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6" r:id="rId1"/>
  </p:sldMasterIdLst>
  <p:notesMasterIdLst>
    <p:notesMasterId r:id="rId13"/>
  </p:notesMasterIdLst>
  <p:sldIdLst>
    <p:sldId id="256" r:id="rId2"/>
    <p:sldId id="273" r:id="rId3"/>
    <p:sldId id="257" r:id="rId4"/>
    <p:sldId id="270" r:id="rId5"/>
    <p:sldId id="265" r:id="rId6"/>
    <p:sldId id="271" r:id="rId7"/>
    <p:sldId id="266" r:id="rId8"/>
    <p:sldId id="269" r:id="rId9"/>
    <p:sldId id="272" r:id="rId10"/>
    <p:sldId id="274" r:id="rId11"/>
    <p:sldId id="275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126" y="18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Podstawowe dane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Arkusz1!$B$2:$B$3</c:f>
              <c:numCache>
                <c:formatCode>#,##0</c:formatCode>
                <c:ptCount val="2"/>
                <c:pt idx="0">
                  <c:v>7331</c:v>
                </c:pt>
                <c:pt idx="1">
                  <c:v>7265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8-5D49-AF45-A4C56129D0DD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Arkusz1!$C$2:$C$3</c:f>
              <c:numCache>
                <c:formatCode>#,##0</c:formatCode>
                <c:ptCount val="2"/>
                <c:pt idx="0">
                  <c:v>30498.71</c:v>
                </c:pt>
                <c:pt idx="1">
                  <c:v>30813.33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48-5D49-AF45-A4C56129D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412432"/>
        <c:axId val="29826495"/>
      </c:barChart>
      <c:catAx>
        <c:axId val="18394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826495"/>
        <c:crosses val="autoZero"/>
        <c:auto val="1"/>
        <c:lblAlgn val="ctr"/>
        <c:lblOffset val="100"/>
        <c:noMultiLvlLbl val="0"/>
      </c:catAx>
      <c:valAx>
        <c:axId val="2982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941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Procent</a:t>
            </a:r>
            <a:r>
              <a:rPr lang="en-US" sz="1400" dirty="0"/>
              <a:t> </a:t>
            </a:r>
            <a:r>
              <a:rPr lang="en-US" sz="1400" dirty="0" err="1"/>
              <a:t>filmów</a:t>
            </a:r>
            <a:r>
              <a:rPr lang="en-US" sz="1400" dirty="0"/>
              <a:t> </a:t>
            </a:r>
            <a:r>
              <a:rPr lang="en-US" sz="1400" dirty="0" err="1"/>
              <a:t>oddanych</a:t>
            </a:r>
            <a:r>
              <a:rPr lang="en-US" sz="1400" dirty="0"/>
              <a:t> po </a:t>
            </a:r>
            <a:r>
              <a:rPr lang="en-US" sz="1400" dirty="0" err="1"/>
              <a:t>terminie</a:t>
            </a:r>
            <a:r>
              <a:rPr lang="en-US" sz="1400" dirty="0"/>
              <a:t> per </a:t>
            </a:r>
            <a:r>
              <a:rPr lang="en-US" sz="1400" dirty="0" err="1"/>
              <a:t>klient</a:t>
            </a:r>
            <a:endParaRPr lang="en-US" sz="1400" dirty="0"/>
          </a:p>
        </c:rich>
      </c:tx>
      <c:layout>
        <c:manualLayout>
          <c:xMode val="edge"/>
          <c:yMode val="edge"/>
          <c:x val="9.956461324687356E-2"/>
          <c:y val="4.5828971105024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ilosc_klientow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Sheet1!$A$2:$A$56</c:f>
              <c:numCache>
                <c:formatCode>General</c:formatCode>
                <c:ptCount val="55"/>
                <c:pt idx="0">
                  <c:v>0.76</c:v>
                </c:pt>
                <c:pt idx="1">
                  <c:v>0.71</c:v>
                </c:pt>
                <c:pt idx="2">
                  <c:v>0.67</c:v>
                </c:pt>
                <c:pt idx="3">
                  <c:v>0.65</c:v>
                </c:pt>
                <c:pt idx="4">
                  <c:v>0.64</c:v>
                </c:pt>
                <c:pt idx="5">
                  <c:v>0.63</c:v>
                </c:pt>
                <c:pt idx="6">
                  <c:v>0.61</c:v>
                </c:pt>
                <c:pt idx="7">
                  <c:v>0.6</c:v>
                </c:pt>
                <c:pt idx="8">
                  <c:v>0.59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0.56000000000000005</c:v>
                </c:pt>
                <c:pt idx="12">
                  <c:v>0.55000000000000004</c:v>
                </c:pt>
                <c:pt idx="13">
                  <c:v>0.54</c:v>
                </c:pt>
                <c:pt idx="14">
                  <c:v>0.53</c:v>
                </c:pt>
                <c:pt idx="15">
                  <c:v>0.52</c:v>
                </c:pt>
                <c:pt idx="16">
                  <c:v>0.51</c:v>
                </c:pt>
                <c:pt idx="17">
                  <c:v>0.5</c:v>
                </c:pt>
                <c:pt idx="18">
                  <c:v>0.49</c:v>
                </c:pt>
                <c:pt idx="19">
                  <c:v>0.48</c:v>
                </c:pt>
                <c:pt idx="20">
                  <c:v>0.47</c:v>
                </c:pt>
                <c:pt idx="21">
                  <c:v>0.46</c:v>
                </c:pt>
                <c:pt idx="22">
                  <c:v>0.45</c:v>
                </c:pt>
                <c:pt idx="23">
                  <c:v>0.44</c:v>
                </c:pt>
                <c:pt idx="24">
                  <c:v>0.43</c:v>
                </c:pt>
                <c:pt idx="25">
                  <c:v>0.42</c:v>
                </c:pt>
                <c:pt idx="26">
                  <c:v>0.41</c:v>
                </c:pt>
                <c:pt idx="27">
                  <c:v>0.4</c:v>
                </c:pt>
                <c:pt idx="28">
                  <c:v>0.39</c:v>
                </c:pt>
                <c:pt idx="29">
                  <c:v>0.38</c:v>
                </c:pt>
                <c:pt idx="30">
                  <c:v>0.37</c:v>
                </c:pt>
                <c:pt idx="31">
                  <c:v>0.36</c:v>
                </c:pt>
                <c:pt idx="32">
                  <c:v>0.35</c:v>
                </c:pt>
                <c:pt idx="33">
                  <c:v>0.34</c:v>
                </c:pt>
                <c:pt idx="34">
                  <c:v>0.33</c:v>
                </c:pt>
                <c:pt idx="35">
                  <c:v>0.32</c:v>
                </c:pt>
                <c:pt idx="36">
                  <c:v>0.31</c:v>
                </c:pt>
                <c:pt idx="37">
                  <c:v>0.3</c:v>
                </c:pt>
                <c:pt idx="38">
                  <c:v>0.28999999999999998</c:v>
                </c:pt>
                <c:pt idx="39">
                  <c:v>0.28000000000000003</c:v>
                </c:pt>
                <c:pt idx="40">
                  <c:v>0.27</c:v>
                </c:pt>
                <c:pt idx="41">
                  <c:v>0.26</c:v>
                </c:pt>
                <c:pt idx="42">
                  <c:v>0.25</c:v>
                </c:pt>
                <c:pt idx="43">
                  <c:v>0.24</c:v>
                </c:pt>
                <c:pt idx="44">
                  <c:v>0.23</c:v>
                </c:pt>
                <c:pt idx="45">
                  <c:v>0.22</c:v>
                </c:pt>
                <c:pt idx="46">
                  <c:v>0.21</c:v>
                </c:pt>
                <c:pt idx="47">
                  <c:v>0.2</c:v>
                </c:pt>
                <c:pt idx="48">
                  <c:v>0.19</c:v>
                </c:pt>
                <c:pt idx="49">
                  <c:v>0.18</c:v>
                </c:pt>
                <c:pt idx="50">
                  <c:v>0.17</c:v>
                </c:pt>
                <c:pt idx="51">
                  <c:v>0.16</c:v>
                </c:pt>
                <c:pt idx="52">
                  <c:v>0.11</c:v>
                </c:pt>
                <c:pt idx="53">
                  <c:v>0.1</c:v>
                </c:pt>
                <c:pt idx="54">
                  <c:v>0.08</c:v>
                </c:pt>
              </c:numCache>
            </c:numRef>
          </c:xVal>
          <c:yVal>
            <c:numRef>
              <c:f>Sheet1!$B$2:$B$56</c:f>
              <c:numCache>
                <c:formatCode>General</c:formatCode>
                <c:ptCount val="55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6</c:v>
                </c:pt>
                <c:pt idx="6">
                  <c:v>1</c:v>
                </c:pt>
                <c:pt idx="7">
                  <c:v>3</c:v>
                </c:pt>
                <c:pt idx="8">
                  <c:v>3</c:v>
                </c:pt>
                <c:pt idx="9">
                  <c:v>6</c:v>
                </c:pt>
                <c:pt idx="10">
                  <c:v>4</c:v>
                </c:pt>
                <c:pt idx="11">
                  <c:v>7</c:v>
                </c:pt>
                <c:pt idx="12">
                  <c:v>12</c:v>
                </c:pt>
                <c:pt idx="13">
                  <c:v>8</c:v>
                </c:pt>
                <c:pt idx="14">
                  <c:v>6</c:v>
                </c:pt>
                <c:pt idx="15">
                  <c:v>10</c:v>
                </c:pt>
                <c:pt idx="16">
                  <c:v>1</c:v>
                </c:pt>
                <c:pt idx="17">
                  <c:v>31</c:v>
                </c:pt>
                <c:pt idx="18">
                  <c:v>1</c:v>
                </c:pt>
                <c:pt idx="19">
                  <c:v>28</c:v>
                </c:pt>
                <c:pt idx="20">
                  <c:v>15</c:v>
                </c:pt>
                <c:pt idx="21">
                  <c:v>19</c:v>
                </c:pt>
                <c:pt idx="22">
                  <c:v>20</c:v>
                </c:pt>
                <c:pt idx="23">
                  <c:v>25</c:v>
                </c:pt>
                <c:pt idx="24">
                  <c:v>27</c:v>
                </c:pt>
                <c:pt idx="25">
                  <c:v>28</c:v>
                </c:pt>
                <c:pt idx="26">
                  <c:v>23</c:v>
                </c:pt>
                <c:pt idx="27">
                  <c:v>19</c:v>
                </c:pt>
                <c:pt idx="28">
                  <c:v>21</c:v>
                </c:pt>
                <c:pt idx="29">
                  <c:v>25</c:v>
                </c:pt>
                <c:pt idx="30">
                  <c:v>15</c:v>
                </c:pt>
                <c:pt idx="31">
                  <c:v>22</c:v>
                </c:pt>
                <c:pt idx="32">
                  <c:v>26</c:v>
                </c:pt>
                <c:pt idx="33">
                  <c:v>2</c:v>
                </c:pt>
                <c:pt idx="34">
                  <c:v>17</c:v>
                </c:pt>
                <c:pt idx="35">
                  <c:v>28</c:v>
                </c:pt>
                <c:pt idx="36">
                  <c:v>11</c:v>
                </c:pt>
                <c:pt idx="37">
                  <c:v>23</c:v>
                </c:pt>
                <c:pt idx="38">
                  <c:v>16</c:v>
                </c:pt>
                <c:pt idx="39">
                  <c:v>13</c:v>
                </c:pt>
                <c:pt idx="40">
                  <c:v>10</c:v>
                </c:pt>
                <c:pt idx="41">
                  <c:v>11</c:v>
                </c:pt>
                <c:pt idx="42">
                  <c:v>8</c:v>
                </c:pt>
                <c:pt idx="43">
                  <c:v>4</c:v>
                </c:pt>
                <c:pt idx="44">
                  <c:v>8</c:v>
                </c:pt>
                <c:pt idx="45">
                  <c:v>6</c:v>
                </c:pt>
                <c:pt idx="46">
                  <c:v>4</c:v>
                </c:pt>
                <c:pt idx="47">
                  <c:v>3</c:v>
                </c:pt>
                <c:pt idx="48">
                  <c:v>1</c:v>
                </c:pt>
                <c:pt idx="49">
                  <c:v>2</c:v>
                </c:pt>
                <c:pt idx="50">
                  <c:v>4</c:v>
                </c:pt>
                <c:pt idx="51">
                  <c:v>2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C6B-428C-B969-C7B848A59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2468815"/>
        <c:axId val="951810831"/>
      </c:scatterChart>
      <c:valAx>
        <c:axId val="942468815"/>
        <c:scaling>
          <c:orientation val="minMax"/>
          <c:max val="0.8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810831"/>
        <c:crosses val="autoZero"/>
        <c:crossBetween val="midCat"/>
        <c:majorUnit val="0.1"/>
      </c:valAx>
      <c:valAx>
        <c:axId val="95181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246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200" dirty="0" err="1"/>
              <a:t>Liczba</a:t>
            </a:r>
            <a:r>
              <a:rPr lang="en-GB" sz="1200" dirty="0"/>
              <a:t> </a:t>
            </a:r>
            <a:r>
              <a:rPr lang="en-GB" sz="1200" dirty="0" err="1"/>
              <a:t>filmów</a:t>
            </a:r>
            <a:r>
              <a:rPr lang="en-GB" sz="1200" dirty="0"/>
              <a:t> </a:t>
            </a:r>
            <a:r>
              <a:rPr lang="en-GB" sz="1200" dirty="0" err="1"/>
              <a:t>oddanych</a:t>
            </a:r>
            <a:r>
              <a:rPr lang="en-GB" sz="1200" dirty="0"/>
              <a:t> </a:t>
            </a:r>
            <a:r>
              <a:rPr lang="en-GB" sz="1200" dirty="0" err="1"/>
              <a:t>konkretną</a:t>
            </a:r>
            <a:r>
              <a:rPr lang="en-GB" sz="1200" dirty="0"/>
              <a:t> </a:t>
            </a:r>
            <a:r>
              <a:rPr lang="en-GB" sz="1200" dirty="0" err="1"/>
              <a:t>ilość</a:t>
            </a:r>
            <a:r>
              <a:rPr lang="en-GB" sz="1200" dirty="0"/>
              <a:t> </a:t>
            </a:r>
            <a:r>
              <a:rPr lang="en-GB" sz="1200" dirty="0" err="1"/>
              <a:t>dni</a:t>
            </a:r>
            <a:r>
              <a:rPr lang="en-GB" sz="1200" dirty="0"/>
              <a:t> po </a:t>
            </a:r>
            <a:r>
              <a:rPr lang="en-GB" sz="1200" dirty="0" err="1"/>
              <a:t>terminie</a:t>
            </a:r>
            <a:endParaRPr lang="en-GB" sz="1200" dirty="0"/>
          </a:p>
        </c:rich>
      </c:tx>
      <c:layout>
        <c:manualLayout>
          <c:xMode val="edge"/>
          <c:yMode val="edge"/>
          <c:x val="0.15194852020845662"/>
          <c:y val="9.80206769601241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743618007828503E-2"/>
          <c:y val="0.20031791817273178"/>
          <c:w val="0.93541895424650678"/>
          <c:h val="0.643740095754343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 dni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6-4E53-9967-A4E2EFDEF7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 dni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B6-4E53-9967-A4E2EFDEF7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 dni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B6-4E53-9967-A4E2EFDEF72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 dni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B6-4E53-9967-A4E2EFDEF72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 dni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B6-4E53-9967-A4E2EFDEF72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 dzień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1845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B6-4E53-9967-A4E2EFDEF7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86609151"/>
        <c:axId val="1463522879"/>
      </c:barChart>
      <c:catAx>
        <c:axId val="1386609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3522879"/>
        <c:crosses val="autoZero"/>
        <c:auto val="1"/>
        <c:lblAlgn val="ctr"/>
        <c:lblOffset val="100"/>
        <c:noMultiLvlLbl val="0"/>
      </c:catAx>
      <c:valAx>
        <c:axId val="14635228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86609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91586210231669"/>
          <c:y val="0.86697078569852359"/>
          <c:w val="0.78271397183741509"/>
          <c:h val="0.109303928791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36575928645251"/>
          <c:y val="1.88172029734144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klientów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Arkusz1!$A$2:$A$12</c:f>
              <c:strCache>
                <c:ptCount val="11"/>
                <c:pt idx="0">
                  <c:v>Inne</c:v>
                </c:pt>
                <c:pt idx="1">
                  <c:v>Indonesia</c:v>
                </c:pt>
                <c:pt idx="2">
                  <c:v>Turkey</c:v>
                </c:pt>
                <c:pt idx="3">
                  <c:v>Philippines</c:v>
                </c:pt>
                <c:pt idx="4">
                  <c:v>Brazil</c:v>
                </c:pt>
                <c:pt idx="5">
                  <c:v>Russia</c:v>
                </c:pt>
                <c:pt idx="6">
                  <c:v>Mexico</c:v>
                </c:pt>
                <c:pt idx="7">
                  <c:v>Japan</c:v>
                </c:pt>
                <c:pt idx="8">
                  <c:v>United States</c:v>
                </c:pt>
                <c:pt idx="9">
                  <c:v>China</c:v>
                </c:pt>
                <c:pt idx="10">
                  <c:v>India</c:v>
                </c:pt>
              </c:strCache>
            </c:strRef>
          </c:cat>
          <c:val>
            <c:numRef>
              <c:f>Arkusz1!$B$2:$B$12</c:f>
              <c:numCache>
                <c:formatCode>General</c:formatCode>
                <c:ptCount val="11"/>
                <c:pt idx="0">
                  <c:v>284</c:v>
                </c:pt>
                <c:pt idx="1">
                  <c:v>14</c:v>
                </c:pt>
                <c:pt idx="2">
                  <c:v>15</c:v>
                </c:pt>
                <c:pt idx="3">
                  <c:v>20</c:v>
                </c:pt>
                <c:pt idx="4">
                  <c:v>28</c:v>
                </c:pt>
                <c:pt idx="5">
                  <c:v>28</c:v>
                </c:pt>
                <c:pt idx="6">
                  <c:v>30</c:v>
                </c:pt>
                <c:pt idx="7">
                  <c:v>31</c:v>
                </c:pt>
                <c:pt idx="8">
                  <c:v>36</c:v>
                </c:pt>
                <c:pt idx="9">
                  <c:v>53</c:v>
                </c:pt>
                <c:pt idx="1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3-834B-8AA7-1FE3B86EB5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1576576"/>
        <c:axId val="2081578208"/>
      </c:barChart>
      <c:catAx>
        <c:axId val="20815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578208"/>
        <c:crosses val="autoZero"/>
        <c:auto val="1"/>
        <c:lblAlgn val="ctr"/>
        <c:lblOffset val="100"/>
        <c:noMultiLvlLbl val="0"/>
      </c:catAx>
      <c:valAx>
        <c:axId val="2081578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5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tytułów oraz liczbę kopii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5635858742715"/>
          <c:y val="0.13164639091646391"/>
          <c:w val="0.7867438843926412"/>
          <c:h val="0.63786029100663266"/>
        </c:manualLayout>
      </c:layout>
      <c:barChart>
        <c:barDir val="bar"/>
        <c:grouping val="clustered"/>
        <c:varyColors val="0"/>
        <c:ser>
          <c:idx val="0"/>
          <c:order val="0"/>
          <c:tx>
            <c:v>Liczba kopii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General</c:formatCode>
                <c:ptCount val="16"/>
                <c:pt idx="0">
                  <c:v>232</c:v>
                </c:pt>
                <c:pt idx="1">
                  <c:v>235</c:v>
                </c:pt>
                <c:pt idx="2">
                  <c:v>248</c:v>
                </c:pt>
                <c:pt idx="3">
                  <c:v>269</c:v>
                </c:pt>
                <c:pt idx="4">
                  <c:v>269</c:v>
                </c:pt>
                <c:pt idx="5">
                  <c:v>270</c:v>
                </c:pt>
                <c:pt idx="6">
                  <c:v>275</c:v>
                </c:pt>
                <c:pt idx="7">
                  <c:v>276</c:v>
                </c:pt>
                <c:pt idx="8">
                  <c:v>294</c:v>
                </c:pt>
                <c:pt idx="9">
                  <c:v>300</c:v>
                </c:pt>
                <c:pt idx="10">
                  <c:v>300</c:v>
                </c:pt>
                <c:pt idx="11">
                  <c:v>310</c:v>
                </c:pt>
                <c:pt idx="12">
                  <c:v>312</c:v>
                </c:pt>
                <c:pt idx="13">
                  <c:v>312</c:v>
                </c:pt>
                <c:pt idx="14">
                  <c:v>335</c:v>
                </c:pt>
                <c:pt idx="15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7-C64E-A66B-8C9D861F8D50}"/>
            </c:ext>
          </c:extLst>
        </c:ser>
        <c:ser>
          <c:idx val="1"/>
          <c:order val="1"/>
          <c:tx>
            <c:v>Liczba tytułów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6403712296983757E-3"/>
                  <c:y val="-9.95268302915280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29-DB42-84F1-F556A82ADD55}"/>
                </c:ext>
              </c:extLst>
            </c:dLbl>
            <c:dLbl>
              <c:idx val="1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29-DB42-84F1-F556A82ADD55}"/>
                </c:ext>
              </c:extLst>
            </c:dLbl>
            <c:dLbl>
              <c:idx val="2"/>
              <c:layout>
                <c:manualLayout>
                  <c:x val="0"/>
                  <c:y val="-9.73236009732363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29-DB42-84F1-F556A82ADD55}"/>
                </c:ext>
              </c:extLst>
            </c:dLbl>
            <c:dLbl>
              <c:idx val="3"/>
              <c:layout>
                <c:manualLayout>
                  <c:x val="-6.960556844547606E-3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29-DB42-84F1-F556A82ADD55}"/>
                </c:ext>
              </c:extLst>
            </c:dLbl>
            <c:dLbl>
              <c:idx val="4"/>
              <c:layout>
                <c:manualLayout>
                  <c:x val="0"/>
                  <c:y val="-6.48824006488243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29-DB42-84F1-F556A82ADD55}"/>
                </c:ext>
              </c:extLst>
            </c:dLbl>
            <c:dLbl>
              <c:idx val="5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29-DB42-84F1-F556A82ADD55}"/>
                </c:ext>
              </c:extLst>
            </c:dLbl>
            <c:dLbl>
              <c:idx val="6"/>
              <c:layout>
                <c:manualLayout>
                  <c:x val="-4.2536244889904386E-17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29-DB42-84F1-F556A82ADD55}"/>
                </c:ext>
              </c:extLst>
            </c:dLbl>
            <c:dLbl>
              <c:idx val="7"/>
              <c:layout>
                <c:manualLayout>
                  <c:x val="2.3201856148491878E-3"/>
                  <c:y val="-6.48824006488245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DC7-C64E-A66B-8C9D861F8D50}"/>
                </c:ext>
              </c:extLst>
            </c:dLbl>
            <c:dLbl>
              <c:idx val="8"/>
              <c:layout>
                <c:manualLayout>
                  <c:x val="-6.960556844547606E-3"/>
                  <c:y val="-9.2917263991935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DC7-C64E-A66B-8C9D861F8D50}"/>
                </c:ext>
              </c:extLst>
            </c:dLbl>
            <c:dLbl>
              <c:idx val="9"/>
              <c:layout>
                <c:manualLayout>
                  <c:x val="4.6403712296983757E-3"/>
                  <c:y val="-9.07148688813005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DC7-C64E-A66B-8C9D861F8D50}"/>
                </c:ext>
              </c:extLst>
            </c:dLbl>
            <c:dLbl>
              <c:idx val="10"/>
              <c:layout>
                <c:manualLayout>
                  <c:x val="0"/>
                  <c:y val="-6.04765792541999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DC7-C64E-A66B-8C9D861F8D50}"/>
                </c:ext>
              </c:extLst>
            </c:dLbl>
            <c:dLbl>
              <c:idx val="11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DC7-C64E-A66B-8C9D861F8D50}"/>
                </c:ext>
              </c:extLst>
            </c:dLbl>
            <c:dLbl>
              <c:idx val="12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C7-C64E-A66B-8C9D861F8D50}"/>
                </c:ext>
              </c:extLst>
            </c:dLbl>
            <c:dLbl>
              <c:idx val="13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C7-C64E-A66B-8C9D861F8D50}"/>
                </c:ext>
              </c:extLst>
            </c:dLbl>
            <c:dLbl>
              <c:idx val="14"/>
              <c:layout>
                <c:manualLayout>
                  <c:x val="2.3201856148491878E-3"/>
                  <c:y val="-9.071486888130022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C7-C64E-A66B-8C9D861F8D50}"/>
                </c:ext>
              </c:extLst>
            </c:dLbl>
            <c:dLbl>
              <c:idx val="15"/>
              <c:layout>
                <c:manualLayout>
                  <c:x val="-4.2536244889904386E-17"/>
                  <c:y val="-9.07148688813000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C7-C64E-A66B-8C9D861F8D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General</c:formatCode>
                <c:ptCount val="16"/>
                <c:pt idx="0">
                  <c:v>51</c:v>
                </c:pt>
                <c:pt idx="1">
                  <c:v>57</c:v>
                </c:pt>
                <c:pt idx="2">
                  <c:v>56</c:v>
                </c:pt>
                <c:pt idx="3">
                  <c:v>60</c:v>
                </c:pt>
                <c:pt idx="4">
                  <c:v>58</c:v>
                </c:pt>
                <c:pt idx="5">
                  <c:v>57</c:v>
                </c:pt>
                <c:pt idx="6">
                  <c:v>63</c:v>
                </c:pt>
                <c:pt idx="7">
                  <c:v>61</c:v>
                </c:pt>
                <c:pt idx="8">
                  <c:v>68</c:v>
                </c:pt>
                <c:pt idx="9">
                  <c:v>62</c:v>
                </c:pt>
                <c:pt idx="10">
                  <c:v>73</c:v>
                </c:pt>
                <c:pt idx="11">
                  <c:v>69</c:v>
                </c:pt>
                <c:pt idx="12">
                  <c:v>64</c:v>
                </c:pt>
                <c:pt idx="13">
                  <c:v>61</c:v>
                </c:pt>
                <c:pt idx="14">
                  <c:v>66</c:v>
                </c:pt>
                <c:pt idx="15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C7-C64E-A66B-8C9D861F8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8068992"/>
        <c:axId val="2078160304"/>
      </c:barChart>
      <c:catAx>
        <c:axId val="207806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160304"/>
        <c:crosses val="autoZero"/>
        <c:auto val="1"/>
        <c:lblAlgn val="ctr"/>
        <c:lblOffset val="100"/>
        <c:noMultiLvlLbl val="0"/>
      </c:catAx>
      <c:valAx>
        <c:axId val="207816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0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308000073076714"/>
          <c:y val="0.85071427840131353"/>
          <c:w val="0.29476807278440542"/>
          <c:h val="0.11299977404616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</a:t>
            </a:r>
            <a:r>
              <a:rPr lang="pl-PL" sz="1400" baseline="0" dirty="0" err="1"/>
              <a:t>wypożyczeń</a:t>
            </a:r>
            <a:r>
              <a:rPr lang="pl-PL" sz="1400" baseline="0" dirty="0"/>
              <a:t> oraz przychód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18258157414437"/>
          <c:y val="0.12687983306563327"/>
          <c:w val="0.76614263411292727"/>
          <c:h val="0.640079438587000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07148472823879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#,##0</c:formatCode>
                <c:ptCount val="16"/>
                <c:pt idx="0">
                  <c:v>3071.52</c:v>
                </c:pt>
                <c:pt idx="1">
                  <c:v>3227.36</c:v>
                </c:pt>
                <c:pt idx="2">
                  <c:v>3309.39</c:v>
                </c:pt>
                <c:pt idx="3">
                  <c:v>3353.38</c:v>
                </c:pt>
                <c:pt idx="4">
                  <c:v>3401.27</c:v>
                </c:pt>
                <c:pt idx="5">
                  <c:v>3749.65</c:v>
                </c:pt>
                <c:pt idx="6">
                  <c:v>3830.15</c:v>
                </c:pt>
                <c:pt idx="7">
                  <c:v>3922.18</c:v>
                </c:pt>
                <c:pt idx="8">
                  <c:v>3934.47</c:v>
                </c:pt>
                <c:pt idx="9">
                  <c:v>3951.84</c:v>
                </c:pt>
                <c:pt idx="10">
                  <c:v>3966.38</c:v>
                </c:pt>
                <c:pt idx="11">
                  <c:v>4002.48</c:v>
                </c:pt>
                <c:pt idx="12">
                  <c:v>4118.46</c:v>
                </c:pt>
                <c:pt idx="13">
                  <c:v>4245.3100000000004</c:v>
                </c:pt>
                <c:pt idx="14">
                  <c:v>4336.01</c:v>
                </c:pt>
                <c:pt idx="15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D-104D-936B-21C40EC38CAC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49-1146-B20B-547FE8E64E0B}"/>
                </c:ext>
              </c:extLst>
            </c:dLbl>
            <c:dLbl>
              <c:idx val="1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BD-104D-936B-21C40EC38CAC}"/>
                </c:ext>
              </c:extLst>
            </c:dLbl>
            <c:dLbl>
              <c:idx val="2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BD-104D-936B-21C40EC38CAC}"/>
                </c:ext>
              </c:extLst>
            </c:dLbl>
            <c:dLbl>
              <c:idx val="3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BD-104D-936B-21C40EC38CAC}"/>
                </c:ext>
              </c:extLst>
            </c:dLbl>
            <c:dLbl>
              <c:idx val="4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BD-104D-936B-21C40EC38CAC}"/>
                </c:ext>
              </c:extLst>
            </c:dLbl>
            <c:dLbl>
              <c:idx val="5"/>
              <c:layout>
                <c:manualLayout>
                  <c:x val="-2.1879674196145938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BD-104D-936B-21C40EC38CAC}"/>
                </c:ext>
              </c:extLst>
            </c:dLbl>
            <c:dLbl>
              <c:idx val="6"/>
              <c:layout>
                <c:manualLayout>
                  <c:x val="2.1879674196145539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8BD-104D-936B-21C40EC38CAC}"/>
                </c:ext>
              </c:extLst>
            </c:dLbl>
            <c:dLbl>
              <c:idx val="7"/>
              <c:layout>
                <c:manualLayout>
                  <c:x val="-4.0112272645871035E-17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8BD-104D-936B-21C40EC38CAC}"/>
                </c:ext>
              </c:extLst>
            </c:dLbl>
            <c:dLbl>
              <c:idx val="8"/>
              <c:layout>
                <c:manualLayout>
                  <c:x val="0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8BD-104D-936B-21C40EC38CAC}"/>
                </c:ext>
              </c:extLst>
            </c:dLbl>
            <c:dLbl>
              <c:idx val="9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BD-104D-936B-21C40EC38CAC}"/>
                </c:ext>
              </c:extLst>
            </c:dLbl>
            <c:dLbl>
              <c:idx val="10"/>
              <c:layout>
                <c:manualLayout>
                  <c:x val="0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8BD-104D-936B-21C40EC38CAC}"/>
                </c:ext>
              </c:extLst>
            </c:dLbl>
            <c:dLbl>
              <c:idx val="11"/>
              <c:layout>
                <c:manualLayout>
                  <c:x val="2.1879674196145938E-3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BD-104D-936B-21C40EC38CAC}"/>
                </c:ext>
              </c:extLst>
            </c:dLbl>
            <c:dLbl>
              <c:idx val="12"/>
              <c:layout>
                <c:manualLayout>
                  <c:x val="-4.0112272645871035E-17"/>
                  <c:y val="-6.0476564854925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BD-104D-936B-21C40EC38CAC}"/>
                </c:ext>
              </c:extLst>
            </c:dLbl>
            <c:dLbl>
              <c:idx val="13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BD-104D-936B-21C40EC38CAC}"/>
                </c:ext>
              </c:extLst>
            </c:dLbl>
            <c:dLbl>
              <c:idx val="14"/>
              <c:layout>
                <c:manualLayout>
                  <c:x val="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BD-104D-936B-21C40EC38CAC}"/>
                </c:ext>
              </c:extLst>
            </c:dLbl>
            <c:dLbl>
              <c:idx val="15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#,##0</c:formatCode>
                <c:ptCount val="16"/>
                <c:pt idx="0">
                  <c:v>830</c:v>
                </c:pt>
                <c:pt idx="1">
                  <c:v>837</c:v>
                </c:pt>
                <c:pt idx="2">
                  <c:v>945</c:v>
                </c:pt>
                <c:pt idx="3">
                  <c:v>939</c:v>
                </c:pt>
                <c:pt idx="4">
                  <c:v>846</c:v>
                </c:pt>
                <c:pt idx="5">
                  <c:v>1050</c:v>
                </c:pt>
                <c:pt idx="6">
                  <c:v>1096</c:v>
                </c:pt>
                <c:pt idx="7">
                  <c:v>969</c:v>
                </c:pt>
                <c:pt idx="8">
                  <c:v>1033</c:v>
                </c:pt>
                <c:pt idx="9">
                  <c:v>1112</c:v>
                </c:pt>
                <c:pt idx="10">
                  <c:v>941</c:v>
                </c:pt>
                <c:pt idx="11">
                  <c:v>944</c:v>
                </c:pt>
                <c:pt idx="12">
                  <c:v>1060</c:v>
                </c:pt>
                <c:pt idx="13">
                  <c:v>1166</c:v>
                </c:pt>
                <c:pt idx="14">
                  <c:v>1101</c:v>
                </c:pt>
                <c:pt idx="15">
                  <c:v>1179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BD-104D-936B-21C40EC38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157919"/>
        <c:axId val="222159551"/>
      </c:barChart>
      <c:catAx>
        <c:axId val="222157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59551"/>
        <c:crosses val="autoZero"/>
        <c:auto val="1"/>
        <c:lblAlgn val="ctr"/>
        <c:lblOffset val="100"/>
        <c:noMultiLvlLbl val="0"/>
      </c:catAx>
      <c:valAx>
        <c:axId val="222159551"/>
        <c:scaling>
          <c:orientation val="minMax"/>
          <c:max val="5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5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77823037884224"/>
          <c:y val="0.86583345515948429"/>
          <c:w val="0.26172207852080998"/>
          <c:h val="0.11299974714129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Kategorie</a:t>
            </a:r>
            <a:r>
              <a:rPr lang="pl-PL" baseline="0" dirty="0"/>
              <a:t> ratingowe w liczbach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Arkusz1!$B$2:$B$6</c:f>
              <c:numCache>
                <c:formatCode>#,##0</c:formatCode>
                <c:ptCount val="5"/>
                <c:pt idx="0">
                  <c:v>2773</c:v>
                </c:pt>
                <c:pt idx="1">
                  <c:v>3181</c:v>
                </c:pt>
                <c:pt idx="2">
                  <c:v>3212</c:v>
                </c:pt>
                <c:pt idx="3">
                  <c:v>3297</c:v>
                </c:pt>
                <c:pt idx="4">
                  <c:v>3585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D-8042-8592-EC17F18583F0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kopii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Arkusz1!$C$2:$C$6</c:f>
              <c:numCache>
                <c:formatCode>#,##0</c:formatCode>
                <c:ptCount val="5"/>
                <c:pt idx="0">
                  <c:v>791</c:v>
                </c:pt>
                <c:pt idx="1">
                  <c:v>904</c:v>
                </c:pt>
                <c:pt idx="2">
                  <c:v>924</c:v>
                </c:pt>
                <c:pt idx="3">
                  <c:v>944</c:v>
                </c:pt>
                <c:pt idx="4">
                  <c:v>1018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D-8042-8592-EC17F18583F0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Liczba tytułów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Arkusz1!$D$2:$D$6</c:f>
              <c:numCache>
                <c:formatCode>#,##0</c:formatCode>
                <c:ptCount val="5"/>
                <c:pt idx="0">
                  <c:v>178</c:v>
                </c:pt>
                <c:pt idx="1">
                  <c:v>195</c:v>
                </c:pt>
                <c:pt idx="2">
                  <c:v>194</c:v>
                </c:pt>
                <c:pt idx="3">
                  <c:v>210</c:v>
                </c:pt>
                <c:pt idx="4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D-8042-8592-EC17F1858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4011504"/>
        <c:axId val="1814013136"/>
      </c:barChart>
      <c:catAx>
        <c:axId val="181401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013136"/>
        <c:crosses val="autoZero"/>
        <c:auto val="1"/>
        <c:lblAlgn val="ctr"/>
        <c:lblOffset val="100"/>
        <c:noMultiLvlLbl val="0"/>
      </c:catAx>
      <c:valAx>
        <c:axId val="1814013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40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Arkusz1!$A$2:$A$5</c:f>
              <c:numCache>
                <c:formatCode>mmm\-yy</c:formatCode>
                <c:ptCount val="4"/>
                <c:pt idx="0">
                  <c:v>38504</c:v>
                </c:pt>
                <c:pt idx="1">
                  <c:v>38534</c:v>
                </c:pt>
                <c:pt idx="2">
                  <c:v>38565</c:v>
                </c:pt>
                <c:pt idx="3">
                  <c:v>38749</c:v>
                </c:pt>
              </c:numCache>
            </c:numRef>
          </c:cat>
          <c:val>
            <c:numRef>
              <c:f>Arkusz1!$B$2:$B$5</c:f>
              <c:numCache>
                <c:formatCode>#,##0</c:formatCode>
                <c:ptCount val="4"/>
                <c:pt idx="0">
                  <c:v>8349.85</c:v>
                </c:pt>
                <c:pt idx="1">
                  <c:v>28377.87</c:v>
                </c:pt>
                <c:pt idx="2">
                  <c:v>24070.14</c:v>
                </c:pt>
                <c:pt idx="3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9-E845-B6F6-F8AE62BB83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23223648"/>
        <c:axId val="2138520000"/>
      </c:barChart>
      <c:catAx>
        <c:axId val="1823223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8520000"/>
        <c:crosses val="autoZero"/>
        <c:auto val="0"/>
        <c:lblAlgn val="ctr"/>
        <c:lblOffset val="100"/>
        <c:noMultiLvlLbl val="0"/>
      </c:catAx>
      <c:valAx>
        <c:axId val="21385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22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Prognoza</a:t>
            </a:r>
            <a:r>
              <a:rPr lang="en-US" sz="1400" baseline="0" dirty="0"/>
              <a:t> </a:t>
            </a:r>
            <a:r>
              <a:rPr lang="en-US" sz="1400" baseline="0" dirty="0" err="1"/>
              <a:t>wyniku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Wynik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C-C741-9ED8-0E0E22D36CF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C-C741-9ED8-0E0E22D36CF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C-C741-9ED8-0E0E22D36C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LTM</c:v>
                </c:pt>
                <c:pt idx="1">
                  <c:v>NTM</c:v>
                </c:pt>
                <c:pt idx="2">
                  <c:v>NTM - 2</c:v>
                </c:pt>
                <c:pt idx="3">
                  <c:v>NTM - 3</c:v>
                </c:pt>
              </c:strCache>
            </c:strRef>
          </c:cat>
          <c:val>
            <c:numRef>
              <c:f>Arkusz1!$B$2:$B$5</c:f>
              <c:numCache>
                <c:formatCode>#,##0</c:formatCode>
                <c:ptCount val="4"/>
                <c:pt idx="0">
                  <c:v>-31309</c:v>
                </c:pt>
                <c:pt idx="1">
                  <c:v>60894</c:v>
                </c:pt>
                <c:pt idx="2">
                  <c:v>67188</c:v>
                </c:pt>
                <c:pt idx="3">
                  <c:v>74090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1C-C741-9ED8-0E0E22D36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291360"/>
        <c:axId val="12380255"/>
      </c:barChart>
      <c:catAx>
        <c:axId val="20862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80255"/>
        <c:crosses val="autoZero"/>
        <c:auto val="1"/>
        <c:lblAlgn val="ctr"/>
        <c:lblOffset val="100"/>
        <c:noMultiLvlLbl val="0"/>
      </c:catAx>
      <c:valAx>
        <c:axId val="1238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629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953597928724081E-2"/>
          <c:y val="5.2562186057165693E-2"/>
          <c:w val="0.9295742534540492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B-4381-A808-4AB2F30EE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opłaconych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14572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B-4381-A808-4AB2F30EE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nadpłaconych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8B-4381-A808-4AB2F30EEF2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nieopłaconych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8B-4381-A808-4AB2F30EEF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5273391"/>
        <c:axId val="942513023"/>
      </c:barChart>
      <c:catAx>
        <c:axId val="875273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2513023"/>
        <c:crosses val="autoZero"/>
        <c:auto val="1"/>
        <c:lblAlgn val="ctr"/>
        <c:lblOffset val="100"/>
        <c:noMultiLvlLbl val="0"/>
      </c:catAx>
      <c:valAx>
        <c:axId val="9425130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527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9781747482011185E-2"/>
          <c:y val="0.83756989926689229"/>
          <c:w val="0.70933134695170619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128090279573116E-2"/>
          <c:y val="5.6008975766082929E-2"/>
          <c:w val="0.92991938552103459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57-4632-96D4-11B9B703FF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zwróconych w terminie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9458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57-4632-96D4-11B9B703FF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zwróconych po terminie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57-4632-96D4-11B9B703FF3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niezwróconych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57-4632-96D4-11B9B703FF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41201183"/>
        <c:axId val="863423087"/>
      </c:barChart>
      <c:catAx>
        <c:axId val="94120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423087"/>
        <c:crosses val="autoZero"/>
        <c:auto val="1"/>
        <c:lblAlgn val="ctr"/>
        <c:lblOffset val="100"/>
        <c:noMultiLvlLbl val="0"/>
      </c:catAx>
      <c:valAx>
        <c:axId val="8634230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412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5559026606791043E-2"/>
          <c:y val="0.8410166889758095"/>
          <c:w val="0.92113309414977806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08">
          <cx:pt idx="0">113</cx:pt>
          <cx:pt idx="1">45</cx:pt>
          <cx:pt idx="2">244</cx:pt>
          <cx:pt idx="3">122</cx:pt>
          <cx:pt idx="4">166</cx:pt>
          <cx:pt idx="5">32</cx:pt>
          <cx:pt idx="6">203</cx:pt>
          <cx:pt idx="7">201</cx:pt>
          <cx:pt idx="8">235</cx:pt>
          <cx:pt idx="9">111</cx:pt>
          <cx:pt idx="10">11</cx:pt>
          <cx:pt idx="11">175</cx:pt>
          <cx:pt idx="12">209</cx:pt>
          <cx:pt idx="13">237</cx:pt>
          <cx:pt idx="14">242</cx:pt>
          <cx:pt idx="15">191</cx:pt>
          <cx:pt idx="16">116</cx:pt>
          <cx:pt idx="17">94</cx:pt>
          <cx:pt idx="18">118</cx:pt>
          <cx:pt idx="19">249</cx:pt>
          <cx:pt idx="20">67</cx:pt>
          <cx:pt idx="21">51</cx:pt>
          <cx:pt idx="22">241</cx:pt>
          <cx:pt idx="23">251</cx:pt>
          <cx:pt idx="24">217</cx:pt>
          <cx:pt idx="25">39</cx:pt>
          <cx:pt idx="26">134</cx:pt>
          <cx:pt idx="27">190</cx:pt>
          <cx:pt idx="28">176</cx:pt>
          <cx:pt idx="29">205</cx:pt>
          <cx:pt idx="30">117</cx:pt>
          <cx:pt idx="31">84</cx:pt>
          <cx:pt idx="32">261</cx:pt>
          <cx:pt idx="33">187</cx:pt>
          <cx:pt idx="34">65</cx:pt>
          <cx:pt idx="35">23</cx:pt>
          <cx:pt idx="36">227</cx:pt>
          <cx:pt idx="37">4</cx:pt>
          <cx:pt idx="38">46</cx:pt>
          <cx:pt idx="39">167</cx:pt>
          <cx:pt idx="40">168</cx:pt>
          <cx:pt idx="41">223</cx:pt>
          <cx:pt idx="42">66</cx:pt>
          <cx:pt idx="43">185</cx:pt>
          <cx:pt idx="44">14</cx:pt>
          <cx:pt idx="45">224</cx:pt>
          <cx:pt idx="46">159</cx:pt>
          <cx:pt idx="47">239</cx:pt>
          <cx:pt idx="48">27</cx:pt>
          <cx:pt idx="49">35</cx:pt>
          <cx:pt idx="50">49</cx:pt>
          <cx:pt idx="51">40</cx:pt>
          <cx:pt idx="52">44</cx:pt>
          <cx:pt idx="53">219</cx:pt>
          <cx:pt idx="54">200</cx:pt>
          <cx:pt idx="55">140</cx:pt>
          <cx:pt idx="57">202</cx:pt>
          <cx:pt idx="58">137</cx:pt>
          <cx:pt idx="59">98</cx:pt>
          <cx:pt idx="60">26</cx:pt>
          <cx:pt idx="61">129</cx:pt>
          <cx:pt idx="62">82</cx:pt>
          <cx:pt idx="63">9</cx:pt>
          <cx:pt idx="64">29</cx:pt>
          <cx:pt idx="65">164</cx:pt>
          <cx:pt idx="66">5</cx:pt>
          <cx:pt idx="67">109</cx:pt>
          <cx:pt idx="68">10</cx:pt>
          <cx:pt idx="69">7</cx:pt>
          <cx:pt idx="70">42</cx:pt>
          <cx:pt idx="71">76</cx:pt>
          <cx:pt idx="72">221</cx:pt>
          <cx:pt idx="73">81</cx:pt>
          <cx:pt idx="74">73</cx:pt>
          <cx:pt idx="75">17</cx:pt>
          <cx:pt idx="76">75</cx:pt>
          <cx:pt idx="77">141</cx:pt>
          <cx:pt idx="78">238</cx:pt>
          <cx:pt idx="79">234</cx:pt>
          <cx:pt idx="80">252</cx:pt>
          <cx:pt idx="81">156</cx:pt>
          <cx:pt idx="82">41</cx:pt>
          <cx:pt idx="83">3</cx:pt>
          <cx:pt idx="84">93</cx:pt>
          <cx:pt idx="85">152</cx:pt>
          <cx:pt idx="86">86</cx:pt>
          <cx:pt idx="87">253</cx:pt>
          <cx:pt idx="88">70</cx:pt>
          <cx:pt idx="89">143</cx:pt>
          <cx:pt idx="90">131</cx:pt>
          <cx:pt idx="91">180</cx:pt>
          <cx:pt idx="92">145</cx:pt>
          <cx:pt idx="93">210</cx:pt>
          <cx:pt idx="94">263</cx:pt>
          <cx:pt idx="95">104</cx:pt>
          <cx:pt idx="96">136</cx:pt>
          <cx:pt idx="97">149</cx:pt>
          <cx:pt idx="98">198</cx:pt>
          <cx:pt idx="99">248</cx:pt>
          <cx:pt idx="100">236</cx:pt>
          <cx:pt idx="101">77</cx:pt>
          <cx:pt idx="102">121</cx:pt>
          <cx:pt idx="103">15</cx:pt>
          <cx:pt idx="104">37</cx:pt>
          <cx:pt idx="105">231</cx:pt>
          <cx:pt idx="106">178</cx:pt>
          <cx:pt idx="107">183</cx:pt>
        </cx:lvl>
      </cx:strDim>
      <cx:strDim type="cat">
        <cx:f>Arkusz1!$A$2:$A$109</cx:f>
        <cx:nf>Arkusz1!$A$1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</cx:pt>
          <cx:pt idx="7">Philippines</cx:pt>
          <cx:pt idx="8">Turkey</cx:pt>
          <cx:pt idx="9">Indonesia</cx:pt>
          <cx:pt idx="10">Argentina</cx:pt>
          <cx:pt idx="11">Nigeria</cx:pt>
          <cx:pt idx="12">South Africa</cx:pt>
          <cx:pt idx="13">Taiwan</cx:pt>
          <cx:pt idx="14">United Kingdom</cx:pt>
          <cx:pt idx="15">Poland</cx:pt>
          <cx:pt idx="16">Iran</cx:pt>
          <cx:pt idx="17">Germany</cx:pt>
          <cx:pt idx="18">Italy</cx:pt>
          <cx:pt idx="19">Venezuela</cx:pt>
          <cx:pt idx="20">Egypt</cx:pt>
          <cx:pt idx="21">Colombia</cx:pt>
          <cx:pt idx="22">Ukraine</cx:pt>
          <cx:pt idx="23">Vietnam</cx:pt>
          <cx:pt idx="24">Spain</cx:pt>
          <cx:pt idx="25">Canada</cx:pt>
          <cx:pt idx="26">South Korea</cx:pt>
          <cx:pt idx="27">Pakistan</cx:pt>
          <cx:pt idx="28">Netherlands</cx:pt>
          <cx:pt idx="29">Saudi Arabia</cx:pt>
          <cx:pt idx="30">Israel</cx:pt>
          <cx:pt idx="31">France</cx:pt>
          <cx:pt idx="32">Yemen</cx:pt>
          <cx:pt idx="33">Peru</cx:pt>
          <cx:pt idx="34">Dominican Republic</cx:pt>
          <cx:pt idx="35">Bangladesh</cx:pt>
          <cx:pt idx="36">Thailand</cx:pt>
          <cx:pt idx="37">Algeria</cx:pt>
          <cx:pt idx="38">Chile</cx:pt>
          <cx:pt idx="39">Malaysia</cx:pt>
          <cx:pt idx="40">Mozambique</cx:pt>
          <cx:pt idx="41">Switzerland</cx:pt>
          <cx:pt idx="42">Ecuador</cx:pt>
          <cx:pt idx="43">Paraguay</cx:pt>
          <cx:pt idx="44">Austria</cx:pt>
          <cx:pt idx="45">United Arab Emirates</cx:pt>
          <cx:pt idx="46">Morocco</cx:pt>
          <cx:pt idx="47">Tanzania</cx:pt>
          <cx:pt idx="48">Myanmar</cx:pt>
          <cx:pt idx="49">Bulgaria</cx:pt>
          <cx:pt idx="50">Cameroon</cx:pt>
          <cx:pt idx="51">Cambodia</cx:pt>
          <cx:pt idx="52">Democratic Republic of the Congo</cx:pt>
          <cx:pt idx="53">Sudan</cx:pt>
          <cx:pt idx="54">Romania</cx:pt>
          <cx:pt idx="55">Latvia</cx:pt>
          <cx:pt idx="56">Yugoslavia</cx:pt>
          <cx:pt idx="57">Puerto Rico</cx:pt>
          <cx:pt idx="58">Kazakhstan</cx:pt>
          <cx:pt idx="59">Greece</cx:pt>
          <cx:pt idx="60">Bolivia</cx:pt>
          <cx:pt idx="61">Kenya</cx:pt>
          <cx:pt idx="62">French Polynesia</cx:pt>
          <cx:pt idx="63">Angola</cx:pt>
          <cx:pt idx="64">Belarus</cx:pt>
          <cx:pt idx="65">Oman</cx:pt>
          <cx:pt idx="66">Azerbaijan</cx:pt>
          <cx:pt idx="67">Hungary</cx:pt>
          <cx:pt idx="68">American Samoa</cx:pt>
          <cx:pt idx="69">Armenia</cx:pt>
          <cx:pt idx="70">Sri Lanka</cx:pt>
          <cx:pt idx="71">French Guiana</cx:pt>
          <cx:pt idx="72">Sweden</cx:pt>
          <cx:pt idx="73">Faroe Islands</cx:pt>
          <cx:pt idx="74">Ethiopia</cx:pt>
          <cx:pt idx="75">Bahrain</cx:pt>
          <cx:pt idx="76">Czech Republic</cx:pt>
          <cx:pt idx="77">Lithuania</cx:pt>
          <cx:pt idx="78">Turkmenistan</cx:pt>
          <cx:pt idx="79">Tunisia</cx:pt>
          <cx:pt idx="80">United States Virgin Islands</cx:pt>
          <cx:pt idx="81">Malawi</cx:pt>
          <cx:pt idx="82">Chad</cx:pt>
          <cx:pt idx="83">Afghanistan</cx:pt>
          <cx:pt idx="84">Greenland</cx:pt>
          <cx:pt idx="85">Moldova</cx:pt>
          <cx:pt idx="86">Gambia</cx:pt>
          <cx:pt idx="87">Vatican City</cx:pt>
          <cx:pt idx="88">Estonia</cx:pt>
          <cx:pt idx="89">Slovakia</cx:pt>
          <cx:pt idx="90">North Korea</cx:pt>
          <cx:pt idx="91">Nauru</cx:pt>
          <cx:pt idx="92">Liechtenstein</cx:pt>
          <cx:pt idx="93">Senegal</cx:pt>
          <cx:pt idx="94">Zambia</cx:pt>
          <cx:pt idx="95">Hong Kong</cx:pt>
          <cx:pt idx="96">Kuwait</cx:pt>
          <cx:pt idx="97">Madagascar</cx:pt>
          <cx:pt idx="98">Réunion</cx:pt>
          <cx:pt idx="99">Saint Vincent and the Grenadines</cx:pt>
          <cx:pt idx="100">Tuvalu</cx:pt>
          <cx:pt idx="101">Finland</cx:pt>
          <cx:pt idx="102">Iraq</cx:pt>
          <cx:pt idx="103">Anguilla</cx:pt>
          <cx:pt idx="104">Brunei</cx:pt>
          <cx:pt idx="105">Tonga</cx:pt>
          <cx:pt idx="106">Nepal</cx:pt>
          <cx:pt idx="107">New Zealand</cx:pt>
        </cx:lvl>
      </cx:strDim>
      <cx:numDim type="colorVal">
        <cx:f>Arkusz1!$B$2:$B$109</cx:f>
        <cx:nf>Arkusz1!$B$1</cx:nf>
        <cx:lvl ptCount="108" formatCode="Standardowy" name="Liczba klientów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plotArea>
      <cx:plotAreaRegion>
        <cx:series layoutId="regionMap" uniqueId="{7FDC97F6-7312-5D47-B0A0-DE2B0A162255}">
          <cx:tx>
            <cx:txData>
              <cx:f>Arkusz1!$B$1</cx:f>
              <cx:v>Liczba klientów</cx:v>
            </cx:txData>
          </cx:tx>
          <cx:dataId val="0"/>
          <cx:layoutPr>
            <cx:geography cultureLanguage="pl-PL" cultureRegion="PL" attribution="Obsługiwane przez usługę Bing">
              <cx:geoCache provider="{E9337A44-BEBE-4D9F-B70C-5C5E7DAFC167}">
                <cx:binary>lHrZktw4suWvlNXzsAsbsbTdngeQsUdkZmSm1heaSkqRAHcQBJevv56hspZa1VNl8wIjCNCxOdyP
H+f/fJ7/+bl6+eR+meuqGf75ef7Xr4X33T9/+234XLzUn4Z/1Oaza4f2q//H57b+rf361Xx++e2L
+zSZJv+NIMx++1x8cv5l/vX//g9Iy1/a9JP/tGm88ct1fHHL48swVn74y9b/R+MvLzcxz0v38q9f
P7dj41/F5aZtfv2j6fDlX78Sjn/95bcfRfzRePephu+OL/XLn/u/fBr8v36N2T9iyimSRMpYMILV
r79ML68tjPwDU4WQiLmksaIi/vWXpnW++NevWP0DIULhE0G4RJyzX38Z2vHWBF8RhWIlFI45Uwz/
e1ce2mrJ2+bf+/BH/ZdmrB9a0/gBBKNff+m+dXtdl6AUIRWTWBIqMENKcWj//OkRdv619/+Rii60
4ZPQfIlKHbVu1GLl+S6KsLnkxiWFLZJl7ibNsiVOujiQzQ9b9d+m8DrEz1PghCCKlMQxRfQ/p5AN
0x9TkIPZhz7iKc6LcdMHUT5S7HaGRpFe69UfTdWM29V0d7OoTUoz3+5I00Qbm8mDQsFvDRb7v56d
/JvJwUH8uD990/ZzsEFo1VRBr0NeHZVw5bZVpkk7G3wSiXi8rmq6/+uB8euy/3NbQOtoTAkmDGOF
QG9+HDkn2ZwzZZU2oS41GTJzz00od9yUSDM/PbAyV7qdlzveq/5i5Jclis27ps5KPQ1rlvz1fAho
45/mQwkjSklECGY/zSfrB1nUYVI6L/v+1HT2cclzl8RNXSQsIn4zyXI5rXl+KvvVXfqauGMp+nTp
0dfYdP27qrd6QGhK0ByTtIBDTsYw7lbCik0Rx0g7IeihFlGZ0tbOmwm094FV7PzXC8Fwdf+0EIli
SmF7FeX89ch/UHksOhmqpVIaxnyeZGM3XWnCwa19vSVLyPcKD5MOAx8PVnqZzk2S15zpv5kG+W/T
4IhiLAjYgPinmxfBBgRZKKVV5k8etfSBZCixtRf7isZ3nsaJmG11yEpptkO9zVydJ02Oy/T/fyJg
ZWIwQ5xSBqf7n/tRcTfVvMZK+44/DaorL2tmQ2q7YthGqswuweLzWC3vVjtSzQa77CabD5rgVj39
9VzIn80Ri2MswK7xmMXiZ3M0Rh4NE1ZSlwTufL/2SStjq7t57u8b4fJETeFdYxzdNkM0bqfVom3j
8EtJpygZ1nHS04wXvbi83k0cN5u+BGEi4vT3tWvSzP7NrYj/fCsY54QhSgmYUqJeb/EPyjR2vLGT
l1J7K1adg5k7MRrfT2tnNeun+dz34X1HfXdiMelO4UH5dX5e++gQqy665nMetqOZ64fOcLWLiffp
UreNDiw8xgUZ7peigPvcutRUftlZWwhtJ2xSsVbyoc+Hu2Dnbleyctl0SnaXeaVGd25km1b14jR7
f16QX86yGladTTXedD40W7ROL2PkxHmo8XmOcqwtG6tdQWRqJxKOfUwemGvNvo/5SfbTyzpnzRE2
095XpYmSNq+GJBonnhRzX/3NrrI/7Sp+dQYClFEyBp7up7sxVlgayUeulYUjxyU9s64j26YcjcYT
C4mru0ovYRlgy0N0XurpjBwR52BzeW5I8aZR5IhYHW8lF1zLAUVpUWOrSRbm67Lc9aOKdsau4lB0
uWYjOjV1G3319DnDAaX5qIZtsURvvXIfxhDFYCjsCZH6XR0V87bL820W/HokcT0cVlyn5kvsZPsm
nt26zaN8TWVR5Uc29efODm//+pbgV6fzH64BU0wkZ0QCdBASv5qWH5QuKjyZ6qLnmk3xfRH8cDd4
2IqxwV2igqTPi1s/q4HQlLcGNtEX1QZT5k+sF9e2Y0KTktPDX8+K/slVYnAPHDw45gQpzn9yEB0Z
hQsTiUF3XXEvgkr7fB03Y9dkZ6ww2cy1Kbdr96E0Ffrkgm82ZqbbfMH5hbv2gxRLcwwYFDou7yK5
yKRE9Zz08JgYMYUNigjSEXLyLJgNmiB0mob5JLtF3JMpfMjjZdRVJumdysycDI0gaZ3PchOZAvbF
rdd+cm9qrOPc8FTF7vTXO/AKCn88F0YRiQVHnMEWICbYT5bUDradekXBKVIynhGpdrRkdm95p4cJ
9brx6EuIRnWqomo3eGr20zS9M6I4FewQ1oWfqJ0io804wn20NN+zns0P7UKKS1biOI0Fvfhe5JuW
F2wvTLGmmHqyjXF3V9TZfdYodF4LnN6+W1jzEddMHu2APvLGPHhr8IlM+KUmK95NIykOVhQAa9Dw
Nh4VSjFp1Fnla5kOas2OziMtGzqcQhhKbfM1KUfW6Kkf+9Nq88e+ZuFYgSroji3zQ1+Nox76bjzV
S6N726B9l6+FDnElt3WI3v/1dv/ZkYPCcQXuQkiGJVc/XQM0NK4fZxqDlai/WKPaY9bXfUKNdDtr
Mr6vjWL3hjdkNy3dsPOTL/d1Kdf930zkz/cRXADYKgBFAI0E+QkkGlBHM8UVaH5xQjMrTypb3ptY
jeclyFibSlYH08xVMvYd0RUq97ygX9d4iZ9j6tBBFORvLOjPaO1VFRWRJMacgjaqn1XRBDmyCLc+
mV1RJ6Eln2pwIElm3PwQRlsn1cjQjrFFaBbJOpHeVMkwANxxOGYno9Sda53Z4ZjQQwAAo/nU2MR3
pNVMdGYXTQ3Trh7Erp+zq63XPF3K69DmU/E3SIkw9qcQATCShCAFLheBHb75ix8MXhZXAbm+5npR
vLlKJrXphuVADVmPM1UiWfg6p64SMlm6Kt/1wnU7M/o4XQZa72Y/gQKK8D4uHL20ouRbOp0qcRau
YkkXjeIRwodtqKL23keruDLmo7OZupSP3YWoaryr1m5f29BtuyK68iLM2qnxKkxsN0tbdo8mlnpZ
5HgaxnbWa9QWb1Yb7ZdeNeeGcpI2VeVTzKKtybovNGNtIkUx62Zs41RKG842D8OdjMHHxxnSvJj4
+3Vijwsb7VdL0q74tAxMfuaDMWBfXHQUcXQZ+6J5XsiwiccmO5ZReWFgRo6gZrGubF5satS6i5K1
SgAAHiIVkW/rHbUExTkwRPp9UbJMm3pZkiq0POkdHS5OvCcu5Nu8d06XWXU3WRcOverWlC8K4k2W
5zqWLBkiXNz3PRrTzhOexnSwp4ne9131MhZ1n7K1BjeE0VswjbrI50cvVXhfjElcMXOXz12RtLys
DkO3vO2mdtFj3paHvsRPmRo2iqSM1O5SsCbXijCXui6rddmy7mjXWC+DbZ45b+1mws84Y/ZBiNbt
G46NzkfMz2IoGm3M0GuqVpvMYck1HeIvcpBD+mpXtAvy9y6b2SlrUxpESPxSFw8WR8Omqqv5wFuf
eph7xifYO1yVaTvv29B8buU87BxvNqyarB5t327bpTHXSi3mKi3y2hZhR+uM7SXt2rdI1XXSZnN8
RIoect7UD+AtS41nNB3a4IZ0XQnemmkstgZN6BJ4/uKti/bKz6D6JA+PtenGRzuMSuOi8ru2INoU
UbibW+buLCAfZi63QqxxrUepvrTKRolaVHvIsoFvjK8eHGb5S99kFwE3ManaobmPYrKfBBk+1Ey8
HbNO08pkb8sGm3MBkXeCcKQ9FsWHKqrfAHlin+vIK1Cfg6IT20FsMR4nlDVnYTzddjRuTmUtP8ia
vn4rit9HnKeTP0cqDrmegknKwD6TuWhPImLuLJdhs3adOfekXdIoL+fUuwO1nh0sKmeNJiI3K1cu
UTPcTwlWKMukSno+xIlaETtma/S82GI6AcUiEo4cSlfXsKMg6zWCiPNUuPkYI8e3g4/xc454fEJ5
JM+9qzd56PqTWeuwnXxhNGvxeAwQNBxsMz37fG7vcjdB6M0CeLMKNKOelNNcrWa7zLjTsi8iWD/T
s5zyc0dnvlExtfo2M1pWEMuUbtosvidHx6fHQfRFWkdIpSSX9o7N1d44uRwVWWKNuoqn8yjjY6e+
EA+3tKLLqgXC5Z1ZXwcq5FaFXJ3IOE5b1ZpK+1V+nJiJ9hAaiLtWULwRMyPA5cDWsHmhmuTVtJmp
oAmaYpb2jZwuynVJ00/mupiRPBb9dTX8nfXRcgYNMU/iVWuw27teMs1j1z1PGfUna5pLNvs3qOjW
zyLuP/Bc5W/KNZlw1j5MYJwHH82PANG9xmU97/ImpxfV9VBACIuKtdRI5tV2aWR0cYCyL1Uvi2Nf
Vg8MebkbRzkkvlrXrSuLJQFATu5uBaJtoSNbW9D+MCRh6KoV0O0Kmr6uYq8om89zN951GOIEZ8BG
GoaKp1K0d9RZCK8ES9a2kOc62GPJRnMX05cutsOxBGJjUw9r/cFM5ab0VP5OItYkaCi7sxVu75eM
7Mno+hPcc3Qo7TAdJnI1YizOfVb5bRCzelzKItftSIHPaMLveBr3Uj1J14evVu5ZFZFCryHb9RKc
kscwLnfFQ2W9euLFyE/xKs9d6X53Y0uvOd51K1yNuenUBmgJD8auu1SqAoRHXuowZoeWqlnXdb48
ht79TorGnicETm/M0SdTY/Z2yKIsJTSjyVD0IfUARM5rjOtN18Tryc6jShq5PHS+NHeCufKQu7nS
nI3NyZB42tDJDDobqvaSsWXYk5x/qWq1nmZSlVoVQW2XRYl05Kh6JMpswM9WGlcsurSdtJclyy5T
KOcLjspt3MM1aEDldFZFfhs5toHQLz7JNRBdw3U8WEw/Vqhon9AAXGQwct7EZJYJy7jUa1OMpzji
20ZZuR06/NAN7bppX69fs5Qiacbh8yLzj2sVqHbTaRDPbe2jtJVPXVfidH61I1PAW5m3T3Iu47Tp
o70csypZzSfem/VAmmhObCOvktplszQreirX+xGxeD93rd1yWfabEUm29U1f6naq7HNB3V4WZTqi
WBxi0HQdxbzezkU5bGvSN+DPAC3nk52TJjRrAs4FbOOM56Sj67gdiBkepWX7rto6TpsvVWw/1nZK
CCjB40BHmyIi39nBqBNm+DOYrJe8Z2Y3Z325k/36DljjbCsaI7dZ1Ot+dhbi8ip79hF6rrMnF1vx
NHKjzl61lTazgeBh6HbUhHXH+3LZynhs05ahdOpWcgCnlqdwEQA5TsWiu2bIEgBXDRjluP46joPa
BdyehQztPvaRSkDjZh3hjjw7vsmimJ3HvH42DqL3UJTZpmWAusHHzBvUZaseKt/flwr7tIsykbRj
FNI22P6dKNRHR7zTbhXdXYxymdYZh4Av5ELnbQdufJnYJi5ErelaZsmqvEim0BxzDwfEaDAbRPsd
WJxu61vMdN29gIrHu8EsxZ4J67akGMq0KqNNX9DlvXMQHM9F019cPGwrTtxjjdQhn3x9ZfUkdiWG
66P4nLaFzZ9t2crErmTYlWWE9epru8+5IA+5SE0Q+XMeBICHyjyacs+6vLtvQyBJU5IiqfmcJx2w
gR9snyk9+X7vAbvtb/YpmgCeDNn0SjU2AG6GDD3eChGazYQkTzxA1gRHcU10yeIiEZGbN7gR1UW0
NUtxxN5OFSgGGQqTrCOYbUe/8FBV2lZqfmqjaX6SRbErVpc/WBvvytVIAFWDvAg36b7stYBIUpDL
VNaHIcvFzr3yIjie5DEi9aVYGT2i2QEMIp1M+2q4ILBfV1mqazsSl1IBvpmIcX1U85iBpelc6rvZ
XmI61nptq3VbA4t1lNkiU+ybUxRIfc/L3mk0m/5DRYvEomlICYCHLYtG88YtkU3aDhNN57xKiCfy
uhwhFUEPmcjVmc0CAn35Mc+78DQWi9gUpC12YY0/RApOwWfhcVxz+h4X69VwsmzitQkJkCfRU1/J
Vi/1Qg4Lb99EEcuO1ugyBjukO+wK7ZmId6zlFxut86EiMbrgObAdH9kXHFFxoa/FBEmBXYfE+9Lu
M5qjUxTnJ6YqcpxXADgaAzzZDHGX6WaddRWcFODe++geDUWxjQzCerA+NV0R7st/F7XPlhSrtgO+
8ogLZ+9/KKps3Nm2DrpHodezR9l2Gd1waTweLgVNFgrHwiP+psKjPGE/lKcl6z8uQ0UeXh/kolTa
dOWoFW2K56jJuoOKXmPEVUWAGCkHZ9MtJzkXYCEFGzcGtDXtXcnO3uihQPTKlw6lTVnKzdzH6gqs
0lsGHnSz2rJJ2nmqYblF0yauACotE7zeoIoABlkDuOrS8I99NiYAaoTGo30f/ELOvSXxITN4V0tT
6La3YJLMF2Wz4m2WLn4r6kaX/TKeQ8WBHXXSvMkt14C5hruR4lYHVPnHftFAnJlH2HypsURyB0rU
PTBPEnDU5d2tNqM4T0WYcjgyjvemhYDC8yLlPdFDSMGGhL3M90jST7abO13Q3O6irO83M5k1HYf6
UPoqfhpWAtZGmj7lmVxOtQBwgnLYnhjnTzzLyrOfm68yjuejGZblisZ6I8aY3Y2+W69VNNokZ90M
dKHaNGrlbQJ4PSTc5zRtZLj3VV7fR0MMcfkop0PBxa4xS3zvZhRpRxF/iKYICNymPnqhmvsMNHjk
8XiJYhsunVrIKbjxWFat2drcN/tVynB2Pb6sJC8g7nH4Mnepo9M2mina5iN4UeFngFRqzBOgMu1J
NWW2i338tuatnoT1mzxfBohiLErActpUlcDFhyEfgRAwn7oRtXeOsQ1qfP8AIO8YuzW+B6DcXieW
QdZMfQaoh95AQJVaHmeHaUb2JCtpNcJAMszLGqd8ZRBSuFilLGqb/QzJmqTGXZECfMzPOMREu56t
R2cA/tUCkJtfQ30GIyE32Wob7cA5bSlx/VOzxlxHY9z+HgG4J3gUW9q29NSabANRAf1MQC00y7P8
3dK+tGEyaS1Efs7GqH0AqEa1UbY4AmXq0sCaaovRUm2Wkq9PFcHRfcG63VJ/RUGGh55O/Epavxy8
KQZty4pfq6zSIWLofpae7GUPvEHP2vKKaui2ytXpdQYUELyTr8uensoq0yKA5H6ON3hm/O4W8BRA
PR8j0+1nTj9ikfsDLeoBHCfEfqynW6F8fK14TE8dtu9lhNp93QLfs44OgnznANT5Zr3IrIYrwod6
o/rOgxsZUdqbun50fZs9RPMLakf+vLwWyp/yHKunWyUn+SOC5OodxgV/HoAE1aTjy/FWFZ6odEGL
3d2qI15e/Us2pDdhHMXjybZD0DdJneDyXqrqDEkg/nz7wMGBQVrwW4X47G6cW8h73GYiIDGxlkN+
+jaNscUpGOlxd6venuLc4vQm7Fu/1y/yfmqPa0UmIA8cP4NBKg7ckfPUEJIsqqyBDWZdskDiJnEM
yGNExMclLm0K/BDVo5I0kd25xlX0TLslevam35ZFP11vr+Ys+tSVYb3casCjFAnuquZ4q4qoigEr
Mbe7VTM5FDtHFmBiXqUZiTlYD9ok8avckTTlBS7T11sjknX0YJZyf2u7vVLolfVYn2+VueZHSJf0
D996d8DJLmJZvs1TFJAWIQK5w621DsptpirH25uwXoHTH4o2pLfWzmbgorqJ61vrkM3VHa+Xd7fF
4jEqH6vYpwF7sEfMWuA+evd0+zJr0IMFAuD+VuMQ/wByydbTTU7mXzNDtJn3t9YSMpZbY3y0ubVO
LYUGwjK4zLAVZJjRKW/R+G0OEAQ197Qfvy0ursPwVCzFt7Zv/ZcpnXppH2/CTETeIa/Ku1tbgSJY
iuD4+G09lQppH2r27QyEQ3gbUee+zWNsquEA5xe+zaNiYT3j1pbfxsqz1T0AR/7tNOs+Q88CQi9C
+jvLW7ppS0Iu34uohtg2IxBursKff3p/q87Udvu1yt4Xr2Hwrf9P3YZoJYnMYohRei4W/VOfLGrO
/Rj44fb+JuW7gHk2+JgNZPf9lXyNtL9XhyVvNhJC8yTcpH8XcJPnCBB5neuXbxJ+6FNR6y5hSW6i
vs+pnEa5aOAnit3KZK2/j/S9D1e+P6AV+Ek0tPuJz3dKkfocNVMM8eTo67O8FZXlA3gbaCryEtoN
Z4mFNHTyvc/t6Vbcutw6f6/enuCXmjtexEBkvgq5vfp5OH4biVLLDm6MN7c+P0zhu+gfpmh5T1NT
V3ny7eV/G/r73G8i2VJ8IsZE2/8q+9bl+9AB/sE5rerh9ua/zuCHVUx9BdFVDYHCD6J/aMdyHjd5
aVmCh/YLgLXpkiFevxk6wJjGAB9XZL5+U88MJ1GL4LeC19YW0FJaZKXb3ao+mtw2r1q2uXUuV4hQ
+ldQrlzTvOElzQ5NW7TJrTOdYnvu69zpWyvxONy1Hr29fWqnxV4j4/e3tqWtsqcQ3ty+uxXzCiCu
bMPTrTaV1bGYAn74JmkNH1jw9u4myasuaDxYdvomioLfoiqgPxYwxEtKaqAg4S+q+g2lItq4arTb
m1xwwWhXjxx/W0CPl3CIMrBpt9ZgFPyv8krX16G/zHwanrMWfmYZ1mi5FjNt9mQd5L4ZOHqgsxsS
AF/t7zPE5hHwli/xEr1UnRjeTBMGLE/ccmpo5S6oD1kKpAZ/l3X0euvKBne0E10/cOAe0qlZ8B1c
Sn/Ea6W2Iavjp5DPTks7ty9mPLZjXH/hUSv0VPryUQGQ33HIKxzqeCofFCvWpBv75RNeeHqTj0P2
qcur/K3IA9tUpMvP+WDlmdMC2OnR1e9MpJ5v4oGM3Deraj+qCRjZAlKx91VY8yMvfbNzUVY/tQAI
9U1s9tm+YrW181faNXRf1nGZDKgu22RYhntAKewydGv+ZCol95nMigQoDdsmaxM/tCUD3qeL8qdg
sDmUwAXpW2fIKBRPMmseG7z0lzpk06NDFxHBMfO5at43UYSAooBfD+Dvnfp9H43XhQGUchjRq2jV
9faasyHfYzWRza065ZD67d1U3OWSRG8CZcD3w9eEjuLYLTmHJEMTAxaeaPbMho+r6thBLEN2VeDl
dIlZ89lH3Unwano3Z3bcStXIw+gydo0KAC8N6prPrAeKNlfk3Sx5v214nR+rfF6veZnP32QQww8E
N+od6uJmC06mPFYm9leD2AKJP5BRQXZjyFG/m1UnN+UQyy4d5zrbltnwVeCK5E8DArqXdBWG7E3c
QuYqEu2+Fc1DbDt/+l6AY/EnElpgwG4vIwhn/ngE5rA9tICgyVpXx2718McYmc5ZUGbUc9e/lnyY
zgVkZM5r6+f96N3drc+tgGB7Ot+ebt1IDZnhVCD6tl7turt9dWv4Jup7/faJbVi7Lfhc6x/H+y7S
D023p3X4UqAVkvpieUJN3j11zbotITR5FyQyl6xpg1bCFu9iNILOVqrY+L7L31kzzKmiVO4HIk4l
XsQaAWGwJi1au2tWAKdH/XTpX2vzZMsDapoO4nnEhYYEQX6KiHqoszG7h39Evsa4L81OteLOUEgS
5D0ptXllCG5FQ1vNo9A9eh+A5a+U2TrW9cdF+L7SrpjqpJRT2NWeKf2/lHzpkpy8tuWr9AtwGiQx
RXT0D4acM2t2lesPYVfZAoEQM4Kn7wXl47Tr3O7vdoSDQANkuhKkvdewBxdo4wSwOBjT2Q5TB4SZ
qHs7LNLWPzZDEWArHk/GyKDwmjOgK4VjfhUN7SFaKiG4KhAJF1P9WE2Oe8jImEQWXqqQQHPHpLEj
Q/Jc5PUY+WJIvkCAc5Je53wfHbFTsrykWdJ+B8yxG8BlHqCXHcNqqCFa1MhRo1pMz6YzbCbem/vK
xK5eqDHs2n5LGv1Y9W1Q6sGIK1O4Gys5soFnG2diXTDbCQnIUPSgKjMaDo4EgtKC0DAfhAORFm1Z
jpg8FVGefim7Qh2LdG6BfACfHjRePFcZL+OAfNGXlO+xgkF4h/x8AbICPfIxQI5i793S4yHpgQj1
5iHXlRd4rtmFfVmbwWQpGXgDuHuD1Y+jnZu7MjfV1oYubrDk2Uhwu6xP+a6Zqjdv6l84S5o7iqQp
xsL3o0MgGUs7lbfurKewaxxjS4TZb+s+zLiB9cpUS+r/tUjIFNEp1VFeF+6eVN2PJkUyXvXDXqvD
4Bb5VuqaQ5kGbtguKxVC+duEWdM1MSScG3CPPgSN3fuYDpt0aMQL95MgHazXPuvHB6qrH5MablvC
+D03i3iWbLpN5uzJt40f1JfdRk7+ReL/uWtAEIZ0JHX0ZGbaCC0PaQawvydqy00BHWXgePKpT+SW
aoWlFXh2ir+oN3UH3yz9vUsjgBfZC7VJTNjZT40kTjsKnHw0N/aI5ahW+Y3IsTaJ6YHhZ8+ByRpM
PQIhMMNGUxUBrYL8iGKpMLeC1Q+W3VeBluPBtCG/cqjOw1J6MkoKcwek5jL2wgYAIw4ktYoNy/qz
JTovrggyCw6Q0EycZmt5F2DcdsjmMUyBd0akFRpLeQ11icJjljYcz5tkgZl0sW0rvE6+hyixSoBb
GTbENU7Co3wWm8pxfzILZGWTB14FifKMV27HjNeCsbupRaptTSCvxRTJbmhPldt9Jc1uyrFLTBRx
i4v/J2Wl3HoqeSa8/prjSYvFRLLQsOqvc9WWQTc4PwZmAT3/fQB/+JRWThELbmyg+3ahzhQvbS+/
zV0htlNlA+ojRROXdi9DAd4JTLwTQ383RaKHCC/DipNXCmBamzww6qcBTxFSA+lNAiRaOwD6JDBY
oYKC5lvo6zJQMo6BlNGMqnLgh2YEXMWhxQu5XciAj1+sG22wfVLYBsLpNJ48a8uQxuJ2WVgZBv6i
LrHC1LUkflkGHsayRVibQm/d1nRDavKQZVVsyQvNJn9XcC8mOUK+rLkMJchWaZrvds3vted9L3NG
txrqz7jynFNTeps6Gx9tw7pLRlKGe5E5JlgB9ogA+qFLQVzZc+VtctPeK5JtW5+ZFwVV1pymYtdC
vhj0PdKAvp4LgDPuzrS8nT24wH6nLgmEc1djtw0Q+lZxwkicj83FHt1kWxZeGjq28vftVL3UJvvh
y5fBbramdC4Fm5BI0RoysDT5iueyPSLtO9hyPnYU8RHejU02OzKoEw5dKPAn6OO2qar5qW3Gr6Nb
HklD+l3lspekrIaDNLufxVCcNQCMILXMKC2k2BLDeWsoHkrobWTskfdsKNtdr/i7k2Gaa/hnm6mL
lrUXs8QgQU3w2BM6VYjLto12RZBXvdrNjedFrTsam6o0f5R6esKbOO4N16wCi5fuvhuB0+cZ3t2s
TlhkJ7O9xctRb3giynAox58DObh9QS+E4NTk57aY94KredfP7stgYmEztbOppvaih/wbROtvkpOv
WSGmIKHlD1lO4uz2eRr3nv5BvF1WZ9+4Ydxnc3kowEgjOM3j1ur0o/SzMOukv+3BiduGFnss6I9t
k3bQnKR1VNqFG7hypqeekneH2uOReKp9ahqEZY5wvs/c9AKjro556eLRLEeClROcY/Kd0iOUcuQs
pikHs9kS0MV1H3Q0FY8GmI4kl9kl0fJiKeIAt154wt6esCn8dNsNLS5QiGZHoqrQmClH/DnaQTlA
we1IcvHyFMSk3SbYMUhyphnYnIwBw67mcyVtYDKzGOMcoe080hNHGHFxc1KENnHOVVcrcNKJjr1e
1xFv3SHuU9oFZu69NAwko/LZTy+ptnWR0zjzbHL0UoY1uVM3k4/tFeLrc81Vu6e88JGDUftoy4ca
AelzTAUSU7NWkdNYzV3u69dUQR5vs4zuDGFCtupOkCu0xkNlJZFRFnZYM0CGM3GfR38E49t1F5UX
3cPQlyogznQzMNLdGvOEXKRAmG7ZNhgrswhVW/gntcj1RpAkFxCULFXFlzLr/djx868NgxI/JZYd
ikFl21pahgSliRVT0FM7Fj9mS9ANVuMq7Po5bHESuVnmbiFYeu15VyBFNM2YmJ2K2CCmW7vRIqgz
jx08oRTo+n6b1N7e9JFldVyRsO8ytmd0CMH9ZsestYIqRxrHkrSMmCubwMAGcmj9ASy/Nd46HiRs
5Zj+ELNWkclrxLaledNnECo3qbMx7Jw/0ZT8JKN4tAkZApuNSaBZdePmnrqZuxbwRaabB2V6wwbM
RNyoITmaMGHEdW3VEcWffG8U/RR7XVcjrhNbZhr11pDlm/lMEQJdFPwYMEJ0FtQQfhFw4N37NANX
TepsOjceE1BpV7EsPbIFdZ8Gq94CEuXi3LCo4NPGJf50o2mfgDhvk61XyJ/u4N0A262ec4n0Ym59
Gc5eCYXS5OYQMlUC6RUWUaZn0NZYS/weet/ZlacK+HGkNTHCDrKAY5aZX6v8h24KHQ/5W2vq+Y0x
efTJsDGG0vrqdflhyq3T6NXW4+jX4zkfIJmmR1b76UPTGIFR5Pyo2ECjlnLs8nbh7+hM7o0hy++h
3kkJwIZkw21d3sCjNIGeH9NjDd1N2UduBy6deo+q7wJtyPkwM/d9HsbyxEXFIRFbQopWvBX94F1G
Nd8yi8XCI1aA9aCOxkGDIumSU+OCdGiHaQytnvLnnCGurCD3wLQZwcnMZJAl1Nz2tu53DWuOo9I+
gMm3ppH50RpGhr/yAPQgMeXWqqcpcn3f3M9lJiLb4DX45UJtp3EE1TKZ+2wyTiMz2gt3z6xtq3vl
FEHeVBK7rM03gBHgB1HObVpNiEnBYOxzbg2BLKx221o5D0c/8/E5ebexXJseJsZ31eRdqNDyMV/S
DyazmxHC6bjoMo2QPG9id3DdsFHduAEYL45g9SFcM3oa9lC9bJpRDLcDAZpNa4iO7PahQeTyCoLS
iTx7YFHrDY/zkKb7rlF3fj9OF5iisChBw7dLLRHKRDg3g+5uPKtvH6Y6D/N6qM7UMr4YUtHDrLUG
rQXxYjaT5lSO3Y1KzaDkvn9QxBeBx8vslFjjuNfE17HLPHpg2LezHLylyAloIE83sdGBfZcVXhnI
6d5qbWY7PvQLMN94IeRxWWw4yWH05kMyOPaupfbbXBO963yzvYeMEH6bQYZsBI/UOvu5yY2HzuR+
bPv2GSInK54nKBJmp7BOnTm/cYTdYEZBvkg3lVGTtf2DrPDs8i7MS9Y/rAfHqdww31SWL2Ih6/ZQ
dFh4HYOcrLa6DIqRXUW3CcRbQduPFOaH9LaDhjvInfwGyiMCSBk68p6x+nY9OO2MTHKkECBgJOyn
JbGmPXEOkuaR7K1mU0zNEE+VVYajoaoYQm78vSi9EwKkUDAZhRXqUEnX3iHv6EDDb7JcbwdtNMdu
OUy5pGGWezxupJ3c1c6NJnkWdSw3IGK2+qfErsuYInaKbWgWRU35EzOZDpDPmU+Nq+47IeMpm60v
A3bCuhFtnDlzum0lIU9rk0MSiDgk16FjMP4VkVAom/oJSYd97qjh3JaiCE0DmVlSgHkp80E9GkYh
N4PtJ8AqvpRjw9+zKBdy3NRKJEfVti/wYoRD57e7wVRH7adIIxvrtlN2eiN4IGxQ6Rng0cs4tWlg
uaPaGoJ+GYzurZ3HbNuBNMqAcR7s7Hs3JvjzaUhxxgLSiQkwaQc9gAvVDJJLxz1r7fQRUDEjomSg
cakmvWt1X0VpC8oH5pqtaWDjb92MbGeIWgLOfWgF+sm96PYmgUdz2T7VBg/Id1GkdKeZNrZGiTwK
axmHVjex9v4M+9PMkqNvI0ICoPLgCM8Nh6Ene8ev5KlsIHbyeUZ2bZGrgCLZvvUzQ21qqzRCVyOC
6aoGWiVt7HWeQSRS5CzoaV9tm6Lwj3xW/6T6hvnzswPBcZFxENeEcYZZzicleslrWnbQQ4SryDEv
uy/ShtKuYD4/E8kYlLNtEa//LW8qjhOd1RFyHetC2Eu9oPlSd8nGn/vqSPweGsxanddDJuPanbOz
BbbxNGU6SCRJbjqvwZ950VM2Se3voMN1tvMAbRiCXvdsSaACUwpYwer97n6AY6idseBWk/4+QImL
fZtD5jXRbTlWTqBK27yDWmkzVva30eD6BVmM9nII0FJxAytICZGCgPUJuO14y5ss8k366s8k2fs9
YsMss8xNwUkfVni4g0n7c4BfeNiv6qdieZ+ZaCk2M5lHCdwXUE3OPhh2KyhYQs9t3bQ38udshXxk
L4o70G/SPtvaNH8G3OB+aOHHrihDLGvq0tf6sZmY2A8DyzakAODnFp2+5RViDp6br0oN7JsC5255
FaGhFi15qZJFdTwHZtd0AfFY9bWtjEA3LLsHgNBsxkk7i/bLPRh1FqlWZtCDQ6gOgde+B/4Q9CYi
gt4W3asT9XBcItlo34Ete+Es5bF2sC113ViG0wTZtW92sfCdOR47n0DD2H2vbCkOZau2PRCxU8Gs
Y06tUI1E7Ajk9IGnEXD1c2Fvcg4jSwr7B5QHr4PEWr5YAQoKxhivx6FUhEQClHTgwvkUwB9BgWvO
tyXzv+M/WEVsqlMw7oMd115DEH/JBMZG+gVB3g+ASs2hIuW0qdvKiavafBsyLOSszc2NKkYIaSAT
RXBXvOAl1veZotvBlI+Ta48vbdPssUQJ0Lxpsry1IeH4Tga+aBWTspiOPsDEpkOqqYaLK/P6gQ9+
WgXQ8bW3RQ8kv8mb7fqNJXT7J0+IsMGztEASyZ1pD+KUGfaDb+TQjVJbhelQy62T6vc1bq6Lrow6
A9qM4UnjbpvVKJEibKZ+b4a2PWvcyfqqTN3DyQo3gDKKMGuhBeX1CQQKol0TcGWTPjfFML0OAs9L
oqd9ox126E2SvZDaWGRcJyNt+ts2S6xzSowYJMgj5FTpg6s1RHMMYsXRgGFwbIoNkoTqrtgWFH6T
tHTpE9bjN/Mo5hEfMGJ/p4tpI2/a6usElu1YTn520ZDhZyW99wxawnFlp0ByCiPOLL84aiSYeTIn
R1IY3xLfGD5cHf/zw6B/+2FX+7Civ6lqajIOWHB10P9u/m8IMPHvfy3XXDsXi/+1df53bYD/56zt
D7U48dvPk/66Mz7917dbygf81fiPWgJ/Wv3/u4P/zVICDGvy/72UwEP3rZz+x6v48V6qt1mVP/4q
Q7Bc+1FWwHCcf/muCW+Lz3xieUvxgI+yArDK/AshN0yTrg0PkL/48H6VFXCtf1GbuShHQGAaxBX/
ring/cun8Ar5cOG5lo/t4/+npgD95E9kDpxQiwMQ9izX8SkqH/ztTyws0ZTWmNs/aqrOdmnSJ3hE
FwvLjPh4cMjTyGpY82aApeuo6RnWxyhpSvoxWhT5r9H/6tr1Vuvk/+pay/+WcQWIbJH1rwevKOoq
uLZ9PdVHbNG/hteBtQ8mt+rfE4325JSgRjibm9P1UFT+n80M2PxR5Tsfzr9nXhXyRB0fnPHSrKfS
jMcxdbfEqdkzcbt37MnjDUgjSNjTWLmNAOeBd9Su6hASPv8ZTODG9gXyn8B0Z+SKyzs4TXVyXM+c
yk+OZcKdBk5HjKztPEGUOQzAkiaTx8xNpqBrqOCRN87WUReWW28s5lnHtZ06/Y2hEvM7bO9iNwlW
nsScqlOxHNJEu0jEKxZ+Glib6wGgoDrlVW60wXpa7Xw+5qd1rNDaiHmqxaITGzYa+9JFtM2w4VXi
XdLlbEk5YJ6yVVRZW9XS9otv1sYtmIN8mxupAj01qMuwHJJlBU5cSJbsqhwD7GscADSDWz2qau5v
KVAPi3fzhVcGe7BU1sYgSfim0Y39kPJqPPOqfaqlTCIzxbp+n0O3f9DQzzp2e9+bUAzi/zHsygye
qrVvPSzvSuBngu/XpgNO6v7/ddF6o8IedrRRCoo2qurAzvrpuFZEuB7Wvoq4+o+BtQ9ipKdfvznM
q5MAiG2NxU1Ds/QhgaR62zLHglLJSR90O1nBANtrJMjYbZFs0qNlkf5QwSG786wangYtnLj0ZnUP
8TwNbSNPn/PChW9T+8OxAqMSKQIzohhb8WU9K36ftbCffvRdz1xKyA5hshNbRZMh9intrZ8mPVRP
S3ssB3vLpc93gzX10TCndWC047JL5dAcNkO949r07qt2aKCFk+I91SOovFS+QudqASEzsrPdkeTE
4ZZFYDZBJ9iDypBVAi0XXPc2sv5EbaqCqAuoHHUxl/BrWg61izhfw1QAszYG4KFJLbw3GIFJGmxI
Xb25vT7DofFKkK6kYeXXxmFpluUwwHoG8vBAe/WK1xP/od9NOIeau3beW3SWx9nuaB2wHMGSKAGM
RF2uOngjoN5bOz/GRWt9dyqZ7lxpQ2OfGk4I47jwgJC+GZ3U59xN6EVqP/SEW8xfhmIskKhn3CuR
ZXfwTUC7FHA7n2792dYfh5JFuCL7sweGZuhjm3mbwPN/qwsdwugzbQuXZ3cqAZFFpka+ZZC3atHr
Z7ttLm4JoeqyWqwHrHoJ9FpYR9amXBeTaxs/4E0CjCRwG0ucuoVgSyGSi7DdzC88MU9OS5z3NJsf
2Ix6I9Lzx9i0E3FScyPPMI7+mgqzw0kwqZ7/2A5/hQ1/Vaz5VBiFIWiF5M1fat8AKsFG8ynHAYcB
rs9JvR+5k8FX6+eiCGA+qQ5G5ahDlxO019PP7c9T/2j/x+nna9tpzkOj0zCtAIR76sGF1Pakb2SW
iScwqZDmyDBRUxIXy8+8HiwoOrGGyfxUFt1Hv4RCnQbrqLdcgZQ/idd518t+X3Httwl07MF6xT9/
Rl2i+ko5lg+TB2KsHdR4l5GmOSUO0jHb6apvPB8OXFP+RfpGtmdQhW5441XfhmOX8fxbK1W76TLl
7Zwib78YhtxLyOPGuXvQfC5vDaez72Xan/nk9i+Tbae7GSWMYsvt+pcSsXIgmza9AVwFRpa7Vggk
QEIlNKWvQ9JOIcgkfRpgPHpAbH7rLv0t5OaxKedkX0Or9Dwjjl77ex/54NQJsk1knr5a3Q0SJPcl
mUpjN/SwEK3dUL3sO1FBEu57qKXC4F9PRp69UiKif3j6vMVUfq29gKfPdWGSIwwgJSIcPIp/xzaz
oB4EQU72LlCWIs9QnuAWDsX5FSG9E46w4p6cKqEwHnjYytX0asIfHxq8a09zO9H7lBvPE17YjTUq
JMcFVOKQcucnWTW/ztY+w5O3QDn57lP/Olf3jm6Ddd51GGTbbUMb/MX/i9utfWYrtlUK0zKS81gD
VTuZnbRPeeOJWKqZv3SOuHGXl9tO7NvaYebzOpWk7NfUYSZ/TFVu4b4rg96KSlrPTjKp2KqsNAIP
xBl8etBkVOWt1497vJKbUTDgQMuZWaByEdy56a+zv0c/zzN0ttG5whV/z1Neax0I6pyE3lL0wJjm
Pw9+BbCWOs3+U/91bp5U5mltgkKEUh/ZaZZPUBFdp1yvXftsqF7JWOjdeuk6uPZ/vkz65r2RQ3wM
wmyTzMX0iM1TgMC3mhdngoci67zxO6+685xz+AXBwUOhB8dLAHdv0Nl+c29lsgkNu3yyhBY3BEKG
p9+t2ef0KcvqJ5DkcIYsrWVsbRHsVNeZ/63r5uUTft/l+nkcn7C2fo9dP28Zu7Z+fzO7hGgir6At
AkqTnr2KsxClnhQk9Yyf17717HrI1wEOE75jgcy5DnyanOok+YeiDa7794uM3AnVjlA1AqIo5i9J
z98vsk4hIYbc23jPhPnQgYC981whzm2eDHAi4Y1GSPDWl9S7Q+iTnevf/R7629/9w5yNoarJtM7X
bub/MX/tp9x9K5JvWePf+3C19gFebuu0lupYH6KPs6XPnNs6Bn3O4K1sIYy+Dq9z1qdtPVsnYncE
nUoZ7rh2ftwcSt8yrOfUjAyFoBhsJPyRg18e4Qy0H4D5m1tYeCAIWppm6RV3MKJ+tNTSRRNewSUo
1TGzXyFogDAZ1GNRd+3NSEaQflku32p40ETi6FdQwSK+znDs98Q+tIPnQH9CgX9aDoKsa7ui/xAN
rFWy1Frmbqlfx5ZfcUl2CQxYBLL8z78iGAcFgRH13g1eWFA/QM8FvcuSRSprW/QEOvOlkee70a6M
xypz1EM2fRuke0xagcIzDkSD4e9mlZj4wmJMPkb9zG3ufD5FJvYbe67JibKC7yCqJSd7OaNL33q2
9l1HVZUY2+u89WzMxnurnLPT6PrIQRjRm27BHPOZ/zqsA6r3NZLCf/etU2ZssvBKYqCyC20HzXId
ON1ft1lnrxP9fPI/kJq/gJo/Iy7nP98U0DrID4nPUIMDOf3fbwq3hwxemZS+28CWQ9SfQDmw3wfU
o8CTura7BVJ0Kh7TLmsP1666xA9TZEDq5wz2JyPL2SVv4U2kaXtmU88uZDms/ZlgRexPFgs/Dayj
Glxr1xAYjVG+qdurOXOLiwn7aJQRSEWhhd/bIPhvQAa0N3Q5W/oVc6bdx1wIpPMb1ufHgQ3kaSbK
R8GI7NiMFX2i+eTdLmM1RD3XsXZpMTY+KjyXsSJGvW/HShzXMwGd88dZ8fvsOno94/BOHXPSNtt/
iEfo36VRlhcAEizIf2zPBEQJ7czfP07qpgkkHGbzDgHv3LLYrfzNh6feq28rQ6Ow3eKw/+hyLThw
m7KfIk5RPaH4aP8eF3k2HUa32a/OfCpTe9iiBsAft1kH1ntBaciiTo0duBFYjoWaja82Ke9V1Vg8
AEAyddB2NJzealLWr2NS8RDAqfkAYFeDsjGScw214Z5kZb33UA/njOolJLZQZ+SBSpSaAU/EX5c7
prlrLndkCc/vPZo2W2ZUFDxcLd+YaaL+zIhqO4NM4tlwx4NVOMntOqNonPFSCPhXuvVxXR5PjVJf
4NKXZ3asJ6hlocbYrFj4OnKdqEhfRJQPJQRztL3zNdRYtU4fVoqcoHYSaAgPruGl7/eMTtd5ZOnk
vl7yRxsmyA1Jkixql+balxWu3NQ+Yj93zTj573aJTO1unbj2Gb4QEbQW7d06cL2XXBNXFPmAKt7o
DqxO47rzyku/lKlYz1wi1QX6Y/to1Tz+1L/OWAeXK9ep14vs5cpmufL3bdcZa/86jWRQyS63Xbs+
Xf73bVtf/cOe7f3Hww6pDYNj0nNsB0s+/bRnd05miikvk7d8KiMUVoQ+oEfZxuNsIk13LE8e12Zt
Jyjy1Yg5UjNyQmhVMfxpIqTtYN4/pq+T9DJpnXmdvt5yba639Cr7piBUbjLRTZeMUVRz6hJUB6qO
aw9kQ9MF6jh0u7BYbfhoQgqITR1VWpYr1nGgtqixukhJZyubUFhoGf51FwsoUgD1gh0rHoM7hIAC
9cKakyVULaP1dD20RpEcJY/XhjmiSsQfk6/T4JdvTqnp+UejiLOqwu3Wro/TBHUHN51Lk81a4aEt
QcdUiNnx3QcUfGiXqg/LwQayAL5vOfVG9wTxcLN30g7Fi65z1rPU737dYW36le0f/mG5Y0s9xb/2
e9s3GdIv5P9Yoaj3abnjKOKDwomd8T1v87gDdoF6C41XR5bqdbTuEde9xBt8ffFe146srDB13VMm
SWvoR1Ewap2/9q1nczbry/CGlWS567JLfdzr7/t/fGgm3J8uftJcy/ZOLofBvU9NKAU+YoYlcEAK
fu3hnsxvK3FiPUFlBSwHq4cYvAqqLTDFtjzxbdhVHXGED7kO1lFUibAflgtYgnVg7QLiigvGOSja
ttyusQ1qdPYR3hm1W5tc1n1ECkvtzCXygbvn1+iKvF9HV+R9HTWXyZ+utXKzfFJylPu50j+Ticjb
1EzLj4PBh/cZNTX2a9c62HsF1O6kgZOxLW8Lk8yR9lHhGMJNhaK9gvII0iH5JlBJLpxQ5uamnsz+
6MIcH0ORx19b1wibJKUv85xEnNdqm+gehFQFt8hQ0/TBynXs8864Wbsg4FIIZGEKhg0Je1wPJwik
ZeUmNbIhtFGa9KZGybYbdzmrbHjcgKYU++uAzn12rmEbWKdd+9eb9B0KBVwHgBXOAYVTobhkCZth
q66BbuSI5kSlbuE9fOsmV79MgwIFbKGEl1NV00vSqxsHzu37PE3/YSF0l1qKf74GlkVNBl2HDSWR
hRTmEwbWj4nXmPWsv2tIzykEO9ooIRLW9hlx2p2yJeR5bsd+0iH1UarPHB4A27a73JVjuDbXw1A9
OuVc368NkuG5Ya6bbNZmapX2mQv7bm31STnAyJP8zIu6h+fEqC7AVtkHzjVNRqzG0UBFNUBfH1hV
4fkpFPBFHl7n0RXF8vskrn14ZIvDGoRJH5FyXhXglZdIS/3dROUqGXVuBUkVsc+0UA8ruL8eqlze
8qGpLmsrwU8QF9R14g82QDTOdb6yJngXEKAemNA0Ws9Qk8N7rKfmNC44zdrPppwd/C7xHjuv+txP
RxPhkEBN7NEyefJPkZy9sGJ//6aOyyBccnyPUQZ88+9IzqvJUsXTUd/bCaVAyiRp9p3sLwJCEggW
y1SfuWr0eT1TednC0txekM+19mGdvDTlmEDP69P7wizcM0pDyV0FQfgBzj55dsXsxG4p9QN2Fh8F
kjL5zZX6mPdViwCrQKHcISfvsBQL+J3sCwEmeAaIXwLh8ibwSohI6tlEsVunmMrb0kUNIHfe9hJy
9XSATOkHKbMuKidUk0DpuuZ0PThp1p685XDtG2DLMS3NA0ghrdhHeNfdK9hcy6SBTVjTZypSFU0V
s/c22P3nzvFOCfGre9QiHu9FlxyxBOZfKvfGdef8hK8CleTvgzc3KImKAt1QJxXWbh1o/AEMEeHm
9iNtBvH0WFRQX14T7TU3vzaTBVta8+7fc9eudYZjQJFuDx1q1/HpeD3MS/0MWcidlDD9U8orlHf5
PeWjDbv2g+Uk894WI7uZnTHqS1mf6dJau1ARoD6itM55bWGN+dU/KBNFx1AqBRKtf/etU8DhvFr9
1G5HYLzNd0FNFI/ptLNHfXekXzDBfZW0RPkvJ5uOapLls9WIj36VJGo/pULEQObSr1S1wKIcy79h
snTuLNbB+4l+GwDJBuJkSO8NtwSJNKUzRGK1tqbjoEfnAXap7KlTKLMDwOr/UHZey3EjTbd9IkTA
m9v2vsmm1w1ClCh47/H0/0K1PrVEzZmJczEIlEEPRTaAqszca+uVIhoifqT7tj+NiEY8TYN7fJuG
2KgI0S38+2pBk0lpf7qleDYCt55qomT41tMt9xs3stc64FnpqL0DXaq2AFtt0LEcJBv5SDHE9ezW
p/v1AFSWQPh1DsBG+cCdZ/y6Ssz91BTzDRneaZzwT7KK+sGn6noXtg6B0ekwGPIc1X5/unWZQUUF
aaGmG3B3+nWar5nRypQrey76tA5klQHYfQUoGVZUD3VE6QvnsTCRR5paTkZ3ak6IsE1U2z7bDprh
QBWvkk3ktakJRE45t7IOu4ZW5I/Zo2dcLxQ9idlu3DC07jwn+BbKSbpPTILOjd67M5ECG6YNyKc+
Af6BgPH7vFufZJC5vubaPl3XaFBSjA6B3Sh5b02URM9VOxWHqZC91MFzj+Yot4sYfdebPHpbWWnM
739OhSff7KnQc49G0baLoO+7tV36FpmX1j/Z06FAMnmQZX/uBzGycKNI5JkYFe3O7k9sA/WtRCk2
de7THKc1/FMpReiK/SFd/nZdIanWOrapAyh8Pz5rY/1ltBz5OTRZpukJwTHRLPMJgRihtRXNSo2D
pWZ37vo6OUYXq8L+2YumJxWvluGjdPNK5RlK2NzWjI/GbUgmGprxMBhFcMxN5VW8xUQXubk9+9vg
jPrVOniRftGHjDyn2JApySjPcoVY0m2ndtuWiVG1IG70ab8muXK27ZXA3gH65elTN0O4KyjE93s5
mYWqPdEQqj1AiGrvJXk1AR5Qq2dRxtPOWdy6xJmYJmaIpjjItVXtXZfiaLLuAfRgVMyqa0FQyILg
1cxAfQbjMB6jznOfqYX3rTZ4lV3D3Y9ums5FU3Wo6wMKm2xFM4MbRf26ewnL8A2a5ddJ/bnwTLff
OX6WPMG53ouSKtEfTP2g2/+x3+IRtQskbQQ5Qzq0R/qAVpCmyImKbKgYuKVNb33NWG/yEYlAJcN+
AFi34uUHqGxq3g7Or6Yrw+I0JmibGPWIfaBNmobLQg2PY7B1J2RD6ITF0uv1qbxXs48923CkXV3x
RuBgnAe+6e5bIpNPOXwtZWJmUROsr0MV+GA1yvlbgcwPimTzgFLQuV4+TtM+XZ400kL0s1QCpxZQ
7FbY1KtOJRHioGWw68PE0naiyUpAOVejwt+BGUNq1ehkWCXajRedreYp6F0L9u20TEAonS36QCqX
bUgCS/QZphKeVevJabI/pqXGa9Sx85n5uQRCariMBPeyueKk0iKiFHElKt1kp3CnwWKqfaB0/L9M
NowpYvD7oguPDZsSKVPGasOkmvxTbNNKpLRo0zb/krvwUxLWX3u5DdJypgUKx+u56RrGvrVyea76
ECoMMXSdIIauh9LI12EHjJPkZ7FukzS+BqLzqWlPDHax5XIzM19nEmW4YkNmttnP0bBNqOHnVhX1
C6KeQZw1VUNhdxNsb/23Uojuf4NivqiJuE1z5O4pHKtLpqYINKLgKcJWw2qT8VVVYu6pIKGC2iuH
V6cDT+YQ4z1FTnedBga5PSY9vGCx4GF1Ia9AlATX/Jjou62EPmU0bpM/Lac+NW+fzHsquGYxbh+q
9u2h1kL77PQIsaa8ZBJ096Akuxe9NIqlHsb1gSJNyiQ9BL4SYNDXSitPQUWAvxEB4tSrvYvLu3Sm
IOA66wZr306Vd7y1h1cwwMmmGkryBVNTTFMpZTrkSpvOMncoCGvjzHD7LntD8tTmvby7fpk1M+/R
sbPHFVPEoZ6++D5MuabL5N2t/zZXfOb1ppGM7Pp5YTYE1Eb7JajFOLoQiYYFUxnOMneM8CIOahJ8
meTCe9FyO8W+c6NX0RDX+JarbjUK8CmW4Zp/+pwe1fR/LLGwCvrrBtLUyY6IIiNtCst92rVEfVQl
rp/lX2ofRBVxOf8oqs37akAcz+ZjYVRGWi1E5z8Ni4E6N96qSs/3YqNZO+fGhHYsGlEJGVl1wc2I
ptQ3ylF2+8t1kxtF8keRQewCCWdsBsUI5m7fG90ihGG20Ioc3kY5mJsibF4Ctj7LLPAp4JkKv5GF
KRbxQ+3FTvVwJ/rMKVwQDhK5OLdYi9YIgXuqtaO2qWtznoBZVumz1HX0e9sfl+KHSlQiD3Jk+iDw
2Gu7WePfk8iem+DQH8SMUkfKkKVxthXNAhXprpsCPaKpaLEOhTHo1rE+podcB3/Maulk5lhVjAXU
dcoF5W7pYZBCTXaTmgsxVEnyFzAS+mYA2j/3PM/fgKBuF17fKxffgmY3Ety5eNHQwj/lLJz6MtdW
j5JYtluR4vCOhCGkxv6dMBxBOkcCpSC/JPrZ9N2J1hjIS/LYzt42I+tulNo38eiA+D6u2lxCYVV2
3r6pQ3Prp+59HfcVWjce2zWQq63vlIibp+JlcZAS9z6KrOooWrcZouRNXPXrM8SMwOsHFLpU9tye
i+JhpyqVf6zd75+6RdNq8U0gVCUat0emeD6KMbf5fntYirNCP7aVXZoglO0ZCNvoANjS37FvpBgm
NDqolxnFMnbcE+/zA36pRvjcgN6aJQhEvxZJfecgJvhh1u9tOphUQSg5MJNR/V7VypfUdNI3LzLx
8SHhsctVNtTqxJEc1NA6hlZtHQOjyrapEkHWTLVx4U99YiC1YQSzBmxladqA914IT1b11rfQXA+e
LnPaI9+Ce9vz9W+/TmIvvPaE/zuZhuB5nyW/jfamHNtHKCdo01EZj6gLpJKtCJ2OQgXnoqjdfJV2
VgAqwIBKDbBz5jeTmLTSQSlKcuSsxOKAp095Hw7nWLLXBUVs2LHwNBQHi98GgmueCddHX1tdat+W
lpZCmWUXRPEj818huDfvTYAsu1VI9hi6U+2QQGvLoiSHZCVwJaYZWYMKpC7L6Jg0jXUyXWBuUWGp
W8nOeOnajrHP2bnuy+kgmrdDWcjrTov97a2rMaNurVHCPj4rJUQMAt5Lgm/+SSUbeddPNlS2BGxS
AT2+bi1dcmcZxP6VXyB0F8P6NDHo/ZCdh0ciswjXNlAcNEGas4brMe6UJE0PMYLRFSoxvjyod+aV
4VovhWV8o9Y+/cgjbWY5lPHNRm/YSEXZv0cStRRqU0HAJCgOAiNDtCr5IOFU8z6u7OIhCxuot00U
rcSgFtTW2ZUcABEMii4PMdKsJiC5FU1Jjru94Rls8IELIR/t4qc41OLjWOCPlBvU46LJkJNlkJAO
8WOSKzIOSCzTplPRKQ7RNHw9wxQlgxNM8uU2RzR53JprG2nVLnJ9FbijXgY7Pwhf+0mniVeHc26n
s0IFGydH+bAUA10EYN8tPWnG7gUBnxvwWLH74VVVyZz11kvequ4e54BqnhLiwYQkHJ/HFCJGY6jh
RRw8CTRGAdKQoPOlNtJ+Dwriy21cK3V72eW9uhB9qlx9tTPQTtHM6oZ+HQ8BmRIv/1obCU4xpprh
BiFP+EPEqHxTkm//MCP3wMx1uf6qsT27eMQ/JwLJk2iFCEhvrWmMlQYp52lmpkjLW2saG0wz+kgI
4u7jrAnvGmrmrvcb3N103RMJvS7XReFxWrV7V6dgz82T01Cj7DTAp5fl2D66UtVeZCXdxnEmPeup
gR2VFiuzbpoV5hCOwwLNjBhFuV+hn8upLs4pIRAfrWZxfKfUzW+bg7Zrs3Xpwu8Qd3zoaZDM4Y4B
ILG1Qz+qlybBmoq/TBAvW8DRZHTt6iIO5EtPcLSNZe1WZ0MUrpSIk9mF1wTvp0jbtTOGs7VuVVKp
rocR2WhK7M3AUdzlWptSCit159Dfip5b922qrxjJnRiIE6WfpspwGNYtYGEd2itQGGLkAEVMM/6o
KC5TMvfDAjtLhqCun1A6U7KvNCMkeUXZW4izmjmLREDiU5EPvgg7BFXtk+xZ5a710CD+6tdB/R2z
MXtPvES78PKZy7HmPIpISwbIx8FR5CJaoWu9Au1yr3EZlSDovG2KbCcG0Ys7wLHHeC2agWbW2Nng
ZSQ+zRzKAVMDycJ9w61WLeRCQpoOuWK3NA5gpgDEWgpkXLf237n37lukyU+6xgssVxNtJQdZAZid
DBe76XVVSsF3K0bRyiO4eXBHT1o3/jBsqEJqL/Fog3ecpoQR0RaqQL7EHbxuFMcUr6lJ+x8x8E++
X5TxmJolW5YCM5OvDy5Kf8brNOo6PcXJ4y9BEM3MtmjuFE2qLlGtRjtwlwJvXl9EH+Q1hYd+3KxF
k3Km+jJq2NT8eVUvKZshc2rpwTCheI1zu3ewU9Sb2wm1Fck9BBR1STSKkgBLq6u9OEBmK1aZIX8d
JQl+iGdBA0Z8We3l6SCmiKae1lwnTm8X/3aN+Jx+KN/+Pb6JQefnxTcOHTLqH+qgqUz96/dVlXCk
u0Tr3tQ2TVaJh8GZ4FLfCNW5H/NaD+T6UgZWuBWjwbSo6AqDAfIA1dqSsKoQnU0EFjxRNesQtRZb
oMxjM2oq509nrRqr1z6MAH6e/f/P69RyVRveuBZ5SoOC4JmvE1gT22LR9PQwAsNCFlM0IcqFvzXF
6G3y7do6g/78afKt6VXIFf1Ycudyr1gHO8uysw10NZkqOcSBeL02T0CMrQnA+g/xCJnUxDhDV+Xi
vYwGaUaNcn2PTgMBecQm0rf1iH0B6Niwb83vETgm/trfYVlJ4AH6cJcrPJLNvIIhNiHusDyTlvjI
KWvRTHvrEdpfep+qJOOozjsJdl2AM8vGlxqkBhPKDrM69KydOxyBAgzPIFswXUpfuzhN95puT99s
PhqlAbJRW652YnTQMX/x05KCUblnO8FPID5MTgJvJX6Ca1N3HhGqpveNkxaXqjVOiecb0JdCVKcU
1i0g1RikNHL3DloUNbJREbxzc7wFdqY9aHKobc0ACmJlhOUX23qX6sny5c8L3UZ5+ffvv2p+/v5r
QIJVzGVUA0Qv6IFPz4tR46kpOWbybPasRZ5xCdNXiIXNAYrloplYGJKpuXu/Le59z9PXoiX6yawB
aru1UdMQeacMDEs2PYEKH7LH8/UsmVsqZmyWOwJuaY3+UhRmfpeZzdwr4+EiutKsxzxKSuuFaIoB
XXUezLKhYHC6yEKcc6j88Um0xKF3lRxxF1GVlpLfZaiiW7JG7LSyxh2XfUipJItMf17KdXwwKEZ4
6QOqEuxkeKKSztsWIYQkv22NeiqHGueqbtkLcRNfb3lxKwc45OqAMYC+ATPgtbQOkbWfdZJe10Me
YRKjx0b824A/TRFXWNMVYnKam++K5prz3MnRx7WTp4XsRMW+/nVWihHRJtFr23PMjb/1uUPB9zRR
6uVTLZt3n+IAonnrCyCJUMWGMBnBesbr6HgLGdQgusiyufoMVbK/QwEiPXuh+0Xn2X8WraY+x3pm
PyFNT+5lyz+TdpKeQXz3e1nWg3lpNNIzIqVgbRJqrTqqUy8IcNILz+rwvuIP4kOpegD/YjwUfges
Jg+LveiDLrHO6mRYu2He7iVXavZSNrR7J1btfHZri7PbHHuaLZps+04+QWa1VXoYCdMmzid4sfPd
/EmUUYjCCXGm+w1k/8yh0nzImecRSr7NMzIUYJUEhlHpFf2sBIYxN0tWUNrUFAe59oxzquf3U0Xv
biiNwAJkhpNr2bqYKfwxLSzqYXZVx8mjq+8jOE5ncUj7MjrhDiMaRAMJOxNZfsbuYdymYwehTYxY
wZR80hXCttOlDl+mvV2HR5444aWvrBmgwfhOtHITPq9HHFK0xCGJSXGN6KtYXjBfHPQcBEmT2/ME
LM0xLYfvldtSw2vmtmjlQag94cvwW4uc27UlMBdR5P421iKKAtYnJwsvN8cdqEJ5J87qrh+vZ6IP
HaY2k7t48l+MC+zV7HynZcBjlqbVpPHseq6Ab18nYZzOcE7ELgWszLZPmvig2i56PGmAX94l41Ii
1XnJkjxY6KlfP6VGYWG/St6ib4OPkP3kNyNV+Dr3NQqAALNYQAgQ4UqwdJGXeMg7mkOC9+W76Vc/
XLO2X1MnAwSZK2B7UYnBLEOM9O8P1L+UuzbYTPz1pocqD1OGP5VXRSbQpa6orCe/xoROvHq7vCkm
hEu8E+HrXkKpmstyvBOvXjGaBNXPUVmJf47erhWjqtFvG7hc9/90vfg4cYGvUmFslKUKTBeKDI6Z
2LcJWcBNEWA2lNyzGcY26BrEskOnO+hqgCFt0HRPeemWc88xuyedTXtDsaskqWcdvt3LaAcYBlrZ
lJGlSaRQXtqeNvCQpGl60Mzdoi6OY61kL+DV5sVQxPCFamcJxMncoP0p1karmk/NaFzERnCocbjE
PbF6CDsDso0H2tXDDPhJarVLgFRq4xm+vtH6YgcLO30zJErzsV9XjrqWqnvfUY2lk5ntc1KZzyLK
/WtqUqU/p1qtq1yn2k7/knW5tEAxCabIRpa8UGK0U2HW7GvHZ03XDJ59VEnBHuGg4mOVjBeTm/Jd
1ooPLAfNNy1PcP9I3PEF1RqSSNMEZGAhwkgctXmIw3RYFA1BChmqzxI6jn7GZB1rNKv0T26Zy+u+
0euDOXFMVal3djj5JjtNyvqt1YFusIsi2wwmYkAngCDW9Ll1ykNDWpr2MN6plAWTAuyaSxpm8SIM
7Bp0nMpeHg7cMw8u+PtJr7wGgPSpmuikL9Y4vvIvKb+xADhaY2F9GF2y0pvM33kkbTZFxz9nMmfA
M2Ao7tO8eO9DTXlTPDyNKk8pdlGFEFKJu5noB3GCvQ21baves+Q33zM2PijBx64599zc29EZwk2O
VBqlVAXqqoKhpQOh84uo+RgK28Nlo8mfAjf2Vqohafu6SL2jjT3SMpYLOFWd+dyBUPmQonDVYPix
gouibgb2NMDxo+aSZK620hq53VtUs/JA9PJVg9/OAxxJHpe+lrwbxbhSYFjsI9zd5laU26A9JOt6
EE2TbBxrEJgNYkCxlK6ciVMZ+6jpKcI111NnOtXqEd8piEC/Pkac2QGcWEvO4q0qOdWi7+Ty5MqB
umuwTV15VC0+UvCY8sLR0w/Nf+tGf/yW8mKe92Uq36vFmEKo0+2NLnnqneTb3HqFVbxXWMOLa1Lb
/tGocvaUJ3q0avjq7Q0NZbaEfRElvLBWM7eEF9eGyY6n4UMgVh/TQZtWKaK/bMYHKj9/dt36yUo+
iFbnqogi4qC6fsb/s098iPg/9G38mmiUCcBpNBZU2XuPTVtUpzqx71Qp9B9Fl2nUu4pk8lmeumyn
TBBQBvJaDIaGnVBORjJANB11IB5nrnVLDgHd9O0Sed1Ji8f6bNZSDQkz2HtxRBhLaeNNgY/ysp2i
Wkinw1mrOtW50LTmQW2836Y1A5WWifOiRdYArCo+Jk5HFa8KUuXQG9SuiYNoJoALF71hpAvCR9qd
q2RYPQU7pLnEK0UXTKQv+G7XP/tGkxudMoBiKUZZZeT/YYhMnOHPDaqNYMSmypPUKjenosifCnAK
LU3GLEzVJ/KfJGNWPGvzXTfCMyfudl9ML/LRcdbINn+2prFbaxoTM+sEelX/x8y/rxMzq+kzf/0f
fl0XRFK57soU/Grrkk5xJ1aa6RzkqqVm0jYBpwl62nQYKJaCTgV/9dNAZcbsAkSg2LYTeaLK7/zI
QMkwpdy4wbOTUbob0RIHvQrAWrlxOVcMv4uoQLSbeevYw9pPFXBmlo0GsHHO1hC4u0AL74M0dM6i
S5xJAemaxhsl3hj/GyC6Va5STP9OIQapejKqd8CGKBxJCvxqIziFIwr9B+hv8p71Ax4hifpeEud9
DBT7Y6xV/6mEjYf7IhQfxY2Mk65rPhXDHq4YGWY6RKNQb9XGxcqT/CHK0zU8wuzFTLvwYDTEBkWz
p16Rp5ZRr0ocCl+GUVBzd2aG/6IUT1hfB9daomEmt3lnTA6ay1GpKBmtJAmjPMhEQIXAgA3j+NVQ
s242RC32QkZgPzW5etFItn5LWlIofYYkhNIgE3wQmfR/mEF0M1vUrqKuEfIoWIzXJDXUJDmyBwbC
mMvJM++y7whF3A9VfWvqBg4QymJ941ol2Gk9N4jexMZdF2fKLiRSskR0YbzKubTyeyP5pmDqcp3B
Ty/vJtHZ0jJJX1W5Xs39JGIJPpX8ElLH2Kpkr6zmFLlQcxpIdre/lsi5fuMdgqE/9EArPUIEAKik
avLUgpocDZ36w1P0E2Hm6L1EFzxrKYV9wcwDF8oujh4HOPoLl3/MXRw49SqldPwI03rY4AGm7oag
9fd4ywKKtzP7SLgRJlAJEoC/GFAGjYTy4CVmBTQ5Go9aMaCNUDNsaGVpeI163gF57xAzd8tjj/4A
oiX9uluNCw0rhK14cPXQdG/T5KgwZvX0BJNwSlxktfFzWhQh8Y6cH7zaoxedXyEQhfIN+9F4GZu2
f6jDojzFCg5+HgK9d8wEY082vwWyDIm7jhwqoxx1V9VlwA+rFi9RlpwSMzK/JXH8kWJR8WgVsID/
Y+lrfFIW8KhyFE1XFcJpsqEjd/sz9lj3kWLFTTY8Ua3jXEr92dYaHrzgMnZG66AYgL3+lgRhPjOl
ujm3XaHd96oCWoP+aIyWgCoXPjqMuZb3MP6nJ5ZoBpXxe1OMmlm9L4L83hlx5HSVoFv5ZZ9fYsBU
c3CM6puWjPeBqMt17G1uWMWPysy/akNsv0hIPOdJpyRbkj8/6rqaaFkVyZsmH774VnqpIAY9lFO/
TzH+wtM1GFA4rLnZGY/enzv/LBrlVTdm3lzs90VcgARXfwzU3NiasQUO2chkfNwNLVxbccvKUlDd
BjstfwbTrQ5nDWz2DlaYeiyQ5L47iLbrZd3B642GrAT0108DYoqZm1wiJtYOboaJ3T/VunknKglF
7SEq9xjstnknIRq493MrBjFhdwvEl/LRhsC/tORpMyTLQMmdoP9eByhXVQ8UsF1cQteWXgEKGPMo
BEQ4Ilbn+a8Qi/t1eYDdx/VyfnPXy03D03+UQUsoefDOje52G/hj6blCVjADCZe+lmVQr2zLTNZS
WaWvvmW+Na7e3QXFGDw4yGZF9+Ck9gZ4Aoif6aJ0YPenq6V70H25fgmyja65ySsWf+aeLHE5F81e
Gh7Q35wFtCst3ZMVGsWjB3Fu3ykaBgETKAgz3TNFdcWjVg8LbOOUmRznK72uWYKzkj9QPP774dYn
W3W31HH3mIkptwHRpFK0W6JZshZpVw2LXk3ie6dInSXLDZkXZdCuAxiaB68YMrinrHwSKhf2OJsX
Gy1sGhghibKSPRC2RjhCoEzC/gLl0J3ndlo9RTVsxV5RmlcZC85ZEg7aV9WdcsB59lHm1WqIXBdz
XGNtG9SizrTBnTWRh0mCnJGEca36W4MjsdaOafijpZhiKzJmfUVewG3wU5uyaZkd7Fyeb/dijIzO
dUybRPG/xkQW7u/r8LHzFyBq4dpOLCFHDzAhyhx/Iyow0cZquwyDxpmQGtSeheVEF+eUuvKNbB4c
2duyjPd+oFTc+m4WvBELUXhQ9NEJx16sM0HbrJJQtR7skix2AJrlIzTB+4JQKBU8DkY1lS62Ah6x
ZjGw6z1wSV7BerNQ4+ENLPkeznB9rORIw22b+ACBT+8HJadJqms/pLx+y0guvwDwzheF3YxneG/D
ZtTUfKu5jb6KpNjfQ0oJVrFfKXutVIKjjInFkqKv6EXr4mc4AM0HVS6rJtLxmo/gdmDx5t8hjOBJ
U6T+xitbHFj8yGdbrBrvVveFJTNygzjVumMgZAompmL7KT/ZTXoFMUBF0M8zXRl6+AYZ9MPBMO/a
rn4rc6d/be0BHnKqE2ucCrFqRV/IDYY1Q9wVB3RNwVyu9eC1yULK1fh6bETTGctjU3ndpXTr+r7L
oge8sgPuKS3e4K4HlGZqErwj8in531Kja07kE/hV5IiRbkVSYzD5UCZgPEWfOAxNu5BATp1Fy0qt
YFPGPj4BWAfGEQ7u5IKctY5BwLmSY2lRKU3zGJm4tMtl232BwHkf8u3AWEtaRlGEMWQa5tA2W++9
HhWE/V6gP8nj6bowkKJvPKifXay+X/JagdiepP5SNB2nbeaSxJ12HeWf1aWeefr3l5/517sP+DgB
Yji/FpTJvxTeSjcikTYLCRg0dMnU1fARLcb2LHdJtKu60l0hl8ywR2JZoquJ9T2nLtCruYlvcwd0
jdshOrEsYHqQp4954cezPNPM2/QEV83rR8cIXHfXudNHG5OapHIx6rwKtdOxoaQ+jvc1Ed+PslZ2
fZNFX+qq1edBHaZ3elSqm4x9x8bLlPDOQzUKzzbzviQosj0W5eKitrMioqDUaYzUTajTkyA3kuDR
8mCqT9l5H+DVY9SR/J2eIGLsV2sAz/tpbLqOKhfrP7AylMx93iihONFgGMimxn9UoP+5+iB84+qU
E1qPGqndRdQMUf4SG+6MErNoTaFYtbflDm2mOC0b0pH1dLiOpPrgzEVnF1dkIsfBnnuJQSWpOR5F
nYsohxFnn2piPjW7zhigR9SmvkEsBRuogZ/dk097sBSVRafdNntFKqxDHZntsgKt8QSqxCOUzS88
yQ/AGIzv4qJECrjIwklJ1tjzi4uqyOO29G3tyYpzlvrxWVVz/3vTdVgnVNwl8PHn5kAxDOq+r1Zt
jq8YRVdztCzGRR4iZLG4xx7rUJc26A+xYZcj/2hQLrAC3SntHF/HfoyAWkyRzYEQnbOnPjRcwSDv
HlM0cbwru+HDpby51vmCUI9HvUcbPmFKYywDp/x5EYHw4HoR29bi10W4g1ApUILqKmM1uF4UTv+n
adt0/T+5qtQ9YnNCioQCoHWrO8kypbAzeB5r76ti2EDXtSjcjXnosNglyli5rGWrvvc2+hSDLDQ5
mxnF4FxjkOClZtN+8ynHVbKTqd+UJMV8zdsf1YQOrZu6X5XEUzY24Nypu9DC7M7To9fESlzwaGh1
q0p9AWPonkSXOIimk8QrAu/h4VO/XuGS2SQdBibDJWq0Ye9PAEQyIIiJp7PbQfRFXptvovTAE8pu
2bfJD1heU3Acu8ZBmZK3lkk9rWqn5kFtTfVJjA6NbBxK5wHD+WqrJpH2Eo3OiiSd+SD3ln9f+h0O
q4jAMr1yNkoSYXU2qtpSauABZXmZbjri7wtx1yr2kG6cwYYJLZYB02hi5ltXGdZGXv8wpq1ZT6H+
ijCOSRdNKVSOBfWfFzf7jhGxdKicwTqKBa6vrAJLLo7XNa9qmxDn9VZtFwSnWc5E0N06OYSeVvlU
V7MkY5fpLcAV+Ic89JMHXCR+7x/Z9fUwhx+m+UaTOG+6eogHKvyTGo1t1PhLXfxEQZJvWfrbi05r
5Y05GvwBEh+H27q2j3Xk41Nde0uxzxzSJt8mxIfnXaQ2D0Pv5+sc0/qVSBRikqHNkkh3DthpaS9p
eJfLyvBM9dnjtQiGWi9tMWqSvGJtbO0ww5KOdluzvQzr4tWooztvinW2Yb4zk9R466I+pFDcCc6F
G0BblqpqHXiOfonTGGQwtSrfa3WlR9WPFK3DW5pdCAZniAj/d4KNyKee34dSqhfC2e9z0qK23mTE
fSLlQO3LlCOyCLdOX6e0ImWkBoq3EqMtMskiG94xK0oH9uouf845UoL6FAf4JjRGFsBeq6y3JimX
VVwr35KswVZVicb7mEUShYCmvYqDznlK6vZRzCiTgA1rED/VeVysGxv4shI3xaWZgm9ihgV4Ijfa
4ZjzTFvUE2+knA6djJhG9sEl24o/sK83QzotU5vHjRU+JX1w0tS4uBMvn4wWF+R34ns7jd1ateb9
1vp1nevyRfz3t78jW3+//6dyGzI/Com6v1lImiFVkif3w+Po7EpJ6ZptkFCT5Dh6u2iBeu+FMEKc
eY3LBkhH47QIK1eilqx1V00K9gdxCjp8YhP7Qu9tsufyY2RFuIrwqFoPeh2uTDclKjyVFosi43Bi
3NQZfKICwVoA1Ghv8mR9tnTnObUj9SxaMt56Who+RgFRG8VM3R3P7XKBKY7xhuL6u0Wh3H3uVNIp
GrFXxiNRPQ2OVBCD6O99jJ8Q/zXfMYd13koia9QutMNLCNgb2674Lhq87pSFqNAD285OpWO5m1Dp
qm3J7jRhD7kcmqJ96FV5PMRB80UZ1fZhKFIVn9LWW5kOWYWcd913x6xmGr+7TaSE0qZw6/ehhAOX
6EnO7wNL705xyq8Kd3uq5taLPujuGjlwujaLvLn3zfwYU8r7FifaQuSV5Bou0dBl/p0VFved5Idb
vF7NvZuiRREHXp9UKGYFuLVJJzTpqtofWOnIIJ7Q/TivfuYC2sSgbG9bQ30mJcartAmGpWb0xaqM
XP1c8nSad/ixrOyOioIZqm2oTRiBX2xXPmuUwX1VKJiZZXmWzlwrx8l+HFYYp7z4Rtq+23aQzYqu
rJYhxo9rs5QVvDWN7sUxTSxxdb/95iGHL72i82eN9thCB/9htNI9m+JNTXZ+MVgoFoZInde1Us8w
arbXkV47+6yv+o1pSzsXSPJSGVCxx9gwylRXv4xp069a6uJWmduwA0/rs5pTv1dRdPjeRN2dTbL1
g5QTMRvLmXuub6/ABdW7mLIYofZjwv9kgekwtsgWYuzD/fBeHIpCVvZSRAnf1BVJEg5viW0scyNT
jp01oD/o8tfezu8KM80fqcp9/D/azmy5bWTZ2k+ECMzDLcFZpCbLlu0bhN3uxjzPePr/Q0EtqHl2
9+kdJ/4bBCozq0BRJIjKzLWWUjnJAyRK8udcUtDmU6x7NSrq62hUjwABaOlPo4gt3O+R3GYXOfSf
HXDdJ99KQx0gdq5fJBLQDppYZvqtN8kaFy1s8GIojeaDXbA9NNWuv2/NZkAhJMu+6VIUbiu5De6g
6r/SpmnT/wyLmEDQBA5nJZxNcRH4h3Ts3+zCGZPEJF0zh4gxbGPf0ZjMtp03fqYykj2USfSZp5P6
fhwivklTr5z7vu6+yDZ3alrD0wNJkl/87vZPqd1p12GwjkaiB6ELoRYJPZ0W9Nkpj17/1A0WIpxT
/JMaIxE9DAknJ4SXbBmHMOJuRlCTkKBn3a4gs/yFx5h2R+s9P2vz0NRMx5URQj1l8DPvQ6cY3R4V
QuhfTC27W04tfZaQ4onLdvvZGvv8QNmI4gT9fdEHDrT342M5RsaDnTYHdp87OOt/5b3CE17U/Ox1
o3ucmrRw1dyu9lX4bapo9I3Y6YxtVP/R65962+o/13HgXEoP5Q8LdcXtELeASCJu6VD4eUe5D9NN
wdf5MZXa4jGbzyxdeUy56d8Jk3B2MPsf+l7zXTGkuSm9l5TqZ0xJOK8t46WK5e7U12aFYBNDK/Sn
62jHPyIpM1/gFu6f0zZ3k3lU5CA2Q79rd4M8SJdpPtBN9naGGlV36ALzx2paw9ZYB0QxpQ2u/j7T
Mus7unj/KL3CPg9lHZ3s1nOAhA7pMdQV/9qHYX0IKi2+p5Q47rVCKx8mu7J2Tgq1R9/7jw6/zMc8
zdM7+Iibc8DX/9iGuX3RYErdq6M8PQxlk+88+j6e2ymGelrv5Zcieaoqg64De0qf4LWOjp0O6X/k
O83DGLYhea+k+qZ6GWK7fNPjhN4CJau/RxXCOXTqpY8aZdcjjVTysSva2C1zFbgdWdSTYrJab0jz
T0ZfuralKT9MNhaqXJm/20X6CfX61K1JKj72mrSDXKT4QwdUFnAv/OZ3vMI+iPNHA72sYzU29zZf
pUOs2v1hMOiVkS2b3IIZqK+yUf9UzTT6IzOvdGlCsMCX+dGk9vzNCrTCLTulfobupd2XSZNfENG5
cyJqgp4v1Y8gjFo3q6kElPngBnmV/C7PuohOxjOJaevZHnhhfjdNmnFV6SPZBk6vfNX78UoOxKZQ
6Sjcsve1bJY/wsBA/8GWyzNpSus5q/vfwVZwo6Rqz464Np/Suo3utNCHyS/txvvUmbcvhvEzUgof
WEYzHpUA1S7T5xEJyqKnli7d3xza5DZKlo7PY6r3dJhX8r7KuvaV9AQFEiLC+cHZLvP0Se1nwYmh
PsqWn5ysyTFPyhTl6Ii08WGUG/PB0UtnG/YzXdUQOUckGMdLVtCOP4SO92Loev1oVcM5Bpnaa/0G
XT9KFEOTXEMI+A5UkJudaO7yeS+3Zh+WJ9H61UJsTqeI3UBqRetX3dqbFk7TF1nusmfZQ1apaJBh
Q5vV1fSuPyHX4+8mW8m+AcT4narL8Fg6QDtyLfgVzvdcA/XSopMKN1TJw46ObJ66sBsPSOplz/6s
1Crnbf2b6VSQebbK7xIli1IOrc/IE047RYm/2WNVbPNMQ4N2PgCw7zdqxAfVMyXkVEkEKdupsgok
uCvnUQQ6jom+dYTE7GqD2Q18i8GNZV5FhCXGYD7ay9rLYompHHy6Grp+eh0lP9jZeZFdJZ8EIPhA
np87Lbk4kfPdijXnGmrsr4P606ShjKdOKoS1Dij3yjtbjq1cCwAq7gS/Nq0nkOI7Sa2esi4ZH4r5
EB6zMc32bI7DY8FOYaubrfoK3ekPrRqGP6jPTXQq86DCbrtCTAjVGCffoWNZcbtM/OksJdyodcl4
GriPHOVRirZJaSqfzci3jl4sIXKYZnxfleQrPTPJdrJrHrjkYrxMHt0jKYpM+8jUBviA4nxvy6N1
ycu2RWe2aT8ZuZUehW09KLX9Z0htq+TVLNq/eBqBkbCuX+26R7PP0sMvHaTu2y41tMfYCdii0gtB
P/ch0iYgAgAS6O+BCBKhVvRHw+baVxpbQDJUn1LqTBtA2cNJ2JRUMzfd1AAqluzHSAut36lFoYLg
Np5vP/saT8mhKv+QJWk803k6nXUJpMnGgzs5HOfURCn1PAjGX6U6TL71MhpsHe1Ac+OyTQI8ONOV
3kFzppluPNjVzqSH3ghCCpJ+Gl7kYshOaDnyfShkaYuYj0ppz/GeR6t/9k3/CjYaycEpkkiwxGj0
KVX+RD4NSLKESKCkIG48mTw1AamtPpv5GF0H8hqkQprqM2qm9r0T6y98fsyXaQTNAxz8T4S4NbPF
rFCwkl3ctuwoAAuAuHBEZe3dN8VvYmAGAQrgVh9vLauaHmOosTYawpMgE7TpcbHB9nFQE5veizlE
ONgtwJEiwQGDpUD52ZWNjAfgmUBtcKzy0rbJ21miFfEO2kgDmq++bqjDErOccific5XI3R7KfHgT
DSgnJRlod6o43lUc+Bg4pxaklQa3yNWoTH4A0uipKVGjlHNuizzBWk/KNECOwjtzMirDehK2xs7P
alxPxzyyVQimQHa1aF4p3gAbHDrVYEnGe6pO2qM8joareYH/FPCqD6M1JkeJrWWporFjS+OcQnig
g3XbGbLOzzSdm06hgsWJ9G8doL5r0P0atZxCKyple8cmcVuEsXWuvZpnsflMiaHPWYxiLA4NClnl
MO67Nmx2pE0pURQgIXsp+ebFQfwdMYGZEUVqvnC/V9wm8vxP9KKEOz2qvAdT5kMRxj/YXFGAbyua
91EquhNDcegdtOw2hkN2AFwbLnWwzHPWb6U+UR+1+jlE1j2CogbqFY83GEoEmJNlp0pOnqn24DcU
CUHbiXyAHhvJNpwk7UkcygBIIE9b7V7x5Tdb1bQtBRu1PA1JpS9xvaLcU9AzLzHq6PsimvvELUU/
o842bRw4rF+UwKyf+7rfyJDgvujofDqxLD3ND+peWyuvGh2rFxIE3jI0ihSR37GP9qlaRBVcuyhg
FND/H6BgSqjF5r/ZXpSjHND36IaTae4bfXgyYNJwRyeZDoiq2XdxJX0Jojx+7kFI6m1Vv/jjWCGe
YwN6apT7wpeqF0frDbeDo5o7LENUWLyD0pGa8Rrv3shpqgK65d1nkflLmabo1U+j6hTKARUhx49f
TdAyO72vw6PwgoiAuxMNPbpX8CIzAcstunsoi8nP/H7QxoJ5sDpwi0FuIiUcNHeWNNEw2Bna0dDq
ZAuLiAliKq4hbKJ7DBy4+TkllYB+hS1vyevjHWXlUOT8vEuxZZBiCeDvpE10J+aqTucfCqVod8vc
lqYzfu3J883BPOHV+3yiM154447cnz5O5TKkTYsfrHGQ9yI46xPqm4MOneF8XdmPs13Vkhhb5g4D
ylsUtA8iWOsadVsFtrd4E7NGttJMy+MyN+wpvHWUhMSfEE+B5FJhjQ+I8RwNy+keOqjv92k4FRc7
vqP7JHyRkL9T5P5FUqzuJa2GL6ConGuuZ8Ox7ABvStrQP7QNFHRh54AdkkJzsTXKj3KCT20xdZAV
3OsUmz25gOc2YsdMo3lwtnu7fxBrZFWYwHmShQc7G9zUynoe8WZ1OTlK7nwf4Deot98yklM/iiJA
DgKl2YfUM9BsHOxz00zpY2vEn1s59l/BI6tndC1gvHYG/7WKm2ZPrn3cCy/NA7VLjdA5C2+uV59S
JLUe/dDWvrQ/6jL1j2qQI0rdGxWMIWa1rcGtHuqIIieaFtAgOehVGzsUzP48TeZTXUlL1f0Q8OFU
T5ViH4+kD3zj2QOE+cXkz6MgSxvv4PhfND5tT+h2nsVIQskcfcHxWYyiKYMCNet/E6OKPxr4dlhS
bi2DL1MFd5A9UKMTq0bNpO09OlO2kSlpD6Mnvx106WRJvf+wmnngL86J538WQas90VtlFyCn5d44
cj+SEZYGLbAGixDyEex14DHr3y/ndWwYjUpRPoOH34d9M36zJ9PbTg1NzaOSyVdZJd1F7/TWhusF
/HsVuOEsdiIO6Cq9nSWagcY0dVdIidA/EV7l/SzJU2c3dABKbhwiWHj7VvI/eAH7IL9i9jVZCXKv
y6p1bW8QMqdxD1FmkwTLiDo0dGFvh4hHhXMyH8TZ6ljjVsdN3L8IWZefaIiPN2L9dZ4YrjHrlf5F
yM1S69y/fZV/e7X1FawhN8vX/tyYd+O+udK6zPpibpZZQ/679+Nvl/nnK4lp4lUq3Vju2yB8Xv8E
YV+Hf3uJvw1ZHTdvxH+/1Ppn3Cy1vmH/1dVuXsF/Nfef35e/XeqfXyn0DhVPh1ruQhDCo104fw3F
4R/GH1yUopiVJfbbrGXc6nG+rLKMlwkfpv3HKwijWOrjrL9/RetV1xiZuvO0Wz0fV/q/Xp/NDFvv
Xo94Ol+vuKy6XGe97kfr//W6yxU//iXi6g0YCKPsu/161fVV3djW4e0L/dspwvHhpa9LCE8y/8tv
bMLxL2z/IuS/X4qe+nY7ovCDNutY37dDYO0qOuJdMQy6mTJAz2o6d/DSo2W4cml7W8muc/WQ1Ij6
1ZXDE+XsFoHD6NMTR/PKBZB6dVZzNJu2wu13O11PnCs9vyDohKmbnOSudHgKLNRCPaijZqFb2vG1
IutNmYHWy1mubRFzE7puQs0NzB6UnuLUGKZYcleNN9V6m7iaVik4z9MiWI7r5IcX1tJJh/LZzdI0
PlCTIh8lp/kzXZlHvcyae8iWsmeJ7MvFcJpH4RNRaJ7Ge8eshi2w8OxZhKkxUmIByZazCFE9mUek
jEdTVhUBSZHTw6VHymZd6F9eXbW7R8tQPZKo/+HKzgjzkur99DONDFxm99eJTqxxY8L9cRVjxCYD
d0icN/fq0N9DTF0iJB8Iyfu3aWKuOIg4530Vo4yDfa4D3lUKEC1aFVEFEKfiQJYQktJ1/CEotu0r
3Zfj4cMcOk//DP9ghVwxsd1Bk3to+uDwR+XNvO+U0LoXZwnaFV2XtdcbOw9E4ZbnUz5DNxOGJrh0
sQ9bw59riAhxKNjewgJldofVJs6CxOqOwCB/v7GLRYravquKyTwLpzBZSb9P5bE/lUpv0DNJnRAh
J4O3yHIzs3IWu3AKuzhbD7TXmXdiOAkCPHFqU0zxquhtrphW66G3DbWqQfMsHfa0AHQu2HTV2cCv
Vz9uSoUkCaJGEp9aWqhJ25nDPnLy5rH35eaxUgrrbHX2izCtdui3Xoy0sdlrECoOKe3Ie1P3O3ec
Zwrbcg2x0moU17Etf1yuIxxyMX1N86o+CJiuOIMH6ukNr3sD3YWEzyk2i285F5hdgd6FFpZuh2br
wMsZUMM9y42mJfCal2l9lkrJ5NyT5Oov542iVbIrwr2m6oa7RlHNjV936baOtDfsdCy1jk12A3T0
etCKGrJOsvnC9CHkFnkt/H5kA8f+EKpJXi+mCyA29AWbEJ5/hNPIWesaQOk6sc27YG6KQCFS/p7m
sAPNShprRGAqCqTBfeqqp5umnzil+XwvjNasFgr+1SABss3fe4PgNLrLTBTbRW6Pb8pzSBUV4sp3
IigItNCVa7qFNK8QfNJzXEM1bImj1aLfwXpSQx1X1E8zQ8E+bKpoG0D1Hrh0Cma0g6TRtvec6qno
x+pJ2JTZ1gLqRnKIHO1ejIX7Zp1Bjh7q1vNPnVn3l042uovTUyHeiHEEC/2drd7nbT5k28VB8ol+
gMFqfwaI21C4Vzv4l/1iu67QZtHbWje2YF7PU+9vzKYcojmvDk+ziveiCPrhd+VNRbTyEIrWwQqt
Pyfi7B9+kZYfmd4LZden6ckF4Qc/rkTFNE3C1x5c2CGbxebEIXk/G4Wo3DoW7q6Plxk3djFkB90d
6Pz/WvetPW1IfIKacgAxp3ooXddD5tVvQ91vNi1tIhfhFPZlbgcax/Wnatqt08iqe9uuKBV3YbvV
ARwCg+ohA9S1MKQJWCl3klV/08Y29c9NZvWXLMrYmIZ1eYqmpDzFWmLLz71B7kAe7MwVMdUcGAuo
wujQGd1SdSMPeS9MdqDmLg+jPfQgtSKnrqOa8BUP1nTkZ055AMyqPoizFB1QdQrb62pXkW67pKoB
dxGhjkxT7UYZCuNg8bKB+GFcD6T1+Evo+t6GEiTWizvUHagq368mouv5kkMuUZLhausLCKqsvnS1
vlztgz1LSrpj0MXrJ/U0JWF5IE8tf3LaFKJKyTN/qch5BG3a/7SbrHcrQP2P3ntsqFnTTWxvfa24
TFLCp+wrlADaGnK0xKlJJ2X+UYOvqV/cpRmSkaTT4c2WA6zKhxKFnXnGMlms0wdzUq8M7E09eyp4
zJStWNEcgqMIuZ0yrw20NoT1nRnCmxvlNlEtazAf6FnPdnYN0TD/OvOXGYATUeLyR2BG8HoYdfJQ
VjHav4gZ7g1wLi8iVtC1/DVW7iaDMg2tD5JaSRtL4SdJYAZqVA8Aw8QM5zZiWYNXTXgF2kB4LZtG
B+EVc/OWOqTsaLpTuR7ruDp18k01qxyQrycDX9I/tQ6Ft5yVqIQ3zVGVqXQammoFll+n3eheUj9A
VAKCZz5bHastmL10cCgHMwKtIOLEoYeNeXGA3fg1UeGb+p4i6jpBXOJmJXGJEbYTGKFZWASv107m
F0X3VX0taWvSLL3YmSPteKE5RN/AQSEHI3/zeQMoFoZQDfet8q00FJqsivHTmPfg86Q4oRLuK9+s
TLYofsre1U8mGQFEPrDzdLFq1mTVaSDf++9W9QYVbgxJQt+Hh8eT0dvGQfE6kNn0Z23gD+suoRr6
r0ExnfySbH9jR9NLXubuMBOjgZ/L79UW2Sh/jgK0yLOzicaM8DqxWvKnsKTwiiVB5fUX4Q11+cOS
2ZhRKGYNu8l/UVJIqDA4OR30VvssQzh+au3A3CN2ZX6RpvBe/A6vEQmNn6citIx9UBuQLuuwU/Wb
ajLKg3hOnqJQu9OtzL15VgZUyRP4JMvanRG9ed9swhPW1QfPOPDzs1ke1Sn4HLW8/hTP8o1aksCi
o9fnRu6l/v59SFHUv4rDlFknwNHF1ZTQs2Oh/FgrdvgsDg4NHkVML54YwW2hXku9udM6HQGYdEyH
Q9r2HTdZJkx8/5+tNGncWX/rkENFh0hMI5+LprWuImRUvf7etKfDOkE1p/jIHRRUvZgAlNlwG+jT
l5jlulP8UOR5sCyiQe/4EIwUPsWrsGjDR7bdMzYiVhzomk629Db1e31efpLswh1QRfgkJVs5gts1
b+v+0+hXqhv2CN8K20DH7YWuqF/OzPcqTGWuQxWUyldrNvV0p+/jyuQpch4WbPqeNeOr8IlwPQJH
6qRAdhrZ089j6n2DO6S/c3y/vxu9gS50cSoO3N4lCV2L94DbqPLdI2LE0Msbv9yIMVRn4U41pm5Z
c41J82j03HW2WNeoxrfXsSwhxkVqvch95R9uQsxa5hfVdz4HRoWSSuvoZ7uTQnoHJ5lTcVjHwi8i
hduCKustUozNNXJxiVAKEqOr+PCMiCCxhjhbL4k2gaS5//FqIpI9agDrIJ2JsloPDxYEg9toUOKd
GHZOgK3ThofOnqxNDwfF/sbh9cmvgHrL6daeD+egSJW7KqsSEzkVFhnsT+pY9Pe+6jc0J6XW3mFn
+QSpfbXxqqk/iaE4xK39LOtddBGjMoqUp9YYthkCQg/5PHJ0338CmLlOKWHhuLatcfTGegpdp21g
GXDSHwrw79CF42XiK6JC9iemzxce9KDf12FKn1JZubT39E+VJQefAALQV+l9EgctMhs6iAzvnMw2
u6ZRdZokxF3mIdX69iHz1XOpO28T1I4WBgOhQWECipburKmDNnaOp/c2u3S59ccaDzSQ9i4Tdbs5
oOzK0fW7YDyK4dQULc1oZuiKoWQn2nNWfEnj5O1qsCKVpC9N66QlTUzXTa6RtLFn3TK4RCP+ssjf
QrGOYtlsC3ODJuJ1rJ80gHJw9RPgzQEiSgzFQQvNiD6a3N/eONYh2i36PjBMegS/aIqNTs6o+Uil
2BSbBnjsDRoft01fT3uq8FDX22HwJIf2JhqL9H94xVwdSR4Rm2i2/0nMB9x/O19EBJDTLhHrFd6v
L5zrGjQFw+VLE7oD1f/eCODwiisk9DYm4J2rLTU7kBk+RAJG/1vVRP45mnusNyK6NUPLHQNteBSH
BtbUa+HV0No342NmAvJIIy89iNcExTSSDEZ1WUY2ZbRaMoZNLN6Od694del/8CakxD7Mbee5/fzW
ZXJsHKlV+yCcEqA3cVGdaReMngcaYJ+HwE3CueA/W3I5cs7mkP0hXEtQ5bW7pLTD3TrH7/NkM3b+
2zrCAZnx/8d11msP//vrabtJdjUDhrIyMbRLXquHLlKNU+NpPG8lXaddxpJlePRKtEtiatF5AAKM
LKR2EaZeeJcYEV4CytkpjQOWZJ4iIsXaYigNqEdsSx/CpyYux50wCvdyRRE+AELaAb6qNqEdxm93
6WKkz2dT6Np4RBNjh/pdqLskNfRzWKYGrdvc8xufnzwkJhg74v4u/ORyRntXlE1zfHuu8YbwRJZP
uucL4j/YbWLvh7zR4Dr+0ybPDvTvQOZU6mLPYN5BLHkOQcH8a6caxUnMFyYxQeHjs+WTAi3KPF84
+i61L6Y6SvsoHcBz9MWFXonyMilGcflPQ+EQISOs1mY1Aa3932PFSkno/7BMGNEq81MhaZIrznSa
VpazbLYViYT437v3n+PQg5XoCiaZaSe7G24sMVRp45WykIbZ+TlOmMShCjr/gwx3QmtB4mnQtqX+
VbF8wGfUl3U9pcd50DUamKNP2mz20jY+j+ylXTE0SqD3cCRJNDBP+auqkIQnC2RdhZcn+mWNiWea
x8gKPvmAlV45xHxtdZ5jULgwU/TeDnlhPdeeiZrkOgQccup8CE0OUu0sXh+ysqfI1I0LFOHD4wRN
ijFq7R0kaOOjp3OoQwkW7DJUt1ZXcPMaIjO+TPbbBDFLHGwtWaaKkZg/GHG0s2il2RZ2mZDrbMdD
roTaUwHQatcW5Ml0w0BSb7Z5kt64RW7WS4hwjCywgZktOxfq+HvrG8qZ1LD2JFfZWY4C+aq0jR26
+esIVuypmV1j20hXxRyOjWY5IULa6XiOJfWPJVIHrEV3up674prri0l8uL4j2mIKetjvhD1pnMYt
kfg4LEutL0a4xQuMrGR5Iety+avixNYpi1QfwgQ2dtq8n7RDqTvS6g9uS2JLv1mNyjjRdyv2iyKc
nm8iIa1fYtYlVsdqW5dB7SfaTHxP0bofvpBCewVQKb00+Wgc8lYvjk1aJS/SBGcZjY+//TVgCBG8
qHzSMoIKaJTByWgQeQkyQDkwta1Zph+H+jwUwcIrgteh8N7MzU3a0xt6rN2+NbRrGtMPNHj2V/pb
Fe/sK9ClA+KB5asqpJE0TaRfye1qVxFdD802rrT+Lm/+SHJDPwdQPN2BJOVfVUroVIIMzStIxLCi
Yz7ckRIS3nEOEWfiUNWApBbP7dgMG+1sdr8haWaCi57jxHJiTBKpBQpdnqPRh67dj7sUGDQHbVIC
6TiUJOwnfkfczigz+48k0dM7uoELUp9hmt7VdES5seUprphU24mzC9sWVBxdsJJ+RasZ1Ho/ggCc
FdLnIaxR44MTeC0i5M6b15C76mlCGuAKAO+VXWf+tU2jaaPkoffatrQjKV0+vnplaGycps5ePQvZ
wTz3HVQUamkjGWB2Ww1EE2UD56ygTrvgtPUo8pahsmA84Z0TXjFcvQJX92/nJokfulbPlryZ0Z9a
S3uMVoUKzwqOdTX1HJuAf47UDO96v9wJ20DL5bRd3POUtMuVXTWvoAPo2jmKWu3sSiqO0KfYuxjY
7jc1jr7UQAye5K5UH/q0TDbCnqWdvk1l2siduakX+DOPZspXbyqbM29AjVJJGn8D3VZvat/x7ukF
nJ4LqXkSdl9Ny33i6QaJMS4S1s2+1WknauDZfA2/a0E0/OonH7kCbmtPXdFMR9RPyqOsp/4z20F6
6M3M/BV+Vxv4T0Qk9GbjkxlBC/P2ZA3fJMgnNB23UFgkYKDe5eeFEahBshtHK7nSjWc9ZKUkuZJv
8Gv2fuZnpEqFLXw/W73LWTTk1zaDHCv0zaeAp9cTn0XtXhwAsev3RuSh2ohy4ObGIYZj5D0VRWqf
ROwaAc87mTCDntMu8Z8h98s+KVUS7TyZtv+8BjgWSUXhGp2V/NYMkTvp4/DdR11sN1Xxx4h6LpH8
Y4TgiUqi0E3DADVRXwLwkUG1eYDdJuVbJMnBgzdvOOrAsbaGDCfYIqIciM2JNW9DhN/zwTdIoXHn
wBnabp3ZIbxOYvOlSarrKBUVoJB5T/Nh2rw2NeDhrq6uzSy1q3YkfLXSKZ5HGhNPvS2p+2EqpC9k
sJYIDdDPJh0hHjIjIFEZ9WFl5ltHBfwHpWflDmbd5hkexfEe7vOjlvGyXTkf870xqv1WxIqDJic/
oLBT7sSobMMJTGV3hM+9fmRz6XZTRVnSQ8xNCOU2NXm4XCM7MtXN+NlSs62AQEOPynYYOZWtQDnb
qqVsbNOUrwAU3SRQOulT6I3jDtb93AQpAy2uOASmLJ8lYz7Qa55yF+GU3lpdBVLQ/ky5N1IpmD0i
fMa0/91p5iMCWQGHBfdajsNTON+vIfsyqOEkBtt6gAvZ75PXZPtV0nOi7xZ1vxKtwNE6Cvut6qcI
ySJtuEvGQN9MsHBsRaBwrEuJMz+uD9H7Ujdhsf0gOUpahwcoV9Ro26TGtmnM7NEoEjaaehwdKrVJ
trUastOUE4DzrYzOqF797IvU2audPCFFgD610K4WtsbpJneQhvpJOP7WJs9zQfgBTV1jxJSkqnu3
HQdlKwqPK0H0Urb8UMcMUC/ae33/WVQtF/fCHf0/z5fypq4hSbdwTrd5a+67vP1sh1vILzeGOiTX
fuy6YBdLQD2t7H8M4xllnPVk6JKuOYjRe2gzY5Gr+fBuFyuKkbCLiPd4YddngaT3eHFJEep8N0sI
mIqZtVoc8sIzd3VXTZvVJs5m/syrmjvQ2IoYw4aXELz+27zG7gEFicg+Lv3r0MfWLi/jjzHrig3E
aweqUb9QPjDPZWncL++HGMJ6BSyaN2D9i6iyLWHCZGcWVYD3qctQeG5sZHx/eH5VbhS1l3d1w51N
sAsUtfaLhvruwae1mB5WZSM4CGq/TC+6Dk+oiBKTLL+DfWGmMv+fk5o6vr6VSpRQQelbz4C7FfGI
hhTyzJu4MIerGPvI4+y7kVKisElzzMdAUNc77lbWMlu4yQkrVBbJv9F7rUE8FP2uU3k7SdmoPYrD
1HTW1uprf7faKuB1lBBlf5Nmss62GKn2fhYOEwey1fCtVuS8s8GDwXEWDgvMWEOM+rsI+GBuO2UP
nW3qCtu6Bjk5+p5qy1rWEA4zU5yr6vOoOV+qfb8eXUDJfpr0/tbBM8dvlF6707p46fA1KPSWD5+j
HmFQghJmFnKF1LB60tQcnLWlP9QZKvSIQ1ZPc4AwiQBxiKyPJhE6T6RZ2Vgm/nWtdfm/rjXmzVcn
jJSzrQYbyzTeJCYjJUfxXvHaN12bJocUSZ0c/dTKSfPcdanz2KXBnKNCS6b30Vf1ZKKXMYkravGZ
8hZtAcd5zNnK3Eav1xMz5Hl9YRv1wXkcWF+M2kJ5DdPgdYhD62noAS2WsRacxFBAd5zJugOFVl8F
hieNHP8pUu7EQAQFMNODZdRfwhn3I+xEe4e4o2uqMgCDuS3SeVul5psjZogYEMhvl1qXmi9lkcRF
dpsXozR58ORV4PzmNWSQV5eey6TOXNmSvWzvy0H2mNCn/xik3X01JeOdMIlDAavTAT1sFTJHwsg8
wiUfEScb7XgXS1Z5Lgc9slASRnb7KLYSsfiJE6fiAIejt20URdmIbYqwiW2JOFtt64wbm1hAp+q3
ke283QUAQGkZgi/sA2kYYFHrVMnJ3UInBtz1jTAsH6udYahQZHaIC+4l8JP7ai6QTnGR7oEZxPty
rqau3tFXfxsUOmgo6YUuOCVrd9MmL4bCW1ByXLxrm7xop6dKGyxzbxzLUrM3nvgko21IdgsUEZpG
X6YCpi5PgdHf7hTji9eq3xFkyh6Es23UDSR56kuZVs7zqAYHYQ5ShPi0HhzuoIbmlyGX61MmF/FW
eA2/lna+E1FHmy/goX28XGBZcrBuLkAx8cMFQru291CZ0vUKzKW5GEHsMiTtIoapQUPfqKhuEndn
CDztS+uN4bY2wvBnCZBjUuE/RQhO3/dqbkJqkcefB6l6EgE0UFqQXfjawzoTecDgZ6mwCXY8/Wsy
pcYecRc+Vgas9cmQwg8T8rHr5maX9SBsGcIr0Ntmh9XuhFW/L2mUJM+FONjNVDGURDPlPBecLnpR
7wuPz1HIh8lo/arYtLM+hTiYeUuiSpxWES1YzXxY3cI2Tn6wnXoSQcJxu8SyTlFRKCYLvdXUyrys
h77t6nNX0Lr0bvfpRrpoA0R72z9PgRx2U/0hJm/C4RA3zs/OH/J7uJLVayXtxQBqaGSeTR7HF3uZ
HoRdWMRZM8/p41q98myzmn0EJeG0o8j6l0U/rLfa/7KojyBWl9WhbbkqyKl5TyE2IIZnm4dhiL8v
WxRROJkPN/sPgMJfEf2in3Z20l+m7sNoIFv811hrXq0Mwu/LDkh4l/1MV/ZbGpzsu0hLS1I6WfWp
TgDwydIEGCUtLXiES+tlNEGmQ1jzBxJ29meF+yc5PMW7TFFV3akajZDoF2mfeM/7TSA18i+peRA6
X/Mco1Tf5niK5F1qP0SaO87HndKP7pjm7IrJaH9vuD9vOkhcHqq6g85D9tl9Ben0vbbgfoAvcnST
Gi5Hqx/zLRWV6IHW4+Fk2qN0UK06f7IVp2TnAw7r/7H2ZU1u40qzv4gRJMD1Vfuu3tvuF4bt8RDc
d4Lgr7+JYk+r7fE5J27E98IgqgqQ3JZEoCorkwegW9bkYSqWd+PQsi+/TbK6xgDbql3edw14D3zF
vL0tA5VDdQIbSPQHNd4mdQr+kjbjJVN+9iPlKTopsXt7AL9mgx5TRAjD5C+NHC6UP/tTxMca/zEC
TWz+skAX8Mrv02fwUuR3BHTo1yaqWy+Oahs0gIknAlSUwnQPIzi2ZphDXnFAPaGGseEj2Kt68O1u
K14My7K0obatkRBJEc+L0vxuRYsqoCVpUcJQoLHTmxftLdWvE4iWAFqMbYrpybvIrIsTtA1wAoE4
2TwkkXrijbVgQu4EDCt6u0N2bWoSszjREh/rkAmCnksvMSz8mUHf7wL0iMYrkHxEp8ll6bXVQnq9
EMWPXgAx1QXBm5rMcJXhoDVHOJ05LARAOgGQdhu3TdBA9ZFPBR1Aey2rzIIDMnKK8qc3owMebMhc
Gji60GwUbeoFA+eDfiBH7qocJ6TXVJ5f8wpcoqRr3tfJCEDVvx2Na+AsoR0RMmrzjHQI8CnWjiip
7BPj4CE+j0hV5WVrto/v+R3JvXwzokBNenercFDmty59hVJo/gOZPnMZB2q6WMA3ndDADoqw94Bi
iNdNZgDPZyT+VnX9xjE77+iq0PFWSJekmwJEikAZQWOe3LHBvGOMfw/oh6BXmaH1bp8xNLHTvwww
6zUH+v+1H8H0cbODG2dtZ6l4/UO8q+0sDkogG1twkZWg98jSBt9SnZOkselHzQJlYweCdshdBJU1
Lmw37yAZW/PXFpWXpkMSEsmBi2j6akEsm+BZAaWVAb5DGtqu/d8n1ZYNcF6hzkhSlaC/1RcDPJWA
F0I/o5v+sWlHApkyKMJIwJ5Md63AblxZfn1KWqXuhb4Uo7NuqxLs7npEFwD+7bjFplNbgrw3rz1q
xTQCpSP4OIDsgyRydLyZkrHJj3Iwv5KJLm4flHvfZN08s40bsS8a5yckevojuD8hY9SP6QBx0LJf
ggjdQY1JVsi3ayN5KJLu5nAa21H+s8hME3iZdDzhyGSt62mQC8JaWhLdN9iXw0NjiqE7uoAlDbwF
6elmBn0vAJxV379PaFpIbNeTeU2ZBykjows8/CYbDH+5vgnXqo78VZJy9dQOAnlUJ7hnJrBcYqzA
HupaxpGckzRNNFRCaJ28PuifdhCtDpfk9fGoObvK+4bOYvXkgAv6EXIAZdM0/bJsjGstwS1GkaWD
7uxaFeae1mENvjqtI9WavKzt5cFCvyvYMPGOgONI7hJWHWhZigASEoR9Rv1Ao7gAESWOnPWJVkPO
qgeJfa1Ao+VCb9SGHp5jDTiGTYI9h2hmRcEjBk0UlEh3Eh/kPQeN7hld2fhpbqLqqQY5xsKUUGYr
8UcLkfCJIBfUrswoGXd9VABwoXOqOE5byzgWNVjxMMxZKfgCaIb0jIcS+FoqG802hu2tki6xllmY
/xIoPIgAhHW+MYsaKsC6BGfoElyoS3MZckDBMHYXMpHTbUFgYwa23FAEOdweRE40n2y3RSynB0Y3
7y9kN1tDQpIGmlno17dOTV8Xu0qE9+Fk2KD+IkqrKGcgsrLAkTqFyY8cz3KQq2iPaAPcQgsm3bjQ
Dl6QEWpYCKfbORTUlcW671GWgjz1KgheRdmp6y0FoAwbbQFhbOwocUCOuLVHCGG3zQo/sPyOHBlr
UfMurVcQZGQHrywL/PAFbGvnfXCpOuga5E4MQYVwmpZm4yWvnfTLhTfl4bfary9SIiG/GKe3Cgc+
/FXLDh0kQ/0ztfMXR6bFW2/gvxb9y+oZ54F8JYqsve+HEgkB27HOvhinnYq8/lCbgYQqL/vXK5ej
/fmVHf3KhqgulSqRZymzNxTtP7/y0KcvSZWby6Swh+sUFxuQmIGNe7KNrV0q4xuX+JwHfcoeQQfi
r0HxH5zQ8z8cUEe3tlwm5l0KQrOl19bVF6ftXzVoG/P/BrURKp1T+s2wDPM1Grx0xfClv4uy0Nii
fzs5xGnSnscumdZOMJVPnghBGC1s6zuENN7fhoW3YYRR9L3nSAL+9jbUFPzrbcS2X/7yNhpsbM4c
++RlP+L7XEvIV6AIkT+BCra85x1+VvTIDkxcgOUrPFVcyITdVrsKWt5vaUjTxQSsEg07Ps7T0dft
tUs9FY0B6DEHKbI32fFq4MKBQLyV3+OoBWBC5zxCT8B5HCKdhIEI0pFsTRRp1K/mugLJ8SMQRvm9
G75PhyQY6omxg2yC3ZunvrPfL62+SwF/d40B6FI9cuNhQm4l40icag/IeaDaY5l7EyyVK9J1sC1k
F1ACmU5gg4WmnvmDzFAXhVSMjiKdGooqJqVOVW3eY98SLuOqAh+mknZzGjSDCl1YNwzYH4MMOgb9
4/7mgDQCos2PaDU267ILd5Dr7Jcc+bM9Fe+yFNxXYJjwQYYKnDV5wXkd7KnSl7MJcrw+6GXdMFzP
wIFJCrEIQ+lvy9hq+Ir03i1thKaCvyVhdxKLpzvyMrC4LTrtrTtgZ3rZQXUdJGHXSfAnRiy1eqRc
84kobMmnRzefjjQ/In+dB4HhObLiDUcjGWBhoXTUOu3AoURbwHk3SMYxrqATojeLVCqnyxxtdxxd
vijN3y6BMtRaVdj9SuHuEtvgACnE6g3ArlWVBemripsKrX6wEzdtGgdgsqiz2e4rzTDmh+pN22/x
FrN/Yvsm8RuG3MuoGdvp0qUM3SKyj5Fug+3mjXRc7nUTwA50WiyyXFwiCw+urpPotFDe+CUIwmg1
8pwdqLrjlXfTpNrX36Kkl+ja4iHDCf7ewH9az10ULvzYs1d+IVDg1MKskrfjfa3wX0pljYHhzEbl
tZEb3n1mm/wRLDtrA88baKY4/cnIcF4jpRqWWdjOMYEmIq1jA9mXAtB00R7J22XOQYG24iGKhE1r
kHmAtOhJ5FiDluTIgwGPlOaLXJQpFKx68Vipugb9DoBKNY/FYwnifpC1+MtpBPvssuYDNA3D0NvU
tvvuTXGspqlk+tN8HUFODw12aweaNOgdaLyu0v+UdiYw90q7PuGf0s6c5aYjmhN5J10ZJ281glWT
vk03L32baCg89nnun4Lpu4ZftfQkj0XsjcvCDYwnI1L/ulMje7fJj7vf4owEWu5j24zbtkj5UYw+
SHf0hxY4iAdVjerRGTp+rHqVQdUQH84GdN8cp5dPdvowh//EywRcoNNQStdcV66HBBFITI5TK9hR
sc5dQRKeL8h2c/xpiFwCqxc07+bmxeSuOgGF7N8cll4/wxN31fkcEl+GJa50ycvsCf2rHhCP/5jo
DrxuwRKc8tm6JL1MMlZJC9oU1wcF2q/RsQDYPXO/38xcRfHtFXKvfH8FzwF2S7PGBUsWiWxNM27B
rpE/RjLfGwZYNtG9lCzqfEw2HVQ+oSXns303mfXF1JVeQ+TB0ewBMdCVXjxp24cWOSfILNTQbdUR
5Mhbe2+hh2yehPbiftVC3ExZU3iBHGm3MLKg+tpVKEc6LBfHPByqV+iRzfZGQaUIgkT2uk6b+muF
vaplleUDL0KwFeUKSGNtH/R0dEBFt+k1JFcfI7d/gchFuYL2XvooTaRb6I5sUtuUttHd/02cUSK9
UJjgmh5HYS0DPoFuX/+iOdtpUN0Xmwl1VCYwy2RNs9xajhK/KJXg0K9Y9xNIsAOI8BggyNs0bWJt
Sehi8vjFsUrzIc3H9C5u2V9kpig/9s1tYdvqi44yA2/Lc+BhSsN+xF6zOFoOfgRQj3ceyVYKsRrR
5HjPHe48JhBqXnlAXW8pgibYCulOLQD7SDY9YXDB3jrnAXwWxQDxpWuwdotXwKWbfTg0bC106suD
3emcz/YSx6I3Hf8nu5wyqM/W4UKMor+khfQ3KRvKdVmI/Bk0hnwHXcpgKcIuf5aiQdOyF3kLI8Aw
mUIkJSrQY1KwxcHnM+TyQs60SqaHFCRkEbZOEjpbqzwq2RPrZXwvvU7uhtT1TaTh3O5Q4WGZLaQV
hXubby2nbYe/yGGUoLs65mzsDnM4ZPugNwMRKqCnarCwTNV4seOyf+1W7mjLV9NoOwhOjdmChlHV
a4ZJAzKw2gtV0griCmhloWE+QsEscuQjKtPBvd+7ZzLjrwuGoggg9yptsKQPFbQcQjA78nqWegtt
1W3SDOe72+MW2ZFMLWJkSKAF8OkxTE/b28M3HNe6qfdTAPkEKbDAOUHmZX5W00SGHHQMMqSTDXZ3
nCEtuRl0lS3vx+4hnsJN14voSqbe9KF3LJq/yEem26Sb7ddJ3TjVR6uXf1H8/++kuAdaDGwPeGt9
6yNP6o3XIIkA9ahayevvqomORoLd5mMRduVTkYZ/W3rXVXtNvPCxmTyDTpDPQ/fXIXlvwchYtefb
UKboOLOyqF4Fxj60dWfxyP3pDqOI+oyHP464VxQLmbn1AyAhbOnkgt37zFIbyEo3JxDBDQfZQiwn
8Pz2ivwyXxkATDxPNYQ0VFk33/1a7FsLeNtFCTg3+AkgFJrz71DeEV9c5rFlinLbvORgaNpHr3hf
Uk4ALPXSeV8SLeWnCJ/duGvlF6NkA6gZcafQg7eAzoH8UrR4TbqT2vbHuJJPoIkNQFi6HLtcbEjt
O0Ra5ex6oLioQZy8pmHTNxAKhyInKYWRZliVM+/8YSdpMRcJDDyM0wR7wbNfQDZ4gRs7xPNnAamO
+eaz67/EmAD8HIYp5puo5/1KTF64j4NAffEgZ93LsnpprTI5Z2CIXozQ9fhCYXGcGntwBENn0/YW
FRuCXZKycCvQrLhCY7K9jmWF/+sqm/oVLzPoftBYdXYPWhHbXo8QFYIuqDutueltgWX6K3RUtCfe
eoCuuivdfdhvJrJPjjXHE8U9mRwNGBlhx1M12pOdTOT8n/bf1sdn/NP7+XV9ep8BITo+1pbM2QTo
attYhmvjA/nPZQCRrWL9tS9S8L7X0kfpoki+N9wL0zWw7cj/ND1IRvSEOYZPCYReEg+qMAl+pf+9
1M3ysdw8PQGlrzvmUAjXagh26ehPUVstA8vPNmQj7YQezKcXmZkLPjDwYuNRyu3I2qM0as64Meln
9sJp/f7sgWX+Oa75+wM4qd7DZhiZDgu6sj+DNcR9Tv8Jm7rxX6v9GkbTyzDCf7GLTz+fcDCGAtO1
qxxo0vPau4/b2L4H2lOifxgf9NI8ZR2YLSiytXm3c13ugyuR4VCi45spBtWhaMB1SzHKcNxF0wJN
x1BjmWP0K4B92fn0CuZqDs9kOJ1AG3FH0bTsGOB3i8/FIbMdD6MH1IodGvkugw7mi1mhJBF6YXSm
Iaj+tk3exY8GFOkec8VXSve4phln6HpqywUNp8niO5Axm7M3GwWAMGNR7MhLSwoIbpxpqJdUGTj5
aMkC9DpZH3VnJwpBi2IESFaIJaO8ib60TQ6YOOTgTpRL6aNqgiZeHG1oaKVCHpkJzaKhFsVThLrR
o53NqRQKaGpQPt+mt21tLgOvX1sdh0phlAT3Y41WNabVQis5gHbC6wA07gewP/w7QvrdsRnxqP8t
AsgppMV1yeMPa3g4v6/GmEMfHnuWnK2BxEFKxeU2rpOm3R8SY0NE+rNt9oNUHyT7dQMWWKcwrK1T
26hKMLCaog5WnzwaomQyDwlhQ5gaIZ3ZdMPUfEwitA5FfZhoRKEfExnaEU4iQit1wsprn6VHyA96
j4AGe48eYy9o42rOIIn1IFle+2vkt8c1OTvPCM4KKatOO8lUFNml9DIGVlrMTmMnWaOlvtnQdN9s
LZxEm+/zbD0JUhpbwPvjOzKZ/oBNFYift/QOxsHvjwJ6wAvy0hoMNbjCZMM9mWRloINIeumO3gLU
teuDw1wTAJB/3hFIf6D6ZTyQpTNzqD5N38MkHvaUgGtBkLud6r6aE3gy5t0FD9p7ctKHDNVYiL4n
4p4+YCLt0Pbx6/Q2r6qVcBnom4vU38d4DgC76++7oM6fHJYUTzn2SXxMx2tUc3zGHWYvHSbaHTmB
kJ52HEQJS5rwMR2/VzlIXJW39t0yuXD+SKAJhofQCpDeCew74LtPaxSVGznG30GD+83toe8DopFg
nwuoMXpZZr1hIvlpoqoMf+UkAM0UK8NM2N7REHzLqNUOZXFLQy/ae9SFnUVYNdnGB2uBhAzSlz6N
OdhOM1QwMq0kpaVctB3IWvbJ/ms8aoZnFjSi36N1eQSENQVSQWf+fssBVl5cLXmMgsbN8SlZ2FAm
0JNg1Sxi/IYPQwkuDRneQ8UrvHctVFmwPQ62A2Rs78ERgJy/i9Yv6QcnimBhYt2N/bdJOU6yzALh
avrwn6En3WTpaHbgRi9JsbQGLenUDTT79CvUA0Pytod6dzig6U2f7PC75ELGL+r2NGyYuRJghX2O
cfLAtuXfYfSoGBwoaAd598ewWq9GQOaPMH2OmVcjO72o0dvt7UVptX4Ao/KQSgAnIEy27aY0PUIX
LDvmlmFvFVAIVyFLwNhLy3/sQ6Sua+aUX1ksvsZCVj/rBHp3qTeKBR8BgW5E+bMP6q/KEMXXvC4S
SOOk3qNi+DJXhsiuEKh4f5XaGj+/imvHyRp1sAb0x281N99ZY6A0LY/AbBFHzCcztCFnWpk/2WiS
puDwIwsSG4G/zpB7e4RITHlwULKBMI9jP5Itar900h4epIXHQeBAdriZwIV1i4f0FSCNrYldamM1
9/PldegmiJaW9p2jRvfA9WbVBXZjY6UqQRl7aq8oto9Au/5qnMXjych1ZLK2D2Pr+3+VqXkywXJy
u/Fca7YE/9z8ElMmgXqJu/qN9si0W6aNshogNt+G5p7sMvCvgvvAPmTT1z6C7MAtvUtpYG23GcTO
bTfaUOeBki9VBKUKSEVYqxh1RkjOJdOFh625pAAneEm72l6KAs3qTRtly3Yyo80UO/bFAOJ2vlgB
E6egtddDHiK9RQ4KkZBbWhb4km3INqD/b2U6cQRhur69DhJ0IZ2TjpuyaPH3q0sDCchWHbBpVF/A
nutBotIxDr0eMrapg9F7rUBec3R8qPcJLXpv5ZO37FtQ+E+eUYAJq/pZKW686Rs/rd5vLPDjpi0E
QRwL1cXCyqyX2u+6lehb+yotaAukTZwfUDAAo0M4BeuKQRUhscJimVUg34m0PF2h73ofaG8AeTA2
LRT9ktG01v85hgLpkiRgOxE6+rYY3Yn8W1F0AY5b/ERHzqEU0x0zphPJkKUJU3faRydM8jUMnxZ9
OP3w/bd54EMBy/1ovzWQZViA+Eg8Ch76G+UDYyNBY3hmSRCv+7q1Xkqj/5aXI9TMY/DgYVf3A3TP
fDHqSQb7ZxLAt+MZDT0JmDUN82Uax3kSZFXnSU2JhBbgJkY4pMe4doxlNslkiZxTeozCESTt5OnC
RL3fkmtKTSRQnHw68BEFtEK3VZYGGsFjC8Lr0AKLT0EIBg0jb5sHw06qZVm14k3l8uo56PVaDPLb
0PrdT7RM/S18x3/xMg4eZn+0r6lnptB9asUBf9nqnCrO1q3te48saV/jMNpOun5EF1mqANgagb5x
Gmcc5eLUGQ8WVaA+xXy4hS/UgUadCcX5TgXTliBB5Qid8qFBRm9GCGn4EChZ/mxrXTBQkCg1BVPc
+DGXUEe0HsX9x/WcBnt0P+1O4N9Ae4rpGatbhmWwzSewpANzo5M0hQ1QYOm4oCrT6Gh9oUkhtJ3W
N9uUBBfLeKtx7D7EflDhlGwaI/6G0WoejjJ3r0rmCTp34wDpAhAnxfpCDjDZhQvuFGL7KRq75VWj
suF8C3Y8TeydVo+fwiDkHq9HJ2/ABf4Kgpjg3JaVwxcd8gH7gIevFWPhRbU4t6wAv9+4HAxkcwh6
rqZFEocGfl1UvgKeCKIGt9+nkWUVyKzX9MPUkd1WvX0psi5fSR1MnjBDBW5htgAIJu0c/NuPH62e
M26BbBFt6Zrt0NX0iBEr0JdJtyYRH95cZJRWYgPVB2yGnkIaeJ/ixGCVYkWBTmyhPYhXHt8zW862
eQWuql0DmTZbLPIqh9yEZdl3cTrVOyfusn3BHXWdIAQJjbik/jpC7tEzIuOnL+udWzLvrfPycUmT
cjepdzKzwDwS9OrKseQ8KTfdM/0i2EW3Q47InSeFwLXdBYlaMyj0LXLdqeDqTgW6VGO9RNIqOHNb
WsDV6KM9uDYE6K/QegBCxvc4nJrAXNJWNfDmSPksPiabZSy30EeDvDHKOVdghsdrnsr6zFwo1Lcs
dyG+AwoUM27UoQzMexq52kR34C3Jdr2r2xP0VFqEHIURpRuzAvzOC5vifZUgy7oV65FJjS0/jNeF
jYPmmDIQEt5eCrUlvBsgaHa02qiSXZgk7aUFqcLa92W8pm9Uqb9WZlw8QsmNnWjUhEF3LuoevH/w
0SWoTbl2gbhYJ2XwbkPn6n1YGv78XURXbXGuJn6lePoqgjy+XUdC1uvbQjJs7zhki8+0DpLDoN9Q
XoIkEyhVKs1/ZaXx361MvDtngHh3G4K1nuyt63hLq7HYsYmK8ZklYtsp3/qaSQtK1kWjthSWooSe
WTjYN9PADv9p2YkZ1cKVoOGiZfNQFgdOsMDG6PkOXYPhOnembkMsZDRMkFv/NBR6SJRlZlOH65s3
lEhKmMXfER4LzwM0hQ5tin8lDW2BbHnp+mhE0N7E0RyRogIuUQ/NBNjDVtP00xAlg/icVl06DyMl
zXNUGT/nlVDxuCRR8Y1GUes4l6EzX7xpmp67ou2uBnTEyCcsLu6aLLiQbwRy8a5RHJwBeEUwatT3
2GDtQhCsPMfGZABTpDbkywdmPbggDKR5vdM3j6qLl+Srpih+cvO/K3zytjIB1r0Pi+FR5kUKWq5s
OLqa3AmwYb5LmF1BSwd8UXMIumlq7jj3NEqKjAEDGFsbGg4WMNxFGlxoRJMKbNAXSBAMRxrSkp7f
33tp8qQ07Uk2NOmDobO2RSXsLTYYA+RuRLUf0bt/oRAUZcQFGhT724Qub80tGgGAoNCL0KXP43Ze
JMrrYc8BXV6AYSJAKbtyF0kdAM1c2baxYIYjILLVBiu7n8K7KivDO3RLZrsY8kYLk2Jqhja7ouov
5KULBatDEUTu3RyUNvhxafAZmNdNAzAlmU4a7W6Tbq9V6JexElDYBmnhrNBwBQxJEJns6OCP87EX
yGUMtDaNPz39x1hl695DErzqzG3SZ8PORbfQYyScv0Qy5T8KM0DlwCufc9Cl/SkgbbznQJXVHIAH
77CrFA5deoUMh6UHDzwyi9iFpn1hRdXZywz+ytrNFObxa1WP9WWMI+C0tbkvpNimAI5vUIzir7dJ
70Ps1hNksqapPM5PxpEF+I7EokR7H+SRPl36EIA3MSio/MLR6Gcr3UHm3bvgwBPzMViRJWAM+5y0
LLdhVkANz7EDyLpm7dppWfLc5tgKxl3U/VUiV2Uw2/67RRmr8lTy1emQ1MiAz8ZJu8fxENvvg1U1
aLbT00OI3czTJ99snlHyGNZJht1+o7EQrsZHtI2Nx6XXX2jkmWBTmLq0XVrKAr5De3tfvnujCO3y
tVMCMaWnfswP/LHYmAEYTGNQWCMXgEb4QfeoZBy0KviCPKJu74MrCmeBwWPmWy+fyB+C223FeDAd
aWKmJ3bU3DKNT3UWq4On2yrqzi8ujr6jYeSG+J6Gw8maoLUNFg7wM9alPFEYRUxGVG67HmSxe4CP
+qXv5DUqnsqYewPCLCkXsWXKO2vwqwuwLwbQrCidurIq8fmstDjpPzN4lAb3IAQEh3lm//Bavz3S
w6lv4uACGbRtJ/CkXzYsGjZg0mtWt62enuDKrDuSSYKmb2P6HCBppEfbxB3fwqzag3jH+Gk51gnC
pdPXFswCSw/9/lfwZhk7pzeHHdpLgdrUkzwHfYuJWe+nUZTXKbSLRaoKcc50V2oaAx4tIQk0jz7s
TusU7SqX+aHg4FK8kcwAFgpdH6P3wK5qFgdyZPh4rcvMRo2fhVBy7U11rsGQ9tr/XUmrf43YGIEj
F6xoQR3w1xb8X5vEkuOGgsDa+j6HubX9av2wo2wn6yK+72suHlnOAYzPTNBXNUn8mLVlc8Ivzldy
TkJUZ1BUn4vRzU5cpdkKyrgQWNTDoMcTcEG3dAmNBD9h2qPGFB4Pwp1aqMddk3FwvgMSl93byqsv
GfCji24IzC+iGY1VWbNiT8MUFQuoY8rn1NJHMOBsFwLMMF/CpB6BrTD9vSf85IiuU3eJ7dCiT9v2
ZcojcTYNFYBAFzAACMl2K6P0o0Ophzqs1WFmVIsz8pXQRIsaFMOAwlqBykYcaPgRZunVABYDNxqB
CqbmOzo7wLBVld8CFzl1nTFPzEYCadX7lzEoyhM64tzVRwRKEmgBSKRcujoi7EApTxHQJCq/RfX7
GhRhQHEOXETgSMYPkvnQoZi2nmr0gIxlbT2gld56yNpg0yBLeaWIPE44EAfBuEB2Cjy7XuJOC/za
qD0F2xw92a1qgLnCVJrR6DWRjmzWdimnfFm5xmYcnK8Mmlr7FHRMi04zwzhTWB1pCJEa/uz07fsw
GlW8idGqvBrr1t1VBQTD6Kzu4l+9a0sZr+ggT14a0mn9Fmx3MjwiqZMsqKrV2R2ogpNi2MSNbwCk
nPeH1ub+0QRqa66OpSEouUZUWGkC2al01qgx3ipggOaVbhN+XxOZIqgSrlKBbQ/LAHQT+ZDeBSme
aOPk3ddhARMwBMeR+W8305C4kESwc7mMuqxPlp7I21VidOlmHlfRpDnLY76fx1aIh29dFhdaoszd
9E6NPc6HejLwdvP6GVpsQVI3HrL4mEcyPWG3836Z/ARgn9/HoqyGY94cyU4zujDgoFE1iWqGXzwN
Np+GEILBHnopeWiwBdkc7cB/f7ksAIpa32hA6A5pdJRRgbQTcf44Ocp5GlvAZFR87VvDeSILN6Y9
6CP6u1abBm7Wi6TqvSNFFKhIrJoWSmiN0bjYUaFVsq3BIUVTBaRkD2jGChY0REusdfkfr+Txur+L
AXFpUIUP+sxBp/RU58dOX+KRY9wrkQMzNOVHuiN3afcjyIn5CN7GjzkRhZOfIqupAp/P77fkN5qh
XkNKK97aWZSuSDd8n+vusAqfkxVrTHnuAcA/O1mWrjKT8ePolj/bMO1PluzfL1Fi9yeyuT749Rw7
O5Jz0hE92BqQR/sIIc+IDjpQOoNXLTfub2WqafDE0VT11/ajs9xGmYFMVKaii9GBolJH0YhCaeIk
unniXNH6Z63b8r+uRfaPV7ytxf55RVqZFQU/ohcbP5/4MapTdN4Sgtf/GOK4w56TDj8rNy+2E5+H
5EVBXGSsOduOIc8ja8M9Hm2HjiVA7JBtvvUBUNknlnUgG10Kt0I/s76gzQAkpa+iwwkCvF2tp54N
wO/9xHiturr8XnD/1ccH4TuooOcb4Ennm19cZjh6L5DKOGh3oWf+jyX+z2MgAYYuL/B3r53ecU71
6NoLInrIRSY2DXRqZ3YI7kHZpapM59Lhn/zC/Kd4Yvz1T5NCnzUzO8S/J41JxV8jbscnWaD5ss+N
8Y4uXexl0Mpc3iwTEnF3bqw35KnQoq+mZrMsKmtrxTijutJSn6Zm/dII6zKclxwscHWYo05K6FfQ
Ob27OhTWNg1BBEs2GxXKRdN5BahBi2o9oKd+H3pt9qKMaVvUDKBWbTd5GtzsMirf7R4Y2/Y18HUv
Tokz5If9Fv+rvazRv0bVq7nwpatXoLyEJrOai2U1aGtPfdA83epn2cDq7eD44/JWP5MoYSILG/ub
W1Gst6OvWWSPRzLNdrEsQ3SUUc1tMsL0JHj1dHvpHj8427oWanlbpgmHz0uTQ1nZvDQtZILK+a53
2XKy0CHYuhMSgxkgKZesct2l0bQ5+gDG8DJ78Aul9uhrec61jeIaFkJBEQiSLa0wz6UFPlaRYPdB
Q5Ne9OOC7em80s10W7OO0y2eN96RnMCBPSRO1p8GtPGvxtzDjltvZOadBx58lbJRmtUmHzzTuzJT
oOrSQ9quOEWEWpsM0yPZXB8EBwCFX8k5h+l1XZTCNzdbwf6+LWso//OyNCkwkMxKZJviHIVtEC07
gNGanHTpPpYNWxwVVIVd1dgZzr7qsLOj/YwfAQdBQ9rP0ND1B4lGJJQmbkPyopcN35f05Ec49Qzo
IN6G4/Qt6HAkijxzOIFQHHs8GnvaSHd0icMCErFps6WpIVjW8djQU2h8WyEsQfDPh+bhN/u88qcX
UVkQLzy/kBukOIb96EWPzB7MNw9CrEHoxD/yPhmWzZj4Fwj+difQeKCdUJXBN6s+U4ADVeJl6YFT
vh6r6lxAR2RFDnfLoTH1HcrO9cqtZXwORJRfxATsAUpb8Q+XPQ2VNX3jaEpfQce20NvmcIsSMXIP
LYQ78cxVb7lpt4s45dFdUbj2hRw4AqC3QjsMtNjNjsoA/3LI0Ecx1gfPEqBWdDQEamzlA9lk5wBl
pwb1UCMzuOGRIa9hJtjVasz7Vm9qE5SSaCQ7Q2wMMOZDERgij5HnsQOyKntqark1utAQ6s7OAeTn
s5PiyU4XhdLSwYnd3e92vSzYoY1DaXW7T/HaTi+QToY4oiFndv42Hd27qB+bcn57t34bCgMksjhO
Vba9LcuAqT8nvlzWRjueXRcFnRGY/OsQ4nGNRrP4oU0DwH5LKDaMTVAsLduqXr22QRufbLI33wcK
QMriR5CCPKlw+797u1ilae5BP/QBxaAEp5SsXVYB/3+Ufdly3LqS7a+cOM+XcUESIMiO2/1Q8yyV
BkvyC8OybM7gCE5ffxeztF3ycPaOdjgYRCKBGlQkgcxca/nfkTpDGXeavPbRGzB65SPXeliGuDUe
SqbyvYns6mp0ORaVIB+YBZnbfLWtYG6MafYdHNyftBj4k2f0CO4j8n5yDMa2OQd0X2JPdo6V2867
hpmfB95uO8dMvzM57vTglZ9RtAmBLrAfSl3Pwq4d75ml4rXPy2RXyjq54W4YLEyv7T6jkn49FEn6
jQ3hs07j4VPb9QN2n6Y6eKbmB1zZ+VK2Mn+SGuHAydVuxm0k3XBfVpGYF0GsQYEt6n3kmuN9U5v3
4OkQn6HRDDUnnzcH6IcVd6BpeyU7PgyiMm3ZHRVo685VHaKQOnIXhgdwHQgwg5ORqehYmiE2+7bd
vlZi6cSR+oriGshkTQ5W7QxrYCjDZWwl6hbgF3Wb+wB4IeBQIF4vslsT2mvurMjwjsf0hkzAcBnI
THeeHc56I98ERhOvuqnoA39q42y5aTRD2Ljb2dNz79LhAy0w+vkttULHz4+ZFR6vg9IcT/0hjEDi
+WMihYTxAhdTvDKoRAQL6veJyUeGZj3L3Oorkb2NEx9nkehh32QzJSbKtwvx2+VIPnT40C76YNzX
qHXVpruDhM1MOGDxyFP7dKlZGCGNgeBAvKIah0BZ9REAjU/USSYnNI+W3b7716hwR5osEHujcsWc
6Ch4Xj3nETfvLATNDn+wt6X6aI+t5lmk9bt/iQKgObFX4Hfz7PmxddcHQFNdIlnKb+t3flckQQ7S
ATco1SQQVC0D/0JTNeCe8Pktvpj8sYUk06YBhHvVDLb5POLGG2gZvuIRBvqUOjEOgxbjDVSqXRBl
AJA8jURON3/sp5F1jsBQ4BSXkeQgfIDAaKSNioobHUN0XP41kl6TSZQo0kgRuuy5RvEROWClB+xF
sMyCit+hQjxe4Y/hHbokAt8wxKs3dm0XyAuENtTCNYMetQ16VdtKvkK6aDUUcgyASQyX4Ogyv8Yc
yEJUzMafxMi6hWd11k3eBca6Hdtm55TNcECeHeLjMi/vStzmAc9r1QuWEQ9+guLeWXg36gqMYYUs
JlUR/lIbTM3/9N5Gbf/23oKCfXhvkWFAZHfCfhF0K+zrbF7bYbO7gLOmJqrmmx3BvmrLuAOOpN4W
XZJ0M0RWQSFH4Tq3kuXSjsAYcDE6SNsu3T40ZkhjK+xaG7nqIWY2D3sf3zoZ6zzCMzoQhzFR6raf
DkozuaoDiJ3Lol/bvVQ7AyUhx87R/ZHO6KDjHAxlvuMsrh1l6b9GNfNnWSX7lR0H9taVRXjnDhOk
bQDVLypPDoB4Fk/kMXDbQn7TfgT6p5tDjz3Y9biV2Ne0/ocY/+WUnEY4UQpAxpFYdX2IbT/Y6AYE
d4V0gUHx02U5lRXXdt3MzAaVgS3Kgh4cgRJpnozP5OYz0JyKokAErsVeI4qa5tRMbm0ALN80/E9u
Pa78tUIpImSspH6ssmwNKDfyerjyVpYIx3U2Nbu0mMfQDXlKVMl2ieVAdtwY2QsT/bch9txbJJr7
G7BpA7E++dum58xrLZG5mqbNtFqT/xDL92lzxI03YwZkO6i1wbC7clEzNkd2MdrS1paaBYvj7WXj
O/UCsRF9aCKWGW3jkiETXQJd6lLhahCJdmaarVh6ymMHQdWueEi0zgrwjNv3V4Q6zT5oEKdJR6s5
AGQCeokMRNUHCHT61iooACrPZd+tqJ8Ohoy+xE5hrXtlaWBYcIhU0B7zuswB5U8FGGRcp5+RMcrr
dx/b0Xpe1DWyv5M3dWgZ9OC/hNJCUiB5C611fdSdj2JC6EvNmxwSjV2Can6k7nGKlVezAuNbM3MR
muxnZKymHjpzUSmzzUt5c7UXpgXqj0uvthdmgULDHisDgcf4vqYLDZdQeGwSjmuOTkP3vrDTGApn
iJvTATmqtENI9692A34hBV5/snwYSe0xiUxols9prusYCAkhFD8drEzaS96nTnoCPVizYuACPxWm
bx+ZfjSnci86kJnOxrCz5048qGWElYrEHsR3D2OQzcklIdvgqQr6PSFfXmeoIvaI3UkImj5Xq5kB
VbKdNx3oLEhEo8Ck4MCI/Zy3JGszVhzlu5OXkBxK5/WwIR8ycZH/NZqmvLbJh5p5ngk+v/Y4pswX
pgNByapDwqhT0fshRjSyAl4e7bR3SxAOBd8utpR6yF1UMl+1mfGdIpAfgpRJFEHlJwR5eoNq9gP2
jh+jmb8EN2mwK4JHIzI+oQraPloG+AE7OxygFD/Ex3JIFbiXtHEGCM2al01oIcaTBjMwRqq3PkiW
KFJUqP2IIFwj/PCbjsvXPHCa52pA3t5wQnaHBY8L7sma4e+YJ1s8tFqw4FRA88tk6eDhiutBKHwX
cTccLqeGrY2dWWFNpZISSKKphw5Oh8qsAbR4PXaDTWQBtAc6jBcUXp4h1lndu2PhHQAWrOZkNzTI
F/MqLG8S3x5vPdFj/TINCMEVgIxRLvYc+OIHN4ecbsfUY5CP1awHI9+BDkNnZAc2Ha42aupO13OR
Wqt8REF4p+pj7QT5o4cq2Lva9efMqkLUtSwqR6WPom/yR0ReUd5Y6DtyDPL0hCop94ZaVVy99aoc
LpNArw60qmmI63CaM582tLgRdVtqpqMYF6gF4mtqNm6B9CAC3CtqDpFfYzdWuQt7elFwhUZbZDfs
OfUiE2/syhz0FtTrOm10bBqsUKmX9VZ1g5DBmTqxdI1mhRjYJjMMewTbclIBkFHtGiwOEErKEv+I
35Z/pDOjK57Bl91tLDMX48wq/RYB+AFM8GaGjWEGZebpjA4BVAF2foTDtfknv+swGkEuNOza/N9P
dX3JX6b65R1cX+MXP+qQdae3rXnvhxBZNqASks/o9HoA8YdY5HbRzyCUkO6vHTICJX2ZZ38Nofa1
251mvDbp7NcXSBtkJE0JlsO/nyYsf7wxehV6Jxfj9VXJ6FQlz2cON8+jjrB3m97EdQg1Ly50SkOK
In6C8ma5Newov20gDSmQCjqoibGTDsUgUAVi+MV8sOx3W0dncbIyIGp0HKYrALXRul5VOgFW4sdY
GpHHqJbrpXW82kcG7PaY4k5Er3rtGECv0zldclJuiJW5DltnmRSRN7+84o+JEaUCcBsc3h29dqoV
dsmlGS8uU9HgUL+ksgtvLlOl2iyWYWSUFxfP8E42SIjWYJjQO0czvbucybR9P/uDjVx6l8sUFzbG
0UH9OLvanGma66zUcbWVYAmdxxxXPOjdvLuileCmCsGkTk1fJN6dtiCh3SXWTTh5lJBX24SNaOfU
WXLXu8sRb8nKjh0vgzoNpUCAeBD5Qomo0rW6cW37BJqU8q0YxclwWPHGtTyFEicKFteP64OMUnAz
eczfyqp/pIJ0KkMPplp0RAIu9quJPMieleMNUOYzNmBDkIr4FgR6/BxHsTzhhrSkFh2MEWzOqd28
tUOQINPXoCKv8Mp67jo+WAxkFuyrlE/7+dJ5aX6cJbH5bqOzNuXOSxgO6YzlmXy59AZrZnr3idbJ
WQiRnMF77RzqZtyTCeIQyblBIf6Nj3sZVPP6YE5ubXsOQcZ0S150aKp6k9h5d6RWH8XJuVL5Uy4V
mDSmmcnU1+CscAwr2F5tbW5XczdmyZpcqCPVGUAXOUA8ZKM5wxJyokHDk8X1VQOp7XXSg4H6Ol9g
p9ZWmj3qtUwXbzjOR3fPneZMw+gjoS6ihFJp8WF2swQNb3x5C9ePkGBH2YH963Q1Kb+67T0ZHq7v
TEs/mpmgSQQmFV8Y+dZO5c8Mw5EfPlVp+SgjtUBXRS508EZwgNRmbV4+FU0qWw+ie1mm59eXZY1y
N0aJuvXrJ22r1tgxt3u+fnEIkIL3X6fb67vrlfBu8uCF5rr8Db2+mKKuw82lORZ8B4aNbgLTdFtp
QSTByLP+S1w3D1aaJQ8xJBt3kjFU6E526NnZRt6cRqzDUfzp1qsGVEZbNyv4owbRHTkxxzLnjcOq
Y2QLY2GIPJtpCPDdt735qWsGdeymllN44wq1ImBOLj3zvnL66tYF6VXjJuY9mVoT1F5BFkR7svVt
UGyyKGfzywBhBfe9ufK1NsHEiRI9rKvbeEuTgxM32SEqYs6oSQM8/FgMx+zPZGpHhBLTvq3WNDnQ
JtkhttU36qS3a0TmHinc4Oby6o3dodoscpY0mSuT7sR4cSJ/Onhx/CVPpHmgVo/l4dqXVgs6EXyg
0eiDMypVFtRJphwSmTNe+f2OmslY2BsZIVhHLvQWOiDj2HhPBkNC48UrR7ahNwBaD7YLdI+tJPZU
XfTEIrs9j1zq22Ls3vzO854h7T4soQg4bIIezVAbC5BuoUYz9rxDUWVQ4AOC+hk8hRyUuFmzL9oI
pWvW+WJuocCnyxJ8IYjRzN933KBQ21zq9K61+QlSH/tWFbMPhXp2XENM3LTvDLztIvCfKH8dMPWq
a50/FEiybXQNiR9Eab2HyYFS21gDvvL6s4Eg52ssUACZdPx7Yqc3TTpYLzpuBuiBWurs2FG7dkur
3/mlkyBOkTCwBvL+IRmgjKsg0Pl1Gg6NUv49wnCZIRiMn6i/8u0UP42UAZIw4cgj1wCzhZkAfJaG
/SdoVIDLGfarWzehz1NPIo2IgNrFzQH2ntyAjnifbZjcrrNF8VefiA4geTyA5hvwDmOWDW+ZDFFd
6llPkB0uUZRoZpu6b5JPZcsPsjDDV+B50nmB8uiTlhY75uaA1Jo9RK8/RnYpxChoZO4EKNu2bbYw
4hgJokCln+hMBU5yOev+YPuTX8BMhvtmkX7IsxmOPezBDLb5kNW75NjEcG+I0dlSeu3SK5ElWwqj
BMzkR46OnGmWtKw3ZO/jdKZGJHZPRVsUawf0A09WVlz4rJzUNZeJ7VZbVCFBnDfNL3xWWEvDHjcg
0LY849Pk7yJOBpQayhTEkINH2So6aznVzs9DxwMPdhkm/6HdzWM98yPt770EsiMolUnyUzYKJFzM
bkEdyBPmpwgagvYiHvsFaqj8/dXNH0S4GoJUznsONGeHQo29ztr2IewstQRLWb+6NEcQsXGnwluy
ZPugO3MEgWt6oE46dBKEYQB1nalFs/WJ+T4bN7v32QLbCFatVg0iXq6VzIgzC/JDh841qxO1apbW
m9jLqjk16YAgL4g5g/rESw8Fm5NHDQKxOZ+kRMj2hzkuHtOAn+f406vYJbRfixbck+HAi3sjMffE
zeBDnXSTAGu17KeLAhp90RSL7m5KiHbf827cM4i/LnFzlPuwDsJ54478UCe5/YmBLv1CW6dVvgML
ZbEIUDX3TG5+WvKDyYK1a+UtQPXOK10xdQ3hihIxi3PDWLNvgtZdsCCJXnV2zEvb+9wmoF0dmzHa
sSxV99NA6q+SHBo6FsqF7ChxtkmKeZzact4CBHzCsOlekS3t5i33wtvENU2IuY5gGbXzESLKybuv
gCKLhhyjWphInrZg6AX3B2eLns5sbFU7pV2EC3B26Z3O7PCLaHqouLuACU0HkGLqYF2joHctGo6k
rMadqMEyAvz+clx7uM+cS4nU+sSXdvljhM2wqB0EXelvmYZtfIay3KTBdSs8Jj6n4NqFmGL32Rp7
NtdJ3EFLL+g2jdMaG4ZM500HSPgcebnxpez7A3FoewrsnVHefWZlCjlI4C+MLs4eFKD3gG7jLKgK
yIbilvxgxPrddu2lM8VYvexUBWYgjhslIBrZjt6y76TpwSmrL5d3PH0UpwDZF3lkod5AsSB+9LLi
kOeG9xCD8GmHO8p0FXbD58meMjwtrDDkO0eCKuVn+4hExiw363KD219/xIK/P47C6aAPzfN1YhXR
rGR9PMyoR4bROGtKEa7zboCumQEdBNebglpT82qTSTpsUNtWndvpUINYH9kL2KhJHVdbXst6VfpW
O6cqN6p3wx74LLnjb6m+7Wo3ZDyuGWqHZynRtF6VrTy7OiO3Vi+Vxt0jMEzrRiXCWEbTWeAM72dk
+1MvCktBn4NayXWMX8/ORepgVY+yeKwq9WYjyvgWlfUKgbjus5n5yQL1U8NJuy4ie2Zer1Qqnbml
RmPmu5l5cIkRgQLF1BaIyGGdE+zIRAc5RZHpDGkKaLkWI4RoUby6iqUGWnkC3FERF9lAAAD9G9s5
IpCTn7zp9qu09WKNDdvEXOCWXBh9suXMwFOiTKCB3tYBh5iOGb/5uCpcyxFfCi+MF6YQ2clLmLsP
x7xe9lppYL2BF4ea5xuvs+9D3jYPbhg1a9/Ps22QCSilTZORx2hDcT2qxReE9uOFL0e1kMwdNqAQ
pBp1OnhKlUtfCmtJzQ7gvTvn3YHbYu1kGcrFh+Z+VD6g/UmUbZHTAMAQCg9nKIO820p5NPx4q0Jn
+SfNCt/Go3bqHKdUvFQhW6BksTPuEV3Dt9BFQbEg7H+C1NUGuV4LjzCoPIFIsTqHCMZcbNSkDlS3
Nxt7bkgQILS8tR4BA2933CombmoX4cMK0hDXpgMCRXyv9jG2A1RIu443TyaGcUi1fnLqKriXokkP
7ZD4c2L0dv6y69xOD7k9yTMhAr8El28KUcJihsvWfAXfhkbNv5XeSu0M4HrBHyIVUXvP3AqEQ9Ot
dgjffdsQjMa2pcO70AR5tfaRyMLecPzMGZR5ej08QS7m3U6FGODIvNjJf1SxvwyMERiDpkk2vIvC
FZIcyOu5I+6LyJWD3QagkCRNN2aSNc/kETYRX8cQ55thsZXNL9TzjcH69R/bRDyPfBlQMsL1NpYD
arjQqaF+Rl+prj42qRcR/25L338Zdb/1/jL26txOU5WuoddjMO66AUlXSKGX+x4RgJWqTPteoSQM
MsdqfMv9m6Lv/G/2WH63hes+6tTEzjLo/QOqwKvLGJ0VxlINQCrR9cYGXq1jI8wRe5rWQHpa8HTT
IfVGe87Ylytm+oqrLkAmsc1KiPtwIK87J6shUDzodyT21Q+aDFibt9kjZzXD77SrwE2T2atUoLg4
SsriCBC8WqLsqfxUSfMrQRsN5ytuW8nbdQyLxnBh+OJFO/hjEmoNFcbl6tr06r5cQR45XKUyCA5i
APRK9E9U/Z7nLaTpQn84udztDpbGRiYqffNLnVwc7P6e9eYM2YISFSK4JHKsMBEW5sWBZGiyqSmm
JvXaLbCd1Iu9ovVIvX8amzghMheZAoGqoU5YJmBdCQFaq+zdfakZlpqTvascEAYMzUup3dz+rhPp
3kGPdgGG2yA7h8EEYNDRAUzdgn9VwBAvQKvBb4wCqn+DIZPHIM2rJZSkxiMgX+nOKRJnPRa5fWvH
hZi3wglfWkvdZWnOvwPYj/pGT7+F5V/DZahRvtEmFoj88awAP4KHUIyXHUTT+qge6D/R5U92iytn
LYvqoj7kDVZ2C2z3XikII10FibIibNZChyDDHSFIdO0wCw7BD+MWDDZgoipQtY/gyqwUUbenZjPk
702CHuLp8LF3+LlJvTEDPOw/js1H1OiUKluA2vYgaqm23rTAQjUiFNncMguP1KbD5OLno9rGiYwO
JhafxGcQ6+6bL/Lw1ul6fsfG5ERkCLbq7DXKRuMVeQ3Z+A0oveAWa9uLF5mtwYZXn8JrWrn+mAv8
FRcvVRfOSru1vUSEEgXCfcWeIhvccLiu/bMKa/Bx4+Z/BEYGOSi/DRF06ezjiFJxiCPW9l2T1808
N1X/HHv2l9aTyTerbDB8ykOJtMRWiSVvjgeh1T4QDIJsAa7poAY3SjcgTdKa0dE3jS+p4fPLgrJN
zOyQx+EXWqbRBsEFynXm2m2yo8Wax/EbBBi+WBKbF/F66d5Pj0aFR8XE/EX2pteAdkx23rnzqyvZ
IdOZ4sHglTMQ9o5rgGayJwl5cWW64WvmAwYtwcV2itOwO7kAUKPUoAlfY0gDCAbuDUtG/vrnkYkZ
jbcqs58UVjZHUDCpI1a96ogdSLwRvfHJtaNob8fRKrCy8j5N4/bWSSQKWjoog/aIucwrn7EN9Rqt
aA5B4H6+9LLBeasB/thjcYRdi8MNSF4iQka+dABx3Up0yrihVlR6zuLf//q///P/vvb/FXzLb1FG
GuTqX0pnt3mkmvq//+2wf/+ruJi3b//9b+65tisEB4eF8MA+4jgu+r9+uUMSHN7m/wkb8I1Bjci6
53Ve3zfWAgIE2Vus/ADYtKBE6NbjG9ubWBWApL9rkgEwXK3lG1LnSJ+rr62xuOxjgy5M9kCsrBNa
YXVCtBuUmon05IxhtnaJVw5yqXwWDmW0vqgMJlHzUxs44lOIQpjrMiNORLxANiaDQAiYiegQJP5H
GzmXWbpg+I3vIE+M6tnpIFTWH+3p0MdNtcpx0wMj01+9aaWfQaafbUTLsGIXmVOhHsltLy40lpxp
AqgpsNnff/Xc+v2rdxzu4JclBHLQDv/5qwc9Xm50tXTumy4aNkgCB6iaMsdlxo3ypUqQNJmWE90I
HHTp8uqWPBxgngDVZigT+7NXpXxjl4Xuh3k6NtFs2L2GWLGxE6IOX9KoshaxnXRHCUnMfVmAJ2NA
burTyKxHfL3O2+QK/mnUeE+uzIfSSJAOB7rMzGq40WFs7zi3cM8FpEH+w+/Ss3/9cjhD1BffDkdp
iCMc8fOX07lJ6aJ0Xt1fFulOIYDLz/knZCjyMxRl2zOg+o90O4xqZazolkfNyQvlWuo8FNAqtkLv
C2LAeumITIE1DTemUNUQaxCiebZ0dZTTGhEPxTsVs/xJGAUkg4oOrkPO97W8DY28ukWh/QoJe3Gf
T2z6JbhtQXeQ+HuygTIsWTcF+B+plwZUUb8SEy8/omZQra0iDtyenc0RnIq3o1Rg7fcVII+9D84M
u0uqee0DRRg299CuF/e/+HLztnasrQvljl+W9qQwZ2nh7aZOkp8b2wDopA5BDyx/2cHk0beq87KH
ZjogUlhUIgYBGBpZ5LSzFtDDXeYV6sHSZrUyzDFfUi+N7rr0MjoHee/NJd7IC4stLd4kH8jl20ZO
d2WzWVFHabHwH34R3PvpFyEYc038F1DMloAhS3u6nD7cqXBnsQZQyQT3Ao8oyMex/tSZoFcmnGFU
fjK92vpCizButP0hEH5/MkIPSzSjghRknBxJVfaiEkvisRd5WDqtvKIoZs2k9hahCBDaO2UMcZmk
3NMg6qDmf7RdJgtY4q/r2kWVzWC76UZ2o7ln3DX3dMb7xC5nKhpQbYVEEdtwN95eu3/zuRh4pdf/
cO/5+bY/fZkggHI4c1zPAhGd5/z8ZSZhxcw0Y/6d7OsBqdjMm5nAL9xakeGh6Dszl23qqZeciSWt
dcmjqkKg9DregeEWxLNIIxYusMdtsamRZ5jus9V0d/1wAMjo2GpoucGBzND4QNDJDBFOC0Y1rxIT
9K4Wy86ml0QzCrZQB8uM9w5kZyJECUDrbnCt5nFRgMvG99KzgzqXv/9WPPnbT8zmkglpWqDcZdz+
5VvBiooHqkmdOwa53KM9CWaA2iRBCdukckucqIETx4u+OEfOmC4+UC/nEDQgumSygT8PwFgXVPJE
rezLAXVwvdMs6io2wMWd1XMqBcwF6DkghRzsxVQxGAdrqQv5dPWqHVSnSQbpxm4KDRV+DFKMyAg2
1NSTrXOBUAoH+zcb+RVTqOniPPmRbahdLLW58VJN9N4zGYz8Hrdh6IpYQQymLqfcUk9UQmPLryDD
Rb0fvD1e1xDI5d4h1Nb0Exg+4+dUrGKrHjdKoFBlsrO8d3CPQFARrCnY8YOw30UxvnBnbe3199YE
ICkAREbqFjulqTX1dQMUlNIGYTlIhIWBAr1zZ/pbiHsXJ91EoJkfG3/vZvI5Vbq5I1OOR9ciRQ5j
RU3qMFNAqJj55e9/I5b47dLxoLfhmRAX8ATHLnzq/3AfGjyGx91gl3dhaE5RZ/UU11X0qjoUHfq9
w26R+YlQnocCYPDrha8FGDGQ3/dfCqSVVtBNBUuGdKKHn0d6VcuwgRkOXmZEwLiCi8Xp4goxKdDV
UtONxmVY6PG+DSVYRQK1iiZFvCI38iNoYlFqOjWxw2g2rpxYbqZmVoF8tHRFv6EmgEbvU1ITUsjL
CKVmS9fGr5wQQZFv1ctodJoP0GugxbEyqqoLcAiBqnGbckDdLtBrkYFIAkpg5gV6DbW5/Ma3xQfo
dRH09VJ3mb68BL3OAGAO6r6tRL5YltRnx/KCm6QF/rUHiOfF1haUwhnLDqhQkA9mUG79sDBfwCrS
rHBP9dfkFsfgPy+Q6+oaF/VOLXYQZHd48+U6rR2MiABPw2naQucBQvHFodZ8RN0opBuHsg0fwLnO
UZ+DaF0l6+1QIyMAWIGcg/0iesPySc2ysfQfk3a0Fr7RpzcKtaEbnbfWlmYSDTKA15k6lgV3XtED
nAydrNbv5xZE4xCcBjbZnQ5kF1UzLGth67npjO826iC/HqNsxuzLHG60hohVfeMGiKAorrPPIIDf
kTJkEzd70Y/eC4oYnXkshxD4CcinyqYyN32EgL1p2TbegZt9dqN6V/vqEWCG5IbhdngesDGC5gUE
rkXePiDPFUDOLsgf8mysIRNQtGtqOmWqt3WLwnFqQoTZvq1rtoq1nZ8RYTcXOUvlnVXm6Q0r5doc
enlHpj7ym4Vv+ePKnmwWL2sod1zc/S5VJ6tQWwrWQjQI7Iaps6WAUUgZssnW9BK10S0DIByLJRfU
bS+GMs9RJRDUy+ut7Vfl99ZKvtjx6ALzWvtzbNP5bWna9ZqntYF6oBF0DUBxropI53d/midNtn1W
lGsELNpl2UIST0XFXTGhUVAGCZXkCYiijByijXWqcEnBRgcB4QDydUbcpdyoRE6+H57dPF+MQz48
xgkAGm7pmMi1YMeO1S0HQCPHg3QiNxRpsQCwqN91VVMhA9e1XXKs47yc1ybzzuAnDde2W0RQnMmH
Q2IhOo+SRHnvWEgUOHnovgJTtUyzgH8PtLdvG2RkaDjKAbwzD8JojYKmcfX3d0L716clVg2c2QwP
Bsc0TdxTfr4RIgxVNlZvtBCMNxFi7XyklwgyALqpWy/U5gZUYYiIkK2FdlTYtA9j45QQvAFLviML
8xy3CuuBrsy+5vhVoriMP109UMMfIFHtRxs5UawQz4oGySr2P623JFIVPQnY0hkkHCGMOw/qOrus
I2xUH881H5KTDhvrljoYMiC3f/81mL+uS6evQTCsG6Z/jkM77A/PA9n3qPN2mT6917RLb0KS4pJn
UD4GiRfCALY1gi/zetGngb3gvV3+ejOgEUWKIn+6+sMCfHbIlMXzv3/L3PxlnSNN13Rd/OVc3Dz4
bztPIE1NCA1G8emyoB99WYEJPYg+IyacTkF5sO0k69Lz2fovMz3jKxOlVL+bA/A2XszM1tFnSG1c
veu4kQsRlQocTUsKc2bSix4tAS6XPF0OYQ3iYKQ8FioxwzsjKN/PIITAF50GzEMFJl8M09nVT0Ei
7x+247R/uEZCBJ7p2AZzbCxsx+MM7Z9/zt0w9lE1imQz+IB6ibkNUZZ2hNS2xEITASR5140dBHUn
wEmnk1sUvVWfrh6+wUfkh6x+1gU+VBstQBmivoeUUwiC6RTPHKBA8/BesKzcdVMvNekQIBE8OH1w
CDmDVtWP8aoTCXDCpvnKuv3f/wasKbrw88fFxetKsIRwS0pgsn7+uIBaZAMyWcHmguGyi/klIoPY
vne0AoXEJThUqumQjEENHnDY20EB0waC6lnigMUx0C2I+ZhE2Dqw7PUALucQ+wVAdz+0r/2ECXOr
f/g1449kT9GADx9GMAufxPNsCxEe7rq/RrEYVH1zGYX1OtUJ32nIhc9RKYQKtk4Ez1HmgQIPheeu
rICU5H00IzsqgOQKXIxIQEcqfPZYnkLsSDgnEzmHxwx5UXJTuVD7IETYhZq5AC11HXcMpI4RVst9
U+yQMXtFsVX8PStOWDTiiaQCGxkp332ZqIbniAzqO+6nzSpjZXlo0lbukETu1k3Fx1tgs4MFbuXW
0zRP2/jR93F8n8cywPToIJlYFCczCPEAAYNke0Kh/dENknxn4eo2p/CQBgNVoI+j8ViBd+NEXmSm
5qDLcQP08xeyk4k66TC0pb8wseyfX16BjPU0ZW327UwrFazJ9uHFXNms9RDX+w+2rFXZoWHlQnQl
9CZpCL2UAPhrbaVV9tFGPoao8kkDrUXA4vd3DSlq7Ald5q2x0iq3AQMLYgrkGFQcTeAz3VQtgPaz
xCEuLITrE9MHTZ422j21czcP5k1gRljdDsvUrx2oqo3JMAeBMp4oTpPdSx3K48j9G4eHaE0mnfrm
rG6YgFaIyJC/Cfje4Nn3q0cn2HeQYEvc2nmC9SJGIhEnt42EzDLN4U0TgTgdpAVaHMmDp2WyQWwc
Aeipk2x2wpcIXYW3l1fKvGGVDcO4uMwRYcUbj/GNrNZRnYApbhpn1a5amp4pl5cZcr8829C3vE4q
zTFaAOhZrGlWPhb+KUqDnSuYyOeAA0KRovCHTcour9MEPj9AuuWJ3GmeHmn9WQMizf9P2XktuY1s
6fqJEAFvbkHQu/JGNwhJLcF7j6c/H5K1mzo9HTtmbhBICxRZRCbW+s1BFP3Q1hfWDrjO5RbEoQrQ
00hN9SRGBXYg7eqS70TclajTVOgI5Lovon+kR4hz+Eroic9mGv1vWtFEJxttOJ4x/UYNdf0JoUf9
SZuRwsJPwlm3phHmq1FKXBxbskfRBYyBBoUNN9JIVYu1Guvt1ulRE27S7+mQpptx1qO9LqnlWzr7
bECs9DsIyMYz20I94jo6Pkl9/0Op/OQ7uCi2EnmrXOzASa7sTk1XNOTm+LuvLOkx8ovkNDdt6okL
EBk/2gucseinC1J9yNiPfBXiIqn/UpSOhvrqmG7TcnC2jS6VH1hvrya59jdq2kAtdUjjSO1xiCty
Dx3BwBVPl3ivJJYMx5qPjMij7JZjJFcrn4eYrwT5o2hVzKj3TN78t6IYSg54JoxXb1PV/A9XxGgu
ttPJzxhiRBtfJZAnilVey1cojbtb33aEn41VQLHxG+2nmM0qLWmLya6x4i1ceValUX/KtKNou9Xk
MCEyEG+3W7WlNj/wzoLVynLnWsr7FSIi0IYaFk3isV/3vMREY5J1W3EfXSHrJ03Pv+55MO0rcOL8
ds/Lv8MGbYNiLa6aGiDYZ8sik75cYDmI+ybePNzu67/dsxg0NtL/uOcgqRHsJ+92bfNxM0iJse1q
Z1+Sm4OD1pUAO6SerYU4ndKuBrZKTqSMLGPniBZbKmAr5im2breeLaSO2LADXNsWXMgyxwCieuNH
9nuihRhJizoZedHwJE5vtWWvyi5QOz+XEi+MWAC05DluKvgcNSpvbEHSZ3iX6XOV4Ug5OI+iA6AB
bS1DpVqLYikn6hODRUcxBAcw2xvCId+IusYmWdxFK6xQp33Rp6uvYczbhC24nK5Cd1vt02c5MNrr
pJjbe4+smjr+zK7Yibm6uXXOfCJ5v6rK8ij6iaF1MGLHJo/NXtTlozycJj3+nKu529talXpEduOt
3o7GQU7y7ByMNTv10fPzcm8nBfZWcp65aVhOv8J5k+ZW83tK55+8QatvdkFyIa79HEw4wndzo/Ni
qbbB4+ijI5P3avZNVWxyxQwCMMubTqt+jw0NIf52zp7ElcepMA5xPJp7pAG3pW0iL6TO1rGNw1/a
oFakSSXELU3bOEesGhu9DBTYdFhmT0nlrGQfzIPUrCsdYY4UlMV3O5AvSGgv6U+iNvbIhxwDFAgj
tfhL6oKfFc6uH+YoJyt9mPznBn1KDxsGGdrH/HVtWPzl4R/XjbrAfoQPAW0uDIc3UMIQnBUQBf/f
9bDohs9XNOXGmUoUzFE/39RogHh+ioVO3itsuKde+Q4xz/V7tfl0Gqj2IapxO5lYxpujm4cqW2at
HWVlzxgdaWOvXPMoIZcjRhKL9MNqevYdpTxYmEmvxYAs385qbH+DWpJikDM0e2D69svsmA+ifTZj
YrpKNVzCkvA87Eb8zpcrZU6A0JduvfCza/ejHCabSq39b369uQ3U7H6tdnNxUGQiXJj8fdxuBNSs
K+V8cAkvBGeV/M2qWCYEuHQooi5/m+1w2qlQwTdZ23WfSTm5ooOkwc/Duy87Ir5UPTk25lPiUo0B
ebth1/AQgIE4mShgeqJBMpqNw1PzvbM1fWsjVboNk1F6L3S++eWaSNxV3hzaKSlcED94JFe3j6vA
WN0F7xI8mRIONf5iIixG1DGIHwJJn+1sBttxLusdLiTT21zgs7J80EmGrgICmNnZnCUHCF6sujNL
0ivJqtdqwsEjAk+wK4IE27Bb4pvst4F2AvEsk9TlIgQjGpTAepZGzDmX1bSWYuOpXA52yt6u0mJp
LZbPyOlpsH+G5tjcFtQyi+Ztge7PSgwSvXrQuxPbybMomWPn4LoxsAwXhbplm6scYFC5FqiY11SX
pMckKI+K3wfvo1Xw4UD2vMUi61oB5iRn41q0mlmQehKpu70IPoIk/Z2WtnwRpWVGFRTFa77MiDwd
wurEL42K6/6HLJ6G+E1CCjmBPbVPndGzO+2rUd0NVndVlwa4bpDI/miWxnLHQ9/cz2WMhx24LPvk
G+p/TqfQxGVnHv8KlG+DHiD23fUZQTBHS1ahFbYrmzVyW2mynqywY9yqva1dGvgmT3Mth2ctk69f
nXOJhN/YZd6trBIvhKFZtTjdLJM1OT6kcvyYRk76RGqcgH/o/OrMlDa1s7O12jb8m4kLNXrxsytb
ZQ0SXV6Dd9ZQ4jLj9zSQzHUmOQXGNhSrAUl2P0zKkyiOmroDg8YuqvCN53wu18WUJ+9BWJPJWEy9
2Egn77gl2Nta9r9a43RMPBSbpr1o7WXru16E9VUMlYL1rMkwFtKqfCD48iquk+V6dRA3lS3zQxn/
95sSrRnRR3FTEgqfbBaSautPs3wSKM8b3nMp5iTAXZ83mZtYgOhykxH4AxkaSD4B9qWTJcQE7hPd
Ook5o6WTkWWzV7XBmlf6FbCk+BkcyPyqgXZPWtjBoiQPBVs01NhFyVa0vTbLya2UltNJC4rhQbT5
rXNFr8u+ipIayM8V0pK3EqjK9260lItoy4PshxIa0U01XMZhntyIPpxvl5Dr1OW34Z+ENjgCq7Wb
OxOAkOXm/K5As0BJ7aNozVnnXSXTydOIVvzf+U2lIG27QH41LSddZfK5NetkT2qseJlNK94mkqx4
ohikcnu2a//Dks2I/2J8SoMJtTHRKLdcqtAa55A3UvEyJn2xyWNC9KJ18LXs1Ew80W5jW3RS7PRF
dM1ypMoJ1LNxXy4adkO/xvEhJfvORA4KDAfQ/2k9NJdUw1ogTTLFI7/eXIwKn19AOZzGIRiLCceG
za2yCh2aqkZ5iLNe3xN6mLCEW+aQAYJkWvZRD+F+nMGoI46YPyvOkF2qKLzIkiIVgEVnXtgUDTuh
pdWImvboTyDO/KwqnkUdRlffjEwFiLVURc6AafzyIjSJCSYF1oJaNDx9GT8qQKf8EHNHURQj1HIT
Jr38JGqUkL3eZKTJRrSFUzI8EAa5dRc9hhHD664kkiSKNmFPhPv7p9kavyGV055EdSsBa+QftD+I
YtBUOkwj6AKiKA5Drb5obZqexZWcGXpFxOoFZYkbFQfZ8PDe8PhHSR8GfZTXmtz1a5401SZvC8sT
A/tCkZ6GX7e/tqmc2ZsgmwPLY5Y51tRrksZbNZzyZ9HdyEnMqvKsft2+Hei8AxnvToLf1Aq+KHz8
YIWzE8relqY9JNaCzJbsw71KnCWjtQHJN55F6VaF4QZpw3HcQqj9Go7OvwZ0fOpXKB3sw3K01qkO
z2ECBfvQx3Z2O/iNvRgu+AenK5CZyRrk7sYx/+qnOd2w6SyM/ZywjLwhCZQz+ez2DBIw85IxDX/6
exFmvrfLev9f28V4luaMl7+02JDlsryKFNGxa+HmC3f0e1GI6NyLUIeQn1k6Q1OkM9vv13urGNsA
y/RqRx73Nhmsa6Mpv0VK2LRDJNrq2tyKlDC7tvOEEcFTyy5U9PJj63Ua0CsOssHZ3DyUVOW176L2
0dGd6jHV0jeBhCnjwN5YZelsOpZOUrLuZEKrhGRcbO86W6lUZ6eQ15YkicISFNB/ugiNrWQMKw8p
nHE9DUUyuZaTP6B7GO8FQOpWJ2BS5tg23s3cDc9vACLliAK6Kdt8aAgph7MOZDeHOIPun/YqWrEY
w+AYX4c0GYLNGBCnK6UBNU1FLeRzmDhrhezYg7YcJtQvHoKs/DGpdXIQJVFvd+rXUFEnDrIpjd7E
S9vV0NA6jhCnPk5W078YSdes2ypsNsNS1CXF2ptxEK1Ea6HHzrWq9YNoFFVl33uOJiuPooRfDvK8
U1Yc8WD/czZZ2URBbT7ilN0+Scm5U/PhUVnsz4eMFLrjt7Ir2kSdGUjYWEUDAaGlv6hzknNbd+qp
j7PLfaA5jbIriv8YqOUGaXEGwQcbCFPMX1cSA+Is93eFatvpJWefgOiCQggrsHaSlKvH3B/M/3HG
Dn+jWD7or5boEZE0ohQLCwF4wFD1xkmUulEyjhhjfBclcQDyP61inM63WjYg1N3bwVNPPHUZLKbx
o1Zaft2R1zcJqtvLjG1oGKdhkMInMwQkleZ4QM5vqviTYmStPT00bSRQ+fjEIa7rY6pp0lmUpgEe
7Tgob6JUW0N/qgt73qZkzk5REOIouRySv8+MyOm2bVJ9ih6pUn31EMUpTVeGXsbYEuotErSQgGYs
a10HtezLUKXOVV4asqWh0AGzIggLTb8YnCtk468RsF1/z6UKXcdI9/0CUdCUWX/UUb+c1eYpW2AK
Fo/2XVMSRhEdRN2wiAFJYGFvg5pC0h8tZ5NbZ9MYV2aiRoClc/0iDoMzYsOGh+6mx1CJF3oaQnsB
Ok9Liw5/cdQIqYl+ohVw4UuPK9tOKGvljoklimkfhbCWo6Cx74oGUV5aJT/4CeYT/n2Il1DuDOrz
/SyQptArlzopoFVPnD9b7/3GwjhhdvMjHIbqk+As6RC+/gt5V/WpIhsp6ms86AmbNeVOHqPqM+Q1
KRtL863v2PAgwckr91J/H57jUnOsgWY/tCqKNTM+Tu+8SCCAvpzVS504E3WiVfQb+jr8Z6vtDF9j
i9qvV84Qqltp1iDJtSEiSSjxHwCgrEXVvV6cFWYbnDtbb7aOkcwveuqfJUw6/lpOgEwO4gRT+FuN
VePke7Mi9/kmurgLD1KtPKQ+7xCR+ObEaePMmPXY00CAhO/UXA6iQZvV8OD8Z4TNX3q5UYEsjFvA
eGizpxZjux3sSnnhq5S2QxrkniimDUhjg7CNK4rNmPCaxk4hqCO1W2mSuhmGOAY7xFAHhKNb8cs7
Sq2mvIiJ67gisLoUQ5OJnZxYu0+EF53gyX5AYGxdhup4cRZyUDJiESobgdfDeiKV7be69o5iGJKG
SVauFCfV3yUzJ1or5RU8t0p7r8vmczK09CEg/vnyL4MkZZK9vFDNc46ttiTFCXslLwhAXfKL8SJx
MsweK5a5MzXT2GSSmm8nMN7Ex1l8RVFrdN6slsVXFFv8VFdzFlaP05TqBzV1pBUyUNOHjGjSqu+M
7ETIpX8Hk5breCaIXmGpS9DNnPHDsRHtRfApO2m9JHqJwf/WS5PgguSKGRINSfp3XTqLGcq2+7qs
KP7jsvRq0qHYVNKgeOQPs8v9EGvowZXy+V6TKazjLpisVV0b5Uk04C6SXyC/dycZYd+PPOO3zDrz
ikuYucumytgkZD4/+rrx0gWzFFuYGARla59ilGCvY4/l+Q3MxEi/jpPXtGq/Rip+dhspOqR/j6zU
TLuNFGgnLCYfp6LdRXhVfG/y7Yhg1e8aJ0q3Knvz1UClY130Q3SuKyk51tKobhzDLJ6JtJDbsnr9
Zzd3rhiVFNNnF87Re0sw3gNVFl5CndSqYhC/gwSbPMWNH66CLK1+RIONygOZs8RnRZXK5mOOnArN
lia8IhfZ7+26+GTTn3nVqBOLwngJvafJ/saGE0xtF/1ejE4SWG+feaZYK78wogel9dWdbSfmrtAU
kkTg77HpHcZP3SywsWFtVST/s2NB6BTDufiVUrz0UAhWJR4hO8UpiheZVBV0T2delXpYvgzTIF9b
3BL53RUvoocx2rtgntIHUWXWTrOKbTvci/5z0BvbKlNST7QSxG8vyKM9ikuJKjscPax2ukdRakPN
gW+Ej4mYO4pqaWPiqYw0LDdjBloBCLb8JvqORVZfssiA8R1JGmY6UfZC6OrSp3nxTYvASOtI+hxq
2wZbO0PqaJTi2+RPqHl2Ov8UeHl8lPIP0V1SwCaNNht7UUSXwSra4bPQumqHs16zEdX4mHqtHmdw
KTJ1X6hhtRaT9pJxKPgxvph5CyVP0/dgyJKnpNDx7dEBdzdWjz9V0fsshRVrNdHkp7IFZRROPSSv
fEhWZlB3O1S8JBKkS/l/Ofg21XK1f51ACXABjdsC9ZVFsaGF2Y+exWusIEbWKaXhivpcGWevDAbt
1q3Oxz+6tXb6ZzeTzdJeZp98niJhCU4S8a8oaR23sRT8EtpZf5dx3s3Rg36TZSe8mmYVuvPyEGV/
0G8duBlrUTQrgzw8gYKTKPraax+Y7Vuo1fplzIKENCaT9aYBmbhD4jDuXZOc/0/Y7J6s5gQnADYd
Y8VxvukabnJYJ8pPiLX0mzFppaPvVN0Rcre90aJSeownBN9CON7fjL67qGL8nCADNUT1X2WORcVo
tQMKrXgPl76TX6xy6vbIWE+72G/aazZJqApjRfJGguhXFvfh70DeGarGfVSK+mqn9ogbDb89aSGZ
xXGlbGEGdIc2nHFr7XNjHaH9+SIvDwre3scfktmgZU1MDL/Ifpdosr+bpDrw2kbVXvOotXdlRRBC
FCcgZbtESuJbEZNTbac6TXIrDgG/0gzrM08uYv01lUey5Vqes75SbI14pGgWt84W6epdhZHirdWs
g3ZnERG6jQ0Li31eGmI1uIwtTbInzaRg/7jcFfSeDNs4qb+1ZgZE0s6WUaFcWh2njHaBIk231tTx
pW3QK/KtdU5jf0uKHTLGMnNtkQjBEly7tRoKTs+GiuC4mCqMZG0rt+ioiiJrm7KduwbZgmVsPg7z
VjV8TFOW6yq9Om6xb4OqNTX7xi7bnT/lr3gPjaMLy7I5iwNf79dZrF2tZh5P/+whuoVQXl0SeelW
FJsSk+E8NDBNWuwjM121z87cgjMq/SuLr2YhjmJGmypA/FRUin7iEBTxDysCWSpKotGU0J/ssmET
L+PvXeOUWFQakwu714mzVpVf1BxL0/vcDc6sRzs0Dk3ks+KJbn4M57ZCK8cTEysZDx83gj2ewbI+
3i/mF9iPVFLxkPBC/sf1oXA0iBzl8Vr0vV/MUpO9YTfl6V7fBVJ2QLv6TVz5PneUq/aKwJhym8N6
9i0FquhityIOUoTTSujgkj0trLL/VKdpaLSuKKtYZfx9apBKQ78FyQFNyjwZgMXpdiq6tmUquWGL
H59o+S/TtWm0Vf2A1MJyyWmZxww63opEWZ8kG4kRR10rsc3eDB1cZ1CcfRXwXy6KppFYvDeFxVk2
nOCtxsNN1Cujre2rWmYbC/jqQ2mggpkNcGdQzvprRjRA1CeZM+7ncIQcKCbHloccCbhCYiBsaBVS
AeJQtrFzqpeDKLatUW1kH6K4qBuqiiQ1Of7SlVVZJzIVW+fYaq1zkjZe52jzkUVYJza2NJi+1a8J
fLGuJDn7bNFRtCgRto1L73AZe68XZ46vfA0TxdvYOjAOeoHm6o8qbbbTpEonIA2prWdncZj0CMGq
5SDORF1EwsgDB12v/tGA1DgExGWs6BxL/XaSy+Lwj3rRQwwlTe5varbLtyv+28XEWKV2fhBAXCJz
hH7TwZ828mKPOC0HcF1fh1IYKKbQSvZmIK9rUbz3GbRAXsmONGzVxopdQzEiDKXrYG+VWbodwiB9
i/zkUVBK5saP+bdo/+zhAEb/7z18qWq9aW6Rh3VQEHW6luBVG+QnVbbWuobX7r3KSmPEEe7l+4ha
TbqdVlRn6DHZSdTfOluTbHl9hqOd0XXtA1rzMFt0HDtGYicO6b7a2mFLVbjVZLQPt8oyb7YA+hYh
V+qK5dDUabTmHVv2xDS3BsXCPyZBTXuWFxunxdtplCZ5laZ+t7rXxXZoWbdyIbyb7k2KgpyqK0aK
yj/aRblp0ML4x3T/2nFc7kC0iIOY0VTsr7p7kV8dC7voY+cVjjCbBAKa55BxGd0ymMrziBsjmZ2i
ko8V3BRZCymKls5v1M4L2hpuJd/yRlSatbmYgkxa7CU12qfa0DxVkcyzRI2sve0khEuGOnlU7Q/R
JmpAnMY7i8jj6l5nGvh4RDlsOiUx6qcQrMBT8SS6i0OqOWzbZdu6XUPU6aEcIxoSNju1sIedkslg
YLIsPROMS88NsY9diApE5RfKwP+uzVG0iD5gOVvw2D06zktv0QB3UtkUvYZkWJaqh8JI+ubFzzD8
NSqs8Bw7eM6MaPxUMjDrtZG15KErTOnSAIBE3kyHqYJUz8YxeEBIE4NGCQZmwquzO2T69BdE+xUk
lCFw024Aa6Q5YJZ0BAXSqHuRfJJ4vVYj3WEhvS2nSbyXln0X3KVirY3T+FI2gMkjE2V9xU72t5kw
OiW44iP42PHzS7P84s8ZIqptedQMlTyuNaUl2aH/lMWZODRRU+z0RkPsKQjO5t8HQmtw30cea1lk
q1vZbj5F473+H33nsQoXbNu/znEfGiZ2f8CTby3mvteLs3vdXNrRKUI2e7mDf1zpXiduJpmRXrZx
Ify7q53r0bYyc4S2AqM5IwyLUb0VaJvRzpp1Hc/g97NHx4LIKRWt/VLm6kOJ/dJVJpH60nTK7M5W
mx77IXNeZr9rPOIuFp8BrXozmBuN7f9aXYrO4qU7S0BwxExxXyv4xoTfRaOBVNCTz8+FPfepTowS
G7aAnzre6xz9Rc6WDBRYBlEWp8ikDwcQrQvvY3ReMx+f73QcLqIElfM5y+XheiuFOoEte3y4lUxr
l82F/ChKTkKExEQ3INesd/Dn0IaHdr6KgwoQdp37mgxEgbq80r8aahCVWK7Y9rqVjc6E4b+0IKri
BjyhdvcZKnQCrnEQbvM0woz+75khxzvrXAN96WDCCd0p09doj5kPLaCbB72w4t2kWzDL+hJoyXLQ
iIqcM6znVZ+3EXal1HVasNXqeWR7Skn0jSNddWszgq6Ovc9Dh2lSLI0nOZoGLyOy9QMVnkoxf9Qo
7XlykqknTSqty9STVhMNFWxzfDvlz34w4HDO7S8IWfZ2atrikGHWgAjg/TQGnn0grdvMqzhQi0Or
mHh3jZK/x9KBmDOEStOoy5ewBwbOCl/vCe6VLxkbnG2NFbYnWjPIhed6yN4IRqftqhtm1+6i5qlc
kqqozMyuYeHi2AcOpgAwpLAV6XL50Cj+fDsk+fBn8Yc0mxlCv1JwJCoEL2U58+ci/KMoGv5Rly79
SjvHglYMUeZ2zbPF2NXAgcYwJOMxZeHaCuUaVmwUPypGDROmaqofTW++OKOsvSTdqO8SS/c3adn7
7xI0ghEozY9qRnI076f2EsuZdh7Jdq6qesyvYxTKzTYIYKLloLzQwxj8vdIkeEU2qv+gLgfemqrL
sBDZYsL9azCwbNKbAdcYGkU3luhfhK/jg5hDHEIzAgQebKClgksL9Rlvc6QMdW36ppUlSpsk0nGF
6uJt1IMI93sjvMToOFyKKkTztfFNIhEU7w3hUsz0FuiThgnTvUEyjeosAdy0qhzl3LyxPrTAR2s5
rK2jCbH4feh+mEu1jwfUvluCg2QJKhcEc7BT4LqigDVIuKOa0gnysL4egozEz9Ig6kSrofCai1g7
fYDDVis0CF0pm62r04IQty09+iFP6VNTVdJLCbRr18y6ukmrXPrIDWklOkw4bHtdlegnMdLPgeoI
6xVsRp4yRSa/+2UF0Ropq12iXWPTUK9EJIdNkEk4iPxdJ87qOKxWSzhjMzlTD4eQN6N+Gm3+MRkr
DkadqheneBEFreAB4WaA/vZjYf1l1VOXrNl3p2sdBp93H1Ut4wOt7N1m8q2taBC34oN9wMInQGR+
ccW2oOJLXRO+TXi+X/tSCVwS+gSc63naWlVjrUU32ydFYOoO6+7S+n8eZfRR9dphviRpav+AOFH/
ABsBqQ8Nn2QySad7fRflJIrn2eZ1kG6iIUll+USIdS8GiXr+XkQf2mEJcVnalWw3EfbBNt9lQ/4Q
ojqxs0V3wPolBQ3y/YpdvlmNZHq9A75OC8J23+AYtQOZpV2NsvkazSf6AXr4txZ0v5guON90/oQC
oLVI04QGLk6Rj6HnXRpQNLT9eM3TRPbUVAEM3NjnSUFVTShSxb26DeTIPouSqF+qRC9nDv3tLfGr
5gWAP90Mn8tJ9R+l7AmQMJSX5TBjyeTF1RhtRBG46GKjXE3bKp4RtrS7U6O009WYM4QsybqvoFTN
e9EYWeO0wYU5X4tW/G7HY5bjwyNa6wxFrwkcl2gUVTAtgNrq01WUDJ8Yg9+cfF5vctVb/KbTxU6j
B1DqpQDSV6J496u+Gd2I8rj0aSqpXQlPa9myR7jRyvRs28h2qhJGpmx552cJVg8vE+PrtJRElayq
b8jEpmfRv+FfdotNPKvO0sMGRvTYhzoBfCZzIFMgsgFSTMVGR40u2GOxBRx5+pTp4ySb7B716Exe
Sva4oeERWTuVja3Lc/NxrPsScKWarKZswm9P6nEJ6D6C1nAekoPJw+bRgtudThPZ1jSztjrR9Y1t
OeZGL9KPMi4lQPqmtApJT+5Ix+4RAo4eHZ+HuwJH8ZtNoFtvUWhWVF1D40IfL+JMMoAbVSUCjqrJ
1xpLQ4Z9e7mIHjsr4k+s0oRiiZyxJA+yj9tx4+ueXahEcZMFSb6zxsfJWXZEDtK+AddHAmMqDppa
z6tXNYLljXzGgd//6AJj+1kgsfdUylqwD+zs0+mD72EcOFs/Upxd4kvEtngdZpWM+C+aX41oSrfm
gmawm3Ef1yV/K/o5doRNsW64E3JSDyVMxE2I7EHigz6vlJdOU745imq7MogwT+98op2S5dYaCSJ5
AvgzBN2qH/j1ECXI8Zxqse1CM0R+cBwZ+XPyhK46hxCASESsAT1bEE/LsfHIdKyHoWNdltP4OAJb
dMOiPXeE4wMi9n8lRo7EbKW166BQqk3ZSpk76ABM1bRfoSsJ0Cn6VMxu/t5W3Rb/wn0zG1etrOWj
04BtZXHq105U564STb/97nudo77Mu+8vpLD5LJpPVAa3sZO/9xlgErXsoOIWTypoNXeoMZdXpfcg
T1ZGXbGsVC32Y6H+Pc0/0P3aaHwyuYNp3mg1v2S2CZ6hv8EGqA5Ajnk7wezF1eOekIEkDSt1zlMA
VsY3NVJnAN/sKZ2oCFd0+IRMui5zFtgpw2yqKpNLZIKsngPydkaCR8FYdFvQot+lIc9fOv93hYTu
FhLaq0R0lH3CfClHAkhZtAhOjSmLx2x5sqJewGPyl8wVqkyEF4BIDr/SOKgvyqRhhpa+dH2vvGrW
oQdBuZL88EWBF+IVKBt4I88AIp76Hnvxiz6PhyKUceJKssvQ4vmkQJFZzwlfBonefhuBJz1Ewd6p
2rWlYp7oFzUWOfrw2ClRzeazrbaRiehg33cPQD88vZ4GUMj6QSlsyZWjKANp1z1bc0HCcipmr/Pz
+hDGw77uwOYitURqFvi61Mm7YYBjVug5wFdwXcjWk+2PLCxUStJEbYdbXI8rQ+SbF9sC5oxrTthV
5rbtIrQzI3llgoAMkV7YzTM8Bh0LIFfxc+XAa7m9GjqJrbtf74lhu3rVTqA45EPshPDDqypS19VU
NYcuQTj9Kk4reG+p+0fbrMpU5IXZbxu52xclgS7QkYwSsyii+TZBgEdQ7KtuNs7DFrJHDttZr12s
3kd0NObmEDqRujE6+SqrZXUASD7zC4ts7FJ4P/aaCZBJp06/WKtMaDKz89iEi5o8OwOX1S84mCri
Cnmw8ksLD6rU/usJP6fP2OYFbrKqyM3VH6ppPYd+56rk9PYBXNW1Ffc/y4avJ3Tmh1I3EfAt0W4m
A1/ki0h271zrNInQD8Z41Qxf8miu1mkHELnufmUWmiUAdS1kU8tyPUuRfe1rf5/NtvTsI/DrT9FR
0brX3GiLDcoln22eSmvLb/jyEHZE/ac/y2bYk8InUa00xXMT9d+CWm9RMozMbWKSUCmHbuP3db7i
fpNjlo1bJ+IDyUo0W9TM6M9VwYelpOFLNpDXVyteXfxwm8TZZiagvDPD5pRlBdI+SfE6lPIqXLxh
8KnEJgrPNDKayaYt/FNdoiqR8GOUlf6h9JWPSLUI1TT1UeZ9Y9XNfb+GuWgcJFUKidkn+j4NEbmo
2+p3qBSFiye1Jte/UemJ3VGPsSZvUgxTg8c215QdCr110BkeCsiF1TzLafhW6XLkOtrIq6+dXSLL
DDa1NqAvHIBNrZ1srypsEhI7+WhrZ3a7xJ5WVnMq29S1zcl0QyfH8D0r7U1BuufSAVmsg6a95EZH
NBc5EsTU4GG1oYwmZdO9EtOP3bA3PrQigJFFyOkays5uSNE8sZtDIU2/HAv9K8P5NIYM+09t2Odk
ntwoJF3M4jyuJgM4X6E69oow9LjjzSslu4aaTZpVx3hoeQbbo77BPEN1u8XpU0uVNwjdI9jV+qRP
tuPFZY93RgI5NRziozj0oREfyY4e06w2oQ6bGTDe/tlOIFgQWXIzU3K7tv4da8abMUw/a7UlBxbp
J8DYxxIWojURR9RNu/LQQXhvMBtdW3n6gqy4cRn/H1vn1dyq0qXhX0QVOdyCULZsWbb33ueG2unQ
5NTEXz8P+Jvx1NTcdKkbhGUJulev9QaWe1+2eXus4654KWZweErS30W/+GZf5GFBULfTIWYhipXi
8KWNYGkLO+g1nJUbXRgIArnZsS3c+IotTYTaj5FcFq+wThGR2lkkmXZORwOGZlIulyrNxmOJCPIV
aLhx0ISYn4akiAlmobUCj2n2w4gxIrUmLazTzHkpZJyEcfvU9NB6TGFTTMUAEu0MQuKywecwQfw3
WFGQgcxU6uYmkHhLCOvNNjzsAhfRvHfdcVBs/AbK1H2XFO2D1rF61PYTNIZ7YEDGjCUTEvnqt6Vh
56Q1Q/VdaaiJepmcTrVlWjsor50vmS6/TxZMnwRey3doxRJwMtgHcKq4/vXC+M4ChrMiVK3vk933
ePgKFW9NC/8M8iLfYwRRfKb18Tv5dDZsWTN817xo8AtQUt89Cykka3Hb73HFFIGOYfMdCtmEqDYS
b7FinDEc1G/oT3okJJxot3VTsei3UoFFNCXfF5nVAbwkE0x3LPeNObHImuY5sdkTR7E53CQirreO
//Uyue0ewBl7ZRagXe0VUC1zx3oi1iaj5L0oS6u8yYyvbDSDweZTIjGUIeU9jWgkIwrTx8aaBUXN
B2gUsN8YBz17MrXABjK+V1Wlwzil++kOOSVmtEHg+FcPajrzfkBPZAdSyA5wwzL8QTPy58YaHX8W
mRFmpIB9wxoOepV5eJKn436pb0PWzMe+S6Pbwv+ipPYVzOJ7nkTihURq76NJxZLVKuozUugo+pXL
i23OLNhVOwckEkDXodxNYYqdrDqkfQCZQe6N1QS1L9MARnz2bI99dfIWnFaRdsSDpV7+qfoKn5Fq
OTS48oVz7X0ADt717ZhCfOH5jxYQv3PjCv4VG2wIhsNyAa3t2GGUJbEf5SRauxYdHMHLfZpCGRIR
Gl/amL/YSnbT16k7zklc2UXf7nq0QxV02Fi4BcQHEgJosUZW0HuF46tFRSGS5UGmkf061h5JdavY
d71R+2NFUqPyYneXYQDnd1SWwy6p7d3stsMZoQ77KRVayk23gFvoSJdpJhNqSQj97FTptTQaQLrG
dUaaLhysOb3A7WgOBP4Wn+wZ3bTmqKGYIZQuukgeVcSh6t+ms/QYsQnrOCBFkyQpKeTZ0UIpo+pQ
xSIPzPS9s7XmJZ4n3Sej9g+zNxXmUczn0vKHeaj9pIuVZ7vu+ttkT4pfUq5/6sQoAjSb+cdV75xg
vVFWpHky2b6Q7Qbc0AP8qVoUKEsLA21H01CmR/PSR5TWVbXsBr1xzy0x3WRHtREbRe8cRy6OqYX7
hJD7YYiV3B9c9dkkoRMa9jz7mlTO0qvehbCdaymVv+3EDzVZmvFk1k0ZdnP2pzPA77SIiuOc81L1
bXrNh3HylXR2/AmXAcm6jyoEy4pqF2eMvKNwjnAPEgNM6T6KMF1DukM4yl9zMseLGQHfmuokSPrJ
CjrBfdLXenFWxAAF1CAxOk/VyZ0HnEHcqrmiOXZTW7ZUBlARA0tEHcsNwLJEZKKwL+3k4egyETxp
7dAdINmGyaRAWWvEciysvANaWb/JrrorKoA3BLa7g9N1PzSR64HRaiZPWM7D55nPSz/Bklvikxvj
WrTmRPshyULkoIngY23eqew+ai8RZzhKKtWr5Z+uM8DKERbseCjgUOCzHizThPtQ7/3Io9L0pTOQ
60CmacrRhu7sZ0ql020CZIhmUbfP3fjDQawmnDwdN1ORh8sU22yGB76gYRB7O47UUDj5B4ZA064h
ZRYiuaqGeQKasFJihFb0+lpO6GF1EUtUYZuG7yAJt1fSwQlkkcpARMmBHFx+zpDetVXdvhDjXzG7
lMiYpy+GpimHmgfJj+aXHADHWKTi3rGfjS0KzYZL3UTAK5FNx45VbXUifXZ2tRFPh6K2tV0KwMYX
LnKy6XMsJovwphuCAoTkznKye+KJi225bSiRyKVuXaj7ATrecXFUD8YvIifM4VBphqzY9wi/L71d
IeeV4sWAnvo+mtWwc9zWh66c7yPPYiaJRByi8vRDQ3cnbPpufGgFaaEC9k2j61h9eR6epQbCX02U
TjvMHx/8VC45Fvcn6c98LxScLmZj5+RgZGKScqD1nRZHkxZBOz0qgPlM4iMhPwPPNVDABgJql20w
EFLsGwsF8wYlCNDhlXxtcihcBoVAj5p/O4Ggzydz9lUiabPHGoz55xcyC+NFpPldiZolGFQtehKd
8cM2qcMvQ31O+0ycypnp2lSAc1VUM2rn4rDLhHp6wXt3p+FCFzSNhiJSFUGdi8ApZd1Z6iUgrylH
0zFu/AiB1YOqsGcZGqv9bKwFFIRZFVgj2dY98rJlD0cTM4wMQmq/KOzUpyIFCOA1Jywv+/M0iuG8
vfpqYtvsz0UKdApODSu1Q7odfPthLnP3wI9bn41crc82+a69XKrbjNjvGUmk5ZwWbNo8eEnBdjVX
Ugzo8+nQUGBEhuZC9sL1SfXfhOa156wpP1q3IIFSmmN7XJKCLbIHq9nNZ2SJ+/k8Gj1a5k6HF66t
FYVvWaiz6KV5GpTVEK8+TPNSnllFSjZBUxRaffVhJ6AC5BBXXJ9US4fPbmFWgZJUCXspNzpvDeEr
cWiS3SzS7vtIUdvz0rfoZY3WoWU6PLdqBnYxISz1m7Z6SzP5u5Nl//ldba+2rylZLLTP52hxUX7p
xSFa3Si3fcb2yl27qzUfv/eurcuJD01jT9F4tuN3SE01E12oIfXP7oKqrOekH0YZl1rQqU12knKh
4L7stDG7a4qX4mbPP0bxzUKGEiUIIviui6KASWr9AM3zUHW3TGG6QEI3SLI5KvxEjaLDkjfHsWsQ
VihxRUyT0yjhJSoEa8BgJ+O8fQLEPKgLO8s7ZbsavwrDXYLtZaclNdvfyPATCYgSqRDo329V6bG1
Gk3yNRhSnQE66GcBxzyoHXhszS93yX+Rd3H5ZiM05Abdctkd08cDCxvURJy236rWp+rcrs3W3RoT
MQ9u8/Wn/P8ORxjR/6+zR8fr9vMoSC6WB60eA8yWf7A56YPORBUutBUTgZEyOw5N4VHU4YS4xv+7
clPE0me/9VrwmcJpgNzRDCD+9vMfgacEFcBJU+Q1yvvklCsFcu7PPTaB+z4Z7mVUXzPmgTMq2Tik
1cVP5ORiEuUdNK0ej9lFf+7Qhicdrrihk7WKDzCackKcLq9RU5TM3Uux18b47lAVi4oHvuvvreoa
h2FNE6iWVZynGJnIttUvs4a1zQEigvPoW55hb3DBSxbVm7fRILEfKGOIlMN4Uio749Fx55uYEWSz
HKUjaiLP6CHe0Az5OVIFutxSIayCjHXhqzmhBaNY/kLV2VcmQFquofuZF5sPFI/Kus7OXrX84cfG
nwbQ6skcS7w19VTuEkpk+ii92ygW40BSuYY1FqRsIXZW21XPagGpcWAbFYi8Tv0+j6tnK6XijJAV
ov3lAaL9sqMK43EWgs/GhLItHje6u2TfQf23l6hMzQBL5HLXKUtzzRDOMLRK+aiZZvfO1LqnHF+i
O96Z1KStRf6eMnFwFon3vDQfjiOqA49AeYzIo39UZYRiQqr87COzDpCnHUCMivymqOx7Om8I6zwR
P+M6eSeTFODAbf4YYnFHENX5WwjyaawLeqnYz3lE+FLGaeO3KrZtZmf/IjPvkgtgjnJU2R9JlrxS
GoTj0jcQrciW7Kq4y046ivM7pzCXIyqmy2GhdLADpWnsFkV2IeHjrqrH9KA2a77DIyNVkmmVordv
AP2xKxTDawmfxEir5Eek1DZMcIoJ+iOr1WolryShatjLazeqP2SnfS9H2aBODmGSaj91GLxaUjf1
0AEayx2ay9ldpFkBuTWbmaRCORf5pSnq8WKt2bsZqO9otM3RG1rlHevrUHgGKVUYe7uoz8MpTuN3
kIK/BEZTT2arK2+GainYZ6hj6PYFyEarSvZ5O7k/WvLXreeCre+i+ULiM97lJnJKAxXkI4r8Oxcl
95+dNxqBkznaMzsA49TWSXfo4J49ElPCeqcS/rdFPtjy0j8thsTE05px96q8Xr1HzKNnDOJuNBGp
DUWUv/P6L7ICCTXSpPaX1vYeoI2jfZw4EIabBY+tJVueSTH8mXV5WmYhH2Mn3XuPsEVSgmfGaLo9
oATOdLTVv3M+7HmreWfU0nL/q/95eDtzG9z6W7Od/vXur7H/9xLbYXuJtnkesTLlFJP5hP2xmhp/
vqxG7I63/vZqW2+GROWkrf+/Xn4d/zp9G9ua/zO2XWcbmzVZ7gy1nnz2djnab2VZs6iuL1WHEIZ0
6n+PGoNJQLAezxUguyF+bP/pf771sxUzZUDFUvZxJprz1tTrMjuaFeJjW9/s5v/uo15NFDmk12rW
41dLU3kc3MIIABHFr9tYXdjM7qk5HraxrVHhpqvJGF0/hwo7e4mZxr7eJHFuPJmo+X+ObQfKbmmp
76xax+vFP8dSpfM1bVBPX2PsOAPE7I3nysy1MHHr+GDVSI1XSmPd1NpUb1HhJSx9k/zZutpHARD5
oavKdF4iUYQ2BkT3al7YPsWzj8Rb9SMBcXFIMYA8UhiBtQw7EZO9naZ7w25oc3IpUflkV0N3NdP8
4LLGXnDyJERasvwEc+yQseW/lEi2HhB3eS/b3LlBP1RDhW0X00psP41ySonw1adskmfEUIoL7r0C
Sx2A3KColtDwNBvTkwL9uGr5KRxkJ/mivQcJ/adStuoP9NbKnRjtMlQX7YVyc88Ws0emscqmoEPd
8GC2FZUeFUEmTYcoR+i9y4ZBfW+cEcCozFY2BZmkHH8oLKhi43ta/zG6vmOnDKCxj62PZTTrXQF3
7jVPECmop+oXufz5sg21sd7fvLw4bb2tgSgc7zuo37vt/G1M9vq7Zw3tdesNSbVQYZqepJw9cGpS
7KoiG19LEZXQYJMxVOJxfN3GkopgF3DUbet5uHJekqb4iwzNf05YJqSqyUqCQVmvsTWF/m8yWuK+
Xcarl+SkYl3of50w9Ng9mEqbn7axhuf2KpXo5nXU8Odqh15i/KIthYqJZzbvHTde0xNM29tYbCX3
oqSCug1Z1QDqNq9+b/P6NpSMyxyotaYftm46d9XrTFb88wolFtg6QKUN87qBXIGDvqR16hzTjvkV
yZb/Bt1+ntItxOda9O1r/P+eR4q/BA5p6Pvtel8nDlrymKjGsbMpxgAFp+oJyUDzZEyrfk6TTP42
tjVDpVZPcm3iVAHOqc/LqvkENed/DnydrGWLc6x19eVraHs151H19DXmpsVf1WuJftrE8922S58q
nZKxwKz389XXmK1IQAStd97OUKgwfZ5Wxk1+VHTAMFJHdTytTcxQ1EK+xySCwoiYYb91NVEVuCH0
8K4dq3sXUbSCfNZc4XpyMorimAoBqHrtjqKvcQwGZ4JUE3svYb8bXg6+rTLJMK9dk6L6Ue9A7sux
t9+nsh2PQiFi247mU5cdZVvPu9iEKz9I2zlHLUGJnZGdUxVNIJKW22/OULIF88TH1rMKLXusdYKt
l7iR/WaYFipJsrhvQ1UfE00U9XLduiCmzAAPxx8NOg87fWq8NysZFCTBEiW0PM990wiNjmpJULd1
K6Re0F8jyNlONpguXmAwXLaDEYiOt286t/UQjLPBc1XXL+p60UwS7krPK6/bidgSE9PNPc5IGBf6
29jIyhOKDhUqj/29l9QDJBqWvGlb2La1ydWdiHTnWsaRA3SRwLD15ejk3V44Qw72M04OJWohb/F4
r+u22HsKxtD5uOpejvaDJIFF8VfrwwpU1ruSDWSncvVbH2es7nNZvFvaNBPnM8thGpMTixvOZUmg
O6Mjmr8PykSxxYs+kIPGgmNC/NnrzcPWa+qxfXOME7NjEtp4WTqggs6OrnvQtzKkqMtIvHcTmay8
oSQFjUY/amXsBIKawJrlc4IBpEuY5Ga/J4215sZcwvniMfdGGZh6ER89fYf4qPtir34wW6PnR8NU
no2y/dbrClY8bjM/86GR4agm8tU5exfFgBaZUjwOYruGaqijIYhqVvVTlsNLFDXqG06GG+LGb00v
ehTktbKGWF1VGr6fWQNdtDbbK7HGGHZlPsVlnH8OaVOUnBVjeE27/Hdtu8axw8biJiz04WZC3EvR
FN+Jvbvfriluw1Rof7HZ2GdeZ7FZeu7mxScgL6lhSwlcwsp8D3Hlb/GKvxZl68d4Y7ybaXdKAPL+
1gqE4ZSXHBuTV92uLijzlvtKI09bKmkZumNaU/ROvhH0NYfBhcggpCfQp8/kizlULYkAO/ndip9q
vNgHr9NWdH7p7maVHGGZigrjbJekrQoy1l70+5KO5dvYpyu7MBfnrZs36I0CmrjCvLdfon6mDtWP
DVwNY3pJWnPll6XdHlRweuwaNEIspTxi94SJQ263R5J+bWiutHJ25sYroT9/fqEGSYFiBwgqTBUK
/RS1cj/VZULyxvZN/Y7r4Gu8MAMZTLX7ONIr3L5LUF+KVr/rjkSztijvFru192Fxtbvs9P12DOlT
79Ljoe1P9p+eyfndFI73KGrk+bHIeB8sY8ZFGxPm9diEEBy5ZlxN156K3uJrM5C5X3sDxeLXEife
rYcecP3aedleRLX1LqsGs92yOGzHes9S707UHj97tdnc5bicTDVTkbXQj1mTL7dibaQ6XpZU6qRr
6NV9N+wHV7HRMtLt26RrDnveufDJ6KAZsA0a65HUYo2Z5+JS6K19U0eNo9Esl9BMkgHB2rW/Hdoa
CpjYPA23rfN5qaLpLIqqFWnUYhTHcShIS3YCwzTXagWEIZTDtm61/gGKADbvXmHPVC2AE9GdpM7Z
i6sup17Mb5/d7YjW1sM5sbJbkQ/fzSqtTgUZr9swNP9pUMB0QnzlmuD/HBhVb3rS+Shf50rD0Qy/
m7TGB0COtMh6lUSSDJr0FMEAM4qfjcyd9mKATKnlavzMkwRJwB6W+bp6GG1j23ku1kDPW9dtzBcY
d2QZ1vd/jS9Nh3xRayvoMsYtoVyk7cQcCRinNGUqSwDGUCzHvKaIvI4lJrMnQkAxcA5bvhVW+V5H
jbhtPc+boxVaiSP5enCUqXJQRjtlI132b6pd6k82vh8gRiSgF85ogKWyOX5sHdFSY0KvfrluXU0C
5YCMlx+2bj2X6SkaPZDD6zuR8SyelzH5/MPbkG3NQdLm8evWs4qRFOuIJsrWTfB+D21zTUSvbxe2
VZ/hYtj+1s11x3ppoeBuve3zyVg/5nbRvmyfvVhxXpOVKvhprp97BRbNulaHW7fGXJ5bs8TtZvts
doEMUooQ1NrbrpZEw0tek+KlsExpzdJKNVCarj3bFAtIJM8Nc7VZdUfVpjIUY/757kzV7Kdx7PwE
QHxpeYUnHc9TZy3/krf4mMmE/qh76CIU5cUDn2+WekJDH4/O+gaCIz/WlR2dpbGISxQpyZE6ZHms
EPF81ov0I0ee7Y+cnVdzxq/dces/ZVHZWC5n01mrMTV2U9A35H6SPycK8R0ZfDYGWuymt3wqU5A4
cXyhRHpIp+XNXkrDR44T+Ead209y6avFLxqN25sndciL561RbDt/JhuKRHb000HhMRgyGOju2FBP
i5sBwBXQczh0KhqbPSwWT04XwPLLqe2aX9hmKidLK+Y3q2+47aYXDT/4D3zXfpeLG1CgR7m7jvbC
Fn+bvsiekzRBtzZ3lD00ffWjtlKNoFXuNVe334V9oCSWfzOWZdwbSpKGrpJfYsX7Tbiuns02+Wsm
1a9+EiblncY5aiBGqbK5GGchNDa1aY4CE+QHTxjZPyNFony2XKBIDcVKhwc7ayZvpwvKSw1AgNeq
OpCRTyn5YXouyxTzF9SJqRJo35ol9o6WR+UT4HseNgJ5TNMBrDSChe+6Ibpa/7iwvm9jqb0aaneG
iN74VKHivVqREbOQuyTxMpHvVYnNW8d4nqZ/dBxPjHslbfc4Fz3yhxMA5TYgz6gcNYW6GpymZg93
XkceJDLOv4F6qLecDNgOfSV7V9rl6iO7nFgekdi04x9N4baPRWfRZkh/dijcA+52BBlTGsWcxHXy
0t9zieniNKKdi9Xivws0mFrqHm6AcRdYg5B3irfawWoscY6tkqx8Uru7uFSND5Cfv0Yrrf81UcGk
FvQ36fsG8rcgWV/ViEOMsvdVROpOOPeNr2qlJS8NKJWttzWNJbU9xHmSY+sZWxPVOkiXybtEkFVe
kVHRgP2lR7ARYYoXw/OgmepjprQaejq17q1rIaR4K1K04NeDA+jCx2hAxp7s4boNGbAPDk5iN7vO
zbSHNxgSlCcAorW3DWmGheCbzLPz9oZ19TkZrMzELsmx0qJV7bPuH3MEpNVM6vvWw5MqDnM3wkJn
PTixs6FeLc9bz9O1/pEoOQgBB0n6bUzHI+Q0eKUNi4Y3bA1ByZ5HA3vR9Q2xq8xh1mQqaATOIKpO
X3qd6sN6UFmbaSTxp0AaOG1nkOoez1GFCtTXJWM3PyO+mn1+5iIZqyDx5secku6YLU1/dBHWaGUr
znkhWOkqmf5rSxtdaWKnV0fYr/n4p8YT942cZjAb1oQ1SWm81VP9W2QITWzHSNGqAeKU3hHEqPlm
a/gZKoM3htu5paHH5wabmmA7OqpUerBftw6R+cJ6XwOGaefi7AkiCKhoyevWII5ShU0WVWH2P2P6
nBR+3HiId9t68jrHEyivyEP72zzkIjEebtUbj2xRmPTBtJy2bqp4/UlbgIdsp2ijbTxYwGanSD7P
LzvKyBMqrUd7fXsTt3vg7hGC6HDbGqV3XrcmSztmu26cTk6cOq8SbfTblCrQzHUAaJUZw47Gkeaw
nUxGUNzRkmNPE8kyAPXbhXxBUwiw+T/Xa/t/q0KJQpj9AKOwTXmFS6djcdf1n91tTJrtrtVYz7Ye
JqbVYWkA2H129Yh3LcUhArjxvA1NxkI5r09VbD2a+LGNzUt01koejK3XSmU4SqutOIM/ujWDPT/X
gEOePodgQeJoNXq+4ZTJi+PymEu0s+xZN31qu1SKjTF+3RpPFQe1Mpbb1psit7slrXuo9DzJgqVb
s8Bt4/jb0Sphlc8tndRZl6X7rzHDy/56qsqiN9TdXUtglf118BadOvV1a7iPUPAYqFZ/jUXm+N4m
6nRF0Ud9HeIovbaa/f3rhIx9CsobXXf4GnOxK5PT50W7YUSwAhmhwJrs+aon6YucvOLGGljcKKGf
B0gQ562HUaat+ttLLxevmjTl6X+NbW+zuupXK6N4p9VNAcindO5b47ZkCR0IATDUGatVBZAutZh2
3GVwVB9tGtWPKKtJr3lpctjGiqQkV5kCMRdlVQdzE6k+93502k42DTxaK1SKDRP4T61ih5UzzYZx
n7SPdqlfJYnCJ/Re20eVIXJrCiUKVOigeD2MF6c3B74ADgrgUzsKqSClNLt9qHObPnepe9oObkP4
jGkk7zvvpM1jfZvN6WK3YuD3HI33zhzrsze1PaigOS6e2rgOyzpU1LHedZ3T7jQrXgAeRd3eVAzn
acigaKRDlK32YyE+bt86I6rgww/XqB6erCFGsV1Qk4KX8Cvq070lEDzILHY6FRGAV2vNcUrsP4tb
gmBrT+oQw5xQBJhuddB3khgk6Ig+Sg9/Ib3wF1DCwZQoEEkjVvOt2gc+Bna9CQZdVcYziIl3rXWS
Q8yCQIJbBZIOSHkY9Iu6oDUnNcWguAA7yVUO+aR/sO9isgG9sKsN9Vb0+QkzauXa9DX02GF0T8UA
Ac4w3tNuTNn+ueyTQXsWg3AfS2Fp55mKNvkOSTLRqPyinCWcKV+dcNJFnZjy7YwbgFcPmS8X1kg2
w0/qcNdE572sInwzJAZ7bkx4j7FxNbtU3SsYo/hV8rEsyxsVoV0itXpf2dK9DAVuMCQCePnVzCMK
8LbRXBAt+wbCYsKFTg772hH4uOp6dBvKP1xGnJFbMXx0n8fAMQ0qt5WiXQti1cKa1LuRc+WxKZaL
heBsLACJFAqWi5kOJ2/Ojp02tue2j9oQ+8hx1zlOfM3ddtmpUv8WT/gHgJjqw3iBoqEu9d0C/nFv
dPNdSZPmWKDWeEUmEVwJa0qYd4681lVFlkQf4W8tURA383AFSHDsWwQZZZsFZVsfvGLyTqUxN7uc
uIGtlSl8AzetoB36o9WsiMC410JztLM9AOFfSDX9XM1EjyZV8oBvawiAw/UB6mxk8Lhv7E4BrpdJ
edFo0UkAroWWBDv23mC1N2zYNuqvJtNneHVmexkBGpyUNeFhdPctotbWsJoQhduopw6SC4RZygzJ
iGSU6rte/Bxs5Zbn8HwRRwny9A56+d/FNZoz9TeVlTBr0VxTz3PVaK8mDA+T255yr92OGfgbpwmM
UiTXvmziczwRYRQaz+8s8OXJ+xq5vXG9e+uClJUzoEnhJO8Y9RJgZuRQ7aZtD8Kef7mm6l4nN5MB
qUApSIV+gh3wVqO2ZDuneBA4QsSQabQS07KqXTMl3yAClMGYJn+6osYlOzGPrOVDBmIFeat2zxf6
b5tjETORhqf6gCmHbKwXEiO6n4Iu20Vp9/DcDo6Z2+H+phrVSbTMg6liBss4dEHdkxNoyxc0TdXr
kCTaVa6NY2JY6UDCzEtf6HEUmj1IPaHp7FAUp2futbowzjI3AJS1T6r4j0LlASWGBEUhUhm/B2us
PySy5izax77Exs5x4TTpMTUQdYKe6hEeP8UdQJ7lzo5EBtQ9m9q8YWte+LgBvOepKvjzjrVCqHcz
5OLnySPB3ur9TFU4fkVYheVTNiCUIrUHh2+m1wnkpY9tFlEFm8I+U+HwmJLk9ZLHe9tb1Web4U/s
RgUCZQbwRlfPATGYJcDD6CAWrBp1CPN+r0Flkn9HSIMJsN+w84DztbZD1tnxzVKqAULTVahWPQjl
XsGARVMV5CPRi4njiMJC7T7mZn6dhN1dSTUWwdLPiKIV8hn28iuZ5s630JM/ebMOClSPrJNju2cl
GryzkkXu2VpxOk3a/+xc71onTLNmpzCN5U1zXFBYwkL1nxEg6qHp+3/wPjDgBNtxqNTZ/DTiVXR1
SB5XK4E4zvVH7rgX8A8zUfYU8Q2O/0zs2sluxMCX0jTUjT7yuwoSRZE2JCpkbFJ1q61j4zaVb2W2
PABdrwDFeRagGxaDPWTms1NSlNIrNLeQjn3UVu+S5am0XZamh3qW5mFoG+977r3BZepVGf1e7HYH
55211FshMsrvxBiC0irisz7F+CM2ardjp+4dB4BnBwscKLgTSlJKxOath3DvWBVJD9XcETM+eZM1
vuQjGkUOPcRkslCa8VtZKPblq2nGyvns2kT+J7uFIobN182KiB290QLH6BYAPRvP20dx5AXCQ31N
Y+oL2DL7uhrzKEamcVnalLIp0cefvNTDMs7ms7og34RQ1F1L47/W6hAFVeeKbvF2M7I7YyFem1U8
xywn7aqarbyPg5xvMl1nbnpeHct7mxDqNm1+qGNHFUHu8DOCCTspkv1HP+REHlbykeU6Oodm9WIZ
k72fyoT999pE7tPi9fDQpJaGXX/PnS47C7YH5zxykp1RQQCAjZ1cLNu867EBe8ObuKOwexxBXJHf
S8NRae8LBpUk9tic9avAmVYcNwyYvVakoQoDSzSt1esKBOb/NEpPvWhA27TysMswBJJaUQ1SYyo8
SZoFvwYH2fO1EKAseqhH2LpiuAVHAjNQD451PIDGmuNxZscZ8V5SI1cEpU/cqNWlM+cXVSwT1I7I
3k2o0gTz2kWmYA4Gkx/LzF2AZo7I4ZX0SE8uGugiz6wuIDKO4wwjBbjSrTf7uyLxfyrNNNvpmGgu
wYaZEyuB3wJ/FjrjXMIpWNzblGsaoWBfPHuU5s5p13wswI3e8doAbVj9FGOSv6slLjGe/ONWETf3
liVw1lRBu+jsdHJuKMdztaetmVnCAFh5yi7azkYDHHu1emsVwJ4RSIG5Lc3zdhlcK9+SNi5PRVoz
ZU+9s8OwG3gIJQVAcNUSVCimJU5l81zYgcmU9zRqUHpbgAL4r437rOPvITkSPaUkWI/ZIj4EUnCI
j+5nrOV2jjNBcF/xRgC0d5nGr4v+b64E+X8xdl5LkiJbun4izNDiNnRkpKzMkjdYdXUXWmuefj4W
vTc5ebqPzY2bKyACHMfFL/r6N/Oa9tYO2bkeaz6ToAITB0trNYEk1MLjrOurE34v8tL4ioQ8ipzj
Jz0JrEs6KJ9mFgEWeqt6rszFeCD+oXbGJfbGkN36gxfP3jWMrMeYrbR9qiOr1Ko5wn8GiHH75pr6
dK+l8duoMksNqwAZxRDK8GLSVPno2iQN1wMK9GVVgAiyujvZbHiD5SrtVTginX53g6O9Att1kcZW
JiYCJv20tuDq87RvDkVqe8+wAJwndXqbQfA9G4AR7DxoTlWcfC0ZGCBfGQGtLNlMleSc6hljvjID
oKko56RzQ8ZPRgr8xTrkQWfsq7LoL7AjirfOrJvLCFtkL0k9cRrwxrWFX6jSPDBc5v+0nX3Qy+DP
yVamcxGn8w3hj+d+BuxtunbyFCDl8hQ0Ws3OMFKYTu+kR6u2q3MJDdwIYGcoCRJzGT9vYWq4A1LB
TsgmYxHsnHnMjsyinwzWOejFD1n21IWAxX7m9humZe01WzAz5YKrC0FYXE3nKVpwo7UxqVeAEeGC
JJVg0qMvimL4x/i/WZIv1bPltavvyoD76rXQ6XZZkRIK0LPRQU5rdRUc/NOEI+TFCt/iBqSA/zo2
QXoKoPParQG3aBhfESpH3RDPu1VXQzBCghvKTCYMbuyg5L0IbkhB56eQJMc/JrcJ7sBlWfORwSq/
RKLyRlsVXLKLRJOZFSRYWPy9oS5A+7qtjoJQqZynBVLIWDa7K3rg1kGD14O/SxRtWUcgNwCLdWRX
5buj5IdEDXDI/dPsB1DMy41rljNKbMMn2lqizkeBKkrmOGdTdpGakdNyZ5BFDP4+vl1OIrW0UJ12
tpOlB/mVCVrTbMAifLa4+p2DRj2Lwojj7SG5D1cwnL+65fmNZuRcctSoZQ9YgkTuv0RjpshsaWF8
J8ksq85hqej4zyy/KQf3GeCdcZFLys/AeTmMqgFxkr46emX5pxyXjgEc8+Uxrk9YMgUvlfvsulgL
aXTLG0u9OyO1gicToI8V+yutAdotO9TjlI5HVa9/Ch5YggEYdVfDr2M9FcmRrBpszIgqJ6WPd5uj
bHqvOK9QDX70MBePXhPyRG0kRE9t0rzKs7cT92lg3ec01wbdujVE6O0xdGd7q7hLHaZ/bYhm2/bQ
wA7rQKib4CCPS56GxEo8PpOdRKUVWKHus6/c7byiz+/wdfRAn0l0CSAi0DaUc4XXO33LkMwAEYA5
YzWMEei7qBzt4EgBEtk18rs1Oqc9aCg7usj1xqZhjbo5xG3ydR71O7lz612CWrorrHQ6yL2Wu5K0
BfP/VkN8ZcEAyDORIyQmeWtzkLQERopjSNOFQDQRfRy6T/Lg16Ypt2ZrDVJSs/K5q8CwH+RWyI/U
+5r70waFvmcFnVGuVf3RLrYhyF2u99fMnX4GeGWcMkYDtLpXrcpbmLbhKZ8hOrf69Elfug75bGex
7ZznYAYJjB3fToXOiRJug56QleTF/3Phd79BotheQXbXQ32tuT491GRwKO0N/SBdgHzfO+TGLzaA
rPFTCpd3vbkrnOLdW/MOVPHxDhps4xURrMm5ORlhrs3H2A1/KF2mHrc7TCd4pzsulO6tc1H75wwT
y5P8lt6vnlJ7Vk9oNPbzvsnC+3bQFWAeSz+0vNZypMT+Nc/ryhnhgDA5SEvo4/TEEIapy9IQ9BFp
JxOO9dZ8lgp2NVPB1PcDEmwXacFjZw2XKbeYllTH3BkwPnIXcOW/Xtcu0qsfghX2cgO4wgJI2dre
HD+4+gJgNAq7XuRt6N6WbllakiS3vILVn6VHsvTZOfpONYBZSZ+dQKGPlPoSbG/ruya6RqV8rrzh
4jXmXlrCegi2AmflS9uwQSB9IRP25oxC93V7w7e2LHmSDJZWqPb9qQGkdw6d6CRlpjR2qbEd/7EJ
SlqemsTWYyS9Rj+US/JD3tpsy8q2/+56sJVjgz81rwFcuV0KPKZIAbn1Ngjn5cOhexBNA52J6qSf
8KFgn55xgTzxwdYxBnWe8rl9cRgbMD+811mxmNUCj+3kJQeUMtTdzVqwqvNYvuSD251Mc2Yo0ejq
QQ0K1m56BGZ2bPCehHcw5YtdpDkP9SGIyicH8+LtwctVJbm+TltaMrdm8uGQYkjbS4/9oDRGCeql
u5aYnkBfMmM4T3L35SQFeMYJzArNrveh1e/lLYHVTq5E3+UOrvEttxBRknnLhGvwEVLdd1u4FCE3
rIuV9Mo6ONSQeME3jIn+OeqBuyNjcpR7LIE89ngZniCUyxx5Sv/IJ/3Oi43spM7jLTFLBMq87iKd
jEav3cLZLVHPPYRFsH4BjPZPSPnZVU4oT15i9PTtwoaxo+HPefCeMYtzV8yyn9ivPp5np1xaxNYZ
qJrqXDlu+316O2qHfoJ4v93FMnPoSZPlM5O5mXXwLehCQiqBF/ANXLLBSNxDflSqsLcG5cRAF2XU
rOOqYyaDLfC61XlynesEMIf93DP0SDSKI3uf4Ri2jq7WWVSkBQV7brq2dsJwqR9rIzFOcn75Xb4d
jddWf5qNvD2ppvEiT3V7tBLLu+5XbEzRbiwKlP6hkP89Qds6DkW+/ZJeB3ZMT0scaZg+gPE/apmd
w85v8+EBQXbzAjStuhPWzhB11R1t4XcZZtn6fOVJbH3M9mD4QP+VQs80J68+WBCkkcVwDBxOCl4C
lx78gELgseSWyZORZh2orD1awIP9At+Q/3bmUmHr0bcnuTbopb/fbsJWKjGp8v8/FWO1EfbSw9bV
y4+R5DoW39ISWzPnCNsPBrQIM8hAV+nsi4rHolSRy65DLonisMmrtkbZ1/4bVr9+KOV3vhtlrMeW
ubsHFnDPhiD2GHzoZfzK5ghL1/KazAVyMPtgMn+gtcJ6ctgnl6IJQ/Uo1deov3xBI8AgXZCu4zhp
qTKi24Itb5ozthw0lCI1YGLLIEz+zhasKElJvxvLrr++nEeYOA9jga5bT7wBnn6y2aWa9+j1FmxC
/eHKDzHrO93V1asMy2RQJzEJ1lMvw0JJshGE5nUAAWSrLFW2pMS2YHuMW952jQ/HRvnnDqEO+jD6
TOk4O4AA+UXS8uZxxxOm8Uv5+uPnUit2kTKo74aR8gjXljf/DCDaX6W5RijpAppenkHYdUhuSEv5
56gcvXZVgHKai1umh49UkACmyDaF+8AJEYKHlG4F2xxQCiTY6kly8H8NWp1f11+/tOSV7LG9M+t4
Zm3Mkuvpecf+yX/fO4mttST6MS0HrWd9V+vjBT4epWhsbLT2mzYjNSv9yjZ6kGP/KW+rIqXrOFui
WyDPY0tKTI7717O+m85Iban44VL/lPfhrB+uFCwdPkZzdRfC6FtecTyc2auo5nWuKi+8BCylQM6E
RsTkfVlm24Itb87wBIV+R52qNYiulaS7lZNvVd+VSNQ3AxBCbMGvLVpeFnlPtpdle6n+NW87TN47
qfdPef/XU/lzvpD7ixi033hwcWhjWLuMheXDtQXrTHZLv1ur+KfqH/LW+cRy2vUKcp4PddYrDIl3
rynDb7Xzwr10DTIHldj2jZY+ZEtKbBuQbZU/5H1ISj2/RzCg/6XVSCIkhQ2Rj5eTvXeGt9KE16jk
SnpmKZtpdVZlJ90rXrfuHTAVtPEtrcwLjVzS0vMzFgpYUbIyy12XjvzAaue9dA+s/iPJ2qAM/Ddd
be00bJU1BOldinKGhIn42+GfututKTgy6d/qbM1gy/vQXCQppWPQpCxZuDC9BnU2D52jp/Ne5r8J
AAOWi5LxLWiH6LS+8XJTtmDtVre03K5/TUrB9upKMmAh5e/uW9IfziB5c5aAndASXqOts18H1mu5
PJ/tyAavEiZv2dViYcRYVkjezRy3anKsBDIw2JIS+1BPOtEt790fl5IPhwxepRxn4wFU4HMNlQLX
AKnBSrmhgeRYPlwljnjtq3RdfpZk2UXuTJn0eXaZVWfXZI51kZd9e6Lru/9uMfPdUGGrKjF5vFHR
s6K3VloXuXIH0RMjjpBJ0dHKHmavZDsGNRdtepRXdF2nlBYwznrcfJMX+e9VrVoNjlhns3XSsDmY
59k1QSIYljikNQnqht3K3Zb2rUBB/yy0duWiO+zMFgZkdMjbyoela8HZ1P2bcLYtNgAiFe0auavy
XOoMKpNeFW9lDM9E+OT68oDnFtGddl3P/HD75aa+e0Tr1HW96zJnkej6mkdsTs6eOR3lLstlt0B+
wJaUG/shb53VSclHMudWU4q3v6SHob63sdbbYWOIVVyQ+1+6Ih7PBkKARx3GLEmoZwiQFld8Jim1
dPbODAeZnqXU84B56kmCd1MdvEZadtaWc6hJnT2UQd3upNbcZeNFmUvzoPYZIL1hKHZNxKsugZe5
5t72AHhqYIru08Q9qVFo5UckgzBcZmZ/ZFUS1PDkXBs9aJ7gZLHXjGgsxPPMwb0oVu9Tf3xbEO2f
AmRgP8G/qQ+oxo2ocpCUvAzBoyxhe6IeUYGI7Sr9FHsOyoJm9zDFaCE4wBZOOnv7Z8/y5+e0an7B
d7z0plZ+GXMTV63U/5GXDMlrfODv/EAFKZ41b703Wz89VuvZ2fUDNhy0FnWcYdgFTV1/rWcwvUzJ
y8+6mtp7FHWAV0XIdqnFYgtgspQ851aFfpOqHiokglGGKsFxY8RYPY5LCUtJmAkMOAqEiXZuCrt8
nKekepSYBFlROOie5TnCwizCW0UcHMoK+SF/Gr6bbJ6dW3WR8svUysCOBCWOw7IAvHN9Zm5xEaN6
rUL4NHyMRFUUDA9tVoAJ8tqB+XBTuHcgNdhe81hsb1H9mvopeh6WAKJL9OyryQ9kNZWrZJUZJt3o
LqLKVSB8Zljs1jjBc4Ma9rPKTuhzqmjafhrHgBkEBbHtAa1Kbe5ljqUoHrK7aRi6Ry3pvKd5CeoM
2J5N24JdTY2tINSzdK+VDq5oA7sz5oTZ3Djq6ML4f01JND+uKdAcKP86tLnt+CqyvCdUZqJ9FbY7
dE+No6NZ5mGamhyNN8D0haGZd7YD1BlYq3bQbT1pd1jBI4OBA3jpheV9BdXuvlmCLUn7PCcFa6gD
0kY23LRSv8tnMzX2mmlodxIUU/CfzKKvlP3kwXL3wpTFZkQN3nofwKhrj/33ZMi/GWylgwuH7s+7
ZcJnBpkIWqGoUInp57/Y7vwa5on+fWoS0AoI4rwFYwbsGh2sp1ljL9maEutWuXl/p/dxe0nTuHjk
EWhQ/lv1UzMqNK4sNR9Uo3+rUQ16cKPkabCrBuqrUn+KezaOHMQej5KUArZCPyO/nh/rcddj3LGb
luqxlmLKF4PlWo5jB5ssR4F2S59xeHewlf9w0tm8yanqxtQeHS+8QA7DqTNDFu3EB6c6bL+gDZLf
YTgn63lrY26fmq495iqyNnsfi+U+yF4xKpxZtC8a5sq2eYNo0XyCe94/snR8lRRGu+0nTOsgQ2Uj
Yk1LDclzjPLjQYn7prroceEaCFAb2g8rFktUgUF3j35af18PLCuXKWonUuCgZHFFBjMBzcat0E2l
PSO2qe0lKbcnS9XlU+WACVvujz2OAF2qZaAXn+3x9/p30iT3z3ZRwzlb7h+q0yDyssnDn542Mw4m
yikSlaAKZhjuW1pa29giIfkuU4qlpIPccRieAM6AwAuGHbguLBXKik5Jr7/VdRBeensI0HgPqx9l
eZLyeAjrU6qj2lTNisOCteLiFs564LUJouC+W4IhQffENfzzu4K+T7GT+RL4dnyEwhDfyjHDw3AJ
JCZ5JrNsLBtsFNViLWrwG/yXinLIWns7uhsxB/y/HJK6A/gKVTt/PE3bFYjcvoyPpcpq4P7Dr5Pa
cpGpKPXmPm0XHgXbjqbVwoBFkfIhWoIcgYkHSU6+j2Jh5A+Q19WYxfWluFRRLt9tlSSGg96ND1/H
PjIHxy6rKmFZeXhiTIpy53yxgOKjLCWlHw6VpFy4RXX04iAEvh4qV3t3RKabx64EoPGxYPlVUxlD
dnyZC/tbij0pyKXZTW/tVKU3d4wAnGgob3YZ+4wquxXHpAi1V7UMh3tXr//IQ019HexCfdXD+rGj
g31kbxqmC6KDfP16A/0vp271mw205IubcSo2c8qHFDWDL1GlfIWPHDxJoVkGD34R289SBlL4mEKo
+5QvNcf6SzJo5pvmR8VnLblKFb452avaNNAvH8M6ne77QEsfxiVA3E8fdmZSE7WbeUefDRpvSUod
iKZs5PjuX2oy4F7qsnYJcyn9knk1Otqa0e4lafTNcDFwTT2UpoUi/s62uv4TNlZIF1mjfowgVH5p
emwRVPh654Vf+QUoWHmwM9+8jFhmPpf2+AaEpvtulT9nt3G/Worb3mVlhHSSrXffmxkghepY+TMi
Omjphv3vwLHb70C29MMc4yJuN/6bBvgMDdt2AO9JLA7b44w1LHzh/2RBi/y78EOebjmgYrP5vhy8
+ohfW4nCnFO8ZYpl3zVpN6G53RdvOozpT1i/76RQAcb2BgLjK0xe9UGybL9hf8EdyrMkR9Qkrpo3
JXtJ1rFrPs/s0klKztgN6oOK1psOI/oWTDO4hMIKjVuNVgy06NpHhc3OH1h0j7sDWDxkPZGWPVb+
4NxJSd/63tHUBot2h9vJ7NPzIBgTfenVqt/D8YnuJOlEqg1MIepvkrQxIsIHUvfvJTkr00+Xb/6j
pKY+e6a/zp+NGHyPPwaXMBqUlzRr1YfIh0Yc+thVDXn1DNDniOxE/1J67eckbtUbYIXhRddbXpUY
Vfkqce+lguSji3gqlTp7lCwJTFSOIhsCQ93pGK4WuMdmdvAi1WPoaM+5+dI0xcnt3ArDwvqIjHl5
syenuEUdZLlFLLi8KSpB01UuMrPqdIi9HtFxO2qeQs3BCnyy3lAIS7+rVuUd0c0sL5KEowOkXi++
lOaIJKXRgyVYqmn95O/Q9ANVk4+4K6stQPEq/Q6KOjtDx3dOOnsf323LuOWuYr2aYeY8lIkFwGKp
1k7qXxNoySufNu2BYZ2GGxExdwlmLfX3rOA14Hf/k7dVkZiltH9Vva6d/+l4vQUA09nxUz3OzeOo
VMClCxfpO1BdJl+iv3LV/2yOg/2lcUb0gXK9uM9Cw0bZuEpBxA3z175yX6TqaKT3dWR43+omVw9u
HVsPaelhwFLXqKWgC/sZOtIvBfGrY1zsXWBD92rJS+WO8c9OAyBmGW7z5JldcKfYTnKO0lB9RVWl
3snpnfmbWnrNr459I2BEZowO42RcWLMtUd0trRfPRnOc191B2FLLd0lWFyjjolF1X9Kn3ttleOh9
Pb6rESf/u2CtI8XllguPBPAzMv4HdQ7U+CDlIbjHezlb7Lhk2hV0wsoxr2tSinVPS8YTr3a01gw0
/cUyE+us2gPc7e0UlmPebODld05oKcdUK3RsqQbnYoH3veJ109xrhumc7CSbnid8XA59qzafeRtV
oD+u84Ox8wvaPMrvxntzh4Qh6VhYp5dXuy3MX3ASEYs06edpfby0WeJAUgnmY11V9WOst/XFNKrh
LnJbC3dfv8SWoHPQxwKsSscHM1MvkcXye/97HIyfk8hU/lJAWq4XynINqbjC+nNKh5+hojjfNLvJ
UDvW5tfQRhucIUrwBIXaPWeLqLiq+OmtT2PrzHJA+uRCBQLj3Fisn9GR2f4cfqcD/gH5UPlTD/BB
Bp3ECJtBeBK45l8Zysh6178FWHM07ae+A7OMTnHz5rXMCbu+0p7AbXTAc3BYgnflHFhc8/2Lrht4
UI3OImmgprjFaV12k5jj1GwBIoHw0CXIuuBf80lzBu8tT71v2hQrD2bvedwD5HvrMK3vJNkZKM/l
Ttxd9bhHmEpjXHbtSqBuReN6nwMI6btqCNWHvir9z1E9f9etQH+U1LwgwB3depKqnubcIs3ynyUV
9sG5Tcv0k1no/md/Zi+xsJrX0nCcz/559DPne8yn8tyOant22iH4UejneqjtHyWILCxzqvoyBEPx
DZu7fW9F7ifmkfeYPBSPta8gnh9A3uj6UNuteUtBVLDjjLPuwmQZz4gdTbxECK8ZkfGX2B1aiKmF
TtB93io0Rm0cKruzTgOWgo/dEtAwpkODN/JBklLAhm3x2My4bWFZfQPsxJWDrgLdgOHojrW74tFY
Ahsp3purGA+5U82fWAX41pXR9GOKFqBHC58DHSgk91L9WzwP04+xjqz9uORHS/7/ru8iubTV912f
8wBP2zeBi+Dbf86/5f/b+f93fbmuXg0wtz3zaOZWvB+YsL+Uw1S/6I6pn+0lD7mM+kUKcia/a55U
QSiyeSmXvA/H8uVEzkrxzrHON1ECa2FbelWjnmgZ2d95KvbRXm6etmpSOMaet6tr+AZB+aRkrQVh
Es7XqNVDcHR41w89OjaHbNSKJwlGk+dV9F/0ndZURz1M1PuggohHJyUJFNrV+3YJJGkbCqT7NZ1V
h57pGlqP/ymV/C0pR0ge2na3PALQtmWtZ9rSKZ3ePLpPJbfrZ4/9B4pk3vcEPhONqsyvng+XVB+d
T5Pdez8NBOhYLfSGJ8t1MRxN0FspUjVi9xU2McTja1MqJ0P35q8oMgznjrOK4OkXaFlXuUaYAefr
q9Z6wAnbe/Q7jY2u5dyYVzzp3LXP4EYsXAcM46Q37Xin1yGa3YvhjjjqrOY6VlhAzmXyJQUS9Gh1
H11AVjDRe+dqpmaJuE7rv2ROorwgEN0d9IuHjVgyz2i6GGjHIELumDuGIPBi4rE+K1XWn5n8IYtv
/K7M9gcSI8PXKMYJPuna/ilqeu2ixm129cfUfAwDHU8MpZy/pGH6G9Bh9puDQ+zg7xTTRB0L698X
/GTOxtgFj1XRNC/FEhgqw8OwQC5xqWDoCxWpAbJhteWjlsKLRzJZPQ5e0T1KfamGwdMR08gJAzTE
aZLFkx3IPF6yffISINaBr1qTPiM6hEGEhTGa0anjCR+0+tEKuuRcQa15SDJIFcZozveOC7IYdrx9
c7IhuhZIGd88M7KuLHsUd940D3dZNY5XRY3KW2YUGPv4fXSfND4ST4Pj3iflhNdrzSJJ1CX+KW5b
FQcGtT65XjFCdEV0GQGo/pn9ifKYxk734qP2hG4w2EF6HNBAVd+/zh1WP5g7j2+RhTxyZ+76LmRR
KijUzw170PtwVI0vo+ui5Y3u6Ve8Z/pdFU3jg48PFRLUeXqopjBCCQv9OL5NED78dP4jadyjjx/Z
N3avG3RtooVrP0evYEl/R7Y6/6Ekxh8s/EIvtwIWygNXP2UtH2d/MM/9cgY3xr8DHFiJxcPIhMqe
EOkEYvJHAS5R78yfHlgDpoDZcEMbdXyuMVJf1PhnRNfqB8+aOqSQeQOYGZWXrNEQkkG8b3yMUWth
UD5eclOJ3nzFcx4dDTatGMGHZg/lzvKHS58O0zfTZu6kacGbW/CmaFNeIBugjt8iAIDHoBz6ixyl
x8m1NgbtLne04cBaYnEHIyhmqroggy0PQw6/3a1Z5oQgolSR2LtMeymRzI8lW/UxE31CLrCdR/Kq
yoWHxgbePsMx8NEqW6wcW6X70mFgeTf6aoZ8BbckQ2+bdcsBpseSRNHOO05tgc/lktTNCdKSaRVX
Sfppre1gJ8Y7TB4gydkOk4Il0PMQv6fSnMrb6CUVDhbEJNjqSEzycBqndqMDURpy0Fj/h+NmBKNK
COr/69ySfHdpBx+BKyOh3bu87RC5/hiV812WfmumMHyjz/V3RexYV92HW9HnxqvqOf7ZGEJlP+c8
Zscr4me7Ki6SkoNMw3ttu8x7sCzlgnTR/Oh1DZTCNm+/9qNT7YzBCX62gfIGocj709S0U+7SHaAD
vg+0XI+ogChvl8W/Wcx4Qh0k/qOK6pjPTtN+W+zu94nVlQ+sc99URNwfIApUD7lWhSfkTOddYqrV
w1YgpQyw/q5nYslTtM5e7b4AkcG5eTmDHCIVt2Rvj87OGWr2LP97kQ+nVsYEvpDuf0nBqCKYuVxk
O4Ek00G9sPkV3x3cQXHuuzHAgAjrUBxflD6EQqI7zyZKjs+pvfS+WgHCwAzdNQ+mL5ZKqXtxWCp4
cFSMS2IVqf81ueTh1D08REsgeUAwtSO+aOyCLKVbgdSTvKpWs5M54AogydY28mOELMyhiyeW96v6
jwjigleo9XctmKC/9eX0xSmZtNdT47/mc94fgIr1L3oXo4bpjNmTayCqEiPi9jBZ/XApQNWi4BiB
2ce26mqlHpogSy8+OGr0mKdqdcqY6z6raO2yYsDqdWrVCgvrRfaZXxfuWfN2vyY2CijWbJo/8BT9
5jep/au0/DuVhcwAJRx4TUmdMJT+XJStjXwfiwxsaHS/x8m79/O8+GU08U/FZJWa3hIAPaghy+px
wzKRWrCQ9MzmbPjs10ODpjkTCCkdnbC8hRlUQCnNsfC89/u52UlpnIYZnpdoyknp1NrpY62YP5Ll
TOx45E9pXb1KWWy6rDkhtMSYPHoqW1V5jHESIh5Yc/QkMQnULPg+62p13bIkhhtqeIjx8VmP2kpV
J3POMRtRO8lzmhC5SbeBd4o46H6rt11HHbKHxizsO3/WqTvHuFLBRHodE69ki8hn80RLtZvndtpN
hUcFZz3SzumMVIwUSDC6qAbtlaVOrShTddqO0XzlVzmXKNv99zTvqlhODIdMTr6drcemY987U3lY
zyvFfhpziXc1Z1tR9thhmQfD9iCCLadXhhqKIAzWdwdKwXpJ+YFhpvonzzS/rHmG/ILt4pOX0AR9
p1OvTdge/vE/bbX/Pq/2Zxag27D+huUuSOzdj11+3PqbpGS9aFdmTzHCrlDFz1brqrdiqSYVfLNm
mUeiUiLBJLdfoqbbId0w/OGxI/SgdMOJ0QZ2amPz0CRRta8xsAgiqGZBk/+0imZCQw9MY69e7dCf
z47X/QUsdzqkCCuq0a9eT7CONG38KDz0wbyhu4Zp+2ed+d6JMdPNRcI0qvTooNnTImXr/bIVLLLj
bqfUdOQIzZrI4bsea4wN7lZunXxhnnmBhPfZbHpv1/PaoesxvdV+Bbi4+6wFIyeD5ocidvLYq829
E8O/rEA9saBzTFndKkz9Z1gM9wq7nlOBJeKEBEO5bPgVCpsOCXzfCzxipqlecosU7aVuE+VZjZny
lvgZPVf+zWQsgr3ckjWMPTSpNHlY8zRMXHZzMWTX7aiAlbxDViO5hG+q8iwFcNB+tjOMq6rtoXLO
r0312qTm8DwwEGqdGi30nCn5MAMZQbws5ocEn5USkxUccrA9qDoHZYd23I1QTU0PvKGVPvbaiAPY
Ekyp/1IP8Piz4uYEgwXqn6BgtXgPx2w86QVaY5KXo8BwnnFZY8H0P3ndzEACSVP9XOGiV7iW/5Qt
AXIUXulUz62NXFPaooszMoZ5npcgSo3y4k7OtJMkPYjxHKNGAWGoWbO2/MY2v0ZWa9xJlqtUOrpk
44xdaFMcJU8CQ/d1tonQbJQq7wpQzDOmZr2wZFt6wf7uVORXubDk+eGws73WOLRTzY718iOlMErU
/GbZCBAuWRbL6o+OoxyGIIxfivJYQAh+bjUtemHP/PcYVf510IwHhMjT+xGzqmcJ3Bmtf2StrNOW
l059jokbyvyJqsQKlEbfwPO6u0usxHpmsd9aj+0i+zgXPu5HYdvgouUyafNTPIZmq3TPaxqHpOpU
F6m5B+dLeVha+m0ZPMeN+zR7jA76uWKvqOrMZ89LlCcrugVLwojiv4PRqr93rFreTWa6TAvh++D+
BzBjqzcmqBylM12vnMhRCxvviugZw7vusSymw9qi5jIKwBq3O1SRm6eizoIXk0WyFz0uXks/GG9S
TQKGZPoOW6DyIkmpq6GyfrAqkONylOTBqEihJCQPzOHGvacG3nOaG94zutzznWF0PwK/RiVkyded
rMdJKt75sQvzX6qhgHll5z58kBqM/J7VSDNu0Uz7K6aovSiBZz9DFnWecRCrjlro4mUwzs6zFGgt
4p5qyeaMJKUAwRTzsUoZMOK8oaAcG7ZsJRvGvo/of5Peut/qhqydYmbWOOdUr+KTO4GYQM4yfClh
QxywZ0mOhoMy2t5pK/9keAbK4ei3vCD1HL2YbQM31EhYPxhZD3WNFFOhxctEAsYuM25ZuHnq88ho
owyww1MwC/EXpT4f4eG/Y0sSfb2veYuXH94aHvi7xVrFxxz6TmLYNWfsX9+1C0uoWyCMEpNgEKDk
EjCpBTgpmUjXdmdPZ8d7jBF8Kaa3cAVeLThvlWF3/U3VZ5ZZWmaxC/FhCxgjQ3WQdCash97MvpoL
8ahbmDT18hPwJoJ5ZAv/yKoQdkMNkkUBdHfvJNCrdpwxOKoX/Y3/RvXU+xUlOhoYTY7soxT3/QxD
VKIxsjNI/icx2xwI57Nph8reesfcCQuSBJ2R2LXZQpS7uBYj9nJbVmXOaJ9gdwDDDPqCeVQmQ4Fi
1/01deafPmoRaVGdR+y/Dpb2GuDreFd0/TeH23qLsAM7tZr5I5xM7zguqNqE0xTejR4nO8r/3e62
xOQJsIcVHs2Ae6XgknZTO/1QJ4F5aTFqu7ONorzaTBKSKq53itqdB9P+nPKvLWuEoQ+pQ+UJ0wS0
mjG5iyD9rFiHuIbEvJDS8gVx7SwPS2IZog3HClkQvru9dtegbBFUNhtdRokSX5KO9+9uDBRl7pvt
NUgoOtpeUTKf9X4W3KrQ+mVmoXI0rPtiqMe7JrSHNTDMaLzz9eXOZdOPTNOrOyi/1Z2XV4iOSzR3
vV47SlSsVyUmQeL4FWgnDzWMBTtfLHYspVFB0GHQ8Y8Nq/Sc/BplCAEsHNHlb0ogf3hLdpmBsoyG
b6a/cJjmBaMot6MQzqlE25kFrzxzpsP2ZKSdbkmJedqAvRUEXjrvAp1AAmOB/W2B1ZnhuTOtW7Jg
76UdSBAtyYEtjtMcNfeSVfoW5g6By2hEbA16cTSwlZ7n2xfFp1RratxHjRwO2MIaW6NOpw/XBJEv
SPLc00UfojKxMZBAknGECrEWKb9rhpTDDWPIdjc3To8rihKPN8ctDgY2XW0xTrsgw1o3xJ/6oLoV
sxhd9c+s/fzppeObVi7CuoxH8I0tMJyDSj+xdX7Usx7eaPKQFVW4Q6OMjdK5DO9tsDAPgd/t2W9v
dsOUPWYan4jcq6yDh8rqTa3aPV1GyRY6K4tl1V2RG1imtrP6Avtev8wDDkK2iyft/3B1ZsuNAlsW
/SIiGJIEXgWabMnz/EK4PDDPCSR8fS/5dseN6JeKsi3LtgSZJ/fZZ23vVfWq3gmaMLjYx4ksliHZ
ZYogSlFvjKmiP4JNMGLDZdHIb4VtyXCxFmMbG4pYmMnewf4HT7c+O6I81m2LfkckUTaI927uyCxc
yh34pWzrMujXqPGUJr25YXNkMjltmmhgICMdT4Bf8ZPktHQNk9ZrkiOqMEsVAmXLdnN3yYhWDi5c
JAqa0+Ha2jP5xv4QtSAqBh+tcdK/g8cL408BUSl8/zoFp2Qp8jAjYCuucxOuKRGlmYVcPZmAb50c
Oj6hmd30m8dMZJs4qUK9uv4+hnVjtOqg7JQXAQ5dJiSvtEiZFR9mgS9mfgn8i3RJECT12PDtsXVf
1hbLgh3jyWNd7B1jYRDYwO8/zsaeimIN6T9+UDynW39hfr81ZAGbCJuOv1J7CmZzfPBo2Df5w5M6
WA6Ff69BIB3oeJonzLSkZ/gkMJg1b3TLlC4z82MCMNhPfJOsrVHAnGLqKTV+VUy2TK/PlyvIzqU6
l+n64/LFsB7YKDsO2YYX3zT2+NVV0JFsbtHQmifCmpaZfmPqkZhj5iJCED01xUACrmROjAnuqERO
cARD4WthlqFUF6QIrOWNttVrzH4RQXndkMtMPmhFC8fnZ8kuyGBCrFOIK2eB6OWex87YVckQ3y8Q
19fO/9eWpOolZvK5TMZO+RwEZ2uKLgXgJJ30Gq/czg3SbwMO66bRZBNben0LOgQLBEjL+PGISIRr
5GRHx0LJC3LzHuKCHzpLGcXp9LRY/o4gXOwjKVYsQ5h0WzkhGcVX0Vnjbu30GC1p2e4M/yU16nrj
5lW87csafWaqd640mtOa8oSzQhnMLOs20bkCTbkcR/OTk38aBos3bcf+cSiIau3J60LP38qgfbfU
BJ4FQJLvEHqsphccuQ6wozwNSfGsNlSDVrjCX90EBKZu1KKrTe6lB1cY5mYC2SVz8QJIrBOYJMF8
ldRHnRnVOekrPsRQ0xoPlpO4fG15TYLpM066HqhT852vb6tdAF8r0y/MuVU02M9EKD5P+CXpukBL
na8DkKmX3obSox+htell9JDMMAHL2P5FvgFhIt/z2b1pNE37MjgJm4dV1nx2TKp/1vR8O5E6rNrh
FK8jAbL1sieeV5IuW6eH5R/J2ejVT0U9flgjgfKmWu5ETuU/rhdcb4MQSDQ6jT7BCl0DmRzxDAM2
TLgmwr4ZAYLlnxMv0qZvCQU2HOPYaoqsVFhdqPa89mZUegj+RApcO+2ur9z4nmxDtaW1k4e6856l
riKnHlkIDDC0ZflGxn0ZWQEN76FX2WYYqlf8ogw5Ks7QusjIS8K9KXuChC85sTij9XYwyhdg/veg
0/zN8DpJCHRdVjB3Px/9zP5ujOK7yuyvoXMIC+wh85ucoVC49/U8Lju/olmQWXjZ/RIfUbokbxYq
qK6A/c1L82jm3U13Earq5dKI/XEGj+iFmV84xSo7TGID967fakNexp3b2ynNN1kjUUsuRt0u0cfG
YlOo8AhJ4H2wXlg1ZRLm1rGvslsPI8amLZubqmh+K8c7dp38HDIOXlrcpX5ZRcIsDxhV0INiRV7L
HDNX789XijSzBFR11OFA345ODpFnnopIGqTR24ZaNoZb6yh2jC8fslEaTxjRM2crCJWylSf3i+6f
iHmjDV2JPSrA3l1RMtP6udbmTpDqvfNTiX8Yz0rmcpkZzVtgNvnVFCapf2GIPUxOCm28fFlWVUbw
Z57Sfv1qtHy1m+V+kqFdyW4nE31eQXMWEvLcQP6kJeW5AWPtNwOcwcamoyaGYxHH2LTlfs6MyM/I
un9fsvYjSMon2Y4nLfE0mvNLqsrDgAen0FwTuRp2INlA00ynFHAghjbAaH3pRkXLCdzoI6fn/oQq
75aHbmhmRNwFZhx8aKABZFck7sei9AfZ1NXGK43nwQdkozL7faiKrxmcntPpd+bLfrDt4ot19uuU
HUdRPS2MkYel2Ty0I/DyDA7TVOCo5vV4FISI7RvaAHj+HLSjYd3TgASmNhyTcbwn04gMQR99fFbe
zyAG0BTssGRsE/VeC5C/AJQ3hpiJvDRrsE3lyVb1fQGaZ2Ots7sVQbDXMji+VwOAPmhDx0a7Ct5+
gVl+wR6RkqNJGvs1oRjNDXPDWPg8sOk2d2Qbo+ygCiv3y6zUqTDnt5FfiqPfa4YJA9Jn+RL0xjUr
3yPmsnYzjh4vfXJjkUzfuPZe5fNBN/FuOAxzvRt4WVgkOPnTO9QbensZ9f8MCthrbzJUqoMiT80c
CBbTwaloYH2OTkE/pd7NGXfv7Mc/ZUmEcoE/rdb9qxzVyQ7U3eiXIXkO961KPtyKcyMjZEQ3zOW7
x0w9fNJmCmnNkPIgiP5cuTboCICNrykbemumotFb3zExGI97wTnjGHBabqobokd76oDMRKvidhlf
pUJUXktfb+Dw3Ja5HjadBxHQFBiOnCp5amT50yrdbypVzlEXjCRGMnTYp+ZxMoMHz6GIXFLI2XUy
XTsDVXY7xh+j4r5bR3sngXl7w3R2UO8gpxQRiDtplHRDuxiUKN4pkLuvMAgxOiVIaA7aYT85vMge
LyORJysLulVFo+0FDPz7/mbK5yqqHocKRtRUGObOdmA2DH32QAC8imHbs8FRSd4H36Yex5MFiIzT
mHvwY/VkiAXsZjB+CAVpfDEyfC/jRz8Eu2QCKTpkZBQHRRCVSAQ9DY4SY3xUmwY3D0VYJ/KwS1AE
RtOsUKyLQ7VO/pGQyVcvA97DDj5O7belqI2Xmduzga+TZydhNCTMzTAUcy6XLnuwWH4ippNwNZHf
s2bdKcmaX0JG042wRtpKznM8+ASV1P8syHX+2jMlYZEIFmc++Zz1eUy6a0mxmKj6ZgpoGpIvAurq
zADRC7X2i0/TInSTS1aErb8WlxNA4U/6xg/YauQSFf54SRhkN5cESOUDHNXutbA77o45lP1q3rpT
pSnGy2IjfGowWeLbSLLfCT1bXbvNhZDlanhven52m3lr2a6msCI0I/NgO8jxzph1e8yM4s5JKMjJ
pK1tt947KFNdt84UtOm0Z0jbGWQVIQg9yzT5B98KdmqBZy+1Ou4ALhrjF9HvM2uKYywdTTKwolt5
U7VgzEDci02J2/awukkfDRAxgzkP89U992OAN3X8cY0ropZPGcGsNSI0wEe8d0W7ZZTxLp+E2Jl1
9w5k4WqsV4jPzQXR/NEJgqt1YDGs36TPrfCohPBA+YgEm85MqDubDMwkFvTa32NacomG9OYwlwz3
yIWpEPczH0FATvNCZru0d8JZnmxTnrqcOzDlFS4EoRJ0JX9cL56iUkEcrrapJfeZ1B+rvsI581zi
SN2QC9JtK4vXiSjxGyYxsI2snNcls0pquUjw7qsBme/ibQuhh7zZw7Vh7SSBR5vANR5FI3YTgNvL
ItVs4KAyCrVgoN5f6HKkfxQsbIZzDTrwfUqdf7Y0ll1sT8CSGSGFaMjxtCzB21ERugFXf2MwO0Bh
QmxiyvwKNb7KUhhJhfPrSFVvpEbud6EmsW4iIbrgBW3zPvNNG6qcFxWknG6MgKvEc+1PBJcfMpTb
66mga23TuF+IKips6wFgXxVhlWGA0rEis2jcyzdsMzTiyLZp7PvFXrhwaS2tD541+dQBeRuCmhug
p6i33OrAUatrI+Nqa3qxGcr2OS9rxpHkFWDMaG2on2cVkOqLSLGRZbqfSRyH2rneSCzsrfherOCr
rdY8wsjWcpmO9149v3vD/AVJ9LAuSyht66PRmQsteQbRy/BFrHsXPslch/RBzFY8ToV3Pw4+Yxl5
dZ78kQZKZ9LIDt5zV5FoXzlPsXoYhQmqG4YoCWIk7pheHOm0PpeuOAlLcusmijwn+hi96d22nDqm
pp6jNDPvCBx5tidSMYOx3iXp8pDG7oQX0LunoUKASx7DbF7f/ODBlwYmEfvC4quUDpXKKbApMMHX
JVFuN9ECxZaY883Uj/Qb0r3R1ue6fAabF9DsjA9ck2Hfps5W5xYnscnioXZWbw1bOqF/NSQAOxH9
8C6QDR6MeE5qbzt35ptRlrRaRnsfa5h7OiYMrwSD1nljmEzqK+2w3rvOkfpiqEsKjNnbuFSVnL7m
W7M4Ukm7UIdLUqqyILSaSfJjyEMoAyOM8ebWnWOFvp9/L176ltKnXJaxCo0JNmAe2MvRW14bkZXb
2N6XgoZ0zRwqM6jJVpID04jxraiTi0LNyT/OedcC2YdsCPRKegullbw6Y58zRLrI4llrdm+XVO9d
O1NyTFLRJhxoD6eERAdeAEP5u43JyCjS9kYl6c4hSGQXLPq6Lex/pcHAbppDfr/whjr1hSPpmYZ4
szPwqGw67vhtYHicDQNupXkebuplF0ABXhbkdvxcXRQXCXS2hrHAjkmEkq5WPjD7V8ZoIVn23cTl
yfQMoOZ5S7JQ7NJ6yoZDCmBjg2nJ2/SN/T07YKfKZ0t69T5prA/PMg7eqtFPAtw8TvvdNKBO4XV/
w5v5pKKed52d3qwghyH7FkVIGiwUgvW2T4lwvdPsptyKDBzWn1hisH5Pv+Rb3sQBEcsZa5RF0Hk1
eS+Bpa+XHhgJnDmy5J3+durFZ82bBRLlPisCe29cIpfTdjmVrgn1PavHXZZxTjOp/dt2fuEexQaC
qf6yHMptnyx7vo8u+JgAvk2PxAo9F5ZtRCRg7V8YJI03cxfjHvoO9GvnO69o209eNVJtYkx1Vxxn
RFczOnFdFgHHVJao2KHg5d7EZIvW2/XYa95NaX90Fl6qCs8Egu1Dw4u3qWfn3igLJEPhvE30La1k
niLSfy48lSA5pa54SlZ5sEoKdJEQysfqRAUAaY8zrG/Dbu1GB6MxJGEEq7sgTe7bHxbemM7PzGSl
Tqf7UnBSkz3zNPlMLIow39KeoIbFbsiDmp8AkJY7PFx3uTedaCsw6GeUN6JMVMQh8DRfyK2L82h9
JrX/6Y3Dy2ByYRbuC9kXj7asI5GQU0gEMBRwgmSXq6HnbmGsC4f4YXDMt1G5/wxvQlfG6TY4ZNfl
JmJMzv7vrZnDxMR07MabooMDzgKADe4Cb7be48vh1TeS0wqpEKT2qbDlinA3fLWd3nWe8VISSbzx
UmcO54bC23RxM8RcLVQxY90EjIoLc+OK8qqJ1b9aMEKRjitQSuxP/fjoleLaqeQQ2sZITVVjvzcB
VOvcMCJxyecdA2vLKDhR9HnzlVbpAXDFVZ+lO7Nwv1O/R6fq6QKSpEqUYra3l/amkASK9l15bCci
U0ez3eIK/yysAbuoTUK3m23zgsZzrvC/xTXgYHfLr3A9prdeVmMSnk+1YcF3kla6Yegxnp2HWDFC
Ece/a2082UQJadmkT0bxATOxdlc7NBITN9Zs3yywxyJHWV/eqI52kD02M511JgC/VXx5sdPyY7Gm
16Jmrpq0BehXDX9zNt8sxXxucux5cfJJCfFJsGq68Zpp57bLx9he5vJMNnKjCnAErg3scRu3HbX5
RanUe7p4aeQsSLNmZhMAb6MmpB+BSyJFMdSnqiROqXEfKn8WdNCN9zWZT2YHQjqozzZLuPD8vWoa
P6xmIHe12mZz9paVvQh/O7f9cp3yX9y2eC3t5r6C1qi8isVF9qQtuQo83vVaz9uY/HhcTsxqW+01
c0aPtjFhTmfylymLwzKDJUzJBs1zE1FvrCeuRjznq3Aik54qDK6EWZB6Ds1QrTonKTErdmviXTNB
+SlF91Gu6+0E54u2mjxzh7zKAlqbMUZB3eDB9JO93eehN48Yjg3SovL1huGlK6i1675zna0L3oD9
xyKPsgx9m7trWs3pQKYDFH1s4NofgazzR7VO8KA9xBsPPWXjUNFxFddnp3wZRRERoHrXp+otnWiB
Xy7BdSFiCmOJuUskFwrzEzdrGe9RxN9iT92g3N7GgPI5JTCHVnbWlhSi61JUjyq13ystBQe9lLKW
eSo/gPIkFBtjnT3+WQUSE1EG8bg9cBp7JFT7rVX5F6ffJ6ZA1RFsPpnKaxwx9/Lmtqe+jd8pD/Bj
pJQoMUL9yaCR01uErYyLW2z9yj7gMkLWyxeHkqFLyIc0To3XGjecNV91hba7jt6OvOw6alw5c6bX
wa5aQdGsoiwOdX+uG4MGAU+w9Qvji3PvZmEWQmSxf9CrwdxkBbKSkKxE+8nVlM0cGiEn0Ns3wjZ3
iS1e3P0yVNaVUdLB6phEoBPhcVDzU5PxDGu/LEF3ZDwu2/QLGUzacqoHYxmAxnvFsP/78D+fA0Of
c18OZRx5jHAA4m9t9ipF2LhXNWQZXNKf9JsvMmDcBFhITy9hFyzHxmMknSGnD4mObAn8p54zGgf+
nt1qUaiOIkbpA2LP0eZlLfthP1Gh9zN72NQjQGbqkXzhz1GVl8kudp/VmI/CmoK9F/96ZHaGS2l9
4iNjrxmwu+WmSMg5Lt+NEaBq41Day9n6iWufm4YKu4rjf04uxhCJyI/ABojAAeJs1vxNkmXJ766y
+VKypcZ16uHhi72vNLC/pgH79sIiHI/xERIzgHQUKxXYr0EB9NvdtYtx7i4/Lrt0YByJfWqGfB/4
L/DzwB7WJEusdTgt+Wk15UPV3ra5mDZ5OT/WCd3n0vePfSuQNL3bwmaa3PO/e+0C8U+6u8Ut7/NL
6yAwKmRD3V8LM5nDoXe4IwJS4JkquyIfo466pNP08FVEcT1zWzvHehIE6ric3g5OkgpgEzg7TAmR
wPJamKiF40FoTPpt7ra3fT696eoStKjzaR871e+crcNZQdpIkLdNl5OykwRssItDf8BxtkFqvmWL
dw6SX3tw6Mn25KH5HDjbzK9ZHvPHan6JnQy6kM8ZLU2cZMOI9UYrWA660aEf5JydPXfe0FPd55lp
vRYBqzXsWE63SCy6Ih/Kyq7FiPoiJ3HDGftJmtXrUPnl1uhFhtEieYMxwgi7b++ZZjJDjB4sgxfT
oUfsEMohItUYXmTP7WQzrG7zHtuXbutqEAzpFsWeIFO+y7526IXtTF9+rkzyVzNSZTzRXAGhwog7
HfdZac5wBrlLfl36YSGlxUTT9GSVAAFNB+TL1LTYqhCs3Pa7yDvYL/V8KBd0Zqt0g6MtjqpS42ZJ
aEwNK+KT5xWfIyIfu01jbGpMD0PZpMckny4FtP3uMuKyQa1MwJ3o/s6sKhortvuvubSe4o8OhSW0
CoPaVZ0GNEtssv1VwmjgSDFyH0uuyrpB7BxN5k6mm4n5uhCPSrsNahdK+kLbQ14Sa8YOxS9bx5l+
GRcMZIRi36dQKijvNrovxvuOzPRoIN7oAuS/Rpc/J24XliO6jYaoYc3ImtRS7TGfOogf7AhpJ+Kw
GzPzrGZzV1FTbhaPyelsJbFcmLdBK5y9MMduByHyuHa5t5FFvU1tAlvWhM0hScRwPaO3Fz4G97zQ
L7LGZGqqZ7pmvP/1ivUHRTbOhvyqbJDVObfCqc0l0SvTDhYDFImuzk7Ko3/a9Yj2raMNhmLhQZZB
tV2Vw2Y8D28gera1e6k/G0bj1unoFqykZda81HJ1Dp7d4GYWzXIlhktPqMdOQ/wGHj6v6KlrS/LE
md3YipTLwpgFA9gDQiA3Gscs6b5UZV+FnlXHIciVGi8nU69tHhLZVgOAutySt6XmRxQLt7BT9m4o
hLjkKXQnV+SvSvLaxpaShzwrMDBx2zPm89JL/uLO5UcyT4QSk0iWNVoy0p9e3cDFWFxUJ1Cf+jpp
7k0kFK6oehPzrmzTYgD3PfQc9/jZVrvsCBqZ6DpTZXn0erbSb5swT6aD4OBOvHBFxOoo6j3NYgdG
zC6Yzk1KeAuzsp+mFOqhsuPtlC+vzszU5eRNz0PMrCc2oH5fE0TDEq1udbbyIONXkBKErJP8ax05
Rp4/XiX0UBEOAxswSrIgm8v2G34zL9GS303maBA+7TMBM/nEbtQMJnQtflobhc4mbGQkYbPmSnZj
cGvcSEz9t2exKJYbXdtHQCXNSlnhcs2J1vrWiftp2r+TXr9BzxBuASjc7e7WQZqQcWJ06PgT+Bbf
LWy5M0smKGgZQq8ZGDJB9zDm6WamxyxJ8cnTaTukxnvQC387Wj2Ba1nRnOn8edty9UnHE/R0aHuF
pkWlwzmH4V4qVs61e8A+IoSJUURs28fciZcrGZv0Njj6iBpLjpc0emfAgseH/KiM0tz1/h2MCwpD
c3mZtHVYBxNVWPfPaqIjImcV2kk9hHoOLArFcuW3T87poN5LSYvM+bWn7M7ntM8hmF1xmjRWI44D
o6YBnQYGNfuhZ278NiGPxGgIsybcKZoH47tvpncnIderjM/FiLdSjN+zj6Df5kjwuCufFKIAeW8B
3N9aIn44z1PM8TCH3rBlQOfTuEyvpd5yrT2iC6o8vzdECz3fXbjk1rbZNFhRImvizOddmPhDW/+Y
zvxPTSYVi5wPFmvP/gLdnpvyH94N0iuhn9Lv5WRse/0Df1HOVZXmyC9uuU9B4GI2jAojP1Qmgc59
7Nx1Q5BfNQPXttNFCS/yZmkD7IE0wa0ucLepmueb1t86uGcjXwvSNsbPZWlu2WFzqmBnI1rG5/qm
xgfS7pb8MrCrOHcQ2oZBfm2/c4asOCrkj7YZxGHaIb2mjZvxP4STMmnG21oymWt8obXPH0ZyoPtq
gnYSN9NAm23V9ZfnXdgsgqNRP2Csm3hXLHPdJ8E63GaXf1zUtwon7dXfp2TZEWWE8tAWkr92uETQ
xPpQYX/Ek2uzlhKs7hsBFP9+WqK2Yx2OW+spH7Oc68B8HcBLRJZte2HiHHwp3UiswWuSpYIpNzTt
ZqjmbR9zkKlm5iDyTa+b7tjp4Wny2nVv5062nfryRmMZo3dMd87py27PzUOwsT8WcIQ1vVo6cZRw
rLFM6YOpQB3eOv0w3kyt/1DWvKD1Wm6q1upvVKBaMrx3Ppu+38JkUbQ3oI7d9vGCyI/MqFL9bx4t
KOIebfl8tF4cibOwHT7aDpILE12UQtU26L3bio5Y1K5iCClatzGjgxMtVpg5l6CN+SfvlyiWkyK+
8KroR70D/I1zMb4J1uScSM4qHMt2hd2m4WwU6DHWfGWRP0CRo39YcoFHef6d5fT33Vggw8jkpVzo
fwr2pQSCdG8sv5r84Dx2rJvMdaZI1VWyM0qSETrL//VcPJqVetFqijcCDHLoLWboDQvrs7N+C+0f
eoeY7PzXk1yga1V+dZrZWtNT1H4GIUb1klzPTvvcF5gpFBeXPTwxx3Ed9Dh8kjjdxlkPxWO0N14g
vi4TJxTi0EmGwHbC2PZONs7rkv7LdkrkMcDyc8Wg4rN1iRlPWoNue8ML4InvoWTYkjmiBvF1p2Mf
qE1ePgWSPrXtkVEEC+RKNsvt5NA9cEX8nt7hQGFVCeN53Y421v2pPy9jUe6xZRyXKb4lLoTRF7SI
wtJYdTyeM1mW16p2f/pVn4UYb6lSwRan10XMI7g6DQxBw64QI1f3pTqjj3Ir81RQzg4Vyolz6Fx1
tDQ56JV+NJbVOo94gWx8wLsmO1Q9Ja4KnB+7cMZNLYdXo1ErOlfBZsDrZjOZ2WF66v30WtFLQ3P7
tIVSJ4uw2Dz1l52hVBANaxMGIuVqye5LyAxhwlrf9HuwSkc8k2zlhWkz399+lJI4sVg7JE4bP4k7
fhai+Kf6dOXqt/dzx/siMsILyVvfyXX4SBxEyDy/jNPndNAcMp7sxk9CAaIMhYGOrcvLPPXTDuMT
K+xVrvJn3v8H71/f9kGUoBcg0yL6D4G5MWaOVW7yowf9MNjeT1uqV38ZHulCxKGdG3DyPYKzAohS
XcxxQFgX9w59VIPUYCmwZBN54G/Gau048pt0nb3YuQaU9s+KZz/sanxil25WrRjP56RWRsTuHCct
gT9cLc6y97iD6qTZVyzcsTTenDH7BW5Wozx3et+Y2NoYf0/7n9obXsmZQo2um9tO7KyYnZM1Hbpy
cKjEBP24/mcXPt50vR39DEudKVpyGZg7bS/xM8aCwS62vj37h4amv03X4KyxpEW1BRoB63XWmXh6
g/RKu6u1ybP03DYGqZVOdZJMqxV1V+3V4ppbbHMu1cUcjrXcW7NOoI21HREs3YPNE0NY4/YvxFXP
oTRhopN0x5TB66BTrPD7pc1/0qa7QKfU0akN/m5SOYVExaG85RB2yUBb5hdrTYNrlI1QD2SP+25m
bbVXP6Vtf+eMBEGAqebXyKK5wuvqo5Yz7+2eZcFRqKNdHmaLSXCVU5xg6t1j/wb6p1s6Vpomhibc
CefUvlNGu53bW7Wa1nVdTbu5NpKoKyjK2uHQ1BZ1K5pwVme8e7re+ul6zioWoDjt6q3ZqqvEJ7g9
MYldwHFkBcawDUqDceXprdT9tp8GSgCV3BkWRf9cN98JDb0uJ4wySIwsMhb7U6ruVpjqUAXlslUW
9W6pCoke5DAsVEJkiec7lTj/WnGdOKya5AR6tMN+AzwOjXAZc5+CHzJSPhG/ROe/0EHZa2LgmGm5
djiUpgllhE7sWwZWbtPZvM3mEbeHdWyTstpZyAOyknfaDi5WHsrRtiNIccHr2vb266CzJxyWlKNw
qFw1MahRy5t6dR5jJ38QrCk73xv3Rb/ug9a6itnJGRYNx4YGGdGU2zxHjSSxM8/6jd1pJ8JGyUd+
QrHT4osZKlRzZrmzJt0vk7XzlKIqQWwMyCzYtEZ5Err/jvPpuxjoVeTrxuoeym4cuWkY+YubNzuV
35l2f8apgddvR45Ztnvg9/TLFsAKHad2mf5DkqVh39Y94plx6zTrU+p6L7mnD6btHLuUUtVQ9gn8
DuMeAo/OyIboDv64Of1awth2ZsuGARpiCsTO7dhhzflfX4MNLP4JR5DDVhwRde+lhxJXquZ1jYOo
X1axT5X1HJDD2nXBezpeHPFZejJmjBQY7UiBqPTJrcg9bWwE7sp/NqG4jXFzC/Bownk1PXYTWoxK
GIZtPHlmcIxAu7h9qBhk2ATrcqrHIMpWlxQlHkLH5OTASaHN6u9cv39w3OqzH8gqM0wP1j6GNHN6
CgTyshMwVuD6j7OyKNjciCWXDjSMBGy44rkgoJNxE/BirtN/1uYYGbhUO1JDdWbfSssjMxRuYI7m
Prbx4bLl0Rd4XevC3Yi0ZjadUZ+4c+87Z7hxe+2H9Bo5dhNatzE6564c5bCt8fTMPs5Hra7tkW5w
QjulN74gORD1iLa6mXsIkvhSbY+3dqZfXpYW51LviATP2phZLfvauh+t8aUykcCgIl0m0vcGg91D
IClKKBRnplUubUB4UhnYCTNZEAeofuPho/Ot3diL0+h58FBakiEL1myAFl6DoDmq89wKdbaabDwj
QKy09WbjgH1k3gxGq4/VINqHXBjFA8fqy///PtEMzD/CKWLblDEsyDhNrLB3zWH/v1/mgYaetsQa
drd/n8IOQB/CFe//fZJ8TnLWcV9v3XVoH9BhugfsYo+tCbzj71MO8a43XWAe/vOAy6NKAkx3/LZp
9N8nQkhnSn+2jePf4zBb63vdEV9/eda/f5gtOaQMVNK25jf7+9wgBxXisHPBuPzf58rMDy2gPrd/
j4DdteB2yRG03WK+FXr633842937op6v/t/nBbUBKJ2Zhtb/Pd7qJBQLcaJPat/899Ml0Wo3CQ6j
vyf9+3zZLERPpe4dZ5Fda3fxXU6m51MXY5xq2lld/X0og6a4ZMCt20zn41PQJ+W13aEl1sk8snMo
/54MhLBk/EaFtafPs8ni+/etSx8MYYJZ7/j3YV4G+Z7BBhH954mTeD6RVYhodvmxfQl1rrD+89C/
H+UH7StdF3H++0lzRmTjGvsJggQPn8euOnCcNsK/DzMmT89zYD9XncHvYZq3TmcNj3/PY/GdSBl9
d/p7IrfG1NfVQbz7+6rK3XDB08tUTdnc//3jll2/K3puLVBZaRqOsoF1MVdD+PdlHM3NPT8wO/Rk
MLOKXx5TZWuK64qm1n+fpxgWzXmg3iNS2DulnOwWiT3dNbMu72jBX5wDbXsPos6LmiSbHgqQmtEA
VeFx6Tv5P4ydx5LkSHauX2Ws18QQcOhr7FmE1hkZqWsDSxEFrTWe/n5AVld21ZA0bmBwAQ8Jh/s5
v5g7sG/uWXsVc7c1oseK6Bv3nd4+eQN6dmakm89JpyezSKrTb1qRXTGVhS5ZJE9WE8TvXZZAGwzU
j2QAyB5Z6feqY0URk1Mhw5HOGzlj4hjks9OxopkVB6JVQHJjVGg0IwB+gDUxy52G3kO69siFXElE
7NVqyD+iwrw1Qfi/+W3wYiVe8SqzJ2D1VtovgtztLAyifuVnLtYotpLfYiaPrmZkMgWNhstTnRtm
UCoHicVPk+e3U4PiKiaThJMtp+LUUPgEhwI3kljuMNRnv8ztlgYQs8VUrMYBUlNYy6azUNT7+Rp4
PafAp8mj6W2eevOhMOWVpCqoEI99pvFtcoLrLtebz7c6NSSlU6+TkpzW1GUav5NkcP6NR74/zcGz
wUjfDE2IXSQp0BvcguJNnesBlqCZd+Q2k5aV1AV3iBj480LRq29xJJ2EnrUuOeLbwXK873msvwLw
tp9aQ1hYIFfQZlszIqpi53spSdW9KVprxea14f6PBXlxtXluneZZT5Fy8fQl7AF+oCEcbhMzM146
Q6Rz122Hi6346co2YuR24rLZge631rg2OzfYmpYLNQ/lRxCFAYJJ3jmXw0syCHFSsxihBdVoSU2Q
C6xDLz/xxyFR5KbhKWTrtFbRWjiGoRat6xyVlCghwRWHbX8MdbVaqwmogkQj+V9rSnxU6l6sUbZx
j4otjDU3inkIQ4gAKRMud9kuAXSyzqD2b1Q98G5ZjbCkU0zj3Y126EoYHxX78FlZuf1l6urrg0RU
5q+uXVP+1lWF5nyR8fheN5XO7FuHd6CnggPeZ+vWQdsUtWXCGVMdAc91k2ett2yxC11khUzWz2lv
Y1HirBw4w1L4Q3s7HbCXNecqchKrqaiM/ZQGJq6rZvo6Y2rDuDsglo2qj7sVft59XucFBJUt4RQ7
kuAfA25+CFUR6Qfrf64yG9kbeErsBq1NiosKGMsWMjC8hFsVVeEFoJ1uOdW1qeXcsroHo4/iJjkh
+k11Zqsu2h55pqnUek58QqJsM5WmgeCn2ZsA9zzgzIwxHXRNdzBu5h76qgPPWZDKNcS2/tmP/MdC
IG13M1VltpUg6VZs0gIL9S6KqoUsWtAVBFCqlRRo/HbYQXpL2IjwMaUhJJYlyhuTxwJAgLGS2GQ4
/yyXeYEAH3Hcz55TEeF8Qk3j4WuIqSHV3erGIKWO5rSFDExb3ihOL2+mwH0iRbwJ/pj/Q6WrG/JG
UgjxTxdOHafD1AAPlXTwePEwZMDHQ9vYuuMGNPcK9dQQ/7lx4xxYC6qB34galiR59PQsMoQq9AE+
TlqTcFTN5JqI1L71XYg3dk48faqPTfsOuQ/5zh6Xu3kOLUbyavon6T7NUIXSe9ymnT7Jl1N97bEj
auvsiSyOiThRh71qQOoy1rGcVbxW2pcm/6bZdFr1OJcmXYOUuS7tp6oiCGmdyp+nU+1Xe2NDXIti
6ftv9VPxtzpdWMo2zsNlaxFDxfeq33ui/3GQ5fLWr/msgwZePPZM/VkJIB/IWZh9I2n3oWuZ8SqZ
yWOlKNVWM1RtbSmBt7RjFdUPNOAftVQhfQbDIxEW86mroMtURP4TjpeYGjNhgsqQlqXa7y1Utpw+
UBegwpn/ku7U53l87TNEPetSPLt6KYMgTS127K20a582QmmQFZVJ3c/kVnU3Tpywta6gdlkifs1s
5QV/cumCYHa6TwQyg745AEjo6lUeZ9FTI5NE66VIWUlQuL4ZzpwB4mX91BRutlPyIlrJEMS2ae3G
j1bfbwlGJq9Kq6awnhxnH3tNcHE09/v0coOw+AXzLr0x07g5OS5Zhm68YHwfICjJaQVgAxPD1dbI
Sb4FSJIep4OadPUx12rgtbqFxIHELj0HIHlUha91s6kPXM7xFJg2HDht/6P4c4ipe5xlT3EcpZuv
oSMVWLAmNdWyzqEGdN2wRbfFPk2lJISAZjbI3k/FoADFAjx121rlySQhWG1LIiCgw2R/nuZS8dQ3
5FWDRMtfzIG8td9F5WsaxU/APNp3LJqPNevRa9kYULISFwf7dJilFjSBmcRGfgxH2y78lrgDIWO5
2ki3j+GJV/CUR3G51MxRmBNKNvOxll5Pxa+GMJJifJDBWTaEu2/8R6nBRlxFkPpgGV5ur8oMiG/b
GeXWU+vdVJoOUxd97DcV85FdpLUu8bLKvPU7WdomFryuGJY6u/QGEQUB+Wrhj81Tn0Jy5HkUERMt
dJ0+PFbf2dJLu89LhBLNC+HqN5+d+Z1OCs4SeqGbtxCGGOTna3xe3zpxwT+L1yiBFOy7rGpX8woc
9sUN4+TijFsOXy7A6vyss8q6WoSEwIDuIAkHc0WcC9myDrkIigNclif2xPq9DK0KvTHjnJUmkrIB
eHKTP+JhatRRtV+AA8k2cgZOsGrUbJ2Y4F2jSnUffCc1l1mDOIIIOnhU0Dsxz2mgunWxcT9EoGzs
1JWuK/JrzjVpWJKqRaXfx4y1BCAbHjpd9RZZEEEgAilwRzRz2THWWdVV/W4oHAKnpmCHCcmOvTmi
7qpWBbOp1VTJdPaV6RxIzyMw6vvRKSuN4mSCWCOFXvhvuRnviiTQHws1M+FUuMiBDLH/lEkEEMYO
5q9XkkstCapb3ht4kc8rDWasedaX4kxuiYi7mUf3bQRDCQFP/zZwHHSjlColRRKZ67Y3xD7gGQEc
Jq7JaAfpgfmtWvexbJ40vp+lGYbqbRphf+fLknnfjZJF6PHO8lyz1mXtDP0sHj0YarNXjqQ6IwKX
qG6NVQkI/mM2Hj77VYWW4m0h/bhiaqn6HofkVnOwIITcTo57CSKxvhhq7d1lBpoVPkJvy6k4Heig
mUZ9YWU/soAQHvrqMNXRQdEIBxIBabeOXWs40zbu3kii4th6bbwM46h6FH7wPv3Uivrd11vvI+C/
SjC9x+hivMZCqmivjddEJjGFItDKx0Ed0wetc9WSz2sSO1Jmwop/XJMb4FLCKNlDqbL3StXbe1Ke
5LdaQUIiDxJ3FfJsKHDDpimZmn4/ZRGsLqTaX0VdHteYFGjw+HDVnZV8elSe8VHvXUQYZrpscUzG
iq9DFfkYAIN6vR8g0i7rDsf10u/UQ5qIcOnrgfQESf6m5V/4ofvNWStb9QneQkJavPy3rk5c30xL
V83rzpnt/+j626jaIOOxnuYhYcRXUSTqg+wU2b3b/K3gN69KY4jPFsX+W8vv12R21q7LwgGEMuQN
zuKl3PGMhfFPQlTWltNpqCAI4I+HzA5QmLRuZHS79kU47tem0wQNWglP1V9rpzLK8MVuUAlZ2720
S3R3D2VEW0ekindk5aXdVA/xneDpVKnEnYUu8tibpJ+dzKZetaHU+mbqUE610+l0yC2dXJlZB7MM
5Ywf/aeWXnG/1Xbh7Xvm+bPLrbGJOgJzSpwnZydRkvN0xir0sSKZuvuq7xxX2Vgqifvp0l/7gjb9
0bdCu3eGxkGN7LDlHqeDjtAn/6NYW5p5jHZJVcP9nk6/+pQ96Y7f+0zNhqwj1tJgLOMDM3TvJcTf
90lSycSnx1MhgfiazqZD6fLsAp7kzb7qGmH1+fGrHBpDuApidMymi6E4otT02ziEK0nSlKXBdGWR
I/vbGCyczHnSdzL4mgyuFnJ9je2fETJIzq7sJec86k044o66sHsR/71hUzUI+H3VZqpqLsi0qovp
wumAtHJyLjfF2HOqKFvwYQZLjjU8jRinmaeBdOMRM4R8NhWhMqXrUkVpaSoKDcqoBFfzMBV9w1/w
gBT3mS3EOYy1+6m69dFurTQ85II+6Z9KhVQvWwhzO7VKunyDk+Zwi1G2dlcmw+fQdqTV+zaoM/SU
uIiMR79EV4j96Pi2lAg1wVSX1FOLr9KTcHAm+fd3q43vlmWYtyKT1D19vdtpyJB3G5cINOew9NeT
EnrM42JVpS646FEs/VMdfdRT/yrmpQcTzQZCM7VODUMXMbNP5UhOXiIlSjZTqY/zPVMlFJ9IWdoB
a11ogb5/RtutW5TEs5ddafZAmbx47iBUcEpZCmGd5OikHwrks6benxeaqgd2OrdGXw//rEulfwZv
5rK1aG9D/C8OCMjva6mznmTBy/d2B+vIts95Ez6UY3Viw7MpQtLpVR1aT12lBnMC8f5haq2MAE+M
Pnx0FdDTlYbFTtdK1lMBaWyVFEG3mq4SoiUcWQfByZYi+3EIDtNLWlIjH1B6JQM4vpQTBCRyi0Ra
T8U+7F8GfGfRsCqz+9J1ltNL2hW5MWXA+bpuIvGowRoLfetYRSoZD1mGXIyR1RGnbPPY5jq5l0Ax
HHCh2l3fRxpyQz+bOwkMw9clwzD0TKJI7Os8WlUd1onX3Lle3dxhtEToMAIc6rgUkbzBQKbtX796
KLXz0AZqdJz643pSrtUGouVULMYBxyzuONZ0TVvE+hxNEXttq/q6qvvipkvg27MAAGpfSNytMiKZ
tWq4H95t7TXpBx5OMThBd/Qa0GDbDpUF0b8NHnSjfLNVKfkIHQH8xcifVaHnywplwgPRSOOYDUqO
B5JtfgukfDF1zS3yfKKVrcsQ4Q3Xyz5PEr1oL0NmN7Pp9QxIilFj5K9OBlRRyjsWY1Ko70tIlcvU
N6wngAPHqWsViJfGkuEgCkPhTRHRmT5D6rT53GQf9ddnCNlDfX6GNGZNNX2GAtbQg5/kb8B3m5WT
h9oqksNhAzggXgiEPR6mYlOEyUJ4snjQqvJH62C76t+KcijyDUmjeAXbmTyJKgWPMj7pC7mXixNg
+HabK2G5QTYZHVHJjxYmunnPfd88AYHWvlvlvoyk4VrlTBOIkAcQyrl6sJ3iVBLPTGsEF1o1eW3j
3FujlxUjfxe12YHIHJZR49lvxRqRZ2yGtWrOPoDeed72sCOwgXaq2DhFirp0Osk/kDay5hFx1+VU
n1sCLBBE5+Sg6ukyrVosI9yaK1Tbx/jF7qzPAdqtamq4aimjvZ5pygdNAws6lvLABcWTFv1nY1N4
yrIoGhQJxoapy9RqNyLdk0BART8gQYUS2CoqXP2oEd88GuNhKnpRa+wHzCWn0lQ/9VBi8kckfUyU
qZMA6vt4bZviceTp8crD9WY+CbDDdH3IEPq/810Ak6UCzmISQjeH8sGwrfCOdLr3WZ9F5rxWRPkN
tQ3Y5s0HauM8w4C/3LqZ5mxcpIPWlhcld2FLkqOS5OZDbeU5AtD1q4xq0wIZR+WEdCoOaHXkr7pc
Kh8LWXlwi7BFUgejrD6xn/QAD5VAMcNDneUtHiBqj2p/757ZY0DGTtxbaOXtQRWVcauPB02AW9TT
2z7wjVFRrD4CwdzD/wNrWWhhsRUDy4qv/nVZ+iu5Yss21U2XNR4o/N6v4/VUnBpkv7giW6/vvrqZ
IKnMMo1vIG8at1HulDdWI82/OqAsw9Is6N+/hilVM19XA6S+6aKpoa79bhFGngPlgoGmOqVKOsyu
/Xg7FZvUMVaJn4GGkPHGsV39yWJLt29tQABTsex7b4lSjbyZimaYPlSku86QqZw7GOqrsqr1p6x3
IbDZF6ULtCOpCyT4Xfk7MCx5HRQZW5qpbjr4flIe4FxBW6avPKTqyhmKbFs1yQtYYKjntiMWimwF
l7ZP9LMm3mpiCxBnsKvYImMG5XVsTIs0vMiaLy9kskPLqe6zwcle1F4o+6mElKJ+tpO3qftU4+uK
vGXR+vdxgiiVQUVU0rIwmwYiaVW+uHCoPsdgcwFcOx9eIL9Y88ImMx2Q+lfGCchH7/Xuq+Q4n6Vp
rupQufhqa34p/bxumuR+9pyuI+fU3omWXPU4Af7s+fl6Y9souPPfXGd3LuhHt926bR8eYTaGRz10
LnXcNxvkWMLjV/109lmXdyTMWpANdP+qTgpm+tlULofmPXIB5uPPcHRiPT1OZ9OhzHs0VURUYyD2
V4OjyH73t7Jm+ptUduNd0OJD+TnM1whNKfVLJRi1+8bxp8M0FouCZvbHP/7zX//13v0/95qe06h3
0+QfsBXPKXpa5Z9/GMof/8g+q7cff/5hgm60DVuzhCrLkEh1xaD9/fXiJy69lf9I5Mpzgi6z3+VA
6Ma3zungK4xbr2ZR5JX8oIPrfughoHE+bdaIi9ndjTBCmOJAL16cccnsjcvoeFxQQzO7twn97cJp
rZ2IpuEBA7x26jIdrDi35kkB3jefSX5rs1DBJCBauUGonYpBVz8P8aCcNKbWHblhvmvUkrQTqPxs
LSluPfvqNzWQc8NAM/WRTM58gqJ6sskTqz3qSdwdpzP159nYA+WUhGUcuFOPrcnREcq28uv0NvOB
0jpa/7eSnchb3bP71f/+zev279+8qamGoVm2rlqmUC3r12/e13twfK5vfhTYuB4NEaentpajE+4W
4zns7ZL8xliTL/UeZzJgGx3SIePhR3VQ2MgG5qVzlEhuLmJN1hG86cpb2zcLJBSo6xxDB04qNx6s
vr/KWV2851FR4z7jPebA9W98suGPsniMwqp+UCFNXUKw3FOtVVfBUXGgGE7FSCGp0qkS4vnjNTrc
g6UblQXk/Vp/BGsRzQczifZTa5KGfxu/y/42vqTK27YuIFo6Cq6njlMh1lE2R6LP//sXbav/9kUb
isz/3NQsBcqXpv36RddWYrFgdZMrEZEWvRi+v+kbdmObL1VHygJiH2p503f81dymyKKWSbL77OeV
NUxhdER3njYUB8I68GFD/nCx0deYZo6VjTXih6dTx9HGU1P86JXpxrXJWXflbmZv0axSl41VDa9V
NetL4uEDBjErORb1to416153lPPUHrPLIWIuMpicjnEqkDeel401vDpleN8RY75nDvhtwAj4wUW2
VYCG8y5Ct3TQu3Njmt6hbrPjVEIksD//qG/O+DyjwNdkiTNrVJQfgbmoC0f76sKllZZ8XiokrVgM
rE82aQDKw0M6BAl7v7vITn7fd4qCwVtDLMmqxs/iSs+muexrXX6RUf/fABYyPotG758SOKx3qoVJ
kJ/qMYapXP3fjTpeXqhoIUx/jf/8Zforp+nwPc36wne96rfiv9bX9PQaX8v/Gq/62etfvxa56Meg
i9fq9ZfCMqn8qr+tr0V/uZZ1VP01+449/6+N/7hOo9z32fXPP97TmmwmoyGvkvzxo2mcrTUm75+T
+zj8j7bx/f/5x3x4/fi99/W1rP78Q2j/lGUBz85CYpYveBynvY4tivpPzcTiyhYm/wed0Mwf/0gQ
K/O4iCZdRrPDshQhdN3iyVDCq6HJ/KemKbJhG7KwDUOFo/XHXx/6xyPn80v+Hx5BGDz8eoeqsmFq
pqwbjGrpKipsv96h6WDUWq4YO9Jlex7ZwKuCehcL6b5trUdWCWfEna+y1u8dYHlFmR8dGYIvhClR
1cUJ5YG1HYTiBh83SKn4iT2HjkV7nM5aoN+HPEXCSK552u5qczDmnRzB+wuToykNyNsBoQ0zJd2A
o4cpbyDEUDhHEPPhLPH8HIS3pDFs8ywl9jIzzPe+6G+Qc9AXA9Q3XQEfLYrYWgwlsrEaOm6oMx78
sjL2nuacNbgiG4BUgHpbbYdj8qYMbXvexqT7Qbph8UKw2K3qpa1BGgF477pwimqwQcCPUARUzKXh
szllkYyNV2JeyrKtNwGpODlW1qQrzDVvvoFujx5vTkDB9WR0Xc3nGMW0GY9aZxZILfpk2CsPYY8C
BqbRHdoEs3AIIAJ3iYEeTvQ92UKTRq+vSzaV7n2YqRTMMU9Hz420fTZ8dEbts7HJPpzsrdGgoBVA
H4jeQLfqhzf8z7BfuLWi4L1UggapIL7mQVJvRNoRSxzCS+T0WC+ExGp0aH0wjQFTIDQUZ1tLj0h3
ynceei2sOMU5GSCIaP7VE+bWsv19aFp79GhxAdLNpc/MdU8mfuZZfN1dUOxgPQFVH78jM6jWgF1H
mUuBtoz0moCIj02xr+0s31sGwH6r8C5+GX13u2ZDgHalKv53fMxAMHQIWZQ5MupscsnPNebK7CJ0
acOVa1Y3CbmVGdn2t7SSgqUmmp2V4MtewQlrEjg1PvndWd1D8CVPtLDgxcFA2Mc98iTsF4yVW0M8
Rsp3gfbEc6d0j1XbPw6t+ySXaGIEXf2ktugYlnFyxTLlQUepbg6PZ+914YqVHbxBmfx5G+gnLVTn
Ut4ixaGHxjIq1W3g2kA1DXShhco6KQwfIPA2wH7cE0FFpL5RC20ifB00gC0ktKsZC8liYzRAd9r8
0UIpd9tIPENsD+OCIEWwYthXqYEQYskXnforHOUL2ADZY4XOIFsYG5XjUWV1lAGBV5Pa4DbJuR1q
D5GIbODdqsZDoQbfwf24qHJAhGv8nEh29hZpnjcTgfncY1BZh90zie5hFvnSY6njGgOvCTKSh1Zb
RRh1oXXGR5cNJyK+5UoZdDSqLLzt4O1lQhyS8hsBrWwu1+aVjeQsa+xq7mUxyY5E3rWwZpHFjR88
w30ziP4i8VbPezJZhf2AWtyN63YA/R0xapC+gcE7Jpl5h+hXyh1X3GjmKGMSX91IR12XoL8X3AR9
fZa87s5tYWvA2du7rr8sE//kq2Lh9fuKaNhaietvmUZeuiKPW1f2KxpXe2KoN0XjntDWQ33YTB70
KrzBFWAhIu7HajSdCTrvwONwJOOWN3UebO1OwPhujJfWXJFGCjcsyzZNDSRWdMY2GLWOR/guUuQB
Mi/AUV0SFQaL//kggouZwToRIjpOhcQ6qq5AT5EE2fjSFbQsxDsQz416472vAgDEdoneGkheYlEr
q86fJTPFvmvm2mJkH24hZs07SWxLqQKYDO/I0LO3SgchqtFDVB3BbXJ9egB9GmQP65kHw+qdDbBw
iHDkqGBo5OJqyfzp03RY94YH1XPkCfvxRlZ5B17b5GuvHF9YBhmkX1tFPgeqBYkPZyl83aFyNw+1
KA24m9xvqsd8Bsf8JLv5rnekNSpNNea83kNR4FkSOek90I1DOiDEquTlm+vLB8Tk1PlgI++H62bc
Svex8Oylrg3zyk8vhCC3HsY57tuggr4KPdCRqst9ZPU8FZT3tFcPklNDTCuBLFlh9B2MBgTINHmI
0CcQYE3RvDNfUGzzQICtAN5tnSq/pLJ6qmE6wI0nF7puTRSnEJwhqlHAFnDfbaUNmXSGQ07ebU7Y
8GxmcrTylLiY+w2IZ4JPNi7QSHIhgKSY/rcgrb8B5fQWfTav0V9T2m0dokJc24S8ai++5PLwnKNZ
Hujdwav87zaqRc6AGkqctfsG/gdsYoTCSN+X4Q3vzWFY6YhE26ELXPR7pQx+X0cuugj9B3bCiKwO
APYjlGhFeTvoyUMQACvsSvWuNZG9lzWEODHBbeeIOcxwr9kmfipOpY1iAsLZslk/gnNAK8LaDKoF
URflr6Y6JAHwyC7HQRd+4TP+cS0sKfE49Op5aNuHVPYvmUP80S6HQ+D08x62fdyJx6SRFqXw975z
F/BIWGtppq1jplB2AeDHrwpyn4khIcNJHh+whwFaI9qZZmfAHrQgQUb6o9vp+DTJoK9bovttMRJK
khIXd3Qt5BptrjQ9lHXwAp1t5VjGBrWEG71tkQts1AckA1Asr5O3ovMPVou3mEiNoy78J9jwJ5SR
F5ms8JZtdVlZ16Rl6y5ctKJcxON7/Mi3Eng+2HwGyxJoVbYDyzMS3+LUkFYwxWUm3BqZxgbBOJCK
D3VrOqumzeO50mY2+dmBLIgf5c/NInD5MQPRKDeqCy7MJwYUixnJ4GHhNmTehz5KIVD3xRINUgU3
C13e4VgtVnVbXcwaYkchR295BzXVwyQaT1Nb2w0Z2IMR9zS4PGcB+pINHJDbtAbtSZFaCK+q/Q5G
B4JhgXKpI2KYaoNCAiZz544m7nVJEfMmq+7iJGkgvVY2tDozg2bDRpT8dN/HN1nuVvNa6+WlgnJO
7cqHpobl7bCUSdEVyuurK3RvGUjf4rgcSUdQvSoEBvZ6ltwzEfvYajpLA/DBJo19XBSl/kwqwZ35
ERs923gnlCkvirS76x+EbmLd4rpoNqllDqbN3cmyD1qqfzFyT9pUEkamoTsAa4SJG8N8l+IU15Wh
/Q6y8lra8TwS4F75lMYaH4yHqJIvVskNH+VEp0uZgE/qk+ZwuxI3q2CHGv3FyGBUOaWH4mGTp4ss
G6BM+ApUVcXWkSTpcULzUF7F+k+N7pz24umV2Mj1Q5MNhHAtfIyMrBz1Ep51MKvjSrGYOfDhpYFL
gXex+4wRbcDxi3Us96gJ79wf6Zs+IkSVAXG+9i61DpKtN2Z2I1+KkL9toCFi5/gxWiodZHERzqIC
bV2PR3IF4MYciqVm3WlZdRIFsrZumr1nFsIdcXhIvXSOrep2/OXS7rW1SG7xrfMjQ/cX+dbPe2YW
1A9dExqrnNxq/XDv8NDz82qjxeopN7kRHOUmE5HGHcEOHObvXQm9mVXANyI9V3kUo+3OGh4gZcU0
n8U9pFNyg37kgFFqFzUMPgkfDREAV4sEXN3krR90xAuUs8N7ldNqg/3h2c+h0PTDzO9h3viNcckr
6Ru5Jf1Q+ZdeVB+kIvhUXvuA4Dh690X9NuBjU5n3DnISzMfpPrbl2yoaog3ZsJdk1F5F/fwQOQa8
tIwYl4oobGZtph+g0vJ9lfWvfeat0QRch3J4lWxgePGoYU9UH7i6ns1Fm8JR12zCNTxtQZEggDaM
WxVddpZWIj3oBVRcxZfnfC55SaDsEJftd6n0FJJAiDXZ/XcJx3rFjJ9sB9A4SljhDL2Di6KcA939
6OxtYyTfndZLVkWLu2nufpBR2dd1d4PsFyoszSpjSemQPpiHgQYVywzOUuo/E1k7yORDWE0nG881
BTzIN1VzyblYAfYfhr6OG24EqesTMi49IjXoAOpAmzMVQxVpGO4bXTn3witmmd7sNHSpV1FzbQYA
g2oFa9USYLFCqMkG/xdbt4eNIUc3gN2OeuHve2LvYRUscw0b7q5Udo1sPyUdnGbFQqDHKe9yzThJ
BjRrjB/6udfWSBDYzb0/8PStleB2SKxlaOpP+ajZxr0NqF/zoBrLK6vKT/6c3eEJ4DobK7/ZNB5o
oSBdq5G/VQGrzRWveRwg9Kp2+9G6YmcZ2rlLYAbw1OFNjXfauAesCdmGwwMM3ANQ3JnUV9uida+K
9Wg0iHQCgd0D65yxssw3/L5oy6On2gmU/IIPV8GcrUCeA4e2aFdl9qUp1I+8jO+7Efido6PZrdws
fMRY7a33B9ilbGbYgr7hh8xndIZ4YbnBPuDuAYjG2mOEiZPcfpV8ge5f+AydZaEBFQbcwqdHlXmG
kcMLlpw8R2Tlex6F3ho5fneeBlvSowZ/YLawiCns+sxY9Up2AtZ6n4XJVR2sdKPY9kpG2avo2hqq
lL7tmnvik9g6hv7Ftptz6ih7tWncud4Uh76ODypoPJB7uxrK3rxr1J1LfGHelKG3EFZ1HyDpLzRE
QTA6xcnUQh+j0vqVVpLtQ7VTl4wXVAS2UsdUgRcbQbPxaV1/l1ln9x1IDaMtboxJBpQEpS8/EUPP
lr4EBCqHYinwnTIN7xrK6dGFrBO30LA8QtC7MGtXdaxrW81s7z4qD/PN0CSebEeXkMAEskc8AZ2s
TReaQAVQJjfMg342eP3Ot/uLWsmbkiQkNm8Pcn0aNJn8jvYtSvxr0OkIcpfAucpYbfAwqp7DsmND
Uqt7vTdRj5WApRjWXCv7TWHbjxlaZLg5ojNiYuxSqU96yBpHyqAF36KBTBgCXgK81NfUtYAnsqy2
oKEjLGqXy7AdZzOhobQD6DcpkC2Ni4+qTO5vW0W5dkmL3h7kHHILe1Yw+3KAfZm7Pfh5w+nm2F8k
KyBtJ8ODmgbQDycVJPOKoL1vWGltRmngVBTqkucO9i+RfIE1B7c1C+68TkLW0ENQtoa51yu6DbNf
f8Fu7BQO5r2CFDkzW75KjPDOSgNl1tX8LSxShVbyPpQx2p8sReap090kXkw+1NKPYOvIvJOqlYr8
RY737K87TFhxH7cA2QuNMAnArnnSsKuz5VF/W+0unaj3na7MUiTWeXSJbNWALbWSujsNjUoG2zmU
AezfVCR3usHjze7at0gVm1aQTpMd51uVB8jrNQqL0KGr54QsIl3pd46Vk4ZTWgMvFsBiatvOlBTi
Z4FjnkjO2sBOLvefwFvPIuzHuN/s78RZPoBLBzzOATtFH6k3PLaOu0xxnYDril9Aa2XzMnNXCLgr
s4bdmpPk+AD1STTOq1t8kZT8CisKcSE8O5hGUUfPjOFsDOLGtFVEYEygLRHwJ0idQp3VzLFdOzjo
Rgkc2EQWLdrWX+XVIWa9fEjgy83SpvqQBTostaKiujuooIRJx+reoCw0Mwc4HyjQRIET1abxXQX4
D6R158G9ZJ2x0hsdPa9ihvQGEZQ4ulfKFIIlH0pPr4VQ7F3eyfL/5+k8lhtnmiX6RIiAR2NLb0RS
okjKbBDSzAjeNhru6f8DfTfuhiFKMzIk0N1VlXlyhc92UdVsJ42iYAubbZhN3q5pIvYFkE+0G5Ky
T9eJ233YpnjLPFpGZSDXZHLoS9HT2PPVGGzdpKA0bXwWGS2ieoGdwuoS+reYjT8GAAdHaNcVEAEK
bZX1Rgm9AjKxXr3nBMkvEsuajxzRFxijFcx/NR82t5o9bDIWA17icmA2KD/KSKf6wQXVu2jXtPRn
9EDu6MBg7eJBzUNBGeKXmxLqvUYdsrxlNczu0dBuMGKxJdMQCetxkRkmZBZTL6iIvPcusYMDgII7
wqC5zWG+F5n8TDX/PPrFPdfKa19Pb2XzKNKCODlzmVLSU5j3LE2W9s9RNlnbqclpDjzqwrag73TS
yLZE6PwgPmf6G0PJsaB2LwY7OsY4fKF+hOtpEF9xaoAtg3IhneGaRL7OWC1furG2YSV8Tfrg5msF
G5RVfspHVeFsS5mgEeNj5is6ixzER9oWSb+ymFlzn3X6yi7s7zQs3uEstwvHcdtdALdu2XqENLDB
egwIoO6aOf7ZHtk6WLWr6KYWZx/eSTtWb70M9q2XvKDu6rCd1z+2HNBxAiUakLOvworDsK6fZg4A
xmP+pvSvr189+iUV+ZZB71/qpO+3Lku3m/Vns22IL81BkvhpcR47seqx8y44ax3GIf7oR+1MxTSt
ahK/0PW/gQJhSuwOl8by/9GfYupA76rKcjJDzAmqqy1PGnEbxBZo1bZRPRViQDIIx6cZJSCSdw8w
17Yv2TytuqeMSbEuVoccnOSSkJN9CuJ9FUXmuxlWV47xd6maJevpLR/Fg8C1U4QCxInr18oUn5PY
jaPxSQHx4zNYIf/C3xW6e2mgc5ZdfdF/AltmuHpCZ+GkAtBv+ONHMKBAZcx9T3B9JvwK3/yU1fCc
cu26vS3n0Jhta2rjNhnIlGa1XhDZ+jI2nN/rX+pU/IPIe/qd40AGrK8ya3Y+Y9kV2t0/ZjWsyf7W
F6FdroeieBGj2scKwYlWucsoMs65N0ULKEUPJbMzk8fn0G9I+/FzrCbTNdZKsWqleqfUsbfEQR2Y
yrK05y/62O1NXyM2nJNt3GTL0PwYMbZBSS98LPGQLhJWo5DIpGYCniKFny9sVxxb4duQI5p659Tm
X6MrkQVJWVySjD/cTlYTPurr2EzfvgYuyDfOMkDFrxpsKB47BH3KAPu23Gn99DKqzyTMd7LpGuDw
1WdewEgAOqrlICbs4EtOiPRi23vkTTcA5u6uFRYrQHzxm5nEZBjK7olpIlqm3t0mDsgAGNd9UH5z
+WKsaTnosi90W7O1BsyrNbjrZ4XvJezuhSW/Byt+aem3xASK9WBUtqEZfsWFfeuTkCP9hGTRM9ZV
XV28MPxje2juiQ6GC5fdM41bJpzY6C2aU8DVnkYhQDVZ5V9CB9tlXxUXg9+3xT7I8hAvza6Ry0BW
/6ZOoBBpKoaJXLfUeEfU3mvd4iiQ9d2zNSNAXG46Z24VOuGHXQV7KOBsDHBdm1J8zT7dhdVGx8w/
EMjtg9vKSSgIx3vwTwWqWuSxvR06dryww7CkMoBcHCGy+CgyH8MOZGw4ZH/0ijgAyybuAsbmokN3
xj4p6LTDhu5Ud5Vx+WLWTO8To3gS+CMIHghOWdUx7EyQsDeEh1NKIoaiRBe9unTuP6V/ckHor6WV
HIbZJDbWxmcocNiTHfCZdKQM2b04Z+64xNTAyk7C8y7Evgd1/NER5b0ICG1AxMY+aueEfs1+XODC
eCzywxgRSVGKx6hJGHJ2cBJGCXJX33sTnSjlw8lXPq1YXjMrzP/6uJTdUhKilwM5tMMTfMJVNkVv
8xdRlYCJ9mHcedOXm6AHtJ61ujVWiTeBTBtfOXp/zV10J4RSrxuRxS9c3Wr3XQ+DP1ZqdDtzMn5M
DEW0UmN6cTlQW5ah3Pw79iCu8RT4tIrEEvbgxognKt/COruS7l+NQaSX0A8nyqIhy5uVkaA8Gzwg
CTio6W74JHpN1oH8OhvFVbKXgbcRYZGusV4TBYqTgWyMYIV04qXjbLEMs3FrgjAaeZtr76MOmmTl
5S1JXGV4QTZs6/6r8JKVaSZfVdmbuzyJz9g53a2VDN+BIUiC0jq6EoDhoHRatIuJjEqJaBpcax2X
7d96cqqVJjieVfZ3NQlEfE74Rm9C28HLPddGcJps0W8zX/wNrvO75IyKNl4QZLjhUKw4QOtrcBZ6
HvypXHAaeGrYhOofZ8xn5tj4YyuQ2EESnaak3SR+8JpZ7pvmY0ILs73ugggcc2BtZlneiTHxgSRb
oCVKYlDn16OJlMLn+am71kfVWO9RRimYFhMEpngCyKFNV3YUPRsM1Ok2QUIZkXDSLVeFl1BWeQ8l
2M2VTXnSZvmMHcs2TMr9Vb2gdUryuRWdU8VUkzxZXLH5Luir26DzJunNZnT1dAmdCEShiIttm6MC
UaSNNeQ8dk75o+UDsOFqRXhGvc5suaXVyJhPLzYeMFJzBs3hLuZUANnGDOSwdFt3kycgxcxanin7
gW9Z4zUwwYi1sffHyf1yJ9d2EV01K9Y5BiVzQ7vfUFfuTa82liUJkMuiPnl9E++bBowOBLpFWA0M
A4Pa3AIdyXDaHqyp/FGDHi2KsURopH2FjeXuWkNepRArBadWue9oFRNI0aG1koZ4zpmdHnIb8o5T
i7Vb+S96hud70v2IdjJNGddL9e1EPz1869gYllqZ/Yko1RedoiZQRmrvjcoEUkqZIBJ2DGvSP0yN
huQQN89NG5T7UD+VU3ioq5YzTcASZ0iHtC6OQikGPcY5zNTSSA+XkUyfbdJgGDJ8Cg5+UJVM8rh5
TRQye0TICJ+EnKtyCCJ6CRakrDISbRkxhbBwcuh6ThWRyhUaTMP8n76Twdbqma6kk7tvLZgRar75
bTtejk3uvw49nC/ZgEG1Aw0em7/qx/yIt/AUJjrpl9NGmD6mwSG4DrobQglqb3NwhdLr6DzAczVl
tmIo5mx9XQPzPkb7uKLr3UslQU3aawtR4uw+KKADYZcMgGCWbrJxAqp/FuA9F61cI++84sISm9AK
n9yRaKGAozaNdy44OnsLaRcJIGi0W2iSBWGDfrb1Mv898AVOaQaOVq1DP6gaiui4Qmdqh3+iBh2c
WxjZyuK8skDNW+x1M+Eoi+ISrmJyZtSzjrHDnif5Yqreh3zqiJdoGuBOBDavCg4d4qF/0OROV50u
4wGC6LEvB0iSzrYbRvTcwAMgMoczxvmNHuV7EvViYaTeVxMN1qGaHwo8WttRUWxnwH2MKd+MsETH
xmD9zMQzbn8A97YPOFM76XVJeVcYPhZxsz2WQ4mHYv6ozzyYn2n7xeEBLZWJqnvIdnakqJtIs7Ux
soIpHw8J6fSQsW38W4bVP2sVsR/SO3TwKVYiG8iPGDmNWubnmJbRswLosVApYMeyJJdIp8WdlOk9
yNNnL9WeUjt4uIFjrsmjp71mEj3C/OOtabG7iKxpCbVjgCnY+LqASSrssOSkZa61494Fs9pD1AA2
55t0XbqBSaVI3hDlEExTw97u0o9hzAmVthldYDo5UU81x2hm+LW4U71mJyIDfFXSFfsu9F57t2d7
o+Bae0Y/XeyAFZTMrXxd+7lzLlQBojfvYL3MT0XiwtMZI0AYbHgXh0njPtIRDMzPPEu1l9+PoBGO
e6POP2jaO/QEOyDxHaVUybGA+15e/UQe7bJJCPYGWeia05nMDQo4RS/UQj8cCPJZCl7EHH0vFtqA
c7agvI9spSj2/UNoyY1uhK/MtzVulkztADilWHPI0zatFVPoP7VLZAAOR29jmRXZ073H6wn3ZB0D
N21BMC0s3RnWWSiulWQ8ZgU0eSe9+BJTj2EwDuI9toq1HwkQEaPdLE0Mg+DlxxPUNxeIUEMTkGK0
hbXGZIZgN3rSdGVKCIWZYuWvMv5sJQjssfuvIkswigvCCpo+Wia6p217KJRWDGtoAJq2cODtjkNF
lSxeuZojMmyYEgQGNYohcQGK+XIyTfm3q/r6WDUyWnKkfRWMp+3YgtHFy9pQ0xOJFG15O1/0pvIu
hWPh9Ak0tWo5uhR53+xTxXmyjSGtdLSuNTcgEStq+z2nYO9FsqEMU3hGWHSIyyB+qfi9L+jXF+Pc
1WZeeHHwP5utx26omnqrE0Ad+W23V535Zgm34JdYe2ZjnB1yIYDjQpufmBPEsYpufviRdpO8Y1op
GWsPl1rQwkr9dynHE5Kx/FbK8iu3Wf+dqNEY/nnpmwohmpLRwzpcpZ9BkCgM6XWEJrt406LsTavI
8GEtQGckKo1RCXts7gKAAhi6DVGRMyVswmfDUXtNJtXT7zMtMZHBmzpzJUOrN4oMjcPvQ0b+6wqv
m04nOhqWWd0hfhT4NDIIuBtGvTCX7FRH76ZDsyUeamsXnr+OqPZBsrKxQ+GlZWw9sRIeZTmd2yqe
VvwNJaGtREerHLp+NwMOBQ2ZJ7/P6Lr7X1Urf2ojAcrDqQPX6paxWncKS+shDWhFeo25L8MgO1b1
DYIWaPHaWptu+Rf29Kmhl/GoS/XNsFo7JCUTw67xn9DUr6NQyqOg5R9UKbQCLKFLXHb9JsrTY1yW
SF1S506Tv19uiEQADW2U2Jh6omZH5zMuMPv05h0x687DtkMDby4rZU6eHeUqkezLYYTl6EaR3KUZ
ESM+dic26x0iFJZDJ4+XXcO5aYp1RK0pze5MRU8mtGMRx+YWSevc3bHvhXC/7UB/yRJa/EE2Iggw
SyzvSFofWqV/hK33aUIlXw5ghnnxaC+4JqcMG08gFWg5erz6epxsChRH6HGcNcdvhgX4HHdaXMJB
r4pzFtRnkxQcXO91/0RDWy51nfcau7I9Rc27bwEjFOMBWRMSCpIdLum5dvHi9yUbeNIsMxein9/H
O0WFgfMBllILnU5m/rAFJUbTNUXIwU1Mw7YNQChr4RF7mBcGb2NhrqpUPEkyD86iv/Uu/UAF515m
hNBLltsN9zi3ZU1rWEvJoiuGix211xAkH1QkooiOrNMxbbCYobV9j0FE9KEYDmOTHTWvpgPORDnW
zOAUTvkeGQ90OhxuK/aje2SWu7gYd1FegID1/dcpt65DgTrVhNPXuma2mqq1jIZ7idLO8LBxuZ25
h6v1Ih35FkfmR5iaJ3rxS71mUuLmWCuQsGHPzxRwKSd5KzsBAwDoo7SMvd0ML0YrbwCutOWQaB8w
QzPWPfE+tAZBPOVr3/bvDH3vYbinl6BtRVterUH4iwCv/CIx6gOjM7X1MMIt+/AdPEdzhfzzptCD
sgQwt7KsN8Ygfdxr694i9iNikH6QRIXqtjVsbJgET4wamEwB439SYP93Zlsm6xGULEwefVihnRme
le5/pwGbEmTO5ins0IYMFaqfXMJEEs4Rn6K3x07GELSkiZ0TdLWoeIMTR/MOrpH+oNf4U3ocDE0G
I53drKWDZBYcO8qzIbrygwrUgamzKmT5Ps+yC9UNRxxJ2YJAXZpLRvSuNeO7Z6JJWXh/VDl9N13W
HEv081t8ihUARkgMRiHepW7V2wSyzlbzHKihWJ0Ko/R2oshxNDbqqXE5kFZMYcGumf7W1dp4rUjx
APSe/nWmtFlIQ6dYMNrlMONfiV/iJAbKmPErB9UeqGRgD/a7kbE8jYFsr/x8zuNRxNjX3ppu1EEN
6oljBUTpSjdYzLgg1yG/qIfBvwr06KTqHk6jPE79MM5nOpiR9bjtSIZaAF9FKuCmz4rSuqTz3bx6
BrJDrWyu9jS9DYBPTh0GPlYnaB7SJBu1IDTORQO70D0axbU/7AZDPRhLbPoUohexIt1KeMDKAnW1
tKk5YFwjCigiFalO2kVH9NKaOf4+Yx9Kkkw+azGExc7+09mY5gcq61xx3ytsHSzwHK5E8cSRjTCI
yYBMjNVMopChHzuQNwh+0omdR49cij5K6izdYHoCNMTY0ZCbiBFmk5KQaYmEpms0OKffB42D04kz
F4dvFp7dGDxHaR+TUdPHVyChwGDT8R3elDxXqngzqf+8Jnr4ls/gpC9IPErsXZFloPX9rDrVbXiL
deRSRleHuxQr6TPajn9enhbHUqfHp9vQ5aWnfTocsaXlcFxr1JHo3UWfhdoe0XC/tFxp78ueWYxH
zs4kNolOSmXvnrz8Q4NyugAIySealKqisgDIkjDWuaE8FMZ0yML03Dr9PnLlOxqnYI1lcqlUPePu
nWLt6WBQ8CmS+VIxh82rdk1vmrHzyNlGWfVL4jNpwvmZcq2f+4bJFylzxzwXGDobCOSieojB+5ml
RtvCdw9tAvlVde4JqDmk9KGU20hToN/i3Qh4OGkbXnfxqDjNoe7jFCnKvaNbxx6f8EWm4ImtlTv1
LHHahwhYcLrx0kO/rf2p3BAWwWWqy6OhJVcVTkgGcvEBAg3rhfIeqdNVG6eqXn2goKYLKL12qJs8
30XeQPuG9A57aYCQWeSMFTVBqWrGjmSWV8bbfuKk53j637a2SBgJKPuNhlx0UwuWUqlbPlCwi4Sq
HvUKW44v3BX7ZsF4Mjml6FC2dO0pz1GvruALoNAvAG9r0nnLwqGi/IRMQngBV7PzJ+mpS/Vgp8xC
PKUBfnhLD7YJgPWem8MlzViPBmC65rMI4TfbjUCnaOXrwqBtzQ2yZNIRoJQGzNsLg1imKWMyTGsm
aVjVgygGKhd3wwq9M0GGTK/2MStfVnkkN3PIZzpZELWBAoE0mWkF2Bl6nkF+YiusdeHOh47xCJts
JbFSr3R8CXRpc/hKRW7v+w6jXmilq870/lK7EDhizceItioWxZx22LBuYnhk3lp1/SG20Q/nfXec
acUeZCqHvqFX4cueBhtZrjndGHGuVAWFKo+Q1o5kq2wJY3qPZZeDCHaIbqsR4Q0DBbIF90ICsZti
r8YehtmW6LndhG7xKcm/em1gPICCCbxbuA209DmHmbGMNA/0LnEENukEx7T0mw3uU5JvyiF/1jh5
+Agt9lwNIeEMbvDwTOPJ6lFBZD0aoFAXr0VSOIegdIzLOCXGxRuQCHaZXOnoKBcWmYdH2cuYlJDY
2xUjFASiZnaZb72EpVSn2BwvbaaVmyFxb7I0piVu+WnZm444eGw9UQDYuW27B/Jx3r3Sb9cTg+Qz
Wwmos9JmpcjILTeG8AVrZvDUMTTLZlyLoRftKqRQ140RvLom21VNwrDK6QCMOoGfVVDffxtRcZrf
DKzy2YJzuzr4/lCDn7MOnCVnZbwxlAcIrgkYVmQwkzcSPdxOh9+PHCAd/30E3f8gekdkBWoch3at
ozdbvU/sZyI8uhseJxb+qtGWbGBciq2mHhhx2bMgNZ1oGnSPqg2oO73x2YNO+KBumJhxgZrsb14g
ugsKmwPd8pVMGCpJqJYLHWcuPMPhT4Gn8e73uKJkZm/9fjrirfkos6h8lBy5d2FC743mZvHAeOBu
PA2ZbeID3/ILS1/JFlAZGdcczS29XbZDlB8Q46QbZZvTxvKm/oFePlnhuta3AzkIxvwpabBguVQQ
+cDxe8QjgxTjzbONtR5Z3420x3PadfUjJSAvrskByUVyko1RPfzzYAAeYMNZxjNLrfScBM0V0xst
mRoI0qzRwLtifHiU9iP53w03q0bKNLpZ99lumlNDPuZDawiXCk3xRaAQbdEEENrwFyu5tWB+228n
lZenWhUVT9udaDWc+U0X7HT+PKt5Gw1MBiTj5g/ftvO9PYzhyqwYYWcZtLKudCdmnD1i+vkHT2Bw
NmheuTfmn5xZLXGJqXH03ZpxOVakh+tZAQcKh/UaEc8j9h1WfWeFTaVd0oMkm8Qf42e/73ekm/fM
K5r4FI5u91qT+El03daTmXix6Qvex7TbFdReW7jM9jJNaaDoc4QvUWEEIbDbiDHMietKiqvDFdIO
LYXHeKnRa5/xS1T3OjxMpZ281MhhJn26tRb3BXzYnSqd/n1yBdW5eWDWpTZIJmhCdMwvA5A5q7hL
fjRY7tQ1LssandZHodWEzQ7zZgS04eAXylrWY/JTuhXaB6cJViV5xvwW/DCDFj/kJbqsAap8y2N4
YRH7RBhVuM7U4G0mmzRgeJbLuByrPZE65UprDIYiHr0TesHrbLTCD6HGk4umGIDVNnGxJCsyyO8B
99FyKvx2ryobB6yJ5C7hEMgpgYtv5DKbUMwufAH1eJqcP1xQzpk31H50NSucUP7FYvxPoJSx9yWW
ELDOad8UKMBsfVM6lr32K3Hr8hS7gpmsumPSjQFZ6CSGJz29q1rYw75pCRFuIufuBdCfEoOfP7d4
J0hRC7CV/lF4E8g0prDHvv4cahhQRUH4jaDKQc+kFr5PpFqI6G1BzN9XAIHxoc/SvMwjLzjq+fdl
VeRHUn7m8y+2kVJHCdSl/T+Dud1Cz/rsnI9ZejBtkqSsGbEA7hKvrm4S5kuQn+N1/yrb8o5OM/gH
xyvqOSsUVX43/muMwSYoApA0xs2nqonpIM1NDLMdta0GTmr129MIpj6HKIdMPM3SDU7s8ZIyM299
QtGjyIfROt8UUUhbw3UjJE/zU4M8zgUIWtwmUcZ9IyZ1a0z/TYfHhfYy4vykaDPUrnGfXSpbX3QV
rEoTBG4jY2JQSHQZWuD9FGPtPo7dOeLACjBRNccAY8x6zNydg9rvpSBtc6NbQN90lRHeVmjXcnIg
l2XkxFZjYd9xb3prOtT9pqry7NJU3a1MJGlJyU0pNHjjWOT3wSvDnTS47Am9zyhDE+Ak3sDern1N
/K1X7qg1SNPiYNMwXBqa7O5dHUBZdng5f58qGaJS5RVcxPogyYYkFbttanEci9BYqNgKH8zrp4Mc
ZI4OnqeRRQJRTsib32m0FeSk7lo6my582NltpDWHhGk02trR2XN8gGMybw0OYwkoCpUBOYwbStY5
acfzAo6BpL3olXw4zNmXVluVe+aW7d2oYjW39OKdVoTtXVPzLD3xtA2Mv/buQcPY6EUGwGt+9+HK
5luOPgxf56+WsJ2gchKt+V+Dqyr6vWu4RLTN39nKE+fgNLq/+P3OYQcYiPGRJICDb6WpSD/ZtfX3
95lDrOOlCJLX32dxVLjPIOsO//1KejZelSlXv8/svJI3mZzDPNEHbF4HAnP62++X8P2smlw3r7/P
8sDcB/CWn3+/pTcD8g2vuvw+E8L80zSudfp9FnrIPH2DGNXf/9gOHC9BxYn/fnyRESmOAWriSMTv
PXFAW6XYDtgSeQk6yFLrHpXF9ver9sjVJdVIPsH8EmQV4F2oB5BBf19c4WikzHDz/H61ycpsnzkM
o37/L36L9uAZIiZMgO/c14N97EgG/e/1in09P8XIXWkM853zlI4/seT3329sa6S8tZF6+v1Gomvi
K8kxKIZQgDTK8FdBHHevQJ8WVREO90ml480aZpfOhegT94KC1nzyWMsWKbKGPgaCqir2dWbn1KXR
+DLp1ami9j7iP/Z2QLHJkKjJI3A81vwyEvqN9/5oKIGAnIPlDpuiTZ4zfylijXxnGCEkXAoNVqXQ
RsU1DDT1RmMVoNS9Z9OYIx5kuC2VQTCq2am1jgcH4XxKbC1xS46bvaSm0G7ZoJKrV0wr9prw7s8P
jviwJHTWOB72SV3qz0Uhzkmn4m0tvGyJEc+n0xmRlgw3byzjfxm7/Emf72samxZqqNbiB5BK9vs5
Bw/TPArYtzODzzHnLa6d3r2h6/e6RdJll7fTndDNbeCW0JLtQP73KY7BDMbaoV/lLWkVv79gEnNC
ELb2kRq+u40cqVZo0I0XH7dQG2Ha+X2IyZ6PUu319y8U4bhpQ+Tyg3Qvrky0GzROQmw5w6zyvvjW
QsZHzujcCCdH/sHA/Imsum7r6ZG+miKClzxbjDs/z52bhW50g5euXY/z/2hxMe271kHdKTnnzksZ
7Tn7yaB2R3DvZnfPGRRalRySGF+0PJnPoDdkDKSNwTrK7qj9D22d4ypzmdoWJatxWf2YAS2F0LOG
2xQbrwWcmDMpezuXYLVndySyEQy2tiu5hb3EmGhZ2MwrbGcLUNRYuRkjOxl2Nx37FVPg7gWrJeP4
eVcQJSRmci3Q7LSFuskgDy91Y3OxXLx+Gu+2ZfnPXNokoPneSTr9h+726mxm01PvYYXIuvxGfXvu
M94WZTAADMNix8qIJlGPKebr+GUCRaP8wjwNyrF2tL/dZaFP2qIMIgpKNcOCQzc8xfhwDKvdmPWs
eUjJjfNDBhRNYGQ3chf9TUJHYGXXtPPjYfwaEu4cRpZAX6NLoslTK0yd3MhKvoi63VDGjlhN4z8B
h7LXQYdZJIoqI6EErboctrpuHyIzNDda94D/QnXslc6uTQmSFwZhlant7uJ5jubgpdpYPuEwrfTH
m1l85aWg+pvUj2bR4gyGKrvphLWeQ/hcXY1zyEr2JhgnssVKeVXaX6Q53mujXGSGTgRWTaacp6jY
i948lv7YnyzHf81KOa2YTqd7kqWjhTH/TpbmSLqDlNxuJcLV/G6+IrjwgrQ/63X9ih1Vv/0+aOvR
auOVFcTJ7nf8B1uHVSih0TP/EaHDiyHmF1FrrI1fJ+5Kr25MJm5WpQiBV9aTy7w+88Bmx4QGGCo3
5632TseZkHi6gZZPIzEMw3aP1W0v9I4Mq15yWNeAF0AFghAMr/gWYCJnd+t9tvyquRXhzLr0cUm5
Y/9mxEYJ2s3zd1mKXN2iPePY91p01hmME4NfQ+JuYdAfyveuglvvCKxM0Zh5h1zRPgIMXB3tKCdR
Ja6111Yv9F2K0XSZZzNGf7zTayeHHrPLSozdh6iwwORWnB9//7lTzCIiXX/IaD2pBoBYGfavg5YT
X+9W21BTnLxHtCGaMYybxErZoCv/YkCNjoH+38Dn2Lf52IQW9sZtrF8YDB/0MXlXgAqG1OoR+wTu
zdRNsYpANm3RlXk3bspiDRzoxciSj9JJnwi8L58p68+0bRCiOwk5nbSEkf0uGGF8+rWf7FzhqVdl
PtGEkDeO+em16CjxZhmBsE30CBh4GmGeSZHtdpOn86Nr7VnqbyUDLbSnLX1XdyRXVJUdaBQ+Kgo0
9KJs3iqTRiuNG5TTrBoEo4sUrxyeKJ22q4zPvw8Jt9F67NQzrMS3xPPycwqI4hz9/0clNW9FebqX
Q36yS6gLaCD4F/n8oDrs1akfX9O+XTccof/7dEHQCLPSmL54YuoaOX/oQ53aPgCbOo4YypaDon80
0BEkXi+iiVT6xxTd1abK4Lj49n/kyTbGKp0AoV+1AalUI+B6Kz4IdGIn2lQMVWm1bKM4Jvc37yWV
c0FdMH/BRw/63z/p56cabb9gmFKGZXy+bdm1C2BiTMvfMy2lKMuEcWDN+b+Pfj+H1DjfmmN4Iomc
oJH5IccUsWGT+oyc8D2yjHojfKPF0JLSxDB/H70paA+/n/W7OTL493mHFMxNvzjvkTrXcmpxx2zv
Bc1Lq4y7W6v8s6tK0Cl6GNNXKcp7F+n7serSF6vEOtnlJJ6RGLn1HYRPLc2T1TBKONVtby5Qx5Gb
gzZr7Qyg9V0sOd99k/1Tsp12gSLL17MDY9/V9HTtZCo/eLNWoszbbw6GDsp8bLol5zPYjOTalBbn
M5PCCMtDI18iUe3cEJJ2F4tj4SbNfpxQi2bZxulxc42082p3NF4r4R1plGBzbQz/RQ6k6rj9FD1r
0P6fkrYi/NwT/Xd60bQu/qzp9hUZmEcz0YwjI4bueZj0n3Eq1gyqdkbWPuuh5T6MiPlMMZXD1ae5
rrxQzExz6sWBSBMudHJ8oAu31r7qEW9SkKCDklEK2in8Nptt2RKqoBjT3mpYVatWNMlOh9eyAUxF
f65yNibb5Vedv5MFOQ/uPPthNC5dl/eJXJ4/TSbbZUbu7SVHcr32EhvLQFOlu3Ss7KfEpMXBCFAt
DT1wDl4fXiP09vuoJhHZzjvz2woe1shIW8TkqzQmE6eM/jemk2oDKPBDr+Z3b2yOrNDuDXnUl0Hr
jhp40J6FZblPLjHrHL1IXdFq82INxJqFvPJWlNFa4lW5mNifJIMWzBSG+mA6/kb3NfinIdIZScFA
Alcy2jLt7p3LU+uDhJ6PP659jcAqxaWANqRzzyk2qZsz05rnf5m5JH+pCposhkQcIsXkHC0N36CV
1HiLRFyehtq0H672NWZO9d6kXXxsmNktRUQ2doFfUhW0gLO08bn42wHhjK29eqzmiCnLD7LMnI2k
406MYZjBzzc4RqDiEmlA25j30i4c5M8mmxxh4MjG3yK/6LZJPaqnKUiQOQEfy6ooI4Wtyeg/DN9T
gLaK0XENbQJNTj8KVG3Iu0thX2UTclhNG0tsp2Ik9oYZXZyRTusRAcmMEsm+KpOtl07noQ6+Wd0z
/JhmiMBPnOBzjzuJsKylnUyrfKJGpOfbvADHTghQ/x91Z7IcN5Jt23+5c5Q5HHA4MLmD6IPBvhEp
TmCiGvR9j69/C8qyV8p4SdFKszehqZSqAAOAd+fsvTb51nWLeoZNccgEheDCsYl3D0t5oeISZan0
aEA4o4saig5cLUeNUPNHlFiKOPrKufz5pzEMfgx1F+wx3yPnD7Nw3Su1SLScBNvrgFXVVMV66Trb
4XyZdGIbuwoDX2Zau8akpoeuKL6i/gZQBWo04rg00OUp7Md87VeNRj7PflETff7zh8P5ZFvbU7PK
3ajcKgJ1mGwrkhgDF7KXVSFYIanONJ0nt5i6vVxw8DkSBSLDeg/dCWq3pvIr1M9vU+timqvRBXKj
L43g0UWvtu4RQpJ8EYcnpM/h6eefRJlWu9L1v6EgtfeO7j5PeUOTvbTwEWPiggxlhqfQJGVSDWIR
1uHClvQXTmL5QcsuO01m5l0QHsMJPP/rb/7z36po+iJG5GOTxT+ykJtczKL/959U8eDg2bwoRmPA
L8+PyUTAF0/NAeO1ZR9ExD6wh/3712ejftMHHbtbvVzJ99RhjmW3sTv5NRvM7KKk5lNpyzvqZihW
oUSPoaOrOqK6neccJDjIMRcaXlKcXKMtTlWLP7WJaZymJQ0aZ6yPOgCh4i0/hHb6k/CTbBM3KTG6
+YoINR8mtdXptRzyK1VWnI/GMKXIxfoz5daXn/+rn6r09PNP//nx8+9SJ70ePBHuhVwD9hCnquiN
k1LMptCshlVYJzRnW8vid5/wCjkqe8QE3q7hm3pIXE8/f5hIX7elDRXFLmaC2g0qfWz2MWy0q7xu
5CaL5XBUQ7NtsLICbAGUPLf1JlMNZtI4Pv28eT+fUBwF7UVCIcAujeG2N8JgG1BfvTfiEpHSQOQN
8xaiVYWRneTW8tk2WzqIndCfe+19dVNjeuOx3VBeM2/R3GIUsKadB4xkyVz7lHtwZdxJPnQNCUFT
211oOavveW4fItdpflgC1QvWkosot25pdVMAR2RLKdw0XuZutlZBU8Q78NHTrouKfl0ZXf4Yl/Fl
qBetGFTy+8GKSKiux+427kGf9DWeZQeXyt4ibPuqtMDE8Jq/yrweThm1tmOldIAXpU1O9IfMQ2lW
8nK2kI0KGr0XoiwuiZvLoWTM+S1dzHRr+j54hlnmmzJFnRjDa2GfSFMwbb+mg7V1U2Q9Y+jaT+XK
LRLa65Ti1kFsM8+H0XzRWzjOKvhurJ4Dtrm7GXOCtCNgRJy/hhiuRjon8SanwA+foTYegjI1N3iU
uCcCNyK4D84OhbqKRVYcQGUkTCHleCGVgSPQZBPfLVLxqpWIxnsf3rGw3B1+LawFdUqzzRjZZJm0
KEsrP8zc84jY8xKe6rG3/V2R0iDWRWof83ikfgCRZNtLvj31RbXNbexYk0iTg6m9N38GtxQ6nn9n
hqRo+HT/ssy8sic5HQvHuiH4r96gNXDv4XU0f/0J+iJ4e/K4ynZyLlPc45gD240J1va6kOOV0jgo
Qr+C7eHfcPYliY1CbhK63vNSLLGnImbbjsDPUgNB1bRtbmWJf2+E/hOp8Uo6trfOyhsP59yOOOZi
nRbq1ILHJhJe4xhz4gDKjZ08qgVhmGLPSGW8Twr3yOgvOdokHnLnyqB6PZA0PfsvfZDeRdlra1Vq
F3Z2t2/YyjI9yFVEMuqyHa5uE5cMwkbA9awovxJkR3hCW4j7lLRwvYCSvCIiFjFx4i+kS+fd8Oq4
zonzsrEaTRLIySN9KCcDiQNLtAoqClIZhqumfQnIjF5PRtvvWxoOvE2e/sJugzlCxAPFknE/D+Vm
aMoD7UzCU63seyrN15pIulyIrS97fVGy7ZsCCSZd07uv6n2q0b94fjdiQiJNygln8UyxdteGDfId
8nMeTetxyMJTRjnhQOe62Ue8xgK3PRrbTNvh7VjhiYxjY8uOP7HgcZWONx5LUrIOSW/rbV87el1K
45XVCVnFvWHr8B59x6YBzMVyxnHJ8q0jcTT3WSS/4iKXJxmYJGLbSGHCuf3sN/DHdZTe6MosHkO4
dvSu9dcyVl8HsnrN5eYVxI7BVMiYs8xrvHMEg2lBBnMSrK2cxmaQVXIdSxxNqp2+IVUy1vbiXEO3
Q9ZbZCFCTuerkmmy11W7b4riB0Beo1X7yeu3fZqyV+OgU1UAsHqKcnXufxs6UnXQqZpBBXG65MGM
tG4D2g9Af4wlcKg85JksL5yJ0+40lYSpGIsFnQBb06stwF5memH4007P0SZcpByR104HqlzfG/eb
E3v37mDZu7YBslXWfruzXRUchjxfQqgv+7norgBw1escI/ryf2R4AnhhNIsAG4CIsresxIo5QBHf
mHZNrgP6KdBhqyjCtWwGpENHDbfKb5CgTIgNV9UE4tzPwmgzRT5EtakQq6jiGI+JHPWQg1/dbqfL
aSYg1BHjrssDHJA2UfH42oFE4WBCmxa9oR9m4BTscQKcC02fPRelfhl6UW2BJ9kUeVuyF6Zo1+KL
QMBZPRVl1iGuPqZ2UOMnYVNe6srlbFu5Vx1lpSpwr3UKo1DBfooafQXza4qm5OBG6IVFS1HPZgfi
NLy8bedbq4kkYqoURJj0PUSCh0onNjQnB9J7b9KxqN3b3HGQJFrWIcYCeP3zB3HgJK2F02yf6mCw
14Ef9Vu4MNgkSkK4hQGd2deJ3PeO9taNHZ8y3GN0+ExNWiU/ErYi5ti0F0525wHlXgyTTLtvnftK
JNTEmp0Uawgwd6Lt1SlokiM+Os8B4pDV92XgknoCNlyy8/9UBvTiq00h6ITzPo2Z4hEMbn3EV/gW
YzfcDnWCsjiankWnrK0Zse8ExHWrIr0Oy+mZ35u5WfCLgGkCUlXrS7Bs9D4cgt7U6K7Kxvmkm4jq
t/dSEux8NTMkB6+8Hn2azU2CrYL6a4yeF/qYJ0YPuAKuoSGPN2GE1F2L8YuB5hYuYvmMZHMkXa7a
pGk07ZQLNqe2t36TwYk15fMUTpT6iSI3OLK6eRRdOV58w5f2Y6gli5eMVa9AwY8/6cEfySGKzPat
MLjg5Ls7HGLpKqwiFFDCHaARNfa21PaNZYBQN2z4Bl6+Vo5xiC/ofw8rmsn1zWBSEiZ0A51LgJwb
GtPMSmd/N0IfxlhY7KMx9NFf8zwHu/zspGnNAVm8mYbx4BnhN9GGFhMernsrSp51Vxxlll3hYzUu
O9Gi9ED8k8Ynoq3ELgkkCufchTuBHE+iLtnNkXM9Z90PSgs1/qb4e1Aqb8/kxOEm/MZXM7dpS485
o/B5MXvyG9Bf9ENK3BepT6GKx7vCr4MfDfNDK6CbCKf5PIKp4EXeiD5awpQKBvWUdU+D63sQaYKb
PEGPzD8RYo4/2VQVJndgyp4I1p2D9g3F+KHxKpZnz6hXlAPyXeakSDij8NNoiuAUzva06pvobRLi
zaCyAe+GnYIFsMZLNh6tmU1bZvG2hf3uZfD7RWuuaZBj1LSiy56cwUD5d3HAuGG6qG2MNjW0ANJx
UakXiF3CuHKBqi4xnpOxNAyxk4fTHpbC2qmtWzgCKM7kiSlkYxDtflRYN6fY7Hba7030iiyOxRLd
HVEsKVv7aTCCW51ab5YdTytZ9uQQ50aCzqp46IzgKZkruvLZTANOgSwisZNGo3zyneo5nNpVTW52
WHJcw6S/Tmfvi0XnBdVy8mqDJEjMpH7sYPSForiHwPMIkM1cDab9BW+mWkuX0lRpsIZQEreqb6FB
by0EcQ2LdtxwSLjrPPAlU7bzdX2JnEEe8cfya09XoqFiOESRu/UXAmtr2OiGQXMNHDmCFL6YC8DS
8kO5djL29fOR9nS2kg1cLstpvxiS5QJs0MxSpG7SwGFX4dECF/nRJEJUSsZNggad8IHyii5KeEz8
7EEjqlg+q8qPnYz17iEBT8U2VbKf9F6DDsNfWouUlAjnUTsT5S+XB0z1/iuaHxwL7UQZqj7ZCiGc
U5KxGnK6MBJ/41jJRRiQBtxmulvn3nDZqC+JDC+cTsUoHgKS1OqX0WFbqrwalf3Q3DJ0tgiSbNa2
6K2R2JQauPcbT31rAlz0pNMcypD404qnXl+BvqeU4+c3c2iRWUY5dx/EOELQwmD+AfLY4LxOhuDk
jtDpMYEgPU/8Q4xq45BFERne6Gs2UMGwHY9fmHPsnd27GMAJcGxmNpxp769jCx9UQaEoUQCFITFY
I/MhGts8f0B05cAJ9D7RASxWEdvAQ+UUr6aJ83mxizlhd0WKO7947DCXccpiLmHT4da3k8nL3Tjt
54Qdce7kzQ0VvUcv8a8bi/4WGoKNjJoAVxop8GPe26t5Nj8B0Vis3WQopwhZSuPGDWvyHCxFoxLQ
MfLDuGpyHM7BxgvavZrdb6Zq+eXt8rXumst8Mk1q/flNp0sqKAY1dsSnCPbarDrkutiVV01hfDUi
nV+G8irvqDE0ivMB3rLbUdTrOKRdRiHzZBQNxJjyR1DBAOsTzN/N/DT4n1sE1ghSWJeUKxS9gR7T
hHE7qQjnuFOzjcqeGypBpW10vOaauiHyTR4oWLRiQ5LpGgcK4roGabIw/Ac3HZ5ED20SF2SznmvC
DMxRN2tX2VvHr46dcEZksCZCKG8EMjbIPSZjtijRNnTmbygNn5Jl/PtpdlcKM1vr0LkyGgZ22zdb
o5NXPBHNtJPN2xqd0CDTL6AGXiz3GOKgFLR0mkZwpnAVBcaA5TL2Q0qPCAwaCh92am9FFOD6ajAJ
U/hpinRrIwZd0RleU1CyyRsY5p0wwhp9rLOrAmsNAuVGAVAePUSYXvzKmSXEBHAflfORc8MPRg83
ucKJnDNTkPcHmz23XwMHZt7kwpusT2SyCjizPxynuheCqRJnXJx7t1novgzecJw7NKMp0YoIUR+D
vP0x5vvOI/u8xh8GZ6DhHHIxy+htZH/Y+BgA8Q5TAG9vg/a6U4qq7WRTRDVfrS59HYAtreZaLDPV
toxwOFF0tndLxrSwciwhRa02dYMEMxQmWKCR8rqBoGn+xJ1+mRKuK6eQ+SG7lV6GXAzACSIP9Vxh
Ta2QVTWKjl2VGtW2n9Q9gs6v3ndl5EzyISL5GM/70CgMDckOZak8lp6+AFxxGbjWK9ZXj1zHpCKG
U8M4lN1K1063HisPXYF9P3jdnQG4Yj0m4KBsjiv++OA75CBDLUvWiR+8xfjCXRQDITPvULeUnAOi
ZsKEpknJviEK+mbTpf4D2icQcDiEMU+tmybhAflgCnNmbzo/yXp0drwpGgdDSw874fyXA0rE5oQN
GzWeMT4G4ntOLF9mfAlxvtNagoxRtj8Snd8TmtPAm8i3ZUaxojWA04hjbbT3kVSXKiie7LC/Z1KS
Ybiz8NmwU0uA9TyyMcawc1924ycvni5k1nZsEadbZtnLvNVYVplAh1isZahvrWy6CDOWCVlX6MIa
xrx1nGt1F9Q5AIVwE+icVspdJwzMvyls5GY3B5w1xDRTU6KP77vxdWhL/isep3KE7S3zZ3I8cbGY
3QWTCbtF5ysinGtBKHGLjmKg3yeD7EeLenYL3+jR9hD+I+R4s8HVO4N11wYMybjcBI4gqmLmvSNF
1oGMtHhT73PWe5wPb8qZXwSRqavAMrCC1ptiIOI4lOWqneZL6pQs5PBlfNjCOwvR7TTarxQKAEgz
x7X4Y3NmpgStsu9elD4ddUdcqLBCRNUiqo52udnvw/7GUtERIAtAc/2QvpYhpVFfDeY2D4fbNibo
pSDJrS/N7DCb+edO+sUKLpq/nS0+3pKOC7eZ3avM0m6nDLbfdYczn3N3ygb8NtXFHhEz5ho3P1Jq
IikBAdPKAxFFfqg6RN1D5Ocvcd1zGquKUy9agWeMe8ODIbocpluWG7uO9lAVep+CrlZ7ti4MJihD
TekUx87bjV73UjVjcmChTdHbnzqEV6tagxFR5kvf9Qc9QEotMTxvE5lfOGg/N3nRcuJrSY5ihhvX
sh4+TZFR/VUPiBJxCPyWBmKCDL+Zh61nJbcLYRisBs6QmBAiPHztSRPgTWgSzpABxYmfHVPp9wR0
YJpoP+u632d4RA7JkLUgt2dnZesly4gIFbwd4quGYL5lqtulCQwqCKMFyylQfReoHZChVeCXp9yF
FDqP+Tc3WjYa6AHXLRP8ekqyT4NEcxIKq17r/lguLqXGh8nReEtCc/GUjWFCN4CT8oCssgYFSC2Y
IpPzOIwdVPBkwDwOuQO5wEzeAseZiU371ojiDK2ifV35xovvJiMbVPROBr0p9iEIAMLgYDaCQ1h4
cBzwIIqe0h4f0WWiEbghMLmzrye4PpfaKC4GL2XWsXxE/K2HRWSoUT0aSyaWk4sNUvJdO5G61tio
Tq3UWo8Z81ipkMPEHUrDLjwgeD/5pQV7qmWdIS/r1kK/WxeAjhBy0+lfsK0hWgmnUhuchtGVGDRv
EB6rFdKYVznWQATZEKFm2kae4dOQCgx6IzT5i+LFp5AMhdtji27fiQHoU9aiztVyfLZs2I0oRQxA
OW221dqjYxPFV12BpXuhdKvZo9JvtC2llHZLvHQGUdrb6BTKZ+0anwhpX42i7x7Qopd2ubFZXSBa
+JfA1KJN09v4Y0RqrokGgSKTLghZJWlxSpHtUgvmqR9M16QBnNIEGEg23cZAqI8BekheDyBESfGc
oSxHiqwCjue1A5gQPa5Jqequog9XG73aAD1Id/bYY5dV4edZsdXygFl0BImt8XYxCrDds1Z9Rjux
9+byylSRtVH0WjaFJCcQ/sXA3oSBRiDhrlems0PoaeKBzvNtMrrBAecc+ybjK1kSzcEWLaJHYqno
JU+FLZ49z9+UDfhCF70b7bzP7lxBvFuMlwLkuDFCHojgtcYTCNsoQ0BB7eG1of+7tG6oUtUAxWb7
NptNtbES/cp49pKYVQV/ExFRcssxSlrpPsb3wXLkQ6DT9rMY8FNlkqfs8s6DXa/cnHNfg2g6TRoN
AI7yq9sNTyRMstFD0eqawTqYcn9H15ts3eXQ5LRa7HuWUxxd/bob024D7+g4hTSxBD457t3WcKcJ
RF6GIS6qr1o7mLaKML4V9vsAaSUmWA1qA/XFyZHe99yewn1eJt/m2LjUUd2xqgh3NVA8A5dV7eZC
fBsqvnFB+KaA3UptChmc6iAyQgzpj1aKuSVfgi5CIIJQmsCzDXdplMttGdf2yuEu2hXSLOil8OCV
/0nhHrnspvpakklwbRrqxAFiU1OPutRhPnCmldYuSjTbQyvYSUWc1xDo1QDJcQ3C6PEnFWBqy21g
RNPemYk/HkG1tzSDtgLB+zorwnwTcx/X0ArRWjjdncMdVN0T9JnremwtEEkmSLLSjZEaJBeq2nk2
58bWHZet73czwHJqkeIG6ZeQJlSjwYYOUrdsWvDT2pSvtplhVCxEmUUhBF/ZVNDIq73yGd8y1AmD
0K8Sc6BLAWlFbtSdT3fiCFfgrvbIA6DG0CCEZd+p4wEGrQ9rIIoFUdvxNZaQ+hN5bd0+GXrGBc3j
TTblp9Jg41kEb0bkf4VpdrKaYvyUTM8B6hmMjPQpvIl9eJoBOAmSGamXF9LJRBdIP8ZNjoGMr6Ys
vqNZrB7ajhaCNXt6Z/t7odr+IprmXTRk8c4J0m8tNKymLrpH7UEvdsikd5b9dJ9YD5EU6MD7W3tG
yYiyiXPMDDKhxD1VKeMbm4LT7GEWJJtUw3yOg31nVPeuhBgnjfpri+S7jzWpCbnvX7i2XpWhnNbW
PG2rqOq2hVryC/AaZ1YMVxS0fTtF1JCD6jPrzJUFNHbTDO210WU7N8wMoJ+s1QWgsa3TyhFLwijW
KqSnwynR33SGfrUtx94E3thu85ZJYNYQTitrOLDbe/W8DjYUZln4Q4Rqe2W7IeEtYrea2eva1kie
0ZCpOv9mn2bKeWuOY/0eEe6lSEEUxag5slTMp8gDQ8b25BhR4N4QB2gfEFCABaRABFYTB+Us+2w9
+uF9mmabvguru67ZQKxgYDaqhjnxmBYe1GlfNMeqSPBEDpR4inofVYWzTxjTnaPQNQyHPAqOKBCc
PSVWf+1y1Dfzlyi4lFXbHO0u+4Ga4I1uzYPD/8kzIYIDdaQ7Ozmfevqli8ZgWpdV+xiTNbEEzdz4
SvSHbOmTDNg1LK+603lARJmIn3pGO48xexjGy9kdy+UAd8jHRT5XI0yPrOEqMihqTMhSXNux6amw
RlLhq3a6s19YDtbUmvzPQxE+wfa1diqBtiMn6HpzlF3oEDlEaYh9wA2B2InvDky0C/I8NfbNYITA
QpFP4g/GnGfgfIEi3d3UJA40uC4cnLJ349xICgsNQwxWFd7wFgJLAUm7yzbCq6ILkxGyt3EYQLB5
6CMfJW+LkUsozfkxWRsiQDRCSnxSo3jvwuJbKeptZVrP2os6JrGeejj79KLHnpIY27lGfLOUOrde
BQXLpmYeWSV2iYGlMB9f0gT8Eht+YgY2vVEcbKv8lrHmAJthFl/YweXNCPHqWKTpkZ79VvnpTTNE
1z6V6lWcUX43BGthkZpXw+w8xAgTV+MM+SErYNkEDcXPsqPH5bAIc9QRW8zBS1VAc/oAWdy3aPbz
2XMpATYkUBl6l5QN9NDbuaxepd1Q2MaEvsqrkxUnwzZiclkZZPsOuYkOyjoUyPUWpwS0eqpfZpPf
jq58KwNoOqZJj26G+aH9HPmUVR7jjCEFnCeHawn5oQeHbkhK/7oD0CByJIBC8V16dPye/z2j4o6k
wsHJ4FGRSG2t92bmk9eKdN/NZlLBq+iF2hiFvHje6RqtWRT8KDrQt0bcnwZN3qNS80s6RG9JXi0p
hAS8iFjQ8Z1YMzNmoSrIN4Idd4nYhknQTfaw2YvrMWM3NNjpLe4cmsZiZUuYSWFJ/dM36eKUCwtg
aOovlcxw2vTdEdFuuEs0hd1qvlFJ5RNwJfgRWuoiKrs7s2cesxrnkBRRcpCmeQSoC+ZWUMIusoLt
sSi+DLFJl3Co+WzIVnxvi8JmlqLaj2LUAnXUP02zd5oMFlTibdZVpSUnhzY9zZNDVl1lgyUHTH3h
sxTfqRJheBCgoAd+Vsw0IGmSYGYz3pqmVtsQFPa6qORtauTfU7gj101dbxN7KWdG1auQRcvumvq9
/dTllnkXq0jedVGbXUFYvkRIkR+T2XBWeZDop2AKDr5J6bC01sh65kPljuPRHCB6EERnO8RzRfSs
WcxG+s/x+GS4FLldPC6ytIhIswpnm6DouhGF1hdd21541ibpQnrmDPvtPIjbMu+/UMZcJx7LKofg
J6A6+TpfpDJR+dImSQuri7Xd9l6dEcUJX/i78HahmJJ9L6B+Ejto7mSCJ19OGjNXf6hVcjs6ZHvj
jJfJF3vM0S+XJWWMNtkxx11gJodP6NHynINvTVftaru5QNz8pvoIgUDfnxDe0AHCrbEfcpjeoaKP
USCzyv301ehoduZB9WWKrBdX4niFABWuPE2Ir6n0bediD4SzRE6GVVxEDSCORRxwCuuWosl8F9f4
FXqkUJyp+dTx0azoAleZvUlD+YWOkqCvQMyKdOZ4z+nkpsYP3YfmiKBHg3GmsDanAq6WqtUxDecH
r8PU44svzCiv0VdPJ1ANbJZv3253zpLCEgq5Q21kr8yOfMSGpU4t5D7HA6jyP0sw1n+V+/VImbTI
/h7z9feksP+9ir5yGip+tL/9V/8fBYiZJtl47yeIHfNv0fdfI8R+/vu/MsQ8/S9b0KBQtokRQtgO
SWF/ZYg57r+koKNOupiwLP5Iete/M8Qs9S8lsGgIrUges9Xyn/6dIeb8S5NIRE1cSyyrjufJ/ypD
7G8BYobktG1r1/yZsfj1y/9Nr0wds0L/5aRoSeCK7bQz7FVDDqltfpCTqd65wFlIo4lKiJVEp4fS
o14c09y6XDiBv9zlfwjhXAII/5PB+Z/fXv899szH9aCrmA9HR7lWw7BunfyvN/1vAXe/5nu+93uf
xXr2ZWSadWEOh4bT5p5aYHkSKQJBTyX2/s9+++XSv9z7oKtg59t6PMgO1BV9b6rcfvDvofpff4Hl
nv3y6R3csAis33BoZd7eWXDbP8d2apzczh8/CIh87x4tuZG/XMIw0wiLSjwcKpuE6GSW9bSfYHLM
W9TT/cuf3SX594tMDR0ifL1cJCzIOLWjGFBUYIvyo2/x3kt0lp1X1rmrhWNNh6HNvRTudx49RqFD
7/fPvoD4+xfwZNQ7gIf0tlUhXJF5nqbnEMDy9e8/fnnX/2EM2EtK6i8PAcdkMg0jFu26wS4Jni+G
665F3bz29Tx6q9wckKkAo9bh+vdXfOex/wwj/OWKXjYnbpcsB+OadtCNTEXFOctarmulStfH31/m
nedinw3uxkEmNgQ57V/k/TQqI/JRVyAri9fff/57N+5shFNSwwyEOmPbmaWNIMLQaOSM3ERi4xJp
DfZnBuCO+Li8//0F3/tCZ+O9dAXl0+WCferp8aII4QITaNCh+/j9BZbf/J9ehbMhT+jIIFromggg
keg9+VFooQ0V9DppGlmVS4KN3ah0fPj95czlDf6n652N/1JnTQI3W227IFgqILCSrGwkcWIC4PKZ
Jhxtg8kelqr5pI1LiXrESmGmuzK7/P2v8N43Ppsc0mBC9KkGtR1cqpdWXfygtnasRA/Qfwyufn+R
957b2QRRMFgHd2oVnuxGvwR1TRyrJdIPJtH3vsLZ9JC6ceQ0Fjv6xIrY8rKdusQlqen3qSXhq80/
yk1+5323ziYKG0uKRb94uVcxpP5JfJWqRTDi4BxHAFOCmSmdDyald26Zdbbq1+kQYw2o1LYtQJRs
a7MGXIgAxwo2f/RMrLPJgXqi6U4pblZHINhYJUmSBfDqssj/wwuczQ4ShEmOy8DY5/DunNsWSzPW
DMMGb/v7b/De4zibDRpXdGIYFUMGTsMeRFKL8aQPkwmyIbwcYxjDQxgTO/H7y733RJa//3XSLhI7
7SRZEYXhAm8dwJz02zHKin7/+wu8sypYZ5OBZRe+O5SG3iMBlO0hdwqyl2bItSON7Hb4aLV+7zJn
Ix55fuVbY+buS5nMj0k9hTcVhsbbBiD0zZ99k7PxPtBZMAeBWkwaY4TGoAqTkze4LA+JWppSv7/K
ew/kbNyHLhlFqFTdfZ2Slm5ks7jx6Aekf7brkGejHbzJJLhDzr7TFU1kgcb4M23w8oOl5p3HIM8G
eNfrQrvCcfY9ntXHkUofuB7yWLBCdeWf3SF5NsaBUeQwU2J3bzd9EgFecUcDfTeZTh/co/e+xNkY
TzxDwbhbHkFF2MWuCrsYlrJbdjgwjBSg1e+f9HuXWf7+l6GnKYE2Js2mvY/25QoQdXWNvsq6mnqV
fjDfvjOZyLPRnXn9oOIuYPAhiek2KnCG8q7GuZCcrGrGztMaoafvJhCnzp9tz+TZeNcTt0xQWd33
NY8JxsBktpt8TA3rg4Xxve90NtKngLiHbODxq6wvNSCVzhguUyn7ntAIHZnX4OKIPXJN2iiff/+k
lsHxDxsaeTby0zHwdTEPpGF7khSPIrDn5muD2q/cQjssnLuEbNaAqScN20sRy1K+TDax4He/v/w7
U4I8mxIIb2MPmhj+PtMghHF0goomS2Lz+09/b7tmnk0JMKHHqJKVt7cEX4Ywab9vt24Qk1NAqbkL
nkvDHrKDPbu5uh6pVORXUrtu/OImUqkPxtw72x3zbOJIa8sxpzHWe9uKhn2w8KtqiGT3hkui7Zj5
3Qe7+3fupXk2eVS40WjSaG+v0sUjh7oSzVkXkRTyZ6+neTZ5NOQ0Khr87r6dBogvMFSk/FSVlj3R
tulK5KKzUwZfy4ymxQcT4jsTiXk2keCrTHkUtbN3XD/DQao9s1zNSVB9p+MzlB88ofeucjaXzDZZ
MZ3DJhfTaUKrLQs3ZQ3CNVaQ63//Kr73cM7mDqAZZDVVI/yyDvGkjBy0iyVByH/26WcTh2OK0BiZ
9qgUR5gECbrb+FMht3/26WdzBKcB+r8RL6tsQFGI0HzOF337n3342QxgOmVuY02f98RnzHdDn0NX
7wPD/mjT+c6NF2dTQBh3GMzrad4bfuYdDYE/i12u/We3RpyNbavsVdkmfHpLKAYNdGAYk0j8D97L
9+YvcTak3VzOLg6hmbTWZmMN3cEyxqssC15sL3kYXfBgCeTAEklVpo+/fx7vrEHibJDHwqjFgEVn
L8v4szAINwq6kQAzm1AFf8Z84rXpB5d6Z9iJ5e9/2SXkPi3k2TSGPSZjJGcq6Xd2m5QElwza+eAW
vvf4z4a21es+jxN/2FsM8HtvQTSbdpF8sG9eHvM/rJ7ibFS3OZMfbcxhb9pVtWUAvhpJcjkQP7UC
BPGCYBdahR9/8LK992jORrnZZvg0ZqRajcLlUNQWGuhZHhL0MBu/qCUulPSDL/bebTsb8iyafgL2
qt1XRUybrFawQnQ4Esf5+7fsvc8/G/V0gjTQVeoonhNDuupMeRJu7+1//+n/vOIK72zMQzLykLFU
87arvLsyqJ/zoX2KRuNySsw/mraEdzbwKW8avdmREIQ3f2gefDNIgkv4yun333+F5Vf9f98s4Z2N
/MSM+grI9rgNqO9rQWuz1oSPIIojW2TTi2iXTCgbU1//WdFWeGcDXwE4sV3X79FKh5Q1mw5tKwqS
D8bhe4/kbKxbZYwBMnb7bZkbn7EChrRFvJuyAc1XqvgPH8rZYE/KuTYMIlX/+goYbeVK9c5HX+Gf
31nhnQ12S7l+B2a734KJIeZo+fTmz2/Q2eBOBEmqacOnVzPxVKqcbgNqU52bEIZDltAHj+G973A2
rkNbuYWQgjqILb8XFtRF3zbmP7z9Z4M6GbOUdCY+3G3cbDvb/4ezM2tulOe28C+iCpAA6dY2xs48
dSedGyo9hHmQQCD49Wf5vcqnE0yVb1MpyUjaGyGtvR44XCWjn16dj4jvs5/NjKCGsC2IS9iwhtqV
B1jpPusexqUdnfdDS1+7wC5WxmipIyO0Kzh0wETNVgBoetHY2Xd5IR48nf9OUbvpZ9XKGevCy91m
Roh3s4QzZApCcpI5exLrG4YacKsUWx/FzLDNCNOBPlbwqxUxvfDRjBiHFQ2sEVKrD7WasFuBazVI
pJtOZx+0cJ4Drvfn52phmTEj2kXHdY5PAgWMK0fd2Im6oSRKYS5r3QhzHFqgUD+L+7DKOQ5JsjKN
UM8VRJe1boS5VtStacBVNOM2tNtYcwV7qFnD8Wp3voOl9eX+77bHFZpXqk2GyINV0BOXnr+HDzOm
gYIxbkvu3QILWl34NEbAO1nsSpiGQzMeAxoKLBIEKkU+rexITvP5zVuKGRGvJLTiyeSpqOfkvbP0
NSxVMzjHWCtDtdB+YMZ8N+XVBBeCKEutOyTcXyROHou2ejw/EwsvpcCIdI46PdhsBD3KJnqo3Ue8
UIcmfRpYcgXRM1lZrksPYcR5XUAwy5mCPWjm3QoJF6fKHe57X7+ef4ql9o2ghrpibDt8DISuzMK6
i5+zyXl1ver6fPNLeSo49ftlm84gULawO5giiuruiGjcrRZx0UPlg3q0pAE1C2ZlQNPJHnLHbE7g
hCOrlbFbmiEj1IcEVpgFWo5K7EPvpgnSsmrk7sGC3QEMg0p1PP+QS/0YQa8ELI/LuFERLtvvi6oY
IKDDs7auv/EF/7ysEyPwY5aJYIAKPRoHCPIdOd9XFapaAxe1O2l22Us4MAKeA4aQtVbVR8zJ/6FQ
K7tCwgkezj/B0lIz4t3t4fsMuPKpAmW8Q5ktzLuHa5SHPV3U/Ekv9HWlzbThqIAsVGRLVLiCsBnG
Y/MOfOBlP9834p2OVI8ZQfsMRkMFig9gAXDluHRlh7KwiHwj0JsxjpOeJD3eetYjzCf0RjGggnpU
XgOtU6+ExKm1b3Kuf+r9Szg6Tgu6pQULNIGxP9G8kqH5EQfOLhHiTrliZXuyMNW+EfVwYRrw5sBY
FQp7uXgOXRDx4NURnp/qUwB/9xRGYNN2nFBz41hhM0PWCPtT6q3MwtIPN0K5nbwelBF8JROnP7Zd
c6hOdAqqVtLh0g83gjgrew3EK3642zzbLW5g+b/LRsQI3BIEsHYuMK+oRvkAQgx+rcHhsqaNsEU5
TaFB34GJX5c7L9AWoZBZkW53vvWFBWkK6hjEf7ld8j5y4vsiBaYQ8l7mtlFg248u5OuX9WLEbuL2
idVSsEqRjx9nBx4Qtv8hurmGk6uAHLq8bGF6RhBj1QtR2tgTeDA42uKyTKAkJhhXsvPC4vROf/8S
vCkqAaiAD0SUCvBH7ezdS2B91Fjx7/OjtNS+EVYjbsRgow8un5O2hww3D7D9zp+yFGYFl3VgRJdU
ysZFITpgJQo22vo3BAigTvPLMrRnRBf0oJMtGO9QL08etFv8Lt3ytgu8leYXgtczYswZUetAtNMD
x0LoHapiOgj5tL8SCAv53zPCLO0ogC0oHgvJDPk4yKK/g7mB+ZD1w8lId9kEmOI31N/SseCI5cA9
FVLYBXQ6MB6SKB1q4TK9tvFaWEim4q1FWX6MO6s+Smj7YY3D6+g1KJEuV3beS80bUTYQYkufYKhq
muEm5PR2BFMJZCI19yuzsdSF8Z6U6QAHNBRGRb2b3sg5eM+z8Tau2Y/zgbCwlOip2y+RnFeBDWsx
0kWTILcytzIgiVkWnW986befOv3SOGiekD+rAd893oSSCwkPJXZiO61oyJZ+uxnEsD8AD6vqItdF
mYEryTvXqA+57LcbIYxyzRzHP30X0Wm4TkGnacbmXgzVSggvBBk1QtjF1SYE5ZaMijF+Spl/Veb2
C2zsxRZ1AHN4/hmWOjEiGUQemGRTdCJ4Bvczjvodlvzym+ovQFH7832c9PTfbYFMdZqC/3aROqOM
fKeJqg7CVc+BYxCtvL9kdFD/HfNdnaRHXMgU2xFybFhAt8/U6kVUxfba98LCUjN1a6MFWZygCtOV
uvdd750c817gYfLz/FMuNW8Eej/C4xXWAXDGsEiUuB4K4tqjDVur882fmvlmG0lOE/glUGDTBW/D
kspoBIoSZeRkO8TdY0Kk2rgsA6ZArmSThZAhp+f70lE2Az4hNShBPG23BThaFbtww0qMYIcdp1tC
7iGjtBo8eP0Ffg7jmFajQs3FMd35gVqaByPkvaLWddF4GKipf7CQZMuUgmxcvJxvfml4jKBHpXxX
+jgGQEYZOhTPA1kGkSXZnW996ccbMZ+4qYe9DGpOS+q8jnn+hOKOkFrtyhpd+vFGtKdatIW00y7y
3IyOoQveHrxTcW1crPz+02r8ZpWayjSKil2mAF6PZm3B09N9KUX7oGuglWoVXjREpjqtzDxYr/bo
ooMnhmAJDKz0ARDulS+IhRkwhWklcCaVQP1jJEnwB4XR2H4zt390kjFbeSct9WBEMoyZQDDIsEDV
iOJMUTrXiUBhG/TqFz7CqeMvEVzp2Op1l+IR4PkIUzP3Pk7te5gN/b1sBk6r60v7vaRKgaAqIyTU
62Fyr4u0jljsXriGjADmY1KqXCQyAqnwJ5TST0K2z/6Q3Leofjv/BEvL1AhiXOxD9OIWICTiRs6D
/yQYBjeaVTejZBcuUyOScQIKjMgI65fOZ69+4t9MuO4vC/F2/gmWFpERybGmVZHAmSHyMVYoLwU2
KfEYnM5od1keNRVlPYzurbzhAlQLDerS/Cjd4lFZ/Mf5B/hPrPVNqvCMMGDdEPTUG6wQ5NZIH9M3
Sje4LE3eJeAq90NYh421Kx/lj7jZrUk+Tiv0mz5NgZpt44u09mwRMVb62ckwEeGtm+p55ZlO6+e7
9o09QJ5z1EblcJ4pRPtjDqoHyQQK67vfRMCg1m78H1ngwsZPwGsuLwK1wYmNAyJqvjKoS89njOmQ
e35cMbCtZy4Bruzgrzwma4rapcZPS/FL2CurZo2nQahOvDkFMiwgomn/ga1UrJxnLXVw+vuXDmA9
bXNcmAtQvLq+jRxHCHjVoBBw7RJnqQMjs0yFUkxWcRt5XgIvkEKDdbtRPBjlSl5xlhaAkVicyrXp
CB+qqBnFYSbqgOPLm3mCV2hlXduyOAQC8OG82hUcH85NZv8S/trty8IO0TEyThBozezBbiNSyB85
8Fbw34Abjg+8j4bBCKwsd+eX+ULu+e/65Ms89SgsBQi4xrnXPNf/hllPV86MIm3QcACrvKgPU8ym
M+nLUZ8GMs2bTe/LXVu4T7p0LpL92KacrXSbsbIC1UaoEGwPU2d3+7Fs0pU38MJCM9VsA4ELfVuO
bZTH3vxqN3FyQIVuu3Zvv9S8EeYEmR+Oq5hpXgNsAYcORugGbhn+2pftwvvR1Kvh8rRo6nZoI8Co
86jDiaeU7EdT1x8AC16417VPT/dlGQVF5Qq/l1hGtH/OElB2+vmVsy46v4KWBskI9iSeRlKWiYiC
mr/XzehsUgpDm8saN+JcVFPA4F3TQpNvyXfLd9yjKqrhwuVjRHLb92keAOYbxba3xYEv0Cel74eX
/XRj5yAnC2qMEo2zpu83Se0di3pVTHe6v/p/L8CAm3o0kWnIRJnbwDULvnc/kmB2BKzTGxmTJ99W
RF7DItq3YfkYsOmhC+KgPQoOd7GtQ5XHjkq4cAaGn2c8ThGqaMi4A8gmlx+a+RWgDTgOx3u06Ov8
WI1xIq8SjfKzyJpR/PZA4KvX3HLYBw7vNlwnsmcOLnh/8L0uYLsMBtTTftTcyULfI139SweUxg89
9a38t534hfpb1kGK08UCNMI7H8cW8ILK8mC67klfj+HYAvkMvTR4hU9cV+4E6XEs5N6pyaQOOBqe
YSLPh6qGxr+FG+YI9ig/NgCkxE8K3Ern2hYxzBc3VBH4kV8wnRhx9r9RVGmq8MtJE1m4Gt/AQhxH
pFNzyR4QjRv7GSg7gfoVZRuVfv4Ojg6oD8lVHGSXbGLRvJHHgPTQIPDit3sqRpYpQVzn0Qwe2vmh
+fY9heZPf/+SYLwBEiCnytvIBVN9E4NDA9P4/C9MF1ZeIksdGBkMfmLAmeGaEsc9eb5pkMLIaL2j
FvPlsgcwUliOiuIBgHZEk21zKKCtco9iu+zQkL66JNVgjIxElvqZrWq4+0cBboGOM2wk8EUq6dP5
B/h2S4LWjUQmKxivDe2AXKNlvoWAOL/GjngOhYZh9wRD8Bvl2CsHZEuTYeQ18Ep71PdwDBaqoDfw
+fkpa+HA416tPMxCB6YsD66Q8P9gbRPJXniwhp7g5+hCpPwLZzarhgJLnRjh7NSZM1sEa9ZPKk+H
qZW1/1qV6r+BhUdaCYzT+vwmS5t6PNhUjzE4R5gWYI2g4b7yLHDdz0/5t1uHAPYi/xt0rRrlICYY
tOIQzn+pQZ94gxdR87ei0/hrakjzeb6fhaVlCu8GT8xkULh8LQWf2YYkWYCPR8t3b0QxE3j6ZZY3
bTTi5eN8h0uDdvr7l2wytnXp2DrBdoU176pRY5QBEntZGDIj0tsAVLoZ1CEcqfQSbFLHx3t/tC/Z
CmFOjCAfbRS3ewDrot65LK9SVhfXfdHZPy8bGCPIuxw2UzH4A5FXq+AqrYn9jm/gaSWsl4bdCOtA
V2KuOmxFixhGa6pmoNTZ8CQ8/9sXVqspu4O/p+LZ6QXHKnZFy/YOm7h3kk0/1ckV9nwfC09gau8c
UO+VxrdzZAFZ9i9FYcM/wCuqfiXglpo33tGeS+ocmCx81PrBYB0LXjtbOx5Hb0UG8t/34zfZIjAi
GqXGsOQrWR1B0NUXD1k9TWwbBzXwmyN87l+SrrqzWDC4+6HrJgeIzv4kkQAYSCJ/eUBWXjaOp5T5
JQBlQLCDzLG3HCeRwhavynG6WaUgHO8v6+A0wl868G0y45MEqSsmMq9uCt0xnKRoASbIZR0YUT7b
CiZlg1uDluZk2IyM+UhxDkSHNc+khbdHYAQ6LKgrWbvooEuyt64vDumsXlHA8eey329EetlXU8/V
XEfw1em2OiGfcw+L6csaNwI9EbMDG92ggiMcrKvd4sp1u5V92kKUm2o7eLzaCaCaNUheUL/CsCCq
U/cRXqi3VuL+uOjnm4q7Pi1l4qCo7wSnBSXMGcYNLrfrlSBfmFhTcDcGGT6+MbdRNjXzTWI7ejf3
PH+hDBbV5x9gqQsjzLuc1g2tnSrCru0uGObrGBCnVK3deiykKVNll2jcvfqywfjkFj2Av5IdyhZA
3Mt+vBG6YOBlDLa2VUSbLosmOsuXJqfDAeTC+iJrpID7RvRSrlFgX9sVtsqgmArOYKvoPotpvnAF
GcELaHSSxDzDCNF0vGEnX3O8jdyHy0bIiF0+FtMwOtgD5CRFSTP3qDcf0z6n024srSb4vKwbI4oB
EO7EwDMQo0v1VDbOTvX2U+LE4fnmF1aRqcAjia+KZLYQBwRQETAD6h7H6XL24pVAW3rbecYGHBYk
PbNlgt1MCUyFxQ9OPTwIWoV2CgfmRu8bj95OJP60GwFU0tqpzEL0mWK8OmfMKiC4DLuZOAdS9Ml+
mKz2uYZt5WUBbl64wMvbUbbblVGm4nbvdFkZwffai/rMY5eFoSn6a2ersuOqLqNhLv80wLK6FiTB
Uzyv3BAsjZIR5mqCY5Ka8MOx9QfOAHXx7XsWePJ+LjmYwefX2FInRpzDfigGTkSW0SyD315ZHJs0
fW7zaWU/tbSEjTCng41LfhS4oky7ARlQCpK+BKpf01gsfBeZwr/M7eo6jU9TQPIYBQqtuJrS/i0f
SROWBUxh47qiKyvq9Gr4ZmdoygAbN1d6lngU7HFv8wyAGlVJlPQ5MJyCmc7aJ+XCiJlCQO7D69uD
BWvkjL0z7TIFgSyAPq7oVmoiFmbclACyYYxbbKLxHKk/7ZyC0PuudeV2Tp32slk3De8mH6bs1iis
XQI8ZHOV245957qtt1bWcTIN/W4u6GmOvm5eKXG17yssK5RCVKg3FQBHpRSmpahmcbxhn+q26XZQ
BthFlMuYofgqZ2nz6niojmvLpN0CO2o9BYlmuA+boFnswyDlVgmCoeuM+7EdwbwEDEX/IRWl10Ob
91dTlg6o6AP2kM88zcDOqDI6v6QO6pkeZZzO031qQ6p7B8KxNe9IZaXdLWmI5FsC6Mvw56KQNSWK
3uwL91RkHyYxrPcHXvCb0c+rw0jt/PWyLozUk1o5GWZgBKI+9352sb3D+nssrOnCJWgkHXzS4obQ
HwFSnkE7Ll16FHP/xsXax9NCWqBG1oG/TpXMoNng0KIuXRQZTbIP+QSVyG6uhDVfBajxZseOW/lF
Oo6Am/pFR3DPp4NX4GTa8kNajOU+EdXe93Hz3qOOauWdsJCEqLHjSHHA5xBJiki0CWAQMyhnuBy7
aut674/d2s3uQoowJYzgNwIwKlUR+aXKniFcoKDGJfpD5461cga01IWx87BjHiRuK4qw06TwwY3V
PfvsaDv3h2xEdeNKJloYL9NdDyqORA1+CfQ4kMDFXnka3MUcVQVZNTOA0ofVa6zv6+mAeTRyUpLi
9CaWZRHZ1WfM3iDgDvuZfLY52WkJCq7DQqiT7nq5doy2cP1kahct3To4mKhhFV9bh9QBnZeBIXeC
P4keHOgqdMFC0aCLXpQTTD1jQGLQ28uA72DTE/RHXnbevmEcegU/GUp7ZYEvrQsjNQBWHfgZPGN2
ulHtjW4yuhWqqR9K31qrPl14wxIjO8CxTGTZhIu0IPDgN54BWZNZ9tqH01LrxqfHkOHYlCgnjfwJ
pHSZTbC7L5PP83Ow1LgZ/rWw7LICibaKyyOnXTi5/crAnwLvm+2NKWZEbrQ78LnjXSIlMNJYtN2w
xQfOxtE/Rie9addCcuEZTEnjDK9luGpguwYve3WVcdT+lAFkUOdHaGH9mIrGGAyRYSIW32mQm0NW
t92GWLYXllb673wPS4HuGoEOF1oJ+IiVRXUt/wFV/IaSQxCm7EepyT62/Hs9gG2BaqB/AGdvz3e6
kMfc0+N+2fAkfpBYA9y1o3ICF3gACffKEchlHQExCJcnbCUtL+QU037PmjSufSqZwfuSXEtCb+Mh
vhmB8PII8DjshJDpZhDn9cpzLS0GI9x1bgvVAZeAVVdb474+VcDAfZHNu/PjttS+EespJL+ipDXH
5bV/kwzefvLEr8uaNgJ9SrVOqgTbsLIHO7xWNRJv6T2db3xpHoxAH1BpMTdJg0Bvg5/xGGyt4Y11
7xVvdqR2n4ZJbTNQvs53tjBIpvhxhtNVN/RthrPmxN716aQ+Y1nzNSndQkiaOkQO2TgFCpcDrdnM
oL84qdhbjfOphni2Vh7hey0a7OKMiwHqzw6s2JI0ciaLDNdVkVfkI/A15BdQJsirdPKg4QUJtIFF
7axt/jj2EqBw4FKS/iOdR0mjHpteedn5vWmqpy3hwJGlP30CyT45FkNdZXsY/LfWZZFjWugBfd77
zEmDneKz5V2xop70Hn7fKA8/vyoWNtHOabV8STmyL9Q8ACgSqgaukeDLPmRxBTK9/OfZ416BY3O+
n4XU9l8dzZd+sA3zSEuAflMt3JwBD78tcpDPOmUdKhqsyNCXOjHyQBsMYAj16GRQII9ZlXMHTONx
mp1X7nR/LnsQIyHQVMERRUH6n7vzvq7nhy4Z3gLf+4cDit/nu1iKVCMtNAVjtk1gkTK4abVhlgUX
GU3t/UWtmzLEhAG7Sy3Shw0qY8GMl8ldGZD+5/nWF9KAKUKkOL4iji/6sLfBm878GGqvnjvblNG1
oqeF4TGViJkcnQa3vn0Yw27gR5tJuGj59rxmIbOwRTI99GYvHUWvwIDOJRao6uCjbnu3bsYOdUsP
dcJe02CtVHDpUYwXPuquyQyAdAfapgN8FDiRW5yZrjkQLsS2qUYko0vmsui7UDRJ6DneHSXQOPNO
fCoH1Wn59Pf8nC/1Y7ze1SiAxgsAeIwdsKr95KEKAOJsxT3tpudT+c9K+l/qxwhvr1DA1QnMzOg4
gF27IPNWT+UI2HRQx7spW5PdLM2KEeLWDNJyXBJ4O6FyacdRvbdFkl/zOVuKECO6ZxSaxNkguzBo
3d9ZSR/hMfHZtMnK3u77H89MuSJQ41XTtFSFgCwGG8ulEM3PcROen+rvMywzpXmlU0DN2OCTp4mV
SsNJqsndparKqv3ku6XcU9m6axbt32+PmCnViwcSUyfHo5SjDLPGu4bz/C3O4d7w1t+zJv5kAzu2
eq3SYKm70zN/eUW1aRz0vY/u+kxeTaK/4cS+rqd/nvfOIIDbFikDMesim0Ogv43QL3IkGgYETcha
LTd9Dj6eJU+0+9596ICnPj9f3y82xk+r5MszcZgu9JXnyXAo1ADIGHM3mRWUN8nkjBdFJTOd9aaK
+D7IgzJ08L19Alb/mWl+UyXp/egPv8GqXnOo+z78manrm9OKzg1Ok0LOS7EprPaqKmxQv73kPujL
z1oMKx/JS4vciP86mIIedNw2zArAF1sKZHA+gyMo/UFupLZXYmkpUo1EEFNaSif30U0vgENNCgd3
DeBHnp/5/3Zw//9Tn5naPuVMc6xkgtMJqHeDAleWE9kXSTOCmtzcjCNqxgtLv3pUH1HMfMczKvaw
PJXAi3v73tP2ZeuDnd6zX5ZgTNCVgj47TEX/6ROQD/28fU6Ec9vCps8XF9X0w+f7tGy+9INrARy+
T5zvqeVt+GD9acr65fxYfr8lYKYAEDRLJy6ICPYC6M4tFWO94aMXH+KuUtcDDjh+QpvtRkUVp/vz
PS6sDVMK6JRQFc6wk9vPsS7BdnWcvrn2nbJmK4lhqYPT37+MVtsxhW+XFqjqlIVNJzalfdkGk5nC
P3jKCVCE0fTgutGc9TsedLvLhsXYAQByksVpIDAsJ+8tlqAOqBJqzZpwIVkyI+7hg4NyDZC4dxq6
fK8ubmrZPth+sBaRS8vICHgPHlOpJDXd1S3755aj91f6TF2pOOZPTTe8kTH/pVp558t5inQ6qIOo
++KpgLVQqE4QXD0BCeqUqIMqCX0kHKjVnBdrboMLac8UDtatI3JQQgPcMdT5WylKXJDNzgzBmyOu
KDw/ns9P4lI/RkLIrKKlDAT0fdVa3QGVt1P9z1UoZDkk1Tymtz22K2s1V/8dbH6TBQMjK3R6roWq
QZmvNvDp3BcHjhy4UREwmHy/63cvehPd0Ps81Ftx316xA/JfmLy0W3dT7NRFhsMBM/WGXkkGDTBc
CeDpi/bnDXyyVxfVf/Pz3SMaOwnUYQIwi+kKpfZbPgGIbWFjtCs65fnTZuwpRaykAoV821S6PKAb
oUAlwYPWXKf2VoJqa2+asvXTat86SV7AmVXEnXPoyswX74SMkGLi6AGc0s0kkxGYYZllxLkGtUvF
txXLpRUcNbwnBBSA3tiWPyiKiZqXxqml3gwuWETwTLLhUEryyhbtFrAiOxN7p/SnONlNYhiBfKO8
wedPnDXWRgfgn5OC9CCupu0PDzDITVnO8pdsZvoJTAKqzIGdt4JrOINX8SbHB/i84bV2miu4k6VX
7ejbt1PNT1KaKdP4FK14ZXVR7cU0ex+Z01pXdZ3TRG2CRmZXEFv5YKrSMlJ2Ku/dbsK9YZFBaz+z
tABvoiLwrm2CqdrjZFgl21yPyd6zZroBMx64Uz6/1UOdxHh+l5NtmY1a7+KYVFs/B7WeAVxc+jQk
Ls+O8L0aIlZ37h6y013Ren9bOd2kqADaOoG+JaPYew1KCuJhjCqcOhdtvx8kT7d9cGwSjrx3CwXn
PSx1/6qk3biCZhuQHH4T6zfqrG5BvnX2Xq+K65OAfNtDtJCz3gZZDVZt1QbY9YPmKNnV1tDdOX1P
t4zEzV3qJnEELTIpcczJYeGH04fZxsKxUe6b5Ng34nBP9hPHj+za3TQLftdPpb0Z8V7aKPh2b5qG
/iGTe+xq/Zznyt/I0buqZHkTT3Qb5ORuSMu9PbFbNx5+ySH5kafDP+J7JYyl2x2q5wqUro6oX7XS
V3dKXlTfPXgzpkMIsmG4KgrrMv3dzN6HU1uvlNPf3cxvywAY52m8VoA+pJb7YyQ+HJKraWvbqR0G
In1jMLRB9fCucPu7MiuCbVcNf6wx7zZgfIU0E7tYPVcswQ5vn7TwZRo81J5P5GBn3c+CO88kIzva
ymAzNe0TmeH5yvWt5746frAHXyHUuXdTuwEETpT/GMbyltvlUzLn71Oub8qAhaAjg3whdhbAzkl1
JD7fW45zV6ZVCx/q7q6DPVDayV2S2sfGzg8wnAgzxQ6joyO4iVwnab0RuXMtkv4eRTPJrsmaUKXJ
EZC+bVZkv7AUN3MZ3yfJ9ApQ+w6Mtu3s/OITfygGvc/AR4+TdtfQbJdC9VVPcJHj/K5Fu+04IhXc
06Y59DNWSdGGkDI+qM7aK7+9SyZQxts6BMgmHEGOcDqe76Qq75NMHlT5L/D/uKT4iXqhqM4YqlSw
qSu8Kzfutr6kr26W4gMUALfq2PLs2WXu0W5BcEnw1QNKQeRSme9QsnfjEntfgJGzASQ12zI5ljfd
6KUb5bLfk5Pv2dA8uMwGlZ76H3CT3hE/+dDDdDef4BZ6uBJYAwB57iWIAZvKrgHdbr0X8J4egtx9
iGPxW9snGnoMtjyKNLHbdnkS0q4lqA/q/3pM/AUo4z4FUWcvYN9d56diyMK6l9xH7ULbVYAElDMW
htoN+OLdaR8A9qSHB5yyKP01F3H9DEAZqNB1r+c4VMqtX1SOu5wNRCXBQ+8y+pxrzdkmGGv1XDvZ
tAMmFEugkOW2z/I7e4r/epOU2xqWIP4W/6ua56GarAfqAOC8yUQDNWVuOSgHqewOxeQpK4IooyR9
pRUwH1vX4w1gAmkZiI3vCc1+8hEszQ1E+nDcznIaIAXEbdxvGOnVCx2G+mfFE1jCOhQpaDfD8gyx
n7ZV2MEgeAfo1xwSWYrgWeKQ/yGGmywJpxjqmiuv8csPhiviNxbgfKyRktxR2lu3rm7oNh5LwKMH
oZN632klrbByOPY03uwUUWV5/YeTQ1Kcs9y6hgiKA05NkgT+urJ4zGM45eNNljRvTZ2qU+E83abD
XN+AEM22Ezjxx9RFDztXl3Z9JKVQHu5LYRJ69PNp4Dd8Jha9ZUAhbJQv2rs+4wQYBGXZr3npaP+6
l9JRUZmo1t66pVWSTd9a7UenU/0Rx279s0USOeLVYb3GOe5MNyOGCjpxvED/TWU7ODvRtfwW5WBv
RcXxCAHodGHfCQ8ROVhc7cqOofQSAiZyRZ3G28e9quU+L3u+7wG3+5m5LP81x2lj7X0UXMaPWqbp
DgkLP6XrmmMfONkzhKD2nySByQMISKkmN0PFxWdSdcQOgUhSv6TkGrjRoUzepOXTuyLT7l/iDrTF
nJPmkDj2dJdhxt8LiH3eGgppQufA12sjKxhvDU3Pr0uBA8EZwPiwKMog0iwvt7GNrcPDXJc86grX
fqioL55g0VE/T5UQB6q4RFRTn9XbvvFxyBdraR8wb+w4p4mzGWjFXrMhwRENDyRe0bSbf3QQM+RX
zPWDo8hFtgP65l06tKvDQpPMf2qAnf91YoO5GxsHo396y1X7TvHOPfYdoAr3Ch6/elcOOV55E23I
pqG8FohJWt77uulCy7GSx3T0xreK4VKbdnbw0vROdYUrAG+f1fUYtX2a7eF97R64F0x3yL/Dhz9Y
sgMPYsx3Rd+zA03wm6YJorATHnuLIlXr0ZtQqTH5OVSyAQYZGcmypi1em8MPqZ063zX55A24C4Ju
5GZOh8rbBjMtPkfbqR68vJvgSj6k1/U4Bm8BSaqtlaag2FeUbEfvRF3nAi9EfPKlTCU7GWRp+c9P
cTmTbmEEHsADwxOjZ9Otk3Q49FR6YDbZYEPG3iTn9LXMYju9FSDoJqjRVb73u4b3c7YDp88JtsxO
nOFY6Mz1Ql13do69ygxKyEGjvHkKZ5Q6WZt50O2DB/lst9GkSexr5liQP9oiyJ9JOtT6L6lyn+5h
TY7r0LSwEbBBm47xZ6nKerQ2djmXIoHBZKAGFU5Vi9PII3rAgWrIrcb/U5UjNE0YSZs+9ZWPm/vC
L/jeh+HOVjbxILD7K/rRJltUJlftllLPdbGrqslTlufue0mSZw92QNs+EVaMb0sRPwNaNQwbj8T+
HUrLFX/vPAiO9Aa+b4k4JjEEr7OfehhGAKlqiAeTxNnZ2MeW16Qmst0ppNKnWiZxdjPmhbfletZy
X026nbbg4NrWh48Hmm7tKuFuxJkXuPm28a24Y5u+sPXwZywslDLAABNOKa1m83AsbQi3YIo4sqrx
t4Nb8ew6K1URPDYUaNlm0za9Al18cKdb5B827d0sd8pwzCqLXwk1etYORERiP5WgHw07W/eKX8Om
uGTh2E/2Gzz682GbFGTEoX5Z5R+J/j/Ovm3LUR3L9ld67He6BQIJzuiqB7AdYTsc4bhn5gsjMyM2
FyEQSCDB159pMqty7+zK2qfPi4fFzRE2SGvNNdecl2TQ8iBOrkLZt11aQRhrSUkbtK9EID7ZuDKH
+bFs3BJtdBipT5IgUgbTsa2S2wTCdPOmzVW0nOoBRlrnQkPQeRtJ65W7GLegw/ftCrcVMp75prQU
8h9tDk3dzdy11Ts6Osb6Wkm/7l/xu8zQakGiMWa0KsmY5XjMp4z0FmppBdGI0nyQDUFJhU+iQGlz
YvkO/bNcZ+gF7ugxDEzcXLfo4Rg3Naztwttk6fmXRreYctRcl922VcyT6aTQlb6zmJ+jw1AJYT73
gSaKpIWlfgIXnIg1X6uhh3wRjEvk3D6ixbmbT2hB0XHWB50XwjWv9JN9hdbn4UksBBK1F4HR9svo
t/2wJ8lS4uvp5JUowlw8kbhS5UOi0INzJrZd4NiWjy4y4UZ7evIPRT/U9E0ovymPNevpfKWYnLxr
Qp2dn+uQhsFHsH3D5M23Ir/1u8k7gE60fE0aH9oCFr24BQlz8KPgIm0PsLiblmsIh9IPDXC6ZCPh
4cXuW+6a5baoVD9eV3nYsXNAyJK81MWs/ehibcmDrOO+cCytSaJFmkimp4MPO8IOc7diyNRQ5AqT
27aroPGTeWom8abscUshRoad/G7hEA24qbt5CR5LRwYNR/k4XLYtVtrYywg+dTpWQif5BitnXmZo
JIGAdu1J5R/IpdH+WtW1ml/KMqlVVrQQNKhTMQ+KXw185GQfkIsF0jSyGIFmE1NeLvBngaXp13yS
4xMHwZtlZW5gy1RwiC5kAe2ZO4K8yiFIaJrF286VDJ8KCN1T3Gthslw1raAcGWVB4L2Or3l8gdBn
hDWKStmA7UTFgsKwhQaLfZphaT3kyHMMd23qL8oCZLEsr+BvX+fN5TGy40QjxAMOnuVogRqFeKjJ
qH0Y0iozDtvR6w0Zd1ES5OYz8UxQu9TYsBdH63RRNqlLOtiDQCcBIJuD/kBxG2HWbB6SYrTsZEOo
ad/rBnf3XsUaaViXy8Hb9DbI5xsKP8wzBEUL/dQplQPxnlFRpRDSwOL7taxCyY7L1MXkFpn3kO/a
0Av6Q1+MYRMjI2uMrVPraIx7vCqq5s6naI3eOzDwhlNnmanQWAxXSFCZkjnt7ZD4e58m2txFuvfa
z0Hl4uaGNVQjuW9L2ZRvyg5DdzOinN+ACj0Xy0vu+bW5b4SMylv06dV0D70V1pzGIYBx71aMpGEg
7ns0f19gmuKQugzT+GWCozBwiDr2w/pQ1ma+3CySBkUKdvZEtlpBGyOdzNwGj62XxAcaSNrvUb2c
ghNRFfyAs8H3BFZecMPtppcc0lDwnLDvyD4l5kW4NBqVSrQGU0ysVdB8FYHs7H2oYvhWFnHV+I8R
cHLyOx6cMthHXohUzwyYH74UMeirdcpFJ6ovEzi5HpY32gtnM93zcNj73kSWL5AgLs0+V6UJ7trF
av8KHifuzDvT7jXg7ukGsAIrP9GpY/krGSJqXombQVfNCuaN+NItLRZACmpRUA1NS+YvA0n7tvXk
XczN4t48mA9SkCX8Fh1ymzxpq6jJuC1GdqzyNpi/iIGr4mBoDDY+QDwIoEIFpZRi1zZVEb8DDMj9
pwB3j9tNCIGmM/G92HsiOojzQy+bejglVSSWDZ9K0t43aD9HmgBGGNw0Us3Ar49P9YKn1aZQ52yW
TWfJ4qIs1gkI+M7PPbI3uSayQZWMxDACj6PZTEia4d+GWJACGQqvi8iy9tqBTRpuWFl6YtOSWOVf
GqYs0lnqiOyRkfZlkKQwV3AKXDtmmACZqFb+MfKrcLrzWwIa4aLKOHlyCpPHLvZFaZ482sW47ThB
1J9XrKyhMRvRBbiR4Ho5qqbrPJdKGw0NajqgJuKAKNTDCdU+/C0X/qAoTj0sYtUTwoYAwEpYc50c
oD5WG5TO28tMUAyAg1gGn0NGtwPJA5XBAWIUr7VA4V7etGM+zElKYtx4LwoPGn0Z6mGmCmRLrAw0
4w3tyCuEk+aGbgrDowDBJJsatBsQohIgBNMgpyvh8DR8jIDYTLuAi8bPsNZqd/C6wtTbCCWHm8Tk
njUp9Vs5HeLGxlWXSSZR3LOgSJkNjX0fYl16XqIj6oA8eiY0USNJxyb3pwco1NZGZlZDkOMm9PqL
7Z3Uis2vwiIOshnIpzXKhXSGE/cV1m8sO61BNeKuD1hOTyUtEnv2YTxeg0US6bIBC4NiQtXp1CpR
7JK6xByPhprCfMplo029i2Rb1W2aQ68GuWzcyTbq0qas5xYG4pqJGHl5aHuShZp52k/lAlgYCIAY
ff6aL5LGB6zxktzCrUabneyiUeA3CUAAe+SU8ODL6I3OyjScB9K+JVMZ121W10iJ8zSS7hJJt1C1
jT4PYI2ENs2pRy94V9SFokzRoTY2e76QsnqDVeqFaV+aOIratNGIBlTa07pddqW/RP4OLrBVfW+9
OGmStGFDQjKqp9m8IItexlu0rFB/4ycuSvY+eqLd7xV6o+RdUCcdgyCJ0KH70CovV8MOz26zHLFw
dQZBYRwNv7O8hWpUmhs8p9dly61/6movJi+u8xL+IiKR7MNubOH0Ji3/WCKhnz6Loa34pnZdhG4V
NyyXCJXnQCjzcRKwOxtGB9wCd/ArsxAifoktHtUPsQLrtNl4AFoNPC+SZrL3oIOK7mWZoAqbGvQ1
yCzJaRPczgBRSYdYD8rWu7h2VfFQSOCYR+M4Q64sSdkDJmUSWUwYSDQiM1vMKkwTMedhlDrdNDZB
YKJEfjUEVMVooqk1YPZlUvgJNmgZdN5RtVHdZ/OkLouDZEMkDroZkL+DFwu8+K3RXjftXC0F27ME
bbIbFScSmVfvQ+WoSCsER90joLWkf9Ku9vo7tgSL2lV9kbMMs0Gdf22lKMvt0s+5i9OWD23zEiXo
+kG1I0BOg8abnGdDMKNWipwGYO79gm4kgNWWmqnceAyKp4deORgfAwUJUB02o7H6PqC4QHmcVUIr
+Eji58oPOk6Gmmew+uF6B38LV36p8Imky+YWck13YQT3iMzUheftjEbLzHXYoCVnR0O0G2FKiol+
4UsV4KHMITnd7ieHXr4dCYDIwlW39KvbSg89lLQJXOVPA/fz4A7dWD56VkmH6Q3OSEuN1ohUjGVY
0C1u1CjYuzwg7ENEajigFhCSGm+JCJ33ofPN1FeZ40BEf7e+amb43UxNWF5xO0XlB2enfrkRZSfM
xncKhBD8SNVY6ayohA0Pg7w0qgAQUgkcmbjDEtrlfrXp4eMRfnJBJ8fMdgMY4Zh+oU2Qlpiuy6dp
6ePxJYdETPzemdIKXBZxAfniUdV2c5Z03GKxHCw8p2+dutC9k9oN3gl9NxrIsRo6JT/ES0fLuxzE
gOSZt53LKxg0wABz3jhrMFNeQw9olFddU8LGaVbFYu9rSoLkHt0oS3eN0hPnH+MyKWS19Vgv8qNd
PNaVWzg2WjltPYjcsxtj0SYR7zCtzMuQkaiRw76u0Y6WznAafJzjCC4LaWvZyJ+9etJ2V+S4ue5t
PLbiYwB9qyTLkd6Lux7Ws/EzcM4Ct1BklxhRZ45cyt2z2njDo9KUtr9HrYafiPOLhmRg70tdpwiQ
8vZtAReO3bQLEM7fh2YZ0d9LYC3zEgo3djdzYKX/PE1MkMOijDPXqgOlE3e0Cnt1RHIJ2XDakLF4
CZa81ds2J6IF+Dx5wTmc6rDjKVAUyo/ogJ3VzlLoSu7KDrZRfepNcdvuUS5hiAqiCTUenoZNLqp9
rQ2bv05TUjGddlw7/8nTRTdel6HlYDkgj2fLDjaSRX49hy2vsYp5kFV7hi5K0gIYj0Jx6ErqJqBM
eKqeE8C+gAK8hJGi3UttZQ7Qe07MIa8opyldInT2lTng6vuIdApxfB/LnI4pwAOOQlMbiroNthp0
Ux3dNiOxiT3NSVFqt9MlpAHDXcSrxr16ckZ/YFr6hnbjDnHUhKW3W5gvPpWlbmqU4qeCilONeai4
m6Wv7QwwHDIeU0rLgkngOVoQVe+SYSmaCl6Qo0D3G5DeTgGVL1XtXRD/bozvmiSpLd8vylcACBZa
80FviilBcS6FRlI81lvLwzF+wiwgJRbUIRzFi/JQajkjDBj6+3qo8/jdNyyZHiNR0ei59KOWPKl5
FP5DTEzgOahNQjvgC+QUc+dQQZZYyuANiqeMbkjETHy0anIFnmcRsxs/XKr+HhkZxG4aTFR22zS6
6ZEsEpKTTLRq1Me5iuf6xANe8vs8Uta9zqMqa+BMOgRoNsp4wIRk0ER0sYqdnpYGfNPswgGJbsoy
XMhb7F8ocNcl6McckGE+D0CcGw+VqDgY1XVPqyjcBTDZsl8SbcN6Z9okD499LqaqyRTVkZ32wNGL
pLqGNNa4oCzutdWsskHpwmVDM6NlAvcFil2HGq2d42mGYH9b3LUgrokbSMuP8Us/+JDVCp2cu20/
GmO30BJq220rZnIDyJU81JgmmjQZUJTaVL7nPknPIEt1FjkjUmAWvOfeUjxSwHcwF5gl8PukevAK
eEkjbwgCm7mm9WkaoAbYohwXTfsQq9IMbacxFFcWt3ifjgZ06APiN9oc5yAW+oD5l2JaZHlgNrmf
qCfiSL6kLlAecrmmiCJUdxHXnYcAc85tgow1OQMOaiaRBZxEoBjUXSxR8QoDNlTQJuRIxL0McjBs
hhOBIvNCMvgVMO9ZcEy0M+bhjwYdXhE2jyNy5yhqlM0UV/5yCufZ9tkyi6DaoMRj89TjlQoyNYUi
BuYVd0mRThDzv4kS0uNjhtAbX/zY9N7HpqY4ZtLUfHBgN51nWLqG6UJMfo9GyuQGZeYR7olaqDsg
PewNGGGk770Qn3OloH1VZJHD6nFfABrrdhGKK3YDULntMzdg9UyhWB8E0HzMAyDTaYdeAwV4Iap8
BPmNs/xTEpVieQaKcsl9Zj/cJcvCb6KKMO8Ie7opyThs746NoHl8o8CJMWmr2qoUaQCcr743DXCF
DKJl1mRoKwZiV7a+N6cl4niCnvDZ6njjIihbpUkNaY4Gn87pCwtjVDQK4AY3phzr5yCkDb0qyyJA
QdzgwzOEG7290TJa+HWHdOeySI94igZddepNQJgY6ZND6/5111cCHRt9780nQGCqueKmiNjZc4hL
sqjn9oIzIk9FfS+CYHMGyp9E82hOfczfImKPC8SrPizzCOhFD4rlaWMRU29GDyTEdBKCYHWelqTO
0Jg+P4Zx13fZwukislwHBYNtfIQo15uRMGN1Yv0tgmxHN9QP288A9qHxUIYeIn8E7b63iwRDSIdY
rP3caukQ1BYE6TzY4DFqaqkcyqQ5+iiJlrdjFUd2P4bKo1DqowZPBqK3r6oaw/4Mz+oQpSYzFecB
KKy+qrnXo4rU9gsoFJ53Yc015dRvRF/TJ3yyTDazrGDDUYUA11JPVXiMQHnrq53Okc8gFZjJ8iHM
xwjZqICR3ynvdKe23tzLj2w2WmzzCA8pLeuSZ6OkNfotOYSV04F7Hkq3pR6XjCAuTbaTGeVJmyXg
KQR3R8TsvQlPBRaTMpMIBt7CxofGL0qqBQrwLBJBBh25ucXfrHMQyCSShiwI+FAfusVXy6Gsgn5C
dw7VZwWNz/C5GOElekbZDzAv7Lb5y5QUpAUYX7YOqjCsZmnkOH9teiQNKIFX4TGEfj0gOtEt4wlS
0/AeGSlhHcD/QPRxJn3oQCFbAxeUOKS/ew4Khks5UgH9hKUvqNHFWlf+XUJRDMscRPajO9mSjx7u
Q3KS7SIJagSaPlmK5u6MFMJ5V1HnkS9x0+mPQ6LRMB9iom+zIPHQ+DOHxvapy/v4Y2fmfO+XYCXn
Okcrve95LwKz7PUcF/Ig0NN6VU6ezRrDEKJEtlFPbSH7qwTrb+Yxb0I6FXsviYuDdwOnV6DbXNxU
/sTPZQd1uXyK9U1D5fAZFjPIK2c0zCToZLl1IxlTMWgw+H3ylSyRt2/iEt6NkMzez5j5Xxr4jOOx
RBEB3UsVSqEiGSxmrZxuDau6HQFx/iiHiezKmU5XY26K+9rKclfxvj3LuG32hqLCgdm4OnKixb7u
ogDfsSy2skv8jRWNOwFF5ZccsjpBzCw5zlCxsnsze2Bo07naFR0IpruWhuTEYj0flc2f4qmoP8z5
FL32pUQ9GMFNWpS2O9cVyrIF7LxSEwwoSCZWflqCUVTpJHOxm+D/ly7eHKQF0opsoFW3R09mdENF
VF4DgqPAydo63+km7xPQIKb2PKu6yHrYZ9qNB0tCkCNmuZwhbSRP/iJNGvYS1I4AtX0vbJprvYz5
pm9pksH9xuUZyERYK62d5z2ynuEdeGYDm1Fkf6igoUJfxwOIb2O4ATIPMpYRcbGdyr6pMyCRHmyn
IcvM6rG/aSlMHWs5sh1sXPnVPIUVxJWKFuuckrd0blGX6AKYZZlBus+qylFPGvrBfOIxc7ukj+qb
ZqpQJJTAIS08gHYz5MMzgFrmNZBNsOHYkZaN6++joh33Q6zFkg7KdJ/wA7ht1PgKFCd6SZoj6je3
ORnpbvBF/ISspbvSVicA4xu3JVRIPy1AWrjCr4+J71KhtD2qlZt+XMptFDfx28h9tx+Ylk9doGaR
hqztnn2kDsA8BDLYFiHbIxfDjDl0Ho7xqHMsOhwO1oxqgG99c5x0WQFdQRH9ZvHCadPlpD8uSDIc
KlXsqwNbaGtyEh6SAOwu50HmJ1pQbrDNmMt0nEcCEnBYfjZYW29Ul4hN5Ea4pBR+ewqA31wrlpC9
RIDzzqaAv1qh/a8scuYQhFJjcc0Nz0QSTpmOTbRdGKqkZoB650ZUSfDQRbN9YTGjd0XSsy3B3faJ
hbK8IqJGEb9jIAPgYbF1NgaRyCo/FNcapfqNNZM6AO+bboJGwSa9G3r10eiw2k2lP58YJISSa4vF
D9IHU71rQSpbrl1gWHsMhZFn1yC52FGXNC+lxVORgiMSv5RchPeLq+o9yibTUwdDIdC/oKqX5UPB
N6h1hyPCTRm/wbBUAeFisN0da8K3yhYAEUxSnm3b93mZoqkwePfGor32l8rfDM7IDzVKymiZRtKD
7A4UIOWCZ25G8GsaOe6ACBZnj+f9o9MDCo45/EqegDL7VyCC6KuOkxoRAtjk2QTJvy3xAfxx1AVe
xk6NKBToWN2X/ThtQyqSV7QqYpZ1bYVe3anJo+2owz5ran+586vFjWlUNTlHAoKb7MmInn3odakh
3nsJ2Umj2uu4iMUlJSn2UcHdR1Um/GH03DDuek/Q+gAoMAF9Qos8fKPA+yLwa/w2SCEcH+4hjTe9
+OhQSq7QWuCSw2zqnO9rVBix8qhGIfCitMC8DDHldErs4B+DpRxB3NDgU9i5wkIdWFNseJgP544L
dQ1ASsIurnVb37TerhGo1WDF4AB/sDiCuBNhas4wZSfZDMMRAlAx6u7dqMk5mERSXPeAfs8qEBJk
q9JP44FGaJRD8RV5injWqmJkC45eKW+tP9j8Hq2fArjZrBBPxuMrck9bbwGpEfN5iNlSefhXGjye
gI1mH2kcym5atukEdgiWKkvGrk+2rQtZ+VFHeJawfvqdX/VXYY6Addkge4JFxdUsvGXBLQIZA+Dj
/54p+ysOP/+Jpd1BSjrJK853PqmGLQMFAx5ZXQXWA9z90tJj+hWcEH8f+z26ZEogMapF+42FMlKX
cnB9ro0A4R9Ccpgj/+JvurCV/xXdlP6ZOQ5RYrh5ziDD4+cO9K4xcVieO4SV/RXFBFZnXhAU4R46
pJCtm0zBxwzVpDLJgL9341/8Fb/iEP9EBC/cYlzlDXzXISBrNlXJ3InnWByp34XX4FqweP/v/99f
kMJ/tmQeej3rkFK2W4oSHCgQlWB14UtUiK5F1Q32L1pXL7/ov/pWf+KGo77RJ9IG0Y7FRbAxkLXb
9pWq/v/+iZ/VItUQTRrCR9Fu4hLFIv8l7gsJ4sb8F33Qv/iS/odSZA8VHFXkaLyHw1paDvM+T+pb
6Jr9lSzJL76en8UiDfofQANg0S4O+y3aIJCGoLPoL26mX138cpP9oRcid1MFzc8K3E/UaDChTHnq
l/H0FwztX139J3p2IBSNZg/fTbBIlnKTwFB66f6CS/+Lnih2+dA//Ols8KVFBxxum5InwZtuK2kz
wmYofflxAHKpQhwisdqaSN3++wfiV//PT89/HLl+tFyiR8h3YISOc3gc+Ugf/v3V14bwf/EgsJ+e
bF7PlE1zEe7GOu/5VpM+6TKYLkTijckWoBVSicKkIlE6uPPKaqk/+noh+YYFNS2OZVir4ikM+6Ha
hGVnveLbz/hfX93/Kd6787c/Qf/9vzH+2ql5qIrS/DT8+9V7d/tZvuv/vpz1z6P+/uchTvp+0c1n
8/lPg21rKjPfj+/D/PCux8asH4ePvxz5/7rzP97XqzzN6v1vv31FscdcrlaAY/Pb9137t7/9dlF1
+q8/Xv77vsvf/7ffjp/bz2+ffz7+/bM2f/sNqPh/sgAMOEIIR8gdXBQj7Pu6y78oX7XdYMq//RbT
//RDFDRDCo4Z3l1+Md2Nl12h/5+MMwrdSsYuO6Lf/vGX/Ol7/vG9/0c7yjMYrEb/7be1c/XHHRH5
ScjDiPmE8ZhCS+JnJWAEz6ga8s6dfVruw2Vmh2XiDOQYvEMS+P3dj22gZFwVaH67/lfH/jjsx/n/
q20K8mDQmHOHYlL9sS4WpdLEzf1xHfPLu7FunmbUTHc/bV+PWLd9O20dxw18BWEHj4v92L9exrIC
175cbBIk363b1kOa9UPXcTMWX6KkRrEuXVr4QLXIcw7qzy8QyQoOQKv8bzuMXiKZ/jhm3UN7yvbO
PP/Y/NNZ64512/qubCzCuR/jX57345DYhl1aGzfvQG2ltwKA57aWy5J1rgDox/ooLXlbntpB/sXa
GgTrQvSHewgFLSAqjEOCIA58Rn5eqEK3BDEYsPwMVFbcFm7Top78Vrd5kcVQpbrvgya6pgkR1y6P
uocALjjp5OXszQQbSLHIt3mZjlEQnro+mD+hFt+m9TCCHIt9INmiU3zdgTI9wEiY237bAXbx9x2l
wo4LcflcIgVHYQBFTLIvXaF71Fg02fSq4+fILfwMtlwMhBwEyR/bkOV6p2petg6g9yVwxXFzZFFs
behpHa0vHKhYGsy9f92znJ/X8+GzinpnOcbI/XAWXV9Gj3/7iHXbetzEp3tQypC6N/5OeH78CCTc
O4Ps+9TAovV1Ej6/hgkgEqnLsPbKJQMRLT+sw/950lyhvNM28dfOzsM92Pb6HkDuDKmYc1Ob5qbj
04fGc/KsK1mhqGT7j33kI4EO6/JgQYn6IPrMjnn/cfb7aV+1rtoCgOs/0rz/WgVJckZZXZ69iyrr
un09e7b44UIwpDYD4PZTF3nDtm9V/Uz7Bcx5sAve7AK71joMf4+H5J4ZASq2jwoESNHhmRsvvJp6
KQ9jXHw/vU3876cvfHhAk9SpbEf1SpLh3ofJ272rePNco7y1bq7MNJ8gdzukIS/U64iKxlWPvp/t
uheSFWGGcG84rHtNbu7p5RrTP64RsCQFCSOhZRqBAFPTkWwmfyqwysnuNpo7ZD4StdNb2yvcNGFf
bKCVH0GJupi8Rw+kxbQpDvDjk0/l5cXBNgrFH2puNB3lE008vRVl0+7WQ5qulUfwIs3FwU8+Qe3W
PAZ0vw7W4/sCHXkAmsg+Xz9Ao4EPCzS0F9evnKNV0U909ASwgt8E4BJcMNL+IwC2Bm1P1Luxi12e
8J/s1x94wJR21dS9uCotfu/L6SGZwtuycwcDLdHb6fIyoOkaxM+536zDdUeZV4Asqtf1a1gPoH3c
f/tW1m2FTC5JYRt+P9UOzkvZoqc94Ap3Wl+CsGwPsGDYj2z8vmndjnKtO4kSMvY1A2vMQMtgs8B6
42r9Ii48m70p0aixfiXD4JX3Iahs62g9AhW2exI7c7uO1tNllczfTpfTOO3BH8QqEU/bJU4Ocuym
x2QE006AXp2C9j9/UB6n28XOzXWk1PyBlqCLoxL4iKK2uSt7iOsmoVg+SOb/+rCiR/FiPR1teRRp
4aaZ0YmGFhBwziHmV3THaOyBBgP96I4+saA6NZe3P48BxCCaX0/49hbowbMY0Ub+h23rmUJNKs7W
t384aR2zdsoP6KGt5oidFjb3aUumeMfNxE7R5WV9F6iGnZjp4oNDc8iP7SN6A5aNmQuTSYDG2/W4
sKZqQSSNk6HBioY5lJQvV3eoSgFvuFxqHYeRjjZI3/0MXu9m2VTgLBwcDJqu8ly+cWijPKAQWj/0
0HfdFoMDnHkZrjvsCKS9B9p5+HbIZYd2V6A8TvfrFp3n9fFX1xmLN3SxDq88WPCce8Q/ilgNLzpH
e4dV/Uc92wIQooPmy2UYMnKHtpnqsWZ1e2tbmHTZmauPP06PXaQf4bd1VYztuxR83o1jJG5UYcWN
nKW48cIAPZE/xuu79ZjLGWjtXEBnx3HrduEzlsLVDDrpIMdmwsvzx/WdUYP37d3wz3eqFOUehVTk
uwXIAfWgYZc5KfqKGwdYqKu+sCQIMpYP5OTUEt+Oy9JkBNTzL1Ef3tBRi5cEpvLfzlzygL6W4sk5
YBWXv/6n/+PHcN2LEmV17ZLl1CwqOOioCA4J1Jdo1g0tAg+oP2OhmvJqu+7/thEtnti1Hut71D98
G38/4Z+XiYHD7wDoval8KU7t5WUoY3RT1k7v1m3riwiT4vTTEFW6c8jRv+wx0HnHojutLyCzfH+3
DscALTx8nk4/bf/pWABjKPWilrgzHfnj+fGggWT0kzlbDfczEVl6g7Je/kR1frVOo2B1yqt4GHMU
GjDbJm2wZzMbnwZi6pO8EMDW7T9Or+DJ85QHaMbNP7fojnnoraLPHHGBBya4/uNgIDFgTdBegqB5
/sdhNEQVV0HhFIazTRbGLw0aYu996umHuFEziLnEpetwfVEXdn8MvsoVzLHMw7oNJzmGskdTt5A2
tmGeTaqaP0Gq+qUjtnysvA41nXU7D/wsaajZFIji0Saiu/IGMHajMQe68kZc+hkvPM3MuwzRaOCh
gze+U+sh67b1uBCkM1QmL8esYxm85rKrjuuW9aLfLne5/E/bvn1aU0m1AdtEpAtaPq7JpObj+jIA
x+3TH+OAFn8ae/78/UhUXptdxZb39eAf279dAY0Fma6Wz/WATiDZjuZhQv74MMMmDTXlqDusw5Hw
7hyC5LmO1hfwFHoIX//pLKDZnwSU7hwac7GQb2pfVJD4rbjbzi5C/amtRHTrU7urUD8+eAYtvYfA
eVv0Kav7mrXxoxz71B9a+vzPUTCx4NuIolBG/jT6se9/dx6YSASMBC/JRhJUH3i99Uo6vZral6em
5EG6btZLY7dAxoFhXI6KluQhZuN4j8xpemDCnP4vaVfWJSfOJX8R57AIAa9J7mRmrW7b/cJxu9uI
fRfLr5/Qpboo5+ee6Zl50dFdJLKqsgBJEXEpCy+t7lG3IcRHZldEsR9porn8PTXTK/mZgUezTO1M
RfZiQgczmHje3QbV9KMVbvTSSvaosKkbeDNXT3KcKd5KI3ytjag8oZoIeLMeRLTABU6ulLEkh1HW
B0p8pIBEDdAXNLaGJhlzjRiURqErgWqck5sGjvuyHkUfNzQ3Xb8YnLdLL1d4vyCl5EPD8bJnaQe8
9oE4G/EX3E7jp1oML3amWRC3wzGJZ4T2dkJ95M+DJXVgM2b3nKs39EpEy6AKTPinQgIGNX7hWBcc
jc45Om6mq7/o5AYSC++lwX+MF8TFPONQVDkj6kKQ/OJFrHwbs6bfz7HYRYg9XxYDoUCZNCf1rCxP
4+06fI28f6rlgmsK9ZZpqbvEG5TbDvQCvIsM5BymHeY5tIO4Nt4a6F7ZwZ2Pone+9/G1VwBR/z4+
UvhWwFzPo2NZj+5YVb7be9GBTJC1GGBYvDwIp0uBlkQKNQbgzFcPwKS8izVw7FQgAuvZNHP3Mjr4
Em48iC0sU9EstZFNAba8noBTtvaojDf7MhLJk6zr+CmJsdvRxm6z6Q0jfgLAIn4CjYcFPHGXDPLr
nuveGA4EaRA15I/j7zWqsD2sblSRu6Cg83hZXZWOw7cqKawTTU+BqS9KX2G4D+t19aq2t7MTlTvP
BZjWt9TnBZ0Xn1d9VGro8+JfFTDwd186JHaQxPxp/bEADG1ORSfOgDl+Dqsh+2oCbrEzhTUcyQTt
yNfFMP9mABkMsi4eBq5Kq8DO3Nj9CP491hmv4HKeyZ9C4PRQe3W4p+GiGoKwrZyXKKwcLMQ4YNBq
eKbF3GcRG04gW2w08LEetKoYH4QUDUQKIeYeDi5874EOBHXAX2vtQAFXRalXDdYnG6jp85pL/pgX
B9esm8udPwcUj4/ebXVHc9xfezb55Fquqz4LbilR4NXdzRzN/mpaHpAKRnapm/ZjQz4HDJYlgJ3R
HqSs4Fep5S9GulM1n3q33q/Trml6aeD8/24qiEfEh0bMWNb99GnuzInG0qw5yNNbnDLyDZnj3Lpn
AWDOCPHhkwCJd9MLfXykpsu18XGusLqCkP9t9evNIP2xbmf8YyBXqrQUwlb343MGXnCqgcEuUGrw
ImboAe/LCUSEAYo5IAhPFfZEzIZf2HsDaV8oriW1cRpxDnuiAI1eshdb1sUx6oY/JqsUL9rsWc/Y
pyBDMF28tA3U1UyQtHfka8eKPWcg/Ktsaop+bnaaqek430c+wz35GUcXmeVGL5XecSzUQb4vuzG8
5W6YHmOwrzdMbzLczzSwnLG7DYmLPIRKJ5pc5dWzOloetGpPvpZjIw3rNAxGpQv8UsnGbioYup6J
VT7wdRHONfM0WBvzZ5MCXijToG75lx5ss/3qWkcZONcJKG31Ue8fp6MRazKNBUPCBRU/fwBCqcAb
j5T4cVBG7tA7oHZi1QCehtRmebDxV4QUQts8tQVrnrp3H5kUIF+naPXlsYmd66zP4dlQTRliY9qn
LjXWmDqQJLXq8Lx019CSWjgRx6JvAifqwwDqTnPfHNT0ZOEubh7BGd7nNlPUCWniW2tbl6xqsfFG
3SqOebWtY+0J7+HV0XBidmldFkmgYVRXpYOmyS5cmvMZ4PytDQY/voxYg+xxZA4NCYdhXaKaTri3
yYUaSGNykG3IlxqxuOJq9ynkpwycNHkHA5x6TxNYBEEF91zbtXEmk3qlMqn3K/NfDLPGHHTVsBg+
9yFkKgrLOHZYrN1cd9C2jaFXnyyL4T7SeyU0Qho8NUp8EWWSH+ZqGv/Q3HTagDFvvA62U+6MniU3
r8+rE9Lco9IIWmaavKL65MYgxORZaeMXhYcLNwt2qbrxrWH5bO7i1pk25KOo4xVetSUbehzs0rFJ
bJops/e6ZuDvxIFcvEAbwq0gI++FQdY+LBYFaIoRcAIk/jz54tR0pzlG9VBb+qYxTOAzgXK8CJQH
DrT2R1Ew6NiQixq9KxO+b8Te0HDDhhqDfiH/kpcqO/RSDBEy3XpjNJ/JZ7cdi8+UmWIbJUT0lPqc
NZDU7wTWvtIqhzMW4/I820XXHdsoGs4uGI3WzuOTSlCx//CSowehz0DNGySs06z5g2RAcVKmh8/m
A6Untj0r2lvXec3SyAGlLuYuOt/5ycywDVW4+Jqu+eS37aS7uKz37/xkxl4nT31sPS9WizORUoJW
MPt4xS+uqLjTjfwUsag6aeUkg6TiDzooM4cwqWTgqoZ6UCzBm6EWav1Hm+JTwx7avhoPth5XoU/p
lEgTgtBUhv46EUW4LKHq8j7Qy0zsFFDO0qWRlOkaTrcvnKxbngBhhzWra7U3ehQA39scgZ5qfDLp
eWAzLWgBpvSHEDrAYdTLl6gCeheQ1BpseyFfMlHNzxO+nznHfiF5wN/3Y9bmRzLDOEwuUwTwtApG
AlN4Vf0yRHhJWqxSQ0F5NSGZ2Psfg6HVvshQZhuObbFDXbjD1S5ybKaphkxqhggoPlelgNZlg2Kr
EutyGK8UGYHIOUxDiX/kdYp14Dr3Gl0vsM4wjupWsMytLkA5IBZ//HSpbnwZO8s4jFZjXNwxDo8j
3rL6ODaWpn3vkQ/CVvqFcsVYL7mra82gHqVR9D2X/DRlin+789sWKu+T4VTG7St2fabfscYSYD2E
XjCysHpxHCBW1bnQ6i+NqXpR+Y5pj7/zUQBBzwGh5XPpdxU7NC2WMJiqC6jHAMvGV1pDsbHVpt7i
pPg6hsx5ghZQpOnV7i7Ax9F6m6dSl6Hw4lxtctI8qTUaR1czl8+0+u8/Dn3aZRp7xH+F7oG52PiJ
URvop3Ugo74OQKWsAzKpAWIWgjK1DiUFZKxNlLg421ztNrFqgJgtIHnISfYapllpfjVhC/K8r+lf
NNzYf4PS1Q6iTzZOE0IL4LbcOJAZs26Tl8z63KJc1NnuMrBSVBpUmX4DFK15hhJKdMPvx1WaUfbX
oigjPy814+o6hvksyujVtBP+1QHycQN0HnhkEO5yRWPcqjkybnGn/wm4szxGuA862xYlCc9WFl+4
ylh8PWed72H5jdU/1yFm8j4DBN9QUOwtjRWmDmylhj0zNRZbhzjDom7XmZcmMcZzPmA/bkPXRfmM
6ciN/js0hPVbr3fQEcY5mXORmg2hkWiMAxA2lIzbu03OAvI1EAZRcWoovGSSjRUF4OrxZPlk/qs5
1omsCDtrEPLKoBt0LXsgkDcpdsVAqclKAD+jsDkkA9jDnJtfhwKvbCCNW9c09axp6yZCD4B52lJG
PZfsSj1KoZ6EIMwyFZnUFNVTDCmlWE+eO+jZVWLKriPTkmfgQ8RDN9o7ilFT4+l1RAUFlAJS+dS0
U8/9TgiBMmJ/+36eyMBL19Uo+MEsi2dtSHF0JXVIO6AmW8Alzm586vZaOEEqQnkp7vZNGsweZHZt
8GZBTLB1bOQNH5v/lQ8HEm9jaRgK1U0hnv3vM/6LyaoimiGXoobQbLqL9XdTyGsHAOu+FLFzghwJ
f+og7g2W3px/r9s0SDR7+JxD2mXPQ93061Bxa8wClHkoLJxj1D94TcOw2IM8PexiQM1e0zKKA6yt
xg1F9QEbdiC77Uanla/UxB074dQheaR83Wi0zWBiLU1BG68Jy2xt6nWnKAeImRdQh9g4VtcGs6a1
AfVWEwCCHqSqON6Rz3TMNgAfvA2KHgpwdXxtURnkRg0fsxLnQ88VytFOB3I1wORi1covi0+mzQnS
AtbZsyq83bkFAPSOEQcpoOfXTB0IUNOD+iDBHDiTH9SjNz8FReGybd6i8kGs4R+8d8QfbToJX0BX
6sEF9vxaJBBlwt0w/iODFE7RyuxLD0lKFDtM5RFMGeuTSKcbJTgxFkQ0MgS7CcWU6muVmeWtlBJa
XkP2De+iEHCcRHmbVM+xygkKHHQUHGWGDZJAD7mmdOa826i/xgWv/glWyhBXv3jZ5B0gU/VClhbD
1aGq0k+Jw+RCu8Wa5fZDKISy5DEpk+dSHURTk0Qeinu0Nj/Q4fQaoJ40mr9cF5JBi6XOeJdRQCrf
rNb51mlpvwShxVvd7Do1UDIIR/ctnyY8NBPvXNhO+ypty9k5Tsh3kA5tX3k7hDgWEhOI/IhmEKB4
wq3Gn0Q2d745tDcX6PKHsCi7V4iYjb41OuCCqFxQd+WhzsDixqEk9lxqcYpqB5oMcytMgMyZEdzb
onEykDbrPUXXvNnu8CAm59J4lbnn0LW6hCV4Guahk+UrWDjNzlIFnDMzrK9rA159s5g9NlsDbsZL
xuq/z5XWN9RuZIec4evwq7R/cS3W4UQyFiADQlQTVMi5jncW/dBej5/8vSHfwEv8Ysh5l0NmrWYw
1QyUolX0a8zBgAr1Uct3sd58TnGcAYQ1d7xL26LmVFHYOPGHsCLUFpgEAS4LL0t3VF2yUwM8Iy32
zp6LN+ctDX5Ld+e/WFalh8WkGZewGkw9wxWWD3RquaUJndBAcav6OHgm2AJWH6dBh2VXCSg/btYm
KoFCUBZOQzUTJZGTwpk9/2WUqYO/H6K/nuLDbEuXcqHBwralm2b72ux/azI5/a5ETnw3q3Ol+6rh
YQWhUenh1TEff+n/RT7NU77Pk1lzc6ohHuNPzbhVJw6fUBvDxlnSAFHHyFotQ1k5+KMUM/G9Xayf
xwE5cTfLOk7FUJa1ieZ11vWKKrrmquuv1nuMPpsDoIg0iyLaiKreWqnWbxJo64QgF9V50KsG7JgE
/N9J5MGoz3lAPbfPoByyJjnFOB1wxn2F2CICkHgAxmxNB0+n812IUm5daDRcS5Ra3qfAFEA1MW+v
5KPe2PL2Sr12ippAa7AQVAO4aqjn1Nk0LsPAsw+ssjVOi2+dhXpNZCfY2WrL3V1gvQZ9DCf3cGyv
PsYaoBF0zfeP0aDCGdbyvdiEM3g+kDKsobWouuBCo+v1HjuHWVe9eSkETcMYaDO7YWcnGwFVo64N
XXko1uodKLSlCwaRGuqCzaMF1F0m1F0DujsZ3nkjXRSPYPfmx7yZJGh1lesuTl7Gz7mjicCbzPyR
8nA7fssjkxqKigaaWS6UMVY/zem5PeY02mIZT1GVm+OULQhnXJpcWB/+fX2VG8rZcYEzf8tbx0MA
OzsatiE3dNU18J67+tc5U9ywdyZUa/GkNFPU5BiGYbQ3ht3hC1A41U5C6knscjDVf7IndWwyopoi
0CE7/DhTwOJ+Cqi3mOOcav4a0YzB3Rh1i9tR79pnyKPxc6waMn/lo5SBTZ90Te+gYPJ37t1QMmk8
paQR7w8xFqZ9ckqhLrPRxk5g7cWvbtEIQG7Ex+aDb/Cik7DcJQNiukFb2baPezP+O23LfinzUn8E
q2eHE337hRrXLNNNExdmsPgGWR2AoKxRswopmtBbKLU659rVckiM6s0VB4vmdTYGsTWnJv+evgDs
G/6xxqvKwn4qPixWlVOogSYmivKhaKviwEFcurhm0kCprwlPrtSsAMpj7DAZubxBsBq1DDzIe5nS
BDagyJ1XEbsRznUGJXwKcmQBBvcfk0yhXD2YPzooepnOOAJ3CAKblkHsSgcV1Rj08XutjX/orjN8
jSNsrhd1bH9isQORWnyGZ1FN3W79WED99Rc5OvXysQyGE6uWZW8fC2xfF+BDs1Bbwe0pTxv+zMAn
uxWDeUH9Lf7cxRZ/hsY1mFQV2N0ZxHGf7SQyn/LklWKUlWB/BDIkOESmBAqwGpo+Nt6jKSMC1vyo
sbL16SLkE/bwyWx780L5eJd1z7MDLAPNQRl9zeYNH03zRGbXV9CTwe7qehW7cKNtWKJIPWVMRmM+
eeYLDsOn7QRq+anTsTkIye4Q6/BEfxKjnX/XRQZOGKqiveCZHwIy2uaH9wzWSyiYpa63H9xMgkbG
5gbb515zoV45jiZgHdASIBPn8+0SWPP6EgLTH7Dvb4jzjwhz8E5/JrDYpu7YLjZrucUQ5AAu/cyn
wLfOdnUsEB4bOzmCSp38ZkJaS4lTZN945D3OUIT9wWtQFefEFcAJzlvTy+O/Qkf/IutM/4rTRhfy
Gr316jRy3vYzax7z2nX2cT+MENmYcNY0huXJdH2w1hUVFwBI4FQ3SZXFn504yYNM8AjamvA3Dfho
RsrZbWqEfM7i7IUQPXoZOjujNVFFGZtJEP2CuN6cT1+9CLtK2C78o2/meKsBUI3/96l8AEEkhiYG
Ark5B4CBzb8VJlScHUs/Q6LS2gBIwnGU2hUPjmY9JFrBX11IzL/K3M+UQR7Q7S7Yzg0fytaxX724
fe6HeTOAjf7K9Si7ZWX1QlavXCYKQ+Fst0GZCj1/HdIYiAwOhb3G6googmQd2KFGt6UBiv26T8DF
CLLZLm8ZswZgiu18B2JwY209LS1vUemCGq6cVj5/K93iR5sykfcQqIF6o5wkxPk6CBCbhE2yT3U3
lc8ordQ9s9Dix6SuXKj3AalEDeXbEO48dhCJz/w6qIy8fEa56Ok44QjQzkH/z4oEUOO0C1g1tUtD
ZpSmShKpc7AWbUx0Czn96MsegkYqcVYBit6N+0dzmYqG0Xx4Qfzh6X/1EE2CkpsDTe/SORueBp7D
e7P6cGbOz6v5qxTy/Yu8f5ECsY/ugAXs5V/krpdtZzy2N4v98w9zNw0kMYxutM4OChMEMtS6gHrU
pNzsglg11CNfNTFvn7X5p9V1N3QN3A2lPDzusdm6zmxHkbVxjD9lDOmHUHdA7WBpA1oRGur9f3xN
5W2hyZGfaqf7j+lsCELs2jQZdoajD37TC+93KfHWAxGrv3oubtDGLr9ClxHYmbEfHxiKf59we62O
mR7zxwL6XfnQXkBG3zcOlO0h2g/kM2pkQL5fHFE+FBTdSOD73isPYkuWFQ77qrbEDyvjQSGG4s9y
tJ+zSMg/anv6piSwf/cKaJgCZ5g+461l3Ic4or+ujVPJ8uqmUXwdv955V5N6vZZp/oDb2NYVnYDu
hBopSjuCVPMyHlKa8LOk6HwULjQ4DiYGwXcNFMK2UAvWz9AZm77I4hlKSvXnTLL6gioPhU9uynKZ
+wNvuBx6PVH1yXAi1w8tMClSZY7MDbcSf/GD3XbVJ/Cgi33Kcm+HU0uQ8h0HNG0Lun00ti15Bam1
BLJHauxQpAl2rhO2obEG6otfQwZlfRprcSfGjZH/XsyF950Z9oM244YOtYUMzFFHP2O3y8XdlaH4
CdDz341pP0VF+r2XI0OFTGnfqlafgrbn8RZ7XT4enCMeqw00e3U8d7BxikIOQ5/fhCt2qyv04Feu
pkjzG2VREJIFqXr4jlC/Rgb5NIjTbD2UkNplUG1YfHmNpzI3eeFTHk0HgfkigErh6zrUTXj1KJKD
nbrfOxc7nihjgk1AOc5X6TGGF755aFFIw0kAPIOTml4rhhGyNbblt5B4QpmXHLcxVw544Xeyfn+f
ybTuVXDPOC6JoEdsG3ByAsqDcth8NSudHaVtc7W13g3l1hZbsLvjLyyR+PKaqPYCfOL0JTctGyVY
UAGFTJ5vPUi4fdEt4aBmTdUDbVmVN7OBvGEWS6gLDtDNxfO8fMUbfroBCoD/yfCxo26yvhW1YD63
vf5hza2r/i1XQA3ocyuME5R5gWIAiSvZthBg3XuQ+HsygYY/jwAgp1d9qi6jO3yLocN9TlXjFN1b
IyPto0lRyqOUX5kUoBSupfYprlB4p+dju5mgwHaRHAtlF3Udqia9ZNj0xcm56jaWnl4oA/z7QwFJ
TmDmvR4aVJCxTJ4geQgRrwHlZajh6QxxV8OCxCpzUfmub6cuOlTQxDsJ2bpAVJW5DdhkKoPO7GTQ
OE0d+tSFDi0OSNfQYkPb0tzpDj4rRRYn5X+wjRh7z24y45DMMBtUAwF/5dIL8MOsHEyPD04PqgEX
CmvS7M4Ntkj4wXVC82SY3guhjbEE6Z5rB8ynJuyNHcTq8KwHEv/ap9Z8pRSomE4XNcCiF4c1maKT
hjfUojHOKw58SGts9KKoyiYxynC3YsNXvLhZevEAQF05bmroVmTQGfBxnl8GlSJfrA35TCJg/CoM
ft9bduj01iYp5xFKl5hhTcZpRzDg9fpw57+fNFdX/zAs1vN9NgzpIzimQPOX7EeFjgYl6h9MhzIu
VBSpoxSYfrznqNDgcONzrsnIqVEAgbmbBVEpmx9Jysp9ZjdFs/gocAepvENevo+N9LDE6hbITQJt
fpgFh/uA32HJYdzYrNVnbAyMATWVlY4B9MXezKkEKCytxO7OTyYNoNw7c52pyS3UWqewDVj6KKFp
TFGcQbxdgsxf+dYUjooBEKQtz636X0t6A1xHB5B5Mgv1TzjJuEm3ZC/dsTZ+mHUn9+TTR/PotvFw
FBJUUEncT6Bm6oBs6mk9Iv/oMwcvDZxPv8pcBzaW10Oo1e5w2wB/YaUopFE77jrpOPcByluTvcTY
tUlkYefip/EQ48YDPFaz1KAfLbOsY3Fk1EABOu8g0uEO0FYElK29QBSyvUxVaO6tMPyLXGvTo5LQ
ZTWpZ6sBbaWJHegCwLSrSdbAat6NnYHW8PFMAVlOTUCXXZPJR+YaiLCSUoI6UPsroK2d9LNzbsAr
PUG3H8rMopZ4CWkCWzrZ9ybHaoShPMNTX3j8FLpev8dCUH42nSpohzpfMgCsH45v/0BGAT2wd8Aw
QYUX1PA/AoYlAYjvcMeEIiYYMsTHmp0AtjAIZeQFHvbDAjId0OIgZ/weCbH/d4J0wH5NoRHUANBc
HEqPQcIFCty+adTs1iUe3rsnw9iBk2N/xg97RRWD+M/WG//oitB7FUpzDjLZw2nCCvopU/Lztspg
2l89QIgoRuKGPu+wURMPbXg2IwklI6iUf5oqRzuansF8MhPLSIM2sc3NPOjZJxMFba5Qav2Tgg1K
3T22Lk6w1Egv6uIXqG9uNK/LP5GrDK+o5ZMfRq1rtykPX1HdxL2i6Ff+yqoRbyGoSnToFAnSRdWe
k4DU14aiQ97wJz5L1Bpw5mOtkIkV1rV7iWNqFFxQGMVB9m82QQ9nI2lx+Oz+HlZaPA8g9gH8Rewx
HCaOxwkHgUpp841RprWgOkAZyNmTjxo+sgdAR8ILWbHI64fShYT7+6C7iSgAPfrww0QD3v5sJrUJ
ctYjsJ6oojdvYjMtHnWWodSUzsOHQSZNsJjYRQqBs6zfchpTYjtX5dheXgI7TT9JI+XnKRumL4NV
YeemypTylX2b0xEoKOVvSx2ldqZ2hsYUzOnvNOFU9k304+/YzZYB1MbxmpXW5S1mqDCnBLnO2Wif
yM+Eqq8XQeWobZMs6DkKbkJ+EQL4ilab2I65z6Xs9sSQ1XmU+CnU0gNT0WmbJD1VjsOevTGtUUcr
P1AWBNuSyzy13kK6pTmgqtftx2EuP1temviJx8TZAPkMb7llvoVGdHOBJGlz4UY7HIqm/w2STdiQ
Il8nbMfYU9eozHk7AV8vIGvjhzjreqRmLMr5YeweNZZOj8JGQ25m191G67Cb8CEVbMoDCDwxdrb+
zjNxBv3A2DKI3LZtpwEER29ONfeXtgG+NJ66s60scuFPgm+/i38BqGPhBk42diTmg94Vv5F1l7f6
KEBTpZqMoYVuY3dVzceiESe+FF666xivT5eP8B8562Xo8loCDW31MZfPRR9xnUY4r0Xi1SjksSmr
QkcFoeIx1uv0mvdj99wlk7hONnuUegb6k2rCaKh3UK9ud2RybrfPuUB1Iha9DUItS3EV3FwGNYlE
sS1PeptB7cRTY6vteOpV2OcNDM25WYNmHsgfaVYCGU5KQbGjehmHeksgcdGYpfs+aJ0xdFuxmVCK
Z0fTfhhCOWsi6m5gXroEpN6AMsqtwwff0qV0EHTxYdaRPQ7SceIf4tA+7U5YzoONhYKYvoHF52JO
bWX5FLXUWR+Za5SS/49jzRw6hXNZHk1AdXYjnYUkOEZ/ALUBBeaUs9SyyVYPu/Yha1vwP0BCQ1Ui
p30g3xqgbKEG//cBSIaLcztHoRbjqK4BA20AEHNHNNL8aoLs8i2rebtrNKjB2X0hny1sHYLEGsco
1AFZXKCdsT3R4vlsN6gM9DZwzAznWwy15GVgCbL4o9W6r7p2SCAddYXaY38dEicaoJgLW07iMHX5
dJ71CMfZoOL2QJSrrtmKP2Me6eAYKl/mQY9SqCHJiKoXLJaoz0aJi/N9cmM2seXQOo1P11qvuuYV
QLOCuY8fp5x1XErt8Rz44P3Vp+4cUGN5IdD+SSpRTCXBiWEDSW8cLHnTHNgUoq4JyeBq32nlIe5C
77iYNB6Eo1nz1/n4oGPVBzXJascBx0WJBVxpca5JEhja4MMkXhxjEPakDiU2g46U+OG6lE5OvU7k
fhjn30eB00FTYcKo18c4AFx9JiAos2OmJ3Kt/tWUavxq/iqFfP8ijz6FuqIqGnF/RYhXQTCNprJZ
E/u9LZIdeKRQ4sy/NmBX3Kixpp4tPQNqKX7fon7kXYAGeezLmsoLXTM3oWh9aA6Dyyk6KDkk7FQb
gx1QY0NzNnBUc+f7lQmKy9asHGsZ3wNW/mEUDUDVS9QeZNI7gvH9GktjfkZhNeeq63gwZpZmfm1R
1wuqndl0detZe277+Jn8c27Xu3RomtOUR9qXOTmQ260HeXQghAy+Q2d9zcc5UPUGXtPIkRd8E7Ev
T7Oiet4GO2rRg4s9oqc5sYBswtWwuQpmDncGMLGb+DNIT0u+O4bdoS1N0HTUtChdtcPpV/JbOocZ
+PJttkVlT+esQSjY52mT76cq1rYoPFa8hKwBQpwtxmgU5QtDxYBto9VsTwkCr4gPoKgdWwatLXKl
ZgYlxF5zj2QaSTpcHIt/JYuagkEf2QVdJ6ApZwgfniCoDDkJdc1yHOrHqsQbZOZ9LVwI9s4kwiLa
gvuQVq32i+2g0MIBRSxLXzcLnEp0Fd5asPX0RBorXcM26eiIBxJbiSwgHYzscZVpUZNzyHOfKU7+
NG25r4DEqEr6tzgMXcQE6sdffXQh3B63qDa0tSswGtJwDgMoEYUBmZ0x8wZkBdVSaIlzL91pjT5D
M+LvMXcDyTShznzQ7ehVdhNOE1Vjo0ArNmsAY4GcRrvjVvm3L2IJhzolxS0F2u617jMN1IUH+c0l
Du3IaeOhBtIWZUwAQsCTZWlmsPvPOdYixYa6FKEc6Kai4tt9/ENqXOrYuVuncitw+qDg81nozN1y
AVhqkz+wZsyA6XSy66wa6q2mjsv7QG0CbaTyKsmtYUNdweeDq4f5eQlo4VHWZnhap1snoR6AftpR
69MHyH5CRlddK3ZfzMgrLneZd9ek/HVa6iWxiaoJDZZOLu9mVBGYHKBGBkhZt/0nsmxUbLgOts5w
8piPP0KOdx0nk/1bMoXdki0jluQmna54C4RMQ/cMKAnU+9Thbabb177O3N8KASV+XfT9iTKqqEf5
ArWWfc9gxcT2Tml+zKD1MF4Hrgk0KO/n0DWcn9rjgfbsM8fkW6cBSIDMKjW3qEHQfqqjxL7yFOWK
yB9WIwcH30XhMrXe0DPU1vk5TSq/x7Dx/09pTM1Gw2m2ny86jFG3XFRDAaLloutno8nVRSmt0XCo
YLlY8aUtCgiEqCX4lEyGOE9ahX9Su3Y+O7Z36uI0x245NgHHzBs/ZPAM2k0oVAPdeAVUbswCShQc
m3srAnk0sUtedvNwWn2hBYWjwpofadQ0jnYw6MmXNSHHr+p/mAgSzeCGd1B9t1GV/ZSjqsMG++72
C1dNn/pCOu0LeeSYF76mDTFo79x+WfOlJewlxSiXfNkZgUANo2M6990FUkwWigGawzdZfqPvCgeS
xEfFRPP2DwlajkKqgjVvCRwL7hI6MF49ADiAI4Fny4ZwTify8XvpzmfeNtpnN0Llv9QuUWYQSnWP
c84i4LiR0aI42tSn4XOpx4+ZlSSXyoL6Ef1Q9KNoSXmQeEF+JBcQuBO0Z6FbL0IIWEc4/985qGMT
hE7OAtFrUDxYbXJSY9lDuE2a3tisPuppnRpC3V+NQ5lEG2+T9pxBUEAvcyBQzB8e1IKPqRNCD001
Op9R7TLXklPOhy/kAt5XHdSrqGPYP7BSaI6UBuFxvF9EVZFSMpSUcePtwXulu3YeRrjbr3f2D3bZ
iAKs7Bs9IJZbfJs7//mAQBXCa28P3rkyUL+sjMRthXXxKRUgoToo76Frf+PCVB40siKwEpSvgTg7
hHtQj0C9WeFJifpdYY7Cz3yI90YjKnmOnD69QkB8Hw2yPS++pAPzvjXA302htbD4gMfO9hrWmICM
WY//PfoDZ6Au0B0/qcN5KIqm65bjOaaue/qdCCsqd0HAauyiBykBTCwcTW7SEpiw3OT5rlP7/rml
ijTxOorw4PBM39FQT8PifYTt/tHULkuX4jZjgEEKW/qL0zPx2j5qblESLflAMAGCBKxYgX+EDqAa
LEo0aE7qryPuJligCHdzeQ1qPTJXXCNw9/GknvOvdz1myeKraLH1XXBR3EfbungZ4yLbm5rQAm1m
IeAjVSP3dSnDgJyVVgF+kEYbiq5+MqlhxvjQ1rn5aE67RE/n34faEwfWcetgo6rjV4ftsPtjbybR
YhnGKnCZ39FloniGqIvxTB6L41Uw9tT2nErIXTc5Q+gZBYAUNm3A0ytAwaC/7CmKH6Y+g/S8NuqO
r+EAeEfOOm/iBw+FBB9wfGgcBCCzuBHDt2RnTQZt/rb3yTd6HjajshRyQEDR3KgBp5r5c4EafIDH
QDsc2/1vERAvsWXq9MFMAcpGzdXplJbNy+LDn2660QjsoUEwn+vO9n4aF7IIWZoCCSNQb1NoVYtC
FXp0Q+GTt6bBwi7sWxy8whNHWJLiBBpdtS7dqI29bVWJk0iBlceL8aekq4czDlZcVcjiv0i7siY5
cWb7i4gAsQheqX3pze12z/iFmPE3w74vAn79PUrKLVzTc5e4D1ZIuQiqugxSKvOc6bs18rPe6uUb
cM3EORbAA8xk3rGUDx5WyC2O/w+N/HpdC8XGiKDqZ5yF2q+xXgIVUQDQirRgTAheSgbaQjvQvjAU
bOiFYCcgxU9bMGbEG6dCFcI+iQEY4mABRKdjkVHhYMwsGhOAGR2Kc2XRROcKXAg4/ravhVp7BI0V
qLGz3D5FiW1/HftYABcCfH80nIxwPoLkhm9K0dpfmT6JK2qBkZElh4BTLF5GDTwN0lWL0WRT77c4
1/1CBoIlvw2VHjyQAV0qrzrLb3T+UIO49I2ayQvnZNvjwNcB1Q7qb8H42bRPyFTonlyGEydgrJxJ
pDOBQIgGlMBLlfeLzI5Y+wRqLTgk9XTBUcOZREWPJ9zYxfkxAFtgJOtrwLaQb/QpM56q0JhQCTgX
u1GW4GR4U+0dbukg+spQO4W0uvdgMOerY/bRKy9q+zSDzcI3kPlYblxzXGltqSVfHdD4QOCHFl/3
fG0sZ+3rChAURZbFfM0osvSAKlsAjw0e39kBwykOKKbKB2oQ7i0fynIqkXmM6Blpw8qKD7FjAzYj
ieYDL2LAUmmJLinczlzWtego5ttErBaPejCixi5uwMYrK2Gm1jg641S8912eIwt+mPfL3iSWGxZ6
FVFjZRry2FrbFTuzk49P2rqY5vTIawmOhYO0E9IMH1RhzuQwnFlTBY4eIkiMteyiVeU5FZjlhE8m
tTyhnSP8ePoeQAwtysKfTPnwoF4F2p3rEA57bmdgGiIZNT0qkAMXmV7KluSB0QAIxkHdsbKlXlQW
wDOWl5BR51NUAscvmIeOlRuNAbwM1Bfi2stGlPoeuEXOaUBRy3XQ7WGRV4CyLwDwAZOcg4bOzrXZ
Vzae8LRuNUbe23y0mNZtCgTAtqMx2q+mHSPUzHRgXWBEjWV3f7atO1+RKYwlYGDPe1AN/Cfq8zce
g40IlBMxqFNwHImWamEhA4lvewXFCTDe+iK4uhp+AYlZjG8GyrgQVdDHN5wr3Xpg0m42HZJWz13K
3L0qjFN1chnA3AGHIUvqlHowe+Rfjxr+llKxqq2zA6Ch3cyVJ4rd8VOw2G424ukRkKPT4xxHwy4B
M88mm9uaoZ5NCqW6ntPvwMJ0jiRKLRMPclRTZ9cosLbKjHoBqgSMBBf8KPtqc7DyibI5JlLU08OL
tOpX+GGy/NbUb4/sBOpdmn6wj2XB2TnDRvqcy17fa07ukxA8dT+7pO+i1MS5Y/dTuNLP8cgBhCdn
WXWXuVbTqmnAuvoUxo62v7/Syp2s47w4D5joGLi5cQXToX4FosKt4bLX8+kNqf/OgeQkUhbkQK6L
dhL3ttEEGBA7yud9pQGKGAnuyWM7Fjj8Sb+3AAh6Y0L0z/jOvpIUB6reCbv5EPBaTvkOOslsF7t1
diStzhkYi1GgjmguUss97wubwAgWYbmA/S22xbRBXjbDRRYCqynpTmrTrOyYPWPngaIUP0GC1i5K
gCTe5hSbDZ7AnYxzwPrXYQLCakRuA5C7oiJyI4077oA3zgDr00OVIEsadOKlewrxHMDJkpPtwCpb
5dswax6iWSK0bcTkga1Zon0QqAfBeDBboMjBitodS0o81kh9wwABouKiIiE1CvpDyXQ5BcgEWnCk
4+Hhq8mXMUqO1/MsQpoI61yUuNk4+Z7sNETGxaSdG841JGCgRzIwRb1rldUh3xBynMfdLEZmgeDq
MzdrqrUCiYewXHXV3GqOoWsi/C/PapBI4L2Eyim54EQS3S4xJnEqig6cZWqJSb1FyFLnC3ipmoMZ
9WB6j6ZqpyD67vD3lEJh8n1mIlqkVoEk0o17ABa2GpYWxlBcx3QCC5Ec5knkPVcxP1QGjoo32fAX
MuirV92ekClthd9A4FI+kmU7WTHOubXwTPOkRVfvAFY8453ROF/NJG2PtpWE2yyZp6fUiU7xOAEb
ASl74iHWUyRNxnG1RyUqEBhkg+ytBBTistukeJ2RmqypcdohQdm48RYi1ABqKoRRAa5nvAXc/IO3
DJgRtjhoo518Z0lbbZFoDz7BEoGA2u3egbTvyCJYB9Ub6KlmJTNBcydSGzx9oQW+rV+N74Y0AbBj
11N9do3JCfDfT13uMxs1NRfOj1u5SFOiXhffR+jTPgMn/NUmEb14yN0uf4nPpiw4KasQEABz9D3o
WbUDY9dwGcrOfrKMKd2YZoOKSC0FH28PgNVMYqaiVIUdpza/lKGEW5UN9aiZXfD6+GpMbsywkcb4
0+MztzsZqLeeU+BNPYW5KC515/Qb5tTWO3COwl3AC/2o1Z753kz5N1OkBsIaWvnVDifcfhs99YVm
H1IJYOlmHMiYskdNi6fVdjTZsGBkLlCYBHepkC6V36LutQMbObBUPqZaIWrqmRMjJoI6mUhMz258
6ZEy+lJJaO+fEhrYEue7wzmstCGJkIbTzYsGJPZyrmx+mcdL3DdvsJqQyV0H3uxp7z3hIeYhm2Gu
LhOfHg0pUvLULNg2KCpr22OXjeqB0HsoWdhdRDE7QLq3zJOH1TJSyAGoSIemNPRQ4YAdJKogu0kv
Fi0duJLWydKbNkGdV+UBtiZnAMME/dHJAU3IZtkwIMPlVLcTQOoSns3fNAB4bwEIYT+x0bCWxmLR
CyqNQVvwIff00X2wqmhDVko+gu/0kE4pEMuku1IkfWSDF6k1d61bOEdWar91gcmiPQ+a5OLmpZ2/
jQ7YPwCliHuhcQVS083EgyJNjyAHqFHsqvfn0bV4Bl5agBqKLCh3Y+ggbcwOQh/wWwAtHrXoFDQ2
Eo5tQIoF6Ri9iw6cYmZoDltXDsGsG+/KgqHkiCfRe1IBvsgto/yBhtqIRzXSvV7NukVdSAS4/yHy
Y+Mr6KobGzBwA9uWCdI6mxzlx8PAo40n4//NaHjzsZPnATIkjhVIk7jgFEMXNwb+I7Ii/WJKqoSi
/tS1QqyHXMuKd5N06hELc3fkROoIaDXI6KqSXQAiKFDhFhNYQ7QQFLz3XZcMvIyHl6VbI7HrxHH2
/7kls7R3b4p5aX7RQnAQ21OE1KUiRPBz1gdtg6V4mW47zkxwhXXmpdK/TKDrCv3ZdJ4cY4i/Cyyp
EbusZwQ99HqfGlZ3ZZ6JU5E0mw8B9qPPem7F2xy81e9aOvzQkeD1F+Zx8hoprnzbxdwHRcj8asiM
ATkSSJ5Uo4mlKH8DRIkuS2FinNoccY8ACpZDqpYZ48HyUYsWn0hmIXvqxfW2aVsZTzPiTxlWhDgd
j/AeL1tTO1OzjEm1GvcWMtDB9SptLeawzZDi10ZWHSJoF2WvZOSuFGVoFSc3jQBXsC8CoF5mugHO
QhRQMzcBRV5kstOs2cO3T+QCNPZPPEzrQ0pJqZFML50kJijQ4ewLDVcaGs/FvssBQUNmcVC8TlaI
SqUPe5J/6vnTvUdgZHUB2xBfWiMLHX4qIhCxA/nbuYZmSf+BZ7/ydBDzkNC25wOqDbwTGxOrOEep
E54NrdhTFXRVDf1hqs1Hx3BvhdEAussv1JRzBU5nsiM1CWlIPZJFI2jU8LeAD9VFU48aF5zuGz7W
RbRtwMmNUw2vmZJtMibxhZpatLfenSwYnehi5BxH53VZob0zJ33GdGSf2wHA1eU8K8PF02uS30pU
xErygcn1wOGQY0WP8jh61FOD2kvvyUjHbB+5I9jM5DtAPfpFlfwdJ2MJagjIyTbPZ+NBzpFr/blL
wLCaS7QFRNubh7YNmhERXYyBi7e1WrzQVjKyIa0pXJDggmt415VTi2iIqOFI+kFzsyM3s3cynFgI
VJum/0Ol146Utjv3xQhwkOfQALkfkN2QtatMKD/XRex9yeSloZItLvj/su+6PD4Bm/guP4kES+JR
UwXuefTuM54ol4gF/E+A6/xAyat7oSaTlN9quJLFmg3oBlSMKxlgQNbG/+5L0+vDGU9wFNDJ0Z2t
PXnZLgxAAKf+hy9PhuUpQdJcPlAMel7QI6DZC23wzupxQAZkun62LP27RwoPPdSPZDgnBQIsYt9U
hL10HYuhFrGwTiTz0jxBhQMVbtO3CrK86lA47IeXFtPBzfthU8mETGoSXa9BrYX1ljODP4BkUeYc
TYOVjySKZscDnnxzRtQBfNw0SYk3cGWyYmPK7EUUQNe7MHWDg5B5iUCcl6euhvNAWmCfgTqmG95c
rbeec1P7ApLS6t2wwEUwpS7qEt062ZUguwr7J80GMQgFIodI/KhrhLwo8OiBksUG+k63kpEZBSKl
vGsRPFMi6n3IyYpE1Mi5lb1yKhgCZHFzBmOXvafz7LtDbTq2BuvtfPX44e6knXTqmLt2umiPvR0A
5H89lld2pPBQ4wzKTlwwNOL4ZLX8G/4ZX5O0tHZYSsR7Rw5DlG4DIlZUG9K2kdU+GhPwgnlvfAUj
c/MV3HSkIsnoOM8hkHYfyTnvpxiMyxoKXdxOf24NcEjVEd5AvS52VMCaID346iZh7AvsWdtN1wJv
MdBfqZy17ROcooF++UJDBMeSvZ0358Sp9N2SU1rKvNPcAS68n0f2BEBDFLfj/uwHlZEaWWJRUAKq
V9vVKdNNeZ4fnOM8AhN2lwmU5bhdsCVhpHPgl1K3T6wAoA+wrMv81ptxZKjtlGY1EQlHm48n0bgL
L4MiZ1C8EXeyEhX628oFJD0pCrkxoh41Om2M1JiYHZCEsXYhLe8zZ+sC0GHLEzBpn0DPjVS3EGSW
s7CaayGT+6uY5fYDTmmrPRYDqV83Lr460ju2g9DKgEfsotIBcAakAekqyskz9uRVaqDeXcZOFLdI
eMVxw5QiqRf7nPDCaakHiDYs9dRYkm8CTYR0JCaDMU2ji/4daXfOOaSFo/JzpPPiRg7unP6FJAyQ
Owc1Hub0wBnoKRMnL0Zug7KXEj9XCksPqk1T8XyfeOZwiboQcMBj37xS46XxW2YP+QON2sl1D20T
mBsaMmk2IBplmDN/IZHpoEiirVGFqHUxDqJM13kCAcOelLPhIJaJ3EK/j1h1IhldVEeYmA3TPkTE
ERHfyBqvU+A51t4eHNSbWojKgb/ZQqgamiIqtGIbdgloHnTAeknZSlH3PYqFjWi6FlXQg7gjarYk
a7IQp2WJ63Okrf+WVMmzh7qpL93YDC+5Nbyi9qX8De8T59BpwHtK87nASsHEf61gqB+1sdPfykhg
6QLvsvams5sAbIOG2OFhoxDN0WUZRihJit3qW4qs1QfwPY4+zRZaE876Q9D70lDeAjLlEwSopnkf
Wg6qDGVTVALFRwNK7cH5BpZIKdMQPMC5SYZC6NbBWZ40SRzLZP5ibSbVtiyDEVvRBEI1z9wavq2P
0QPPM7ZMTco8LIY9aKi433c84VsUrRuPvZa/TrMw8HyQI5rKbtviNJfxO12IFDQVqzbzxPqn0up3
dRAnD2aFv7UhmwAlp+cx015IJPqq4X7lIsWxw7tkq+yoZ/Xln0NjTKcYSKtPPWLIT4DxHh4ZcijI
QMm1zpsPoI5Hvoy0VRMlyYg6uyAy9sqYtB83FwXj44hKYDB7s+YC+MVbgxi+zDD6GFNP2Rgjgn8u
iAWUSNmSDIdT6/nu7Eh7J6MJwtrFnw4lgFs1wWd2lm0Pp7IxwdyM4g+tte1dOsiUTAr9qvESKAYA
or2LzLTfYiuKEIn0AU/WP2Rk12G1tdWSoX0hY5pL+U4f11Oy/36+BDmRG5xgosxra+gOW9FoEaGW
Y5vVJRyDPRFnEWDbQixGisTS9ouZZBxTDFyDi1q0Dy/lSr1flTSl4YbHsfGqszpNLAsB4rBCR5j8
1xNGrJjqHnhk4GOrDHZU2uXEkcYoCF87s2pA2RFppB/yj9gRx3pNvyWZE/K/TeCv1gArTLwHEfMa
BGVDABwfCTCQSDAB6sWVDu5BPKQADb6Wk5Ka3E2AFHDnptQ0FTmTLEABkw/edKQWfVxDGTvy4mpo
EggBjf/18ihT0gSOwpTVyktNdXcbn128c0cPldMMiea/3oYy5vNogJvw1zu/G6o7Nbz0eU7L/qDm
I1v1bZCCZCV9i/+qTuWfwcKfgTxmIGBg69b61gD4xU7uH814BHwpjTXWWYDulFJqVmODrBZbren1
TT6Z7YZZOPRDgXpwc1jGjpw7SDRApS5uJOCjU0V76qqLY1lXj5JoVLossy8uk1VjXzqNfBfk+PHy
Yn6sk3n4ahrutAHQIMdvEsMpRWEaYzXYDeUwzVh7BUdLDLAqbfhqxV7yikA86aiRkzVDBzKrBQ1J
TBK2oS/NF2pmJ3jXkXR8UaIEC5rQDpMnbdLMF+HU9XPC/lZ6jnUQ1q3ZsxI1ndac5s4D4GOo32Zm
wJ7dY9uFgjU5DxkDC2zY5sL1cHiJOyCF5bqOD+iB4UgykB/UoHakSKMHRtIJJTI1Yn4xuOZcvKqX
cV/E1sUMLATAgLBW+2pMwpgN5sWLRg2abFuVVXtZiciEGkPOQL3FmIzmKbQOt3iR4XmmH5bf7Gb2
sMArse5APgU4WEZ7RHJlKQzfATfbDtt392qlTlmdXeBi7AGpEaKqihn5a2Ys3voM/EsNRBdbwNUB
VH4Cyc81wlv16nbM3eW9xDTQtJtMaQuRJ4NPhmE4A8uBm0iJQdrU4JNRgtyGamt5Q3lF5jrNsGgb
lMX7pjU6u57WsIOLz6KHQ75z5eqVVrcAQKhljqxj+ihUzHdGh3K5ZU1M+qCLoxNWGo9VVgbPRodT
x6bKl5HVz8Hz1OIRXOsMBXnSghrTQGaN4WGdrWSpx1AnWlvGhtxc7nrPXBvTMxPJXyQiW2vAz95m
2mYZyStQL+zSnTPk7OevGLxLrq/ec/kIPN6+w0KWXnv0nuOjEW4MDc8C9d60P2TxBMKFIfVsHKva
NogrWweEXDHqzmlsxga6o63huFouMGhImkFWS2gNM30POYR7J5uK5wHMrSij6kAlP4Pl2LeqATD+
+yJhxu+2KeqNExvtF0cY7X6eyvbq2b15rqpKP+hNq5+QgTttnFE/UF7OkpxT5/Zmzk0d1bDI1QHt
ZPtklPPKIkYEfDNKC3L4sAhbJ910M5CsVWqHw0SIvC6Z+UHpIJ4exMj6ScWebG6ZHzJRZGWZmAGA
Ya3pUc2DXcx4uFVeAziCbQxQU11cMd8ae0wBX6rGE2f9BYnaZGZ+2K68TJy2azFxlI7I1t31EnC9
iwHH3tkg19Tz8UwiakBkgHwB2WgWR0YW2VUgFDxVxnBeyZYusDzzg6iQzvuCTdsftAPOS5Cd5eF0
4vgd2w8k+1URZmHcfRklWpg0BqoHOC57/M1aHcVptoh2IBEAQStvuhN5LptxA9mbgwfGkFW9J5Jz
sIuMO2SAcvCBLNWivQe+zyL3RtQbz0i4ibg+XD3UOF6EEf0iC0txJW3QBQMeEmioN4OiEtVFltjS
EHSP+OMqwzp6m8qmvFYjr/qth9WRn8Tg4dUk4k6GzSQojgSIyIxQfwgKWy6WKn0PVDUHVNRG/Mi4
yfGuc7MfVXPA/43mT5RBd+DAnOxDyboYEwFuG5zwwOUOgPrzkBrVIUEuFTIBgcpN2rAEkLU/oST4
CJ6pLzEN8Q3e1GSDumwDCF2htSWFBwKM4y2RAVsWpBtLGCyOFIsTdYU7IsSFwNToRwxY2MuYVCmS
NnNs3DsQwLX9PhyKBPzXaAL85AE9bbUlSLHR7fs6cHA2kuunXnd8UgdBhqOvRr7Ql67ynJ4CG/Ag
lGBY1Fxcs2B3SzSUOYdOaxdIqJCKKcWDl+ftOhnxp4LcCfqDjah1BH5hbR4iZKg4bhZcDACo7FmY
J34UeciyJmEj8xTux8GMxFnSpCGCQeRDQ6VQzneyZS5hWtM2sllTza8ouZIsMk356kVsb/M0P8fx
5F1to6sbFBGgaywQu5JqoGJst9KApIUNfm84807XOwYuRTOuF//QxHKrb1E9KKegJkcg2ue8L3cU
zF+i90vgnoL9S/cfOs0IggO+nfM/jORqzcjGCadtsjs35lnmEx9VKocnvys1xFbUQuE9QrakwCIf
3zQlHttVjS5Z0njJEJHeZexYYJ2b2eZOoYxzDmQE+5bgRlwPAIP800qxudCYgXS3dQIc6VM9/jGm
QBte60lTgNYXsSQcO9ITmnMcGZmT8dvyQF6e2ncJevQ8r+32HTtocVBPafWcv5N5qbERfMBhWIYT
5JYJYDPURrUVTdgUPgmp+b+OdQkop9z/pzkMiTVHRnQLqaiOiP9haxJo/UWxoNxxqpD2fyHr83ba
VGliLKQsRLCi3Kj3f5Lh/X2bb+FmkewweZYj7tvZJwp/qmDpFACusnLtbqcUQLb6GVD9NHhKsdV7
jTXWoJ1q+mnvFkN28tLKvXDZ1I7GV81nsjhGbiCq8IAb9G/G//18gxvvh4a3AIL+ebERxCRjzuo/
RZF+qSURUikb6nEGnE/qVR4DubjF+EbJUFIO9qM7Qz1D9ucQhCeSU0PzGcSpRGPQnNQnsBie1VTU
y4BFv2/6rEeBOaDaW7aN5ZFsYUvIoBUykIv3j2jSZJeRhoyWLoEDpTmC6Wt7OUn84aQmWk28+CBF
HtWXEXK5nHjO8FoEDnsLOJNfWMFiSRBWZd584w6jMZGCDeV7MeaAj5DsYovfqvupH+nJ2Z6Lyd4o
cjFgRPVnMCyhgH3axh6y+Al0nODGO09ikjfUkoAaQXjkSFkcQDOhsMnJDZBt2k6Mzg+yJNBxki/W
JKTxMjPKB6N4r6T/mNPJkke3xJGzuieaU7mM8qX7rMkTYGzRcPZL3bA2i1uXxtQgvwBcI6QJgF57
oXE46tquGOMfd3ZFyYA4o4Q5sEYPN1QSw7SeORBCnvoudh9bsJ/KQW15ANajnpsHezFg60AKw3N0
7icZDv94BuIlEuYBuICMbrZb/D9xrAqo7yVwfcJq2NLNJRUPo/3ykbwGWfg+3a66IfWRqLf6xMtH
JPM0HxnSRzEpGeVIW7wtvXmOALI2pJcBHAtAjIlbVC1bQJzPUIW9aPSxHbsrScnS0qLsMsVAXd2Q
EIQ1SCQHu9zcoOAZ9MjiklvBBNZkLOG8qMH/HlqkOWHQH8oMxO+LUC3xaOlX56MD+LvE29070rh2
/+jacr5qZVZvZpQ4bmPUeV1GebabuvaAiPrHmHrUmH0D7h0PQMhSqRpym6XvnUwNC2csdiAIRbnk
hx24uHHCxTuk9jr6MOyyRHdypPnWSDrlmfsOwIhieKYFIAqJOuQhVJKkB/tyKstPassCIRy4tbFm
A64nCd04SC9pwgAg09uIs8cp4HVxcLEYJmRIQoQNgcQymTfDHrTau2ACQaELgNgjGJSfV+UrQlaH
KZC4X02UnDx0godDDXB7SNLtXHf573MxnMvSdP6D3MxvrDDEt8FI7d1gOewCEHP9IRomfTt5ALhG
LWmx7LVKnCGXKJiaECNr8pPaf41Wr18NhFb0rAC8TcjY1kLV3Lcsyv5mSCD5u6qBTQ9kN3yP31tN
DO95XzTbtO+Gp24sDCz8gS3azHkEoqNyG44DWPc+IQcDIDXIwHB+vRkiQxLzYTOM6p6fBGLkUjNH
LOp7xQfRV5VrYkMXoQk/vZK8iLqP5cIfE9CQZqH7oOFCSrbcgjQs5EWUeplB8pipudR90K0qXzIh
mTJR2rvPRReK5VemFPdX+/hO1MxqvsX44wPTUGlp0gB1FafZwUbx41Opiy1/hpo+28eFVn8bNZe6
1dW3pSZSHxbI0ICxaSTY6QciR4jcElSiIYNWilKFoLGAaRDextJddEt/AB71DWmD/O7AQYDUghM9
BxlygE15mAdQmiL7G0WHEsSgHlg97GlsU2XQrzb/UJNl6LkPhpxncSEZ6j9Rwkhz/mqDbLrgwkFo
BAoTbykPWepBBGqOsunLyLDxVhUisxS3QcUOudOjCOOuziRrcgDgpRyRI/I3wROt6xMwLMzaGwEa
UGVY4gBDe7mf1QejLjVkVOdIY6F7C5MEFVHUJXWfp1908NfsAwMFfLaEVmZyRU+9O5mW2B2SEqUN
gGX7Q2d31zs7GiJR7DYVDf8/Mitu+bZB5AnbzPGWkwxoWu0cTX+SZEk51qRSWTQAUWlXHmGGzJm0
BaVAGDY5EvE/8ptxxh5dV3OYCRgqRIXv1ZTkT03c1AdvjF7cIZC0KpI9aumSeiUVwE+r8J4MtJ0H
qGI/HnYW0r6fogpQHWGY55bPy+r3CvXmJ5KRlpogYOXWQbHp9k6RzN14zBGT8pUx9TRT1ijdrmAA
3jhxnbqKXsY8nneEh6qFoHPzs9L7oSOatSfZ2PL+0ku0VerdyQD0DI/Fz61AhTxOFo4kvAnx90Yg
02hCKviOxtw2g8PcDn20mzMw+tzr78dD2xf7uWXhWzC3wY4bfX20RFX/DlRhUIhMAIko9epSoDBs
Uwxm/TsYQgTqmEz9sZlAXQmY1C84WHQfuVuPYtprokSGNKKA/FBkVn5JbG+rI1B+olEB7CBk2kjF
lKNAXdiMl/6ikkIhhaQhGQ47AqyLHH089mF/WIak0Yq6uGgs/elNjqvZNUDFctTHYc7ZqsBrXnMA
Pt3NnmkI8dDVlplJH9M1F1O6u7nE43Fuw3y3XETOuZp+cVX3TEbLnS0fUV5UfUL5fSRYXp+WKSIz
xvl6iwWKNnTIH15ARAnsN5N4ol7qxUjpjso9aaghBYjtsNPJeQRcPQlGqtRt7sR+BT6s/WJDmiYJ
fqsbk+9VDJh6FPFFkjkeU0GLZ9dHxFiFglex4zKe8JNSKjJX3ncKdYHPpg3AV+ZXejhudQ+skYr8
Edj+f9Wmqe1Ifs8hqexIfeerhtQjMknqyUln+QC4kysmS2VLMhxqg7tSqZUfyTw9eW1EGV7d1LZe
wXBQI7WgqQ6Cyi9z27iYeQEo5CbNGpmrssN/U+88BMaLgWzxBz2qd6iQ18pd2wNhyQsj7FgIT8GZ
60UdSWYeanJJiqPstAHZVD5ylQdQijUbY4pmo/kjBf6kB5Cu8/IsSNz5dTUEkdQrOCpwmKXFIFgH
XPBgAbAQQEE/cYsXTGEQEkN6jy+8jMEvdHILrzgqiGPqWXn5fUCFG+ryUI/ao8Lg55YNMGnBNnYT
sb3by9mW/pyxWTsruVcL8xJEWAdI9zqumz0bkE0T5jgiNCjabMrAM8vFeG6SV5LrRKiA0nUnAdwp
sqvzEJwWIpA1UyzVthnYeDZUKRWVzfhAvaWkKmok4KtUU7HVqs5qKb761ZsKsMibtBHP8s1t26o1
Q7XXTPCL1vP4CICC7tmRDdPKajtUU78zLBQ9+CED9R6ArpApkXTP1JBxEAMLsDWG9qQUKR8spKVn
ljwkhC8ZhrELiAcdyDMOAiIUFZHNaFlAQ0+A0kcybZxa7IDNP73YqM8uEKSPUY1caSQlTUhQ68BP
WuWzj/gHIC6drnyOQc8igS1dWysCgLAkuj8AFguUArDIggGQl/3IDiiex4ZWysbQCHemjiRyE4lb
DzHv+IMLHoIdl9gKE3BRZ/B+2EAlavDna5OkulZRhqHeOeVGACfkQUtSfwIKeOyjEP/WkzIBrrBn
/K0TbBIBc9wR52Yo8gwbU4xV441OwwHiDCGpZxS5+Cx0862SfWrtxnicAlK2OU8Z07bIAhUHBsze
Nxpi9SYOxuAAb1FqUbY6roakNae5eat+qMlTWcFMN5HzIN/MbeEuNxbhq8RaWN4j2dzdWU7lzeT4
6ecUHYhVQX0xLlsutaynHYNw8UYFwPPzZ/sHkhUB2KHAfv78OfvyT/9l58CBAzQL79TnHX8cTJM/
WoSRB2qFTSeHJCOt5ybNA/ItfJIrBxp6QBqTUXdtT4rQbgcTcDW5cbTt+D93xjSnCHEokQogxMpL
TyVCPx6wvg/DFNd4DoH4zcqRIolwVfSIs91M9wPZ1T1UZ1fltyjOokfb9CyBBGRkR1ZzeiKZh7qH
mwPWxdbGqid7S0LuzZ2xVVPnWJ5tsLopNvQd0wZp+VZEWAHdYvDe7778ZTtFWhda+rrVvkoZG21U
Ag5bWyzIrJKgwVHFrmAJ4hdw5ICqTQdkcoQUvFA21BuMTt8XLMZ/Vqk1uko8KjsdiDmbrKs85ARA
QR5K60Xl2cSS80xyNXGftvPeSPIB5VEmiotBhtjJA1six16OSORwwQSg8YfdSrbqLt4/56JpkrlE
NQY5t/XtImUqcEI1TWPLNl3B02NTacDnTdz8uZMN9QDP9XsQJtmZRqjsLp4tZFwfWR2D5P7DjBRi
rH/XJrzo+njMn0lUeTEgpqXtbFRfg8kJT8tTXJXQjg1yL9uSmzv1JqAHOjX0fCcTo4ssyaAhlpcF
KYrlhSJCVF/NxU19E8orkLm6AA3pKnirP82V+5RqGhZYzAUIfyC80l/GEegwHtLKZLNfauCEqkrn
kugNLFGWCggTqXZZHQGmzuy2NCTF4mL2Ir3YRbdfT0bXiU0cV09RMx9Ws018QN2C93dcfaeVzGpZ
VdFKh5Y/FnFzr9Y/ZEvjkAf4YQ0/ViZ2giBUjTxQ1CdlnY5I7lg5fuoi9lvSEz+R74ZINmIEB0bS
lQeQ6gE37kNOPZLpZvik47hcR3Koe/WSjm1iCSwbyqYfgDOTWk0O6GsMTYlMqxQNx/acZNQMEqi2
4aI8KgUZk69SFIRySy5385M1IBl/E0EKAlnAwofbTjQWMtHQgJveAi6rWVxa/R/KHvB8l1Y2ZIvd
I7KTaUwaHWcBPtBu0j2plaEa8pLDRY2pR43Gm343W2G7TKgUynhxDr3pP+DCsXeCB/OZGnz3AqFV
OQbg95ADEgeE04IzdM2YzfKP89PgpoKppdetPzQo5lypF6d+mVr606zKiaZTw9XlSbO431/+zr6n
GyNXaniwB9p5dQ4knSVfmC+RiHP2JEnmamyzbDyAvu+yyNw7c3InH+qRmnpKYaUgScNpNObFogYY
E9RdpMoJee6oVLTYV5XUlpReuClKZANPlBj372lsi54S48RsN+eiFvhdIy+OXFTC3KcJdIImL23e
A1w0uwB44n2q8MJEjspw1SX7MzE9U0N0z9QjRQBYmXNTT5s7+We2NN0QMXcLChzN/9c573w/bgek
EMUVlaGd1gOhL3XjKyLbYtxT1xqz5Nrm5hWsSd3RiQsRy1rXeKO387SdUXgC1lTpMxmixXGeNOc4
S0i2wggzAHZ5CYCpzFl7UdPZHn7P4BHx49yojZMlTMNHmmsAbBeB+BqS+Mwtr1A4sIzvHkGR8TVj
Jr+unlv0VCI3lKmZG/Xgoh4I9vjD0oveVq7KjFxbPTeRpgDb5bL0MFyufbuiupHFAiePCFTgxaHh
Ybqpo0l7KHixboRIrLMzN0clt/somH0aN7Z4wS6hOn3m2nSasW3i2UF6zy9zkjEQTUw1cfZhMcXI
Y/BNrr9oKNE5Kdflsp2cNK779aTXBvUPCEQyYNpkDmNnVNyx82igUBC1g+guqjzsgZFjmy3fTdhq
HHmd75hrtybg02BEauqtfNyx172LUi32qKD1w7qNvBoM1IaJOosQBOQhNkyX2h52gI8pkb2Ipu7c
4pGGH0oyVXLqkRKIXrs7Oc1BSrxIFuWduwY2M390+wZZptxPTS/+L8q+bDtuXNnyV846z83V4Ez2
6tsPOc9KSbYl1wuXynaR4DyTwNf3RlAW03ld1adfYMQAkFZmkgAiYu9r1HrhUw5G+pNjiwfGi+hp
Usmi3QqtAe+A8qBG46PEBgKIiggKvvtxR7+KSDfBJg23JknKq68Pi3lQootgP8QJNvRmnSRL4LSV
a6MRGYBhfk5idHhbo8zH3tM4MuiRu3CNIr72fc/wLEnyoQdtt0p6RArlqVfkARrOsnY5yx9JEk1a
mhuymsQqUFlNsxyiuMG59c8httb33tn0xo2JQsX95DiNaT2er0RtV5smCMFSkdnuVUcN/7VoUU4D
Cq1mTbrJUA3ZTrOxDp51hWXEAFWI97Nq9FsX+Bo2CjlHeSE9qQxAtIJ6zqz3obqMC8QrfQDOnvpm
sGFM8VBox22YgTxlMZc6GMqCYNm4Jccbsy3YL2OYJkOU+3xoWzXxXVUFWefZ6DLTlGTRM2wxb8ov
1AzkM8/607vAXdJd2zobwer2a92GGng7Y9kuPC1skKn0AXiGIxqQeuOZTKhlswHI1+Y5N3AK8StC
Gokoqn5G4VGwJ6mQA87KAWGHPEQg+K9JmWi53DVTDruRdjZgYEOse63i4reOd7AUVB4y6AeQTctq
0uU2iEIWyGeb/Kwq9g80iprf6En1MS/5k2qel3STSFcEXCJQlI44HSuO4F1kD9T4yCZ/6DbU14P2
XWuCA+vo+eNldiSj0UfdFnjbOMb4mEGqUc7QSbxNdGN1Z2hQqYbnUCy28+w0QsOhXwng0SMi3NW5
br2VMIvoWWol8t2KbjiQ2DDA/mb98D2yWPRMKqBRIg1OM2490kx+JyMIf8LnxkDCDM1Bo6K6sI8f
HuRWF9G1RbVoCRCQHhhwezvFs4iaKjDee7OO93UEzA6k6JCu+XC5cy6qIN+UvAAC7cd886SytRRR
NweitYvcTho7TzX7zWMRKr+5PTmOL++5/ikPuz2A5vGuoBeGamLVgBEC0GKkBA823jVBiSRH8MpP
EhlspLHhrf8xcJ6nUO8oMpDuZrJmnhdxxMpc3rnSoBun6UKZ+8BrUMqBmtc8MJRRHKLyZ2/W6YAY
WdV6B14e5TIbaqfzs0lJljvz/5dunpWGJX0Y/EdT62ASGLQIScQlQDg48qEjHnyxMqfdFz1j68xu
Lm1ZlSfwppwIG8f1hvH6IQHMcZIIRicK8ZxOM+TJGXwoiv1UBwvcoKPTG3zvg2SOVDfls2VjviWg
iKySI8fOGElmeM6FDOBTpVbsSZrfyPQy1q3eRip6hZS1n2/2+UX/YSTV3fC/nZYFco/fqdbug9Bv
tpYUqApSjd6jPkiqhsQ4HH+MUaqvSWI4Ypj0JJIbDSDxP9CFVloBUUVN/34hEzINnOeZr27YWJ5I
IAOB4GlE7g4oQ/w0DYDrY+nRSihdy0zwIyFO4R6pEU5XbP0m+zyrkM9oRKtpBurOpiRHQZIMO7Ga
dTfuQy30dkPXQdr6qjI9nE0zQLwnHIk5E2wJYZDM2CU3OCV3UCezzzyEer0f7HLTLXbkQaq7oaQj
2JPqDiplHvJbn4+pyXp3B3XnoGLXtN4IvsU1eywsqUtNDuwpV/ATCUXplT2qZx3nNHU7s65XY47q
sHkE9e6n4aCpLLDPmd3uPfQRPAW/m4ouV9nyuVCke41fJmfR9Qi6yvBriWIdvjUtmQAcEY0RiWhl
9CxcFTjQOfupPgLZ1ytAKkYDM3f8WhtIxSPveRwZZ90rz7H2IuXNPCQHshNg8MJKYlm4VnUYaq45
LynodIvElyce4dkh7Lb7LE0EJxEoDn4A9Q87kfRHyr1mYUd++qmUXrFpAOCMDHvWbsORS2AnailK
eAAOtQ5tsDWELDMAe9SCaxwYuG9OYQEKDOnyYHQIa3c9yco7sGPk6VpFvMqSJrggTz64UI9rMYqt
kMC2IV1TlDbYN0usw/ICkIKz42TpAHSV1d2lVhNMKppBQzxmM8k0rRiwYqQZJuU8DxdrMOuBv1nd
B12IC4Clr8ra3zqs4SdQpTWgMEexmg7EkdPIX+63obSDTFBaiKjTaAEBd8CWdt6CdobIsWeMxMKt
Q5RRqJUFrQW6otkmWMQ8kAqHWXKbMNdezsuLCOg2ad6A/lYtJchjnoNGqTli5UFS7eVAA1ZX0U3F
LygRQbtLgIs7rh8MoJiQnlLnKDGOmtn3V7fZAzvmBGBIKODo/B7YWmB13iB1o0O1M7clKntHb8M0
swJYlT0OuxS4Idu8tHeOkPqBmmaU/jjJzCyRXdg2ng4AVs6BpPDhNfuT+cZz6pKdTLMn9XxzKL3j
rDQrvFeAkRS629BwdjTElJazcCqg+s6xH0/koj3N8hzYAqAR0j/JMkWNGlEm61RHescUJuoz8Fz3
dbACiCBONNwsuMxNiVDCORavpBF5jvpfMSIP3mgrbUvKxgHJ0aKLQVkJ9LhgEYTZpQvyg6NAHalB
INe5Ee90bYpX7D+70AgRt0B2nGe9m4ZE6+OafZDWe610pwF/O30aorCoHguwDKkTP/DJWIda3RCJ
BlZm+WK2UI/M5EgiNVwNnkWyIqkFg2fHu3Gsx0l2b7M/Zo+7qWrBcEI4343dvNkmjuAoQ3euqnJ0
Y5EKZHNM1VdT0VUzVs7WcKvvlK876SZ7UyPJuZYdGJOolqsFbAIoghBPLgkYpde6Gkd9RQSYoQJH
DAMKP1ektGJ80zeIT4FFXFGnxloKikNXFZVOXjQKOHXu4sZ/mq+rxCYxsJweSuA+AJE6Q5kYok9p
UfWXSMWmSNQNBupsrBHXpCPr7Gey9ok3hgRL6M+h1BMZQE06PZymnI00x3zBrnZCZCIW2RZMoM6p
T9Lc39Sx64GRVWxlEnfVCpU4zmnqOmUiF5Xg5lofHbO8DApgjYH8OojEiPwMPKsWegtaahpDU9a8
RQm66J9uProulrq3nj/km+/Ujcn2+VdHSmQvVXivLelDnya5+1LcjJm+YIUNCGo9FP6qVmgpVpoD
dsUR9Q/bc9zNJJLFcZLxRL1AwayQmIYZXmZFCiKSDx251Bm2X9OMIQeUTMX/IA8deLod6shxpXlE
1aLOqg3YqGV4nbF8zxSCToSnThtr7WH6ntD3AHDYKI2MYWmQhHa4+ZoINYTkBLezjkC0HYC3EYWM
rA2XyIXhWyGCZokYMGQN4YQ9MI/APk6ywWtdRfCfBt1vwmWvD90lD+xVaJrxo1k38eMQRvFjHeO/
VOrXgdddCDRItgUYOjuTjVyZN7wGIwsOk0fXM4F3NhM7moMaJLUj4Os342a6Vo09xLpGssR0MQ2f
xCWI/IVRGmCIQq0DTk7dGulyIbgIlc5tGxiUSD3SlRUOPoQpjnduZGRqVJta43ZI2J9/OwcZkkEG
C87YxY6zDn8HDZl75siLlZaM4BK8k0WafPd4J0+jU3XXRpZnQ2GZSiWNdY2lHdghm0CfbE4dsVOC
vyioK/Vum6T4OXc+vrBb15O1DzZHHalsIcgCNAHA75ZbJySMezusc4H9HijUb2qQ5sNOMojTTTCA
JxiUEPXCrEpz51OWCKCh060JOJulRjJgu9uHzHxx+Qg4a8fB2WcfWZ+ywqvXRGpLzViNqEEa+weS
bIM7pxQHmyQRr25ujNbG7FrsJRQiGzWObbt4IjjIIDB0LDpEWm465NVdW5UyxQfWYo0NkXRIjAqv
We8+Z9GAF77Sk6qzwPkYOvoncp1UylggX2Fpaj1ei42feAvp2cFDsiSHfhyjq6bx9Bzzet2aRnFw
u/LMSnxvTT+9bYI4rDc9QGEXdwZd+ek+AHo5sLzWs5UMJIL+5sU0jWBHE3uj297M3lrn2mbsfK9W
NwPql7PpgMIxRfG5SLgLTubWfQRK0qZH7e+FJJZJ+RCA1xaoNG285EGIKGynfSd/p7bdx07vwy02
eiouguFkaFuQwpbJ0G1yHP3H+GmDOUmkLD7QEPAlYN/guPY6iHu8Py2zsg/UjF4E7FcpbeDPoke6
uvT+QpbXuDZmN9QpAbtd+c3DqHc39k4kl3maeezfTuWx1MMePksAjutXgFqkEpu5GYZ+CdKEbs+T
AvXTZPBz2/J3VJbj4GQTlVqqgseibtEgGdvo8i/hgHzlvOEoZlLF21O1NnWpqXHEGAeIb1EVN6mw
RSzO2OBXqw5VKIsKxUe+2JohCpfx9uLVV7cbgQTFgEPcSFZ+9bPyBxBh9KvEk/I6ZMFfpNaZ7azC
bnD2dmGmX/u177Fsj2wW5E6AVGZV1LmiabHMFwDTn+1eJk9+JfQnsy2ObVCZL0lSc1CsAmbWdovq
sw9SROmk+kmkHjuhopJNPdK5iTEcmf9tthlBXa19X9dB0dTkV6N8QVo0+HZUrmIg0Rim3axHiccZ
6ajB/uaHKQd7WwKMax+JHiwXgMKnBgUkAK6f5TEfJhfwEsGQfDj+xmVWUS/WeXSuo/59ZpppQG25
LAFiAoCFVjWdwlKwCXWB5KnrDPVfda3oJamSt1P0HOQ5jyFdjlil4ny+TmNDAE8jpaRYm0YN3Fdp
YbXS+ChvMPCLAca7cMpL4gOvAAjM5KIrPwfxlzV2isZaUzmLAMvI9Oe8alm/zooDLdgBCzPiUFVm
26wdb9f6EYgGt3Jg42Ja6N8s76lL7n2ZL5g/PmpAqAA3JbB/NdcHP7ExbAkEmFQcVeObMpbNikQy
NGnyrcPB11o0Ilr3ZtFsuiTXX4BxdzAEwNXToUd4TbrmYxbFwf7/7QGQmWJpMV1urcTSj9TIJjKm
3j/rOsmfEfSvbobqgfbN0jwGOFz+XjX1a4EVtvFfjL4fv4g+sNbgkjaPoaf/mEpk/cDmh6FSVcgG
gAqxl3JOc4OyL3yGQuAoZ0RVwUk2oDqH6s4DyNm3OnPgyNcJm3zbRWwE3og2XgXgULZNaDuLVolk
AN1GfgU6BQmhVhUBMjAQVc0jP94BbfwTooLPhoIDp6a3CwepHhpq3D901IsGC4E/Q7MB4/7TmXpd
3i4LUDmdQe4EYGi38oEjmfJrT6IMooVZI3Gdy6g4jYAgPuV2WyAiEK0SpSI90pDydHXTxTbLXTCQ
Uq781oeJXOMy0QDa5Og12Bp6JAJGADrsFKT31FOP/htRGao0iFZuY3mTc1FLgBqSt10VMbIEfp2i
ViLpPGYAsrZTU/aO5YOITnVvtBVNNQ9gGVA13kGKnADYnXS2N507/i188nxOeHe0OJ8JagUW0IkW
VMvfOQ+1sfS6tHptYkQm/EZ/8VPLGVYF59EmC4MByEKlON7RUNSJRPVqDspi1AzZ/mKSyVNWqATf
IPYjwa3LxMFw0u9+JoJnJOC3OyYsfdt4Ufa5D4ovcRhn31BX/52Pwd87oMQAaMOpvc2DftvbHWpw
LD2OTk1voMhG9cLQS5Ba9CGTktXgc01cs1vfGUbeRoCHRUN+I81Icp9gf4HM4W3fNN2uj7yDNzCc
zVVgSp5C+pNMgf0pek/RfK1irbmkLoIFwFug7pQdMHVVBKhlKqdgGta3yO8YdBZgifIxYOp2eqvv
uizA8ifs+mfgIQKXA6T0IJUH9mQje5CcJ9aajM5YmQ++aW/JGEbwzxML3LX4zh9Il/u6uy8az8TR
CawOllxGGa1v9tRBjJ24dJBxcsIDVwfxjRd9jvoNMQ+Q0BUb4h34aWEKw/2nQBZHAmsh5+BcdPMW
BUvI7kNburoJmHBEYUIfYCpU5kQFTimOjuN93zfJupBmsNBRAwQiOJD4lgvpPvcScTAbZTMLW+Fz
kygUQngnIsTZlJWa9qM3G8jP71KAiv/zEJqfW9G+zoseGZ6heI29BAeydXHhCL1eGg+JC4Apya2j
MgAkFCHzCnSXk3nApvKYwpCA2WFb+mGycIE0ezTTH1TmOle9TshBM9rQT7cbcCEy0jDCHyIRhwO9
ms10lyWWTuf7ZI1OirMm9r8LD2nKVrk3Qad5cIj42NmNDxRzAjngN9nGAExVOBkzpEUet2ubmdl+
Vs0oF35qqJKuQvTgvfllGOlq32ZL5puWXwNLZYwUokL9KBVMpNmVb0OHDF8X59zR0gmbWzGW3Zsu
pAPWKUVm9OFc5YCoBOFIPY8vjYQ/BimqvLix732AK4u2K/4wzB8R8bhJsE0bvHKPHRJerh1D7nBh
NtGfQxB+jYC58GzhrH7vP1Z13yEzC7xjWRvHVwMHximeNM+k0qT+l100IFtRqhZlWZsBwQIkFELU
AKY8+5MH76wb/0ZjwcYOkBXmgUfpOFSiWbtj+DL0bn1qEp09SbfJTzxLXgvbF9myM0t7GSApZauH
kf4UAX/hCTEJsg0WB2yUqrSnkdQAEv3FdPxxWXjVzlXVTyCS1o/Um0UmQlQNWrq9vjPM4uw88LQ4
RGBwokxwnIMIREo/xYYLYoyfUp2XY4HUE/WzCMslYWlSSsec1xGH1sIxAa49Z5TMbmFtLvomZYps
QIDkAQjeUvoPvWoMACkA+lg7OAo2gfQjzn+PgaEdSTXrq5AF4GDrhhXpfOGwrQRR6PiYMN84oF7M
XXM9ZQcPeGzX0QisRSud7FvgRNuaFc0ZOM3mcqJZAM9xuwocsMASWQJxKfyOWoGss4vIdblsE2SP
zahAIcEAkdxa+KRxuK5glwzNXXWNAX7dD7rSGRVo1k3IQbPsxc77uBkgiHrAyFV5hD3b27UdX0O/
3ciY9c84Gu+fJeCYFDJzsB+VzvGQcW4njlxMVqXjY7u1QCT7QKrMQKI71kPjmsS0rW08huty10Y4
oG4C9kRN79ftBpxxw6qNCpYtc726lKhwPPdFpT91lgmEaavmNyMq38iWOhCtdjQBNlLRo5pT2FJf
Nh77GnqDsXIjUzvyYEiu9pg5iwFlEn9qQYRwndV80bIYCwZZ8h0g6fXPcdFeyQE0gHIRscq65pbf
HZtUhuucedGfDQpt1Qw0tRi5vxqbTuLv9KeWcn6dni2h//a3EvffqrTlV9FFeEZhnG62f3pAa9g0
Jdg0AeFa4CRKLYpIpsYRweidAKpykZltbklXdS2lcNbrJrDyl3T4RBzfoRnJQ+SYHOAqvnh1XTdd
drnbnEaQx79Y3o0Xtz14dVy8GhGqw2avtvxMamTdikNpRfHkJfPk3SvzwV7ksmwz6rIHBTJHuXo1
Rs+BYRqXshMH5oZptKoUsj22nrQJnbatPcvElnXp27xFvd/okosMixsX2ruCTBvrOy08RYrwAvEZ
nGGkDySUxJRRgqgVIVbg0ymH2cDKBlVmOOvYJm6qu4sgrhYxyh5FgdQZvV/PucF36b8SdbwocR+/
3qUQ04AEVZq4VIziNZLdLPMBSDmGQJcGovHibq4bd01GSxyyOQcaN8+NQEy+QjEclqNpOSzssONX
gIl5CF931VI4VvwGuqOXRmblc5CBZSvXHR3pDNAnotjGvWd/8ZBqsTOAybNJwYz9JrulJ3v2B5D3
7E3L3HIHGiLzBackK7KDEZCvNRwSH/q8Tj4NXvtE81lhBvDYPsvOeW05V23QsN5RFzJYgxrn0OZX
FM8e8qwHyJNE4NouS/GatY2zBuIo3/lWIl/dih0NGZTPVWuND6iLRnw7Mt/dRD3wHYm/urHUfrTq
bIU1wAaHkvanbozKCw4MuonDngeIn4ZDHu7pK2rBDbSiOpJw+2JlcVN7dvL6S5RL+610Qa7sW6n5
MDRDdhY+HqVksKN019Zt/OJV0t9mwDTfCt/xX8LRWpNDXPIENZClPAFYpblaBQLIQiT2G7J83zgK
rJ8NM24OjYNwOukdlCIiOectzDRnXdqlu2+tSnu2x/ZLgEB7lONtPoKJ7qm15LgsPaSlc87iJ2pE
khzZAA4Ekto86i4lHkhxbIBHI68RDO/x+S4T0B8nCNxjggwExjcT4JTsP5mApg/atrlwK900CoOa
t1hXZ544Iiu9OHdKRXoSqYkrlIO27lgsZx31Zj8h0/o0MnD31isvCIbDvMgE1bpbrGi9Sc2Hi0vc
qg6xrc6r0w8fnOONh8KK/goTB8e2HwtxWpJz4vShNTmtwck8i9SbfOYVfJgGfNm7Y7SaHWmc5QSg
3ZriP4YGSAM3R71w6DXVOlIVNZaqqIlVz1YGVwPjFBlIR9bZMKgCG9LNBiRxvI8IuatSPeMEu7LG
KpD4RwVChpm4yxh0h4dEq71r3SSoblVnSsaIE55B01+TIvLXv/OInHpbohD21dQcVDBzrV4FgWVs
wQGzH5pEgmS4D7RV4kXuOgKOZoY1cbnKXC+61lWiP/VFzveiqZA3Qt5IhayQy9MVh7Cz2FOoxeNF
zRWKHHGsMm82njqsnY9zpzPd2DA3+oiT6+DD6kYtEI1mR2HnF6dDvhupPGuIl/mIA1HHQoieK7JS
6ln48rSIGM1qEDcgo6PJMrHqsNpejqggkoiW/ByGEaigQ4zJF6i2xYoNiCHK2I/1+4haWchMBieT
r+/bB6zb9RU+D+tCCEnIuTFXka0lK2yPf8ImESQSoi81B4YwuU2YSoly9uwkXZHyZgSchR2kk7M+
8PjyXhCdVfu2MbotduBYuMXy6mWW/1c7vLleaKsk436NauvxO9Ce3mxP115rFD4vs3YIP4VY5oFe
3JEPdsqxiehKG/XeSXNgoHLYSaNEGURWe+s+KfqNXWUIniY66EMUhwiArLx9qQXrWUV6akbLHdvF
jdz2Ei/R7DyrCHmZxkYMnN/IeBtRUo4s+zBl/II7Tz93WgK2KHt4HbW42btW7ay6sR5eGdCeAQMd
yzMD79Bnb0SoVbllrg0WotgDTYSWja+F56MEUbNqnN+h0m0fOEWwLIC6cI4LJMkyjodd1+hApULu
r5fmyT5gNco6yIUaLQ5x+F8l5rJxGqvf0jjga6qHu8NW0WBcCsv/UkV43nsd3pqGqmVOJZ6tJOqq
0nkWyVoo50A5M+V8N5asUZKsgNmCSG7pAv5haiNkvfzsD07x0c/A3uEwA7kwfqcfqTHV0e8szrrb
caT9GDxd47/ZySmuseURUXKM8tA862OP80MWRltfBwAKVkVQUuMpCNwUyZGtPilmLaVcJCVITVIE
70Hl+5uR7eDi7BOV5nhZ/pySUjoybL4FsutB224D8owuM7ugmpivQwtlP4MdFEsX6HmIKoC5Iy2j
/iFWzdAhmu+HwDAmAzWo+Okf8gQo4lHpdbu7EVzErzFe+/u7ASFC416OjfE8B/W0od4EXAwnkpoY
gc0Fd5OFgyOBy+ybGzoyhJCB03KFmq8anJEBohfr2UkkXZBmCqdXKcl8440FXOuCjv6DLStkfg4C
ScQOiTyLDJ3hP3d9VJ9IherreOXzEPg0teOuTQvBJIDyFGfERfAwpe7c6B3b6qlWHGYV9Vz1DJ50
MbudhQy+sib5juMM58kPevz2tRoRYbWxw/6l32cZ1jKg0wQZj+/3Kx3lnFfa+zEc3q+dyAU7AEhc
ny09zB8y6e+jvgPb7N1UrKz6fV8Y/qId8fPIEsPZZk2wQw5Q9AySxejZah0c44CvZ1tZDtL9m4w/
pJo3eYjwKyrhnBTYU0EAIL8SnGEgvwmA28QcpM4XLDiRnKf4/Do/7NckGmBI1TZkFlgEr3C0Wy1J
9PIIA101cB7tFuM3y9Lq3ZySSMmMvmHg00uKYouXKZJTspbF28FFVY4oIm1KV2xCsGYVQ/rK2xTv
ij41rQv2fNbF9rO/kFDW7Eia9Vk/8j1+DV+Z3lgXQzUBeGHPYeVmXwq3+5Ig6IU0oMVI3JiFZ36u
sTJ4DVpNLg2Di0cAZ/j4zwXy2MX2AK6AXNvUGPmIMmPsd0VhvuZj82WMokrN09ej81VqxjMdKSAf
4aWyhmBD0tzMzI6kK/3cmSgi71yq1r8f7yA7tQOkKm3lHASehsW03atjbZHXSC0hy7wFxCGduwxA
BKNoOJoHw0I6pI1zsZlZDcWp+gnUxNvMAGSFVmfedqKFEKiPD8HSugLEev/JEYl+jjPxygoetEu8
QVIn/0RsEsjuAOJLUZ5pnC/N30/Te4pLqvbTvZs0w47rkdwi9lR/Nroa/KEJ4gZa/ENPLOd5cnB6
vEYcHPExM97qfv2NeN5dSg/5HQP8hx+xwDdIDlvJrLbxNqiKKgLlRmxdTdXkuvhhAYBnP7imeSV9
0BXequRSW806UeCV6Zv4ZHF4oAULlgXs6qGOGYMG14LGavWbiTwbOJsjVhBghjaku24l9w+DYXsH
6tW/EWcX8gME5fuIeVgRN4s6Mtl+9nWH+gVx22qD7ThDsu2vl5j96IqzSL27u6Cxd34jCOAWZl8X
S0cBLLYNolhZ7jkbS4ngTRumhqykm13wmQHvplaIgLMjF8DLpBloSNPKZo8PFmQkoyd3QivFntU2
8kv8tl83Pss/xRZWMaaZRn+6sbHr3BDUtZaPfDtPt7+BOhm8TaNrfq5wpys/9bULzQToULFP+xhU
FX7erw0kv138KM129OR3Aj9G8rf8TE9+agpLlBu7COrVxKDoqlRm0JQjJc2OhmQ5RubC1HhxJW+z
yZN5Aj0G3JoGnGFbA8CV04L+Dv/pKBfDeUXwGtTcAJ6EpfuH0aXuJdFC/QnU7V1lRs/UlNgGru3Y
MtYx0pmesQZtHsr8rchTB6tRrHtWbQBU+UkWNkDZR8A1HcAbCjuwExcicYIHj3PtUbi4C6+VqPuv
gse4M4JHrwD3bm4iKkMiGXyZyVXa2P6aRlm1Gz+gRpIhJQ9x1+gU+G56xHb4ZBZ289CM3XtTeHa6
9rNkE3aFfnIrT6x6P/bexuGxGarsmw+gd9xx3l18KwANg4F7zyLkBupuWm1G18Nj3vGxQQ3c2lnO
6WuAF0MsmXLSqMmRmOFLUe8rOZjvBnDbZlMmnDEIfYOP4wurDKwjDPeIeg+V6JW27tHBTfX73AEq
NckWuEdWotObZdEgE7nvUdbpBn+UZoIzD6nyCImmj3o1aFb3wDE7h2n8HcTK9eeqD+qNJoWH4/IS
WHpDla4cNxz+yNN+o8WB81252pZTTa68LyRyxGL7gMhWfxliYBI4AH59KUeWbP1E5JtUGuaL9HGC
ImURn8mKTzPLfefLPChhdnGVsoxQiKwA94A755eLzmj7I86BThkQNZGx/6FrFVzfJN/6T/0RCAbH
KAMnnunV9mnAb2zJY5l9q5LPrvCMN0NiyV7wfDwNsT5eUmBiLSvA1G9YEgGuWMWEfAVpbvcFboLk
QEWLqAd6URCAj/q4nA0eRZRmmXr3U5RVKDa6rL7hrxKhKB0wOnNDOl+B4IZN6q3wDn63kiFm/DHq
22ine7FA2L+zEdQBIsmpEyUopypkHZAO66Z3A/UkeVO3EHirZHYCxvGeAyisyhG/VMzxiJHUjyoT
ddJZil9+1mFpHO9b3UE4a/Yhc+Fl2sXOQ2Q1BeMzMJvEphwCBDaTJD5rlVeBsUnjX2In/lGrmhPN
+NRbWvO9RA3aArlY4hmEPGJjjHl+TBLElZHb/9nQhuYsEPibby2N8kk13xmpSsfb+1i2Xf79r//5
f/73t/F/hT+Ka5GKsMj/lXfZFR9v2/zXv3Xm/ftf5aTff/+vfyOVEbw8lu96+NcEBbil7N/ennge
Kvf/EaV1nedtYV4yZL5uCWqHYHV0M90wHTWOs4qQd2ZxQt/h4GnBs3zjJi2fAHnI4w7sp/d9ALzq
loHsviA52Q5wDjgii0u8TpMTzpjxMVMXJA4J8sLgQyI1oLpIll3CHrmwrGWBeOUbOMqX+PM73wX4
gxZZqZWfNMSgNqyx04ORifbBtBI8EwzAvxH1j2bjdB97vXA3MeqRjJ1luEspejnLEwMfVjLBInR4
tCNyPBGspb+a3n9xmMSbUmMMnBElEhJJrpUsnMweVkiW1k4JHm4ounzMPc945BGo0GvhPpBkZnx8
6Ntu6YYIGCx7QLodUTb+afY3h8TegWcRJd/kkjVRtsmcoFjRBNSAYyheGePYbJqP6zAQmi+MyA33
09Q8t54AcpaeaGqmW/wy+BwIVX70TPGFviouKVayZ5Likulg+0Howg2GYvnP3zSX/bcvGrJLPeQL
OL7l6obp/PpFq1M7FEnoywtzjfBIPEpOPZbRRL40sSsVqO7jHMcrkxnMM0cg6ebdJEe9XkSrX32Y
LINmg5pMPN0IwpDh9bpvRRsuAmFkV0I0JEPSjt8AHWbuES4AXZPg+lrgS7XRwkUWC/fPXL3IjNYq
zxGo68++buJekHiJ9EZ7M2F821HHL061L0aUZG1DE8h0YeNZqxbo4RsTuEao9qpibUnRJqCCIiWd
Qku1lYJRVGQPToowyyQBT1hu6zCtTiAOrS6tgWRB2syp3Vth5tUSJKPttH378GBCz4plGjWwWvzd
Gtp//PNHhZ/+/WcFgh88DEwkfPhAHnWV/eah0PfaWGSWN16QlhksR+mdXN/Qno2q8U7Ss8pl2Yf6
V2xCzQVKd8tLZyblk2Non0kfRFq8loUp9zglNF4j7WANnf4VJX3DTnAjWJOXg+2nU6XuOuyadmel
ZfOQI+9krQKtSxJjXzYPkWq6xLw1lKjMO3cSEeRaj5exeuMGYL5b52EZ7kRcmi8DBy6hj2SbvHHK
z6wDVqPyEvWogSsGg4JOvuph06I0OEH6FMNzZ6WZtb+kJW/heziBjfxs1ejeKdDZ8LXrtGDZuIP5
wL062oNxDn9+7Gavul6hdqyS8o8i4vtSPfyL3D5ZIl/HWgT74DVPvhMli8Jr9QOJui+shzHrcTCK
fPRl7WXhFsUsASidSm2vxS5OzLnxKsog/lN1gMeb/MnRGZRGdUjzYcqZnH1g2up5Wh1ptzg3tG/E
SYS7+r+sXdmSnbqS/SIiJEAIXtnzVHO5yn4hPF1mEPPw9b1IykV5H1+fjo5+UUiplMAuNkiptVYi
c0++og4Dr5rt358eU5rXT49hWUAoII2CoeOrQp+cD0/PoMcy9gMR3WhA3K0KyzYvQh/wk3KQe7k2
+I9+IiSRiTrJTs0sYunJCNjmyk5NKoKurdeyybV53j/51Tw+9AyMkny68jKUrjD0SBIkY/5yZad7
kJndHiPl70QT2UdjKliKszEwfyx57LUeVeqaq2SlNtWgMWEfF9u1D023dFMNZMO9D3bvPumCR/yc
9O3b9f7rVB9uYpnraurrK5Mj3d08O7kv951CYDadrr3YP/gtV1mmWWy9Fj5bbV1tPfzpjk4cIyEc
VamIkDvpiO0dOy42ql3ZcLreQ1FhmoKKD22aYm7LIoRCU40w1J/m+JONLgMwIFbpV90BROrcQiuz
LXeAb+C59xOYOxxHOuOnOimhR2Gq7mL1ozwCjomcflILH3EMAJ1EIAa+T6lTktr0fnLFv0I3dfxk
2d2vQdMipVB9u62VvGANn0CLlCfZSmbVCP4LAnZapgU3cScunN7nw9SbN/Fbb9qqkHpxUhw80oCx
CT6OJ48Q4xkO5LadHYfbHrCKs9SNZJW3kM4uQ3zFez1G+i3e6E9NYwBypIrPWB+Gu9gAZ7sbpPqs
Z9be6jl/ouGDDWyDmNyW4Q7+zTQcp1gBkixjXzcD7bjGnDWSiuPf+o6xmzF31GNzfVvIrFm3Zp68
sqq9kZVu/cBB6z3X4u7FhDDPpsvMGprSmX1ODSPYpJWevDp9vbgWEVJW1IH9bBfKvHEqCUGeGrqf
UyuRngGhpRHBQmvgbAVQfLEhP+qhAvQxcNIx4so+Itf4ig3luNE7YPG1wa/nU67l5Gw54OosgRVp
ikXJdA42n5+RX2sAidd40dtYGnF1ODaNxRcGCTi0YEepAuNUA3GSqi2O12qXC39T1WF0JFuuHFDf
qEPJUTvgu2EhN8voKABvJkZxIQp+pJqYmlRbOpqJf9wS/5iq5G0SbZicQKUGg3gZ2RSJcgenAsDa
GdutTOvvYlp1Fbx7K8Y2RFYlajPE+Eq3mZJfLv19ngDZkAIfk00MCiqqiRpREt+C2j0ga67uMWsT
T/CVxREMQu3gI/A+/4vpHx/aWNxYeHHMuRLT6T9k/k/j0VsP/U8Bj8JXUT2hwtomP2V18lYUngNl
6aVN3YM+gVXJSG0kd9E3WAiG7tzzf5ljns2qym2kMSO+2KlKEDaGEK3mOM4dYqXdkWN9uhk4wBxA
auwIQE0eBX4rd7oNOR7yYBDQdFWZpWsgA8QZkquHzmmbA7WocCb70gSZsDkWfgmcK5iCyvRz8ENY
vxmMpihc0jqxwmY4zW2qBoXI1JaqVKQ452ZFbmwhHtvkB7LRbFQLPTVBxqfZBcR9EWa16nNWYVMe
VcDK3FPPch0agzB1CYBfp0WrsuP5gWCWAyQEDoVEDnFCaZKt21bCY49UFwy7O3K3J4FzcKA+uvtV
W60sL1EryEY7lu42bftj5AauhPX6jiiK4Qj5MWryCelsVGa6qafecWpSrx4l+Y4YjEPqpdAm1/8y
dnGmsbbQj7mf2G4Jmu8pnp4zExF5ZI/GKT4YP5OVqTHD0Rh4iCtqJ2BXgs81dVER6Wm76XyBQ8LJ
k2xdFvrxlto06eI9D/G6dv33pRln/HppZtpgAeq6hbyN3DGsaen2YWkmWaBZCEvoF8C3ovpgf2bR
qyGL1YIuvQKlLmDT/+qCs2HtME0S6PjV1h5yB3vtLWJL+aVlSQ3+s+2cY6e7T5u+fiBTo6t8I5qq
2VCTOv4wKPOGe3KgopoGyWnQMtH7oM5sCxcL9mTe9ikT6nN5Yn+j/V+KTBKQTR+DwMV7uDiQket4
6Ud924Icl9qav/lHGg98bRy8L48dJfUgOHxGSHiq6sirtpVmpPBBy3BeF9s/TCWxIsiHl9yHjIIO
TZB7AyLf29hv/HMFTULkx6zNXTQa4rbF3h0gVm49+/1Q4gius781FsSlEUT2gbC3XafbOdhhnEAT
RILW5SwyiWJnbVbYIQa58Ht3OaCc27WOM99pYIjk239/gJx/bAxN2zItm1mMS3Bf9KtoUeTldYGf
bnvxHYj++AYYvm4xFuC85snKMHw0tSJFFmppZ5D9AuMESt8KidSS1FyTkQoNv0yG8NLorZG4tVp5
OTc2UhgjFknQ8XPpACtqoKHcZOO4oibSvgIzNBXkvXTgP6G+JZelg/xoxDJVMKXuYkpkX7wqx6En
mCiPXaghvbIdItGYZYFABVLWymMC/LP0FYoIai9wbLeqpvBr854yhWpkA88k3lla/kipVBb7n3w/
uCSevm27dnSjYQhXQ5Wys7JM+1Nl/LQm3F+C3KTHTOLErh5k/0peZdCxM4g4zieR/TQnr2IAZM4X
OJAjL2zFJllTzEVemIvMixcNork4tLbOf38yuCmuXy04Kra4waUpbeSj51cxAx2CkU3gmM3FHCt7
NU7K2lQEEUdKQQsaOYuNaunQryDBEt0EvYc0E+TH8ZX74IcdWHonywEBqSq6aezQP3SNWbm5StJH
/NbpmJ2Oz23spFehHlk7sgGbz86yjb7MJ++jVb5opaGdybfmkOBJ8Odfk2+ZFcVjdp49u8B3Vk1Z
GvM8DZZ45yqqP9sxAJSrIUxfbQnVaJqHNfq4K/Rag8qNLNf5YFaHCnLpADZz5zBILf6EOMsuL/Th
S9cEH+0K9CiyOyr7aJ/8IxaPX7xk+KyJ6rEW5g2o5/UD9qHenc3zlxDholerkvluUh/cJrwuXg3f
vLyBoiLDBGzM/5FDtOFCuJupNfq+dyFQznufGGv9+b1FkJz31vs4SAh+mIXmfB8HtQXvQq3Mj+Yr
pDGAnb4PEOs01X8bnMD9b7dHN/t+C+T5fnujXa36rAEhLJFiSjuvK4mEsbZ2q7VdikzMQj362FUh
dFerx4xZb7ald6mRn9ZWxr/8FpzrUOcUVLeFlByvSoQ/xNVPoekAzvfTLrkoCcYYr1ss8+kEaj6W
gnTZTjfrEYkQfp1PGU6BU3LRn7WxxAkE2CcriGZZT5rmxxf8sn76kRBP5mB797XVryVPrCdnKkDr
Rk6OIX0gB0cW3yNmFZe51YN03jZ1fiBXHH0C0xhwf0tNrsfDRje7z9ApSVyoGRr3TdYY92VVpbs+
0ACrnWxU1EHhrONSNpvFpjVevBoCKXdCiDc/QHx/6I0jjo0hEWgGpHWXeL66oVFplaX3OZZB01XI
gkhccQFo87TMYLSJf1zuKBYiAETBz44jAxU0rypxB6pdN8VKI0TDs/Hr0AC/V3nJixOF4b5sw3xX
KKa/Jh5bkQOyZOvrXoB10CPU8mDYeGyog6aU9krTAgSi3cxL5OFf3orG9VtR57rFmG4apmmCG8Cm
R+XDgqtoQ79HEibtHAioqS8kEoFTPoGznjlh9WJfyCRXNqTnrte27YPCAhabG6T++EHOdSHzBDmS
EzDHHObepYM0Y/UUKRFo7NJhAITDXeoRYVKDBlrd1YRczhmQT3EErFQ1VU2gW7eO6Q8udWsIMsY7
qiLd9MHTff+Ie2uPzMF6IM019aqgAbXKQ5Ft86a9yfHq/uGL8qoydfWRqn6MY33V1cMyTl2/+eBM
JHEN0Rf7cmM5hboluVabVg7Fmixzg+zlhmOZfvubBYi1yK3YBFzInXqVTdT3dNK6oiIbLX6OoHRU
k5oV4rJQJoml/q3INbn/4DcNkwA5b1oeNKvRBhqZlyXfdCFIUMZwWHRsQqWa2iV5JNK1WYqJ3Tl2
attOeAFPlcGj6JBPD8s7wFynFjJW7D3EefBLbizQUZGZOUmQyrADhr90qUpFNhmpZtsjRC+ixtpc
d7TD498fcMu4+urrXOIFJyww17hhiOuTAqsaoeYnAQbI/BwRIhDan7vcfFWRblWrB2ShSp5CaCI9
NRkHl1ZE4lQbTfoURwpox6gQ0DtBk2nISAEMZgrAkwViReNMipg1ggpRwhzAQeJiR4c4VCAte3wO
iuhE63g65iE7U/kBRIa4v2dJ5O1E2Gi1mqR0NoH2o6/xWsLb76svIhzvAn0M4uJ7k3qxYf9avx8S
x7885vNg8oAK8X2IPd98DgNdIA50Jo6U6OTGNjJ+7pzkpaeYX2s0HFnH2rfeqO75uUFv4YBy8/e/
AiLr//gzOPhNOzrnDof+8T8O1yxD2FjyI1LSxuYIGiKUyceVH7dVAF1EVoCh44v+ezGw6KbElvpR
T9INtFqR1gcQpEdNBQa2Yk2L05cCS5eQj5vc8e2HKANnvs+kgRQFlf0QK609x1hMQf6yzVajU0TI
hujoe3LOGGQHofSzb+Oiz1ZlO6RrlfnedvSYfFCJIbaAakv2dQwzdm+Obb2FAF6zH0MPq1mIZ1Q4
v/wSBKpGKLpHZLzshldwydwEe7TZvvgniPEs9t/9aZ6siX90NhJoEJ+VIdfwzkRkaCWIy7q0qTtL
odgnWt1DHt9enf0IhRgyJJQaLRSR1h3yPNmRiToXNz3BSxOIb/jpIcjbdmPHp7wTDGhGFAbINDdN
zp5UmbeHLonUTmQGtqm+P9auk7DqbFO1r5No1wzl17mJHE/3+Vj42yGBtL+rIaJwzEaHHbFdQM10
YKT2h+oH17n6wWEeNk2wTDUPpZ6gapDgpQBqUhX8FIbN53YIjG0d1dBx0gcNJfUADMlPH9qz+zSG
aqUBmYYOL67N3KTh8yRIUApZLuX+/dE35W9PvmnrTDJDmpYpJD60jF1FNPLCGnGunNrQI5JIB9nW
NuiokOGa5dFLrQS4Rjn5brHNMuedmb/1zKxXEOQucWPrlyrH/pmeIA1RTleYYPb3LE1u/9ShjKTc
R2WpVlfQc2rOqHIRA5R+1Q2FALEtTP11sRcGqG5FpQKQAdr8ppkK1aWxGzk921Gzc3j5Lzt68fsL
nP7/DKBAHEdKxxTg2v6+QBGqs8LOHM17y3fuCX1TOmDtW2WzEhWooJAA/YXcaTjWCWEMHncZG+GG
2yb/1Mnmq5b72k/PVq7NffM74shTQiaFY47Ks5Faj1nHVoT9BcFlvC5Nzdz/a0qgJUMipQWSYL/s
w8zYX6cOGk3dXxuVAZ1RI+/BY7OKB2R3QiguUNElVxqAd3oSfcqa8CciL4DlqGcwDKsfdVoMbpTF
w2NpqHFrR2G8+fuDKX8PteE/1mQQMzO5JYWOQ1Dz6sG0RIATCSza7u1CeyYAF8G7Kh0YL6pBazxy
fVBANtRLMK7F70+2ZSz4gOXJS9eNzH+UzNafe7v0Lu+tdmppcfqjgCL53De10rIaXNOEEJOvNPNR
b5i5HuzW2EJ2TTwirQkSMfTi+4hPX7kaB7nPG27cmtEQr7BnZpuZNusDsbSppptHwAeB4YVWS7XZ
GHKfrWKutA1QdM2q97T4EnRS3EOt/0fGOn6fI0WX2xi2Og+tbWEd0AXPrQ79r7pS3s/gSxNr7KdK
GwVu6TA8MVCVIXWle8DKILj29z+W5Vy/RbA4F5I7TACAz3EufPUrQLK+SKtadf+WXQApi9hj1fIv
wQSki2z2ecSu7kng37Hrsjbacwi/Pf3NATzWCDqWRnHOugT/f0bYbK94boYJXbsituvtwn0rbMkO
qmjuUiu2QCXMc8gtRsZzxnILi9Ue2lqprs/NpVdNvQYfkHYCCSE17UzcSOInAn8E0GMglEtN6vDM
0VozhvDaYkM23W9GXRR494NH6dWlf2fHKxkEOP1BBFKcuj60plikOHkMGfDc5r29dJdV/RBkQbcD
w6I+/f1vBIjQ1R8JWylQNCwAC3BvOrOugo8jltb4iBTdo7Se5yQ9nh7XW4kT+zmJD+Xo6ZekPh+q
1pTZp83s/DQ4d+BCoNEjjLylIdfj8Fg/Dlg27ZacQn/0m+c3I4QIBeZekRNNjje/Fa3nfl3D2bsb
10LtYqv/VNWDt+84NNuaaa2pNaw810jWoiZkIlK3lvfOLxMwFFiqUrOyu1tRAaxIbmRqMYimINPv
85Cr7RTz1NA5Nc+aw9MKWt22dlNDc+a+yHT7KIL2G7WssRruozALDgVSU7p2GUFeoRdxtXPCuoJs
wjQCj9+hBPXXrWKGLdHIhTwYWvpoATOm7XI57hGw65BX2uicte8kPpgeUlunQwA5aq0CENyKALC1
fXYbGCW7LUD6he6/78+2pSPX+3SFbyt00SdnSGv07pgMk2bPL8Qn4UGpWGx5nXz1W0ijLaY/uk2T
VD6wc0DcZr4LJYlmuzgGk3rVvzy7xvXXgOuOjm0SHlpTmOY/lilxoSO1QVGoR1V1RvENoIRTMFTm
GYQ+80y1RNM+NqkDKilfG6wJd3Nr8gWyN2zBAfw1Ntfs9JQA07+YrqYD8DSAojy3UjDzLeTznaZh
flvhODI3T0C5IwVgkb3WlQZ2uKY7DwLMEyYG8dROJoDJcWpY5fdkckA1dZHxtT9TEyt2pM3W8Ken
pp2E9dZsyg4JW0rrCQq55sEvnHRFM7XCCLdv3GAJVc5dPEklg6b/D73kD5q3VCXHRTeXbEtzmQYa
7b90lq/GXTW1UIJFPOVovZpLX2SesVfpd2baVxeSZoKYrqv1ULKcW4PN1lbQ6Ftq1l2c3kC49JZa
pOxUTx9aLQl65Eix2scam8a9xlmxol5HFY8tAgwHy7H5hbfG1yrN/X0/aCYof36bDOv4Rc9yoFAm
ByqUn+mXbCoCjqSDZqW9kn2oSwxiVJpdliP4CSWKZRzVaBzVitj6l+8nFjXX72aDATus41gNj7mp
X692IiQeKqGSUT1CKwQ625HmXGqlvAs+fuMpa4218phzWexUo4L1QCQo0Gt2i23xcxQS4zDNiuY5
l47FWQIvNqZJeaILLna6IhipCuxmhdfOdE9X4z29AZcCmiZX9uVmFYewbWwNf7m7XkOSuGWCZSzZ
pruzQAE5UWsp6GbbcFRI/tu83R0NXf4V0jHG09jzNZl66AaEOKeHEIjz9RBBeOOrtFS/Af6iOCaW
jB9byKiM7WB/ZQlknyeOxB0UR8KzbQKHI8eqBbeh7DdS+nW/TacTOXzNHTc28zzEsj10EIwEFZm+
i46OnBOzJ1Yo4blBmKrwfXmwmMkRxJhsWgjtCk/ZYFx0ThF+H0JWbxBFa10VdKV2r3Gv3LABmToH
4FD2lV9+67U8RW6DEarwU0HNAXKGh4KH94uJ7HXvpDe1h1QniPruyYSzSYshrSwmATEoO3OvXVHr
asoKSWEvPuRBJ89l2sXL714QfYovqpfmFpIQ3davzOHiFM1wQVaT4RIqDYrebZFsi3xEtnXqQSju
J/ImjTtPQ4TercJUQSteH27t2swO5AIy2Xixpcr6ddIM0N3Ug5NEPslf3qba5R5wMtA1Lgc31jP5
L/sOjhXR779FiX0XkLscW2LDsTiQvL8vZtMB3PrMtP0XDWcdLjaabRWGz5R8Wod88HvjVw+OqPVn
NGKkc31mE3O7RAZvcutjfVPJoHChOZjf1alYV3oICHKp18naM2OQLCadmrq2Muqllpjw5VCR/+gR
V+3sQZ3k1hlDsk4tHeTEaQ66Qp4abgpG78Tv6fEon5SnkmZrx8iDMFfBxdyFBqTOUuQSKZGnvJeA
0PvsMECHc986o400vmBige/eRliWDeW+pnar3USFU90nTleeDJEjSWPBlOtnjXoBrNbZDaKAcrL0
FY7YlFxxoDWO1Asm1cOgAS+eRaVYZdAZfJQ5vml2kCdI+MblI7gu6cFpKogsTb2dDL0HrblQH1mc
XIN4eB50x86s7Uc7xPV0wR2oEcjkFpDlrVFqxRGiIeVRK4sK8W1qc/mHKnWVvCuPVBtCUSYutedq
N83i0CxUpVnB4wF6qgL7tu20dM+KkbmVnpt3xVQMMetuVG6sohb8ZCrSFDzhwpQIIuf5WYWJcxC+
HQBVEeYXJx+Aukds657HPF8jLtY/504H1VE/b750ZfOk+sD5act0FddY/UoglHa8aW9DiMjdy5JD
Ia7yqzMr+1tqlTjauc+kjnQDMPnvXoajqrOBgVem94GmXhvnYhzqGy5BC2RVkZ5z3Y4uUK50IHDc
ta/I+nexJvRhbGkPiMOmL4trMblmCdarQeG1r74RAp6WyB8llkFRZsc3SA11p9q0ulidDRF0kVq7
Mqm/UmuxV3lWt2uluZ01hrMrmAld72bTUPIzk/4/feaUu75z0IHVu7YGiAtqLDkI/pBzcG4s1YUX
QznIPjrqWJgXCImGZf0lt/AzFIPVQCAoDR+caIrvi6z9ZgXlq5Zl+VNiSG8PFRzoVNQgFueK78hh
mbuNLdyYMv9l7kKDyEGThNl2zKsc8T+ZrVoT0S9ENcczVEeaNdb6/JvVrTRuJt9SB9oUY9Q5Jzu1
nNs47jy3YV4Ixf1h2JTChxDnCAwNBEjfamSjosVnAemB/+DTJ3FzGMvu1k49fcOgO/SYILPQTdGJ
+67yrUcyVTW/L9s0vNEiJh4ZT/QNos8QO56ahZUFII7K+wBcu8dcdUhPbHk3NunkgL26KgbkZIMO
rQM9nYnERIwlSQI6UzcgjfpxblI3T4zG2r73kG3unufoMg+HeaHmf+M58Jq4ty/CYe26rXl9QfB+
PJfY3K3jhnefFc93VamFPzQPmymR981jlAhvF7Jg3OM8o3lobEggksvvs7FKqy+Vz8azDyIa5LlF
+xlpkbCQbrvLYARql7QVAuos+IZVyQARW+FdGGo3WLgpwOz68FtkB6e2CfpPoSq1HeDM/c4Z9bNV
O/xSGXV9Hgx2A519DbkTypFfYi/ce7mf3yMMkt3XY+rfmilfSV6+mSIjq+6s+EL9UGvF+6zp9lEq
gBYl1vsVCV5LsQjukYNhfUWWp6Zw5HcdOoO7cMrdHTfQ8IoygFz4lNvWmApFKb+pfRmnLN/kSV2L
Ew30YhxBNHFov40hRwEKXlXUL4MQbma26lskcgg1J5Z9C00fceiGMNtpAzMfkVkKahRWZv1IWgRj
Jl8/jz/6Il/qpFxd3GZBfuynFO1U4AXcX6J+APdvQFj3OPWSjXqRxxBcYuptM8s/Dl06jw2HNBnc
lJLAUw/SnM89IiyRIrvTd6IaimMRyAIJqhGZRtpeVLF1VHxDXVSwWCsSd3Y11Zv/0v3Bffb0NafY
VI0y8e39BdFjKU5+JFImHgl8F+dQ3AohMUEtKsoEWtR2gQRNTTnBmIxAWxlBaN3qFb6ria3bnxM9
GldTEPRsx1n4BMbupedp/NkodmkPqXK8acMjMuNUz5FUJ4Nr1hcTDPS1F3T5aQT84BGphR7JziN8
kxPkrzzXfgvdr4J9F5M/U0DfSVuzLp7dDXd5D/q4rnrrSwcOEKT/0+y2j+zoNsUb1sVy70Fl+cEm
7QvNVwc26KcIIIpZ/oL0LJYm1cgWmzuL5NWngTSa9DGoWLwKa3iIfVbuye7kpXGCOtLG0cx+FVVl
+M3T2n0BQcKXsLEG5EDrPbB8neGTDCChnZa7zjd2lpE2CDm+eNDVPkH5Lurx1YECcMv5RtNwOgrm
WPNFz7e9IxLox/XxNgrN6IBVXPopLsqDXuXpV8tG/L0uLjLuvmdVhhtBXpaHvsuTs9O3n5F3Uzxg
xyYe/CGBFp5qgm2ptLVQBQ6VFxACqVd+EMkMtCrapAUW4c5oeifqXorZMSRNTatA2CIxgUcJIGXZ
6mO8txnLkAEl5jp+27blBiROXmQD6HiO205E7Q15NznUKWbvcVI417gvgfkKoMFs3IpZzxc34axi
LFnWpP5LOsAzM6Fh3T96II+ZY4GAovSGECvE8pbGSkC2Gdafv8010xhoiAIjZL7KbMRr3wAws3cO
XlVvrVYm3xlCCa7ohxEC6EB4psjEszFsw/+Mt+IWSJ509vCkSE+xB2gkRCQeVKuEa0eafwCUuXpg
otbuA74yMsGSFb4KzT4tuhCZz9D5pwHIcKfdA/+OTwS74Lx5D1XFCZ4t6/M4GtW2cIzIpSZ1UFF4
cXNe/KiWTCOAIwqxAJEGVuO/ZqGOpQktAqN2qc1FfgIv2Nkv8y1+NKzWm03XDmpKKXJnK0QEgYvB
X156eI6N3DfWpE1vS6hfMXDTkYEKKtlWHEV7B6JbL8KLX4M8aO+4loZPEAbdetyRL6kZs6MFScSV
nLzsQpRrJGjnB+oNg/rkBbH5UI6+fq85451ZGewTFwiPXVEaVFv/4ByR44XKMFMbyC/LcNS9JYID
bhhxb7P4EUDUa8sgip7qDZAIzRg12LGCIgEKP+inTpC/uRBDwjCsdh8V42nW+JfGFwUm7ok0/gNK
3UBK/2Oid+u+A3Kk91PkfAzs5lsU4mNOvb3RIwVVp77kJYSraew83dxLIyBrcqspMN3NpgeRINT9
Q8vB751aVIDt28+1KLX+YgumXnIZsXdBfBfvILAEawjQTD05fvWp64cFuuY6soEdi6a09lEL3WAT
KI2zzYNPlu6bO2otdqDp2eyx2EofmcuNCZ+8OLdmw86LC9XIhvxVSFEBqZDN/8I5j0E+AA9KrMn5
6uJDrapTXOrbwEOu47RJoi/MC4oVaETJJW0Ye+i481yIIP4yFFYLcHIrj6mvm3cqGVcM2q8HIzG/
8QrrJyxL35qKckyXiPLfgks7u5jFlIZ6QmjeCnP877YlDXWchFhTY+u+tSRELEBdquffyVAWA3Zp
+F9kQXi0Cy/15nQPleqeJEv8E/2cqKChZQvG0GLzNJOde6xCKEdEXtRiB92HEUT6HKdzkAPcKdlC
s8LsQ7xkTfvG9hr1qaley8lsa6lxDg1LTGFy42UZRE1dhwjpb4MwTndAUYr9USkA9vziZE9440Nb
mD96ZIHY+rzB0fvc0w/FiWpUNKKCErVT92v7947FeR6sNao4Bcg+9DbYBG+4TqN2ZYjMXCkT9Pm8
q8RTxnm+deqMAWsE/KQBoMkBUD21oqYKA+Miffsz+fJK5w8lWP/Umh1wNutNlLV5sg7AQQt6a2dq
/n9cqkGCO5CCseXMIDg4FUUwvNUQN7hBSlPz8MH07mZoRYUMXjUwkO+2ZbwA9+KY2v5p6RRNAIE/
aocqmideepeh39MgBfIzQyo4KwO8HcqZjXnjI1/AWeJE6FqbcRztfkrI1mzIbx4SxyB8aI6/IhsN
oYKUIa0Qi6E4BYvjqqMthw/XIF/SiiS35TrU4df1F1+vI2SwgnRepQCcnR9W/T8ei8NPWhFEt6B4
0tmO8YITcgTyPUNuyAsfkz8NQjJ1oHz87mcJ9OsqrPz2iYPLeZFm/xKWon3qZdU+SaS3NMpobpRd
9a1JjeRCXVi85+sIMZgdNXUExfY019zbNvNc1KIJMRcS/EVPdK00br/h3N7lgQ6ZxFFBWYLjtpmB
F7AtJ5K6gKaPrj010sSLIuiqg0L6rGcgy/0N18ZklxpB/NxCLHIrxKA2ScCjZ4k93h6iOCZUA9Bk
dtOegHyHJsnU1AIJ8n7WvNBQ4FHae0QVt9Sy/ch/7rfkRxeyGtBMgWK6lFZ4HGXn35lN5Q414/eB
nfP7SGoWxODiGzaZyO41WXDUoV2Nw4lfbngZsJ1t2vmKbLHAEUc2esd8gEjXKKGsShmC2LT0GXT9
pFTqXMgEJDPSgfvRJ+qjggbZYS431MQzXj3g/O4UxvYk89w5lxDZWDvHjaCTtGozjj295YcrNZ2p
UxN3Enxsgky7qqYj9gm39fdTQPCs/hGZldzSTccGLkSY0ML4PTJb4hDYSqKu/BT65bAxBbTPg6Z5
Lc2w3+dZX26JE6Cw95eGbF49zer2ghcgGE6cAAv+EDl/81/sv/sX0zwt0Jhfany/r/xp/vfr0vyO
abz5T/NLJeM1INL9IU/L7BxEoDS2lp+/Qv16XHeJ0x/idMxee5xmR72dPKUW1ExKh/ku2T0eD9so
jcMdjdJH9VV2enHXKit/DOr+2E+TGR3CVeaAB5eamtCk23fKwTYxb16cck+DkWYYyy+/L/G+wCUV
uPtr5PhgkIPl9hELL+1CRaGAHo2rBGdMv0wa6ZlSuxviL0EXVXtqfeiAHAVSMfJaQVvGeJtKByly
JTLsCXzGsFgVo9oDz5S+CIZITelB/wPBuOwFm13sgMb+ObEq667l6oHMegtKzoBwxUoDlOolTdS4
CYHZ3tEcCP9C5DUNYkBz0FtC7DQ2f8Rli3RVhMGmHB9UmK6cji74yIBCMF0xNeSEaguNtDDWphsa
UMSFdkRprP80QDWIRhWl+Z+samsNWtrQpbHAI9mETtJobmFgO4ZzCCSL5aG8C1IhsVD3/Ite1gcy
RY0NPx8ZrOo45Tdzc2jyxO1Khg33EECXzKnlHXnT/Kq16s1iW65B05Of7/XBJWyLw2KiAdN1wrHj
N/PtzdfpwBtdbk/KZgBQu7yJEIRKJlKwb47lOZtqDfGlqZ1YA4DWEY5A9gEcF59lCNlm5/dpGmSO
2zOm5gEf5lv8MpEmRxvqE0aQj2D3VaC6Mk9gwcKVOvnMjJXbjr5CrhsUGcTn5lrbpuj50J66Z3ca
Se7mNEefsa2jteb+yk4eI7Yg67+/jziJOy3iT6YESQU/FYHlsC0sYV+D/0IR1LrT997zG+zJzqNv
YiwllvU4BqCTgXBAtnBlQntoORpwFHeOUF76tJiopvSfDp6g28VstV3pzjMKB6Es80xQs/+h7LqW
5MaV5Rcxgt68sr0dp1mZF4Z2JdGDFqD5+psojgatXuls3BcEUA6cnjYwVZkgg+M7u8rZmhLRSt74
j6BXWLvzULSrVCaCR4MvTrjhcl5+Z9wH/tom4yJob40ZOyD9QD/gABHXFzKlhpq0MfMjfjPfZJRm
0yL96siLPkEZWfCWeqNkZEIK8iU7CvU7mYpHc4AVGYmHDGBFnJnuyUjs1STPKe/J1n0dAGguLkg2
pJ6nAlDcY9AtLjfWCw07mQeMtRucplnzOpEHpL/OkEnR4kgh1QxLCBISnTv5IcyKXESkfwEc/t9W
ptneumfduRcJTu0lxgI1ujvb12p2tS1upXFxKRXAfQCEInX52CweSBF0vLXNq3iXucOEsicDUEky
YFk3JtBJZfwAVXY7FWcJ1oLuNAWLmtF2IL8IsCmTUBnUVHpzdpq6vdKILEwNSLQ0JLhbsJPdW5S8
e/nfnxfL+9fNqoMXzEVZl43UzgAnmL/+fqPCI8143XmvbhB9d0qnF0hpQiFsUw9WsgaF54BCKrfa
aLnnnQDs7Z1IzQEnhPMDZakDtrWfhpMdJAA2JMUktcuYHCnEMsYRCi41cHgVLvOQKnWBW3ZQcxS5
/WPyeb2dG91MQPH78wnAHP1zDmWtJ7jdaA0UQuEwBLl8ONc6TJW7U8hrBMRG8Gt3skib+rBvq3lD
CrJjIm224MWIQxx86afovTGR91NvaSyQ87wdpY1SUw/cgzNKKLVaP2G1ijJurRiGBisR2U+q5pKA
VWy3CIMBKRHkRfbJMBdHO/LXHvKoL8VYgwoJ28DPbYkEVqNq9XPZ6taH3kwPAN7jnwG87GwLq+A7
Gmas2wymH7y2iWadWJuecajzOErqstIFvJ7Fqx2R8PVAbjxpA26NQ5dLrjKSVqjv8VZeh5TWRXCj
I4NulsRotdmHTow8ODNogRxHsWgO3HgjlBqrqahHNqSl4U3EDvdToKpiC0PgH+2U290cpCDZ8idQ
BBLGdY4LX6/7QaNFS93lT7sRLAZeVILWhEdbJACtudt7XzNR12sRle3ZnHH8Z5vFEI7C977ituKr
WZvsZSpZA6qPEmAVoEs+N3HS7oDi97fLgbFChTyE0KZpVXVILTsBbRAA25SCF+zvLIm8xZZqgHwv
BtqE7iVL9T/ZkkLGDSrALpgonUQqe/9GPIw/5xCjrONCNMRZVvePTRSHHZEX43RRnPw0+ET2mXQK
cJCGxF/UNCkC5DqSYBe4gt+ouJZgPe7A2QC2PDBVG8C/AoJAAczWrrgYPbd2KK35YkiRkuMIp7wZ
NrqVrAxWs42yI+OBAFYpVJbjMh9U4idSKDtSVnwC4sww4Wt23f7IkT2JO1wHzCrI1XtIfNTxNLyL
92mLA6eStNiOPLIgGy6o/vefkXXoHFDGCYh7aUwN2OViVE0ij4mG0Tzi8FP0/5ADVf/IHPjQS1ED
TRaAnATdgCUuKkY3ByaWk6mx02QxEdAcu0fcW6+Uhc1i0AoCHXxrIdxTbJzLBEBehRX1xy7FBzdU
Y+qp5j9sSE3WSxw1vguhhtT7ox3wMT8ZKEBCRe3PJ1Suddu/PfWspX9rLZKMKpneSY1m1A4StOMC
JHdSOGr9R55MKBT/1SRu+xynwiasu1nrDpnIcBL7M4oKdSfTwZuzsicOyNd3Y5pSDZWv3XwagFMB
xjPMosTL1DTG59ffJKjrWR5WGeYa71a+DlB3Bg6SzaTl9Y6KtlN7ehui0srAaQFSpcosKh5aPhcP
tqV5Z95WaxqRvGkK5/i/f6oN+y6jH/dHeoDaRKwQdQ/kdf5d4S1ya2ycdNbTK6sy/wBi7Ye2dMzP
Hp5mJUpWPUVNKXZ62U1H4EwAVyrRdfmhGT/4uEwPsdm0/kmsflVntv3DLuyVHv9TFsgMtq210xXu
MUrL8pTkArc6U4x7YuqSkMzuhprg+K4nIamVN8m0DHEQuQ5SwF3wWKwamQJFjcjLAJy2lAKlAYJy
G/vGvG34+DeywLC8Jo0yr8lGCSd7fqoKoe/IBMm8MYo5UKSqVe1L4vTlsZcH10uprOxJudmaJVI2
4jc5HWO/25OcRNR7l1McOgV/l6s4jM7Ip75/yeScZEG25CXluPsuj2kmxpXpakhnrhp2okYDP9TS
u5NlaR9UYV5oaMH/BSPbwj3iDNKhRZiDxQcqibhDrr8fL7ZkQFHI3g9EcLCx0rkN//5IZLJMKWVB
WdebaASSnBFX4I5MtGRpOJuqCmc8GKNI4WdX6VnAvvYCEIxK1KfIGLwLQ9o7Gaegqcn+K5U3oDqK
X3aFnoEFqWvimAow+pZ5VwxTtobNk9mKX93S5VP0YZpBC8jcouNrqgOnkm8hxCuPphopze9l4Hk/
DLuqDf4B4Doga8h4qR+PrPFVq0FRSDKQXvi4+UHtkOgiB4egSDxcFdgDb4kuogT74LU2TTRGWuwT
XNagAL2GIQlJDeAd/KeD6UKj+zBkt7gEzghysgTmhj3mwHEPHrIhssDooYPSRWcgodCsf/LcmM43
IjLxcS25S3HVA4ibyr6QTPmSLO5yL8xqfEUqxRKUxiX7VvnJBKZBOU8FRBnQUbjuW1SsQWtgW5X1
KQpcEOfouJ0I7C55GDS7XvdNMX8Cz/JjIyFFjaHZIhtv+sp03FeZqM95ars0AgKqOR3cIn1zytN5
/mRG/iNgNv/JCys/WJJ7HOkLADGtzjEHzThJBrpepK6fzGxdxhqun6Ut2QwauMe1cQJFufB9rPFY
0q6FP6J+066nDtSzOQiDqWvKMfU0YLguPSVD4tDGjUHTTMq597oT9ZZYNP5X986UYnu8uXbWBMhX
GeLmSWiqZorjcIwF4Cb0AnATlQuKO9CYrJAIj1/oSNRXLEFnC0yYwJS3S11sG98GNw6Zkx5/WxeO
/YiDy9h76mOtPeAAKtdxZ+LGVxMc62uczViraKpG5Cb5mn6IkPezDOO0SK6dW6yncgIskhwtzlq/
mrKmREawPMAfuA3CLRw2rFtiZU2nhu2TNG6aeFOK+LBAUwe9PBBoc2+9jCVS/SZzI3dtZuWQrNR4
MPIWb5tOX8di/JKNRfsMHhrzrOMqa4W6BsDO9N0XZNe2z6IuzHNu4J8MKsnpC4v4jT12Jzf2+tx8
H2NgYvQ43+r2rtVgaeJ4SOax08vk8beGRVUzgAAd40EbwN5ameBzkcM7QzU0vb5edy2u6O7s8toA
vw8Zogwaq18c+qOCWApvpiG9PoKylIs+2qpHUTMoGc45kf5nv0YzaDWZ37aPsWa2WOXngEOpUbwo
wRgWGWnTorhGQWqfuDtzQA4URb9tc9yFkR3ALsHsN3uH2rf1h8WkD0BWNk3mtKHIUYTwvd7EF1TD
7GJQs+xBZGdsJLfYqub19CXorE/xWOnPUWkJ3Knmziq2rUWu6f78HDPIlb0H+8SAnOzBR4+KfvPY
1HZ3ZZob/QV6zgCJHh/nfMA7LC30sJE3tig2qbd4V2U7023sj0g+xe+SnvbvTmTlxu6bE3N6a19r
YHvHJXs4d3aGbbztPNRW6n+edRsw6l4QPeXN7G51vZ3wcxc7J+y4zS3PtPK5CfR61UeR/zlqxoOj
9Ui3rFznJa7iLwO+Pc4kKkocgeDqPd540gIVYuyhydJTkbja2u1rf4cSx/YCiobmInoLWJQT+MuA
z5WKNQmdDDQv1tAYezNK/p5RZn9YcN1o8wdqptuN4rJbxOaP7BREBNk2Y3RrS1q5qbTfN6CLu4Wk
frKl/SjJ3uPSZhXfgcCV097thK5h/B6PNqm0Db2LRxZt4/NVX5dsA3wMfEXLJjbcAr1DOw1vEtut
8B085xmSQbqo1lcaXqu18mA1GARxBvdfESiiG+EgBa88llrY6oJc2RpeQQA7nlQZoRIZLmoP5RC4
bMNpKUWUw0E6qCH5a7YsVPyTr2GgZMwq+hz3cFXl71OvEJdBR8qtZPCkelMDFzy7JAmMFQ1JgVTk
fGW7uKkgGTVZ4W/LEQSDi+hnIOX0x0BAmjdWfWZ9xw2jfqyS3LviUBsHZSA4+QKQno1ucPdb0PU/
GB/iVwtJXtvUy4zFNEnyG1NiBpGmnYM7UmVaTNy7dsjqWvNmuotKphGyQbf0AGmagiZrrIaV2ijM
JVhzyk43NrRFyFGd461oZ3Cze7jZbPy+S/GqGm9xFWrZltA2heKVqtt1QFW2anzROSZe16iakaI5
Oi/UYF3+F0dm/gUAlc5LCUKa7WzhapmUJXMBwJsYN/Zz1v4V1Gl3yQ7+wZalFHmLS2dL7x9N0/Bf
U/sjboPrjy5yQq+Rj2N+MvJB3bLvPTvfgNi1/tgOgN53uPAPI0ikP/ouey10nNAkTuW/zsUn8pmH
8S0E1wx+6FBrtOtjc+dZg/2jD/o9jhrHr0j+jldBWtjPgPwD/UbZW7hQbn2cyY98q7NKe9a6Lgpn
7jlfW7iDlmNxj5Jsune3/NnYMoDThBrOL3Igsh2B/h74yLTzq30bNRyfVODeLcJ3GxTFlo9ugTRH
sutazsMsDes+NCVAKcO79zp6BvJmMCrB4XYdavsTYNBR5y11crRYlv2io5Fl4jo8NpOHwjVX90mQ
Y+yXZ6mgpEfKZVQmpijY2cdaQEE3kxlZkFLXwc8BMi7kjuMgvF0BvhX7UlwcWDGSyG1jY5if/VEg
TQjrTNeJo+9F+4+eBNm3AvVoyLMV7YuwbHOLFyE5cVurLkUARHzkcdz41P3fRdPl3zLpw0WFO9qG
A2oDX/vJ/NjGebkJ7AScOvLdN7hgGMPX/0eCiV2gY6MZOVF9cCVk2RQAXkhaqd7sQaq02KfIgV8P
0WxuLB0ZwlqTfxjk+wqwCfGRN3W0oiqfwBQMRRYemMul1sHbLgxyW7uQlg/fHFRMv76HIKmDrfoR
Kw0Q0Eofo/XYJhk7XCWy6kWMvga4Qse69K2wLgxXQeshR0I0HwPsA0hIamPM7EuHGgcUsHggUoYx
iUhJTWlEgJZHutydXNmmJiioe5PNKzXjMg+NZXQUjHh7YU/6Pq6n5oMOlMYchzZJKHtxC1Lcux4o
Td5kuHR/6+kWqk34wL8guaE7GbIhNFSP9dgQ0HjpkvQGOVWrh5VT6caBFNSoEL93ISNd07oTIHbq
bdOUzT42h+4Bf2z30Lg82FVB3oa4Cu9AqOJ1D9RTCrIjD6UQZfXmoUIhQTrYkUIZ382hjFUomlzN
axksC83M7k6TsSGs4YJ72etwOxAgLsNyC1h/KWkIsLgEVMQrfAiuuJID+CiN9CmzMWxRPDBjxd0P
1jHQcjC3zE51jdzSOEz99EgIMUpOvVEE31hXi0OOPXqMkvx3olRRZ/Hajmx9U9UdCxUMzb0Nje/U
E2+f7cow7OSfanSzQ9L08xEM8G/NNObz0Rm6Yx10ANo0hx64XlJLdsvYTM1ba6W+C0N2vw8x2jMv
Q5qMnMiUhrkAMyrqBjkAdIGD3+ISald4ufbUlQ4Y08z8WtV6dqFRMhrdY8dZSAbAJNGekAT/LUbB
UvE1M9Mrvjg6nMLiHUcc1ATVUWVmjC+p0drfQXooRaUVSG8mFw8Fn4v1OAxAt1XCGshyexqq2Fae
PupAzy9wzAK0BsnWrJDlAfRZgs53RpoWsOhJjtyHnxzNtQ7yOL0GWJqCoV/UXSAWP3Kp+x+Oz4Yv
wI/eOlkdfCqRyyzxvyyZNWg+6i2wRyh13QctRFl7/o2FA6KS/21BMawCkCTpiFVmC6gIJMIkxyxg
/tEGCuVRSFJD6s08GhnKA36OSUiGd7KIDRMLSU2NKeNQLwZBFwO2HMZLl6QzUjNWfp+Uq5tpkxSV
czfj92lvZGRDIW6mvHnMm+nISjX0xFEjGgD01R9JLu5mXIRy2puIervRemS+5pxXKAwc8ga182k9
hoHmimMTeFuSRZNbI0mZNxecBXih8Ni0GrzJuDgSIKB2KgPabNWIIjiRnEvlgAOBKUyHCFVIjnNM
8gzX92S8dIFU7QAkyQBl+a+xaEgNQGiwcMcNBdgxZUTZUASa2GLgYtG18uDMvGGhX3D3SA2fJ7EZ
AQmLlEYLGFCAQLdX1FU2OTKHjD0JLWl0M658v0Y4lJLj/yiDLvFFir3h1EZt8eS1gEnumN0CywRN
VE5nx8i9M4kI1q1H2R3vuXemEcmlVfdvETnORoYiVKdbYinH9/CLCJVI4OJFmgLKMvVrHpliheWR
2NRzbIDdCrWbIQozjWudbWzdKa6zXegmwNqg9fMRCdBTnq1GEpILhfFbYLgmjg3GB7guUWajHA5G
0H0g3yUMGevYeIfg0ai2N9OhHsy9IMd0EZELhedc1BvuMJD+GTMQnirL2Vs4ejz2mlxr9WIqcD/q
ifqoy2YZW8L+2SUVjcmLhtQgV6JEvsYwoewL/zuP/v8tcq9YmFuzvfYmHfQWUjW1MYSL6tbstk8x
qBnIevHR8RlY3k5KT7KbKWk8BsYEKLCKr1Tmuwv0orNn1WcSxVRuZLv8ySx9LFsokZ4BBWBTmo6+
DqhGxZis8gzU9/NSsoIqjAJQw1iu6ShvRkqtpz2WbRk/AZ0q2rr50COvFjJqbIHEWKPJftCokmYa
vjwvBY4byUmZmvYX5jX2g7LsWfxsOaV5UpaNFpth5LN6T2ak0PF5WNOzUHxSzEmp/fFZ2lRoSNVr
5+U5QLESx8sz4xlAOj2eo9K39nrWMwYYjtg9glypsld2bDtHVzazG0FF3cB1alDOF8I53jiQahkz
lKAiPbP8SLKJgi6a+1CLjqSquZmK5l8ehZ6KjG4mpYdo2xY8rl7+sYsSsJCOafO5n1DZEeHL5iHW
K/zi98EryYtGzBs+B9a+m/X6M2M/xqaeP8ZN6x6DmLH1LL2F9Hbc9s3bAKUZmQ8dEDHN5NmYIrbq
XS1FZorTD6eWunpkyhMSjOschyOl6KGfpFBpgsI2d+WkX29cQDxsRCtlc++9BCqC5Dt+oAtgVdHJ
C6ZZFGrsTmmL7wI5o5r2fcabJ22mpNtE3ADpS23h3kHWUQB+TdZMNtjM45JuRzIm6zaUCQ1Vo0zq
poGvGt/ZNMAuDIGEhaNsGZCaQOco/1hamkGpVBwH+CabLE66Xdsibx5ZPQAhTpiJutGgSzRk+oI6
YLSsbL3oLcPIHtwgHfY+vMIExEQge8bR5wXozyszaaGt4/yhy9zeRlH+tJ9NoDIuzgVynAMU9h0Y
wNtB61F6uKmzUUl1AjIRX7sayiAWISr2YCD8pki2NRkvLkurO7xMtotlP3TpSc+HbxaYtzf5iJNO
apYIi82/vZYIi5wiCHedC1D63E5/67w8xPJA9MQ5thfrWctnlAD1+IbbBrMzPs6axy7pjMuCdJRv
gC7/LLKIH0lJTZSN9mZs22wNnhXU6rWg+ZVVDbsEFAWLhzf0KV7TAtWfGz3vcK/TZ+UmzlE2PA8A
MqfGx6n6WVZynpvWRyYudReNtNbaAkXGQzq8AaIrR6MXQElf3KVl0sHy94FkdHJcgutBsTwFIEes
TZDFQntJq/4tMxF5g/bVkw2lGQKDcOviBgKJeUhoJBE1gHAst3zIkpWyJQXZdbW7xc7fPmW5/R3E
jQAXlutv4Ed5F+q5bgOwX3+stkph0trdbOrhaGbJAWeVWKd3weRdli75TB0+uCRspGb0y32jpYP2
0o1ZdgFT4Z7QWWbdNZ5YnOBKQbdexZgZT2aT7gnTJUId3ZONEUG3xBlGUqf83i3f/fzSOaHyFTw4
dYrLGGRjS0Jj5+j4/K03loF9I6sTPQcQsBSSDfdyY9PhkmoFxgI+hjrQEy4sQkUk9g/Yk2FEonbu
33pKhu+8j77hZ3tNJN2FLO7MOGvMNZKCR9Qbwf9mirmuPrUV6uOMsO3tZztL4hCwLcGH1AC7rtaV
89FugaQxAuYOv1OW9sXS6+VoV9kWLRDNdIlSTrbMGAAs553KVHSPDXh/j6Lm+iaKWP3ZHwAeLSEg
AfIZhP/TovKnIASKwJ9jKIu0d7EIJyS4ARUW2JJoJl65FDc4EsyThjH2qKGwhfnKi9q61/Y6jsyU
cSuHypi0akiRWwkF6uqoqFG++bc5KM2t+hjQux1VeB1++svl43H3AXJSgMmlTcV2d5+gLk36o1Xm
18wfsysyLl1ZrwCaob+tvOz3OpUyyGHp9f0+cQF9vHMmwGVI7RsGryxnkCaNLF+4k5GbQ3USQynG
0GVavyVQhQmnk1srmo0wMVBXdeQTqgz1Gmg0Cw5DASRGvwtecB4Jqukxd/d0A4bsoQ+B6fmPXZbF
HzIHRb/y+qzNkuRkgdNmRcM/OY1a7GxwEJbiq0CwFw8H6HRk05gZe+niSd6GoMa7EsjhAos82K9c
Fz9pdqpdysmOLgBh85ASYIz9XtKLkowaZVJI43ES21w4+WlxUHZOHSALtAHTu5IpX72cooM+eufF
bba04tCVwYOF4q9zWrvxmad9cqbhIitwkdnbehfip/RWQVpl/Dtf5JI8VRqzd390JS81GYVDori/
Gy3++NuQ8iHI7HeuuePhCB3fPBulVY+o9W63dvUKAIdNZ68tF6wwRCBiO6O95hxI4JSoRloaEjOK
GpJWGf+/fAuWusdSK74zy8u778w1zWM5guEVac0tMsdmZ38j61BiifRG/BTMuIOorKMQqE8FI4F0
S1IwJ00ohFgBgqmfP084J5jT7BLFnjmuewvLqBKZ6lumC/2SuUheC4ep0C809nOgBdk4dSGRN3jz
IqdhGRQ4Y3AWcx4AqWTpknIuvOFgVe7ld54UqE2nfivxksIUgI+rxOrdNdXK35TRU3m8alQJft1N
ABk1OGqi3pkFyU6ZLGGScTQPrMGpgznOFz1muH9HqvE679rkIfPGZyTlJsBEH0ocnUjZnAOLJHDj
etNqRvJAMmoq4bg7vwAj2421ZuElSUANijR2N97ntniOeZsclRtF8TvPAY94WW86Joy1wEEKkp3B
aFBP3gvuwtIrjVAzLgAhhVRmGlZuZR/woYtXneQ3sEerfyqFWBs+95A12eEC/FfXehLtjmwFj29d
Ue/IyZWU7zNPLShE/YGxDzj34us7dx0/dsvMlnRvR1Tzv88c8Mbb5lr5Rfj5hFQaNLakClTDyvTG
exmZGKP5jzPbYKv4k2tMtIFKrcK3Udr8R66adZ+q5usBWA98Nwh04Kv+G+puTmvTSbH5eZ2bJFgD
sto6JHGESqqfSDwGvmEXTB6SxWxeLBaoHWVHvxSkxUritEDwkIxMUonYI7zGOshUnVlUA9bAYHRq
wI2AmW7MyTLAucpGphqsVAgVh2SNHxcbC6yEYDNCBHIjxRJLRbj/A+STkAuZYJ/0FuF3M5GJmoTc
eroBjfHTCRzYJwEwYpyXWZcg080nTzYWlv8HA/BJYc27D2njyjLDHFkeDu7q8StXoTT1gUaVEfAz
sHVeALqGq3qeOJLXsQCH5btDgelCJ7OiPXmQ4g9ByKBpNX+PL/Zhh6wysRs7jYeO3LiZcoNHTQMq
RoDWOjvvVzmZWbKgSSAHR9mnUZM/MNQsh3Nmt3ulIAfUxbM10Oq9tQpHCjW/VQNSIgNdwJYUZOcZ
KK+RDyHmXNhA6pKb1BJr6UJOTnZqIjU5AA5SDUsQYFrRnMqGei44MXa4rOAofsHfjPTDDLxHKEIB
21QnwY85yAirygPzA/2syDHueM0jDUfDmYITjmLN4wgGmAMq/8JeN13UrVJLRsrccKd5lUwAcpum
BqjqTHN2rW480qjEthnHrFKRMu60IXWpQdmdtQds3uFGkWE7flImGUuiE8lych7SyDxMAH8ZZEBl
B24ooA3R+N4FCGL2MeMpfpfgsoRZDOVUxeAhOUiNqdcOpnfybuYA4u2UrmczHtdpN+GokrJoxBTz
cLRYjGXvz6wZnIpUAc6tpuEwZfMh0XqRvQBJhIdxn8RbkRcAlSZzyqNBBgfOZVEjbY2uVV9HwC/6
vhafZkvCkReAiTDsHnRVuDhhZ81Cus2auovU0MS14269d9uZnadSMMC/qm7VtP0Wp/+/BGllJDKi
QNRTMtSOXS2U/O9vRCqsTbSM6tnIGWDUj/7sxocgASIS8hmQDctSHQS+zulGlFKqbN1YlzRJym0R
10bIxtic1uRBzWC6BRBei2IXSUMjt91N3AMnymu5BViY3DpnWLEsPUDXPUcaL/dKlEfIzwRRDAMX
tP/Z962NruU+TvcBtTxMOFItjaIMaTjPg/+k2ygpm+aArUlGTTC44ypqRb1TMp91X5o8aU+20AAF
Ook01P2peyQLtwBiWO05B2XPe6c6GPM4LHORwhl6E0cRtb1Wz4STcRDW5km8J5PYBZp4FNvnBlhK
p3LW+D5z/T2NKilyxtGqQ2vI+UljU38iDTUWaag7uZldh9QlI7+ykH6AK5MNOSqFGt6HoDE1N9Pi
XdHv5aXhzVxAp03+45cYJZC/Qhv4hum4gQ7qx8APJBPLXdL46OCiqTYb84UDx2iDreyjEFP0DRus
fdrEQFkXMw6VUWycIrX/EJuZnoUjv3qeVaVh3rB1H4noh5vph9JvzW81M5+Avzn8bbXib8M26ytQ
ZL5XQ8+uOsCXsB0H+1xnihhwuqjG9nPBwOzmsuc2qucwaJrmoOtl9UwKPu4SFGA/LQMkoxxNH0fa
ysn1sUJK66La5kiBDh1eW/ucm9FTazdfC8evT+aA5KdVHu9jrDmeFh0ors6ZNj2DVPsKFMsUYIVw
MYSOJPiq5Kvanb1slXiOthJRb257p4mecNCoPYEi9avrFc1paEFBrw91u06l77/j4+rheZnbN723
uK750piz90guKjzNTnPIp2YDIMBz4AM32ZZFmYO1S+TIGwnXinBwYAsUcHvJa8Xtbt2lfbRLjAog
wfHEtq2FK0Ea5gVomECilKwnADS/juAoO4kILMykjTnWoPqsfdJ0uMZjIZ6Acb4lHTX+tdct/wP1
o+alBzr7kY/1KZ2GcQfwOfvYy8YBBxUW9wVWy06LfyYv8d1PmqqdI2uFSwno80G0+p50SIV1jmZd
dj54nhFg6eaz+Ioc7GCzxFssf86m/G6m9EGZynB+JKcnMbLMi//6ZCzY57/WU4C3IrAlZYXtoKLi
7qORuJHeIfGp/8sQuBseRO6fgKf0ERVB8S4psJAAdR7e6ZMxurs4TR79znRWuLxoN6mtJy/Aws2v
nsAiUY5Gq0oAHI9lX4ST3T3JfGmBnOLFwrDj9AWY00Bp6JJpHyV6dXqr759WYL7wr1Hj/egAlPgR
EPXWvuywSaYhjj+7tWbz5gDYLyTe5cMXpMAbDwbIs/5q/BVJXbP3r5NpLBFy3bD2nod9NSkpgj+X
zaGogabTIaF1OYQREc6lmwwkrcsZDY1LQ3jL+peboBYaeGxtWqRfh52EzQNE9qm0tOGjlTaAgE44
yCayzHtClcmbRWmgAssy0yer04+81MZHe8L63qybH2adgVsCb5F1HQMnSIuaKgLvfWKunEDWKktM
rVE2NWutQ5319x5micUsqNaQ/Db3QbPTmKE9iECrz3peHtpWix6oIXkPGDuAVmo6riOgmOpGW7SR
fKNmVXxWch9JJUf82H3SpRXozM2Vn5UlqrqaYieczF0x02uerTxvnvXc6XEToTsHJHA0z006hWZU
Gdep0MpHlCB4yLTL+C5iBpIOy4Y9IkNPO2luciYLJe/z0Qtjq+E7Miv4aAE61AHtDnLG1llnAmIH
pLpn1icMgM+B+6kd+oMI/OzbBGDGcJr79AMwieddb0tAoTQLnvBtgDNHaZIH2SqO3O4rRTPLLri4
5lScga3ANkxGqxEtB1zVN6sLgMFQJemHwtGAElo23wyr+yI0VjyM82z8leItUqal9lJ1VvxhNuxV
xUvjrzg4m92IrZeHnPt0wjtQNoNs2CBRFVPUTNBoZP5Vm/03i9zMMxTk8mK/aJG/boGhFsd2dYpb
XQpAmlRLPiDDwj8SeIWJ6yd9BG6sgrKoU3ByTzmYgUuA1mghkBpRhecU08pIcznWnAqruei8DN/D
BJ3tXRZZVLR+yF0HHL/vMNsti3CQ62o7E3iqT3GEXHokQehf05xtPQ3EWnOSPTHRTJ+6IWvWjejj
hx7EAAcg4wcSY+HeCSRB0Xc3KZ56e0K9QguK8V02sR9dbbUHwneNBXCeQIagoFxHD1nWY4cvlZTj
dHjl4T0X5ljy4Q1ZbANW2A/4B9kPHWPFCexBV2Dn2A9N51qLfAQy8LYHofpKKUgLcCUgfhaRdhOE
FH3v7CcA65xVcOS9OGdcJ27JQAUaGkDUaWI0wUP080HIxADLIXArR29zp4iM/tkHJBY+ej8fE99n
49Xxv97F1hN8fWUpCsziugfIKKmTlo9roPvIgpuf/vTnz43/vbXa4nAn17M9bhOxP303r7W0OBpd
+ZcSUYSmcIdN7PnBzQtFCuECO0LYjbtTHssf6Yt1WgzNRf2NwG02T6BtxHISr4eSWy1I1RmPi5vg
FAPF68Wqqbr5/r8wl/rJr0sDvE4/X9kykHc3VbtWrxTARrNtA9ZZgDQk5sWPgq86x1KlbBPQjpAs
GQx0209I5BwuJBmSzrwsFg748fao3/tEMuy1zIuJA9FpPYO3am06Il0v/uRI+j9OpEJErzQZCZZn
kA9HPZqwtbxPKuBY8wHLoQRfe0GdX5oUx6UhM/5KAj0/k8hCRmS6mwTAGmu3v+S43OrXWRrnl1Ik
2BSYDtgswB4GwgylIj01Hj7nYZs7+gYZdYBuVBrqCS8+IX18PCwzYycILCjSWEZp4VesW0ZFFKxw
u/LdDexiR1/69EMwj/7GwKXLA5e/A0yAFsx+bNq5OdZN/TnLtf4xC6q3RnfmR+bXPW4rf8pHYeUo
mPJwOkJmUlEEmvVQAqlUSoYYOfqTbKIaNAZBivQWpaCZKqf9rCYhBzkTB4/lScnjIEA5q5yJopEi
aT1Abla4Dk4AveEG1fxcpMH0jMykcWNFcYXXFftCksXJeAiwm7jSiOGQAtSjgPj5P86+rElOXen2
FxGBmASv1Dx1VQ/2dvuF2La3mREg5l9/l5J2U+7tc74T90WBMlOpKrsaUA5r0ZSGIbRzvB611Z5W
gd+sfyz542KAKo9wB4yMcL3IkEf7i7WxOJNIq9Ell4v0hWb0gcoY4H04FaDwUn00GhK38MdClfco
UWfbxh7ViiifUVNa1VeoJvaKKD+SLA14eB2MfkczGpbvuHxv3o2HOOvuv2OOM/HddwxsPV+ZHqv2
tErLq+ERN+1l45IZ4U5Lo+juOw6JfvcdjcgyzlV3AO57xdtTLb7b/NkxUIgQKOhmFDohrFOLLpjn
jpsFMMK0TocpXufihZlOdEJTDmI0szUtbOFvb5jSTi82m14k0mAjDt63KGpBcoS/M9Tgo5qUpp4z
6ddMi/e5YkAKeNQ942k4+My0yyNNPZxfDlnjWD5S0V650nO+YWVa3rQQ7nQgyaOBzgAMp1pL7twy
3ZOSdiB3bff2gWSPQD/1locOqm95lIU7ajCf28/jd2E/dl20YWH3ZjRDuKatXflibkFg3Ygu+Yfe
taJdwcHYwoveOzR6s5dRhzCJEtGQsji6m5KZi1aGD/LsfQGtAh8YvHnVnRlg55Pep2W0RdpekFrU
xh4YnDH4fFw3ORJ6lkj0aW85ZbeiKZjn2BN+kKHidCRJhgY6P6j05AjcRABoeaDn+mAfF09kSkNs
leitVv7/ZB9UPXuCvaXAuGb/EWha6PO4TpSc3SR5ahMrwEEuY/bKsUq0TqBFk6Nq7O4aVQ/BkYZe
Gad2O/pV3E7re6N/XxdRpM3L7nWLs3mjSOfYFF2AGAFT9Q2PQTTjcPBGgXHLONkpqn0MGRnzoL9f
kYy0ZPdhanqi8hOToQJfrfiTHSn++x7AX3oaq7TZ0bbSHi1Q6ip//8PHILtSom02K43D8jX+tOOf
ZLRFo6MYqUmO/8OXWEzqMsNfw/yVE3PaZx6iY//3v2UYiq2hN9VhUoBWTA1SAWGF6qCLGoRjE5jj
nkSk/GBGCkmQVcvaOHCrHdprX2btu7vFC13RFovJ4j5IvMYvakNuZi25/++LyZelowZMz6/LJ/nw
aZct6MpCf8V6nKS7jVm0sxsXCAYK7R1txdXJYOWPO+BSo0NDJzDAQIENoFMazCbcpYjD/2mRqHJt
pdkJ9zOQfl0KNVi21l9EA7RMZoEeQs3QLjlcjH6y+rVpyX1vTJ+AYpDcEl0kNwBglXlfIYCaVo8p
6F5vMQo/1YTE5dhnj9WpfjchadOvPGF6N7IDV261tTs8mywT9PJtZE1+rm5sNKTqKjQqkAb/SV0Z
Du5vtbp78sRMtgCIBj6vE7tbV+bDX1MkD4wL9q1JRgBc4wh3ncZEO8lI2OtGFuW3JvPJoNeBZll4
bgNWIrO+otYHZUiarX8bHbBrsSr/UuJ5CawxuzkMeZA/o93pJ62M0/xbZgT2M4Jp4YH2LjSrp70d
0/zX3sUQ22s0yS17A13tbW+gYddXiTTeijUyvnKO0uOwBqAzguB/gzoa+Zq66a5ZVaVHixXoV5eF
eHF6I/XDNHB+sN6YbdGJbQJQM36z1bhdrzo9eKIqhKADsNwUp3xP0wyhr7UIJXrLpwYYtUq7TEcZ
Id/xbrysRYVY99AMWgCUfSHW0ivCr4MOMAnXNAB56WQPkmUuitMgNwEY6ctCrx9c1+0eOy3/Xik5
bucg9AJy8wnn/vwTYDUQlIC88hp30yWRvc8QWX1F2ojEFsiWdkgFgGIVVPEboLJUq2Sy7AcPvfhr
S+CI5cat/SCLvjB9lIPVF4GChnlKmkxZWyY6OMAErCH9rgxJ06Lt7lR47EgOyW7WBhag2AJmsh1g
/0sXIOjc3SO29Pfsqy4AMTw69UvVGCBeDHHsG0oWnsqVyxByaZu4eWJNbO87WXo+TWkAdkbgd2Fq
7D29stZ5wo1140XGQXbRuKL/GAFk3UOrplQtskzp/4mmTZjfGw8BoLOXtaRdjMkVaUHHbRz+h7Uy
zNZ9F1mPBjJI+952kx1CSvJLNwTrHHwbf6P3OF3b0aCfp0ggfARcV6QsodDs8i8+ON7zYGfWoQTw
ysbIBP8aj6iJg170YPsOsj4Ek12RPyWDuRFx+AC0nfGrbnO8jI/SBJKakT7yQgIPXoEdiCItQL8W
vymMDOkXUjRhWMwr3BBRKBM9CSAeMUszAvqxboLeBdS4dEWD0dTDumwEOGjfFWA8/JfdbJwOP+OK
ebMnMvuTz9nWO8XeEJ3JKpACWVeSLwPwPbQdABZerNhrUAYIyjcLNSkc/Vg98CwDti8aVPn4etp6
11iM+cbu63Jdx7Z3pSHFH/p10szHfir5cZHLoGKnTu/OJKLldJUVIORGUNQAwWpybepeMTBXle5r
EXImhlN46cpuLxUQqhAFTYon9GyC1spAe/08VTInbM21k0zeZpH1eAvkfdWebZUnscs8vqJwfbsY
hFqM1umka1c9uGQPyPiGK8uuhhM+fYAqzMR4bZwIhEAhSL6kMNqbIxvk0wbGXuOS5WsE+JJTwlj5
uQi0Ncn1yUp2Y1QWu1Ktr3EA18Ki/5zHhXbMOhMQYErO0aWBZjMQdgCb2brWlS58kSg+6xpY4tkE
JEeRj+LK2sI7hYyj/qJyza+2bQPUr86///9ZMOXD/M1HMzw2FfJzRFmV2jU4rjOU1CL3gV6ykxVO
ry637a2uZrqb/fw/EMv+RaGq40xvch2IS6bpALnsQ5qgzC0TaDV2+txKc5ujeGhlDMXw2dFCaxtl
ItraSDl/FhKckwGAYvek7SxAZ9cZw8up0gZB9UUAq+dKSjEZ62AM+2cx9cGLk4f+LO4lju1JeaMl
Ex6n50IbWr8u3f7JxbkHZYVgcEwrC5HmgR3xMI2eaaisqlsFpZ2CngYyz4qNBw9xNprRIo4qp5WG
O81+DL1h3bESnGe/n5BahtwbSiDG7aKgAw8C5UKuF3VNLwx0XOqnMN9MIY41updWpyZsq1OnBpqW
XgmuiW60b5bJyt1iQleLHS0jWd868V4bjeNi+8EMvLHwSWp3NG94kLw5XuzetlUfw+LV1uUt3wMV
D2WZy0b0mVPdibelEU9XNAxN14jhWWg5kdg6etwmm0gT/wD3OMGtFyaL3TQAscCqx7ORBXzV9Hqw
AVNZjaOgxvLziGTD1Pb2tgKgx5kGK3KfcPB5BhpuaK9i1W6Js7N71Dxb35lpcRpFq1kgyUCrJCJO
eQA4cNj01INJ0oIhEeR/NBhD8HLuSUoLBkTXZZc7z7Up4wsyuX8XqPF9sSore/HALTDoYflEItHi
T8y03PzYoWPvJaxcUGgA6s7s3ejG1FDyqEHouG5W/TBENxrCvohvWuw+iikO0F/PChdUZF10RNXH
6wcz1M1pAHBur//Hn6OpsHzvsnYuw8dCCTC3dOSzgXfzAat/GgVa4tEF/AwEwPaMFBjq60158JCn
Rrpf9GcHVbStT3OeFLgUFvhCIgsoEIsRXUX60J9nG1etnJebzh4YTfJAs0W+rJ03IK9NgFqUj7uS
28Wcrt4/Z9mjqyu00WYeue5PLgLvJdPZuM3tajrqmuc+mEhbrIHqH3yVGeCqJQgyE5ha+oBy+sod
t0hpv5nqmgCXu5kGX1leb/ogd36gJiq2c10dd/h6AchJuyC5eZsZ8Gb6hdta2Ik1W5KCMHGyDueS
N8uOgHMWq0DzHt5iHx3Y/jZakZQgmEPmkwbbiC4CWcYHmjn21KGdxxGzRaSypJWmnT9YCC0Qq2Qs
wV77By3tgLhVKoCD8i/vtFZYCoDCcVPgPX2ywH+RrkKwHRw9M8STUIvCJ6434VOah3yT1ObkRx4A
LzqQ2GYTIP6CuEAJmpoSm60Ywqme53eXeBeI43XdJCvQF4kjmQ+A7WGPdDkP8SBXXopmHJq2/n//
5ZsG/xdZve0hdGp43EBVBwNZxe8w133mCgnQyfLZYsI9Braw0A4+snUaNQUqBVPjSkPLxHQuPGcb
gVzyOpuxUgt2Ip8a30w6kW4GnvTrzkZ9HS0JgvZtMYruC7Qcy3a/OCSt2giVWv/aKExxUHxfToto
M2DwNz5Na+db0tbdmeocqR6yLSNxSsHvTSIa7go/WWEVpF1qJ2fORpq/a+9WmFMCgHbTALGw6ow0
waeH+gF1iXpO5yjUQFeuoxolSZPrQK3TI/dOO1FfJLpMnWNDzZa0cJbS8pFaLhef6SQ+hQnK2JEi
FxcaxsFTyPpWsw30SEtmjTBA8yRGb08mLRkPXOtVal1cSj38p7cEOAe1btfHdoZH6CAeGjXMzRaq
Y0MpmyTO8ZCF3BABQgkNQFX6Ag2UPPCmHdUKmBkeRP0g5YWmuZusEC/yXgZgcj6aiDaARAQFBrhb
H/Me0EtkRT60Xuqzj0Sm9z6mKQVbsOm9lBx9DzMCnTmA/Ks2kaShgSDHyyyqN6C3RcJJKRYYcqdq
RjDSZEEKtPn6bQmzA2sVBBJga6g334wVeLeH1gHaH60u331/cEZTWpKorT54BbgstiKbu6G2QGmJ
rDj4q+sDfeNyDF7jLjOvoa0Zn3GrpH8W9KjZD2EtgTityjAmHWcJXVr2Gpm9/Ko1kUQAxP0aTl3x
agcZqsjLsnnRQeSASEif3qJE07Y6T+QZdXv2IWJueuiB2nDJ8CK1Bfpw+Gh2olpnU9F8ssrW8Ici
rb+mjL80InH+CZsaPfVIh/mDFwCzvY1/eijdQiHMOUbb7InSxHkSIopdo4RpTgoD0Nry8QeWHChx
bPPKfWxzwEZkzRMtiLtO7nEiShC+gIwGoCd+x/HdBDvswMWuE+O4JnqdyHJjFAXLcU1cPKXR3E8L
o+Zbw4vzXRf08iUogZOK4M33oHC/4FxgvdiiCnZscNP97wZ9+QrsIfNUu2CK8XUOxkdw3McXM/l2
JwKXsHgY0NjoWy2KCe3kWxeGYFoZ9QLE0eM30ieAlsS/DdgU6X4ALldPVmIuvo4XCle6q/xSzveK
u3pwKIDa9rZquc/QIiQ8LIBMToBGSLVpG+NYjqQUwoE+AIGKMzhfxdlBJ3GFzMMxJUWqbEhb6Hq4
Afefg5cNZG9xsM8HMBCgfonWTU3n6he6dBtwLQW6teUWSooizdE/Ffin9XPhFj83niPzn91QJqiO
KaZPSWfKDeh280tmly7Y5hJty3ILRW74Bwc4oIm+ilpWW4IKNWqU4NndOZws1Mcu4KI1bkjrmlX2
ig0IBa+7st+wHBDtqKQGNayhUIOWYVIIPzRFcG3yY4ArrytzmN4M/7jmTn93SU6ctv4pTd4DDDH7
iWL2CbQJgH8+6cCvjbemFmUnLejQT6WENJBMRk3NV3RZ0SXw8a8AyAUpa+uh27dqfxLXzKh5sbEt
Ug0trC64xs5NsdKEbHK8SinZbBRJXMqhDFEQ2vhIaSsN6ef1rhtrh7wGBL6Ty/O9xhMljvQFOpIV
BV5CLHoZjf++lpOLw0aoePC82jxqzIhBm8pRVogmmBJQHFkFgnulzpJiJ5O4O7pg7sSvWrg5jmUs
XaMy07y4qvoXZRZ89Gmut+Az0uMIAT451LtCmN0pC9t11rfuiNp0VPnOl1HJTZwhbM+f5wkZeMrA
Ay+vHzis8HFSjFbmGPXXtpb9la50G8iqk42cCE09PJocX2uLn6E7BnuyQ5McYKALe7x1Y82OswlZ
o6h2C3SeATDiv/yRXAP9bzuOD4u4yfEIq8rvsWN0d7sbtVecUfMCSOwh9FmTVj7ltZIsKh+sWNwo
1UX5tDbKn1lSO5c5UdYzZwME3nFDU8ENEMpG1Y1MadG7PYkyUIxsgpEP4PpC8ozslX+HqGvMTDwD
PvHNd/rue060gcYXb9qWU30ztMRYjWzsVpGnDYhIoRODhj7sjhNCJ5d5BnzlB6dGcb4yoFYLTRTO
DshbFaoefi36T44qAZ41WoVy1NkRXmedtYnT4aYNwj0bBhvl4UBHoUGJgqawL4SOQtgqSlRWnnXR
RusHbnb4dApRJdG1nassF2CW3/2ZY7VpzRZgzkwWt6xM8X6bIXJMhwUaKqkDrTSoZhHhZ5Jcdfmt
JBBtt1o3cddnIsgvKUgfydOynnxWym7GDCV/iHtuG8fUxAYw9m9bLuvIRLkiL/MJZfloH+yUqykI
P/XCevCSsjvxtN1UbQHQJTGCTCIz3NK3O+EBLAHl7yczCYA7R5ezlBbRXK0cBsA1zYq7RW9emHvQ
kVM/2YpcFD9NZOeDzN31VtdHOHj8mutGjxS4rBS4O8O7IsrC+G4WRnZ7HnILTCpl+ikz7PZIFYt5
o6OocQQdWe+Crl5VMoI98K3OMXPxIo+/Z20ucVwUCav3oWTdeRG5NsAUzJb/TT6sEc0yfmsYzcrT
3GpL2xiFjiMRGDj8VscTpEHq+0xXrSN7fDhwJ7udnvqksI0ex2tSz5eWwI3NSsx4S0LZ9kCodPR9
rdwsvujqg2y0GrkNlOsY0BsIeCY92m8t9O9uzIwnJ7fw8hvnDB8M6DHf4z7dZL9bOCJo9tNYRWcd
4De+aeT8Rxk+B0kgv5upWQBOMDFxJypRdB/mFkA/XP5UJ3YP8FPTeTdFpX6B+P+28ZBx8/yoqfha
2ttklM23oeJyHTQsvAC7Mn7wSuGuzHDMv/9mAHhhNDo57PpWsgDKXAN3i3T6grwc+NHq6IewSr4t
TW0w/yqj9AfoBfjWtREAXpvclOtR6NWKjIPAAvzC+zoypFmuONJA9PdL2y2XymOe8XHbJ5sp4SMa
efPpRld5+ANITOWVJjQg1o9mVl7LXaisZlOvS/d9lOBRoJZP7TDdRseTN/tpcUXmLG57FA9Ncr9Y
ujFPdwXKIHHwyIDhqQMAEo01aEpVG1RtVyNpkyFKjXrq7tDFw4AmDGQtueJaowGhlberyXOz0l80
H9TdxG7qTX33QU7Tj2sXr4s/kgVeNq6NVLCVVvAL7i/JucM7WeBbBtNXUV8BJgiQMIHPhokDuq5w
/HluIaTxgAoYnKaV+cBN8yYj3PaVC5rRsLiZ3QKk481Na2oO6rzR8asrjNEO7em16lMnHNHmt5mL
Fj9HdbQT/mjqvFnSTK3jnXweZNftI2nhht3EaKJVVwA/HS9JDZzGoEOFDylIRloatBp2KRJN66ap
2tXi4INdEeY2Mi28Xy9rFwedW960qfjLSSXqcYPC2Etb5E92r+dPKI5doU0lu5EIVETmKWkBVhbZ
fpk4G+CEu9cakddnlc3e5ROiWo4JlrHajEE1Vrobx2rcK4kWC1pAsncfi0XRN28+3i3Ix592IYv/
ukvZIsJtiL5E76UuHngbvVoo49rTrENOELAXSoGuxVlRMw5EzdZwt2Jq9RUoHtk6GkacOu6CHbLJ
dAB022w9H0zsBGQubpzk8cNUJ+4ujJpdZKAZDiSkVrJGfiPYaLkdviIpuE3B6PUJ+EJ4/BaWpv7I
oldQZpuroQiGUzc6xV8iAe6lkvdhUgLoP0zm5WyaYr+ue6AOTJbzyN32E7nN+yzd2kBN3dGq9124
YYEkqXABr6t270zQI0+/7UJy2gWH543heQdkMl+nvE2fgi5OAaDmaZsWR9g1TWfFFKGNTx+A169M
UJd+s/rIOzfudwCJ2zeSDm1qgCMkf41Qb4W43rufeT6EWetHVakfnL5xNpqHtHIqo1uucfZSNG18
dFwwJuPuWvydsAE3kiB8HQe9Q9Q9mHZtYFpfEG73yUAHsuIGoDvFMRNt+2J7+aOdBPnfQN2aVnlb
lhctZAN+42DXJcWogQhtcnXrFnsAhbG6dGMKRBmqSRZ///4xGAJqG5Krj6Fi3Oe87/ut5YbHJOun
K8d/27Pt9c26QEvrbp72egTGXFv6NAVRQoD30ueIJ/YTSWqQFK/SvGoONJUoptojxNOvaFqmsfWI
E+M8I9FoA0le1wGGzWzf7vv0wVQDXWntj9ELgzNN8H77JjYEoEO0AThNY28dFjmZ0SA7HahaTg9c
e2X7Yb2G3vRVLDtvvSgWOy3HO/uoAa9u8Yyq3gGpVQYYWe4YP5eNFhMNf4/HUaLgmz5d5Iz6/HW0
rIoe4t1iGQMN4SKDGY6wGAt5APQbSOxAgRStlrllfQehQYOedFFqeFvTMs62ndbWeN1ScEl2N4D9
gNXWmoQ0WIl02dbDmTsVyQbtQyiQxWvrZy0MNr3i+Q24hYOkkvPf5KELOdlLE+H6YURkRy0Cus74
lTvjgGSFHA5u0czOSL4set+kwNntlNljtYtVqbBllgdpO+zcqXJhEg2BrDY4MTbrWFUWk6yPquph
CHGfTyZg55AsLkeGvC4IruepMuZ5j7fkMU59cDYz8Pcor2qPKB3YebGTcVFtUISCPdSnoMGr9eoB
oFnIdUFkh9OEnw/KhSK9dwCg3f2DNlxQx9md99g6zrNwYrSiRHzamiUvd9oEq1y0F0BMMqRGJ0CZ
x83FS4EsTvdvmefDvh0KsWIjQ94AhRWXuOHpA93JP2qjsfyo7ewaNNeDp5r0f3mupHe2CpGdvb5t
NmxCL3inAMJHhRxOV3Hx2gRhdG3j4U1cdaDuXUzJKszGcJNNnK9ar9HBnjHGIJVDQ0Pv417/aOG1
au8o2jmvyad4NzAEI1wLMUFld2fM4+m1aQtnm+F9YUZ0FiEH0UuHwMHBDtnaJmxnQmO+u+y05Acg
rtkWAaXuDFD97qxXgm11pw3xpos4PCmGsQmaee4GeVOsU8f6nOTVuKMlQwwwr/BQ8ha0obn1HXgB
PTChbPOByOMZH+WpzzLcLQxQPUnP3eNdrL81ahjwC9tFugNCKzUlBVJZBV4u/UVCVx4ivj5LI2O3
KOC233sMTwcHN9ddk1roQxiyNSs4uCSKOPHx1yQTkHatm9iNUh+14WySGSQojETOHX3eNeKXrugz
xX7Nd7XTGP/UaXkePE/8yErrseo095sYii9WATR6UfN/rL4uvjoMWdamMz38GoGeVYejXAVaGmx7
r0leXPR+U1CUZhPKIyRKuT696yh+uszedcryf1tXx7HvyEKekG4yq29ThGSyREgK4A/A61XEMREO
Wqsqd8LLVJgBydPOe5MDnCD6j3IX4KyLH9vSPvoh/yz0QC00JDvNiq9U52SPbYI/1fhKBVRczX7X
hV54JaAeslSzZV3K0isVTxmjndyULht688zQ17uagGqwGjWW/lWnfeGjJ7L+htv1Kc1iYNO20QYs
XWhxm9B92Ymcfc89NEtZU/UFT71ypWl2/6wBP8APM9AV9vGTyRr3S1oP3krLs/JmWnUBPNVxPDSZ
2z70SK2tkyaZPoug+MfBc+cnuqqCqPtpN/lPnNTbz13g8TXavfKH8BE/d7x8DbZ509EYvMqF4fwl
nfFvdbP+CW46lPQhS5Cl7eNkt+Yr7+1qxQE/+TR1dbdNLC8/Ayc/wPuHee/HthL+l1f0735YN8BP
hWgM462xneJm2kctKirBp8Rfw77PQH6Eq0TJQhCpvi7a5eq/233Q/kd/ZIdqOnQfdg7IjC0XYE7C
y1DEAIiyMGD300VbK2i0urbftDRdtFo1okEsdQMQiYMl5IC4fX2saiAv0OkXNYnAK0zxs0faf0eE
nTQg4P8JhYXaaeHwdNpLOKQabsgxf3Qco73wZjrNM4VJkAOg7yBj9DvdrQkZ24S1hiy3WkUKofNs
Rds5ahkpui771ALw4M5dzM+0Ha2pnbBDXe8wf5wGeKsHNorUNwdmXfXXEL+zq8sAHEsC18kUBbD9
rU46VAaTrC3w+0Myf1znkdRS0M+LnyMAIQ9DUwfp5s0Hn5KY++/rZ9Nlaa+hhMyZmgO+UXqiwVKB
c4fC6SGIWU40X9RT6CDQHgAAkU3C3JNisSsa6R6l6ZN4Nv1gsXiiq8U7Ofkg6wA3ifBI092cqFpT
AAY/6thP6nB4iXtub70uqY6h5RZX5Fb4KpuG5u9Iq9YUgckbG5ADfOpfRBqjKwwkrSIEiAPSYyJF
OS0uszFHW1gRInNo1c6sJhlpwY+anumqDRVt2DKPYnYskOJA4yb7UlR5O1+FZvl2FaurXgzsC12R
HWlBK8a+fLBbvBRxeQSX0g8OFKtVnhsGXsc1PHspOhNQQMcKI23V9poxB3TmKA+SJ6imC5Fw5QzM
d2ODnluRAwbHVlOSWaXlgE7nE0kqoC3NYr2qPVShgYyLFD2y8pXN5IXWeBnCmZGrvfmhVYMTc+WH
JnFXvKASYHjRHokdpM945lc9iHXiSnM2HRAxznnSaCc9ZxFgRazxpSyQsug8xv7RHktFebesqYeM
b9DMLI9FD44xVQcCcugJbLMOP9B0wkP4PLm4Z4+qwAO4rvdagGmAd5ZnV+JpN/PuBc9zdgIZHliL
2ga/GTVd2OILfboT0SIJK6Zb+smWpXwkU2VVNd296HdfXKbZtooYW2ctEBHrwgR7TVjdKkRzaIYX
7nlGWJ1uUc8zW2F8/m75PiPduyUyPu46MUT4IOvypk9t/MIbGxy9ARrfvSifvip5I+L4xSviz5Eb
ZbsByCIPQpNvw9giKY1oLEDO+lDTwfL6S+PYDrq3QYuyWmTLYk3GaJG2k3zWkgLl7x5OVCAO22Yy
9fzFGveEt/1QrtVvR++3nUSayAP6oJ9zngcPhcHkKh4SezNPmyF4oCsr7u19EMrvH+Q0LfE8jhD3
Ood2WKKs2xv2CiDhBvpmvMPHWuPTFPez8UZXWXz1OrSnkSSyIR5N/BzkiMjQYjpq2bCXajmZ3Cnw
hhqm2eaNIKdssk+JIomYKR4Q+XsQduEdIyWbiPbBhqx2QeRyRw3xLgPktAsYAvbVNtCZDT6qE3ds
+URD43loce47YFS9y0xLfHazQiBojlT774tIZDDzbZHE7+AkCwclC2uBZPSqKFElgP8cwzrPlzzR
AM6QF93qTghYNUDveWjSwtupdY7fB21KH42skHsyZqB8npUfpox1Gji2vS3Jafm82wd3y+axoeFz
keXd56ANkP559HBa3GalPQB7LdRdF1Wntr3WTMfbWghmvgiQ1BzLTIJgQ00NZqdPKciZBlEAc6+S
9ZdW89oLS/rixbQnez3y6X7pGKAbkJaCiGG6pa380Vl6fR657F5cPhrrdMjyHU1bvUM9oCVHhLSh
NQGy8dBExiPNaNCLvwMtiJ9R4gQ93mvR3f3LWVFZb84SGXYvf3LGnAlhYE3D8W5CQc7EbFQp4Jeh
txEqy6pA9y40zyxkMG03YDvPqhARflfQldA8bTtWuOnfLZ5sBhdcIlzCQ+80eyR9y1Bs0/Mm3wa8
DhHiAYvFOEowGdgxQCi1IkcRn4uGRACVpRfTBR28b6lLK7aeYgPo27JHDQ4a+iBrVJ81HtTWyQ4q
lMxjFvbM7I5OA4ArHhmVX6K89kLGZZTX8c7SDYR0kxBU5bTNvMNU9Yr2prW29SDq45SnRnesgUB0
aEP7sOw1741XoXwTtyzwkwIgsqy2r0apamjRAtX6zNMVSQQoWWkgja7UPP/RIsV96sDM2YJDRa1Q
A5ktU5RyRH5Y45gLNkQYLq5aDv5GwcURhe35LulLzbdCjlijGpKwz25B655L3VGl5L9EGpoudz16
nH2yWBYE4BezmsQ7LiKRdvo+iUBo3EV5fueXu+HXMsniY5A5posmC2Bt9Mb401DbhLmS1SNIbC3b
LQ5d0Vuun+GV99gCg4Tckz/6AG4Y1r47oJ6SpqTIUZB8Gt3xcUpTuCKZ23DEcZCn3i0O8lBqJy+x
T03jxKtpzLod5YnLvsadFtB4cywsAPzJFUinoJTtcLslrZqSLaWLHcAV04LZgqajZ80WZEY+Fpfv
Pux+fEmNQP/cm4iddtKKPvMuRe+k1eo3WQzaFuHu8CwK2R1jvSv2NgAbHoy0KTa9dPkzcvGIJeia
9ap4/cD52X9N81T4jiuHLYsT69ar1EtUxvaOhSOSmpSPaQVS8HbRbuoqMpuN3pcXzsf8PGuZC1Iu
8gDQOmRvNIHVpQbUZxbg1GWOg7lF4lVe7wYDb/NjmwXb0JuQvh2HL45b9eDaiDpUCCG0gs/SnmlK
VySrHe8iAOCETs3QbVDeA7v5kgwHtbgTcbTXq+JpWXZnksuyPwnUh0jkaREoQn2ZLnVx09MG2Mot
j77ptf2SAKXwpU29/JDUTbvtmqp7ZWEEEhixrqrYe+yqqHjp2+jMXSSfLaBQvsS55SAExsSelPkI
3KGxQbdUMggUjo9RdDNzOKSZWvC+nOzNZgKya5WW+wihdwThUYRbJfzkokj8CRkC95Yk5mdjYumX
qEnYrm4TbUNTsGlLPwWD+ENnDICM6EzfUmYCVRwnkyNqTa/r6DxAb6IRYQcTrR9nbjmnDnfaW1dX
HeqeUvcSagBNJpkAUN4N+G+IREpE/WlKilHD/QlIRl9zZTFoVXSos+Srpgo9qZgzLGNw2thUNmpM
o3PE7b+2VlQJSlZhBkL3SkMsrJhKaaGTAktJPS8aUQvibWY35HExoCsaKnL6512K0UTcAkSz6WWg
4ibNxl+3GpJwiE/9+zTrOCCNjKLDrQmKRIuTU5WICnzqZB07vy5TRJ139VD+xd3E3Qsgw69TBR9l
hP+Psi9pjhsHuvwvcx5GcAd5mEux9kWlxbZsXxi2280NJEGC+6//HpKyWK5298xcEEAuQEkqkUAi
8z23BREmoueJGuIm51szyfYqSj96LT5prixfoy5G6aSR/iQPLdLZzQSF0EAiriYg7aizeYLIBkFy
iDL/YFLFICmVXGiDyXeTz55Q+F2dpGpIS82dbPYgDb5AOHYslrNQzVUjoXuRzy4ss4/A8PR2sdU1
buDhYViu/HGIT46FqOckBmMzC6sS92ZbPnb8zeDWY+6T32zhDUBa0IEgtgNO2+lNtkxO6lvpPDsy
NeMTzTKPmfogy6eR4ADHRgk2N/6kpjFpZkcSkndIi84/Quvq0g1yBMLiFNHPTuFrtbE+PHqj6YJn
ZHiYOXJIFjoAvgAIzGmWyRFwvAkAqtaNciPff3PrC2mfyIJsB415iMO6DNWbWIwa39Pc0+BMD4uI
bNWq5I7iEP0ELsP5mUiPPgpB05OvQfW4pYOw+05OSgpSU48cHOFMW4cl8RyyXhTkuwwX37RpvyFQ
mO2mokCZ+d0ay/QZnmQHpDcjJ+rXU3z2oHXv3DK3BbFwjuDkMsHyA93JbFTggrZ6f/fpQuni8yxe
tETNKkCi4YZwfpmEYthKpFOdG3UFMUXJcPXc/Xy/gHwhlN34YbtGEnAGdivsuQGHYvV4OR/8toSW
7iwWE/ITdqoFjgT7Gr28YtSwrXLwXu1oSA296ULAt68yP0NIXr39SuawU1dUbGW4/dX1owmotm5+
XRpPS5GiEevhbpFRb3TlgIQx8JMtih4Up1djSovNkGQhwD8xJC0pRItDnu8CMP3OgyNrBenUxcc7
OWiwnfNUjOtlDq3H+33lpk/2FIkHmnZKTpbo+dWORA2atHDNwza8gmAtvFIvbJtxg4tCLRj1fspB
v6G/4CeejoudkNV0qiv/HFuvNm+mgR0riSigGzdgwAkB0XVZGqN1gG9hcA239Nid7UgDUGZvHyFJ
IsydN+O4dCJcSovubQwAsDc/8vCm9ofoAUZoGECCBNOVtRFxxA6oWhPnDo9x52C7XXmmsZs3WoD0
RSNAfm95XhStocF5GZPal2ZztC09ENHU8jVyooq144o86DofMcRQjrjVQTLWqZ2AJr2nLjV+YumH
VOI6UBk2WghD6i4m1EN+2q8prC6rWLDoF3O716BJQa+BZCv7QCaz9Y07SSe8N1AXqz4Ruc9WoNHM
TiQcJ/1xjF28achwWUJDOqm/p/H8U0XY0hjIl9vlDBsVTa96HF4H1z1Ro+mpd+TmKynrpK1RCoR/
SlScKhNpRr+6s47rYbmNLPNvUjvdOAH3R1lOnr3pC/yBrDSrzo5q1MFkblpsGb1E9Mc7eYWc7Buz
2UHJBqTRriLXa+l0c76bEwhBl7YNs73HcvskUasN2DADZ7sYrFonsH3gpB31R1JQs9jRMEe+WoWE
RPjdqW1eophprKuAFDTfPPWd4eJMNsuwxveZI2iCsuffPtXNLORBenLLkTCwngx+tiMkW3e8Hz8n
qDddJ0UzHJM2GT+b1avUSv6aAg/u7POaow4CYoSn3qwY/m3PE/AjAulhv+zUMv4COqQeQIuAWwhz
Vr+wEneySm63QIBATTzoQtQwz8uzw8T4AhLp6oEjKLUCm3T0hY+8XGcZaGxY3OqfM3MWV7WWHDsn
HNZkBSD6GtQLtgiGsKvAO+LI8zj2H6ewQGVNlwJIWTUkp4bHze2QZHqIHbk6jy9m/2rrVmZ8qhtw
g6ilqKEVaK0/ybpiSPftlD7965R3H6kcQHuOoGG3WhRgMSjWOcf2d3oRgAo/Rl2RnqipuxDP2rZP
T9TLB2ntXZBykTJsf5nRsA2rpkQaPIR3biT7k8til2q2fHMegGS9d0QyL3I33zJMRyS2amAY0xvd
P3Z97R+pN6oh9Wo8FQEspsZz905PPqzyb711hJFWqVFZ6zsFGZsWduqrZUGyuRvOS/27+Y2eDUDi
0EVUbJDfDzBvXAOvSkXg1lFdAeAvsWfWFHccSWMkCsy9Wf/HcaFmaioLQNDknlFNQ2QoMjhyoPl8
UHUce3fPNYYINtOHQyuBe+RKB6AyIH2LLo3X46T2rpkNSWOW4H8DAfM0+5CMGtAlQsGLMNslyZiu
0gaF1RHeqitUXibeztDKQ9WgFrDxOwvFrHb4DzWr+HMTh8hjykbUZtay2ybqaL7saZBNkAQjuI/m
M/uiKPQ+ClBmq88K3kikZSe2F+JJW1nbMirlyQXn0BpcVp8rBRGNeBfyVXiOF3qlSNrVkBQMSSwo
v3e9rZNpkCkF3gBfw2qqTzQiuRzOYVMlTzRIs9E+m1V4HWoNlVlTkYILWUzAg1TeZAKy92Zthn46
T5t0okRG91iA9EC/hoDeALg8qhfwR+g2feZ6m0qhitlRDmwPy3/RSuCOkejdvlQGjtRu7RHEBjzj
CNIUNdm7PUvC+oFGZG9a+GPzfl6iZINJS4yZAAwE8/tr6owSkVYwrltj463tIbOQZdVPxokawASA
3wpB96DRcjdYFDeGsrbAfU2qG+nipKMu/GR1PqqXkhEYgrUAUCwRrzeKmr0DRu/K5r5AYZADuHtU
Y80E7zTELa97DsULDch+saJeGIMBFt8ToNBa4Y+pnrQtXR/S7SI1ku4Ul2vIXF1IsnAAnbZm75db
yNlu8SvjdqezkQHwpkEBQqXhjs5F8hGSYYasO910B2uo1nHmaytsz7qTnozcOZOXLqYhQOA/Q8QV
QDDYTim6BVBNhScEAAALSF0jfmQZ0JlJaXOQEq0XO+qhdgkJFu++cBASv7amyPItIqxDuasA7n7J
dPGQF7UEWFgOTCfElFCfOTab3rKARWy6zV4r29te0iTtLIvee3d24+++vdHiSFF036pJF2stt0Ls
wHVEHv0WrAN67/82rl0VOOIFkvbIPumsABV3vkIfFAwh1hq3iDTSqgG3XGmcb+YhcxAdnID7CZgP
ZI0kEbI9S94eIgWLWACa9Ni6UbOiIXkARBTMTzgthArpMNGw76TpyKLX23k6roATy2kAdwbDb6eS
qXZAUtHnGlXdDIyYqQ9I0NoPcl7pm1EB0eiqIcVQ6VvUrbiAyXLeRO/+ZLDIlzlI0UzYebzR3PhD
1R2XclpeRBOYLcr8U9w79Y6KX+9qY2lIisWNZMpr1CO5u5PflOOSHWP6pUOS1Z4m8Vn1yazHeke6
2Za6yyxmhK1RLgcE/W8K5jg3VW5PdKASOGpuiupo7N1Xy82Vc4uOemqioqiiw1xRN9swVZ8HwjrE
vBXj5H8X4TPrHn3CM4EEY+C+lOmm45t3JfgVr4weWYLxsyCWQOQLjpvIN/4W9WB/VR2EPu2vqWX/
jYiu8yHTh3HtjE5xwNnBeo4HO58J3Ju6vkZDPHyaGrfaan29qyohggW+cgZZwYXgG5ylm9Tuuok5
YKh/h225A7tc7EIwCW0MPLWDzmdAZm98b1s1XvFgE1kfdZmddCvb6N40SJtAXZ6yYarkPKkBvpTY
AzIMwKJFHFcZHrNnd3B+xIpra+bUql5r3/SfaWDmKOcwo4odaYgKmnaL9Dq+KQ3ggZRdGe25Kiar
BJPbZkTtHDIDEL+IdGBSiLrfmKbd4LrMqy///ZdznX/85UA+gZpiMFN5Pi5XFK7Ij28AyIzk//lf
xv+uElamuOQGwnZpeudew8UMmAAFGKAt9ipyDUVBKOSxMgkYVM8EXYJeuoBSZR7SgSV7jpGdj4zh
UHgnZLI+t5SjYE6Rd+oc+RRnZvTox0g9p55ZT6jIoFIqgHU/eqohhYO8JxtgMn6HmOwq5FinZ3UR
kNJtxgy/iSp5dYBygvs4NQTWq3asQI4dqklYKxE6ArfRithhgRfS7FjXaauZHRagLeyadoeZOlZd
qUfqAl0vnQ5Vr0mzn83ITfb4gwAzAvj7cSLdK9Nmt8XXVG5OUTV71gnFPduAb/6//yq+7v/jz+K7
tqeD1tNjPpB67/6hPISvNBCHRi9Fk3b7RJ3wWVujkeDTDeauGi8aJ1XnvKw8kHKR09D2y6FcLW7g
kMMYYL1o5/6im5coDcAbpJaOBLX3xW+9yN5RH+HPs1iez5MtGQjkne8SrZ5/ApQl2AcPvJf5ZIZX
ifvPpyzpvmU8q760fZ9vzBrZ1DSMcZMcAkq+t6LiqPfauCYxeFsyVMDG2jWqbb54p5WZb4B6Iw41
Q65O6ON4jxt9YzXFkb8jfOcZBrqJioM2ethaqzzsRQHAe0QKC+O8yEvLRqp448s1yajR6glogy0u
6Y0cGeAkm9fxkZy/2HFc5R/yCRuJBdmatIUuD57j6+dFXql1RA52kwXaujPDitYBzg3Woc854Dp8
NXbF2zpN9QLuq+ohMhCJVPgq3xKTvagqkA9elslDjljFVje8/KtMf5C+cVCBZoTjU+vge6XAZyLV
yDo3A9PTnR3JssjkV2VB7BwkqpQFvrJvFpoeAWm0affDlE2rzPE6wEgoAhmr/YklxseZPgZxukvk
jw92rwhpPD5qOzwxiMBam3lp7DwCtGihlduZU0YRyzSa+Xc6ataRSGJI/mvaWWLh+Z8mwwPR05AI
eYRvU88LIz31aZl6mef3qUmOs3lqcAADJx3IPFxqNRspveB7AOlokxyaJDHOs2hWt42tn6nBPjE+
99WBBsIBuAvOguaGeQk/96iMihNg6WErjT0xiVTPee/dyUKED06+BP7JL6vFgGR224HylLrUjLVo
jnkjA603fVDF9/rXGhAmSTjWX0XbTQEuKqxHXiX5XmrAF/VQJn+NgF26RvkD/4zblg/GKFBoWyTN
FiwbfNejEAKoC7r7cZKlu0Wtkr7JvZh9HDWz3aJ0Lpy10gEmaqONYquFMMZFn7Opha1vyTfUcG0/
Ov2wdoA2Y/Iov1jC5JcmtW3UoKouCafG9gKJw+Paiiuwn78bVnUGQxq3XrgDUU121JV2MZl7yq1n
otlbufOyKGm6Zuqtt0mQig+E8jpof4xg5tk0CI5c9VSG4HspjNdyKjRc03bWlZpsNNsrLtJnA7Jt
kRB/mJj9zZKm767IbOI23wAtpljfCJsWV6JaLLM92WB2/8ItFE1kOdh8i2g4clYUH61OO1I1TD5G
3hqpmwOAcPTiY44wioUj3QnlS+Xal3Jaj1bun8o4dB8lUklWsh+S79EwfdYngRyAVtcPKLpLt1PX
5l/9Dtn3yoA8J/zUs6c24p2FPNIEubfDZ7CgerNnjPPgNjHxfFCeZECeok3brQ0oSBAR422bSw0F
R0Ic2jGPH6mxBLKQGbDRasllsbFQygGYVADkLybUw9lEBRiNBzxYMZOUcbEbQV8H0qsJGK6zTal/
ryduHjqFqUYiXvH+1LjhhUTzp+Cp4wRAD2FIyPxlF0Ysw7bBriNz75ZAUq0nV9MCt/H0U21wA1B3
CEOtgBOHaiyhBCQlvSvSTWb27WERzdb349mbpDQFL/hzqxCySTSBsG6DXBZskBiQQizVVK7wghGM
PcEiQ8q7PFHzJ5muYEWQQnOqIxbuUDc0ink+8lgmnRhCqIvsv+cj7WJM694Ns3T6nOGtdBYixdNv
crkBiCJPP2Mnmx7z3N/QiORWP+qzkmS6MqNea6TZERBcm9AZVkm89Tj4IwTOMqchy+K5RzJXKahn
+mFSru7Uf3K5kzFU1JUr4XhVkIyGEZCaZqS5JqanOPWDMQ6XnM2JGl/R2AE22FBF+BDSWFPCZbhY
I76eIQEmzdZkh8ox6ygApfkVp58fVhz3L9IK8Z+AclHgZlf5Z3DrIQPTRkjLt0ElxzmS0pLRfXaR
Br5Lp4yD2i20Hm0Pidtp2Xc/Bu3RMFr3LzJtkCxwY8qYsGfTjMf3pmYGBKAUFGO5afEVYgMJnuqg
DrZGpCBRTwDgfqMNpRbcKUbUYx7cin0gWwBsgoWYTEz/FSXO4WUWjUn/4MbtdByAsnyzApkuK+Qt
btUWGfVoBT76Hxb58rmwigkk0gvpmMML0I/+/jPkMo6CsAC/27YSYP8AoNRF1dseCdyIkJFGBY9E
vZCzWbmIFjNwss5KMl3kZPv7tKQUHLAo1HtXzthLi+v7lItocVVe0xhGx05HBi3uEfMzXnqo1NeQ
clMqcOHeZlfUtmUfJEsqVLUBLYHkwDW6iqEZLrij8wMC74xSleBB3fsxoXTe4HzS2AuZvrGBTItC
xF/4ogucJ8lm3E/PbbOD7aSbKOtM/SP51aiqX4EvI00OthV/R3bLkCVBkyA6QduZAYlo58jQAo7s
6eO8/6Gt0KJlMtHblef7s828hZLvuyOaIfMabWd1wgM3WCy3Qyqs1wIQAytkzlWXZDKt1wmhV1x/
vyaexN8CaYvAlIKVB0rx3Z+cSIsrmD85hcrJVCtNNvbtrdf3SM3+hfoukVl5dMNyMxB/BSlCQ4HA
k8ZB4U2qIgmZX7XRjiHiDxgogIVLFxutJG2P1KNGZhr+DZcx9VJlWIOoDnVJ6bQr/ZTtyG+W3XTJ
/G7K3Bya4/2883hu51kWVyk9k6/uPRZ9FnuI88eFv84zGT7UlvmoCRP4pjJ0rBXJAGuKEhxh5bMJ
yWYFgCpOQzkcF9Egj1oONgzkFzRhMDGzO5XCDBGzBcodqsFTsXajqD9VJCT9oIy4CGUYkMqIC2dt
jnH3YOX9rojLOFqZhsAhSwtROiamAP8pgHqzUUVuhiZLkB3/6MUlSrQd0DdlFkgyROSGhzAJ8+Pk
OLfNn2QSpbioxDDe7Gi4uJHiTuZj94McDISI7hTkdrfGYjKvUZrnUHO0LcDM62NqpvXRQggSlLtq
PHdlzKpjiQ0EX5HBYkrDRca0JtMDUuuxnr5150nI6n6SGyuz83d9qTnIVWDRI3AbywPiZNGqpb2T
kpEis1K8CSqQgNa0t1MKTxOoU06MlUt7tkYpcssB0loD6DaaAMXoiNT003SMYjs5R1xDxgaula+I
W11xsje+OLU5IiFQy5+aZuh2dc6Hoz5m/AJ00mljAFnvQ8pcPDuKwvkBFgK81FDQZ+v9i9lFf0sk
7+5Rkod00pbhBgpFUD8m3qWHeUgaxJq/pcVY3cpSQO7WTjEcUr+fcHGl6hl8T756NRjuyYtECU52
14bLj5NTa2/+JPO79kUmY34kW2rADCPBCmQ91TlrZnlZFcf/jviYjoro3AL4qgoHw0empu0DVNEj
7vibQByPk2Ko8Qt9cqtPXZpmD7pdVMckRuV3ImT9nNXgmWAAvf6O21oUVYJrj0fhJ1mJ9tUbMlAO
6xl2v4XerTKA9Z/tRJ+6VVigdDlz+FeSUXNjM3cr/UvrTC8hDvGoGo39b7ivAl22ZnzCkT/el64r
d9jLeq9tl+OYgSCDjtu5AEeY8FzYDbt6gMJYFbmlODbLXZaBqj1IHTYevWgaj1ZZjUfQ0Jrd3lVj
ElKDNG8PaKzNtWNW8eaCdOMqx5sBhm0e1s6GJmIS96qB34OFPult8Cq0rTwVdfNQWa52NRDTxlGi
sZI1ikw6cNk7Yb6pcyOYwtC9gB5QQ9Ymxzfe78s9XrByNZuArRvAexGCEjQP2RhVCKB8oIS3eWMh
z0HRtOlh121EOiaB4VnGhRpSzDYlUq9XdhXK7aJebKhXVxE+uVee7uQ09IcmP9a9e6A5SUQNJ8Y6
VIzrG1ENGgKwWPzOhmSliZx8hHFQzqhM6q43Dk2f/eUxhdDfNw4O3jUY3aZm2HI8cj/EUViuUpBx
/kSCEUvy9i8UHlkghQT/dIlqb40Hk45XoY/D/bBCqQHu/8re2zAWWh1wbjQJBB3RXFQi/wb3SGXg
i6m5RJml5zsfv4k9Kj0+hj0YNo8aiBPPsXGcR1NW/pUk8ZfKTzJEhUwwyvjpeJUCZTJhNyRPiQ5k
Kd/SdFwLyGwdto74AMy+LuBAKflkuy3Ap2p/umhO525HLWx2bWFawFs1xv1gJOIEQFn3ANou/wCG
5PyUuqmxb0v+MzI7MNVPYXlcGr0oUKkILEp9swjx9U/L/TKmHoIhwxRQl5zu1IvMRrkpn9cp7DDl
q0V1P9GN6U33xmvu3rstE9588rm7qG4+7/JRb1a56ab085LrzYI3BjddmmtZJaun5O1XtQhvlr7x
vPmx/viBlplROOUd/vvxapv/wEfH5YZhMse3wUPnu6b++z1H6ua9A16M+pl1tkrk1LKHAUGGB8k0
8P8ASHDdqaEziMZcO1XBt2wAwyYe15O+IkvSV04q9lpnfKcZ7KpszbWfG/ZxcpEui7pMEJGqufvC
RvpR7gMCZ9P3zk8bBUEPumk/MlnHR1ONtCSzcemEXlPmw457Y4Ws5RD/aqQhG2G6jybuSY6zgmRh
1ww7d8L2qGQtUu/fp27LT8BH8NP8YtTTuneN7MvoC3dT1vV0rIGg9FRmQISZdCv6ESXpkSWJCZAB
MAdHdmgc8GqqnqOIlbNFOUaP2LqVn2rXKgAdw1PEuswG2Rj2YWQIxxEM1tIQXJYmsvGimQkKJQb3
REqSA/gT6LQgDOku/sa2a4C/kpwsutRHPgTbuhMeK0ZiDf4aV2kA+h1lu8W1PmDSQMdprVjqa7vO
j3J1148iS7WhXRo/+So77l5IUr8b0ExFPrXbxZR61QROUJptXpKErv5lmQTsPB91I/zgVcJ+4Hjy
PbD4WvWDd3GVZBEDGx454CWgtW5kyp7sRjk70QzUoFrOfhgBdLtOlRPJbCv73IwFP5CSRHAE37p3
oQF4ob1jlpQnGtGKUQ1AMDJvrVAzV6SprfvV6DPRamo7Mq9GpqT49RHjOOxRrZpnGTImI1wxTTyb
YTuzwvuet12J+AZAOf2oFU+gYKUBNQA7BFrTAIjDRSYaYEYYxoRA+L/Mk6D47FoniHEqZBuGghVQ
TD44hts+IHDdPVS13hzMhr204GQ3VqSlxqhFsclsVCmRHc43v9SG7mM7GTsxaMl/zRU3EhdAnsc3
Di5UT+CEVViDjZ/WayMCcCcNZ7zAXEEH0tgQQNqQDgekp7KeMQRLpZ67JKXGxdv0xvJmIkPvgFVk
y91iTAvQ3F2LCi0kyHIAjVpf6ZCMiBWAxur5UoEkdydtOnOTrMZ2+N2UxMuBuwTufLnO/ZXFf8ZT
auA8P5SNfmYcKFxcvKWAUTLYNDLnTO/v0ByclS9q0JZbeYZiOCgAHLPpKgGMzlFWKOSf9BPly1d4
zh9Ll32m0ZxXb/nmlxLpp4jy2FWNKnqkaH/gAfVNJUjK+NXgo3cx3LD/EEoA5jmSj/uiyvYCAb2r
XSEFXU/zRxOgs4DmAsERyLsye+vkYHOUKSgjcfVrmb33RJJRH8wdEJemgIaVMuC28cXseHImkWkU
8mzm8SuLJysPhN3aQWdO7Y60qO0yNhZY7oPc0+KdBVS1OVvdV1nnS+r5nMfe6Hh0aoWzv89Mp3z0
ZYbFjxTUzDPYOn8yksjZF37yzfKQXpMpUlbWg1bYEEBjpWGiZLUzBn2eicchH8A52znlARBP1oqU
JMsr8Ng1aTkcACyoYcs+xCve8upITZ+0bz1HDiVHLPLXeLFJ360XlxZ7J0QzlOZOvdgsM3iOJ47T
kJqbkdnFwStDlCCNehNElBAQVyg9vhnLWua7lvcNACpUwsAyLvuxfrIVSsEyBxBn6idpVRn2hmBr
0zgIM1p3+gigZsRiO28C6J9dfE2m/BkcLs1Lzo36bOcKf0/J8bH+1sA7+BQVfvpQYw+7Innj4kqJ
4yRzBckETgRVi/xuFKV/HfF3QHWU31907mpPlRl9s+O+OP/3HsTAver9GQ/3+a6LO31Pdy1m3zNV
GK7ClHB5+zzUEtdljGlHoZrBtMNiNY9blESiKGKb+6N2JJGNkuhidT+efWbd3B+dDADe727U450H
31lPS7WGPSzz37nMs9Gi5H0/Jg35/HN1mr2v2m8gK2i2GrgntlFYRyvNaw0g9wLr9a2bFyK6kJSa
1i9Bt27bn5LaxE2NrahPDSB6RhfqNm4JzzhP/d2Upw/kwkUb1U+zt8B18+h22znRqqsOXm4NpybP
kbXya0R5WQiUfnXaJMdhMzc2ACko91ZUj5+Htj6KutRfAJ9VXrsY/wQkJ7P63WzU5NFE3coLtkO3
ZpaZBbauIwRMT9HMRl2KX4mzrR62qUq6jVWj9QCmV3JQLcq9icx3AFjgm19mIGO2PBatGkqdoTGw
xKPV/I+yjMmc/jMMU7z50JAUJENqVbSi/6VlbpqLhqSoclDDjf1P0xy7rYOg3UtSt+VThlBBZ7nA
Ion7Rl87QCbcEktWprRG3iP1MoE2VVryjRhu1bKqOTlmFb1YVpbsxwHsmzQMTTNCFoI8lY2Ll7qy
GMa43bPeFAEpSca65CF3LO1CItS6OHu8vcBWQlP2djCgFsXIjSIQrBhekXJlbqIWBbORMIZXcOri
ioKn7YPtIj6CL8+mnKKDhfyizyh05FszHYqjXyf1EyDlJvxV8ZX4f7PgkRvvR6np5wLJFZkc888p
MBk3puhQ6pR68owCqnqDsuPuNSn1J1uBKnu8nE0TQ8abYuC3pnhmz6ZCgSor0xZgwqPVviLP2di6
bt3HQVKMdnA/jocSJcGxOGrYnAVALzefzDFyd5HJJgBWeBnK0/N8Dcj87AsuIC7CZfbPDhDCldlW
X83RtgPhlMljqln+vpVOuzcShd8VeV0gUfz/jXvetq6bfO8iRLKOatR6xKYTg6WmMMTB5fmeZI6q
qaKepXo01KkCi4TUuF303QJlwJZMSDQgqQDQ+UDgBd8WCq6Aw3do1fOdcGqGUP8lo6//MiY1GZIM
OJ0ZaCU975KwFkHFTefoAMHrQ/UVaPgVHIPWC+DrD6b6n45SVu1LTUxISfCHz0geQLVPn9yY2cos
TH4zA6MF0hDHZBPhxbkfdYDMJBZjH5ldOnvXROhz0kvvYwLoXvxKhmENBA/vY6NxY4e9YbiuRsP7
qDdgt2lFKTfkq2eZvnVk527It4hqlFuAYGhL2rzENkRWOVjRlK/jYmvrIyF3R1pU6rnrsQcqMg1r
H4CVro68M+53YmMJRwuatMH1qp2oZAV102oa+q+umHJVzKsuXEvNACFzqO3JnAxnn3t3Gqeqgi5F
9QyuOIHOnqq0aP7eJJZVbHGvEq9GlTRNCkuieOhmTELU38gVkV0R5JFV9NvOdIwrjUD51u4qUFUE
2TAAblJpm3ftoLQgZ/RvKLLKpNtWA7icFn9LWSDejOfS++zc8qIXmfW3/r+vT4RbiZ04W4EaQa/U
d8hPbF/jrkCyDnBFcEc5Na8VvzhRKD/l1TRe80H7RtLGBqSPmbr2moao0k0B2Ja6h9knmZ6Hrg0f
p0K6H2ygT9PMmc+CuIlkmR1yByQOisGnEOD7oaaUKW7bGDiaFgXOgYDporHWNQD5IsvBLN8scxYD
7ut9HhqSySKLKgcUaBxborG2v1AlWG6CoyDNw2JHQ89rn8tWgR86vfOorKiqzAf28I1V7MrZaow9
5xH0OPNcZOWlCAwkvj9+frd6n2tQFWq0IlnR8J9W5Fx48XUY+52r0vaXLxp9vf4k63Jk3Vp1Bgan
928lfUnn7ysJJX11F73nsxahRLxbaNrZMuEWR21D5q56FCK8IFP8Gfnr1qWM9ekFKAE4/sW5uyZl
MzHnsSumddyi5hX1oa0OjFi8h0nbx8jow3ErCvpYJX1YWYXcMQ5GQDWVA2j59YSagR0ZV5njnHO3
/zJPpZaVIrMvjlv8+7KzUlm0uKy5WZoVHjj5Rk2bfwhaQS3flYCSd0TWHsn1T5+hE9MXsgcL/bT8
+F4vkocyMg+tqsMYJGtP1JNq+N+yPgaQCTaYKGNWbv9fvn9aQ0j8H4gsLzZ3i7tULkIulTcgwVJr
UIfKUmybWJM8Ik4WPyMI8JLbnvt50gsd13GT2A2lB1ieqshwtPWtbcbwCNVxOH2mBnnHYOa2k3Tf
JCmSQGQVHy0A/F+EPcXPdQwSQhs0tLUakQhRIJwJs9AGzjgm4UmnoaxPJGs/2hepC5ROp6t2dp+y
H6Jrfpa46vg85rLEtZg3vmg+PkfBi+pqNc6wi1Fcc+oNlHMOEypJGuTHPHguXhwtb/Jn6eDM3OY1
+5QOOlg5jCj9Pg3+uQaXRrT6v61XhuX0kuRJtmmSql4nTgsEZgVGEcoJjz3qgjHjB3A4+dZ3mThR
Q3LqWUX8y25RU4+9W89zSSsZNgLYI7gBswOjjPmja4JtOwL7xB45feKxLSwzaKtSfgXD4wFvO/9n
WU3nqraHLy7DxVI8RODnQ3jmoE89+Gz1ONrVfbHFhT2Ii1VjqKKRztHMTdY2DPum3xRTlnwFACDD
HdYved2H4fn3OUIVhIz9Rqz7Ih4uHEgBl1H1PA7SONHaf+GGHMT0JCOT2Demnc7ZX7wPU1CsvbtJ
gZiII1XBBVyVBenaroLZMruPXEqamNZa5MkwoqB2mV19EjIpmIEyo/fPQx4Frb3M8O6WhTVws3Ds
HZHDjIXUx/DHXjjH9wnm+TLdK4IaW4og8sDUpbv2q2gAIKqnTvjIul5cI9RF0Ijk+NaGj6bTb30D
5D/Ae2PaCieWBLl8pnkgO2pcPNcCSwcVSiML2PAir7Y4MLBgsUn6cToMk5YCNwurkcIESfXFD/3t
PKL5TVasjHRorrQ4fYyKx69OOkWn2cyT497WQRST9aAVXHUs5A+F/QxidI7vSHTbaENxaL12Ot3J
vQwlZyK1sL9SDoXT6kBIYIKvy84HHsj7LDQpsrncbR0l7mpRAKiv3zV5aF8mA9nRU2GnD1y3+0tc
ZlqQNpn1Xbf/8u06/Fq7RrlhdZifABhigs48NVdjb5jfkap7TmXnfOKDle9CYKPhtqooP+hW9yVW
M5RaDeTmgYOzZUj7A2rrAZDfdPwzEPJ3Yqz+xqHk2QJC0mNStfZj+j+MXVmTnDiz/UVEIMT6SlF7
9d7u7YVot8dsArEj9OvvIcvj6umZb+a+ECiVEuV2FaDUWUZXrXRn6U2yNCmmFJu3QqMQMirHvqVk
gzXjVZMXW2pxB4BdNnHIzooxPoD69OswB9ypFgJVfKAe+3c3Na12TrbZbN9+GQag7/+YRWdg1oOR
iKt8Oj1PVmHPG5WtvwylHkWD6LRUyV2OvecN5Zlc/uFrodZJPI8H0JPGg7cc4HSJpQGdwkYDp9Sf
0yllUZv66ewy/Jxz6b5kf+o5z/npSpcr08ivF7pMR2cu13/A/9aNob2b2e76Qv4984WnXtihg13d
c0+1MIk/kYYLO0iuLjlnJjEFU1aDO/y/+y8XojOag/++zqWXaai12jBSWDU9yBb1jG8fvJ3TvZAs
3/LcLJ+8ADJWSV5+/GvGbGhxzpjr9puNR9CuKQKIBszd+Ma84N7yx/EhT/r4GEAHOwIkZHzjunvq
bNO/TxostT2ndVYUrwvxNnd5cw+3SP/UuYZa0Tza7X5Ix+N3RQzJ+wqmv+c4kw4Us8tK3M1Mv4La
VIZQ8mwPdPB+n/1TzKvsAd+fJaco6o//qAQy92+FQNv1LRvUXKhA45N9cWvOwToK4nkI7vA20J+C
tsuv4DWUX9EZBKx+nZXAhgo40+4o/j/TLPkh5hZydssUwuTdFPqllUMXGhNJ0XaHvsF+w9K6xL/M
xkCy3sqO/TynwZRzCinlMoy5uRlVFXQ3v3RcmnTGlm9vmWpz/emzwNyqWgEMV0e+suotB7U+OlsN
wPx7navlgW716l7Av7NhzpEOLDGmfWnUa7a42FNIkNM9nRalU0KI5HeXzJL+mLGIc8CJwq5O5qPo
qwnflOWUDqkc0m3FjEc91r9CFG9ie5s6LDu0eC+BABB3mqveMA0ghOW5RSFlgI0V1XirAxe4/QNP
+WEr4Ld3Rb3dYEKQktocRkMwU4aR2HlCJYt2m+cQ4Ijn+mPuy/pmFKV83nEvqZ8LPO5u8tj6mCYt
n+2+SvYuJNxheoXOhlsgi45Vuqdmy/+Du8m8rxRAC1UByzVNhgOgR1+3xgNllkMGAOidgCJvOHRD
7wJRWOUHx7S/1UVu3pxjQC2lW9VIiP1lUPBe92lhRl7usqhi2bT3C3BgwSawxbxyoLd7C5dV9ybD
rbeKGeoaI/AjhqGw9bN00kEaPLvl8QTBxhG87d9xHgOEI3LceSimUxh8h9jz6cJyzprdJbGtS36K
Od/G5XINF0zKUBYWlELwKg8UR/WUJBnOpC+fwFPPVyWEop/SNMC2mKe6J7x5/Qh4G5FC8rkiNZZ1
5AASBDfDoD1LJ6slBjc+Y23Q7gU2BevItlqY91DVamrTX2NoHtJcvsS+zAPOmrGmPKBTnNXols3a
rUp11UiAgAcvbiJs+k5Xnw5yUucmpaA410T2MoJSaKyesLUf9j37NUPgFe70aR4aCImnvwwcTbye
tsvkcWckKyNgZZdtGywyoBsBAQhUeeJw4hJSVIBa3hhYK+Cggp2NHUGK04HiaS3xa2vNvbAM3w79
uMpOjAV/pMwGr8So851dWCZUDVvzWmJVfO3LjB/jXG++xKkZ2/gnQq97jGgAHfplKJ0lFgOz3IyP
5gQOH1xSMjAb0xg6s+lswPJR+psUmMmw8io0l0MJhyO9WCkYV+conX7qQjUPuugZQAgUnHJrDuUE
ppwBKPN918D/AkJ66gDIKrsf/VFcjzPUV7tCl6u2h4R9F4AQf267oln1djLe0thJoXjYQNI+bJoC
m5TCav8DOuj97WFiWdBhNTnAg75r+c6XhwnqAdDxqErn1plnBZ3cEaY4J3L8DOK+iywgblExh+qF
bC0HZqtVjtdJKF5QbLSTTQWYKRD/fMbgXI17hu2pPVlGknVlzzmHFJz6IGtJitMZCNEQETTjFC5x
2uWoCMIsBKrWkFdh0GzcNPn0/ZNiyllIhSRY/IWMTmd0OIurXNqXnAprXwjFAliXGfmtXtzgMsO4
trKmuGVLK0GL+iyn598MN72xMjM/9y2tzradre/lemUUboB7lDHBuroFNKNs83Xr2uqxqjwrxB2w
f5dOc9IDKqbQH4Y9Tzb+hI7FM69gfBKb2LvEq9Bwb7C42GhVGyeWtfnu398M7K+8X8uyXN933QDU
XzhOeV/+L6FjAt5XH493lTtgOydMFVwt1cjWsZ8PsFoQ3r5MghbWkVV7I2quI+aU4ilwDBEGQVf/
YP6wGuHakoQcorlSZfN7KqUbWq1yHxKGejObze+eBxci088Buw8CDsHQfMBtZ57cE34+XRMVVYpv
RSIPtitrAEq90j2dkyClP0KmEfVHYwreZWavRSHkazJwPO7zPj4EltHdYi8VMD0DNfK6UGN0xtq3
C2sfdRh1atLNJ/g9957+/a/Irb8/0mzP5iaq845ngi/3hT4dJCrRbWtnd10OhaqugbDr4Kn7WJYA
XjtJfxNMgzp2Qn/Mbv/huDb/CWVnCXmCMv/o/SR/rmMsvWO7K26mxgx2bmnGO+V3+Y3p1ypy4Qj7
PGEo/txB6EEZZxeb/ofhWMMrSwNIEvRpsG9az3oZg83gyuFVTDLdB2MzrCmrEOpbP1kCLzwWTFgt
+CCVylXXiZ2ili9NDd5DVkdVUFePJSw8r+t6uOumoHzkuSofG99c98pI7qjlClOg0MuH/bBkBLgl
bz1UdiIaYGgJoxfZ3dFkNMBzFgg2NJrgn4L79oJVMh3ZXpcgT4G9z89YIsIWsbSuokn65ifkEHUY
UKpaBvjZdp5xu3Mdp7jDm0FxVwgzUnj6w0/NV8mqKYrbXAAlTp1iGIq7MoH/hWmhRoNlGlKMII9D
C6S5bb50U47rjaAUxkGx4Z2eE1QrNDZVYn/xJ0AOXc7yIUjjB3yABMEyj493rl2cSuhyLTl0wdls
4wN0Tl7OnybVfX3VlS3IhoO6/SVaXhT+zq4bbHe0Em8igwU9cebE1/XSotDl8E+x89jfw0AHi4+u
L+Ijz0xzI13DC3NhBd8yOa7suoZam/L53oTOUtTDb/klmwHqkWDLX1FanUIRaImnpcn3sKrAV6JU
hwsEiABCZ6yP7QFzbRnTO/VCRrd3N16cFWC4188ys354eOu7qwZ4pDNbDitinS5xDgTeP8XLPvnH
eOzBvYHBrX5FYqakbWryDD4ZSXFz1lGF2hI4bmO9sB/wRhbORRvsdOpLsB+WNsmmGiWwNjYckM4x
L00lyuZtFoHe+gPmU8ZLNfETfBXlH4ahryHwPL2UuYBMr9MDDNf5KV7ynX5TZY35mCirCCFdjAWj
Zb0N2eR9C8QgwzYeg4/JzyLVpYuTUJfCGywL3pMAMGddzsWjQDFy3cbSuurNDmKrY6x2QeBnNzmw
/pE/uXJfeu1LWQHICANu95gvCoZ0RjE/kSDuTiYHjvrPDre0alSkliHnU8qk9qd5Zrjeu7Nb4y77
O7FtAMgElmWV06ImXZZAbRdXLXwccUqHvoIBYCFdsE3NtkqjzrSfoRPbbzKtnYMafOeQNcI9ULOQ
MGgLL+3cYGiPS9I58/eYlHooeOmmZu/0KMN1rx2rgh1bFiOxdj6KtqxuaC3yIxNx+ZyhZHYTBBAJ
WTKsicOIPetURIsZXvhzBGi5cV7p+BgPJaDy1/jZtSsU9VR9E8sCNfIr24Wn0nhwrQyuKAm47XSw
TYcBR90kv9rFwpKqaokg9ddfMi8jv3RfOmgKal6m1TKeV//+JArsvz2JuA800fJ2BnkU0wq+PNAD
iIVj9zsf79IsaUACaFwoy8Dp/jtETqJmMY5RvHrsSy941k0xR7l2DBgjWls8wBJQ9XGw/eZNQuNo
7wnrV4jiTgcmVWdNVfSlQwx1ckDR6P5L3Ifpzg1slSIVwCKD5ugzc81TawcADJZ5EvygGGIuL/D/
HjYTMFBbahaeeg5YF9zaPB/uK8+8ToO2eRlToAa0KPWamk3a9qEPQPi1NSTjN9w64QCPtA7OQod5
KKCOODvNS6PAwy/q2j1Sr5OvarzaPvdDOkBGNt2OOb7AVZT56i7P8nyrrBnmLJAwMI95OV7nUN67
LWFAfj4MMDQLXTZMu8aVIghLNgV7yOd+p5RzLPXsN7+tMwjGLCkFLCp3IDD1oVjmukwonOHKa2Sx
Y775mI0uYFqpcZ+5dnvVF7UA+kV4r0aGym3tQdMCte75rsidd26l/msCslbkgSF2mDRuRz6UTBqt
vVeIZjkbP+43gJ9MK9eCgNCYQE+oXw50lggwXlymx+2XDkqm3hE7QVsa8WUCsIbKsMwzlKF9m+0z
S1/3C/sSf2N2GhbZCmqez8baBTrdlOtLjDq6JY/O6KCEUjsLji3duoC48P2U6+Yeb3tyHwew9PWH
GeKiapjGVWuW1vbcdspx5VdwwaNsgF7HnSxvoQAITzPgciG963FgSvq0OrKkdXbn5tjb8tSicgAd
3yWJ2nQWxAJcH7+BC5fXLDK/S/c5M2WD3jV1qsOAM2Mdp2J6UY63JYBPoZmFheCY3jVNPh50brbh
GEAUBS8X+B/MDe8akvcMFRuUCWCJk333ldimAlB47Hu22w5gml2gKvEkW32iBD0mJcjm8Ie9jMzM
JH8Apw3rzwSLoJGnP1nXvVSjiF9iMbbQVnT4fetBfhCghfGK9367N/1E7FFXtK/sUvN1Dw2Oh9GD
cqEzNc1rhnpEM2LRwYPHSVvzVgJptAdIMXIGXb20CQAvum7nLdiS3UuBrUvHN4f3EfSeyJSsPJpp
ywCDQr21LYd3JTUPTQBGUfNIxhWev3hPW1BbfV6nVuTbKr8OWsjtAk99yEYRVEdQzfoW5QDqy7om
saLeVreeDyizk0JqApZlRoBdjKzEPpZxo2Gs/D7CgHA1cWu47iyIrHcl0LYghVnvnjHfVrFlPAoQ
RPejltXGMQLzzctPhtNZ77kPCEjcryrABKFChN/VWbbfG/Nk3VqiC1MIhQy31CNGmAy/uXGbH4u0
Q/5YVe6OawZaFh6/qwkrjwmGX1usXfVSuPW6wwx38u6HmUI504Aa7WpgRQ/1jUG4D9SPhRhSB7e8
7XSZhCV2Rl2VYeM4d5xHs9I/auELOIgJ9xHAP7WqE7/Ynzux07sGyiRYw1TGfWTcL/dV106rYEl2
MkNeacXwpEPLs9vi3oWcAI2kEPAh/34lP8DdnuYy/9eVaLYMyqb/60rnBAHI0O9/E4ydfjjgpQju
mhurhlepvRwMQBXPZzHkNyGVurTpcG5fkjSokJ/S5bwa5i77FKFRn7IgEro6K4blrfPoAlO5loud
L5Y2YBkUyVPfeMnhr3GRceObwhvbP8U7aI8eeJ1Wa9YmH/iKGmHqNnCe8GPMGhsvssc6L+gydcqX
OJQh4TjcZa/QYpr/KZ7Oo7rvgPg65w9YvjBsmgJeZ6Z2sirxTh5mJgCmA0xnIe5jJWLDbIZ6ELXZ
NAynYarwcKPThJxOeiXAnZX1hmK8KsSvbqFdTOK0GRSps8/jzh2UToeWx+26gZkRWOTwTqHYOYes
UM5XLHX6DsfuYnv+LJTZogaLi4Etsq26+P4MFcKTqUvAO2oJWEQxOogFhnRpfoqJbJtMRrcvYb4C
rce3TuYt1mpB9+LDDkljkQhaTGNf484nQ4rbfcnXvtXku9Js+5eg9bCiRrWs77vxFjvx76iY9y/S
Au4iZna8oUHNqF+Eml144Fr1PZvdm3roMuD/+2ojc6GPdPDzad5N+ElQK22wlVsMJdDbCubLgBXX
CFAUykZo+xP/NZCCVRNAb2o0iug8iII+76BrT/PhKV5vHQAT5ymsfPHGNKtvnG5i2D6ENxKkAXiy
HqEyuxJmVcIwEt2XA5ZwAdZqXQ07nc5O1okcWZT39QgJhc5J1hO4uysJPdgoXvYlC6A4t41fnXzg
VOx1AI/XA4fzir2mbpDRQG8yvkZHUSePlEADfOWh3FPqfh33gbM1vW68Mz37J9wA1JsQSbsyZ6O/
Io2JoWplNAEZE7mp397MyntrnMF4AoIvO/gdLDOo2YN9vwbcAFwIGCU+DRyyAbG0weRfkh0tbsag
Ku9mnQXfYIHrLEk0YZU4b9SiCR2zclfUtLC/f56QmkYN8TZ4U4c0KYWWSSUYM3dKjcG3yr6mK//1
U04B3tpo0i+fkpqwH80/fUqTg0gC2ON5Qhvk4KZOnv/6KbNUx6siK0e4JGF5nlf9x1QIvaEVO63x
KU5n/xFTzdehl/G458Inx3GwYxDIGZoRQLYPrAHScVAg5syJfRSNSoEB+rPXENNi+lfmRrSyq7F+
nTzX3jdd7EVN0Tav+VD/BBwGT+Nsnm/zOv7DgKjvaz2IIMKLId9Tc4db46+hY5xjfboMxXLgpzMI
dQv5qWkPqdd6hz8AO1wOGhjkQ92MjrumIH6S0Men07Q3ZQtDpD/zGQNEKO5RFjXHjEMgoVsFBnTz
4DALpEkVSpR+j/5i7VJ0+BmccPeHFrsyWbJJBOgozRxUW1V57Q0YhdUOYp/4TqQwCg6xS9/d1E3Z
7CYBTYt0oe4rLdAjldPvgJYvfgVpNGXnIK3hZpyH50SaQk2ehnRACtPUCcWturDuRFU3z9MwAQUL
s+jMZe46N22xh8fLp3iugbYCfEPs3SWusYbFond+E0uc8gc3aw6AwvghqY32wEdnlsH3pEd6ESCd
cbvDLvwiI/I7hfRIeQFhey56vDmEYO1A6T2CcDXbAlHuRn7O/AjvQv1tn/L+FjTI7mqRxYuDDIb0
1OH3MFpoS2buBO8gCZgx0UZeBxPLTNWnvpQlnlDL6Vj30KNxsUdHMXuu0N3gzxp9ykzj+QTatt5R
t9Qu2AnL4K/Zoy+GFQrBVZRUHq5A/Z9OaRANZxJCALP13TZ6B3izeV7Zeh521NTeXIN57ZghNSvp
YgfCf3M9p7//ko+3aefBHL1f+WmpshXA/g12pzTs2vcimPVNUtgGFInTG8kDfUMhOvg2QLY++B/h
JUYp2nIB6oEIV0Qdl2G4O8YhvrbB5hIrl0lVxb4NkCQ9XGbqlTRvLMhWwKE7ub5M1Gauf8pQGr+E
6CzxuIDTNv9xmZrijou6pmZtv6KmzoD0g6EXbsezcubzLNRDF+TjAl3o7WFHMZqLPmE9Z3sPIqun
y/S+WRrXKVZfv/8slClciBNl9vzpL0VTG/DU2WInUkOIA5xNs02CQ14KgJNAMHh3NduPUwbTRihG
rYYu0T+y2shCbkAdgnmwKPYAALpNfRASps6AuB32Hk6d1Teb1MJmifSnZiWbTL+aA79vunlKsI8b
ggGUQevFhcJEXrsvYCjOEBBgzt2YS2vjTh6cdusR7lCq7rcGYCm3qi2yqMJSi9W22pYjPGxsa8pZ
SKedKrduIOTxU6xYcmaIUJt1ZR8prV2UniiOsne9MeHHgFWlXgU+FIexgTSHZd0Zr0w4b7Hq2YfO
u4P0Zp2EKESg/tTYMG1OfvaQOYBmzZgeYuiAf8Rj9RZg4fbWQ00PKPjUum7BPTQXkq9nVDVQFdkQ
9kTRpWBB5XZmXhuFbg5eAy6xsxwGaTr/sTdo87/JijjQE3FdCPLaXgDL3y87IWlv5znTzXhbmCgq
WQvdvB6gVBHLBhp8g1n426HKdmnPx2PfDPCxunTHQqcc26IdO2GlFcF+EILIXT1FKjfHh3Ryxf3M
XrHEHh+GuBofetRhVk5bjDtqMqaco9UF0JxZel1oxD9AfhRylGlwRaMKWfubvDOfUBfPQwrJqizv
LeeFGnSduVOfZ01xJ4gEA3k6Fbw5yb5v+rDDe+DJR2HhRGf50hOUxX3uFPGWWuc8GkJtyvOm+k2m
Y4svhTFvagHBthoLzVeL2wBuiO4Zmx/DoSvNGWV6n70mxvzhsFbc8SZtbmaNtZQ9Dew1VxNftXAE
OIJOKL4VvNrRPDStCRjpNh6/edVhsgpDb3INjfY5t6uTYaB038IVvYMKEruiGB0qvI/ii7vwFZfk
8zjqocGV5EYXLqOrIhhgn7lMW+eVt9MebD5noWBxiNLGLPshRDXAuDXawTnKBP+L1OGX3xMNBK6V
demGVw7fB3bOH/5hYMe4c3TmHsXKmk9vwfQRZEHoNDq7Jnhts4i1Q4Yj2E0eMKEXyC11QM8UaoXC
R436NxaXOv46CXW6wRB/naTlTnGUfvHG8V6pwLR5HjRA1nj2Y/29PMuX+LjEpyXu/yV+yYdizqd8
a7LN51qjJm14wliLMTjPc8mn+d3STvGxS2wDOk5dRoldbcvUmSGj5HhsQ3zws2350pPa07wnrnfR
jxAAHTgqf8nJTv36uVPpvFGCW/sqrdP7MuFdmCmn/PidEXhgG1BGjHXnfcUgWk8ZUJc6oQjyL3NI
nkeJEqc8Drw9vQABcgsfy+X9qFTVE0Cm3n5ixpiul6ZY0hQ5PP9O+RQjU+jfw87Wzz4WDusYt324
LDhOWkRnbzUYhdZRDmzsOiHvNWE05U1j3xMxnKzWhkyVt/GSli5polfOFcSYEpD082CGCE8/X88y
6I2HpnKTHah6AV4GdW0c/L8ebN+7Ajmt217idgV9GshnJaDQgg53cBsB4cPukLYLi5SEOZNgYZ4u
9FOXREApSG068+XVNI/uFax/Ys6K61Y7/DrHowkCHEFiR57VFhEF6QA1IvTAf8UZ2+I6ySHeQXFs
tUHLYxkg+LgbhwxX/71rSEsINnMH+zjYFm7D8zmFS8cosc86eet/X3LMNeQc2xEczJSJBSg+t0Ok
uelipy1rHAgkot0YIwwerdgIgYiElC2E4sFhHFWofcNfW4WENRO1qWuc5/aKznAvHI5+oFYZ9VIH
tJp/9VITMPb71o2PfloA3ZUtP/zlUPFxIaLEk7kCjDmOKMhdmV2PdYBDHk54quH+74gwy+2iXUHy
B+qDWOyTfwrTdgXylOy31DQBsjla+AmGKTxH7mN+Fceib6FxAg7o5YBaYhNVsVOsEuN3dy968EQb
jZdjyqT2+UzbyxxV+WiMSbsNIC93mLHXziRKgh4sPxJ+MufeOlVTBkwXnaL2ICPZML2y4A0MJPyl
v5XcOjWASoZ1PJrrT/2QZ/pzvBTZvZfO1e5TNw381MamSThBu/koHALbL5cAM9Q6fxi6Iry/hkMS
2Ngk+j31+VOOEGrdepP7+mUENWv6h2D/JVlbVZus5g7AJM5dK4SwNruhAzeH+Cpv7bBXtXUOUbzw
rGTflHg1u3S0S4rbd3KtJdhuvqltF/AhBL0qYGE2jxBgWmYGyL0J/333zPO+wmRdH4b0cGa2XNc2
2VeYrBJuYXUAPtyChw3CBSwdbzjwKbvJ8Se897qw4ql0EBV2lz+VAfaiBfTP/khgYAfs7c95HJ5t
5iYvFktENA24AyY8LVaiQCXbnntxlS/ak4pDOLsLnkzl99eD8vCjXMLOZOdAts9yQ00alP3xSyOz
2zcA9n6bvebYZ8K7bbFteWlRXzpCz3fpkz5LN3ipAjB14YTTIeisV7wWjPuMS/cQ96U6ojoG9W0w
ilFiHqCJ70Jfr2B9/kPKPwDRrr8zZQdwT6jn60wHM8gMfF4DLmg84/t8GgM//2EkLTBahvs48Plx
dtNK3YFrMO0dNkPeMgMyKPZLBgiqNk9BFZinL03IBun/ADRZXwFNtuv5DJV07gIeYFuky/RJ1i5m
Cl9xvFc8KnDyIBPNTuk0Na94l1CbIdDgqaiseTV7vk4qk31zh1mc4GY0rYwRad6CnBCAyFzNgQmC
L4Y7td57qrSa72bS4l1Wgb7hKR6N9mh9K+0TNFa7V2zJHlD1rb8FKpsOonLhvaSZ/x/fT2axL19Q
2/OgAAWzHIg6sICbX1Sl4D/sJjIekkevbtd8yB4Hn2fgy1f9Q2LyHWo63vMAXY2DNdgAOMB28TmB
6GrUw9bhQL2Zn+2zdm4eVAecugmeFmW1ute7OYYIy+MAYZbbjuvylMC1OzIzM/3OPR3K0rZfPZk0
GyC8u71KoOtmZM0TJUgTKzoOI7Fb6NOXUS+g5V6rIjLNUt5z363uO5EmO0+acnWJYR2Ur1xzhK30
kkId85ivApuJW0uk7Tb1Ogb7QcjEQSj+gxKkqGYQoCULAzhmnAK/yawN9mfVBgq/aYgb0tSHUL54
hgwuMCCV775CRGmN115U7E3Iy3sWjIecdvafXBOM7SVejbZe+0E/7FXpiEOTKjAo1aFYfpizljm+
Dlj7UdNjbbUJ5lpsSRS2STroQ7mQHYARlfsEtTcHD+jnGTqBRwv/2FgV370AlqfrlAOaGi+6mJkb
f0xBUd2nVXebMUjyOBAMCeu6MB87bfjRKOf2pgVhY2ukXnAYdKaPSTPVW6/MyltWGMfEAmwhaZv8
NM3RYDrjaXC76URngL7/OqMYSFeo9NkWxKuDsgdZEHrf/37fhNPy376XPn5yC8fAxI3zbzDCTol+
lrJMH7ErXR4r4VhXHh92NVlJUXPOIfeUxnCOiqucX5VdvytV2d0V0D68SRK5AnB6vJWlr9ZS2uNt
UuD/jM4o9qm3c2EG147+qrfK4EHIfm0vQBAI1s8nDef00FqaHSQFth0QkxvqHbq5XjUeVKWodzaH
Y1na5T1YCNjvnAHajEt26DKLXbe2mz6IYip2tRzGlcuH9CFtq/nkNv73uKlCMZrlt3ho3TvBkhPq
vcZTYcJcuYAxeUhN4XTD1oJszpqaLarbEDHMNHxqkZxm0x9NZdhQvkZrmRHeE/7Bzz2hn6Ya5ae7
GmC3fi/jRc6pHtb0RABcr1j5jvaPLn3Dpm4FbG35bZoz76Zv3XfKclWH1fUyyGF9qOFz1u87b7KL
K+y1P1Q2BOOSGCKpMOprDlhHwVaLWfKF4efP5xaCFaYFTAaKL7Du8eoXqYEhMeOp25j+CPaDg7XJ
EeZLzpGNGdBCnZY1dAkgXRuzoEyjS7+s2IeV18D+smBsj33ibOEIBAbN8r8eZF575xX+Oys9OLP8
DsXKeQdnB6/XJFBRGda5SYMo7XdoVjZw1+QONFc+9GPrcd7X8AuEHCmuQMk6qcBOnBcX8uWCEuDc
zQANCpisSfgW+OOPwHCacO6K5JsJcAbskUR7NSTpcEDBX23hFFHdtXE6w+sv81+LQVz7Zc1+glEG
vEhafRQlcN5eacSwN6iNtY11DqAQShwr3KY3Gvu8947XYDcf39930Tj7Ire959StDvhftq/SXjhX
Q+3hbGkqs/JCrKODNcXcBMjYBLbheGH2167m7MVVeYMyXs4XvdnpXv2sY2z9wc3E+QFRoZXmk/ve
No4FCQ5b3fC0zA74cDBAxpbgI+VWad6EjWdBPmWy25O5HOrWH/pwNAaUM3AzanMz31LrnKKxCTtV
SaHuYh8GkFBkszaq5ENEvxT6fVh9uTLbxr8FPbe56+n7Bu8W/WupBtbgOtZivLqs1aAO0m7Az5pW
tGpr5ut8cvh6wCboc9rAvmP5MtoF1lZWYEjYH9SQn+pqH/ByS1ZbP2nazfk6jpOZe28s4GSTgIfa
Q3UrShqh70tsRdhG80hPamG/1n55aUBooXmkFyekUQ8sOLuTW5bLDyYLvLfAuIcYBpShuxS2G0o3
P20bC2wNdnXgVU9OOQzvTgtcaVzk4lXET4N14r12V0FT1Ds3hs6CKtt4wxrkTEOunyTLhkg6zLqZ
9JzvWMWLA+whsyuULv11Nsb9wyDBgYCvUPbeoZK3fLvqURR3dZbzb6kooUb1Z2s2i4MsAxPeIBpP
h2X3woII0dqPkzTKliZfluSXDu2LNMLzBBsc47Jiv2RTIg0R4D9leaPWEzYtDjBYg/bicpY0Yxvp
RaaOyhCkLHcRmjtXJQbz6Bbwl6S4L6xqhX+gHRoTbunjMCX7KfHM15+BP+lXZU7Z3mrKaW2kNXst
RHOnucweOj8zryAACHWBJVm0SbpyZqmuUBgTD7gxwN0L+bC2VWtf1EXoFYkDfC4qtqmV1iutwU3r
1JPhVO6PtIN9CWuS5AGIUWs7jrPcu1hrVdLsj0ZuCxiDJN5VkgOQQ2cUm5ZYtsTojGKZD+s4wNPv
/h+5/z6nMTWfr0jzGbnxVJYpsOuL4KGbzdNNBqvEc2uRM7TTxtoVFZwaKUYHqK+kEVtUBS4xZRu3
fDE0BfQbQP0qq6FoiGKxAusgxjJxB1xksrMKrh/LPnjtpqb8+M8EAXwdKLuhW1n5D1Rs92mDEjok
bgCJYF5xsmQZX5lJU0VznvfvBgxgR6PMf3gttl403rLuKjlBp2ACRlyVMnsMSrAkO57aN31s/h9j
37EcOQ5s+y9vjwiQoF28DctXqYy8ujeINjMEvbdffw+yNF1qzdyZu2EQQAKlVqtIIPMYOzDq1sbB
A8WVKMuL51yFAo9LK9lRk8PHewn/634TGWH5nKUyxsM7Ddc0amXOvIHZnLmkUUfCMqZHEneRRyDy
F5kjUfzBq7DEnhrfuXFC/XAsvkPFNOhl5vyEUyqQzjJxHgtACzcjZNR2FOsnEBN3AS38FFsCQftY
6dhex/p+5a7/fS/lfD6DIn0ubPhr2YbnOb7NtabbhwNM1xoR91VnPl7fbSi+bUqY+K253amnCtXR
ACL1yR9T/AN8l/oHPAfwC8+t4n5MgChGbRuEk2qs7uOqjRdu57Y/vPrrdQoQ+nCoS9ijnbXeGiKM
zV7g1XGyvDlZRm0df/X6ZkuxbMrPE76038cIRj1e7dWPxmjY26Jk28Qw4N8ApUcOWdBvcBx56g0j
f5IlKAg+jokr6jfh5pka+behmxTehHm/63z3DkKZ6jDI0VpB6Sq+MKt+v5t03xCy6JInlrWa9F0o
vxSmQPW4NeMVicjgb7cLarcuUemwrScza+DiBdfxaEB2lcJmxbv/2N5+8ixEMsAwLdszHRNHStv6
G2HR8t3esFPfPdZjrpCUjPV2zoUHZDga1jO2be93xYRHEPXd7v7XOGxGIHkVaeqNfKoFS7/Mmq3s
R725JhSRVz1DAzr9YujuyDXMNVOiOvZJngKVDQNV8AvYnVNa7YvVAyqnfw+yB8rCmGDrFmudHLP2
vnuRbSZg6VbTGX6G2H+H0oNDNM7uxzDLUOYzOnGRVhmD7BZCSFcDmHwASIK0sMxLV8iPAzRDdvH7
jMnCXwHNkCmWCnsMzCF/nwFtARSz4xhLWf/1NfH931lo+E8xheFzKIo7QGM73mf9+tbm/YD033Sc
0hS7grFPyqCOoHhOFwj/lweuLynEV+Fwom8no1uNyPzuKIRlXXlwClQEr/M+tK/RegpF3pqNBLDW
kkwFWQQ0Al5Iw6oAhPccj0ZxprvWTdgS9llQdfh9AObL3VqVECumgSQPy+uMInGTbeh6GbKJfy2V
6vXUJKN9LMbH2+oUAaBHcZeLGdu6X2vomY7jGKcu29zCaRmaAzGSRVYXChvKxAAOZRxPVZlFa8ji
QgjOycZTqvtSs0EtNpyw7yo9p3rODM1wzSbxc7SjAAR968+ozB/50DtvpS3dhVEZ42WEWfamqeN2
ZYTgoAxJI5Z1XXyNBwCp4DWT8s0/NFGDnLZ4uwPjiyf1gk0QQ1HYXm9G3+QA4Docxymj8JEOBDgK
P9e86YSZZSv8pbmTd75GgJ9hbDqUCMBnkoilCb9mzdDh2LS8HE6zLyy/XgjxwyXHPRnO0FefjBzc
KQCYTduHvjvhkal9G6Y+A3lrZ83AbO4C0XXzQvbAwRco4hdLr9GeNNdZHjJ05cjGL03W+wvTYvLo
mkl8rEReL/toHr9DwLuNkuxHpwO4DsBBVO4MWAocyPW56aS79kcHMpqjh/w7dV4vmjurZuFCyxfF
iNvAh8DbsCCSr6b2cmLrYsMjUciMs0WupYXDUL0yhcxuSi1wjO9Cfem8tG9RMdchLjRoAUA8+6Nw
H9I6j+5BrwvklPf5YpzSajVWw7yahth7oBBzfhUl64PItrbCho+59Cy2bIqhg5YaGKBqnN07INSg
uABB4UXeu/six544rgCppQ0omWIM+OXvRwcwPr2NVeSsUWYww7B84x6PvhmlJdcsoBvrP9xm0d3U
AT6BPfLTp36c/+UOxabnD0uKYrJ3Tuu90IeWLIXvR40Hzg6nvjfquy6if4hhkP2OJ9YXW4WTWgHH
Vu0so/pGO+lbWApsElSY5Xe/8sNNCqpCYFuFe2z8yT1W+hIxKAuUDKi13/spgvqSCAhteAXXKyhO
du8LKJxIjnjNXudS8IfR62SnfZ9HwbQWfNzchcCBad/n0d4xmvy7CO0u8LOOP7eo18AHN2TnAdS0
zdjH2QHlse6A/FG1AZwVmsDhCLX6FkYIlQefQZxJjO+pY25DOUSQuqjiIEFW8Q8/F2/JEPlvwHvW
C5wCqpM5wl9Uq6IX0qx33SReb3roNzl14CXWMPaM72jwahJUN765YHlbr/BoYB8U1yGkX+9cab9+
MBOieXqVvOvfV7GTdVlt6FjK8QZaQBVBXpuu7fmneep3NGjpxA6rnI8RTp3LU5h0u9vR9hZBfb+v
UYtIPQJK+tOGv1ntdskhM+UdAAQNjMaF9pGBEDb1icJuzm4/QjPYb6HzD1uTYsl0ZhxY9pWUIt0z
nSz3W6givA9LnTPXwxAENBcp3CC5C1Zd03dqhZNWdBBxeiyhG47PqRn2341zR8XYQjIRDEC4b6jm
eqvSwsTHClQICuVMJVkCvd06r/VXM5+WNRTO9kZcVNmSMgF0Gbh8Fc1Ubz4kDMBtgXQLJQr83HtF
EbnefJgXsxS16wkTDT3xGp3CADIYI6kWTg/8ewtpvaFS+VOnL25lvKrYHI8w/86eWiuzloxDzbYW
bf6EQmq25wYEI2hCm0J3rWqjBQ3ShN+ns0igZhji7GoO6UpaISRJQQZ/Y5D6TruRP8mONye8BdqA
+g0d5ukwnFqnt6a215GPrGxcwS9IpANUn6c2QM1jenN8VICBRva3ClVSWjHWK5aOfF+R+umDKYxl
5tuUDtB/NML+KY7UUuUotBsMlrWJjKaAEpUmgHcbtwMCkJpuJXoIS8zunppe4h+NuDHvaY0iC5fU
PSHpfsz0GpTdpDWiAlYMNXOWQIEygK4zecrbUQL109JL/9p164crgYBRL9QhqK91UJ4OkElrd7ad
vl6bs3JAKBuaO5g4pOdS7DJp96e8djlbxuF48pAh34eAXuHY7zjpeWrxt+w0QFCZjTszHOSGeOnm
qBViX6EWveqadde74ZkuJky+twBEAbSZqUIuvWzCb9Lc9t7wHuE3WQLnnwRJLnjt7q5NmmsMjbH0
kwQvWR0N/Jq6Lgq21bDr8ZCnsFs/Nef2T5CzrKMx+aBwDu28SSwb25EQgpc7iFQ89ZBnP0mWAMZF
Az7IppB19/B+BJKd4OxTh5RrYIfWQkKGdf+hj+DtJJF5jaEhmvgrmlpmUx1qT3p7fyWmtLxCKQgY
QV/P917quAIp4HtZDJBNi3Quh77wzhKlWjgUR/Zz2BRsWbdOeEzDIZlUEDVWt6ig9rX1kH+C5ly3
6jmD2TuJKoBghxy3q9o1qBjozI3mGnPTY7DCBKdsaOSjCg1hqKvaU1KFV4ko6gPu7uC5st7dJJ3o
7iov5fj7sUL20G+mJyD//Ie4SwJq9Z09PQ12fJRIuJ+py2nNcMHHGnhSPSjNQa6wVXNWNDrHAB+g
Yv6ztLXwrJ30MNCYsNe2OXRni85/gYD9orWn/ktcMH8D2foaR2eExV54h2dy+JQ4XXoccsi0UBgD
eWMxtn2J0510HpPcuXN03qpEmWOfQO4ZqlDGcw9WN57rdfvAbRfFDe7epXjoPOT6wqqKr4rejla3
PtNsHswQypsUkXpGs8gbkKOs/DCY3H4eXd4+AeJFjb5KJfSr24BacDqGKZhTLmp8354jZcgHFwye
a6TX9A94IuGbLZ0nnAKrZAgKpGfe8TJekffYxIPdT2fIBJx3eFn4ybl12XyeMnAOZCG8Z5wqnonA
TZcrs5tI3oObjHcSipSg6F3J3RBuExswqWbkTKwLT1T+EmtVLtLnqiabPdhtmwCoCG2uRDoXUusC
Wfk9grS8SLPr/xihP0Xa3D+YqKqsphqQwNTO+CaKm85D6lKqoxqHtZ2MYbFCGlots0pOqx61xIsF
4fZLo7z4gkpeg8oS9dKlyH1kJkxsut8X0vFT3G+qqHLuPsTF0t4wKBwEHb49xWqKHSDaU7WnZa9x
TlzsB8N5vUaUUQprw4FBAyGK+vcfcahB4aEFSrt8/xGvbbYvuoidb8sl/iBWgKxDS4cmMKfdFPqH
MiExsAx7t9qwov/qosxyokSwbgEd+qGVQPwcVDjTfLbs8TrWyF48F1bzT/N+jbXQ6gBahu2QEsPf
XDt8j1GsuaOW2Tfh1pOZWFBztIuXDByqYz2tctl4D5PGYfbgLy5jSEFueo25nOB6coQDwhMSaB7+
gNX8PYH2wV2rB+MwfV/wOjpYq8i3sFDJh0VuOikkefEcSZzpQmT/G+0fOhjYOJfRHRH6qb8SqVhC
t0KhZMDHC/XNfToemDNcKOzW/2s6NKkdFB3KYe2NQxJY3cy+gPr4fnfr+3RXzir8Ok/zX3E1dnIZ
0BZzaR0HUBdeIEK0SV02PhQpzszF+OoC+vuiX/2XUvHHTseAviUOKXO8wHHi/Jgqo1lZ5lQ/FOZ4
Z/ip9QrIs7ubVIgTqazEK0PCfmnI0t9RE607Jx67h6zuz6ZlOjBgi0oJjbMSqrn4l8vnsG8hd688
CQgkfv1BDSbYdnKLF52iAi6Tt0fQY82XgfsQ/HLUg2OV7DnuNtQbq9q+1A07U6tJB7jTiBSmjHpK
ynu+LfFAXlKzDeFpgF9+cZ2a2yV4lVHJ965de1vm4JBpVcyEi5tA6SeDu+JihE6PDw0BLccCRZNr
swbr4KRM/48o8cctnnmlD3+peQ+fpOkw1M0Ar2E1nOOwCTclhz9Wp/tuAxP+C1cge1iLWx/dpdXQ
AHoKr/NPAx4fQJb12nRNA7dRoGPw0HSRTKCPpAH6NHjUffeTrtpRP9QH5iP4kvPKnr5I4Bzwt+3m
d3TXELGYbsMOI8ofQ1TeJXT0DUBoltRJw3SJaZhue+TEF2Hes6XgRXI0ByAwvMreUiscpuSY1/rZ
TW0xuv4hBEoc6qbJkUZTG0jbf09Em+7vUBpk2ISP067HkUC3feNqcfYhE+16PkCmQPwfeV2MQc/T
9iFD6naJDV6+piZd2sLbOhUfTlBgaR+meRCHlgtALRD/r5NUYTvwXe4BPcUZcAn4nVb6UfmFLsiV
SBhg/bj1XLt/hcoeNk4Bhfnqh9uU8IDMluZkqnPYuuFT6dnALY5FsfEhJ/wUdw7fh84Ei0U9iry5
fESOXw9RR9QqpDZYY+0pnHtNimcaing0Wketf6pa50gtmsW6+Nj7UDHsAOdEvSoOn2ckLQN7yOW+
NvrwuYkTiG6kAwovupnnKN561mAiz41gI/bAKM4ne0FNyCy7h0jvJSm4bMzqPOfgt1NsU1WP2YBM
KnNClExTvMUSSKXTx8xG9mwzOZwotIfpvJa6SQ60jqMgrtcxlGebWW7NOgdurFbhcvq9SaNG7wBj
pkdZ7X4Mrtv6Y/Of5lbFFPRJX2xrwnwkPX8Mh8o+UOEdCTEgPdBlA9B8uCEASm5eu3ywZPISMuKN
CbmOK6p7CM1F5OndedL551lfVFRkUAvz/iQA960fZ7V+YRYyu8K+r4v8mn8LVg13V+PMuyU8HOxH
G3WNu2SIv8a6RV3g7OwZ+N4weLCtRzhxhMB9Q/zlFs9Y+JVaVR0b96D3BLXOsTm9VrcjmTxSyJO9
wRfppIzlVSuPgnII5q17nH0WXaGys92V+g+nmL42wLXi19dNoD3W2blNIyPINXG5RVL0OkAzIgf/
ubcZkQTBBiJTDnJwim9MrVCG9AZ0w/wnobj53OYfGn+NUFgFdwYd9tccwEYe4Bfor3EUWM6TPYhX
I56KfZUgAURnfBwIiq0pGjsBjpG/0eufdgYokq+Zw+WZWnnmziu6UJMGdARtAWiTkDMcseqGqz01
6c6Z8Q973xb8tRx9AkS83pej4Ah/6GdP4rkB8TmAbXp8K5Xh7aAhCQOwafae3LiaobYwfqOW6LPk
gprOHMylC5dZNkVPPes5NlhGtqSmlUAdU2FzkZdd1YDBHR1T4UZnIOCiJxaa5XLKsmHTVyx6mmse
7+MEEv40VUAq/g4ieEtYgBaHUKm7vtIWZoLFJTUnqa3OWJ5n/1GTMj5BrvB0dh0XVUJHWIYBmZfP
KpqijEsD2Qu8pENWwqoMRxevZD99oD3YAEZbMMPnqbO8KGg7GxRwC1ors6gOGQ7EP/B4+GYBRP7V
svD3hdqW/dLwGJkGlAMfp57NyzxL1D0omuG69JruFI9y3mStE+PljRpwWM3h3vCt/tDEMt72I7dw
+sy7NYwBiovFVLgStWoXZta3W1hx9wu3HvtXDyolAOQBXGqn4REA9SkMiu6BtyU0FaHrtKr8LPpD
OMMr5EGx5TIk0FyR2zwPIFstEzkV91PbQ5m9KucjkBPGVo0GhBeaYYbt9GhsrDBmJ29AIcJMsOtO
WwFpU9s2D/HU+IEha/PFGt1o64qWYW+F5siBmQBT2N5QMy9Q0eoBnDhQE2J1L9DaMs/UgoJEAAdF
68mp++SxVvGaukOBeuQM2On1A4bC2KMwbVXfbduy4azUmjmE9VSJDVmXVCt7bs3nzo/BM3Xm6mDq
h27zqzmgvH5BkvFRyuy+G7PxNR2HajV0c3tXuZGHensYrWz45r2hOHAyjM75iQTXvR3bw6vEqWDV
Q3Pqro9t986JoGIl4CIMocRhY4Jbf5kSnl2EyFFrMKY7WDDhyD+mLLswP3MCUSbDhpoU/CsuFlW3
4QCLwc4sHlcsRz0P/DXxTE2rGV2YTeHZcxsl6USP1z0qjRFAAvq9oyyYOIeleqRWh23qreXM4bK0
kdL0Em4t5iQJgKTBedLC2w4HYO/UeDBIGxvhLMcxy79x4/8cEZdwHpoAWfmnNWLgy//Dd00YGoWr
vSyLfPfz//8/fDV9OBCiZCwcw4eEl6tLlx82TlyiAM4qLFyLwd212sfCgfZwCUh82x+ixEhWMeQV
r81G9wGmh/06DV8jaZJhQPJnTYb21KaZOOGj2HRb009ltGgNli+lCPnB0xccKOcDNe2yhnEr3VIn
DSdmGi2d3IGLsg7EPhAxdHub+Gmd22QfkCrwMWHd5PRI5wAj70HPMc8v8IKtUdAGG4+ao+4bk0lA
VmN6qijOSaf3uAGQs+21k2IMkz9Be1Jv6CA6uvAGfUSQ058xT+avo4CmAUD1Lfzy0vGeJ8O1f4pQ
baD+GcYF9zqe1D6M1vjYr+PNln1V2IhvYXlkHFk9Gke6A6mAH1W38scp+9Bt9O6MZGrk9zuV1ScK
DeH9fJcI9xLa9T008kY3KJrWO2eoloK8Y1tLatIFqhLwbGLTwTLj/AmlrHmJ5FSKzPiAJlThgd+T
UKysBPQVcdi7b2MbWk2IpQlQt3tGCtQ53qYnlQfZIB0/pYpBpNp5n24oJD88r892Xd2L49jZ4ghq
nDbjaQ68gRI/iuPYRUU1SO1IbL1SWD/6bApYYsgpEDiFYiPcJCuaTJcPQdimXhejPlrrFkerepX5
Sv0GdxvgpKw73hdGGZgMlmy3i4hBQLk1bWrysULS0Fze+umOYq8RepFPUynk82dQDMT3vJWdA6jW
5yaMS24TW2o3LEYvLUxDU6SwqYnyC06v3QNkGcWuwFk3gN5l99Doy8yhxMHdOdlSkwYgawjTaPDm
9KQMeMhtKWAgPJthf+2bpbKAeoCECMUzO27u7eY65lUgQMeuOAnsRgNrbppviSn20rYgoupxnBVz
v/sZci8JOkDjX0LThjCAGfXnqPILyBtGxQY/9jZ0cCSBCzUMTKyCfeVTvpr126Ao5Z++Kb2nrM7m
dY49LI49CB2ExxZO5civ81ys6MXhRbA/QMGU6CRZyaYTr703wks6CZ9P2Ee83cZG334jxCQzy/kW
+Q/zdCRez/4FIh2b0LVQzIGMxDEGqHPdyXJAgh19twFbj1ITFL1pBcKyRP1/xJGCOrsQnLKqruGA
Z2TeGowjd1/l1XA0gVla8ULOL01rfGsbqFSA/RAoIIh++FYEYl0FUKEUzjnvh2dY90J/aWIddgz6
ogzR7KMRhWww3X6/pXEGZft9QuPXSRUEAT9N/xBDt1Er/4P0YX9+m7ggUTumYzm+Y7jgJX1iVPeT
Y9duDGOCFnanwvTUPjegmw5dfJRQqF3M41/tKsO2utTjE+pE91xfRBqNW7cxg9oU4ZZqnx6b3FNf
uztjSCESYk3w8MgqcGdZNPjYOzJ4G0FU2l7fTkZ2EqsgSRjDKxpHo0zG0O6Ok+F6lAJ0oLh4I6pq
OCMLaPd8dqSlNizOp/WUiTJwte+tp+jM3aTFBwtcGVngKUfNroktfvj3nMbfUhousvMAHgjDcUGg
cckn4cOb2UyryuiQJribsxquj9pR0gyu7zAPIsOL3M8A2AWsEvLvMzLgXj+9v6Xo1YX6yh5qAfva
OhMGX3pK3iV48V0pXKGZJOupbJAV0wj9xhdJkOEICFmAfn75+6QMMqrawavYkma7NKMGVduw2N3k
4cHxrq99pPJOA6H4LY5MC299bWnWK9QDizoHRwlMaBdiiq4fZg+Wb4anvBq9IMTv50uWJ8CQAeaP
SmtbPQzV/EL9XZbaINA22mIIlgF+Vy6GTjpfoDeHfxhymhtqcj7jFGtHr77i1T4CJmxJ0/XH8cxI
H3ogVK8fR/F1Wrx/XCYd+z9Qk3iRfNpzuZAkx7bLM2xhuqDwfYJNJn2leVNDCXOLIZh9a5HS94PF
ZnQe0axzq75+Hfz/pQt/eAszzuCLSRF6DfoO0Ux8c+KzjqAW5PO2Nf6fD9hOF3smu2RtAvH1FvdI
heEc9ANs2RmKPyFgmGONiKIBjqPO3xzF76Fi19xD+69/jEy1JdKGX5oc39oZnxiX4rWDRssSJepk
R804Nj9MghPXFnR8FjRT164/uSV+NqNrxjnb2u1w/Ke4Wx9Mto+wYbCcryhCDSBZquIE10GxBd0R
WsFoQculONGd4dbFSelB7LneZt2irlsYzZwxeO2X4h52fAw6jifa08OsWyzsnkEFIY3FHS/FuKzi
Mvw+J9eAhqESDZW1+gT2178HOLIqd7M2T7IsFzaZ//64+BvG0BWG6QnbsA0B82Rhf9rI58jfaB0G
dZgiOBQMwRD1+6xLjJfWcgMv5t2Tm4BBJ2NzqUrBX4Zp8k9mlX+XccVf2nr0AVbIiwXN8WFxDGn4
pF5R7FRlcolPgH4ZrQgrSNQz5xEmBZirD55cSn7+9XEcykxibGcoHCFFSpeoGOelzyBfeOtLfdM5
+3xBPSSnT3cpByviFkoDFNoMC6r0gv1YAKsEXQp8fUqw0XKrqpZ9CaNB0tmFuN2XtsczLB7w70dh
jnqZpjGFPXLRpL4b57GxnWHbdbUSSX9fonSN6xIdoMR6CagdlXDZ5e9L0Iq8cfl1iVCjI24/ReLV
f0L8P9wRsIkgTqhxXEzPASiIgFI3CJXyYXVfxVYWEObqNmCq5D8SMd5nHKqL97LnCBySDAfsN0NT
4z68UhxoqTlzOTd75JvqFaVQO33gL0BMPNBJt/m9CTzq+6idc/F8C25q67vPDe8uLq181XKewtHa
tx99JotjYyWviU5TjlA5ebSRe3bt1j1RF4/lezwNwu+oPMZt9EqtX/E5thmn64IVpCMLb1rAp8/p
jEVtyWibzCE4ISkDWGsUX1stYV/rC/ULKMxQP7UGOy1Pfh8toDKar93BTB6rGccZeIzN3yYgNgBK
ln9mU7UeeNF/l71tBlaWuI8mS7xVAvnFO6dz+R4F2m6TGWOkH4fmAgS++IvIpoe8KuSfTfpVFXH2
x4iHcGALMK7TyAEXwPdn4Exgfqccl13y2nprS+a+8QrMAFBR3U3Rj+5b2hY7lo/JUxg77D/+y4X4
9K7xQGzA80TTxE3/73jwZBwsY85RofJ6D2kguHxAaw32oKrlK3DR2JH6bhcJa4Utt6Kfty66Y0j5
L6FgWEHvfnoZxtn+o/claLQo/Ad+2Szb2JE/p9r4KsNWfTFH7FCAX7Ye58hLVk0Hs4Caefamh8jb
QbVlfJiUyJD8B2Sy+I9nIdKKf/tXm4K7+AOEkzykfSgh+eEPPbFFj5RoUR8saJDeuY3nbjugWuGS
XISn0bP17txon5iPTG5imvF33hpbSOJ1WkQJTH5/Zj/ybM4DswGe0BSMLznMRc+5U9bbafI8cHLd
6phKbgHd0M2PI56YEIUzkaoE6fG6kupweBiK8I8ZbNPAaW3vZQrtcgkutLpwc3A3Zg8ZXiTjzDtb
RdnaaTr7QSYSBEUAYr96rnGGtWULPSV26T2p/vTT7LtS3AbPFyBkWgIiLHV9xjdR6yeOEMb1VKad
sOv7Rl+YWf1LH4VQMMWVUQbArd3U9xCX9RZVrQAjHof6ARhFe67NewmpCpB+inEHxaQxoDE1Tt4p
HZEFw39l+aJQ6QBEeuq/4bd5rnrgvgLDf5ZG5OLvZEIZvQGVcSrsb1B4U19wnI4WHupEp7kGOQQk
wK+3zSNMGABAMJOvtJWkvePvXXkC7FkhnWITKihJVhx/i7/fxSLhKhiLahEmBu4+jK5wbgMWxqyH
5oGOkbqVp96HFo3RoTIv5pWlI+lQ+Wteo5UO9BjNo7ESrf/bvF+r/JpHq4DK4MOmUoAGDomFg2uw
8VDmHE7hXWle+0JI6x5uF4q7NemO+qBcvIYsO6SDBlZAe0WvV6RgYVpTD7t4vQro9T89WPzuOGzE
H1xWOJtIqQZZBDT72c8fEhiVLpQ3t1vqa3UfvgKBb2blhbqQHyoPkdX8oFYXxmACcHCBwMJCOiSc
kb9D5oouJiWr6LZBiXHTIU+MA5bOc6UzP0LYDrksaneGAlx9aqLlhzm3hcKkyALPhRarFdXGDql1
pBOBBT5CukXCXVfZexvekGkKh+6iT8Jp13YlX4PdaSwSX7jaDLfckf11EkLKuMvLR2VxsKm1S/Yt
gvoyHQFA8SPF0wXPnX9cI3aLE7Jez50dRd+FaGACNlpvMnTt9QD5vW1ZG8lzKfN7ClCx4wYjWJfn
PHa9u5mB8z5rEYPKaJccu4K3LDKh4NwZYOLrn06GnVwj5VZgF4mmYYXRYwbshVdngKDrLjwV3yNo
kPp+j6A1QCMvlgCf16eaO4/AjA4b34iQQozb+hIDT7OwRuF9L6EDABdf56fXQFULPJ3yEVmI99hy
UvbdCJ37KK3HxQQ5iK9W2m5ZEbI/SssCUlRWX1q/Vcsxt6dzA27KDlXAamv6pXVJ9KRBT2rHbmub
WfvgAPCM/5gkeSpYBgsQx37rnVRuEntU6xpJxjfF5q/TzFz4dDrlvcesV+oO64EB0yhQns742U+H
BVTO3HszZs59C/vDfVnYP+sB4JoFgHHA6zMjgGuQt1NDGn9JLh7MKb6YmTXvDAPo5DRNoLtRw3Ij
LcWFlX2DfEGPjJcOg0SIvRRV4+2sWUSYnM9J//rvu3nD+pxJ8WB2ZOO76bu2CfmMz9Q6aUN7sDCN
+ND6vcjSwBim+C0Gu5eTCRPKVisoUng/HGgcB7XVmC+8HSDEZSTjRfgKqr3Cag5yhtIKYFHlpgZQ
/tJa6RbfM5TZwEZ7tjoUCBsD5FeQTJpnt5+R8M9j+GjoZuUCilvbQxz4edg+txyeNdh3v9JUL29z
iLeER5rJLJvdQ253RRM7rrzHfPjZopqzbJSCat4oCjBNcOnmsDz00YDE160NBjF4Tbc2s1soBCZD
DQFy1UNSI/YyZOyhl9U6ZrYBE4AF1He7mEm9FxBvRy0JsXT5EGtD2K9K2ZcwYz5k2iNQfLLWVGuI
NskAVUs+YVs5sXcrJm/k4lDheUueTJlrhcdYy5XS3e0yo7JyYLDwu3XRhE+xFGaHSbC0x5SzQNaG
d5kMcWwKo7jzsHdgAb598A3MR2/jUNsBxGCF58b0PseVHdtWLIFQVoefMwiL0iBXYFrsOgeHwwUE
NaeTz0P/QgNVlcNICCRHgLIerBZ8Ak7ohAEZ3NYZHhI3BX6B+nKwaZZ2NsTIZ/7q7IZhnylog0yE
Z9AidYDuX+feupTuh0dkjdK7a/6HRwidSD6Wpzzs47CB9fTXwTWE8ymhOIARF4p2ig8ukd0rJJOR
Qgb5dgGRQeXn0UNXCfUIYrpaZzk0pZU/w7RaCwBc6fH//r20Pp+gwKw0IBnCITrncpCwPp2g4ghy
d0iQwU3G5endBIgD/lRxobtbMysq4EOmEik2PYonTbf2PfjfsHwSF6jO8VPtNmCOoHW7eE53n0Vq
Oty6Ymg4LeoY5dsoE8g0D8wptzk4R0HU++KSVD4KuKlWu6jb0dz6CYiaJYiaayJc2b9oVTeClWXx
v0I0RetGzLre6b5BiYd//73pX86nLbnvuqAZI6NpeDa2o59/c00jR/CM2mr/7t7mZfZKOnw4Nlov
AKeTMKBmq5GhomYwaYMwzhF+b+I55yhYJ+CCLmsH2Sm3VepYxC0K9SI7eHmtjtSFAlw8QKsVbSdj
DzwZvXtVSn8zmX2+qrVatwn9sGUyMrWjJnN5EiTWFJ+oCQffRel79ROUPOcHsK63JHtSWxzclgJP
Rmp60Q8ejtbWUvD6iBsQJJy45OcCsIwJcuNPkPPvn/AlW0SqY/cUEPZlE0xF1R9oMG5hyBlD8w8C
n5g+GwlYykY2anWMAATF4hW8PLmuUdxfE2nClU6+6GI8zGkUZ4c9lJPqhzDJrUcrd1fEpcDjrEOO
CgmRNo7FQYEguYDgA7N+oPD5M4Z0P85rdrOaRkAUFvVrnNbOA+XYBdQbVr0UEIDoxNJpU6VxxC+h
I0xgoXJ1UcWAzdQkwi9FDi7JBGTbDsBE9YWFqJ31Wfza9JFxKKEwuKDpyByoRZHVETZkXfoMDOoa
2nD6YAhafz/I/6HsPJbkxrUw/USMoDfb9L58ldQbRkm6Te89n34+gGqlWtOLmQ2DOACZVWlA4Jzf
8HMdAKSYAzqes5L5B/yp0pUyky/KJLhfa5Kv7lRmpwXrP3eIVsc2ppbYbJR7yCkToALzSTVrwEAI
8mIpOf4lw+Y09jszSuGFCZ5xn9lPRhRELFoZFXbjX4O42MnMfifv1YXT3ifpzB5LsK+aFMuEoEPE
NeSgtxvT5MskG/0UpRtz6NF6En0KAtVXYK5viWp7JbYvyucwGO3Fd8L+pdPUrWVH2hb5DHbHRocx
XYk+gR1jROJ2/Pp9V9n0lGufEjwEX1WvkPuf+egNef5KgajfT4OKT5U73RRLyX0hX22eCnt4x2pq
fJQHxUymxyKxD1lmu3iHiGEZwmkbRL6RSh5ncgxGZCFbVyN/5bDfFeYC+WYUWfKhjv5XeLg6IN6v
3Dy4LytzbJyvphqzXzJhbLdG2r64UfMYiix85GvlNq/97ojqdP9lKt/kbaK48PaKIVQ6xV0Dg3cf
x6e3FirnOXGQMsS8YCLLZ6crkgeeRia48naDl39fmkFbhusswoO3WLVBqx21LoSRl6IMGkLgfzW6
3jtEvj+vkZzTXt0mVK964X2VLXP02pewfFNiRsoIP7tLbiv6g7zYMlNrleYV4obiYjOzapQrsZqj
yLpV0Yp9LgVVAi28a10rbEFESLWD8ZKrxSvpMOwD60QLtvICz64wL3DM92Cy+hVZA14lyKOHUp+p
WQl5LtmB9JjxMEH3fVAb4/cOXVyhYPP25xX3jlrcKhHCq01cbnWvDrtjQSUjTBx3F5RxgUms+n+d
IbvwMzZiBc+bXdjJdQJ2vWYJT47fb95hHmRbu9Kra5DUwZmcPSUw0pp8wInGTqkMfzjK/yBz+//D
Oul73yc/rzEKCPhU5gIWcbW5Q+qJazDYWfmNeb8maZPv/dT4p8EnPdy6lHNg1TtHxUV9iu9Pt5Ii
Hi0edTo1vI/7CLMM7Cc18v8cUVtzvwUf/3c9VoHQt5+z75bptLuuISniaNMLiD3tIYH0cu3sWllN
naV+xbCEmacrh+vErujFQG9F6XPta+7n09YeEV/Au0v76m3UvBy/IlEfH10NOK+8mM3Xk4f/9sug
jI8DSIxd2hgdfCPPxiGUj7xyLOOHnV7l25Q2ANVYK1hvmRf2W38Y2cOFKLZQjNpM43RAVyRlf0cW
tBeHps+2rVlZjzLkdVWxAYbb7GWmExDadJ4cIwWViz+O58RbE/TgauEfF8ZhtCGBLoKgGukOh9zk
YaEq+8jYIjFwsLzmwQeo3+C8NMD5mrLksrS7YBRo3c5KACalMJqMId21La6RrYkr1TtcS+APAial
+M+a7w+vusBk5saL3k0/G1H94g+1f0HeE4XBshmM6hsKpAiBRfi5vOcZ/B2rM8Kr1J6riwtuouZ7
n1vjze5ROpVhBO2yfeon2W5A5pC/OgzXrcEUZ5fTdMtyTUeyMo43som7zs8O2WzN6XFIPO+ophG1
UBkL3czHCS86LbEartvRgiN80HxLY/XLXjoK9deWWsFrpwwZFQKv26l4lX+NbWRBxIAm1xBrR2fo
UsCWecQSaz2OMU9jpepehmzotvDU2Ch3iJZouhOdggJ6JeQTdWcXbfFUNYqynkrffq9SxCimAjQY
GoX7JG5yRP6Af7lmFv8dpMo7fjHNV9wd0nWWIhVUTaMPaIpFQ5SU6DrmCtIgYvmgoi60H5TE2she
K+VZSd00WcneRKm8Z+Q2V7KzF9eHjvHYB1Q4xrkd8AMli9sxbV2T1DrjuZU8T6YSP5sKxNaqQU1A
NpcOV8+WC2RMHvR52vfUgG6yNaYNLpXaEK2oW1arHgADyfygek01rOFVCKZ+OesHzDarrSSSmlr7
v8JCIdzyX9zc9raohGsXElH+iY1Dsk9q9OzBW9Zrs0BpO867i2cMmLTAk+nqLPw+ANJfKWZgnrTI
/m4JywTnW8ES90Wee8GQroH8Z0eM5fhtRSNSUG0RYJ9OsxxUDHw7ZdzL9e/g6P26LNmH3hfBcq1r
1t1wiFDgxoUdfnNQQhPP0QZaziJiA5BTAAYxsFp5dh/3794IaZiViarp3sHo5tCmykNqerAafx2S
KWfJKiiJgMSMY+1YhyCbnW1U12A4xxrOWGJk/2r3fuNsG4PX9pydOXvYA2fh1RvYdUPXDq52gkr5
JhpD1rK2c00C77vmx/XHaM2vBto7LwXv9zlh4bZJxdMk5FuiDkz3c6v55zTTcMlU+vg4AENYA2oJ
PL4GRfiX2UGYfRsr/XPGa6h9QeQfCz6vQ5VXuL7jJNce5tI1VqEVg+roDLBa0WQaKNnTvaRq7zFp
Ai+vkWPkLdyonI6B2ZnYYNtA8QWq3KuoQhvgHB4M1woPdkomrPYz85y1G6TCkkspZrROTGB/NGXH
PVaOwFhzDd34SQlOzjQobx5gcKmIbjV+tsWaJTgNYMrucX8yf4+jlneQb9l9vGchhdIwNYc6YmXi
EPgIZ7gVCrKi1Yjy06/4SAH2KEN6lLY7VeSUMPSNST60wWOd6xhpWfpnH0/VV8AdKcKeQX1MZNap
2Q2pOn9hTZydXEWdMRRgFJtkjFxg/dT1S8USRitJd2vJY5fGn2TCcLOr2VyoEtg6oiupZWF/lnh5
2SubfChYhIvB995UDJ7EtYaY72VzwGdl7fN5rOXCNG4aY+skIdUwsU6dqbec5cJUNhFTjV5Roop1
u1m7eKoKRWnvnAYk42r8ArdRhRCENqMkMYuDbMpDmVflqp28eZsCN8BJTAyUBzlQXpIGPHLjrMBh
ZWWUas2eS0ULxAL5c1U8ZeWABt3YGUtGiU2A4Xk18cWEBhsYz7ZNMTwujY8+auKTAAFt5CjUU6pN
GVePo9SvXJZKiepO+FfN+bUkTb6Fu6i/AuDCXFHBLbcLsaXlafY3atEPeA+MX9tOmddjY8VPlN2F
+qLSnaax+Jz10iJRbpprqQroIcWpTtG3CqW0DdUK6+KMUXm7D2jKSxQP8Tf8Ev41QE+ex9lmVvEw
H8zjIn8Nk/5BfitVA6nb/4ijcgmJSMmKM6SSTI6X33pNabpN6PKkKXx8onUoZW50GZThTPY5vMqC
j6wEiZCRFqS6JB7lVxMRRygxVuPd2g591mOXdfl19DO2MNRSv01Y3asCzQcxGZNTtSteOkUZ9jDJ
u6NXBvlhCjIb9rxV2woLIA03pNLNf3+y6+mwyxtVP8tn+v3Zn7ABOmZa8S5DRmD889iHSotFJfuZ
rbxT7qQVE7A5reT84849y7tmKrb3ytEfMTkR2b/GyaYc/GeMJSa6MvCdC8BPx7lSPlmINg+LJgVK
eAVFBPc/YwMrioUgL0Ut4qpQ977x0ud8c3rXi7+1LFTButk/rAn3r2qcvZfAbpO9mQgipa2bDz7Y
HKwsy6PVW8ZjBo5nk09Vi+Ksy1PUTpBYMXhIAuFR2JJOyQNWWcG2gBvyigiQs5r9qf2rLfSnOhJL
aM36uSbJm+DcmX38rZv4z8IQa2hcot5H30Sca0y7vYTIh60Rbpvab/dyZSibsleuDe9NCaBvYu/n
4P+va+93li90vzb8958hX5e30L0tC8+GpCHgvwa1HiFVA7SinREOHvMr1LE/kBQL5GIks7MGhT1u
JCrDA/tynsz20DSKRQqGlFnVlU+zNVmvjY1aTI4C7KUTnfGM5E/fzupBNh03Z5Iey3ErB3t9YGIu
UeZr2dSGzLumLTO4uFMb5+5z6o8reaV8qQSFIQz7yKagpEJd2Hn1xHY+sNjJyzM3tT/L3kxPTl+y
nbfUWtkmleKtfbm9t5FNvGZKtGt6PHHALVk4MeLHFQhpj8wxbEi7eXFV7CZCoReZHRd1EFJy9jFN
7M3y7vGwf8JwCC55FTAZGo5jn0KfV0j0OX7JizZYD64TbfGgKXsSmYxMPRyokVUog3GPqG7yiAtj
s1EtKPZU6TA6TOzqe9qWuwEQCkSSLto4gFB/FN6IEieORx9xpQQbC3H1xxH7+r0oWpwHzYjO8p5u
rxTrRvGcS+4ncKxtsk6j2+lHrOEqdgzq/AIZoVrZ4gejGTg+6MXwlHl41lmtdnaQ6riZlQdjQy+R
4XPIfUkbOXnQzBW1ONhgSHhWb15iH+s+yJ8kC31QnaMLw+pJMs0HzVz6usypdlELp6Md2f2ntpWd
58DUn2zbyFeySFd77g/4S/6z0QT4cTkD1WS3LT8VbdeI8p/aQNBBVecJJwdt+UmhKME6VDTlF182
p0mlKR6/96b8SbUpNnVqiGFUEXurApe3p16ssarIfvKRx7zIlozzbIKBM4UX2foV0mAWQfrlGjlU
jJIXkjIsH2oteusUCH6LgLGOj+WePdm/2hGzBHYQVM+UGNPMifwbiubLya/I7ydKoXoxS2ZkAMyZ
xe6orgMdJJiiBjf5N8i/RobsLroFcg3pI+kMzCa63f9HtPxIeLkYj9U48rZzVV9AnZnOxu8je9sG
SGTPg4bliJ7OG1Iy1rBcbDZl89TE9XYO+mF5RXlTEarhpC+jfoXkhfc3KIyqrQyF4mOqFBW0azWu
2W4ZHzwivI3IDh5kE5GqN7J49qOftBEE3nQnw5oHMWiTQpl5wPJJ/LXJ8www7nlibj0ABnJXMiYP
KY/TdQc7Z3ePAbl/jMLcAfbLVUggFw/aSBpEOiSaoa6sRwoJ+0xYJHqTBYBOCUSaDIqFzPlgVP4E
w5ov/Fw2h0W3HGmcp84Zf8buNFcjrklOLUKRDUsdQzF3ykyClhJH/bWNH2UaqkZnfglnY1p/he8t
w3I0ybxFC1yFzhxp2o9G0GK6EiMbtW7OSqBkn9BnPFJl04jEWsNnxy78WnpeePKKKDuYkT0/VI7a
b8xS7d8bAaHq8Q646WryN3ws8zYhykdCzHf2stlLs5lAUdSjPrgv5kR1T3bIA+L0WGAl6qtbePMT
lqDrMPAwWDGdBMmSoPJOyw5SG7x9b1nusmVEdjLYLJkQ9jOotgKdwTHUgywOlFI25cFO55+xO2Q9
zOufMYlgJ+dt7IukCw+1alrgEyn6V0IsVx58Nd4gDqg+LC0F0awmNJ9kyxH6ue1AinYcUO28x4wc
/ZiKnwGeH8MuirEGkgfo6z/Pekj3QWRdIxPkDiIZjNAhze1dD43x+9jUi+juSwoBubiVZcbjOh1S
sZL1kVDK8xSvXyhCpVBDmxpj8DZZU37GZhUcpXxZU5SMy8Ica4IIZJ4MJhjX7Hqr0g6eE8UHs2TR
os1q/eL2Rf0yRmgBlGjqpGyXXoyILZhPsm4rOyvHR9lExWlKdMqLACBHa6sxoqMcgWijcSYfwOrl
1y0z13/X8Yi82OIFFPGifDyXosrhBOuRunIQC9hUYVs764oU+dlpgg53SSVMzy7+YR7VVKLyIIPy
IqMoId85fp4kB5Ak6jHFxj2DBZlGuzrK2m2EMcrDbFJ7TCz/f2VmfVimWnzEFrq/ShkH+NarKJH1
DhkuV+mf3SwEaNiSz7CHct0Jyoc5OR/IGBcfVQU9UF6Umweb5ChGSOYGZ930MR6pRciD2vG7K1QU
O4nIPpNd5TZL0WNzSRr8NlQbS9Ryau12v0WYBt4WDW0oamKsH1iApLUMtxvAzC9FjyCm4HNiaf9b
61efhINOuvmDZRCr+o6fT5P0+itcZqwCvCm+jgZI8FkpkEozleHJKqJurWV1/lem6ZdCDbS/VVAK
EDOtbypssBW8Y4ByUZru5iouLk7fd+egG4wdni7T81i7oNkxKfxsrPLgO/b8pgfth9NjzYLdPIoe
Y229mEUcn2b8Tpi2aMpDmzy5nqI/y8Z9fFAq5osuxkca2QnZOxveS6Or2RU09XZuEv/BFMp6VgFg
QktRqZbVMCmeV1G/Garef5AhPwVk1sS4BmiTlhXr/+itRC/USUpr4u7N3Csru2g+U9K2uxrH1/es
nr542az/0PTgVJLN/loAbFm5QGhWBmXPQ+30aA/m9Rta/cZjoFTJax3421KEG9eOz4rfD2u7jowP
N7T9Dbk+i8cBXGdqTRVLFSDImPOUZBW0emCmzd3DMDnlVyv9UpSD81EruXbixwSKU4SrAZVl9JWb
B2ZL8wkM9IdtYaQQzh+emcxfChtCglNPz50PrAJa9o8qNPgfMALaKQEs674IsUzPDGyvMRXRQ/tZ
zq4Ue9FYMWv9IJuZE4SnGfbqajBC66UQ9qaMz4cdNe3qmuisYU9Nn2abpGnilY4lB0ou/JNqCVtB
AQi2l29BSUJ0VXW5erOsAWPE+SbDVDF99Ie4CHbOzuEBOkw7b76wo36s9B7OJ8J0+aNpVkDL2AYd
Upg3kGZciO9ijOBErP0mts4SXR4psQ0ZSx32d0g6b4Z77sKfgPZAH1Erl4WZ2q75RoCzQFEr+jbH
+H8iB108lwiZnzDJq7YywxysFD8PvmEDV2+LRNVPpDLrZ3lhoFNvdPI8Oja1Wz8/k9GnGiWKUABp
jAP0fFC2sgplVljjtqyrDrY1W09WuLPEYqc0S5Jpfn9d8nGiWZjTcJW7WTxhTTzp5gnWZ1bcQFkV
yNRxYLOcrCMjMrb3WAVE+rdeyylI/IjB9w45WF7riF7ZIQ8UGH6Ou/fe76za4dHoSaJExfDF1Tt+
QX48zKvABEYV13H00vjVcElKc23WWrdSMrNeAOnZbJorxBapTghetlO76PWJXjl3yea9Vw7+f7gW
+U3wZfcqasjk3qUg1ly54wpRLlkPwKR3srwqx3WuqxyHdvwuWyW0zXNpNk+LJ16ZZ6g1z+64LsaA
NamrhuTOXO8iXfDygrJP2inp2mgyp179RnwZO0p8bkHlXxktfzyOhVND2yl6sjRjnLxLJFODm/k+
s8Asyia2rHx7y9Y9a+jLLoinRs/iNYCC6aBrNbrbLe7Xeu4261goT7ha+SyLynNPtg+sDlRBkcoL
SEjtvIGlruzlZ3OMGkopUurTMfRuk0d5u5ZanzLmC5FPeXDFWWSb8aFxjKdpqnxSNx56yqX90PmZ
x4YN4OU9XvV61e9k0FfHYpf4WjK/j3rx0OWVjxRz7O+NgPmx9LULHsLRi1tPMNcgg61QH5++IP2K
fmDkR1fJEYHVme0dAZ6Sv9k7g6RsqpP4fV7wMskPpttHqz8SxDKHLGOF636huhXv77nl+9ixtYAU
kpPcgO3uH4bQ+Znw9lmOP9R8GsvvzWGJZO3suHPICQT+zirL6Utdqm9TUnZPba2WT83QvstwSUJ7
AxfiECM0b7+prZG9NG7QP3pFurOlznAcol1dTI4taq0875gV97UdtRutY5eISKxjOccvGQJBb3UR
s8ZhPo4yD8ORODPQ8qbZZkyFIwzzq0bZA2Vb9PwSjIavJR5PpTZC91XLLHjwdEe5lf705gLnOd5D
CCEGD77j9Bt+qMNGDpO9ssMYZhbe2vBmAtkBaSIGyyEDqkbyZeRYkBsBmVIObBqsVWenFnRDmstl
jWgXoue34K8/Ut4056vXAVCzk9I9l5idnWfhZfgkT+9B2fyv2B9DTMvW+VGi7nXvcH/d+h77436s
0McDu/pL1Du4nbgIwS3ppCXjhCV6hiKCt5U5pSW29MvxYWSYS9cSlOweeQ31+u1PYpDIXN0zVvfX
IdU97RDwVldNP2JJrw3BHsKB/cwUCSunrLvvoNXILLGutJEgUavZfW98tEvbIjeuWBNnYCdZF9ZV
GXxADTso2mwB+yvT1wyjNQl5mrGpuJpMQSvZrCfDO8QZuWjZHKs22Va9x2ZGoKfyHuvwPIntS1KH
zinobVxz0Eo7y4OrIigeOFmCuD4dgx0gIyKDy+kyKE1J+8tTZ5wqbKw5/HYPLEl3+lgEGx6+Jm/L
Pxsnp+2SDUSheSe3SbKj05vnBu71RYbCJDCB/tp4af5zUTuwAJI3ms3wKQKKcpFPxSAmiYFqWrZW
TFHDurc7Wa+S7RLnb3IXPqbQ1biRCeKw7rBzE/F7vliORX0yW8tb/3F/WRNz65gcOOX6PZlZjd0D
fkAhdG8SHImlHWfF+3usq+lxiTUOUnqhkqKODwZBHiZrvuGoIx6VJVIIqTxa1pisk8xrt4PQUViC
TG5IKoiDnrXrkBT0WbaWC5eBehsees3F7YJhQQQoxMj6YN3mpEeuzYz2Rx241jaznSjE6ccebWtj
qigS/xtYIMEEOU/w06DWyEf9whpI7EGuK8WhsLS/gTlP+0ov/X3NpP2OCskp6Jzwm4pQyzrUq+Gm
+mNwM6Z+XHtJFX2jLn6A/p9/FFkRk7PxHm3ND1kDoQBlaob3aCgRFZbBe5WhqT+0hZe8yoiTZDcA
AtOD7AIM3q36IVPPshP/kmiTJUqJkhn3aiy73mF0MG9lr9aUxbFCB3EteysmqItmQlpZbmwcgUyU
vvM0j6OyHe2sucBywYoqMB/LvhzPiLagbwSO9jK6QpVetvuK29WicMnjcJ8oCbCVrAR/LNuuyq7W
KozSQA6Y3J2B0s+qJrV/nNzOes/RJl8pfMkBstCM++6QB+r4rPDBvPFhsYIlXEfx9OCMxReShdZ7
4jXeqYtBo8nOMMzSfVm11lY2o64rN0GkJkc3REouiWO2i2qyS9Kw3EpMSos2yA09bfAt4FUCQenz
w+m9bjthwVF1ZzNq/lr48YIVL8/kgV3iGiBlfZZseRmyw1+U+SoLk+0M8pp19j8M+qy3yqOhjuce
ZDjVm6ibfp72boKHZzW2B2BkR9lqYSoXx2UMq9TzksY25m7cBXiP4faVxPu27NnANwG06HsbdIRx
8z1jrYjKuSyfy0NmpPHJiMb9vawu411q+Wscyv3NTMLhoQXTjOmvHWP00wWnwMTrIMHU9UkecBU2
tkVTmpvoVyxMScH3Ta0e5BDZ0VbhKe5nqvRiWBwX9qHL2v+hWbUNOlN9lgclYGfdovwCiMKds/Wk
+Nj8oCwoe/3K8o6OlvSr+xUtvtlC/wAt4yrRnocJEu5QdNs40ONzFGtvck0mV12/LTrvbeali5PF
zeGPcVZnuVvwHtVKLfDJXOnuWG1qJcWr7ZeqMgA8ejrd+bIArYsgaI+V6bkPjnC0qKOQff5sDmtL
NGVM9rpu+DcUwQLn1X/iJO7g/8TeWg7gYUt5Qx1vKJlp7FPz8pYrTXoaarVlC94mzzjfBuux7OZv
6hRikTX6//Oy6c3Tcuth6CdjLTducmGoAy3bxGaPSoCgIt87jlhDZ49T5V00ACckqDzrYLaDeZvn
1ttMbt6/pRScVyO6bd81dNIA7qJ5gn7inip7861T9HnF+mh8VbqoBhUJsdCMrebYDuGMhiLLrhjl
QpkOsEreTfSwllQCehZI/iPbtgbBM1IhAGU+HHW/VPOTqxrd2tVYenVoMecnU6951g4UxtXxi2yE
PKEuQxM5qyojlYN6pd4CMh+dc172+Dmnud+tszYGkCSCYwXDcqPeT+uhcM7yIIPwLA5+FSkHGVru
Jk+XC5fTgISYHs1XG6HJevXbzayssNbdGNYbXWRhEXDr1wFPsq1MxcqYPIuy2Lzo47huZe52SdnW
KZ6LOlrRVjdsnbGZvrpdgEIuVoU8H4J1mbqpUMdNzv8xYnTSYK0nY/ooSJdnX8fLTq/a/DYiuPBY
13jXG5kRgJ6iKQ/qiMaQlhjPOo7bS0jG595f6ZpHvvlXnKT7uIIh0R3kiKpIbnri4f0ohOnH5Gqp
Q7II1MuIPLjpbK8qpdZ2Nt9Fb4OArLGndFOu5jwfvQ02xn8tm54YkXBYMSUrLJMzWQBRgv9o2/3k
b5cFSccWbpO0/tvE42B5tGBuWWab5SmTeSgbj92PUE2Lc4/gwUpTWV8CNTry0zVOrI9qYyP36cxp
R1XENGUOtNU9K6AzmJnLON03+7McIq6Qd4mMrDKWPMKvO9+3/f++0/IShgKLVOelizI7yqe+DjIH
pb0wvRmDVd+QL2qWpz4cp5Na9dZ7iL/KXu07fe/1afTRO8mxm1zUofTqyfBt/RYl2ZclOdkP+i02
4t9aOc/BiarewfCCHo5vhRZ5bIbNVrUGd1XrNvyApDSqC5ZhC+5hdKy1H80sKysTw6mU+WJpYz9F
u/vVv2AiLEv/OV4iJiA8FY++fnMNU7gHyKPcH8vtshnm3h4p71cZ6rp63lIeyXlLkF6NAJ2iWUGh
Qf4h95hsSsiFjOEbgRaWIOXKV7Ra21jJmGzer3WaDq01ic+Ycbg6tdVc7pM0GnZyjwgy/q9sdgHA
8489B6X3lE0pGOUFmVFgpAq8LtlLPkJF2vMAEVBw+gCNabOm30AVPw2iJUOT8iNwfUwnRYRJHmwS
5qoL/SENE3MT1lmyV4QuS631F3eOSd+jm/nbAwKRResaT+PyfLg/OAIPHTl7YBaTD4h7R9s8x0iq
Djx3ngsztZ9G13wMnT76QqvD5mUildJ60Re7sHgA5417EUq4H9mxKKLoS6U02gXbNepk4po+aqEx
RIF6kL2U9Hlycme/fF3qaIthp9N8MfCg3Xexq71aRv8VKFv2nZ/JXwNAkdcZiusBI7MZx43uMxcr
MM1Pi9XYsvuWC7KOKkziaOYzIDDntZtI9ItVm+XD2k4i96u8Bn024zQ4c7Os2vQqDPdGi5GqHEtm
DfnPUi+PTL8By78OrhXqv3ypQRh0A+uCMSCF2QqsQhblyQ397vdetPwU8Uc9SdGmUnKxNqr2kVmE
T7IzRRp2VRR1fZHNhHT4eqgK1tPiUsNRBmEfBhMtLyZUukGFyOlQZ7m9CkYH76tfkyvkNXWnuFST
7rOoUYX1JeLTB5FlPt7jTuFSY22sqwzJWbrp8WrlGV/gGFV9ZnFu7MEdFFeWQUnCnhevjVE3P+QI
X647c6vqNiMbxQ2rKmcd9umnz+Zg78sOOVAe+oRtbxA7H0jFoh663EGOwRL8M3TShpRwBpw5yCD7
6+aUHysfsDp4V7Fp8838aYAmeVmm6dFMn2qQOyznKam7HkVpr3LPqJwHoIXrqrgupwAGyq0yjiGc
kKBA545DJ7p/GzPp2SZ3Ip5dbp+eawxoH/CJ8fZelmWHoknrV8+ZPpG7y76Hxvylnlr7FWgkBW8L
xu2vAVKmpirHL36a5s+DlyXbXFAWceAJrvJsgtPJrCcojDAK4ynrL5CrAtwHflA/IBOdj1+0XKlw
YwUvamp8fwqnTDaKluqfHsyAstTiHxOyMqvOK7UnkgPJ0S6wLrRzpSSToPyte53/GPkgCz0neA9Q
Mn0BcpxerBbRdzXWUSFm15o0/q1BMpP5a7DGE4XAm4whO+Xf7genGy5RV9mne0gOaz2l2XgFot6y
w0CmBzLF3ja7at14efI9jT57nCZ+aJX4lY1+/KJo1CgCbDWOGuWPRyWaUQ1zwVlXdn/FZat8gXF/
9MSkkWPwctRRENjIJmn3GmVHXz/LZtV/xnE/vedoHFx9TuGgcREkAxxPMMvZy1FIwX3YRq89honN
AsKZP3wheI+pcYdSDmdUHPrlDOGHj0F1jZ2MW1Id/z7Ek5L4SjH15ywcknMX4X0YZOWhkoLVqLdZ
Kxji/2rnpBU2UQ/0uBtMaP69p60kpjM0wvlsWQINL+Ch96aEh8rBsrfKAoN1TvQm+e0xxggxyzW2
tJDKk2Hqj35B7l12ykP4zwjZMlFjO0Kl/TkiTNvukIwx8KNg/uYm1XB2bKt5VsLevKmRte+E5LoM
AQWod/i0tnjD/xMTF5WdvembD13YDfRm95UUTvoIsd9+zZp80wnbgVTJERDFEGettKbxYcKc2+rh
CEMy1Jx9XIzNjl9mgZJMG+40Fb27xcIvgK6B14iIiswECGQGteIgz2J4BvaUBvs6ni3mck15R/5n
3hcTK1XZLMSUXGVWe5RNuwLvgIrbdFsGu9MqJBv+Cushep465aT5ffBRswO5MH1ZK8+fD1rVf/eN
RMHTA/5jN3nqRik8fy8Jj70Soaolm4IOKZvjrBmrWVdxgjuXVfp8X3DJMwTNcT0ZrHknF3Cm9Cq8
90SkDqiNU8xJ6zDfdVienzHMmudg+LR9f9wyq7SnIkaBxEujv+VizTSQQFajwH0qU2BamIHF27xn
oV7jOOKSdVBj9b2zMu2mdChASvyLTUl+P7g5dTsJmikTBOemwb/IJhfZfenuIr+BKiB2ZEqoGLcY
9SPZum/S/NaIcMphybTERGEt1kZYI1QQfeSUj3Zg8SyX4I4h2ZiYNyzkANtT8rVuB+Gxqz5L9OL2
JfZIV0WthUO1OCVf3q77uk+3XWIoWAMR0wsD15iSut8BjYGPn03Rcx+jOMnWzrrhjGVmsHOdoIeu
1mGI5JVkOuWpSgoLGDaHXvT8V2zoqDik5vT8x9hS3kUG/exSVrULNL/21xhNUBaZVLLrWZxcbB3n
wlg/lSLV71oVjmu9Y11iPckfy3xYVfmAP7lopTKkFPrWtspgI2OtN4ksUs+jsCNvWzRBdR5lovbe
lsEkmPmf5OkyKKqNNbNLCwyeawINys8KZOHPe8hgleyqbBofys5RVmXRZL9VUHU9qS6UZE5yWy73
4STSBsTYHW8lH/aYfuZ4RV7uD28Zvje7oMs3AVpV63vH8rwPEV76B9zsmXm07Sp1/BNQHv3Cl8uz
BXS+oMwl/jypS74Q4kKwvmZO3awP423KBtspVrhXTUj1JdH29wWrXJz2CTjIOnWjrWzeDw4aJIrT
+2cVxQFnlSW5dVLL+HkOk/pq1j/dYNjhjo+e1v7QJsc93n1kWgXfj9RBa7cTpjFg9KfHpDEdbFF+
XjkPdn80gXl5e61wk6+BXZAwxAh6mwQsYxw//MgzV9sDIbD3/uCY74qfniRyMWMBtgb0gBGPPSa3
acRYSwqSqElydAZzxus8/j+Uncdy3Mqyrp8IEfBm2pZt6ClS0gQhswTvPZ7+fMjmYnPrmLh3gkBV
ZYFsEg1UZf4m2btx3546Y1bX7eSMX8OGhS6kvOE0KHr/FbMGSyle8OTYl3o0PHgj/NeFWpsoZFbz
Adyw8HFnT3sYirx4Wny5eFWnM89DRF9fFa/9iSBZu0f1oN6LVcDZtLvhu7106lVT78VY4Jt0Zhix
rysffq02WO0tjGgFphxYB6SRGha/AHzCsa2/2K26u4AeEIPfD2pkXJpVXpycro6f4d9caggZux40
t8yjVAxiu/IfnbtreWFszP7IEiMGN81beA3zAD/Xwq23Et8Y5nj3bmUVUQHCzMI+ziR8rwVSObvu
B6WQKs1qSfGEaJoKRuz6I3VuuQ3gIhVUM0UMGVjwYf4CFJMu0vzavRWEm+skgZjJhXqcFTa6AF0T
lz1RFQ5N8uoHQfAE5ePy7g7naReDF7yX13ZdGd3eCQJvfXmnLy/7+H+JkJVANRbpmUXD+QI3zusf
bulND92kp09Tkj1Kt00Fad9iUrcbCjQvFvb6RgQ8pkVoG6qL0WGN08eASqRnXoRNlAavC+nLeHnn
rqbeJsH4GixkTdePom1eZfpBBbr5tetv5w6qZ62E3U2JFvFOmoXVn6skj170CTMzvNthMS+zO9DA
cF7U+q5jFfW0XLUMv+V1myW/Bx7Ru1Kpy5s2cFhfwvbbi19j5/Qq4qbIU0nTHIvyUW/x6CkduNvA
jJ5cTDzuxM2xtdrTIGQS9EINLF3wMLE9dzwUMZtES+fVm+pTuq2WJvoc00nv4nolo1qlxk8lmzMZ
lEMdI6vDzv1eWtwI4GkRztJnQzt3bTqdUsc37tyqJOUWVrCviviPdFn6HBgrWwas7Bvup+FhwtcH
fwflJQiiovoCj7ta+/uyK6fvgK+r/dCZ3d7Aq/y7vw94i36nllXtZxW5O+kloRX0/8wIW9ul4zW7
oo2cR9i8iMH6dfAQp0V5Y0UFsEKVP3/HXuOMshNL+DEJdk2jwhdcBnq7Gc5yBuAAzoG0L6eVXR9T
R48Ptj4EKM0vs69zULUwssWhYAhj51HtjN+CqHESP1+5boAomVvnJ56zwVYwOJa7M9yh+AF4WtvG
llEcGwCkx95CZxvdcOR8FwA5ErCrNqrqn2OrjxCVUv9+Mkfz4GP9sYc1YzxLbNnd+R0ekr5q4WaQ
ZO5Zy2wsOrNhjXXHeLbQrTgby8Ge0XbeNa7froD2Ac1prbC5Sz3c37SQ5U1v9WOPhgXENNXDs06Z
U/3Mmt1GckEBCeA0Jxb4GHXJgFFOzclaDn5tHCPyk/vIJ/u1dv06PhXKrLnYnXFq+WGLFmad1DdN
j0IrPqonctSI28ip5aUdL6+5bg+UQj9l7w3N6fAY11eXNH6yEBVDrSSjL6cfw1ePRGrybCOlncJZ
zIIZCTLPDG+AQ3zNDKvCyOTfA1vdZlxJe/Io26Y9FRur/xyCuXN9mVG1U7Z2Y9aWn6ZdrwUHK9tl
1BE6J0W/LQYQjAgcQHCjwpDUTIqDgGw6ySynXpbfSKB0+gt8+ALRWaJV1c0PxpKpllE5DEOX39TI
x6xkQA+tQw3Q+zipan83LAc3MGIy6qW3TRHwuLsOyJkfFsekYbcqg2GoYGm4hLWqYp8sBQ2GpSX9
Ei/NTuMdNQeIUElTBtwq5GsZQvOrQbzdw/F/xV8Cpb2mDu/lIP25BTm6xD8IrNx/DqhqcWMlJTbH
y4AEy5kRl9mdld/leLaZl0Hpd6b8Br4n5oSpcfNXHle2EGmnfk2pSNxISw7XPUcXTF+xwXP3Y0kG
4cX0omx9yaTgD/voNk6yCWYrulOSMjgnrl9uSYnNX/maH93Gj35rHVsmwKLFC0VUjA3jJsYUYNIf
O2/UVxKCCChZGG3+IVcjEVuv29kv9kXgaBvUl5Qv2hzjPN508e8qtNZQo6nQtMCo8Ls1fpgZIPjK
NpRnNCewHSjqiYSIahyU0ePVWBrZfaoW8wJfPAQh670419yTUELaSaCC0edm59bAUJa9mgRD4/vc
nGttXFWp1R+RxtLWgQVPDNu4tbBVAB6yv7G68MX2g2gfAIM58niIjnpAdXEaM8pBXXeybAxqjeUg
Z67WZ6d0ZpOfJ8Nd1fXv/TJYd0a6q1VqF9K8jsr8QEM3oKEWvbuOXq/y8QNrtpsd6/Jn28ZipnHa
7oAHRvCtrlGxSIa3jNf4ye8aey3dFs8K1hBefQsj2HoBbrK3FgkYb8SRBiA4qK5ltptGL0qrhk9N
hdaF6eCf6ixhVoFYgjuF95IPkeTGNTPy/9AnIbk+KwentFE0JpVyyZMM3WM4xxqVNGgkVsMNXYxH
Kjqsue2YNSNrgHT3VzJZL9x1knba7bU/TxHZW6qTsoIPLGVH8a46zkncVRs3qZ2bInRv+yQFZA4f
FV5UvfCi8g49RSstx90lUrdsNOxGJDBQy5weKrt9RPu3PQm1Sw55nidbHe/ezZXzRQ05O5uYdsik
C9GrYKq5TJW+61QNc4dNnPAMYH/2Pk1Gr3HLT23V8qZEcuYknLrSD5GmjZPyVpr1R1OIR4mXvI9K
89PowhkWN53rXAlWM7u4FZbSNTjRym47qxOfbvEGdlkSK3249RYDYGvzqRHu8W3CGNyNKdGReGD7
npja6XqYm1D/3OS3ACHwEZMVpIywf/81y4A699EmbyoHOp1KReIx1Ef/aMJg3qADMn2Pg+FW7RCa
buK63stW9a+dq2x+wwXJJKNysJss3bath+rax0AvW+VrWwJlclsbSMSAtl3Zi+hWvfisYVvn37CJ
eJSW9IvpmjSvEb3RPk4jmIfVdUDilFn3b3oLKbOrYZuEVBOGrWHqHMgGvQha3V5g7Lzu+GI0SUsi
jiYZW+xnnepFWnJAmpHSyIxRtsxqiza8Xa5xjZBroAvyfg2JWK5x/SnXa1x/ynINyCnOaSrNf9Rc
C1681P1iA4K4xRUufIkqCPZTP1c7GYzAyp6wCcEXaRmVPgWkZkFt40m6PHa56zmN5kO/RNSo35Ex
A5Yro1VYNA/VYnr4MR1uyL6xoAcuLO202vpWHv5BJoK6Exbmr2qsmRSpW/WuUKaSbZc3ATIq53u+
jFRivUx7i+f5m0fK8GgiBVL9bAJIhinVbsN5cwuT9JbrT98rgyr+PCW4rKN52s4xamLzgFQP/Y7i
05825UlFFoRbGs0AzfDznWDC0hjep6FpOOcKxow82H+0Zdy1B++CLTPz4Ck0nXgDmgVbNr/KxuNU
Bo+mX/DF6aOeR1zpP/AZ1C+Dk7JTrm1jnTZ19NP2LJ77vf2mYKW6T4euuMliK3xlJ3srAS3g/jU7
YezHsNzBuCc4OC0MFZd/020XYlCGOJazTV2vfnXj+W2YWud3Z9iH2Cyab47STRt/CdXsbD5Nnf8p
VLRC/zOUV2Z07Mh9FNyUZ7doy63ql9rXARJEorXxb9cxAljHXf6C+Nywd/05OsAyMjEDiVFCWkLK
xF2loTP+yGcrZfkzhHcsBENyRV8bM8/X1HEA5Vl98V1pQu/UtMr4lKlueRtWyr3Fm/9JuhTsGDal
Y0e7fyfkWyB46r2MglxEWqYAfl70as4ObrSUFdVX40aGTcPO2X/8uExVPC0EWYVNjQwGLZoqDTXq
HSr70U036xmoAi2+b+qeZ0KS9uq5bVDQXvowf+jNy7Dq4QNZeTk2xk2k8CzkFg6N3tz3iIq+x0SZ
qrLaq7ilrhPlxyg90hwKRjshwnRnV1WhC5NhOthTgmz5oLEvX7JLSWuWmyq3h63iL6jDXGW96gIv
96sgv/dLDARjr2gfUHwK+bp4HY5PNCfYTA+I5Oh7VF0BX0vzYyDB61qBS4OT5xK29AdqhC5tBvMk
dl0IiSo30Dl3rKNc6RLXN6Abm9wFXN93XrqrJtc/aursHztUoWDBL21002+HtG5YnXz0RUb1HijR
EvdpuKJyqGxl6HoofEO11l6T5MsXKIWTE7GyLxNHxflat9yjHeh9cg5hkvnc5Hse9ljPk8IgEcGL
fj3pMdRyxXBu5SzSbB8Vpvn52p+aA+jdkCfGbYtL8SpLs3FvJ7kxb+KlU9OmyxRpfRoYFDdcWZ4/
7GVErjh07ITsgjo2yTMcOmGfFWOH/3s43l560twYLm0gHrnT3SIrM96mEi1jcuiBMDIm86697tyV
7Be9beumCJ4qFkVWrOKfWqUKEAbaGQWMJIBzyAf7gRLBUl7aito/l/VoL/Yy6pOKwtCpGJ0fTYjw
x5qNxgRutGn38bCRTI7kb/ALdfcGrkwrSfqU4qeGIsj91HbtSULaJfdjda27z/JQ/STnKldZYtsy
fY+FxH7is3i3Y5s0OIDZyVF+Gd0atDsqOYe48dUn6RosGGe8dUzYhfy6AxopTyaWVIldYsW5dAUO
gBIXSOvqOosy7K/G/J23MwUcPfUf6yb86rWT+o3khr+xBhsVs6krvmbxl6IPtG99o/FMbSAnYTqp
fSPJgdhiWr3kYzmftcho1zLbNwrqJHDl7vK0ux9d1BiG1QUtR66WGzNw3CNbaGWlLdwWaJTvTfFZ
vDZl9BospoxOhAdiWs+QMcvZ2Gdpq1Ka7kB8wx37oZjNljeh/48ST4ibz/nXMggQDRlSqm9Jbx1G
VFLWxQxQYmavcuxHq76NEnjGQW85L3ZaNKtE9+LfSAasHLMw/8Sx9uAMSvUt1zxtXWFzBaHKUfeO
hza+YzXw8Z2gO/LmUw5BarZ/nyXg9Y59HSiH/zuO5VKxG5CZwq1bqx9RQYbd93MUUGfrp0sjLMsR
Sd7EYMUfNJaBeBVKxWC+jpei1+XYtO65w/L4E57J+mA/aYl/LpcZ1w3tBQ+1DKS8cXZe6i3/Lb8M
v8Bb3IV6YP1JQwxVqXD/sNAmXvdWVz21RWTv1NBqTpBl83NeKdlOI7f1PPuutVJNMkzLdAfs85aK
U75TbUgfv3FVf7LxoyhmzzrYuT9B6KOZInC5SikE3LG6q5HVXvDFS5XsetCG7jloHcD3S3+Zmv4u
80x37QSgPCygfJdF+bUpy31pVkkY3YrswLX5aZQi9K2s/mW0L9Q/71zYxlGodzuZ529z1/SOTgqN
5UZO06U9TCMaFHLqZ7H7HhWgm3NMSjZLsTE/DpiR5CvpG6zQPwLasHfFMDw7w4x4w3Iwx4RFvpyq
pvveeR2WvkExvullq2Pk8e+01o5g6ZsBZos1q5IjbAp8S725PY1Ja99XSgoFfLSyX5HDJkGtzDvP
0X8Cw9XuXVNBAtKFdGZDTrQBs9I5DGzdgsR2d/VY6vfSJwdrDu5cmz25VZV8b+pR0e9s+1Gi2o9Q
lIghDpvz9+tsGWwth/JiZT8VXU2C9F/YV9LioZIn7fkCN5PmEpFh69wWiN/A0wIBuhxkt3nZePpp
TiGtj3fSdw3JSypjq2sbaWj4XjB5thJYIYJNiXjykATzwUW6aWEedRWmoZsX2XZI/BpZ+STeXt2q
wY549/08H/MyV07oCkHIiXHsuzG1wIRmyeP3n8zG9ksw3KFfltVqWODbcvjU/nQqQ06hF8dxkX0a
ge14w7ApTD/+ufhI9ArQFMsFT4n1QQUrNWkOGCLn+1HTEfDs+98S4TgwghCL/5qDSNnmZaGT+cy7
O0fTlLWms9RXLAVgmpPmazhu5Rlye/1mJ4vDEwwtY9COi4PWRpr/PSqCRvAVqdT3qGiRkpUo6nLV
GcyxXEu6/cHSjriNhAjqc+lrVNU9pNDYDkk0xE8KACusDbTwp5sDwLGprrNGjeYjCiLttk9a60f9
RQ2S6KdhJMgD64Z7NOdNHbHbh34LLc6JO/h6C/NODpHSQsxOFW977SPHBkNviZY+JHrBJUpg3Kf+
1i8SZz8W/pf/Vds871Wg3j78w6uuuZwh5BrcjoIliio0YyQmXlBF3RDUJwPZdMSdUmMAJkR+Otw5
S34arDn5aVOy1NIRSho7KsGxYzTpbDCgReNeMtbJkry+THB0DUptrOvAqKtcPyMiuFf6Tr3Ran0C
Uruky03JkXegztBKqtForC37BnYZ65tx+sqLKD7MqEtuAxWBQq9K8Apr8/QOPdjxbmw8chRGvw8H
5O9FM0QkQa59V62S1vLf4yREgq9x0ifB0jexSSD7t5CKrjHX61+vFQ/YGJZZq1NMRL/oavs0J1q8
aXMo2kIpk4ELeazSVfU2+nkNNSs/W41WkO26ie0utK/YPrkYcax8xWq3NhDhk/TJmRxU/LKanZwa
kcbX7xoe6HlRr2RI88K0WyTV/mGZUu3CpXIuh0Qq5XKKCB3Tp0XTDcTnCy+NCs9XAj/F1I1PzHW6
nMkUOfuYd5nCJuD9xzjZ+KsYeXWwC+T+lVsZUSznuOAP5BaXrsuoc0HdLjc+DArnmEF8utz3l3G+
WA1ZePxqHKNtTn1PAuDz6Wgbj2Xk5XsdzaCTxBhhVuhnOdVCOzsGYzSz2Jic2uOvEmbNqu718DxE
Leo6H2cu62AFKt3hr/5YZlzjrnNjj/u2GpZU4sdVrnFKQM4ROZb/EKvIZ6RAFvEKNW26aBcrjrfT
G+Wp+BC0+KR1gV4U4WwEx3Uvb8iQb8Tmb4ZOh0HUidz3hZsjBJ1EgJedhl/GAOB1K50udhTbd/V2
qOvlulGgGbRBn99IoRK1QmsfGniTSHMopvSWRORPa876l6D04xf2hDIkB6XS3rxhNm+lJdeKfOVF
dTVj2/Wx8mZXxTpePJVhTce7cbLw7wSPiRGFvodsaq2iZdMZxjOY3pjdKA8t9U76+mVLqoCE2OCI
PGwj2Y3Oy240YzeaINiLS/my2S07rQM8S7TMmz4u7fEGx5LAOuijZt7LgQ9gr8q+50ZZ+hytMu/n
NrDuPd/cml6FBsFHbIrMxqk1x9O1S86MlBSY03dYPi+xQGRKjLOsfgMLD4gkiC99jQ7chGEK+zo5
tHFgnfNS69kR69FK5OCpUvc3BsBkMgLY0vWZlm1ie5wO0oxN723ssuAhcuLmVSmO4eJOV7tZB/LO
qaLvthuRa8zQZp4Sirm90YNp9zpWambr8L7lMNXxnyFKjaO0pL+cvHWSu+zilkmoATp3ZBy2jWW1
+InpsFdCrUDWbJkuE6gZj7tIR3ZRZrhtT9EyCS22/mkfVoc6Rx9shd8zZunL4dI24JNbCgxyIJV5
upGRy2kyhwUr7MrcWVX4O8FYkk3K0hcRtDPLXOethbYEIIAl+ypqr4FuVZsmRjzt2ncxOlhCRB9W
QqolZLYz7jF3fArJnh1jFxaqSHqDS/wCTiV9Doo5PGeYGCLliKLqR3/qILP1P/SjshWewza5K8cA
VTUHsm7n6lsRg71qwzZSWZW26fkabmq89xQQ8MH+GimzfRbhG8gDLrkglb20cDI9cJN6uzZzvjfM
BGMrGj2wDahYpOZP6ROdnl5EfmofbK856We7rvRNXE7mERuBX0XglT9Cq7ycxP+efAwtJ3iBVT+k
R7fy75bzvfSH23ZBKKZ13T4sLUEz5v/R+hjLoGeuff5OhwtQwcjHPwrq+PiQLspeRYwa7RSbXwXL
ELk2Hpv5jagtxjqSi0BrunphkPspYP0PccV/uyVGoiWAdL9Ej8NA/vS/X0AimxF8glPkf+pkZuVq
QkF0zTK9UfsSFw5tmk5yZhoBo5cY3CVSZS3dTZ6YN8WgQFchXGcymZIUt1Xs9t4v+GmiBF0P16tL
HwS7MBuzr5Pf1scINdCNFNPaSAdkWCGh3eHR+Kyr5a30h2OmgBFKQm4Ram6m4ZwbHyF8dv/9XW2P
1PGX/iTo640xV+0RoWTl62/pNEJ+Y4rce5ThY4iLLGxZS2NlYbEPWUAtb4X+RbrzCUpIAv358nnl
F718MDm9/FmuH+Typ9EQ7kcBhw8kQT3KTFutavJVNkRDu5oHsz4bceNqO8OrvihTre7dMGrOacnu
xEY5n3X+DhUU6xl3ZOtZNTxnBXrGOuDSbT5PNQT13LHLtYy2EQSHrtyS0Le9eo0gFQLg5wmB8bNm
+eba9xtrXRsqqsEfA9dmmgdzs8JZZb5xAu0Y4Gdsr8t8Ck7/16mLaD5o5iEuVuD85+PcbaXLXvrl
TC4hZxWyuDs0OpEGmtHkfue/NNEOBJ1ylkqjVCAjo7cPaIl/N82BLZYM9IaL7GRQGttLZ5HED2bZ
YmgLGrfaoNC7yuNNnuHTNCOFYa5ChJvv43n8yUcPDs2YpvfVcrD4Kt1rao2egrVYzi9Np7XAahf4
mGwTwHwUKhxqwFNs4Aps+r/+mkxZwQaTg95jAoB/JaNymWr01vIbSBcpmwN6FurZ8PTwZBT2YmOh
PfRjofkr1zc3neKHd60003xO12VSpvsi89UHExHEBySkLLCM7Pz6ZZ5MTnPXv0NO571L5pZl+yN1
hvIoYXJwyX9s4ZFom2sf9dTLbwFKZuFMea9jU6PV6xn5Pl6qNjW6CWn5XXoxXPnoNWy9+J6o6PpK
b1dGS+ys98ojVub1qikQeGnGQf9e9vVt6wRgGQqE+3GTzf7pI1AIoFD917zTy00cu8p9ZPceXndd
fQxr1Tk7eg3uAueBZ7mS2bCiTPu0aiIQsyCpw6VkkmBTszMVN31he5Mu1jDW77aY13k3Wz8GhZWC
l8XjfbOI7kZx/7Md2SjWto4iqmmD4jOi8jEtOsSPIhSuloIgritIuy0R0vyIkJZMGhJD3TR59NBg
inJ5NJSK/2q2c/bI1294jJLw8mjQW7wR6ki1drJRHkv71cyq/DECHvpXFMpVFu5HuC9kccpqbHmW
h1nwpCV5g1YLLekylsc6xZOnrvfrT/1ZjwJWM2A2MCymgtMU2MNmsLvxFn3h8dbL0HDNI5uEJ4qT
W1yGxhCDPeexC4zisj+5bkA+bUjizMI1STYjl9MsWcxaKGuvPJzjVxPc94faJW+nQqDbioyomfRk
kHnXLjqjZt0liCSE8x5X1XGbG5p1Myxa3fH4QxtH4y1yZ+No91oBAAo/udDmHeImbUkBUXMeIxOA
z+In1yYWKIFBeTFs8BUGeaLHRF+UfFxSgFoW+I8qH/mie5qiUOTPvxFdeI+MvfQ9EmUh4KsmWUfB
nOBQ4bbq72be6KQbbi+8hwvFQXsd7Ca/xUsNZoQwIS78B+019KMcFxQc8hDduxVMgWp+jwununfZ
S/ir0q14T7De2l8gCkoXWOCtlrzdRas2jpU9cp+gMDw7PQt7CTw+7lQkL54iM9UOmT3MOxhl2RvJ
mrNdWuw5xdsLVQPygkXxlkEoPkPoUJ+4EYpzXzhvgRDiMWOx1sgjNHsZtS11fvotp3IgYVuBoEqc
dd8klC4StXojTQMTslbOsQngYpUMc77GtWfeekoC28PrnPWg9ouwBrXenETOA2zH8E4zzGgta7+k
nd8HdKoddwNr57VZmxGmsIuebFGhvp/72jOVmnKFDLXzux1I+hdp+1OBQbfuo4wKZBCah0Kbi33E
Wm8DK3PeaPkwnEx1LDfyeDGT6lEPDOdZ+lv2NyR9KDh/9IOxvEVZrP7lmmn+Vha9kh9ahyKVo7b5
LWBphNMWOT8ycfntWIMDk7JBP60shGPuAIr4J4XlreC4/oZ7LYOBC+t84cBckV7R4JVHFCWyVZlv
h4VbpTaUZI3cKzFCzeObsUztm8Zo4AUjPYeGDLWe59ovkfcaRu3OcW37tjQojSotkh8YMe6truje
sLPo9zUaSMu907w6BpDWYs4fwB0Mq35Kiw3cdhOouq29adWvZlbRqvMa6yYLxokqHk0DTSUSxu5j
sYhI1X5frbQxAgy+zG4ihIksqDDvpN0IEgoUle7mkmVVrfy9fSH98vh+b3+K1w21u9GzwViPbTkh
CBmDxQCSvul1tOecrgh2iVPbuwnDzVcj1ihD8CY+yCg5hgTl9ty6lVEnNm+MPimfssGxEdq+kSBI
V86DVlX30jLsaAJTHVL1W66PNwY51hTt3RxeRGc5HbYNXvas/gKg2j/3y8HMkbfU0anaS7Ov3Rlk
dvFdWjLFbaI3x1QDXNSIB8LU72NkFjdR4Rk3uH9RBV3qcJVRQJ9Iwmot9Trpkzrc4NlAFtCIv/Yr
SqjtlhToxZZRYmU0TwDeLrHSlac+mNtqYvPP33wNcv5LlY8TxqzgGfAYji9NO8ITisrBCCI/9++s
snmVEgQVSv/OVcpXKVe4oefJmFQrrCXSIVLQR//DvOUqEukXEFct6mO7SM32snyURaOvoFjv2GF8
lmVm6IfB3svHcSOjrErTh9l4G3QshRfNZTmUyFrf+tqwvyb8bPT4pOuS78MLwsPKvN/7tYeCTVKk
N6levPkLMy0NzeGmb8cYFCS8NSsEQt6EWk3mkyYE2a3ZRP1Lbkb9g4WlRBV9Y/Hj/+MO/yRAN35n
Cm5L4WyVz9jhGbsIHPuJDRBKb4G1OFekzatvl7+8eJo3boATA7LgBfBV3FtjXbP3jojOgB//j7aM
p8t4l+p8hSvoIv/SX+e6L1ZCyKvCrnnCQ4WnTzndSletFMgrxvqzEPjkAF4OWspkoQu78Pwuh//P
SWVIsXEUNq4a3nvFzK+Txc42bjr34Iregd657eadodsD4t45scfurmgrgCuT8sWCQy35X9u1zQOq
OtOmmVizYMYQza91CDowJTG0EQ0Ukae7CO/104YaLW7LtmHtYdI/22bh3EaRB99mOYM3xaHi4R+W
7bT9a0BCBuos+Dc5G2nlGS516YhISDqZ9jZEnm0rBArxF/bMHYIjDQgf+BZaqd00lAuPGoZp0+oK
ERtz/+AFZXQU0Ncso3IqUDLSAID7x/8YvVxhGZF5cqnBidWtie0rq32Hl5SqgOV3qj7Tz0b/a+Tl
jog8mU9WFizmDTldEqWtViAFyCajAbSprZoAenjWT/rmcjNJe/QMfVMA4Fb31/HLzTQk/d1F8CIb
PbgnGkIeQd8qp3jW1F2XmMGTivcoXFyj+TYY7lMsqtH8/ZLCUv/4Tv9NRZr4axrm8LvrKHhMsc/b
j4Mz3IyW/mseu+dWkFSN3WAuQvPyPbRi3Tp1+vAclcp6bvWLjsAFDzry91rxv+TZKvssV4mjO5xr
LxuuS1+aYNnCaqdGYNwAfBk0L8M4qm/dhuen8UaxTsczI++AlHjGGya46i4yGmMno7WLzZYZWsBG
rA6MtlmiqdB5EcpxJnYDRsG6UZvCk93iHCv/fenr6zheGTYweWkaqvMeIk05yFX2QImHG21WE3Vf
h/b32RuLd9Qrn0Qj/5WsqyQbN1WKkBUa1W2wFxK4HK4j1z45G6SsI6dah0ECYsfQmCLtqA/OIQ7h
Yjmu8Y+uqOeksoPfeQIEBgYnSLPkZ58q+ne7ytEY6PPkWx1AhZ9bUGNaA9QIxlj8GvhI+Y0ktl+G
UvfWdpdC1dRZbqQpO6o55LGYleOd5lnZHQUwyq91YP5Ie3efZguaDyJ+1NXqj95jXa5njf0EcGnc
VfzCp2LiGW/XlIRFdqxVuuSg6OON6JFJlxyyxT1Izq4DImAmzcE0skOfJjfXrkqZXsPB7aHOdP3z
BFW2S7Cd9hZrRwhPydYPfVACSxNGeXyfhv3Rp4yA8BaoaUrJCrnTzO6f0fOrD762FJWXK5VkQdgn
GovLB5BX7QPoeoW8BpWjV6sYDN7OdPNvV9irnH2KS7ivWsQ35lcyJsayw/NCBxCpEj7Kli7pkcuD
r8btsOwIpU9HuFJ35/BRurhRkRjMePXJ4ISg+hmC7SuSqvlL5OQzaSd4833E+8rVcbOdWLMIHyrH
mWUNRqI6GJ6avUTgX/fjbGQbRR2UnV7ZxbpQAq+A9xVpZyR2dyhHBcdLn5/Wz3k/GPfOqjTMAuGf
zMJCw6YcuKzhbEP7k1fFALrRmB8Gy/pHuqmWeTylHf1g5EX40lfV/i8bYivSYNoEMxzepW4tB+Rw
+rsxTLDFtd67pD8rA33X1Ua65p/fA1FbLGocckZnkQG7uGu5ao3DDGm2taiEBVbEU9zO81WHuAP1
c5j1ZVHfdrMTPPAUDB/q5WAWkbc2LcAFMiB9MhqBrVcXdMcSL5ewA5UHhAGO/69rJIX6cyw87SAT
ZdDQhy9I8hk3Wg8Tp3Bx8JO6zOWQWZ/l2BK7cQCWOIdPER/Ka9e+wdL/1P4TlOH85rLD08Jk3ufB
6K4uCHNtnKKH3NzYGI01WzRiEIBconun2b9bdhpsYMBd59bz0AT2cxR+bRt/eJKeNB9G0BXNcCNj
QTnlR6V0SYQHICwveyiwz/PuCvnIo4nb/9oWqMcncEjb5K8UnYL9NUQfsVvG+iY9iCEeOpAWUPRn
xGzRqwmKAEu+UD3LWO4742Yq52Yvo5GLan0UTsjtAhx/USy1upsi7TK1nrR6lTULFnoMzDU6EjnF
m8WTxSanccjc5J8QXYxmSyoHQH6s3F7+hhhnbtMZbdO60GzqzwB1UjCPD2VQ1ncxrPUrnEf6VT4J
HDRiPVRBPsWSCfkU6y/muNfYqRz/APEGfozElFHcwcUe98qkFCwPSelqfvarCcbqoTbj7gkc5b10
R3X8HiW4B30uP0cZ+r10h1QpfETvNmHVGMj6jN5R9/EgZXlrgJ8omzUZ7/J70JjnLMG4r+2HjaEr
8a+wcGe+HFH4kiWdu8WLEKPhCXVJ1GzbJxvVxkPYec1iNdE8yWHk5cqqo1f3cEbwWo1diJEoXz/E
C5q9s23zUm+zYzbisTnPN1J0k/qZ1OA6gKsj+l3X7tn0A/yR+zcJuvYXkZNuNcyrNteBHgvuf4ua
VeNDiCsLd+ODqlijgIQB4oDHwuVMi6Y7HGKfUgu53Gu/DOrsQ04+t3loLg4M0ieH2IUz2jn6H/a2
3X3ugFQsbVhd5JneRrWfT6RnkjUeHOVbNaILaisRZht2U7zBkHNXTmpmZxkNZnPnaVP82KVoclqb
tPCTraRo5iH8bYWVfxD+h3BKZtiXO8vxrPXljnQDxb6Ft3GZICHpiPOygmwxZseYSeW279zKWaQU
7u0QaOg3xbN7Oy1nJB7cz6Ox+Uq+KVhjUm9+RYlkI343PmvVTVCP7nnUKv3e9cnc/xdl57HkNtOl
6Vvp+NeDGHgzMT0LelNkkeVLG4RUkuC9x9XPg4RaLKn/+SJmAyEzT4JUkQQyz3mNoJv3EsaApRI9
dzZuGG5VGxsPiPbSbGtrD45OX3pS5W5djwckj4X6rsNKWTxbxTMzCMZnlOjSk2hpk/+y0sMrFM9X
bXJn5h2IMXGwMbwCnpX6/DK6iPR7afjbNm20az0dTNtJMciWzb038gRdVol+VwH3Pc1NR9pTBnQv
ItbIeHi4RrcR0zOgndcx972jofTffoUHk581acul0tRsD8hJDWulRDbaHaarx5IrL8U7ELPNon0d
NBUDiqn+mJAgW1p17q1v1UlRk7w1byG2FZH4FCNAbagEiHqnrVTKahgLdUqytVrx6sfdlTUCGely
OGCinf8clfprnfdoIBW6u0xZRSAClk9YBfw4A7NIKL9CKElTLX+A4lss88YCJeVkd8rYlTgNkuY1
WVQZ23Gw/q5oD10WrCKPm6D4Td0OcFee2CYWB9ElfqmWx19Tc7+LHgo8iBh6JaZ+6uhkC9FZWtKq
c1zEsLQe1lU6us6ujcuTNukgIudatIv5dB7WMKVs+T6gCjKFwyCnSheimO3lln+vjX65kKRc3WoI
ON536PTpi3FA0SrUJNzjps45cDrTqP4eJDW9fgoWp5WB0OMY1adbrGVLxq6yrWcBaRIQpjDx7GVH
zXmZCsgTAl/hUQyLwwxrEgin25xPsKhb+NwprinCkwr5bv5jX3EQ/m6KfXxA1hcF3/67PO3yQzQu
EWki13DusQ8RA3Nc9F9xdjEGO03uv3e/5YFrviwnhcL5SQq07zqQxq0YDIW2sDgdAjW+q2t5cYv9
a77lY3ll5CluYb8vPIT+XkFn766yWukeBxNxj7rx0xq/6Be54ea720DF6mKbg1tYiL7Gcsb7IjqJ
73oGmwQ7r+HBpUJrHLRSoqk0DyXuzdnW9FPl7l//8T//z//+6P+X9yO7ZDEP/PQ/0ia5ZIjXV//5
L9P413/kc/f++3/+y1Adm+2MZagqalq2rqsy4x9fH1DIIVr5H4Ci+yzw0vgAtjtZG0EEhc7mRz7l
RkUGXWTONRi6pKvVxx6nl0qN+yeVp/ce1zB7jc36+FUcKFfaa1IUyj5My+HJMUrkdSZKq6LEKPzn
w1lxwYeXXY80rh7KX1E/fej7Rt2p0WjCZ+ugNRzQz9MPCNodc4u8HvblhnZO8QlfYE3vbsxUllSs
/lLvDnXIDSVtyki4484ZOq93sQsoYIAradCClZiaQYzckoxThJUZ4ZJURIhjBYdoQB8dWFm8Be4Q
zX3BEJxMie+/iMiK0Tz3OB/fJoEgTXbiQnGM8/w/fxq2+uenocmygzQ72RrDNjSFz+PPTyOONNIu
4C4OcQTOZzC88hLbZUnBUKlWuO3ma9EnDvhHKKe8CucudORgbTXAr1W9CldUXNF3iYvuHj5NOx8w
5EjBimY8dwFWI+4S+x0o5UbZDkFXBeu6Kr6j27v6JfOR25V9lureW/oy2WVEsaA33toUGqhgjV51
X05nYkAtyA+IPju1ACI0Nd56onOenRu1imLANjY0FyoyG8Z5i5mimDFmvzacUs2zPla0XxtO5AJD
UEflQYSKSYNesen0G+0gHoFwKqr97ZJzH5eMS8e8iJa4ZJP14UY00fML71Esmves4rrikmCltfll
xCUdVXLReGPTq/ID2v3zR63J2l+fteJYFj850sSaAXJc/uuXJ0m2htlY6u+CXFYOfWyTt69wh1Bj
NIBxMLBXtT+A53Ez0nWiPTSxCTfmUR1C49zoOYZ5Ff65SyStyvXcdgKpunMQdrOC5r9iyopPoQ/R
y9XS3Dr7oL93pZJ0ZNIj52lwoi/Y5I0f2pg8YaLkPA+IlG00qWn3Y+GZV+713MPsRv7w6hpugF+9
uz6VwpGM5BErHRfhhwrjzrEbP5Cbq7sh+DBd01kmZZOeVbfHaZzvOxQbo4RSCMlP59UirzIXjtFJ
lzFKY0TpkfbQnfgRaVTvoEGGuxcHuSTd4KdRhTjpaMOhhb4l+sRorwbNpmk0b1m2bT3ZHjLPz8hG
4Gt3mvvSfmJetqq697q+XUVdFPD0j9G4dtWaPBRfffjpqOGIg0pOoTLZ1orWaHX9yTT6403w2kA6
D39l7t7zRXqbMnPFImJ9u4iRoYEBBCGcLxwXRbEnB5bgJhgqJAdxOuD2rlBGCpX8nMT4EnWRmmN7
UuTnfOqrYaPzmLPNH34dhLs5WozodfjqWg2wEDF3miGmiSaM3HupA8gnuuaLiFMls/ZKW2sQVTQu
LPrEVRxVe8nMYGu0YXhsRwAL/e+DamZIGqAoD5aYMvpfA6LpezUsmgJYsWiKGbc43ZS0fYJu7V/9
t2aD0pnl4Gb276Z35gBrLAEAKSZYjTqufB/J2hvNSy6tlS35ydFDjpZCuSCITbSxacCdBm5dM6nM
OCU2W0j5i5Ql/dcmKIxFVeX9vaLH+qks7HYpBsZkPCNOnz5bxljswzqO0JPLk68IZ4pxDOKbhZJr
OxnRkTNJyPps9RYHwO9rHVT+0piaNoAIHRF6StoywImN4YEsX4k5cpHea3hl73XbVpWFCDcCduSg
nKbLiY55zC1Kc6+b9WUOEtfAiyDdwOa0FyK6hb+9Y2NM9p+MbviYtztLxXgvb9S7ihwzSv62fo00
BISUYG6EZO1PWhPvxVAzBZktPz4KfQnuZzRFn87+i9IibGTRFAP6pOiMl0ZMaps40aeS/cDFvkvn
64mL5orHMm2C7EyvLmK7EKSaV19LbTRAImvjKfcQnjKBgAxkLX1JRc2hgWqH3+yIhW1YaPetK2v3
4qxI9HFhqvawDZClM4GCMOzI2aYaLP1u7rOksL6LWcCLwbmvqyhQQLoFNiReQAxVRq9CIsb9QTQ/
vUpMcqSPykM/vbDoT8YO3mg7+bI5AHam/jwbyAe2/ve5D3jn6Z8fEart/PWIUGXbdvBrswyHU92Y
lgufFmfc71ULALO2xfhjQnzFphJv+kpv8jd3H/ZFd0CGy73oEmKkdVckH7osbwusjd5KnUdJkY2f
I0j19G95golZWioO9wMK6EXbo8FuV3CBJ1be6NfNUowK0WkxOjYwhY1U1j4FOxaKvvy0LvYo1Zsq
6AKeRDYU8GjIp3usjX5M0avXcDr0GoCoEK/unejzg/Il6Er12Nvmtwg65wFJY/U6H2RpiwN7eBYt
ES7OxHWUqGaACAR3zAur3PyoTFrvmuM35WIM0YouJGV6JqL6Xg0ynfPp1PZiGDT/dgSVRmdUPwdM
8eLK43R5MUk0xZnoE82GtefadT0sa36/AkoZPGc/vdj/61qG2l0pIcjb2/XmdzdN+Pzmb/+PzE+r
Xa0px9vbmqfcQsT7ipNwryZA/ELHdE9sk7RFr1jJu40X3RK2TXcEkWi9DA5Ichb2qMsM/UaZqClC
ZemT9tKsusQdDoXgaYt3OyDrpy0Hwy7Y80NkEQO3S/QO6hSbv0aMtsJ/s/GsZQO//2K22geqFu5+
UHNc3yDBlBhlqfLSkiYXuFGPyUcl9QLZvzar7TdyIvluCOV+g2IVwl3tj6iRrLnb7qJ0ZRamu02U
TmsXYxLh5Ov3knMXdEW2aSfyh2iGU584myPNPHfvaoV6YWOW+lE8WSqrQFzeV7bzc0bwjY1GBUYe
qOoPd5D7XyPTg0bEBIZWLcvGQLKPdddWqy38VrUwfjVta9sMmf7VdCx7ie2hd8JK17sUIVnhHBfS
ry4s0w71m8fa6LFEwCpvLfr5lXpNV341MMFa+0Vq7GNNj54iKcEvcfTWY0l5iG3wREyPsMqTvaYC
o4FU2txp88s6tmjeiD6c1fVzrblsnYZAdhbcCivYmXSK4SJ0wJg4wPIX+vxPHzTRNi8l92hrVXiI
iozcRCuXVPrScgPENLpyw89X4D6q56xJNOwh1OiLmRQvYJYw++jjFTZ//bH38UdtJEk5m6lKvbzP
WMo5snqe+xK2pIuga/chd/9j3RS/BsrpTE8xkYfcyLdPxIlOMY9K0ocX4DpSNL53DsM74VDroSQu
u4Z/VkO4bmBmpY1oAmOEolRmwXbkfn0WzrU+T+q9G3qt9Dgn5hVHr4H0VBcBluwjqVxFYVodNaY8
Tf0CuST6wyq7/POtXrGdaWv3aSNOGkwxZQtQn2KwGTDMv7Z+cpfFbNJbddM3FIpd4H57pa48KkIg
ikyK1l8RslpVbRj/MI3wR6TXzXOo+7CyiwRBvixWTjZo+ZVkD93bGKdnnojfx5HlCHqC9WqgnPOK
L0ewRl012YmmbrGP8ilukPdkVPP1VYrz32OudMqDDqJedPuVXtzpnakjY8enmvfJuK+GL57SmM+K
3beXJtAQ65bzV4xX3b3WIRMRThlfX8pxW4rlaCdG8zZ4VaXHBsG4R+GCqEj3dd/5D6KnLnJUi3u+
2QjIpRlllHlQ7otk53tgvB01jgCT/tehz/vXgh/21o5QNfByO5wHNbTb+O38bothMQ3XEYRrNc9a
F0ZmLHTFGc+pU+nLyvaz525IkmUyGvYLOQUV7eR4xIQEXEiO5c4Xqe4+ZICE37JEfmwwU/3OjePo
y27wE/TaRpX7ED0ECzAc67JwEQLI6+XkpZbjcoFfR/dqI0EHJbWBk59JDwha7UU3lgo+4GXpRTaq
u7Ztu2xrmCMqB26i7Ke+dGxJhKoIQC2MKIvY7WylXHE/0C8n/xqP4RVimbMLUXDeyTapIrvQZHQt
GqTBFeTAk/8WavdJuDAVHZz7FA874a94y4cuLy6tQibaqX7969J/hKJmZDx5jf0RjKV85yfNsJYB
uD1LqfYzcwrzh9G94HiRfs8aMnZhLMePUKbaRT4Gz72vkf2yVGfPUjB6ygxUGYNRA26mx/FTixfN
GcT4vaxjwoVdqL+rJC+/5MDplirIu23VN5AipO5uSl0dRctS/MFY5Hl7Zya1tqW2+R7HkvwCOPWr
gTP3DxOrL7v09Y+0zNhol03wqIeFvWnkxDr4GW5ghgk0KZ0mYXv11ZomAS1c5H33a1LnteYqrtET
FiCFCFlMZODT09yCVbd3/BGv1Qn48GeEGmFsFUjFZdAkhcVpe5rBd7+bMzbPr3OYKuB8ZYS9wZ/n
qtSes0DJrzrFKGXbSG0CH6iw+G3I5r2LdOyxtZI70RVrbUkJIq6GNRgRZxk0kkmWg4MITi2+oXES
I5LZxZW16KTSO6gNDGoI31exwe3s7CAbHsWTqUuSIIj73Hxum1/dQ8etsikJ3yYpg6OvS6/RVqJP
ruNV1GtIuFfNSdZd416dDuKsUGuT316lLclTKbtegSEh7gRB7bGJ7i0coPPSf7RVv7hqAeqY071C
HGIzVlaOQ4ZVTPDsIr+6iNfcIsQ1kiwz1m0Cm81Rnmy06w5Fb2J5I5p1ndy3fXVf8RVtlo6/bgoj
ehJjuhk9N2jLnEXLKpHOxwlsX7tKccG11F3LXqGs0q5GGRedIR4UZNr3c7tO340xsi+DLoXgevTx
GLbG+zx2mytGY4wCHm7zRR8AreEefZ+FDIlnGFgTdxlvOYRn/FBHQbGtMXE7jKM2ufBQm06xKn0d
C+NFfEFRUl/Kvyclmlw8uDHoezTB7gs1Sc5mLqHO7eoP4pDYYbYapZTludGUZ6WJoxffZkuGBcFj
1Rf+C9jrZoheEl+SHzulXrJBjF5Sb6ivI+Z3YoIMTuDe5DkBgQ+BYUS08LrPkRQcETkSzZxc87HM
o++i1U8RnZElqJAU3jE0qJvhpbypbVCmParxV7KO4RJDRevDCPfi3tWnqK5rpdE+pKMqbUWo2Zj+
HJpluf3hjLumhkGvu9ZjNUkVwtr3ocbbzVawtFKgR4DwlWYWnRejt2aCdtLn4Gku+lKnmL36sWzZ
sCfUTd41zY2W3IKzkx3k5SN75ovol5S+W5d2Ch0brO47xq3opYZrOcuQ5ERtalkMfvm1z6Qdxtzq
zwJbQNwgjK9VVEiLtC+sh94ph43Rh+rRmoBiTY//X+DFu8A14p3Ybum2266o1iQ7sRmDYNSt+nL4
NRpTi16llARglavRakjxbYRdqz33aRLtpL793HSmZinb6nNm1L9Gb00xN8dX5jHLeTh2vs2qJ6Fi
YvowBDGseA/aYusV3fAdfPqPwY2tJ9fxzU2QZRQOyhJsS0OFM0Es4VvY/RCRaoys5JhRL0hRJto6
Fav/Us+LA0k7LMWboF7mU1P0eeBx57N/7sspi48eW1ZWGSb+6yBwZfRive04ndqGWSy7tMdavup9
CqhxcBJn4pAA21lbQ62u5G6SgVBRtJDT7K0rMEnEK7Rd17mSvVlgTRZhQQk4ScrgRdPQGJ7CPHTR
DnHV2st2iN7ZudTSY1fkysZAW57ti9F/qQOqDRKYoLOayxmKPwwIoW8ZHCRaddKvASgAxUKIfYuB
2wwx4BjkdEY9ufok4B8gkO5ZnNln0XLhGu1crw2XoikOUlW/sHR8GbjNL0o/+SkkkblB6mfBLRSH
zvYBlTfB/tZfBdEls0BQyJIurSXZUp9QqsoWsWySdlwNSub+MAw3WQStbj/JUtuvtWCjJ5l5cVpH
RwrJl97w43lQms766fTfC6zVvpumHS9K/lbPUm/hcGaTA840o9+r2NhBN2wORpImp8DzbdakyfgG
N+5uRtt3OeiyLHrFoapYKoF50PwcEYksTz/GNtvVA6gcnmCnXO9AuehRdxny2P3SKoq8cLHTfc5w
QF4NrEcuSQ/DQa3V1wo9n4s4lG2BJ0RclMtbnzgbMVQYE+DMt/7eaJR1Clx1VfyeL0b14IjDTHeP
yXXoLGBPOBOPfMFqX10qUo4ikePE3xK5045ogY4PbgAtXNLJuGnm+CC65B7lb0P12o1oioEiUBcN
Xn4XZQorw8rcGTpJk0rzW+SCuQ8lDZDDPJQvMvuzo+MCtwyBrH3zn3wjbb8FfWCsJM22jn5f5JdO
R022g8L1Te7MU++a8qGMq2Kjhy4eNUJbdD6F3xbuygGprL9MWYQ9y02xdB4WMqazDKkWe9HOk9Jj
gwzkOgWKd5L8wloOMVoMY5RPpaLfbdCnwIYsMP8FEI9F4lCjaDIzfEVbGXvS2HlInUF+rLB34NkX
vqKW6Z2sFgsj0bQihXptFVfrdEijV3zFKcJD58Udi2BV075gmNnei0HLoEbeS6xuQv+awvBayBih
PqeV3MMDlrJLxOJsO/RqhLW3Eh8Q45B3cZvjfBGaxlqRh/ohGX0Zd8akf0WJMlzIQ5V/SHq6C3uL
hHQcUyLKu0lqMblXByX/aiZxv+j9QH8OKilbdVlrXUbDgTnQdfLdOKLC23m2v+eTa05hxiIeKrx5
DX3TWvaasy+aokIe3a/uvESmWDKd3Q6WaxUbNBuLReW0uMth8FZT3QnTVct+S962rHfndt7IGRDG
KUh0FnGWrsqpkx1DfVeV8ZMn5/xtXNl6kH3HfGgRNwuSjo0M5f6H0dLaY2REP0VLHOqqNGBpAXwU
8WEa1GdXi+d4Scqshw5jVWh2fbCFtI0WhZ33hyoshpVcyNkhlfX2zah20cQJqww12zt9na5bwRzL
gq9IUKZXK0yyZd0bw8bFj2nB3iF7V3rWe40JM7CHdfkW4Fw1dY8I4eMXi07Z3JTrn17rtpd2lDTu
SuV3clz5u9kkVDersN17dZW9t8YaULb8lmol8tWwkFaiu3TrZKG3lkLdXh6uWdS9RY2Me3hvd3c2
Atnr0W+VXcJW/M118cKhCP/MzwvDzogcsFmMxltn2clKtZDgRWDBfBsQbbC97K1o5exoQ2RDoIzu
yoW51OgwVoIIelGfSvHaxWTjpedh/5KjL3Y1xwIXcrpIrYd3KnurhWjaoxvuUj/z5glBFaD8zqN/
J0ZFnEl1aEvOqgajPb4Fvt8fw17l+zUdoiJdpF6TXSh7WVezwTTSR1/9FpCXoJKsHPbgrc8lh7kZ
7DZZxRFVrKUC9wghT1CI4ioiEHb7zwzlx4NoiX5fL1epil9brevxSvPNLl25XtbBezORuofLrKyH
OO4Wuqn2KdZTbnunpGQdNqgo7xRj7HGnom9U3EGaT8UcN4QoJUbE1cRZB+g0TNjBBHbfXLwEevIg
+d0XzUhIQhepf/Y6xb2kio5z8DRgBXzJLEWC1FH57ZWs0k8NSa4vdpI3S9WVolNp59K1DNRv84Um
CV05ecSlM/bt8dymEBusEK+DZOypDYG4UxfiNMzrlwkgvP/U50mJcVBtD7UY5qJX05srPKD9lWGp
+kpM87TW3jgl3EZhr61g7KZUiX8v9FN/d8mG5d0bVV5dRb9M9lREia7RqBTK6xCdEL/JWI5XykKt
RvgQdpw/lrIRHzUVwWbbUkKATUb2okgG6o8i2CKZDIu/Xlp+E+VIzapIVSbtRYwmueWhkVhEa1+r
s8fED+MHXX+YQ8HLfwuG7hVtwnx+5UQrm7MeYEMxvbC4Qpnlv97MfEElSOY3I5rikIXlpzdUxl61
g5CBkff0kuJKf76pxmruvNo7jb4TXZCijy+hrLN4IJ0F9hsa0+/+plIoRCduvrkN2BTTz0FG8W8K
E/1xLIfw5e0JT8ItsVBVrBrgILOJoQk6JzmR9X7IYCsBnChZdpIPCnZiFKaZe4/1LHT1+pilXXmg
jotlFV6kawNtMX2fFGW/9kOfDDBY1pWb+cFGaKGJQ0/1bFVgh/GpL3YU/APwC91kvgmkEBONUu/L
Ta2V1YtZq4+F5QXf9UAB5xukZFdw80hY7hwcOwwugKVZV08RHf+hPJM/lIqMtKHWzb2jkuSgnBts
AlOVXrJQu5RhhzC9Yb8aZCWfW6x/NmZSlhs10C4FUsmQYHP8s/HjeUsD44IKrfuj1MqNlNb9186E
P6eypLgqceFuhzgZ9mJS6GK6Havj+BYzSbgVt3W+gb01fJqUaIG77aZJKZpa910gQx2fJv1+JWtA
NWBVD3r8jgSUslalCC0+ld96AX0GN4so+eg85D3/MWIgAkmyf38N+OHxBxK+8zXgn69G04tPbvHe
x1JyEQcVlvelgCi8yqAprxMlsm2eGY1/T1g4Nqz3RVziJ87SQmAqCqncNr290rM6fpHiJFikkqL8
CONDkuraT0OxX2sjc1+NUUbvRQeprADS2ylS0e7FbOv3bGeaLcux+nu2Y0OnG0h7cPvDd7kxrYXg
zaZ5AHZ71OKL4hnjWQyINHbey3xncTURUDqpCY21b1GCrQUFTn2oAhQ1I3XjG1W0k5U6erftZ7Fl
KXsWMFk60UQGK3o3P3f/ES32MSI67BRz0VXFe+PVhr7nfpre1dNBzyahUsdiTVplE83bYcPkcftg
fRfFD0pYaVuqH8a2mHaoo5J9WDJ38FZv1WdEJT+1VFoRfEAwZOx0p0jR8sum/0ilR4etCLgRJX92
UB0a2UO8el6kYuY2ZHOz6eJoTbGg34lRdKSol3cgj9BsflSbdNuqjvkaaMpwQIyNmncckrfsTWXZ
Te9XEPgFd18c5Dqod7WiIeOnTOLvuWZSoZvaN6a/mqcVGj2sXg2vCUkfxgYJLieE6J6htG/oj6LL
HIZsUWZJfgRsYDzKSYvhwJ8TYD+uOuFUb/glknlVtCoyZN91Xx7vPNdvYXIjVyq+13Xy2Gmx8RXw
7LiqscdFS6hqz3wBeGL4yTsOXxN8G0IeaQtog5rTb0TKUkVn4YoL0yIccp6Yt1FbVoO1Cflrq1D+
YSfV9Num1vK3oumegLWV1z6RpattuZdez/M3MMcUwSTJWIsole3RooV1d670CJ4gWhLHbtBWYtBM
DWkvWzZop+mKUSxRAKDQcxSj1tXhYodCmcLJEh5yaqTzoWDxlC5ubSUzf42UMMcX8DyTNZt/63Cb
l1a+TUaoP6spgqMoK5t7FMLLh5Yd0NVJHlx0fx5ETwybaJdaWbgUTTEw+h7CAGmg7kSfOKTZBjI+
xjQR/PPEboZllxSZtxxROd1jiJIvQJUHV3HobMRaurS4D20v98gSVd29qrL4Ek3UqLMN0L9sKeuV
sdICA60SNdD7RZg79UkciixtTuNUhASr9V10uflYnz7FWW4YHLMCoPUUK0Jicjn7EHJ0mCn2gZ3i
iEp05NoHcbB/n/09IsJ9c4iXqIwinDUFij5xNkcPQaNtPdR9NS8LjlDigqM4+3fN/68+J2yRprCM
cHW7HgxxqKYQC6Rk6E7iQEqiO2UTxDwHU8l91l7fBp3fYaJvkLEZjQGziHgxE3YN8tPiVO6K8C5B
GFDEiqmd4f3G11NT19a9VioAhXX5ztNGdwVUBePsANqXWQVys7CCFhE/SVU4FwHkB705QC8oTf8S
tErd+sTGJnkIZCm66tWDh4p4hJSfnOxd2ZQXqo6qechzP8cEcBsMlba2G8t/Q6yaWnXpoIxNIvUV
E9uKH+Zb6SnhXaZOyUo/D97aDGygDEBjL5pu09/FEhoTDZDQaxcpj0ZSJy+VDvKvByKaUpcxS4BW
omlggWsu3EZ6Q41T2Ys+q7O7e7hiBGv5XqLMcRQt0Q/hLDlr+IAK28sgKPzj2COWLZpNadurXLaN
HQtVjRKk/OQASb5keBxklrxShtg+N22GlCbGRy4CE9VDiWMJ6SGoNasA8Vd1Usj9RIpKTE0+XqOy
fW1ayYBF2nkPo+xCBaiBxdveQxrE3gP2nj4S4Ml3Md5NQUUTxZvWhlUtIsSAH54d5ZqH1jMZy/xi
q533kvWPgrOiYrV7ruQsJrtLQXOQ62w3YIuzFk1nSkSAgzBmgst0CcuU4RZA/Flju5it9EZX3qSo
n1dP6D0Aqxzar32lFUsjGLOr23sSZfa63weqFtxHvyfhZT1PysBmiEkaaZ2Uldf0ABBPjAR1Q9Xx
k6toaTEYnBqSGvVQnimGDb1W1mOQhdME0ZeWwacJA9jiGvfD6NToyXPthR/JJD9YRm67NEFGnjy9
Ma6ksr7nhTp8QfoaG1EJ9Y220uVr42s/RLxaK+XS0yhvjThtXgsb83Mx4MuYeOZ91Z+UIM8nEzUf
foyrn/zUdjaKsBebDmnvIVLcUGecnMVu/aJZGVnXIpKR1iu8yDDc/jMmAKGLNlQHq9tMbJR8uV6C
Q+X+F1Wst5Vvw1i/yL2evDWdOeWNWCkXCormdtvJ+ySQkrNn+WzylNB9Thqok/ZoVz9qmQWyrv/8
c7ZV6v482zf1z7Pb2isX7DqGlUjCYDOUnQPcK86w6tSlhFnkqm1aiOUiHVPUvrkGyPNRo0O4HArX
ukc+B5p2At2bBRMldc3nOa1W+ZPTG+cBcz1QXaRjx/Iu9h3lvZwmjvVIIdCyfk30m6G9OCHb1t52
smOGj/SyFGx2f/B5J0jtdKSg9/PaT7Appr5m6pvXh/yF56YYxG/Y2Xt62K3NdA0c2bqYZgmsIsT7
89Zq7BWwcvsS9Ul1RdOtutIzaM1r1QX5PVDc8J69RbLQvHJ4IzWHoonZsdGbmo2L6SCZ90cR5mZU
DTNdR4gYN5GlhyCmgKgZCX9bXxu6O1EG0f5silH8kbq7Pkq9tao1PAES/WWQ8+iZei8rS9DiuygN
/ac81T6EhXjSjy9aof4KUCUT8l6grSXDq64FtazLUD+aJYrst57Wf5zlPMQ4LTFUKY271bpBWtiB
RbhJYiho/XQXT38JQ25/9eVBnu5E0/0dJ/rUQCZ7VZwR4rYfgiY+dDnFb9HCJEfalX3AI7BGbn1p
dPb76CbJnRhVrSpHJkslnWu2A5wZVs6tPCh70RQLadH0LUZvTTGampsZ86Jp6sXwVXD8vMzRKkE2
T1h+0SXOfKeUjolX78jU1pM8S8GtOvR3OQ+ZXWC6/ZOjZF8a30dSMbbf09oZn0SA3PkBCjKwQNjm
zQGx4r4XdvcrQFzB79RoMbkQ3v33qF4q/B27zl+XsXgdDXXWj9+XuQWIN1Il5RdVS/JHdlbmpqwk
oyRXO7pHvBnYmakGeA2T5ddRdEa9uslTo9j/1S8GRd88TbRdW92OKQqp2yZRlKuSAC6HaC0ttL6y
3nMHalei4izrtBiBsbR860jJ/zNASJUd+y+qjm45jmLB0NEMSCKyqdp/okHBbaWmqeTGnmfduPMx
ZxiXjpKkh4rdxzCfxnwM1EymXhKn7T6HVaOojbfRMXdYK33hPFW+O9VGRhACsqmT3KPPr9Psrurz
dEFFynlKcEckY2gcGgtLjGWyANtlP4nIYAyOloKxqToFVrWdorQBbVMMIq5nUJmy9Z1oUjuR1iSl
pLUIDnqsXWzPfrfQ9F1CazCfDHNg61KTZRdNzaDsBedpU7QlJcYpQuHN1pkfY4NNK0ijFzyisrNo
YY/uLwNVDw9NM8BJJFV+0D2n3/cktlY+crq7pgOl5IRZseJPhJZGjSZRUvLczsbQmUdVzzFh/TX5
XgSPubZUbEzXMvTK9k091s8tousrM8gTCs40HRlrbN5XDIk3qZ/BZ3gbv2sQpp5G1bhxN1nSFex7
aEqa5G57L+pXoSIHMPLQzCTrF56s6cBaOTyNpuwcBqdZiRYyab/6Rditj80hML+I7YRtZT+aTM5O
4mD+X7rObDlSZIuyX4QZ8/BKEPOkOZX5gmVWZYIDzjx/fS+Q7lXd6u6HwgIHIiVVBLifs/faoig/
Xn2NaZr+MArHOXwNUXAiw2zZrGOgIvH0cA+igPE/B9ajyhQKyBaiPlHGsI4fYyHwUS9C3jpb6bPA
433NsyhE9I2TeGckSOPXwX8c+dofMMp7jh3hZuO6r83HOxhygT+b3YM26p9H58IFZxSROqLPUn2a
4ChVZvG07qTc7PZTbE6bdVddTsjs6i+N8I/zOrT23QorfbSWGJR1KIdUEWCSpOm+jLVtHD8UfRmU
fMCodt5t7BKXKB6GJ8pRiOIlfpJ1d92kpo66qHbEEXro8GTbLOikJFF5uWDdgNUCu8SzHP4TY5h/
hichyt/WOJMgvgzpxELfKlIT1731fUbAD1vHSYrtOgZchhJxaXk7WcxXB8DRVYqye4prq74Aj3hd
90pXReZFPDb+WMBc69i6ARZ17MEA3Na9FnPu2UvrX+v56xBxJuj2a+fNSAeaRqrb/OjNv5WhM95H
JZrJ/ENwK3FX82nX8TlXrvqaOaMRjJoeB50rf1h1oZzIks33TpGOm1x2JQC6uNtos/YgBmYKijFT
LWtr9XuviavmSu9ZkHlFus/8Ew14s69xwPGPDPMWkkl/GMcmBtyQE/84tidqCCTfjMlBzSP7Gllh
sh+ZVJOx1Du32jNeixoWg9uyxPD4ITytyY4N2VVbb8AxONRyX9lmc1HyK6klcllueT2hBxo/0WAf
tCzZpUaZHpLKSpCRZ9A4oskvpxkbSh7bj2pI6rWhKuMpjwUdSVd7q5yx/QmimftLaaq3UqksRDUR
8yC3jPamU2vbdszMO6rcTTnp0dO6AZKgHmdEDrz5f8ZQWqbburRqJJj/GRs8kuVjJQuPJLnHH9dG
jUGJIcse1tNUpGwXutv3r4vUShm494QdHOT/XJRivtxompPs17EJ6tgljL1zb6LR8I1mqk60RAm/
WfeLRXmx7q8bW0EqG02kbkOUy/yPrU5Y3EkDAXFKlV5Tt+u+3pvlaX2F5ZxT5+V4s161jn5eqpaj
H0r6P+uTaH1IRUkIW37ZrGNfu19j/zovWZ9l6+GPl1/Hv96CL6vz+cD7eCllD5gOQw3pqaexaT83
IiKCI102iWPFmb/ur4fXwfXV19jXgVTUwIu+Dv/7Lb6u/jwT3vm+wtm3CSvhD5HlPirgQ59F1h+h
RPyNfHC+qz35MGYf6UGDyAd5ugyf50yWvkIV57dl/i6jEdHDQMwsd/H4kfugeSi9psQJFpuP/SBJ
wxRt+nfuHhJDS35XcuxhXYXyWWnLZl9omXk0lEzHoAmrz0Xo+zOZnGBWiU+zPCTqEUCDwIINeTbm
MnslXehokS7xPc56sXOjGtXfQIQaF9AvjpLoVev4ZnZN8qulD/iq93LrmNKg3Zm139M53Y6dqbwO
zVwdhGL57egMZ5scljMQ/uxcm1tdttPRy/Kl5UrFg0JlHhh27R0sPT+KOTGOXQToAQ1ZdS5t430R
Paw39mSpO7osBIPwlafntJd2CzlN0cT3pKZhxx/0KRHlIYY8dqNsSgiKmZHINE/7vBySvSvnYFLa
ZlvJpTFetsCNEJftjShSaYChmOZzkx4nBSCPgy0WqIGbkYWePCm11h3MiRlOmFDoR4Nt/wK2f0gK
mvHxGA+XLkWKyXNlIxUiwbTJ+T1HyaPpKSY9hGRjDulrBrDiJ0usbRK5jU9ZOrsVZTTcQrCSG9h5
ys/CVc6h6PI3G7bwIYfjt58dlvA9Qjavpq/uiu6vEk2CP7p1/4hV0z1mUzLuklBT3lAc3ND/VxdM
2Xkgw9zckFhSnxHAZ+/qtOUuqG1myQcGbpwXWDEG30ov9k015ufMpZntVMWdtSJRzG2UbRrdMAON
VtK910wvGGGQenYZDI1t7DthejdbV9/R/cGgaEEqVoSVHBPaZZs40v927DE9ARjDgmY+u9zGnLTI
T32Cnlop1UVTF5XHwjBcWKCiosRUqgdbkSdzqLRNY5e+J7I28PS8CgqQyTfHFtnJZkKH7cNX2sr3
VBvd2OiG37oK6GcrPec5OQrmlWDCqPPXHpMTS1LuFUg/VdfYT8n0anRV/pwfrUE89q1NwDZYG7IF
0OfE1J12dlozlZ8Vd1tLZmGTfiegWDmFRkN3R45I+xbjnwSelHgJ5U+1vnTJ+KjbCU7qR4VULH+S
k+B2n3YXDCxRmBzD310yabuGNNHTuqm8Ogsm4vOmwk184DjtqSphvFfSA9+VpwdLMXe1men21k6r
blP29neVExydKKAhfmYm1O4qfSxO60b3RPnxat1VSrs4ectm3Y1IuOU2/t+z/3U4o0JHz3/wDdaU
p3rJCWRpN+Uf+01e/IqtX05l8TmInQ35dPqpkJl+ms3YYonO/DbDZtiWoY9g+QdpUkS9cxdBFEyE
MGYib96sL1E9v9p6XO7icjROQ2IbJ2fCpolpZET/dgxT4flF3FMhGQgAS6SyFxYtdt9zeYeiLjdJ
0vHUr9EQVy4gahI4JgdsjgcWesM9HqERt3cjoU09ykd7UPl8q76qT+mxru1c24yZfHOkQ6TZ8hPg
SrM9tTxO7WtV5uPJi4bxpCwbTw2yKoa7WPT5KVw267NmfQUFJ8bEQwnTtyNFC4YB+pmaDN2JIhAh
cMur3ur/KuvihQQO26/UlL9AtTxiqcpZ+4knAsFxNR/zIdzNIr2BLldO9RL+uG5CAVZEyUzK/il0
v2Y6WoJfbP3/p5nVm4Wad9tSZjkN05yfmAB1StafGj03j6aFwMPWJGs0h25eb3T51lQ7aChgRU+F
J38YRWNtczWZaGYULSkqVf4WaV594luKz44/rDkqZzshyLObsAt5zn79xWLIZJu8lOg/hD6fRNXO
J6uFGEX5HHaYW56oV1Qn5vLu3kkEE5JcPaVLjpysy+7jz/T5RvyZ1ldZXvUfr1J4z8fWYN0XgvFA
jq/LTVS4aEjVet41tvVoFBJmXuQB0Vfi5rRuXLVqTl2KNYvIDrSVmDT8sih8jOnNSYrwB2lPj3WF
HrCMqnaT6FqACu3s1p2vhu5Zs8ZTJORTUqFCM9CBHPuoPlU5ZXnNsb7XthJek7GfN22SPxaJHEk1
0X5BjQd23gxnSbsWGnwEFtPOXdwewGVtJAmp2j5VaRMFts2MqC6zZifASm/w6dJ5rUxgWugmES++
TXoodyBekgA4QL2NLDIpFDFErPxwCSslXzgz2+Wh+zNVKIBbdvs8FeUYjGXkcokXbmpdj317brNd
zMoeA9fwHDt0V8epR4W+FMCW5mpq2QSmO8Cl0NWRg+osvv3E8aeFD9Fa+lYjOmEHLge1FcuqgC8V
XkC3tg5okdVd47VMDiy33sZezENCPiL6JCNTHXBHR6N1wIB096JAqcsIdwvfCS3Mxz28IYN/etSh
xvH7JPFMvXPU/Ig7PsHBOr9lx1yGKpMMH7I0As+aeco+EtnDmFjtwbXbix0q9jmNy2PCM+skQrHv
ZNLyp+wdMAdEqGZEifnEccltPRfzFpsIWWdKdEuFLDdpXatb7q32llhqZF5O9kYupLq1E8xFiVKR
ajRCNBBxth08ncB6kIvb1I3epIl7bqDxEznteONhd+c7VJ/zmOhpp78sj1Uf0/13FRJeIGjpbHLX
QDvCrDtwVYdupab96F2s8m1bxyeE2xurtidikRsYNb1It07XdoEXVbc6Fsc8NlAIeOadgFjMQoVn
4rLJ9I3bICXvsmbP9xM+cVM86kWJQ6FutvzPmg+2K619ZvfbcdAbXDBm7dNE4kMt7bMVC/6/Kkny
NBt85HTjOFM83LGYuC2z/0sjIERl01gcNaNnadCr9CqZjafzhHS/40FPZ2MzlKANLWhZ50wVf5Kp
k2j1F3JSD6GauiyhgibJair4IKS6ZJ6mPPy84R6lk+NbygwpAvX7JesemploL7Xk92+n9G+rrPKt
5irGVbFI/aUC88czE9hZWf3KYuo8NzrsbgvT8uCq9yQBllB6815XvKuZxcUm1VrvZGlI3ksNjkya
uLsUqvmt9a5jpEVwpGPx7ORjyPInsw6u0jsBNSQLy0/7kJguTD/WZ7rteSdNQDuPl0K2F4ZXLNUE
cVAiu1VVrdxni7wspL16UU0nJevmPebqH0Wh6b7LtPhhGF6LLCPLYSBtmgmftmUeNWzq2rrYWWwd
ANpDedXqv8aJ6QowjvDM0+iWZFZ1mMY72DzLt7Bq72vLSc52ptIej6+O1zdBTme47kv3Ho+kThh1
m+zbAUWSQQ3eT8LUuVazyl1/7mwc1qZGzBczqqGXbhB5Ut+0nVH6GgK43Vh6Pow05wnHkYZKvgh6
TzrLg9vCxO9Um6onfymqCLKktAXiFs0exitwo521/FDJLe7zBxoucAajsAFJAvE19ficSJvWpJKK
iFafY2+7+QQrjV8fY/FcufFGmfHnA4rMfd2lLKeZfTCX3tuU6jyiAcDto7ncEY/5Q8fuFYQz7Vqh
oQotSpHdixGtIXroTaSOLf9ejsw/t8rNECNHAP2ZbgZKN5tpcMbTILUHPerqneTxfJdejqvCwjHE
QyB+iKLilVDLC7i7W0d5+QY5diJcjEZfOexCt/ceTavfZxPPn0pWxtZWVVCilZD3SZkM3xu75fdh
KppX9rSr1eIZ4X+zdY2qCwql+5nmst3Zbknik0RxYURk+6UxiDjDHFEFsnLifwSL/XBWB7RKBcy7
UgzYxPEapu7rXJjKi5coD+ikzzpU+Sulj36nqwkLILsZblrc7ty01M7xste1YrjZ0hhuqhJZJ5sU
FvzOnCFi1M7cITYZjs9ZKhiUPP0m4lm/SdxrQQNuaLPuctM+jVPSEDrSjOjW5+o9MtFXt2XVvJfl
MPid0XXvI05+37ON/p2abo9wMhrfI57ZPj5G3JCsSHwBCOZdy6cOuQPNTW9OOwStvfHedDZmbT7Q
7yahdCBDaucduVTjAxB035l+sPrB2RyMrQYA3aQ2U6L2f2e9wyeqbrVvSTMjejXM+NsSI+Aboezf
yjiG+Q9P4LUWCsJOwk/rrnq1cRZvWrW1XuIuN0BtROWLkNyVJ5u+meOF+WFsGghAsFCesMCxAjTN
CAXGFWewgFiHQtvSkJXNtaPfPXuodpGOGxQ3IoE8op6uXiLMfZK106Vw6uFgEg99pspeHVun0U4d
snzInkQLu4gH8Fe54UGZMvLx7CQ7TENlnFrElFsp7U2VWM4RH6ETkLPAj4T7GE5Jk21bobKMFd1j
Nqn7ImrkAwrt+tCChFv8HxbspfylTgl1TObyW4HdOUAkpG4Kk9yx3DzbwryQLKaxCtL+6hvjDdXu
n9xWKLww+Vf16pgyf0AELIOxwk0xshDvYr7gczx8bvpUOeX8LL4xuV5A5/RiefG4r53pDWLhEFih
vdz3RnMnBkAvZSarM6sTP8mxV2iONh5yAGObEQ6g7xr6uJmI/d04y1IisYzhaA7yyfS+u46qv+bK
9DvuWZmbfF5j5dApUXKvs5zFhOe8h9gT/dKyulc3wvmFKx7xUF3tkoiSrlLryM4Vg8V40956Mbi7
yMt137EnYlOp3/b6BWs9DKIFxpC46buGfjyoPHm0PGrrRs8NVcg43knQoSA5xdNEu93XsvitdBqM
B74xzOhtulMpFO0QK+KRB1cwmMm40SYoQbpa/wG9rNl1gTak/UNBduBp3qJyU4Xwrci0TnLW+u2c
dzkZ7PU51p10X4TaO6MPuMYb0Fnts6Uol8zJdlaJflJhEvjRtRmWVWNWvFIAYEkJEpKCoEsJNN/V
fSb2uvldL6Sx4/74UvV5vtFlMlw7PvC0HY0oAFS+d7o6PUsDoepQDrgk7eF1zCp7H4VhS3RN/0Nt
CkoKptzOdsy9bwz7q6A0YIcNxD1cr1u69N+l1eIHMrrXKJwECg8/m/H5dTWUBkXwZFLKclu0mrPN
HB78VQeDISYXBsPOFkNH/NK4uyojPLJQe494G8BOnnmby46+LoSXJPbmh4KZtJ30fyk6CDLNTSFT
hqB0bOdZ6r9Gh6IZvXBmnGP3/dGJM/dvD09aQogBSlaME3l0Chstxeg0kuk9zN4jTEf71OrT73rK
jX06LH8Q4db3yYH2t2kERU+4vvfIE/puyOfm1JBViGgO3O2w1Apk1QyUiihRyHrTpvZY31Vd5QMu
PNYd5cSSIy9JBUdQ3R2ZCPf7aT28HqkxPZHb2iScvw58vME/jq3vokv1ZAo57W3nT1qF9bHvFPom
tbtRsaGcDJLtSefBmqaVqn0gIGdT4k7flKBdtTix98a0TWliPcG8uWUwRDei7ZBx5bBpR9qPr1hX
ycjp8Szl6XZosYYrac7NErUQ9Zu9ktvOX1FC75+IUh4ExRzYc0ENPyRpQ4B5VilC+WljsM4vh3MZ
t0HXdw+010qfUEs8qBoCU9voHrtZGshDShMjWbuNo2McwckxMlJjp9SswFAs+ZAyldsJTRAYtfip
yHhewTRTyAaePLsFQWQZ8PjqMAjD+KWT0Gd159T2vfbaZS8qqhzIC1F964rht0nPd9/PVXKo1Jj2
mcbzbUbaRL7ZFqumsSlGZA6KMt1CD8RPWTevIqzpzIV/wiHPX9Sw/8n6rgNA3uymKFyI1nwXyzK9
2US5HAnJjTaebW9B+nxnHQ77WnbztnNCFruN+4O00OwwK2TbGElP68gIZ19WTuQTvcPnqn5LTTti
/dT8rgfip5xkfrHKdJfm71URmz/Dqr3adUWcBdxbOX2LpCx8mONEW07FE4lZ3c4RzpMxZt+KnBR4
0XxPR+017NrfecY8tYt+qmL644o6Z0bhdXQOooi+nFDPrgb5yBLHpur2qt3NPysBly0k4FfPehJQ
K79oKaUouVbttMpot4mV48MXf7ekrNG4Ktrr0EOnlGqWIBasYHl6w1YTTRMo+ok+gkxJapZW+KdZ
tFmWg5EA7LP60HdU3vjkCocw5AwNKtRfPMjMPnokG97sOKytwx9qOxhBaU2u38n5R8Yfhrh51iPd
Q1EZ3m6UZfwQjqaFYu5WeHYgWDi/O814tOwh9E2Mc3v4x6+KK8V9sZHuk1DhEdV6B8rR3p4H708F
qE2hGtExD8PiKarTv+A9jr6rkXWvG8r5l8MNgumDU5wiWn0+aH7ilL0+27gjN/gDs+70mKbmbXCZ
eRWU1DYFkZWUFHLEsarBV4KQiMoo80DAQeP2z4JKoL/ZzZRcAlU3QbgV5nhbXxkt5VYHR5o6FPhK
wrrHwlOLR/LLj1FTOgfbtpVNkZTKzSj4VR3yZixiafgIZ8atEpN1pS2V+0yQlDdvQjBnZem8zJeU
N2NWsatHdnbQrSZ+UJIiwWga22CKvUy7I4tuqKt4lLWjZK639tTyLxFV3j6jJIDlnXWXNgrp8aRz
C9qiQIn0GYMlU6TtfXxVe+7C5pxlFzexsfBgZd0Uzhxe8ewHrR3DvK2G5LeKUYzZekztTwM9StKZ
MDEUVqQfxBMNKeoXCpkTieWvYp06kvV5SnEzrY7mwnOrc0eylb8qe9SEQvXXyevRdZcJ5cZKiH/L
KOQujeGe6KGoloFQ42Enx9C721rxuRlCeAeoVr6GdUMj9HFGOdbO85ro/nlqrRB8n0zYViCmw+Xu
dFqFVAq5QeJHx+8wvTfg+GmtufepxpdYT2AhluH1LNtlCkE+2sdZLsus+9xY7pNu9dd1GJDUzfHo
/KV45IiCrB9X1kw3wHfN0vTM7JN1p1OrZGmhkl0PruSadWg5g3IRCULr7vIeRqofsezHPKot52Hd
6PJ3RSjZHeI4zxCV/ycoBsTp6wTpwFicWXZtmXIhUjEzd9zHoxYBclguobFKzhiQifWSvJzLwE5S
Gkl28s6sanou26k+qZRdPtCuWnitoZr/cOKp2VVwho+aFU1kxPZXPnvzz3hSB8pCqnnNtaa9O+3g
+OsBTCTvbtlcuxFBx+SRKpE1Kf1JBM57xUu+9b0X7+dEpUk0opgM8zh/M0T9vob/JQIV32z23wud
qRYO4u6Shd+48eHHgSqwse0OR2ai9yntgHaXZaZzW49GRVdfray5pnrYpZiJwnSveSrJVgufwQT5
f0PF89KrdqAgz3yqFuVUAcJ63Vt9BcveVKf60+pA+O+ZnxorOzDddAqS1rhDl4bGtaRafMRYzFZL
OpwE0TXpWn74HFyO/yv6IhltcVzyBNcEctS69vkjoZw8s2ZPCf15PYD/sKDGiFvq/BFYXswCO/hH
QHc1uM7lg5OtOfkmbmrj/IkN/s8uvGoydmxn19QHx3G9h5CEgp2hz9rGW3bXDTa19DQV8vfXUCTA
9OIb30DiMBVILZxLsu/WqUuJWPM/V46NGvtu3llHOunhg0rl/2F2qdSRL13u1vPWA5D9XNbClGF+
JgYmkDKW42MqhX4d5r4NJBXUQI/r5K5pWnJfX43CAIXvTpX/rwOTPeeX1Mp26/gwp735cUrDGrzK
kROtb9LWfWf6YT8D3VQjQXmNt//aKLbaBiX+Eb/rxt8rgT4fZ2tbun0DfnHB1U/66Fc4cK7r0SoO
N7aj9C/F3KiPbpfcxHJWSr3/FPU1whgUu6zivGlb4M/fVQN4+zXcrM0pnQpLYc63ZJ0RFEFivWmJ
67rL3+eid2r3uO5NPB7t4U3Leu2xQjayDjZtXVyTBpbAmq/Ggmg4Gk0cBd2YqG/xlPcU+eiwma79
l+4RTyKbvuJ/KPoVQFPyJY0niX4GGrheEpY1xMZ7UaDXXc9V3ZlqUifc3XquZcjPS/slFGW9lKXl
56V9b31cmoyFfHFay6aF7Di7j3OpmmCEr2lCLk3jyum0F6IJ0rvnjvdi2fNKob3McgtxXnzsyFx9
5RaV3dZDbJoNAL36uF6sd0iqpqFVt+tRkcfpCU+j4scdTryIEuHdMZrbUA3Zu5RajPy3dflCRO0F
OWO9neax/1bySXNBevz9v6farv55aq+61b9OHabuBoO1Sg8iLpHPdVH1gI7ORi5U/K0umS3WPEVb
1sDTcegwgnV/gMlF38se/FXOnCZYT1ovDgmRfsDjaj9YZvaPi/GZTsf1tJp1qEVWytfV63vqOMD9
9WqrpmLXV6myCUdEag1U04MmQu/BjZVuM4T0l6tZ39tUun+PunHz5kJ8r6E7LN6a5q4StueTHU8f
ZUktUfuB4sg86Jt1d5KKeLKIAV33uI9Yz306jARgzfi4I4UWbuJk81ua3bGcNaASjepgRmqGa1WH
8LwOYjPB1UVkhm+QlvFx4lSbRLcNLc9wTI5+1OXiUg+efFGGTN22Sats19280fArR6hg9GSUL8Bo
3GcX+8Oys55gllTp6PddprxpTpZKEg+um/m9jZh4N7Wpn9YHtI3FuWnbbzxJKoR4rf6gsrrPtVm5
Idg3XpM+eeNppeDcZW85RmitchPkWh4rAsODKLV8/gt/V/P8XR+1kKm9EVLd702eYJl6mpo53pNN
Zz5ZE2EdmdI1fxncZLS8eSibNbI1GR9MJ4i466Z+rgfxQGuSRjPlWvnxQoEKSDgPrZD/6xyV6LJd
2XokOjmDeugbSu/N4nIjHFI9qFUpg8nLy/PHP2XaCxeRPBuDItGaUTSb0S9cc9F1Hcqh4m4pl6Dx
W77Iur0ipu0ZFzYXLAamJ2g9hJHGCzS8/SG0xRYvm/zipW30AE2W5KQibn6NnQtIJc7eCqtz9zTY
rb3deuVbLvMrNc3mV+MgA8hNxb03WV1dWhbIQWV63TnvsQKsRhkitPpDo2VPfSepkDvln8HKD4Ve
V39U6mX/+2I5Zx0ZeTE42MWVCAyeQ0JtIAGIH0EeTnBHpqAqQeC1Kj2FFImYv34Mpj6xg2SIu+O6
+7+nYT/7PG1s3nXhfRtaa4i36pgSUKXMUMHGgVqJwgp4oSasKv71ldNGTmBqKsgZkA4B3YP6CDje
I9w01x//9Yof73PMyIfy7Hpx9hAp0W5m3fXUSF1/XfYaQy2esJbo2Mt1slU7BDYx8xyFsGbTeWHS
Y4EnR2FTLO6LuJ4uMkZ3Y/B5vbZuqBzWMB1NJ+daAIDc8ahDo9Jhtr1SEtqtoTtChaibKqqRXnM1
JioHwOPkt/jL9s3EfQfyA86nvGwFIgs0fcg1WvWgDCNLndilxQ6VWV4ARyU+bWm7nCYYku6E/I1X
64Z1zbizS2gj5n/Hvo6ODZ5GlSXZfh0rSUX+eANj7O2rIS5EWOuQSQaoECIST3Iup3NrH8yqpVpc
DzSr0Tv3Pl9PUrF1PSSRILdOyGtweTC0bvoGjCbykuRWm/N0+jp3faXO8xhMy9N+3UXK5B06pyBq
oHDDx9xodtrAArBb9gQd7xuRizQC2Vs3GFbKo2FTCPsaQ1uVgzVks161HnAp2fhqLiuYJFwL+iG7
O32+dYeCGldv3Plx1acZzNaxhedL9apQ5abpOtZc9aBAOK20p8wE8wOQ59CuR2Mc4lupK+QZsoyV
m+X9Uj3u7yny7UxxQGF1zgVN7V0ZZwffQu48ZpqCLzgViBCW3fXASEQtF4bJ1sq6NtkoceiR2ofb
PiImnCamGYIrMcfLera3vJf9mLHA/XhLkQtjg2si3WERVYrWuQ1mz7fGSv//e8x9EC9QS1mfHUKZ
xKUoSO/bp4oTB00BNKNhThg4I6SGwAFSQ1+RaDGph9XHZpTthqdsf/4aH+gA9EFZLrGUnlHwp+Hk
tphoaHxdF5q1sy+l/uNraH318TbJ1jZ3cV1HD63++2t9to4QZv6xPOuaKHqQ8k+2UkPnnDgLy44I
eUa9obRbXYP1Y8WDEqzJGNATj9QcwwOhfjN1e52E07Stdo05AfJedlMREsEjtOpWanr0bXJ3RGEY
3wxcMxeA3vV+aoF6rOguHtgvHzeCj1jpyBpb+PDuqyx0+/KRa2dZ07HPRljHS9Q5igO++1SrAs2M
xPNM6TpIokHuxeLtFbUpHkjy2IrVzGsvrBZcSZ9HjSpJHkI+oeu5WQb1pveM7h8OR+RW/U6LMGms
DsdmsTmur9bNem+v5XcZTc5WodZ9GjVDv7aZq+CzAqQpZfxj9S21aHWYp/V/pUNPZUCE9lNC3WwP
Iu7cNkkYRNzdn01AkccxQqqWLhbocTGutcYmRyb4vI5Qx883NqvfIwTckygi442C3hBN46/EGIGj
8vtdmxyYT02znrbcYhdhXuhE0z9O6NtZuZoR3SK1ntqnBu7EJrdM6qZR1KdHeeuwI99n12TxiArh
r5SCMt6P+AdUxXJLzak/Y6aIA2UkqDcEFsTsRKufYyb1B2+2ae1Omv06ddZTOY/pxW1Zgyf60Nx1
p+sXspi6N5f093Xz/zqwjkkLyiIdcnvn5h58TUNt/VidlmUyu+vY+mrdKNOsXrLIVBGa59ztaWa9
JYse3bH/E0+bqtpGKYV4WDNtx75rT8JBzbWesY45hD1srEVWrjjh98g0ph9hn93qJh5elEiKM661
McBwOP+AR/wx7i4CkbRRPsddzm+X8+1lXC7jCfTUo3RaUBZelPiIwJxbCVz3zcy+YZoxvsWDsCAE
AGR1MgV/qN6TNQ2db28tu+roPapllM9v1DzsgHhu7Ghr+KNeRc9EJXoZ7KCaynnb4VA8oqbxEMYo
YxvR1XXtC6a4mapeCbDW0n8WZIg/1Y10/jHeSvVjXKhcP/To0u3cJtDE8zZkQ6nfXYXo9mV2rQ8t
Wsdo+CGNCjiMXgwPZqf2h8mulQOB9oSOORb/ugElJrWT5o7Cyz5J17pBOR5IyBvBlhqAD9YxGm9M
oI2mhHShpkQwmKXyt8Enq31xjNZ60gcmaV3XfrhLEWao50lVks26PM1kWO/quTP5W7EOpfUHeS7P
5GXddaS706zauxIV/6zxXbw0pZcEay45SAdmTrRk85SWEgBFGk3FEL2qhfPoppX4perjklYwWnct
K8SnUwyH13SI9NbYsggilMchQ2yjZmbpw4RRjprqJk/rpvYulmogn6qL9KnzwvJsa/2v9dA6ZDnt
0urAcrJGZ8c64BySTmPuMKN8WMfWNG5MNb80rXLxnoBc8VJAvGKcqGZAWRmuLq2IUiXZ9mNsLvAK
xEKcChXfc5Rq1uPXq1mWbhCPpfUYMYUNiBWYT8kkb0KzJNAUD+C27iQB5uz8IdHTz42HJaBUIvu2
ji9I2o3u1SHALmakIkm1x6kHWhBnRrULTc/45i3C+OWO83VGFo2fZxhFbX5Li+LjDJ0mi1806rmX
OWrr1TFu/2PLSnrY/R/OzmvLbSVZ00+EteDNLb0ny1fpBku1JcF7j6c/HxLVovbunjM9cwMhIzMp
kkUAmRG/UZwkAsrcyCdMfypLJmvl4tw+aoO395r2oxwN7YKypn4J05wOnJ5/Ih3T7IqgxubBbn+i
D9OeK+wZa1OTsnUsSe3SZheFWoGKjOVk0lgrGJIoCdqHYQljzNK0G/7c+k2dDoOLeWKY81iuA5xw
0CsCONOoJYwMxolDUBfuJrV1xGCmGSLmSr0Ocz09xLoLDBI5CraXLqnerT1pEpJ94t1KlrRIBtk9
iZiQKBSyhXnV12tS08NSxFR8VvTE1IvPqK2/2wGuelLA9xFjceChHYbAV+KuRFOiYk0ySufebvgI
1I5SdqhUzM5LhOGWEBxwsqywy7kGLn7owuCTggVFgaK1d3N32SPxjhRfAj8bLrXqrMUaQQrb6uEe
u2dts2lc1U6wUpG2xeXiq31fW4h5bV7i5iMr9k3cuxRHuhjDaJ316U6WOZ0OlzLnehJ3s8Hwr6JX
jPX9XN/Vbo3uLDAF8CkUYHOnPPk6XGBxSKZmBAJviRBmt7p39GZSzUOUth/XbYM6QKd2DdJYw7px
nfLBjyRKCPMt0y8CascVa2kNU6cD8PT0ecw0cwOH0lpp036cskJxHsrqo5k28tV0SIpxYVRVjoIf
430FrwFQSdtQbSTYO+D+fYQJbuMYf52JWDjF+ikWdka26YEg/lVUYIIrp/cPRuH4T9iIFicA6B9J
0ftPllFfOkPG4brruGfiSDycZQoNbSd5/NRcEKCwijfFtLVXLNtEasXHJ+DvTSEKC8XfWg89dU2n
hm/RStGC6kT70ExKw+ymEFtCZGclmiFc8SckA6h0xAisTVT5L2d1HdSFU8djg6MvF5UB5m1FoQrr
3+lBLB7J+NHQTd3/J0tPa0Ge7XugjPa1kPzoBYDTLI5gmDkmgwP2aM7kr91Q+FsbkkK1c9JKwP9i
nlQrzf/TpMFLlWNbTh+wQPBFrC09oER70RTCr/ibfDVFrz/8rRlhhDMPjlQJZJQXvialXqxyG81E
tPiHdzOrFnFQjq+yZFjwk8CdSH2QbHRl9PaJxO7SybXyMetJ0CgOyqs6jsifGVtMHjH4b+ZwQiUd
2Twje3QGVgbO1OFAXpXwxBFvcUTv+YIPw7t4h1k7yhdrhEQOReEFPfB/9g2M9MseP8TAophpVFRf
ckiJep5C1ReL+c73ALmPrbwXGlxiTIvj9n+M2VMhRwzxW7Peth04R381BgpqzElxJcdhX42pCiXO
ooAkdhqCzftHBw7r5wZxkuM9noE0O+pDuEvQzBC5VJFBNbTqgOIuZYUpbRtGIMtQ+e52IlEbqnaz
A8ejLcWEQWqUazJohzGN8gOK3t1SiSPk0U3P3xtSbTylrqrs2begL0fB+SnLTOMJpdNcTgqkgYjw
3P4MAe556BJ8BibGXRjI+B0CoXKQOmcK3PE5DrtiZaXUUWrx+69VvuNpLWvmRXCmsolsFy2xlBXx
OpLnuAj14nL9e0wME7N+v4YY24Gsml8IGZ01OJwb6FqQu0H6V8c2fNEbdUnhs/OO/DbHdaJjnDGN
aG3tOufESqVew0rrz+IQZGV/9qaDaJL73oYG8PMeDOhCB0SOCOIhrxIQKd1QPrTT/dAFJed3w02f
BPdEmIidWMOtnrr/FdEKe4s4A2liaE6skDA0Ws75FznPtZ0FLXMh0jMiCyMOveFC1Qmbgzs4b0o3
+MdcJ6GXBs5sRyGqgKoVr1yK4xfx+BCHAJpUbFRfIfHo+T1x3q5OzUqtDrVaAkxLpP7Wl8VwU6sM
eiCYio2ImZ0y3KAdQL+JarZz07i5bGuBrNGQgLuo5Wc/4B0R+CzYC1nBZyTIDuyrgrXIQU1xpUm/
4pEVB2sY1uO3v48X8YRV/g2MXLiIfPlUx77+1HutcpYGcPMi621KOgp9jhWfEIBTX2QWlnPSvKSG
jdhNvxFZ8LEg7yVhcVenwCnrAsWzVVsdAGv5l7ll1FNe0ERTXJrWQnYRP8636kquX1A9lh+QzMRn
9X5GJhxh82Ld40pJRnLolmOvyO9BnH4ooRr+MtsPuYkniAcwuTQOte+dCoIj7g3zuWoyaZVhq3KR
JLB6/eiEE9JAo57qFWDTW4AkNkzXX3yYiP1aZkbnahyBqrWK8eo7obvBxgJSvGjiorJyGrvai169
s9BaTmz1XOSZ8Tph3/OkdB5b21efW4wTxSSQqsk18YxvYg78p/Eg522zNOBtXBwfrUYrcS9sZYtV
2+GWW6kugHkRlGsU3MOovIqWOKDlRxptmmFr/bEIW+lwj+t9olKQBidRgpU3gI1vgslpvggM5yrO
PNxngoFN3z1u1Jq1wxs0XIgY8FDnqkwH8SKFXVLL8IIb6emhYBk4YU+kON7dpYYT+RgNtnzsbaXY
ouf/XpY2Ql1Dp5enUIqhVLRSU54az5m7o46i5ErE9BDC7sYDzbEahjZHPmTVqbJ+aCSXRGTYytFx
Po2n0651oqM4EwejA9K8nNteP3IFT4PmKO4EilXqB3c0ebujcyym2r54hgCDw0wpePj3yPzIyX+1
wRA+DNhV+ksGi5Z4qvxfpksU63dBVGPQUJX+1YkRpA1HKreiWUqKT1KRDkg0+SHUweXoo+HtKIss
xgQh+3TscACe52ZRBWhIHbf3aaIjltGlNP1kiZ1qDxBd7m/ioPlknzsUourpPnGPG423p/hhnTxp
Qnx4HgqR96lisJhqhdGrmDVMtyJx9nuqRQUHCbUInUgx1a6VYZ9xxbGsczRS4pJF1SAM93NTUrKr
i3OPaBm1oj/yzhGUcmSPImuuP2bTAdeEJmeVLkbZQOdwQPDVpegTo0DwPUERsE+iJaNBf5TVBgjj
NFvMiozhVwJDktSDvu+EzF5pwc2rkTES8kmkJOMn9KNEn4hgVgEN6P9nfNx2LgzboN9ZAHbWZtcZ
G3XyYzNde4DUkv/ZvPeKwaJXngbb0+B7732uMnm5SbYKHqnQjI0x1urLP+bem/f/1/dASheqtQ2n
bHURy+wBa2VRiXS0NVjppq6hWmadPiRA891T5VT22Z7kFPTQMA5Yi0ULTSSrc6cIl8jvDLsO9d0H
3frUtDTdKTYVKaEYqQzf0DiS3pvI+zMc+N8bzAbf76OFGqXnf//HaBHu2+8wL9x5tO7b2hoNQ37R
k85zaGdvcHQei9yZ1ImC4sWDHyDCZhOpZ2Rfi0Xd5Pkb2HBrO7hOhfVQk71JiW8u59dIvlklDs86
olYhUhr82msdpoVR6+EFuw4cIzrFeNFHVq2I3Wc/jfhJqHymivrSen75XgQR+e68i24SGdhdSUJ4
b/2erfyebeZ9+tPun9I4039Ns0PEyN5DjzTjmFvRLYG2tuta62u2p0BzdOv8STE6/HJcHwyj5fYf
loIJk67KPytYe9xq0cvvMY0aldL5wZ3sm4Ru6HvdY3TUyQB9OoMiRkWi66LoqbRFBd051DqYLCvU
xq2va/VVZpu1quoofo6GNweY2SJU6vAHKgILQK/SdyuQvNWU9bykraofMTFs1lHuZ++6XR/tygVu
iFkVGlX9M5I2+bbACxv2MnYiIWgCoJBRuDeBWVOzy/1jGGFHMiGdYiWwbmCC1Vt/CPCfQwPJqQmr
+bNvjdlxjiHL2y7HiotF9M4zdXRNsg7xkEjMK3rYRaaHnqV0tqVA/+Y5yi9xgp/afAIm5Zciy9q3
6eS/HjNNH6dZf3udf5/+e4w8JOtW871Hw7Va1NX8dyXs2DOjUflcsctCwjt8FC0zgiUUWmZ60NUw
fSaDzLIButjKdvv2DOA8WmkRFk2TJ2Nmt82Ta0HSnO4IIWW7p999FJvnPoHFE30K80Tr9zzkN8Cn
9EF2NJIi2qYuKSTQFPqLOVYXsSkbc9df5jhLXCPKK+cMmbKlhxbhp4z6CLmZ6hXJssU4sQ/jrAdv
kZF8Dacz0LNfZyImesU4ZA/+l977q5DUgbzkD/V+gDSOJofy0ToWCVM1KHd60CkflfZQhHL97vuS
vncH/mcxqhiaN7zaA/ISanvxYmiIIk7hpkLFslRPKo7ZzzX8rM5xApSiSuXR6TDdNrOmuhlqKSE7
mMpYG8j5h5crqILg71RlrbRGpndcO01e7kSNmXrHvitJtLa4ClyLtkjmUrQPtG4eJirW0zCW2drT
aGKfUyJ4Mg8bHcShIztZypKvTTDMbJuh9fx/Pvvfx9mxIh91111alZZtyWX8969Uydi3+4gUIRtY
XSt8RZYVamubrK6w1ophKC6qAT8LAbHw/KTdis+v+vVNaqXiMe7i5oa44qet2PVJK6hzanKlnODq
fooCjyjieLK59xUNyuBU88knZqsGwmQjyj2INzYLH7DVFqoCUE1dTjeizCbQquIM9HV2geZj4ofR
/Nkr3OrFOKXS10OLuvBkpeUoBlljyYj6s2hbEjkAGZ7YJrYyEqL4V+2wc/bO4pC5o3cmVbKUPQdF
mt/xjgT3TtFKKhtBdRqnxWgh1qVZuGslxTyKkDgoddvWWJ/L3srKsHO0LKCmmLSVT7rCd0YaA729
Qs1vSuPX0EtK61OC/NJKrvmjHZ7UVH0U3yvsYXJjTjjMX3NgKFe2c81j1gIpgizwV6Gq4yI1m4kG
Bl7a2dxr8FWoTj5Eyi9ReBdFexnWv7pw5TJaFmYGZjb/VxH/PgZTYTyqM+ckSvUY+VUrV47MreG2
L2pjaa9jWaprMI74qebcirqg0iisq9I7MLQjzpbJd8VGOjSHuYPMY7I0MqO62l1gDc/1s1F0qKL4
Lgth3ZS9bYXk6FJIBgrxQBGLi7RftoO/gebfnORhzIxz1BaQSEV5B1UEKG/sCHbamJQs6R3tJg6d
WzbXUf8r6eHoz3F0UV9Ttbfh0Wf6PEqeVp1aBqTsHqvq0N5lFLuz4pfQvJPVjp+7Fhn+zverHCYl
AnnadBDdoiOY4OQyHKtljlTmVvh6VY2q7FQN+PswIU1FLHdaHo+BQplGQFXBH98SyzFOYkiAZdu1
s5AOmSbgKAT0XACJUKerr/P2fhhLIBt6F46vRbAv68ipNvjGDvuxSte4DLVINo5sVGrllECKOJWI
M5+GGC6p0jjPOGZ1W9iMfbUQMTHEFPCKpHSDXd9YT4NI0qiSpR5sbUD2Y1KydoxIOxhmd22ntEyh
YoUTKhEyMcvecvyl+Camb8xFaHYWDRQh8V1NcadAfOwe+j3+n/EA9KJJOniJJwbfuttW4yVyJ6od
b+J3a3oPfS+FC3yAOtSggOIoN5GxCQPqsz127YqJxee/WlQBqnWQTdl5lixX00SPQGoSfKGmZpLE
9RFgyXH+5LI7QLjw3b3Q7MYc7TbDFhK1PYscTKPACfBJhe1mI1HHxbM0qa129wUYmPprBYyTyM/w
p0JKvy39yRooO5t+DdFSnPbhGK1srQXJN/VYeZudxdn9IGIAj2WHNNo0SIbzvPm6yCvf+RDB+TVR
VEHd2sbDQAT/8XKi6Uz/hdzoS5+E6fE+bGiKch9Afwi2yuQJGyryoTPVXt1PBhXrNFOpdN9StK/I
x/7+t+NBMLWHr39/99vovyGOw/tRd6Sq7Rmp3iagJIMkdVYzEJ2kgLVrPaUiy8EaTwxEdt85O7W+
nuHs3tThAcEZKHucQ7GCc0Z9klJWML5CXXeJC6a5AlKjdt9NNf4WqFa3adS6PdZ91B5haxYuUnFJ
Dj0oxzWmGxV0cNEPFmf3g+RSWDWtYXcP/adhIgYAqAUXNoQzEkkgidTM5dYOQHYpmvdDmg41z4Zg
fQ8J6BLKDe4lrjKoMGWIFBT4pcbTzT2SFqAcXP4Koe4YS72AUGcOrmGt1Jr6Xe38mg19/bH013Yi
yauk6TEpQrpO1nrz2spx/ThqmXyQ0zFaiE4RcyId8opt+1vRLAb5HQ8rm/r06DTdjFFVPXdtuNBs
DE1OMR1Ct0Ck4RofMFmCSvg51XAG9Oz85HddQWJMAqOs4WbneoO7MEzL2IoHsoci9K4Yo7f7g/r+
PP575z1edOXGpfB1aCFnzgwRDdG2s4pXxhd/hJTaWfQKe3LS3H/2NlPzPlf0omH0NHp5/V3FIgP6
JJxzsfxi9U3azBseewnxSi8If4QDRrVl2/VHr2frcGq7MLoYuAkuWSnunQz7T7lyIZYG/UczwW9t
1dLwPYQA4VVuvZPDerxhvjWSPvXlb9Mkt2uPikIGWuRXO9caz70vwTKesiC/U7O+HX/2LkpJIiQO
XjgtpZMRUxst7y6R062CHH9VKpRftJSOsoph4Dci1ga9KmECUdnZRbOqeZj4lF4XekgFj/82TMp7
5VJMgEsXXUqrfxCPnLCPJkMz94doiUNEynXd5JMi8mRWKWIlLqsLS1aTw5fjpb7OdexjXCjqcypZ
fIjQT9+SMFEPvsgOJQgsrUebBPb9c4aBJp0yHdW/6SvRy8FZuZJlr8QzHAbcFYgE5oNc8vMDO3Wg
F9nkXzdihHhqZ3rg70DhaPNjXsQ6hUVhicDjfUWg1naONqKiUn0ulWjctsiVXMBnUM+aDMTdEFhW
NLTONi7sn+LB0LTDrqTMfhSteR1Qh/0fMbEMgP1ZLjudTcVDCbEQAsRC00sbT6HO3A8mTzSete2b
nWEePQEC/tMIPOzaN4grf4yoqklH1KhR6pqWNUEo2adMkfdaELGkER8zHcNdFaPBff+YeQJOyWmA
dN5jcGP8rWG52MFMS5+IZ91+tEN4w1L92XVp+aIOZNhhmlMOaarySu0WjB/WD2TRhgX8rP7HUNn8
wswadhMGrqTfbHPHV9o/1PzB5iGTY6acOn+Jl+5UdSo62HATNNNbZFHwnqgIOuJlVx9KLsiDWXjV
xsJBFGm+pH1u/bY/JnhyLYpwbJ9LtLcfRw8L1Cxw66Ub16dKqYdrZUQO5Hx5WJk6vzYv1OOHEo7b
oVEAp6ShXMC0rHeiToQM/deIehpR/XcjoiYp0DFo/ngNZ8zrtYxT3BLMRbS1lTBepiYcF8CybnmV
wo9msGDERQO0WNcP9d3c28CmXulFtEnUjDRerWtvEkqhy9Azg5PqxPqbTvEpGbLmZQCafiWb9pcY
lXm5szW0hkl8BD7acMQhkSVd5uEjIE7NVuJnj80THJfJWwDtjE0bTNz0SWxcziRn1Xg5wi9T845f
FirksWI4CFxF+vLeUTZAnA2SZivXcpKV08EQjmNtbxmdA6AbFAlk59Rj3YgZDiTlSRAEMxwsF5Ec
TPUXTWnaPRoZqNxbXv7WpSBvsiEedn7a5G9yCC5OCTT5Inp9A/rm2L3CW7SvrW6+N3aATw3mBwu5
wCfUlHznu+GqB91I8FJNuo/BieNflTK+YzJnvI910LDy1OtHnw3MBiCtf7ZTxdzbqSzvgrbroJBo
8UqGZRDic7kRblnCJEuNU+6qUwztA9aIqVd9tbuppicGipiJ3cQ8T8Rcs0NPQlWbjYBK1DGYFLU2
WEhbtnsag9E9DYXqraDTSkuEIsyW3W4inUR3oqImjvTocpDtbyjBWdf7oTTKaGV2WLiImN2wswK/
4J8whleO93GomI/HNKwRm2N+HJv+InPtsVKXbogqiSe34bkx83VBVuaK6JFxFWddV0ZbdrH2JDL3
FXNytT2UofFjCIylioT0C9kMXETGQEevyunfmwGJVL015L0+CbM7qAgi/PX0Bd6ZKsWifiwKy1qo
brkUvJtoGUogr/CKcTaiqFz2IMYTKfwlStJYOH6nOmadlekgzuRafncTp9755P/qLTt0fydXzmdg
1V8jarkYNkh1sfd0qm4XsYVkwdhBsjCzgWp2p2wDMJnnuYm2PHnbLCtXYkyaW9XNLGucdRKss1PX
4gmMQF3vm8lHOiQGggdjfyyjznzNe1Q0oyr5gEQ77MYOMR9dxVCD8lO/gK5T7UaNqUPlQdpEhrSc
22Qq+Rm5qvaku8rHoBvqa5+OL1alYrnehkcuQO8jilx1FQEOORt9bB1HN1Wp3qCyJTua7uBBahYS
WLK+KVa9jyVzVmuHJi01QFjQek/cJqK112iUvcUYXS3NE8yZbsutcIQmICOHpOoBRO/smXXjV/bi
nq8g5Ryh7wdY+uTKz4OBcpgVrlHYavdmzHW0HS05ACkRYVujZ9Z5DkKHwFScMZsIitAix9rnLEw8
Oi5RXSvfgB0El6ghcy7CuQxxTGmtdiOaYpKvVOXSaHt7KTZPqVVItrPo+ZtsyLY1+zFWnmJu8U9x
yReT6cihTADdb2ahPQ24Q/4Rr6bn9N/Hj+yEV3HrzPEBtaIw3aqRC7lf7HLjaQ+c/j6g/j1tfcUR
5gaEF8w2NvDTkNs125cGysrBRXNsJf4rpXb3nTV2LyhUFn/Ep/E+NZEJO12d05JNu+bqD4Zl+0+5
PuzFnb3WHahzjQVolBr+G/rRLXtOdhlmHkcPXyArtOJBESlGDDcLB5k6AFAt6RZqOnFFQasDLDtj
/kS3OJhxagCUT9Ti080td1+gfbCykqTbOpPAwejjUz6UBrjQyII/ldvxQ4S/ZK01UP+mUKwUFMlY
+4jxMlrNapkfYhIFp38+Y0QbYTaFBFCJ2qYrhRtZraRlF5TqBf1QJBeVkLS0oQEwkZpuB50WW+e+
NJ5io+4fXZurisYIcf4QyepfqaV756DJquVQ4jAomvdDRPH/LJr426LpAbZxi7JTB1HA5psw2Jpv
CipJe2oyb1YfxFwoRbg1J9hcKvnpTXYsNjITBjiT1M/GbGR08YF8CJDo/VDGNYiN0vp+D4kzDHL6
M9ob/dnUYlQMdX0egRLIk6+b+Lnlyb5WquGjhxW3Alpsn6umZZupoKYfpHLy6uryOyZy5g8qVhQ2
/JMqVW+KJlWPRV/WlBa9X5kXxkcRyrB0u9Z9uhmnASJkGq68CSMpWaV+oyFZ11Vrr88jXCUMbynw
sPko4zoXDuYej6rqFCByYC+09IeEWLhSKtYDWw9rXwRWsxn7Cl/GOD8K5DpwsmZhTsUBJNy4w3r+
JUorSKKe9lLKKqJ5tDQq9nMLeae/NB+pnt4dENwSgJ+K3eyil8Oj76vq4xAA87VTdcIVg1ZDDXNf
IqAFsJhm0DfBSont4CAugGmSMRioVeg2esOdD3BvdMzsyIbqNDsEk/Xinfr+CVme5NqIDF+nbJCK
nHTt+PbEN6Ra7rDUHKnf3r9WI++BKNvjTYQQ+/EOXoTc4VCFBalbUDspziMgp41i3Q1W/iFV44cj
afWDXyrq1eJJsBBxtBPRB3f9+lCHZvpetWery4sPy35uVTyu/Tga3mONty5BEjlD93VfkMea40ZU
6HtqDGg0hNaqz+TykvbgY1/FbcVDnEKgH6Qgs9imIX8BCkJEBDIiVBRnMw6hv/xHR5qjsNSWcrkT
HarjejvXcPWDir5a7xUvon5jxEt/oCH2xfSgd1m8IEk5XhQFuMuU+Tb1B8Wz8ani0su2nYZLSaUU
yq0qinhS001+llg9JJ7+S5a6F5Nf3nuP3gqyk2p8c9Bq2tWaru3xCAgvXYztCyYd0rVP0aQyUMY4
U1itTnlXvLA9RJRV0n13NValsW6xxXsUB4WsghmF5jlJG0Qybdff2YGhRmeQHMpWT+wH6BryVfwi
w9h84Ocnk2vlNzj1iRaQN+dxVMa11yWb0uDOP1gSlsM9a0slSs1DijrURtX99AXS0o/OTcwf09BO
r5Jl5kdm8YnBT7RvSYVdMiV8NYrcm1u4vmYXEe+nTqP0X13qhXsRj4ARKwsz+lFq+lvpDBapGA4a
z1BYlNNpB2hx8GS+Zx6gotOO22YE4CQXKxXP1FWGVs1mhiPNNDwrKl9xUy9WgcMSSPwhrXr4s3nv
FQU9DTu+Zdt7JzWN+Lh/+wWh0q2tAO+iGvT3jlTNL63jlcd7vErt8ji9hjOU2aYYMbVrG0M799Mh
KXMJZdOQgkUMh+SP2DymspKdN0gfokMcIjFDnCILkS7T0MrXTdl+vWCwxZwcVJCvGeOn1Rj6zp0U
jvy2QmFyuhwD38IcypFhrVS2/yL7w1bESd9TtMLDayOaKHUdwjQqn/EgiM9ieml5r7OAgJN7Z7lT
fetj8J0nB4hSjvfyMXLz7MgW3UO6yJYB+rYNUARW6gHoVfpr0gf5Qpz+0Z4n/NHn2LK60LQ82yGp
aV8tqb6J32XkN/YVyNtNwYTx1IddgngfYnZJkufnqk/ZCZXl0i4M4xlnzeoht0YUwqFoDIUnH0xS
akvNlvM3F0XgdY3Fw1ZMan6pDeCC8SgwzKHqGLciggzptpR4m8G4/e7z3MycW7wCOxLFv3Q51NG6
lKID8ukaiQflAArcQOe29x7DJLnEgodWWONec4EqO81Y3ewCZQd9xNPuXULztEJR8OKORn8LzaTl
Fu5/SHo03ERojkfNtmJLePYpqM1xPmq44m5PPggBkPNco/G79KC07g5jL+ndGKN4HaZhdnIQRD2j
UJ+vdIrN3w0dgVw/AUpQw5tzNN4puxF7x+NQ2WqGhGtEYqOspqvBD9uWdqyu3P28DKotzVmzmHMP
deo/1QPqf2u1RX1J0+t898dWNSA32+vHsWZjdMh7FSaokRonLUSMWpHDi7hFUaMLT3I2vIlblAhl
sgIJilzrfCdTzLA4d011KkN1R4JN+6jHoCFxVXkXO3PKI7Mx2IHw+Ir54YfYCPweWoCeRUU9+Bpa
ua636bXIf0Vr/j7UaQvrNGrRT7EiwqDam5dFli5dYOFbu/tKSSyXBlOBnjJEsOt/M1Zy6bnw3Ogq
OCyCtVJaWrm2BicDpQuvJU+ViyTV9q50VSBzllcg1Ywh09qvLHBzeSe1B6SPvg0df1Xfb9qnwVXD
Jxv4YGK2gAz89ml6ti7jMbC3oulEMs6Cg/ddtMScKqteh3AIz2KSk7g1YnNJuKKcKWMfM8pr8tLe
uR7huJC1wL1zKrmKg+gQZ6Tt/JOZJDC6BmdYuEao/mjX3rTO0sMC0b9Wsx9yHQ6r7QCiGmUs6eKY
ZZHepfE6KkGp4yr0DEPI++tvJ5h5+CLCTmM+sfPCejPiZJs3eLNztzEeIrsGHojX+rpza/+zhMfb
1DgoGNT9DZYUB9VAXLXR+5+iX0w00cda5pUaXxHq3VusDR8tr2uelEk6VVz/I8/CHFuYhWRW2Vsz
TpCvBrEC0ZvFyJuadcINoA+Cl0zW13UKHgkSHswzf1u2eORqXe18qP4clpFh3cpR/BVm9Ci5GLW5
SocM2ks13TnYKzTPNIQCgmgEOkqasCTaUBU9go/+r4bnlkhT4lX0MPPMjSYDSGdCyMEm9ZsdI7gQ
scO5WCq3MgCAgHTR2ny2q/oXAsnDd0NxycD0bxVmSruR6uE560CrbwdiDY+jiOT58wA2Ccakn50F
Sk000W3OzgKlNpaIi4le9qbqpgmjZKUb2Dd1qtwcLTxln5JQuhX8n9JzUDZzU4ms/psYljmf8ggG
ZszRmJ2Sr/ypPqjwKs9B0GK1qDbhzi9lxBvdut+ZutI/dPCBxI5CHGInMlZqYeSbcuLXIhw9kOX9
GlHqJhuPaURqDjlKjexDfKt4Ru85fdB0tEkqLajOrLfCZ9NGangSC8FhRd9UTVxvqxEsiW8aG5tV
D0SVtjmFSYl8XWtWaA1NCeVMVS5g2PynSGcP4LrIc81GvEMlrbwSUxjRG0y9nkSv8PCNNdt7Gitv
PRZmdBvMKt1HLjnvVyr10c6PEYvRZNwKZkhqhtgfNQvalqAtiTbyqf9qj62+akZUmuGC2wAg4eJ6
uYTWaYKyk2gKCKSB3RE+A08ikjg5gpbT+HAabyjYQtzHiyF2/R/Ha0kaLQIfO9BysnBtLU1dSWk1
krBwhnYzY6izqAtIi041XiWQTmOcDifcAsX+NpWdeJdT2VoG03ZXq60UXoZ1Ejtgsee10hFXkiK+
ifEGZoEsWHRzZyJte6Sg/IHA0oQhlovnsMDL1slA0CLRWOHBOETlOpWVcWlWrOXmt6Am5ggNg1WK
yDCi4wRjDgEA7ngrjy38A6ZA5YONCMmlja0J2sb7ltxgbopOMUyMkBJjVcKU3pZaCXd/Wlj2JYYU
TqJr6yBwyM38Xl+KM66i9Og6Olx21p3zknOeNlR7NRpNKnxVgPwY32Y9eNCGx6rf6CiiU84m9sch
61ABS51qHnLvGHoUrhb8/rWTHuufbkKtW9REMsOrZxhEEyiI908douZvpRBG4XAStNygm0eLaono
dqbiqehwFEy2fmZ2XOB0jOXNFQUQfdsZUB/EH6zGXvcSZsENvouFuqWVb1ASNOY/nQSyc5n4Q77v
ot67DT4mIt0w/PBlCZn1aQ0foOivrdQ0Qaz5LQjBSn2CSRxgWrDJ9/mBrEKZIvI/8gAzi1R0V9QU
5+57ckCMLpJRXtrIjM3bg8GXymPLY1P8t3/sGHBlYUUQIH4j3oqtL7BOCbGVRxTYTgtpo5sIy6Gr
Om2xrf4vcE9sdjH3VAw4yl5hvqI44637uAr3HSKE63DS3RGQrDi2vTOY21VX5CgwiKYklSsxIgbs
b9vJpB0b6Bdx6Ir2V0r6YncPyWCjLt7gh3uole8iniYKHAKznAx9vbNdJP5ZnCHuNa71BOGoe0x0
6KoRLPM8HzZx6iVHNWjf77/pKkG2DiG492C6EAJ0yiGpCk42hBmuXqm1jyhbRtTTM4pALtq7Pbv5
nybi4lnv/gwMKHlyZ0cvnZYaazXTqpOsABWtdGfEZh1NAEUbELSwzXDGjDnIRp3HsHwVgDIBI3Nx
T0tS1DwgyvaLuMnNTfqEAL4P1jdrrkkXfOp6MC3V/XiPUka7Es0apM4q9XJ7J5qWK/2w7CG4ilb6
NDoGXoQiLTK2CEPVJsI8iaZifjbpJo1ZpqEvd9O0LiqXxaSdlChtcBDKSpQR02Xjqxt5go4JtoJg
NIiz+VAYuGhLwbOI34dJqluutfR/WDuv5bZ5bg1fEWfYy6m6LMm23J0TTip777z6/RByTMdf/jaz
TzgEsEAqjkQCa72lKCF4ZdU1nvbrSyHjUzP2yl2nO8myTSrvngdKuKRkMHxBOu80VH4F6bXzFxaw
qZ+j1v+K+Wk8Y5yeQXSVAgo8tbVF3LS+0iJHxz8NpzQ1l5KN2ZU/4yZ14r2ZkDqNjPJrqw5993UE
GI9CFOzICV3BMvLtMDezYCBRLNqpO+Aqwg7jb3GiT23WKCh4J/GcMqeHFZRzlQdgbi/Eg2l+gIlR
0fQcT11jBvEWMg9UBuohin7jFUO2dqHKrlCiTS+cZ3EWBjdSYOU3czePoY+h0kj879DGiIsPoXUc
3IIBvcYUdThHrSRvOttIj9LYDVe+XLu8t7FEaOpMXVHibR/btmsWIyuybzWP+Au5yDWUhWamOQq3
/Xcbf7nnsiv0ZVPauAWQFMTToTCXPviCbxLCHHFHErIEfLhxg9bdq5mq37EpZk89RcBn+o5Kfncf
OXmzd9wRAWi10V4andrIFDCEME7x6Miv0cFTT5bJsww4uXS0eWiepAloNB+a+rWphuQ494izD6Gw
ulb4jvXLuY8s1cqiJngblFW+aRzAKoaZjvct3o63DhqdwJnH+062hvu8Mlp2nkp/JZpmLvl7lbUN
qEC/LpZa+6SoXXknBvVpL9LHZLtFk1UbD7jR+HYJdWt0OiX4R2KwtFiT1Yl3ANCLeSUJr2skvBB2
DsIafWD8q+GmkvSeWqMScJhCwrFrdmMU/RD9l4OYhWFOthzHSGdVJadXGZiphZmxBbRVp7lp+EWu
YNi0z4hZg0LyjF9xtDQkOf2FCjniMe745Di6SiKo1K+B6eHrHsrt+pL+GklHpu4qmpysnK6wEWYH
bRs6zvBCQR7ReJw5D2ETDC92uE6mqMHCcv0SNXXrZEr+jJKCQvp4rfeosUXKW1zr9x3LwF+5CTxH
aVjZCdK5Yx/qd00Whlv0kqEcTM0RsNBdC1MdR9jxFLQtLWvAWE0x8wWeNbDFJTzM8cBV1b03Dfte
114rbX0l5l9mZBUmPnDsNjFKlswYVl2LB86FR91noF7yFtOcqO/J4Yfkeybp9wxLd7EEBrqPPg1K
3GI4noZ9138bJuMDi3KabQ8Y3YRqcW6xclUQuquhVXaUJD/VAsD7HkyzNvafXu1zLQCbkUOeqsZe
rBdEWBFK3VWPos7fyhaRot2OrSnvStzAuoUIAfaCi4LYsL8PiwE1zDJsPqaKiBhFqPIyeSAh/HsG
vqsosbMzR6s2OoweOt2XU9HOp05x1rziOildiXNd8uNLrymlxM9RYvhTjGh6Ugu5LY5ek8QpL/+0
rk1/aiGq4NQH39IPf/snT1kKOW7TyyTxD5nzFWJCl6ToQFsDSpC5N7kzyTaoBC/bN4HqHwBEvR2w
52AU2QfP38y9pV0o+NZOoZcAMTQpxiQWhp9abmyrCQi1bMb0SdYzE5R2bZ2HKODgojbOYvHSCPje
hrZxdQl3ey/dI1ONpv0UH04HudJIXdWBuhIzxIDnSenSmm7TFlK7c3NpMs4BtzA5HqjVwUprLGLs
1kUa2tZqMD5Tb2JGHk4tkrP+PGKIeEgW1IC6lRtV+U0daQWYkDD5XlL6T8Nc/dIBuVqPYWJDR6B0
6gAt3meauihkJzxjaaoBMsJeavO2vpe6r8gXRM9u1Ob7drIwERI3Mj7zltcni4IyxybtLBdMTZlY
O3WIr8a8pRaq2MZ6CCLc53pszfISe7vMNPnCWmLhVzd8Ezsb2Qde6NpiMhGZEgksXCNMIqFlkzsI
XZXVWbEWuQMxQmMe+R32ew4cQFIgUapRvmonbmjdLwR2V9CpiwG+aBcgRO7qEzyjf48Rw4KJbarp
P+YhQYJ1uFbdu6T0HkzPelGHMvnuDBl670X1kLTUL8BQOdusyryFkYHYo+4VXIHRww6uHuznITV4
75AjSNHHWNim0Z3/c0RjJI9VGdZYXDbVzUXDp4e/1LagQmzFB8QspH+mPkR1peOnOHnqSzFq3/py
xeYe9P4mVXLv6Et9dmRRba3bqJQeNA0eCfbn7k8DJ29F+6n1NiqdSiE/xNOcwR+9I1o82dHtdAuo
tOs+wJZ4m9McP80R93E6PCdDO3hSeMCfwKgqa/Q7MPicigBN71AEQDdXI9dJe+zSn34fsTebWi4C
I8NCzGMznx6HDPOY91jRfwnR3e4aFdC9Y7c7RWnMH5FqvGYIAaG5qfibqpCLQ6N1Pt4AoDSo1eqv
U2iRjuPCjZNfVOacCudlq623KLsOa97W2E0oKOnwVCzvw9L4miq2/y3HXX7R9Up+xmq3O3ioM65E
Oi5QbikNGF/CSnsNwlYHt6QMO9lFWCaYXoq4nuWkMXBSQKIpfEgd8odSWO092dKhpFJ+442FFHyl
WMXK9AuWouagP9UNWGiQ3ygTZh66ivGQIK4I7jBaRSpZ8zGQ0P9loG6M6Dg5ti1HOzcOvqLfV5ob
3HXQ/W5I4+Pegor/a+dj2FO4Q7MXTTN/dVXyZF6RookeIzXJE8V/9TuSmrahVacgtLUHfHK2oh+N
Op6DkcMmerrYdBMbFNQC0XRzV2atexAH045dRKH1t2YxhDB8GhVzrfeQEtRGsLL7ftHxyddD7jb3
FY+Oq7rHSU401VFtWcjhFeNF0jWYlfZeyfIECzrMdMQgdkEk5QxzKQbFpKhVPSzFpGzv6g07GL3o
+SqNGORZrXUnFV20h17hb/0iqp7Mki1IkVaPra12V9XkXjfpF+bTwTbd4IoHRsyrwjbPYiCVJTDi
DnoWiqtW4dKfRAoRffG3l3ZiKz+irLGuXCFnOM1DvHmp16F8I66C4pl63YXZppOabNNCk73CTepH
HUTJdxwHnnw3Sx/1tlC2tcmTIwxH977Usr8FFH3S7NKWzKRiRZtYxxYWmt/PwHXBTzpgIfXWhckf
a9+CDux74wXqY1dhw+olfCFC3lvbvE5VpD/68Ii8OlwRravOI2RzwGqq+oxOyg/ECrrrfKr4iOex
3zZrLXSai56oMXSoJ3TNOewf0dQPsPpRM5DVsf3cmuZe/KNgorATjpFDblOcRVidpUd5QiHYsJMy
2dduRSstDGdvBybi+NMgYI76DoGGftnnvryd+zAL/DzL0NRqISaIMKM38QNi/fIvZ7UpJR0IwdUE
J6WAPM+4tKd7lENz4GnhHgFH+vdd5owbw4ExI3cxC0Y8r/gxWXz12A+ACAnljU8uhQXsBAnpGSWT
550rZd2RkHw2WvYdvtzhlNQ4R99G1KqdlKTGWKYopsURjpY8IDTCtNjvP4SJfhHWJEg+UL0dXgoA
siLMU6K3q/XvV7Omq4nmFJaDN1+MwItPrs4ePhYVSF4YzyYFo01vIaIFHo+tgORPNry2d6NgX/Do
qvFS9BtRWx0GBIWWkc8qv64HZaUOebYXoz3/mAK1yjtz6PWz6fbAYriYGlJ3hfTlrUUzH6mHS3bp
HkTTa3/hWVuAX+EDuZ6xQgTNXJQhasyjl4QvqKkh7aCXTwPCateIctdIBRbBS9kjXpu22bBFTiJ4
Ue3oVZH09tZKbepFebQX3bVSDPukx8lFTCq8Hi5h7vYHMfrnteUwY8k+3bNKjI/XRmb/tbHq9jaq
s+5v11anT9COE0/x/dpN+iJ35Ng07Thamo9CCwdZrt/OtJzniKVJQsTMv076FM9GEYgIhruKtQhh
vykagVVGxOzejqt90DRnmLfBta7UjbISU+AELaTO14+dXhg7hFyfAlQ/kfmUYsqHyCW1cmngLVTn
6U7Kcnb/bq2sRIzhGPZJPTYYsScHTbFf8cxC7mGaLg7R+5k+mvGKzEua6P0mnaSXfJu1S2v5Z0vv
lLMeS/fsntFF8itkEnJckgSkk9rapygxWUTJqNujg2rpy5hn1pVdlD/Szgi/Tif57xOdVIHoESej
3/wQJ8rvkyn4f4r5T7cQFwRdeuJvyhJRQgtL6vJhxwKgf8nSfhendfDQJFMFSgnyhegXYa6G0IDJ
4umFl8vOd+PwAZzaP8Kc6WoiTG6bD2FFK7Fp8pGVnq/2ftNhQK2+//NqtiPXa3FTgzLXKpewL/YD
jMiiAX6DKGSJpqHX0lGUuWIeL5dRIbcwjwohh0Ey/1/nio8hbiSuTF1cOs73nT/kfF8x2r1/jCGo
2y28QmsZGTaYCcc5GWGn38iSqd+Is7DCC8WN9B6jlmmgbQJrUTiqvEjHut+KQFV0VmWxis2yOs2T
/9uLTnfzsli/mS9cpxFGtuKe7xe+9P0vFxXzY4B1l0/74aIKSGLZ8j9+Wl9DccDTpMuf4BL7+Z//
/ncRF7VNud+KDz7/m//dhT/cP3XNZK01KyGA3/rRc5OHMraFyO9JNh66ZDv9rWhChgPwkZQ4V3aT
HF9eu+c8oD4yKfGJiEz1P0zH7vMf0+0i/Ti9MrOluNj7dBxIxkUeVvLJa0himhPIOdK+JuMQfKdK
yjYWRWo0I23ohBg4bnO3je49ys5/CY3M6i20N+HjiNBBKX5GXbfUrSB+1DJdX8cj1A+8WO0DwD/g
p7jVPYxT7q0sh44dyaLmYf8zQw+KniTZ1iyPFspU1hing5a37lLtdMzFpjqIUbZoFKEGqOP0ei/C
RL/lGdjsSCol0xa7lgZV1oM4mw8aHgjUHO23kHngU7BouraWLxMLLCBV4O4UuSWMB8/5hsJwhTDK
72YInDsDv2rh99dK4zqjooCGSAxiKEiHyQ6yu2LxaNy7KIkBlcOBW5/E3BCQjO9IykNG/oVGYvgA
Bbh+KKUnse0WjVx6EhvyDJXaP0ei4UPY5zkCDcD3759zxEJT17XqQa6exaXN1LM3jmShez88/S8T
//qZ8AdTl36Pk6csN9lSvJ0wLJCWyPrrV+IdhpgnC7L2GRhacnTsgW/nxFbwc/1jlKKc4NS2z2xf
3qLksfwW12MKCk4OELDslb0ju8Z92LkvFJT8b40MZGvUOhulU8jsw4h4nxC/DbOfvWxnX/ppInxM
ZV8hfnBv+/aLGAfJ8nFi6BXo4UxXbNNfYmIHCnYTaE/VaLRXVeRiZo62ErgZBWKVwSuzd5/EN1gK
nB917kVPlAiKtWp30YndEhadf5lT9E/CmuJ9TjvNqf00OvVFlhysWhs3arardEndsOgocBOyjUOb
tPokn4Cce8lvzKeq9hrLSLlAQfEWTrnI88ydvk8vOXoCL9jM68tWbpKzNobRdozwQdaSSXwVLK9/
j8mnsx71yRey76ObyuoViuBd+D3X9wLJJQVxuAzCfrhl2e/sG3RlNwn2To9m7ryICMVQbzINpGbe
fJXSQbuNJqbbmGPIhhUAxVtaoj/zM4wJRl6ruVyzTJfwmdzoseIuxbA4mLJG9T6RzqUICcPn3sTY
G1BEeNKqzNwXrSfvKHUM14ajx2vbCquHasAWxwe19xXhoVNWTvuziH28rsu/8mx4stoofB0GpVzG
IPvvPI3/zTqxMStp2nIjftvikJp5j9AsP3Ur+2YEaX3MUWDbyywgFh5Jifp+GFD9d26kllTeN+RJ
M1Tq4WguhK5tGDbbQLHHgyWYvqjh5RurCSV8MEf9mrKyglJr4B3CEnDk0NSPpQdEMrLUfheiaHav
2cpPBDKyWy+KhmWmtkuorZT3/jzL9AEFIC9q8Iydzv4cZblIH5vIt9E/4zK54vFk45c6zfoc6zMr
FPP/vObnO/6rOC8/JpYnF98AWMcQXXT5jrc5IntV16NuTNM0kuamz/C5j7EDXbrF2K4D1tTrropo
45W2rdgE3ojgrvDQ7JJJLJZFpNwh1JVsNYRW1zk1FoQRv5Lcc9ZZpLV7P/HzR3U0TjBsqq+GHSEw
j2zVyYSPeIvfU7MQA3HCw3bozeac4ot6zE2sz8WVJCvfgwKv0CPPjV1d6O2mii3ti66v6gIQH5ox
xbY3eedA4nskA4uEQlz8EJD41FesbZYY41owRszK86f9XXwU+PlpUgViKvOp6iEbNbIau5x5eQk/
OqSvF30eWNYPo5FVUbexFXB2ar+WS7sC8gNuHUeC/Ti65r1hUMSGjYziTOUW93iTYYxT/EzNyPyu
eNKpKCqe8IXOT6zVQCkMQFzD2GEp4cl4SoWHXstBgbims8QPsrw2Rg/MPgmsdWNqxWuu+9s0Ca3v
oypBmbDy8c4aUS1mH6VsQ6UsHvDy/mmMoXtr+QkyxyGsDlU1vlVeSd7ZKe0H11PjdVdU+bUqe/Fe
tSVv35l9w87UDNZGqgaPRq5hI8uf5Ls0uth1dlS0pytVcTq+ib8HGHCgqlZFS1VrTRJVvX+d+QM6
mHpvfjXY+to8Mp+okjc7Y+yxQ/Qq68WnHKXvnOQkoLddn2sPjnkSasGiAYxNjIwIqk0jH8KSkwDo
9m8jf8xRIWPCEOOJGPVoo+RGs6bUor6SVl8JdkZXFv6ywMLz9j9HjEGWHkDWl36NcNQCf1jMQlIM
oz2sMjv+JghibGwu/TLAhdhEHbwmJdVroIxJf4mIi+4gF37+XGBmvyHF1rBi65U7SZPit4jMPNdp
bj9iP95so5qsqVLq7r3tpd8vN2nG19ofuweFYu6uAqS4RRjdWhoTexCQ322iWf6dZ8XVuda6B2q3
+YusICVGcoK36dRU4OstujRyrhPbNx5KEryiP1MLa99JSg2DxMhfUC2ghMQa7ShGnZcMPb+XRgEM
Usi4xPu2k700hpCrq/u9mAOdbKN2UvHANjG/kWw0hbG1Th4zpdchTWbIZp95i64zPCzxP+VsVDvO
/NT80BdGFXbsOVJxc6EO3+t8lWQDj4r30pgofImm2Wf+sWkeFKhJx0IdSeKlyUPT5xBWpi7AzDV1
l+l0Dpmb4syWcLJu4LWtPg3EctahrY7JNka38ELSIu8PiFj3hyry+oNhwza8dAZlsiwU1d6LgTlE
zLjEiRFLTJnH53CQozaSDl63+nBtcerEkbNAcXFYBYViHHioGAdxNh/mvsgPH0ncUkc0yrRc/C1k
7qsq93dMbXiXeUPf/6jhb76UWHIV+Bp+yeJEvsn1cyj14GtyTd+nSGFeYFpjk2BAHyX4gwHxmku5
4kz0TREmqKujqOeKfnF48w74PToPfC4bO7dvrE3D1eI9OSHtonSPyyWWPLUtr+a+Bv4QpHfpq/ou
iC8GK2Xj9FJ0UdYXPfCFIh7IVb0f20lAmMztprJRsYYm1cZbSlrF4tIOBj+7Vqwyu+7fR0QfbHRP
waVQza7FnFDHfvLS6cPyXYcNGuu4y9y4VeO/2FYXruUaqYu+aTrc2CLIw2CYng3XuBWodfi+Nwgo
vYXWUYczh09C24Ij+pfQUpHMJXtdeLOToUmodtWN4RvG0gpxi5+Fni/6zqS8yBUwMAd/GhAXiLNw
XFbtECG+D1pR4Hw6oGHLsQN3CzcQZKLonOGKhlr1S9MrAFL+BeAo+uYrzFcVcKHOGvoDe8SVnsfN
Nu0Bniq2md7B80nvImi3+LdJJu+yJLuzoza9K8dvlek5t6JRdI5xVSRYWliGiry+SnEd6Lxvr7u8
kaIllfx7M9G6o7hcALjzGjrcRrTEBea7xsDd10UL6XxW8BfS/nPTySaMn6OHy1naX4xWqFAmidtc
+U7pwLYVjPWyNb7jvRHva08zF04aKxuh7dtg73LR/DW8St8iq5QvZtFfcXaJa06G3EWX0LlbB9u6
oDwlXnY9INVlNCgYaU/GZqLplHW1Fy9JvRvfRudmMAVXqWzsLXVa+rklFih+/xPc07dYq6OXILGU
5TAm+tlR6gm3SjrALe36SnXxAvaxGkSTytTxRWvyR1wOu8U49Nm3ocRgU4FJvMhLygZxgJ+PgLK3
wAKsqn2Ix7xZq02ClEjltYDWKT5A06dGNY0q8OBuG6nkp8vgZQJJ8cathst0pfA6CpQwORPfT25V
CS5NkRYoOZs9NL4MZ8sydXfgcsalaAKPU06qobyKVoPV931tk8kg0osU5SHTWvSMZfXmEh0Bn03d
drgKpkG18Yt1WfX6OqAiICQUDFwSlrlVl1eiiSXEWZMd74xRUPIYWiPvMXQXijYcT01G5aTvxuw5
xVF664x+u255fxy1rvyV+kCoxEHL7HrfJ2wbW1QG5v74PUL0iVGES7HVlF13XY4Fz6X3GWLgU3Oe
BoiO5DyM/tWnOBEy38gyQd4skl55daECbOfPMt98vqi41KVZgS5JK2S6p4/8729hTP/aBiYbkqYN
fnagQSqpNB+SITWXjTYou7aSDBIrcrlRsb9Zy7BXH7xAUvcpz4KlaMLVt0+Sar6IFu6M5l3Uygsx
s56myx4oes8uziJAcl0QS7o5HIPRQD8w569RSEN5ArK+xrAPo8Uh8W+b6RABuFqNuq+sRFMMiBB1
bDe6DVZvnuArUK8ptUJumy5yOfTIoJV1WmOCEqY70SeulP2+oWr56/biYtBH9RGRqWB5KZc6NmZs
VJX69aWdO7yFWFc7u7l+WsnKEUQ4gmZTNZXMQnJGRuASn0rozRWhei+KsyLAq9DPI02PTKmhStdQ
jJbsjcujALaimzxJepP9uKoL+yLeLUbVukU7UZxeYsTpe6CAxpZi8mVgAtN6Ef4a1ujpq7bXw3wD
6gDlhtq70jQP09wq94ZDo49BvhGnQHeHgy8pkOgRHyOhhiDpBqrnNrNt6F2DxDMBxRXDxGI+Q8ik
CBcZtNoAoRIg7G2NPubc1yPcOI/OZ/9NXPuXudP1Og8EhrBI9iIVtVW2bV6eKa+fzrIqUl97WU8W
Y6H+Y7Sf+sZp9N/HiVESFm9xn+4x3/dzXIAGW4YQ/5SrFDogvVGvsDUIqLOTr8R7PVrB6ka7cmpW
aQX7p7Ewt/ebpFxOwVaq+mehKjIHi8tBUX4LFqNq/YUFV3ObK/pexdf7KSy7/hrmxvfcHqqnAO+7
g2wOaBJNgwEueHtZsWPInozGZmRRklestRhNHQPbvsREDGAKbvpxwgT4+RVLyvIpDSUQnnLv8die
RsP6TkeT91a0uiqF4m30975j1Y/gdURvltbm2UU1pxlsBx4tUjaSVgYbKQ2aIwXa5ICxGQ5JFCrv
5CBjT6PV2hd0dg6W1um/tKZdp2jTfoNEj7UTead73WiCdeXdTWJ5WJh76TFV0CCZWqqEiAr4AvjH
oh0Oak1FdwjXl+akoCLOul6yrqpA216yS57UDat66BCM6xSYe2hH46nXXOvBiEzniK5jsLR97d6x
IhOEmlL4G9IHLEPFWsuVxl+JrDhXrHXqBfvM6CAcSAw5yzZlN5Zr0fRqqcUqtPs14rQBpck4KImb
3wvvknG4MSFofzUdlg5BkZuPYaL1q8rRjBs/r3X4nopxJWWNdzR8sPq1qmfQsgp7WWdW/1zE7s8O
+dwflZctbWeyZlCsbuvmtfnQdSypbXuAdzNke5FHcWL1FgHb/oxyaX4/purOb5AnGG27g+YAbFbk
YsSkFGfiqAR2Wy79Isa5Pa9geNeqdWoGzz7NzcwuFm5k1sexkPQRXCNxReh568jQumXpp906ymR7
gWFZeXQ9+YcWeDj39SOm9y774aMpTgdTzTFOjot1bPE5yt46AfDhbtNZVnrtOP2Bedc4XgWdmk5T
jnnh+BW0cocvLuIJ1tK1zS9mXfRXfjW654zKyXVX6aCtCuksuvzWsXYj1ImF7knuWQxYceOsVK9i
vz31iUNemMUicoHB9dR1wskwcZUUYXnjIb29TGS+5eVAItPLf1Z41C4aszUflQir7aKoo2sNrch9
WBls4HzysyvfHosXO7ceDdtOf7Ul4Pe9FELZRGVwRL9C7smnoiWWG9jlKUbonys3xJKKbALSUwCL
QYvNoVbsSfxMQ2mXRK2PF+nvUK6qSXb8EOjjsIgyt9sEGX5MbV8mMhS7YIkSyb2JRRsGJnK5Vgtl
ONXUWJA6a4wtoFmNt25kLF2XVC+k1zM8Kv2XhPCwG0j1j3iipERpXmyrQmlW+JMV7ONxpbVKu4QE
i+W9SN8kinknW/xr5wgPmZUPEYZu39X8Zz2mncrSDV+Q7QeeEFUB+B7sEtF9xLeBtPBzqlgaEkSF
tKr9GE+oPjEemjbgdzVpPCKTqp34ehyTSf9RdFWapKyQUF/6iuOtoUT2d1pWDne+JJF2sIyT6AJd
2Rxsrf7BFzFL0LRC3cm0nWorYkUIKuxKzWtdNLxwKHaaisa/aIqDBG4VhUaM5cUkpy3DGwtbhjki
LeGs6kXoXz6H2tjP4QSQAFbaggY242tDkYrrCnbisjWC4JvnSnsZbYgnaBDmNmsNdcurz3uObSCt
U4CY2bmAg2u5Xzj84v+taiq6RcZyNN1iJeLE4YP4KmlV7ajmW7c2pQ24TZyJ0+CD02iOlw1CgVlz
JWSqKwS6dhAg5aVgFFX46dyF8C0SjwJQC4wPJSdkVJB2AaCPM/lWnZo57qRrl+cJjzRkVeZRoR0g
RlGxIV37HiyaUVJlW5KhWPLa2cmWR/XHdJKCthUnnpd492lkkntbBGw4TGOVNaP9pOkmtXXMHk6j
HZRHUDrhug2q8LUCD9FJsOv7EPd0S6H2WauutgWFYu7yMo3uzBazOxHCrhSP9tF6SFXWNpqm2quA
2sOz5ljaavCMYSeaQw2Zp4GIeRJNR6/XPHfl+0xVi3tHr/hfUqSnEe/HU4jv+0I0Xb2tduKSpcaf
903HNtDs7mhCWAALKDdnM07qQ9LZODc2qMpLKlhYVfpiIDOyDjspIJNZpPe65nzLEWR4ifFrQNu6
eQlxtafUJNe33XRojBIJRjs/zP16WqasnUMVagWx4tD2gX0TZZu5R5z1cYhcYgHHcx6IKYlcqWP+
kjbqsOKPXS9VT7HGdBGXCvYnpQecH492rDx8PdhmSHl3wwZcqrEQSsAIpQwHz8oeRWtQwur8Z1c5
2chI3XiJEq0/J6ohafbl+yRpciIc8l6+TsI3R2tk9e7SQXX3QmR21py1ndFdFQkSQWKgynKc/WIT
OF1s+Z+D88RUr5Pxa+iTcNfkw0UQQLzMAMiVyYolaYRUzSayu194qpkH1XaMQzmdVSWI1cWHUzEU
dJ15cKkO7jK9OokuTwIyanSsZvxIxt43aJI96gAIx4Q0PZNXjfxEVt+8Fx1j3XhoUmJL1/UJCw+8
23p/pZd5ttCxWT1EbN5RhfjjDGvrtz4ANv8YnWd4boxkozyAzv1LXJfftqUeUHok4N+HihvOcZ8+
jrihpxkvCBv0V5lbSSdxKBzkixSpHrBfBVYyD1yafs+KMcoAWL7P+BTH6xSPS/U0d2M0bi1LnM54
QhRlKAEvyAsKtUNxEGehN+Z4Hk7ty+k8jhlCvdRCQ7vMEQN2TIJ4IU7FYVADexdkyq4eR+cmb/Xy
GibDwoejmaxjXA83Q9DhzTzZ4YkQceb3iH0iwart5oEqai5z2+lKc7+4SG6V6fLTQNKWYKOmi4gB
cfWijclaoGhtjfJrYWGVGCZVvotKP18LI8UxkrJlFQbyQQjTOUay8qXYfNB0GPR/mSSiXAv4C7/e
fznJM0r9nJv2T+oo2BTYDuolVHN6LMi/hLArVo5pFSdV7rVjia4NvzxfedV6ZyOPTfjDL3lwtAE+
AAri4LtIthAUh89xl2sRSFLFqtAJScZ902HZ0k2PyLJK9JsUHfdFr46TjFF7ajwzfpLV3AUG7qhb
o26HJ8MxDyKg9hJ/GSdBc1P4g3mU1SxhkR0V35ArWqTc9Atldmk9QHHZK13v3fO4/ClmGhOV0ChG
+a5uM5xb+9pAvzpqv+jI9ogIkl0lWpcMwvRGJyjzH8LeuDhgpErQ7xQV65diAtGNKm5bqg0Hy+xk
/6GJ9J3oF2GDho+VMUH1ZFsBddfgPuOalieu9ilMSBor09X+DFPj5IXFKabQ7F5uogFhObno2xVO
YtAvRFJ57hRJZZGLngc0AO2I+ZGznpPUToiJdFJAhtdlVG/5qQzbzCi1bRH75nPQaGvS/eNXyUW9
qYGwdZQlKT8bfpIt/GqQv1IFQpAgQyG3UXU0jEHErcSMocHdnd/kC8XJAnWbq8AyXBRMTPURUoVz
aQoZr7l5UYbS2HU5huNetLD7Kqyu2u6+wt1r0YR2cmvGQ3o7RuhZg+l+jOJyuJr7NVwSdyKW/1b0
4/o/4i59jaq9xXRJMUAh04K12xvg7mWoOBnvnuPcDDHdE00nsHjTToeoT6ozX+6lHpfJDURq68yC
3djnAxQpI25gacVkjjeGkxYrr46bcDlmQAZxfsi3l7ZUqF+lDj9MxCOsMwsu65xgwdsXvn8rLgjb
vLhGNmkrxhSeROvMK9xtptRbOcvHX9NJHxuXk/b3yT+HRI/cauux74IP7uuJ32d79nVfxRdiFG4I
733i24OhKO7d3ONDnAjuaouvkJP9F/1AU4B8OFZ5KV6I2kOgutOrWLkVNYnL9luUNmKIFXtXHW/N
lhL3opx0Gkap7zZemynLtkuGhWxhaBQbfvzohznKbMDYhSFyiVzMxRDZVOV177tX5pXYrxRYVa5a
05JPbqPUJwxJ2JoGjf+93CN/Vy/eXh4ZLIRdCIAnWzhBkhyA/kyVyaBGh2Tq9KI2OYgDls5vZ6L5
YfjD9DncVPxxo1dA4vxBOqFQzUsMO0jpNDqkXbw0lzZixDaxNFhZkwisl8BZEDGXcDGeuZpyonIu
GpcezV54CKLcuihUIaljXQsCgg8Q9WAazfeZk1Ci3rzib9VsRMTo9fmV3STXao5GEnr56FZMZQxU
0H43J/JbEoxvTYG2m5sCIfch+H1uOhlOyameonYaxGQ6oQ7FBYzGPBuHeKUEboZFAL/BDV546iIq
KP3UYNLMvT6k+ZFCcAQkfvScDRIW3y5NdRpB3yk29+i+oTngplvLLqxN4AXGozW6VIDAYCRq89iW
tvUYOr65AU2k7eF+x+eA/71FOOE5UviNDiiCr15doYNTK/9H2Xstx40E67pPhAh4c9ve0YukpBuE
RqOB9x5Pvz9kc6m5dBRx9r5BoKqy0E0JDVRl/ia706Avosg0jpsAXePv7dis6bF/llOLa72v5U/V
kOlH1xid3Vxa43FooYRUXf7dJnHwr90Wh8H27W+1gjiFA9kJrVG1PDcdqTCEM73X36EAna6hnWn+
PdTwy+tVQ+sjtFlCu0H9uGppj5+umpKqYg8C0qGYx4uDmM+BFcAzoqpevomWPhmQw6iW4wXV1vGS
2cZWa0aYMkuXHiTQK/88nZLF9TLKxo1M/tu1rhNddq0H7HDWqNthO9+vJjdIF6NB4zXF34QtY5dc
+sW1+DYqBscyWnZGcmET8RE8+mW86R3U7pYfmgLyEeBYamZnf/k1SmduDuPKKdkE3voS+XHKsBxk
5I95n2LAy/cr/OzD7uiWurEvF9hUAoFm72Y1i8fOVJ+vBxOwnt3OF2nhBaGcGyP5fgVlTT0QwE7X
pr2MopxfPCMyKReTnjTPEDKtMmWNeIeagUBMX+v/fbWKq10hXberyQXKboKYHq9jwX8VbKx3rfvk
JkO9r4uqfUxrtCuiyB3fJgNurhdWxs+4aretFAHt0N7YVhX8q/kYsdalbr2pYZEizq6qj3nuZHsr
UftzaXjlmTJBvW8dG+bHWGBgyFbjQQ5VOjk4z/b59tYXlE74UHiKu7djxJP/GOBu0nm+so3+fRGZ
IE3NS19C2/aP0pL+dgoPBZCaU5bYTyG0lGbdVcFBjwD3jBViIHObmuyCvOoAGzn64ulKfJwdu1zL
aOc71ZM+t2zY6/hLpEzRF39SvmaRXQAMJT6e+PIYndU7GewsdzzrJd876cwGI7QQgGbXv1wHQS/D
8fFV+KZM7Uw92Os2FWdpOj0Kwij0PUmrDqNvySLcHlGx2vlpOj9N5B02iOOiLU7KeGUjkvCdtfIX
NHjmX47mrYEpwSnKwmilpYP/X9rVD2WZ6T/myqxWBYI4bzim6eDP/emZtee49dTauMeCw0bOHJW9
2p3n08A6+zB4vnMXLJ8cG3Cc+iRkf6hQ5DT60rlHMt3cV4bZYWhHytfsAU2arWXeZYUZ77B975/6
ME43btNpr22SoLfvdtV3p5hfg2bufvlljgxvwHdtx38TT4mClaKa95NW2j/QR2VhoyfhewzuYV3G
mv4sn1xkIF4VLdM3HbkxY1OyMkfCgxek2nTnuvXCR6uneKwMiU/B3Ai+mVFhk5mBo56XbQ98fz5Y
OCV/y5RCRQemQGtlCcuRBlNVq3ru67x7gB7MInPpB6PlbDI9Vo/OMmu0uKs1+71dSG2GFoJXSjtj
Lby1qUDwatIG/VyEdv7VxmV4obk5Xl+ctb401kKCk6geIiJ0pLz4amHg+zuKmpmxFjbbLUqu5WZX
Bh3YwgL8PFHoUar7sBtT7kngIHmlWusitvi/WZbbcuiXVZM9ka27DUhwsMy4DUyyFJPO8i+XiWEH
n+HzP8puwrYSZzU4eGMAJUzeCuREpN/vbOfY2P6AajiWIYg6thj2Bv0X02O/6hnZM4zi/suQhZBd
VVU7y6CjAx4NXEvbCRQApbb+iNYlEhXL1NrM2gfTzu9kMCgU5YBCjrZmeedc81656Xd7v3bmraTB
xpSHeupr01GataL/qvrEupeWkRYrpQkzFnKq8zRD2JUE21B14aUMTSTXCpvqfuVYLL/yNqxetfjV
p/oWrIZwemhRrPuu4R29bptae9YgDuwasxwuGlKAJ5R51T1/YPtotHO8qVkevBt98K+TZflXh/QW
DjlkktBwX5PMmZt+5epqu+ljGFF2MEUrpfA6VPCibEd5qbg4CACdSdg6uxoviucZ9x0qaKWCKG95
8nTT/M/RYyQN3fYfLmqtvK5Uts5sq3CjS3eXlaS1ZcdCUQKbibHIDlUTmxfZnciAxDko7lzjCtm8
THN+CHULTt+yi5F9Tz1i/J2H7rHtMSQRlTFHRMhqXgq7v3Z2deyurkESf4scam4QT8nbUw4h8KFD
s/B/217oBeINiKeS3V2sMAwk5U5xPHyLsE89uD1bu64ykAus4+hlnqdLH3nlvXTVmvEREZqLMEZU
qZfGnD5GjdALDr1um2cnjCzcmxLtLeuK/lBbBqn90lDf8qlStxFuNXsZ7ULy6Y5h9icZzaLyP9Qh
2nsZLPG8CWIjeDESZHUj5df1CkWTsccoXq4tjZc4WhJ8mko9zqmxaEcOpD8pXpauJY19a0oa29H4
NBmVNPanpiS5/zI3i/n9SZL7U3CosrReLpUso/JBOTbe+5Cv4mShfc4VyhNSnctwEdiC300OUtLT
4uxH0jjeg6pW0atTs+pYNPZdr2TrF8bBDlCR+d7HzhlA7EDRZSyf1XHxbhqNdz8qcdkK3HxjUft5
d1wnQZjf9I9tHZ2wNYVqqBpHx7aaZ1jh7XOah/HOnxMN7ip9crDN4Jsaqd5ZWqplI7DMpDTnR5gX
3aPi+tP3L62ejt9DZUDo0DDq/ZSl59ku8E/HMQR1q9b6YuMFtKqs0fvF2wi1sykd8pVVBs6XCI7d
Nsnn9IK6dXJZ1AzdaX6YUqfbZiUQlUEs8aRdhkgEXTelZeyn+yQNy7Vt5084kXf3InI4FBghTy3P
Ymlasdcec09J1yKyl2Pr+eTb+raMecOjtFg+Jd5CPTYx3XR/O1zevC7nBWihCTgjmA1t61oOila3
Tjklj0WqWE5zVobXoNs1HBUfARMDbcQ7i+0Yl8a7zoNx7RfqfJZmlBYbJIWsL0OJArnal9+sKDHf
XdUoD17gHabJfaEqeYoXnohYG8lZNE/7MO7qu1t/pgI88Yy6/uSKVJqqv/NrBc7aMl8OMCrMSx8X
JzfDii2MlxTOol9JRcfcOKFt7ERUzuyQ6mwm72fmunC10J7DCgRaopSGbrEyVZ0p2C2xMihdIYpy
gWsbD55RTY9XbEcytd5Fkghm5tn7eW6a1fW/OLS1j7YMdwYQPlSZ/hXVeGhm6ZbqTHXV/E4dCLyr
2o5fal7/p0Z3aIZZGl00bNVkRhVZ3kNd1BDuGrM+9F9rL1dg+Az+EwUW7cyb5+tQuP4TqDH/qUde
cwf31VpLn8QCDkKNs7DzvfTJAb2918BrQwQLuNAUqsaT/z0MEN+9Sq6jKZOsw67iP6XWBhYEnBWT
O+zj5Qx1mo8z6buNguWJEaNMnLPfsvFq5rrdkvF3HmtsDB4dXCKoa/c6C3r6qKkzUKnRXVAVR+lC
BKRVeHHh0d3p6v01Yok1Sph2rjU3x1tfadYjZuE8jTH2w1kVMnRc32WGVWHyoNbIJSxtimf6qWcj
+6lPYiqJqYL4i6ujeCl9dVU04+oaGRSuubld1zJw3a6QQlI7tsamkioP3siOsR2q7KePIV/Sqda3
Ms9wnvpLhDJgJzJE9jWiUbkDQhadT10Xf/MiXXmrbDzbvDhHhhtW02nSA+Dwele8VAY0V6/AMMJD
XiSbnF9VpbNPG44rrTTdqyWBKMUbNUtPpXbh4ch9JZ2eGmsry7JmCGHIz8s9JQPX2ddb7jZTxiXy
NrvR3R7hIb9+04NsUyGr9J5qbnRsfAyHOy9e5KFEtpRtTAldL0TUpgWwupliM7+AryZjjEbkqskr
5Eyl89O4xGM3RUqlCvamrQ9HCblGNxaQ+MQKQVM67VkO5gifZTXbsVmupCNTEVW2jcXEWjptCbiG
Xc+DYmrP5pB0589jMjliG1IWenD8HB8VHSpnoETa81Cz8V1UjjYC2U6A5aCQjrSXA55bQN3SLyDu
plf3GZCW8x/9EqGZaAYtM2XwNr0dscZQLO/fwOu0s5FgIiVnf2tKn1I6lHLltEw8bxOH3CAyT0kH
HIYm/5E3b38eeZucWyB51zPpa5aB2+jf+jTdwWqjGHd/xKronOjksMbKJkOstodkBlXN2jJ/6MzB
OOisGi+W27sX1AkLf1e2IJYyXL7WVmuFKF/aw3TEcdMiE5BP0a/MVWPE9/SvQqfkXbfGyi77ac0L
Fowf0zOAbliM5jyc6np27+CiuRtsLXJ+R2a+KT0rfp5b7If8uVJ3c8OKfF0WwbPSGDNfIcX8EIOT
h6qEa7rEykELBvsAXtlaSRMHZncT9oD7UbjkGTzWDyAxjNfKGl7YnNcP+rLoWcakJWMwLD+1fo9J
5DLPrJy7vh9TAJjGcHfjLNz4DYjC/ApmdYRXQ4Qcbnp10lwi2hoePklFf5fobnBMneaex4/+Wqsq
xjlBfV8vSadoLvPH32Nl4sQX7AGgXZCktXQciTvVKajutaivSmfu5MqdXiflfiRvCUuG5m3Akryu
igub1eRo2DN47ZLTJgrYUR9Fv2nQN2VktT+6eZy2oe3UJw/rjmdlUH/JuJctAs9Bbj8FMDfPeBJG
23KA7IOLhbl2UCE8j66LpnjcPMgB68jmQfrZnpyvylwy8LtPIm4TKgVOFhInGKQg2JpjfPq10tDl
8Sq75Qal6Tj2MYlUYGxBpj2W6G4MIcaGrRroeycePZShiULte9k2ddxiegwxWv1OJg1hkrzVz3Jp
G3nuQzd288ZaCqRFb5wBgZjnyvRwlli6PPS7Tq7uI2RDlxy6pT5aB2qP55FCKf93LBlkdW2yzV6B
Yi22caAAwYyixZKstb7NmfElS63pv7p6Y0NH+a6arQPrVOufIcyo6bZT+zYOwZIKc91Hw+Q1MRR9
dimasD6VDtAfirDavVy77KNoPdlhPj6NTtg+ILPpHwIMZrYDT8TvZMzXVFW1d+4R/1AqDls93Rq/
K/THRZ3cIc32tWsxumqWg5zJwemVVZe6ykkMsKRrNDsVxVEqY1Otpjv560OEyD1WcXfyx8u/XelX
wzGKhp/ShZ+QiuqElWrrMomUrXTKwbSmcWVH2asBFPChboKN66TpXbRoKUsXVgkA0Sb/gEKl6Wx6
a3iE+MmGgK2nAzQ4GvaKBuqPlG2Nu+IuGgcLk2KVLE3WDt88alX4S35FFyQ6NaaP5nSm9N8aI/xX
GwflUVVrVCvqjtX9Eo5SZrpxpiA6o8huvtn2tEY7e/hG/sbcz+g37WR6ETYnvVa7L2alGBdIVNVa
piNjyzMN+6+7olOiF93HeHa5rHwpJXdntNNtnVsMa7BFa3mNKxreXIuCkxxgls7YRz6LqdIY58oh
iRJcFH4H/G3S7FwnSZQfKzh6uPnHJLmQ48yUm3tW9LoXvys4Op6buK+eWcT9Sous+dF1Do7mnaY+
4Njh3nnc9OuGndGPOOmfU7WpvsART05lFfVbmWDNPxUf4DIQsGAf9Vp2ADzfvOddupN5VhiNGxWd
iXPYwjWf0XA8iCslGtY2JYLYovT1v+wqq5WDLsvjFDfV5Voyxo8TX8fl5asuh9jxzx5A2JO0AtV1
Lg2KWGEes9bxcmc7DQE+UEuzltV1lto/Ok/VjtLHI8x7cHU9vTPTditd07JMYjvLJns2cPRSEICS
LykHSR/Y3fTsJIpykm97/QuCoDgkiAYaCAWkofkqlJki8IOH3616LsKHqLJfhWwjLbwFrq0hm0OJ
nEF/4BdX5Wi86o1C5bfQJ/RECvOrpKu6ugLBToHpIrksP/a0jWci+ymjFjXcQ4uF+TXTVWLrcG+X
wJEXkowcyD22mZO8ZN0cnO0i7FctqCBSbwq7qL5Aoa8krSQD0gQIUb0kTndnGhMv8VmtX+yxDqmF
wgqRQQlL9iVC2YjYcQU7KNrN7OGPJeFOEU/3XjNebteTjyxiyncKerNDFGaPRkKWe8jNGbHsxPui
JVZ+jGPc6aS5yHFf0LEmM7+MmmPlPjZ6eZCWHDxz71h45kmDWuk9stTzg7Qs22kxzKpZXS2TLX2K
Nn7bAZJcmvLB07i3zK+9myPTPauJuu8LfDMW3DsgyjpW9w7U8q05xvUa61+T5VZhI4jTKCd+2lQv
ICYVCKBlON50DfINLSwxpWpgpvZVhjGIV5yHBV/HC/zRVx330dHa/K2G850WylsxWfAjR+urtPps
Lk6G1etraXZduDimkn27xi4XjMb6gqxef9+Hc3mfK9hiIu7VbFs7BuIY51gKhsaIwD4Hrwy7nYWV
FXJr0fRotdF0p1Pko37ESgcCALkNwCs8BGhC//toSqqoq5X/T9OMtI/gP+ZKsIz2eWxh6GbWW7a2
2R16uuld41vpnVvX5mVSN9ItPbexbgmQPu77ZKdh2r6S0T+ucYsD4JahN9zruz/iBrUBja8M+yxU
nJ61sh3PUPimZt9qFEmk7H/Nv9w6P4FP9NBu9lT45+UB2oVsiZEtEEZH2Tk+3iHbwfLDu2HOWozq
Plr5qNbSqlQvQVhj3JZIt95B6HI3jmPNX4d8vlhLuTXNtZeuaqL33PWGrVtr8aVQsmnTuOavfrFe
c3Vz2GJvDsdoaYqxURzXz03uWBfpMqC63QWhcS9jnhtiByRuO03RvTcKWNcOH7TZ8dS3Air/HQXn
dNXpg/pWVhmZM0Uz1zLaNYa13Ffhzg5q7a1SDQxNG0c5yGgZzryFZ3e+jMulZi15CLzMe5TBLDl4
ae++/v64HlYhj/RT5noBuohD+d798vRBeUsnv38go/TDXET7ZwtTxlhtu400lcnUYE2XIN5brXh3
uuGXYynOkXK2si3H1N44xUDpcTZzBKE7zWa5N5X9KkTelk0nfoQ4K5KNDQJ7o3dHg7weUP8MItGA
CcbZijroQkE8sjdZTh2vxXSlJZPmeRoFslJ/F3PWq3krmNZ6C9vdJomxfJ4MjUi5s0BUSvxX7UUd
u7Mue8ktuBNuj3aRButP2QM5lcNE9uDMynslLUNF72Ivp4lS/TOBLrxeRbo+ZScobgHjueoW2zx8
Ni0euk/q6JpPXYYZcqar+q5MG3DjdpOT5/cS53htZ0566tpZu5PovisbGAXroAblvHbKCTGzwrm7
huYtcJiypY4ssXJA8qrYeVZeYMrJp9mZ+w/qJT9GryVRE+KLjnLPXeylHcu/kNeiGmT6QesS91FC
AtcIthFfES9fy3kMlsNCaDkMtYkv6nIVGejc2V8sKLe3LunXQhamW5/K1Hs7xdUOzkDIn1PNTzh0
DistQOs3zNOTRGRxVe34PQYnAA7zU6Ji4EJuPf9/iQgz2AlRxobbcjXuXdXZpI4GsOV6nMwoOlqK
9vIJ7XI95ZewL3IjOF/RLgJjSe0eCSkTPplS7Hjsp19sAzSahfTTrzYixV34v9rCQiG9ybtX1qbA
e3xy94iVaee6topdUMTZF57ZH5NsxGFb0//l1bDXykzFdJzd1TaozPkylNrHJF2xsrMFk+TK1EdO
q9xlJKhvHP0/efzaQv8Xvj/+mlm9SpDn5xeoXHiq1Rs/LK23rocSbRpK8EtHKpl/ZPLkACguVVm7
311PUVaTF5Qvec/bAhAO6nSpj8S+OwQHbFCdB7kSfCC8R4JWPcUAlE9lqP0oh6l+EnZzunQhqHLt
EitviVq6pCWh0qV3WFM13MrSNWX5P/mI+yQMkZ0kqnJJdvWWom9z7m/qTizgrp1zEn2P09Y53nJf
Q8lf2ubpLvDqU2H7+gAA0I6AfF61OfBWSw6YGe+1tJ9/8N6NcF7v50uUmfqjM0BzlYEoiUKI/n7y
7DYRuaVaNZC+YEbq43QOsfRrNqBulkNkPtSTHb237BQ0NKhWbVPEmJ8b/WM990dhnfYL9bTAmYc0
9ov02FX1klLKuxce6pSgEwKduj7JYDUgBFBlprOTiVHnRAf81gGLLoRYnr7u2cxQXJO5yHHkW8eL
sVWL3Z9NpETHa9r6N+U/ba1P/df3YGPo174rnk5gljwxfrbT/CVXIDI5bRjeySGKlK9VVVj7WxfL
qPBuSjQET/IC5Ax6AGAq1MJDp/xmF1cYys7q2uyULIZy0t87xS/b53E2zK66nQvN26CwEj/LIWt5
2CVJHJ+cJbsjfalxsJqgfZLGFGjpORysn7c5kzm8OtA7wv8SVBJWg5h0KaX2rkE0fIn0lAoB9BoE
0UoWcKZVAnjseEyZavgCD9XAzDbpyPwto+lUQSYxbNQkKHu2YnfLWi4Dclm4qKyMqNM6vfVvalyq
xRBorPpg1Vqd+ao60bAFJeBcVBcuj14E3S4LW8CWkX+PZpy+SeN62uljB/+oq5MHewZKtrTkUKSJ
seo6KhzSdIzYO8FwLFfSlFmarT8qTeLcSVdvhd3erVzw9stFlDaqsV07Tn43P8+aXb+4akX6ptS3
XaBPe3GdzF3r0c+U4Smdk4pK43wQ10m/TcaT1lKwkmaVwtWrF+na/99JbgpXb1rKRLdJOVVnXlW6
tq7Q2cclF/yDuE+jgBYdBz3NAcHXeFN7TfMCadueUcL5M3Zo+ug4o5K4DnBKeOlCS2Lj2CQN5Nk8
CRFvVTYqqL0qfwSi6G5j9Bd3sCl6Hr54pSQuhiF7Z/FOSQ28xNPaPv7JN5I29cdsp0DzXNlhS6Xx
zyC+9aloyIf6mfU/l719llpj1mm4o6pk21oBJuCwTz9c8e5G9trPof1YDsiT+kayk27LLeJz5ofj
WmDw6RT7G7uB7PB7klrrmInmGNRpc/znJIlyU1SzZFJkVto6VfvxHDoA6LURwVdsT0jll8lLvfDz
sjwzDgal1qcexjFrKkKQXVhpFDb/8dTBWDeYCT8UesTzWy/ynQHD6q3vvddBCZp/eTeTu+umd2/E
4DepG/1cRgYmteCfNjF+RT+WD6Yq1x2ckhe6kyVwmLwy21qaOr5NfYLxQAVQWx9zJPJsLF6yRu1P
Mjr3KACZUeDfyWilBqfG090nGbT35TS2yHzXyTNr8aOEmFWT3IcxWlvOcvk5a7RT7rNlkyny4WGn
6uvKzA+mmxrfSx859cWU0rW6XwmF5dfCzVFx8R3j1Cn4T8UQbje/Q4epdf71CXXImvw11MnVT1f9
HRoP3cdVlX5YdPLsT1fN0f7V9aR8xsii2OltruzJSuJhDWpVD6PyDSyVccZW3cBocKi+ZUlHVjcM
03s0cbIXbuIHib9NDwfCUKP/6/TaHj+mG6aVynS5rO85cK0SKOFNscnb8UNjRIRDPKNzMfJMX6TV
6L5pgGQhJKoMWBvdcJaB1p4hKY1Fiwf1xC+wl/ZHII58qCa8fJosc35f4Y+P1HEl3QSg4a7fxcyg
/s1U/FfxOFNNj8wWdb0/T5OxGFZY0ZobGc80JTjL2azrH2e3vk+zZdhz0RT4eF+Bm91Ubj7dJ37g
YcOsbaV1O1hA5O9h45bb1DYmnlDEghXmNySnTgV70prCI/fTdP9pWuwj7OEOZJqBSsl72B/RqPFQ
mthJUwYEtY4h/eeB63s5b9ibeCkMo0/7Vel0I9Pf3S4rl3CXa/9fDEhwxFNu9DLlnOl+daekrJDK
UD9JSw65WlBeXQbl0ExBj02aam7+GMhNtbqTvoQLH5BUfkEminpsW8C0WcnkvsBqZXJj1BaXqtft
cKt/DXZBmevWvsXAPEVaOozr62SlrpodTG2kYxYrWllNIJ+0mPgsC4ss53+pNkISHrIAkc5ccTL4
OnWD7bWW+teZvV8kJ3Pod5BtG8p0+MKIOczVAsaHmhWqWXhyqj7TLzJ8NZO5jtdldN9BscY9LNVD
oP55zMYzwjTDILN5Bqjl2Wu/o1eGKiRKyhi3h66rfOAgS7gE6uQqj8VYr6xxaO2dZNdNpUHtE6mD
nWTcQUdP3cppIhXY85J4vwWlvU1QmDsFjr31j7RSEmRqDMzKYo/d8Nzqr7emSFtLM/MgMeoLp+U2
KtLWt+bV3zUKQa3n5FGQ1Cxy9xlqa/rmPtv20LxpmdM9x221L824eSMPH2Od7X29jqn28kVMlT+D
wRn9hGNKTYTEFTObwACdMI6skpbRciTjouhDv5fRMnF59jkTS4dlNDcwAQpDv7vIKGySN+QTewTG
GFwk6OWLxUbhHedaGT5EuaQGG3UNcpuRn2yvzUWY60OjaxlxSvNjpIw0UKD8pR+dfwp53Uak8CtX
++uFZGQmy7m+emYpMcx7XK1N/Yenuk+TbQOFqd1yY0zoSkoTTpL5mDWWe4hRolkZS1MG1FTt4Pb/
lMYtFCvUN+Crzkm6xtnCPNHGY8Yiw3cA2uuf7cH1z7pVIqBoxAPwCJJgENNHjJCXPlQ/j6pV/ov6
y1qAPKqSK2c2d4i/LACedEa80+nZ3CHRY7zn9vhPaWnGQ6u25esyaajaZm2PbflilerGd8fiRwVW
ea0h7LYsHoDlUSHe6exJv6ixG66w7XEXBQ5CJrsjZ4qbC/6/zTNMHXaViFJGMMu3RTX0h37CcL5B
IKkLy/S97pX4HMd2uJF+mZ7AoMmdWEe8uVkUl8MxQIbaQm4N21vEzJx0fvM9277vK/0Uq4XGCWA/
f9CSgxYl0Nslfft71AdV9oJWb3KYl1EJDqyxYekx0uKFHMYxFKc3pR7g/3Ny7WEobJaezzEDQOlt
nyo4kWTK+EiyJqUE4mvAoyGPsK+H9ZXM8dcuVMdHt/Izf1WDTo8NPb6TPquidAH85dyTl9s6vqGy
gPmfKuO1WGai8sni9njrj3li3EGUxAiYMuSt3/G7zQSWaMaSPeiQ68oSM9m1Abv3NB8r1F/UedUs
kJa/RCw2ik8+Pha3CM1ECVxPQw1h36y662u0D34TQ4XwmfiFv0XbSL+yS2/sUCsOfqpROx2FRCr9
VO4nYDF5eB+bxb9Rr88/2LhCoCqr4tEIeuUSxIqzpo41//CH4Tgm5Yj+MgYvhpF6u9py6m+uPq4k
QAmxsy6jOjyTalGftSB+6GTPBtIGhHZVdS+aX/0QqQLI7A1LfCV7KmPKYL6JFl27aBgMynPihPp3
3Qy8bdmP3hEp8/3Vxz41qJ9TdhrWSE6k37IOCL8oM5MtNEvT+8+qs699ZjZfmxYBiYzszhMSGwmY
NguWu97Z51jFLqbzPPuq8FyOCRqvxYz2IiXnl3zU641iJfYuXPajJtJij5Uqqs3VXRoP7bazrAMc
5i5ce6M/3znIiEBRhPsH3eavTbfVdwOvmdcEsCiCxP68BwCTfM+Rkkow4SY9mrK0RvNTurkZQ+o+
3/+IXu5RKqwvCgTU9ZDVD6oV4n8++p0HtIOH+rVtmuzFMMPqDzcARhwUWx0nuAfpakYruFsukKmx
skoUXd17k549BovbJ5C1L27HTzbVmvzaleh9f3AHFOL8Maciya8zATqBqs7yoo9JAeJEo2yleRuQ
ZoQCHBpZnrYbyiZ8iFncrLAtgnqsUygwMqBM0nQrXLKVRJ8ueFEY75n570y24c3Lta1tB1aDGFCk
IfcOfXKcEiAn2OvspWmp/UdfvvT5S0jUqFudXN9mWJxv20Hx4V6hL+AmlvkifciK1krjPktPPbg8
SAt2iVYRPmp9H17ggtUnG7gZkhHl9N2y41MbD+G+ManyvTUDChK6iu8rIIZpj5BthAasrq5nI+6/
hXXymGaB+d8YR2s99Pyf/tihz9WE5pdKKcetb8M0MRwzWudNi0enWd7Hqo3LGKWJZBX4RnP2nLB/
CVrTOgyVWqz9EmT0egA+OoC2f0ozu3+B+mlsPMuB8RfCRhlCdEKWS/l4ia8GHy7kjTwQ2YG7xY1m
WAsxQAauTIPJdraBM/Jr4h1+l3njGiV1XltNBukS4rt//tSuVZ+ygp3spU8OVunhlZVwg+il/+DN
Fo/TzipPoTV/D6xkenT6kgeuO2i7kLTTnURcw2p2LHGau1jNEjfYkb6PTRXPYj3oz06PSvVyP8pt
KLdnbLKOSfTEIYH/P7cmmLPunDX5g0Tc+t1YU1cxyN7rnS0Dg2kl50k/eJF2Iq8e3FX6Yj+ZLeq0
Iwg8yrF6NxzJ85+kTw7JMvq3kIFa4QVEOkvFmHK9WtxfOSwa8lEXcHqrvgv/gaCj7cpILxdFnOAV
2XkPfyMStDFizV/6aWEH5fZbuLSoRqbPLrQkGZN4ffxpooX90oSD8sWZ0occXf8HGXIapA5yHXVm
CVdN6u32kHsA/rmWqkFjtRdRPhmd7Cw8uJlTbpSRTOSHoMg81SHKSTmGDQpeLJtY7YNNBdX4DsV/
43pAMAV/O8XN7vGhmI4y4DeqcXeLc0NAs0alnq6xt7lBW+zb3DpLAVUtVdJAjs+DZ6nIOmO8r7MW
VIbqODxyTWDXdI9Rq9/NfV+spDmjzXyIOmwGpJmOgDWVMc8BaWTavWWDrfGrtljJ+p5lLvI0KXnA
yYb4fG3eFvif2p/2B9dTuEG4BuvWGcuo5CIHM42mZuWOFYWgtkXwTNoyNPNGotLZu+a2ih1z72kp
ZDlc/85itxVGMJZA+8QraQ4OPEBEy51jf3LnccbYOzHv47wMjFWBowpAJd430hnEjNTs5u+BVhR3
V9PskdQOe6DSdzBxc57CRUp4WmoJchZLLUHa11PprUUfGNz+uF/m6JTqNh9M5TgMQVjwvMsx+Xyr
UQ7ZO37pbdOliQtzuvGnrDpO/IjfMIjPlzrVfCfNvsGLDrTUc+kiCuE1eIIukya7rh6CKPwuQdDs
0UJfPiBEFO5YgHTeecCBsB2p8ju9QTl2HTW1BROgexdknTJY5aaP/O7QwzpD9cX/aN5Gi1rvDoBD
g3WeVLwMJq+2D7Kwi/QLmir6w3VZNwxasOYHWO9lDfexkHP6g1V33Uom9MtyUAaYGluJwc9pWf2B
AwjW5ZzUsMiqApkaVt8Hn0TuypEVo8tT6WGazrld8yDrG6qxuJfjFNhtrGxK9mJmbv4f0s50uXFc
2dZPxAjOw19NlmRJHso1/mFUV3dznmc+/fkAuopun64d+94TjmAAiQQoS6JIZK5cSx9c4iPgEQwp
Z07+A/2FItg7ahowtY+Oon4ZgVBxCvkq8r9rSmgfl5MYBdFyx0LSXL5M+YLXWcsLRRiUH8sfXJfl
8n9Ir6C3LRKwobn853I6qbHo6FnNU2p2p5hCJG7YggZPMuJJyjv0GDYJJW+Xgjr7n/x4wpHNvbKL
FHfYGmBZjpHTGURTSwVSsCgNKEEzlPLUCFzk2pUfV9455jIqcZJrV46uzja30M+u737rvMqBo6M5
+JaJvIZhJYdymP0/wDHyPAeMiEJy6odq22xuMNNGJ71y41PRDdVND120CmLTewlaB6g06nUn3U/B
QttUjpuJG18ldNS31YRfuDS5SrSoHJXdWWAvAofR1dkK1CcKJ5H9bqwHCNvrJ7aJ3+SupyVSAWgj
yE72UFZfB/tMHo97Gwygw06aSrQ3N4Yd2yddSd291jl9cUd9FyK4GWlvNu0Tc3xqB6ca3Rr5xZLf
gnTYQVkbv34NULZxSTzl85uvsQIKmE0Z07Q62IdqQe056Pss3FmVkxyTCSw8t3EdWi2eX6AOmwd+
NCsdNA1sSRDidZfa1K+gHdpDBEJ/2c2oUQoUkFg6JaZ+5R+Xfpx30Q2sOAFdUJaLTU6kNuk+mr5n
gsBCUllMRvd56gCVyh6Q6uYpC6rP+RhX9wsdhlODRBNdX9HSE+RwKoAdiGYAd7fuLlNKdSMRA+/B
AyCP4ONxO2PeuwMspFFdHduwABXu18iSZLqi7nsY7J6TxlefHQp2NbdHO0T0hpJfMMXQYfIrgIts
27DuNvxSK6eAJMhzlJvOTayXI0W/c4YBRY8d2gkA3BJHfWRzQM2Y1r/IAyWwhz5WvUfZc0xL3yix
q55lN5hUa2+2lb+X3byuuvNszFzDXji86E3THOKhMc86onAPPP8G2zEk0g00LAHjjE0eACzq+yJS
h62mafFDE9uorfCYOZz6qPssbatzoCjdLau5m1s29/QheQBWPZ6XScQHtEuC7J1EFfXjaJ4LSwmW
qjEJD5LdBWTU2G9Hm392O9Et4Uze5oZTXhJfS+ZP5DO1PQx33OsVn9gKvDuCzch3DqXgXFoPnSBo
SsDYHACU9dy7GFXUmhS/bJqDal+t2xuLNMtZck11ol5HG0huUMwMHihL/GsU2t4ViSodBZOKvLgc
kcZUUXCqE6gwKAq7N8q5VbmccG+jcNgBIVKA3fTedV1Hjpoqj67ckeEhw/fNUrJZ+W21CR0ixLIr
505lc7QVo7kzJ4+KOqeBFpI8gm222amxbH9XC6ElfwC/M8CwcNbNlj3bNEbLb/3yA5623ZYPqrvJ
K18e1MQbuCzK8bDcxyIv6Ph5JXsbhfnnVxp9tkHWtTS1bAsmNz92AqQkDxRVEvyZn9K8a5+Tyikg
29epzxYOCRm7S9X1LinROTxVk6U8W22biFhQ9iNQ9McZfN8nq8jjuwLi7DT33DslaptrzD54P6W2
CQ7DsgVzSv/dbrrz8jutx2giZ2HzZ4MSC9W7rBG2qtCpN5qHLuXiGhKV3IOtIHvvwIpVJTFSxSrS
wanXgQ+1XErI6tQ9ZyQk7rrBV5+oxWvRbvWyb4MRXeUOqoXDojCJi1g6uDAwg1/VoW32ShLwvznZ
dHV1bzgG5lxfZuA5c1cfpjYzeCYGLS4SJktLduXAO1vp2wrcV3xA60Cl1D6fvFhBziOpTH9ddl17
KDmtb6bHdVAuo6mDenaav8sAYeNMKB53Qt147r32LpsGeHD/Ye+DkedJ6VL4maAbzF6cOIiuZp/2
p5kINY+EpFikTR4K9oNX2Upjz0BycPgqe2/8VhdlIJuaqBXcKO+WWdeyAs/Z2XpfELfjxOvAu642
tca2c5Rytw6owRBtzSQzd2QlfJAAETzq6AjBeaHDWqB75lkOyINKlQJE+PIoDZZwlC1+YYr7Crps
d7K31Gn3W0tlA10gPw5QQLDorBwdsvV7og45DO3fK/XHOm+dQug72pYhmFS7KrdmwXc9aOAMFeV8
AcHfJ9M5xUoC5+tMqV5kmfm9FvvfZU/aQ11VDzr0fjtpk4c5S9stMJEJICvrSFtG3aBcGkm+YOO4
gBSmg2X57pkqgvreL0kF6zObAbZ15k3qXHmAeZAUSYaDJUcI20eXWVcBrN53FnInVXwzS0IAC744
V/8ex46nWVFln+r6QAW03y7IZM135mOmI8IiR0nlFjfdU5aZsajhj/qrFlnGri8Ld4deV3+zbau/
wXY53MzY/MtxrfwoTaawL4PCLS33pa0Fi+c6secB56iO5Re5gubzt5GTfFJ/Ozubk926htJ9QjqF
J3qxh9pOSglBiIFkcW7BF5I3/lGbNDAghdoQfjXcrWE8yQfJvjC3bICTD3LL4POllD2/V9yNqQUm
b/Got9U2gHOYYpdh9JYmeXw4tqR1aTaxru9Vr4bRePUizdjc8+g5HY3eKLYrDL3L9f6QI6uwNTJA
DuuAniOuFJbVtQ27D71GvZ1MKw6tQ5nNRM2qGuoLddpq1yrDuyiRtthlMlAmEn/ZpamtRxheSyBt
a6q257nXoVQHNbDMv632qSebAlRn3K826aLDUQO4R/m62j2XABHKJRrXlcDHwjOvQ5uWJ19tD53k
rHbHa6k55r05K8beT8cZltL0k0kU8U/hKsA+b1wHP7HugWi+usJB9qksDFu6BiCrD1wZZf8Jwb24
0oqLxJpJRBr1NHejU9nXf5pMhUcEiTyTdkv1Fq/V9GviClITJjlxTpFTCeu+3E8jcNTNpIzVaVTV
2yqBAtB4vEoGMWnzErs6ddbEt5k88TJLNuWhqqL6NPrDrRacYqs9QR7jnjrAnVLrqbrxiz68zey6
dq1Rdm+NrhhxFTM8Rn365+IN0Y5QURbEXH5LPTceHhCiWxilEIrKCeLQeukXjcfg42qP/aw/lCIq
MHZBcZ3bEnSTUmynhvD6Ttq8JBain0AVto1VRbAC4LgYs5obzqaYIDVVmRToeZrcyXF5GAKQ7hTe
wKdOXe51HXidbVbeMR98Sm+CbRIFyZV4c3It+3Ak8/urH7uIjFEgUWxar0yucmC0QioUZLPvckGn
RYXWMrEWTlOe5O1OF1cR1AUnP6UmaFnSlU2lEf/nP04L70OdFfW5JxF9P6lzdt9NYXYvu7IlbTyi
wAf1bz5oZxA/N1pwzywQjQZ+srmuoLuaC727mZPssiEsnwftXu2b7lak1DgOWZr80QAvdRs/+tPK
PRsOH7V8Ik/SnAjk5ne2XugvkZP+KT3s3L8v9Sz5AhU5TDQ8A8mYxyj4qqDFQaeLPbX+z64quqAw
Xkc9w311Nuy6P8EUqnMNR64e7zVQ52cXMqy7Mi8H4HkpWbbICL6pg3O1LELSUatsbfjGfrSJNqIf
npcvFYLl+6lLvYs+VQAFlvUaoy63vQpQ1U3FbiqGQ1dS7UobG6oKHgex0xyFj1LRX3h5hWNTgxKQ
tlz6yDmEj5BKX8hWLdKT29RrQmVHTlLfgAhUDrrY/UR+xd5ItCb4D/eJH7mvjgZ0o0dVn37wkP/q
Iv3UotGvUZ8BA7R6cyNt8hCzW83aPr+XvWjWKT9tUnvftpTVjWCqLl0U8bxRtCfkYBB1+WWSHnIQ
YZKMtPhzxjPPIfMsczePxBm2Zgfzp6mNT6WouhmbTggmgKmkdPwb5Uf6NnKC6rFq0dIcVIgP/K5B
tiSKnG2QRu5XQqiQ7AX+X6D1dkEyXfJZqVHqpjA1LOrx2vUVDIayijWGqysq80ZcdD9t0lEelEH/
JOeuFa/L3GWZDCIUsbI6l3zbqC7bShyGRGwMSfWK/5Q2dgwOT+/Uz4HmWCEda1e21Ldeb5Adqxvc
d+s68hxRAk1qNOjz3pNJsxE8/4kdi81ug3+4U8NtQhDwXvbW/wOU7XympvlHZF4iXS8+NVUfPZp5
8zmL3eJzQrz8FACY2YGwLT7bzaiAxM0pkBbdzmrijc6+5Ca7Tnjl4SgmveYoGzhZocKzIutOcjVp
k4VkRG0/8xuuPPhl9rc091QzHsZfXtASvfHShviNl90SBY48b/rCDfAKJvl1rc4I/pb8T8ta+qge
SsNHrKgyspcCYdadmYXxXetVGQxkfniOssIFUM5o31XOk4cIoxwMhCl120+uQwynrP5qgVncFUk+
3HVUgr805hxsesFcPo0hnDOx9oVi9XI/z1V4KbQgAjLW8kbZ4/SdsoXFFaoAGEOT3HyaehMYaNf4
PKiJhzE37tNNJfJeVGsCpg4hz51SdFrdHKbg4u8AnkWUVfunIgnD/Th4r635V2sdXVtQFA1PI6j2
/X/hV0ygILgN3/mZWeqf3THekhWawDKC/VahgNjG8Bl97bXsecHJe9Xd7Iz93/nQfKsVxNj00HfB
VQTuYwnfO7rZlJEiDRDBW8g6haJWGzMTMr0t4hybugfG+9DZH5Ykc88O2TK7FtbQpLl0Xtd8hF7o
wJM9wp2D2d31Zq0fXOBxXwVoqa284CWCm/pq1z7JLmFX05m7+lRVwGmL4WQgm/I0T/lFLyrrk+FG
6gVGdkEwbBB3n4rhCK8p6GDRReaTqhelMO6k81QNZGltFFvkaFCOz3kfdo9y0NQPHR/8p6YvkKty
wxdopdWL2U9uwZNAfxp7hxtR7qkX2zDnjhQ5aN+5rpWq3RUUL01/BslY7wNVPRZ1rh9ag2q+1ENS
iwIwbRMlTvZia9b4XOXZRg5KahzKYL5bARFWadI8cIf1HLADN4NDXzbVl4ytm1v30zdwuDxK+Lp1
T2ykeWjGie2W6wcHg0KT/VKAM6YEmQmmfli5RGR5Tmn1pNx/8YsQGDvkECGe3xKGSEerz4Zt0qcG
8jkWSDlxkPP81OcZhsSqxS4dGdNdMTTWi2Fryv1gpSWiFJb1ktfN/Ahd4FH2lAgT4tNF1M0fpEXN
4hcVJVBA4wzpGmQpjh0WZ7mW1hOOrNENPMiuPFMbRpQ7IWVHRjHObXU/kS5eRZoSND0zNlxg54os
nQ+Uu9UXYFQuxGmCHQjtXJEvFuOjW8MSLozSKVaokTmooi+Nehe/+ixzVs88tQn0zMkd2nrJfdrr
fUvGm+Yc8H0EFKid9L6Mj6aS05Uj8uDllukdNVN3jirJ+bDq5ntqPBAYl01Kkqns03p0tOOsPr0f
fuO5NIfIUbg9TtNm6fuDMd/D1TApW9n0K+QvEPE65dYv2UtjyItwV6Q1YLdGh1FPpLzIspbhIqQp
+/KweMpm3VO4ZjZzvJGFNtIG56nbHKAu+FkQEVDFvWDQOiWej+6UfJNIsXfEIXqjTnJwwZato78G
VvjZOhhm7nRM4/zbIiUpF5Z+nqIj6pK1fA9gswIfxGO/2sH/SfxMSfZuk3LtNN3VGDXzQW0D64FK
tZzgU3lbPHQnCQ5Ivk/b1cXVKvNhXQq2gy0wi501Z2zpRz06m8QYNt6k9C/O4KSPcTGf5KA0dWOx
dz27eariuX/xAhuaGI/CKjk4Ddm4L+AvOHSjOtx6ncIz0xb0YV4S7mWqG/3U4gb0lWCCaFnpJRgj
yn62wZg7D1JlpfeAxQzl5EEUBj+YlF8JvBKeRd3Tj4uLHNh4WTecX2UgJifUTj1ixpJ1LE4IqBdB
4m5l17CTcRcXQb2Mqn366NuD9lREiv5klqL2xvnJ7+yHkDwIKkazD6E5EvzOstvP7YQQH4WhA8X+
8GxDBR3me0kFvbhOlL8AxJ++uCFUnYZm+cQicXu3onBDA2n6shJLlxokQEZsc73Bsp4NSnU1LcP6
gKxXQpE12SNZZtF3EGPCErMMBqKawnaHT2VX1lfpIP3BAAKgFWUZUBiYN28erlAyWx+kSZsInHha
uGkKlg4FzoJre3qklNCEUw8WHV8gMeTBVDXn1CXRX6tJtuA72jVm519lT65Rcqat5YjqC7GaHEB9
zzlZjfKnNEm3X9ONicD8cmJIkQutrBcYM8RPNvyF1IRKQPKCQ17RzGqZVJdJ//wGmbwCnBMBdYbQ
BgZ9v87ulrkr1jnJSMCWfDGASBH1TfJLpM3afVF6MJKkIiysefeJMMlxqQXqFTM4eNlnUHWrg1X/
wS1Du1+SZb5bv7zrdgZFpMtoNeQvneEkp3Q09KemowqnFGB4mVssK75djRP9o1tTtyNTjdJZjspU
Yy2c5VzYCP1nVUMCGXAbAAsSarA2RNE3EUKh8iI2r2ozatNustucp+OgYgfPiALZ/bRZ5mSNv4UF
V5Nhl2VOxpPVNsxqSIBPZVR8kBGkpO8o0EmT+LDUVa99GYuSPrKV21O9ZdcVvTrKvpwoh9fIFWXU
AN5k6MhOic6WLsmghX5I0hH5quVefM3Nz5BFHRJJWDR46rMo6T0akpbItFBXW+bBxXYCuHeWoR0Z
zEmb1qA+suyOa7inisdXW2jFbDs1W3y7urA7KqboN7/GO82mv67xvr/UOWaQiNmhZxxKiweksnU/
+R06s/IQEg2/KYrr3CY9fGhMrT4jTQcPagb87TYhtLJ3NeLT0lnaZKspCK5G4906XbaWdRvIW9gq
1oekIqgIYoWTyVPDTvap97qHbFDNIdw1ZWkgVGcFJQG/tLjn0yruZWs9VL4Xvg6/86ntmpGg15Jz
L0gWxQqrixEhkqY36UXem9YbVNc6H1Q1KE5vlJHlqBgwCOKcXkHWArj9awBluJ8z1qUUQBFyhrwv
wjtQHGsd4OBQaD6q5EmE7nKXfpwrOKKIo92cDi7+OVX1Z6TotlofagjD5ScRoX2RnlVDfDCZsyfZ
A4nzORvLepmHoAg84dDI3MtBBKAGmHXgbJSrdlbo7NweUgE5qlQQ2HsCFyW7ugk7dGLCuFvIFxRV
EF7pNbtD0ZUvt55hXQ7dGc6nKL9Q7wTSCDq2+L7zDUoNMn/+aXCb8Q+fssLDGyfNV+P7pb94ej53
3C1SaDExLrXaOnpuXqp2NC9mijBfRBKnED1N0fi3wE//bEofHfw9vNFttJfddfLUlFG/WY1eXG0B
GwT30rSMrt6KCtRP8TS+/nfORJDSQ37tEjpqD3mc3y+t1WY2NfVMTopQdJyj9fZbRznZ7O9J8KFg
JFYaIBo5TUozwdbfQSxlWaeQIP8ELUSCLoNlD8vh16ivcRsjR8VALB1Bgt5TkX7hB8JoDpCFNlS1
FOEH1/5DL2LtScJzS63LDyqVmzs5Jg9e+UMVDrIDN+yrg/QPtP6jHRLtbXeiRnyz/tctWiw7s8vQ
hRNvByhbSI/Xt0I6uuI/k61Zdzc6/Abn1b7MWPvaEOzqIEueB9vVpqM39dWpzeenXhG1b0ZzS6c6
+5JmKANGWuBdHCdoL25b1PtiRsuyhIishxtna6A7fi1dy3ruJ/sDBM7OV1KtAZiY2T0N1Pt/RqBq
08yz8zUruvEuI1MC7gA3G1ydlyN202WadqZGGpF64RYV2rfCgn0SvlsCmTpMR9KfUs4YpsVkuCKf
s5ssMOC9H90vpTVvmt3ohdtSgSxHGhdoHfjm+K3rYuUBaNwng6ocDRMhwYE6hIMhkuaK2v7tqrr/
oIW180yM6Op6Xf3UOLCdXgM38qmkyezLnIFuAO5Fhfw0xh+aKHc3hqcWe4QR5/ysoi18WNAJvT+R
/RqNz6q+mSis/Bw7SQxTEWq2BFyNz0ZbuYcOpCqha7rBYAwbW0MdaIgtUmrc3PdTbIi6e0K6Yeci
PRVDBIa8nIuQe7BJSt6vySO8AKHXpqnqmtOZwb7vjPjBc9LgGJO6OWuha92D30vufLDiosqk3kG+
6XyEoKOFcdlWqA3LrR2F0RbPIj3R00oj+gWFC4pgsikPcaNX7JH8aLfa5JzI8YxNVbnd1kco+nFI
NP3W80u0omVla1D9cDegIcne/ieMttcq/TZAUi1NK2RWmeLojS/cwOapAn9wlPxzQYFishdOl5Ww
booEs53ZobIzQTWPan1vqzs5HlU+kMjQ+fsdx53spnOc7bOpRoF1hYNI8IcHo94WjHe3l115WHym
LiwENPB7azdmTyAHMElo61tfwDfSCrB0zB5aEpTKQ/45zX31cTVYQFemqleIaECHKhlPIXiYt6Gv
Tss8U3CiAnS0D3rYd9TU0JW2zEyr+8RRPkiTnEq94bfMjKElygJQ46GrfBqgoT/MU9ccZLfTwVlX
PQwMsus22kcj86NH2fOeIVw2PyV+1T1mWvehtjrlU9yM3lmuB1kKbGUhpPrJ8DQ3vfpDNIoiWBrj
/7L8B59gaNovETG02Q3g4I+rTzYAwL1BufwltYb84iYR+DDAWB8bN/wxeND4G9QuwwRe/dHlpMVn
ww+QNeopJwxm/eg3HQzAhdJsTbiZv5d8s8Mq6f6Kav9b7ebdzehAXU8um/DY1bPvPhXfiDsZ1oNi
s4tSIwfQCEKA39XA/uiDn4fhqoePwhXiO3Waf58iczcCJftsk108WmBk7yrYHr6a1qNcsFZUZ2/O
+XCCrXv8GIcUt4kTlaoRwH5Sd2ggVuOT7QHJ9qCIekmC8dTahn0MQ7vZTOnIVrbpQPt0irmXH6f8
TshPl033IY8787p81uK7YkVDB1HeqB9XWx0mwd6cyMKrcrn61/LWPJPo8aPToj+05hrjgSovd9bu
ZOZwtS9pRjE6TARa5WjQmQ/AropdE6jldUrDcR+nhfniFMj5qXoc/JkRYeQHyfx7btLHoPS6r4Zu
qtuch6cnchUgn7lEzp1tJtvE0PQH0/KzTdib7ksAumcfe3N2yaosukB2o+xd1dFfCrciC1xVzl/B
Dhqj7CNsJzdPBA19EU2cW3irIoKLe7dNiSH6bqYtIzCq03ekZyfIUITTOpE4UU8tZWXeCVqfNTU3
eXZyakeVqiXSbmuurZxLUlmrnxxZfWQXAdifybw1wydHchJyGwAPX4exDbYSfCFhGBmX0G5y85Br
1KK6Li9K9MJhnjtLH4nmqBIVjKadPErTGDXNdSIoh2Keg5gK95sjt58APYgyuVNMrbrlhZr3fyqx
on8zMr3fI6kYUo01GY/yUFK3edWz/K6GQm4xSXvqTOeKJ7xLJNi0pck2EVJGewLqMjFdDlRe0t7J
JfkpQzyEOrRg9B13U7rDnoh4e4XgKnucBK//MPnNoSfWuu2iMXtcB/7pKwdVA3CgjzjLVrppfU65
opLMF0gWRc2I/Wch2HMGxSwhlVP6uzzs+5PRjNVj4hJ0T2EefFYd7UM/1N659ho93ziVR1FDMzr+
Xm3Vn03psFilw+LbEgwlQRr3O2mUTpXv19YWKfDilEL70oYJ8D2tsvxL6X6grsq7oo7mXccArdyd
IchVJ42bfu6UqEXUYzUcZ6P6Ih09ktNAMMQCY+3eB3UbIbwn/NJpiPaWwZskfWYKKbl/5eNZsXL1
UFPSKh5Shq95H8ENGmc/Ruiw4ATPs0cHPgj0SAP5GLN4SPCc7WhvPUowwRsDGHzo9NGXyDE7wajt
XZHuHT65HpwMmLnRwx2uwW/ntl70xe+taVd5Y3eSo5ZunPhuVR+6tFMfOzP+UhRR9AWVLu2udFxK
ty2EGF8JGbXofnCa4KGu9OTi1qO7M9kJf+/B2klCJoVSN3bFIXWe/H7spTZe3UXAdWPnxj+NrlIc
fO4GsLCaqEBWreTdWKu0zu0/zUObYzhoPIujAOgUt9AMHtogconfjcXN1rPiJu2y9c/BIPNCYEHC
RQxAm+OeWjFrnTo0mXYcx/Srk8NEM2gldO6gIzyBiQiNGFkr0YI0lcq8JvR27wakczQU3R1SSMlm
nbGuIv6/S5L9tVr4QvQaQeb0ea7b8gSDWrEra784odwISWaSzA9hk+t3c1PG9+XUt/eJWnZ3I7rg
cB5Cgqvyn3xUYyS23akfvpdxfkWGRNDJfqoQ1wg2tZU8lLkafEeYTt/YIOBfepP6FrDJ7InrTa/7
2sNyaFT9AV25aafonbl7N5CAAKekgnhKpHiGTXGZ8HbjvTGA31tsQe8bFxcWVhhO9QdHnZEpSJQ6
OsozSeNkZD/A45RbwNNA0JQo6W4+r6vNzdtiSn0XQo4mLXdxFMzIsdCFEH6CLBoeOB6P0wl4mADT
aLr/Ayi4zm+96A0Fu7n1hoeUxA8jAcskTXLCeiOMzfSzGyTVnQzbh4b+d6QhNix7BAB5LpbN9fCe
XCvOm9fMndM+14IGyEJ6skgj+3tmq0Q9FGt4Ml3XuptgVz3Zc+fcAMA27AHd+svQKk+oQ/lIZfvm
KQAMlTdD/0OBO1tsgKoX3UMAsUeE6qJ6vX5GXooKk9Rvnwiyw8YAaeLXIMuhBTSNv2NUACDffk7r
Ub8OUn6ij7TNu25Thfmdp+oZEQUI1WPC88dW/KTL3+VYiFI2mvlR/sCvP+urrxxYfWF7+ih7q136
JhE6km6E9tJV86FPgh0AXZosnLdORRmV7DraHF0aJ/hL9iaqwD5Qvf7cxup07f28/2BYWXznUB4O
szyDvZ2Pz3GwjLnUQm1nIJ93SmrYDwiD7VZ+XL+xqJicbG9Ljl9NqQsRin51op6rsW6f5/7TZIXt
LZkDyIZNPzoStkWnONQBzQnbOmDzwLOpq/rV1opWlRvRMUTxe7M6c7Nw/WS8SOhSV1g2Kj7BtwXx
9A7OJIFNzRzwyYX+gn+aJH6KAMSe58l8I7Puip0oVGPOyWYqcgcm3pcSYMIHi7zeSzAgY+rNsXov
XUcz8ShWUDRR7qPvkYq19vJDsdX+k2PP/Vn25AEAjHb0bf6r9SOelIPXTAEMAhZ3j9MbQCI4VKpo
NcBcC2oxTGDO2hgCpiixjJozOvGJCKWDEMcwnyszU7cuZJB38EKgHeTAKJxp9fhIRXf7rJZmdG6d
gKsqUel6k/lQ+rBhRC2AqxUYJ6/UWV7HVttUB7IbA/Ilv67r5fFVDsmZlgZldWJRKiiSxurc/T1a
7XCRGWJoa+t97JrFkmCukyK5p7yWoiyRb64LyK80/75I7eSJFNCuQw0NVJCT+rssD4Es/cLGrijZ
dHoeC926SsgsgaXwrpc8YzzKGhrFXKmQJJHFvtlF99v5gzQoqZpsO7eB5laM+1HE841w12F3ouRd
JKLFbckRh6p1czgu92kyWldzKrhnSZM8pGg4C7vsBOg4L9CB2uNqKoPpfj3MfUnhWGyM90XdFRWl
g/TtoYa0uyzO0k+a1hmy5Y0qmaTyNjRGdN85YQUOFPLxDsQUkjB5+CXMs2+Awwbe59fyKdOpn0cz
G76GrqjA84Pkeayn6dBrIeTybRfdt15/bCvT3CByDtmQOKQUzdyU3vEPdVRqy4C0ydHCcqdbh/JQ
hCbzTppazyIyRib+rjC9/EhpEBJbVlM/Fb6J0vFA3npJnch+Upc/+3E95GfZdyoQVNtM+Mt+I6qU
KrNHaaQJqsOkkkIxrd7/2rglZJ7wMcZpf/bIIHwbG8FLAl3241jMGjp2CCor5hw9/nPSKJgfxaSM
mN63WUzy/mXSCDs3UglxCzMpEfBaV/QbkbptVaJ/ouo5YfuYTSQkDMGVwiX2hOLQeSmAbTtIjqst
AJ4IYVE97KRNLmBRonXqLaq6K7GflDYtFxKjDkmEBgkFCmk5yJY8BJmBZKNdccfQ1NcBbQxU4Aw/
u8QUBfPwIJRemCsHpMu6Smll6aY1AXautnerlM0AsUjZUuf/c+F1EScYXMpoL6tFrrO+1qpWklNk
zI/v7MnA5n8u4/hUiU/UtAUohVqX5fN2/fFt12AzMwx1d5O+nf7XZAzpE6DE/lxSALtZ9DJ9G866
yOwdaifR27T1sX40lHG76F8O1BQeBrNxdquAJqVcZ4gSyxubafWZvczJKFLrtEAkJHhiQWBUuwIq
ogVZUQ81oQJPO85aBMdU5mmbWGt1pGTb6bYe5sGYboWzr7wiuklXOSbNM1ihu7iiWGT1j5A+1AGc
s1zkZeBjxPx1WK4whge53GqWrUKr3y737mTrkqDyH7km4vOSWYpdzzkpkfH8Ljslc1GAQZ9T6SCy
W2t6qktMZR+EXrZd01nr6JKtWvsyNRYJb6Pzlb08kRx16i2k3/6jYvt/2OmgnZdcm6AfJQX+Q5pk
Sk8ehKltEGBaMnQQaCzdFdBN2bDiaI9ZkAcPs+KEH82B3SmZfuc+0oroY1Ij7GxQIXOSo048V/sg
rs2D7KLMTu5n1KyddNZmEtmKUxdbOTpQQAYEi69rIJbq60EBd2GRTqZXhan2obS+yaFlMRRVvJl7
juxVZvMsX1WqgWYnQPl55NtFEU8V/mkagwpaQ3TRsI0uSxN5JpowF15kCy7K6AIZSEscG8BkYf2h
hYZ9ppz49WCIrjV3VQ4AF6PqKTZUr2752h/qoP7fTem6zJIL/Gt/PZP00YCmbKF97glC/HwJjjyx
7DvOpCIFWW9axQ8uSUPO2jPH8LJ2I2Er5ymhGFAfH3ttcO/euZB0TJvN4iOXkHOc0YhRY0EaRCwt
p8jBd0tL2zog/YgU/ZEYrnFY7SXB2mZ5lWXWzwdXy+AQBUlzjhFCPMvWv3X/L7Z3K//npcLfvYy0
Cf1ks77A/7xMkg3cT/7N57evxtNLqk6n6VHOWk63LEMZwD9O/Xbs35Z7/1Lf+r8Zk1OXM7yxyrMv
Z0RFjMpeafhfr+m/P+/bs8tl5NQm6dAzWNdeR1bb+1f1dqX/w/mzFNDD+w/oTf/Nad805cv6936t
z/xeOX7FljTKz6U4yNZgWdn77r+5SD+BJzvL1m/nri6r37uz/Xap/2Luu6XWV7qe7bfLv5v7X5zt
/32p374vnaI8QdAN6bl463/7ateB//OrVVBTSahU+Mcn/V/80799T1H3IwL2374n6zLre/Jvc/8/
34/fLvXbs/3r+7G+yvWd/+3Sv3VZB9693etSNpxkURJA6tIhe+duJh4gbhO75601NGiPgivXgB1i
DAU6pu8ot0+KzNtLR2lbR4c+ptZBjK4DywogWRkxLBC3YhnIml8XlN0App4tVHuoScwlihVNvauM
Ub0qQT5ekiJQoJ9wpq8uCe42j/SPHgLDwOdU46EXBy+y3UucOjDf05OHiDJ2Nv3ZdJcHsWBVahR7
mRFMgNkSs9MWb+kopxCDICtZlOd1AVsZggeonN+t6xkzDGopOqD+6AWfmkazN/kwd/fVYIT/w9iX
LUcKa8t+ERGAxPRa1GyXXeWx3S+EewIxCRCI4etPsqq38fbpc+O+EJqgKJCEtFauzBe4gGv4k0v3
Nh3q5MX1x59ga4am0JwrU5A5IOzwnnLAwYM5EAFFlKvYBAsUOIPoqnH+aPaBWEnwE2yrpp6FpkCG
dfyU5FHc2OEA+NDfUr0kqS3MHwpkcikIYwRwhQCHO+BpBsvE2ncjYxd9i/2OvRQQc4ZfqHrUZha/
Dq3vH5MkhQ58w0BkFGF7zYai3VKtqgYdisywjlRrD+J5gEPt7EYu8BdwalqzO1SC4nVVAN3+jsC2
nyBfsh4SMwWLeiJmLYSyf/fKIYRrQuyKBhpYERv6ew8MtvcQYTgKXfKbwKxssWEGqAVANXO3tKhA
DHOnrHcqcdHABZ2zDm7aFoKo83UqPfMIw9S9h6RHcIJh8iUCDAKqUmb/FIEYyJDiyYPlASJ3tzA2
eFsO0fN7N+DA7rXg0ZtgkPES6T5D6MwGWWNfQCAQWdeFORo0UQAVzdk68aMdYOf2GtTyzrPrQCYT
Ai3R31rwSu6mOCsRFITGbACPbgEU7oYalyNiZUCh5PytHad6m+pBbKlxOSF8wAJDy5Yac87ZBiwG
9rUWMNRuYwU6BiWsiSubVr7JQQGyo8ZS1sGaj6a1o7/AYNSCnpIR7+nKuR2oNbbNak/ncgZsttQO
27sGVLucOoHFH7cL3SZd3lawJ7wGLlRbfGwzpzIzHgPDgUTiXJzw6pTyAT7baUpfWa/E3snqfEO1
iQmpeQPs8weqBYXeL0TbRHdcVv0paKM7Uw/p2vOtCALgRvPUIVhz77MexDtzVrLWuisL/2wMY/PE
ukY96bEI41RmD2ljvHBAzW4QpjbtuMxkqFs+QImuhyy5LvtjFrglJMeKn+ACzB5awMR3xQyez+0K
UXti7NMtMP7gWQkc61Vn4Eaa7KK5pWzHOGQb8Enks4ZONMoniVjSygPAu1KGfHLMDIyhIEE45hki
szBeom0tBxfQP3Y35g0HF5HNLwwY34N2Qa5EZQlCjC+eGettHYOjm8roIAvwUbVZAIPQfC61s2tY
5eEcz0Fki0tRhd0E90pr81YEaTIrnD1MrAe1hYWoi8w72p1Ad47cAcblQOLoge3/hg5UJTB0r9nW
LN5HBVmyBMAkMUE80Unr5BEQbez+PNW95IOE6wOil99lJ99AswSintGBAo+S7aaN+biFZ6FG1Mxx
OdiZUtCvngvbSP2tiWCnXmUd+OMGJpu7WP/qEp2doOr+NjRBsXMbMKdNIuJAgNrrBDQ8lm/fQvBx
OqfOsBadm+/zUTU7T7bxBVt/J7SNip9lbt6ViDtdJ8Bl73TuHhuuEGYLnETIMjXtO18ec956F7dx
vIuRAc5sT7D7UpklOagwMeWsVDKmF8vydil4Bk8FHvDQ59EBHJIG6PBwaHhc7wwvLlZgUTBOnuPq
7ZB2agXUVduCbxsxKteklPAyV1pnmxbMILfdHO1CKWrjw0a8ac0yC3UCe5IF0EPZ8/uiFOaZSmBi
mAVNEg9oODSgiiYwB5AQgl2ayrhnZXDPlRCvmD3iA/9ZQhbybpG9d1voiglgXtZURoeyDMoz856h
q57d+3BjnUsWlhAJf/Iz/pSCDuGuztvmuZ9hoA4C0k6GiptncOkh0hsxQKAMwuY8krG8BFYjL9h2
7MbUcE8+KA2ABQCdIgbdw0wA+VB5k732KtNYJ7M3cKqG8pDFwGDwRHQz3e8KUMJmEzW+G/px3N/4
bXrM68G/dH4wIFoisTeREvmbNrJvbW30l2Rs8ChBXAovaFOsLMOAx6hkIxgpx3feR93OAVjmAT7g
hJtrHU/ub99wz5DvAf1GMXsMGwYae5sPh9yHCYK3aflIZcB2nbRdgw2xwjcwz2S5Z6Kebs3R4Du4
RdIgAZajcNi5a6RcgxtRvHiqVyso1Skgd9RJez1bNb7dwxEyerd0MBU0Apcspbj0ij2s0o9l3YEG
ncq0Mzv+XDasc+Z42xGqZCECqsfb0YfWdxzYUIT0rPwbNJnCIDPKEIS23j6rXesZ2mPpumcg1Ii5
4Vyi3AghEjUdtTs/oQZqcJvayIuV0aXPYzJbqeHetZth+OOM7TtzO/tVxgHwdm0u9qBtKbcuAMPu
cA8p1OE+wfrrwNt2gKB6Yq1llbHQBXv9iRVNdBwVCOsn+xZEviBD8atHYfKNNhRwC6P7nWuW3zoT
LJVRDNkhT1blaUCQ4qbX/fRqtJBzsHb4ktjGqixZcPbWmTO4Z0ojKjY41451lsbgAkeLXBw1aJPy
YAVEMd8tZWPjVZvYUtaazqIKK53M/WCB3XIpA0NetUbY41tlYqdcAZj1HOX571x01m8naFaT7BTc
n32wQihK+dAJkJwOgQmtdxuWOKkNhPBlAZRUy/KthHhnFaT8rOENOfu593v0rfKt7ax4Y3PdH3ij
4T2oWkxnkURAry4fWs/hT03nA1sF9Jun/fauxbICpNtA0zm9QLx51so11ZYR1MyTqbZ3Rt/mJ7se
nJUGdFNxUGy6+mhZrTrnIBB6miSiNl3hDMAmef4+6et44wMRsh7M1r0fwCO5M6dUQqU4cKHShiCj
dlB7q1dy59WyuCQILQSZWxn/LGL3WJe6e83yBra8gvcHsyzGB7/H9EgtTDFenLgPns2khegLgor2
wqriJ1AD/8gD0Op5hR7vIDmfbnLVpTeWo9xL63tYbYLE7keh+t8B770HDU0YrCZBQt6Ybv1eVlsP
CmkrC0qGT6wfT3HQW98sp7TW48ScE3q9vAF1Urn1SwHgfALKvFhC6qqSQ1goL/tRIqRnZlZQZz8F
G4c3NDdV3koY89NuW2lLPbgJq0A21XpvY+KeJ5UgUKBwT5ZbpH8mR/1A5Jf9Onl+vO7h+jmnNvTn
PWWYOzC2gUBDgKcxgfPF6DIEszML8DPW3IG1vPqj2UxPb4JCbXTAUlUVj5bZuL+dzNl4HrPeZdDX
IRSjiovppunedLz6UEk733RVl4VthI5qdw7fzxFIZ9F0LGytUkFKagA4AuA0LPnAUJs3b3iXYi3i
oIUGdtMcOo2rAWuIIIHGqTHoLxkoxp4Q/eiB/kCAEK5u5cYCF8S9LccIbP7Sv41LxDkWeHPHEoHx
mHBroEz7+AzuasDVLeyWUqhb39eZM24DAfr4OHKbXR018cmzq2IPgffgJpBZenCTxD/WlfjjuqCN
MQfjdsa6gk3BBvF7VR8oR+V06OcWS7Mucd+zjOndUrQ0S2LdbYJswEdWec5TYZdhPRX9QznnoD35
zhJ7PPVOByGrxG5CBhjYgbL+aN7AnfdjsnlxB2236gwNlDjspCp2lM2NrjrnNvCtLoeJfW5BRVQJ
jz4wg0YXAZSQ18AYg5CoFLFe12PfrjLF/Nte6P5Z88ehS9UfBOCF+CABTCLeLOkTCxfoI+DBO09p
+6PsLWCjAvarA3u2V7Tguk6d+0KNZ9knwTHu7xwE5odm6j5IP4a4IPyCfqghLj/D3oBXLubSaxKf
ijEs4qnaQuu0OzgM8AI5+PWL7QXgvWBA5lI2GEq9GRT2zIntDSsPq4qLjSCLi4/AupW2nPGwlMkp
+9ENnnecxqi/UHnGk4vjNhLRGfhIh/3g7XMwDJ6oEtq7v0DXWwBaW4J4vlf6JQcxyHEA02EIhWOF
HXz63OscKu3R+Bx5slz7ifpO0EgwnFkgazIgI0F5OgCghsIqiXdVwiBKjyZUTlhLyDb6ByvoTrXZ
JTfMAFrbiDD3YlUzrBxb93deVRoP0ejeY0wXb7ID8y/kbgB3mbNBF2wirEolvzXcQmA1lQ7jYRLx
A6Qsytsk+C2LNL3RKS9vB6c5W2mlTmVsedA4tRCrbpnPZhPk951snioXlCG9X52nvvqmvdE6SUda
JwS/OpvUMJqwi5P0EmXsoapN66afc3RIxxz/z9dHglv5kDODFPeM46ry7uhYNgRpHYm4hdzD+4Qk
sedgxLdZf24gW//DqnyxiiH8cV9G3bdOMHc7lt2APpDz1zFX0FMcg5vIEeWmrqMj59mwz7BzuJGO
4+1UCwG5IYMtwIP/qCp8bx3rYh+0wSWVMvgDiI82HYQcxj1iLhBc+XPwGXbWgAG9uogEDDV8TDsX
vwNkCDhxrYh3P3jpvhoNKLpAtb8qKwmq3Bh6IbbVTe9eZN4rTJAPfhCBWsrBF3YFdl9APMc6DrWc
ELsrYVScmSY2hu8qQDRGKNExs7mJZQS3qKiDbxODIq69LaXQfwzdb0rsP+OVId95fo84beeGDv0g
3BvoVGMiSuvL0IPCfGr7JLQRXfIzK9g6i0b7LXarkwueeey9QHSPmP9oN+W++woYDAKwdfPuVh52
6hYkc+tuZA9j3fxA4Gi0x1rO2idSrfJIi19QuOhXWlTxVtgCz7Or9eMwNN9z0QBECqTlYzTZBvin
IP2LueaAmJhoD60peQch1moDXAwoxFR6ZmYNfgA7GV9ZAYhiwFTw1tXNrxa4nx9Fqi9i8hDHVBf2
nSkgXxPUwrjTbluAii3/JbPWeWNCNNhsR8Exg47A2UuSJx+cxFDos16axLXuAe97oVzd1wqLj7xd
VbacPYrN/YIlEibIUIUq0+1YYNVsjlCnKhLzqeKDvzJF0N50EO9Yt2XkQKVGRttSIYRDQshuDcav
YTu7aQ9ydnEGvwZIJ1/Aehk5zLuTsRusMtiytkHpYdGCqVrdL4XOnI2Szl3DLVqtXFD6QX4MLHoI
nIL6dAfqXg34mln334Ecdd+Bubgm5pKPKulNzn+3MbPBfffQGHw0QwjNhvJusIdkhfEmgR1xvXNR
8599F9Vvppkmm9hWw4GkrBCk7zZgMltxnfA1/gIsPAzoKAhd6+iQQJrgvhkQIATyvuRHgl2hHOvg
2Q3cGmHvvNjVwg9eiwAR96oRP2BA4yF0tfSpQeRG06yJcZhoiClFLMQG693bUr58KV6aYvEUgiMN
FPdarIJk1vOwY5ho9Kg2wyxa7heeQNfM88OYmcXZLurynAkHartZ/U4tsMOdQ98TH2hFhCeW25jF
iM+AcNA5qm0Lxsup3iVlMD5GdQPp+pm2bICqoF2M8gcWmggShfW8n+TrGMDAFXgCdjcvrl4zu0jX
UVzxA9Vys3sxVIvtp8jTl7y/UGlk1/Vd5oNjOOokcB+g3GgPQQvUGqJoy7UuGIJTZg5NhGHwn0B1
YiGIVzoa+HAZkZHvcKPygQ4N47tRp9Yd5UpbqC0kpPd5AjmwwHHRFSG+992O94aRtO+TYwN+xizr
4CRR8FRl+h5k5+070GtDiOCW/uSPsXc7jYVYx36bvXky3hKw2bYQY2UBKAQVP+ZhdIGe9r9bTA66
aC+kc0Tw4bNtCPsGsZNsLZlKfuTGKwIC+u+MC2ODAFT3AHrHctOIzlk1CJ/EZq10Qg0Z60cJGsTL
CFpYbrTOY+e1WNIz9c6kA0Cg3dSbwigR5Ix/uRoZAn2q3KywFvDB10VBvipT21olRwsMCXdTEKiX
yk1uAEkZLtiqty8Fvy/jsn72YOR8xAhDUAVKXTuL7qdofKxKPIXYzfXajocaovNmUa1ay5A77dfO
DbSZS8R/QgIK0SgPdLACUFWoFDRZWBvqLPQRqrmO6yHfuhPEMalN3fvANZrg+ZpP60erO88XSTTk
26FhCQmGj3gsxwQgcvK7GI8IMVp0AKouPUZZ8HaV5Ojce0OmEuHICR654YhXkUWQygBh6yuVlTY0
rb+kqLaU7ud2hkScj/TLlT0a3wSpNrKG3xhBn94DjunAdpmlmwSRFFs2kxZMfZqc5rZAaKRhZffZ
1qFoj2XNQsEhXo4FmFDcD6nCMG2YCrCUM4Y10Hn6gVIeLLvXVPCR+lctGJNPHg0RHZtYOnorF9yE
v4oSRjszytxH8HYXu7HCBq5yORRvJ5BieJOQP+a2iDjn2BfOCh0GQmBYx4ExZwyI686d7kE/3GNe
BatR74DGis8VzX9X0Bm2MO9Tnb4kXgtQkUjZswB32I6yqrDtZ+x37F0t4U1HvOB6gnr10QCG9my0
SRXKykp/5b+divGfDqInoCaPbUc7CfsogMzb+h4zX6JsejBi0DWxqH8uJ0wXquUavC6d2kSF/yxq
06sQIZlA0twwWXYqyzS5Y3ml7vFuuoPRxN+1GSFHRfMhxlbhIHzxnYqKpK72CYe6APolBmZc/YRc
gThlluA3dik72CrPvdsNJ0GhtghJG07QvEEe6JEjiHzdAoNtl0A4C0RusKU3iKgNrRYbxC0mj+k4
Ai2p54ARYYMEmldB/ehZQu/sGApBBYL3z+kMqvNHhBf1xliCtACTN8IE7efK1t66L7m1IyW0EZTF
a9ODLjdpnVHtMDc258bN3FgpQOTtbBD3gYzUWcX2fvAUiE5mxtNiiKAFm+cX0YDOFD121qyqvSNV
AvUMOK6C54Bq2z4oj5OqwLI1nxpoeHHAUBuqSLPnQhv5ts1VDsUOvHUQLxbbKW6qjXTyFVQyMV8F
nXODWEsoZM5ZmsNMI96Ci7s/U1ERa7XOEh+d1Ju5ZyRCg0wrVRdT8zU+dvbdwqQ3F8Vxzu4qL+jP
WZyFpovIUphqyqcBa7VLyiB9S6hjlkcvRuubJz7jjjk64LpSLNlRdnBFdqRTjQHMcyWia1cJIohg
LZ6yW5NxsAsv+YK10xp4HNAfzNVLhWBFhYAR0GibHrQ6VJqONw4MaM+OhUkYnMiwXbACAqhweFZe
lfya4j+WJ43fOYIHWWlAIq5tgYllcXNio4hvcg9ILEcl1WMhMzhJJzf+pfo/rarAe/efc3gxFRto
ejcns5HsILKLjoLmgm1dFUIXRu2uMz3lrQCIuHauDrg3YFkyDWumxmJtcldsCYFKBzjtQK+kzL9l
hC2ldj1QV9tpfh3ULpLYWtpMORhg8J2GhgEsaBm18inmwJ9SSnykllqjh1eCpyZMq4ila/vOv68c
GWD1FOsfOfdgTFD2S9oifmrqhMQS2m2euyaCyR0NBg9CeuAIjC9D1ktYhqCLNzqC4bO3pQY8skcw
w5XGkXtP4yyrjShwODjYAVqGxTVDxfBNpHsmOZxMc6ulacu5v0pFle+oAjz5UO3LoYtZMQ/iIcYD
rVfpQeN1+jdMIyx1fq5UTkVCeQ/XR09ZBy2oks+S4EHUejcRohoy5t3SWkgEPDlGgRWElLU9JTcK
RAZ7WgSxARrSfEQMKNX63Z+Cx9azVQfTeeycxyI39KEMBCK/8x6sY4gqkLC2QzM4+kgVrQnHS8Nu
qJwOSzPKFmkGAiRV1uFSAUrIfMfElK+ICDfuIn2Cg3N1FUSlMuLExbdSwP8NqmMqWyr8BMY2F4j5
cCmD0dY89Gn6LsHraQUrs/XveQvrCkHRCaFOgHWBQL0j9CLvqIgqqZxSPUIrQN+DMJBP9M8fZ1CT
wpYJWy2t67k1XYvpctvM4WvEuzhEeX1koIteKB2pPCN9LnCvAf+NaDbgPgGUhXH3F/gFpt0AjdZd
x+PhlXfT7mqWBOQ8jEXmnMqu4Xce64BqryzoGHnx7QQU2YuZTOk+mBAYyHWwxQLJvBGd9Pfl2Js3
ho7/VwpbaH//r3axE9+29K0eQTU1XLD4BmePvDUk+JBoQeLNfonIGaMDLUhcUfF9HFkqpNre8MA+
Fwz3EN/ywWWGbwWWkwiKn7P06UAIYYc9JrL0YRnKVIdKQWaB5YmYQ1AA/zcguwwut/SWfsIRprHN
A8wtVMuCOj8Ls9jxKub3DpxhVwbUkZ+SVlm3fwlQkTWAcbilSjsHBfgIjrUdLAXqoQtaBFflQQI2
NWTB4NQ+yOwCx15zoZKsbefvOdjtqc4oChDVBi6o5nKoAuf8TcGHLzfanjchfhEfKOi/dCdja4my
Q0QqHCReFoFJvOXsVYoELGhCP9UmQ4C5o1/bqGavXj8TDOYs3cQdWjVN28Gi2LP6x/WTDtO6CYoD
0UWXa3HJ2H1R2+P3GtvUdVQE9c3UQf46qdOzKZ2b+i+Paz7zFzhTUN5ZUWfsam90tymcwN996ED2
0Jh2h4pti/H2qm6YaqjDdCA2S5vCuQ0QobqWaRo8Sw7Wow43AIXwJyJWglIUfCE8vebmOsrZTsue
P1oSydKS+0+dbTkcEjEgESIFJja6QzgUENKsuQsByk56d10DUquZaZwOPVarf1sgghMSleD/6RS/
tqCTlmvQCZ4B+p6Pa4wZZ+fBhvfQQrgAAoayo5Fa1lMj1LSJjKHcwgBigS1irA+AhqiQat1qyO60
jp6TDG1N6CM+Wd6Gqqh521T3pvby+2trC9w0DFzNRzMK42TmJYLe4qr1hnzvkX2hdhAaa3Wm2jpz
AB6bD/XMZt0n/nCDBVVIuXqmsL6m5kpqBjvecIMg+r8t5vKsFt1KlJDCHUXlh3VSg43ehNSe9gAY
GP3mHbRy08mJS3M/9sFTN+bmiYo8RCsMaydJA1DtpQ7mmxGhK7WeDQbVBeowI0IVK9MsTjQAplEa
t1hhXaj/UxEY38BdasPvswyaf5wEt8h1DFGrAJKXm8gc2o1dwjQb/r9OSKJJPSy/svzyx0leJvVe
1ZiAdFFWR45I0KNydXWkLDNtSE6XQoVwJ3CINQ9YIKqx3LjoeWsH6mmbKgGTCAy1oUR4ZbHpMQJX
nmJ6bw+D7cEYKaY7I/h9zTE+Frd+rw8mjHDb2C5w+/MXnb7e9PF3hFWs6qLBw/6oGPq+u9OYMKgF
z0GgJNwg3XbwbZ2HYYi36GxWOJnwajRjkZypYmTOGSqt4sYaA3EnC/jd9SjOvkqNQ2CCEFEwLI+H
uUzBm28FRRBqMPCEta2kfwS3AnxvhWy3sQk+2XXKIvNUzCEkQqY3HhYRoHJg5cqJsVdf52bNbpUJ
2l9Eq0UaYnz9m8TUdMsRfLx24xz+4woEPvAheLDgZvUdHQwIUF5TbWvvvBgxhvboDyEisZu7sXRg
UUkihMiICkSRHrZzawRvNXdtDM0cBCOBxFob0zoZmvrRVjVkniOzejZsloYx582rdLATxEK3PWW5
SMKkhTBDCtgboB8dOjIfIfnug94ThiM4k6LvIwSD1j23qhejgppCrX5GTjSdWcvNnQ+ijC0gbf7K
n3h3ygLvMXMRQKyGqtqVMBGtS5WFSSxHxEzikBXWsDUFRM+pDMJTw0MRDU+5TE34pCCzWiMQVxgp
sIZm26h7rO2rOPXKDeQfuo3wjWxdGwy7zUik10PSBNvB09HtGEH73Amgz2WCRf1IhxwAYvB1FvIU
I+5vbXbFACYeJ3ipYQpZWVlTnOy4jF5Sq9iBaDVGZCOm4ChI1tQq5rCsaEQ7rpiE+GNsDfKg5Siv
tRwBO1BhSgcsH3CNJrP8ldcP9aqwczv0rKI8xiCrP4Jv6m9qKaOKVM7B2VTt2YDSAcOE5nSglsuJ
S9nShFKg1i8BSfTGTWfr7yMbXJjaBK4ia/e/k/BC4VZ8AXTtNKOnKU9NKUVlxtgi0PcZIcftzg5E
dQzqQR/ctnpiUWBvl9sXWTKEzQheqlYChDgYN9yeJb4AXzj2M9CfzVBwd3J+ScutAN5InFXgxEaI
yaKdZ4z2WCsfRr4lnyoXlBRlWRx6QB1g5oWCYGPCh03hAXTRfrJT9c2aLw1PHLzGLTAox8oa7xQ8
+oCX1puGJx1I17p076VY16US2I/QmUrEDLhxhchfSAuU1zdCj44eMR2ujaLWxiu5pqmY2i9NsS90
94MB1bBMl8VezTjl0XKKYk8PUGJqbRFWiRfQd3D6QtR0fuzgiCihalWy+jyyUy86+Ajm8uXx08uk
susrWqqXmqWMUsuB3suS/dKuEybeeZu40Z6DlgEaFnDn4wUvzQzqFZTvgCoarzedA/k5hvDs1GCl
yTUwrLjj5bDcO5XFXef/PZHy9GSW1pT6csqX7Kc/vpxn6QY3DzlC7Fyz4SnlzJ821ANaz86nUCOu
fw1aDVihWmfIN/S6YOwuj8uLXrJUtrzRJWsYFQBpywunmq/nBX6wLiuETInYlsDVmJUJF2srQf+B
QwMfHfpzYagppALMRO3fJC8AbYYyy9OoYRYc5NHB3H1s4L5H55yTdIDybP05XwhQQnct6Ejp/SyP
69MwvyavT7ds3I0Ooo1n/xx9LPZ1jK/2fEjn58Hm3/lX9l9ldAZV0GlLlspgEft7KbOHc9g0+j86
C26vI5XGJB26eSKglEdBO5SngfyvNv8qA5UEXstS8/UXqIYue/2FsQA2sKnTEEg7WIHmv728UxrE
9GK/lC1ZSn057V9l/+ellst/OS0JvBomm1ivxDxHChOak3+Tc17PPYjmzE81FTbVObgtUDUWBZJ0
KuWvF6ErfZw+Am4BNbePQkrZup52qsv3dPEajKHriW0M0F1exzMNU5q6lo/Cl7JlJC/t/lUmrTly
g7oiNVwuQ2VLdrkMdeklS6nriF8Kv/zUcpl//ZK2bDAGxs85a8HGPH9Nr7Pf1ySd+6nw+iX+WkoN
PrWi5NIoEbWerhN5T3Psp9+iVl+vipVXedDRz2XScGZQ2JLN5omFZhcqoyyl/n/b0bl0Wsbz9ZTa
an+dVpdbv07rdH//K0nvQ9BMTskYUCcAeN6XB0GfGurbnQXlH6YR/G7GMTozTWE5HGrtDU0SlC8A
W5wBlB9TXA2lka59XqZWutY/p9v5Q70MNGrypd0yxqgijQMD/u3RvH7kv4zjL+dGhQErlnm83rxb
/hwrUx7mxfsUgjwEjHY9HBf2lG85DC1IQ8X+P4u1T8uDhBYYdCPLge7ai1OoirONC+fGlh7GMvNT
9kuZTU8R6DVanKkkMTc0ZktK+oBH7zmsXztj4N9HANunkFZbUBEyEO43j3pqHgXdU5+AVVUo/9Ma
9Hr39B6Vtoy/S82cFqDXd0oLUEpeO/PyphVkeY2oc/fUaUDWl6+NqRxBHvrxROgfX18lFX7Kf7xG
4PlYMw2HpTNd+9jHmpcuTz+79FZKURnV/itLZf+6VG4rDtqUNZ/39nRz1LTN5LcYaFjsGer1dbpl
NXZ4IBYIgOLFFi7T4wr0Kb+7eXVHMxGloBrxOSuToti4hfUnZnZ9zDpYIYHMq48RGDX3kYCl4aRr
H+w7CXwwljGBM0HX+0+fNKyK8XVbvpL0aRxkmk1hLyWCXOFHWAF98HN5MJSig3KA/mdlu1X2fZci
en/5RhsAMm+BVLyjhsbgWGvo9mIfhHBqXHr+KudAFe4VQp3AyAWsMYQShHAfahUglHyodzTnTE2O
pYxEBPlG45FR76WRHTgdPkaT62Kf38VvBljrIMFZFatOKWdNTSwFbn/QIOIDfD3wBr/fDtaaniQd
sBYCd4Z3oLukN3OdqkYI5II1z3+ksjoVwQomlrPrjL8SRNUccN6XF5P3RgGf+C8a4rlMNlaqW9xI
EJqDfaRh0gTdPutgIpqm4QYLpQJWORvqm/IHvhjZBuZGsMnPr3u5PwO45w1ILt6hh/QMcIexUZCM
mMIWMhSH1IS5Dppg+QpUtm9DELCNo8b6iIUe36ADfKOb/7Sruy6sP5Vehxott5f+3Su/nqESsCx8
rNmWp2h5GTwjbbun4XV9ZPPekvo2XeTLHHQd31T45ZTKgNs2qUCPiL34CLEnSN7QwjQqt5KDHRrq
WPAdQlwKkzyiv1ZF73fbcaguXHPYgYASRdj+3umLCxxnKwtcNkUc3bppFhZTe3GLsxSBt6FfzUDp
OXscV6BL38YV9t3oQegs8+ACrdTKcSoI99l7QypsT3J+4EnDrpvU6y72urKggUjjfFkcfCljtFug
Ntfkl3rK/t8LjOs51A3gvt2amYx2SvRbRJF51+3S/7n6cFkD3u1S7a4TLcNjzL81beLslr5aujwE
ZqjfUxE86vie0JxyTVIp5SlFBzc20CiGggXWj/2W2xPIN6Dnw5WzWSaO6zKYeu/HktuWbnPImkFC
nxbWjw87BHWTIXXjVQdpb0TN5J8G4DKL0qC8rmeCyUz3mFNgXnTCoEiGPfVIAGBGhBrYIYgmop1l
5VsafvTG4Wlb2Vr4e+p67aSvDei3cxjd1qVsputSke7sy+/+qyzpgtk1K25bjS9zWA2uuQWK6/46
nTW93oK78ky3TVdzVSx3RfvXnEJX9AZlwoSUfLeT0po2njHBm5/vJvAkU/2nLzzd9/VDeR099FW7
Dif6h46lxHF6dBu+bhtD7hfLR6GZve4mq1x9WhCbNhQwK87La7f+1AU/JenmeVbKddyyzl0psMDt
ZeHhIwHMwTZP0QvpG0/7X2XDpmbAmx1XYou4y/aQ6sd6Eu4uV3zLSg9rU+pNnsoTBN60oE5vf0TN
rEFS1zbY5uedNY0I+mHIVE5w/ACMt3Q/6lhfu6jqu4dCRmvI0+6nJpkj7/5jtfr0BK9PdP74U4qe
ogmg90oNLfRzP6Yt3slxLWuBae9jpQA00lHz4hUzPWxBYFibl0RO6Yr9AEAB9CMxC9Me9Jqkhd7A
Exfuhvkan5JTVMFIUEcCQn5iz8FouabW1IOTuMajpXwLEvk56u26xKHf+zTpLKO+wXJvXQyxfX1I
9GhUItp1Vdqgt6ZdvQNDwlhnB41ouSnkqT1sbTiwabiyon10eAogzPXb38OEAG2K75+WXCPga5us
A/sXbM6jGwZwBMPUays8DBeKYPM//Puouvd2asCQS2tQ6pb0mHFXxwTc+7OiQNDtlucfWHAkpf/D
2Zc1yYlrW/+Vjn6+nIskJOCLe+4D5FxVSdZs+4Vwl23mQWLm138Lqvu4TDgrb1SEAxckCSRoC2nv
NUzvu5/bXsey9fS7II5IX3MgOZHfOPS81ynybPs88+YmMbcGzR5GhHXndiNIQjv4twANhB5pPrPo
zWgdmlB6fBM185+vi4I7KZXmLptaDDJy9lrC/WZfQr54GsBqSt8yAjJQPyDtDtt543Xuz80MbMpQ
x6hs6uTmxzH/RRVUGSFY/5+e9PWi5s9eGw1J9HE9/zlvnBfzU5v/Yqhlu/53q87M27IpVqiAf4ZL
En2d1FmRkQOuppUdQKGGD/et7p+cndnU2rYyy4a6HaQo5zvzOrKb+yNDAri+m/98TVTOD//1z96q
ggM3/qr9tNv/nOvB8QADMUNIZzEJHGofoqxjChVNMt6D/5mtg3RwUpEBdoeUUqj/MMKHHgXP3bDl
03OEtA9ABHM7mbut10dsAofrJFeNMaUf5jHglEdNp0U+LUaI4K2jIH2aN80LQ161cAPYz7vn4cm2
ccnpNArup4gUtYLZRPaoj1/b8LpXHgUFdBXnm7Y0vLZmQLZoKKuaJrARFeldIkBzwWAhSOXOAB4c
spuhYyg0HoFC3xqTrcbRFIF3JtCEHrNE4jUjY3vorJ6CyYkrivNx62vRN4DZxCrXWm1lS6gBBwAm
IZlvVii1B8UDtFO5Wxvq79WyRDELWkTMjQK+Ai8/PcSNFe4YY9pW+FEGei0KFcVosdumVCXelxEK
qNMqnHaeI8rVho6RA5NQ/zQODyODV14O3N8pSwF30u3MhBsPym+tNuCAAObZmwiUxftk+FEBN30q
21KceI22oqWqAXU7glKzFdlPFSisK6BudfRwmvPqByoDH01qAA9VC0DFrIdr+FRf5Zg8VDrEVShU
ACJNN4BT4EcrHm1c6Cqy+3A9NmynBSr+UhrPIwv1LWx/xSrptDuSBNCI08CbYdUqz0v2LMLPLZhD
1TQehoMSrAKmoiZsbVH4/1F12Rbyl+B6t+oHg62c5sYEQ1sgLVcAfI4rSJoFrkxjuRqHDUnoeNCt
+ClqepCaMlgiQc9dd1RcdBthGPF1S+BcPXn65JpArBbimAeBUw7oHBthQcyfx/WWwBpxlcYlg3Fx
kO/zkTzgetihB6zgYPsoPSL+Cr8FAzObl4DCaeAFcRsGawrnm8mI86JLAUyWI21dMR1hPow5723V
38YcTAVYtqePdvG1L0HMGezOfIwq+cRpDf5oHWde3fVASIajdRTdkLtGxKv1zxf86zQKIvjJagT7
wW0grmo2ZX6ElpvbBbgJcP69otMjZZNgRWCG6Wp+bzeGb7uZYIMrGrs/piHxXR9ykStrWtWZfgI7
oQTEh+61DF7wcD1EuSuiwxomP9StEtCyQF1ogCYuyYbm0JAcYdsgt7mdOqnVEPhlJs0uK1tI0Ed9
sgqaRKzMUYFmqkcOHHyD489FA+7Vwc4zgNTwdKWBmhnmpxPn7GbwOYEND7TcWk3dwggCPD7VM9iU
uVDvjlxq89CpLXFrN3l8heqK7wCWCyS11oKPYFYJctu3fk1isDv6GHKIx7oD2vZ1MRgCbrHFKU4p
h9NW9FS3KYyz65I70sr2iZnABCAw4YsKhxLA6rXwaJVBfTsaqr6tYrVuW4jSzWss78l11rF9Vqrk
OpkWqQlZfDWcxgJ0HsPugcUNvgMbkt+OY7JThdkf+oSsv3NoigJQZu1j2rIrCOLLHcT2nb6XhQtK
cAgDZo53ECo3m8FCg7IgjrEy/LJ3NDnyI1ftVphZtVddAVAZXnxX818/F6UfgSnEkrVo4J3a9b1j
Qazy5GOt9nVjpUxeQI/XeihgFgQkQ3q0eaFcZUFdl4+JvSNSr1aQIAS1kWfBIWStG5SW9pIU9sGC
8+gAyY5ar/0XCNwngCAocGaKoTa2cRxvWVGApcsb61OcRPekgIemNgYtXOsqFPVMaA10sLCAwHKp
O7UMISU+ieBrecl38OBDqQpKfm5d5AGKdQMECKMSbpVCCw5pE7h5Pn5RNfGdNAW5IOwgXSqNe4Or
8gF8WJDSbZBQSzzGrBHB2vR95pRN86X1C7gZpckXTcVrXfQSEhwR0gJJE+Fn29dl3Hw1oiKCYoYP
ZxkfbUkI1NyjXOx7CWFhNNFin2S0gk2RfRdmtTc0Q71rQPJzO1gcXIPldidbFKE1zXZi1PmPguia
kzVAxYLVO8kCoJ9G1kR3OYxg60Qz3URgc8RQ+FRg5Nbfa5K5BBM+sNMAF4t9a1tP44AKUsIoLUwU
CYAgdpYEBc4G3gWqeDDzNGpYQiY6W5VB6NgxJD9JY4I0NDVG4EAbh0K01wX03nZGGdxJ2gxbO6uV
IwpgWSi8cJPc5CiK4/aRPHsEpj6DtDyc7/iqzpIarlD9LVKtvWGKm8rwoVRYgdADTe3IoZT3LjcA
PquyG5PF5VOo1S8EdLYrH+vGI4a/uFZ48En8XOmjM1O1Bu3ZSuuAEgdXKqCBv05yB2UBJ9cMvp69
oEf2j0d0C6ZiQ3soKKjKbRMDs8CkXDVdi4RpVqDLTgrTbTTQvjUQAtpUUsfQCT+RQDzbtsEPWiX5
CW7jP1o9rjamMOBrmLhMRsZOZcgmxNG3DorMsMfInoXs1I4Pp8ywyMaAA4mL8hfCFIhnB4wjdijp
SN1aP6VlWbvoDq3rtCF/Re0ANYgmBnjNr9J1oYr4UYw+5hso/yOPQVAQI6y8JgL+1Smx9oCxImfB
huBggo11rRNNwkIeSsekBV1pBK0lQ1qIkrthkrNpGnXsC0nu8j5QB0BzfyQQiCi424N+tW2EdiTZ
V6mE/ghh3WEfZoVcCaJ124Qg+cjrVtyY0yI3mlvVyKvCD+m+UiFYHQkdgOnT/yrLwASNh7B1k6PY
DtFOR1cJCuUAyV3xCjIQXIsB3VSRK+F576YMQq2syG0XsQxGLhdfQy7+Kvwg3SR2TtY2sboNi+vd
KMrC5a0RgovX9QB71HJlZb29z1S5rRRGZQokPszEdhpk3a8xWPXdmA6nVPQ1HLGTBn7hxF7rMRRS
QLOur01E4k5q4rFupbwVoYa0UE9XKWg2a62Du9dY0+cE5q14sw3AThpAujGVVGu0A3XoapHsgpyt
KTKjWsDp2k7pfdG34xWFKZST8l6/TQPUWf2CXucKBg981Dq0MJjepWUXHkz6DXLE2rHmqY95ow7t
jUTv8RZon0GbBac3sg6AlsMD4T+L2CpHhaEnNg42NJNwHJDKx4c8evK7oXVYFeubzA/YNR/gyloN
XeZayY0eVvZpbG9LA5jcCjQHgGuRtYHpxKqVeEJjz5oNhhRpPtQQtGfwSIO38AbUK9TsOFyn2tC6
tzB2LTQkRKMK8jKUPaYtDNubtrP2k+3lCngCDY043RdMP2rKVKtUaqXD4ZSDpxPsIt3tFcJuhAHa
ipTsiushXwPW44LfD9tPZUbbAlWvpip6UBPIj87ujE3aNNoB5lDDikQWpESrqZuNaeZk9hcAJNzK
yFEpgd/9KmvhH6xL9Ih9ofbwCgG7CR5dGB3tEjiJuSkv7kkVD6sMmVnTln/FxICMEEgqjl22Nxr8
whTzwRUW8jk1dBSh8/RalZV1A8s7C85WSb0JK2jjwLcLcEq9K4F7WssAMLchyG6sXoFgrYyuPAwd
e+QqbHElRg+qvyiPIzDG+3AwAaHnWXVPiFD3Cca9ekZjb97UYrwGeW7YH88ftmXS3fkcIj9hC6UG
O9bcoLJ6pKjwTZ4N441G1J3RN+oe2Ce2tocAIyobJI2A5MmmKDV4msCGQvaNv0ePhhMDKT/h8bWr
puv1YxX7APVbEvJUeHyreed5GyMr0TMbYFCw0CCUfMtqTe0tXqLqW6e45byqIcAh43BVB+qvXuTQ
1+7t7Chka+pOrwewwijiuzfb5j/NNB0PLCwO89r8NQQ5PJrEcA1bLZQu2q7dguig3wm97u/M1fz3
vOBBBR3dDqm7n9skEZ+awI+vbWC47mSk95Af7R5/7tC1dbBKFQS4fm4TzeYbrNIBHm+Bgbd03T9Q
O/kOIYbgDkCo4K6BK/YmAR979XMbUxLktQrAvZymEZBgytp2vlUd52+MBRuPGGtt57V5UVcdssoD
NdBereBOWNaKmnl0ahXkOKhgyZ6C43JX+Cm7acTgzWvzouLQtpVgHezmVT2Ph2M/4iKn/SmVwX3d
gLQAB2ZzO28Dm6DxQGHYYhQ/7YHdBgknJXBwi9c9JMnUqTLgYPZ6DOwBAHazMjp4fc/b0lyTqzzT
/LVsfpRaY96BEGre2U3br60sqmD2Dr8ZIPJ7+Oto4e28S5RBmTfHC9vVawqMOfC311WOYa4A0u2O
Vh2KOfA/c+adXxddN4mI5/6uDMC5Lhp231H4LWMQ0LrmtNqbWXRfxlu9E+w+wXjmXh9V4MIKo9nP
O3SYRO3jUYN597T/vAvUUxLfxoQ36I19Jmh0p5V2fiAD5A/SREV38bQoJ2ipMrICmSqszgsrxAxV
AlZ5QEasTGArAykNEO5b3ShcAAqNhxLmLW7GKEaMKmcPGMx1a07gADp/ihtk7yZqvVvYI3sIElHc
FH35Mu8Li6P+zpfh62dJ903HbRnGUMLSWyTXeR3/SKDYAIK0Cg/KNysPJS5638dhtg5BZE1hfOLG
Q9ncV7xLPM3EhH9amxd2Mblm+mX3us0PDAYCK+YePoUfmTUtalpswP2OT6/fgjnSGh30sJ4/1GHL
e5Lwef95yMbOhQM8KdnP2+DqNRzCSd1//sK8zW9B8A/B4Hrdw0J5IIdN5Xpe7Y2ovO19sN2mq8xh
nellWrSjjR27AvJ5+4YY+n1ZAxKvM0zMlJWQe6S8yH1vo221rL6dN4lIwGh9FNl2/oLfi/a6Zf1f
GBSR+3lTGts3RonAmNcsagoAmLR2Pa9GAjdLl+1aFvFOUkVubKPq7oyuh9JHST/j5djdzYvRiuEM
w2syvTD/3lbaljsWJDq97jEUFuoKwNkz1AK2sQkBurCBRTUhfvidtTezYkox6H+BmM2ecAOslWbk
ydGQHBJ/ISFb0LDrW62Gy1xRU/vLIMO9MY7lDzhXH/pci246O37xJy1mG8Psa3NaCGn6jgSr2GMM
dRMpi+q+KePPQ6nhtgVsRCvPIcUhxUqzo3CVg5p8TJw5RRAqqHj0JJMbXTOUY/BM21nKzXt6lC2B
mJyK7J153zTZ2ta+AKdoeLBbVCjQgmjeC1I8VYa9R2wGG9PXpGNC2KHNyZ1pQaCifqlSWDp1UOmC
OLSJ9Edo3eYtxF8Mm5WQhg7snf6cVwAOB/pqgGnyPX76RhERnQr0j2NC7wDwHFYg39qYOtr9DR8l
WScDh1LIGLtWyJIvbdKJTadipBuKHOVXbq7hqkxg4oica92HxhUDV5Sp6HvXUP0QlOaLVSVXY2FH
azqOYNBQmT4HYqtbFGM7mGUVyAK7diz1Jz01tU0YRyZqvlni1ZH2DYxHqMnICEp/JjCW4Qtigz4V
fn8yGvlokGx4KKpUg5ei/KvsM32fTCYQmE/CZRMuknti1pAsgzQaBqMNdeIkiU85KGPAbOv+V7s7
+EJA6qFNs9cFgXGw1HroikXl6MzD6ZSpHPYYKBdG/fjQGdA1NGH+mvR5fITnTowRosjXpCbVZgeR
0eibCXEPVy8j4eUQyZgKwALDtvIbG8L+qRrMu4Tz4BvJ4qecW7CXyqD/BWoJKg+GDK+I7P2D2ap0
p4y+PEKqvUAFBTKcGIcG9yTjuRsBAPzZNrVHsy3HHwTCM+bkfJT7KcrO0CaAu/vgdHGZPlpyMFZj
FFY7KAkQh2NqAENWWakDpAcxNAt0mJIkJTwFQ789NW1TP9S+qB+GiSImsvZuXktpjilpqI9X82pP
Sbkuadls5tUO5mH7FAwBp6nz5iER0wsN/NGfR5O5tkmoyU/z/iQyBSxqeQmtPpyKG0m2Cbu4X8+r
NvijV/DXwNxx+jRUePVzPkC7CGvzAj5jR8vokEKbNmH/GhwBCNTPq6LuQMkDpn01r8IKZ7wOkMH/
+2hmZkxvsPmz+fp4aT6PIqc387X7nYhXLYrvr3sMmcIs3B6QpZhOVeB9cUx5/jiv1e0QrEIjSZ1g
8EOvhbOaB9BC4mRxnSPrgG3zIm59siJDAMiHEtpqAJsevoZ64MEcGJr7UFD1NF3LD6Y0Tovt82oI
Jipvx+G6rZEkcOZtQVtjpAJg+2b+fofaDzD2drxuWmkfh17qW9Uj71gxEw163jgv4C3ntDoC++cm
JAjtYwFAvVv3sfl6gPnT+QMGYvw+TdtPcKU/6qpsMbGiBUMFPRTHOhweBksf92+2DeAobTCjheDA
tEtOlTiSKsRXTIAbTIy7r19XMTuBU1HWhbvp9YMiUMVdwDokZl/Td1hVtEfk8+eVeQHxH3wISRIY
zA01Ci7z+vwRHYbsKgIjiWZUHI1p8XoogIszp6PE3M4bG+jzgZ9etZtYpuMRSrf0ALYaLE6xNm+i
iu6Clo+nPhz2oFhK6Ox0xiMo+xgHNfrrGuz8thj1+bd1aBuPCY83chTF3bynItl6TPvxdS0a5KqK
Rvt1rQQSF25Vxf28J5zAHTWq4T7yS/7YUEwcjcZ+/SxV36iPyeloc+sKckDlY5mRjRn25DbtrOJR
Axe7SeLKmz+DBCk0yuCdfaPSMtsYCcoNhqXuCnj9ttyJKHCKTFjAdmpJhTIACtRpYK6itryPR7ja
VeHI7oBpx4wh1qfU56B2kKrIXej9o/2j6aWY3O1oi7zK0JLAYRaMjlhZyL3dDHgFMl2cwEAi17yv
btjEn04GKzh0PbQ751VSFBSyMgKDNQ6YRwxzwR5CNS6UFa1VCOjoNoGM2VYbvqhYRS8Bxn8udMqq
kw1lQQd8/gQihGa5RQA9WRU0BQstztclGRs3zyZyS55fleCLQ20J2iDxvSQNf0H72GNSxR9bAzmF
APzYME20ZwD8wfODV+nYN3mEnPLgxEeLWkbgtHCIVBbVvyeadmP7TL1kdvxJzjJkA3yzqgx2fUis
sh2MsV5gXnLHAxpBdVgmwAiQxAuYz27sEg172hRPi/kvS4/ZFkSQ2PHB9IKqkn8PBpej9ZW9hZv1
+NAX9am1ZfE1Ri0RjJiMOAziSq6ZajXU9Eh9TakyVyMzIVpsygGoQS1Cdl49m8L2Mn8rskQBEYNF
BFMpcJNWRa5pMN1iuRu22X06gOxSlLAfT41m0xCrXGfo+9yg7bqdngemW4qYQjikUBvVw7S2y/3w
MW8TshMU9H0xtAnMMuQ2zZpoLdi+LDv1AGEpvGMaiFZCYvV2Xqtt/6nR+vooTJE+DhFkocBGAmF7
Wk20sHEN0g/7fkAGsg7Qe3ap/uwnLdvmY9Y8Uoh5rCsmOLCRnbhPIKmLZMc0Y1bAqLe3WUTTB9oH
0TYw23Qt0mrz5x///b//89L/v+B7AW3WISjyP/JmwgbldfXvP5nx5x/l6+b9t3//yTGKN8BENRnM
JU2im3T6/OXrXZQH2Jv8F+rM4FrEYbRrzOE51cVhljKVo27hDtLed/ByKWCaO633QZhfT/vQqPgc
8BHvtVKS2wAd/6rIRv31r3lbYWQ+YBT4NITfHp4kXEfn/SBWCE1gcJ1f1XaGSWOnhP4tpmY82836
OvMCgwcMOrLqbt6jsoQz//D//uWXV/OdeCnKAe88MGh/Xf3f7ffi+DX7Xv3P9K3/7LXY6aHI8O/d
XW6iF1VUxY96udcvx8XZ/7661df66y8rkK+K6uG2+a6Gu++I//qfJzjt+X/98I/v81EehvL7v/98
Qeq9no4WREX+598fTU/c4G8ayHT4vz+bbsS//3TDKB+Wu3//WtVoC8z4l0lswXUqYA1vCPvPP7rv
0ycm+xc3kZ7iyIcSWIoaaENAG9Uh2hc+EvimzhjVGaE4eQWeLD4h/F8GsS0LuWpdN2EoTP/850f/
3Wxfn9bvm/GvrVijxDCRpofg36+tFzCozBKWHZykqjTAhgxtU3T18NpWfmkqb4MEV/kmRn4enf56
dAJiquprLTj59oAMd96wlal0gpSfSi/E4bkfQH49RdLyHsVXYnmJGtH/YV7pNPBv3L15iL+JcnHm
B+i/Hj0waYKBpz258UFVoMYMr2DxLvTFj8Ag+w+dw0KzeNuBhFlTlSZM4zxe1D98UT36mljXLX2C
t9Hz+6c4c5Ms69dTWLESkTSo4dmQVS+i4bpLyOr9Q5+5Q5b566FHBa17HjMDg1L9gfvQ1tMxTkA/
90x8//D+Oc5d/nTuN11sV4BDixmL4fUM4xo3ry10q0Vu2fLCjzjTTq1p+5sTIJ8tiERqG/TewWE5
Uu8+8NJjS18+9gOmH/bm+BkSWpXf4/5j5NU4XYFxjoY6yoUoO3d7FjGsY/RRCt4xD3Nq4YKm+pSn
qJy9f+lTE/n5mvtPCFuLEDa1ieZLUurxQbyEQFRmlbaHCsXBxJS+Rr2mrLvt+6c69zsWoVwTZZqm
n08eux0EAEP5qewovdBPnHvEi0gumhGFXRS4vEIDwsT0Q8MFTw/qx30euO9f/5lTmItA1kWTBkYd
U8/uKGxQo4cE4rDILl94Emduj7kIYoBTVJqXMKQNICbphJzRg+jzSz3duaMv4pizFGl6pqUnLeUg
tme6WnGZcfnBi1+EMGeyRdJBhaegkcQt/EKs01KnHzz6In6hiptzEzN/6MWHmJR2o0jJWoJHUK/e
f7RnejlzumtvAhizYiPttVp6Pom3COKDJfEG03vJt3aSffAkizhuMAKUgocSOqXF1xRSqlFCN0bA
daewk0vvy+l5/iaezUU8o6w+FnFdWl6Ujwc7UXBYZcMmCIBuFcOmD8nV+3fsXHtaBDPGVpBvLq3S
i6ipP2KO6QL84z++f/BzkbYI5maMCNeyHmocGNDDERoC1G2XMCeJk/pSi2VnTjIN194+c8k6jNiy
rPRqfWPkaqUy+wi1QAiJw9VANTetMXzJs8+cJK4P3FUxokDYfxcxXh5h5yTwkNSz5ljkm148ANVH
jAPsgR2sAOS0MVq2kvkmyx/NemPF/hX+60T4VYOzdtw/oF7T0QvjCzLd8t88crHoOCDUKkpMIQuv
k+EdPB0/TTleOWrbqNfHla+gotrY0D2D+CUmQ7ZT5sgbfehBiUWvwjoU0C27Mr0AmHHXHGxwKJBd
vOIKIqbvn+JMQxOLnoX5sgU9vLc8S/T7POi+Tg7uHzv0olthXQhoOsRmvEbY4ZZXtr1tILp34bmc
a1/TD3rTpxQDo5KRnnrSpDfCT69JMTwF1F9/7OIXvUkuTJuCJVF4AoUOApfo2n5Wfik/9rIWi37E
6tIUwCMCwceMrOOoOVHif/DGLLoO34hyqaeD6UmkWdZZgCx4GGswk5Jj8u1jN2fRgQjNKpGuqSwv
qMfQ37cR5Le/6SQ3rOv3T3Dm4fJF56GbbaAkFMEnuubgZgmtgZ+ARJiEDvjHYosvwrorkJCTwB15
KjQ3caD2SM1cw5rm9v1fcOaVxxehC236NAw0aXtgEXwa1PDVtgDdAB5C/JNKODs9PBO6fBG6KQpW
+YBKj9fogIAUBFKyht51H7w/i+jNoBETxj2O3upqZ6N+GBn+vWaYH3vB8UX4+g0aZx1wwK5LOA0B
mgvvM/h6EXX/sfu/iF9W200WJKXpxRX3r3gZ5UB7dLbLRRSduhLl+vfPc66lLgPZIC2XOsgg0BF8
jhmEP2HNhFzZzfuHP/eMF8EM5C5PwhRmRSAAoEQZ1eRHnrHkYzNDvojjDC7yMeQiTc9KABemxZeS
hhee75n7YiwimA0K7rVBZnlKAS5m9cOIEUDcPhMCA4gP3RtjEcFJWDZQA2eWF1vQyl/bjeWjAonR
bL352AkWMcxRZMuCUueYOIe6E6chqEWt2H3s4IvoVSkfYFYUW57feXlldY6V+5dmnWdazZRze/tu
zJlhMYAohFemKACEuQLOsrU/fezCF5FrJDAKimqdeJUVjk7PatOJCsB/P3b0RdyOpAuhvNgSL01L
60YLx01eBdGFTvlco1wEK2sJuE1+RD3RKdgHod7sQkCUOhW8NdyPXf8iYPMQYmgt8YWHZDt0EcZC
c1NR5af3j37uBywCNobYYaI4js789k5kFIXWkeyIUhe6mzNvLbaIWh1Etg5EcgyqyvrEYBhWwAlb
HywXIj3xhRfLmcbJFmHbttywi0BiWJhXSmz8sbZe/KI0Lz2BM/eILaLWSpq+ZxlPPWijN0DZdnTj
A5Z3ilpDfGx4whaxqweDbWcoG3mpya6AgAC2ClgZu21+vP+Yz92i6ae9GdsSmVjENoCUgH5avAlz
FM5Cv2ovNFE6tcXfzGjmmsybw/u2H06O96knh33JOBzQWnDe+ZoY8MKIobGNyZPIepRy9zo/Fs2+
zXV4LsBUYYBLeusMvbbq9GxnJij0RdE+qy6lmaZn9LsrW0Q/iUklAiQLvIQByFol60T3GlStSu67
bTqu37+951rIIkbhOwjtHU5Sz6zlFeDD6zGCOEg2Xgiic09vEaTQf86q2hzG6bXx2IwViEc9gA7v
X/uZg9NFhAKBjaLxQFOvN3LmIHM8bM2ekI/FJl3EZgXxuhQ4K9/z+9JfUV2DXQpQ5RdeeWeeLl1E
ptkIMhBoz3uZaVUukMA5YK72Fzsc4bJTqmhdgE9z4ZdMV/yblkSXIRoKnUpfx/ijFakLFhlfD5CX
3BYp7XbQHIyRtIHpFbzCzAu/7tyTWQRtV5LWgOOS5YlBdtdQxDce7Yrn3z/23KezvolZ2yqAQuCA
aeXUHqDdUj+Ad3Hhys/EA11EXRPAuCyvkAPQgeO/KhI+XJmWzI5BBwDD+5dPplfs757HtP3N9Ydt
kyRAzsK6ABYtWVc91qn8pvndBv1KI54VapPFWAApsi98JB+bD962RaiPVUdEXDa+x0XJS6DS/Eys
dSMrw/X7P2yKu9/9rkWw61DebJg/JB5tOnosma1fNRSJU2Bl85VmIqsVD5VY56AUJfmgLgzcz7yn
yaIXABndh/QA0PJ1o0Wr0pCbPOk+BQCVuMh4XgihMw2aTKH15pFpxAIYhzWJN6CQ7nDgj9wWinwX
Gt25oy86Az00qpgVmumNlZV9BrELtSOO7FZ34cGcO/6iA1C+D1cUg8ReBhMWq0l2zFbH95/5uUNP
cfTmxiRS6hK6vACgWOmqCY3vvV89f+zQ0ynfHBqAchl0pBo9sKSA8IMjFdCpl9KJZGqUv2msZBHo
sBvugeGsYkTDE17u2hjDkqTa9f6pTmBTC4e9tHm5mDk9d5sWIU/rgtCO+bCt1aFFY1VgABQSfuQf
u1OLyO7Nvi3xDuw9oo8Tu4XDXMcsgwut80xYz3fwzXOIxjHvkauMPbxl+ckmYLqMmmUgRd4CSK7u
8zQVm1ZJ4FMG3l3oJM+8H/VFVFsBrYAkEZE3lKgDwzu1S2IH/WMJCYFxYBcC41xCW1/EdQkqvgxg
nuI11hhdU950tzyVxV9NCzSd5NwZyu7oh8AMo20oVtyQSNt+6KHpi6A3xzZNhyygXtQDZ1vCX8WV
lmwu3L8zvaK+CHmi4iQMRr33xnL4BNNh3wH4YAu+75r19cP7v2CK8d+EkL6I/TLUIHWvBThHZVVr
ygbmEvTE7thgMvb+Kabn8LtTLPqAsESLGgkh8OAIm33Zgsk5qqhZD3E2blAOiF1F/R5M8EL/WLJG
X/QLMHkfDFnB1gdezldUlJ8IlZ49fLC/1JcdgQEZeb1sa0/RoX7yAShUZlddeCDn7taiH7BT0UBy
TNZe0ZBqzUpNrOwAzCZoB5Nt1rVyE/OcOkjlF4/vP58z/Zq+eOVDgAlOahwcldAqol0UVP01aKHh
hbnl749O7UUnANejSgN9tQJmJgBGtJeW+NyAFxteaF3njr+IfoGe0gc5VHkGXu6pY5h53qwYaALs
wgl+HyHUXsQ4dNPKQA6VdaSSb3gAQjSUNrQoWH3k7lN7EeQsFmIMUTr2evjfumDm6CvJ20ul8N93
wRA9+PX9GyedFQcZsY629hjBZY+Dd0zutfaui/oLfeDveylqTw/mzatFFAbpAmlYxzFuGnf0T3ZZ
r3oB08i82b9/j34fE3QJS4uA7WnHMMcj0DPQaOgtxy+qQgAT6sLetya0vHrf8N4/2bkGtYhuAzwI
mIMx7ahx8LsqkHtg7vyxQy9iG9bgPbjHVDuGLXRDzOEuVeb6Y4deBDGMQYK+QIL3OCU6Ckyg7SC+
8IDPBMASkaaBhNU1atSOWRVBFCHaQF7ge0mKzYeufIlGg6dwG4IdgpuicRD1oc3k1OCmX4jeMwGw
BKSllEVCJVw7Akh/Q+NiN0ITNo4KFwzJzxCEudDLnQkCaxHFvIHPu1k14NjDiM8ZwEuCi9SWoqDl
0FRcGA+caZlLXFrb2hEcCgztWGjdo6ZDPjgJLrwxzx162v4miCnUttoB4+mjtArMJ/k+zvLP7z/f
c81n8TIWTUVEbuGqYQTmBs0DqZ8q2H+8f/Bzj3cRrO3/5+xKluRmme0TKUIjEtsae1RPdrvtjcKj
BBJoQmh4+v+U4y7afE0pbi2rFiASMoHk5DneQCOdzE4KytdDgPp1cNGh7uqAJF/TX7jFJIbb6iTq
wDcA3/JV+KQ7sktiyPyeH4DN8Ibfeu5QDro/DSBv76dhAg6K/LmoaROAlvuBmmuqnDRqknybLM5d
ByHD821bJtVEn0W0nYWWaLsOowRogulRIlKGbrwS8S3zGp/+f7ceq2l2qrHHegQG8HkZFlRJJNet
zB9RfX3MdawuM39s+C2JAhT2Qu89BXB1i71yd3Lby0x0Mt27IZCs60pUVtEUUi3+Jom4u+8r72sb
texwvgfL2jFhaJCOblvIPWPt1NMViZwdAb/SZU0bTtuXXcCc0M1SBWGTTjpb8H2sZBtsU2u4rL84
fh9RfPVpp5rlrwoXAJxJGgEe42rF9jbLGB47lhAS7DLtoEgLhH6nTTxMULdz3jaWtAMAa//ObAiy
MqXHmGJDhCwaGIOdDErpaj8IfRVF01MeD+kcDSDhGFfyYxab/Qd8luOpHxLw7UMg+0+11G/eEHwO
46SAwkm4o0W9Pz+007L/71UNhQn/jgwlH6OKo6V78Hogq3lQzLsJ0j+7XOTyXqmVHcFynDNhYH2n
eopq2+6hiMkt9avfoL3Zhsq9EdOJnZY9j6NaGZCtK8O/IxxTPC8kzcMonZRpf0dYt62a4C7v1RUl
RcrDbmULtdnO8PeIjd6iWdw8lGX4mMvqiYoEPHJdtZmrcaUP2zowtum6zLIJZDzNA5Rq6t2SiM8e
mSFYXI31IcepbHDJWnLN4kLEiACV6wegqgT8FKC04UmVeQuCFtCMrD382IZihIEGNGdI+bbgd85H
+dbNaVeBp2kco/DGGehyRwiB255f1rZVYISDDE9ts6thtqBm4qoqB3cHQw73PIAax8yJOkQKpM9i
gZ70+R5t1jNChGhKJ19QK/LQi3Hq9wx8YsmmCmLarAzJ0oGJKGPJrGOnc7ABR/kXFlU5WFjBwHHR
15tYMhZzaGRnrXzwIkiI8zjy7hqps8fzrf99s/ogyphYsphHTrAsGRySfpnkEwWx9oyTT4yyQ0F+
4PWk9V6Ahs2dCM+27TfcBna+YPshfIlKkEDp76eT5NSj+hLFQ350XRXOJzKj0tN13C0BZeDqxdNm
ZSN8NA1q7TOV5w9s8ShiRjI+Q5127WHV4gKRETF8kmdOBq3OB5VjcbjZQ4fS4H6Qr3MQ30cd/3ze
3pbAZELTcsD4wXKCct/eZ7dj7z07y/iiaXnbE/btfBc2OxnBYgThiSsFxNAit/U36sS9WAXyx2WN
G5FCdf4Ytlz0DyAf+pm5/qNXVRd+txEYhgGpHcCf+4dQJOwJtfozWB5R3Hz+w23zawSBGvT+UeEk
GqmvvtsErggblGou1d6HhjhqimoFXjQdfjnfm2UOTIQadM3BTHZ6QAADI6qkQzZvoBIyrYSE05r8
wGdNcJrnOb6CPOb8ANTtpy4sn4aThhEZfp3/eMsaDU8mfHdYdgraRaPChllLfoyVuD05PHiI771i
pCvT4dksZHhz1LYF8TQrUFX9AKLgLeLGvsh+MnHNJXTiS28LGv3N5LwxEFZlctwpFBGQ1eu7bYyG
uyvhU61HwON4ODzGjtqD4+PRL5I30peXXZtOlaPvzTi1AzRdJoem4OUGzcr0zMGUGzJ+oyqg7JNL
E1mh4e+KgQNlaFABUTCstVmhHoJREACfXwy2tWY4/BTMvFedVA8LSe7AiAhBB3DZeZel7/3QcHqZ
a3+S0Ox9KLqpAktxQzdaZBfenELD6VuNes22pd2D07U/lxkgH69a1u4BFsuYeLYgjHDIJIsEXq59
HIh8BTXVNW7KT+cNb1mhJpStxrSWHse+D46u340EhzKDTOmu75v+WMerSWmLH5qItohOEclmR4J5
IHCvQBxWbIWT5yupOFvrhpdLj4yoNso42C00zvjgAoYEqzyet5CtccOHOei0AZZr+EOJ8ukjc5Jo
I4poDbhia/30/7soKHrUq426AGlgWINLArxCR7/Rn89/um3tGD4r6jopZK0YttH2wVENClr1/Yl/
5Xzztm83nLaJogRANJcBo1tdQ7r86+K0a9h9z/bthsui7KrqFp2wBwW5AUHBSkKu/DDcgXf1JGS8
W5ppB/WiPa1flQBdEuD9or2evDekq/fnx/c3tfXBDhgYju2X0LbpYo3X7B5kmu01nw5BBjkP/+8P
ncr2em4PEH4Fk8qcjymeRa4kINZQugW3Et0u4uewLFuf3TsKJNUl9GXil1y9SFUcoDgAbprfVak3
IDsfIH2p+NclfBvHr132NImvTL5Aum6HptHz7L0tuJ6jN4f02wJCIZOCThKuTxS467n8NPvFHiC0
Q9dlz0HZbpGcuFmyahcFB161m6k9qAmaLX3zgEHMVIEG7iZz/kz6YfbvIOwBWYdip0OgvgootEyH
Yb6eneY+L+N7p5uOAEJ8ZpCMwEd3oJk5b1/PcloykYBUMOidhVhAIZjYMgxExP0ODLK7cPmiQKs6
19+dAhxcKIQkVwuohYO52fjez1GBJfqkX5yvJQUtq81EDcY9KyHgW7OHugUNPoh71CYDtnc7oJB6
ZbS2wRrnnT4AIUkRuAWqdabbPAMIg0/LBkIfdxmP7718DRxhG4oRDAeiYvA5tPlDObd4LQsqiMHH
03UXQwvr/LzZejj9/y5muT24JHS/5A8aggmbUrOXBLwmcEH6er4DS2AxGVVAbQZKoAhDYDSornLW
8l1FoZR8vnXb5xtRsa0LMG8DWpFqiuW0RGW501GR78qyX3u2seyqvhEZY+HUsyN6HJbq6TiULB0j
cOmW431M/P35Udi6MOKjk/cL9KlrmpIMPKZADXmxvjmJvzW6fz7fhc1QRvjTqAcGqypLwIuadfug
uEXM8a6czNeXLSQTAxiGTJTeXMcpCREC+/HJL+cXOdYr+5Pl+030XzP0RZv5eZyWAkrvEI1OTs90
iGXx9ryBLEmmv3HtnSMARgNRhcnJUkfPapuL5WcplyvtxTuSDDeyD3/kimUrnVmcwjP8ugklQJJ9
CbqyeEq+DayHOFyCdUZXJsOW4/67E78bTd24HmiseZiqlh4AcfletsmtW/p/IMJ0LfEiBqhzdh/O
3X4o6Z/zFrSs4r/3tnd9ZgUk7kc1BSlgC58Zc65j5WzxunfVN+HK4ZAiKn2wiZuIQVBI4r15JH7q
V3TrBOS74gu4LefrNpeHHloV0IJJviRj113mmX/xw+/GNPQuh4+UYzr29KdL52NC6mIzJ2DaaoM1
97etbcP9IRuRuXVyOnOMyW03Ae5OyIuLV5vz82Jr3nD9lnIJJm1vTKPZpSAe5LLaMVmAlrfKVeyt
WMq25Ey44NwmCRLcoUp1UG7rcjk0cwZ+sxqE08OtyEZwZjYvqkDhYzy+nB+ZxY1M6CBKKt1qaQOV
Bg4OdUGw/Kaze9lqNrGBbZmBALfyVVqx4qrnQDTwIHoSCeBuiT5c9v0nT3q3ulquAw2eKJWOAhz6
g/M8ZMNKvLecUExgYOSA/HySYGKbazDzK/oNwe3IEx/0jOEjYIOfzo/Asrbc08y8G0ERJOHU0Uql
uZQHIugbeC+eCKt355u3BGUTCch6raYspn0K4tlnzatfPqkOtJyviqYCCzcuElSsGMw2Ev/fkVAP
UjplHvepgqDFAJZ6tyq2sRYrqUpL5HINHy8Rkhpo2vWpkN4ElsbytInNdDtWGdmPxfAbW0J2OxGI
kEivLlfipc1BDNdHJT8Bbhhs6Kdil00cBQxiKHO8sst8PCbPxAaCg7MfNaSL0g7KYgtkPnOoy3ck
AnVuLe/oXFZbPfT7FtX+55fDx8MBX9q/c+QluuQiLuvUKzIo6TRQ/klUucY9YRuOcagPo35BROF1
2s5Q151Pclw7WjLct64C7z6B8kI3r9RkfbzYQCP370B4Uqgu8lidshqqjcP3GLMzx5e9XkHr9N/W
BypEBLrYOi1POliZU9aYlSlfCVof+yQK//5tnUZ+2Co+ybRQQfQr7Kvhl59AelnofPnpxRJVTIHT
vPXtMq3d6GzzHvzb5UChKq8XX542SB8FM3mtmn0udbBG9mTrwHD+JendOWgDqEj1xS3WbCoT9yI8
okcNx8crH2hYSSTTDhetP0Oo5bBxmau+XOYShoeDDDOoHHA7pSDJX+pt0E3yD4gtg5WoaDGMCR4E
x2qG+ruxTqNK169OkxEkRIS/8h5uWUomdhC6Fj2FcLRIwaR6YKEL+d8WWnvJNun8YwFR8CRRK5HQ
1pXh3EtbxQ3qGAY49zdQSb1y+ohgssmWp6QAKSv3LzpseSaScAG9gwO9zSFF1Jj6/sDiYiNndyXi
2qbD8OxJukPYjRDeBgtGu5GhuwVVyFo4twSl5NTpu70c4q/56MsMJx6njH9yUk2Pc+eluBZ9Or9W
bR0YbpzkYNjwXbgCQ8nrxoewxeA592SJri9r3/BiopKc4c1Mpj2Y9DfOCD0nRVzvWhZuvILksQ3B
8Oa2yjV13UWlcqnAiAsKzJyM7bZn1dfLxmD48+w64DAHxXoKCN21Q+mAWm6/Ql19teIIlhGYsEJn
5POJ5bhJm8yXX6GIOaas6thNHDH55/wYLKvURBc2wZKULBy7NJYLjzd1Lf3hnowOSd7Od3DaJv97
DfRMeGF2UkDuQZ+dTgWU3yjENjeuQnnUBlAhZ98lXXMZdtQzAYZzgMKKMR/BxN/Vf6IIQuyCr4Ff
bTNx+v+dv0GzfE5ivvRp5PPD3Pef87a5YhDNOW8k2ywY7pyISAx8EWhe809UQ/Mvugwr5cWGI0cQ
5cOre4ltkkPwTU/6DSriuykbISnXlFfnv99mHsObCw7pL+mzNp07946R8hm6B/edl6xV7FkurOB7
/tf+y5AvhRPkLTb9vN9ARq1BInp8Hft6K3MPzGM+xJWn9ncUQ5DQ52uvIbZ5MTwc+DwFriGngVIi
KKA3JaFhvq1m3D5WDGfZ6ky04dJP0ONrRZuKuIVWrzMF2xLKj7syaNgbNNqG3zmH9gUkm6A8dX6u
Pr5teibwsOM6cUOgJFIfGnz0i1uARxbVuap15X1V+KP3WtcdlOD3M8i3a2flJGpZISYQEQrW9dxM
fpNmEb2GKt4hEt5VN/Wv5wdlmSiTiw7MczqA8Fybeqi+bK6VZrNUKG6ANmqyclqwdWGEAJ7IMeuS
pU05z6F/1yYgzT8ONULlykXDEimJEQRciHQ2fRm0qY/ywGoSR693MxSXJPBUwVb2LNsojHDQOr4Y
ktJvU5c5zpdhqkMojeZrOT9b60Yc8IknoxMTZJrXRLy4fjFe+4v+PwL0/ydrGaS//w0CJAagJ6AI
ZcGc1Rs37/fE4fXK9NoWqOHqY4KyVjV4bap5feNO/jOkVI6QuVnJKVgsY4IIF8hBL5AUbtNq5nQX
u7hZBFW/xi1qa/0UXt5tTy6JhqKVU5sSHvUbP4+uY6deubVYDGNCCMGJJXSmsxb338LfZTF4vpIT
08uc+e7xIu816ej8CjqBoExs0wIKhvNxyhNJb2KRqLXUsG0Mhu8SwJygxxqXKTIDaUPEbZVAeKdz
dLYSVG0dnCbm3QQIaKbwEZwwePJwU1nXLyhSemmcceW0bJtfw2uDQIulmKsuDSO6H0h5W9Xy13nb
277ccNnYAXV41NctMs5Fctf3ANB4WVLcB0F24cEsMv128Wqk0xA5Z3e5Z5reOUN/WTgzaejKiYDR
eKBt6iDDcBOHmbdxYj6/nLeNxewmzq8bhwnQ7Bypn2BiG6FUseV1vOJXtsYNn82GAiwBJTI/VEL+
Vsy0gEDfaqy0TKuJ8iuiSXUA+nQpnnnmr5XsMZtttwQ/1bjIT+fNQ7G4Pzjah6eN7N2il7QJvB4K
GKlb5XeAe0tIGCbfnBZE+sF4O7TTjmT1U+VeuMmb3HR9Xk5BjwrGtMy6g0fyb1Dv+3F+KLbJOP3/
bih5XSS6BxV9upT9LqGQ/CvGlSOebSYM381z8K7VUMNO25ah9gKCEtsI1KSpgDLRSvSxfb3hw22c
gFhiahoAYZybvpqOXbes3EwsB1QTwRcUQjbUhc2nBSlWzxub/Sji6gjaH4hx+v6w5RnGEbdDt2Iv
yzHIRPWFUV0UZQW/yJsAGVGsIDWP0Sav+a5VlxWreCa6D2pjbBodRD06VQewMOSbhLOX0VVbaGh5
ECaU14kzvp1fXJYVYGL9kBANWZEJpMK7+BdqMCAXVTvLLiLuisks82+i/MY6z2YXZSNpETTjoYjr
3wVHQv/819saN7wcdXVO65dDnfYeagAgU9ge6r6Ru/Ot22xz+v+d4y2uqIaxxzNBkE2QUuRXjeQ/
IGR6WUb3P3x1ONTRctJVKjTr73CtIdt4DNVKTtT28aZrN9k0osC2xqEu2vVhdddE9ZMj19D4Fk8I
DLdeCgguhsmp+b4+DKT6xpn7UCWJtx14eaGBjL25HVWbDWVTp37PdpKqOzG1K/k328IxTtRB7cbO
yBD4atWXwBA6j0lWj4fz68bSuAlh67sxoyJwZVp7stvH0MwEiSLqVC5r/RQN363KnHtNE5XIfk6J
/INDwJWEZuZlTZ+u5e+aFhHX1TTNTRrTxTu4WQCcYtJcmPM0ueuYMxKqptPry+BsaJWfEs/NHQu6
z+e//vSVH2z5J1Wk918/t+UYcFSRpTXpkOApUurLA7Sat1XtPU8NWSlctTiWCUQDJDeBbhZ2HVfL
n52qj1DLfE6CcGUObM0bftsXHdi9KDKFPJg3evpWRq9dvpaat3itiUErmF4IBMHqdOjjV62nW/AI
fG5G7wqqgpdtyn/ZOd+toZJhEXlSn9JS6ug21ScaqhsiRmjKBxqqtsMxkmtsF7YZN7wY2si5bBir
0nYACNiPrzq/5xvK+E8wd9wF0DE/v7IsDm1i0hLll34uiUwbDT6NDWea4wF8yNYSH5ZxmKA0OsWg
KuziKk1qSNonfPjhJPwBYNPftA1SNeqVqGdZWyY2DQl1CJ3SsEpl1R+dMLseB4gSF8FK3LMN47Tq
3k19Vyxy9t3Ts7rb7FVeP0quDqhw+RrQ5obm/sq2bFnEJiatUzlVOYRvcCvs+bXOoAaYxR1El93y
JWsuPbiaMDReu8PUjlmNWwpb7tjYdCiw5Or3+SVlyxqbELQa2WiB1HCdQmfqHlr00PjEREwVv+5a
8aKD5ThN5KqtgwNVeiV02SbI2LS92fFwl8ibtJLJFbTKXoG1voLK2HPjzfuGFitjsy0zY98eUL+Y
OyUr0hHih33Ej7jivSggXs+bzta84fWDJJFGyVmTUtBzj0vwlYTiqfeclQBmad7EnzGleeh1CMBz
lb2BuPBzjGN+4wcrscTWvLF995AwjqO5atKkGl4hI/o9D8Q2cMOVY58lVJlws0Angaq7ukmHpnjm
znKre6hAnje8rW3Dv4OmHEvRiCaVWU5/QFPc+QzZ5v73+dZthjn9/y56QJ1YsD5OkAOTpzfLpPay
6RDxiaD4Diq14vF8N7ZBnP5/100CdeXQceXpYbR2N5LqaDuNF/IMeSbQjDYMOtEE5ucOlNWbqULZ
QnCQEcoLfe9uVs7+slEYnqyhXFG7EIJIR0CjN7yZnM18Aq2fb90SYU2QWcUlFGfiUqbzQD5nc3yI
QENZC7nLKN6wLuvD8OK61pCiYVOFFwVIsY/dZsQ2Nwngvpdo7aj8cbxzTWBZzL1xqPMIlL9e+1ZI
7x7ibinN2HYi03PRNisR4+Ml5ZpwMu1mkTerWaRTXJabEufczbA+GbbWT4N7t2AXXo3hmLnViens
W+6IH1Jkh/NzYGvacOg59FuaDZiDkYBaMAhZeUxCQMgva91waBYrL9N9nKdl7dfXAviyA9Sz1vJK
trk9jemdWUjsaKgN1SLths47llAQOLZi4scyDp2du0SAcJNArLibhVzUNannnFqWhcYTT8pkXD4C
HpDdsWqW+yAPk90wAECGh7F4G8mxOwC0KHY+EcNdUc9ruhono/33cuNSw+GHIhaN20iZLqq60QW0
6JsovqnAK3TZZBl79jzHRGUCt8psqfSxcWf3GCZsuHApGM4+Zw003Gefp6HbBcibiR95tPb+YLGM
CS1blsoHG0BRprOzxCD8H04q5t/BQfV0kWVMcBkJg05VApmOGHw0mz6oq63I4jVI4seh1jWJ6UBH
5wRTgTR+04KoDPmg753TXIPmSmykry964HNNMFkP+IbvF7lMY12qcIf8O1ugRzeIt8tM9B9PL4c5
rDwBXCV7yTO1a4DZXVk6NgMZfl4OCylHX4kUBLJ7JfnjTJdHCmLJjTuvYbZtfRh3bsinyFnEvkjp
TA8FpbuIJ0fI494zb7noWu+aiqkk5qcLXijSiohHVtT+eOwLssyfanC4ZF8umwfDiUM9eoML7F3K
BuVFm0IkXv00QjN9Lal4OqR+EIUSw4+pnzOhW0ekCon8wc/edFNd69nZDQ1PueK3DRSFVybesjmZ
ADPlLiTkITbvyo2CEx/ehi6UHC6y1H+gZVoRR0F8HESHuji6fljtdBWFK2cb26cbW3bb+QRiuA1S
dLQcdx7lfKfnfo3M1RLwTCwZNGsCBW15JL2p+1jk1QOB7MymrYLdedt8/HTmxoY3SwSGmcQudlYf
YJ+s3lJPf+rn/tA2J1VNeZzK/M4FH8P57mzDMRwc1sFtXuA634noVQw5aopCvgHH4srpzNa+4dwQ
nu4cUks8lMZ1uYeKQXcjGhlsO6g2/jw/BNt8G5tzJcGaGdakTIVKkl2nxI2eGVtZTBafM+FloMkD
aG3SIm0UsDeOg9NxXcnpPlcy2WicP7ZV7mCSqtC50PMML2cswDm/5gLEdiT6OhbhfJM7i17BC1jG
Y8LKUEvQCVeRKi14ddP58gvQXfeuq796AfKRxfhZFGuqW7auTv+/OyOOwCVMUo4ideb6LV/ENWRR
NjwUd8SbXsJebvHMdrxoCZgYsmIKdZdkwrkvHDpBS2iQHTghUCa/4pS2oZy2rndDqQTSBhA8Eymk
EfeATB7H1n3MdLcvKuc2iKI9zp8rWC/LaiaG/89NRyM3wwSVefZGc3pHpVp7sLM4o4kjg+a5j4xN
UqWL6H5yXl7nWffMMYTLZsHwda3xOhvJFs1Lxp3Nkvd0A8DIvHZas5nGcHQCq+BVilapG/unoqsx
dDcwfNeu+LrNPMYG7rjc5SOBebq2/dkmKEZMTrfVco0DzNa+4dmTHNgclEgAh7E40JlsFvBcbWQX
fj9vf8tBykSS0dlv63pB+8TXL40M7/xmem2Vf32S0rssOpmsdK23TKxgrEzlQPGw5lblLhkvLKVE
2v1fP0NusUbdNsNxE9KCW2doBohwdGsoQYv9TTBZAvrBTnQJ/3uXR/A5uESDwYJdmIkwqeQGjxdl
nedlypMaJPjSyzZ4DFvbF2xff/KKdzGo1YnveAoxCBrIuwJCChvCcWmZyCofhsW/IsN/o6JoRzJh
bqkLVRIi67c+j1ZuuLavN3xX63psqnYu06b0ClQJlWLrjMuEk5nPVjYBWxem+1LfC2KOnISjvOlR
YT/YNxXRz8PkraG+bV0YHtxAHmAW4YgZDvpp7y91ss/9sb/uwby3O+/ElkkwkWX+AjKb3pO4UJdt
qLeV38QgSagEyFXOd3DypQ9uESaJXEXrosVxlad6jJZdHJJ5P0UyeppGkLxFftdvZYUzx2WdGQ4d
xHG+6HjA2azJ7okLJcBcbFtZ3UZT9YyShpXIZzOasT83kRz6ZNIsbb3mEzIRfzrlrYzA1vRpKbxz
u1OFPfLuXZkWA9MgYSh8sFv2a9WqlgVlcsWNktUO0VizqqG/td/tWUhvKne4MFybHHHQW6bQxsE1
zg/r2wCszxtIzKw9zNpWkuHTLvKLfgPNxjRiSPhBTPgambHbocyOCwR+hri70CUMx4YyZq3bCbd3
lI38FjwbQCTM2WXnLRNU1nplG7dxVALdjYzeMr5xulokYpldE0s2F2E1+01YAiXa70M/vMmC/Ksu
1x6uLUvTRI/FQ+yrtqElwH2IESME8HCNdi+0ugkdiyLg0mmusBtEqD1xqHT3VBRr1Lk20xgem4k+
Lnztlyleal6TTr7EZfbWV/Hj+bhjM43htXNd8ISDkiP1Ceu3ZdaynYrAUXVZ66de38UEgJYlmTm2
gRH0/i/zErpfoEp2mTy3GxjbMI2kLJAeEcAJNPqeiGR4ysdazRd+vOG1Hm6qUz8A8e65FKh3dd8O
49qjg21WDU+VqB9BWQ0M0w7uGyo9romMPrnK3Z+3u615Y/sdPSSaBcg101aWYsN78N6Q4jspi8P5
9i2rxoSOdeA6VQjCPEXSoppvG5RZJbeI/+OamJitA+NKnATOBIzMhPNtSPKd6OZoC6rQtWBvMY8p
hTrVS0Oh54lQFmZkJ4GSvdI0++X23Z/z9rF1YDitaGkFkaqpTFWyHPpsIZtgch97ZBAua//U7zu/
GiB91bDFhddOnbcPvSDYl34d7rSEIu35LmwzYLguybsoikiBO1IFHqJNTln0G+lnrlbukLb2Ded1
JA0IgF5l2s1eiNMO3ocXepmOjmsCyGQfhV3Y4XpEyvzJW5qXth7wMjxdNS17EbR6Om8jCzrGNVFk
esQzOut6nHlUsl2qbq+7+IfuqgOYsouN53S3oph+xDntNpDquDrfq21xGc6t62QhUKQTaZ+53i4s
mmDXgVwDwLUxWpmc0zr94OhrIslGvTQ+O53l3CLCwb2/BbBh7/j5YwuSsPOjsHVheHg86ApcqgHm
H7VWzyCzhsiRy/LjWBTR84zUzuF8PxZrmWCyOpxZF3LkWrwKd01v6oZtTwYKNIIf59PKVmHrxPD3
iMyQoAgbJD/97rVwuz85ntnHiH45PwaLr5hQshjnI9YyXHXAmj/s2n5gW8juXfrxhqfzKhmws2Gy
J9dZrjJ3cG/U0OAtI6vXlMVtk204e6D8iM+VAgLSY1cJJV+T0nlgkjzWkbe2pdqMZGzXuR8XOSxT
pjkPC0yvWOKviZMUL+fn4LQuP3IJY8cu3KxqddSJtM2HV5q44HrzfX7b9xUKHuSi8RTQjscqGtf0
um1rynDzaB75wAPg7sGTnj+C65g9AaJd7ny6qjRhmRYTQ9aBm7mqwPGFPB54//riPoqHHWjtIEir
V9zcMgqTs0wvpVMQwK9SHGHHHY9CcR15tNiRZrX+wTLx/8GSdWCorICpTjMV19tYDmI7c2hInZ93
2wAM16YgIAFgA/EDMk5sK6L5u+6lBBvf8Ha+A9vnnzp+t5dLMVc0yRZMQqL51iFgEUQJyoXv0iZj
mYt6n1IQxdMij9WWjaCmDbPstcgYoJVesHIesVxwTTxZB7R2KPmIhDDN9m3c7Lygu5PlUm4GQfdx
u0aLabOV4ePz7CUjFI54GvAWvsfCZju7xXQ4PxN/gcwf+LgJKOMQOIy7CADnGugi6FzuR7/bMu9Z
kucC7AhO84PrCZwP9HYKxit3+LTwcKuKL01dXolp3PJWHefwMjSEKXQad+7SJS4urb2q4hvK4uqh
L2i/MtYPXT+iJuZshn5e07t4C0zy5FCCUCDxp9uoVFeood+dN+eHk4UujB1+GGvi8oCjcCiru2jb
ktaNtkvYBWvEXx+uOnRw+v+d57BlWlyHABdWcCSawFMJGSDGjxFJvElutK/VwfH1Mu+rJVB5duGw
jIBQLKSeRYm9LPfINS+8O4+KlTfgD/cYDMgIBSPYV4jjdVU6ZG4J4kWmdm0AKR6/8to9VSTfjl2R
b5shoMfL5ug0d+9M6Ad9N5UMczTOlIE32p1upyXJVt5QbSvA2PadOOSx4g1y2RBygeZbLvehrtkl
qQtYywgGogVjRYtbYjr34lpQCsa/ZpUdyvbpxnavkwWcJTPysX05B1dJHi+bCdI++8vMbuztxdyg
hKLGWYXX43XoTVeDu3a3tXy4iTPLO82boAHOJQubXUzkgQUXYZIjakLMIieOedDCJl1Q/uoBNRfe
6iHUEo9MgJnnV0hdihoWITm4QbubmrAjmfg9v4yACJ9vOK4LUk0IJJUlGB5Ysc1lobfgvFHXFOiE
TxfNq6l56ioRBcAQlin4uPPXpcMb7AbUTWrZXdb+adLfuSvxskCHLGOpcJxcbvXc9e7GjTK3WDnt
WEJqYnhsEoiR9FHJ06TI7uqoeHR6cdf41RFqyYdlXIvctkVquC6o0bGzQvUixSVMHMpsEJsCmskr
VvrwyIaJNnxXDm7p4rpxOhDWyFyE7IbG5R8mp0ue6NC+6b3NNER5HLO0AIbQD+pfY57LDd67Dudn
+W9xzX/OIRE1MWWsAISzihEekpltw2gaN1mDc1Wv04Vm304o98GpvkAIdDcv8V3j+dtw8P4Iv/p8
/gMszmjCzmLondGqa0sQDUfJd6+EyPQuYVHwwJch+ZqReuCX7RAmtdkIJascbfJ08bsBogmK3pFG
xZdU5sKOhsdrLkaHFhFLcz8pxHYAO+W3pZpX1dwtC82EoOUTaj+WiPJ06tVLLfObuYxALxesfL5t
Ggxvl6SpJ+X7DAR/MejfnVuPhI+CB1sVriVybSMw/N1vcsAJEySKx7k8TBpJq4mHP5NsjYnA1r7h
6BGeAiUdgKh2oIMCSi7vuZ7wxNDreOX29DHkHXNsODtfyAhufwepaOqFez9yvbTPh+VXnBG9bwan
OKIYBPzvWZs0WxKM/lb5LUrL5uoiYVt8gREO/EEzMTQMV6yF/I+zK1myE1eiX0QECARiy51qUtmu
8tD2hmi3bTGDEIPg69+5b1WtLl0i2LKQUEqZSkknz/nmkPSlJ9U+9zBBaI2/sCEMcbSttNMm7eSP
Z4ZE/XTbzWPsGu+EGZPGrJISFAcSk9MoXK23RP4STf6zyq+YX/ptXsOnvnN/LFX19XZ/lsXwH/DZ
PC1L6iA1CXqa+kfd+VPxNcXFWXiSk5rDjW4sm4tJZDYTXMI54wKjpe1fawlcSeeIXRRmNDZRZ7Xw
aQbq3xxkHvGXTi1LQilRyT4DGQ4fLXEwFzUO67F0i/MMTOghbsJ/ZhluIXssIcXUSWVe3wEtgRrH
a0jxxv6T28dJyeKXFDUaO0dh+DxyFD0y6uTPrWbgGGv6c8jEh8F1P+2zkuHx4xwAWtUiCWpz+oBq
qt/QsbijUbmRAtlMZLgzJXG/FrrKn9OoEwdJ1S8UWn5gbfZThNHGQc+yRE0AWgQifC3GOH+mkLq8
oyGK7hy//rXLPibyDExjeDuDQNHzuM7R5apeeiRj6p3EpMrz7S4sNjLhZy715gjMv/kzam/OuptO
fuF/b0Kw26bevpOpiUGLVmiudcsqnukYnP02uDjrxpZh+/lreHqTRPspKNszPD49r1cVddCAJXlF
LzOyLDA+7OzD8GRUVNZDlYPcAaxp61ENQ3QIRy2S3BHykJZ0S2LZcmNgItGYmqUTVanDlwBce7q8
MpD4VJ5pGNcvEaMDlA6Bv17XYNc1OwX9+b+tB9QVVQghDq9o+ApixY9tLF9uryqbVxiOXZYNacJA
O3yaiuwoZTMe27zduE6zzbrh1qwf45AILFHsBX/VKusACGw/Qk/pa9OxjchkGYAJSfM7UNtKv3c4
WIfTJO2Jl9TK22IdtbV+XQNv1m0WuaXul8bhkQy8c9UM6oTkSm0km5bN2WQ7o/3op3TS2bPfkHMt
pylRbPq8ynkj2bCcLE2ms3L1w1JmffZMs/6h9yHTVraXOnBedex9HcnWHa7NSIZzB7X0xUTm7JnM
LvSMlDseGWV6w0i21q/f30xBW8u1dj0MYmi76jC6fXcU26+uttaNZDxY+wpHbUwwW5f8WwkI6xH8
/+kGPs82wYbjFr303GIqHAjj5fSIhfSxK7vlOC7uhvtaPMzkORMRiwYo7KS8FN1HpxkfUQNyAnyj
SCZ36zXGtooML85WFCHGWebw0Su/Qbntic3dXdvhXnFgL07X73nPoLGJR9PjSkI9tdmzE5K7zq++
BWp5FE2tkyZL1TFj+dddIc9EprFOFM0Vy/E8z/N6Gn1f3TWx526kMhZrmci02K8ZDWa0LuTPgf5a
8p/E497AjkP6Z9//X9fCG4dwvDHPeg/pMNL4pwA4mpxuFRnYTna+4crdFNUgsHUyFL+l0Qnn4Pjk
uYCW1ri6eyidfgAoxZUf+yqeDn7UFKcwgj+Ok+z3pSAm89ngCz/LFpE9L12m0HAxnX2Ny5fbprO4
i4leW0Io4yy4JgTAhj1MzTAeM024V7SPgg3H231YIopJf+Z4mH0ZsOyZuTmeyqa6P6QdCAdvt26J
KL6xX4eNqGbhBKicrzIcTl+6YDwE6xYrgu3fDVePxznSs+cJqDY3dSIG8s3P5Eb+bUmbTPyaCzhQ
7JRoW9Pibqbzd7xG47IAIJoimr8O1HmM2NBsmMky0aZA5ziHWRmwUTwDBlQlI6LUEZeT8ugUU/84
47Sxb7maqDaIZzu6DHrxHC3eeKBg8jgEzP1ye64ts2GyopVlWAkyNuIZtOZh4nRqPYwD2UoqLSvJ
5ESDXDsURjVMNAzNZ3cZvxGE8ymgG9m4rfnroN5EKdHGtQyqyuEqhWB74HX1Yyyy+CmfmNy4qbF1
YezdDBR6c+1O4rmJIZ7r589TPjyhEGVjb7UtWGPzbpGYkc5lSI3r9U/jtB/9wvtVUXqu1/lD5vWf
/HU+7ptpw6vxSCdDSJfAq6VX3acFo3de1tON1m12Mrwaoiglc6vY4brOQyjy1cBjQ+PyCLxZe3d7
AJYuTPAaOBDiufSIwweIkCVTKSDN1z7qTH+93b5lLkwaNAhXxuFQVeLZp/pYuMF9uk7gI/Xz10g2
d6VsLmLONpI2i9uZ6DUyekuRViTmWQiFrmK6Y168EZZsTRtbd+mLrmjxgH4VSf5rbdLoPIDXc0+F
I41NxFqds2kusyXmUeM1hw7v88eprkRyewZsM3wd0ht/BhAnkHicdfiV5p+V0beUVefCXXe+oZqk
ZzW0XHu3mx2OJ5boS47T80doVztbwHLLhmCqbC75HLHVc1LexmI9QF8HBQNsbI/uIhcIY2+VFdsm
2HBkBmWp2umQjy9h3d/7RZvjvOhsEYTZWjcceVwjkVcjvKzuIZp1wGlLn9u42qyZsRjJxKbNehF4
u1lTnqGPMs9f0zyrE4+0D6neug215McmOC0E+TKoYB3GweBwwKyHCeSbL/7SnLM0+whkyZb4im0w
1x94s2BBjtTkelxSHo3y3Iji2Mr1L5Yz3kzh1r2lxSlcw5/bRg5x4foxT7voySvUmczpBXjdL7t8
zlTYHBonc+qwiKFsVHp9UgBTow4yzvIsGSc/+HW7F8uqMuFqcTwXfUa8mIPhdTi0Uf+btfPW3mNr
3Nijfdx3e2M0MZ6SLAyPXubrNOmarv16++dtM2Bs0l4fqKwFkIaXJV6c0l6kd2st6dn1VLURV20r
1vBpgiNC3g9hzLsqfo5Ffqpk0yQySD9e955c+Z9uD8VmKsO7F5qvy1SNKVfSg+xa2gRiOUFVvhUb
A3nfVszEnxVxB7aLVMd8HUIJWv3SPWu8DiVaTOGufJiZ+LOIpGMVgOeAi1G/9I771xLQjW35fX9m
JvJsXqdyKVBEwvHud5dGwc8WmKnVVWCi2+dvwET/O2RAlaVOxdTHPIfUrO9JlYDbK5kRLzY20fen
mJlgs3UFq6fftZiBrK8PfVcJ3lFv6+3aNr/XXt9EPAA8mnIqCoRv98o2B+KMtkiqvAYk1I+kmjeS
GFs3hkunoQep187HnZNflP7jJMEqhQu/Ls0egjLy6Ma9n60bw7O1U4FIf2QIfmX38erliVN7H2W1
vuxxN2aqZmKnBlYuwmQLZDOJl0PDQk39FtrG9veGM2e15/ZrpWJeg+4gAlODHDWX65bg9vv5MDMR
Z1Pokz4AcgMpPbvr8inRbX7XOfooqumQK4baKrJxyno//DETgRYWRPnKQ1eKLA9XLO6UuXzo1KF2
0svoOL9uT4dtRMZ2LV1V9GrxGQqx8QTYR+xBLvGHsCFLorzxnGfuZXW3EilbZ4ajZ7lU7QRKes68
LgQ+NrqP/QXtkweIj5zXWN2F41ZfNvtdV8gbrwz8tNYtLmrhLvWh0NFfZBWv15WxFvNzVu9SGaGQ
ffp3N6zPvTHrJex3zUoS6J6GJIG4WPR53/wYXl8HELcIZ8zP5Fa/0j48XO9YEuZVT6Wcf9K2uMiu
2dhFLNeQgFf8ezApCkncqq8ZJzr/IMHVOEGN1+myI+rWvnj9cFyL+v8oxRzLHc/eG/1athgTxKb0
CmSRKmHDqf1ZpCRMaIbtfunPKNP5eNuO1/n4LwCEmUC2MI4H1TEWcdarEBQ96wV1c+p4u3HLAEwQ
WwwdSd8F0JWXMnxZR/IK2BwKsEIljz0NXvd1cnWqtwt6IloDk8F4BJzXeQCcNvGXXJ91n5OLalyy
cWFosZSJUwOpJSEqGK+LYMSlgpRy+rU6gfx+exi25o0YAJFVyEyLLuIhsBlJ03zVcbfx7mkJ/iZG
jYGOiWROH/GmqLtk9uXHRZAnWXb71ml0HdKbGQgBjxxA4BfxOaMPIKB/dBC9mjZ6iWu1kW3ZrGO4
exhlgL4XhPERzEA//Hb0PubpsgWBs8TfyPDvkATxqksMII/Vp9KNL12d/iFd+3JFHrstAH2z3jkQ
I3tfi4l0aYquwhx5UJrVj6KovcPtNWSbaGOXn/0gIxlUjbmkQdXhoQoCbQmgBvRVSVrtopaizESk
VTluKpZ0jHgJLotPa+p5h8rBBnl7DJaZNhFpbK1kvPrTNSCxGgx7OhlFl51uN27Z/Ez42VrKsU5Z
EfIYKemRZt6lIO2vuhnO4KI8qWmLptMyESb+rGizvg+jLuTMhR59FaI+0EV1c4wD2r6BXDt+43I0
z6YSRLvooHBfo6GZgOASP5clO8yRf2kpyrVvd2SbDsO3yxGq9sEYUl6CzZHH5VC8uLJpNx5ZbXYy
3Jq6IyFD2UZc1UUxJAFV9fc8dttfKCYb2p1DMLx7ZK7SoHKjPKgccbxicM5gyd3iWXi/ABzuYHh0
mQ6ZZrOM+CSixyAv/mQjO0A891PrhS+R9vla+l/Ccfoldffr9qS8j9pkoeHn49QSAdg35Z2EyFo6
tkGS5Wo8rlGwHjrXCx69csaDuAiqU1PN2cais4RJE7JWkayH5m0E79FF9Dr2/nIsl1UNiWaje++m
5a9OefqE+i5g4W+P1LJATCAbSm5XQplLeeOv40s2EOdnTLMyEQ3zN7qwjeoaK964Ui48F4svCDme
CIYT8FN38VB/WILo7EsUkwbpcF9V0b4I/R9I2yC8ZVoHyqcG5J6aHnCa/CDGfcUnzGRVq1A9Lz1U
WnNXLeOJksW/V3Tujrcnw5LOUTMWlOuAIqWF8vCLWEAVMzsZAHOs/kTjXRTZlJlgtsnxQ1nWAeWo
fRgSyiJ1XhfpHUqGB//bo7j+7TsZr4leE33T9ZOHJTXrejgTj3jnGEoLG6vJtmCNaJBPeUCcIka8
dJzPqJ7nYiGXNnV3/rzp+fFaiTJDOFZh6SZdVsnEqdxw3+o0wWu9HLJualfKhXLcY0YC/z6e5/o4
+Om00YXF+iajGpW6XfJQU2BQcOnnKKkPnVjcjRVqa93w5TZF1Q9oq7FCq6ZQENIELjtMA7qlSmXJ
H0wEW0UgDaDdinIJNOdVvMttnCYZ/JFfD+hAWG5cjXoWVzNFOpdm6lsU3aAj3z14WVXerar5IkQm
EPqKz46oLnm3gBl4DJMgVBcKTCmQdGcvmh6nPnupQSfabNLsWha1ybwmVoqnsIYSnunMuThOW99X
bKKJrJXeuG22dWFkAhEp84GkhPBl6H6TIPiQTu0HLXcp3FIWGDlAoYaw89hKuBvk8/c5qtQ3XU/T
z10hxYS9AVAPjlvIVXEtOudQA9ubTLPcqvizLTrD5yEW5Xq0dgIeDusAxH70MrTZb9bXTZK6/T/R
soWss3iPCXnz+5XV7iwD7ufQDwBF6kPYrB93mchEuTkEt48OzSgfnDo7gzq2uov7cjrfbt2yekyU
GwBoqQeicaQJmIRqwkV8Of8Zm+bH7eZthjHO5iOlWD5hS3nqOr/7ovheEvp6u2nbn1+/v8k+0gwM
DH2FPyes/UIWCKt54FmdvJ33cP8BsK1p1nRZTrhuAu+QZVn+2MSNf7r99zbDGF5bpdkcFUFHOJSc
xqTsgyEpSfX7duP/fwx/Z6c2oWtEN6hzzFOPA7M9HVmL97q8PCqUVgUDaockAVldeF6n9tsyRedF
V1Dvq7YyT0sENpFt00RWYK3bAA/P1acekrnQAPrVNkESAxG4L1nwDc/uRhzNwZsGyF8Qzwl0medD
SPM8mTt/60rAMkMmzI2yoQM3yhTwSA3Nxe/BTOgjcmzs5pbVa+LaVom6OhXPAbAp3i8/r56caP0H
Ly8vt1eArXljO+/zlsV4CPE4iDPn7y7BLJAoZz+agG0JzdnsY7h2T1jYI6MiPHfdY9iU7qGCj2yY
x7KGTExbO8y5m4rG5/3a3DfhmBS9h3tilEQ5brXvXYpcB/YmgKCip/WAuvW4C4gK7qIfM9f5ssZb
zwU2+xgeTqa5SIWcgRnGyeg0jM18EeOwr7iR/YekTcZ5vAQwCoM4dlLr5u+i6DYMY/tzIxNvgd1A
san0cHNBfwPr91K3W9XZtqYNv23IHHUoZCC4mEd1tpc7v7txq+jJsuZN6Brr+wksbgvh/tzIY54r
dQSPnX/JM7nz2ddEr6EOVxSyFD6P/eZjIcMfUzF8u+2xFsuYYLXOBw/QNMyEt0pXePKV4GPW7ni+
3brFn/6fLb9Z6wuqCfuYVYRTJuovXS2i0+LQ8SkAFfMZz8t/bndjG8R1at50s8oqWop2JMCK9uy+
Ub6XdGzzkGVr/fr9TetazqqqVw9BbaggwbFc+WKHYsNCtsYNdw38xZeFlNiQca12isepO+uw+b3P
LkYSvbh9OwkXjSvRQrMnGO8nvXzd17bhrVmX11BhG+CtcR6c0thVCRXxzlvM/9/dvbE5zuGggBiv
p/HJpwlb6J9marfI5i2r0oSpTUNch2tBXL5Ekt0PfvuDsng8NYvMD26+9ZZmiQsmUE0okYvM61xO
G4DVcv8cjMGpycqNiwVb88ZWm4F3qCNN5fKxZ+VBO7pPnNx97ovguGuCTWza3BMpNU1XXLNldZjM
7aIfh1Gnn/c1b/hsPQQpC2YX5hm7oDgpqSCvBqhdvC8mmKg0AIonUPwJF1cjYOA6dlFBl7u8C/W+
Og1m8qdBiyLzxzhdOCRdgWYYXJlXF9E2aX25bSHbDBveK6FxmJU6XnnRNNWJDCE5+Ah1d1mzjjvn
2HDipksBxADXLR4anRzXg34IB9g8Dlxj2DvHAZMNrZnieIm0t/IcFU2IzYV3aNulOWrw1dwx19WH
NaRe0jtMHue0q5KhL8PHcSQ9Lk3KCHVu1Mf9yW1rvh9oIxO85tYiEDmJVg6MLQRDhjmbHoq6bjZQ
Lrbmr5fVbwJWt04yZ0W+8tJjhXc3lyoIDiGoAbZwr7YODH8XpM/UVCGcVCgVliT4IcFFvWEby8Et
MoFrwtMojizhLC4qDiH6pHkeRKcrOMKtskPmBirpVPkwR+mrKFGNWIDkwNl34olMUNvseFGH6vqV
D1k4TccuFtoFpVRHptPtqX/fkaL4atI3cwMQbFyqBavc8conMBjdVQGqhsjOQ1VkKnjGyzpkedyu
vCrXP3VITrkO/ihGd93EQLr237/fBCGbhdesfKLVP6Of/S11tHPVGv4/oOqiZ6taea2k/wANvgks
Rf6WsJTN7kbWXblrherqDHYXsTxr0vbnguTrKwHoeePAZunCxLGN6dR0HZTZeTCp9Rx0qjuPFXGA
91l+3148Fr8z4WvlIEkrJXpI5VCdSgeAjBLFjBueZ/t/w6vduuxiGdQrBCWc4VzEfZAEfTMdalRa
b5jo/WwnMinU5qluiapKzR0y6qNeq3MWEXoY2xHoia1DkM1K1/G9cbHFz/K6zWrNS63Kg/Jz727A
4/BGrmNr3XBg1+nr1NUVAJCk5RKx6qgDtYvUnEYmfVpFULOgVjZz4mTi0zDH7QWvKlsXLrZfN5zX
aVygXqpw4bLXzs/Vb9JvoVJbmaytdcN/W1yc18RhC/dF5B8wyf0hlnKrOsHWuuG/TlEFbePJiaNA
1Ds7dRWC28HbWpeW1k2sGTAKwl1brXkRTEhg8Wz1qPFac7rtthbHMunQBLTRSZMNWDKV7Nmph+zk
Jx9Q/O8qZHQfW2pkIsxS5s+QUchHXgWRStprjUUo6w2ohc0+V39+41JiyFSrQYvF24J0IN3WGUeo
2KJ2sLVuOKwfzFWY5nLgbG7FGWLp+s6r9RbGwmb9a69v/n3uvAWAl1BxGfr3ZbM+gXTk6Czlhmks
IS0yDs3Kj8mwtoHiqkx/zXn3mTbBvR+o57jZKhi0dWH4bVDraEpxxuJjgVeVLPg09wtqNpzzMLt/
bi9RWxeG8zrTiuofMijudtNjGy3POSkO3RDel3KzIPt9rERk8pwtTV9QFCRiGFO1nJUsmxMJM3I/
eSx4YqWkiVvk3vfCrbfIPCyj+g/YbPJw7M0wKn9lXlJ2BfwuA6JBVgM7gdir3tg5rzvkfw8XkQk7
q+Kh0+vg95y0BbtDISFNoGQpL4sf9sl1c2vEFuDEsppNENoStiJvoSrJIdT+e06RgqPpNhw2kjCb
xa7f3ziL35SeaqNA8kUHr2lKRNIqhSLYuPzRRs3p9mKz+LvJgQZy+HjyGrhMWXddkk9Oeb4Gr43W
bRYy/L0FYVXqOBMmA/coziAeK7GyJNb5Vvml7fcNj/f8pYpYjd+PCOue/djDAURs6qa8D8+KQsPZ
fVU6Wgxzz4Ef+lJW82PbFB9QAnPJw+IMoOl5bFuIug2f9s2F4fiRX7VrDOF6Dkmhf4BtAc4w6nZu
2ibULFL9GKoplByQL+cOmaq4BDVeKHf9uoko8x1PpCHJJSeF+7daxJJohOKdjRtnaN3hzu96Gcq7
Ic2fIGEeFklUBvLv2/9uWaQmAdqS6YiyWUvuKwIqqUyEZXkmMYOevM+KdN3Ity2LyUSMQUM+WFYW
d7xlWKD9EruHCBiJY+4MDS/XPj6Tiq1HV0QK4LWYHfeN7jrqN1EE9bxtyXAU4noe6uNSBn80Sql8
qCzebt8SpUwsmTuPBUoih46vTZc4c3iOlu6Xn1ZPgqQb27rFyU0sWdRSIuMmaNEFWEG1fE7r7Nvt
v7fNveHhi9YLuEPKjrszewXi6wUsbD9zGW3Af2x/bnh0DxnLpajmjs+i+65ZLpPACbYKkW3/bqTh
na+cmIa646Mzk1PWlToJAQ44Qw53K5G1dGHiyErapv/P9vnqhO65VtXHshb0pOXyfZf9TRRZCXLG
sXK8FjXCfpbEqjt5rYvyH7lzfzOp0LpuYYTmUGZsaR7fDYNf3wvKPu/7e2OHRlqhQB9Fax7Hzlmr
9eiM1Uvtil2FKpGJHQONOnQfo7XhRch+oFBKJHLOX27/usVtTSRYGdYpsClLywNGPtMqfMyD/HEk
y3BIi/Jyuw9LkmnqcLaA/OLZRFfcdyEg2ja1+w0Pf8ERwhwNioe8JgEwd/xaLV6xL9iZ6LBYj4Fb
kbDioUD9sTNnJHGGlCbaXbb2UdugDJfOWLukDYkbjjvyO+Hrl2hdv1NHfF5yeR7Ah4wT1Jfb9rNE
D1OlkxQEFfnMr7jKlXeCuruH0SxbajIW3zZBYiIlulCgTuaOLJ/cFpVckbj3PbERtC12MnFiawHp
iX5E8xpn7kMEcm2uVE3OqKyGDkuYQWc8pOFz2u+8aTehY6BlWvw0bXERFDif+4gUiR87+y6afMPR
nQjUrjpcsZKLLjtnw8Aua5dHp9vzbJuJ6/c3W7Rbh6MnPNFwQDPLBO8hD1EtH1boIW8kULYOrgvs
TQcUF+gaREPYhsJQfXKUUvcydelTqIotxLFlrZoMaFfhUZGyvOV+3IMTPB79+1y767591ASQdWJa
ZzYUDa/X6VUM3tcBQua3jW/7cdOfW3fF0b2suSZ1zpd2Sk+F9vWG5S0Vp5GJDCvKQXepVh2HMMu3
3FufRpX9k67th6Ap/y6vb0F4/S0knvhLCpLF+evtUVlm3ESLsdyPnAXwXtyE5O3DMqj45wROiw8K
AKyNoVkMZ0LGZhDeuBNNUS8LdNe3OJywdiukUmQjsbQc5E0KNLcXBJg01vK5xUO2k2evou4fclKC
H9J7qia5pZNh2QpNOjSnglo0qdHRpIEBj6r+vLjkCDDn11GTLRe0Wcvw8SF3JxnPfs1R3kUTugD0
LyN/H7grMrFjLHJBWkbjlvd56iS46cgTKJvd3V5LNvsYZ+yynzpFcJvGyyXtk8GjS5JBIBGlrWN3
VONE96U7JoZsIJGvckdWfJUQA3qsyjHozr5by70r1nD1HvC3aemaileVe4mG6bWb0i/7bGTk4rNi
pPTbueESJKAJJG6fK7rGKNnMPgxsq4zcsoZMRFk7T67qWuQDlDSzOjiehzcVZy6Gz7cHYWv/upW/
2SbqsSpRA4rsSat5OozlooAzHsrjvtavfv6mdSwbFOsspOLl1MlLWwztXaQ2GTht/35dvG9aD3KH
xvWgGp5B9lqDNqSoz1NbefVGNLIEVJMEjarWnVc5NTxmQ5yEgwpOPsCad16V/95nn+vI3o5AUK9C
BWLNvbb6GfqekxAqyL5gbbKgDUEzE5Wi8WZpnXu60PIYeEOxgdC0GYf8+9exGGM9uF3Ddd50J+SS
1QX8kv2TSJtlw/6WIPT//fWNdeo4gpyR8mpOu+HeA2pNB+lPpeNjoOvPtyfANgrDh4d4XnIHZ1w+
heJ3PS5Hb53ulCM3chjLfmaiy1TRqV6CB5enznhEpclTG6KwiY7HvJ//SYfw065RmPAybxChELqr
AVXGI5eM766JBUhvNqba4memQOcoHbWKZa45uKY7vBbXy1ImcdXuI2eITHTZVE9pj6fXhgswsD+O
VQvNlzTYudWbxGcTa9YQrwOIcIX6nRNUiPbeD1bIQzzVG7f2NgMZbiwnnNrGpUOYi+fmSK8ZdtNQ
cbo9u7bWjb1YNxUKEyFYiLJKwo5x2EWnEsQiGzuwxQNcw4/HPJbgpxyxwWjIck4aQuTZ33E//L3v
5439VwiZDaKZK97Wj/UCNp4aD0Ab8cHmXYbz5s3qRm3albzNg4OT+cesiM7ZJBCgcWUf7JOMAanK
vyPduIwFki2v4I3MVFLJVieeGs637fN+jAPbxr8bd0gcjGU0F7ztQOlDlXyqKn2ki/NFeOvGSfb9
KQ5NtrNohcLSuHo5H6vuntLgAsrEywAcwu0hvL8+QxMwhsuWvFPRnPM6j8YuIWE+VceCBc0WutJm
o+u43uwD0FcLm3QZcy6q+tjUvZ80rZsf1ilojusSbaEC319OoQkNy5SoQlquOXdQf30BscF68kaI
r0TazT63o1M+xBSMFvuMZjg1TYtF5HrIuQflnkPl5eGxx8vrZV/rhlMPacVAZyxy3tDlHvih/uSW
UbCzccOlFzXrTtWh4DSdPnR0vEvVKneaxXBpD5DcNKh8AZzrFB8a0FccukVuwZgtjmAixMpoCpsJ
JZc89auLdrw7TTpcgW1JjFscwYSHRWM1RgTQSWD/6JdU9c+13/x1e0Jtf35ds29cIAW5EM4UoPir
ZnbXL8F95E8PpHL+ud28hQcjNIFhUBJPJyWk4JO3/CgblayhSKj6u1u+ONJPgKk4jBkY6PH1do+2
ARk+3fladmnrOE+o5j3Otbr3aXcQS7OReNmm4vr9jb2IM7t6Ymi+1V2RqCybksJxt8oLba0bzisL
QHwhQgoPyBr3tVnm/i7t862019a64bx4Ox/bnMTOE3Wbj3mgeTqy022rW0KcSUomGhR/CE2cJ4d6
0CFmKj7XZfGZOplOSDyroxjTjZzUNgrDk8k4i3roMsHrwE0/DFHdAlOaNxspqWVLMAFjixPN3tJS
wfMID2xeo/8KuuhXIaejN4a7ZEJDEzaW5XC5GqBz7oVN0eJxmwWvA0R81iRbV7lv8zRhY8AiT8wb
Z+dJzOs4HzPsBOmRBTslNENTQtNzIDEEG2ExiQigelaDwm0Un28vJ4sTm9xknp48odXoPJWFOF+d
WGXiYzSOG2m1ZbWa1GRZ2lIAVDDJqm3HxIVGSBI71V/jmp7cKAUeALwi+8KRiSILfBUOuC7HvhON
/QcokmSXOV+dM53GYFcmHP6Hpywd42YYlPPUaE8lrFAaiKgtmgHbTBh7chbEU+5k0nlay+zRX4eH
quwvrSv3ZZAmdCyNB7+opyJ+WuMQNWnph3qG5Gux7IvWJk4sm+bcQWG7ADA2ponv1A9pHu8jgw9N
cJg7LzqcGuzKgbs8+FH4p477LdyqJQyZaDBCtMpDmTlPC0pZUFHwAMm4LAnk8DiwZiOQWqbWpCMb
UT86UzGnT2VZ35civNBsPS+oFb7tw5Y4bYLBVBb5wyR87JTriEd4FKrdOX67BQaztX79/mYfhtZm
LXEpET/JXvRHncZ9Imm21fr/i17/C/yDkuq/mw8qLHkCom4gM9kZ4iDHcCpPVXyXjm7StzKZ0k8e
K5OlW5N4+sH88SEOxDGNPhD2aSn/DtNzDhLafYY0tm0/7iRudZr4iaXLtyFLP/p++ON207YlYHh3
MAx5qiET/lRk7fDA6ngAmUI23A1NtnXIta1kY7uuQDoYihIBxKOzi2MuNOjT4IMTNpX3CggOlEqK
dOpPu8ZjIse6IFOe9P30qdLNvTM792uhONNbGIR3zRX65suhE3Y0Soeg+tDWCY5xDwi3obdFHf5u
4zQ0Sc2E9NNireP0aY2qs8qqA6P1d1Ql/Lltmuulwjsr2gSmdRGqQiEjlj41Ibh0ijr/H2dXtiSn
rgR/6BKB0AJ6pddpembs8e4XwvY5Zt83wdffbD+NdUZNBE+2OxwCSiqpVJWVOZwHBAn+PHF5dAE6
PSBbme6K0rN3KDJuy2ChCP+3I3WqbnnDRHgljX2CGseHCQH6imMYlpbOa5aIHPxAY+tdxTJ/pDJq
fWUBDc6mL+ktkXjfbqZp0TaavPDEkoRLeAUnx8uYek9lb1+zaQ3Id0vHvDUt2kYTjsjT5LLzrn3W
gotgDFLVPUfgahtT9CTHlB6gmfvz/qcY9kyd48yr3Mom1iCvYRqGD3G6LF+nMVIr+T7TbGh7iSjG
biiaGOsXiiVNGeF+l12Tgn4NlVo5UkyP0PaSaQG8OLOEd6284WHy4qBJCn6MSnGZIDq7bQ/RYWrc
RtIyixfvCr7OQ1Q38z6P7HxPvHCNDc4wDzpOLaqS3oohEnAdbbA3pK1M/F7xl/uTbLpx6yA1vvTg
CLP78OpF9lcS2+U1tsLf0Gxqd3Ytwz0Qqc05aViJhhLWXvpIroGADGv5PzxoSN0ot7bD6+iMn4jz
jk8foDGIZt/ynQXMUdPaKz5pMuDNV18d/uiqZ22cYC+be9ntVBi3u5kie33fgn8K3W/4pA5nGznr
vJJ34VWxBBzlL+38NRyTfUinozVae+j/7GIeo5+l3ivkLQrwQPL8lKljAQ7Kdn604+9UgPhzCaJw
OC79SweG4iHeT2zc339Fw6akg+HQEuQ04IjECioBgZs8cMI7i4jPYH1ZA2H/gV68ZQXnbyPzQgmQ
LyDC6ssUMoqtPy1q50yPmX2KWOlPbnaQ8aNybx+eyA+U/gSebBfScVcXz6yJ/XaRO8SwvtPYFzBv
kwZrr2j2OX1vTc8t9fZV+a0ja6qAf8hE3npfbf/pancA7xTHVaL6ODeo1z7dXnMU+WFo0O0w5WfC
oZ4Qf5nn7sVtxQkZQVyUoqcUNI+395NrHniz0Ftvom1TUUqSm569vFIve8CruGG1Z8v7HIcGY1/Q
iHHE8iDRsueF67vWmkj8H2zDG8/VQXhDrNpsLjBjGQiq0eoDYAJZmn2G78vV0Y2J36MxsxlCf0kO
MqJ70mZQAhTHrnpMGvWUlHxX4ODEP+VsHTLyYmcraUZicFkdwVdHkGy0FiKvU/5hnqsdadFAg82h
WpZ9LiofDpRmx7Ikp5ubcXpsIOM5y5WrjunpWpbTtdpyYNPttlDSwh+ozPzYTde2I9PS0xF9XkaW
skkXCQzcj2r+EdtkR7IfYXcS9Njz+trUL+UY+mP5b+895nG2r2dcLModVh107laySn84yN6afm1X
tEgTUejx3O4JqMLYxMcLSJCllNMtUfmlIsnFzZ6KAtSRbX8oFtBPq2PLv0owy8P8c3jFVQZzT7Kv
aGLwl/Af1RzRvbdfRu90i3hui6hcoM3HbktkfeGaZuf2+6vtPJlpp9DP44InrDrLOut2qRevAdtN
g2sBVuel4MlMInENefI8zOPRiYaVg8KwC+vXARUnohI8FlfV15MvC/eJDN0jGmNWxje9uraj1SQm
EHtIxTXrPgN08ZxBSvX++WEaWduhig7cs26aiGueDKMvHfFgs/Ld/bENUYCOFizk4hBvrsWV9ifl
ub6I3V2D1uTwe0NHZOSt47bn3J7/atWokBSlTWB93svv9tAMe+G5T3meP9q2E/piEhc0o9f+/acZ
LKYDCPMCooXtXIirSFILDuSCdK4HdcW20W8B76tvGYpcQUeII+YEQ39+SLKlhJpM1g71tqWkc86F
TleAa4e617SH6JIVooYtPajy3n99Q1yuIwanugT9NpnFldTTLxWC2U7VXygOuDoKV2bbZH/NjctK
NoI4kl8tljbHgTFv38WC7u9/gMGTdbRgFqdVR6KIX5uRfci98oMNgjWgwFbuLabhNUeGkH0VZ8Lh
uA7JnWX1ZxKyi1TLyuFqso3mzdaAWjW3GN6+Usk+bqDL5mXetq5IoQMFpYxE4XUJXn4U/46ejHxG
twlpC51zbskz0swjQJ8Jqy3fk02K1FO/dpMzLEuddi53aFvlI9ZMYkVN9wCSdS/ag2xxRnMQCu5P
U227a0k6wxTrJHQUlA9ikjm/KuIjEbG0Pvgc7y9Ow/TqaEERDRVPcwxtCzH59tgjzzHn21b+n3jt
1c4Tds1oWzJ0rnldXZdkfCZ5cYr4mp62ySya2yaJU/XtPLBrN4j9LIcPBR5DwrW+EJNpbhH4q7f3
knkQZe3Rqz2W3LfK8pH2qdhoGs1rYe3EHkrqXOtk2DvdcAgXdmRtsTK86d01r+1rXne8np3ruIjD
0rKHGMT/91eMwer/QQeyBBUhGdMrr9GnntLC2xVLXRwW0PAe7j/C8PY6MrBBxTXvmeVci6Z+WEh3
Wd8UTG+vBetVOgGvAr1VrJM+AML6RTqLz6b4dP/NDcU/HRRIcIhLNc7k2s3z54zHQcnYISfNefKi
g5WzlXDcZKDb171amjZP6romZL6yemY7ldjxLnNssnIcmj7i9tRXo1u0diwmYvs6h9X7EvjPcE4f
kefZ82V4KKuNEa5OP9c1Dc3ZsCxw33EJLIiWHuqhjfa1sNaqaIamFqHjBHmulnioneVK5nmXxGTv
xe7DH0mwts92wirf1U790ob9SbDwA7fclTjVNEGae7dtWyaR1yzXmKTJR8j/zI4fFmCj2d9fZ6bx
Nf9ekJ5mks/qOqfyAzqDT43oV9bW27PPdeBg6BRAzU58ulZdcygr9pCF5Wdph4lvRVW1c4eNxxrX
UYS2ROkJAOnpKqm7770OoVct/gGwc42X7W1n5zqEsHfnJQNbMaw0FBM6EuWzrOdn5AFWbjqm8W+x
wStHWXJg1CBIrK6AEgIHZFfZdcjq7kxjJz9vmWiuU8uBlWKQAAwolDh6hmtzO+5VHq+Rj729jLgO
HrRsK3fq2Z6uonKzT0QxXvoCwlqbYCJcp5UD+WMDJZ1uuvbS6h5sgBcD0dBtfIJcZ5WTy8BixmuY
hqu9SK3TTWDrvtVNE6u5L+QIq7zisDq1KijjNWJXzeQndYdNMTuXmvs2eZVCQDBXVxHJ55lY7/pu
2RW9WgsYDfOqQwZTZ2ha6I6pKzjlb9ViqB7MApfXTdbREYOFLYlXZ954FV65b5P2ucxC0F+mKwAa
08vfNqZXXjU2VIZ1MYzX2EZOFa1K6C+Jhm4lfHk7bod41t+ji3Loelbb7VXx7hgT+5EMCtWY+TmO
m02Fb0gK/f0Ih3Ex5ovqrunQRztV2+fITRw/CslKNcxkodvvf1mI9cqZrfbKrCrasch7b6Xxcrg/
u6bBtai6cVkBhbequ2bD8NMiLEL7M7Jm2wbXYmpLjjaLOAZvyvFH5fSFb4HF9P7YBqfVYYJ5VmcN
tsbuWmbIBKcNDqx+wdZfrlUB3q5yY+f62+w5m9FWFUYdvMq1dyx1d6JjLySU7xK7ujK3OKZAifi5
tU0Pnf8HL6jKImpHfJFc3ORIaGGd0Wu6xtpkmGgdKaiyCkQ7EAW7dnb3TjDyi3jj+/tT8Xaajrua
Cy8oAM4KTbHXsBj3UtXngbO93XQnCmejNto22rV2CoM/61BBpOZwyntFe7Xb9FpG/DiAWWksh2/Q
w/ty/2tMhtL8Gdn3NgMlTXt13PjRSsfnBlyU94c2rFkdLDjwMK4BMMXbxwqkHwrk9a3FoNKZMft4
/xGmt9f8OYf+fFNDSvyaEp5/cOokP98KJtscWscHqlRUOY+s+jrM5CUq1bm3pm/bXlw/hG2I0edV
VF+BvhgOSdyBIgN+sPLiJstrzrwsdYNKFuonXRt/VxAx9YmtPsoqXnEBw7rU0YFuKGW5zEl1lW4E
ENyxHdRBqPCMmOuwyT46RBB7TYaSrCqvDDWOa02yLrBJscbZa7CPDhKsp+XW1TzV19iToe/W8yFv
rO90XOPTMSxLHSCYxRkHOzsrr7mtssMQL+wUuWO20fq3r3p1QoZTDt0A5TTXqe79hKK9jV/dOQmW
ZptXidtnvXpAOTInRXmmRNY1RqPKLIpOnDkR0VpS3VBx4zpK0M0kJIhJjyfEjp97aGwIjzO4rPv5
6yipz7ILtz7b3a+mdMCE054I5Eyq5FQnfAeSCN+zy0PeATytHtp42mEFUmr7Yoh2+E+siPe9+oG/
WVEKaN4L7MLWyrGmlaOd8Q4vlpQKN7+6rYW3cwtfwAVqyAeuuK7hhqrLn4bzkpPFksUVsJNj1YRH
Zqmjw5sHslQ7MAJvynxznYfuRu7aJH1VoHI40PPQ8X0eLnJl/Ri2Bx1MyOdEOmHfF9j4EWENlXhI
J/f7LMJvnp2t7XEGQ+moP2zNXl0NKb5gKP6lJH03W0sKlbUkyAUFBwbaAlamxMC/znUE4KhqSCy4
XXm11JNt84tbO76a/iy2gn9mUh2m8j0VFSqko49U80Yz3sz7yg0BAPRkqrLyOkcFyrskjcQRmqFp
/2+jyFT/AvXhWoPLn2z7f0vgXEcE2gP03poELr+IxL85DFAFbuxnYCumjbcDudZEPzs0PY2MnBI7
8tM59Vt4Z17Nvr2mWmLwLp3FLnbcdCZQnbx2lnUIU/mVp+1+XOJfmw4VncEOuVHPqwsOhhckZy4y
q4mfJ8u8vz+6adVrW0MqQ9RUIYwA/pjxo1uG72XlPrUErJtMbiumcq6FDS5EqeqYRyLoexAXth3k
ANII8oj3v8Bkfi1s6IsEAgNimAPg25Gvmip26CpxhvjDttSAjhBsOWjsOpfQYOLut1pAcCKcr7zs
391/f8Oxq8MDU3uoY3A30cCyxIEp+1mMyVp3nGlsLeonS+QJUXpO0LZNc1Dekh0lXH7F8obNTAcA
jrTDrg+FyADCV2hha362ibUDC9KhG+zPLVU/7xvIMME6lV1airCklXCCpA5nsB9Mgcu6Zp/StdyP
4W6kAwA9z0WQ2XRO4PVA8VcJOnclPVGr+eF0zjmt8sc0WutBNs0I/Xt7dKxlKuK8dTDb088syi8d
XT7ft5NpaM2Vo6mt0iW3nKBqp9avyESPS2pvwyxwXd5UjjOjwqNO0NAYPJF2A61Cp9hWl+Q6XV2Z
LGIZItcJ+nC6AFf82E1k1ydsJXAwLCEdKlcM1OVLKJ0gUuwM5qnHZC4eo2Wtrm3YRHW0m5wbF7zX
QgT5ID9OfXiEdQ5MpiBd9NZAF4bZ1SnqxqJ2oRExuQGJ6Tv02X7gs7stTaPj2QSZCRAuDGuSN99A
q/kS8/6T5TnH++vSZPzb768igkplHuhLQxEsnftc98ngoyFvz8rofH98k/VvFns1vgXOeULR7B2g
aPF+pPLULuFXh4tzWDQrlxeT8TWvjd3Kqlm1OEFWEQcAKud3nK+1wRsQ3FzHldl5GYkkxCYNMtkf
vdcof2zGj8lgnZvI3SlRnxMo0I2Unol0VoIK05xoR3JaO5SWlYI3t+WHqbO/25x/c3N3W6JAZ66L
chC1W93gBIMaA9JP53lZTptmW8ebNQsXs5xHJwABKfCUE62e4r5wUbFX8c5WmPb7zzFYSKeok70C
SpFUKqhnFOrDTHQQloVMvOdSa+URhoWrg8waCHR2mShVAOIL8Jny1Np7CPYOdltX+7LzxpVz2rB6
dZI60iUF2I+aOehjwnyUQSe/tMFQvc1QmnuDWTF1qjhRQSGmNIiF054phBNvRGBst+0Rmof3zO3z
Ka5oYNvx0zCNl1o5exmKl23Da94tW7tyZmFNAR9teZHxPJ4dXqYB6cI1ehbTatLO5mKEShx07qYA
PV/8krddvIegjby4rOX7+19hyIU7mksTyWomRUoDkZ+Ksd2J0D64XrrL7F+ZtHZud0LG4f6jTAtK
C7m7yQXjb1fMQVaOg89GN0Gvp2xX4m3D6DoCDfG8aLoZH5JEkEiy3cbaZZZXrLy7wel0DBptOM5l
hpmwh7Had27boAdyaANZSbWv7H4tXjLMuI5Gc8cppjluOdg/ov6Yi5R9Btvz8kLnoV3ZP0yGun3i
q4PP7tscEGpOgmyYWeo3INz7vjhCrcAO/iDO3rhe60g02UCvvZlcEjjlU0Gy8wSwgZN/mavqkLf9
LiqcQ2F/Hsvm0AJz3ngOutFrP0qkn7kb42UdsJajA6droFoezKhffACDp9wxkayevaZZ0lx/dFjc
0gTDh/S9rX6VBdrG2UsRkd1Y9QcvfmxdxLrzLvJyH9/qzvzWPVFv5Frlf5I3r6awTXgNjqxJBXFB
8xd7AVIfrKvjw+TSkKxs0KZlom0M7jzYLvDAU1BY9fyhRAX03yKOi8+b9oI/Uc2rL5ghdTpD8x2b
Jx9frNT64cpkW1yq49oaEU+8LnGylJO3oyM7LeUYYE9YO7k8+Mkb61sHtaXQLG+g6TQGnqzecbso
/X4ANs92nhGN/RjokPhoWNpWV9LJ77iLrLpCuTJAMdfxCy6qPXqGrL2o22bbMfkfqBtj9QCOlzHo
2xszhIh/Tm156jz66f5Um+x1c6JXU01zN6S9XUyBjPPTwI5L5Qb4oxW975GK+tGaUJJhxeo6q9wJ
a2U1ZAzkAA4/lbXhHmjJNbIF0+iaz6e2C/yOHQ0BF2EW1EjwDvaktt0UdHhbqyAGkiP8CdKkqx48
yHd+YTj41wreBvgctzVnVl0ONpkacjKdYxVPBIpSV1Lm7Q4BHoSe0NrxqW7y3EedKN3Z0VRG/kL6
IrCEkCteaTKfdvhbvTWHXGAVWIN3VksV+ZJubL9mOtStA/IpK0sxBmPScR8sJ2hPS6oHAlbQ+2v4
7eOf6Qi3uuK5ayXTGCTOcKCF/Wxb6JPK+UUNaoVT6G0DMR3jNsIDi2xqhkC6Kj8UlZ0DcaLWDv23
TyxEdH87YTFUeWGPwxSUtgsMkUzTE+1I/uDGahsGDajFvx8BGYRJuLSZsC863cEqBkgde2W4sku9
vYswHeFWhRCa7/thDAo7f6rd/j1QekFBE/Cy06c0kQ8yTNZ0GE2zrbn60A2yykG/H+Q5mdAjKVOI
ljH3sVfC2yvVeytTbpoULbwHZDZGa33UBZA7fgKG/HedzeeCyC/3F61pRWlOX5IoFU0Gr6hcNz7W
bTXspnXVM9PomkP3oAEJ+xDga4vN1ZNTl+M567m7KUhlOvBNSmDG3HxBHFxWoINT8bRfepUeNllG
B77FqgrRq4y9fKacxT6oPCH5S5pubb99O8XNvNvvr468W/Qhwj4dA8Gqn0WhCr8V5FRA71eE5J+I
Zr+2fYfm1R7LHAEqginA9YTsupZPex7y39sG1/zZroBTIhOmQKbMgV5eKXaMU7GyoxqWj3f7/ZWJ
SDY6ViNxHoxhVz5Iq7CDrpnWsDIGz9KVVKeBErcbswkB+tFxxXJMFmiANF73475tTONrniszmSnL
TuBaYMYA4RLox6Ind7E3rn7Nc+FYQ5mlMH0FaehD54xsl7HQ2mh6zXNZmYA/y6Z94HpTvhvH2gdS
fK2rxDCvOtSt4ENmgYZoCJiqSYDO13lvhdW0zTA61I0zFidRn/RBSj372CG7fUpyvua2hjNGR7uV
UWmrZvH6oFFleUjCsdi1S/LM4jDZlYAW+W3nit1i0bUHGpK4TAe9LSPFbdy1VZCM7kJPiAHBLptU
6fu4JdZJoDFqn1plf4Um89ju44WAx3uia5q9hlWsE+i5Q1XWwAv2gZP255aOD01bPc/uNuQU+w8m
bi5YftM6CSoC0tzWzc9z4b20ifNs8XrjgtCO6gTc1DaEvRGYIf3zhMKb+qaGsf60yc11UBzai5x6
QethwPLR3kHkQu3xW+NbHg1XrtmmOdBc3Zk4tKgcuw0KFN4s1l8U997RtNyUUmc6dV6CTmHH7pFO
T8RCjymZ8iMDnuJw3z4GZ9excbYHmEHu1iqoZDn+Hjqn+NWWco2nyzT6zU1fHRGe7Acgi3GRR8fn
8Gvq6uXBKZo1dLohyNNxcdIGQavXQu82Iskurdufqdt9SOb0O6ji1vzb9AXa+RwDO2ihuIAAr2zQ
Yueo59iat618nTmvglb1FPc4gpoGIki+oOXoD71Lft6fWkMIo+PiMoEmq1q6U9CXzPWhogwJmZxX
fpc7X1yXzWc+ViuZW4ML6AC5MgXUbQi7LuDzMbQU9HDy7kebh/a2KEnXVHVjGY/FgERzYVVfSiEf
m4TzFfc1zbDmvhTSBIXjzVUwJHPndxF/aDJnJZNqOI7+xq05/6PF7LS1EFUw1hnxKXhQHBsY+P/F
/a37seEVmINIvyMCrJU8H7Z9kQ5oC0th8wwUeUGZudAGrdDDV3ThvBJ7GJaVjmSTtixATz0PKO9R
6qMc6p3KOSMHt2jts+tZxYva2m7NdCwbneVYEciPBHNHwuc8sdqz0zNQLDXZGrucYf515jpls2G0
JBmQPGuHzOc0GX6imtKseKFp+JvLvNoCGe+8CVwsXTD2kwdwhgWC+3Aud/d93LAF6hA0IQprzKql
DRwpZ+FbVdoGWThYJ+rFqG8IJlZOIdOsa6e0VVnlsHjRFJAEMty7mk3TKR5HulvkVO0tWS1fmlsF
+/5nmYzm/G00cP/XmJSOXMpqcvbxYNNdXY3f7w9u+hTN4Vs0YjVqGcnFcZ8gqLvPXfp846+io/ju
oWRz/ymGLZFrIfqUM1REOZ4y9soP3ew7qAUr7v2+P7ohHch0bJpoqYCSEIav2Y1rPfZVwU/JNKAa
M/o076/NjeTiHEfjA9KR9x9qmBUdsFbOyzhWroPs7DIlvU/BCh00mbtGLGga/jZfrzxlThIRuUw0
ASvrotg1recokBqFw8q8G3xFR61lllPbqkDWvyqiIxKm/wy240Ml+JyX1fttFtKcPS5ayKJHHdyx
kNZylCpVwy6MwFy3zTF0xJqb5cUwYRoCqJQ+p3n/WYRritYm82genjlIi5VzNwYWUY+ZqpZdubRf
aQSUQhZ9uG8fg1PoUqtps0DzkfUovEzkwOf6WnC5G1m+KUPNdKjaxNHqXUqUWji33iPsfJ+rtdq0
YdPQcWpFGYdogGmRD3LCf+q4f0xy7K9cPUSqCNI8Odw3kMEHdLzaSJxIcKhhBKWsPnTqfRKHKxu4
aWQtFM/zCQVALyaXQhbPUaiQA5fb9gUdoRYSqvJyjsgF1Fiolnb8vIhipb/SdL/WMWqZ7JaYhRg8
DXMF0aj44zTgDldTX3qTP3TJ0bJqJM7UMcujlXDWZCvNjQVpZxsyQFkw2Cr3u8aTx9Qp1P7+HBsc
jd6e+mqfWyI3paRKbqPbB9CW7ztb/rsk9jvPCbfhf5murEoH26pDV9oXyEp9kMz65A7ZSkwr8Zr/
LZ4yHbWWVGIqwd0Drse0Dp9iiqRiUTY/yjJp9nNTJPspLxX219Q95cMwrzzVNCXaoY3yY1ktbmhf
8i49owt8D9ruT/fnwzS0dlJ3WSdSKKCRS0jEx57mwQDh3pX92rDh6aC11FIzF+DtvNBU/RS9vFZF
+Ti34ZqQiGEydLCaFdYiKiOYpejJ+6qtn8Ff9mQX4w7Oss8KCH1l6hTFlbuydk1xhw5dwxYylKWD
D+qn9HGxi3dh3Ua+ZcvTgsQyK/mXKXffsSLbxYs6OczdtsfoULYWIs1pE3L7opj1I+7n0zDL06b5
1znTJPSTCi/D0CxlLZq5CKQ+51/3xzbNv+brVctGBGjMvmQAky+cvjiJ9UWE9Qq2wHAqOfqZTWvw
7XvUvowsPbaqxcYenbs4OVVh9Qg91HfbvkILx5PJAe1Si6+owX/I4yjw0gGZVL7yFQYH1AFs7Ugt
F0TF9kUu8Z7F9kOVrbXnGy7gjubbgHY4Y05goNL+jKa9IZ79av6UVqkf1jEEs1am2fAFOnINjO5W
g3AfS6jNPlvE+91M049Nttdha84Mps82gXFi1BFuuODY7nZTJg73hze9uRZ0R/MQc1a3RdCPFjTw
HEEOS9yl+22j347A10cd0uXTkKXOpajt2HcjGUOpLBpWRjc4lw5Ti2NnojaS0Rc5hN+Ek71Q1Z8q
V61Ek4a9VUegDV4zKTpi7fTVo1s8jf0HQCB2cfgFN7k4+cUyd2UDMnixrrNaVLHsxgmrRzTioZb8
Msv+MuTyh22TD56Xb/NiHXImrTqzpRiqwOFyRHOmlR36ZpIH2yJrXGcGd/tzarya7xxdFrZVEHxJ
frrBUEnUBDBdlSY+pDJUPawlCExTr/m15y1JWmVLFkgQTKOzz/vmjd25ntS240ZHoKWJI0IrKnC9
DqE2CTbEHzRFYee+VxheXoeflSlgQd5opYHT+ST8CsiW6r7dH9oQW+pgM9epoCyhMPRUdxeKHlyO
PqDGmtCLvLJYDRuGjjUDi0sRes2wXDrQlu5JV6UP2eLRlaPAZJrb768WkLKcLOREpsE4pI+dk/9e
wI7r26gg3LeP6e1vv78av2dL5iZhWgatUxSxP+dR3vkR2KM+bxtfO5BzexqnzO7yoM4765xRKPWK
MVpj/jbNrnYOqyjrJO+yKkjT+jvQLZ9oyt+hPehJueq87QO0ODu3QI1WqHK5QNBF+LMz2r6TsMO2
wTWvXZpqxLWgWC5uuBwalb73wHq14lRvb6JUB5A1XmG3wPKXgUfCTzm3g6K3SnyA99TG/KOdF5t2
UarjyOzO8yqoiTkXkOS5P0uWdRfepq7j2ymyoVvsRHUgGUQIsKuRNg/aEixgUBxSx9qVa1Jfb/sA
1YFkKrfslkQufKCorpVT/S6K7uu2F9fcF/1EHXjGZBVwUI+DJUe5O6ebVrBWpvfWfNcD/yfzFloC
UsH+YWV2dhJ749Ca27aQLgiJGspgWmpQpGX5dAInxhq74ttuS3V2NLfnqVK4FQel6qrvsroBZawB
dW8/l8KCoB546uUmF6NS818aD+DWg5kuKMftc/AE+xDCXiuV3abxv1d/qnOlzTSZOZtApekNoJvv
0RANbv0Mf95fPYbhdcRYujDofJAKlTiG3dMHCRtLoTbYoJqY+A12aXdlmZoedAtfXp0CLjRZhrLu
qgCQ9fzstTLexyGfv6VOv3bxvw31hql0/FjYJVnadDCVKP6RICJGO8FoHytANaNu9Nmwxrxn2PZ0
DrWkH8deRngOLcoHPKQtj2L6KnLrMY7+uT8tBr/TOdQkBFiW2UKLl5jqd5zH7z2Lr+3appnQfLrK
OAGo2MoClEXPTkx2iXC+LnLbcU91EFnmWk4OSH8c9LwcwcidigOUi6rjfcMY/NrTjuPCUW5Zg8c9
yIH5fuzU2O8FqMh8wZffXZis5QtNNtJd2rO5DGOZ3DA+31zom7i9ONXLNh44gK7+dobQVrTIQeYU
ZPX0e8JZuRC2KdqiOpKsHqFzayVJEmAe3rmWnfluodZSnAbr60CyIk0qFtZDEpBZ/VuN7YPnDCec
EU81eHTuT7Bh5etospilxLWKybrUaYLEx5CQPanVWjuCYV515FjUF9YcLT1G58WnumwPLh0OLB/O
91/eZJ/bY19tckkesyyqcPeOnSh6Huv0mPDQ7+s+vtK5XnEBk4U0/+2sORexN8ZBNNLPQ9kAYNf2
a8eNaXDtVB5CxQFJq6OgdGK1t8r40YmaZSVeNJlHc15aRiwSAJleLLd9cSan2Nm92/lhmeziyVuD
YpjmWPPdkk4CHeQiChaV5EiTQnS2ckLPR4Pdh/vTbDKS5r5LX3uLgptd2j4B9I+H5Fy0zraOAKrD
w+YK+NIhJt4FHN3FY7qEw9kC1fv+/rsb5kCnTSvimTUpbo+XlqkRwQSnflpDatPtOwhs5d3h/mMM
k6DjxMqqJdkEZsILmdrP9cK/dGTZqwY6SdvGv33eK0+bI7cjrpg9XIkV1I64NfsSt2O/ychK9ePt
VBTVkWJdO8cOlJK9i517R29EOyaARV9zai1QRZs/ZkCS7QqB6Q+rNY4lk9E0z/Z6kjeeDaoJh7UP
jdN9gvZEsc/5sk31huqYMQ9kKGBsDsWl72x66vOFfOKUuisRven1NfduamJlKrbFJYWqEZL6c3ZE
f0P+cQSP4Zf7027wPJ37jELDm9px7l4qziP+eSRocXgnsoJs67Ckf6PHyP9AT+iUVij4hU3h18aq
PiDbsnIyG8yjQ8SI5aJmiMDioiIvAqSqPS1A7+wiIdeQSaYnaDF26Unluo3iF3Rw54fZBdWZP4xR
+XlKcCe/PwOmZ9yC4leO1zs8UYka+KXkc3aBRATCbav1znOYhRsNpfl2ZUNhsYTW0aUBzx3b5W0c
/upR5aS71gb0etsOovOZgaqWsLHJ/s/ZlyxJimvbfhFmNKKb0ngXfZ8RE1lEZqQkJCGEAAFff1fM
ntV9dY7ZndSgKsvTHdTsvfZq0ot1SfEQu0ndCzOlbdeP48N/flb/slr/yRTDlBOy992mF18WZTO6
xd7ZPTf/jZjyL/3O/zIri3Y5dR4JnUnhl/wJmvBifskwJTYTleWfMc8Qstwnw/icUkiOnv9vP+of
u7yfZK+EpfvFR2vRxIikAmBL9//y7v8lGjH5p39ZMi6jgFciflQXzFU8FJeiF19UjpclyfqK0GKq
++2TqZ1VoaQvoCfaOjTdJ0KPbzfPaFUkriV6qlZ8CMscknG7l3yaXqesfOOMfsIdU1ZMJ+aS83E6
rXbuKtzjPW4R+t8W17+9+X9UCHxzne3LIbu4lWp/Vhss+M9kzPP/WwJC8r+4aI5ZWJTm0SVlA6Re
fTrPh66I2X/hbf3L9/8n7QwcgoiJOSJ4tVqDQWvEICqSK/f1nxfRv5wi/wxSHcNlQ+q3JZdVIwHT
LK6/6rbJtTCr4v/lr/i3n/CPUyTiduP7pMkF7WiE7EWfnQJYov6XY/DfPv3nh/0/x+BmsiTccHde
+h2qF+SWI5CT+SJ++c/PJyoxOcZH/X/gjH/yznaEKigBvO0SjtwddzjGgm5DfuOFtKEkxQEL628Y
LmdT5qhwnYXRqGSvyiS/9kg/lFL+cnn6xSP6Hoxr12TcXvY+Owtaqjrt87tymcJbiHavx7Cb6nKO
WD0k4IiZgd+TULyvYJnWII19d3nGIELBlkICxlAJDEWjbv0eo7SRbkDUaP/LrNtTFqGMtCF5zQfY
shu63ngFngoJcFIUrzOnD/04MDBxh5fewThKmbZX7gXGrQ8hK0T78zl5kh8HGjZilw2P5odhGz6D
NB9qneafGt4QMhwuBRpnQqMjOPYn68ZnPpHLnKe2KsP5MAqIcgwF5sAbmQ7HPON1D1UwRHhXhIRl
pTORVD/fm6f7fkg8aODzGOUVC+ELBIuCay9gcCQQKRnLu3nOLgLiCUm7axmnd9RupArK/ihkcj2r
tEKu+GXJipame1t4dubZeOHjdjFxeIZO9RXTuUqN8+0P+tQF5GVdsk9N3e1MxK0nwz1QYVrvbL8P
JTuJ3vO6FPo3KFeHn8fb9ZFqiS1ekLLZVXssuzaFbsvp9a7E7qmZiN8JDDA3tx9WSa6KhbwPcDVN
C/+o4+UXmKI3U5HmlWchIorpvjRGD58/T3rp/L1IHCpmJZ4dMU+hGlt4kp0I/HxhUrlUzksYlxf0
YIy902F4243bn7Iobrgkc7uM8Z9lUOcE3pIqL18Xa+GpJQ4gibcIjK6R2/mnEOxgWAAiMf6lpsFV
tA+YvilasXnh1b5JuMCI8SlBMPph36PboIteUA5lFYSZfyz3cWWK+H3Jub4L8+k6ihxSF5L4JSy7
oI1y9I5s3oKq41l2WETyYHtxH21CNzFivk+LjoMWWuGl6YZIgJoTD/dgaJEqMSHEaOOQsyNuAFHn
g5+ek06d9diPj9xBZg8B0x1STe+tHdRFTb08FgDa2wlp5XjH/Xsh8uwYwAq17kmA0JBNVaHuPlI1
FQdVqKZfp8M6x00W6SfWrVvV2SGuzZD8KXXXllt432X0UVHzTeBOWxexd9WG9FqJGwIc0GMgu+lI
tyCpZtafwt2bapOYK44mvEqWBRkrugaQLWpSBv0HWtsXPsI4PSrpcQvyV4i+32I4WB/zTh+9n+Eb
gISTMJhfnbJHXyB8Od66xw6qnWYfy6nGur2e4/hj+3G0yOV1Iro6Kl0r1R62AnKc2pbhiW50rQYp
jhb0s0YRxL5smbzWU4pWngVpFUfR2qTFwO8cjx4HTb8Ydm81Z9OlH1ZZs47pKpqyC77bL8AY2lax
D/E19YKAoh/T2K6/D6fpNt67uEHi9Z8hFE/QdNJKdIkHAUbcyTkxlZi8xMfuWZVvMb3YblVN50KY
YwzyGEJQMk32a7P7VsdpsdWbQizt6rb4rHFSAgrwf38W3lKsT2DUP1LmL2ZmOM+67BlKzKDZZ3iV
2/xvT/kEzkpY9S4lVVrEF6gZf6WWXq26fM0BbnbUvARGtrA6aHB0qEqug2skyEBD2iMjxD9CXvQz
L1/+4I9/i9SXdWjZADs1O74hSySv0E/qqs+RcKP2okQC3fygQn41TGvRpiY9RVBxwfkJZD/S6Y8M
ltvNJIejQcRSlQTZYQySg0eqYpJTnBYQvXh9QizfeaOjqpiDddu+jXM1YLpebxysEGBU8jTu6Y2P
kMwUZF134UkS11M+X8qprHtbHEMS1ePQu6ojQxPs/UO/m49cb0/w6z+FyQhABbnDPYjwRVxbhqq2
mDL4fEz01Bf610z5Kc+nR4ALCnHVSZ0QNlZS7OmpjO136Ka9gjxjbdnPkZ/7y4K8Fqbnn3j7tSrY
Mt2ksKcveG/vdlFeJYjGytLlh7yJAVcZ3dA1KRsbk7nqZfgZJ/vHUiBFRnkk7valxg6OEC2u1yMK
SXmCnBxeggUnSDJd7qZsCHEylA/5Km5caS9kDk9rpzhSquaWKfsolHwwqiuP2uVFnfFd1VoURwU5
5hgoWEz5NosQ77rldwkFwpQpt9RFIT/zxJl6lgqm5cmcNsGw/4kkFv20rZfC7Oe0y7D/e3D5ERAx
12MfxM2c8ekst5E9agpT8lTjThCDb5mlbbRs5wKuu/eZSxqXbeSRyL0aI7hdsH3p3mYKi2cR9Ygk
xosL8+SWlfkLLBhuEU3HDo5GXZuwaa87ZaOzoelvH4RdxZ3EdGRKl6pIp1ex7bQK7Vo2QwLDcpNp
zMmW+Vdo57jiHOfYJoexTtYdQyEiv+NAugZ+KduJEMLOKlmzOuocuFKFPCWgo7TIQYgah1jUZoOQ
+bghC6AG5eyumGDHigIBW2+v4zi52Rxr0tll9QYIvCutbcCh/QKN8oyddwn8Vsklz36H80par3d6
r6eFH6NhMafYR+q2XxL7tmSLvWa9NS20iVitXRhUcgyHFxpmQ1NkuUAA5tbtlewB+lbBQnbMDRDy
XvswhxtgTOENZLr5dtNoKxZJcGbpVKSNw8fLNh6805B8d+xuhBLgMEywlY+6xPW1knp59dhPDR2L
SOGY0MaiHO9468vOvvAiRwWKPLkmEfEEl9XJtHPQ6UtK7P7mN9UdYjRTNefgLjDSBVklE41jzQzS
6MqvhHx3lGXVnvdpM5h8g1N6KB9o5+YHXcZR384J65/IjsSMfiin+0EtUE0isXr6Q1zUvWVDJjcI
R9R23sQMaU/IQ0Kbkvehx/UpxMNq1uOU5NMJsSV9nUber3VHJKgIEVlbtfHxlfXgb6Sq8yc6xPQ7
SBbzLSjc1iA75OZ2t+tsKi5I3jDH9gSxSBah3NLYbPsZJk5Hnyb2uiyCrnVlN1UuWKYWGc/pgQ99
dJhQsV5gbty1+U7pjURWRxuh/TjCILX/JAsJ7nxJ3G05qO425GnSQiG6tzyPHhEcWVQD48k7UUV8
j0YOAQALRZmK3fagttiXlbehevaoT+uIzvzHOzF+VSOKj9FgkJoWyd5mdC8gUI799WY78TWX3NVq
EZ/RMjyMzHwSEeG9c3guo6lAxbZuXyD3+4NSWXJkXj4VENlXACPVGyQ06hDuYquHYpRNpxfOEJk8
Rncezi5H8jOTwfEHgIZsGUaTlD0lufU1srq5vFJxn7B6W/Ow2pdwQ1JuedcxI5pEbaiJ1zk7IGSV
nIOI62rhW/wq1JRd9/B7rePRfid7fJ5jyu9HkiJ0yeVP8zZ8ZcNaXoFcF9co5jdU6Wv2F1ZlumIo
xxC34nlloaqvOk+x6HqIDPGuwptkM0E1WGEPE3XqNYnW8TJCtXw1lEmM5tzeBTGZKkO2+QxuT1xZ
6kvfJIym2L7aXCAAV3853W218Y0f7KrgZGzFGd+LVuO26NeEbuW9WvqixsFIahhm6iMMcZIbmLAs
byqaItaKHMS5av4BwRHolR9yrPt6L0RWYaDQVanrccUUVDSOjqyGdACbSLkZvvQljtl4nj7cCAFd
ucsVxnJcNyw3+kOW+e/C5WvtzQbCVpFg7e+EnLNtvdu2LX0mWF9wlXIdxN9GHTFXeBjk9BzyaarC
PWavMMvApcTkF1YkDHziVF1iGdwiyJ2205KPDWESQQAx1wTGWhMBOclFp4S4rVZ0FBfXp7DWNGlS
W3xJ0DRdWGfh2l+pdOnQccmpUdbmzTapsUktdPQqInktkRsIpybS1XGCOn1di+wU6+WLQLN+jOh4
vznLUbmZuB3C+RmF1/K2dV2KGI08P0y5up1T1PaDGLsm1apvYYHLzkUWv0ieXKEuHXDuDLTuc28/
dZ9+hZ2TsIWE1JANxTt+YnC7jON2tG59RP/rKh6G0Gws8YMhsbwlQNCOk+T+e4KisLUz+Vh2XPds
Cf1zsdqhyQZYTAIkUU3CV/8Y7TRp4hx+qfpn8cuE59U+TAl0LdlSuz5e67UYgf7g3jfXBUI/aaND
Ud5SiPSPIXcftFe2Uo7IetIDQWsXDbZKOziAoDA0dYCVD8pQzJuZWvKd03E47gI19dqhNLOjng59
4MUpCmh30LDqbZwu0wNZuwIHZUxaRJmB1bHFX0Fm4G1k/IR491E0K89SPBn5PWMuXVkkrsgdOzeP
56cO00D0GBM7eSnV2evFN2RIf6W9HrHbohCW/xYtYd/gv7jrCFqbU8zUC6MGau44WvL8mC57+jWh
rb8etsU8zBkmuVEps0PMk+Ccih6GcAHnLaq471D/DEJKJIPPhvDz5qPfXTBErQ6yqdHdkl7M6n71
4JJgqB3dLlgLVxpDoMpoIw/wZ+iwkvKx8un+OWxF1FCBQ0lRIQ4ZGugm89CQxYD4H1Q6/mR/0bTF
fcNqTUMAIH4JjtDy/kTGx2VF92C/73ElNjLulr+dlPauw5K9dQHcLKuB2uga4Qo4qtP0TTtj4Gma
oAfv1+QYrcOveXLTFcRF/FpF4/yhEz8CsjPlYzDhM6ds/Mq8sfVs8qIKcQ5XfeHX9yKj9FcW5qa2
oL+2PuGPhse6Qcf/aoZ1qFYDZMDIbVP3s1PsV8QLkhwcg5F7j26DaiaqKZ2W6JP3ibBwFUHxHIyI
o19wYNhy1dnfoNxH/cxsTIH7WNi1II6SWF2G1/u24aRPl7RshyXLqokl8y+d8/AGTmv2ptyFeul1
b1o3oF8X866vlyyIoFJ27Lg7XJ7zlq5rXYYq/gbd3B8isa1fqlw9qfxPxF0UUvjOJNrMA2Kwk+kw
S++rrWdLQws4JlR7CIOduuzSzFWLX/NXojPyjDZrbYDWxjXuz62azIwEOmSPO4TnefxxRTsLBkWM
7ZgmBuO6aa4La8TbvhWkmvdZvXZoCm/6bqSy8gIn6LqX/DxRJmrnl7QSApZfBKPdhsKB9SZ33hzx
quHgJHMG/VAIhsaq6c2amRWmJvFcIrIElRgDltBIhoqWhRvK+TyY43rlJUyTemSmTfAj4k2Gyd5l
hzb5fokSOMnkPW/6uI9qWLTPR1QXDl8iMUc/AeLqhgVyKK861H2lhf0rGhJ1jbEBOvRAmqWemIw+
ypGrcxeCpaIReFDUAcq2R7OU5WORRv1Rxd4cYNIOorYohyMxWVSFRb/9ENDlFckj8SHlWNaQr6Ov
9FQtj5vaigq4u7hCU4lLDkPiNipzfVHbsP5BEGjyWEq63GxbH9yW6GNvsG4TgBjbcJX11NSDGJbT
jO1ZzeBZP/DAqYsNi+Awb1z2jR+ZTO5gOghrCaZvE8e3P2Ec9O3EiviobbQ+lCEpToWJfw2O97Xw
3XLMVuEuMlnQ/DJAJiMfxGWNhb/2hqoLLmb34OCL2mRxwKqRL+YlNot6ZDbpz26HTk55PR3HMkju
UKD6JsxH86EH3MmDm2EsMs736Qa8Rkgy1rPT0W8NRlAd7bhtEP3bVwbqpdtMwxqRjiRokQk2A0Dk
ZfXjSnew++4PSzriBNOIqFUKwJHIRNBE0bLXAoUfQIh9RFuci1ZGuW87Mb8hhlDeJfvojjFzQdNn
yR+3lDjIAo/hAA9UepiQGnXdp2VmK6CDP0tjiq95LP76dQorSI/2OlgDfh7itQAQhZv2tqOI59Gc
+bZP6XuokRdEliCqsmzr7iLizdUu/W80UKZKMp634Y+wBfT+VxiIy4+IIIBno8w8rbxwD0Jwfr9M
8XCh+R68qWwi30WUR/cMXpsYjZLxEDvnfymhcFjgyj1gNKDRbtDyttyVaeRq0ReVganDHe4VsyL+
Ke2KtE38BBdoto4f4c75G/NbcK22dLuKC8BlfENWuy1H4ISApCs9k28z2v4YzqjBEeQhDqTQMZwk
SXi0e4ADoTT+C10IME870SSq8sjwk51GIGeC0BM4JsHRhQYHDOqeg8DSB5AWvWZiLW+2OXnQA0eo
UgqB/92MMN0qoKxHB6VUjRs1rMI43eupXJF/2NG1BhtjOaMhtHUfR7/cpJHJZeWb3Dv0dKPm76h3
ploPs72y8A69GsGVbbE2oTqdiLtiAUfgTJBybBSy46ry4f1QZtEB6evzoWdc4EIxFtcR8OHreNnn
FrdO+rIFXYmrZ43PDBlTh96HC/4I2r891s8JWe2RRbZriAhcDS+V8Do0PWKoYKe33rpkTX/hA0iz
kin7WYUpEDrcjwOc3qplNmUVMrse9AokNJvsjMg76tuYduI+gGd3X3V7wN+XZaa1y2be7gkrAX30
A5BklZEDbJZ9nZkUXb3JXRMxnWlAWzH/GAbJf6MiRrZFvpSsRvPi26VDdxgn3FdAJX0d20igjBH8
z0iD+T4RgOndts4HEEf5XbKAQ4jbO3vEXKD4DhmW94A3hlSj1FwojAs+ofHMjn2u1ovIE1wJoGmu
X3Goh6dtGv2r9QmDT8Ogw3Pe9QDhPYDYAaqT52H0pIH8Oz+UVsvHeEbgDU5x1GAG9eIJv4i3FODI
zcB68x1i4FNtuGLfejLbl66Iinuf9ejJ1bqohi4pzBZ5p04z3cP3XHj8rEVuEcDtEpY9bVaKHrFa
g75LZhwdVcR2/xJQJf8uHTx8iCinJ8k42ERkRLobYKdqCvP4eXGTuEmQ/fg2cuZaV6wLbFoH19HD
DxPiuUwndS0w1Tz1rIxRgoxIBkJ2Dx7EDpK/DdK+GSbPZJMGpLz4CVfBlOv8benkdmRJZo+hpcn9
oJPs7LtCdtUWFvyqlALNNJ8j2kPD1C19IzDsfMZu9se1SIK+sVk3bweSF+sp2NL59POBQMk1lgmd
xsdIcpwUnkVHoN7iXqfcXMZZ62ZGbCxYcvIsymS68tm+HkDiTb87Z8PbIUIkU7et/q8mIFoJEywe
rF6A4GcRBYB1ZpqR69KMS53b3p+JGhXKbqfGrE4Kkz+a/PcWrdutomlRFxKHrHUzzMBl3zW5jiHA
d+RK2/Iu0c5hVgPdWg+T6BjK03UiVw7ZSipQT2LmUyWBtwKXvE0IfdZUHiaTX/KZGOBp47MtN1MB
qMGlRIBU4oqa5crqlLGPGPUhOri9jor0XebhgefkGf43db8EbyW2eWUTcfZZcCEI9QPkDDUaRisu
P4DCf9mHOfxpVGpdogXE+cFCVGrTQhsl5uvR0ZsM1y1iTafGKkZaBXS6JhS+FHOEfTg2zA6vCrFm
8H5Fd4e6uOuW32OS/BpVBr0YDH/DsN7k9DZ19mzseJNHsvZLd8B6a4haz3MRPAkDEU0SyeMehyic
onbr0D6J5VL2GOlkxfkHuVyl/QqG3leJHN+Dkp5cL9vRrpe81/frzg/9Ys/Ud3eOBFkd9w5zzOAX
OJjXS55dqB4eu7K7i720QLPAJl3DN+Azf6nQdwUJ/rJxQ2HFUQqNDqgwqAF1H03Fec79TQ5XiKvM
xElr8/lTA+V2s4YtabrfFYaep9KdCY7+2evHcg+u95K12ulXmxSXucyf9JyVWEvqswswrSuSVxrI
OkvV7UIz1pQJ34/AUyH2Sfta7mlegxKkKo4Ttoqy4MZAClpFOjuGuFzHlLx4ys7Os7+E9FU/Lm2Y
Yi6TBJgrpON6FGV69GN+jZBjfjReXBdF8RmL6SvHTjzxYhgrOP3fJnCU2SDA0nY622zfAHxmqF/h
WYDiF2F0PPHNzOCgD+P+P6jgewwD0QDBKqQDar+/DDsbTijpaOM6/I9uCK6nrH/gAz+UY/EFM3f9
Pe76M8c/jsFqvvLCNUuafIxmvP5ZBA4KjALM82mHSfRibgOLUUUpzN8+ISecWr+D9UcdAO9uU4Yt
/sp2wiaiHBUUmPcFcPniYDAQ5+V66jvfoLd43Oay9XHfIuu9maOw+Ul57BGMFsuokTtClyPUTJic
wENYYc5HCPYpw/AzmOhV4t0HT7pbl7PkHj7JPSaGqP1CnJwK6PlcIiQTPlIo6YvfboxOCg9BSPRV
Oz/P89BYkcBcoktMGxVheUBeygZGqx3AFtSvJmP3mcTIxUOcjk7J06OZzDv0ZBSPbn3GtYZkLIvw
gjBP5zp0/dMwuOCYxn5owmKbcIZH7jxPCmnSqXqMDRS22NznSM30kBEn2jLBzcXS4Qm4qKhlniGN
ZE5jQApYR3hg/QU7bK5ya5Kaim1r5iW8x+P9UewWn9uyPuRuPawmvmYiRLmeBZgm23plSRPCCK4y
iz93nIStSylMK5MnU5Bv2DvdwN8CwffjAC9mDxtDesppzs94YSGmTECzmACkzGJqqsUhebkyJj1O
Kbs3XXGJE/Lk2HRfpPFVyta3cI+uiSgah6IWCBOfYRwUAvjTRfoJkq1tdtwGX/hF1yJeb1a/tXE+
HN0+3W7UAaJgcVAHo/gmObqbrP+OnP0UeHzAjCN9BL3H1QawUDVwcywxuhLZ8IWg7seQFhlmMvFN
v7i7aMv4SXv7d9jKuOlWgwGgDnGYjo9hMZ6dzq6xaad6AAzD0IeXw00mZ35drOahk/N4M8/9dI4W
WMDtjh4BDtrjHMwwO8AiHrR/3RPYbenoKgphTp8UABknTPA2lPGjnb77FW6HW/SpkrgNdYHLMGJ9
vTjMj4aixEEvwiuOzlhLxItHTD77dXGNxznlfxiQuX3KsIwpU19TERLweeMb2WeohfwjiBGHKA4e
CFFXZW/f50HdFD07I14iO8ZjASSYyqFBnBByWchw4XN/DV8ZfbfnSJNNihoil6FZgjisli48rxRZ
KLhyBDAtX1GMxqqftO4k1a5lA4oq4JD9BtGBwgRQg3WKcNdtm45y7n+JmH5lBgjViGyp1MIbCjgl
9DVIOO1J0gi9vXIg6oBF2nSNZgww0JT6EedQiNPjis7Di9x3VPImbIpedZUv/P2ACM3ZrTc6pGef
uHvMD3H/7wWOVTwwZUAwN6tfWswe7wqmn6ZB3VujnrjfOayWpqxaY44mtdPfZlq2BvXjVe4caTOh
o2q1+mmXOqg8fOuOKEDze5UTzJZc365IA6yIwkiiA2eqEgMfa5xsV3QSLSZBcIrK4uV9hODphNkk
vHZ5qxewANB1V35KVS3E/hSJHQg7e0AQ5bsPt6BGhuih0NENK/0ZFmAn8O1gQOCO/OerqjL6QEWD
UkI8bQLlwJgBYVoDct2V8SGVi734jWHWLjCJkiluzm5PH4rBNiMd3jXJYSaHt2VBialZ2sl6VOxe
52Q6j+V4l++I2gTrozYq+yFWh/Afw8mJ3/LzqN1Vkm8Plqk3BAXNFXT5LzBiDbBZKWaCATJOLbxZ
AZl0+hwvskBOVZHd5LyfTmGZ7NVaxgzefF1fFwx2PBsM1tPyewnoAcK8tEVi5quYl+dgMIee7lEl
ggWlhVr+BDz/lZdA70YjgFDq1OICTed2JluJwt/+DqE1rfE2XlW2FoBHMG/0a/aH5qxmcjokCmMD
Urbosm6YHR8CoVFVa/NMS9w2US5/5zkIuWVJTLXPAdpdcV3uqKJQGqta6v53VG6PluGA6LevoSQP
cxR8yAVj9aR4LDZkWJJuu+VajMCoJ0xxYduIst2cwGs7ToytDQSakPmo/W/Jpx/A6gwa3zFb5lu+
bHldxvM5x55IFdweh7Dba8X9n0DBOq2XyQfRuq/zblnvs9X+DXTAYAdpypNPxqBaUAJ2vX4AwjNW
ACl/dKwv2TLcEix8WnrbdkUIqXswva0bJhhkSl5miS2isIYqukThqcQl30Rh/rCHAQbB4RNmtMdy
6F5lByGg5Pw2zkO0zVn6maIwk2P8iMyrr1JGLwrnVrIUL9m6PKlwvOAoxeVXTBhEkOFAp+3PJMIb
bpbHhKYV28BqGX1+F1tguREh6IQMilxpUVgNQf+yqTD+tFOK0J4tjttytC9ZGf00zVH+NOnxRztu
47rYNLsPZ7Y1O6IZGwVzma8tRDssQwbeUs8wNwZm+bSDotSuZRGeNS+6S7qmhwJmmlXQJ2MdBVnc
eC6RrjMp2jqb3ydJAGJWMGDsY8mbBoftJhETr7LRVegOJGBbVFAFavG5WVZ8kJYZQobwrSOYDhGE
4aKf4xVffP5IovgnB9jFMBUDcv8sCxCp9jwbH9BBgaKZpmUjbZ+87xwkiVL44X0FT/UZNAuZAK9D
UHIJdoGs+LAPf8Bz0m8Atmibw/KrZZl5lrR43/Ht6j0k/g4QhWxWZ4eLjHFSO6FBErIz1MaGYWq9
hWA2eFzEIlofI4A/932AH2Fo95Lq5XaxRfA/HJ3JctvIEkW/CBEYCtMWIDiTokRKlrRBSLIMoDDP
w9f3Qa9e9LPbLZNAVebNc2/erIbKreTxRaFvfbjocMsaO2c/RFocsJ4k28C62MeUG0dsB8HCqgzI
1Ie0UF7UCLmRhRku74xbeuowVlt0lcrPECfYcMweNipY6x7ldXPsiT/ZWY09H5siH1/Yg1z4FD6z
z0KB8cHKpuVsy3J5o8R9qiIEAyPvOdJd5sN45ZVdSZf3sBQR3eoivbmZ+lbWdXSu2aPC2KNLn8gy
cnBs9DazoHGwdnlU0Ww14nvsppcyF+xgtqnqtFr0PibClA10YQyqq/0zkqZAHB9QTNSKiNKYOsA2
VXCDIftGpD4vyTLSgw3oW5lSHUoq9osZkvkv6cv3hWWj3NRZBxCSAkl1kbLTCPrmTFJewpo5DNrG
uQ7FM77Cv800T89N4tbbeOjUZ3Xp6T+YeweFYRZbqTI6yU1qInz70a0BKj6wXjr8dEZZPDS1AHAy
y2iXFW29LztWQKod9hHKpj5IWjBw4v7EzlnYqx5LrYcqYlxRyLLeZeROe6bN7C9pJWCJ1g0vRSEW
ZhFt13qqMOUtKiw99fJx6bckHKmIkm7NlyvV6T00lo5PhmE0htI6ICl7+OQaEVxj2ZuZk2GdzXSW
tFX30G5qT06yxgmSyzMTkiv76NVTTXzfuWhbvqTaIPcNTVq5KHkYHrNQjBvcf6DNrLffamyw2bbF
bOxTN34ts+5v1NXaJqmYS9eLPgB1hM0WsZZ15V3a0cvUCV0UxWfnAkANNu1S2Oo/jp0anm4aD6F2
qA6mLvetU5sbwPPwELZRi7yMqui6aPxToVUbaKr0JR2UxiuKpfa1uU/9umdoxtx0vqR2m98qgxmK
nBnUZ7G77rvhY2mNIfHnnHFVOWUvZRgBHU3VvNdCXR6F3gsuImQ8bwJrif026QB7mqZRSFoOG2CQ
jv/joLeF+4yB9mkMw/lJrs/yUudXOnTYt0lj0irGN2VsXl0tYavrIqyDFbunVFYHWSxFfuBRmb4d
XfLTV0SkfpZRbX6qSVe5G9uexOzXJpNZj9Gy2QZlzQiJTEtENCJmK6+whApyrNumvQHJYGitzGom
ER3nkh+/sMDBAf4sucnNHPsPlBZU5uiGXbZDNTNNn3dLmk8KNkXG2ua8AoVOaD+LgvufGX73k1pA
MnxgLLTYcEe0HQD10rZeJrR+8sOijyJMjYnleEuWxbFfNRafwdw0yWdt9nXL/DDtjAOTDf1oUOlM
gSvUniT7Kq8RrnXJJFiKyTaghDCz0ya65POSjqi9G8uQffaZ0faM9uPOZjTYimmfsHDvbZra9dIn
6VPuUT915eyYbOGAM8gyhb9/Sb+mZZH9zaTN9IfGdFlsJfhYAhebePSsaxM1X5qkzL87FmlTXSlG
L/Z2aqNlcEowKeMroz00hZUaB6Sm6HnWVOVWOWVDcd80VhW02ZAdLSPFsTUwWHi1+TCnM2H3meM5
Ds+v19N8554SF7266Q1Diy/AMM7VLAjD9/pejV6a2NVOo5mi/pvzXCZ+KM3sPcqy4k0F+LA8repK
fu9UVdVNx3r2bSo9t6aGzRBJKsxnQVsCwOSnRS9Z4qw7isul6DCZN2qlPSo9urGvRHHjIiLMbEQi
eiLG1GSPVsWVlc61b1QjBBjjDrpMYQ3MpLQ6elJF1wDrjVb+mtlaeyN9E3BwTGTzR05o3cdYUcC7
WjVMWbdULLGBFsuHtDHb0fyd02ipNm6jz3+LkiGUV8RafW/nxoYuEwXLpoaCjoz2m4ta6wqp+lVs
IPkm0+DEG9JzckEhA1/uW6ghHO6qbsszxTdKlLDG9iOyM455ZkML4MPMa7yNdYVbVhpmTDtNHuJb
vmgNWpWUs3JUdB1mxahiJfYtLH25X/bCytFDrIx0oXxghs9WJuvHEMj9l8aKDV6WWkXChrfV2k0v
dD4PuGnqW9HNTrvHHS6jbUPxXnuj1QsC2DN79TA0OqMjx1VoBuQgTW3j5iMz9nK0PdUct6OruT2a
E3OyoHccRPTQpHnwTRYgjkFjR630TTkOH/WQG58dZLZ7VPHI1L7g+f6ew8SKqUml6r4IM9ffij6T
f1E+Yb2S2WVWkYDbUtQ5KyZZqiPdkVGMBVJJJsW+CDORb+hhAUlE0uWPmeQog9nfoPW0Pk2mMhGa
mIdY5dLtKEWZxq47z9iTEy/LDxthpRHYvWW/I/GaXcBmb54eMUprZzPOWZ34Kut6kBPGZctTmrzm
jmPA5TtyuLsl1i4ARQRuhqeOsksZ3z2V7E2VPhm+9rzJuPm+Fk2K2I9rvqLAyZTU5dirzGvVTP18
oKnl4yuylVkOp14eW/7uZFbIps+2ja0BFEBwLI9WR6DfzUQxMdtV6yn3pdvu8fKr2V6za53xrbZw
MJHfXnxINiXFG40RbL2POyJIPUuMve2bRqXdcz3UCRKqh0nxOK0NZ9NPLYPpWLRA7KgLDJ1SMSAU
u/1c/Oi4p0GpjdKgMBmN9Bu5Nv5K0X0BllD/9U2eg/eBFhpNdAzbfjR91O0Gh1gmekwqYdP1Z8CV
WsMh1JuPvi1K4blr67ZtAE2aJ2aQFcSjTf3huUPlmISbKmrBoEe4OU0HfgFRKpzdWtyi85qM2JGd
JjVvgqQz9BSiUTXYla7E/9OkhoqsxZ/wUjq9o3tL0nO8U8KET+FQc7joVl49QstoD5pTMhEb+Wy/
3KaYr3WqVF+La8rGn2cx6X7WpyYZ/tGAuOTMjGCQJUKIT6UU2uKVqVEXG6MySZis4KVjbzCqIrqF
uapZV1NrdEiKzFKi57Do4CuwoIsdWiCARaQalXsaZg3qrq7IibmZQx560ujAEvueD4AEFtFcCtM+
dnMOObgKmC4szVpWxciLzSlexi97yf6mPbdFt0LkJBYxmTWsG5g14xSZ/ZTKfFckNdWQcKQ5tc5U
alg+6YxvXPP+NLjnPimKDZOzbcYG4KDIoU7a5UIjembydFg0Nsan2k6oloVWJv/ahXoZO+2QR+Me
h8ouZPwLCKfRg6bfjoLl3c3Efmp1XpfuC65bEnWAwWBi8m7r88gItINKIgbelMmlSoZHTX7maBQf
lLc3xx31rTvySqSpsLctNAwAIuxtemWo/FBbI1AQQzSzu5a9cbWoOBjh1XQ8MF8Tz1KERUQ16qOB
YuAzFGu3w2idVI5NnyHjtUlC8JG4g5rNiR6tkvJehsu16bTHGPc7GY/dhoEaPe3sdHscNrOnt8vR
iOOPTtofapFdnbrYO0p5LZTZ8vjuP1CJ9qGW0VGEyGth/8qNIjcwAZPv9OmmqfoNTR1w78Si3YT4
JT1hWTfQ51Fr5+GgQ1qnst13DuysUx3G1H2g76Neuu5WdHIfN+WLxgpu31bZQ8t5hHMmelkGu/Qi
N238WKfTTiVaa90rgWEsOYVbQknBpWOY3bMRDsc2so2g6avf3NAOPOG/kTn8GawaIDcBFAGbYRgd
nSkI3nQ+277T/ukmQ44cTqpKDwVgopjVt/VxFMvUBXyW99Hmh6xJGvQNRi6bqGnObgTE3KTafTVM
NKn7btBXbjtZfic8HuAX6Xbu+b1LXx8yuOCoYVo3Ltl2jMmCKcPkbyzmnVjyC64/gCLlNU7mH2Ir
jw7fIC2vy0lLLebFtnXCEHAdaElZkJrvpa3+m1uAfTlou4mWzp9rpdmMyoopqQ8TyCoyVObdXX9d
ICerzDG8RbSf0mbyxEbBrZ0C5NI1HcU0UhLzgFqICVVvfI+ahVZY5a+ALX+gYMtdrSj3rgXjX208
fitpF5icQ451wzlMgOX0Uul9Kxn/9FLeksxB19VmSLlm2Ncj8fQlgoVjr0xoFBhghKukM2m6yTzf
tPK9ii3FASfTUGJlOqS/1NfAERDI7QeL0ahAdCiYaTb3SWO+LFN2DB37Vtjmm8vGp4b7hhF/9ZQp
cU0xutwzJ392DPMkBhiekDR+8ObxyLf2FncM3bVZntocWBogfU66j6g3Z8+2V9uTWb2sDwQ14qPT
6I+ivt1ZqdIz7wxR46q+hdtOH2URldtQtKeu5wXMBnvyEGUDytTYyzVjF3bT3WLecOCkeBBm8ZSl
hBDMceGlyvBv/Vggn9F0ud4DGmjW3Q5bJtVXVKy7UGNiKYZ3G4d8yeCnnMuPpq8vwskIDOGaADXY
KMPyj5nFITXE81h1fRBn6XHsR3WXFAMuOxSpmRFYq6WfRaf/dorkB8fFF2fRXuuNWyrcb/IKNoxc
IZSSD2PR3noxnhs08k1VDReyE94NE4DWlNsua39igML1Yw2T6DBljuLPDBGAb7uPwchfbKZrHmy4
x+D9QDAFrWub/8tMxhX6GL2qqwiqxcPVTOOtZU0nq6fGCoutnQw/+hBSlClRFNQ5IvRAyhp7tLqD
7KxDP83rrOU6rwIH9cejL5KnRLYblUY7MNZU2mWJLv1UJIEulmuEkNq2WPqi5qPAn8YG6T/JsDyn
psy5CVZVAKQ11fdKIl9Yayq5I0Dhp3gf5/aJUnkNcFDZaD26f3upnNhtdwEZawIkpgOsOrNdjMff
sGo0qfPU/rJvtdprMsoObjzlG3VwjUAYXGAUvq9Qpr6o5Kl0pldnnRyUJD+SkRbr7Zcdy391rAei
1oP1B3JRajNT2UOPLp7QSypc85plNhHb+X6q3YvCvMychaA5Kj5U0J1qjO/5YF2q2goaM7qXWv4I
p+qIi/EgtHFLVvbZTdeyVbo3Uv23iTSxHGfpfsJ8M5QDai68vadb9YdMJbiNPOtrWGtF68y58eaU
OkogycjYZY5zqf2KkBfJrLZtqp7NotwMZQwx1B2Q5qjmIvr0uv1KsgFm3Yy8fK52DX9Dc0Y816nZ
2VR84IdkWYlW7ntjOM+u+1zVdR24LqubuuYfQ7CXimsAo+9r1jBubTtLINyaG7vksaQnolsrznFs
50GGMODVxST8NkICs9zwD26jzYTBj2Ws9DNdiK2D96Frjlhikq2zFMQQ6fWRRFoU3cwkuS9y8Y5o
7JgpbyG9U6wk79gBzqBCDN4m52bNs7ZBsCVdi0F1HoHo28NBulOgpOMtSqdbUpkwRt1RutYZLhGt
JIr+VTkjAL7xV312fyJT3y41dQJAflmZl6TKOL4x9VUC8gcpsQBvn53ymdUeb7CXv+T+3qVDWZ/z
9a/v35gbO8GbYw/jMa9ZiaPTb6xBX0q1Y5fnKRxbHGhdjYxpZVnAn5N7+SBamG/zKdH425rlmG+w
ojT7LpXvpJxPpDkzK4taMQbtVO408hS2himw6Qz1nWZ2rykNp5VdIJ2CcYfjcxbmO23o9+wdBg7s
r81cXDF4fGS9c5jK+u7O3MS9gb7s9u+t5f5T2JIQ4KF8yUR4cMziojmcEqGLJKrM8TNFmU+ZFWTV
cKdJ3wihlBv29Mp7UzMlKbH+rcD5emJU0Y5I0J1dp8H6z2SfXyMtDz/j2Cr3EQ+cZTnkrSU7jqDz
pFVMRspXOVJ98kk5JrP2uHkqS/XQG85d6Bi+bWM3J2JjOPMtM/sns+LMQUUbZfdM6/Pudvl3SzB/
ItpL3WCktMk1n7pmW47zi+QxU3haXGftq/g2Kbn+Tmm8bxWMMSLNSWqx5HQETvwdwCjwRu2qkWR5
p67lp6ZPrxVy5aaG3g9KZnteaUdPyhQ+KoqVKrNcv0yLZKu5+Qb5OPsoILMMc/611dz17ST+LWPn
zPN+7tFArlEhnNMsdPk5sf1Hs4eXrhluxIZhoFWrtzqr3iaphEERY7kdSFKies7d+YT+ilZWnVOr
wpTnpGdYjUB2uCU6ZM1Y4viGXVAcKivHnnl7c2Wn5vkuxx+a9xIRu9goY0VjNrhoQhM1QL6Li+VS
801lfb6dRHRmHRVvCBFFbfJcUhfhSYp37iCw8k72sRL17Ctdu0unMRAJsBQt3bVXCTmzyByKhn8q
FRjN5xh7ipJBfaU4AaYPkVd5YNQ2TlgM9thA7B+QvEueOd9ZaO9id9lrTeoPZb3VmZN59D2cxZOn
Nt2mKzlCF3qaPFY/F7OZt7HGTD43bgY9SOhoH0tHqnqrbHOle1mksZG9pCpRxaEItWdpcSBBKv9N
BsSJXHl284UepYyfGMHuh64/6pX5YfPd+q1h+sKOtkpiBevvriKmvKW8xiBkYIiSQW+4GbscxmIO
rDwNxiEnUD+ygxhb3Zg3GzQcyEQqxGyYLj3QeC9y0keH11o0EgEwvM3IWkX37kTZZzh3N4p4uVIP
O5NxByQVEuMaWS3HX4fdHCOHuzmPZxWcCPy1K45yclzYPXOnKupLzWUKb/40L/XWcnL0MxvLdlG8
tFr0RwW3wsHamJDQPIu235A1v755S6NslZKHGzfrRkbpztWQN7u22mE9eA7d2jenxE/4go3OAYl2
nhG2P5dEudt0aAO9Lj9JIOYQDzZCQzmkW4i+wGjwyKtvS6z7CUNM5At1V0oFsLvYj2vd63LuGl0G
duO+4Azw7Qmy0RwMEZhJepmzCiaihihEmtZT/qFc3mVYb1Kn3s3EFSw1ZpuFNMOm4vXEzvDX5TnM
qIDzXstgHFGeCzUAW/1N4+YPA0TFp2MH7KzosEDkhnglp1zl5k71aSgLfzRpUEp7ecsVbEiFuDpU
5lbS7rBz3yc12oZ6zfe8uL+hojykDjQBgiQKZD5rundpuTPMaYMqvVEyPRg1ddfYTlCrctOykWfq
oVqpwDfRkOyJlDi3uurXUXhWZHltqnYXhSizSXmkwr7WRg6s4x7XhxYSBxF+eBZUk1XT7YyEdNB6
CtpOn5n6R7uhHV9nOexb1ixAfvX+NGcnLKorS4D1dgQSNYIpTvaNWT1cLMbzYh25vTeuRfODIcaX
ZXyYdIF30ikYCfPGm9NLrel+xHdkdiWnQBzYgOQV8uNo94k3cjQk3Op1hfxolq3ljxkWWKmwY7Ha
mZOjepNRbdYbZ+qNTda290Zddk6oP8xFPlCB5NbQDPRnEjzQopLjbKobAHMXO1dxdbMBq3ur/1m9
mOFkPyLKG5J2ds3CXDPhjOQC0wJIL/z3Bq3C6vfpRs1HtZGeO05kR81P2hCekmZ8hF10QTwYfTVO
P6xMfrTMwW2rupWm9Vam7YTfbNB8Hu0BG3l/0O3oZDNINLmLmOed06h/4l76U2XuVTZWMMbF1tXs
dyTq86LqR2TUbzVP96PZLCtNu1soZMPG+HVkiIrZt09JPGxD6NO2d9oADKH2mxx/M9owW2DBEeHT
18OzbnkkxwEXEzJoga821NdqJPPXP3DSZcWrSCmLJPdKRbFyR50/Fvk5dAdAeBc9oUfBExtJlelX
kzzoXYb6KGBuVfuaLFVQ1CZsJO+zzuup0/BoVgZN/Wg4YT0Kqt53p9sqGNgu7uR8eYlYEefEz+tH
gdFzBExQnvQh2qpJ2QOM4Dcwu88yJGMMc4Gpcs7rdvm3NctDUrN5s7a2tmFRCi+eow2P0GHsYVQM
MjTcv6Lbt2g6ZABAvEWBLpc3Djtbao+5w3KjdwenVk9uaeGPMqyNqod79PA1VharWxtbHTUg1+Ec
bh1lgY+yzjM9O5H/zMFTIn7GMzOGPTEKPZjW+GEZ4Wvtljt8D6QMyJ2eDF/QAnAtja+k0S5PS09L
rO9SX4N/ftZqwpQm3hMnPjocdTyYNzO/Ic8zKO4aIJVuz9gYTZPDi19fA9Hy9V/inyntFU/BZGcC
mKwffDgvt0o4jjfCc1arQKmO08ZO83+V3QRTuwAAZtZGV94SyPlzMuQ/Q04AyOTagdLiwOz+zCip
uRjkMTKNlJLV2tM+Rb6xPAs+FKeMm6BNR/ifcsR3iSQoBZB96fpaq6heI9PXesZfrbyVYEToPjaA
IeIPcOELNPM2raYvXEZ08eAlXmS6iBbSvsQGj2RRHjujPuFA82oRPQv+Ujzwx6IB4RrcBqUoC1Ke
YvjAXzZVHU2UKwGsMjTivel5rQq1CsyoOC0cTXzWT2oWI+5mXxTHbwT8ubCx+pdKQdRkgYJ3pYoU
TKrqiet3F/MqVy7MZZWzb9MYkcnhsPiyRMniHxLOU62/xY3ctosZOIoI1rfNUDviTJpzYRVPblR8
qg12rvVflJ2C1Un85YP5Dk37vPDCK277RNgEUz89iIg0iMyG+rAK8Fv4+uCcFDiVaNRPVZEdk+WL
B2HtsT7Wu6+IrX1TqC9qVt5tXXgJc/g1i0HNUGBqnbSpYZPUC5mIDeYoc5JvUzUc6hVYj0F+QQWO
OIo7X1YzJz7a2GoBzxxYNev/K3Q9QbOpqn0bYS3PuTZZNjHRs/rNmOReolZfU1afstwgjYehK4HU
NWknxXda2P9yB5+sZAAE3Gx5QxgzTIbWhfdZVKJ0jWoyTwa8864oZ+BhCypvwhvBvWrc1XK+NFkL
jeLkRpDVavGmWOMLRUy7wY+0HU30LVYjSaakS7trgWFwYc57fVG6TdlVtNOErs2DRl+vqJCaCwgJ
U0hEKksctMj9WoFtU07VPqumYodK9NbI9gOCbQcZTAGkek4f+WpCk5OzonLAVWLkAGc5cw+/cOc1
ywKyrAWrSpL60rIh168N0jPGibiOrH8SFDTjONy7pEXUmSg3FvcxF/VrqqN5t+Xe7bQfIxy3uWlu
mWGTJ8RCh6GPv/N42TYZJWamnoe+KH2idjFpJOPFhIB1dOUlx/TkT4V4TBz8M818nZV0bwx5MBIV
PN/l3lFRmnPN9ORMp+oqdfPDn0+6CgcHBTsWCvbYH1xcQhP9gycpbPCXvJAD+TVhsKKwMa4M0BUv
GcjJmeO/g4HurCXfQ1b8me2ObAG93Sda85yTsUqeyEMzyAsfo2gPtUxZWKDD6Hp2LucWyLpZnkyI
w2Wx7rownyc8Jp5aOWAUHXUh9i/4XR5AfI+8ZV12kk71Jy0V81Ao/XudY7TuRlodjA5njXMCQ5M8
N9QwztLvJqXcKp3zmLL+pZb5Ve/198KOXkPsZQzwLNJhUtyd9SB/pTV96jyNrhn/KoMVrH0K1zdq
QLyhV38q24WiD+Ovbt+QhxNsEB2YEhUZgnFatLbXCod+tte/c3wLmV6dRiOBcOcONWCPirg/Qxbu
csf6aK3MZIkuUGsv4m2t09LIiv/lhx6rfV0RGMvclpAcfT35lztK6bBBNPyjunO7tVtm5yynG2pd
u5QLBlajwZxnRSGzzRlUpmyLcz/I/hCWmeutJ1NVwCUb7cOykGXSqLA9EwvxBtox5D8ZPtF7QJem
lFoKZRfZryBAqrpBQZHBYiuXkJuXbXwba4mrQJoLzBkfS2e1AoRmkiehQKupKXiYcBd5qnsAtdka
K09VxQcdAsKTkvxVs+yEFfoUyeRTnZwto/azxhJprsZ6nzgCtDL6I3qoW1dxMN6m+hOu3B02MZcx
l/3O4uyDkS3QMslEgz8/FS0aN4YTt7MeYsqJ7VJ+VF4wxrR7YxheTU6UiaM+mgwMetoS5GUS9I1a
g6NXB1vPj9WIDTsm7gZFcscOspvdlXeI7bdKoMnjTrmEUffrJOlxnpBV+R2vRmacdaJHCuoY+qCI
OBGXKU44nQR6wGwvyLfEyQw43mWcIZm69mbpDOGPUbdZVUZzdm5ho1LTd2UTgIb9tZqBkrUAQoV7
vtlL8ZBd92Uu5gCog5NgaBB4yv6XnnNHwEHQSW2/liGdHX7ztASxaZ4mRfH1aSQ1cH2uXNP9kg73
Ux7dc/QM3c0OmZUe3DI8jjpeO8K/II2PWm8d0sy4zvXIObKYBHEwpZiNiADYzJd99WiWkUQo+0yG
VuRbqdNTSY6tr9j5LY9rGF/ZPXD0IoKOxS6qpAIs28EWwTrS3suftfmzKvulQ3KJs+lhjfz5nE8Q
Ar+2BJG0gDIZ7tMpExrDC34kygYSx7UeUcVEcjEuphhPxSyepsp+1vTsqXX6xxi57yH56DRjzTmp
KZ3Wj1dfWZaBejt28ivRkIf1pyc+IfISnbylNacI3dDo603LFE2n6I2hujS+0XJa7l1cXbWeoDOS
g0L6kclJtsya8mAZ3QOV3nOZlB+q61wiDcZQadT/i0sSCfykq58Kp96v/dFMlS6YfZth9VAr4FKz
yq+hMe8JojqOdnkWNUIn1Xjr6mfe+eKqGwh2TbXEO7WBHW813uaQcLFAiL5iqlOnG61piicHNnrf
JAMZMmbXBaCZ+tMU9dGuVGV8nkJpv+gE/MDmasubbKiQMYyph2GyNHfraEr0gyEeYx07g9NNPY3O
nxjnCQ9L1BfXYuKwmebqYPYl4T7DrJIc5K7dTnk1gZyHSnu3OOE9azCvvaET9LUSlfr0G5cgPRWX
wioDsAgEApHaZCGyg7ee6bfOCaZG06/rzMjI7V+rC4+hq9gXbOVMxABmNjLErNRP/Z3k1bXQM75E
GN7HnCyrso45qLJZHLOkS/7V7gj7Qcngr+M0S1VDUHZmI8tI98DCc2vcT1AfTG3ibwDc4WQQ4ekV
NP+LyE+1SyROgh1dmQl46mmy11+J2u6dvzAD8cw5Zmn4g9jx7o5iX6K0kr5WKV45UhjlYXRxVSz4
ZfYhxwSjnFOFnk7sz9BXX64tTknLM4wvBCg1nt/qqRu2szJ/dlO2J5jtxFDiyYZlj4XzOzjVR1aO
TwTI/a5SNwu03ohioFKsbKyd7St8R7SnuqPo7JiHxlP8JzbUN8BBgtZEDquckr81tj8hF53RMnKJ
zPYHQySTQeS6QrsnOIDHxrpiE4JMa7ax2p4hhPr/r3Rich5xEl7GkrjQJhmnsyuqvT0SnQY98xy5
01lFk02r/lPtpy+OKmdrtckN6OAcQkLFxmoOmDdlPV8YDBZsZdG+9UG+mJ0NwDHrLdEwdgBW8Bwq
ar9DSP0YF+NELAYmRhxAm9YYkw3xOkG3cNHjaPw0c3npwCr8wUgY9PXuDZL+OZImE/sxLYjsG45W
PEMl9ArJM8rwMYWY2qTj/i2mcGS2X68IOEWbazf3rHML3oVMAwmksa7slmy7rsZDy7HtWTDogSiT
HDikQvGw6v6FwkzbKU73LEwqgVAjNpF4G75Rg4yJQZi3eVAZCFDxApoeqyz7MykRwXZL5B6knTXn
ssS4Y8z6ak9noSRr0P6FVfvZLrrzPMr8gsvVOVrz2tDB/vpt3SYEMZWMMBkpe+zAnihvxpb20z40
jSDjocrvedp8D2BrEK1XSMUL0n6GyxWkTizMD2NQ6U205NVBGdP+R1cXdWctkbPrC1X720dN7npx
CNGp6hNShtMwashAYsvazW+Jlas7tyjfy5KwNQRfql72e3ol8aJebqS5x21EXEwYbQYWa+zsVH/T
6H7f1JnHUMGCElvao9e63xxRlzOviK5liwGkLJRXYzDUf3Y05z8GJAGkCenixHfNpd9Qme5tdaIA
cqyXeOK4HHtBuESszYeBTByPX8PJpbRE0aThs5FLcmam9KEzC6NkLMaNyagrngdmNrOBPKzwXZE4
0Z8TNJpHbznT1iks56xmGJ8jY64pf83jIjK6p74j5dJhentJa+e5HjRiHSQUt15mmJbNJCQpsdBC
YKr6kqQUyksvCG5byvDKy5IyfJ7vxUytHjXTX2QeZidj6d7xhzObalxsD+lYWr/kj791Q3PD8Hir
gB+IG8rgIQaCjdSJUYfbJa9hHTVbcCvE1U7kAaEV2K0XFATiacddlxQ2HaV7T1Rg9NYeoks5lJ9Z
a/wzHIfU0L4CtVfZ+ZbbVX03ZP8xAWlYItr32pJzelDQ05Wf0mHRvbFMnsYSy/0wYi7HM5tvOxH9
x9F5bEduZEH0i3BOAomE2Zb3rKInNzjsbgreAwnz9XMxm5E0UktNEpXIFy/iBngnp2WXkTrNehhH
qwJexa8ozRY3WaiOqML3IVQ2FuriVWbWvPZzRnviRxV2/ii9soaX53aw5Kfv4j6KrOoLe4q9Dcfx
n5OCE4u5f6QT27lxKtKvqZ/eLKu/uy5UI6dJq88mT8pLLfFrl37Iiq1gj5nWZwur/BEl7W51XrIP
KnnWUdkGnOXkNOoeX45ZqBQXK6YNZU0ZSNa5Pomiw+Bt1JfeTRRbJvUzMlXdlEhuhofd2gizfYWd
bUWE87+ur39N3e6he1SQtrK7lcWMfyZY0/HfzNHALDIwegK94r20Umzlwj55CbP2Cfbbfcx4iage
VYOIY7n2neJbRoy5dtc9orqDKlb8dqH4xbzpbVFwwJQp41/ezA8jS65VBjVk+ZM8LrgLcp0DbPPg
3oMn2JXEJTioHbUwDKyWT4ZTLD4gYF/cN779vENcDPhhuFk3b4yqqc8yitXGI2dVJ9OhC3FzAfwj
ixJ0XP4OZVjuxdhAv6s7/zmm//OIxhQtmmy2dn3P/PG92Xi0ONhO7uRF7gZg4tyt65GTinkay11q
Eh4WOMHPuUGQZ6I/Zu3hrDgXRcZ2YLSdjoippjYgJl/UOoa8yBBM634ewuox1En2nTXCZOOGgZNt
sHBFyr9vInLlmwZ5eDZexacwnOyUWOX4C/2JtG6Hou8y/ILueraNqn6VVBF7c40ZuvHN9D60la45
+X2oplYnSLYFPds0J3ZOjXTFu9aTxhRPkp4f89ifMHsX+24KxDmVXvykwxAeSqfm5y7+F/DVZHh+
MutHaaP7q8aGfY5nhQW+gF7ULfkECxOwcoTFeGryP16aPeMijLEWa4g0a8Th/iNbgqDklSDd3VBC
mJnMQasjqkC6Da2axze3CHFj4o2LGxn2N6Vb4tqpzvCfFUa40zQKzVt88MNHifRW4Mhf68znfAGF
5Pw3VsK7RWNHoBHPl/efgHhUrsEpZquEYwQobTzQHpR1PaSQQIRPtYUoYuQYZp3Gr350jT5nhkzV
Luyge4fDAIeYEh/lZIwhup5NnVigszeRNKxqIjUF7EwHXG+kLwNwCrHTflRTLI7RSByynPVckQ4X
/iHJEusIPUEfFKxyJF3LxJxkBv6GcKN3gks8Am1pxCXUE1m3LnJ/+6G1Fjv0ZLu89wzrP6etOZ7j
tCTZNjDUdTCRUysen9m7Ei6oCP9OE4EvAwcUay0CDM9RhhwxGT4ygVLuA48jd1PPjGz4kcTZmjaa
ucqbJcZ0t/QtjFHiF6gfGQw2fgrNquLNJMkCnG0UwIRhnXDn0LrdU8rSvSx1tStyzCHVME8nDZlz
xXfVf57nAGMr5/KBcLv7PVRj8NT7Q3nM0b7WQdDyepd9NZ6sYQ5PglTdH3sIUQpkMR5mkbtrd9bE
oWMveJ4SJ76SeJ1PFnmwsyymGPZZN0Xr1IpQqbFVfhLbhQJtWv+6Cp/mpqEc55D5QU9AwQXvmxgG
hrEpDRZSV/tJThE9UDJFrjuXMme/GtJrxFN0JTAYMGJ5pb1zczyXmlg6irmfT1clHeBELhf3k7QJ
kz/mbIIdH1V9DSRW2n/03BrHcqr95yzTesc3g+6ZtHPU0esnTDJBacYnpdhHUhguAJG5+ZDhO02z
5EcbxUQ0CUbdehyqaDspLVhCGUgAvjX3+BKwpO0ivG835ea8H2IEybeYWRJYo4AA6dlp98fTNeN8
LlzuOOPkopPqwsjfqyAyvBVXLbD9U2LpJ6/XcXDsc9xIOMvwNzUwjYjEY5U9dkWcjbe+jgMFNNEZ
I3Kjts+SqcBqGhve4kBSi9W/mQI0TVSHhBjWbJg0c3A6MtAnHqoY5b3aqRK2/6MkdpyRIGUbri9q
thHKUlh8a2P2nW1Q+/N4m9E2ngNsu2tLTAJLRRiXuz52x2ovODI3VdgiOAccTZWu9LNS2nnPPaN4
LjwjffUlsgxGimJfjNr+FnUmV1WSJPuGtp6bgjy8DTWaVKHY7cpw5N7CQ+l8DpDfXvMZtJqeA1gx
unZ/SuzP4aro20qB5Jhlt+94MQJTML1kk8i62SqPCTWokjp4clULyUtEcEZaegDXTu1OazwPC5Hf
T8iskKzvsI5xoI0zuk3pqerDkk7+mjH4ELYviJ5pkxwI0YDLaPgClyLcmKaeiq3Vk7YgweeASNFU
FGNj36SF6P9CrPF+S2EXD9iq0Dyktq/SJ82X1X26Yt0lt5XribWOS+BetVnvZRSId0Ip055v5sL/
4ILf5Bhk1gGw8RW5UuSExG05lPzfJvDhaqKnrnqjSa9dQ97zqWR6vZeOo6dt4oMG0wC9dzJUzt2q
qMDjDpI9fBOINwlm/VLi8GMf7JJ1jUpsHDsyK1m8dbFR7mFmmd8hZ881LEgnOqqk0j6BXvRt4yHa
SNb4p8EG4t0KNPwIfZZLdOXdDVcnV6v1DKLwZn42Vew8mlRDTSIauZcDJg30JogXXAqaYxob9ks0
0l8pWpHtbPZL71WWxrje4z7flzHKjm0YzcUgUpeu/ILU3EA2/tdxDf+/vi8hm5Ce8i+lKgHCE4De
aJcCIMrHOXclsTUT/g064BhRRDpBi2zTbNPZmfzn9sJ4JssAXTxx+k0skEodlA734IUVSWml8prn
kUicPTPaqJ7Lxg7HtbWpdIGBua7lIRoxb9YCTopdE9G0EBR2FuneTTSb8ApEpfeDG2Z/Y15KOxpR
UXHgXK0dtwRX5hJ8MAiSwr0sGsPftBabLeIrclN7uMiCKGWHYtkIG8sKxhnLHqzLoBqyfFH7Kf2+
vIvWjfqD51TTfYqm6pBqnBkHiujFDkY6a0RTw02Yh4AYpzOU7R6M2rAt4zB+CuLG+gXBQZA0ie1n
T8zhAzRATSSzyvZqcA2U437sDnpqBGoO0zOujo5CdDpl5u6PlF2a72qGYht3Y++e8CEWl9ltUX0r
B0h3AtLOrafu1KmY0U2yjIuV/WdKh+4IlYvruGLZSAOKOth2x364gu+ZJnO2NwYgnA5LzHs2kXtb
82Jf8oqj/1KX/neCJ3fxnIiXBE0FFEYxs2PQo9rEreHc6oQgPz9kQC/9bG1kErj4ZPWv3fvZSRum
uODHFZ/J5EImZATl3lckTAWrmDD3jo7IemOp3N/E4bLvH0LnbQqc/tUe5jeZi/TaGEPHlsvNtq1K
PJQiWJibqPHaVz/x2Pd4ZR9tgJkPT8VoEN0xz8tdBVl0+Ox8lrTWgIXBZBpJGkB1YO0nYwHgEM8a
xXMRv0vhbRtA7H5RAacOQPzZf+uyYeLycO5RM81NetlwJ9G7bSQIkhKTe8KzxosrLMXOmXvi+27P
OFts0B+J9oR2veG52mGVZPXnS/5TaMZ2239aLPd5VCEWtulPEo7fPeUDkxrMlZrFyuCWEJOB9EAo
wYlV61mC3+odsdFRc4/C+KLYPGGP5h3zQn4EbJq55vO2tlz34Kf1yTXaR9cEfLtgkEwG02CzS9v6
T+WHd+r2yOK1ZMm8ddaVf2NJ2qqKvgPbowNAz5uIfAZHFcNTAFXfAYZCRnPTMpvmJVjjbLReppbV
eDCaRNTCFzZthzn1C96MVCPU47GkxqA3Iwzv81bQoxDyUGaKltlpp8P4LMbpTMf1LoH7TQ7x3njX
MYbkr/8U4JbnMbqbZo0Lp7mI/qPPPxhRzlnsb5KYHWjunmaJqTDJkeKB9GHZRQiu+2mxEg+vxjgx
aJS1tZuSliQLENHV3Kjm2CjPfmIoyODyhr23nkpZXcaZnoqUbZvmEokntg8j72kuaoSZMLezXWgZ
5q41xbxBiwLW1rrmP6Xs8p6Y3GpFuVxLCY6udAhZoSu65Jy1GTUD4ESJAcOzAH9FTrqJ6+kOui45
eMprifckwXPliJqpLMbalFZgLGQ/YRXlk72qYGB+5ooCgY7b7tHKu+maDWX349jIxZlM58fsGCUQ
ZGXDpBdIK5Mh6luo8uqi6fp5jKCrcLV1KDVdgUFbOmX6hvUdkJYzz2+RXfb4rsb6KdROsidYF+wM
w6gPHRCMVVZAJGwWAkSlpIUdtkh+4zzrduiu09pr6ZpKOhDjgRx4hUmSpzPOBxtwae+u2Kl9C1dz
yMKPTndGO+P00EErTindE1tAb3JHS9KCspfl0av6jkBkY+6hlRqIdqSRIhuWXgSF/Ox4wIUcN1en
JixCQZQcenaiXP8QZVm+KySidz/41bManJFPRxKqb8gG1FdYeWZ/o7ObG3BkIQtZEHezbf9Wg9IH
QCXeGv2bsEfu4Lfxi4H3dlduBhiUUE9cB1FlJBKIVxUbphvt2iRkMVmyidurtiEkZRSQSuyiWxlu
/6UtdCeDxNvWi0uS3+BMuOLzZMHpNMw1u99o1+cJIEkKNldJgQaaGf0Ac4JMWxk06dGTDYyMzAm5
2MTxOGNaHwkzdOE8b6Vw2yNBafdKa5LzmfR59lPw/O/yji1ojKH7ffAQt/iK588AADUZ6HKAsRxP
1VbPxp+yyVJOjvavCW1gk5DTBkVu4YbK2nteeOa2ajDE+qVZbyuDnbLszT+ohO0al3C7naWbH73M
waDSVM7Gw+x6KxZftj0KWi5ELIg758UHkSv56KoBbZRT9thlEmqxwfYq96PgLHgt/vSJqNfZhGUB
ZzLMbi9RFV5gmLUhnptVq1pxDmyuekacYZ+aqupR6sx6bzpeF1aA3U7G4p+oquJZwV2jqSRzaZjQ
0bp0bIHULvQrW4T2KFgUQ7Nn+NQqLXeWsA3mBsBKblhhgPRVv+unQW8EMbuLJMe4CXtChpo3yZms
P3a8jmilaYJqqSN7uPI0Z2xnUhoWiCANp1ZG+V+Iefl90LJeW2PocHFRwT6N+vF5jlNAKEMYbcay
wEop8U/lXlWsR5ubmYyaYhuULqFZ0YiXcqwS4vl9rc8kLDGaUS26hpmn931Ld03X23KrQ3a2Vm9O
/A326/PkzHcrTY1/fpu1+yGuu0tLTcmOHaW4BUmGf5vp4AzgAIeOYnvg935/Y56zXy0MwNsoanA0
ZvwwGlOH30ZeFO9jF+obIEfzuax4K7hSEqe1iE/cuknbG/K2xnMR1N7GlhGuPR9EHhkTUh+q4XpT
GdNRouVuzHoeT1MWl6BcsefosPtM/a5W1LyyeYk9DIf8JAN7a6apJlJn6HKVTjK9WV2XX7OgLZZT
stw3Vby4UMxm7Qf0uOTewD2PWFP5LPmxXocp6n8boXjWsYHn745A/u10ByAG28WaJIkFYnNuGrhV
wnpjwy13YS9/JJe4U+c21pmYP8kgAziBUUA+BIGWbQujIoykSOLEscfVIT+UdcCYgt+XayUpiW2g
mx2KEoHi17Abd05onVNv+pkcvizpcZEt7L+J17/bfKOCsl/bgGogCW5ndtv0TO3rIIf7o/bLn/te
zIfROcTOd9m4FFlWXwgvSLzYTaZavOH32OSBv27L61jqbQV4ABu/m8ZgcWpSZRrFb7oacw69wN8Q
tkGEkecRfQhMwGri1ed46PTZyAdDPy1/lBOe4BifdGLJfg+oFGeqzE8ijN90nV2zEMOVZYmvkNaa
PrAvMW+YEjLQ3KCRKpy9hthm7bhJ4dyuQtlcKo7s3tcvkDx20i9wOoeHOcpeJn5BmvYn0+b2Wrb+
sGoJnNdxjDtAIRAYzR0/2zzCphoUpqDgDKNkjcCy5jp9iw3rS1ic+Xh9naQhikI2lpsuBye9WPXf
tJbIdNTpjGKbmNkuAHG5MUT5wlqFlTU0h96GRnStZb+24mvdeXvQiKh+/ksge+zN6dGKQba3+Gig
WLctPXElab7lEYoJtpp5/MeAULnxcYuHwfw31iDkfXs9QjtGMcC80afExOaNqaBszaATu/Z9mO8O
jCb2mx9GzsshvyXmsDXt4N3SbGLm9GDY4lCL8GTE/qEeyVHQt8zLQr/QGaOP/FG5/WfGzzjndxto
rPZpDAhvee5C7n6JErCOfFJB7tmeph3XAAyrf7vgT2V9lPO4AY+Ln2rxRyf/OcEdy9IFTyE9EwJ4
JJ4U17JWPEWZAurbDPV5FuhqC3gV0CGxJlhgUDFWvs0XESZEJ/R2JqC5PIaxcF/GZNyl8jmD2xnz
hHtme/Sm5MfLxa9gmakGDsSPqfwxwmY1mp8pCqXgh0vpycWBew+uEPNsiNjD2aOM8Nyx7p10DgWW
kxt3mozvmmdjLOSF/5LL3+2MeeXXuJkHTX7XguyPL3TAlO36W1DSWwfcgxMlV488OWoJJGQVCJTD
foklVju/xySRlO2b12cvvOK2Za+3NQmdOSxvvq7xWNQ8HEvy3ktvJKq4rKdrNv9d8hUY5maqJwHC
k1FigDfW3Ychfo+GnqIA+Y+g4hGqx4dXJRbnjODpdzcCD1GJBZwP7ODJg5v1j8X/Fg0YVClHL7Ny
lxjj3gwlHgHKUEa5IJOM9RB5X+lQf5e18SrNqdsOvfO+PJEIjyQ8+UcnaT5JYLgG1QG+k5xE76lj
jRmqyaaX3n1pow8BRWIVkVs26+7DXAohR7huIc6xJ10vCJY2f6OtFWZ9TAtkuDAHCSH6m9nBZje4
JqdwxVlLVGYUWFNJcLi7kY8xsfjpHA9kWCn64ILmBw+opsbZbi0KY6T/1EIR8uyERypJ6DC239o0
vE0a9w5vgV2R5Jhu81u1PJ+1EVyYw8xNYXPGjnIkNEYIqUnU0e/pW25r7KuKeWV5EKzZecrm8ZNG
uoO9GHoyCYjB6OrFKpQtQA+cP8Q2l6chSYa90lCRQH1mc3+tlYuXZmQzWuF435RlhP+yyVkb5X35
3Te+9eD6PB0iyymIF8btRYQ65/bGaGb6TBWhAzXcD1467knVjDy/wEvhbJCAwWwuh4o3rG2+RzSh
UI/ZG9M2s0KgecDN6anDvl86/RsYngs075M1h7BEm30/ASPR8oR9iyua16G4ZSPFc6SoEYSRHZly
eOD1Ux5nH9DTGmTsttjlCedgHhncn+uHP5G5z4FAbCRhmbXD3nhfheratMu9PcKbwHf8NezJC9AY
xb2lW8dl+TcyR+oMEAB59vTg7/jeEEzW/d7t8AZaufOg1pe5DkI2jSaY7KMwORH9eZlZidM/91KG
VCO1lP3E869p4J+P6/TKe4XAonVpHKDbgEIsFhQO7kom5XI9oz17HRa82WFjwIDaq8RYOyTLaXoZ
v9jI/3FcWvwCEBgUsZUdUH3ejiWuxRWNKb89n36pkOl8Y4lLmTiw/a0x1hwUejeGA3Yi7aCfRO8Q
CIz1mCc80M1XgOYPAuhUTpgzeyB6DedBn7rnDj0otaNLKIInlJ1nBk2kM88qN30aXsPR2Xl1+zEn
fMf01GGFGcptzYlRiiLZEmn+C0Pkwr5iM/MjbGjeQN85ZWOL9mmdTa7S0Ic+Zcq1IxfnwacTjjIr
tDCiRPNCMQuL+OoM+sOfBeU+neQRor8uyXGtG0iLSc/2YEG9qBH+AKfaaDp8nW0brlvPf7GAITcJ
tY6+34bbklMDjofPG70aKRUyEaan8GX5IkDyL46m4e8kxZnRnEcxg2jA1XY8Mi2CAyi9vaX7R6DH
S85vv2jo78EtvQm94SXujGfQMvHGDia4DQP3WCO0VrkNGM8g1+mX+PMLhb7CmRcCdWZIJnFfoKD5
AT0MDYYMCnPAzSfEaNftbJOI16+9i4pacPhoDUTLd55Uyp4J6CCf7FIDmQuZOqrmtarAts6h8erV
GMoUTgkdDrSDpPpv7LDpF6a/pdaNJg8HYm2Q11eUUdCiE4baOoj3tmE+aKx7ixbuFa+7fVRhDs7N
eg3FsmMT1V8lNnZHMBDVzbAbQX1Jw/i0+wnreefuM16hEbNNo9ExLImnug4JcbTpXaDF5JxwCfXa
lEHuUVDpwSzfWB0d7L7463n92WUO16a/XPU4Apjf5Vq1borv0T7z1OZUzxX3HDfHepiH+uo1g7XV
NSn31jIblEE5bb3Fa+j54ac2pttUeKyl5t/KYiAc5zm/1bgGbe6HKalISvjuKeFWL2sId/H6qJzk
h2aF9rvH7X0Oy+mroevzjsLukpo0b5bT3ZO8cU62rP2vPB6CV6uwwTT5IdbNEN8OoHC+ooALkm1F
0AAC3Lm91+F1jO7BBLa7ZzPn2QRfDKxBLJfNPsag6nvPU0hD1EyQZ+t6vbmq6cKCnsxEHkEBb64q
d+odG5cSgDu/go7QU2YnoJxsuhBlzQdzPmfmUhmCU23lR6Sacpt1aEHYxvMW4h3XN8Tj2sIXCCJx
eXuwzcMQA3hHW906mAfQyF4OXENYN82abBvwE6FCco2hZstAGK0o5mS14RRyZ6f+f1gu3XVoy4KV
wHRBn3gLZ0G9zlzwFSkyIZAjPkvSA00n3xsQCHHY9jjM839BPPzhQIruKrKendp/p5n0GR364DiW
3M0+cGwdyZcoMEEDmJval48MMgsrjYNd++BKce9OmAq7MDBWGR07exDwxrWw+pEcFp5rk1AAT6eu
4zvqRr9pxgKfBMsGCyQ+rU5IxD6dKHzbpY+HPsGttVbK+8Y//+qp9pFPzsci/oYUBuZQ4olmw/BM
8vSaI57X8XyK+b0pObzqWIsVJJCGfXq88CfM+2Qv6C+/+yhSP0Rsw0rVDbzwEnRRmSZ7sEOo8AWc
BE2WxsMIX5TxSQaSu3j0hqbgkIudxLYTngtDqXi2JgWMwoBP0YmeBQfgJX6w+Qvc8QKm1chquuTT
2kSHYLSPVRszNnjTVnR2sUXzfsRm/cCP7B19PQB7qcGWAEHhZxT/jefgu/DVd+3hFq/r61AVd3vU
l9DB4Wfr7BDO5ovrWf2PjO1XSHrbxUeqvKo7ohQyFXg3nU/PQ0O5qknbmpyMP03Q6ocvvXAzGOmt
SpuHm7kg9w2mJtpXEuORZGJYxexg/TRj/qRccT+D/beN4ZYqUR1aizVX/P9/aKJAUoVJc+ToZiSI
D46OsSb3GLTk3JabvPaSw9gvMO6MPWkVjluqHBCP+pYF6Uj8ieravn93o7gFkOiCXS/ezcH/wIi1
ncrgrayxDHKuvzsyv2MDOLVReOyT8Ypv/TzN/o1NwY8s+XD02t7N+fSBseWPQN7YsZ2/IeptiHYr
dlUJNBxMeV5qblMQt7OtThFTbYu3Ni64xKCIs9Zd276EusZUGtPtohZpw5Tma9Ny36rp6vTnTZEq
f6lf3hPDLzaTk1DHlQZc7EL8Y4JdTDi7r4QY/3Mld3kZrHniTm6GCR8K3d1IHEZhA1rgyDoLFT4C
OSDYrTptyibe/qR06CRGttuzl+78iFna769odFc/jY6eNTPeYwAO+wn6mE05Uaj/ocpAWohfbDs9
Yyz5jogubcqm+KxH+E9MAXlewkKxarZ5ElwtrwgwGP+JkjqmlZ8503oUePcrBVbeyV1xCKeOgoS5
U4fOXgrWHRPqDdVGmK+yAkFBo91nPrumsjR2FvmLHetIjEVcYW+lUQgAJwFkOidYdCkpJtwP7ILj
QdRgYguLUbnm215gGzo6/x9TE9djAcf66tNKAeCGIOdwZPhD/8AGlt/YsodEppq82blO2B506iZk
oWDwrYcgFn8aVRId6yPDufN2Lz6LInUxX+CK6+nIxkyzAJrKklbexFbtekx9e0c4EpAqNS4jPxde
C9Vsw5wPgn6NJxvXpEzRtxRcbsd0+2wd4XLZpr6IblE7mih/nfVcx42xj/oYprgzukelAcjnE/fD
SHvuaQg6HEOlyC4C/s+B40ZuA8fH66Tnco+3I99iZFWXuTBglNiSy9KwbCIMQP2Uj7q7uYgAsNtN
027411e0yXokGJUVn6nKGTZ0eCBPtKMi9BGVn1VXc/aB3OYu3RsnlUx0/3a0aSzNwXvVhOCeXQ/Q
kNPnDjvLWe8Nh3UvAHMch2ymd1ERzfey45PXGyGOUF8Zj05yJiHdNDxPZrf1Yalt85rNmDbR0NlC
RFtLanoiJQe1HECLmEnmEC+za1AvTfI01PqfBbaApytxDk5oBPamhXD54iwEhRrqwcpAudv2U6bP
lW15l9wYMF5kXvE0zsVyjNuIGtHsVUDOQa2uGFOSz9FpvT1nTbefEn/e9lg2Yeez6TMT3qVuE2T7
UPi/ivfRktgt+Fi6sDnwg0/wQ6Ifm93EqmrkRQQSABq7LD5NJUuIMdimy7qr8xmA1TFHMTM47iBI
XnOv/dsxEeEJ8P+TYQV/1WkOju98dUNy6ob0FEuKthFFdxIdzc8bqJxRe8c1sVUDLl34FbQPmkRq
Aiv+zJvOXhVBu/VANKaGdbf7+t9sNWScSTSshiWcWAVLSAbiHo8xmRHAfkKocwo2B/tuTHV4/yXx
Ci+Brk0Tz/ZJaJc7Xd+/TX0/4kCmrcaILqW7dNxUrLr4XmBZ3WQTqf4lkFHC7cV9f4IvvmmU/THW
yXow55fYKiEORHuLQou6Z1urmlfozr+9whsV1Yyg3XIrycOLM/mXlOpKszKuQ7LIiPlFmsGxrco/
UTvUeCfz0xQn9zFBFW2cZ1hNT0NvfrXz+Nxrh3g/Q2lKsVIXO8NKtcbPEkxxp/jFQg2KZPmUzvaT
Wym8MulXRzKvM7y93dY3C82uBjtDV1R0mSAu8W4kLhiDAI/qh3LkrdIm2XUr/WxTFkcAoGAYXtAC
XwVcYHew3JWVRftZDachhSEg5pLlotEcw0Y+W4W1c+f0uvy1ipknLdD3KS3vJEeuoUdxCu7qP1nf
7kJ3ePKFuDpVw2NQfdUL46TLx3cv15fSb/2l/kgAWS/8PdsQNLGOjGQ/n/C5nTCVsGzW3yRFdkWW
H7HY3GpH7CV2450vc9bP+RO27icLecvBVIRXDH5OGSYPO3bubT3fzf8HX4YbXZLNuU16n0HXuHAd
JVtco8P9n+UR19iIGmz8dua8zoreDz547J6oxWPnhJ8uqLuXcErdb8QXdlFRml0HfFpeD9YtqJ0v
szSPVjGBhzK5raxISHmvDrEcfnMQtufcubWs52gcCeG8Jbz3zKL8/7e2xzBoWxmwEZhRA72IUcwd
Jx8mNmPuDKSgg9smuXZzte7YuyKZmxmr2ND2HxYKGr2h1F67CRXWMGCVURAhJVTr5CN2F4MrSkhr
D4bL/ozvAAGoG74hmbyAyqRk2gk4jhcjSyXkzuT+ASWepm6qwfws/9Slu7Y8vc8giiz0LI/srar+
DPjlYD5DzA279aI0p61nXbQloPpT3boIC00o0rWyp3HfjaApCMHGKJvanrYFVMqGew3hTSo1kHKB
kEN9PbFi+PJHA04VSeQq3fKC2SUS+HWAnSaQJ5MKcfbqp86gfGSy6X5H5MlYfZ3r0Nw2Ovqg3Xg9
gTngncAroWfqM5eS67e+mj1C2+xmTZX+jjzNAQdxZ4Ihy3KkmVK+5iZ42nwqDkscIh8drPvR0ntS
x3AaBpqBcs31gVsUg4Cx3DZF8WXlyV2xKiaAyfZKYSxsUtZkgZtfy4hs0NydNHwbbtUz0NwMooa0
CRkF1aUhNjOP8V9V5udFI5kn60pY5PH/RTK43K1s3SfhUw8dEkvxdRPvMV3v5oB3Z42q2VjzRgR4
vbuYyR9pSFUgDgDGrAOTcIJtBS9+Nm1VNT81uYbDmY3QEBeT8nwrZbjBVfg9432RGVn1nMCA5qKQ
5e+Fzk7L7ysKIvA/74jXV14hGy9L3wLM+uEIucv2uMWB8uf/TxR3A2Hf03zpn0Xp9/y9l3e3VBe3
0PKYeQFHGMlRlMu0Om15o21rmzgrgtX/uTQmVe3C5aZOlSsGn0BcUrODvmOEKYUdzSYhClFLn9pW
dr9JFG+sOcAY6R3C1D0oRqUQKzh1o4sf3Xl4Wpzq1HtUytwRKMLtakliEXb3qCya1BPz3NJnOXfR
MQssdm50GQJeHp7wtMCKyLy1nTMlRv70kSQjMq/yzi4OsNVU2e8FuZ/VlBOblNPaJL69PKHkDdY9
v/8BZKEoSdrwZAfDvM3C95IXnbbU1uJjy6CLITh/z2zipCluGLPJIMZ7e8f07IPXRWAA7QZTAsGX
iOuXqOQRKNQ9AgQ7tN6Xxg3EfPtKQdTSwM6RTKf56HyAMH5y8uofFDyCxTzuy0cltxyS6xQ2B+Rs
aGHSeTk/iXg5x7x5lzdG/o9Um8E/Sw4sifHBVgjzzkizJNzOlNuDtDd1h+xHfwnSTO7/a0TLlj3+
LWiURMVz1uTxj7kA9ctuP1iZFQjbSqHNevLR2+2z2chzQ+YQ2QRve5OywZ8vflPZu5iHounKVySz
ne1zU5pLwh02diGAaOuhiz88mzSWq9UJxxQYbpwUDBoVU8TwFtjMqtwXbY4eYCzd/1g6j+W4kSWK
fhEi4M22vTdskk1qg6BICd57fP07qXkrzUhkN0xVVppr6j2TuI065E9AEAh4xXjyDn78NToRy6nF
54yBJMEdpH6VRg80EnYZpqOIi7lvflidNMxEEiezUYlvv5yuh8yMqvva0ALucsz/NN5k4b8zhKvc
wNDdg5i+GbzhXuV0WEiP5IhlF1dfqO+d9Gx6S1T75lq0bekHp2ie88wtrXjzWv80zNlnZ6njQjjA
YxDiEmJePRpUrau9NI2Nxbln78s2F1WmERtx4GRKf0PI5qWom5+CxqjC6bnAO/lRiPGk4l6y2NkW
Mydpmep3q2qvXhl+jPRgdzaw+RsdCguML+qangGF3KHtORLxsoqBQzZdlGEGq+E7Bt1kkGB58RU4
8TatGDSifgsYHP4kHeEi1/ZehZi6m3tvLaDthe2IN1KjlnfdjfxLoMCRpOofz31JAdVm1koHQDQA
e2HF5aSVjr8iiVgysN4VZgASBUhHTwsDMYxoNHeOpIFDnQegLR1mbLgxneiN69t0CMMXZj8z6b5r
JVekqiy6yQgv5Y4xfVDY4tgRtsHw0AedNmyfoXZSljHqHejwMnNVBpwEreas1vNnZYNYHcfEQGWA
MwxLqj2LAhGj8oMkX2f6oSubcaAHqzBhc71kGzrTZ1eVwGCH4ZX5xpvihAHSL6ih9pR75eBQLgYK
OCD7kuKYulDa/LeOTW2vGjQhmmvvRUxS4VgYlNW0cS5RWZ3LBqcEu7t4NFcWpIE7vevvIHCLZQeF
wamHfFUDqSAl+UkaOKtkeCChXtosOyhI/UMvCu1Hayo86kyfjJcZTMER6NYkalPmWxmgEF7Tf9l1
3Osfs7AYa3Wxx6gdNCV4fwvQFXVmjHp0Zm1hq+e/XCwRnnZGxkJrHvbWs8h6iDRNSCMzxeoU4o39
UwXBS47WAJKTv22UwDKbSW803gAYiaLUeMYf9B167wumoy81CgGBj9ugVrhXu9E0PAE6ynrEXK/0
JrVbN+FEFBWCbgODWw29y86agG3wYWDz992s7LDopIWH7XMVNxutRu3fAFUDVoMpl1fQn2h27jyc
KxJwhSqLMrCnZmW4i002R1Deo1ZhtHuTVKXR629oGZjalLtASU4D5T4F/skVBZECTFTWkt8EHaoy
AyCs01AlDdMWciU4QuPO8jX/xYfMRG2Bt49dHAt9drZTGW/cHkBe6hnxSsd7MCytQ5s14bc5Y2+u
T9VDj6N7VEs7hH5yS/GyKpixAqh3i29iyDsTD8BFmjEfpxqoz5Sn/QbRYF8jUyoPUTMhupQjkFin
+8LyPIgMeQlmtlaSdxGeYA4GYrJnXahxhE4K5DV0iUFNm4hyk+hFPd4z5P/oKa6Nafo0reJEeNt5
2FGjybV35vjWp9Em7rorzKmVE+r9AdnsCnVX9IOi1FrH2J+vUEVRFrQkQo575iVU9TolB1nEThsZ
91rjdGsCek5xCkCb8QozmMYMYHX34DDO0XgezCJ5DfOY2ZXdf8+AfHb0o6RjXFxVv93rbf0TNNHD
rchKgMVsUkD+Cd/smfW+d7I7A939lIEmGPqk+eXio0fuiCrdwGi311cwGq4Nlu+QiujKuafCjD86
pThbQ8TztDd+anxYWfOYRP/HJ9QjebBKhvFqBsoOOYcjsnRbp+mPzZjsaPa+tgFIPdScUrTVRCF7
aAQ0GpEwF8RpadMV8RvVOVwvdzlnyHO0uN9pJOVZKb4DzNL6DrGg9jQXxbq2adAl9RuuKistdv5q
hgX0ez4pDVyrKGGaFic5WAyMLGAzYjOCW0YWYozRcNobKovAXPXAzgtD9HdyE74rVE4QstafSmsH
cZ/FcAmY0wLi3kDB6grDsXQwqapuEVeo2+B7HbC640hTNa+HhYMQ8awjSxshrOp5aMT73fBdVeUV
nJS9miEg182wxeqBlEhaW2UcrG2XHHYYeCrKsEVe+Sk4mXFqLqXZZsvKbtejCSYohCG+MEZ9V2O3
gf/7Tp1pZVYCYZh3vQ6D0RINk6CCN5EjOFcyzm0ihRmHYZ4qFqVoZq9cFTUwD54Ek/3lhOZ3xjjP
GIIjk7StJnLwKWypLQwOvBtKBC4QUcaARSKEXQNWJfMEBdNcUcfGE80Z3XWMESEMy4XR9fgURe5f
oD3k6FMIs7aaT71BC7Y2KubaqXYbqZniuRmgySIpkljKPnRqefDGR9WiwqJxe2G3HkyUjBCNjy1U
C/SZZMn/mPThYlhwjOSabG51LuHlhwr6SfqNVdwtAGkhZpR5EDezBjkEuueKX7/OmHJu9cBHCydo
mFNlPLZg/FvBaaxra1t3ONRB0UOJegeueB2q3m84RE8CNzi6ntOyBBBVugh8BP2b4WhXpx7fSiZX
1jh+FAlHV+49XYhnaMU/0poacjDJYfUKylQTV/NLOCJlMw0tsJ656r5VRLA/s8zwDmmvBxtt8r6c
vPkuQP5REBHS+i7Zz2ZxxMOHhxFvYNPCg3WuGneW6PNtQjovVlR6sv233E3MNDTH3j1U83NahfvC
STiK5uAWqfWIRn13lFc5gdbK53/m4Kxe/Vxm89ZjM3qqA02oeUE4kBmXsklUGZYZPq51wX72xRpJ
UU0kV9snivUfCIqdaAPhS5GNu6CzjjV2THoWrS1TeQ+MeCsbYvAA5BD1QCOc7Xz+QOWXXdTpW2/0
wLtol0nWFqsuBQXnkmdkTfEcpbqoCpczA+dPJZp3DOJA1rqrukVH9VEhARtlgDbPLsT/ocDQITd+
Iah21Hvzlnf7jq2T7cFzAkTBIraOlhD0l5X2GAcuNdrLIjY1wNnqdCkYYZh/4/LRxNExoQMaU4cm
SLK4fsmKAtHFd/sG8hmWTvIB2BYWI1/ONeSQ4PpL5O8E2O6SkcGvZGTuXMDtL3NQZAltl4hNY7dE
OGawFoAFUmnCXHLnMuucIS00vHajKdnebKZ1WX0mAMcHAAaO9j7Yz8b85vu0stxMA61hrpVtS7ca
xQeQMPRe7BMuBGszxjwYLAS/YSGp7cSoydCddoxo2VsqGIh+GakZ+nYPLtj2Lw1CE3BZSjqRFg6C
2KPYwZLb4UJh5HVUbm3/ExTPBBk+/ijQ8eEX51EDBAkvzkZR13mZ8h8uPQWoxewaFRtXMDhLSxsX
Mzc7URi7dESrfNM5zR9k43X4j/legwAlC7zDCtAIgnMoVZ+zz/N4ayCcHFX4Z1q30KN1H32bMMdg
kBGsi26fE8fkExUFklZtfwX+zoP+Our7KHComEJAUBS22oOnMMI4D3HC6pOzQ5LIbwes2owIzT/w
RFHRhN3+MeTjqu5KnEn/zIxL3MxZTEit2cOnx4x3nAhI/70wFo2amVt5KR1HFksSyO3LTFZS2V/Y
dLo8iGwvQYhfqMj9FdTA5NUH8Vuuz3/4W73SLwbTgM5MdjOYNV14W9inu6eh+RHVKRshG4vz3qZG
m9Aadg2MJKUVOx3kychi8sqnBoAMAU/5HnYDqzdDQhv8waJ39MWYoLMwMVtjisFTwDNs6xYTTIfH
MH6HOYq4ub1iDSr9S53ROpEFiJ+OuokLCCLtpoKCgdfIitv1dRPUY0YL+c2w3ixwaXb95aK0ppF+
9MpHHDAk1HfV/DagTQmKbh+iJNIWiMvoJwf5YjMlvcIU7/8X2o+bOPzNqp8I0OhfKJ4nKi00BKiY
bOQj0Kwz7HfGwPIbZmcwowDdiREKCpUHrnl24lfT9XcwrhCv2FtKdJzxVCchkPOoCo2tBvyXLxXY
KhSfhcfUBRedB19Wty6tJ0TXGMXyu20DlpT8Ww9hFmjFyqy/YmZFrGmuT946bS3YutleI1Awez/V
sE9wHtspznjIK0wWG0oKweV0CODo02/PRlQ4gATv/bCn2nz61dAIT+InjzaZm12lxSutm+QKg1Hd
J9pLyNpw3HLNUGQtW7XtvYOZPuPmwurkKlA3O3MBst1k8Q4vuDwd+QvG7cuS7TUSDlw1pI33WiAR
y29EqCb1w5Nsl2rUXYedvWBh8eB08t0cKYACE475hlkLPOhyWsz2KxicfsaI2EGYDVT2bG7Y5Snh
kthQmd/y5b2Aj0RTg+8d858GhR5QAgjsqscUVctab64pD4Rx8ZO3AYZmbUA8Y5FHXy1olMJB4ku7
etmDaw+h5GBgup5tf+9EeXNBR2bLnLpa8Fwo1Wnutfa1iJMvfPUYKwVUmPh4vINT209g6CQaw+g7
UH9yHs+fk2HveJSJoZ5yqS8zGtM+muRG4H8wMKmj7lKC4Q2VeWVl1p53wdOaIu0QAHf0iddRl65o
AUOH7yic37n5iUc7uB/40ixGilPGWBug1avJv9d4sPZ9uAs4SVSaigO6ttNIDsiWy8tvJPcW+Aev
PZ0ThPcGfdhEWLPlWXXJuTM+5S30bXZwdWyeSdyiJryFBT5zucKshptTy6ME97YGQAEeuq1UVHaN
rWLpe3PMr8FkSGBUuvad0T8QuoiGNWSpIFl3VrFikSBbsdatPbaPOHFkX7z5f9Jm3X6IWgeEMRqH
7KKegB++6qr1avM3XKpTiqNe9sFNRFwPP+PVyJmCYnXsBpUj+zhSH4XAdwdqogLDTafdJOgUR2Oy
jrxnEGE+3WFENNPdAEmwpRNNs8xH6xKh1QB5RUllZT8UiAmxUCu9uPUuoqGAqeRYgYm7NNsNJ07i
gVK0gQDqTG/bTcnkquT4GPsH44BT1KQLpXliSSRxItvbrrV2SCOM8NKjoFGDUM0NT6yLjvyrLBj8
5RfoG7FDV6b9npLAtwIvhtSZxsW3wpynpgHtaN2WtQF8x80eE0QRAlkYaltU+1a+75D6VissuVaG
4n3PgYl/FQ2bnOwgSrOdVpV3+YGiqxZEXFtNtgkwbv+awGRzIblSPu6ZJO+6GqFOrTibVAacnCP0
ZTknuFKN4sFFr6MXwDU+UkPHZCGx57/oMh2jNEeG0FY2xOos0t50v31ahXpErvy10JPnZEwvPCrN
15Zj7X/K1ugmkmm22siUK8ira6fZr2gvLdvy2lVsKaa1ksfwZDMV7Ai/jQwLUyxyVzUmy28f6KNf
ONpnBwqKwhgSUdRK39NwRHU2W6azeFD/wcoKizxmrcoJO4RdxAE92tD/Lr07r/v41E+Hqkc6rtY2
VbdXS+0ui6RD3Qo0JRJ6nNrNAhuXHY9AzuiBSksp77Jz5uqDxhPyAegn92AQ4sTaaTgXFfQU00Tf
K/680mFfmB3+0y7xZZqmQzfXf02w0Muwrr8x9drVqfuitdZFb6Zj4Ckr9NMxW0UFxRmaL8ZQl2Qs
f5c+gsgFzqaVrt6Q1OupJmAqkZWO+KmbMcxsfxr4ERS/+mgCZWWddB0jUs81DsqUfKhesFd961D0
+lti69fQd6yFkSCxYmb7wZ6O6H3v57bYe1n0xDNxi4fPDsb/LUKmI/eSbzq2vCvN+Mjy5ohA+Lb2
/b1BBKBntg0R+1jAelqObnLVzIybohVseUi/5IK2Y3E0JvJ+1jT+HlR2jmlugn7GUyPcOubMWvb1
DSp5q1rrDk4VjOghoXDBcZiOlUb1hHnl4CnjwgnLn8zJjpZSv44Z1kCuWf0eeBRxpK6NFm/tqLlW
VUa7oT+rY9wvFb3d0sjcq7im25W2DYQtCdvnJcnBJeaTu5sz7ZGi0izJ5QAGjkHPDgrz1mD9Zh2M
WgpkOx8uVv2l4BId6Tf2tqqfffWtJm6yZSUchwQtSOWtz9T8Xas+VHZNodIn3hhtdXYAEeHCBEaT
qHrWCvBkZ1JlyWma/kdN5jWHYM/SconzDDyIPm/AaLYqZgXmNz2cRQ7gMafJUbVn1/8J2ycnH+ef
7JiJQZKKDHyb3LEmZQwnDnSQQ7xfBhN78fpzxvCFwJmRmhKB6cwxG7hkxleJakxahzC2rk1ylzOG
BS9Hh1J0v+bwNeGL+VQisSy1kO4pCKXN3H8EySxVjnQHG47KcfiEOsPQi6Fk3C0Dzd4O2AFo4wcX
Kk+HUOg4KOijmieZNReutK8NHZ4KlE7xYULJjkGDp0j0Ar9ezg1zfH1PjoFLAZm9qqZHqyaVzN5H
BGUMk9wxnM82mcVIV4HoXOjQ3KqGCYy6k2iL0dhKa99zEDKT9UPQrhwuk00qTybCiZlG6Ulh6MB7
oyNFR4lzloSOT+45UWXqMYP8V2YQvCqsFGABJA6mfpDvHyAu9iOR1XvmlEm6AUqCz+AyfIY/enP3
khZ5h3c268oL5i3PL8dqo/2LtRQgMCmvevfDIrn3MzReMPuRNDNtkPQmsGb2bznWKBhYPPwoUONF
ngXQgHgolb8K9BvvhCMUzDRUD07+q0O9EcUhSj7f/3225G3yezOQ6WIED09ppNvvPE1+2ku/uxBw
EqlXx1tCRHcZd98sDCNmIqnvswSjWpsZ44UlAJFd9pZEf13f0d4/8mJa7SnDpIoCsoo4tbgTF4m8
TvlIrGTjZjct++uRmfOZYfiYmckDCVjQJcPXVdvprMoMZVtWgdvPBJNTz7nlk4RDPt928ZktQdVc
qegL6TQSw1e2Sdwg648qMFjaHfOrlYvq6YAZ2JDAU86hUKCd0UNUiW8KXWyuUdJC2p27KG0PkpVm
eXwZh3jt+D+FiggazhFAnYKhPHfYybIGdrhXXqpWJPzxYgVnwFFRzC9JzGKzn7oawKqbxpWECQOu
iozLVmFo7bhJzWYGygboouYgPvAAm4/UvH5ykfoFCcQlWlPrxLo6tvcpxeGYoV+ghOIMDongdXCe
zJ4QV8ie2Eim26wwlq377/yTfaWiwau6yiJ0QPzmE+hqri2e4neJGKD/l7Hz2+zcC0Uu42u4K+U1
JghkstQJCGP6FaBiXwfZIZFDsc6eiP2Ax2MWx0qMz5QeXqufPVvfxNytUvlwZkiZBn/JivdaD1gf
0hTaAOckWYz+Lgp/D/Ku3XexdEYkn7UTOEspCUM3X+dRt/ASG85W9tDosqFLc2O8DpiL4JSsq+rf
M/B4/D4iiZpLFrKvmQQspODXKWbgYsyZee86+y7HhNaOZycNd4AIDiF3QoNB8lnLcRAaYWBN7iiG
3dZ4NJHkBJF3GWMQ85G+oQW2criquNrzRtmHBC0pqoksEt793l/K/w7kNAkFhdcdRmRXuQp+Gl2z
lXxbMtpLag/uEeL1v3WINN6q9cp1RPoS0XuQwC9Rt0ua/T8xYXVTmN9a3ixnjrEQLwGiTKb+fyXL
0mNBsci9Wl0TlnnTsqFHf1VR5pr8yT4NkffVAUI0TEF6w7p4rbSMPJ6C/FBJ53omSPBX7I2ZhI2z
HCUEoLFkrw2dQDtpd37/IjWAy05EguNGrsT38L6LCBxh9pDgm7NGau2ZsLsito8s9kS9Ent4ULJQ
+Wnb0IFJCCXks+3+WHRVZPOqOgZHWHUUkUgfbEpaXFJySqZOc1QeIeHQ9n9Yi1P/NPo3OdlqxMJD
kmgCmw8fnguKGubOJOr/2iLp5zSQZIgCvPaQTiHmtKh5vBfBAF0EDb20fpuZZbW02EEgSytAozaW
M9BFN4NLluUby5gb0BOXTjDjqnlzWCfwlsZ1XYPwjqKzvKU6dXbyZ5onq8SCufGhQQSU5oq8X058
KjTaHPUXss1Lr0R1kIaHDUSy20uTIyXSqbgFSBA0rL1RGBtQ8uuw/zXbDoJr8L0oIjgWou4VNWSQ
IM5uHHDnRnA2poEnZ17JoQ6ClUohRaLgbrvtNuVNyAPhRirzs9OhSxCjveQSJh/yX1KhoE9OinuR
R+LbLyOHtBwY3Kwc3RMpLmvi3+Aut5asPDt/UOMb9nl0+KfuD1OirVY0F41MSElCWZacsbIa5HJr
cvNRj5iDxmveE5FUGWimsVl7EuO45YPQ7ELuVgIH3bYAoL9xNtlNbCoalA7qn/50bxCq5z5YD0X4
NaOlM5jqSuOkJBVghgIMfEOhniQbuXxWYB6mF9N6yxxvwXvMadNVMcBhOfvqZC0dGnl/skblJJAm
G41AflKaeLKIWdmQTNY0G/+dSALX5V3ZlM9dqBylV8ilGJSkfZGu6EcxkSAnNZa6YqCNz37hLIh0
bB6eXvjOR/8/Aeu8XDpRDR5DFi+MBB2s1y4CMekAxia7kXyCKt7kY3wUZpr4KYcB0wawObe6QOaJ
SKWnOWSqbxdXs4RjmjPVRQ1TkgysrXY8N4vijtqlZdtIt6mkZdbtzZ64HWxFVAGZ/5un2wz94LCR
WrO0cByVBpUcrMTZE8cNTdKkwXslW5c2+Cs+Xc5VeCoLButQO5BG5vnL+WT42vQqsZEXCIdYW+Ew
jXdPany6KZmO7Vf4nWfp2dDHGWR/nr82aE4g7+IBPO3XqqEvvaC7GYN+dRvY/IKztlxODa8pXIRb
yMchgRTYPiziLoJFCurKLcFHtQ5SEi7sFCtF0cmPwteeksJJ89vgJT1gSjd+TLY9vbt6n2OO6BQX
3ESbnV1XV5JDmkBRe++ygNAbkS5U0wYF6nWcZOeppq0iZAnk9ZhKWY8sjfYDiJ1FnzOZkQROFtRo
NYcZiUciiT0rnzZVcKO3b0np8CDENE7flnSH+joj8wEEFw0TDQzELX19WDkmXmu4TBUBjcFwfknV
HM4C+j9W0N6kMT8wP9BGZUtwu3XIkNl9c5bdJoUj+Pu/GkWIDBn/+/npoMXJVVWGVwhMCBh19bvn
eZ+9C6PJpssf1t9SaCmaf7Tj6AAwn0aCsR3b5BRUzluOLsZStS5qo51Qyt+PdDVHGwOGsdpbNB3A
Hl4Cp/gszeHpNeEhiPuVpP5StKQkWq7T3OoJPYR2VA4ITWzlL6dSwy3I1h5hRDOotptbyOxFohHp
8NEmPNvYbb8wfL4rKj0WwgJQPIRVw6ICujLGC01FviJJ6mw5pYjEQ4eBChhGiBNT2fANNqJpM+ha
3Hq2o8sYMB9GtOID63WoqmvrYV47p3dk1w7yWothBltqispgfy617MLY5oInNzZC/d7ox2jrByos
iIpk1jKFDWnF5pkjaFy1dq3fkyy79kWDIEVG0TwlvXtPFK38DtDAhmWv0OWkJ4f0YUIhG9JtT5Fy
Q+EbValUU9ZDiIiVkhaQB833JoofA7mHCoAKqgz8zWjEZJMmBWSGS9aQuEnTcaxzQA80WyYKuNbV
d2WKO2fCm5SzsnB0cEp++fKvTNNGWStLv0HaiRzrRQ69rvdokvVUOGAzoFMPE8KtZh5oLLOpWRcJ
tJaKYlK31XmNg9HdUPonPqngp1MU4zQSMfSUoLTX2YmL63dDa9LxCMBzdBWuwmmKCE0Ab10Bsael
3hqpasSkqE7j6bcJcJ9RGUZcSGXcWzOIHhOkmKlUTk0GqlCjcXszPH/tKcV26kL7VjKuXKpZZYFC
tz2MhVyGjJg09gOe68Vgzwxh1Ivq9i/90L3JOL/PrXvXQKge0QQmqWWGh90MkrmPWu+EfNLNWBfp
KGP6LsuDZGUw2h8v0jOoCODbjScKbQRRPKzRuZSY2bkIITfZygO75kMLkkNJ2o1Dfh+osqNpwIFW
iPLda0HWjRYvdBngmD04CoNUWO8+6FRz7vOg+68IICzzbKiozDByGNjGkx/Q9HpLTRdZeLEhbs6q
UWjighJdk78R6zUN3VExZDMQ7CrWckaT35CMrENSwx62DAmRGcvAB5YraKC5wTqCgFznI7hzfaVb
5RtFfV6hBjWqyrvajavC+5YLU4P3kqyPk3QIX6UbgJAIZhTNn546Ls8tSGchdnxgmaYmZoUY+4ID
FO9nkCYNLo0QMEGOtnjfkQKn7q0D9oNgLQVcsVBDm1W0YdQM/gmJTpQgkzl7yUVKPucMkY92WZYt
pjjcpoyAoAAdKuZRfvN0UBwxKZCl0Sg9MX5C8iSTWYF8ASbjp5GXUSKcIP9MHkKO3XZvBc/QQasp
7UPINyHWGM2yyic6CbwGH382+nEFtxzSfWtiMtL8Z/DvOjIBFVPdZU01zxmYCPEMZJDMim2y1TpR
XkgEbFVB8e4+QeWt4xIbwxpHNG9h0f4hQentp3wyuUMPeBQzLU5XbF0KgGCUUvKndOdLPBVluEsK
G2KXMIavNCQV0iz5x6B7lQNFlp7a4gP3SvYg53YsZzJsv16F/5Ynu8wHh+9oOxoGBwv1GMduj2Bj
3zncxyo486EtszhZG4k7bdAoZEaPk3s8vSM0vOIL5absDFkVMlEpn8IuI8OXfsRDONujfxus8Suw
AMMiHhWx0Bpr2jJ1TEz1Zqqck061McFmo5e07TigU3oUfMZIB8NoYS9kNN88UeYe/+Bg/JmW2rmr
kzfF69+phMYUrxyM8VjLfKYHN7RDM4NOOv3Obs1d8LrBKy5ROnzXWdpSJsglq3G/BX8CcpAjt3da
LMipwdqng6p+wIlaolwBueTpM9AgeZctK43nPB3/LQCaIx5gAh4tTXOzL94k3cmcj1H1zxBdTmlR
7tEEWcnzt5RmnSWI0/Mg6aSs5Ul5Zb4P4GhKXdZAksygbFk9evQKfO0HhNuFV/y1UQNctFZ6nUnO
bSamFi1MJCg0BOmTGUBw+AqLCFyK2/8iYZPvihDqWxaYGZh8iYMQgVQGbNmARVpVzg4e5U4mEAHH
XA1b1+9AO0L0lBSgQEoE1tVSJfJiUWivRDs+9xRYA/mpzg69V5yAWF/GMPlXTwKaWDcs0ZpmZ+Cc
wAqQ2o70xWpwrxOvT7aZrDcZsUWczzIJlQBUodfcdQ2W8zT+rMrcujr817T7TpzxIU9EQpZEOhV4
jUaeTJss0Zwt6bz8el82h8ZvTzSWZE/aZcKGNjcy7C7LJ2MKz8nf6h7lpjh8OPkMSAQP8bpv5HNk
oTTR73pUzkTMuZzYKffEaegu05FN107Bc2PSy5sN6BOU9CsCFij/qujxlRm1Z2fAlJBldjBppgnC
bc/5D5oJnF/vPevXp1kmw7lEQ0wAj2O4LflG5R8lr07dAV0VOmqxAfUArRPGFR5Rh6BZ+wgAh9DM
m8y5ThzOUYVcQF4dUhQBbS2lpQXvmOxINgMbj7KJoIsbExkf7aDQaR4gk0UMHG2IaQH6jc7yz4x3
uV0ckJYA3w8PiPBUqP6ejSEPGM0i7IlRNC7LaBcjeJcRqQvD2Q2a9TtPkcutiE4wrQmfcQ12a7Z/
qgpTgD7c0sTauOzwqSgQ86sfsW6v0XkH2ONV1hqPcMb3xq8qtPCiUHalW/9S7PqhDUh1gXEqJ+td
0ee/IsMTav27M4RrjdgVl/q9wvgdBQqcNcIpQUTX6PaWj590tZJ2am53mylVge6WMNdSWDZasVET
9a6ZM4WGdWLQggt6uU8J0DqpVmNEH5RLjq+uFVXbxVWLzJkEminYypkLV2ZbIYNHQN85vfkdqlQa
rMKC6MB47t/xJgCtsVHMjcszXpeht3fZyV4cjeDcEPfiDI7E79K1N4NZHRQbdWQpYyRQylRajmbZ
ChVpVVMMGLEYu2oCqz/wwbn9yxHpr9GLf2TlFD1qMkNROVhYDgt3sB7ADCIlNu5N8IuO7bpBA4W2
ws5A8O8U+cNn5+YnPwBZXqFa09TdOWvcpbykJo93BBTJRqQpg7nbhnWD0aUEBYrCAJKVnZpHfDK2
cr4WmJUCXle+tDKnJ5uXtIc9EG8aHT2FTnDjJW92DjeYQ0cqVtYRmBoEwsEZGe5KDUCO8t+1WW0a
thhdTYhy0VLOTPTUPmWmLimmDCxk7/a0I1Ce2OT8d+l9x6aOIBI+i/1d2ni8dMvxsedjgspijSzj
KjfRxmcHhdOyMi5KeTETPh6kAb2FONTb1Whb90jJkQ8t7hpTC1vrx9UgjXKwh7QMfeBgcqea3h+z
Ce6bbuxVh0zRRAozdhnIGxyIA1RDngQQYvajGfyKepwiJ8PYEPijKQdW8SGXNSWwWCgQklYF+lIK
pCmnTmvREEOkeFHT15boQTtRcmgJZz5vwrcrfDqIi9Z8Yuwy0XyWXMXqmArTkBFzCTf66nsUFnM/
QXlF9V5tHaRBkLubsuv+YryKsG6Nk69mgzfGniCDroumU0knlmH+uleddclaTIqIchpy4K+xiM2X
DnRLS08Jui9Q6hm7J1QDeXlpzPQeR8kwmA5mzPUiv2Kq3XnSOYBK/FC2uaBXi04TxnGA85zffCQl
BtCWo23DpLk4AHlGEBtOM51SXB1nMnJO8MNgpVBobKafdmRCUQPLSDTEQ2DDUWcfjCj9yV2vW6Og
3yIdAduyAQjidebW7qLsEaoOyrdgwVPmwUd9UjQQIOAPle6BtNFS7aGetB0C53XU/lQcO5wPL6qZ
/qmSEVwwTgiNAaXWKB+1YT6VLL34qsWDAmqO57PWbeCfJryePLqbTbPrGqyRvPppRJiD1LWBgdus
rmz0H5EaxgjHNwMQGJp3NZBFlyO1puDYVnnX3kzi3eRbyXJGHnpRjVgzwuYrgh7/Uu+qUbuoHOKm
YDP0wjvrrGubOG6Z/SHyIAy5+quVlye6VpwgPq1KNR40wvJsL9LS61eFAWxYmZt9rjUfCJ/v5SQ3
1P5KknIM7HFLD2nZmNn9H7gXeds5sI+MvBEZm0mxu25F3MN/qwOjPeHyYRrb3siIsGivsBi7/kXR
us8cZqM10G3Ooo1L3ozB1JHVutEcZpeIO/levrO67hM8IWyT+di70V8zpF0Ip4ndQ8+ZqyhM8YqY
YtKwVv8FxBk4Akh+awB2IOulUF16IdUnLgwQDHPQe/GfohgeBmkNPJaVvIEQtWdjDL6qDACuVd3j
0ARhNTz7yXNAw8Ey1bkk12IRhBqEQeZpfRnM0HgwjIU5DDn9NDfO1+Toxy5Jb4nO06PXsSCP+Ok8
CFhp+UCW+FNKgDrWqKBmlBTZ+5H4zzjOQTanhz+m6efvZEyIPVH3x5gu9NgIlMn4b+lrqflg2a0L
xX8ERngz8CeqalTPZbLV4tWND80+47sDMoagN76TEYhyVhMiETVmdlevOgvHtUoS5lTfeWaBKEw9
L9Vq2Mxku346rEe13IL8R26MQcYMNgXe9lNKljCmFLWiXQDRymYhuWyrWqHUy+c3t3JW6Gn6i8hN
v2PwNH7p/+TIhBVI2WpktGNfv1ZVcFOQ7KaZTr5D7Gn/JTMzKYUVvlsR0B91vDllRJa/aZqB1nG7
hod+z2j565jd1zi0+82KJh88cjos9Vq3YU6nf9Amx/xHXSUeIjJJTteg6Rc+kEZUyHijCOEo4K0F
AAG/BrG9eKlrH3lfnUxGOU6rgkf2pvMw5tCptH0bOYhChAUij4Vx0avhD4uPN49omjNB7qOvEazD
JLw5DCm7qmLKAriAagb9d39hKz3DHmofdM7XKq/Y7I2/QLDZwSaMl4nxX2Eb28LG8zLizQSDEK5c
pFw8BDSmyP/UEgVqhP7pVMMOueUlKgu3Ch6H3aOI4flklh3g1Ya0tnY7+q6hRQEwfcyYOfVO520r
mXrRJECv/w8lboQwcfWkWbzyMRrisfv9tGpG2kmk/zZHpg5sw3Z2onjNSAyNNRuQSXP0Eaz4H0fn
tR0pDkXRL2ItsuC1crJdLme/sNqJDAIECL5+NvPUMz0e20WQru49Z5/WD1YNp63I24/MUkp0xMvP
5fOSHL2xTH+l+88lwWztmu1b7BONGKI+Wr5WRPcpr5FjqgdqAEzDZ83fNmxjcFI3fZtApmlgNQcl
Ln4kwkVw0G60jcWLpTXNwf6n5IgeNeatyPzbENOuJHU0aZxt09rQ6uJ/ITQYIhuilexpm9BGp+Wb
DSBq4OyvJ6ILhYAFE7srF3NHymaW4rLMHY/kEo7HtQ9HeCJYJc+3yQTrvKazzjPJ4aylCxCNOWHF
tKY5BbWcYNv2kvdq3xveOzGUCDVOXElDu3/4mNEcD5cs7ved0Z5GQf9/mQGx6SCi4I/lMMIfA+16
aqDACSBCBGvYKyADY7hR83ZeRMJetgEFB9oo34TA45Y6hfWxoVEAbpSqip2MC8lWAwaHiCiKqkRW
PV05kAocTmzmQMtrOhBmvxQHdZfCISt6cZfLgUZ5AAvJqy4YLbiQ1rNUUBY5Srg2dW70YwEONjLv
XVKAm4iSKndULObTzp70mfb2zvczUjk7WA7U3nq8hrK7Bi2D6zYKNhb7rwKcD/rEerAWDEmvOzrR
xdZhYidphRSluiiwn8rgSNtOzbEJu8MYwKIbLVp/iFKZzPM7Bz8p8i7LTB+5VMtEoZTTxzwYhw6O
KNvutA5Jhc2y9hpgW19x4Yg8+JiZLDQfXJ04g1Xt4P1C9EmFx6R257LXcekoYp9rDrpaQ6qozKZY
N4Kgg6Z8saf0sixR+HRvKWtclPmrfI4vy2YQaPfiFskpc50T+rF90Tr5fiBioTcC3Iq8aEqHh4n2
GcjOg9MXaLDYUrNFJ2cGmj2SA0krHhWiAHBeVwsVmWfoW8ZkPe+tb6+bt2E33gs2ZxVQGqbNMaKr
ELcZc3UOUkF/mbgwftxCvcBsnKXqEvnoItDPWkBpMqof3ddbQ48lLzwa0eYIZx8DC4CY/ij0CLCM
yrXqz54XbYaCULw+JlLGOjWu/cpu+h6y4waBf+l6cWzEU2KDGSpoU6BUOgUZu6hMKDcj892xcWWF
xYWbvPdtkgPwhm2aqb0zOdcqy2NuNpKVheyfJhOXk7UzQxvCS51W4aemqcNjOlrWxeSiqxJQGBUB
xLs1bYF/pWxWS7m9FBFmbx0dTFtgqNhhjC/dI1PBvEO0B6qzRK/QHpzIWdhPCzI3fu30tB9mzBWS
F9UcyrcO5i7+iU3BczWgGFMWngCmmr3qdiXRZ6LpPmQNY8lGnIOQnLtWWls4/Utj7rsEFtsNw7+5
+HTwyy6rgBcNH/nsPMaB8x6r7JkXx+LIUHkEvk6yeME7mm18+eb6nPRs137Gc7d2rXQ3UnFwH2gF
AGShtUnnTcT5eZjASkEpw8IgIv3GTeNxh72xNfkUy7kg5PiAN/fMF9C481iaIzqiVeRvzdaBT+De
VfH0aNE3udZ8sGkK0GGJ97yeznUv+++kQXJA6trepVu5tFgMx0spi4HEsxVuZj+pLyFH+3U54vzw
X+G3UFahyjWtd2kaLR4WsDNMCZYDj+HVTwbVNbP7WH4Naqp2vuOBOhEVcZjG9ISDh51Nf1m9VZOz
mH82SEATxAE9h8N2+FleK5D9u5z1Dmn/5Ib+Qsz6aPLm0LB+9O7SX7BLfSNUj6hnqRbmLU+YO/e/
xmhtAkfs3UacW5aQkhd8VSJxINSDNc9Wtfq/sCUZD7e/9h/yxvglJufLEdW/bCy+Ncc+u3XXOfqZ
2aFDEhYQFLmFoof7EBsgRGj6cZjSkaBnV7jUaMl0LKnkbtLppls72FsxWu5uirMHAxIV5GWN49je
hoNzWQLSc/FF9uE/GxDmpuD0vSEW3DyQsqcOQ4BJxEbt/zmkVvppu312nOfMgBHpM2oQRH7zvI3G
/JC77Ljqf7EuEoYAl1QwoiWMZ4ISY0hkSMlGiBX9uLC+MpKXPdbu5dk38/gIspK+MCGttriLfdx3
0TUywFuCUanD9kNqyOqNXw1bHT1C7EOqzbADRuYbUOxvs2vOlZDnphkfdUBBY3FK32LV/nYhfrea
2ZjljHwUcACGgeg0cL1xRz7TV4qcGjLxJRnC5IGqa4+v6ttrvWzf9xWYATrXkeirNQzrM8aiI6A5
egw8Ch0i1V1sVFuWHU2PrD2SQUOSlAp4ZsEnrBRiRxtNU6wL9jjrMk7FkUCyR3tke/LGVlC/uAs0
lVd4qXiEG0CRM6r7bOhJpSiKz0YA9TbnW68gKVSCDkNfZZIwPH2vZXCSsz0wqDKddeFVz3kID9HH
TnprSnZks/OfNUaUwlZPled9pYMcdlEUMUtI4Var23LNcX4smZdtTwyU8U7aHsVPBAyeBBniZ8wK
QbhN3Yx9PY5ba2N0ndj4RcVeDTUX0ge6axaw1lGf2pdIElhz/RHZccCUocD0q6pmV+JFQyIC9MKU
X63fgLfmTdVNgb5fwj6nWfZZufqag6dNRsZ/3cCLHqll40iN/Uy76t6DgY8KHKsv75+tNSL5aaSr
Fr5EQajXURKAuGmN8BiDTt82w5gCyaF9NIX91faC01zkd5bb04CEq5kyKsZUFW7HAKA0MAs5XWTP
8gkG/cVIeFlN8na1wiShPPIyguBdFvNjWqQb3ecfos5u9oiKuGp+40BtZFlfKhfm3aT9A/cgo6UP
/hQy/Bl25ibXS/1lw9jE48WUL1lZYkhewynjV4yZdXD36oZTYr3zocejOEKxEgGx4hQev5qi37MP
IP3OLl7j7zKMeB6N9F5PpyAP6W7MJ78t96aTfxYj2H3TKw6YW7cwInZ15r1Ba2eiPhfPeVWRrFY9
wtbfz2nwLzLVYa6n79iwTqWXb6W28EAh1nODl3TCvkO51EizXo9B3O2iqXqaBa00r4l/i1TAbjQs
hBN19xrZGBRr/8ysxz64Xo+Zv/bZ8BW19ZzaVMJj194xmHsqPI39yuuvE5kECIN5OC2i/ZpgZJGX
+a5u559QLxoyRjFwM91sw9n3nBkdc2GYmXbnsHpNEAM72sW5px96u39LIoljqXgumro60bDkAEvL
ZjSx8qG5HjZOpLHuNLvII66NhiPWQjrG61i5x375IobNG+lyPNCSDlZu5XCu6vqj11kFltc8LHFZ
JxNF7qfgkoSiw/VG/gepYbx8AHvdbngyCEUQ8LVWAm6tb04veOsfbMu7ks3N8Y0LsoudnoFyPP6K
Cfyi03JxMBHunYgDUOf4n8Xs3s0Zz2ibMyIF9XSOScy7H1AhoXZmhRZ6vqQTq1pqGed2dJ4mkX+L
ykL0HSMu0y0w2gHTGkhm7JBDPhyyyLd2IUaN77hT6O9dqyNefab/Gmjxx4Tt2Sbp9sjxWnLwZGEe
ohCMT00ziyCaDbmH5kpVYtwkA3hrT79PqrL2be0ypOaNxYOPiDtwpOLRDI4dZLU0lVfkjtnOq6Yl
Tt0lYBn7qDVP2LFIbCNKrRZYLQ2mhTDV7tRAzGZLjE6uxG+RRX+it4+B2/2YBSNMdj0RpfQv8nh4
HIA6GmTKrEycnmk8JFsyIG+qMvce2vuNKlFb5mg+8cyzK+Ls6WkTjnWYncjdSC/SpFiOCSfcJCL8
ywF4eQ0V6ISXHrYKXlICca+WbO5903tyu5QLV2NiLHyf5njtJodu4oWRDgnAHApZQaPQPKikZmQR
kYOtNNw3ybtMNitK/jiKziIoX0UM5qz1AOiOwU029o8d+OF1DlPnviv6Zeah7hvpXD091zt6V9ca
BvMqDum+s/pEDm3JXsQ+sV8Bym64ZDj9JRlC4kcn4/MiQMCqUq2H2KVanyB3z1r875T0pQVFfDZf
o2rGS0JxztmbSQ61btzJaoH+rjs1havZgJRcmPZV1ku1kpbjyhXuVTvJR6b7fRR207qr1E0SKnP2
ioGNO5DjSoUTRMguwNPR3IzQ/TVE++j4zkPtceyqAfusHKW7FXXCxRn9w5whxNMy3mtZIxZ3Jnj9
QQhnRXh7xWYhgUz+r4oCQmooY9+o6QJh7uIrQEmVwlXsjmsiTo4zQkg3gNbWsjRjOV13XQqwpoYs
RJgeA/p2/JqCYZdEMePP9FRhyHY9mG1W5m6IOnwIE3M3DMXHMmU0qHkLz+1of+lNUPtXYXJ0skTn
fYvEeM5Lk+0BAJfJoMUNQ54fyL9VRJa492tm+jc36LylhEUl4gmOy42WitwaIsvuEYPBRW04bbrY
CrucyJByj97m6HgsTpEiZLteT2FanHTt8aZgjD8GA8W+U7Ok8Wgk78SQ1JyQmG2HzmAdKBwjzvb5
R+rS8hMiOzIaXwlneApLeY5mHO25Q7Jnqd7HyKdxaRMyX6j4X0E2aV86JLLVN7YIfq2hPI9MEVZV
lz/AR+S0V1jn0CArNwy/qxT8dUoHyFhKmw40XVkaNNzD+cN0QEfihVi0ksxU2wVHgSjFt9/KoCY1
edggCGPnk2errM6qrq6t7WF4DAwFFDu0ToWs7ixG1y4ZuNuAsBvK0O7SOgx8fObITptdZ5uobB5R
LMTNXznqO5IVny0QlUVmMMWNKf6CwsierdSmQVHyltZnGieBosngEEbRofBA30RZqs5RvphC60cm
kYDUNGfi8dJK70/Eg2BnaZ5Sp5pJ+mHR7eGtT613pnBhe0PmWxPxuRIBxsicmCsp8m1hcUawTHIV
mjYHZuVytgAaYqLUhCetFGA8s4g/6T2c2aj+akdxSC5PidE8Lt+9INHCH/372O1OaUL55dBlcrWJ
8KM85gCro3nCD8IoujLaR1dOT83yeZb/VTm5oRZ6NCEPNqpYgy2jsb1nnUL0YOLyyMrziqkMXc+I
41QfitrbeHF4snPWJ4XwSGbMjrrub0mB3Nqk67Txt0Tkk7MHrbRorjj10HKNxT6NyRpbVhESYld1
mbyMXflQCftfnbekmbdbjR2fpJ4Cl9fwDaEAXUU4H4d8uizWkuXTd35wEqXx5hGG+f9tzdhX61j0
a6yzbBgWZbpXbQx7opvU3SnDuzh1cDePALwqf9w40pM/zDvtFz9VADcK7e2Bp8kTrStUipnCF9Bk
wy4bnODSZwOErqlkhhl12ixoMxM/t0kjZe9zH5Q1uARwfJbgiGVBfuvoqBPsGhBFnOV/Ff59ctoa
99JXZIBbbgszSRuf5kwfK7dCdxNaLZSJbGAsaM8IrxOX0AAHAG6fqJd4CCMYj3QhW3P8LccgP+nU
xTlRKWNrV/mwtmar3YBCGr7ivArgJxWjcQoQMgWrAmPFvhxGkjttt6b9gMrLJNX4McxEdktFCqUE
FPBwEmMlXmRHg3SMWuzZiYwmtPu9jA+gKuud4zNlKNwkPXEowxg9DtbVmBhKg1fk/N3604tdevah
S1lHEQKoZ5uRTN1SqZqlomVHnHsiH7zoF0ASRqr2RNxE7/KuAs13rJUB1FJ3d6N91DrZGllGMM2i
8cOh4a1qw3iu3Q+l6/eq/Fj+A/TS4/JfiiQBTGT4L3UIsg5BEVPKBadQVOXiggRP/U8y4U8BBOf8
az2+Nu67J0l9G6KvYJn9V4g43Y1Gx1Kdwqz9jQkYt7h7WMmXVSRxTmF7Xjw0y79J1BgOmjsfNVgY
IZn0d2X1oqB1dEa4Qw5l4LWr5B2emZFKeE6OOZSWKrJ2uKam8UWDUfLVH0GxnE3ee3A3At34SMPA
tW6WjYDYf9K9sS+SP98iidj59FAN2FaHw+wYNM3W7yK6IWibWhvPSkPPgn7/KJ6XX5APZxXtV1K1
Z0QnigyQDJFvUoAfC6JV7b6jabf45UuaYQHh4qhTUgWtpaMCrkmX4KeQaLYmT/JpLEjc7bCwm8WH
ibaOu5Ozl5RJ8lz2dKID9ALR48RHhIXGI887jsfQAVNUfoaQYzEPgSvL0cEuEixM5R+ORZJgdbK5
iFw4Ebg3vqfdAoydQMoGMMacZs8XDKO1z6dw0cAtvxR/9C505v7EooRb82jn/vINTLn4yjzGIe1J
dPXVprJsc4SG4Ia3XcNfDF+aGJ3l8lUkHDTlL8pxe6J/yQiM3Cn2RggZkq73IkYY34JFaZUsPWRu
KLeIf8eARmlI4Tx/4Yk8cLhYL36YxWtFXX6fVLfMr26c1o4wQtlp5Glo1HFSwwHDwZdOk4Ou3B13
tTMudvhca2AC1anuKnxBjF39Z5WA8rqfR4zpYsdvyIdddhxCvXaWw7QHiJVNvwKcDtJrJdawfNeS
i4wBbnLK9fKiePZPMLpPXJGKTZdG0Tox+4fR+QkqA51Msx1NSMvVyRyvJYMPvo7dmjgFyQmxx4RI
w93NbdShYb0fRGgyHT86tNBqfkydKk7sj6EBHIrqnUS37Mk14LvXKQOXh46dyqYtyWPES5e2yPAj
AFKcf82PCrOTYf2WwdXLy3VE52awLOAqVXMYlCpxG+F9rfxmXAcxjc9Qpnj1Pm0+4/Jym727sYg+
Jl11BYRp3Za/y6eziJJrEJIXID1Pqit3KvzsS7mxceS7hDLUZb6XZG715APwsHB/gta4j82X5Xsu
f0BMcDt/T8Yy2GHUt4wJkp6baC1vV1fBU7B+G0qq5fdYFheQfh+sD2r5jRtpv8wJvNNGPJqaifv8
hJHVcun7ohAI5HTs+D/ztt4vP4b7vCwufBFd7XRq9zROyXRtl8eau0EYJOwx85A5MGQUe+Dyibsa
AK58G2S0F05y4VvMVYRnkCiV9rWXEU2f3fLABtaMMPCEzYje++/yPqRWogFfRbclHu8ww+zvcowA
cDNrY5vmLmc0Gb8vwrMkN/cmTD1T1zh1eLacQe71LH+tbH5N0/5rSpACO+TLQFH2Pg1SOsGZHrp+
3hpV8ZBOItzjHHbJqbRD/CR4aRIfnDfpkWYTnivZ+CeGYtsFQeMRn2HW8yulB291z7dFk0JYL/r8
iOZm37ykpYkOiPSMwGGGUNnvXYSnK6fpF5moSZ0Rjbg6p+z0aCvgDzg/k0ZnKINjkvHaT/ZX5vTX
HOh1mWc4IJg+Wv0DgRkrx+5pc8P5miy4mPJv8NC7GGMLXA1jsRY+J8wyOreW2hD0vhvRkPii/4fM
JTn3fsbGk/tYFbj8BJ9yhNhrJ2NW5tUvVMhM25uZvgd5XqopOfD2F6/jPJLO2dZKBES0Rnn7eQgY
MBcbB3Nr2ZjWyaihVBj6ywUTz9b0mhDdGKkKWRNspZCMJ+IMkrWlsTRDrTyR6H0yCZ2c6ZWaDpSk
CVqZARxZ8jLJ+dIr45n9GNYLZeY4HOUUH8Y23vYST2SjL5bBoN7oDnIgXzkUeu/OUpxH6pgudc3H
itHJlBnsTyjxouaxM5KfXlH6LBtpTcMZEdqpSFiO8p4ZCaOLzJ/Pc53uZ12chJqfnBmolBddl9D1
CrxvY6SQRGjkBWjMjRn8Lqu7y4UZ6S0drM6CpgXgD89q9eHxS89wTUIvXKdTf57nfDuZcBAD1T45
rkf7pJ/+4Sn5tpOA8Y9aQwQ+aq99aL38XsTWixzarcmkmFGCjYWJnSKonoNweHbL4ZwhYTcNRhWY
mlZdZD7G1ngcuJUgCddVSvivCebJ7LJfx6rOIm4IsET1WEfVuGuMDwVRFJ2T99Y0rAJmYfb4e3r+
cZbUZDS1XbJ3AZHTFwZPm+9Gjr8+AdLhRBplz5xhiNgCQfc9Z8B/deg9csD6G0W2uPTCluNXdm6S
Nz+KkLW2xS3q26PK+/vOSg9ta2/M3jly27Hj4FbS0dkY2osSCOuwfh6inI7BiDGCu7aL5SInz16F
lZxnIw6wDafVJexlASKOhKx2eZaNsmwOoe19KTe4i2NiNNIOmWTGhNCZqAyVwuZjeJxdSm6j7Y2P
tUKR59UHbtcL3HqQt7rddELusQysBqrWJkZ51YztucpZw+OK7jBOchP1irWl8Ni6TsZxQ3mgRdSz
NWpifcY/6ZjPBpQsd7b26FjUOiF1p4WMui6sCTv0VJ5nPT7ghYZOZxTJezjVQBzUPpoW8UYD5Q4D
yIi8zSGi13sVTvfoEAt7kjBmxeA3h5y4Iuz/EFFsWPSM9QLYek75TsN6p1L57Y4RWFNe+ojBAMjK
ltyR0kPwU6LyJTvYS22EuMldwNArz2yJ/RiHXYNkj7AfugJYN7KIjBJnCm5e2rV7pGY8uz7p88jD
cryVc/JgBVSOkwe9adg2ob75Ul4LnhSrf+u7+j3X0yH2gEVSp8GmCY7ZOD4LpLJ4Jh6GzOOIQmdr
9je91HDLAR/DFtL8vXK8U2iPpzZPL0O/yPUDsu2RpvpjcPC8YdNbtGad1DhFlks6p1GfytDeT77z
PXk9iMos++JsjJqzHx6m2PsJfSKYhhHAXWA7PCZ2dPVL961XDO6BC24ZYRy62rvltt6nSfDkJuNZ
R4zHTPM5aaMdydp3YAfpHNBLlKj+Bpuh/vIMxWXzO1pERjfFxlSwju0IFSosuhZ1ajzhcKmPqm0u
jj89hr64m93+USXha0iLuKjD08CqPabZi4G4xKTaIeyXuslCFZtgv5sBG/pN/4ry7NTQ3fb7eE0g
B7M35zyzRK7d3Al23B9jZZHRgW+FACmvR+Ou87+ylHQsjOSLMcOnkHZ/kBxTBweoBN8qICCThRP5
tLHJYutCxC+DkpzeTy+/cduoe5Ew1yGY6yVcVP/gF+vnFID9yjRB1ji5C0BIckCM5Hhsje5ctygO
p7RhUuGJDvf5kgClom9viigDma3j0MGD3CzJJbMohrtJZ3ITteWf1Yw/OpUXrKMkrOgBtq4fTBRh
/2cobF3bGX9cz/U23OwYU+rsPVXCQOXqtsyfHdWRttnS5mumeUez0wfsODTboUF73IyCIU5GRqtp
CLXtCVjfwiWYH+LCYKLYy4QKvx/eikIa51iyh3RdeFQyOnddsw9kR+KZt6siFlekkO+VAjOj6JI5
vOhkSxwIhjnhBTvLwkdwMGb7zGVNsN2m2Ycw+0DjGIR3lB56ztR/LpgwKFF9xC12ysq1HmeZ41a0
IRa7LlwaGrSWA27OrmANTwHH/CQPb21eoyqqa7ijXf2Q2pWL+G7GWVV8zlPPmxVE9t7q6mYb5/6N
oDTAHWa7Mursnw0NAYRTD+VoajtaIy2zbIDojq0gCy/td63OZek+2J35U8IMiIPyLs6gHTMkGNdS
kRHUMq4wW4qPcjo3UXvG8Ij8Dd1aux/Jcd+2qsf8GvkX3my0dIQe1eo9FOGtRlKh8vIB/cDdXOVM
x7smQVgVGD9zp98FLyF23a1f1MSQ9phcGiJPRbnwyLt3VwYew/Huyjl84T/c0Sl4NFoCvVkS8Xhc
lYExfp4/aH7fdybEopo0o/U82lghk25n8xurCcQrCQ0no8dc6kASE7EgsxfvAxqQ71KwVwTIqXjY
/8nE/ZcMTHQL2T+2ZOClw/jbWcZ9rZqex9eNacSDVgwYVjIiqApckEQj+QD+ctXehw0dHgdCSm9u
8H9vF1y7P5frGN9ppMQnSeGnxmbglUQBjyIkdtCse6LjzxOUt+X44wbyNSs6+CQECg0DveUi39Eo
6vZ6lAbKByiNvuEcja4hFILig2KC4gO3mnSDbckAKM1Lxl40M638xaHMJH3snoJ3fiP5+WPsog/h
l+Whn2uGq5qJdkE7zBcBG0v4GunqO0NYGVYDHY7sWRsdZ2hxKBS08NogbojuhnQ8EofJqGHiI27t
Qq/qC/cSjX2xd1ir4XMYnyCl+52T0neYbFq8AI2fm9zZCZ+2sFfmhPO2+34kctUJj7k5bYKpf26F
ZnxQ3RKLGIeyI7t9brOXwmC5HKFqgP3npRZkhHY1sngfYIqLaHEISLt0bN/dMzq6GabaedkQ7yNq
PnRb00YZ5q1r2qUfMBxiZ75Lk/pKksEz+RLXtOgeRJTfbIJs+xqjyUwT1Jh6fr4JWSjg3pEjCVdw
PDkebsUlcgBw+xZgN3VwOeOy7NHqohGkUzZk+gK+8zPkGnRu8VHP3YNtFt8mFGiQxvD1rISdGRqp
wbhsZMDIlMPA7+WJ9mgSN/wlsPTyIo4o5q323uaXNBNyZRcNiUhuMa97x6visOJIrzvk1KiRaWHd
SPEAunl9WCJI09C6CVef0jjcGUxYjybndPyjL4rFySdcZ8jJOdMeIYpWiPTZPfTe/OciPubRpS/t
+sj+FsSEU5yrNPnxPPwMtZdPyMMcGnr4rpTNqjkMdLO9AA8NcRYIQhEP8fuYU3xX+vnRTGj5g0qy
eMytA51p+vWa6RB5Hquui7AIjfhSRAQ+tCCCE/PDqzYw/dTjfqp5JXjBprTFgmY/FQYl0NwDfLJm
sS7LjCafM5APVY/MPxEANPaavWFTWsB3g1gdhNG7W9dHyo0mjMCdzl/MkeKNwwJDndE/jbgZq7Fg
5FPgp6TkPRiD/ghMxehVmAjMxzuVqC3j/53lkiA+dIxhETvl5mtfIrNJl/y52ftQuarQyiGZMsgH
nrJrDPs7XurIMDP0xg3S56QMHrBnPJZuzScKXCifmpPxVNFZB1uo1iGVlzs36XqKTfZGozE3ogEA
X4PbPiTlAvJ1kI2wG/oesbFG40cH09LFF8cl/GOkcLLqugbgjhjHpGkdu87ZlbyvIA2JnQbJ1mPV
TtLpYjjtQ1mZT81Eo2SOjjoRh0QUB5QCT2g8OXE4JAOTzLrrOFUhoe+2HqDjoA52qkGV2Y0k8ibD
XR7Pzwkf1OmTs2wXHQpmtMSlxTGhLZ2tF57GddqWm97pyEjU41s585KQApF1ziF0+q1FRdHP8QPg
8OZpQM2AVQgG8sLlimPcKB0wgqypz3JxZzlRsZ1aJmRe7lwLwzqmXoTMSBx1Fq2ccNpJ0zSYFLqY
QfGoUPYzysrSdD9NmPuz2tE4erL75eGsc5/UH1pRE4rNrECkuPzDhFjc5CYiDjs7I6OXMg52TtsF
m26YD00/3aPCVaR+uQOykfbMTOInEOlHUSK9qbRxyKjicNg6dOJp6cVp3hFyG0D+aI10G8foSeOs
Y2AP3XRrjUXGIV8+mayILmkJWd5o+vsLflkqx92GsWBeUdE5Mct54nrqpyydnsI0ZgQ9vrRV8OzM
w1nDnWSTcs42dXBjuL8+afTAmaj1MqtZdYrzWJewLoXev8JCuNLb5n3hWltBGx/y+ipEu9WV+F8V
25kcbkzMYb+GlyAM0AFZu3Sw9joiF82vGxicvjEiOY+LsxgNhlgtk5Ny9jk0lt1rV5kAZAMk4Tqq
PzPi8EadPQ4caJZsngfHJTeY/BBg/00ifmnk/SVLoyfgp+ZV/GP0mBY75yHkXcyC+cUMavu+yujw
M9ioFukFic4FCsCcUaNMxF860VOtF+uqV78ydAD+KBQdIABs8Kp3s1nuRNFea99jAgVJguMRuht/
uMHHfoPsT3SN+ep2vL8NiONSU+nN8c2R+uTWmb3Jo9z7kD51WdzOd7aLjrG2k7NWxasisW0dDywB
TYAr3mqq8BgJKc9zHtJeYwqy6gRxY5ZewiyMFW0FQOW2wLZal3+UwjeH6g6vAB8urBjU4k1b0sjw
5FexV54l0Ty8nhpQhYWtiljWgTzxrPPAu5ksDDNjsb5n0tDbxKAmkMcNKhYQyKwMHA4eCmPwTxzB
Pn1ntABfWHSZdcOiqSQqW5hI/uy8NJxT/FjvfeXuYxTDuKVYN+ew5rTvHDNJZ0J5+TnnPhZN/M5Y
ku6hnOncjh3sIHYDhyVz22Xtu6uJ1mUdKqCRluneb6eWLFyFxdoSQG5nzDRFeBj97CAz8arghEcF
3XkbLP9mWFDTdqxfbHsmg8WK2/FWsFpy0h+2ERJhbxgIZ7Sge9fpL7fihg3IOZuueURYg+QBQPRN
1gWVSRsfYyuKwL6RuCqb3DyMefDbh5ZgdDbTCycyGLWtf4wr66ENupOSKEwjSchqOLTncEDBm+XF
TP4MQlV7PFo0wKImpbsbjX9lMIb7nPd8DnMof/4tshmVIE9gutKhnxHGYvflgAzQ/0xG0dEzBaEi
6HFQIEGdItQy6tVTwKGSRNIepat5Ynvf9TFqNyOZ1nkCI3pw02+BIm/V4SzWC7GizUN6ngYoHjA5
BRlVq8Lvrn5h7um44MzzzL+WfE4783D8+S9ovI7MyAOeLg74eeowAJqLkxGSDBTN6YMFaoOvRYtG
TKzH0kqLojr2A44tu+TNUcFblJTXKSp26H/Odpzs0ry+zAKNZjm7cIZbJJi9Mzx7CTL2qLX8DZPr
AogVy4XgmvyVxiTZpjgxp4tdui3VsfcIaB8c8p9r6z4uUqLoTXYf5LMFVcTeZyZ6bE2JgbrVd6Yb
w8Bajo1Z4j0Tqruv7fChiYv7njwAmCM0AAYftFjFYGxv8KJsmnIIyKTqyAz0yYbuUu9YpM1V9+5f
ifg8ae4dIhmRxdDUcDn7sx2GyJmHPtoQ5LFekrpSKZ9kHbJrLs7NICW12Ao/vP5dlcxlvZE5KNbw
+MWgJmlb4AJa7AkLOqezsy4zTUs5fkE1uRmD9k1n5bnUQbYfW8Ib+99yYONYlnH7d6KS82MGG9Lm
danqS0+/VDCwmMtslaZwKJqw/edF5qE1820Ylgfy2YGBWD05TqUDtYCI8ErQ4TWQZhnI3kBXUSMT
4gN2xLrDHNSsipq/rqslccGf/poatX33H0dnsh0nEgXRL+IcSEiGbc1SlVSlWfaGI8l2MkMyJfD1
felVL7rdlqogh3gRN8rscUGlinLrdyghnK64b56OvSjXQVt8VUrdOKm/VBZ6A7IxeVyneHMYaNK6
9NSuz5FLGJpOwjyvtzSafmui5u9IpW9Owgsf+DBZhPND1Oo8EAdb5Crdc2BRISARLH5Wj/kYd4uP
JYFKEh9WVzsj/7u4sWHpAw4cwAx7jBrCpduBUHnSXndsgvLiq+VfQbSMqabFICLkPE3NWZjLd1bw
QOd7w0Q4mpPH9bNMmugyJWo/929a0bmFtxLI2FOx0NMyJLdqmcGtOND31vNJUTpAAgxTA7ykhCfH
WzQ306FL6n95XPIWUrs7MBWlGGrIfrzVoMkqGbdAYLJfWFPPtfL2AQf99VLvJNbOdRhTUblCs/jR
Xr3/JDRVgaCNZ0/352G2PnCJ7IOW0LHGVuTScGktqDZjd0/F6YGg4TtckZNjxzgTyDaS0qx7QJ94
XqGpe4/rAzlXBMU5k5WWfTQm+ps3HXNgFIXEfS4jXA8pKH4+miSJjl0v8BOTKMqJC5o5OE/ZdOAN
+1ONiu2fm01JebAf2JTnYbjbgHrAt8SDMpYOkbA1oY1a2Vkdc4TZe0ms5NkKNXgeHY3c2B2GrHUA
9Ci2kUwipg3JrPGoAo/CZbYbiKDxch9nt/pd2axdfmNdcbe8D3AXduXcpheI3SkBfX1cggiHTrgs
O1U6z3NTPRrwroZuEwn8UpA53CKMQisQ8HwwYDlFClA3sFgQceBtPXrTd1S2ytPo0fbeOjgIcU7+
dub4obcTpO+6sp8SwCpYq+gMqYD/c3K/gq6lS8Ku4p0XtG8VWCwbpnD/NiJCB/y0RLJIL5mHLo+2
cW3SX1gYsKziVEhwR2yk8Ln7s2DLdWnoQdU13stUYXueAqjA1YdPWQN1y9xvgGtgB2JovkOBZxzm
Mkyp1TW3X6eYXorJ7Ol8u2XoTrwmxDXya6KwctWIh6L4bjr63guy9XaRnbKs/ipm51nhgMAyzxx8
FcHbYJUtzIsqGdyxOL557QDdM7g0/ozWhpGBtSibowMf2DEXf1uO8r1bfZJOQGemaZj//UlH4rJM
P5ABN5X9Glk9YKR/S9rtZi9+0xS5cNF+dNKYw0mLQKneWUSOZBmI78sHN4QgiwrF+CPZ1HNLC32w
LxnJ5jyRrctVPr64BPnXq1fYABnEL+KFZg0zvJtJnusKaqMazSHuXqBFQelVyWOV6BuOSOb+Na5k
giDT6L5GbcT03jutnwjOufuCt0xC/ZTLcujY+hg/cKnk6zQpvpsJrE6CjWsr8GNvs8ZfKeGoBqgZ
hyKw3klpXgd8UNzPyTXLS5xZKzuBlckK+FGRFBCkAj5ut8MhUf3u0u6PExLxbCyQiGCe7yMoH+cw
rJlfKv+oY/raBY24mNHL0DqgjT/oxL6PO+oSRkqV6/aNSC0CQngCjASVWD4Fk3+RFWjHcknLo7u0
v3Pb12+Lpu3bt8mccYIugLOgNYsUnIvuxI5F71QJ5vdtG4xbdvMfIMa/WybWJGLday4FtSk06HWZ
OmNCv3pV8a57v9uIbEZt7we9b6T1kBFb1MChUHMRr6cg3lq9i/4Xs0yqLjuyn+7qojn0vm8fRcwi
S0rOHdrmIOOGQytfmF+7Ddjy9leonC8wqftJRRQdRU9ZbEIi6fOmK8ajrMwRh/gWzg0DOxJ1Ynxz
ybSkQPS6rLm5A8YQi2tyfAnppg0S576qprsO3iGPApMqw2U2Xx6Yqm81Lbcd/48Cp2knxk9U4mPT
0IwjAvWaFNOD5BYQdvTirGn3+FLF8WlYNyoL55+2zklg7jQBRh7JDO6bF+VfYvmwNRa3UXCzqg84
iTaKcotEIzaq38rL/1RT9o/Aw4ayZwpm63xdCJuPsFjfPjo6SUZl1xYzrJ92sGTs+7xkwDB6X366
wiITTSatIGYIGbXc101MCLsjpMCWu1+K4trZM+N6Ssg71Pwhh0IBHce5o7hxoutnDDDYAbGxs69O
gJK0OPPPVXIme3DupPpR0joMGhd5TgCrN1RSVz3H6vnSN9O1ie07SQ5WQyDYFszhWXwv3LHoGujl
Puf8O5XFzWEBSob83fB2bMIge1Sj+KIcK970LIdlC68sm/HQ0y6U89G03wOgrTVfwUWHS2/h2eVa
jfLKes+XHOkEVgi4woFtG2vbaQREI/nr2lHe1kcfSfaJUA094HgyKDTbVo3z5lKus8wKnRb8ALNw
J7XN3g1Sakvabj+44s0p3dOyDKxZVIjYFe0blZ6/GrHQ5jc+Sbx6qw6M9DdvRx6Ejb8OKxFDn7M+
+9fwpe2IDzubMCxeVUceD7AHGgA/SyA7atOY/2wGJsu6df+ZkgeorjCLIuq+ZhJL+7jS+0bN1RWn
ok8lSBKc8ZeTa0cI57wT6gFXAtkOBjbF1mIaOo/OV04IduWTqkL/60NKWhlgyd4FYE1xSjCQ4A0P
0xLdp0ydJybLsZ8yTYmaN4d8JBRIL7A/e8vfD0r8c73kn6Te8A4q5SWYSK7XGkV2XeABzBMvNzsd
Dg8ZNShWO50I89L8Y7pjVbT3lNiLPYi6wV77vOR3GZDSqPA9B4mHJs/75AwckY0G9YJxef0yZueJ
eR9zD9D3GbinaOHgwug3oyEgXOSftIBUuF4nuKkdAVzd0XfH2yp+Asv8iprw2K6192ULlI6Dnc5+
jVm/zxnP9Crei9h7nIr53ZHRDuv2/aqaRqSK7KHnShHzAfc2PVPc/SsvYr/MOQF0vCLWMcoiWC8V
i7Dy8LFrGT3oUj0twn8D1XZMepS9yas+iKXwpcml4BZafczk/5B/L0zFzzFHxxDeMRlmECq0hNsl
dlQzcLBJ+8/AeMVBDBXONXYpYwpcNplt7UQiv2Y9A4OKDUzm/BrO1TVm3mt6Wj5t3pWwtLvXOiw4
uAj/lA3myNxSMhTFp+XSf6Nn+1VTu1vwhR4Cj/gd3tY9DYIRED7+uwG+CcxYtLS4fUv5y3uIy2XQ
m2PS1cvRQ9IgIdLxZRrDUQiG36wvmScwl8jlZz02Inc9hmxc0dQAdu6esHLcqEn8kVa0DdPyR1j6
ymXR7Yofijo+PBnu66R803qID3oy3Z2VDLdMJ7d5ZsKiDf2LFQR0K7oPO1qSuwmoOLf0z1GSaspA
Rpl2dXNOVxIVp4CY20YO1jflQFy2JJrIonEDjkz6IXP0lbcTffcC6Ye2FTGddKF+GR9cZtpQ02L9
FZE+uUNz57SlBP+4xHAI00O80ie6Zlzrz+l0hX0FM4eizr5qvlKdF5t+ntk1h28nDp865iGbuKKH
NodfiuOJ9iiN+Tko1CsdAf12IjJp9QjQzthjRo2tZ5+hzXp8REz1fhEt3seOZjELYRNXONQro37J
lQCVhxNp9AT8p3V27O5RudPL+tonXvZLx/IWh97e+Cm7CGk6GQFKyXWErPRt5UAPUxK9bVz9sv35
y6TcEdz0ySFbhUOJYbJDvfQpcAAszugVInJ/w2b/Wdtg19erTegNM1wenPy4XqTWC0zNlfjQxfKX
RcdM7ZLMTEJeUe5TRxPxWrYxHRoYBh5jE4DQY++AjD2/qY5lhzLZEMsMtNi2ObsYs0l0pTdCNueI
fdcte+RCHjAMbCGoeqo4Hez++Oo23ogJk3/mNoKbHHMuJc1d2If/4hk1Z+DhkLTUDdJ5iNPqdbLb
X1bpH72h5LGW7JjhdLTjieq4/r1wizuG1e3Wdyv3MmH/gyJMjnyGcMDVHn2/LUELNgPuyDC3drnf
PTvV8Mb96LmFxGeXgEzS1YDPa+Izycj/F43T/ViVIG88a4L7x4Ct5RGmfjrEKKWpZW+te0uGZyrr
hpOt21vhq+LqI/wnLlZJSiq3QhGcgARIIFa0mxy21lo3nIzgPLrEvZA/DoARDYSN6WvdrstkSTAt
oJs6zcdHZOjXuqD4Mqp4F5wwOmJ9PQJxPTeO82VPwaNt16h1PTpK65IBnvSLz6eqSFuvxh2Pwqv+
g0s/i/TgwF/L8JSi790EpT24WEDUJvVXHFRnv0+4v9f1c49EGC4KBn3P1ol3KhF/h0D8XY+erRc/
Cgs3YNxCdnPUvV2Pf5wOlH+NWG88RZGZPomyDu6svOXpKf4EPfXUSUHkshS8Mu0OJtSPq91fUWoH
MDrMDbTMH+GVX04Mrp+3EYMN6rzlMhDkVmmMjwUj2vQBG826qOOx+geZkEQwxFFoGeJtPVpNpf8g
VwsRaC+SMnJfa38XxFzlaxIWg5s9lFF0UHNzh5hvNpTh0NSYg+zNZoepuhD36ITAkdd6MYq8sedt
fBfr5aQ5yfc9E0KR96+jxLzojW923F3p5T2tD/AQCaRRjpLSsEhRQuoKqXdZxGvSjTP4CDvchV33
aYb2R7nFHzMQRLB9KFX2cIlWH5A1pemlcPsLAEaSZfTGIJBigOPem4yc12sh/zg25+NMp9+AqPjR
2vCj9Blq27PGrRKCA+eDG9FRGPArgIYoIzVL6dalY3bjzQtTlejF8cuXYAixNSv/abCx447dBDsJ
k2eEBX7rsRBXhjbker4FwA8TWWDmS+7duTizHsP+duNnD/7dVnp9zQoWvQwoYiUFJLvYyo5+t+A4
yR6j2tyWhKt0LNTH4BkqVZgpgTBp33HUvhJhupbNdM5GvDS+NyNd40VuPRa4eL6zWq3w4GIRKxLO
K15ivXdQgzap3//Glw8G33gYSM1RrA0rfXhpOGXEUBHWc6PFcLfOyMEW/S+eFVw4FAQyC1hyeDCV
PRBJc2/o5x95RAxwli110XF+ncaAenfshoX1kmOE9SobIIRDmemwnUv3acQCpRJn2lddANXD5o/V
I+kmWtEZ8TW48wwTgjUe6e5zbvS7NBBv2EBi6GucaOMxGs4UTw6nUMxnJ5LfM7xM4yPxDoSuWl7O
acC5mPVvMmegafocEKqanhDHP+qRKg2nwCU2FR0DfuEdq7j+1ICdEh9pI4TzD81nC858O5uEMQVz
OhSNB9cEX9FSX7F0AS4K3Nf1t+pwmG5yqfE/x7RZuAzVsoc+jFAPi9XXcR/wOWwM9s+NZ+bTnDh3
WFyaTarBaSzNFdt7SINatEuX/NY5yeNqjRNB8th1KNEcFIjZnJXtUFwl5+LUApnAQcCpvVp9wfxI
Z922rzaAIZZO6hOoc6j4/hxb/PBe3RWTdVtHFB2cDI2RIJoZXVoQQ9uMg3GfhTex7gPj76ianu1h
ufrzHEHyg4KQVe82IWNoFleniR6mOaGCgsWhEvlKjSW9zfmBMVT0wh5/IhpOQ3vxO8D6ZafmgPB6
I4KK+Se92FMID4aCLgYnE70Gqyy3XmwRQ85DV94qxMaKNXpdq+OW8J4w32ZU9x6eM+JV+3l1Ns7F
jxtm+zFadkle3ayA/F4JhR8p8XeUFBgOVPCWZ0jgev1KSPC96IXIT5AjUMQQaCJtndTS3LmyOwQc
KcrAvjN9CTSvJDzJUinYuRohWf2aW9XIV9mHn0Oj/61r5IAkuKqsjHgvPSYmt+1ppmDkFrggWhJu
xJESj2GUPE1ankyDKV9NeKNE8GzL+Ds29UvbqW9buEzfeZ7cOjqVnvG2QVTmwCNAO4ztSD/WGDI+
gB+U6RJsknjk8UVwIh3vjnRs9QQtSGPcfGR+ZrJgFddTgml0x2S6Hw51Wd41NoenbAAGoLv4Yb12
emlc75W2L/bACHztoBJOiEuJvCy5ZnaZnBKnFM4ABIEnO9BPRcFFUTln3jUWlFTtUhdGZ+eKAzFG
YizoBEnl//UmKKHrvwmz/BBb4d8l5RotlbmLdHhN+Ibrib0Cu8yL34f3ZZy8N4Trq8HF9QUtZLIf
kDTuZy+/EwVTORIENhMutIzT+u88JlbjjG3EV8fIED3ulrsK/3DgDm+hF71PLBicsV/HmoNwwZEw
1txXI+t9XDWJsf5Wy5dVEfkJFEMYfW2G7Jox3Vhy/4debP7cg6ijmNYbYuHKfp79+ZAikQHr4LfB
fB/ZE2Vn5C1xghCaTtjagdpVzN2UGS8LB6U8YeSAGabj8ViQI52KxBsSlh35nKrbc5fWT7oNHqW/
AO5179Z+2PV1RAg55oP7WAw2sMx1U5T8Wvkj3iAwpqVzgZp7yanxAkue7RteKLzjBO+GzH0cTfFS
kzzcAB6l7rPXL5WIH9abUDiNB+1TUGDLHSOd3xW4sImVgS3qvYqDjd0w0TS5voU07SZp/AE7hDaP
+LkPxqeQ/wFI8pepXZNusDw3en2QkkSRJKUlII7SxwQky3obqdrpZ6mm755zb7A+5u3whiBNiwKA
mKavOVhnl4aTEyLEj5c5JK6C8uj7xWfaMJdJ3HNnDN1g8jb2WOX0cGuhxODc3VuUJ4xkG+ti2IeZ
PlsBv2MS1QdNUQ1eK3/PNIhApB3ex3MbYcRtn3OXvdDm2uA7kAIk9dOw5UdM9EtLKTjC1FfXu++I
aMjsLPaz6V8cYqugONLnGqmKNZWHogJ40TTP+PZAxVqgs5Fr7OC8HqCr1r6f++nSdrQkCA2shHjs
ZoauX3TTa1qYry7DNu5Lp7qXafj/seLvTFIxcOkWyXlbpDCXgQQk5wQ+i9p5sBtu4mbQ831TONxs
+bkitl7lAY1zxGW2zNnuh/dIm2OYQjNlB6Arhe9a5vKu4odeH2S3V8/FkrFXLn9GtzhEQmHn0cPH
+sOmvH5ysEtUXEYFJHRJDbinsIm/tCZaFWMvDKuSuwa0xA25r8P/uUvVF8ShPfXppupxUvpncNx9
4XUfwqHH2mq7+iFVecLlpDJ3ZeR/z51GFjAUFsvhbLCoaWt84Lx537UcYORSv2OoOHYrTq3qr6xx
pCIMaXU0XijLY/MQyfRRWhrLTQd81iK0tAdNMXFQ6w3nnfQH2xfbV/8YyeBzSS0wOW29XQL1d8gD
pms9kKdgPvWC69R6+00ra1u54b3wxEkkTEV1fRB6eunSiEV64k45r64Jx4ounQ737kD+bGkEF16q
t5m7tbeqJDRY4beRqn5ZpuS+G+rPWg+fVdtZmykZgPw5rmAY3VeP/ZLkILY9xouDekqd+oUBHBqC
+fSlfctDXICQ6R+SqbymffA6AGDhki5wXvAujVK/dJVam866f0XkHbOQfFyMezPyguBYAcbN6M3c
2WRjD3FvP9kU0ooFxzGGG2R8q751kvMNwDns5HUJ3b4/0ayT7hbP40ZcynAnfETRpsgm0qMg5Jw4
JYc80WkAu80s7nHoqhNnUwoHOcy0zXXEK0WFS/cw53TpTfaOIBMgP/e3mItL4oJo8Rp8BlOPchSg
biyhecXrKJ/cxhWMfhrOv/1yn+JIJvqmzsJnQKotcY1xhRbwN4eIcbHCEb84abEFC/wdYN0chviT
eCi+ESYytVc9jLa8SLaeiUFtGOV8l8tVdowNm5riyZGzGJ45ePvJc8uC0C3BK2Wmd0GLeX9mpWV+
SAmjdz/a4sj0+XeMb4z6jKNt2EZzwzGVYj3sV26/o2fyMuT9flxwM0esIQPQLGgE4ISArFX4VWyQ
6zb4AM8jSmvsvjy4DetStbTXfuEmE07pP62t1ybML9q1K9QtjADMHmJ7olGyADgoYE6RDDOVB9OI
I/rEO4PtrnU2WZDAb7HE0UazMCUzCEVpAn2HCS7FvKdJOiEiwKLJWlwupPfmr8rDO2dlq5mDH2nj
OBCZ4HxZnbgZ3mZqFt5CJ1EPqdUGm0AMjwq+ExEmORwCaEEyE1CP6QFnEFB43rNkV1IyJudQvAd+
8KeKuB5zpB3zrIHtwbfTTAFge3Ors+EqZYVJoJ3PrtCHYZgpV8brJ5N91iu62mqYHe7Ykdp0mXda
S5JcSHg/FvMKxhoYXaYaz1v0/ynEuCxYjSde6jZ/CYxB65cobJ4mETKUC62V0FH/X0Dd0r4Y1/7Q
BoeeN7FujZ2szmh1D1aufkTPpThViHfCBtieorEVkXPoBFU9rSFOmgPc2voJQS0162n1CCQ3FgOz
892OK1byYafV1feS+7Z0v/EyYKQYCAh7tlL3Rrf9kSjpzo4CNHPoqY8ZBeX0R/dAlSAlkj4ue/+o
KmozUdzrfQUq7DbZbvjoER5AAMOFdayLbgViJOVhrLheEMJ5cVn2OinevN7+YnBCkCR3mr3rsmgw
R31JCxGS4nQY0k/wUjEynfoa3vwChiFCe6tJuLfRPhFU10L73+ukeUtb/1rU7Y0spOT9wyc6Z/29
V/rPHb/BaDesofPJ51XJKYcYArxHNBGFM4wNJfbuJHYmKhAN7bt1cth74ojj4CEiea3MdIVe9wRM
eHW01sQTiImUlJYroseZA4SUEqIaZy6eClcRQsJOSD4CHhLGOCrPq/eBLXdXIyz4VnCwI7mzUv3C
aeUHUfAbYZE3v1pjcgWC9zxFHzYh2q0PQBpoPzjIdggPpZV+K7taiyNqhtPqC9P/OQHEQtjSfzCZ
t2/I5JY92kbSu2cXO3sZZxcvLwj5Te+hru8kN2IirNSD2MwSWtp1XF6I0Q5+FqcpGVtE35GuP2JX
PPhm+Sz5C0rPyff0rFI9F4Lz5bSWTNGDh244MXbqcu8GRezYxB6Yawt30nzBqcZsHvNn3cPYDoRu
iZ9zHoU2UvPqNUXIsd8TkonPdGZItk2L4ZXf51wuxfNYdO/0uN4H7UzxDWtx5JQ/ULzZif17t1Xn
Zmxv0EQA2YblXcbE5SnwcMu0cyQ5osO9E/zedtdEKP+MCwlmlbwH+RGL+an1q/M8LFxhuwaRGskT
gdA7sGd/uhgr89J6Xxbgo9O0NkZV6XSOlvxT9HG/d8fkJQnTu86fnmLfexrc+RwPJLCsCCW01lQg
ThZVF5GN4SQ0j5XM75phpEzUUHs91WTdbCEUfO0It9DqEpzBLBG0tihwxI20funVrvB0cpdl/sX1
hkOTVk9dSB5djPafeJlOUSN/uxHT6KbnHo/h4SWdsg9BZW4rGKA1pn+VJkIGLb0vY9t3FtXo7hT8
derh0eqDH2OXx1y2l7nuqX5hms+A4KbBRW09MG8PYRPaHMfaq2Tcz4NLI1CZJ0SIlX03dcFBVK04
1OPMlLyciovBDz1q/0Vlw2XR3ELnunxY+ZlKNndLXZ78PIUy62a7FV1qZeLFtyizcEafcnHWbxVL
xF9M0rj/XkXZ/5AnaraJ4//UEUaGGqgI4J6DH8trQ7NWFKA+Ja4Puyf+8QrztxbcOrrIvJUcuaLS
Do4wZrJ9EXEPTrP0TxMYlvjx2W+oZclxMA6QiHBch6d+9C5Vwmm58lYMofoydULymOFSPT4h7f1p
3Nja5rr5qibslg49QspX+VtrGm5oTAipxeSTkgpNrRF7UwY57BREdTmuumdYf6Sefyclw6fQUycs
5fE6oXw2fIhajCfPHe7bKLZ2VC1hHXEBTTbtJ9mwt5FUCqi/BqKdvZwEpIU1NbnTNpnCbQTgourZ
NqM++6gK76HoUhdEQgNVyKrOko+bIOTZb30yaXP4HS390W0gOqmZi2oCaLN12ifJYRVPTo6VvGMx
U9FHnYbqJRXNnyGWD4Hpf/eNdxUlilMJoOlQD/P/H4xUOEv6Of1cev3Tk2uygvHORONvyg7vnG5+
ZCPYsZwccz7BviwANOBzf6yhJnkAnz/dKriVpiCPWA6AwcRPnNI1F5pznTJiKvXVK6GkNvJxkd4f
x4KxG6f92V9rYsv6D/Z/Uk5NfRpKjtA0ep0dJ2B6VrfvyqUTm6KngyA4MlXBjy8WAEpa/o5sRGuY
SAdTU9wBjPTmrv9JhNNyzv92hHfIwwIv1CYx+6I170u0Ov/b6R4/6daZxrcs6O8WTOlJWeMnmbZt
RsUJlg5OQCVL6RgsZi/m7AWkobtpUVrRTJFKE9zlQRSsJeDhdm5BMNm83CNyeVM/TWZ4Xv8DYFuv
eLmoIcBxyThyV7G4xqHeD5l/SsbhZYnUfRAle2Yy8S7pIZdmicMZKqXDD9sVQxttfbj5DOoVwjSW
AS9ZB57kKvDNHRXOLa/qoDFJDOAELNHMRvXKXgEm0VMBfq0UpzW2Qtc5eH5Ve3sdWnZOId7cxHtL
zjD6M4faNFk46VGRhLI+aEzI5C8sSGWJUTcvc3A0cLMtb8/imdavTh/08ZWoIPfWMU6CivK4IlMN
UpAdZdchsFfdAB96mpxBOq7XXips1Z8c64zL5xln0oIhZ/zmpatTr7wEWFhwSap00TYvGH1vJPPb
hu4xRuoBcW4v76KEjc0LmHCMeT/tyO4gY7Hw6xwPzSLynU1rXEE2XNXNQ2xEVO/ajovszrJK/Cc6
IKe7i8cpG+516tvplxZNEaxYDsngIFdzHz3HBR/in0H5UJRJd6yx5TiuLCrj80at5qGoQrTZFYXJ
+kc1h/hXvZT7GqN3LwsucTjpN1i7nvfjJU4uv6SdNPNZxDImu9+MVUALkILxR82au1oZdZdPWwer
JnZeM4kctEluSNEY5pevVHtJ9g5nxMCkTBQE9wDwA4tiPN8OT5lQo4OC35ZqnoHTDvx2WWpPmAfg
h0+nyql5ormOh91THGs3/hVWLbQv1KABQ23DkLqlSxfrG34eJpE8IVTFFMgPbcPKVOUV2dTKGjX7
KeidfAOjglb2vLLgUu0DH2Hwb51U0bTzfddzDqNqOGFHRB69l57AcoW43UWE/doCzOlxdtKQPuNa
VYiUWBzyn1FZJZ6GSAwYEIFKBDp6zHOLj8gvEttCRYYtBoOskyHSZ9H3b4HdSfPYNtYUXZiQpjza
o86dZStDfssVjdtb8a9OdTwZX3PI8FRvtaa5/iflALIxvIlJqwKd7fu072DThHwXY0PKorNYQvKi
WLt2y9wi+zxLEAu3piBF9tNAoWecrGZn9UJF0l4cwnO+qtgRJvwwfb7CBEv7r4hjbBxbla8P2zEI
AZXBRWJMSRph6iYFusKS/JUp+PWWToHtbCExMnYrjW/9CHd05KXFBNKYF3iXwdysk2WXkKwnKHZ/
W4ZKCkIRc2CPn+PA+v7Rd55PMKrLLUpWO8UHRNRtso0ldoXjUcOz1R1nOwIsol5sftWMXLzFU1M3
4tWfnb57XsIxaicshf7UPZKFtdSbXQO5OfEOT8CQFUSaGMckE8dJ7kqXjxocV+lwgOcIlQRLsHFN
u+DSJKNVsUCHNVAUQxeMbqLfKUHkhZB1YuIrCfGqfe/L2sFz0DvtrJ8DFYnwy+uHtuckSRkcNp/F
drKV7pbYdfc7a5Edvqdl6KhaEOyc5iBFNYiZ0TL2sx9FpC18d5KmzD450DvmhnVdx/E9B3UypSoJ
OoZjpheFxR+ZMLB2m0HGKoIW13vMN6c0b6voEKSRPb7M0hVcnVmtZq/dx2FcTvg00MsTKh9wZ+QI
vylN43eDgVw6cGXRROdRkPnjA/BEu8vhqrUqrpnzT1U0vg3x5PVPeYV25nLaogeRJr9+El5Esqb2
aFpMrZHs2iZLlhK9vR+RxXJaH+1c0LnmCqAiO5wbyZrEZK1REIYl/r9xV2BYBnOm86QkDtgx4X3H
6uiaJyNmuXKVMdOFKOaO5aINQ9eqrM9wcob4GNNiv37jpnKn/D6z+F1oP2nqEVIVS8jKpAGx1Vny
1geRavDD4a6FVCe6rvtIbHBuJHfBYgY/pfJtQ1BBSZf+LGVnXXrgTsfKTztuZYC62HqOkS+iEpwH
ppDRaQ01NJmbOtZdVzjERPbhoGGUQ9JDNTqhVyRdt06ze43YmIUBdms5E4jtE8/rfvrcxNWtt8cA
R5mwvQkLbSlJTUdbFp2+em0yOVfP1F3ls76ru0YjPs8rZWr27A4ZRkVVda1QcAALTnoI/HNPiJaQ
bxg6IaGnOPIYrm6czl/8lrKF0OvhetY21Ej8exlCiOUN8E8PrZcn673USddeau6IDTkHtxV+XBKl
BmlJmQyD+NnZew5ie8B6kIGKB3I49kdGeMzefXeMY+bBFkrxqkRnU/BE3sqGqjIViaJNUPf5PB47
rqdsj4tde73cwAt3OeNqtpV18pgFpMk3TissCfKySbqw3PXKsW2cXnqG73JqqMaV8yGf40A2jyZQ
BZfrsZRSNdtpsOdG7zTOBjMfrdREw9+JSEOAXk+8LJtf7GnCiXN2Rx8Y9c1K6rbQ59gNVN0eugIB
6CFvbeI5x45mKvkPtpgtnTMeMpMCmg4t6ZUP2pGhpBhmAlh06EWZhs5+cfyqQp5PIM6szbhCFUrf
tI5nOOCHiHhZNeJb8+H545A0A5och4Ol52fmCNhwlxpCF6YQhNPM/rYAGgePBNOn8HmyGpyu4HM4
QjA5scwQu0dHegk3aoG9dkyfRtpyeOeWNT46OsRHy1HFLu66LOisfDgK1naFCBhlIYd3CFdYazeM
vJOMAAHG5bnejaJrk3+JZ1SCANKlDXJWqQhdIaNVuhTBlgCrsgYUmDHtmMC1tctQqO0mwHx7pp+5
unVDUeH0rIXdmGLna6uuJH7Hgkc8t2hfgWw/GtpXcVGUsG0jDgTesawp9UmpENX2fySdx3LkSLZE
vwhm0AFsU0tmUpO1gZFFNgIioPXXz4maxbN+NtZdLGYCEVe4H68egE4lyRZueUuTQNYs0PA0tJzp
a+pk039ncER1WopP/QUPIFk6EPlilmn7oUQZL7+4oSKdu9TKyQj2CANYqwONwiRZsYrGH/mfaQdt
cRTjjFV54/hQP0pOsKIy3qeyIEGGaUlewqAPK2xXoQG22trlLT7s0xAvXoP5woDrvNRx7P21QkJy
tmAcAoBdLnkhkx/EUBx4vqsiuSemp8x33AozJkg29ov9JO3CmcWxjVKIGRjVrL4hWnjCeD3tDfyK
1b7pu5J4eQq+jqPYG0pR3pBVyugPBwkIH4IU8zb8dtgPYhoSc/LbdMbQYfDkFfeWs8/2owl+sCFE
rMQgspI1g9I4j2Bc5SKs5FtS9T0wpcL3g5EsRT82R/QYhpu2Ervu3GJcq/u8SR7rSCbLd+fXbrDs
MR1ZrsDkZeEm38BYlqwp7Khy3Bs69SQftlRwJZJUkOY2sbNSjj0TghZQI/HgVYSVofdahNENQ67u
YMZsv4xjNKkSOYcc6i76L0EwIOzVwGEI/I0JmSOZiQfRuKvqvnOSY9xUnhgO1AOOYa5dyOXdtUjY
omy6GgZSfsQc24q7DY13+KzNWpBnmyXx+GaYMOlIErbHQaqt0wqBYj6sh+A1KoCY/kkTN+ZGwj0X
E/9bKQFaiLF4WXJxg+3pg7/haMUZQsOQkSq1FzRUdsa4gzjJSEetXcbLKvpnBfLLVKibh82yfE8b
q7Nc5hd67rtOZksQuiYoLyR4rCXrDUoPXCFxuOYfLJ+RFM4BBwSKMYOYsHBkTUhv05vm9DzBC+X0
r6IiSp8JeppExdJ67ltEuJZXi3JbCk8NP5RbcfKhrLRYvnusQgj6ShHynDFpi532AsJbRg6xnakh
TNhtAbqo45xHBHSmAZmaLI4ZdJE8bBMONn8a+AptH5gky3LG/0vqxQpcKdwf5Mheofq7RTcnENCZ
0rW/KFlt9V/UALmCSc6LPiGpjs0I+1qPkZHFJIvZDsHWyHeSOXsKTnf4TQc0QQNDbT6pz8Wp252D
aBT0OTGP1qfHzqKhJ6vDkC3KhGPdfTMsQce3tiIvQ0AtQabA/OmxGAacXmFWYVXN4TJAgu3LSkUP
fNd1nq9J+I5YVvnTrIrflGkj8AlKCWZEg206SH+XZLIrhipzaNFbTsgyeStmPks0kziCg4Sc38Ze
1GlWS9CdAgco192Fc4IPKVaIgB6kMYOVGZ3FxJKe0qXPHd1dWXn10UJZD//RtSnO8L0a9mCfer+u
tEd9chmMg4NRBaQd2RVKe4n8GZuEnXc8Nhs+idH/4n6JCRU2Z+X213zxXexGUZHpbzl1ozkZADil
0NFQLdCNtODlcjB4SRRXv35rRNhre0un7rmqKGM2ZHjk8CMlwawtiEkSlvWqStoityjIKGP88wRa
p07PdsYTiXjdYROK/7pAPfUdB7B/yEJypV9/8/GOA14GZqjZScbxAtLGxVcJF4HNeRf1PKU2ncGO
34bXgFeeEFx/y1/NzB7yOquc4FAOOExfA2znGDjrLrCcP3Pmm9RkrUgtCJ5TakvmLsXI4W5V2GbX
aRvNtximjmxBpzUIuglnRKlE8r0kEi4IQgYfB9WAPq9XAUoInWdug0x+HWk0F/p2SHZhCXNqjg2P
VAdCzRi/tAiG50tRks0FI6KNEEWi/i6K7hFQSEBOhMWcnyecOWkcnl0/TeV+bt1g/q0CoWkPvGlp
eMiSKg1QH8dTmpUnPzJ98+q3DZCnNbPFMQUyxmZXRSvVqsH4wXJtcgCWMnUJz6FbKUGvRERE4NhO
UzTKq6GUo4PM2uHHY3KAvvgA+pwS0Jf0qPc0HqLiUTKomr5wxuvWJhp9k6hEkZTLTGlP4mjwTaDE
0D2y/6hq4lbVrPJN3CRoE1d8EVk6savKi/BnsFWPVYqliq3gFg+Mee4VV4kj9HSlj3+rsU7cj2kA
PTFjTR/G+RPdaRS8Zt7SCRQJlekrn489rv0bib+T+JyLpJ2BuFDlN+4nJ2YEZ4CezPF7hk8qbkMA
jiFLEc8ZQNOuBIGN09/Mz2hPrwTyLBVy3lmE4y9nDyFpUATT+G8+RgkFVeBFmaieCXuQ7s8QuXVO
goYx0JAHcWCat7AVwWBAhgxi8toL060ak6k+Enz4R5k3aE0K6Bdt3wb7z5hnQRUkKKJ6EAWd6Swt
xYbRcnmiFCMJeyW83EwZ6Hn+pOS6s2bFnS2FWSNUy814rJ9TetaMj3PHfowckCAkCj1CXBw7DLxf
G7tPRuDpHpD8D8NlwT9iBs+7Ot6XhpWXNzdK0+qxafK53ktTttBYygEeFRWaW4LCntn9X1XVtFhJ
JuTPuPkyvIn135rLNn3Ajl2ZVIFlbc131/ZTlgdM9dqGtE3SNlDI5KhWCHu1Kzd+ZHPie/8Zcdcn
ghyngL4KfVcxjvW2tFx/qjZxhwOEwVZrKLLCWVez7t6YFTcFDsgxR8yt+tyU5y6WtsTAK3Frkvk3
vvgZHe0aDWVW7CErkr+yLKIP11NSUmcycaqSixMKxzl6hcSfSqCQ0a9T0jEoDhijQPifGNXgA8iT
n7yBSlkRzuAQp1zkV8tWzmlmLXzFCA8P28+ox53Mzy9Ug/69TvDuW1Ej9dfqlUw7u8a/CrcDS70I
4mVXztQU917BYK1iWgS8Mrjy6iDHQYLLDeBF5+bTLrEmsgRrb765buHogSDDwdaF2mL6UXts9b2+
kQw6bnUlSagQ9sTX0J26CB8BHdOyycqSCNzK7RxSlDlUjnFu5/9JL5E7J4QV20Rd9+CPEW8bbUD9
t2Vmvx9o7L/ylqU2LFnBisjGgp5vzToIH/J/Fq5C+Y+Db00nVSv/ux3pe8uYrQLtidwAtUFf3ifm
pQEYeg2ssvmyMRYw+cmHIeJlsHHzsQtmZjwytQhlCQi1SdrPkenWy8I0bws2KD/SlNYQ3fu02yAt
zB9dxGswNfHv7FWav5bNHO08b+qODphrWEsKFSuL9ptsaTyJBJIH5EBsfU3sbeRkmxeXw4WBVu7s
KKynbZIu3bVKWwy3c8BeS9btG1Ar5+7WqHeiwUrXCKhwJg1GRQKt28CsgvWiZ8K/xqLUfl6GCZGo
IiZBTLHxxH/mMi/QIQjZVWaIDkz3I1GoVsQILwiV3bENwWDiDg8Ik7CH9FJ3Jb7ukEUTBweRrotO
5IyROoHYZ3WM/dP557jsqUJLz96AUN26paC3LLGdfaImPstFYqcS0x/pBU9DQ6shXfpYUMEiOSeO
OkTgEFms4rQrX0rAB1puPZjNFdPwZ5kT5JUHxVHvQ/s6J0jYg0cI6W2iBI+I70yi7BAxNuxT0CN4
MIBW8PWyJsmK6iaIgO4tn14y6Gjo50sSs6A0BnjiDUmIQAKi+THxcISBYg0kv0PV7t1h0SUfo6No
Afpn+T9WveDnYzkMaLB3fSxwxkb189XForIk5BRzByPp3dOiPJkzrIcmNPbe7AL2GTdpVP/XFJgD
I1I3iPzAXZctL24S7nVyu50SFOaSiOcxsenkiEiYTkRml07a2y6rDpzqzxb7FXggxCh1bLfHrTDs
LXlsOup6vFpmec+aaZPxkszmb7J8SYXADOwH+dIbaRVbu85eC/ZfqJhnso5tuJbOwQuLfcQ3y4Bu
V9o/cYQe0zI3dsnWPQcdWaFlXD45jzcqaR5EjzKiBupdkpiiDV6mFRxoSml7RT/jYMdHV72PugQm
iB3TCwKAqbm7Jr4lpHgb0eWHGSQ98CcNibOdZyhSxB8u6btBeDAN2JrLd0+ywb6xWNnXWhxUfZf2
n1F627QJjhkZTaZNDNS0mLyU4fQzCKHWXetdeRiviT8SiGpfLJPooWXZcw5enCk824b1oDWacc5N
Ah3mLDr8MzbJ512AT6pY/Hcybz+blmRlsBLRjHPfeS/n5OBO3b6DG636dI/alUrDe3HA8Jej/WbF
xSvnLyjhmuCV+QOj9zEKze3gCJSPPMqMxFCZIW82YEDBGhjhXlnxuF6YffWu/VH22YsKgxf9L2p5
bqAENB8HI3y2kZN7YKLM5OeL+I1Npb7I5jwYwI8VlJGY3SI6ftDHydZ3zFUVIlgQ/dOSfaWGfYJL
ua/U9MNA8QDB77EvX5fA3HZqPMsiOUasnAnXjgJv40fzeWIbNfnOR6jVmlYhVkNMoFXoU+EPBqP7
5tOcwyvW1nNiVX+bakTk5+lwi4tf8cv4/MuTtEm2k2ymlkOxkNJJznRuKnJ+YNyNfGfW+OOj/K+I
HcoVxSOqVSfDSt2Rb+GR+IlBGmd7clCeQvQ4fZVzzoE3rJt62qP4uid4Th2gDDyNFVk8VvMx6E+d
AwhEHOj8knmBxUo4i05dQhRilr4VyA68drox5HsyTe8hVMG2rY2tNxPJjYCRmcu6S6u9Xvo7gDpM
v78hI/siHIbkPrGveNcm5H2SqVpecKIpcUl4qTSCAVY5etbwGjAldp1vDQZynXCD9nkTNinby+Yh
xnybOCVkfiSOxY85Lrsw8x4taPB+EiB77TYDn1pafhPrfo57/BVsGpjsXfwmXzewhGoxn+I02UsS
LbRUEyrjlTnkqveNveOBvCvhmKNdq5Jgrw+MieO7zv5z2hZHscuhgjadZ4XBBBuJOntp7PrqkaFj
mN6BQdZGH801idrMN+euv81wU53E35mDBTC62PCmnsq6/Pd8JTBC2GZ96N+9Rw6ngSYAKMmW5mzk
dLAjf92UyYsFqtycOCcxF1ra+cpbqj/zdKov1OLwXMOjSLwn+u6jw7FAv4BEcr4Wlq+JjBt09vRK
1hZZywa/z5E576GJjT9jHG7SCrMSZx9485fIS7GemOuePF7Lrk4W3VLIwgmkVf+NavAcJNb7gl2U
v6QmNfFlz/Tl5ZHzcpuTH4Q178TnvRNGRiAvKPXA27PHQ14vwLlN7B1YsSp6I74qcMFP/uSgM7AO
sYhB2+Jp4M/rOOTI7Dt7pg3okLBRdof6O5lBRuivt2YBa2uEccpuwv3LVvfoB98LFpYaq0vFyJ8/
4cVPhke3l8+1GVyKGMY9K3nKh9UQjKyWo/1icNpMbF2BsOA8OppjuNH/fzCkJ5ODpPWrHe7zlqnF
JJ115tL+o6YIJjhEeNcQjqBNKNaO8Qaf4EHUwV6fafrMyqoA0hVKVq5wigF+evguxLht6DayYNEE
mE8VdZscuWDO+2n3YCc5PvRtZZTfun7IOuhbY9GcYss51Hgt9WftOKAcU8iFo10+WaLBgJKae4vZ
5qp3cULXXGpxjVjGTirUmqP3onIWNb1/Hdp5JxaI0XXa46m13M2QRNx+cyUPdde/pvwyQT5vPcW3
ZRhPARnqi6P2bmhfFXhsD7i9LR4YEm0KaosEGrYXoHNFu9uD1zBStbcIBdZ1h1LJmvElIE97P87F
uWi9tX7hZmPG3iiZ0aUypiGZfcGEPXxwK2evFQRF1l6DMcJdhe+bW3ka5uM4lCd0mG+G/R1RN7eN
xYWKNalkkINd0B/mk4YRlCN+3zpn0clp7fDQNJMikx0pFT+bCplDGGHomIdfHgEIq4EvlnyYKysf
VjNXn4I1lMOu8t2zvl26pNfrffxOjPk7dOnoAQvDf5xnFz1ScnRn96Ns4sccP+lCN5EM6rQIahSM
AmcTqXvaIDbXPzqO4g+WnQcLZSbjqPQzN8O9vlUmzAJ22l66Up/k9daTf4w8vdq85JrGzdR0o/1G
+nfTzz1ZefsgfWbDs/N5OAuvf9GfMLuWq+MuN+r9fVsYf9KODFsFI78NyicZh0/aNKwfXVZIq5Yc
BCskl09UO32alpzwsKkfBNAM/ZvJJUjWdc4CqraOOYEbbjb9QR7E69JxqTGLGQFmKdCmFkdSYb5h
IruR+rvLWoyNaNhNKI9GAfHZmZ+7bsYxVFzrCkJilFm7DLuK2WMxwGLHmqPf5sB9nJYccSLStO9u
8hCKUkV64HNGMWxbJFgiD49lMDwC9dmNMVEcAbzOytvUqBB1RRu5/sGU9OSYl6yl3mj/kCdxMJrV
ZUkJSS7z08zHb/hMhCkXRiZxCCJII8boRCZBkMgQ3lt3CUYGxfp7kd1Ad8inrv84C2XNPGDu9WR4
UtXw3AZEc1BGGR6gyqj8rih0m1Y8JknyrE8HfWl6Tnhv+NQqRB9MYe7t4Gy6cTiFVBwDaw9mgAg4
ghPRyxRQ2Stw7SORydDUl43XO7vJjkD6wYAixGCa7LPSXBMk9Kz/dzO+eI+GDokqR1+zTfi+qyg/
8S3cUw3Vt3/0FQwK4qAdiMRh/qu157q41AMcBU5cNlmrfIK5qMttTG8R1/qiuk+X66npk2uvkCfx
SEEZhC2pSRHZXqge1H16TFV2NpDf11RsnvNNHjtET/+hQcSU5uW1Kj77LsJUIeh7SdghFn2n5PJZ
B9Fu5twMVbs1GeXockefm1WqsdvACLjWyZuDkIHOfQgehowyOXTW9TLvQ2k8N1l69ZeEQCKStBqR
Askj4BsLVM65FE3OeeYKm/AFaiOFiNMTiU4nJxhPyagHOTH7S8a/qA4ecl3fEU2oyx837M76S9aG
xSSb9hDS1jGzXH1Q5qp+bJLxI1rCLUr9E1cO2ZP21wDBoA+GhzJyjvpe7vL8HXGApj6wJXnWdQnU
j/8aZqj9SKE5t9Adi1eTut813vKAz0RCXPdcWMDDmz7IKhAuQ8fugT8RTJX+gv0uvOiThVXpidHM
r4mWDe3BTt+l2IWIOyHJmg4HieZFyeFr8O1xL8Cg9Hn+aWhiDE8pu9WjbjECVe6mrENmLBALAjt2
iontLbIYGk7i7ndNhlEFoBPRjgSiwGQrY7B3FcsQcED06UFUnKoS/6vpXDtKAtaJsLmTH3ewqKBa
JpHLnrMgpoiE27QTvXNqeq2OR+oNPu9RH/59Sboq/9StZR8v5xItJQTgf69LQtgzyNSzfq3ZDh/Z
aaIZsjEmNu5zxPXedDNhOuFWV+wzcCSLU0a/70yl7hYu4FUbcqs5CvNP1O7iutsNOCCZXW76NrgM
wbWhm9I+ybhhpE2+ml8jqc+y7wDKpivKvQXt0xIkSEwPue89T4t/rHl/lUl4yKJ2weBspe/tdMPn
ztPapktTXXZu2CIF9HasDI/TgBEJ055bIHrOC+bP8S5M6psBnEDfaB3w4p5fWKgHXQamPKcpij2f
ijHv6VoJa91wLa8rjnwrS/5jmbnTF69+WkQKyZBvtUPXqJ/RpH3zVLdVHi2mFHDKnY3+82z6CJ8u
qa5xZ/KOokS/ZFN0RazN+10cQjEwJHMPPvZBFnAXQSZSmL/UUJ/0o8Ci410fFxlvvzAfSz1si7od
5HVd/QzNsDMsC5cz0SuIvQiZ6YJrRTJLWbd/iSalqPH2CRAb2S9n3ph9yzy0RtgtIkYnHB/UBLtC
Tg8aflBQcuVGfjA9D025s9X/HuG7mxg9v+mjHlQ3/UrwQ8zOPtmqphQHjsDLhXf6lkkDOnm69lk6
F1hjdVAsiBUSw0qDB8fnLlteqb+tfLxDQqbFKzZOlbJHlBuf4DdmZ8QKa5CM5lFJLeRwJ/GqzzWV
hAeeZR6EILL+tMV4V5139VIUL+VVl7n6GmUxih0XfKX+pKkOF5hwmJ4YwJzLbOa3EA7PZDR/Y2c5
BRIPk+Kz5OHQvy73+NEbgwdGdQAzbQIO9Ted/44MXnKLE7t5KotxayzWxQwfrSLZUxHy+BE6BMbx
X5HSTj45tX8dSn6jedBnZ9/5T4uVbnXVb3AkVjyBVTO+NXQRBIUdSN3cSzt8IeyFv7XNu8lVyIes
z2WbxoMAC93U+O38qZtMQ83P+o/SL52ujCJKloLZmi6nqACzBMhZLWwWEu0DTcquSUeWqxGLjTw+
KUY+TaBurEsxTYmNmX0hfD9xMSU0vYZwzwg8rro9Cm1idn21cTTsFSHxsli/Ll08CuO/rtGu+VTC
vDjo49Vamit5OxyNYXPkgj4l3LVQ71nCNvuAbCDVmh8uluiQUzAE1yLZMa88xmkewKmqCNkfLfZf
P1yeUnQ4omHxUV6lbdwlfMTEq58Uly3LoaP+HliH/skij2QdeZrs9FPA0MiRCLJA3kdUidoZzlPn
XzmFtnOsPvTMgeZZWuHZTKOLPhD0EWwKj9ljdfeilEwUjrxaVx3RsmOSkMMX1AMGlhF7nC4H0E7H
NJ4/HELaWBndWIc+6QasyulZ+V4oEna2XTOYym5uWCBvCugVptWo5vfORg/OSGNSy02q4Zuk3n03
ItKTQp3dsKQO806FY5xr7tuwrjdySd51NYVgBfROp/51x+hidefuY1dYlcmw70v1SBzwE/+7z+fF
NDochsvI36nn56HdeXLCehcwEeGZAC14yHKohtgDAOUBU1iiv6m2gvOCtg1FKQV3o7KM/bGnHgX7
kdqzzIv0wgNSGxZd8mom8bXvim/mUQe//v+YIuKQ1OYtPRNsl+DXp6OozI4qOr9RqP/aU3SyAhbi
CSV+2Lb3qqotuObilDXLXdmDtdHnbRn0f604uaJMOTlwCqJQPPtlf2oj9ErgU/cpMwhmixtHGTc9
WtQFYD6oA1sbUBoTY7Uogv9s1/EDIdx/g4jVPRJcDtX2rZbscrqWtaQ5OTc9qbFab6PLKUywJKI4
XIXqsFglujuMwE7oYCaowZGn54hZ5ooR+nbm8JhLm3ix7A8LoFMQ9E+sllaB6TzWocGt3v4r2Hro
wo2I3/RZaJvNe1jiy2byNNIESvgzugCRjnfro+pHt+Ej9yWrmrvd9Q9Q7kha4z1XebklqGWDPvTU
Ziz9A6NwWCV177o8dnL7hmDxwuFxncb0pzDkDSLGhR+3Z1L0yfJy4zNCACr0I+i+XHv8U3iS0FvT
/W9O28eA97hw7O6A+ZOsQiJj8bdcOlO9FyM+TU8c6my+efXMbULqdujxHEb5vw8Ncd7ZqrxjSE6p
mZw9IR7b1D8b2fCKGPPKRvZrBJX7r+ceMYwRQsZ1oYuBfxc1HE/i5O9mV50BKM07Ep5eIQm++egF
1729PDFl3GSGg/UtO1sNkZhM5m166A5poR5/OI4kgTM/DDS0Gt2aUXL3HVB3Qw+huKlkOv61OvLi
9DyP8x/MQRYyy6s8lOOzeQ5jnDUCOczK8Tyct9FTUuFn7ah/0hqRqwG8Vnk7y4q3bYVkJeC/QYJ7
b9v5hQAznhoKVTGV6aMR4r+BeHFteo0r8dy/ieEe2j7CNxkaKyyDl7IoLtGUfowDxKKOnYIb8MeW
kmwn50yJf8Ti8+8w8bHJ65fQr5NX3VHlo/0U87SomjwK9tT3rh9fgPn6iPvbBz1Twj7FjIDWVPdG
SFnZq5hP4OB4W9TCfJ0rwPMh9AXcy1Vf/NJAfBsNEUll8WeY0wNkPKi5NcvLEKAeVvTz6DuXhsOs
t1uxqrB9AtGs9nE3/Bp++5qE3SXynQePUdAYhLuZnk7kziNOuj36z61+ckoBpNltxdUxZ7EdS+un
9LPHNGk2Xahskk6Xm8MYcZQxm7l6p3sbSOyfiTcQ/03j6rrZVzH1G8GocxxCekL3JJ0K8aMCYmLB
taYacVEbWjp03LJxPEIFgVFFPPmcvE++bZGjXbzXKVIhBAjfaLfObcvXG2Qp+UCD+ghy44yn5m2M
SfryDchMXjvudZACBCLnKUIjZDXJ64SWbxWPTElIEcGF03fpupZ4IVXZRvSKIdHAVvq7hPl7Xoyf
yvP1TAOobMt2GfhxQnfk/gYuoX3GRHBOUv4UHrp2FA2vPpkoKGDwJKHvWCVIBnC4YYso2ks7s2xD
3wZ6sS4/Z79FKq3eSr9BSDSyxCxMG6loTQ7bInNiMQO28/qMF3746ntNeqiTBbM06iBWHr6pO2cv
/BUVzhAZYKxp5y+Hngpxssd2w9yKYdnZs/skrPZDz8N0UewioqWiHy4uiFejGDbI3U4zCWUizPYT
lxkrZ4ZFtMN6xDzVBUcbj4UgUtpyjxCt4Tx3/KkCsU1uA0Qr4ndYvfvYM+dN4qmPps/f/IF0XNIJ
sMEjXPEbyCicn4RT7Pm/j1SG+6YBXJlxJRrsFGJgXwGWFiww7NIztIcsg4MWqDcDIvow/u4kcKqX
0nL2swhewoHJc4jH1VJwVYT96MAlR5N5ICOHyaXiY2/pWwqJrS2HBCgImcuXDk9Uf0IjEm3sokbw
lnW0DHJPlDk5QSTcsOFXL4hn9hZXBcMEfq7cBCzf+oIyqkwvs6juNnk7HQEC2eBBQ8LdvDBgp4cp
HVZ7EXexnV/0dZ+M440oErFCgX4c+A9Cxym2RomenHGxwjq20/dqHMEwSrtw3OkyS0/E8FIc0S9c
YsPYTyUTxSlUoF3lcQwG3orsYObTwaG01j+Rp49oKy+7t5TTpTFj5QtPPTOOKC7+5o5/jd3p4HrD
m9s7X5OCpB8qBMKUIH0YX2OczNrPKlfxgldbmfTYvuCE10snMF4kgR8UyWXRiNRNc5gG7C3r1mPb
qo3qPD3vJMfc53SQm9Kv9vo/tJT9mYLLOhZmcAohTzCJT28xFXcUULYGPhQChlOpT2vDKJssxHo9
VNpmyGkE3aZeB63VXCAZv/VN2O8LQGW4veWZOIp8RabRR2JFiguQzWyLh49ZAsDwepe2fYEYLK0u
1tzEB0SU9RONQbpXiaRK6+W1d6pTayb/cS75eoLcPgWJv20HazjIXImT5bZvHbBn6CHGSeQEsdki
eSji5Nca/OfFNMA+4O3WJEXibj6LqMohFtaXwbDBv7eCtEXe5CvTx50U9YPRykeNCGmC/BPO/yGp
x6ccZAahgLfajb5Km46YUCoUz5H5lgXOy5wT/NdPgjbMIgVEv4epXQKLWQ7EYyLKEVCDMO+vJxPC
KfXMC3HqhCDQ3prd8jh64Z1Cgomw6/4stXb698VTk/S/rRz3/QKMOPECZ5OHy3jXu+QmZp7tMUXo
+Uow7TeD/8X3+Zn3wGYzwF40vGS0G180xrvAb0lFpPTfuXN0rxd5SZP6kUPpaFXtvWfTpee3gn2Q
NPNiT2TAg2EvrATtnGDx9MadCkh2gjLbMUG07Me56/7iVABU4vyatby0KRhFJ3HY8jr5BpUeipuA
o0Yu9oHIc64PVjckazwzdgOmSA5ShtV4CsBYMqA4GMRPz+18wr6x1i2ZflKGYd5FcUP5QmKtleNY
n2kUZmk+VwaYAY9uT69F0PcUKwKLHhWrcdwVr3OMQZvLPh3ZJaosrw+tBtf3Bfo8e4x3apDXzM62
quk/iyL/y9/sufEpQ8ggebA9E9Rvt2m7+r80JQmJyYE1ZUd417dscEicqqgzMgup3lwIZ18baJKN
8mjO0xM+fvT6/Koeub1RffL456TTihp7j02GVnQ4TAtjNl5idwTXJmcDvGh2EYWkPOn+ViPr3DaR
ltbOICKA8MYyr+iCe1SY18bpXlXPWgK5/ofhUQtPrMkt7mzcFPuhwMnodociRFY19/gZEIY5N8u3
JCD5+BhQtIw2yLQ2CIlE7Y+prjH0X022MfMznY8Ao+0QkXi0ruNMD/jCJ4Idd7IEyiHoLlRKeFem
ALuMKeceDoxtId1HzlZWkULHcWEQgGfUJqQctCZNbCG+kEXiqwm/M0ZBs/Sj1VTop2EE1OoPE3Ea
bl4dfX5ne20Gqj5GiLbekEcQND/Kk+1m+LXNj2ROf4zMZaiRWb9DmiM9MzxyTerZXiUVE2ZDcZvp
Nzyz5d2xnYNdMaawgolJnJkRXgH2VTIot5ynKvW/uqn+ZgH7kQxMwdFd3pJY+Cvsu95lsAomjHqy
RMAgmTf1W9ngHLGCnsPARU/QARfz6+7PYjtyhTToZBBpWNjykSTeJ4YUEcaWxAPCYtQ04emvvkAJ
m1OsQ3KmaFWl9t2c77zWG9ipjq8+lJN15qX1OvLhAVsC6zZqoJ/CDT5aKumoV1cWnJ/I5rDa+/UD
JfBjA+OQaYLRaSYR4jBdwy7N/Ce2/EXPqR8HOk05UGx6/jhuhr5/6Oz+ZpcDRDhcp7jSXviUj3ZS
v065YKIzEFIWmkyLGTDmpvXutoiIO9YZoYABisZQUA4V76lonunU9z4O2IFZd5RE7AWM/K2xkydp
pMc+CZ9mtlqzNLatQf/XGC5nOwxTtnpQYipcYKnrHV0ylGNOiKI2n/MOrVk0iMe8964gbu9F2JwM
Qx5Zpl4XYpa09OMBUvMbziWAP1F5jcBqkh3mr+1/KWnJ1u6ZRCG++0hb74Du+qEoBKyw8mvh/O99
83P0AiZ/5oWL9Nfz+5eErcIqwWAw2P7MvsJ/iPJkP6WsmUUNgYN1WZoDDCvb16Zx//v3rAV5ve3s
UoAFN++T45zCgdUCKthh7Q8toYZphPGv+JP26UnlxqUUFjKEBV9HnysmELLcwlkvVrS2N0VMCMrn
6cUiNX1ljvFPPRHt6nT5GssZv7JpvPlZkW7y2flKiHK+BgwKYT8cYqz7U1GiF8GQvm9EP+wG7N1l
jGLWt23iFYvi3JbBf0XB4E5lg8nU18SxBR+zRMESpuPLWDnTvrecN5XnP5UN0rnzRMGDHbD9auQW
H5jPpy7QGk8BSP+h/2AVcMmEfZzn9E7RI+/Ienvcwf2nFU0/3VTtrNYk+7k4cqyejBHsEnIVgGrV
xAVVtOQ1jQLFJoGk01sPIWMlleV+V2LKb4WMMU+PC292YEA+DFAB3IkJCE7SA3O4aNC7n+WMIIMx
I74obwjpWmpvRzpD8zVWs/NfCjvm3CR1/pJDlrjU+LmyjQuiDmVyxDHdWj1fqZex9SCOJl1eCrLm
tl0fE0YCaehvk+g0ySrx5s8gKyukMOhvPAI4IN3H5N8EHjIwEUXPnPujToIwbhyI4yfROiyweZs/
XMctT3O9xC+GAB9g1waIfQkXEwpOyiq0Bk/9P9LObLltJFvXr9JR1xu9E4kpcWJ3X4ikSFETJUue
bhCyS4V5nvH054Ord7cES+Qpn46ocpdtMYlEjmv96/tR6rr5xyavmjO97bTPY21bWxwE/a3FNzkL
XPuCl3FTuynMUhutCTp96gxhPpDL5oRnTuP3wO3J5+swWD8RSd1abvhVlN7zoAaQTVzJKKTeBNRc
6np76bNKU974MSe5EPX1LcTRktU8Gtk9KzgYIenHftdQiwvt4Nwu49vMFGLn2/UTpezfI0LkFKQe
cAL+SOzvq9KGO44Ju07XnjRXPrQp5XRFraxLOTXpfUpB3g3fLvzQ1d09Jl7gGROsCxKAYa5N3Xqh
d49MkHRXcWKgfICjKQEjrPE8iY+FG4K4JBLrcj4/EyasVyiTd65BLXleGMaW/0MiL3afGmyK10nf
fkJ5hiDKnm6UWX2JGClNF38aiZZR//ZRdtT6ynRbqmybWPZXpVgT7RlNRTgekBEaz4REAxnrbkLF
zYaAR68tsQog26ys8cqJuGkattgMRXQzSHhZRU/9UNSp28bCGhnXoDjgOltaqb3PpOCGbWcQZezs
yg+rEjdVZ47fGSXMVkKzPijqEAdl5D2/663Lju4c+qTEuMC8Fp5PmR26FIgo+pldi3vGCUX1sbVx
Ji59kKSIgEbcuxzD2YZkJLxo2le1/SEssqtOlGsFyitQLEei6j6AWtyyKl0kVvGQ2tnXcWju3UB+
aaiDglui71VdXxOrvMPe+8Kjr3oF0KRLk+Fg4f3EKTozzwZi5jvV62uLjBcxE2sLeIRcZUVdiUi1
68bNP2eoNhoKCDzcgacS+VRh8XWolW80hZUafx2e/soB5GkkxpWTex/B3O6KMGRNScbbJLYfHT+4
bemkM4AcEzQaDMgo6EaerD2I1nqwA8CnXHMerU6oc1srMbTmBwr3IS9boDFFSZZ8PFeNQWKIEEec
XA+1uKWQe6vn6oqEJtF/Jf6IbG03oAxDJMkQRnlH8JczMWHIorUu3cRzKZYINpQK3iotf840c7qK
rKxdxw3hENVcABrYWk4HzI2qbHIhJTV4XvXZ0czP5th/dxuS7XoGOLuaue8NIXol1hHUUQqrZ8e1
/EFkwU6O0w4S0J2OEHyFHdJhaqCakHLKzlBAczpUZQHv0aLMMA3vRhPlYuDXxF7Ha6204Hpq1e+J
jZyxT3eJTREhkTcUTsL7Ylb9lpjtZ5bS20DrEK55dJwmP2iAskfc7XJcEgHKX44mKfg5y2zqkeAy
GF0wbsiONB5pIZSHWQ+PwyCUCp4xId+BlMwmCpVJMowYZEf+YziQ6Q3b6goU+HWrJoqtG8ph65w0
TFh9heI0rbJBfZHS/lBgbXlG8cBhxvsUo6AWN930iioCpyDIO9rYf7hbIgWPYQoHDEE31gEa+SxF
x4YxpNNcfaUSGk+Mov4CMOQyjruHLAxRlgaXqpTf1FB/zoTzwBD+1KWksUzPQTmrsTKMzu2fHSp5
BdmUzeySh2rsnR3Fes7a0eG+Dmb11aszpABRLxDsFSRUKJVkYdQ+jZWh4RkAbkd5wDh/+9t///N/
vg//x3/OD3kygkL+W9amhzzMmvofv1m//Q07tvl3L37/x2+apPzOdCzDNPj970/31HDyl/T/avxe
TCmO9nurug7s4tol+Vo2+tOvfbp8/emRWeqxz4F6DzD/9wC4L+cTMhVdkX//tQb01w1oZT5SzFTJ
/VDCJJvafWgD38qTq+Mfb77TO+L1xxuaH0d2Esl9F07G3h8UcCrhTqtf+nTDff3pxOttQhClpHe4
a0KkQCeAlPTXPly9/vDJJYLaj4UkwRZ9Kezmvs3ty1/7aOf1R4e1CYgmwaTTpQhpF+RGtjMo4N8c
//T5U94YkYb9+tM1PYUXHleQwBNwLB1RDBHXm8G20St7ZFsp/zre0Dsv15inxIuh72ue8KIqlnu/
bm/T3ryOqvwXe2hu8sVHA51s5VAEcm8mHKxrT7vQEkynjn/vuSPe6qDFlLWBWkVSKn2fp963Qrab
gKgKMamdQ53MiTbe6xv5+gFijYXINZx2D9M3AWCM0Sub3fHv/86SYyzmrGGAmpEUFc0I/GcMWIz1
NCZQ3ln3t8dbmCfQWz20mLadIKeTtbm+TwJ1bejTRWH2V4bjkWrIidwFu3lPoFjz4nhz74xYuZjH
5F6IHITWHBQElj/CryXIUWklKv4UU6fgw/Fm3nkncjGjK50iWRE5xd4QuSXWkHMzpJ7J5Kx/7fMX
05rtgdxUXhV7W4//SDLAf5gynvju+jxw3nglcjGrh7hVRHkwv7ai4VKlDZq3GqOA/iork1UpI7Rv
3ZaddZ9o6Js9sjVpzDb7a0+2nOmlQTzficc9OqFbYOSQtIv6xJO99/IXU92Nm9w2jXBEZQyApMrW
VUNNWBJvStz7rMOvPcBiyouOCIZh+OPeYb5j61GF543CEPv4p78zIeVisjsQ00pZa8Pe8cdw21hG
uOqMybgY3aY9Mbbea2I555vSIVrZ9vuWRZESboAjo3ykUDk+8Yrfa2Ax5XnDU8nW3HH1aQjO4rla
Q+R2mpvjXfTO3NMXU1wZXlw3et1hHYfCd3AHHP0mLGaOf/o7X15fzOyw06GumCVfvtH8a6ex8vNw
DMptVXN8/7UmFpM7VlFTWkbd7qMC3mnT6TubBE9axPvjn/9eBy3md+QOadVXeru3rZHCxy7R4MVB
9jz+6fo7s0yfe+7FhlqBLcOKZmr2QUra1zufZU9Rii66X+fZtKEeE2Ucgq74vHCildZMK8YDtXsQ
ekOEwHIt0HAe/y7vPen8+y++iqLWEncbO4VBJ+4NAVLczE8cl9/76MU01/xaxZ1flXvyYMOGyyZ2
ZsZ4apq/syv+WJpffHFA0JbX2ZSSN56Hfjskuen7gNcoOYSlhGIx779qBo7zMlbuiRf33hMt5j3O
YZO04rbYY/zqnOUWfFvVw+n9tVexmPRKd1ACO+zpfjapM7NBdJhmqbs6/unvDTqxmPRZbXaRDldk
r2Pmm49PirtRy3mLi+aFCu5k3dx6wXU+TusyBOvhXMDNWKfoxmu/2NWGeWGSFT3+Xd5ZIcRihWgB
X6Ztx94cTeV1rJKLztPvi5mfe/zzzXcGh1isD0oKYYyRle/n8lYB4jRrx2YFvLBSt+5oFVikmDYA
BgLwfox/MygB2J5TAi7gAoYPdO6si4mb4PL2LMHgUJBT/mEj8iLk6fqJlXnnsfIMcoFh60YPzcSu
czH201A/YkQgiGyC3EqBwLskVUnKysKllTHrXIjn1hQNW4q9zXKLPN9CqToY3wBQhfYhLwpS5kOR
F1tohyEJox4AcUcVi5AOxnjQ1vAQbYJhjtomPoV0Me4Z6Kw/oQsMQ0TRPQaPPj4R1NP5q0m0WfN1
yGSE/HeaetOjAjgAQIbh8lh2T2kJfgODtwyV1omef/tgJBYLZ4NQKrfM2Nw3uYkgI5KlVW4IXhvF
ic3lnSkoFksnsPGmduPR2BsugQsIiyM3KG3Ek+HXHmBu98WyQv8WBOECY4+nYZuet5T3n3OtGpoT
p5P3vv9iUbSZ1SmQVGIIhpzGQ5qJSBAuHaF6Xhx/gvcml3z9BEkeQ7hBgrbPQlhYlA0ZA6nZqoMF
VUS+/Hi8lfeeY7EUEkccDQOo3h6Ptb5cN1reI7qszD44ca96r4HFakiNsGnA8Jj2ftvXzUWd2VQK
y0KCdTn+BPOQ/PkML93FelgmbZsDSqMqQMfFWmDrAWEYn4maMpG1Z6jq9ng786L2VjuLxc6B39bU
tiAF3+npQ1WlmNh0snAI2+YBdVWlwi0twzPVD+VwYrF/u/Oku1j/iigwgEnl4773jGRnRsjAQME8
Hn+gtwcYHPPXA8wTsCk6myhVNGYR8F1LkUTBOIxSk04foLUcb+btQ5J05+ZfzETApr3PcJJ73cLi
Ymhr7Kbnyyk1qq5Pcsw1D25qll+Ot/beaJh78kVrQVxhmZepYY9eSruIihD/+D5EY5jnzkb94iMt
Jr+WosCsawKIrdBAjZAtDK6LahqoRrV0rFVd69KCI3R+/JHe3gSlu1gIECN6hVlWw96keG3KlUEN
JJpqEk2wrmofiO4ITVnoUr+AMdmceMb3ht5iYfDJnE+jju0M2ou4R3rkhH8EUVr/UgyT7en1ezKN
GghaybIQtF64n+I4RNgTB/Gn4302D643JqtaLAp1NphCT/N+T6Hx1J75eY+MkgKf6VBT/eScOJ+8
18pySUi6KmglGmWyTsN57jfOl6wxKDuILXF//EHeeQ1qsQJQNkjJPAKn/cwE/hRLizmqiFSciva+
M7jUYhGQ0qjcFIQ8ae/zwRwgfkWd2Jep5nzGn1zch1gc7ru2mp1J8/XxZ3on7CLV3J8vJmlSGmY1
qnHYF256HYcVHpog0La4AqFdJG+MI4F9MUz1ZdmhYdZ6Na5zEJbnsWc/H/8K73Xr/PsvvkFn2cDV
a6PfgxUZvtPFXo8gG3nLn4/4368yGPWPjMb3vBir0A+axX/+c/uc3zylz/X/zD/177/1z9f/yQ/9
60PXT83Tq/9AvxQ24137XI33z/Amm/9NoMx/8//1D//2/ONTHsbi+R+/fc85L86f5od59tu//mjO
uOhzlOXfCZr58//1h/MD/OO3/RPODSHXxj8/7N8/8fxUN/ywZfzdVabh8Dr75x+/I+Xf0X3aDpYt
hmHwh7/9LSNxH/zjN9P6uyUNi4lvSYcEz/xDdd7OfyTNvwtMhZ05ay3QQjvyt/994sOfc/vPHn47
hSTnheo/S4CD+x2Bf0e3DdsCB+WIxUKWxCpXwVCYD1PtrEOwIAZMYu7rBqgtsMBnFiY/5WVhfuHf
IXcADBvLy675ilvrD4pE8FE6HMizYb7Hv+i9f33Xl+mt11vij69m2JhGwa11dek4i8nNnRqzYF8Y
D1VBKcigLrMu4f5EFASdCem/460ZvMtlT9CcK3VHATPWf9yyXgx6bIHSog8q44E08rAp0HBdQswL
sbfs3L3VlNF10dbRhcpTBFNcuR1QG10FJyCeCo4Ec+Vbnwm4Ep32SXWOdusjWvrGY4Wrwm2pH5qC
9kLVJIJF9UOn3Ztb3ItceEL2tHYTfTjHVQwZ+TDMNe2F1d+XWeI+UEVogxrOvUupU915/KnlG51s
GrZEhKB0y9adxWaNIQmKdOQvDxP6LrxxhYMoXFfaDpolAfcGTxTEoUgyrmQQVFSCmsbBz9VsY9FT
JQIdZVPgzXRpwBdbpz6CsZSr4R+Z5QobRxpzQgyIBceARcmmjwNQFRnitrztUaSUEhiSn8f7GY8+
UiTq9XJ3/PleH3R+jCHLtZlJJs9o2dZiDMVC1h0OmOphbL5G6eitsIsypx32M/9ay14tZSdGq+U6
wnBpRJfG8iCHJsXXfZ+WyuGLa04FJQPOTo/STWrcQtqzTpx5X5+z5wfjwOmwqLj23KC9mLe8q9Ki
zkB7GCSQJuYkTFwmxnUN73O4bmrjREcu2lOsT6ZwlOs6ts0h66eOVLC4idzlh7Fdq2g75z2deco3
Jir2v5SBc+a24DOzxJlCKttcjsnWclUBoiU75DjymYFz0evlqajkvIm+WPd+tKGUxZOAYGTwL45A
FvRec0jJvY+Vt/ElVU1BdKva4sS9bjG9fjTjQgwWlAvjivJTmimNKQXosEMd/KchoUw+pJJWPBFi
2/h/LVjwZ7fhfkbhieKgYy4j0miXcUYa6LahQ/kEIPzORKN3fD69+Twv2lh0m2pCqi182ihQMHd1
dFfltxQaONQZDr534i65mLx/dt5/Gvuxd71YkTG/xG7YgtTHuWLvCO0QJeOHLgV6r3nOiYXw9VHn
X51nCAYEJGNTLcdcgoLfzF0Xr1tESZTqoeRuTjShL/baP5/H+DGoXdOQ5mLOtuAM9KrR0oMTqgsD
/eoQ+1SDtnvoWMBEi31Q9LCkAWUPE6Slk3fMN5/RFK4QbPrM5MViOIxSpsy49FDp8oLw0h2K3+bE
NvrWvHJNk2ONDRPdWK5LcDAbUKMR76yWt6pMLwxDXPi5+/H4ODzVzLyZvxgaoPvSyOnD7MB9GazH
7RBdz4SF44283V//eZb5S7xopITgnSALyPBJLtaU4s9BuF9ogXoHoSw2KaEWu6/Zg+TsND87JPDZ
KFOoW219vAWY3D+vdPMqpxtKMqz15QnPL2VpYznJaqqL5tpufONjlBWSoiyQQxA5rhtIY+oKldqN
FUbtOjcBoSZq+szu/SynyTg4kYOrkeWrld0Av+xGHE0mOUHL/SMdoeR9meYqS+Xf5ngTScTIQCQu
MQKGxJbs+szexa1+OQTUdKEc886SXp/Nzsghq5AS6xAWEaBB49xGhgs5mzoAraOQPzVdi1er4b0u
b0a9xbm2LdsdNU9PMuxxr7HdS06nMGCqFWABc63rhbiIKf0AK9bU120nw00HEr3JhXzw9F5cNUAl
tu7OEmQGmrPEFNuyc3+Xt6DPYEbfy0lM2876nHkExYMmSNbE1ylEkw42ZzkFF1ROxdsR2uR051DS
DvDNosx93VEcw1ZoJGfVuRph0nixKDeqaO1N5M7sgBQ/TJOKj/CyV1ziBh9faNBgaEA4QcXrqX4y
tWs4CgU0JKpfYNNDpWpt0IFYIpX2vMFbdbAPIT2Ay3MAmk41NEYecIsk3NkAyffwRDGw9JI9VIS5
SpAbIbRY6WJHRFXFKmdJWedjjSGWrcpLv6Eov4oEgOekGleOtL7i9sbZASOWjZiQg07F7OwwifDB
rXC60wyz2+KFgYK8dPWbUow9aCBE4bLJRpKrE2Y2FawEniB9EOkPRlhmX4NfTqjECoyNGIOE8kZ0
zJYDME5vRb8eho6EQTCM+CvldHTeNLdghhNgQ9AlZNLWVxDcxXndI2NHKBN+aEZDnTsmrpSqIV1Z
GJxRfR8iS9LH1sqABrXvoYUfFIa/IKZ0eE3Ky2dQRQ5dxJfEhZwSFGsJsS+vsWAdptR7ms9QFJK5
NVWXY7UPEEHDvCC1gEsPsmIqXDb4pGQXKX5f6yDAfQKbbRB75C3PddfAHrRNFbW5+L4KmVdriSnO
OSsUxDUrLqdPZdOPa3jfiFnwsP7iGljn4Kw2lyKqCmg65mlW24CqiAcYuNwtNv4QZ2AelIn7AtgA
qTUG5WJYm+FJhz2fnYRru/HmwkQH17ZBQBy30uB8BPty0ZqEcHLNuFIFVV/YNgQfWquc3akk+JJE
87e9Z1F9H+rfPGKLj7qV2VeY9WBYNuGH2IUZ0xOXTKgshkfqpwPbiCp3GyaKVmNRE/YIMTOTWb+i
8NW6UGOEaNyocWXCrGGtBgjjbYftdJ5ow0YOZvZ7qwuxTrMg2uj4PZw5eZNsscdOVoauuk1hTBAG
VV7g3EM5awRufaO3MEhMS5jbqSDCEbd1fA3Ypt8N/hDc4BGhn5GuUhuIzfpZ5yPsLrhMrfOq8zeB
gvhTDsjxkx44KtmTYJU5TbNrHIreSuDsGy4zMIfCwNz5VB8wMFVM+XSlwGdT+RJF0rwYrcS/tyez
3mVZ+AzVFt7d6EImwPxgpze8jLwqb3SIy5BEm3ZlT8gMprk62mwMc015Onc7x242JfCnM0Fl/8ZQ
Ocg7+DvrKHaTdZUpZ2c0TbERCs9kiUZsZdWwTYI4MG7/iwND5/WxwWbqgCX6IxMPxzcHbvrLzQEx
PsOBWwSuOMJWiyNJXHa6l6ggORSmFlEcAmzbKlnoLaMVWwRlX50UNk7F69+klgkyFWH4Op1GyKWU
/pM/SC+hPByiPOhQvAv/UjU5Kvc8chGbs/YaWgu8PM6/JBPeMaI15BpzZSrMHEnlpwmTJxm1R0fG
330qc/CBKmJq9aiQCv0JL7QyHzaik49+iHBmKFoyhSb2B6GCqlOPVXo2BjmK4iZ9hA1KyXukio2Z
lv4VcA5YWxjNrXCzQMVc2Pba50FXAJ/MldN748qqjGrD8ZxqmjSwz3wnSteTSzHgqLGsiwGqVpIY
Jcwn/zN4U4png+73RiPX1M81WgUQBhypYJPQ8qqz0yeV9LOfLp9AOBWUma32URIW67TUsHmfYu0s
zdz7yO4P4ZB9hhByX4RIrzsrdFZwwvaW2z2PXpxcOMWc7TPG3+0u/5qMKW7affM74s0vQQ6nMSOi
wMLprkKz+sytDMdWq+KVNRZWBYn4NKL3XjnKurZ1+1LZHujNGnhLxPFvBRj8VhUKl2w02WfUNVbs
L1XJrkdZJNfws3HygvPKCLyzacgx1HElFdieT9W4yB7SGlME+OU5jntmt3ExHNkPCb0FIxGsAEaK
WMHYN1XlPBH0vwO495gmrnXN0WcEaG/ZK45TD4ahHnOq91dJ76BRzKprDHUiaqmj8sKoBtRYDPyN
orrvohyyr2EoHv3Wnh7YlUDDjuEHk9IKrW5uomEK762x4YA5AKkqtAdNysseg08fdwAo/ka+YlWy
H9k5vgBpxEhu8OEkiphbeeUn93qAb3Xaq0NHreZmUDqidCtEgZh+x0p07/UaTC5ILhg5Bjw3D+FE
uUDIj37fdXGH6nOoC8fnpDUfXV/dTC2T2AilDfzK4VgszoR8dTtQRpch+ycJLpNzcilnUe8+ELro
GkplKcDpdOojmmvD+WiN6pqEC0OVikrKqqX/sdXr8yr9hI/gWqeckmMlLn5rjkq2ig6S3ajd8XsJ
gXhymVG9UZgZdhqWm1eacZtg+UhhH2WBsDe89Ml0QBQ8Ch9MNlWMLbteCMkxC7IdnxRL7FNJLSYc
nT5xFHSS78c744c+8nVncJMlPuWCm7eVZS06w1YoomOtSw86214QJRu+tk+sKOvE1i9vKqpYgbuv
qnbXiXMejN+r212kEPDOv0AhUk+y+cghHo/daevUEWRnuekUANfCOvfqbmWUgCP7U8kv+dOxm2SW
adqWy27OPcheXB70srMBFQ3pgdI3TBqpeDHhxvMimlansnLY+4ZHiUUDiJHSofazNsjbhvoH2+e0
x1/tC14fuNWhmIBfUpg3hexcO8rgLlJ+AvzW5nhf/9BO/9TXL77xfB1/cd0Z8AdMx0ykh8C552oP
4QtgLB3HuOOUelbDuRzvUr5K0HwyrLsk+Dy1Bbsu2zS1PxOvweG7N+KmcSVb2zzCoHiCoocfWa1a
dAw5A9Vpzn1IMfySxt+s6ZHy7U0EI1YZJ55Hn8fG4nlQreioql3TNuXy4tPr4ThNakwPmKLACeXI
he2F0Y27KP+cct8iX2iEd3o5rPAD4WpinEnr7nifzi95+RUI7QslbK5f9lLHEYbeVEHoyw+BZ1/G
g26du3pPSlKP09Xxlt4YbmQLhCCSL3WDf16/vM5rREfFV3WQdexfiLYMdomMnROtvPE8pmuyd5B2
4JmWMXLPCnw9x4zuYKnOSs5KX099CnocmLWRE58Qp7zRmCUIcVpzRJ4cwCJcUQ95XeHTWhwqAkGc
tcZyQ0J5vK4aSMd/ufcsjmKQCm1XucYyTBdTZ4yMT28OGi4au1a4ObjzOjkR1/z5Ks5pyxJc86Vj
G9jKLKJnSKwQzPdFchgdyGrEhnsc7ECapMHn+RET5lba3STtEytzYHGjYqklJvSXH5aEkoPMjtQK
YfHlmS81tKLLjaCcT21AIglRnmW5e/irPWoy4i1buAQiyWAtFu6yFRYF1EmJ1WH6DEL3fiziD8eb
eJ2UJWRn0QQxfYM7AqENcx4/L9aryKS+Jzfd4oCIaTtvkj6ELZZIm0Veglqt+m8WN+njjepz6v31
lDZN3SRyLFz+EXLRqm+2NtY5sjiw33W9v+IXNh0VHth8Y/d+chWXyGh9vNUfz7JolfFCsyT8bBPb
+dfPmumzSoRT+MFwGk6kn7BWOAuUv54jiBXR3rEAh1H0B7biorjnXFBL/b5uFeeB+cKzmzfKqpYr
07qaWMvxdUVYx74Dr2C8ZbSxVjPy9PrZE1cjERgRfklCNCl3MoMzhPFYADzfL3AQL27sgYx0PO+2
tnpIosdKNzY597Tjj/xztHQ+BwFRUmRU0P25ixFE0aODcEAQGytFvyF/ZML4qvuzat4qdBPrUB8/
sTOjRGSEHYt/rTdJthpLvzzxyue+fd331svFwViIMfAyw2nJ6xuCdFBxMvbh1GoPmuEkp97yGw1Z
lrRw6pSGYS7X8NTx0r7Bie4QhLF3aQc2vD7RWJ+Od+xPUXWL/+FpbLAjKhs/rNdDyYwdv0IqWh2M
wgengPrVH269ZvjgGN2JReCNyWIp3JNt2uNtspC/bqs1dAvrZSkOeLRzpFehz92tGIhaxdCiTRuC
RadXO0Si42MhTA+8EDGx48/7xusj/mnoBscAkCnLzJUWc3H3KjUdJOsVa0XZXE5D03EGJh9zvKmF
ZGNekiyOe45ukO6xpL7c770qNXPl5uIwQaT1R7jq4js25LD0m9uy/jByXkqG+ybTYMAWs6b1xFD9
eYfhC7DJKIccEKyQ5dqeAU3FyFWIQyTjK1E8E+bboCP9s7pC7jwBygyvJF9294Gebxs5Pqr5bqOf
THbM03Mxa1yGMMcFxho7zWLFcrSxrEpRC4xAIdbl+bnXPgYpjO4OG0U87AZ73Otgivzwuw0TD7Q0
kePVifcxn3p+/hLz8dvW9fmNvB5/EdaWA36f4oB59RpP9JJdYmqIyIDCqxugPoowYNtDPPtq4wl3
vPW3Bp5JQon8H6NOGYvBH3iJXeKeIw5VrgMvcUN1SWwyvjEjTMiON/XGwJt3WsMmvu8YbOmLxRLn
t8oJy5LxPeEl5Jdfyix/Iht/B9fnyi9LysK03RjLbVfqHznjXEB+OpUueWPw2fp80HWFzjzjCvu6
t3V8MLuo1eyDJkFBDujOec1EnAWl8Qnl4uFQbYJyWmlz+DYSqwzi/Fw1n54ShL5x9Od9k7FG08Dp
31nqwiyCXUnQ2vahAAA35d0Vzl0rQ5Bpi79inbxq8r1mPeDQi61KeN26T8X4VxO/iClMExiawdpj
WsuX7xCsQC3fy4NNwB/LiLMuugYqyVXpcx+2J2SC80h6Pcx58fMkw+BA11mCXnd8LoHu5NTyHJwc
JFloFeVl6tTyxq0UfhipmO6g6+QXx8fcz/sIe4hB+lyxxAMRXgxvaPJtLnqADxATsUStoyshSAOR
5HzE9PeE/OCtxmzuNUo6pjkXvb9+QgfrO3Q3eneY8okcT7PNuNNV1P1Tvvn/2dR803pxrBzKOiEW
LroD2aIvQo1bTNPu9Apm/IAt4/E+/HmJ4B5gC5NrqiAju5y23jCUiSsKWLmZ+Q1fEWvlxO4hKtzf
j7czf+flAEGc4kiSz7yy5T4cykpGEX5rBzPCPUxN9qUgd3S8jTeexdTn0YfDJmKi5d5XUMkMFFtO
BxJPH0xbu9AlJIfgVHn2z6d+FCEcgRGJOAAwlle1EGJa2IRje0CFjztUMtqXSVaig4zVY2+2GgYd
8q4chb/u0vJU/diirGje4G3kFSbDndsvmfTFEpfGZlv7QdgewJrepBTIuIm2MnWIvj50LY2UIYAR
QBkmyPJwZodcRQWpgL7aWl13E48YoYXwRSMv+nS893/S58xfbNYXophjI1jm9kFPOA5XrfYQNFRa
KKHfk7BcwXpZl6Z565Rk4bzoVIXYW+/C1WeRIi8CUeKiN5zOC0sqduiNsL51HHjnZRNt5AwfLMYL
t3CfVJ/tiO6d2NffWA1MVF2zUgNZF4/8eopGJFkkjCjGgB19tUuXeEf1e5UW565b3x/v1zeWVo7L
yA91l/eOhud1U3NiHX9NbLrckNoq3nxLjNjtvuuJOZ0bafNRGLFx6tj887HFnk+qBsv53LfOYrUr
Ve3WAon5AXwX5rD1hWY/VhjVR+1TI86RkOwLgZs6LlGdEieWpDfeqWI94j7Nv+ZY0usH1o0itlQ/
jJyUa/nkeVp8bU59fj3XaR2AXtjYf1K52XuaWmELOZ1o/o3+Jsxrzsd1lJgEwF83z/Ift2lpTQc3
UY1atbVQW2fsgquszq0bA5EiPsXRX49r2YronEJti7OJuQzMxKOJdjyOxQECxDOwpm+h6DYVboLH
B9Mbd1raYdc0ea1E9pfVOKaO3XM0NKzDXjlu67gNPtsBvAOyRkgTS/I2Y2I2D67wx7WpOvKCVW19
CG1SQMe/yVvdzLWab8FxDRn7Ylg7RtFJwOnTYaR05mwwywHvLwiwrdbdRSq/bsuuOvHwb6xQ8GOB
V0o5C+6WS2eb4Ns+Rfp0mExSVlHQAGVnkVD2s4srdl1133EEP/GY+hsrBdcxFz0mol5WxsVwIm3o
tcyv6dDCms1XSTs79w2cGTi6VN9tRJPbLMAkG1Ai4XWCw5s4d8tdQroaB1JFaLqzh42bZtVF5YZk
472gOnF4e2Nv5otZ5o8L6s+RMjC1Wtxrln4ojQL7zVDka3jm9V+fV+yXbFxkepncy/3BCfqpUdM4
HexQ7pvEpCIn+OTn+qcq9u6DkWqtvzzA2J0JdjocCMiAzKeFF6cozzdG4t0T8zhQgG0NOeTfsC6f
zTUxjIhVXW06a4hOKAZ/1JQvDjpsgmxHBAUR8y2Xjz7nfCBLJQ4ttZKpUd9DAH/O1QghGPZVbctv
fU/KpU4OsCq/9KV/W2P07RbjrRTutz4nUX+8H94YgO4cpDTZrOar+WIApqDrkPu0rCyR80c/1cNV
GU1q5Uw6tgtZoZ/ogDcOYYx08GYu0mBuIIsLb9mkmT6SiD/07RisIV+WMPksHAeN3t4cf7I3lhDU
8soRkvAOO+RiE7ZwCugxRtAP3An3OG/t4bg++onAyASLKtv/eLy5N18tm75gx+di99MVt5tUqWtW
Jg5AMql9YUSd177pfvd0v8Q6IUENAH/NWvfNpG1BLDrrPoz8Gw3VOQSuyd5HwomuKIEQD63fmA/H
v95b79lldjGBic5ay2A0NI48gRXJe07ab1ZY3Rcq+ubZw7Zrm+fjTb3Z8e68onHYNgkVvp5aY1tB
CE9sAKLVcO6Vw51b1ObZlAb+2TS5913c/zVq0XzqpVcQ0ZOIMXm0JfSqjDOnnxU8h9IZ8agjReJn
Pi6440VlYaJz/PF+HsI4uricJ5Vipfr55tx5haZPVXVnW1AhkByF4o+8007sDD8fc163Mu9WL9Yn
F7lVm9l1dTcmwSoML9A2nSXGiKrqMHgfIowJ9RPZn5/3v9ctLuZLFLV9kEpaLIBWptWE2qs/QyoF
mvFQG8kqKO+Pd6Tx887icHQl/IS+lLvBMgUNa7CyPdPI7kgoSGuVQ7Ze6QiSzqiUjVeuVSMsqTp1
7sHpWMdYdG8DD1mOnSXDlmt8fz1w076hMCR7xGoYhz5tqPpHHN1hsed1G14RUdUOZR5/6gXnfi9F
ixNFnvXQ2ln8LfVdCxKnnu/6GbVQ1vn4PCL7XGHrN33zc1h9XFmLnQEt8ZOWzN7Kx5//5ylJEIr0
wRyC4bGWa+GU5mGbxHVxF3bAAiocCdjho0PSF0/c8E+Mp7f6GtofMWvWJ2Uu99dytPNG0+Pizqws
E5OYTtv0VnAKmvHG/ZPCCLJe1IwR3RXL80zsJIidIie7CxVGxUZt464jmnJX2Yk3u1kNzo3uDGDG
pgJjq77XsSnCWFpTuHBY0f/l7Dya20bWNfyLUNXIwBbMokSRirY3KEfknPHr7wPNXVggiyyfzZyq
M2M3O6D7C29AhD0c8dfTMwm91rpsQUdpP4CmajeWfk6mmm4M2DAU3OlmqLI8r0MXbZd3qRllJ3/I
6pWhVMWiHvCfTj0LW6nG2JiT+HOU9OU2pJy40UdXPCp1UW8sFFb3RqXnqybz7N3YFNHRGDwTxQoE
6QsXiFycBsqiygPzMQ1MaxcPWAn0VuWjLI9ot6r6VJkbvC5Lr27WQylFL76GdmSHIvWGhBT77S4x
bzSrzw4b6QOlT5Nao0Y4PS9QNYWS1pRodUT4sbZKtTdfE/jY4VLRyq/Xz/V5V4WxTJnN55nHamS+
uLky1EMw5qBc40JB65gemgrzXc2QiU3VtwZV8qPUjs33zI76H+Xgl9uGYvz7jZ9xlqVCnCHHNOlj
E+hRXv98hUa2bsSplZlHS5ZeUAWHzuAuRt8FYtMVX4qqxYwvCLc9VkxaUX9RVPdGjfXSQkyFR316
JxQyq1m0EwotCwaywaNnMsul1GPZizmOcqqosTtADr1vqDiPDkK50WvOv93WUh5ur6+Dcf4emwZC
pISd0/sPnfPzOqS5DorQ8opTgwXwvq+Mrz6oYtwnm3qPf0WwlXOYc0MqxUtkfOPMiW1v2OICNLx2
gR8+eXAJ0aHuon0t9+UO3BAl8rT3cVYCYxHmTfbUEQ99N7Ku+VLIInyAhtM+JXIHHE5LDOx8aYHi
3VovbE8WCzeUQN3U+FO3Xqyu2QP+IeXe9N34227IWr4qYNQGXX+nbgCn113xS63yZumLOnqz4yD9
7ftwDdtCuI+ibYNNZAjzNZCifiEAd6+yRDdXSWpaD/CUs7USaDg4KXLu4K2iHTy91HcZkvxfEGoJ
tjFmdBQd4zo/FdIInjr0sP4pPYrU4OufUzy66AiBMFWojC/HBrT99R062yB+HJgOKKREq5QmZwET
eE3A55mpHis9/Ykw8a8KI8U9XUHoh12B41Ca3xryPLxgGIssl9q/BlpmdiZsV0siU1HjE+Ib61Zq
37mjfmWGeHCl9ikf6zXVlH1U2F+vz/Q8xqDtB42XdqtKG3ne6yxK2426pk5OYsBovQ/XRYVsfP+l
zPL3bOzXvW3cCtcupNiMaTBJhZCNkuhsqmjQiV5CpeYkFS9ioIframjst0n5U2kMf6WP7zpQW6cV
p5Fila4jtZQ9BMa2VqPvbVN8S/ruVsv37DKm60YpVJlKSOTV87Zf0nhFZNtexcuPfHyoPoFGkybT
XHv4eX3Bz47WlLkjTUlJWBWKMteY86k8o27WtCc9hcoi7NcullbgKSb8CdLCNw7yeZAxBTNTxgVp
2ziDX+W2awDOGK1jCaXbsaPuz8CVe31GF8dQPwqr5JBnrQLcWJXEwrT5vzEkNVp75vDt+hjn7Upe
MNAzhqnLwjKMOTSv1kUhEhy/8EDA3NMLcC3BxC8snDzDqVUC8RjuC/8902Ebae8jFjvXf8DZAZle
a+isgBK4FOjTfb6yR4ynYXYBB4jcOltGKYYfqtrV4EProMM6uqufrw94tqrTgMrUHJk4WPa8AVMI
axSYNhrHIi+VpZ0jACrjg3njfJylTlNgQMxFcjgVUOfv4UTWbga+1aORZ288CrsgEy94Qd4gMp4d
eoYB0/XBA576zbP7tNExBk2MWCPzxwy9LXgfZKnxke6rPaTiMHUeBTyQ6yt4aW7AVVhAGkwa39zn
LTOkpg+9hEs8a8iZxlp7o2qWO0Obb64PdHF2xBL0NQGv0L39PFChpW0nJaF+9HNUyMwgqp3IzH7i
hVI4IdaFSy7SG9/DxbmBcwLuBC0UFv7nIXOdGlmipfpRydXDoB/Ate1V+Ua0dGkQlm66pGn7kBd9
HkSx3LHBZniCCCS/fSl9lKTsoMfWy/Xlu/BpGRPBFMQW7ZKzspDXBUk7xL1Gh8zWdv4g6q3hBe3X
vMKTxSgC9V/LpxN9GyiTCcxwgtjOYkB3GDFty1TtODXAtxoCf/hda7dksy8sHg7bpkoiKaYO9GyU
rPDtINGYlVnRdSyF/tsdk216U45YO4MXTtOZmPbEtBN0eXb69LaXWhDD2jHQG+MQoJfnxJUsoAEO
8gCBJsAcLAnLZhNKmCFnhRiBNUPMVB8bLYD11Ntt0zgGNloLZP3Aj8eB0Fc0N9IDEmY9Yh4CsqJV
DSu0ALtVRN6Fqgoxa+Vm1Td4NuJe4of1RM9292wJrLJyBeHOTi873GNr5a3tIE2EapQbTjk8DzCv
/ogwaE+A4pJvhVQKiICtd3TlTPt+/Whd+DLBHdNjnurK1LFnn0kbp83o4vx7tNruPkor1Rlt/6Ek
x5DKdq+1yen6eGdBHHvBbQ2AlfoIKf1sPDwKIjPCKOiYpfq+ckeSi7KFAacuurS/62X7MbMKCn32
jWv8wmNhgOWwSfDhf5z1HN0+gPZBznIcpT7BVDav9kYdVTfylovZE6gkiuSAZZjkdOb/KoH1JNqB
ITLrqAzY/OhZ9SeUh3tAW+9yrzwldv6zdIeN6xWr1AUjfH1tzyJV1pY+49SuJnc7I3boWDSOQS6Z
xzpDGNPCrtm9H8RvKCdLG7c1KYxW1wf8CPo+tQamEWk+MV9efWveNPYzgn4t0M1jUHA/OJqACqW0
0Ju10cIhhERbWsElAq2WCYwhzN6EV5I2MS4zybjzBM5+RtyHC7sqBOzYLH4Ost6kgTVKjjwgOWYa
/bhTY2mIJo+L+sZhnB0KwJO86/z6DwgHKJ/ZDdRKphLiZx+feAaRZXnMi+rGCs0+r/9GABb6AZTk
H7PjDjsoNnLPik+5kj5lLkLAqRy+pL7S4l8zPPVDsLu+JR+KFH9tyX8jomL00YQkd55fdk0dpJ0u
xyezao+DV29zSspjoTmdh8KVhWUhHUEUk2puGu9PlPe7qtFfQM3c0706YYyWOGMDbzVVg01s+D+v
/7zZ5//fr9M/inkweGjZfv4+OiWIWw/C2Mkj+14TbMiOmqR0kVL3j5brD5HnQ4oS320jvLUw02bO
Fob+1VTe/wDqqtPX89eniRBng7lhmpyy3n+K5dh15KDYhUP4KBqSK0ziWiyx1QcTgr2HE7DtFjfu
oAuT//sXfLxTf/0CJdLjUM/9yYT8fawPiWgdBB3Io3xc1M1WLHXl+fpyz+8jW6eIAkMVOBm37VTj
/DzpNsNNY7qqjrr6a+KkafGmCA8NyHVUNxdq86OrpVWryjduonlT/mzc2WIPFFfGxNNgsYb6opFz
XPc2NVRR/gdzyK2Q0Mb2kKCd2BhldAsCdrbQzJqQjBI1XzforNms5ajt3Uyr5aOURcgty4VdP/j4
F65TSFcPo9s2+yZv1C8IGioIUbT+Ldjm/GKhS/hBraMrOMWe83gXv06NxrwfPIc1dX+1rJvHFm+o
zfXdnabx14kGgisA4QLh0wAMgVScluGv89TVpVaFg9CPXTT+9LJ2X2swCvwc6++hr36XXXkj3J1v
68eIpkwxdqINcuvPFrYXIY0MNzOOMr3Cb1FQaHejQInfMqNq3TQ+8EGM6+UWm2hb845GhD2TjWHg
4vrEz1Gx07sDuoSYW9OZ/+zi7mVtqNpWNo54AUux0+HVHU+eYQlcoFUoUC907NLHazjDsSMqmvZe
LsrwpJhVtStNO92mfiAt1AhLyxu/7FKsSdZBiUpma86zYIzdq5bo4Ghn2aMpjY/lSHXSaMOdSNOt
L3BVEuo9Ku4NApfa6/XRL+UJk5wUT5lG3jPP5xJpLPUycQ3IDpj19gi5ctkF5amv6J/oSf/PuCa2
YRL3IYWkIUHN+PMBlBI5Fhjbsw0uDzRMuV+iFPdJUGt4WmHXqFvb3jT46qV/xoFPI0Oam7pCVOzn
bbgQ5SIzKoR5LJUqPnVyrh3KLvB2dWc2/9yppaoB0n1CAZMPkb1+nmWBeFzXhIZyTJrCRWat6TZV
bg8LP5Zqp4/pw13fxUtfGfgaHVwWPVu6X7PTjZ+hFTVSqB6tKPlmuMTl0niK3PCPa3q/1RwvtiK5
7xosQCEIriXZvPFOzW6v6SsHWQHPALAas54HLaEbyJaIPPWoKrG691EaeZBLS7lxmUzLNru9qNYC
mEJrjdt6DshL4qDSK09Sj7Jlftcj+XsWBd/VPPh9YzWVi+PYZM7UQSkFzFZzsjL001RVj9wa1ULR
q00b1zs7yO7GUX8BrvJTjNWPsuiPtAb2ltI9V2Gq3tjTi5MFPWJNV4IBmeXzGdI6SBOhzGTrsv/t
lVlPf1ysLSX/dX22s5fvv62joAn0iWogpcbP49SmkYvILrVjk3dYyXj1Qp9kAZOkXg80mhd+HiNB
Ke3Q39ldH/nSDNH64uUVPA1nb25VJRDjp5qB4tnpSW2wnA5IVr5onlBW/8NQUzI/7Snglemn/PXu
DbGK9aDHJCPk6N0xW+euv6W5cyOZuzQjAmlQ0TT7J/Do52GoGPd5m9rqcVSqda2Wd9Vgv4yp8nJ9
Npe+tr+HmYVKGEslllYa6rGpUpq5YeVuDFE3N762C7GC+fcos1jBTwLXo+WrHb2eCr9j5hF03Dyv
V36YGQuzLKtlq8u3jIYuLiEhGAEKfIYzOmkOAzhLBo49lgf5N7nuw/fc72msTZK715fxI6aa3ydQ
g6g8/yd0OPvE+iaEn4FL8lGlK37ytLT6E8ioJ2lF1VALr8ZVWwxYLftl9NKAll3YOM+vC2+wDh12
rUu0RPuFp+TSFwwQoHAZZncXmFG9SPzeCJ0orpX9kNrS+2j27Vrp0KAsMfK4GzLE12uCkd6ph6F/
F0GKCALvCRJtEOXDIa+XbeAWXyKt7h/DDquRupeLU44C5docYgzc+ypa+nFmr/NmrDqnzaTmhMcn
Qt+YoGI/PsrBpuyGaBPobfpYtGLYdZJv73OKmq99rAZLSQnfhjGy7wcfXWE5lOQbn/el84OCK5kb
9dQJSvz5YzDixG/zMFeOdlduCyPeCdp9aYc4WOI9UAfYXN/NC5EMOBuuEl4huP7zJ6hzKSIU/igf
h1BeWZn3GiYeojRaXiyiWg5unJ3zfhsvHoVp26SBQu/ibHb4HeSKAu5u0IR00pB8XAfkFQe0cpK1
HirxkxViHCpj7vkiQGAktFb3pRz88DSj21ZIMqwC1BDekjFT7m1sSN+vL8elOwI1IXNCPLIgcyw1
r4em1NjqHt2sFQt9HMWuS7xbhKBLj4cpBIw3oo6J1znbY1st4Av26rHE0VyOAXf6MQD5KVMMiPsR
CJG+FpEfO5Y5Lq9P8NJFQbhD1kSVjnrw7EqHEW1LgdeqR1vqvo9h+6tp3I0eKTc2+tIppj8GEs6Y
wOLz6mM64ECrVR31KdtbiFLtHfym6bBr5vegwzRYGb0bCLVLBxlckQFfF9FVemOf1xS7t7ihN60c
aUh8RzKM+qpfvVca9GsEiJobYcbF0cj1JzznxJCcfaUdPU7QZ5mCpTEV6cTb5WP0Q9DO8Xv39fqO
XaqqU1Gf1EAQzsXLYfotf73CsqHwaMi+frRL3fyCi3u/NYt+uNeNTFv1cm4vLLXSFxZcmYWedAV8
xa6PV24P8wPb5czfSIMafUAcdpgf1hsiaaJZuv+g9uN4h3ScvfKiPthJdD3XGb3tVdS00SLT1fGn
rQXdXimKaqPDI3ssPV9ZhmKwjQXvC/oqau0u1VqYuKObau4YoJNWWmzKq04eFCdCTfE15YgsYtMT
eN6H7f+w77TU1KmHQtQ3xxPRKoqrvrP0o5Arz0HP7qtR2VspF19iegr/vu0WRW0aUAClJnWIz1uR
hHVFPSsj6otb3VuUsRFwnot017vTmxbot9KvSwn4p82fBS1KBwfPzD02v8oea8+8U3vzqQLzaWTB
O+gNvJVza9mZYkUzKVymEUI8CHXJg7+SIGHcmP+86DmFvZR7KEJDmJp0xmfXR2yikOZiqHUk2wge
sJ3UT3ZYJ+tcqapFJ0zvXkN18a7Rc+8+H4eUF1jSnarD6LSP8nUZTbZO3KwJUmGbkQj+G9Jy3jKJ
MHi/8VunlZmFKZaYmgNTE4LAcrZXaSPQh6c6cjQECEpU+fSFMtrjbgxke2nIpbFRKtVGd4pK6I0v
9sbI0yPz1wcbdQja4EqkwZ1uF3n5lOhv1weYVvlsapSHEJiQAcjNH+1Kb2NKDol+DIwaJboIarSt
x4BTo/gWouLCRcemUwIg959ErWcbbtrYBnR+ox2TUX9Uw2rLN5BBy8u2YZjdIvZcOu1siaCaPsn0
4CLweeUkCCDN1ENE2LpoD0UzBD+UbJAcK8loGmalBiosDR7GRtaPlSKTZg3FuKmTIEaEE+RKPxhE
fq57i/4zX4WJbEQCRGCg2gDl5pgcPYPTZCt+wN9tHMe8crlX0TSrjb0h6afrm3uGL/lvMGp/VK9Y
gzlMtrNow1Bx8R9rLUvvumywtm1Z2psGGfOFb6rhoQgDMgihhxaUADXcg2ku7xt+0kHtslsOmvOQ
SJ+0YihQ0HXioeOS/bwnIBfCQLcy5aEvbQzbpdRb57EU/rw+6w+X5b/PNLOmlodmksbjbZ6BTPQw
NwMRBe5Ba4I8WXTAT22ecNu+x+yrWqbxkKZOUvnNspQ0AJmBbzylqDEuBkNrl1YOrsJCyBH9rwZ5
l8C3V5UkXNR7M3tnK7FxUqTSv+/SqBkdw0rtu44GweOIpMmzWbbpg+tF1T5P4j8KnghHMRYKbhKJ
9656QTP5zLv5m0dz/b3WR4OSVN6hUtsU6BT6Wv98fS3mwRN3JzRhym0EUIQY8+AiTE3Xqqt0OJjI
tYi+pY2pLSPT3QDXe2+t9gYIYd67oHbOOaNDBypXEBme9VKHqqq1UuoPfRi8yn4GZkRXT73fH+XW
W6PXmjkiz1fAtvbBID1dn+z8LmPfwT2As0ZZCjTu/Eltg972pi7vwe0eJ23N8vFmk+Ds1foYA/Ie
NAJwlOCLPh9hWe0SA0cq4zCUbVEC5rZcTLEMnlQnjRO9WsWj3BGc9unWVJG7XdWjghoo0P/7UCYx
7Q1sPwutyt/w1ECbabprm1qk30Y7zr7ahdvfMvSYfXQgAG2LYJjQmQIPrbTZtVv0QJRKrclfcjP+
5QrDc5ThxsJfGsKme0noRImHc/Z5UTR1TKuSPO9F7mvcfbvB2yDLuLi+u2clVpbenAJyYGNEacpZ
voGtY+u6o3ow4ijf2kh/HrXSFi+g7vUdtGV9XyZKudHwLV83E3TD8Onb58KV/1z/JedXuIFgzyTJ
BPuahGSWc7l6oXdhmDQHNY7z16ET6aYa22LL2ShWg4hS/0b8cWlAEt3JT4Oe4NmbYTVGH4VBOslr
ydswDbap4N7wo6WhIyz475P7YDdBFjWVs3TE75thaK28OLTmJgruQrN5pQrqeA2p5fWRZqdmuiso
TRBY/v9I07//K7YxDAmgjsmsBtSeiUUHtAJU5cYg89DtYxBOpMr5BJw7v5BG3aTqoijFIbe6eDEq
xRP8FCrGyq6ZpEI9Ax+UoFpfn9mFW+I/+Zepy8I3N2/oq2NraoWJKnLQKN2vxgrUn1WJubpMP/kh
JLV0pMrVviNm3izSDELKMgLrs5P0ollLfZp+rYWbfAnHMV1U8ujurBgzLwer0SF3qh5a3Y1VOr85
WSAUkFVIFOBQ5793MnRJuESKA4bggeOp9bvRDd/bUb9FiLk8EPwQAiA0A+bfMNSBYkxLqziMbTMu
evDwQdvea3hS35jRpZeIPQcfDO95glbMrj3Xh9KTY0h8aBojWTU+Ym1u2T6PaohMb8UtaDbqq5UZ
6tqzJOFUobe5fggufLQfl9XU1aMsOO/0GlI5hH00VAc5K8wn3zM08ups2OdSFB7wpr3V6L3wOSGU
izeXAf8SA57Zy1TnAczmsqgOdVy3d0pYDIsKEsiNo31hA4mlVb5Zqj40cWd3nwJ5r0bjozqo0wA6
l8VKCzv6hjQNb1CJbsQu8zKMMDue0T4ZDqMWoGz3swPj4WlOFlZr2bj1BVx4XT5HSlOT+K/bKLfD
2BsNIiUScfmka4hRW8GD6QolcmQ9G5FOCuS3vMj0Rz2xy+2AtqXudC0y19fPzYV9nMBgNKO5Nwjc
ZvtomGVYy0raH7zQuwfG/HVUpe0/DwF4foJxToXDs9SbXLVv/EHuDzZptdQkjq7eOCZn6Rf3Lq+H
SWMbPixDzc4Jtqe5NNhqdYgolx+LFo3xkVbTcmqqYT5VZAvgQuWLzc/A0Q/mSx7L7TIu7RgbZahK
nhLY29K30tX1qV94D5C2mHiQfCXAGWepfBjmqJBbojqEqbWDUwaK1CvRe+gy2dExTKZn1KytPr0R
GF/4bCgc8M2g2SPkM0R6X/uuFUK2PcQmxqa9VO31vkGp2tNvLPyFW2fi+NC25IoFXjJbd5BUZeDL
YX3gjoNC0BXtwm2r32OGvIWMU8T11bw4LRjYNLxJLsW8MJKHmq9khVcfaq88wSZ/rKQnLWmfro9y
4YvgqH4QeUDmkM58/jT5xMxeaRA6V9FdeY0lGLOZ66Zf/30UVPogsPDpwdmbnYxSR4u/SsB4BVJT
gH3UViTnt2QQLk1lyv8/irDnDXTFJujo+rI5IN6yFSYeGUGKx8v1mVzaFZaLWwS5+XN/owZrcEnz
uubgq+X79MZCL36jDnnjFrlwP0+UQ14CQgNEXGbb0lW4Y/phWR0wlg1fUbKIX8xASg4urSZHbuGT
m42S3DjfFxYQeAOHbSqbAgye7ZKLTEyRdmqL6NRbjOpO5N04BhcWb8JPINxl0HI4o93rvV9iYqG0
B01pHdH+GIKMhoN348O58JmCaecmgGBxgZOd5NnY0A1sDu2YJyvb+BnrRbjopIL++I0Vuzgh9onw
90OcarZNpewrVpgozSFsbd9xzUA/UniuTlli/rx+7ua9KO58cqJpWtrEjJnn330ABqWCGHBAC+sd
VXGvTT70DjHAfWZaJdKn/S185qWF/HtM5fPdkMWirgm0u4PEu+nE7h3QTE/ExaTMe312F4pplK4w
h2THJm23eegDviZrTRrLB8kP+21f1z2NeNOaVtN/LbtE2fIhmPhbbuIo0E+FofmLJobiiktMcuM9
ufCMYaNGAsoxZcXnQYJIpZHSntodSlFtYuQ9Fz2+PFCMYbJ6+VPUK2g/q8O/Ni2mHaaAwsOOVp9t
nsGqvE7oZW91h1rP3DvfdizJdpqgFndlkRs35L8ube30QqMRjo4r6cLnrVX91JBSue4ObiW8O8TO
WyTVhmhbloJWo38LGH9+s3wuTs6Gy+w0IwsqlAelDXxHTcfXChuVf7+agfnTtUYZlKWci8WomaL7
cR1TkDbh1+WbOH27eYNh8cPKfC6AUnkj6RD0/KmTzJPesh48EbpSfZBd+TmupF0Q2goQ8aBbSAM1
KRpTB1tBpELgfaKDG5e0zMGS6kvQEJhU/gSAlOAwoxpgyDhRtSfPk4+69Weq2uey8r2sEj62XLnP
UuQwDMXfyCnGTPX7VJTw9WhTZebXsZKf+rB80BLaikZ7CEb3aRjeKmQJ4gyhoQ4hXL/8qZnDykAw
M7GydRcpa2mMnEbNnwY9eYZWf18Jd6Xm+hZiRIVnTNgE6XJIxwUK3br3WmZYQhQE7EO4Dr3ohD/G
vnV/1G64onWyldFnCZh7ZFSL1CvujUg/hYq+THp+j9wvWumX3UPby3x8ENTGSSJ/MwTuz0YoSy33
Vnqtbk3MrpDp8he13Uwqog7qXY6VBtMfNsZT63oLs/Z3pastE3yZrMZdhNUbJO6dnsj3tEPeSWS+
wA2CUdQ5gSVzTemntm/2biBtecdcWYK5U+51SYc7eB/rw09OT7Ka8nxXVzcGcMyg+WqW1ary6Y0N
b3KnLVMp9J2iTVaGG7ynlrcxAsx16SH3ubEqWGQQ1ZQMot/CzZ/ssb5rEnndZsEq1PQtPHhI+O/6
WLzlSrx1M2Xhk1vVLJlope1U8ZG1fFWO9nMqF0tKqZ2qbuHlbwZz/KZpLRZhofxe179zKd2lg9gg
Or4GsJ63aucwCamnm1QO76n7rSsqlNYTCbeU6qU0i/1omHinYqXNpgQcQ8Fuohmy8qraqeISSxkv
dOD47gMt2Xn+aC74WxrfsHCLanHmyRxXKdeu6m9FmSJmgsQ7uNpT0uR3XuI+eLG8GPV+lSaPLPyi
wcdKyb7Zhbkea/GqZHGF07v5JxpGTIvSr0VercdCd7ScajXiP4e+wmZlDMlBDO0XOKK1SMNnq+k9
x8h1Z8jkO3Qn18OgOYrVLtDO2VCYcfSqf6yt9mW0wp3adzu8xZw21l/92DgIWz7Cj3ma3Mvytl1Z
JkZeUfOq0wXvCvdLZJZfNC1dCpTnfB7NyDCdocf+qqbcU+cLXRoXsl3fWUHxLLvYYir+aqpuT8N2
JSCw/CCCZB1SVzKyfJ81w1Iq0wOZMgSNjz8RWtXaC/GMKbK1Hku4XipLYA4VPQErdUrF/NaUXuDY
qb1t62bpmqioSJjuCdUng6Oi7sfp0hyjrwDnFwKL3ai7HztrE8vRVht63TGLYU3N9pcmu4+lgtLm
QI8UEp3R1zLuihpscJGsrRzR+HFcpfJjb3nbVi0eRyvFlNC8DyX/kMvDNoXpZwp/oEr9oZC8KCtr
MWUuw8Qor8SCuPMUdclK1aqX3BpxYPRXVRA+ZvxBS1Yct1J3UGMXddE6DZA1w/QWbi1jN4vzIK5K
Xv7DkMydlZv3Da4BdqpjM4bZT9HyEWIuaFbIYhvbVIvfAl+c4rI/KI2PyIyPjgNfvSAdN8lVvUZ2
huabrlAGMR66MNjomWpsaElbi7rqn0s33KaSsU4s461G9FQtiteG3MBRWAitRYglLnOxFKXy1YCl
GObDKvPdRR7oC9+e7jbJWjaN7jt9kWeIiNJh8PSwQV2kqZeeYWwinzyFev+PLJXXvdRswfPdNWG7
6Bt0rpVoaTYe3tw2rnnmvReXeKfFKq6LfXgw7HIxXX9GjdJEFAtrVYe5cFpXPrrIQusp/tWVon8f
8UMSsZU7SZ2h2VxBt8Fo4hftDswD9Sy/E0PxxTfF+HFPJVW41bMQJ59iT9ziSHG5Jmra0eNLF0GS
7+q83FU1smjwh3D3SfL7pESEQ8U2p5scDGu7+B6nPt93JP32Ivt7UBZf8D/5EWAdUzbilSDjsVaG
rWsjsZTq6HuEkrbpcOisHcsfhxcvwRCi1Qey3hoW6NDp0d4WOFTaUo1Hl9l1I7ylJNu3INk2So7Q
BwrsSeUEg2s4NdyvXQ3O8EWEqo6pYBpyW3L0uXTqfF2YtAwlu3moNOvZy/xx6Uv4g4aAWfwFxQ6K
CVY1oune1lbyJ8uKeB8odfACeASmBdL8jqiQH+nwdRt5e/Ua18m2pTBit+Er71qzqjs9pzntWvtI
VMY9QyAHr+rlvV7iMWGmwi0XFToT3kauRfGmxbixm5I0ou0d+XddE9evRlR1v7Ii12Q8vKLorooQ
3bYUtMXdMRVLr5UHBzGi0nNiHWkc2nj9VtLUfq22zbD3gRtsZL2zsRzrJcz2/OhlbJV62w7YDTrp
kL12pc/VXWnBsgykP6I3lYcyliXZkbypuZRLBhw5X1j7IVDtRYuA6zZsvWE1tro2OkFT5Hu/59LE
2Kl4x2Awf0Kvp3DFJmzbdGGVY/KT7mKw6k15Y3MYu0BfU0jdY7V2wMWodIJieCZIRbU+C0gw7G6N
Z/ChV+wj9pgLPrG7vFD2iGQjwMNLMyjaptYpRNnVb8nE5s4SQ+iQY/7JreaN0Nl0UkWxVkL270pD
+zFSR3UqOXsn0P2Tht1yenMRoN2IMN4B9jg1fYV9gZwBeQKFaxlLN9W+UyTZBLb9LHneundR3cGC
DcB40sJYztMVLa2dUoLcreOnOM+slWQGP6g1xY4fNl+1nmpjkIBGHbrxERkNC68S+wltlNQZo/Kb
rMorIbLHDOCSk6mdtyRAV5yG8h3cBuux9oPNOMK/FE34FtnGXcxbObQoEZVIdftC3pG27CHyLUvg
U6bve8e0zY/MdttRHpCU6uiN7qtsIohdSba6VEfUerxMwivTfSkbq9kFdRyv5ERISxmLlS4qFpqR
roY0R1AkJ3OthHRvS9gM9vJ9ESjoXfVOxOXCm7DqPY0uNwHo9M73ibZIx3JVF+Uq6WXcWqj9F5m5
kRNtQ+VzS4VuhRnipuqy9agO8TL3VE5stwxj5oKFOLa0eNkWm7DJXtUxuRt46z2Pz3VoNkNnv9se
0LJJZr/jx1bmKtZy9ou/cUzKL6Uw7qPW3QhNWQH1JdLRN6btrqf/n4rAFLokQ7trQeETmOdFsygj
bSW79ndt8k/UMNp070dqAklTLQMzCxzNbb8FxrietjezgHMU1RZftY3X/vYUsR/0YJcHL1MwVvEa
SQ3Nwho5RKEspNp7aCHUTS9XNmIHqnXpsRTjKscDt5esjciIdTqrBL6s40b3O8n9bZWg3m8og1Pa
3Ze4Kf+4nb2R4/C3mcqviYoyvHs/xfWdIi31HLOa+l3iv0jsYKF46cczl8kaUK9uaauntnC3UzSS
Nr8F8MrIThepIS/snDfVxwdWpoMuRPGDBOEuN+0TGvBrVXojJFhSw10puvamDLx3cvZHy/pjZXvY
i7SLQBr3NOFVq94p3bdGkyJ6PZNPKPxq7seKpFUlhlL5o+iCOrlaLdRErpemHKx9D2M/7IH3hQbb
0TP+pKm+MsdqOfI35KRNYVKAcq3ewl5bT6iCxgju7MxGS2dcR1X9Usbd3rKqH8VQfq28/+PsvHrj
SJIt/IsKKG9eu9qyyWYbipT0UhBlyntfv/5+yVngisUGGzOD3dWOICorXURkRJxzMuhF1Yc+f0oa
B8E+9IKrptsnhr13Ko2X0L0I8wspeo1pQ1to1mgh54XAT8UzAQ+tb0qcco3c6VS3q9rSVk5vbJHg
vBidsWStkY7dGUq/GYzpohrVo+Rkd5qW78SiD46x1JRu4XvZqq5PRUBo0ZsLEToa0NtWxLrp6OR0
jNsXkROeRjxY6/9G8WuEoU7VFiC51n0bP5plsVEx36Glu0MfEEwEi75pdkkbolRa5B2ywOoKVeUN
osLLkEa5xDQPPixTda+4hie5IiSibLQZ4x+KB++cxNGEQavwlqgsrhGSP8tVuZUkVGNTjIzZ/UGL
c52j1Stp7dKyB+K+Jjsl/jc7jzYSZ4bU/16miCCefj5RVEjkigpRvog4Raambonau6k/IKT99sps
yA/LyApTvF4ncbBIyuZOvEJDqdsMZekt0d9x8nglTGvBldCxwzmPj0yFe8cLD02WbJNOfcqV4RS0
RQ1h5PA4mtKvG3mej2ksWspJqoh+OLhP5m/0lkyakobxdCDjfVcVTzSDmfWfxKu2UMq6PNp16VkU
oowqdmWulFAk5HfLZmd7oZsEwzLSi2XVGzcaID4m8ixU/OBWonfKVMw5UjBLrXZCin06WPWGh4HN
HbqVnv6YVrJMmjjEf0jiUSh5n3KJS/hrsYLjwW8SZK5e/5nsmNsbn+gZQYMbaayPKR4xng4uQzQ+
fyjSFhOa0rUmj4fWPmjGzuq+s9hGf4On59rC/T2K+Iq/SntmYmvISU3jIcM8q/2DSOmKe/j5ubk2
Ct3H9L/QYK2SBH0/Su+lahbr/XAovVTfTQks+YkUA+hqbuE63jKN7/M7NJ0Ini2ykBS456XeGHIq
JTf94dDTOVHpRLfKJfDTrV5IS/E81qpqUTgHccl0If3NOyBPH63gpFvlvUd+BXXoG4mtefZMdPNC
SUQnM/IdkBPNZh+aUeupQwddVuzn9E7nD51yS/JiflrexqDcQMeIaVBzmJ1OSZNSTxdjZCAhUVlx
uGUD7ejjJCF72wy3Mr7zAsc/4zExrhy98vNaYW0oRY2ug42cjPFnCIsNPa2p6xXtH6gvfjaoGd2o
qFybIEUHqneCHutDVlftNRl9Itk+ptp0kAblR6J2pLcgWjHr5Mvnx/XahmFJyBCCjhXp3PfHdRrV
qaKRzTlWRf3iDOm5M2FU+HyMuSUVC/j3GLPk/OiNg4L8u3Ok2XJjVv29lln7kokh9lw8B4NeEQN5
Bwdqlc8HvrKQcHEKWhVwDrRqzU5Kl6eZXAyTd/RazDZyLMPijfDUq4bUrQBLrT8fb243magAIeEx
wNhDATpbzL4s4mhyQu+omfpz3WYXdYIfqx9fStXo3EwS0qrWDXTg3N68jcldAx4LvIuCy/sN7JGA
4AFReMfJ1DeGZO5B+Z9qy7zFmP+hk2Y+kFjsv8xnkjk9LQQM1ILrUvIMdFHyMzPHdiE4cRJelau0
oVlMszZt69zAZFxbWfwCVI50F1ofcKNKZvp6wynjmFrak2bE5jfcVrU2miTe63I3bJ0a0oDAHKsb
5YcP9R4xbwHconUSkj5wdO/nDW0zpjvTveOQJ+GXpJPLvZmYvxS06F14pRJkbqLkPgeWkLlgAJuj
NvlgvKOkv6tGZNc/P2LXthsCJhp7BHj+Q0tZ2xSkTdHvO+oG7ov06nOgKI9tbt8Kf66wIWDG8cai
CQX42uxc5Tr2cNQRA4/MraDn5hc0zPLqHJi5m8bywieaJya70e1zxVa8G3Z2ylJSM7kdtPZRk2lT
rdKz6U93UZuiLyqTjGqbB1FRWehyeOMeXbMVqoo3wXrTbjPvLnBqsM9VHFHHyzOe8OXG1vIjbGG1
G5XW6vNNfAug/vbc4kypWFwAkuhAgrF9f6YUu+HOTBmzLOPqEERlcZwCtXmO8zr4OTa6cjDzdtjl
ZmSs6tFIqkVdVtp9Nuj9Q2sNzVJurOCOCGNcVWpe8UrE0BSNLd31ZlFsExw7uboqWHa9ET2EyNYs
pUxNN1Pl+QT1jeeCSTTvi2LslnUajiTADeWGMfx4UmFdQASJGJXmInAl7+eopXXM/BvnKLcTRNOl
R/gvZ8D08/KW9to16wAhFTg9SBeIiGbLGZmNnzRwFRxzE57gxPN/5vpwQGrgW2H4a8+wNrma/XuS
QtimKSgIdUkM08wsyDIgGQ0qi2MX1tZdl4ZfO9+ZVvBqFDcW8trJ1OhlJ5ySAT7Oy3hcBoQb0A05
evp4V8jKS50AL3YkeZck7Y2TeXUsaCu4BLwxUAB9v2lRRn5UC23rGJDtWzSZfPYmcxuQR4TsjRrf
5/fg4xGBtftNEh6KP1qHZj0JU5dHuZRzDazYiF0yK0jR+yKbpkzDDQdyJc4h84oFp10E9zE/Iola
OpMFP/dRKaVdBZlqV2k3+h6urh3bROgmfPHcguRQfLfZ5HAi6uwcZ/5zrAaUT/yRTLBOc9nna/ch
+hc2hG4b0X1JpE230vut6lNDzekjwkAHapJslLEsT05shFuIdpXXBEL510Jy+t+FJtf7IO3qfRio
1sPgCdsdlcmmqLzpEBrNsBw6DX6pNNHvhqgZb1j0D13Q4kPpfuW9LBhucRvvP9RGyiB0iso5NoNm
ujW96o+5nlLBGQsqnMBHt51kjIdAzUxqqqnzR+0N4GdVnK4qGa3OeMz0UyhJITXKWNqotZzuZF9S
fLfUkuY/uAGOiHhfE298oAXtexPWEaBZx2ycHPJDpnav9Kbzu7CN4Hs71s6Np6967WACY+ChTZsk
rf0z25X4tlJTw3WOdgt5vxdG1P2mCbrqwtAPnlaTXkRybSnrafpFlkd51yGsshT4C/TGkuA+Lqpo
jcp9t0zLPNgabW7uOugRV7luAVJUB3MpjZG2GoBDxpqSuH1P62HS2crmxoEU+zh3amiFqYJO1aJX
44NFDPWIsi8z6bp9G5YR5ZLibqRJqzaCQ+nElyCFTkwk2QPZ+VHKt8B+18zJ3x8glvqvCBWib2jn
O9k5diMuOxwQ0YXdytsEZVusPp/stbsuOK7pSlGZ7PzyjYaaSrbnOCCo0cHL5DBcsg/WCw05A2QV
xi39+I/j/Q9pAmgOdqg5ZK4H3S/bfh6fAsW+T7TpGVGSRR8U6EdJr59P7RqjAr70/+cmvuWvZTSg
Mx5RMfGOUKH5hAtKS1+CEtjnrg/+6I0eLPLcGR4qs0rujFwhvxsk/QXOAX3pyf246FFSuTO1JqWZ
Iwi9fV7H6dfPv/HKk5ymXDRCLcGfxs15/4lO5NfG6PvesQpReO1Q5dsqlmeS8jAr9KyjslYW/VDr
N5bm6rBC3UG8KZHVmpncXO+VGPoF56h2PuCiPI3o6veSpd1WyX2sVT+8vhxu2Plr9sHgYWXAuCTT
MjSzngY41VCrHbIdgMLWULbFpKGrav3vF1QQdkBRjBkyZfX9gk6W6mGYVUahYaNtfppKiT4xLI+n
JL2VXbz6kvx7sNk9lYDeQBmh28c2P3p+uu/wVJa1TNq7VHlO+6dmhK8jHf+tFhhuCNo50UEG4gQb
/36KgdmR7q0l+0jHx2sR+Y/9ID+TQ7vFOXbtkJgy3dfkjEngzB/k+JSiroRBb/XiPmw9kpoIHTut
nrl6QJN9bTU3fMiHRi/hYf8ecnZje01SEos+0mPiBxTF+nRvw90oxaT8o2Y3Sc5JcYofTp49daNz
0kTh5PPjcy0AJxcnyBLe0saz+5hakZFVfSChn1i8TLlH9bw55MWaV9C46ALnB4CV/2CBIeNC1wCn
ieTC7F4kZDSLJpqkozOtS6Ve+WHuWlm0E+0on0/uo+2FxAYIHD6V4OVDpB+M3Mt2lCTxEm6gITKk
h9p5lJvqxozEAZz7TxJxwCTIanJCZzPqeWuoveX7p7AxLRpAkn5lmV2+CKTpFjzg+lB0UwJGhjl6
HpKZITmWvoqlowmM8ERjrX1nVWmy6zNdvmFZrg6FuaRlFs00DNn7azdFDeJHpeMdTQrO55aGd2p+
cXhSwl69sVHXcgdQD8EHJN5KHxK1AtXd2VIqHWPQJcMijx1p1SQRpE15mu9iPenWTNJ4Qbtn2nZy
fIvU89pUuQKAIGi7B+ExC+V83xlrokb/RD5qXFdFOIqHubE1PfkWTunamfxrKGsGU+r00UqG1vOh
P+5OMiGWlhq/JGqMtEBt//3x56CQptAEIe0He+Y3tVlUin9K5AwshPWg9NJGjs07KTBvDHXN10EI
Q0M/SGVhS96fldb3gNQXkg+DFi1GmeF/L8xbmmHXVk5gFaBUI1dLAPd+DNuSumDSDP+kJr60G6a6
WseGWp0Tu/5ZZ3J+40xetc0kv0mAkBCmIjS71RBQUtPMLQ6FHiibvGx+1TZpGwj3eGPUWbWWtVy0
A3o/41Zut1MYd64tGZSeP9/GayaaPcT7MW0SmbN5x23SqrURBadOae9HO39xzP61LJrvRTWtqsp8
rprqP6RIHOiTzDdhcgqG75d66JGITfXAP6VahE4yCnRnoFEdBTHj1iH9ePVFfExHOjxggqhxNpRV
jWpfQbx5anrzbsplNwc9G0/jHc1ay1CXv4UtePxMuyWtM88OwyMAuAYcK+Zaoeo3j0RL05oCZqdc
YiVcyZGy8ftkk0MKUyjTgkazBw8EEbnrhzwyXtrafIDs90ZgM5v72ydQosZtQEdALmBmYX29lmJH
S5QLWIveRwg7de5q3diIEXt1BwKiUOTV56fp7Sr+5azEoBhaEsRvCjzY9/d7S4k76XOj7C9jT9zf
1HLp5nosu6addqskgZUHjVWoqosk2+TS6B+rKCxfmorivWN5/dJHOvOWWPa1zaBmrwMop/LKI352
CqBY0AMrrYpLM1V0RO0M415Sf6k6Dd3KRYoQm1ck1zfAeyvlKtTGG1dsZv/Fmvw9vDYzynYzQLNW
l8XFVrt9aWiPekkTZzT+uzr22zAmIG0a+3XM5DyQjXXZGyndF5exm1zZDB4tNdx6U3EjYzYzlP8M
Qz4cNyN0/LTZsQo66rwD3I8XzyJp64RPtSpvkqJag+O5kSK6OhQ5YiJIHCeItfeHiVbOPNWyuriU
fvKSy+p+spW1XTW+2yXq0+cnd+Zj/pkW/dvi/UgCd86DrfdRY6SqXFxSs2sexiGeaJzpsvPno1y7
H2+AFSh+QAtpc7MfyZljkPdmmGDcoa+7ond5l+jBCi+7Va1qXXrgXFnNsoUVUKu3vYdOZpW9fv4d
12dLLuZ/n6G+X1nkB3tlKO3iAsFauuhBmtlleeM8Cs8xMwXvpjozBV0LY1EcOMWl8OuzL2Wr0ivc
1qqOXTz98FTlP5ge2kUMHqlMy8aHv59TWJslIBG1uJhxuI+6bC+18mNvDuEqSxp/Bez2UY6yl8Jq
KFzRpOh5mzSaehdFluf/sLp/fcnMtysxyOREore+tbqLCc1s5sg3QqL5Y1mcV1iyoNMRvQcfDxKM
7UUZtlZ+QSewWY5DcJC9o7D0Zf8U2eNLbTl3lWqAXVh/Prk5dvttZKIWIj6hvgI5+ft17sjaIqKL
nenSwi1rOhx/md4BcTDUF05BulOSlbqwqpWZHjoO11gG7udfcMWeCt4MGkpEAYnq7vsPSCmTmUnk
YRai5LuRN3dGS+fymNyiulVntc63mRI4UEKnfk7AMtvHdOz7dLCC8pKSOF3Q+RvcOx782a2Bgqav
2fXS8odo6XVD5ZqSqWzqwip2/uCQ3kzrZj9Yoe5KIflWb8jiBe+tmB5co6Clc/TWtV5pS9tO/Bv3
bhbR8dUkbAQRHR4P2znPt1pVoHdWrFYXtcpH6n3mOD0mihptzJFHAKQ3+a4Derr2aQC6sTPXhjbp
cQB4KBir549vaM7VvPer+hL1dbNO6N1FDKaOH3zH9r6FXeZT04TIRS290bjhZK9YNDjbiDqE94On
ZLZXyQBAm+xLc/FM9Js1Kd9kvnqLLuajQ6J1CB/6BvAkOT87eSEFFbs2/BqTpq55TcIZ56HZGUcn
Wjz+/TZi8/mH1gbe4vNISi5b1a+pu3D4tHrlSWUFvsnOF60ZDytqZuiRBmbwoKsADT6/X1ecFPzO
dBPQJg/Z5Ye3kOJVbdWFWXORQ3XBjBdc5T56yAZjqfjPGodaAZNBICXlr7by3AW3ZMfnRSxxhmUM
KC1sHOOPfOBVRguxMuTNJW/Vczv4pwlhl0GlpTw1QLLVru8QqWXSKi7zH9407aUAruYmdqNY3yZ1
ss0zyYVG9F/HPnwWRocnG8/4D/BydI4iK7f5rHCy7EUIWAxEFc3qtrRP8lsZko8nmnus8HrBo1HP
m+d9cnKSNABU1SXLWuSYOtl4oq53i4f4ozHV8NK8r0hOkN6fW3M9ye22K+XkohiJ5paKH20Tu4m3
Vqre2tWPt4ehsKZEPqI9T549NVOy5G3b98lFVTZTHdx5EaodSIyXbXgjzPoYeogRZNwTZXieIrMY
dSwA0vj1mFyyYtoMhbpNzO+Aw5Y9Ur44td3n9+Wj1ROjganA2rKM8zB1gtgtlGnBu/hW6o6Wec6H
5mg51dKHJ7bzuyV4pX9Je8wF0UXJ1MbWUmv60O8Dkjyo6ecEMps4J31QCtpvDwB80oXT2Pu2sm9Y
9nm+4sOA4rT+Vf1pYtQrJDWAwENDebjLu3FJlrXF+8cPUpC7vIWXbRS+YMx44EZhtM6zXL9hmT6e
IJJolHcA6qETQo3n/UfoBdowEpmMs+pErqUFPwh42obGfKuObviTj/eCoUQdnTc8jQEf3gPTAPFu
0Htn5DRfA96EZFB+x7J3Y5grcdw/eUGVOAZFyLnfwnb1jlnb3lmCA6fWn/CMKwoD9/4QrjUyUkgd
TWCPoWaQb5QHhLN6H5+LkaEBgcwYb23NnJmZKMVQiCNkasAew50N9Mayg13Q9ovS+dEF0X0ghTeS
EleXFZkXkIzEkB+qLSO5AEtuOEZOh15O1LZbR41PVtjdigc+zE6HGoCdg0CYgADhjPdHpUhLcNHj
ZJ5L6yV0eqCwZRYtGlJsuehak8lsy2h0FXV3Kwf7YYqMjCQhHpt+GTJqs3dPX9RyNiSJedbK+hy0
jn5R/Gpctl5z6yn+8fDA3eqgdUc/gkGxZ354rKLvjKlvtbMAsscKInzhTkfnXR73mINCMX6Pmb1Q
i1vKDB8sHgVBegBNYgTYPMkbvl9co6/lSrIy7VzCcKjZ+VKt4qPaJl/LTP8yZulL0U+vnxtZZb6s
MG8L9XoVhwgx3McsuiVBJdX5+cmIv5vIEXVJu5DsakNX3N5q1nQngdEG1xu36xSGdDNxSfP01Wsx
3tJImjtm8SXkFGnkFxyy/Mv72XdaYHt5EeYnVYuWQTptvMq43JitsGR/X863MYhmeeMJMva58zft
EuLdxM5OfvfFG08AbcMIUBeqBc0anvgN6aOFPZ1E0urGyOrVkZkcJVFSl/MzFSe5kcIDnp9KY89g
ZUvvyNdYgfE8e5gMFZiPvzVInakRbAXdLWK+K2uLZcet8Q+F0nkSy0GVwlQFXVTnxZs21E91UT5/
PkOS63Ome0HjLiIDmr8ZCW79mSPpzSmJxlrLT0ngL+n3cbvOdnMvXjkQi2dOgAbGuE5JxVtWswez
sFSVHLxc/6ua9EcjH1/DKr3PQLcnzq+cX1qtWkJYtpw0njhp/cdQi00Reuu0iZ71MNjVavZIQybo
SC9bREN1D4ToWJcaqlrOcNSl4rcTl+e4cRZ1kKzjqt95gkEiye/DtF1pY7Z6+yByNEqorz27fZnC
1h2zANYBxzxz4Z/82nSdjLc3+zNGarpoYhulE34kk5JvflUI2O9RM4aLFUArMsGAammgzOw+fpC7
xKIDv6Ko2JeI1aabQR8vteysu8D+GsXeF33ql1AIrqOgXqa1DqdDs7KRibOkZhUX3rYuZFcq83MV
Ja9J0a+MIEhcSc0e8q7/3qnVS6IEO5VLWSTFY2CNG8SFVqjA7/ASh5CIYsrKQiimPFpx+k0Pw2Nk
a8su1a1FqBeHMMnQQIn9I88FENvDpfDSpyz39pUKZzJ//FHLrXNIzqOb9I3uj0uzr140M6B/DYUV
VlLUve1HmcKKIbAvEqhtSx9Whkm9Vk+nb40a3zd9frE0KPtoe0b0oBmQW7Wg8u0vPs7QyDpUJLVd
YfZfeoUavlU3i0yvNqijbf2p+x7ZVLUn8habOlJcNZLx2+NhmLpVk9fPcTRqi5Ad9ul6khEh6UOw
3S00K4PzEgOqXsISe6qF3IETnFTP+CoHyp1q5itUSVxUdx4k0JW97EMkMLxMTb5HeDNaeIW+NIB8
yU28zup2b8fjr7qQ1moC1UrX7qqofcCH7PW0Pg4waqdyuK6yahWBIYwLY21gXRQ4l8WmSWZy73vW
vgvaPQdbb9SVhbQm2zKSFoXxve2tPeoP7mA0mzxXIUsAgjyAkw6t5luWKA+Wk9xZVrHCYVWQoBge
rT7aurfDx35sf4568Yvn83dTyDl46tehTP8oWbwNeuvXBFB5JLe0GJxsR3EY8uMm3HWq/lDQX24E
1rKOvCfHGI5xZa4UbfjSVs1TbltuMvULzQg4CuV9kvubqi92ed6srdr+WrKceUOrStdXX+LWWw0h
GPk2Q6qPB7tNUXYxSupjh7qu1LPClXl0EtNfUsbdJmX/ra0jK1nw3WszQoxQtzH6gHw7Jb3PS/Mp
1adDF0anUbQTF9oGBusOiYSoX3ll2RhwZPjKJY/iwlXCYKvlznfMuZ9DJdBBoZA4Y3Sxiqx7iJHT
VcfgKI1yt5XpMl+kfXpHq/c6Tdpvspo/iElWqbnyC9WF3uKO57gKW7bmRItgeu2lgZIlsifSmPiQ
I+broDyU9BxZCR9seaskNlZG6SzzAJaUgSaopCE/B2CawFLz+l1ZQyRRWCtMfeCPLlQRe80ALtLz
kb8Ku1qqxW8IURBF8k6VBUOK6j2UyY86bjdefAB5tVBT+8D/FbZU45ojGbyS+sBVh3I1QLNSeDUC
ktHCt7oljYILw3wuq3KtOB20D9JanIjG9PeG861W9KVpRT+ZIeq6b+cnbk9kSjZ8iozVk8ralUd1
WcLNK3UwChQ/R2m8b+xwSbvwymqiJzkLYXAFeCmr8jFX0I8w41VqWudYQwLCK9ZJra8D76vUKl+r
INsq6XYsYS3Jx1Mc6YvWH9Z1u/UYKMrjh6YY1mr1i1b4h2n8NSXhnW0Uy14rt0nfQZuYCzYxsaqq
cZKSXUZqppOjheXB4TF6roZaRgK+O4pIfUvKMpf+wIEELM12mWNsjG5YlytTgeWY++K3MAe0W7O2
FnYHerS3lwPJMjZZ3NIOMKycwW1AFs3S/C9N1jykprevA8jG24Ak92vkBcSaBkWDYD0wRuX/AQbN
+4G5QucvNlT8krMhY4LNQyRp4Y/8FwtkxjATWN0ZZotNiBMyQksEU+Jz5bqEcOalj+HxMfudlfxU
+B1vIDnkpetMRaNEjS8RhAImmT9+pnmp5Waly9RcWRAan86+5bmNboExeO7ryPWtM2i2LYsmdrVz
IEpvQRijbD2aK1aGyBO+gHpJT+/JkLyDsOFlh/VypiU/hCde+YG09g3Co9GKwNsom6JRNmKNagBP
HGAliF2t/p2avqshDp+o8tLEkdXJueEvM/x86SU/0UBg0v69qRWuODOSPZ59MFr8gJiOPEBPZDnt
IsuqB3z70iqrZ18Bjzy9SmGBdYj1n32dAeCPh2Vdw0EVlDs9irfiL+mmBcGpGkMGMr1GwYREs7Yv
Bmufx+fYh/QgtRa1lLhUHlmX4ieXckk6ATkd3HlToaXcq/dmWb6YWEBxO60WyH1s31XczThJd3bN
D/ooPFu4OuM+kbpTIkl3IJcg/7GXOcBsf8qXAQAII+rXb3dTGA7pmQ96s/BMWbillgioHZulMCuy
cAjqtsIqtMoXNU5B+tOIT9THZPIaOpy2eypVmCAK283adjFGJ5/Lyr6Lm1xr+raD684agr04rRFn
HD+wL7xhURIoJNAyjUP6JJXNPm2VjULDquI1wPmZR7kG+riL8ugUd8mbscz8FmJYbChfZU0QyKhw
Y0IDU8RnJ/jZA8k3s8rld8XtVqzWDaZgWcBrwkmsjXSZZoFbViqiBvfC5jV+u9Ftaa2wsYrk/+RL
1t346PQUqNsfNldAfItUjwuF7xFLosXaT0rZd8J6ps6vVMk3sZ3sQHtZpr0Tf705lFsnB6bAn065
84riE6ZHdypf4/nGvbhxVlL8VFgNsg1LcSKRAV0pYfWDscmqmlwq8aey0bzX+t91BCRSaiPWy9wr
iX3i45uy2hVw+XX+j1Gno6A96eIEIx22MKPYNWK4slrd9QtBHGM9NiheixOHBgW+9EHmgMg97jHt
l0yfR2m6EINO+D+uCtLDbjgqwiRNzbhTo2o90QQGK0ewG1Ntp4XxPyGumGpVW1875UuZmUuwDPcK
N62UN5CrPQ6T/6oyG74nUc7igGrmQ90Xq6h5CQk5xOgoDRxT3VkJG6d1xV0ka67R1HuxOFx0t1Th
PWMrxXKYSvRQ6aqrg5iT2tatASOIsy0ubQ25WzKobpqZTyyPVPq7KYjWo9o1JDDCxyCH9MhwniLH
XOt5sPJliTQZUk1hlP+WpxcMC0ueLqF0dlMqVbr9Q1yPEA8g1o0DpfCoNLHC+mQshNmxDMIbvyDT
zDZKgKuhayHZHKPgkfZfxHyMhsBFy/6IP1nY4x9DCfbw1i/iKv3atuU93MZb5LMWEapEw5juKUAy
53Tlt85D6Tzy6nsMQPFMabA3NO9oQNK0HJP2qAb6SzZ1kGXV3sPotMPSyw1w+M6fAm1B7KL/tcj7
F+HHpaZ/ocTMycj1i7hHKBVuJ40Mmca2C+oEgtW1HMW+G0X9YeRMdDHa5T58DRZEKzxqJdNatXW+
1ao2QiIvT3HO4yqy/UMlpY+t5EC7Q7a4yye3FlkAr/0ROrm3gMpNo7oTHBynf2yc6LlPumPuaKsu
Le/E6HYarSY12/ZFeDDQb8x5p2hOQECC4iGse+mKwD5wbU/3iYv9X54pHSx5PJdB8LadMuxgklLh
jvutWDLhe8y2fQ0G4xvajEit8IOt4z9lzvjYyAOoQJ5MCEVhg9otYm093ojOuCqw4L2qn8o8OXEE
z1ll7RoZTse+7FadOdCVqG2FobOxCoA9oJOLSW8me7+gw73zXnpEUsB1/Wo8fUOvu+V6SMekUzot
enn8FnTeCjexhfAEvqli3I9l9ij7zU5vg01Wp1txI3LPWkNacbH74rW30ruW+wqFy8Hzyo1Sa6co
wltpwdcae9UnEZVdMqss4lrSLNRenZ997j36PDbHMDhTvdz5obapde973FMMcZR4X9LEYMoFTHEc
KcKgZFGWCcyK3SUwht+Jn55yDRYluIP49MpVguTSRQhV5FC7+E33DJdPsbBU9ZD28V6Yy1TSv+WR
fjH98kyN5vC2OmMI8HVytVh6loxur06a5MqedtCaaJ3p+dc4N1Y0YG8aCyByDclkm5r3yKdRSy03
k4YO3DQd5Mq4Uwh/HLm8CF+V2c6fEqIw0ltLR4qWetCcIx0vXynjI69tSNsi/5s4SskorwKOyuCD
Lkij/ZCdHM1ctPK41MNiPWFta1JAZa268JK5NuxKb/Qh8fcSuL4IcTs2pDDHiw9bo/+jKM5qoCy7
6CFtf5YI23G7wVwKIwGVx9IcaVnrjZUwOBrxrDZu2knn55N1IQULwS/bvCSJsa465T7nEZ1kbiV5
C4VeD5xnTyE5wdZko//2OcJQEkvJJHnNbM9fKuywcL0AWjElwpdArrwxjGQVj/aPSFPWFjsrd+aD
l0p76ikHp7U2UT+sGiIoOQDgYvsLzwTAaUlvoZf4MyMvwNAOFw2emShCOEfSaA4HypOJcuHudgOs
c8epbidlJxfBxoEyTi4dFxuzEFsoVsmwnoVRlpo3ZahF3IRbJz6IDxR/ecxOMAMvPJo8n7zgpzLw
xu+jRdERRmmCl/G1L+0nAncU5L4KWyuiSuGlk7PsP4vzIOXRhenzPBABTekPDxLJFmbELujkGkRI
NKkSHHzqRlw5fnvkDW0VEgb6kdHFgg48jpRiKexx5atLEbgZeue2vlCz3xk8GpTmmbr4q92F8Jjy
smoeBKmPMdSuybVNwy98lF9me+FP08GkZ5hDUSwNwodJ/cagbyEXi+2Xh6j9EQdf4cO6I7CVtG4l
V78KmjBSpKkdh9e7TZ20dAt2HCeoO9+E5y35N7EAzFUssqcj+8PKogF1J1XfA/2POKOF972uiwW7
tYcMCB+11eLvkFouUN94C+0bsTqZFbudzFVT9lCPbfg4Zwphyjy3HCWKq66B6RdvwpTCuIr9EMGH
TJTHY0tEeOjlrKmnoHvekDx65osmxVuzQo033ZdDxhE+i2uisINU76Cb7KAdU9YiCSgnzkZkqiyL
53ixy5KWEVjT+ndVnMXNjHx5w7GvRljHpGpR6sOJK9JGcBTCfCU1ECXqzSOB/xiNWx0+f8eT10nw
NWy6TYgTVqVNlPCuDZJlJvaBZRNhs7hqevtVmMjE1tdNJC3FzMAFPvQevT7i3Hp78SfZSHFPaaRZ
D5SpxMd3rMsYmovUk/C93YLhmCJnp5pil6ThUh77O4IBnYBK2KQuu5eKA3Pif2veghqnQEIM2Dah
lSQeSxA1ldovHCLWziRAFXfeUxp39OATRBtsSXzFoS/yYaOW6Btgd8TbLjYxUdJz6dmr/6PpLJbc
Vrco/ESqEsPU7GZIOjmZqIIii8nS099vObmTdBos/bBxbVqKHKuEYlrnGYYSccjn6sfL3knCk57l
QKZT96Od0qOYxmaH8iB7vuf0bq5iHjAy278Je30fXdudtp6v74k7Pi50aJ0y3ohXgIGth4gnJWwh
Gb2uqUjN6BuZgOQmb3NfPclokDt8kZWCrbkXqXGbQ2qeZs+7R0bqEd5sbh3AhSIGdMw+bDs9dGv6
SKvGrXxh/DwA5c++Nx917xyEuEr03bE/XPgD/RvP8Xi9c+b8Ja4+8H8escYJRgNtSWlNGSNAvQPL
zBrjpFfdaMm7XyZ3t5Tpo4OfmsYpNYy4gcNrN6S7a5Mfbna8/+YRLcixFxuEeWn8GEPA1ieHiS89
GklG6SqpyenXBW1+L+NOq559mn3yO0oHtl02f5ewYelxEdEGzTrmtHkDFtb1O7hVS3R5naJwU+Hh
hBhm8DABGExrfDVYkpdfaL8L/Ygn+JKjkCVXxra4t7E/JCH1V7plfRWLts28DegLOAN3NZUuSXrs
Yl43MmpMs8JyYkBidWDe7QHiwxiF2NndSAi6S+ItckhSrcY/q5yMHX2BqOXmRGO0RVpOtfXEUx2T
/g2oL35CeuQ2hmQm2gbMKdJCMs//gO4YS3OMx89IaR0cO+BteN0bsZgL4OcHJTXa35P5DR7I889p
cBHT+OgwZKeLRYU3DBuAlG2vCXITrSI5aFQfofnVNPqn0R3PghFYtXjQN/sz4QfBIzbJJnp+6nin
Jiyw13GeGvI7rkCYNhNYnxA/XY1wZ02I/v53gevBKerim7mSdBS5S8BKgIyNs8/r7w233dInbAWX
RyeybodABx/jSI2oe85AdJg/spVSgQrtNtlK/utJGe2euyj4KjmDG80HbNCCwgq2Y3S5v72ryHZm
8JW1OOVy9DlwJmrfEVJxgulRWtpGmZXXNz7Ki3mF3gTjudNwTNriuGA4ar2iW+Q0mAb9GS4HATVt
hueCt8KPeuSdg1eM+GpMe//XMfpBXpCgGjO33xvku5T9tfJeCezsi8I/RZfgPg6nU9b/Gf0BryN+
n+ium6PMu9nE7KZZakDxd/M5zS47el+jwmhexp0YabBtgxXc3tlWQ3/K5nexjCQcgMxidydEqUTO
7M7HzI22DhZLiCl0eVvreh8TwjZMY5MTTDKq6z7DO2R2gsyizhkfHASMGFl2YzN4IAbDQ1iCYY7j
U21MZM2VxpPtL3dmuBxd4i85m6nd5mWgqes1SctNY3o3ztLBcS1jlP8nftPvySHaLaTfeT7bGR4t
a30WLmf40KZzWAtzz01wPa2Z7dkLS+pdjmoFG+Fikv5bBxLl9b/hMB2+P4BB9oi75bmpLg+2fxOE
HPqaeNupTx9k8pVxcnQWJv9Vy44yvCO1/3SorM92OrxQksTPy20W249RM9w0IdfPSbUUCCyya+3T
HH61AbSjjC4gAFnNdN/PkH7Jdi4/azSYQwu66vrGqctGBnHeohQFt0lSSLUZaXgv0jS79RTSrKEZ
h402FWAlSbIZ3rpp0Xo5svrG/NZwPyPH7Pir1MfFLc7iPgC6uwKrNTWLXQuqx0pFVbr8cnknmZre
wD7zyfzdBRvjOllnJ0w3HvaX3UV3iYsJyIsxDGFPEekw01sxezEzn9551Y6UxF3P+WIyNk1wYC4X
ivBPKKYpljudfOYWr8gWsDzfvqs4u6jAx0ePdv73v5IcI+7ypi1Iq8psl87qsfgueK7cqCycit7r
a1YdETEtI2Ut1ojwMIYXGF8yv8wxyKoJjI5q5fArtYtbWnpui/ih84IdrypH3mhcNlkX7rSHGqdC
rHnNujNPIl/0EVzh6o6vpjnKXlMvQOhHYr2z6k1Go07dlGdfmHJ0CITMQCj+2nxieM0Dtdd7s2zO
5vDRY7fSww1jxye4iFLAForySJZqA3wQzdUp5ghMB8+Gzd6O3vgRG9XntS1erl56kFg3OFiWELXt
PfaYAZYNqThFT5fg+ajnYI3yEzv8rnuKwZyiy095SAj9BghJZt/SZIfKL3cyKSxiGujco8yxS3Dd
h/gOEvHsRcg9oLRj+W9II1KX9trk4JZbYz5VBc1PAT4FWjIJkVcmDLYs0/5RiLOOnlVyf3n6tcJI
knFa4flgWbNfTB1aJl4laNHbFXQHd5L1+CiLz4SaRIo4XVAPhj//4uUzwvb36ht7zyJ85v/gA2QC
lPMfkw6yQwgXQ+LQtewRuViXOH6/meEJZal9uMEHLMry6ObhQT6SjJyGpFYsejMfbh7RTcSgxGNv
3o847yxOBDcsV2F/J1kL4rMlGQqM1eXQ299lOnDeAqBlFIRD+hbAkoUVHVygZ9f/8PzHlbCdKEY2
O3Zd2iJxvXpbs8U2IWjAVCgMC2BPMdfqvmJvlTkXY/3gEjkE2YKwo6wr2bRYsDbnWof0Xf2O99HX
mYw/Tse1H1uMOyHc8QXQcH3tRnzoH9r+mhJWIZ06j5bDxK60KFlcZgnDgIsaNES/uASyx+/N2my7
vN+olpkXiv07TOTeIa2IQ5Y6FeaaWx8wHSItw46bivqI6pPjxUZu3j7myZBV96Kz9cJY98HY4lNp
F2ZDFx1YTBjxMnrHAvsHdYn0GFr3lMcsI8a7cpUUEm7gPpFLn/yhLfG9lbsPciKku/BnOgID0JOD
d9/fzKVEcQ1sUXnK0K8cSb/JXpN02IBwMLnkwy2dpyoKMD/TbUTHed4sK5RnwtwTI0ckMiA5DJB8
BiXj+tEQtuFuzdl9vBrNiS7UOym9kRZN7J+RG4J0kUzfJocUUkhI+K8/0nr7k3+xN4i4qA/pcPLE
jfWj/+DTVLnOPotcb8YA3dg5d2N5zVEnxUR2QJ1+6h3vZSbyHdIBX8uy8GBaWddYiAlCmxavx8r4
I29Qu3SGy7EvgieZEzJfL2Q7rO58mK7BnvQ+msvON3fQI6/GeyVWwKqMtdvVxJSMtrkLCEbIIoeO
Ghk6EJIV5IqrFGnxWDf/lU5953nTJo+jY9Oae3/FZG7Sm87hr5QIoLOqJxuwHS+LDvedQceriyUM
hCOWkq0Sbz861hkD8tJ8udR//CXa1gjuFfhH4gim83C3XOdyv0ImxZQQ5Fv2N68Au4JxLTsxDkyn
Hwdre9ZtryAxIBENToLhQgCEEsUfgNAMXdp3swORj+GDWVbPFOacZCZcSSa4+t6DzqsxfkqqGBXw
yAU81ux/cT20Ed8KBUPSyJfnSyhyMT5Qz1AEKhzuszrvJOezmHE8CYAmM2GewN5eubmRvtn+Wn1M
bLgykuMIbIU5i+XKclP3j6hbK8ebM/FJHZ/xcP1v08+3VQ9eiCqjZcFeHsE/0nWAGyGtcgCYwS0d
Dvq9zCB0cDzQ0EG2cogyEsjNUyHOanknwf0f/JRZH0P+3F+BGk/SX/weFceC+M84BdulT6DZK95H
um/rFwlEfjNDQR5YXYNRIT6KZ+cgw+6GIllv5EDuWIqMXXAUO8NDDeqTrHBzLPaFh0GcP4tCeRR/
t+TeGY7lm5a4gfSE1DiMoW/1WCkkOJufBLL18aLksPMRWeosHMUkXItH1f07b5xStW6eGdwCsK/o
0LgZrPw4Xt6MocaZmN747ED+S+CiK/FkyK7Arv23+aao7j172AawpJGwORBQjJSSSNfcnVAadB+4
H2b0h2+QmPGJW2cBiDr0Gv8KNOGZsBM3K5WJCB8LGk3wf12CiIbzsTD5ZNoWI7Kag8ft0iUi6Y3p
za0YOMIZyOjRkaPMbpgM+xnhexgSw0WP53dlQDQ8Oss8M335x7J2kMQdxiFKQeZ3yqSHtX5m6fjd
PqGY8buH5MO6wBbmgORkKCLNGkIfv2e+b7EjoOyEnJQWQR+0nwrOKArybd58ESQzfh/d6Nlx4+1U
fSWKPt4oBuqX1OR7hShuPhTuFaYXlv2dDAcXNoMg3em/krwA4Rhr8sQiOJSm6o9J/YXe+EiC0icm
V/9UVcKMlNIBBWweugQM0pdpjXVdMqNleDrJA92YtyEjOUQa7AmyEFXawfWElL291/5UJNmpmVPK
/w/MJTiNmLOS+dfRJimXFof0OF7BaMtu3MuAY9rBlrMe7PgBeERxTWmzUGBFbpzYhxQfkkyiPlou
j6xdNgU4i3mhHA3QYKRL4/LaRsFujShkmvcIM+konPArlIxwkmrmE6yIWTbHJKsoYH42jKPoUfTL
LdO3DMMiWb+FCHaZJwI00/FVXjKdjMUwkgyCO5AnbWRugkTNxRWxguikx5dZB2Ku1yOHNjNZxhiN
m/uAJcGfSKGI5+qp3VbzH+q+dtNM7ZKdsIaDdEUC7uITExOkUXNtxviKdO0A6OjxIysaTuQLZwIL
wF1QnsUDdUB8p3uBhvktP/9HcKJ2BU75FqoMYDjX6mX+8ffuzbmXUyoL6RK4D5LP3CNrdf1mN2Q/
/j5Iy+HBCuTxXs8oRBQy5DCutTiRgBs7Bz8G/qZIICXYglbzg4+ZLLKxeGs1qImEASiXwpOTmMYk
mt8AUUDF8ArvGdOUHt8fvuM//GVxVhFh+jFuqE9JGDRPplsdI+KWOcnHK2HUfza80zk07sVeGT6o
otqLigW5iWhZppRI8UTKIPy0WMy4IJOkgVI4VzEkhyVLQEfHoQjoQpjLLpOWwWQGCYEt5VStaCWe
h2mJhGtJT7DQf3ZVKYQu4wq4UVSOmtAt3oQNuNtkf4ISeaZkKrtMyW+blrv8mp2LgFizYWys5jcK
jKd4DT49ZNSWjIT6K8MI4TxN/heH0Bx+MRAJpPi7mLAeEsL/1YElslDZXKS+HrsacQn/rGW8p9Bl
L+nMhck1jIEO8mS5k/8+5PfYOUeQKPihJXomDmT3E4Ow/oE0mT3KiU/Q30wvgHh0gL6k+GSHO+lO
8eVNr8ju11M7ogkMtCBk6Pf/cepyLi5YdKn10eKwrggMAQIwnbBNn7NnRz4DdnTJaWgeFVKQby4R
FA3cKbqNdCw0rP9ZUk23IjWIIVBfg91EYlG4pCAD44HXJcSpLiuAEx7cWpcPK0UTKfaxedA9BfEn
s3mscU9Qb6jHjdxDdA1C3EV6sFUMT/5FDpnWD5NhpLxd0LHseZxVm9wMSTfKtrZ4P7yPo0gi7jIN
93Y0vLi2cSZfiZ8iIPQsqE9pMkb5LnXN06ABOYwyLlhQXs7beVgxpcdTaWfbmX7/UEBYPvAFYRdj
ZrMeycd4xMngkAHiFO3G3MZehn05ftIWdOz8IZ/iRujxfxA6oEfV/V7KXx+JiGDBekKTBHVih1yu
FY4abfBuskuG3Q0XN0SG18uLmORmhFbZSSYQyVwbQRwYdhsRGTTXkcgGihAg0/5SL1uEGm/iiEOA
n2LneV36oxJW5ISyed+H9zhUqazheqaokLTWdMPSRHYYgU17vqRHKvVujo9kpX4v6Lkb/HsWy3VK
Aq3jprHyrWUOW+/ClAega+QTcoRd3EuexxZzEYqa7gDxWaFn7AR2JlmAQSkwMkC9KKYT1xgx5hPy
dyQgwIEj/GmEfFsmWgbQTSgXZFL/s8LZZrCAOMDx7d9gEXyEq8SyEA0VeYO8xaxcshNu4osv2vKM
ZFH+0NUfHniESJMvc/UAcXPds/VZXsj4nQ1iigpqFLH+U/F/Ny7vUfaJi6njF/NJyDP7Qu7wIZ0w
NMTM9aP+7i85eA4q5WIfbv7/XOykaaASLRhzHiBOJywNQbYEXNWQv5GZP+XTCVyQjyZ38Aqmy54E
gaF7rmmpC8dJIzjcZmQDjScuUE/wHsTzo09fnssbqSpVtu571IN2w4I4ZuXG5I8MY9UD2ZXMgCp1
d2xcVih8I68AkIGrZJX/zk6xFGFHjW/eV/lXeSwRteYWHC8xK+tRJgefZgl8jH95nTAbtsiFbyWr
MAL5Qghs9KudNEjKm2T9KvPxY7mkN8ZhTeggz2hvyCQsi/DmWZLvS/Ap7+wtP4D6kRN8UPeCsm28
rUX/ryQnw9L/CIkg1wqGL5vBezTJComQUuJ5Ghcec+siXhUyBgqywAjX/C9DcDC8L7HpcJ19hBkR
iaQ5jpElySyzEVrgT4CJC0um4D8fQZo7gK3YiS5TfHcLyyHYobq/qxdP6v2sWPiB02Ouyi+Eqie3
3hrYOe7UnMiTuSF10oqYfugxJpsO9S8Emo7Tf2Sv/EfcQ13yHRIo9uOt330n/tx5Z5GNLgwOgBHA
3U/Mx1ZM4pbkA3bFx8X4KcfUS19Ob3RvkD3F2nkYJliuRCWYal7tTenmB+o57kfbQfIenb59VsaV
ma0vt3BGMDxXg8k8TSZmOtMXqbBhzJRF9FdAapnSLGIoHDnijkoyWor6hOaXuBEYxSG4gMqKgkGQ
QpDoQcbIwi83qTrMpKx61JvPRz4zjOamwWcnDMHD6HBxICcGqfhb3nMRMFyl+SLDFZ6Wtz5enQ9M
7OiS3/EWDgYBxb/M7WLKy59kuH6Ca3wkCWJAbCMiAQ7dRjn2HFZ18TQuzxy3rgKGhnlk82vBWMLA
xkgsGbYwCn/EPfMbxLEiWq19li3HyybbfHaRAfxXAYCI/fHfxLyeZb474RUzdnqSn8TuBanJ1mU9
EvMSe4g1bERZa1AD/3O8fudgPnIEUZ4+jDHph/ZJuRK83fQuRxprPtZ2cnclG0xSTwADb7zF1rz7
vzqLxoFSoS1g1xSB7qHoBOx3eX24GD/WaThXKCbhkGmJFYdSiEgrXY9rTK/wpGf6FmN4bPaIbSH2
F34sc8rGRsKs2YufuAowWt2yEFnvlZwTvC4OHCmdj2dRQd05ByjSbS9IIO+gJfBLAms4REZNtCqd
CHY/CxvwsIVXhkflRIegL+Z5UZRwQvwVFjM8AVf+70A643zn/cvE4N6QiRym1L/8e7E8pyXL8R/7
TmPw1hJngN7Es/xtiLCKMUnwxlsnpEC8vCls0o51sSOdvaOQMXSX8pTUyWYFsBiCYdMhavDubsSX
UQo8fp6d7j6pKKQef655vOO1vENUJg8GgAFek+Mrt+2fWRuS9EETzL2M4Qvtk9ameBgr73fnLl+Z
rLCfrpe73neO8hA4QZFkFCzfbGRU0VkHwUUeGQc++ZIKprjA/WnwS86BBBXkYccWcqFn0o9PSBT/
bjF+x7l5L57HdQ3XjESbzz2xgdpMb0ZHvxxnwIf4JHj0ZkEf5Ohom2yIy5Q0kVnNMConb28hCK6H
LoO3EO3QnEumupbp/AyvBMR1G++3JI4HMiidZgE/uw4mAMM4ovATvqeuhwCJgI3C+MF3xDJ6pLvh
M/7pxoqpmT7VNsU03Y/cZEKjSWY0iW0sXkYBbBiQcoFnz13yAQlnHSgyDg23oLcEsQuCuz2MCDJs
Lc2dUD3DUvacE+yij9zATOssS4c/5sGoMjwYCfXWGX+JCfRBVFeKqS5zR0qHP63zXxV5cTAyFIgA
fY8wZpVzxXIIRPD5m4PE179yXfSIWuaPiyEn10zO53djXc+cuIOv49j7gqyQAMTi9nIEGbhXjjUh
fUPedtyANd8OWMLlr6fLPrSkdv6kCDh2NjQp6cS2O2c7YjMn2U9+JjjTbuc7ZXIIw0RCSDWTgYSB
jHyATlhYxsuUFyEHQYF+ueJQsEBT7tvCmr/JGdPdjX20jfxhT+Tl6rsfA1PnGuenQ5aGCNJg5DHq
ao7fUd/EvhDjt2w2nQXKQJ6QZA0DN2eiboL3RCJCF9rgcupBssQlPmFUixT2JsLf+zkunUA9TOor
M+HGnybsxtON6OZRJRaOrrsKVpOo53xcL39QohALv8lzrpqf8gTqB6jKueF+CH7pFHoKbWeqIDhB
hSGvxkyTRZD08LeQOlGFfAmgfJ5eMOoNNKoq3uo6IXnuJxtQ6INn84fZUJ3xMnmLDBm9mvi0vELF
JDlzewge4JGr/YXmuMTDvspiE9AuBGUZXnSdNB+Tp0nRpDUfDQ/baaLgjEq35k42Ok8xg7PZLazV
aW8WOe9uSFVyhkkpTSkkLtxV8jEiKqZ71uGJIv/aj1xNW979C2CJ/uVx8EnBU3RnkT96O0RqpRTJ
VQw17uad+H2NfMmYv1zHoocbTiYwrYs7amaMLaqFRxXXH0qygPKTcHp3CaoJe9NRQstB9oKBhZrm
0+Lmzh8PcfQkq2Ag10dhS0xMac2KsRziPjh5do/RUB3hA+h7GkiMAdMwV2b2IW0RunyCx8ltHe34
m3K0eucxI2gPoMd7u6ASztiu1gk/2VjSnXRvPL0RWOLX2Nv6SBEMxxwFoJPQluF6guUcOX9SA4Bd
6+eY4DPH2AC0QDNSSIL99AHORc6odiTV2Jq0Cg9u6TfkFnbfg6KSymcRt/IGpDNPjy7GdnLcB65b
kbf8+q3MjmH662pERyHm43UlOv3O67kU5t8+yMaTmsSk5GEBwCpfqBjd0GVgF/o/6kv14mEpGtHO
LaoHFBrixYZ+9Qho8t+S9Ji/j1DMNg+8vTgvxH1FdtWcui3orboZTLZ3dm02znlUF7B8xN+cGE8c
Gc8EqkW89GABEUUwCFrEiN4hPr8JGvOpJplFJq/ICmeQgg7CNAw1xVSgEMJ6DhvrdbkO7w5lAhvb
hPPltNn++jUoh4eui55iN/5RFQmxQ/IVw/HyQuT/ZQ0sdrUYYHoUwU2D/63o4Vynyd/tLP5CfTKh
6etBU0akOGsnOrvL+pVkp4NEXp5YREiow6yp1vOi+bjm2bm+5DyXrnDx/O4Wy3PbLvOmAeNSdkB7
NV/x120MSe99wKUNS0tD4Heu25/nNSg2g+vvap5fMlS96cMfl6D40haXrw35bsZU3iXW9b/Yij/R
GPSyKS+oQ8fsn51qPZmT+TQVS7S5eoQyR9JcyQqgwKBjtnk3rO1+rpGORZjuyTY6Y7MKqFLMjCvo
h/IVZrK6X1dzenCX4UKVlXfft9kRp+C6INaGZTxcrox5d1pn35ChNk0fcSbJlf+AmPl0nNvPUody
hi/Xt8G3yEQNESQ4bQBIcC0lZMcrnQjWpt7JyTGKysR5SJmkg/Pm3SgrNKlDNZPgPJvuy1Sm+5uy
xgUWmij8J49x2IB+1i8IDxPhvpbkeA3eubb/ML/9Tu5hSC/dSwmOnBnhG2Gw2Ztfw2b5L2J2pmWS
tna1d0HVfc2o2ujs6Z24qe5tIKCNgzNTd+aX2XeA/XD2/iuYAs8gkHMLejONpC4sVEIifTi3zmNC
q/QSUkah3faCbcBmDRQqWR9rGzFePP2UpNRQwtsTYx61T0UFs9n6TxzSaxxr8kcOfAnGlBTfe2ra
yl6Z2Oh3JC/XdYel4PXd3WQTNu2ZIeocSMj/5GQRZhfVoXiFCWXAtfO5XKd7+E9pYiRIQQvra0t5
syx22RLCpiS52qt3qlXeCa+Z8ySYIy3Wg+KbU5e9lcRFa8wSejBf1FFhZRK5bed//Ko/B1bzXYnJ
DC5myLxZ7HOqaVssr7AkDyrwfybKLGy4fPJr4/FifEIyFVzylKafjcwnr814lJRTGGjIgztS4OWa
S1AyiXvjlEZzYAbPQXkaY0NGFosrm+WRpVbMoC0qSi1A4vhWSW3CzATSK+uCjTPM3XRDcNpmnxo5
w2/QPKHJ6FWIIQJPkrbE7tGdFcRNVLKmRBm5o6hmVqqYuxhQ5SGi5pmIyHxd7i/Z5WloZqwYj2W5
70V7fTHBVgXhyayTD7sSF5UuMSgJQTChIQumcg/kBLRztBcug7AVIwRktBCVM2eG2GN3QnOKyErY
EY4fgEOjdbpjgwGyXVeTevcDc95v0Tss4rlvv5g0DRXCFKzlL9u6kpp8qX6Efjwp/Ya8jrsErfwv
lFK70V7hQLQQxrAFM+m+CJ8EQfdxmSkJH4kQHJhiu8mnt4bkHlTtoUtI+1i/EIqYSEJLreHNX+ed
4rXxwHRn36qY4EoCw1L5GfwAMdAyAbuAnOSWRCLBVtkaC8Z0s208NTtlVokIF9XGUqPPEbGiYWp+
CsLSwemrLpUeFM/Sw7ObQaYgckP9nZzMU9+l9zh6UOypK24hFTw75SmEg+lvgipjPDFR2j757Afh
3UitI4cRh+3e7etPHKRZFC/hMP4x7B/MFWfGeTsdSPkSBs+cxm3OdGlOnZF1B5Izq4tJ8PC0Ik53
fE2D4Uz8WGfAOzwyNQRm9eWdUGy9I7TiLwzLegi7+LfblrugbMoNqdVnGSwiStplUG4Qn2ZIjF7R
SjbgScrf5Yu+01vM9cwXfaeTLsrxbXWuspagTR2HlDAWCJ/Q7fPF7JjoXlne8faa0t4v86fEg5JY
KJ7mJeooOmnGOzd3t6PV0APvYJJ24JE9wyNVD+r087mPSyqPIiKNy32fu4fau6NVgHDrZqhesng8
xw55NbBsHC73+oRhUqs++xOlmb+Q/u7gH0Wq8fqYBP2t3lKfAgs6qhYhL8meY7AWe5M/VDQMEvPr
DyUf6WgYpdHdOUmvS0pj/+SAhCBi7ZhZljfTSZvzwK/1e4bTG2EJkMNRuKZS19PHYqYcFO+CxBpq
lf0E2amT5ojGDKskHX9CCf9O3LcMAUA6UwcF1zxhR8j0UHaG7tQvfiwdgwly0q4H+jB4abJr1uEd
yX6QoOcKyCndqVZeiSp507/1bZNuAm9+mUnVkfNIng4LFxY/E6kp6/Xx5tLDE6zamoJXr28eKT17
VPRSFHS5Nnu36A/GnB1RMDbOlD/uG8//YoSA/M10phs4uHRX3MdTtVeAJeMs+/48INPpmSU9riCS
uJCeVHJ/FHySPgu/shwpHpNIlUxH9G0Zeej26YvnM3U79vfOlbf10T7xxmc5K3EDfA/cHF4Nstqq
3einB10Cy4eCBs9j6Dvpr+F3kj9Fk7iTXLM8SZaFKFXWi4A+vpvGQjTNx5DOnIrSETF8CQsyIBBs
QpnZ2EFTW97Sstx43PXgVKGVv8tKn3FBb0LCfKr6P5juyNWwDb7JBPt7jXgzjmEITySda0XIgcOR
9sbqFaC1y2w/8B7um+Wadf7MYvgmLpilZL39jSVYpmviyJ8j7j9YD25BzvFEYf04Ez5I9kXvxxsz
f1SABRIr/H7fNwRV4DMORD/VHWLocxq9X9/qXml0HsglZinaeuHffI0sX/cRwfCMcRAcmunHP1Fb
rCjrljdVTFp9dM6a8rq99j1ZfRX1giQWA4l6TMFTn9NyW8/1cYS0OzTF2hGgzsMzvsI/meJ5yX9X
8wv74jQYNLbBc+AWVA4BjN42Pyc+GjcOB2u99gyY9sbrEWe6avJ9N4IfIp74MHcozlQYmzvDDftr
uQAGxzhwwH65X353YRlFUnW+Eu2VKoVB64phpMlsKTFFomyTZLus+EoiPoQ3NzXw3drftRa130Lm
GspTiFL0xfsVg0lMsDZ4SjY5gPkleCVXuQjSj7EI+ruoGu9RGz4IB7tSyabcSSXOKh08Y/AGni+n
HlE22zQJ2eVRsitm561JmhcUsGlNX2kNTrFCg2s4VZ+sxia1aC5IpCaBKst+NTSnIMdrxiM0sj0l
lCzW6+Qs0bQlqBt04pw0+DoGY8xGtF7tetDvEryZFHuCl9Aao2GSqrx3F4FgtIZxugxGuo3p6yE+
nQoAv9IVMZOD9ZpegjP3/uEj3cQSJh1OBi5ZUK01Rw+KGLgloEs31efE7e/GICIOVzt3iU3ZRmb9
TEr2tsY0V3Fe+iGINtngAdQxfgEbJ7Tuqtl7DIHXl3SpP1VOS/5bNv8QM3feldSxJJ8etWS12vFw
MSmqo6IawqwWh35HCV5lGS/YUnab7QZ3faRJDmVItMOmHt753NJbnnrAGaiFZPfBHJllke3dxRof
5yT9ndNj9jtwpHdyY1KBa2fYEUYiNyL27zoiRV5vffPREnKcbTszjsF1HLbWFehmba+PdOp8Fqg1
Xwqc2wwNmvjRvI26eG/i9aQttgkjbd/XKf8zjsEhay8HBPGegTnH69X4NUZ1sAkQ1fpEgJpcExqz
rDYxsdKkcVHlfXh2/7aYJX0HKGLaWtH13rwEz3MZkuBsXj45RnjGFSPRB4gqT4u7AdCV0U4JlVRz
9Ce3m4cbTg5XhQxbLiqbrPSJrPf2NFO+GjjMfU+MMMJzSu/MtToaWUxHhyrfEhJ/TZqx2Tbp9B6l
iJ7Ksw8488fLMJHrbScFcPnymBYmaRxW8Zkm2sfFKw8uGXf55MKLGMqP1Jaehy53tlkWUEhPzBXY
HplMhbyAib4FdQkAqZB+JXzbFlMEPk7iO1FgulNguJK43dKlB3vApIgJZPuGpsmwZ36HQGgZc/5E
g7w5Ch7agYB04apYIOMxjW9/QX4pf0qf6Jppl03LIZjsJ0X3CBkymOOwkoIiKWFSdq/0ceWdBRjm
AvXd1X5GFgoYG/3k4EdneiDv1ENkdNsvXU47INJiDOx1Xpn3Fi1gfeT5RLEbsqeg6pfKIElTd1jv
5e7YzvWFoEIX1w+rMjbaG5iu7OPVPzBzhTKaO6uLNv1qHdJ6uhl+lecdFdg0r8FDXo67FUhOef/9
HN2sVuHjiqd7Kb1hLYoDuQKSr7GOq4cRPxUbCC+Gg7hBfT7dzbHN4DF9wTBxm/868jWL6wI8RKo9
ziSQ59ZtkhOg05XsfAWt2EMcY0rQNJF8d8427J/Zc7ymx3yyrU3ZeK99fl/zK2XLRtWH21t7UuQa
Ugl7DAGWgMytPNJd+p5Iorfj6W50feq4NOFSffYjw60RMop1mJNHmzXJtyzBRKfWL/zeoMc4M0S+
/GqBUvKCVgosnb/GGA2RDuCshwSkF+yWt93QbDJxxnxft85jrnYnOVlAf3OPlClMkDFWmk/6inUS
4+pcuGoLb0l5vKIh3Ad83j9K4ZFOFdVSmpr9BBtKL9U9JmYEBuGzV8EojAH6lZLQYbkm+3oMguk3
5tO9nEYp+4pIlo8C8OPrUUoJhSHQusJmW4tSXX2ZeIB3IScVbsG/NZLypTDqu3Tpmo2kSDH+jF3I
hOoV1iJRyR+StMQ3nHBj0RIiNfDrKcZAzhP1bev5fSL/t/8j61IusFxccZnwPVZwyecbBoDfpnju
sq6Pq0/Cw7Lsm9R95kdFVJ3Sy0i3Jb8F1cVyYcrSfZQkqsb94uERMphlF3XON+PSNYdwHO+X0v7o
3PHooTNLn3YDZvIpN5MfiOUP4RBDP+6Weey2s90lgCFOcvCo4t85yLfJbL9k9vLNg2d6MhcZlgL3
m3/QZyTN+zfa6QXezpb9PiCo12z+HA/D3Zhkj3VJSbnWbTCBPSvmVyugUNeqqqdk7Ma3oQ/uyQD7
gHfoR9SX/wUXprgEziEYs1+y86aMTrFxSaVRbB/nS3YwYgB9O3lJvP5Peq1p3jbRuzJDYPRBZm5m
rz17znSYmTD2ogSwvqRM2rehpoY2EHZNP8AQVMSmXhzL9fEaxl8vi1VusvZK13vnYNi0aWks+3B1
LHK4g2oYyFUxn5Hn4edCDIm3tdRM6ktDvzhOACZviWN/5Aa9zapsNjepGwf7QSGEcH3D3aSfD2m8
YWH9DhhAt6kTj6xW1rsYubup5vYhqIJyVxWQwRAW4AYG6oe5omZITtJqP0nuLvm0a0Lvbhgpc+ra
dzpXfLlBgl58cFafooySxPRl+RTQ+3kTGEa7G1cbga8+bzkizHmY2/qYeoy8zDt3k3rLlaYw7vUu
nkvzbkbwAqiS3koE3LXz80TJ2tbxgkPdJKy0JtvbjOHukNKkKqHyIqz3IdhE7RDZHsaEpkrR0e+N
O7uwH8Kofqz7y1cb97gNfAqfvWwzWd4ZmGu7FvNLV4SAyOWVjNf+MR3ds75W9QA8iacbxg9hfb13
hira2nNFoRIo8HQl2dWO764RufuZcy5g466it4WPp4vFOtFlpcHK9S/EGtEaK6jHePGZvxGegqUl
Rj5On5dhAa4JTx6AE3Xbj2GYfPEnk8Y5XVvunbw9xkH6ixjrU2fF574aHpZgPTFbgKBXtF+H7i4d
Rs4pOTsYbwawMwbKM8NlTn1qT+SLGGSjdQjdIGVk6HJf+vQp8qz3JLTvA5q/pcyQ2PcpTWvcadxe
QyZCSirrItOIvHIzWXfInQUUwfhRE7lyO9I6R/d6Tvv1cAWjN2Ari2CFE1aPMf3mBlyIkvJo4mWU
qQBD12N15/yPpPPaihyHougXaS3n8Fo5AkWGFy+abpyTnPX1s8W8DDND4bIt6cZzz0GD0GfMvnOg
BR+jl6a4gOPskJVMfNJFWz5SUb62zkAfYDymRU0vCvqXVdQPJ9dyH0m3zRgNEceCfqa91jScTYO9
Ok7tOdat3SUZPrukhd+YgV7CKgdaUdi0Gggio6OZ3Y86IWmjg4zntYr7dxCHNXSk8PQs4DVHVLkp
Mp3CBHnMqbhzvewHx05XlZFY3ZgxC2NfMuZm1MslMlWxqvrqn5xieER5U36Z6dJA9DI4VruxHKZa
7aRbR20YrKtx+JeX44Pems2c38LGiz81Clo3qmZ6rOs8bZ/MJsXogLrsrW/4s05ZlO2h8WOU0yNQ
Jf3Sm6iYU/NQesxvdbHh4ODNf0NpvLQ4f3sonhUNzr4OnjsMZxrBqNEzocrIVt401GWsMj8LY36O
RUZxHo4oQj7TBo0D3FSHZhnsXgUeLVpSCNvtTTX09MxNwjRz2FaiAcpGxFMIu9s0sfmuC/9DyRxE
lKACZdnF38mwi53+7nJEzreyPf1kebK1eLQoBVw/ASuo/cJad0M8vjWSqVmERaGXKLvD6LsX06vB
J/qO3Hn1fIWVZhe3VLFCgi9KyvCzKXvYJ3nTbQfPPWvzmivvQfeafheX/gxMX+tikiBPSKrcqDjN
uURVPY2SXUjNIXLkaYC5bmuT6q9mCyafpT8ox3fP8wjtiL9E3zqXCObC3EadNexqa3yJneJFgJRY
TVJQMJxYkHpy8DuUDNATXM9TfBzJTB0F5cs8facI3tc1mFuZV9RtVWWstUupjeCql10aLkP30Vua
qz8+GnurcVwOaZCDARq8aZ2OJtNgrdUDMInU30jaEFBSDR2s8kWf+smvHsidYH4Yg3sEN8JtaA8/
2VK3EIdYk09TX8TbFNrEfzqW86xgPpY2oP/JyM5u2u6CfjyOqOX0Y88C5hs9TTJ3HLWJyuZv4cPy
afSlL41RE61QB9xaRU9JqpPhbKxDAdn1IfBHE0ZJ6bS6EQnRMWpMbXzvKzhUChySIb0jXXRqHLzd
nRTdDhkIgKiBOVPV7K1NnpUvvQzKDQmW3gq7VHARFQzpH9eyxQd1SENuSweyzGAMGN7BfLVmALSC
OpxsIyhiFLMczsikBN/JtttXGCeDR54AafpLEqycBccLsRRolDZ9npOQgjuMb0lq3xVyvJmj2CrZ
PDDz8yIitZljexW042s72MBW7W3iVmIlIOJax2P2L84oket2eMkg3nvd/YAdhwN812vhOettoUuL
EViZjCunXf7l+RAIEb3mUwAElWkAkae6m8TurPTsSednUAsAPbM49Fln/5gNXpqQrC6hjxiSJyAx
+mGK9KXIKAoMFeIlM7WQSWdJzrAbXNpQFYIZnXVMy/Yq4maTJvaJ7ta9F8GbBS0To4lJDfrIjO7t
8G2a6jtX9ADSAca49kEF9SmTYOWFt4442nVE2YHIvmaD0pe9uSgugnrb69uwCYcbaZwGQ4tgRedq
aJP7Xjj2S9XZYLKRl20Lm0FcKD1DWRvM4e86Oez4oSb6Mvpd5zQeZVWvS2iS4aIPBkb/zXgLf+uz
LOl/diF4+o5qRxfQJRXNAu/DhNZSZidbT1wjWZC/ECVJ59jB+lnYT7mdY0VpGrak/gUUYfP0xCda
xa7kZyGqh9l899TwzX3UyJhxiNZOOtx7vEqmeMp7Ew1taeTQnNjrIIy2TTNsWg94eEvSHtvfvv1Q
J+Z6aZqHsgv3FXho1rOycvJNTONoFRdXkPmQm1jdQ9Es+zIkB63eR77JVW/dAu0Vz95CUJF1/lXB
KurJkQAIjRfHPFSTRalG6B2wRzUDhQWYrASEgxk0japcN/JRldnB1/nHcm1DImkfjrHd1Hzrh+fH
7N6FmXHfj4RNQjGlBucKpamenLN0X0NjOmQukl+iYvag7LuVa1ArX5x/S0sMWUMZhU1cpvpsj/N2
qP21NF9mLFXnyssSonk5JbvYG7eCedZYmPDcQLRrqXNqq12ToJY9L0hu9R5czNDAwi5oH/L0OI/y
lCPloG+wQzhwa4h6SzvzIey8Pcb599VwhxK4k+YJbU0sdQGGV7w0OHU3fYjK6UlLtNZXVzrbnlDQ
zMUhjfW01LIaKKAnE+ERdRu8IIgsbxM2JjsgPU6Bs5AO+i/GKGhvZH8HMHujUd0as90NUPStCvtx
iWZBBcz/iwIIMB/iOQNKN0J8Xzb3biK2Ec9rMIOFt121UbxeWtjorK2DRbdoR+t90qtlz6I0Y8bw
HK2FEHKAgQPYD28p4NvGyqCWPcTGQP7urakCEvMrBltyyF6BIxt5DNesNL/Rnyax+SwDgpawpIST
OPtmlC8E3Z9kPUzlKRRT7tIweq4yH17D6iseY0qumixSrtmTIhx3Kio48zRVMmiWqXiLGr4IuPVm
H1v7FFDErFrcFLNDNDZ4rW2e7PueOo5n3xfNXLGRuuYQoe1Y9+aNjsTnvEzF1gjD916HaX7lnhPB
YJ2KmISOb3OeMOTtUxvHZ1n10UmcW5nlH7Xvb3MI/Vx7OpVDve0q50FN1b4ZkEyGUT93w9MU5c9W
5W0Xma5ztEQM3qj0CTBq4ynpjX3cdMfC1LDIce8OwzU34se8I+7MAWKs5JjGuzyw2eSalKIlEwWh
OONiOqpsHWxLwjDpCS0bK8tyMHPgNXx5VEZwLgMTqjOG3GjrsW0ZECePX89JdSza5WJHTkn2qxgV
nt6CJNi1bCc3B52kWXXQLxcHSf03II2VRkIZp+3OMVMqfRi4+8b03poFopuebCAcjWtP224bT+03
ogb1zqwCkJb53RRb5Nn5vktjUKVDTaOUcqRVAr/LRhWufOrgA6vEyNfG9uT7TMEM1u2vBSUhiX4q
DJ1vcVveutic1u7IFKzD/fXtIfPcb4idvxyeitb8NjPbUzggY8m+EJ35BUP2J4IS2ymJdwZnZ7UE
4lq69XZmEUK67U4u9k5e3nWZDyMjdagQ8UeRx3SE0rUyazQ7rFsQ9BCOVswWs/TpnL+UwvwnXe+U
alr01jMfKB1zqKK9jLI70WHe3GJ5j1srW0ceJK6lXazqgsnRMvmR/ldiGozo+It1bEHEOtV0sYL4
oiKc4twnjEx0MpUbSDrbBwAkNbUtilE+OMaoIhazwhmDVozxyyBMZvfdQOytGYYF0wHiSrYFYCTb
WHPw7HQgTnqjO0uACL6jiyWsoGOVAFpHjylOxHTezDyfyIXhB/4IBuU+UnbOTr1rtEAXwlvfVnd2
IoN9YVt3lq2+VLzAo4wiaXpMc4f2/gE/pMKewioD0t19KcQ7rOfgJl/VKBjV/qYPt+PT+iGS/I9F
QyMwH02sjP4/avbgNOr/5CzcXBB+5H84pqbQfHxsa2kS9QJmBkHVfGf+Y+9Tr8dTZPYjH9N/HJPQ
CHBxGJ1Cj7f5W2VQstvR5gDqSksCdpol/9IbGncazrl20gKuIbsz9z18GYxlH0cIA7kefmcail3v
5IcSb8KflWjJ07SCUvRq0NeKGiYBa5wot+ANdNog77Efx9aijnssjddYAiMmeMvmHeYHfz3AlxkG
1LP8FzHQ2ETUJ/UO2uQ2lLiZB+EtEuOlABBpW0CnQy/YveNG/7+bEW/rkUPyiplpX5u/BaYTr4Jf
I2zvTiCVo4xGX3A0Zm6PbylnNj/o8+jS0tjz6Bai7jO20UM6V3goWkfK3i68OC5RdP5atRnFrjh7
8SPnb0VOEArjOHvFvg+aj2EwTkskbw6+wUzNJ+lW99KyjxSOX73S4PrR8mnSIpw9jgstk4v+Fi82
bqpR1zrvbqFTvvgD8ADclElCvco6616OvMeOAES02TcN23QdtIICoDFUx0TxjuJRMSVR9K/IwBmr
sE0OSQUgzBTAK2DN7EUtVr45P1dR6jJDNjeb1s6YdBQES0E1b5aUxYkmRoR49/pE8wCXKOo+W1Xy
tFG6VxJKAnSU4die9KhB/iPMMjg3jd3QU4p+SojVmBrjZOS18ezakCebRXrPGAEmS7aPs0qJtOZ1
lohTGKUf5qx9fZw++1Px0NneF93pHako62cAEdIUQqIGVuDesppcPaw76ONtukHdkNxpE4dU21fa
VZcR7KhHjmar4V+RQSQRZTSYQS1T7Ff9TFdLATJsdkMSne3G2mi/r/8+TR1Y0uDVnlS0RdJ3U0y0
LFLABUkfvcCMcpNLsw1d52QZ8kBVYVsrHxJ6hiS9cl9K0DRhCLB1XjZpax5kKH609Y0oO/SOd+fT
xYE2c9+q+cQ73MAv+amm0mY+GuhLSxdioZ7uxJdIeNsq01y6/nMZRxsoO49xSbHMa30IL4ePoBlu
dZOcRzqyJCtULUvrsZXRg94ycJWeEG2D6qw/UsbY6GOYRsG+8V1CQjbynG7iWKwd4raiBOVkZa//
v8uqOlhpB95tIYQFaR0bl1jJfTHWf7W58gFZKSNZLyQRBrEEZbvnYJjQQXTybJdNjGLY3c0s3ACx
+uE9UumXlwwffg0Yq/do2E+XfohW7A/YGFoSC2uXFRMkbTH42tjcddwsaVRBV629ZY13awaoRux5
OVQqpRlsl1jjhsSE6Eml0EjYPUzBHphLN7L3XtZ85E4DNVUdwQMxn/zWfAlqY2sbGOQQoNpinUVD
UGKI21QizMFrf+yz7uZzmr0OltSo/gHztIma8uqn6WkJe+rdwyXiANQEJnqhJYhFW4l103EBe6C6
ykKBdepoHwHxSiNokcZtVNVPRFugHEg1FufsYn+sHFSxLS5j3j2qSWzTMTrmDZOqo/U3NqJHg4kR
JlnLOxrwV6BLQJyW9yXv9kIish7bDykVhyRpdM1PlwQYmHbLi4mTbhoOqBXBtgRszlpiKJSCa4Ez
kI64Rb34J6z2NtjFc2Lan/oqAx4Mo3BnQ2OwwPq6AsOvGQc0v1OXQNs3HqgGH7IlJEMIXkDcAyeg
373Su2OpaJcq/z0pINTw2luzYGy0mxNNfyqW4QhqFZA6c3zVXG9dovHapEuS9s/jIF/DjIFXm0Ka
Ia56gZolcCmC9XuZ1F9L7TcrhZT9HE3XsDI/o6Qn41KnMXJXk4kERojiR5CsBZUoIrSDmJlJnRXj
mMFbRKDaVQE7uD0MKGRkeYWXTKdkmxfLo0HCW/jDqayGR1dKf21m7S03qIRjbJcILlSLDmUv4QoA
j+75h7gU/9x4IqDxv1MatWvTMthttTr9viyH/EFvat91qNJaLxaCHebkvvQldZkauZC21SxCdEGZ
egg+R0QmQkKkepn3gzS04oXa63ddGuLFLoppE1bthwc2s0nBjc8p4S2oLhyyK67EBxmdiQHIH6ox
MZZlIf2SDplCwHAWe8sw3yeyMlINF0Q+WdxGeyyXO5Bq3uDlCuN1Xu5D81Et9SkmkiNoi7dcmAvC
z6uzH6MAtZIedbDC1+a0cxJGBFaITmFXNYPtAVz5FakFECXRVsWk0vctiTcpq2IDEhGE7Px6fET7
e5dG2SlUMdSACGcO8J8ZP/oUDeE9t0o7AARLAIrmGSffke8i+VEQJTgi/WMASJlnDpyE7gAHhP7L
2D/haPUZ6tGimHr7jgcti2iFmx9tLAThkJfOG5LQlVDmWp8H/efGK/9MyX/yP4RQ/A3P5YXU1OBp
rMiBe/LBNvd2+Hmu32N4eEg+1tTVPT/4D+pAazyz0KgrmKsIGlRXXWfowIfhlXtviWM60g8d6Ppk
Q9Qp7EfS+0Od/4zOfed+zOqB6wSld6/mcsMNDL2JpEl5pE/2l9ftUuPTb1H/KfR2VFVdzLkEb0Hw
EzrmpkcWYTGPHomuQ/6hbyUdvU3WQNBNhpfb55xQfCGm5RLcYNL2WxvKiGD5kwBQ6M2XbIDBMQCP
Nprb0RqOVOfWBHcltN6yB9My7yLzqzDvh4LqgfpLGq83RfNd5Qh12O1Tm+IIjZ+5BKfE/TOgn77x
7Owq/ehN/tMCTeY3TFxu0sZadbwUXZ0Y4px+4xMf4GWOdFH54RFCsiIjSdSAtW+E/UGasUZha530
8BKWTEI8wxWAGYNeQnyWNgDdgQNBR17uo5mvZcFLShXj8MqisalHjNnk/HPGt7x6pVu1HlhIj0JQ
3vrbqr8R+/JBFmHGpXlawOUZmrlN0EMn5R2W6AlLr0NILOvv8lfrTn4QkdIhQiCgA9HCUEX83VE8
Juw0ogvg3mOatZ8itHQgysWLFjXSGgCg8wRuYa334O8jG1fFIKwAgEbQaQIMaQcNy+33fg4BkvlC
E+EU+zUUxdds8c5JOz2KGWA999E47jOFEVqA04cYv3PCfP0KJ9iC5OP/m5M1cAcOqGeeOvFTBnti
4d5iejU4s0JOksCFEyKFlB745Ox888/cZtRZn1l8lc4eOqCajRdtJLTXmT5k6W9JLAzmV1nQyibT
TvG2IRl5U7mHro4uocajsFO7eR0wRzJoZ5u8s10QpN9FnXpjV3J/OlByGIpzJ1C25AKtNZy1LQrh
c4ENHvSjs7GUtRlaTSiKzC0/f1eSk9R4f1k31DHqEDJS3z5HQwjkgyGT3KBY1q3VJI9tb2h7p6N+
bVCpzOg/5ykGvEsYHpf6ylp1o39XzKTgXbgpy+bGQidGdeaHYxTQQl5ZwN89i0ySCNvvNg9vQUTj
yYi+RtJcMS+XQExbL8oP+gEt29qIobxN3KY+uqRa3ARtRVBPBJK2KimTkBE4YXeuYuMF8mOn+1IR
lKIPbOIZlrAQWmIH5HpoUf4gb9EWgy0UVHtdOQKuyfnQ/yYXIL3DK7+bibnYSOyKGssmmbzUBpL/
o6M7rqpvRts8bUl/C5pAIOcdg8CbX8OV/ICLosv8m28Kyno9GS13rc8iV9e5EkOOLtM5+uN6u4eM
Knblm4K8nFPpNfWRy+ojxX/x6vycfonHYJAJcCe+tn1+Haqc8QZJYO8rf6BN6Ay2QfFxot9Kr8f3
mKdtGwqW+VlB3i6ikGEpi5A4rj6KKVnu87p8RqCaQTz/LiS4Bkn808T5Qwrt0x4a+Yt+wKas2D2l
xDy401V4maR9BPNU3ob9fhZze0w8Xm7nWIwwQb5AhPkw2eFtjCEhpIiwqiT82haQgiCZd5Yp+Fxc
pBclma4pPC5uGem3t0xa17VmBHPUBUQI9UMb0bQy+5B9f08rZQMRjJ68Y14fltdsNm4EIod8rPaw
cu+Fs+yyftnGFvMkfayuCyPZJfistm43UQXwuI3o1E9naRMhzjFlzeSEuBk+7IGdQnfq1MziNSos
stDLgL1bQKHVyQxeCYhMdGmKbt924qu3Ke0jzb13i3QzsC1YdRSqD9LDr5jRSTBUOLEZbQMlNBXu
dOorKQM4SUDR7zIzIGrT7YeypL1TfUBpRF6anBkeCnw5dQk8n0sJezL+GcBeaw5v/DQP9Pcw7j1G
HoTFphkaOvUuJLvflQnC36Ed6PyYdbgRUXw1u3Fv+q9mor8pUV8B/VxnDI78V2Fn2wq4UJ95+54j
65IckW3vqSpvHfZjFWYXwfCNbOw70wO235IpUwdaYlQE2JiA37Yl39ijtcPu7Cht4AcrKqsg+zdF
aJCfEUxGF26/GO+Sxdvrc+Kot4HQk5wI0wMW5vc1uGl+9RkhIlwgmuFoKCL8At1Q+CsYJBtOlO7p
wV/8JSWenthh1q2vQR1RAkiIC6QfAhBkMr/VaRyggOjoZum6Dt9mgioelr/t6gd9ux2U1bZvXQZV
7FSgK8jIi4RMhNQPNglClf8kuFBs84nd4DLzkRYNaYO/X8Twh4Ib3AQWGJiQjDMFJgb2ISwPYwig
rAwo0Bba8ZDjHwSNhEqcXJamLuf9zJhIiQ8pCMlxk3AwMHBAE56wYcJshsufLoXZO/k2eNV1QZ8y
fIsR0ULpqsWq+DQd5l/Xw/bTK8W3OKxt2ENLvlx5PP0yebfBdElrnHsRD9N+6MMOCHHswDISQeo6
mMsDqmPNOrGdfF9Roz2kVoK6cJPvs/nOqYxN3lSPAKi2crnORJpF12z8/JNQw1yC9ZiDtqUIuhwo
E7W2Dfpz/BO2y0/ihVs2IM+so6VYAhYdkiuR7I0jCn6AopmghSem6YiSGVF4AtSyXnxAu+wXP+7+
8jx6z5rOM5oXK89p4dsyJ3uVNBOcxcVVX0+7mk7adAvDA6Gu9vgNtXIvm7ditk+2cjcOfGGG0+z1
oWLfcVXfx3nEMRwe1mPY+U+AL08atylLaKaCrV/lF0tTa/r9ljikYxyfszwxZ9ay5apupj2a5/RQ
/EvtOu/4fgUuz9AMh/lHTFLgDPmp4whY0XhiwIRAL1gX+CMwLf6zth096VJpG5ulfmGZuMCggDcE
ao/Y1zp16WXQlE2kvBRE2yBYT2phLm8G/8/jWjbVXZZFr2xqbEoMtM3Elr6mnGDNs6EXRsFH77sU
EXEbUK7ja6slgeuUzL2kfXApQ+e5i1WwLafmnQ3FavLqDI4YuYCPo8zs9BlvH1LcE+FZsVV1rNnX
8dn3QUiQfOKCmC4DYFfbAqh+9DUTLtC2OQzNy9hAscZ7Md/x5SNxvI4bXO6TcqC10IMh4rAh7gFx
eRzt/s5aUMMxbG184HN34cqu+F4bcrzpJ5E6APLRMTB+hkju+6U5JOmJtvJF9eml4AT1DPCZvBKS
W4jinde6b+EBHXVsqJ2Kj4kCJLqTaLwBOP2wmNfM2seClMN0Tp2pIwLp6SApIQloxvEtLaajVX47
9ju/mplc1nZUWxNt0f2sP+pVZF30WiAeyL9CvEJQTZjAY7PFMNNBHp1ofS0pR7X0jyPjgYVRbg2w
1Y2c7vk0rzoYB4hB0WOp/ee6p2jioi1jopXUoZllLxsmCH+5LPjV74Xd35KGNgYGzoEgBDq/+YLl
POkEyioCSBa9o1O/6TtL5jOHsoeY7ZeJU9yNC96sCxH6pFwQ6Lnr+prVw12aegBFxs/CIx9q24kB
NDd6t0r/z0CUXiBdlBunBNPjyekPLcrU6s9DkzXrMoR3hvoI0Ddga1Wvo6qEdkHdRRen7/fsuikg
AaWp6jhMgvLWEo5hSOdyZkwyNO0TssVblai7cFoo54KCNow91fwbk54b/jxpvb1+lh70gRM854yT
ODTQDQyD37+hfeaAlpLA0tv6uLTgjOyAIlBeBm/L2D53Q3DL2mxj8+VBpHaB8vfYTXBQEULNbXn1
Upsxsm/bYh65gxPIeBKE4xTV91PLgF0DlpGGoEODT0cxMQpJcTZc0OFaabPCbMC6pzRrMGwdzTku
xXuIx5zS8pMJNjTtvgMFcpM+GZnQQGhGz+Lo+vlOvwjCvMxK7vLxrvGCeU26CqTKfCBDNmiperET
bxn02/ix3AfyUx9vTtEszbW2SxabDw8b5xAIuHd9gkxB7v/UzfgpSaDzKgMNpeZzxdEMyXxoSLIp
i0U+OtSQ4v6pBT4/zv+AfICOHxHWoDUnP3UawudsAmtMGpaVwISsK1WoCzbdXls9I7BOmUY4JtET
QYVDhKoTFpA35B3e/JEPJ6/yANVGICZztBhRvQRp8uREACZIXbSjUhRwJX+UUy4oqteULGfCYjUS
7IQwDBbGuzlMxGgL7kz+Tye9nWzlX04kk4Q63UuicGsk4XVIweBL44JLKeZuP9F55LemFW+SCtWL
5Al10bUuRUzReKjqTBEtV1u9vAvCBjr7L5PxSmLjcw6r5Th2MAZPc7m3NcCORdPhQVi/kgnBmW8d
JpXuTRowqf9/HNgwYQrkCDxlNfjfgoaqzgZG13rBnR4UISKOUZ9SQnNzyZ498W8y/4aF85bajz4t
ZiyU7i8trIOOtPWhjo2eOS6sOCJvjEsRcliMjRVFSb0aEY320RB7l3Yp9kDa4uT1xOOPtu/eiyJk
SkOC1KlBY+fHqv5RjVj7Vryniktvn/1HFs/TCqc7+zlqrEiEkGqwAA2YHn6E9H0gApww9RHEnWb5
rV2Mm0xb234nViRoE1AmjxXcsTy0zn7F2H/wFDqoSsp32qTb2o83nfdHG3/mJQf4hL1Glwrh6+Kh
8R6sljebBwIcZqpos8vHDsssHPjCymHL4SkFKSEbEW2rlYFv0wciDt7NMF+XImO+1X32iOUiBiFc
0nzOGU+zB4m3ZVU5JZYBphCEPSO7950x3y/qwhTDU0h9RpshjpPZuXfa6VKRCUW8izuL6r/aDxDY
efFbJBxEjNN9TFFnppKa0+TXB5AdQKCmt7Cu6yDTIoxlp300GrPXjlmiCTFA9BOIFQlzMfRi9vZ6
F7elH2+d5l8qxMcIFU5RWH9H036xVXXqLfXU2uVLSxLPq+DKCuxb2TeAiagQA3qnEzjABiLiJ6U5
MyIqs2muB9yYTrJQxqQ/XI6PfeyplTWhRkGtr7TVR6o+gdVuB64/mOPdkD7b+qiP6gtMabOaMLY2
1aughLcmxrql0oBxks6ivRwzBkV0sB251gpi0+cpm96M2f0XgbvEgD1xl3751dfDUxyn0A/U8k0H
vMpN73VAsuTDs979U2HuAX4+AUbotiKct2wKHcKODfRAA6oDEOXr4MqorWdthof4Hi8P2eW6aJlx
wH1SNXCFczdNVJjwhx1evUIBIOSl6rDKcq0Hv65vlCQHxEfpjVFlltNAa7HpMdLNvzFFJ1E91Gl1
jNDzDHA9/vCuhvoTlBBM/cjv+IxZdSNU2DVw8CC0T0FYUV8C/xPTo1PVug4cJkYYB5msGXtSemdj
Se+IC8q96g3gefOxLYeTUWuWLPdP6DBKm4xHn2oC4QhwL9LrGoKHjQLP3XM826q+JDHYozbmWKfq
ZoTTG5ECqmVoHduLP2yDqiQPKLFxiMyudEClrXOfZPPGh7P7VOO+6NE3BUKtNNy2pskhkyntN4Y3
iG8A5lNoXOj48DLclDzaLM07y1Dvwkj54gX8+UQxepLTp8xhY5lcGq1Z3651eurk4J76js2Qhoxc
kUJDUh7t6IfAMo0OQyjHfZRSu4kmAx7uUo/ZM+Ma5C0xnLdsjbog25QxKLi+/JkWRMiJWayZkYxp
3plqMDdJUz5HRP9mNv+ZvOZFJ1IN2kJjCHzfjgaGSqnQEypOe9oZMEtBzOACg2sz52w16qX2LTDg
YLYLqEJiBMWRZqw34MmSq0jVvNJRvu4/yNE96PBx6h2gruPNd8FRzA7Oz+k+zWr+gzjid23VD7GM
NmnNS8xzyDTGGGy7fcqjkTKoC7VjMZAZOoyb65ywo8JPVwnuBrsGi7Us6WlqM03SXEBqgTHtZYjI
ncsxmlvx0YrpSUpJKSCsiEPd7g4xaYhshYr2jgw434BU4FRn2Cn4HeZhhJr+LaRE+bYGDj3ZVb1a
UhBhSSEf/HDe9X7zOORhsJKzGs62SDdtN0PZUD0px8hA6iXhQ9RqTg7F4G9lds56KaFMEH370tGu
pUhnbVM7uRpxdmaLXW0J75ZKLks6/khj+QzT5ay3K3ic3TBFgL4SHMiUBowgzeG9OUc/ScQIYWz5
/qpw7I03j0B0kLSnFwa/BkrhBljqPkNhZchg2AY4t3PTWq1gYKUJ5FmAKJbqQ44eHbwl2MLHAC5J
GZ+tR4Q/CfVlGwVACgdIUTG5wcYLaGG3VXLvB9FXU6CTbohHF0diEdPUIeIIjR9elxJ366M+Hy7o
FfvgEpkV3E84hjHicn3gMPRKL7oy7DMiOpuAo2gY02VImR6KqQWbjgq3pqCfHgd1c6hdgBYJkQ+d
+Hdtfnwln2qKJLEYWVcL0kuAmqvCBdZVm7xS7z6GqhqoO5xsEyfNm3oUBYFaxd6Dri4EUh6tLr+Y
mbh4eEN9pvLaB7REDhsH2YtrLPduCTOLHc/pOa+97gxM23+AyBq2NDJblVnxLfRcRthBkMfTwlh0
24EnyDR2s9CBGJhCCnY0SgHJjrALuMNiUosElCbjcd2MVJNGOmSDQpZTBdEjmcGF4ZaNUgOi6+Zj
rNGLfbCjLvNu+GjQNelzvKRvtlP81FjaVdF0zV8lqhBudv9hjhxz2/g8sn4rVYqpI4CyT2BHL0xy
AwEqNqFD14vAAszRs6M9apG9hxNnBo1quND6ZzF2OYDpjsYvNlj0HjQm3V+acSczU39yMb3OsAUc
ltiAKiuHMqCuQaOACSvi9uRrwQyPZldP/tdlg0auFBtjIkjXbP8GC4J/Vk5zLtjGAlHAuunfwtl7
LTwSbi+lzZ4UxZZu1q2rwHAGOQTzvf+a2fCP6xda5i2nWpyqKEJUoTAvxjC8od/l3RlLBWbeZNxf
NO+zGD/dzH2LgvYxmtC+CeuvkLDGIYiSY8XBM+Cfm6R513bjT+JYAbM+Y/VrdbN8fMfhLMRsmF7P
jdCtkHOzc6lWrv1w+RZ5V+x18ScAdGwiOGkHDQMBctd5KMGUdndIwubiBQr59XZvk6LU1XTPAMoe
IqH7JTQuA5WF2SRI1L2fwj0iAvUxUyoIs/jEdMEFlMpG0nw0CjAZjW3hcnrKyqVx9iyInYLhWofW
ye/RluubD9dHKiiwppO2FlXgIiYG5LulSO8HYP2H9kVAj7AauESo+j9dpvx1icgFnAbliq4KcnMT
Ac00wBHLbJ+uqgNeKQE7qjjddkHw7CH4vK2gcQDXN8PHVjPD5GAHUzSuW3MkI4edqCtD3ZMABQnv
ugFU2O2p9aSoA6lUwri45PCS6tZKOML6azAIFkjcUZxmb0WO9oAiTDLIIleqxWvK/1g6r6XGlS0M
P5GqFFrpFmcbYwwmzY0KBpDUyrElPf35eva52dSwsS1L3atX+EMHlaV1NvZgrCwweQyJnr0AnhfU
VHoe1wmprTyO9nFcPpaZ4z9EdJq/vEmelLCuowpaKN7leAChmqxsUEYYX79LUuGskbd5nOUeXqF9
wrO6O+Y+hKVu8i86V5hNaEj5CJ5+dmZw42N96yRTiaAEQFc71Wl2zJPRx8cBeP5pkNOZc3PbM0yK
p4U5RHSC6cy8Md/kXbERS0kkGrdzbvVwDuhQUovmIroH80mSna9skw0J1JkWMxq6sbLvrallNGBb
Hwq2MNr+ABBIPON7x52fS/iKd16CpmMTJumu71xdbLeRujSjAJdiwywoFYTUJtEjqCkLroNuhC3T
9GAXpK9TMnZvndO1u2QIft0q/ygLh1ZBgHYC8ofJS2B1IGcsEyjMwMZcu3BsADdDLv6d6xiz8GGc
drPjVWdvFN0L8Gfa+By8cz+1vEMYb4GZSAwxzeXHAMOyS/y4eEjnKL20VtCSZYrJ6jd+Pi8PUQql
Ad4a4TmALFXaC4pntTGvrUbN+zEKEITvMWYIbXmb/FSu5l6AlU9ipNkiJ94MKhn2dR74p4InevRp
iIFkyuprWMGXEjWwcVGk36kj7b9E22rrSfj5U9uh+944xqMTl/bW6MtgHWNlDl41z49x+ZA2or1L
gYuvk5E5tQWZx7UHmnwxzOwSotOqmmKw+SEihwJQQ54wV60yB4+1xr0bG/t5CFVF7JpfMHN8UTDx
AD5Yf4qMXegHzUF18sB4w7vzqvJ9qPo30t29j/AHw/duCzjqvXQl2gtggHAYF97JCFk9BUTbIyCW
JylCMlu5rkNsfFpS6aitT8noXX2631NSbwD23foU6IYF5ROZq32bN4Ar6PF7dMPM7Lke/PW/sjCB
/q0Dj+5dGqPEjoeNnM/dtSgXlDhrQ7eL+tvkOn9YxScXIg2iW4Ft31q7Hb6Umg7VhPFHmzjrZpBV
ySx22gXgl8zOQNqxBtre+dktdBjQW7o3kMmHyhsVosH4olT+A+p86CL6suz3fiG23ZSfrMIYw5XR
wnkZkSUdOHTQT++Onj8k0BpDym+oy1ZTrcPIv/f5sJkAMfjmAFwVwWySgDTugCPCitmCAjYe3XAh
EHt4Z0nguDs/HLJyowpAbpakYPKlBXo2yaKtquOEaatCBajo4h8WHgSHMViOhV35Z6uAM21GdAWn
REjYznXR+3+LxGdYUMvcRAOrrjMoN37qnlUwJaCtMP3yTJkA3Wpn9mqmIR6Oco1T1o0pN38KI1Zj
b+6nFDXWZSROD8FWyA4sPPy3gMraChCeaeVm9FOQ8fmXIEoFCSmgRCoscyGKtxNUQ9TDO8YuJAyA
+XkP/Y+xhrQ8KXddhkyVB0Su5JhwtLTrmdHYX1oHiqm8USgaH9Our7SVuXGfTfkfCbbcQRMjqdKr
bzpXFzGCSLWntDG6i2M06T6BFl0txmZysQcOYVc6kirLLoqHcrbMO+37EGfxcQzNk6r7Dx9ic0/X
maSGtnNRRYjqN95aOGC1Tb+6BplPitBTt/tF+prBggs5dJsgPDeR/FlE+xyZAngbuYTpencqb+B/
NzLZL33yNcbWTRGG0F1zMQHzukNBd1Ugv2f4iO9DYXNGF/hh0e0Gs39EveCi+vA1raOnuMJIRi27
EVmjeWzf5n7xyfKbkFZz8QD/6F1OMEjqsV+l+QzMF6JRJL975az4Eusc3RSjKV9NxGUAwgKlDZ0C
UUEgPiqNPpWKHy0DwGYF90aq9m/Tu5fBnR4CUSDQU5xdR7zRcCHgFNZ4lHb+4gSoXg7TZ4W2WS21
FnD27NGpM+lEJsYu6gukX/hQ7gY5+C6PrI3+WYzYXJWz+eLZQKQCHMlmJzwDKcX30VEklXYWMQ+k
su3NEd41eoyLuDMbyGV9XN6JpHouYrFDH2aTDPUuVNbfzpHlzsMs/ATFdm8sxKYqhX/rBXsji+Br
ZwehpIMk5wxyJQ9pkxRMlhlsYm7KTInnOqWwY3DhzJCpRvPtrqJ4RHlKMqyYgmW1UBLa7rBOWG1L
uqzGtt63drcGUg7ODHHMziSzH++iDgkMjiirk5+5xCAn7KO7AE5t7FHUDu61pVxOVbwBxL6z8aFI
hX0QfvZkNfMmMX8ttAnKHNTPPEHKohThaSPHjF/P3NFIh2Lvm4/t4nFnuRhL3TPIfCrK/L3IKaNm
eEHoE/YxXCJ0sGbZbIoUI7CQGUWbnw17+spd8Mq5M8J4yRcyk2nZ5BVARGWYm6lZ4Eq7W7roNxuv
6AoQHaN92jDtQ9BwuAB81r6QKyLeNpKCAZoY/oyG9aCm9KmN5wPNoFM+dnuvmEkNohGGdsQMV79p
EdIe1LtRVidpZha0s/R9LhlFTXF0ZzN0CmIJMyGnWdFYz64p0dRuqEgN88zo91an9XsdJIA/gmPM
+nY7JJcTd0f1sNVPQJTWY2u6QPjFWZj2k8PJli3ZR5Is+2UKLi0qwEYw7YfQ2+S5PGD9iEMm4gA2
PbrK+rvg4wjCc2b4lTkc3mkL4Rz5hDylKTVPj0GHj5I/diuwrtt8ZImM/bJVY/IgouRbORGpIIOd
telMH3kr136qEEMxT0nsrdNY7ZmRoO1SqVfa9qfJXIrNsiBq3CJouCL80Awsms1I0/HqYQdySFzj
3rEgeA/uQ7Tkj0s13GN0hqZSR2KVjvlO2DbKKIK2RoNbeu0yyyvXPeBzs1Z7QQie0wqdESvFX6QD
n9sNkKBhcV7cDj0fKyQueKXzYiQcHabo881gQjrvh/xTzNPVcty3OHDXphm/NL7/d3bNXYic3pHe
x1NcO09GmQXbOD3MrlblOThUisgHGkDAS5Kh6K0MmNog0qtdBUyKGuvVlc7aBiwMLHInUjxc03nj
ts46c5afbk6WlSsuOMpbq6qpV7YUh6kaDlkSHooBGTPb/YzDJ7dLkHIx82vbC8ZhoJPLD3QUvqve
OHEVy4i1eeOh/cPy5d8F0PHJQl+GMdIyDWvDUogMY+dZm3t7AqtMMZdJ+jdJhpvIvyvUmyyIIRwH
6lZXjwGpedO0K7cQGwPtasctsTX+jiXlNIoX/5Tb5oKTzX7sjQJu61ggEjBsyJpIVAMUW4IOuElc
/y4+RuSG3p/N1jaMUzP1B5HZzxlKfHPwOvcYrsu3XtIat8vverFOFdgchFOaHL8de2caIP7GuVzz
vdJKMV3wQMi2pwA19BjdV5qiloSnOozthu8yuBL3B9lpJ9RdjNMvAmzbYhYg4lFUxRowtNTK7n8G
VnFdl5umoLh3mUdns4MKnJlAUINuq29m6gBmkg1SPe0bP0xJbRT1uzyT8N6LB0vR81NRz5KPm1Us
6eim6QwTX3NX2Xro0rX63ZjiLq0HbK+CCYJeuJtgD+9gY/JdGl9txCBORaj2m84BzaGKcJp2h9SL
d4Gs+7WTNM1Z9LD70uUnXfpTjMCnfsr94jxXvf+UFI04JXI+S8ZqfhXJVcEyCtLqxW3p6/Vl85jl
AR2bSTJIyiSta7cWmCqOz2nlfAlwiGXnYehe4I1Yq8m/CoyWGRoDYrAbgbDbskaBaT2iO2g33Y7J
7FqJ+LszQII6IF/IE8eaPnGDyV20QGj310IG97ElOSatGUvnsQjXKaoALsN8MYY0kXoTiH5+DErr
yagTJpqMCJu+u9aTu25V8pKn7WssxXdjjGShlo09CVhpc4oeO9e8jFGY87zF/Tjqju7wuQQADehE
QJCDuuBzBFMgTIXL4GOcqHeDs6Rzn0T+oY/AS3Wuse9jeMpGRfNCPOe+D0/eIS0Q4TjdTQqSoisq
dhOKXqlDe8IzIPqFArKe8xI09UNTlGuO64J7XW28ghcVgA0pDMnJPAPKVAMfzvVJgKSRQrHvnU2b
AN8d8RBbQE7WA+VEzsArNcS9nZVXGxfepjWBp+ORbQjUT4J8M3dI/BVltnWREO3xs4b7b1tvtJWT
W5y11WsUNr+D0d8qKwc86XEZkpDRee45ibtgi2rhue1Gi+mS4kjuy6NCPRgEyztcnVMQLx+A3dAH
TtU3BcehWuZr3sVqZQ7yTcjlp/K5z2ESPLZDpVXpLXnLitQEa2s13YchgugVWZCbO+GzW+fPjpE/
BnYKMKzdZQjS3EtqL7t2N5XJADgJdkB6Lt6wUIMsHULxDPNChEIY9PjLcG39bgDk29F+mjy2Q90t
AAmD3QCsijE4FCZ36X9TICwN8imoEeUigTTe4TlRhZtONr9ROzg7lxwijxD+NFpj7TTuKiMr4WHv
ctOH3KECOCmLOBWZPJpufO0p0hfh/Q36Yu1EADpN5HZVtI59sHPBNDFTaPMtiA9o0IzWZcN9nqWz
gbD6YlG5oeg8Y85ir4XVnsawuGZOsXVBoOusz4WzKYNsF2bmWeNqnHBa/Ts8HTBJY/JmGYj6OLBj
lwWlKiUv5dK82TaQttnpyc8iJOQxs5pzlgfTN+bJwGLfyqE7ukn0KFDo6cIKUems/22CYR9M3WPl
gosO6FmsOF8bVmW+TwL7Q5t9UPxx4ClynkYeAGw0/jPtXqLySqslJc0V0/PGpp6csrWGejCWtr8B
vRD5XPeevy6Mr8B6XdDtItLZXrVJbK3lhT5JFhNlGYON7oZz+sIr9PsHioomw2Tqu5ih9hWHogCA
hhRG4jlUXwj/zwc1B2uTw8H07id+A7RwJr4ki79JLQMxFsTTHhrzQd+93vW5SV+1i2E4BqfOv3dt
sqsOhqAAVHfW/4svEbuP/LcYDnrbBJZWXv7VF5GdRKORKl3FmGLUPnxcE2+lrGsBua0E8PFte8Ep
qr6sAu1MBKqdN36d2Wg8uqiZuveeitcTzDXFE8T8ZHCh1daXlLubBTU+n3gUMafmbbkAxk3UvWiO
NYfKe3Gib0y1qO6ewXrxK26swUGVCYzb5oPHoIYDJ0t+kdLnUeghJv0F7fgwbdzhnQuP4mzTG+9e
9JB61bGfMOQut9WEAk+27W0Qjj2NXOTDsUKmhyE1/k3vO/7ov0+bc5Cs3O2aX+rH0oszIm/Ncv73
KedRYS6q6lc9yOX6gcoAW95VZB26EcAlcTww4dW3TD86rpS31WcCPxCyusv532U3vrgZzcbqP8ge
X2zKka73mx/M4x71gR2O81cfRFj+TljtvvBi/UJ+aPtDvX70kszSVRFdqnBhwPVt0BHqgX+MqJNP
4Pp5CjSPTk0ZQuU2j3o5knE0JNZ6X3tuzLRym6SQa0H0zPpB8O4C3haLg6+qOpIv+8gba1lnSSdP
50hpQ31HAiRjWotIWvOShH82/n+ekvp9ynd9B/SLjBE0zPQzcmi7C/klEuIJHkeS92HR1WFz1BuD
z1qozvh8HYX0Dze9gkKu0eorqDxY8Za4KgaarJEmDljDENmzreCvZUUMIKfR98aYaRmANuHXA3OV
ZNHAze8xnwFrDSsretT3kEuOJZsrCvQN4TdabVZ/Rx40/wIgodeCtmY3xKMf/CkGxJ175GWcSIt2
hWSD2bYcDpq7kHPOkZBxy3jWMJM5pYp/76c4Ddq5XZHxPjgEH15SsDUyzD8iciueHPdJDO+5fB0N
B0A/jVMLc5HQpcWWrv2QnrkePxHi9VLIuHzZStog7rF21Y0XF4N74geM42uVmPBNMQvh0gcdTuBg
6g3BtXQYHfbRZ1XYT53x/t8DTrChqxNSbl4e85U0fkovD14+iHfTnk/tPDIqep2sDJt04nld99Cd
eBgsqHaGIdZiYFK3wJSAesTJzS8DpLxbhfwi23DWgYKZlIOGmnVWA3B+vr7Dae2Fn036OEbXLGB6
M9t/TUG6Y5nVY090iNXTBBipzp03CXXVrACwe8Z8mOsBTxEe7wgqq0T9Es3AAuHOlWPdpyEqkvbI
QHdUH31kgVQiWNjf+ik34zcMjK8AYcLCTkhylX+x7CG4y3qg37lXgX2BuU/n3UaPuaSYbqeKkX7y
01TVMx0u+p/FfGlqJqpl86I6xuFTYle7psrf6sn505MAdslw8T15GnHCYniA7E7dHtzZXhV1gc9h
fJiD9qC/4WzNEHJC671p6EF79niySTk8AxBnUbaPmYe8RYqIkB6GZ0F3RlNhHSi1qwr/RW+7wYnO
tsgQ7a3RhY2n/STNQ6rE3yFy//T0O/W8fi3H5l4rg/fEjDQx1aqr1WtcxE/mJP80bX4IYLyRWKb4
muW5jqnuyiwduhsTqPPMUacktB5S0z6SbD+HtnfLFuOiH7dFI2IIWvxGjOhIN/qgK5gyGi86ya2j
cU2bd60jWizNY98EaBh1J4YRz4Mhn0SNKAR/h9jRE0pn5zhq9p2qD34ib7HmPxU2SoO2m1y1osti
qhevNm+dYq6Vl+qMhMNRJ8VBRLQri9faSy/U2j2j6G5fhPFbCb4feIzXrdIheaJxaYMfo0ALnPar
F8m3SOiVUdHTxGUD9Rh1VME5C+eXJkaBvxhvEX0pK0ePjpHop5os8lkupq/Ge6MTG8W4pYwbPH+c
iyuMN8tevmSaA6mAEOBy0KFxFmoNugvMHNR+Wp6a/TTX2WNCkOyD9JwzCUPiCEp+Y35a7vIbus2D
8gJwh6q7zhx/WSf2NntknrN3xOJWLjJsYRvfu369Cfz2uPjLKkASryopSWfnXHbiVUfXaALwVNOF
aUcIEVlKC5jp0XGQ6jmpxaFFyAiOE5DqVHw5ljp68XwPFObHGvJXM7KA7GPTPDT40on7uKEcmhKa
mMliXmx6P2ZZ3g9effQw4YDfLfZ1zM43IyQeSfPS/gAQ671MzGtUmiiFtUhcTEfKDHI8Z5fX2Vu0
1H+HerhEnQF1WhFF7QYcEKrAI9hh7lIvUHZ0af0FSgMXnhQ2Eij9n5oc/0tZb/Q9MRus1Zf87Crn
TdnYvjXGvpqiYziSiXGWj/Hythjhzgmjay6aiyH7UzfjI4asVdGTEuYt2ifWLojG08T53M4Gnnzc
xMUJYYOEMdVMEjFmSHYLHyXq4T1MG5i/6YJ9ekzHcNjo54CfFc2HFXFxPfkTZtYdwq38NBsHIIJ2
f1v2nteh35LFdKbYUfoWWa7xyVxnwIIQYK/bp3/qRR2menjrzRApU7/8ZAh2P5vzQaecdWEdPVBU
KVsT04wdMnYbQXaMlwa1qr9sVOke+pC2dwfGIR7rN2T4b5ZItqlbfYWzsdW5QZvk28qjlzhyW4T1
NhMt4pDphA6kZlpBN8vOmrCohvnkIcyJqp+xZrx8DLLuVojpOXDdp1bYr/UUHuFzoXeGZWXdYARn
VOdOCOyvuDWpN1K7D9l+MuBLmr44TrG/qisHv6nFATfLsg6b/oBMLdJKRvniooEyyeTgmdmjr9IX
IFJ7QvQvM1RYP2jO+QslfZluk7E80Q/YhUln3DnJzP+ljPfcaWdmyQWYMPIC+syHurM2bAc1q8I7
xA6PibiHNAs6J+BIf+MMhYCsxVGeJrqjhq1eUL6VHrU9d9EFD7knUHpgUsMdjPg8+DzsPBeBkQge
ahgROSSQUlHfq6G9hIP4BVq9E2N+FsF0cuJ+G4Y8/jrZ1DR89dOrWvppUxhfvYohhetqQRwccLjR
fRJSjcbTLtPy6blhfglmkEjtGSdvcnCkr+0HM0x3jUgJ5wlIbRtwZNuqI9Xbu05bdEqacdSu3KH7
6JblgiQl6P26vQZ1uM3b8tKhx+74wy4YzH07TXhP5+mkF82D9AUMRjajW/YbLwNGE6EAqAg+yN0e
GjrJ0i2Osumeq2DZQvPy7wI3f0UiYQ+D4iswI7hmrYUK2mBCYudKpJ/QJi+L99Lwv6aEfnztWISV
5g8CVgfbCo6Wkhtpg8Un3SYf23iOj15UivCcBgrO1AbzJD8rIGNcx8U30fuy6PtycEatqWdu2z7E
0YO8Ma2Y7yUZOh/69LCqiaF3DTBnQkvIsg4hKmSQyQHASpTUeS0wdJCgZv/Vy/SPwbbopmgXjcXW
CvpvwHUHp6Z9TuIM/xv4f/IighGmChZsSfSuIrQafajlObAM3x9+SrKfRozoFqr+CxY39SUOQ/og
8IXN6FTu9F+2Vf4acRSUNUsf0MNjNGAI7IAda1o6HJRf0JtE9EmbBTyTectQgtcrRgeXhXNVe+Al
Au0Oeo40sHbAbR67tt8sY/9U20SPNsuOQ4xAiATHXcSXUSX34IIeZkUBldV3IadGEIDqFShiZTTG
rBRvnDj6U7YTxuPy0GfZXsdoQwyn0hi2MQ2BhMy+Hkiri16+Bq681nbx6BvdZxM4WlUUuSJnXVnq
04/7X2t00Ix3v8YEazxYmknQr2VB5ht2Bfoyi7+XWb7Dzwqb9/GnzKLTGBCCtCQToQAoFCZg0cbw
za88XLbpAGMzxTq0gpQoy26zEAG7xjgadK+Twv8Yw+QdUCHetiU22fNTy0OMhXicfcsjR02f0VM7
1FH9zizyhae6mdS8mbr6uBDwYfst6xmjLJqG12SGczuNZKx1+OYvQcrokowgJRVVEwKkqXEmA9gy
pghh8Y6bgDVkWKgQlP6hQw+zpsDxZnnwiWbTwmpLF+tv7QHcJ1uHiNp+LT7CiF67a+LkgGXlVsn+
6GvwWONWT0IHCoNWGJsCmc1nvSJZLtu2pi9o+pfeqA9eNt9XmtOWoZGFHHLLG4Wc+4MSh6jqcWIx
6XNg5nJXhooWc7HXh8S/JyTrj2UCkeWlyy6WDVX5SG+ttkirC56yJKOp8/QQpN6nMSB7l/c/2AfQ
6FqQxbJe62Ew7qKhAPlGB69bNrTk/5aGVSFtN2JMjQCj00VUha7/VCa6HoXxK2ekMqyke0WL+GQG
BYhBCyuV0nq2mum0yACnsgVrJATlg0m9eoKudGBhBd76MS3tDoQSs6jEb/7mhvto413BzXkLJBJQ
tcpQFEGzIg/EdrbN7aB7SoVXsV2ZReg7azgUbFlpvAOzOXpR+exqWx8DxmKkshMmsPuQKGKYZPje
XOBgaJa0EUD3T+4bbJInU+W/tj1+G46B5Xb/JaSW0Cj0EsUggJc3o3USjviTTdmmQ2GsdRE4ltpY
iB1ZUx9g8NTEqK37P3RrXqtankzf2KVVvxo6UmrVFU96lywqeFq6/DcNp9dIdTeqVIB987Vs7KM5
o5BIf82jgeVE7kVfpN5VFixTh/ZvV9ZbGtY0p0iYqQiA368tAkUQc32m/Gs24eeIzSfJAzbcYh0L
d6MoKGcyEp0xc3yweFvYWApCL1s9xEF2xlmBlSiCsr7Li/KhinBWXKynuW0wdfFoY8OYz8r9bGb0
3KJLSXdK74DZzo+eMaDC63G6JE+NLzY+EGC3BLVsOODfWkjS8tR12dtoTkySutu/yI0bpA4KUz5w
5BeXUGQfqpnBxaM5GNFkNzXS3e9bWJzUjzkUcCt+oPinJMx3NpvSSdInySB3QBrcJ7upqDWCpnyu
ARKiNLlzrelgePV5ssZLxvpEgsHfFY1a69Isy8vvIvZWRAna6t1Jf/9MIXhDtWNTmzeOe+5Dh20c
7/2ux5tkSXCJxG21CO6nZfwohPMxChQ8IFhH6Xge/ea7lvCqc7N7N1uUi5xwKPfCNl4FWWzUNRdG
It/AEl+oMnddzOAMZfQHBibLOgmTDYvohhbfN/JJN/1kEhSFS1++NAM9FOIEwRmO47wTfv3aciSY
Q/PWYSYGuxryLWkO3bPrbKhv5J7PJNXbMLNODcujSp3z2Jm4jnhvlcPXMUimqxymOZLqgTqWXXeK
puTssYIzW+7NQezmRD0oNHXjDLZcCxaU24PEGeNhYNCJbXyjNF+RsvcXqNO7sG12olJbVy2nxCkP
4IivxWC9txMnXkOy6fcu2kHFdMoZ0wG4BhDEWkWVYdPHUPMi497yy11mZZswnO8pIg9l2R71B6PN
shm5G1ojusYPVNJV6vW6tcS9AIQPg4+ULjYPev1ViLLpUllXlfob6RNzioKH1ErduzivMWRzb31n
b/Ml2HI0nwdi/ORYZ2dC786DUp0biSbmun8znNQkAjt6DUiEe8Gl+xcnzlvsLaPPZfZ/F5UcSga+
aez9jprBUYd4KuGRQtpz09XQkjmPdYLG02gjK5VGZxqXA30jfZ7PYl5ri9OxR4M8V+nvqNJqoyNq
bUyb0G6/IVXedA9cn8MJmxbllbvGeJ4B+xW6wcY5OXosVK/WNRengA3pv+6nXRdpRbcYPnbKIJ4Z
QA/ffj5os5GRLNwGet85nEc4k/QLPgw2bd4vl35SUqprlRpv0p8uOpwsXYLyuL8XfQTvu7vvFxh6
rAtd0+ttEyjNdWy3FqdD74K/Kn4cJL/pci9cJD5zezervmuytMAGytsAxqelrdutMwFLP1DPqY5Z
nuGOMXxkCJ7WvXWeRX8F/o7XIBxUusXcwJ1RmH9yc7lAW6RUaqGYwmqf6ZOWyb+6q27gydgG5XC2
YYq5aruQZF1umdRAjreQYvSRvb39q3J8+HZciVlLkFw4N+MSUyzZnR2/DgBcdFjVkChaxPDHHlNN
3NAxZ6QNZtw3IzrimrpgH/TH1TTo7P5VX+XiU0SxXPQpkCXpQzHJnacUKrpXTL2CrMfcplkLVLaq
bFlNnF0Nz3pQ5otu1uptPVVgKZmgkfQcUeAiptCnQQoKm0QEo+mO5hN9/2RlpuaZTuGk6jsnYx8R
sx0aLNXwUwTfHvwVVKpBA8u7erJWcfRj1NdsuoG2W6O8CHh3Yfw6QJyD5utGD9wVfSLoG+bSPh0d
G4Obv/qbCOQQiAYrQF5n3Q6wSYzpHWqPh39hME+QvqJXBKZPZUA0uWlza/NVsLFiYcSJsS3a6eaQ
E+m/a5uPoW9OHgXxXKPlH89HJpJ3+gSx4wjXalouYOd5BPxlZ2NIw0FOKrTq4Hr0GKLlOZom2UE3
P1UBEFuUaywwV93S/kvM3DjEcwyxHCyvcvGhd40ZzOuKznoblacB6W69SjAHj+LuVMr2IELkS0hN
6E7qvWXkvJZh0fKMIOlrtnyOo3MppLPyh/6A9A94XcQHQ5jLY3rqVbxCz44+9Y9eKXXxUdfdWi+g
Vs6bis6YnvOD2brTt47dp8WqM8viu6Jmx7VpaeS+m/f6rlosSXShvRi+GmYvTCRYVPqe6W1NxLpD
heRHH706ydEzkBDZFzEj9FShC8FkiQS377Acib71p9Vl/ZfvpHM2eqJ2PO4bbrL+8Lj+0mEDcayN
zf4OS3WohU1wjtAhQIK/9s+8sJjbjYUvbkVuNclzZH+XrYVTXLJmZqFiaz8OBuq0ihxx6h90ppqH
xaGnULUjQN60QcL+1rNy07z/l8hG/U1vhYHDcsgn4Ay4RJfRYVjIAFmOfAPWPbEgQbmj3dl0ugF3
OxYT96GFmddiukf16vblLe6fh7aCeKVwsHrWT63idgBz3Oo5C01QhF8B6wPo08uCeDSwwws5bnOj
49+BoUc/K/2YdNNQrxHO1IViyMeLOe1pfyJty+bW0dBhzkY9qFeAM34moj8HrXXpgEW7WLtExYYF
kwiUhQEMNDo99xkOdsDyiuIpAcHdf7TRRD7ibDITKdTeWAP3fdAhJ+j9FU9Gr6fMcg569+gQwsiq
5knWUHCwwl3pwDT4I4CJT/0MWwpgBdgVuvGZiAIR4tYVP/p5KxIyv+Skij4ZOfLfIGAqjwZE8M46
iuk16j0Kf0Z/nRgDqIZ7M1ef2qym8RgxyHPYApdcEIFIISGR4+jFaxJC9EFj0jVgdhORn/IU9AZl
QDKnPTNs5thsUGYKPhWISDsIy99Qzu6kOwGApK4k/OSxcWeFN2nEgGE9QAJMOJmR6HuQpcdAIFKq
DR+oYnWhpDc9B1KD8VPufKLNdtIfSI2wdlgWuNHoJV9RJ+ugtShHR0J9iOhd4cXozpmmfyRu0426
4cQFG4j+Dl/bpcGgt1lfXxRnT20uezWHByIELAVO4I7dxpdM4nino4QDXsLM1UNTiXtmRf/Cd8V8
jMJPr8ZczqQ93ZmVm1asADMFNwAwLqLDTKjKluBRlwqsP/24ZddDyoIozeGrj319CyzrndARl4Dx
+RIF2qQqAdOIjqvzmXLzmwLnBB2/2ErsuooKRx9SyTCz+2k2+sgXjoxzdeSnZb/VlnBdE8DS3bJf
J0hxOnbo4R9Prr/paKP3WDJC6Wad8lsdDxZd9uLT1z/raGPzXgkMBd6jIZdl+QCwO4YcXcX0NWr1
dZzCXbgKxIaRNasXSs4BnINhiUvIY0bF2DDDYvEdZtIlI7kW41UU/DXPsHfEIWASp3Ek/181Ov6x
Dzx66fr5WS5CjtGDDiYROOY2SS7uCJsS5FFAq0G3FLygvYPSe28SjgEiHL3O+cgiABTLZzvobWHl
3Ssxq5j9e64/cgDCLvDOyktUBA+Bqr7/nShWDQfu3fC8VeiikelCfoPIHiT2+V9IcO/BeO7Ff8HV
6RMtuTCtM3zokBRe0eWhtcR2C6aHLLvoZI6z14pfQyBb6Eyd9FZPZvXWR/Jk9a8Efy4MwZONh7J2
ngw7PCr/fbDe3foY53/rO6T341hle1bV4tQ7H6Qtggb/4gB5J1KxFhruSH0bwA35G70Y+ZFBa9Op
QWgmoOLBRdGO9qV8ZHhLIOOtkxAqIZYJc5dfWuzmPe4lFoFHvc0kTbX6qreoHtTbyT3BhpewgWCN
INyLdyIRCcYd1scO3aCfEf8AD/izzjfnK6/VYUWHZHYJSzVPy6soATewkksCJ2z9jVEgfxjX+zCk
hcTnuzzDaPwfTee1HLeORdEvYhXBBOJVnbuVWlZLsl9Yli0zZ4Lp62dBt+ZlNNe2OpAgwjl7rx2c
zGnNfAB/rTc8DlQ1MIRz66g4jWN94I/MReEbOuIj4rs2zIkmhNlMaNL7p5CtsEXv1+DZrAEzkwfz
shlhvvrwcMrxWt+jengzYb1LP1zMrB7P3aNm8a5Zrn2mFGY8zo9qZybhjofAUl/W+GIX/atHJgsW
zMeQIWLeIbKtDaujmYfMemreyXxFi2fepu5WpPLQWss+Uu+LD5KnE4ioXjMURT5HU4a5ybVJQyK+
mIH9ZfoOSkuJgFqQ/MdL/LgsQBB9oJ4zbUcDBONpZNJcR/ZXJG9LtV/s0RwhSove6WLFj5l5hHnw
mSAWvzubcCHz7qD4GHOhk/yBL0enKgdLz2tl9h9eJ/e4UGaGMZsQ8xveIO57L3lCOknMiqqgyBAE
S22Ko7dxl+5Qne5mhnSIQaebJxSPTFQMOoH7ohn6rbt4t55NwMBqyw0z49Cnma/78tFMo1YFvbL+
axZ76XMMStZDzVnejPs0lk9lBMeX8Y+Ki32nntEMVj374pgmuX1y8/xeZoA4eR7MVJpq/8yqYZ5a
r4iRU7CTCdVgZBl3Zo5UPmHTRJbxomaqQyFlVjdcg9+bmanznswCY5f1fmA6T9gPmxklEwnbF2MN
ezBDxcyDDdsJs7aa6YI5ybyhmXO4P9+bVy+npYyc1eximRVpWh5NNyqhalhoajVVtm8BbLhBtzUP
UkOIyUyN04wGMxtnI5rzbjt4eKNz/2RGmkUzLkydy6ox1cbl98YILvIm5ulVLBi5/dpiBwnZd6C8
Yb9pdq9mbi0RHNX8jbktPPNmAjNvC0cDrzkMAj65mXIZEaawMqOD5wLZ3fpa+PVe2d6+bSH6MuhM
bZWpf2x4bpR9lllDBJpC59OySwFsVXmbRtM5q7unMrXQL9fQAdjcZPOvPkJAFAHe5DHJo/WdEx5r
36pQ1ZdfZsU268/alPuG3biQZJ2wapq9BVPG91iMvmbqC0bZVFFPJZjVzz+kfDGfFiHKfS3D54zd
GZ2+s9mmhBTnEqIrpCu3rbyaweqxwWxXohhLC2PEcG0tGDyMjkSUN17PyDfN1tsiiMVsbGKmODOg
0IntzWXiwe45nZhZwWwZXRZ3MwYZ02ZbKmmADEt9NUOgZQqTbnkw+xyz6tGh3BJEZaYGDovX/+7Z
+GNt8F+wTWP5bkOUw1iO5XAzczFPsPmSdvz2/WGmmR4trlFmlzj5HLR7+n4XRz+YrYuO/RNbnKLO
f5bsB4ORtjsj9f9zk9lz+ol3EIM8mslo5sQ+MOA0GV7mdkcWCfFztMWbSxKGa5D40O38G+x1Tmzj
cLEtrqC5VC3IzcT/vmy1XPaz3SBEjtgBsjiadUBV69a8Q8dulDftjEm1/PqeCCk8sxaYDd3aerco
roFEkrAH1YUkgzm6mT2KUuk5X9UxdpizO59dSPzWudbJTOjOkJGDvVw4iiJneMFycjI7ZzOw45lq
CustrFueItvZRdl0zfvBADGvNF+MNvFZ5h+O2+/MvFra4cXsLov2PZLWvzC0gf1a47HnrRZDUg3j
i9l+mVLQ3A08LdCzkB5jV6QtaJhXP9KOeaSzSeopUuA1YW29rpZPV7HUT1rFb1CtnrCBlJsVqcgG
ICGWjRiTZ+fHDVKJ4T7qhz+QxphDFtZ3HU3+nSYoCC9Ezovjxber+zYtVrB7CyDuKLfeleA+Tc0C
lFUNwaPuViT0VcO+WqJbLgII23EFzW11RcnBOvyk/GRzUg2ZwxaMXVVc5mwkm/dJdNcyie8L36Wo
H4HHNcE/JakKYMSSkuDP7HdDyh7kyLV7TLuyv098LFFZ2FzScMbBUAHiWg4+Xjzai1XKe9oWd4+k
QqWcY1Ov/qkwD0w1Q8TspeL4IPv1uhgd2Nr73cbOHBj5E7O0A0uf85UJ7DWpMs2vsrQKBPT13gv/
sZofaYmX7qVk/pkcrOFjfB6iP5jFhg3bDBt9XfuztqrLzIRTo7Sy4Blsmmx9aSxI2lONcL391xEu
jUCLLXxDJRBAwgBRNuAAtAT1p+thzJHWgpjTS4Lg4PfFAVE1YUutxWtl+fJSdNxbdOnPKkL4q330
e0V7bWNkOWbHqiXxnHD73gjwRhrpBG+dQO3eTqwTdeD88ycsKE1Hll5bquAQiHnaq9X6nTVQmq2p
HwDKwlD1sIQgSr5fQx65ZPmcBspKczoTlxFkaNvS+hCEyCDoTMUwGuCBhDTC2wK52Wqv89GywexM
FlN6P7yWTXfTqrqtpGlsgS7eTxE32e9sDuKDeomNNSmnog4Xzv/AzvMq8uB3Wdc/qykqt35XSair
1Err5VAPyTtIIjJo81lQLcvcQ4j9DDvXLdXlKXezX4sb/k4N+LVQVEeCNBvPKZg4zpKgvskjfI01
ZK1YWM/agYKap+WwX1jEcKRSPXRQ7HuAY7aiaX62a/4G+eYXLYtHEv6oqNjNbyss3+w5dvD7zNe8
LZ7rnOZF2f9WCzhCYVPU9FV6mwoYHYmdcop2nOSaWCVt6Io7mY/ecDegeI8Rq0LBnB/y0r4WI6tG
KhqWxgn8OjQZb1YF42yGCtZB0Ortl3Flm9DUxY+oUfcEYYGVscsXeyDJLuma5uw44tp5WcweES3P
qOvuPPhkG5Zt/1SM4kedYvLNnZwDEZDtVbubNfRytnrhQySc59Iqk8vqolnLBgCw0GnXAZR5QKG+
SwYyDdHcv8OZEG/RTIV2yqntUTj6rMLg4sQ9mV4zFAKr8f6B3+C05YwaH81ALzPyxTmt6IflrY8S
JQS0lYVbwtboW66uy2QKnyDh/snEju6qFRXUCFueovhLZ1HJltb8OrvhxC5vvdZ6fV9Ki9Ix/r87
v+IM0A9EYrZxsx/V8rdU8pIuFZYUhcI7QYIRhuu90r7AQGVTFhwhuKnkM86HqzMF11avqEFNxlnt
tojnUkT3qyAYek4ylHtVEVM4KO1z1QT0yrRW5dPkkcwma0w8pcc6TW4PZbQJBHPTKuKJcC7/mJPa
ZiYP5Vkv5ZOFdAda7MKxBLnWM8Hk3WaG14BSRPhbTCfkZzepf0hWDAFVGRX7AikYgm7Gba5sfGq+
/Nt0pCtYDkkmallQf6Ks3Oo2Svd2I2fDuAgurgYfxGUFvgbcjJ3cV97Ss+3g/A2x/ygs+4M8xBzU
lYUefvrrVPENv/o5cRP4vDTe28TmjG6T2d676gReRsEur85t3RNGIt2HPp4rSukc6oEtgM/Rzq8u
gAOSYfa+w/9CJk2BtMFKKMuuxUotnaw3G3Detmt7oPZK5Ijw1+y8NL5nyggrBhqh6YXDWsKtoe5c
sehjmVnPcob5hjyxEDWDebZJ77RZR1lNrPoOygrm9MS/GDlp6ZH+ONcRiz1u+UCyUy/tidqku0qW
0rF0XZzHavjoJDFGTjqSgD5QXlMZyJNEe8u1pMuONdUdPi1syNte5xwN69oS+1iO01u3Ks2Oy4ZA
l06vTuumB+kx4XGkANM9gQg4LH1QVUwYmh0lUVn2/YLPgk4vdpoxnI33rk5OljXnNJOku2yW1M2f
yr4mfsKLgggYC15slPMuSyvRc/PrSuoPSNcRppoAu+OtrcaUgSABMX/IBbcyBAx9R3py6qZnv8rm
Y+D7CpFqilAGCh/ZABsVxrSmvaUvqdi1WXavQHbDJMD7sW088SvvHKDMvfIPHSxeinp6pehn2WdP
pzPtOSd5Hex6OKW27R5EUq9QbzJ/W1Tkr6aURk9rY7bqmaXuHe1M0cbvK54FVbKToqLV3cspaxqU
EFNySaKccPS2rI80ImmuFU4F2zWoo9dEiox1rXAwNpDHcO5yt0UO0tqfpWyCl8bv44/RC9ZP5drB
di3AWVWOz6kwH9Ojs4xoi5oqsD/TII9/NyBpjgHWRxIGrMr5BLQNYihbAEUHBfagmbAaKEyuTVIR
2l63dwawih4ZTNGK2mrf4q5mrxSr/Ln0F7AY02jMeX7RTGQGLi4S0Kqs44jU05AOe1w6/2oH6FiZ
le2z50/ctTkiLadlSD/gdGpfxsHD7OGpbL6O6EFRKKXB26yt/mOhWvxUOykVf225v4eRpbV1MaaH
M5oREYMcnwJUWuyExr1y+vIaLnr9Uw8xCKyojwJ2pX58IrqPnaVeNEuAR0uQC4ZMD/ZHcnQFXKFg
rv62s6DFsbjQjgoUwd7iwl/vxuxF9Hj6LQg4mzRBNz5O6yOJM/0/Eq9yYNu+FevNMFl4zIYAv7Wf
hJOzm1NHkjyaL+z4fMFgJ+8K5O1U28eqFHpHrxitSzBy7g/QP8Mvbxc02K1m3spbi5i0KMJoPow6
f1pm58shsHJDKGD6MjYB9pC5cr8ID53pu2lK0nNZbJ3QkTtnSn95MGwMJwyUS25YKOgl2FXbRCSE
xSCpJ42a/UGDspEGbjSSEU3+TZEctCRykovW3Mk8c7azV1uQRNXyOPU/py54F8M/bgpewRc9IZ3p
J8OR9HHIsSxf2v5rKYAjTsmL1F385HDuIs+WAyWB4dRg55nwcqMpwhNIXiHZXIj5H7LMvwLT2s5d
Odw5Fo1s9niNyN9FoIGezorq2gfviz38vRdU0JT3XLGw74RnnwZ6JjCyM7BXDMG/pf+jxV9/XJJg
y0l9Hpnk+ZwMl7uQJT9zlpNVWHsP6ZgAncKrUiWA3nqLuwpW33L26E13fnOyB+LVRnnfLF8uMoqe
aoUClDjysFOi/JDd+hbrZRd65DwAsS2rt5F9I92L0eBSiKhpuXq+T2RvT4YJgIAY9gHl3bsxxX9W
E7Cz5kZbfkfqwzenC9RqzeEwe3NAcIcR8iAPHLHcWB5l2JqmkcQE+DPFVQkkdU4JpuHQreHx5q4L
xJLacdDuFliP7OHjfZkZtHstb1n+JOLljZskYQ0hogz3tjPuHM8+z5I0Y4YaqV0H88mEm/5IiEzw
4puBwPAZQotcMS+X1xoeoG8RiVKDGnCHf05Fe6qRv43Bh0PpWyWWHSHo92uQctiONrwECgT6D+Nu
jIOPIOheiCiCJ+reI43bGFalKAbE6yksq+kvn26mXMiPziFnyWfmIgUFYtbdmiS7Psh25gqa//6W
X+NFgH7a8Z8uxSI7+TSvGUGSqPBR+SCgO7rY1vje63WvIwqc4FQ0UjIOuyy37q6M3Y8KhmXGlRuH
2+xiknShQKhlb2FA8VK4FmzRJz5SAglIlBiHVhvrgLpaebslY3jrxfQ6Suxy9ltRxBeVQDT2PeKO
UWouZyCvdGSBOXJQcV89FshiWoilYT/atMdlSl+d2j+Vfvha2uOrRCtaFepjiSmHgvAmyznsAAP3
LQDq+EfmAPXwVENd0uPx7ab2HCfwt9r5j1OvNzYBxT7tMrWBOHOQItor6BNFdoZHQ4wA4DU9IrTD
QKGfLJge4xje4zp5AF9C9ZdKKdQ7T79VxMHXA080MEPW/je8ukewmp9eoh+HdSGgYWxJBoEZoaNo
W3J7zL9O86eJOZFZ+kIw784jXCdHGz4n8a6f2r92mEG3mtFCr1j+HdQsA1fuxi5mk7ATHoPwzxC8
EjX8LHVxzXz96hC/w6V2tLcTfv7a1uVfDrybXqxXttqwogWcM/jC5pY49UGlpgHSftZpg5pjQfQI
dxDjXZmdK695Ifjz4AcYfuwQXVN1mEPaRcFp7tw/5hZlPEwOZckIVfpky6N20YaunIGGKxUF1v/+
A7Hjhj3Hg0eCi5N/dA34x7whmcOhicQOcaoJECUNl+tiyLGGBMlIneTwzMhoiH5hdK5UykZTMk3d
G9+vhhon4IPH7WfpQztgH8Zp5c5vQJlYA20/wJV85m50jz4jR3E5zH+bhNeGcKMJXAHBubhVIMfw
mCoNP7PNuR0DSgBUzsOn7TY/8cYN7vIIbv/Dyhc4PTj+olMs+g+WCJ60nJiEmU7zsAeXe+F6mRkg
qIF/Yzn4fp7q6j5PXiig7wfh7uIhP/DhA+TM/GBsUiE8cxrtH71RPJgvwh8vQ7fjh+wkoYArIxUq
Y4O2eCBD3Prhpx1l9T6GkTGh4urcG1Bk2LLdE9gikCswsgBN7qQG2KK84t2Nfpov7bocA6ROTWAO
MRHzRGAkb2KxKbzycxos85595MNSpfIrM4rd/IGH5OO9iuyPym0x7zs0n0QJvvSCgLt5CrAAfJVx
9ycjFUQW/7x1PjAyu6wv8JvdcqCs/Moiy7fCfjUGU4QfLypbz1NuHTPZ/OZv8S2d+FtjrioAuboD
oiFnvPKsPVBIBkrOztQu7/knxmrrkeRXddDa/OfC9bc9S6N5TNJ+PgdYw2yGPgRufqfySb7L1Sb3
l19JwmtSdl1FutyPc7/rFyAWhBQhyebHyEl7U490abNqvgeqGubzRoJnMmnB5rWG7KfPMZUBtO6G
cjg5rL3YtOnFRg9B85ng5fXkA2Ols0u0jP2zBEe7jerpGVfQYzpqcpDa/RSrm+81EIHJdxw6Z0Yg
1pnwBDsyUzfn0rMzT7dkyc8dbQhq3+/oY1TEP8wtoreNHdg81Qs6hy77OZZfJpINiOwm5E+7BRJT
f5ty5s1yutndR8r15oKYSLNZ2KBfYBoBoTRsWcZu0L6mLeZGNAns1zPf3nUukQ78Y+56xwixS46D
+ivENzKwRvAg5gtuu8g+AtX2OgJgR5bi4h8Torkpo92Ye505ziYs/rGwmI9ZUPrD4LwjWIl1QOzy
mLk+O5u5JdJI7ymVrSwbjmpwwX65xaeC6BaxOPhZvzGfp18od0Jo5TPpONuPyEeq4acOpHGtOr3c
JnxJry0JxbivBSAhCrFWeQ36L4BsLJCAXTxCAb3wUc7TLwVPjvmF3ukzF3DmA01hfsoh4kZuvzV3
XIuBSFjsA3xjLhgAnDslP5KRS0iiDrKMdqIp2CMmZvpklPodOBf/K4hvUxsQtYFaisaG+Mf/2qiV
TDxJnFsAM8/mXypnhTkGzpbtwlyKHdht/KTO+i6BbtNMMbfr+w5zu8wzy6WaxdUs807xyQeQ6svL
SA1q/0y5SUDPd/wLNr+8iHnUzO0lR4kj/nfwh89d6W2e1Svry8gCXga3MLaPoXhxHNrM1T7kG3dA
gHx3eFgD4hG4Xmz3MDBA5P4w3zhqnrHfnwuKLhIuWg6Y1zFDLe0tEFRoEJb1iMz8zrExtXmCtjRx
X9iiCercm8leZ+PGjEPz0bhOY0KCQR7v+QgpeVRcJb5ACdGkAE1qvrG5tCOjOgAsuiZ0vEFzpj6b
hEgcRfr1Paa4HKzxdJypCjN0+ZjuutJlQrSvyQCMhy07PEEoOo8WV4ZLsEaoPtWBH1VwG3xry6jn
jZXZ6WN5Mr8SKArcIyoe1fY7wShK2MkijeAjclP+u1EFlX5WrxneK06wnc5oGydGDAsAUUaPpfuO
qD0hb7TGZ+oO4ZmH3iejOLLj09oiJA2RXbLq268lM6wuXmvh80zCp3BM+jo+cc9JDokI77183KF4
e2NyMl/ZtZg5h2vJ7rzP01cf8S3u0gvCfNjO6bMNg39yXdSndG3ZO5jpKXJKYuaozrbBQ7qC2WBG
4QKyrAn6jMqrvyeDZrIxx3HXmfTMNDANK4XpHgyTKbsSR7Lmz3FLdORS429nRdV49LP1IWO6tbPI
2i9sBbAfapqYOJiIRSRpJdm2bnfpre7BHaGuEaZmgBc9w3tIaWFl0bPBs3NVGWp27mOy/cHJ6cnc
Cc5DPo8CEjW4x5wrwsGMcB7oRCIKzeV9RGXfzMjh4F7HZmKp2jdtiW8yQpFg80v7CcHxumTPSWDG
xCc9qws4jA1VuwOPvmJmH7mwSkT1RpWga1wPXPH0i+lkDNajigLXzJR9FL93y8L18gnCbZanRqdq
a1fWZhTyXCW49YDLvUUjYZPNlNRvQ9Omj3qZ698r5DFiwmVPTw1iBMX06H2ieIRl+hCvyUW56Uvk
jX/NhDBiDuHMdqMUj3xs2eO5+qliSbmxcyjclwPJVNNAzm9yDvKEacSjlZKM98TZs3LMAOd6r3lw
8v7LU263C+2aJEuaV9TdHMo7frgL6wFNggQnV47cdMtagMy06Cc9thFDnF8EcvEiyMB19pKOgiS7
AuHmnROOJ/rWb+Azf1Pu4ZCEhI3qZEZpwgSrlu8SRbO1pMCFoWVsPLLL/7KHozkuOSyFFDwLEEFW
dU8p9t1s+FBVvLuWe6poHpvfnzOs8jW2PiDtFLGOHQX40+yykxex/nSEOovAfbAT57lWA4n1cL0A
tAr2RnmXPJEIF22KTJGIbOO4t11xN/dlCOrDPRG4TgAwEywSzpAGmP/kRH+1woAWyJdlMVU5Glro
3gD+bitTGsDG5oZQkgS0qTIgYxYgCLEfYfUq6nRb1MmVV7B561RpblK2NddJEKk7Ar4apssU2m+a
jAbuC2KpYh+yC8TOANgD9rgz4+aLt2O34GRNjRGD03dKaeulLcFzFZZ1g6vzpy0FuoO+ulDLwV5a
pvT05yM1rEOhSYEomvZVB8l70GZQCNSFtv2vomoBB+lT0owatH95UwX/hzrDz0pSQBJj9xBJsFl9
/0yG16111+cMM0oziqdKQ2YANS85wgOxwcZN8Eeonyj2PAeUs1TtJSsDKi+3reM+ybnYdtojtsZ3
wXCuAec0ItpPCyr+OzPBEyNEIpNH8BGADplTwBvQEdWoetPa3zboi4qRHKU5oM3LqAeVoP/OcmiY
8cufo1ZXe0gQxgBYNEpbsMR68l8gXiaYGrPcA3cXN9E/TFbRPbj8mwvAZBoC+iyKLL7oivHvnNvD
wzQ0Ox/7XOgugAv0SUFIC6UfXWzHfzVdnCZieq/jYxNliMYb76XmamV6rLHd9E+qY0ChfqfkmRBn
WLuUWuXvSkYfYVD+XuzymVLf3uBO0wYbGqIzJjs7ep/18jL0RgaT68eoZitUt4pc6MAZkK8TXOPg
y29FcB1tajHxOiBN8XrO/P2TNeOrzYUVsz4m7OSAUA3VSVTNNeCkKPoWxk3FI1oVF51M8yWy0pei
lf+CfDyUysAGoplKKzR+O41uq69PaSEPGSFTtMTU2SnsW+zO5IDLX4sq38HP38uhBPeBxN9KjlOP
Q3b0bM69Sclns0Lyc9ASdZaA5oybS5dnGl27oAsfFRFNLE/FdCdW7yHEnb3S6tc1qDE6CZxa3iJE
ajSQ9n6XHs3fizG8xDXxMpYUCOjRNBVjlQGjXk7C1pc+cT4x8X+Frt9dOSOeSgeFqer0u1d6D4Hg
Etc2DqEZaUcL49iGOMxN1lIcsDU9pYF/TnmE0wY+3AKNoczdp3ToOTCQY/M4U/F49DvZsAsJR/zF
yJ5cW9w82P93sztZCNfYZtp98KfPiR2RofNHheWzjiVZNaOgZt/ptwQ1FpzJ/iB971G6YKv9PrWv
KFSmCxoBSXVJXAHK/O6X5jkiq88KGaI+wSqFpMdUqweKXA+uXN7COl4GKuaUvhI3/Fd6Xj7vKFJa
v2Y3lkSBR3n4nsAzspx1EwXBpYU/lVI3ydg0EchCtYhHLB8ZW9TjglQye6LDmZPDxFgmHOBJeiZP
hgfZr9+WQe28cd1OunUQfxLvY5iAlbfF6X5QXM3SBm5cJcTkCDR4jT5l4Ypclc324EBtbH2HTzeo
H5Rfb8JzCRbR6sMNDIuRm2yADHFbP6+O80AJfV/ja/I8It4KB5ZfyLbjAguLAITeqJHnkSzsoe0x
D/XxraIBBJ1DP85tNBAhq/ICpFfyN3crjhYL8gP6TXaY7udlcACqRwAhYb2nCDk7ggPjRCGFXdjU
EkUiXDREnOgqm/qk14ao+jljuVwPWkPjHS5BP0T23GNgYV37HFybGstsMhzsSqCgRi62UZZLRG9D
d4R4A3gVsBKRJsTTcKoWifMwapZDWI9RsGnX2N6MYZnnh6Kjq/8a9+2CnLb52VkaJLaP8k9by8ym
IBtXwsVLq6FRJCXujT4Ig2tUFPYDBqt1fiBSHg6ytaJybUcOBT6KkAQzqs1W0Ur9tt2pJrMFZ32Y
FyXG6mbfeHou91GeDQhqu/446co9SOg17yjIm9/CtGy2qbeyaxoWsaOAsVOsgkgNBHAHoPu3QIRY
cHrXQ1FNxgFPG+5ENAy6Wf5QvJP3iRNN+x756wlm2noXD0nw4CT9V1/4n9qjodYvOGNGC3oMpDjT
imKTOdUIPAMxv7llFzw0CiEQ/YNxO8HXgxka1gzaJCficIfjqdvaoC1PURhPaAbW1PlUWokevGeg
9qhnwicZughYbUFqUjhGGPlkOm7Ljvwdnmhi2caOPRq6aJhszI5JmGNSzLGWRSqMgK4FyX3GwW3n
TXW5DQB+bm3UoddlzAAE5DGNEzKY35ZF84TVmfNc0SplwU++QOuTYTotLQzYuER9k1S7DmQ1PAT2
Y5RgoddOiK5nuvRWHPnbtVUkFSdbUeIJG3wnoWZDbJEMyYRZ0nTY+paLynSKvadWwvlOIwoIIoyp
+GVp+HOZAzQDrpXdo5hBF650xKI2mrRdtNlRSlAtZxM29WFqMfba2NkCcW3vxib5IpqarosXYrWc
gON0UyX+OmPZ/KiNuGamRnuxYgvHCbolF/si+cFFMDBXSgL8gpRHY1CB2jR+4n55a6EQ97AGQkSn
K2+r7hS3IfI74BabqoJ5z5qlSRYphPfGx19ZX5jx6zUrn5uI+CJSOcJXMtDC7dS6DuiqCYeZNaSP
tSczyjhV0qJxcWAzS0f9avN2/MGIxua6Zv1Rh4VkMNWSMDe59pQ23fKvq6BAdaQf31H5RORJl0km
+xWhg2k2jS3iem8A0piM3YeDXuu58DpHg1kf1h/uIuZdNT6u9pX+HWUc6eUgEgbyh5Yp/GUBO3PA
SAKwcUlqL/h+B9cusROXtfOcNQF9kBpUDnWA4D2MYp4df+4jegxdS9tgTFmRBMKAuzz+i5yHs1+L
BITwOKxLSGvbreSq3i1ekf3w12X+5UBQ/6OKhOc1IVDPj/SAj88i3NPJZ4xFs0hP/VgXpyxN52Pr
e9VOpBOacCvqf+ctBcrORXKUTxzr0y5Nn+KejmDHEgc/xh/u1yXJ0YjW2eL9EEE8QECdYUpPpuhi
t1n6w7bEcKkZ2FAg1vWhSYuAzTK0pTbs/zgwfORcNmSqjUk9YWkLjG+IOip7Quel8+mpz75U46NK
k2Q8FFnQVJu46WE9z51NM4Tv/M+qRRptIxmSfjSDnNzDE1UvlujCr7rPypu9DMfIWSmfrwkVemfY
RWUBGz6xsnprt6MN+qLNNPAbm8IDx/qHfkayxZ7JAAfJK8FNqzt103g/HFSNvUM5etKaYAsW6T/W
OC2/9KAj0NXCAW2XE1pIh2VXl2ODmBALpx8L/8C0NT+RyuU+il7SDiGZiVOFppTjrdAZgu5Xl0TT
cXFXgWetoSWZ+vGlEMKmjiRmMn8weG2Kfh7vk6RCe7AosyyMixftqhaZMkB7eaQBDr27Cbm3ZU73
fsmwqQextDkLZsgoJsnZPQnQwnegb/xVzZeEjtPTPGl8P101bAdgBwdf0pzzdNvgEMAAq/XsP1WQ
H/ZjNeM98gW5rT7xV3Wuuz9ketBurguUyCXJPykZVxRdDO1+VNVhGhxqNpzMttMUeOyOg79oZQeM
6p2HzaP1MLCU31vA8FpYOb2enJKDsL2JTkkctPhPm+by/R7Ew6PQbqAAB5aqLnVWphwTCpfKdw/z
Ao3d3kp4D4Iq0qvrLdnfjPsCN7sam4/WL8ej3aXjWSozf5LF+2hP6e/BkzV9wgAv/ZrUTxYzCbUz
J+W8KZPlRI8gfWyGVT6kol9ess6h/rNytN2tVC+gCjS9eEM6R4OxrODoaH+6gZjOLrBYlzO4xgS4
9GzRPEXAHrjj+uQoP6HuUrK/Ui7NU0FWKZ07TzzIFYyPNbjBIc+W8FnVVvbg1L04OLT5tw7P14Zo
JMy8KyrJOGWzE9gxmtKQmHGlEYbGntOT9ItSjw1SRP+0LKxTXrj4vFt8p6OFtGheoc19k4OIz66p
VxnZro26h/ENRcZjRc7bZiDHpaA/+80PMlsl6XL+H70i2IvUK/dB2QCOThNZwn2lSa8AfNDQoJ8m
Ah81SQ5JMBFxSi4baXnKjsNjR5gh/b1lvfSaiJq6R4BFsUBvh4liAcI9CEQ9/PiMI94x8X24xB4r
6+p5xFmQo4BAyIeYMbsJhHbRHXtbkLYTBb8JRafa10BECDOotqEDOY4dEOjnYixJVUPV0Kp83Lcu
VfGOm3+ZWjk/9HksqAiGywsb33IvwzHeE6COvt38RWQkU2tg1x+oHf2jP3Y4iXiQNpO/Oh88ssHW
dlR6strZfqyntN8npDlvJ8cLSbBEcubWNZ0KSYocUowRKc+SFd1nkvf5a+6M8c+oJ6XNj7E7h1ni
MmUIdUm6tH0LfOSNVuZAeKNkBzjGsY45zt+NovWLQXghud4yJS2G5/zDHuV4GWQXYjNisjoKscDz
ogJI+1/n6U5Lz4IuHdbVDwRWqISqmh1rU4yHVAc/DQ4Y6ckhpkmakkjsNuFjIIePhW3s3QoDpvY6
vPQe+KW5vqpKHgOj5XOt32MXUDNLWWjq2UsfVaaTXZJ5P+0o/1W3YGaErj5CAUQPwdqrtUJfygeK
/VkBRcW+p57/Uvj5+9DKX3DMz71XPQwifSIF/a3inNzxcwpYv/182Apn+sFd5ZdqUmBIEtJpeZEu
IsFozJ8rJzjyVc+c32nKJrSt0v6wjjaRBKo5zF78XGas3KHXYl3Xt15lnNgWcENJEt3yhciKDkJ8
Fs9vXp18BkX4Ktbh02CkxZochtFFjClxlekTEpqnYKpeKtrAAJqgOea31Y7vTaEkiuGhozZDzXCN
VvVR9NMDVO77tY0YzPNdoNtHYxavvcqI3PUeMRJZuGP8nsfd2SQFdLAvMOsSgQCFLei6H1XW/o+l
81iOXEei6Bcxgp7gVuW9kdeGIUtvQf/1c9BvVhPzWq0uskAwkXnvuecwKI9CiuMUBBhhJe5+clz8
EnYVuuMH06O4cEgKbqPdZCJq59egyVq2BoMOsjaDPtrGIa46dBiLRKcrrE2PtVP9pk75RDGBQckf
j1ph3cymYq4fnNRdGsP8arBf4FXuIE+0B5fUiUnWJ8aQ26BrfqQg8axPq30cmDCrcd/A0cxJL+5o
eI+Jg/az6k48lheES58jG1FU6bxTojubVsi4N/pK+vLQVYJnyuYF4s9bBb/PEvOeSW1ntPbOMWcU
eaQG2MkjlJ/NOBCc2rkDIp/uUQdD0NrY0BXYkvRX0JEwtCcwDxI1otb5l7zy9gSh3IKJZgzcJnzu
PNgRjS3DxHxNGjmooPGmJ+G3YyqbZP3WVuHOT9qt0YLoLgX2vALYX8PzG1ecTh03urYkJjptcJGO
u9DqBDWMWDd1tB9LQ4f2C8Midp6j0gKr3b/C1iHTuj/5Sh7YuZfSMh9RTcNApEfOjpPSuM9ugkwW
lVLiFFSfqEPVENjChAFwVF94hFIxe75aUfLSFsNHogLCyvA25tHH0LYXy/XesQrtmwaDYWk8t2m3
1kxnD8qSYrF6Sgi4rQgc561HaGS3UhfDprLpiD9AAPiFRn4VNslGhPixde3UosofwuE2l9bKKpuN
QI04Wt02aI1z0zicHXq6izkov8Vkuu9jnd1Zeq8phRL8Ph5NMjVMdzNzXAob5zTE2UZM0y7q/Yse
MDoOh2vgTtehBDLFz9tmTjoN6gv47hpKEXvkKgmrg0DMS1zav8JMniafXOMhsq4ZsmjepMgECj5E
QnqdPUFqUilqem1v60JjMI/SXN0EtpdsWZfRo4HGFDSltVIJuYYObC/Kf3T8TR4uIrf8qPuIer97
b0rjD5nGn1233OXpQt4QYrWSnlIOYBmSpfUoKo6VhQoxTHRGUtq2MwmPI0m2aFi2df3K4O7SxhXv
HntlFsMX3po1rxL5wO0cHhOe8V2dF18zN7RM9U3ceP8+VW/kBMOTYuay5PFzIf5KPXz/9IO9Uvvo
NCx3pIn2hOswrV9H7rRtPQ7CRkHSjmE+N56BNQNEdzF/xWgNH3Dfriah4wb2Wl4SxpnJKvq/9JcV
OCCXViAMi4QSL3vUVRylrDeuOxBvyJfB57KLESy+u8nNhggPbCBlR76EZXsCbgKs4FbH54KCq9r1
DfQtF6EMQReCaQyLYznL6SVIYuNmNIPAz0j/QWGvs+oiLG8zVWP/HGTla2waL2ah46rCjtAgVzQq
HiVgEO4U31IlYBA1KnWRiWNbMKALJI3ZIe/eBLo96ZmFtbXKvPyx3cm7zQIFAgdCk0Bio75FUpdP
pkbDaWUHgTsiuoiH35wQrjX/ZI5+Bu1GZPlYr13OOkUTDk8l0xe4xwnkz6Y23WPeeuVqKC14E7U+
r4iPrAgTmoytJyZz55HERBuEiaLfoPOMbVFv69iqN6VdmRu3CaH2SMfb0UsJt2RFh9sJBcImDDwX
3aDDvFdPkx3hWPk6cV31th9StIYlQyB02C+hkMOmjSn3x67OIcKMZKFL0115jIAfo8aXC99PUzWV
ytdm3AabKbWR3CR1o5K9v4XLmMBOHfxQwFo2qiP4aPtav0q6NmEvjn+oQ7HTRX3yZDhkGTzUuAOA
gFlorhsqtA+9oZmlOXW39DyL6ttlYhx7RMJxtu2J9LBFbi0ZGIRo1ovQfJVuBhmK98TG9NSNm/i2
6h7XXGr0GtwIbVpESu0mM9ILw2rw9hjRSUAMTQ4yY641hzaHK7BImwBwfeBHmbONNWFvpwxPc2sK
uR9T3AxDMJvrTpiKtqy1+8lOsyd4SQ0q/AaFkzc0xosFpYrAcYx2zOo82q1V+pxweTr2oygYH/Tu
lbhik/eptGuVbt1ZKb7JbVXZi2LaJsw9eV7q6RQHHW1AH0o5berqGyXGTI4V01IcA8UsMD1oW78N
/onewFjJ5L0bEG8kzJnqXeCme2SHCP8Jz3NBrjb3JnpNtPmMjYol8jGJceMQv0qhuaimE0L/B9Uq
zD1ayYzpw0e3GJcapp+mI0kbpUgEuE0zF3xg/p9noacdV215HVs898Tcw9HJnReDlO2Rrnibv9ox
sZYHcguTgAOdTaYgscXJAD6NaOb8W06Ps/09cO0uKW8ENyzgOqx0fJoDhkmN7FT+mcTd5sQ61HwE
PiORRh300pb4Qe5S53750a02CPs5cVzHbc57nxhuUn21+seNEcn8+w/O/Npwe2purzknaIleucuZ
/kLTmlCmvV+/WXVEY+lbXfc0I/+i98/tmgxIcv9S0mv+epE/qv6wHV+ZbKvfx4U1prEZW/tBXUQR
Z+eazrcw/XUTpiAlnDU3kV+LAEJdIZNVt70a0t/hg94Rto485yXX/7hpflUBib+junsoMUyW8sjf
BFC3iAd3zTUK4ga5YLUWdMj8qB5c7cRF5Brqwz5cGp26JG45303Dwacue7Uo4njHz7nWhbvCveQP
faVNxEUA+X1CjsFlYxkNabTqBB5Nj+qbZnlx6xxwYJpBc7bbjDVNEOONNaeELaxMpVWI0i/OGEt+
LKfQ5390MojUNMSumgVLiAUBSo/vBsL+gq9Njr9ThKEB7bv6FdzaOP1KKEG6jFqZqoaGDXsKuVgJ
csSLNvMZOx4dfs7dqg9D2WbM7zNBorognQXgkfGMksImLJKMZp0AU4IGzQG9ku5v+YrVV8YGvVHf
YI5lzEXM6rNHzHBQ+QtJyCMXwH+fwXZz7omoNTgzN5WPuYZfQjLUf3fUjaY39TXbE5xhD6SC/sd9
LqIJZaBDOXIOBNuzNo+sTOiJOI5iHnGWCJ+bq2SzUs3n5X+L1/S+AzYv/ohvkxXGElJ3l+9G/aNc
LKuLn+TZYmmkhsvXgJXUHUGpAAThb+Hi6LuX2UQGsabKREiIyKx70cb8yNP2/1+HleGhMX26yDfM
F3u17nlUjOYvCdKbBQ5Xlpc2zemnUMvRW5qSldpXus7eq9vRgGJ1Kt4x9aYS/UntSoLih2BE/ksy
ps/QqTe9zfFu+uKThz2tHv6abMTW7V8ZAHI8uzuBtflv1albq54PLprLL8wPfkgPxEpdeGgYCA6x
DREhSFaq0dcrtf5n/ZBqnmIir+3C/Amb7VQ09U2jF7q12RennkBVTQuWkxGgxeZwSHpe99XNM24Z
p/1jorkrpL/JtHKndg69wvmkEhQR7BgMBKGGNHs1H1I/qCftJyflNabYFX+48mIf/cYMQbY7ZjHe
6Lq+dlnEs8yUtSuZoRfHqu1eg5DKmg3NbzUyfpCSCAIck1Bu6kr78OL2NlX+i+/JQxO0K7v1n2e7
PhSBdtaIzk3m4W9kDcxFjnet9O9CssB1q9023O6565aSvBOkyvSrZH+W7Uhcc/fZIe5h3E8ub1N9
BoX55mhMZPvyBXvPt/R9IlqtdqmWuTEPNDwnAnLSLQGKq0Zy1ueKDafFgpYfQ9e89lZ11jBCEGV2
sjisDdV8bWz/mtbmSvY2JG/9MsrqFnA+fSD/8UBk5wqFMl4whsn/VgDJALY17NX9MwkYLokJqpvu
ubQZVoIR2EDh8FTjFVNMUC7j2HUfwn7OGfUzxSPlhhE4qA2NJLqa3Dt6FZ8iti5h5H3FQn5gXltV
7B/45U5hiP7YBq3yIHP8fvTo7pEd0ZGt9haTNyNL0MPkRzPLiASRax3HB08nc4c5sGw003xTA9Bi
R7obElY3ThJt9MhSKBekctJ78tqQ9CYWi1FWR+Zblz4Re9k4K3KPmaThjLJKeejqkjaIz5yZbz8f
/DVWSczPIHYrsbFy7K2As1ISBmhkv/jS2uWC8U/rh2Qvw44JzKfAR0hVpxxGUGnx8oiuVWoxcaya
p6ABAmlnEEc9NysJd3W4kdOjL7XfBLPSkoht9utaNS0jkqGpIeNkPFRjs5kS9MqFLT6DjNTWYci/
NXxD6scmkjaowVaxVtNkzteS818LeiQczDNknW0rEPxNmX5LqDVoLWjLZtKOQOqJe7JeCwgmtWY/
JRLd9MBAjTGkjs8NbdLO6FH6ONObR7jyvyt3+2VS6VeE2ptWPZ91eAxJG8WC2y/VPx8YgMnBX9VZ
8uzFSEIn+WRECaRfVkfsMuxNkkuAOLirtR/CrMhfQNvaWW9WH6zLTu7AnmF4I6ZUb1xsQrg+al5w
AHklREfLyZ8mob0Geb6KhPoY/n7CtgW0KNo4Qb0ZJQVBwOOmLig1tYvdJmfDCzcI384eU07Hh/Hp
Fdc5KbcYpU6W8M6zM+4cCI+iE0fOT9dKlApI8yEjba/D8/VIBI04elehs9IZ58xRte2qYpu51qed
ac+oDH5q3VkymFNn2T1Tuq2bdifbfZnh3YVYBAqXaRu0Dad312MWr6sxy7GjdQvTAt1dzrvKa/4o
d1cVxWLTIk6VgLMrFSjBWg9a6jRRnNRkZvHvC48GMA9xvS0ZhIMHc74Gv9ibPelIFa1np43fBxO5
McxCOo76UqPOzgTv8F7ij6aN/+VqbBcoCI0Evp+PfRFKs633TM4Gc+Po+hlUDM26QD+MucsECcJ3
1FcH0+c46alkM+SB6rML6sJg0BZdITiHEMEG1PAI7pM+SY8wyriUKAYedDkvbXu6OT5qsrAeEIZ4
CVyFunrKNTpvuU02MmGPNA0nrbsWdrStGv9sphWbC62zGl07pJMeOyOGgsin1+iM/oUW1nakMemT
E0KIT/VWugBEceFtUrtFrgARNaKZ2+fhytOsa6kh3mHlODHiOyk39E7B941nZ0reqyJ7ig3alTK9
OFlJCISVkb4qrH++82bR6eU2i2em8NynjoijCb1xlaGfPWVFi8a//hgT5iGzg47Q8d+xhdGFxEzW
5/ewuzW+QUcKJnkyAfXP7Z2w5S7DOVn09aKp7jKBqsk/b3VvuWYuM1nthHgiBRgn14Nk9yyn69Rg
AkVz5+r1uYoSNLHVRq2SRncYcyQHEHITlYT0P9SXEUAXq3V5VMtFI5qm5fHRwLQKnEBJ6b7OOd+E
hT3ejVa6wEfmdUdCtbH1kSjA49a3zB4GH1Hyn0y0S1YOj3Ii5Mt99oJqrW5jSbhFN3NqsFu80CmW
TschXDNcZXjPyzlj0k4QEXrz3tUvCW/qygj3tnvKy+5cEexQ0xKyWnolivPjMxDIGtIQ+Ih60ryi
zlt1pQ7FAGyOgeI9iLJl4dL96dsT3fCjVw2HoDrjHj0EDD+tZjiqtDfq2QlxDG1zwXnK0eRKj5iv
tSceuLMArZl58UobQR6wWcUzzC6SoR50kyEWL4vQb8+CLa6q4WmE6K4rOlfIF5rsnkcCYEz+URWI
exVVM5gfFQQzZo81ZXk0jHzPMPzd7OermId7iI5mrBStx/jKKZKCydkz1TrwXlukSYdepoOX4ZOQ
k6KXO6ls7EnPTkTsHkNpniMT3ywjlLjSeEnxFlIDDELAbBLTqvoxacc3sJyvfau/0QRCxYA2RHuZ
QpLRJ7Q1EOccNlQNnNeArsry22vf5udAPQ7MgFZllt6K8e6kjAJl/WBVpCAlDtwH8UDMCF1sTC55
tMLLjmLkN+k402KZmjtxm0asNLVazn0unmVP4wmjZYTqFQUs7SAfi1XNfDUh68wJglWIvNWeyhg5
PDQNZIvqxjfUJzSoIf6Y9FpYbWmQMHH/bCOA1FYE7NU++32xcknK7gcwMpr+SILuRlYqHHum8sZT
Ggz7JrJfSviiU29DB757pglyrlx32d2CA+hDTDHp1OewcElffIK2e41xlvmmti79Yo3yg044SaWx
BwFDnUpwy/P1BHgn4Hg+9pZJ1y3mGP3JqtsVbRM9qMcmAnEwJtM5rWBk8dIMipfRfIVBxrFjN7fk
iE3zhjSpp67V1vqIfjA3SE9EUch1q0pDo+7qeHs2BAGM/8ay3icCpIdgtDaSIa7NLpD7DOryE+/U
Zdt8CdI3IMUB0sJXz0eM5q8qxzHDY1RQGmSmv1VXojvBwzC9hKmzqZH9IAukToH/55Zb06LVElhb
3iP/yH1kpd+dcd4nfY7O29j3gKipyYeTEmOp+zxQyxhtuupZdj6Cogem14RM5Why8DDF3jrj8rG4
0evkN5YmTUrmFTXCChykI9Up67Hgmlm9oJN3/25uH20qUCclEnuH4wYmRX0Zzl957X+AmRCowhjE
41At7afYM9ZJXr5VKAE6pD4mux36EGLLSNao4LfOyGXF55TW1ImRRDfWvrKiJe9hetJ79T42yc8w
I2OpNpuMPTdV1tyJot6EJiNorxolHixXTykyIRyjzDLYLKMxvFkoOyghhmcmh8rh+6C+HYukVHM4
hYn94AIVL9FoxbW4ugFGDlKzM3dU0XYEGqSYYpH5I37OmfrjeoGKoqMgz2b92yvcNbYFAdSJ8V+h
ucRUDMr8mKlojGLDyYbUW4uptBZQyRIg9GwyZKA1u4007QUa+I8ci7/ELmLyP1y5AX6+muaMR4tm
e+Lz6PqQ7cRuAJ+VWdlv14K2FFkOu3u4Wrb7S54eR0pdoKGoV1oBepVzWiz6L76lexhBCupzDreh
jbNtzOiQGYakC2WVO2SFJ/zIK4HVD86KhhwOKFNkIsAaRklTESeHH/6EBZKJmLsE1mGXafmX7cKq
EE6w9SRTb87r0wakEIL14OITbrQ0/fKrnvGo24RVQL3QaSe398wfLgGk+FWtRk61cydpfOtlwyFN
SBl3tDggMhwVURZywJHeFlfzqxMmxxR/EChCGpXOVG3ovr/D/nsZ9MZm29JrXibTT9oPN23wkPvI
J9LZQeSAombw5W1xOy5LqT/XASLGps8Og5YSfhGfXFt/Utspk4X3ogtXRm2v0VpyM/qDlYavmLr2
FUnBXpif2gEgTMuk2YjJjy6bd6uR70zqN3GSbqXRuYuM0WLltgRVUCBTawQHxUnzOAbZDSVtWdyq
OliYtQmxkgl4KTlE9a11xhEJZWg2IBf5hzlm88ePhXwZol+wrdJ6R6ebmYZBXRGvXSMlzFxsexGe
zcJ975XLp0QK+1DDhV7qjtFjyYAtkpkEAiiVnm+tepHCsOOAaQadQMrVzHAeHACrYXF2sV70QQ/P
SwzuouFkFNXAqTq+D9uBiEg9qeXmexzrSMpdn3G5dB9nKNep0bJtGCTN+053rCMBU8cHkmgtssl7
MnFXG4P4Kwhwbf2ObEbnu+rmnTaZZwcVUmKEb46Z3dPML8CQWN9ZBDmn0euTFUQrhzOdPYglMPeX
qJaUKGNhQ2fLfmAZyKORzl8i4JidNj5awKQmV9crDtTAC9PPXxyhEbQK6S5LiX1EOswhm8ZXrP/p
Oq5I9CFcRPirk4M0+F29ACtxr5hfyRhmOpgA32UJkjrzStLr++xY4zYqyKiLB+fL0sd1FNLXpE/e
L+sKAH1NYcxcQC6NJhUPg7TvAsHIch495nrhgTUKgs28Mc0BshxXB72t2UXojR8LHShQX7XfsVmL
TcQBd/Zow7dM4jy4X7TM61Fbg4ZZ+WPdH2ZXW6oWAvP+xaCYL2brnP1C7od8PnXN9Gizszt+fREV
uoeeAxISxUXUoMH1IVoMevk4hEK9FqWDiSslQt2JPzq/+4A/u7UBmmi8XGEFwaft03NnmwcHNhcd
RvLzYvnhpFgcO/IfCIHqiEwVsv0xW0LYOGJlvOt9w9u0frINMXjGcQ64CVx0G1piaRngCGZ4SkJ7
bvEooISIyk2rxOQjsQ8PsmiAJwh5LKieO8zIfumedfqqqGz3aRAfEva7UhB56gfDa0DCata1h6bJ
/0oHE25Cm50S2bgMJcNLqukqqZ7zhqdqwO1eMVObynIb0GlekfeYkKc5AmHh4ZriiVinuLkWmYNZ
HHOwG32mVXaL+VJpeHMEM3AgOUPLXEsfX20PlG/IQ8oLlpKLyHPXDqH+EMM2N9FxYAZxLE1Gelb0
o1HAJll6Mkfc+hxG9Yz3G3KiPaNMcoWrjlLVloCLDUmegttaaE7GR3fMbgFmRTuVyB5MOM72jBad
QEV1d/si+2nt8Dey3JeYkomKoeYtpeXs+pUWeZxgGMoV7cXo2yfsyUDlOgxx05OZZpe4dE+hi1OS
wrcuHGKc7CfFQB0T70VdgUMr2wAjZtU40yHuKQwsWi5a5PaGxI6DC/mLg/4SjwH1XnCIneZTlTCh
m+0r4Jk56gErd9HBpVtVXPJP43Te4O1Y5V2wiipzoQ7H6rkIVHcHXWBUulviPlY2QGUj7hYj5kA+
T3Ygz+zQR+JkI7JWul/Mexpo877PAZEgv5AjIcY62akpEyjRRsYiNdlDJx5zt4Aby0YQdZyXODPM
OBpwS921yITtzrxYRm+qRLY0G9u0y6tuQomeIV3A9AT9WH0OcwAA1zpo9cjQrMgN9Bm+qRpfJmdL
eylD4vbwD25zkFbKUSGK/FRDTzoMpXvX66zgcFwDrxwvVC9iGOgdoWI3rZ+E2gKL0RNwqCN1oxOW
q2Cw1tDdFyboaSe3twXtHJND7JzWw4/PKXyAljUNvF9EHW+7iOK/ald68xN1NfSvjrmyvw1if2fY
wxo4RSaQzw0WRmOX40Yldc6f9qI2qv0kQJK3r6rCpXiHzaWqqgh+XnozhvDdDay1xX8v4F9aQbuY
OaANOmdWxiSuBm+qSEJ2Mnwf6jwYZmJlJ/2uMPVVMdTvvonRjJNK60+XsoPtwW9vnIKyHY303KPO
sRaGX/3YMVQ7dY5qBHWZ6kPEFKsZLgOWe/gzivjW+h+qxjQpz2oMBvTdwVG8YjTiJ7gSzlYjJ1Qm
sXcP/0zYoOst6yNZ9n/8GVEBJoutryugyRYQFJ2dI3MhNgXgWHiAQU5Re5ltvKpKZ5nzD6nfyCaz
n9jRe1oCic6kz+DUkrPr9FV+lrrPuuoviHDyRSxRlyhyRmAGDLPHwsPtYb/4JJ09aIqhKmZgoSXl
ndBw/lbEayHXqyx7XczGttXkcQqHZRpikud0xlkl3s5jxdRYGY1FtBvb+ESf8wkPEbxD+e9Uro5s
mMDPE8elsOJdXiX87dk6O3p/JFZkCQviTLv/w03wBXBWbIzXGe6F54FaNdK1Wtf5eDdZ2k0p0N/o
OzmN9Hecm5EG1w7KCH0t3aiWbmRsEnNMH+AhnSX2Ca/vz04PGiFCBRvRJxpQdqsVxUz+QQd0CcSC
wlhnI6c46YibMsAQ5D5zAOYIOQVMV3w5iXWshPPijPEGo9kuM70bfVGK4ti9J216Ar33DBxo5dT5
SwuYMI/kTgIQU/tIH2RbOHg/eSlvelo88izxUg+IARu0daLX3/C9vlyT54LLgu+y4EW75M8WiC1W
BQJzALcIHX+H2FpJ6ewTtA6ce70WE03LBRGoIikuOvJ7CIXe80jQ3G8RCIU2DWm84WpX6RHorjvn
X05pd58FT1bDykp064J1lGYcD6DqyMxmtWnZGUJXO5aRfaGvQiUgt3Y+vLdt/z7E3ZGX6pvq0Gjc
QWnLVUZxa7v+3vKGA/qDvyhj5RtaeigcmCAgadezTFyCPtNFM2Ob59o7gT8195zfeKzQOTb5d2Qy
A3ciEs+DuQNMapvxivkw7rj6FgiNAz0Y0TqOf7qODpqvs0UR+ILGiWwBdsWSiiXjm5zZfPWMzEgo
fISxrmTB0gGa9eVRF2Euxv9JoH1nLxuj/MWixjMJfLeX8VFY+RF5UkI5yAiO0w7nsmAE++HJ38Sm
nLGVvhLkHDamsOuXnePSfAJRW7yGeoU3l9EHbeOeb8mTZNh4wl8UUplqehf1EDVF5PVrgxOv4EXn
JPEmyP1dw1UZ7Apu0Rw8A9CPLQAzBwCyWD2DhJpYWM0pi5PvyMWY7/XmDyaSTcjWaHb0H4fwC93A
dkitE0X5gq+AIQtREmzdWl29SdkhdsTGQeWdjT0N7mDt2u2ahvxO3TYflfFDERhr3bB/+8KnIHBs
opfwRtr9leHaRbW51Gsv5fBZsPPGMlgFGeoAl8FUjKNH59Or+6APmOlah5wbGyFr5SrGSrb26+nu
R+UhqxxM3fRKw3bjpP7VUB5SEUOPtbpjZElAw5NL2VicBr2Dp6dtIqtHVWMvcqMMlghROXwm86Iq
mCYNPeEMUH4BNAa686rZzafq0qexx1nXWJj5eBJRlvEWSb6bOsaSB4GIjbIMmi83z5+Ih/ce5hb0
vDmsJkO8pTQErQDJm4dOlxEDfC0+e6/1i7ZOvtVbVuucd9b9EpnFw1zgi+Q5VeMDq7c3XechSOkB
DbXI4PxaX1jqBTPOB73X3hKiwbwoPVI/AvUE92tELs1nqIFDDbiLgMONyuEoKkSUVI86bbuMY81o
BHt7RBHA69VQ5wC663htPPwD8N2+IGjTXaZpKVtz600uLYIeWF1rDhjOKbjjwgGEzaigFunK6uo/
D4EMb8k7rp6V+nh2MCGX0tB2AYZe1GWx66b4RyvRbfGalHX62Vt0w4yRu2I2+psm3XMo5kPWVPT+
kJGm4lzz9NOFYOBrmfamwgKhOhwO3Y2MAIMHORjvOif+hEYQQp4DGW+MfIvbGCFawXmxjEZwulUE
UEwCpzbJzl2XAjeWkdQEBo1rmQyPmMbeVTPRqkxNvQNaW9/rmn4NC29dNjVlBrodqbp1Q7ocMn/j
W8PdwFuftNOnaJNvv+w/1bwNosbNnYa98PpHsGq7BC936WcbnF8jgI9qi/ZaSdMBYfgYLcSqnKGi
RbxO/e5gJelBDtkap08M8xDfrdg1evOKeGxLwB1GTZPkH6vRbkXRXpPGuavNx+e1whNx6C1/lbUC
UrlOzFHGOTG1xz9OpE9ebkKNY5DIjqmeSZfNxQv1iz1U2P4L0BqZ6cZLbZ72dfs5W4D1xvtAKC43
l/raNZ8Hwe6UfCYhYIdoYB6p1T6mS+Qa7ICGq2qNAVyxDg0VUvFU3QxPRZkMEXILa0SziDcGH9ih
1sybugNm2+4GOT6qVVAr8V2FtYVy33lO/bvnhbuE7SQp/2TvPpFwuQINxxDcD1Yz5YIbJDvZ5Ffb
z15rvfCWrfDv09zv27a6TCRAcqQa6KZOpzFudmNvGpxC/KUVULuSgzQ9kAF9bmT5ZhjfQs6naMje
Z3oaBViplIm4KUCeG2/VjA3CDfdFycko8N5xFYOSLijBXMtG/WGQytrBxlQTaGqVALuwm41bDCTM
hosT8P/nPu23U4duj3FAUE+3oRLHoOpvqARmggvkPOy63neW4MUemo7yycvRGhnlOZnSUxQCgW2+
TF4WdXMPQhc5Xa+fSiI2AhGvsto4uF3wODXOZnQDDkxy1QfOZtCHKyeJHTcTk0h3tczxtW7STV/V
y9DMthXme8cZ3oUzr3ClXk19/LMm/WZjoq5m6hfbCv+IgiuQQ5DEaPvncWDa1gTkbPrLMPEOfJqB
0GzUDhOLHWmEiOmdI5qRrb3psf+E7IR+MX7qRl2gZy/fa8aKrT68Sl37TUc2tz6Lji3ynQrzwsNE
Pws5/bkw2W3oij3rSX5MWnlxwCJgDIETB7JCWMZe56YVFYKxPj5nXn0K5nLdZOI+RdYTYjtkFNPP
VGa3MISQGNS7JvGp6uxfPPZwFmyOTnZhrIh1pLx1rJPflnt0pbfQmZ4TC+8Z9aLfQbWyqpfJhi3H
YR8tki2TkXiBOFopwVWD9ojoJpq/fAkWgpxU0/aF2R+d3KcbIMP71KUqq0PmF5m65j7ryEmQKNQa
CkunbJ4kWuo8IHXc8/5Ff5zqgPBBVCCdnb6IRINQNk9LT4vyRSnGgzeRAzfn6HfVL2BnPZRurkgD
9ZGW7sTfqrfVhDBYOAjn9rE+bOsmJrkhC1aJ1kH9RDYgx4sIWkgxLfI4MJy1CZcR2/KA1X6Ml2Vj
KY+6/+yY42cadk/z1J29Jn7pOnnNLXEFFu0/VPZ0LIbmPCo3RwR3PMo2Q1TDSKRfXKTQGofoA6+t
SX8lYHeJX0U83qtW/FZVt4ykah+nuKrN0KYryre6LFPk9yNpA1VbMNJLeMNkifgoxmkdZShkgVjL
PD7Y2UwXEj9bNV+SgOguFfkuvA8bjpRlV2uqtU05gxg3dU1FJRRbYjo2IyPbhZ7PZxYXcSOItxAH
jSy3hONSoRrGro2+MNxqY3EwtHlvZHQQtE6u+zCxVtnkl4TTdhsOH2tvdFYsnuGh1K2jHMzwyO72
5hkF1vaRs5o2XEKgxlrYHDA/L41a3zdoyxJNHciDlHIkD8/GzBOlbhyW+IV6unALKKDYixTWMY/w
c/LLBxt1dS8fG9d/EoW8WtLeh7H3zFksvNp5MgMmrNZO4D4aOApxqR/6LvyemvZ7HhwXoYV4LAws
dqb1ZY/kVrjaD7PRQwJgltsTn+YoOOSDA54UCIvaUlsUDuc6gBYbG3jDHVLZMJrX7+08760p7ZZz
Kwk7E/IMGWZt6sYOfEO1mQt3a/Bi6mZU4z3wpAzgTsU231lHgW5mLuN4XTfTazYmz4Odkrk5zXs7
0BYB6PCnnK7fYm7p9gP8NGAx25vQkj6DD2BHUIV/Ripk3nXUVYgAI2v+mArvN8kgKUe2/tOAvHAq
7+Jr9qVlZ/NTqItB8o6y+17maFIqBGegCLAi9OT2MgtD2xK8yFmefDPeJ5lF1OZQXfOaEOVaa1+S
uNs3aJPUg9o5ziFOnb+2gkEfOhEoy6TDTODs5YTQH8M77mAI5DmLzO7VqZ04Lj+m4FKiq7BTYkYb
zpRotK2LrKdonMPk+htTIkxp9G5hlNa2AOJjDOw6AAy2/+PsvHYjV7J0/SqNvm7i0JvBmblQeiOl
kdcNIVOiCfqgf/rzhWoP0L0b2A2cm1IpM5Ukw65Y6zdpOxNuQ81ewHnbd6Sfiih78gr8DG2D8hCg
s9Ztj23vKe+u7qFKy6fMKlHrne5Tq7+kQXZEwaUFZSkCSHiGvpsQe4a6C5taA+uXZS+Z5647KR/C
FACL291H7ZRvFeBjNLOjZFjedK77a4jmz7DNz6VvbB2jfRhYCNwQnUupryCOPvndcHAD7UHmHv5o
w1E6DmYz1rufCrASkI4bBAQibyPdFhsF91GH5amUx46YReNRRGWmBQEfVU+j7j1phodYcv4VxcW2
h8dp9+OKxWUhmToTCo9kgt3vkWFTt/HeEHgRIvqyzKt+AmProsJoo0EOrMtZlHUCHgnMUx5T2jWR
UgIVEykEesG5ZGC5HmP9u3OjZaE5OEGb6HmUGtIriYZqQl19WF3noMpqnKnvonOS2Qt7MGwiCfuh
8DhuBBXWbdD5cjsxUNW1Hgs3WAlB5gWKDBggEzWe4pKUNgUgVqgY3zh3Quo+NuR50n17EZjWBl7h
bpoUOTfUOUgiloMH6LGIvWdqD/irpDCOrPapbt1tHZGYDeMSNKp/ls1ggit11pNs0A4eKkoU7n0/
BeTUZY9AZIcid3GEPzqvLFIxTTcCxzHWo6GDnRyfpz57mM0guOlBg0sT+xE1GIxa22lmeiFo/NUG
2X6s0jfPQIBZD6CyGacsT459QWbMn04ypHI115dc81Z+MxxH03lF3nnXVPXFcjm9dA7CBuJ9CLWO
rL91D5qBweD2H2bpfkd+cAe4FM95kR58I1tasKU35JYvVVDcdRiOsoUU50bB6DOTpA2cCuYJGg5Z
cpuMkESJnojLp7U3gGGuZAReueqRI/P9dQx1mITCZw4nwresqxx6b4m6+JrBcW3qceMJMA/Y1EXC
eENV44C4r0QStdh5QX4R/vBsgPtz+3RnCeBwELMQqJn2RlCvK6dGWb2Or0k18lgJiDmTQk1lEsZX
+8GEf6SQHGX7oAnAsRNnlN6lipkGnLE9Ke+QRDjGQXZx8nKfdtkuSYq9eh7V9CV4HmCdX7DE7gwR
3YdN+4glOwk3fBG5O9Bw23jwv8DWGMABylv4Ad8eoVaiFScMgD/UF5C12RtVvh87+QUHEDsDkl2I
ahFNW1lxEYG5mfLipOCqlNgfwcE+1HhaUBTGa5bHrtuaYz2medTm88pH0aVQ7W+SzJEoJ0x6S3Nz
HdWedeXhXzNSNevcLEBtiK1onLY2UMxaZMceiwlEJ84izfcQzw6J4T7MHJPM3N35QXV2MvESjaTe
DMs3liAJkDIYOxvF20ZBpvbaTHGMFDxzIJzDDYYd2xwqDPjfkSRc4sEoQJOvIIeWy7cZfSCSqx/M
h1UH7RkfXMKeUWzidD5WjnVQ/2fb/DW5Hbar1UpkcgE57AvE2ikAFNoHzZ1Ire8ow8TF0r3ksS56
uWFZu6JeNy3byHiuUBx8NfzKwfTN6ZeR6F/mIFGMjhPeJrBhvVDiQA2oEdE2P9T2ObAFQfeKQd4O
hFPQ4u2vDBsflfxIkmrrCSyY4dxaWr4ZK6LlsNmImBuY9FvRc16WaGnp4mAmKHSb/a1d5GfTyqDO
lxu+eB20M5TweOP39VnTja2uxNbgNy5bDyYrwv2IoI6g0xNx6AvK8E5kvhDUfGP4gDoESq+1e0Le
AZeCEYoB2FSyFdOHJQniWY3ezYI8Gb4sFlAAcdIM/xXE47ddselGVHBybVyYjFRgrsdx8Dd5HL/N
mrY1SCuGabT3RXY7puUhgoZJzWitrpoCWzccZ9VJQO5+sUuj6c4fvdt0GD9adA3Qhk1X6gtyT5wr
Y6DakX2aDH+rTlASzTEZLswLVVlFDKV6q+fwgorHsWOuhUUDmgFo0k2Pe8wNVPQbpwnWY5dcJukf
MvaDxO6Usi/JNL/7FoMjXwujO2uduWvJpEKFRirOBBCJRgdFj8z/NEQBR3Paa1nN0IuRfLPd9CqG
OVirzsuho3T4oPVCsOXH5r1FYiGP0a6uxz0iKMlmcItfVYqoCuKwnZFd2mnWt+6YfoxMMxLHC+b/
ehb2uku65FZzpYNBWfVOCIspWYugQeNRfDJLBATTtzFCisdL2x3YkZ0OeZndpkyvEygOejBfwuJf
pp6DEBVbAaC8a5A473PEed/wjK+ymbcRGD1qLCQH58rO4cAiwlVQWPBhACIugdQEIMWhQFGsJQdw
UwDS06Nga2YoInSRto8oswOoH46lVT5wAjQ2WZniv6yeX31PBS99QdHwTCKQa0TyIYi940hBHCvn
oFkNNao7ssLTvJnvXMjImJ7/Qs0r3GgxNSFyxOnaRk11keW4y5h6+ZmNFjrOTXPbJHjxCWfRzqRx
BUIr5PWArzWJFwL36WvsI9AiCzXIwrOqFucB/C5ieVC/qHZAngSkWeWT3JcFdmMZsRMbahOvAdih
VSXIQydNTz1b79MGb8MIEf4mJ5yp2xT/7Mn8CD38HlAE6u670MaRvXQ52xMgyudE1Er+PaVG2YD+
Xvq6OWJGxNYKrE5W+QVcb7YyAusFKi8HSW+2XqWjkzMxdaTo9Kk5S7JYG98SA3zwNFhh6cR2FqYj
ihh1co9bSXMo5oJdzAmCtR2hPea1HVD0PsKNjJPKptehM3a6Hh047g/HYtZC4FMluR8H+mc5kHVG
VyXd9kNhHWIkBAmOSnMdxjZlq4L4jIy0sO1rPnh5jqntUD+0ptcuQgPtaWFEb2WrmaumJPMS1OLO
h4xwdfOYRHbhuAImPzCrwRnP3qh1G31okIs3vGzNaQ7RiCkCeDEgyDhTW8LWaZK4pOvOyhU9YhA0
LvAHP10yILD4puh5aiKTSUdAB/QXmBxOFYgFFL64dWs3XBTKVJrUn7VMInSZ51l02wRrpGUWB8i6
61ANgtiiskq64CKLAp9Ew+AQkA7p1c1iD+3Bsdwj25agSpAP29luIbQaoX3ftFStRZ7UV5z2LJRW
QEnoM4zZNqSgb81Df25F4S9IK1SLSUfkgW2HYrdpVut0bMOzZ3XNOjWm/L41+uDqaPk30i+/QpNm
yIuA9o1khRs1QIMIbaJ1V5o5fMQW8QgzCakOYmCFKi4UgjYfKCX0bb8188Q+mFUXbedAuAfZm+lx
yPUAlpObLqKuMJY5ppLrdhySY+JDKiynIn5qofNum8KDLuB2IK0r+Gb2RJA79mn3Sc53Oqa2Y+4I
YYkirQFZOcOmOmSP6QrZBDRs/WTYeqAbb7Jpam5z2b84IXkPMIDFjrIU5/SqgGlY4COis7csLb0G
IAxJdodZTrqph6hF7FfCv63wJ2mtWkerI8pgzEn94HSheR84s3ji1AZ1gyofAhV6T0WkANZvSOgr
ZQmIOoBCjC5kg6xwFzsA62dkBloqzaOmaYcyksSBxZieWjimN1GJ57iOWPVTGtbWY1bqdQpKMkhR
6GM5Zd0o9qhjcSTpIMde6gE3noUFwPFF6rFccAq6kc4M5h4wNeeKGrOzsZBy24/THibhKS5LMP44
PgkbQca2XtsAIrM8Ba9gspMKG6Vk8jHPpjGes7yGm52SOjbmzYQprFZRmul15y5CvQx1TO/Tzb2N
FgH2wplVEPD0doM5YkEgjQ2yjT3xkKRbtolLWwcvc5u91j2qDnNJHqH1QN+AtEA0sCk+g7b6TtwZ
qCMGyMIfoUCA3yJ9RY2DbVfzcaSq9VcrC3kUB3PfmQSArPpbLI02NjljTmvXtJtePUioLqtpEDVX
3yhXppPt+xrav0NDdl64bsFA+TFkUKwm/ar7bpP4kjbiqA/iEYGulzb0XhD4g7nihRvkeqEt2RdD
Ykk82DkOidMKia6jWU0XtKMebYdsVibWTVDvR919mMZ26+bRcwzi3zPrZWl0T/WI7PdAJtAr9GtM
sYtmjrVVaaiiD7KcvWNeCulxch/ZEgsyiTeQT/HJq+HgJWn9mkzEOjrIxqDTVrlTA7BA4eQX2nqA
+TOYvYZvYKokYI5FXQxQAx1nU4I6cihchLV2bWv3PqjKJz8LDnUBX1LX+7ephkszRG+9QWnSpt4+
wurGrBMr0cI5zFFIWTEDYtigG3QzDg4xeFsvzLJBlFvh7YPnpO6vfqQ9ytR4nMoeR8T01mqbs9si
qNZVpDrRx4J8iMfoZECTgB6Kv0RAIQc8SDOg9ocFDDad+sqf3y0x79xmZmcz77PYXCNkAn6H7SaP
yXKJ/BZ3LSw/gRk6gfXIg34SsD3OqhgXa3Dj/Ors0mLUkYyHgsLRClWmDG3dcD9r0BAalcCBl4wb
U4ZdMDfEkTUxVyS7SRi6jxmZXtfDI0OXHIStD04/5rZsjYewcyTrTvpQCBS+R8jIS3scl1NRpEvy
LUhrVNaponKblBN5PpJLVOXg6fbmtYACg3JX2GB/gmruSJZGQ/EIq7HvZsrXfsjx2shNwHNcPCsT
/UbWSAKrI7gpfHIJ5LckYUU9jkeloqAUPTadCyY5B7JaxbAo48dSsO4oN0b2q0XtYX9uFrBcysc4
Kc/Ieoob0zNeXZu9CGULmPNNZC2V2nlVUe4TI6OtqKtz6+ePfYywcuZCwxEl2pWh50CXcN8NvcCA
oYYwoEMLU3IrHnADIKOrxAD7TIaD5Mbd6GkcLiGBhuZu8IIFA/BFJcbjyb5zBptoaIwPJnCLNgGH
m41zD9kLTR/NiquNcDRA7hErWKFjTIa4/ujzKJYNMzY332f53qXTcNAHWz4LTpSWM2yU2plKvRJV
3Q36CA41n69ZJJLFBE9vFbMUJi5E4xbF08R0YZ5qqJm1ZrbkrGeQFkvcVT7KDnVck8ObGF5dX8Io
E+D7Brd9myVKssKGWdwrazBBrqyR3X3NSg7ikiOfzbeFV7+LiBXCBoIea5QJgAp4+puhBTYYMgpz
MOjuzHiiqOQ7+SoHZzKnIxqKYA9AYiPqxwSNdl7vwytTw90ewldyE0T27Rnk4T4ncbGLBNrHqoVt
Y1pYVC4KvTmgvXSqixaTY7GW7bQaDevoZd0raDQWjwHGS9i4yCB9xUi5yASzKGv4EHFHtTE/0DXP
UouQTycsMoGbtz6yiTJXdYLuNUymb4zjYnZT/8RqeXYmfYvZ8XctELhp4eDiOfNVAC8uOg2J5m6c
qVuBE0s5vtRa8Bxp0ccUV8tYN+9FM+GLop2oW9x7Q7tPzakj+58My8pGQISc49LOrUVACrasswc7
Hq7kK8H+lU+hImuU2d0ko4Pjux/I+i1NwGbA/+oXN9MPKfovfj6RQULrafbv0Ri4ldQMPBFsEAm+
dhJDcHISS7U39PDXzKwhreHlzbZuCRTDxnjtHPjexO874jLAObDNVp4CHsWzfhdVTY4zMp9u0m0V
V3Kp+ojQ/AmE9VWzpqVhzE8axf6xQ4dstJxTonDUjiGPUVg8RHN9Dbz4peutB2fsDoWXH3PSbP4s
WNqh1bBeFJidQg/dEhufY8c/mK22mMUM5YHtsIaLxKxehW3Iw6rNuw3Oav6x6AHIYJOc4hdKOtcm
cpR6cXABlfRsW3guk9hFo0xftz1oqbY/Q976VXdb4WofNdtO5BQUVpkaBZo470j78x6+Sz6qyi1o
J+7x9482QJSpfIIjeS3n6TpVVE3nsOkWhZsCCeDwd3BAGqj5xjeUORbUnJYLkMeW/1kjmpfpGNdS
gJqAGDVMpc6glMjujRpMfK9eTNLq0GuXMcNanSfDgXdsPjDB8GC2Y8aZOHct8obil3Is4RI+aq38
QCJD/WYN7VGNtBGYdgvajbuGRLoW0KP65iPKu6WSsbGL6GAXwU0+ga6+GsF7oolVMF148iJkx/Pf
//hy2sEhq8PBhPQiyOWPPxqD6jzYAUJGceU7cCTQiieYeUo7G4XotZqbcftsqtqhIEVwaYhu+FZB
/p8fI6qHafHFWzYCYrJKV5kx3PN8MzID0CwacnV8zGdd5wcJZQbImhi/msB4d1s+RbdYYCeYzSkd
xmvqmwsSzXmBuOEHt00sSiqX+w6z4JbbLKvplVQ9Co93c3C2BJ5E5rb1S1CLW9W4I0LkoX7kN10G
v7wQCFelIQxx9mzUXngQ+kGzTuxUlBcvw/RVl+X/jgtecBEB4l4LK1qGzVvktxywkdTwIbu9cCGX
OOyPu+Qr6RQZnLA4FcaTV2EP6xOiIzHxu0OhDeTuF59Wv//ueho+9qaN+sE453IjlCRGTD7VN1Nx
pT3nAfnS9EH1C9dvIBEaT52Tvqh24YMjq7FF2YInpeaxcvpHeskjL0hLWTyc2vIVgalQrTKW0FDZ
SvrppP6cDo5qNeZ+t5SaC/TA718Yp1p1x/87tz6oXjcghDT+feuYG17VSNBb3bvb9Qo2vRXtyZkf
1WUdN91zpSG8DEiJ8Em+nkflNtRwU5NQvdY+cm2uRcPyL0/fuc98ZALqQM9roDz51EAuqfPGez5B
9UtQh2xKMuti7Y7jPQ8UR8HGSAf16Ak69CXq97xazO5OPRxfoHb/hJwuf02hWD0YGl4bdVmWDXWR
RpocddciM9d9e6lQfA2wR4AKpOatajbe7K1k6WIIS6cy8L3URrKZji+gPwIAyz5rVmVGUF4Pz/Q+
12CstcDcbe2Wu6m6L4kaiI9sya2VHM1AyVbiRjzg90NP06MJX4Nl2kKycjjO0RN3xUidmBuYyxNi
x0sxh4jcO5ufG4n6cwRVpEzeZJrsDVbQZLiPaoTDCQ+hfoaf07C2vCcPCzoal0FA45Lb5tpI6sOR
wq/HezLJVwqpBkUyN6teSR16jwnrjOpBmpOn4C8Zzzw/SdC92r/AxTFY1A7KnwW+2FoMCM8hWGDZ
UZdX6wt/yAPwL601ME2sgS2/XReO2GXBVz/eat0j36m6gW8x8t9901FSQ4iD1m/eSve9nYJtD07X
e4oprahho/oz5rycGtcIcDYEJgy8ExQZeV09ktb0O1Ug/eMOtHBhFQI0Np6A2EA506IM0Rop7kGH
jxE6icaTCyJFfSPvA3JaBlNyUB9XKxJqSiOhM9sdYxTNWjV6wb2IAiz8lbtuB2vX6cz8mWwv5Llu
sE4eeCCrnrHvQnBrXdgU2EsiRx/mnLjjXDWk5c+C3T2Rwrhhs+Ysi8QHQ9ACV+z6D3hm32AxnnCv
kM4B1YOCUOIyFDKYAXRJl2FZXzJymkNiUv438iXmeUuZbuEeojqbki//aPW7tLQxgSYbz/Sng9QP
s9iKMN+4Y3PDmOFW1dzo8p/eCqgMyVH+TPrfk0btOvQ8qxufiqYBdzp/rZY9tXDkOKr7hCPMVZFQ
WEUehe5Ucxn1prpCTZo8T9Zh7oXGYlyrkHvciOGoWpLOUcPet07MEBUIhRzc+S8DlO9w5J6RG2fB
wtYPeko9eLqfOIZzE8wFNaRYNDAGULOGacLv7GoZgVmPI2ZlgSKzTjxswL+c3uBuqkfXZorQ9V1i
o5LJqLbleVQArfqO++GFYbKeM2Qkdc5CKGlvfOW1KMXCKd4d55eoIFwgCMDax2fV/j2C5GB7xuJ0
Obm2emzTvnjeoxw+GhQ6uaBeA9nXP7k7Boo3wzMs1uxNktIVrxV0p8fBlSWuz6icABxl6vWADdV1
nN9rUYLSISho2d4lxtX3uk/ew8r5JrQAnicSY+a1PswET+g3AyOJjC1H0m0LocbiJVtvkfC9V4/J
fczksGhhGDD8Vc5GpJUfZQ34RQCWIDGGYTXI+NvR2IF6JKPewDchiM2bVWZG+0Db5K2xDbqH39+R
GDVK6/oZ3b9joBRPibfUGA8YMWqHMNsnNRmNMhYr9Yi2hiVZd6++uurS96B2H2ouyYIWD6vGpjY3
FOYdY03djoZeEMsBD8vuYYTgHHF0khnneuxF6558DJkdC03DoW6fEkXaThEa1ExMItwdLZUWrWo3
umf0WUjiX45ZUiqyMXTxHxFAWBYDvtAscUMo7lL0Eede3lW9Rz4YD9+4mQ4/3cmMwRuT1YcHYIB1
A6EILCCqLdOwogtt64OBSUAD1mttmRkaNs9dhoprcJrSW3CDKxVGOhKGYl5su6DFZmjt40iUSZwG
iLREd0E3/sD3qDWB7x6p3HWSQIjBx69cg8lleBKxW+pjdGtWQ6CQv3hvYohAvebWbKIcbkrq2yrY
h9qr9J+JLFh9gtKEdfOIC8rPutySgGCJUwGcGsAifMN864atiYdVjii5+FArmvHFXQY1NbJdlDFF
4cgRr7szaspsE0w34N5qjLau2qhhIt1E1UfgsDaY7+qcKLOYmvg9KzZvQzOAZAK60f1QeYg/mhWv
kG3fKG1fFH4IcYKTWvIciCpki97mUm0L/EWTtZuMOAS9NzRvSPT9EE5mqIPpnucyzWTYe6QvEpyb
BvRzPOuSjBQAHdaMgRQK7kE9840+4Arq0qhsBSfHxX+QWcCw6JkwtJOaPs2UwLLrLmqTKizQ8QDH
HJqH9q/Q6GPgqW1NLXk0terWnhuodNR5N5GG5wM2MMheBT0aYU2KiM54q4bLVEAZBWdyUwJaG+V8
pnWHHMBkt4WrqsI+HYVOm7aN9XyVmM1auGjmV0371utrbnLm7cB7hAC+gs4CvtNCKZ2SN0AVtVzg
svAw292uNMrT3IF7VQeQIdpjD6YOU7+jOQCT2CXIRRyhDeY9OZwIuDBPRIRJd1pwqqL2eRwBVoCQ
oKksIgnfpW6RJRs1rMEgY5NyVG3QgO4gyKQNDN+/mVpSHTxHS+ikmtmaIFK3hGScoxhQfL8SB1A7
YgKBpPlZAJFkNVC797v6llGs4o/kMrBH1Yi7EVNwwqgp9Yy+gbuAIJnc3qNoq5YsRhPNxk3YI84D
PZDXSshDizk7o0U9tAoAEPVFbY8EFKha/mZEmUK9TAAbjvKGMclnPa04YFgNY/nAUGPIqyOOBUyY
IdLE5sqDYgSCL0FqgT1ZR4uMP+fv6A5GELNLUuv0kXj4yayx1qmeMMzXKLFXTGqVIFC0GTRkKF0h
J27taGVCldi7qrmhYjLnEqEdYYwS4jWuaj+rsrqCdmna8VGHGOpxKuJxeVFNwoTYR90dYdJPnzFQ
aWfet6InJUjKMokLAE4Z3sqAiCHHXUVBSq+UIAdbmHiTWFXN3ZNpvlqtOpGp+FG1OgNFxdGcYJzf
Zxe+VoUKRLc/vdSCEpy3BVga7oTVmQm157K4jm+dsV0bCRQcQr56/Okck4MKQCpCg8zdhUYJtbU+
oJH90U7tcrLkYRwQG1ObaGIi/WLF/qecK+jfvmLjkcWr0wmHTPShyAykdb1ve4HQU9ZSvm8CdETS
YdsG5UGv7achTR+q1vr25+E5amGlql6p8KhQSXROfEeBcNHPzhn7CEkzGQPyveCL8ab3uu9IWkeq
zJLOYyfzDZ0SKyR0dE2JwMyDPRWrNowJr4YHstGQ/jxo4MKqDpwZsxuTFahtpk0FzRUcf61MT3Cj
jSEsCeUPu9R08WD05jar7Huyyqeip/If9q+UcXZNp7WLnxMUxNMybh6HquTYOK4xxjojuEzaHC1d
9LKfEXElbGl2VtYcco27AAG0U9NDjQ7d07ddGh5ceySvTJpYbZnl8DAR0Hf2vQoMOW8DwvLOnUW1
SBM59AQLK/M2f1SpmLwHxsX5pgFSTDF26+oaNQzcA4yUAwdgzWuvz4rSu0KT/VQ4Vb8IhvoFndlL
hd9foE7MDUfuPKJ5DO+sOgBwN9lNaS7dMt5LRskQyKNGyQ0qPawcTF3dKbzxrPTItn2jZ+lba6MO
Www7WSC8DjaEpdDEyiLNWYMY0r0cPCrUyUIFNOjNXUfPRYvFPRuqSAOnLA+j10ZZyyJnrOgsCQeB
HgA6spLTlH3haoRbTfWCBimsT696GjT3sylhblBSuczSfwhGd6PGmrp9o4C//7MlT9FnQvw56SDb
2X++EZGAfecuQ3bmokEKB4xOAGTf6aJn8NePKn4ta3CBkPjSupFo9rqHDtsG8L9HW4PV6Pgpwjko
z4zFYzIbD2UwnVtVuggC+BMKaNZDC4r67oz5FjUHaYOpDxHwqHwItpLyXTz1bPsjJMFspaNjg3cQ
lla9dZzJSd/UGa4Seh/fYms3nqlpdJvade7VkXRWlsqWoGicz7XylF0jzYCEiuBYnZ8cKzp3ikTH
uumwjraZv6lQteA0FT1gUsIZxWKSuvW8cca4WlQkM4bYefaC5NMjr7sinFn4frMpSJIZov0ItSgn
OWnedLCJEpzHLctgLZ2j5Tgx40i6ggpjjZHEDloaPkJpecslKkhiMtY/5zZ0HYt+XHtmv1a719AO
h5zAOrCR7tWr/lzimLcNZx2ZxiLe+t68na38zQ5jet8cAKkNLVQvijCbIu/8ZW1R4/QkCYWsCdEu
tl574McAo7bjjEBB2tr7qcHmJRrfIyOAXRxoSGQnNb6xVnVBlP/L6dvXkjnc9+IA0HZLLEUGiBWp
7k4otIBhwY7ajbI7M31HZGffso9I1zmrXdHXJTmE6EEVyg2NrGvV7ws0/G5GPTgGIeElvEwZocgA
6jlRzp3oc91EXsQmnK8kqaiKtS9s5UGtBR7rdINQicoe1CAfU1N79DvxbUCkchHjwFruFKPCNuTU
dPxqF3veCqeGdezr3wnpytwI0DnK9mGEZoXuvQlrumaafAvTibS+/gEohawcBj/ViEVoeGhBDAEP
+FYjRAj5YOntKSvsi1VAoKzGI3X8ky6R9jfJvACsFFp+cCEH+mayjUXEYcTf6J75ZLKrZErk1UFV
F0o0ggpn9qJZrzcDVTMLS+8Y6OuCYu+d3RS/RgfGgAGzqkZWCue6lfZzFu32o/R3FfGzGq46XBUM
Mw9D4G09xudYFj/7JTDY0zCnl05Sc3MRwif4KBo43DUjywP3NRNftEWKGHK7VV+YVtGn7LHkiqPb
VAFpg0qBz9Be0VQbohVfDVO4mAad6pvxrHdENBm0GIvhL5lhft4f82RecxTcqbFtpuYxyZxr6nsP
Ba9T0rpVGaialcytYpaN+LNI6pfRrzaxk6wpUG1UsMiRSltMNlk+ki+BMSPZ3LDPa9cRMoXnUO6t
UIkOcpTYR6AEcqMGsZdhseha52goj0BNDhng+xsy4+COLO8CiBEkN8fPxIdkGtX6SXWLTIOl5uhr
J7I2PaiAAe28WS+fTUS4bAvZ3Zb0exOucQGAbATKNKtXVjj+VCvjfN7EjdypPlODe2Rnz9zhsR+i
hcdcLG2Q4H1x8FjxUpC8Kgr36R08BFcdk192miJ+3eTNsBtxzIoLc//TMLbYqADDqP1PdE2WWhq/
qbXFBDudC2MFzWtpuPNOxM4xwA8yZVT4wtqTnX+NWbqBobgkcpx122bnRMSIPna3puccChcOmBPf
DhDHJi1HExkxYEYB0bjvDg/YO5F3LtYm8K4OfmiIYg9TYOdZFN+daumxBar3VOTbzdadxYFM9yXr
sSKCNXs81JijIvylHlQfogMqD7eD1967UXIsJf6WnHHZQ71llUwPKpMZYDraR+XGje3jJDHhVY/i
VKRznJRkR7F3q/mjCIO7JIp32RSdcbC86QNzV8XsfnP7ZIkAT9xwq2Z8M3Hm0JEeBhxCwZQasLvv
Y8KVUSAAotLLKAxENwQQB4yS9hakDaHbSBzxSxrl68Aa2TjNpboHPampk2IEZQiUpfpNgxgEiJDX
BsH4tKg3BpDgsbPeMUd4zCWeg3P0K+u1UzQBeZN2/IzjwBYFifsWVU7T9XOOTP0p66MXAdilb8QD
+vN71ott6tvQbDAaw2tgnIsHeNi3hufsSgpDavWswuwjt5IXJ3eOVTXtU8gpAxukylW5SsYr4VRa
zw0VQnQqKkZIqaqQ3YFiOxjUYAkg99zNGH815iazigr3Km9lV8iJqDGqticz6s7GCCqDxTxIqfCy
ZCVANeO8unWVLHaFSZLkTY9BXlrJ54ChBcKbS2TxUZ+uD2hqQfSgUo/HlldDFUdvEUEZoErNL1UL
iQndx2TczLmCX4zHoRvUgT4GBu9nqGnKYZ+xIctQO6llFO0BcqCN89Q24Vn1Qke2remDTYQtyk9H
WsxEG8YaYJ6r51AFKT1z3w/BPkfcoWnRikPlL2GVLrC8Vyt/5YXgaUhEZVZ8lJn+mdJZZextTIPa
MWoPuW89lnH8kpI4jGyvJ2iK95D9tpYzfLqFd9WNHvvt8ZD5zcFiqbXZfxKeK8qtg0QIyLSB6bC2
j455hZDurOIs3AkMBiiVhXcqFxq3Jrz9Yh+zfEW2PKndwSlwlbcN3n9HYPPR9eLNP+Q05F7Hjnmf
VAGr87yDao26xrT4R5xmpoAwM9/XU0Vd9Sum/v/3v/2f//m/n+N/Rb/Kc8kkKYu/FR20h6Ro5X//
3dD//jfCQvXy7uu//44Yv20Fhh64rmc57Bu6w/uf79ekiNSn/wHQCw7eLKpL7IM97sNLJ6qHxBmW
dpwzH5FsSEiFSUSVmvD0H65t/4dru/96bSdg+e4CTEWziSxWGBBQIDevgiAbgfOpzXeSoTxjOseo
ZIugLu1ExSLtfG2RJRVIOgms0jJxXP/rO1MP/S+N4ui+E4By1E0PJL4f/OuN5b1WyWwqIAnKvlnr
2HcdTT9JbqdIpOu/vpRh/du1DEicvqPrgeH6VqDe/6cOAMXdeQP8wktX+/GbCCZYkGNQgsgpPO0e
7eshJJ2sidNoo24kIwtYXB/UxfOM9dZjn7TIzYqk627/+r7+3DeOYZmG65q6q3uOp+vGv96WOzp5
Womgurh9/BJ5LBmxtfrrS6hW/OdWVpcwbd91GYQ0s/WnJ0dtsDMCbHYukZXaHwDTMZdMsPatUg3M
fuHNn1GN2ZbhdJghm+2w+OvLq9H1z5e3HcPxDN+weTjHNsw/jXxEWr1wHjvvEsagPzN4H2BNNP9T
i33nTjiOvfvr6/3boHIBgRqmTWf7tOufB1XkJF3cdT1Vm8jBPtyqy50jRqykqiL4D53n/enRHMNE
7sAiC6ibge+5f+o8cq8+lcFRXlJwXllMea+Ll3aCVZxeXcg6e/9hFfnzo6nrOTSkGRiGbbj2n64X
hBXMLRxgwLaJg48VyejAmUrKu79uwX8fk+oynu0yPX167U8DZoYjB36HxxKj3aAuHSVQY9zs/f/j
Kq7jsNeZgM3dP42L4f9xdl5NbiNJtP5FiIAv4JVkewtKapkXhEbSwHuPX3+/6rlxbxNEEKFdE2u0
O8kqVGWlOXlO3DdgillMI5zkZZoD2mha79xetnJ279kzoLx8HBX4tGkuF2PHUVqng6i9urZucsOE
9MDSju1Qf5IEjbTs74ySLqwqkTbzlWUxylChsjzP4mHjl6x8PcHxtw3d5EJopjxNHzxQ7Bhzrc1W
7TmqA8blaW6fGWbaw8mMQACl0d7cU9uhlyDpoKLoCwL3gJ6ijTOk6WeHFndg6ZpqcU24IItDZIm6
q+yhLb2BGrll3ChUvZL7Oq6vMlKI0UUU0UVwAWXLCGIJMW444lVvJHS+uW6bHOHF4bLdzKyznMeo
heBiX85WhDLXeKPOOkNO/Q/w93S/SJvzSN14bVZXbuqGq5oabwEH4vQDKIHtIKo7lF6j1s1TYyag
4CsteJiokdwqDhQOmQ6QTjf0DlQ/g261Iqarrs6NQ6WCHrl8Hs6PAwfBkK5K5WESy1+D8FVp2DDx
ekpbvAyJ+VqMzs8mbJSND24sHTD+n9VqXDRsEeQ6p8sua1hzEtMq8BrA/NKKwFEcBlpXbfpzLsuD
JV5G6kMgRWnplldD1ELr8I9bK0TGoJWJvEsE1WAKM24kBUYXviTtbe58b8e7hnSbwZOpRu6LOiIw
HRfmiLTbM+Ows/RPrh3DtGlCtWhvrGrlGJ0sSv75h8s0OaYqYgawvQx4YKtTZoLaR4f2ukZe9Y8a
/tPoW2HUMoRb7OPS2/tJiXpd4KDC17V3dCBz6xvYgzz/Y/ef+I8mrLekvZcPiSY/zsfXUxq1cWGW
RoTgusvHe6S2oMMqUHpqGCYPfmLSyZsACBRGO9wlutrux0AXT1WSmZ8y2/IPnd5ot5EIoBE21fm+
zJElCDjN94096dBDM4ZRwdFy7ygqwpyXf+35kTZdwitHMzSqk8JefBQd6J+w1M56zZxQfcjMwPms
R4zwxpU9b7xR2vnba1GEwhjRtAPoduHGHGj2QWXaqVfkIbWffr4bhxRaibh7pRh7G83NLdriBykQ
R//gSo4uTiaEDLP9ptoDUKgejvWO8bPx7fImnL+e/DCdf/BOM6ioLjbBt+bWIlnKvF4rDkVtesGo
e5dNOOcbfWLjPdv4ePqjYKTalmVEjUxP90PxSbMjnRKfVTOsrOU7DQqIXUdtEZog8K1zqx2YlXno
OvtRt/Pn2rTB2OnxC12FGwXqa/hvqt99GxWgtxWUTa2GPKHI9+TSL2lbFlch5Ij095JhpxTiBeK7
75020hLssmPeWDeG1f+BPWeSzNffMyrXIhdv8htMurJvhf/IVaV0Pr/ZafapE9WbqsAEZocBw8X2
AZZ5wDCK8q2vGGvJi89ialUkJVrGVdP2rg6APFqJ8s2wlQeTEQC6Bl/Urn32mfJJWwOsgBjhGMie
lKF4QmfwC6qst3BUepbJtE7oN59tWKfMkHQ9Vx9IRMD62Ok9uRoihGUQ7FNBkSJIvRQJG/gFvoSt
Cl6v+dMm5dMklAdtNDeigbMvqBuWSfJD+Gg6+lnoWBLJRRo4nlf0j4vDMI3ademr7fXAuNjdxmk5
dSGOIR2Ha2HLsoVJtHrqKntjHHW4yxRSCwZ+RQXcbxi/MDEJaUv2RzeGt6ZxnQ1XsPBbGNWIHAkv
XJMZQ8tdGE16mxIV+bHnq/U3J3SgmOobatHz56En0MsnWO7ERqy32NMzm4uHrihNXQUkG3jwnoNr
YxYBSag53ENXZV5d3tPFJf/P1HuUTHfBtd2F90nyJIiiwg28Dl7QT1NU5y+giLsN779qxYRwzSAa
d91lqDYMgFgqireeNvcZjOOKekUKN2ysRTqkD0/Mf2uRjhQtA9LEd2fzwZlEdtzZTNf7FMxtRqic
6Q4mkWt9Br2qB79oEINb92/qMd7wYmufi2kkmfQ6Kum//PMPdgl7nFwtQ/81bFyqpV1t3PolNLaz
mjt/F2u9L1FzNdMkKrA1w1oEnbB0tXlaFf7rJJseDEd/aysehE449cZlW1sUIaZFpq3KasNiUfQ/
aij3ev9VcWk22tT4DnWTfIUjoN24YWuHw+Sj2RYkfoh6Liy1oeKbelEqMJRGDrAD0GWMg27t3OKZ
fd85YZkufsOxjLMoVWMSC9RJ4bxSWmeEUr9hYO1OJJCnhDDy6zH9u8s3a20D+UYORQPDUEnYTk+F
EKE1FpZCW1mDqU5a1HyocsM8/33Z0CIslisjKrZdKiICZmxj8U4TUVgoQdaRF1q8mgJWjHfBs1pc
N9qXy6ZW1mTa2CLnYBsJwk/XFI2GU9hM7XqGOj71WnufKu0R1rq/P3uYIWknqcPYsvJhq+ow9QHD
7UUo6RlGE0amKTzaItt4vFacu2WoKv0dEneS2cV1isKsb82yyj3F6V6raP6e03+PUvi8iRzUq1id
Ps80xza84YqfwqqpCQObOmWX0110IkLgyG5zj/8BEw0hPGx0oiC3GPZUDaXgIEPvNg9/526sd+US
YJkSAnUXZJ+WIV3HU9U3bZZ7vgJYJB26GnSi6KDOTA3oeQv1YPZRt3ERlumqPKAW0AleT5VJeHv5
bqdVncYWzUpPSQ3U66EdCVpAmUyaRja4Nx/MbGY9E/g9kWYxdV/8TJFrvnxyNXk0F48DPwKgOPmH
7ajm4lND5wLp2CgyD/ou8WikEhts5uldUaYqHVq0whozhRKPBPdqpOO7G2MYqmuQ4xu/ZPXrU8K0
bE62xoacfv3eN5LeDYzEi8J9DyO3BF6gQbyL6Toin7q5+3Jhy4WbbD0uVui2uixbOtUojChtU29o
tZuiiYmd6Wy56idkvsF6SWVhOf2elLBYiGfXNhhd9+8N2C4uf4G1s0d6o+sEKZpwlnetts02Qv0h
8bRi+uYYPbTsDZwPtZO+VEnwbOTpzWWDK37R+mjQPN1oVa2DDOb3xEsLCb1pdKa/4mNAy6fJjPvL
ttYcCeGvI18XNnoZAuRdaSRNUyQeQ+h3wzz80OmFMUP9Yo7GJz2rvaRBnuCyzbWDRJjDflIKsfnC
p+uDXzWxnNyPvabIXrKEQtdcm7/KXvmdVP1j06lPknBW0Fm+bHd1Xx1XyIeNcvzSiViVOfShGyde
OIxPahAAlewfplJ7CGfAif+DLdfQqOKqNsHjwlVWQRz3dse+KgJhnpqSDUALH2gaLOK+cXfZmDwQ
ZzfFlWEIDoIS/+JmjuFUTG3RoZpkJsbnPhnqR9p56ttlK2ufjeYNObVtGa67vI+2PjCRWrCkqoGU
1Mynb2VdPPpAVgFMXQUQ2mTM1FNbbDb2ctm6e/fDHy3LD/shTgWfrlVICLK+YjIPdq0/9FBbgFm2
7jtk6BuIkKHg+aUh08aQYnH9P6ybTWXJxK3OWUApBl9VWz3xioGpK4rXOiDcGfhdNNnTnVvpGXC/
bvqKk7C+OXHZbBRa1r6uZXFDLXI5CsaLr2tDTQbIScHvJhVl0V4r7yYXQOTlVa5dDkv2AWiS4uKX
UV/VGLCCOBRNwiZ/yEpgTTAlCAAPrVNt3MOVYMyyhEuVn73Sz9LhCBxZmEY1FCypCsM5nWnUfSgB
5OVG1LC6JoerLlQeEBK4xbmZsi4CcZF5Q1N0R0cvIjRUjeGrBmU4pMP51qVfeSlkm0NA0q5b9Bfk
wj+cU0j18taaICpnzLy+h3CM1r4GbsB1mO8xWnj/hOb7G8/Tsr/y3+2gkEHFi79RWD+1GkA0lyRR
nnkmYKXegjIaeGHO7LSTRgiPgeyrUUMga316fzPn9H4W7VMEqdPlE7R2Tm1h6YhjkZDbziLGLm2R
5lk5p57aTG+tFj5lc7Cx1rUPKovotKspDZlLFzQ1XVcZGtIipQ50ix6fC4wPwom4/lLo9ka5ecuY
/PMPX7N357pG/zz14jL6khfwXsTAUK3WRba1+XZ579aeYdJVsi7VclQc7KktMerIEtVJ6iV6hTxW
40jiNie9z1SmeIQZlfvYtMU/sTYkd5ctr1xGkj3eDnwbDcdlhSMfMt8JI7Pw6Eg9Fkijo6L+mMdb
NdllGV2eUkFmRBpLKZ2AY3E6yFXdgEmR3BvATO/0gTEId3TyJ6somOlrjOAZ1gaIVuwqe0waVQdS
F2nXQKmZ7szGAVahCSrFVNX3SkC4afuoV1lmOMHuVM8bQdHKSRZki/IOu+TAy6CojhWr7YY59ywI
knZOUr5ETvTj8r6v+ApBWq8CDKCIDgTh9IurYjBSNwwLj1osgEnEvA3t2NlWtkvU+BUqp+vL9pbl
+vcPAMDB5CWxTToDCzdRZn1tJWZaeDpvPETmMdOpvg0WP4mnm9BmeB6ZR0Tc0V5tFIv5pGJEwyhl
fgdKUuRkuklQEJ6ATpoT8xSQTsB5F8Ybz9DatrgqUSEdDMM6A6S0xgi2a+wKL04RBKJ3ne/7CrBv
LvIS1pqKMWlCoI13Yu0OfDDqLgLSqS5gsYwrvkVeMqlpzKBP9eQ2YBrm8kdYXZ1m0VLSOV5nLZPC
iBV/8o3Cm9MaPz2j/JMYcsIq7U3IoNrmh2pGQNQvW11dHjebiFfnVVoGMG1dTXGV0KnTp1D9ksSi
Ow7mUD4oTpht4DHWbg6ZFg7FcWmpLmOVWs8aVZSYcofhD6QXV0295SpX9pBUGHCJ5pCTOZb88w9u
uc5TJRkqJ/N8vbmibn4Xm/9GsfOHwVrFeb28c2uRJ7Ucro1G3cggdzg1ZoaF1lijn3uu2x+TRIpo
ZD9yKPaYTp0644F6xQFC2fvYyDbu68rr4wjMCuIW0EnLgmkaIgTd10rlIV/FNLLbht+qEuq4StI0
1rZoNl67tW2FmMpSbQHBHc76dKXAF4MEGkmwEf0Xu66ffKYq4a0YGQuaqj+Xt3XlQDqOAYaGvotE
nyxckSIaQwmgK/EGoUFCQxkHZigFHbfLZlYeVZdgDHSLSTVTVRdmdIrtSRFWpeeYDPEDtVBmZgyf
9SC6R6+LwcjL5la+GDEYW0dpxKAEKFf94WDGVhWrtd+B8pKipAKKj4iisL+XA4GXLa0tjEYBVSED
cI26TC4BDIoyiMeQs1F/0WfUnoFjf0VF8ugnwKkhwQ2zrtzwIqtGSWct1dApyiyDW9OhDl2leuhl
YWG9zG4ON03xTNGqP+hBWj6rwDmu577KN7Z15bBQaST3cjSZuC8f4yqpQs1g7sdTjbqEWQcFdqaN
xxs9hGjg8r6ueC+XDhUaRbwhSI8vvuA0otGrWnHo+XGhXkd1Fb/CouluOJW1cwLpBH0XAZCFNOj0
nDhZE06IRcLQ1sZPETB1dhsCwMm5R+f86/+wItqcOv0QmAKXUZdmq9WsGkXo1XC0wYY4ml5vBuPn
y1bW3KQLWE2TEaSMJReJljtrcBCOnI3YGlGmLn0FAuOCokruuvBRgVyxjPKQhKJE5xEmTDequ8fL
v2FtVy0YrxzZpiOPXVz2uh/DvNUmWeGPjlkJ31Q4PwfQ4NqxfnvZ1NoxYTuFTp/aVs8SnVGDg1dL
Xar8XYVqSDTA81Sm+sZ9W10QgZpsCrKvS4ccKqNTdX4feWXnoEPgW3s1gDbDhA6GebmNJa0ak5kV
8Gj+vqzsl23XqT47hyYHLLe+4eYPY+GCxmqRU4qhcL+8g1vmpK/54CrHdBiY6TMir+qCL7Xd3odO
dgcfxNfAsb9dNrX6sSS4kf6cynTM4rZVVu0XsW5GFOLsF5Unu8qY7blsY81F8ZcmtKJbdt4XCZQC
dt6ijz091SG8EAxVma8o723ZWb1nNn0fGy9FErUMCuhPw+YOhbHHzOCjP4Y3EINeG3X3GinizkdJ
t6qVFydhyDWcrH8vL3KtEeGCXgBNTOYNmH5xw8DD9r0FrsNDdTJA3j4L7hTmVm4q1ICfQrhQr4hN
GBrnT3duO6KArSB9kTqww13+JdKbLMqdVI4FCCdZPHKWQaalRgi5SIrLMWigM0S4Zk7f4gaZCGEw
HxqVwcucDp9LxfzrnI2+ngRxMElAoLT0Mb3Z9kpXUkA2ouLet0sNrW3/k94NV6MSfK4Vd6vyKe/B
6UpPDcrD/eGepFB7DH0XJl43D/7nPp3dfZv2UBcZeqUcSjXUd3VV60eUieaNV+r83kjTNhUlvJzD
vzk17ShISmgNNdcRxaSgHK4CBnovf8fza6OrIHEJrSkDynT71EQIQa8e5/Q5aFhVV40fWXvASgL2
KUjGL5s6dziYAiTCO2O4plhWOaqqRl0SeSjPHBT3RRbM9lnOxHE5IbKZWr7vXba30jrEIA0jsMY0
Lc9CiVQkQQMyLPEa6oHQLpv/qip8idAi3k/0AJSyvNNMdHmQ+bnWx/IWONmXuLU2/OzaDpvgE4hq
CErP3hAb/eZRYbTGg6T43rHS5yaNP6tOd315tatmTFXGGGTt6jJLaueGXugoEg/tV8htG9moKn9Q
WHjbsKOv3AfiDBXnRyxz1pDNmCvQnaJOPVH7zgs6FLCl1Akfc8T5/eLrS+4fSUxrWNHdQF/4TdT0
Jijqo5+NhNe+V0P7m43i2ZUPJJOh8qHx0TUVoL/ROFbvVKNqD0U/t4e0EBD1VgzMXZmiSiG9EO2f
sB+MhxH6xD3aKHAFDCaSX7AFFr+aRqJ2i9TNbvpApVPcVRmp02BFEIr4DESraffJ9qtmz0g+REbD
CPJtgr92jwZJdZ/kdr/rJrWH8BxK7r5CRSZoB0i/3aG+qazAvrNaxUeXuBE3dGja+zaynY20YuUz
AlEDt0BRitrXsgiJngl8GoDDvDKAmSVP+J1zqzvX8E9Vf38fOZR0UwCC48GXoFqnRLKB+QraY5H9
lcmgW7ty2a3+hoR6IwRevBaU1iiuyZqEa5DwUW079TJKZiqQsDAOAsGINcOzAz0GFDuSxs2k/MJU
MwTCG+f09Ji+m2TmwaU1A6yKF/PUZFUakx/FOlUQn0MhoLRAxoARDhuQ92VLYsWSvHAW8Q0J7vJN
bpkrMuBgBVkOuyodwpTJ5/iZzc13uqn8mu3x7wJFubR3b21Z9IzxKvIHfXiREmsYEo2GsZe1UK+I
6kaB8R22ZWMntDzYcF8rn86gU0RLkxNJt3hhzE2EmMw8KjzFhFZ0BrqDIuSfRk9vJHtGDQ27w1hn
L8KNlHPxWshFAsJj8IlUQr5LC7tjM1lph8Ce5zYFYsn1HmGIW7W3cQJb8PJVU+/zUhLcBbz8dD/d
PjNchykcL9JiByaK/nkeh7ugb3/wTGyEwivbSVmOUQSLPgPQrsWyqjZi8s7VB6aK9H0we7AJRv6j
DaVO0MCBJ+568F6Xz+eaSZeWMWUDm0xmGbAWmQmpBlV0T9LwQBOmXmd5dwVL4MyIaQe3IkO+ly3K
RXwImd6/3UeLi5ApNEJkHiGJ8EytPbpxj/CGbdwDy3pUy+BptjbztFWDmkHvhtyXeszisivIOeeM
N3FYCvUBFuBq1yZE/opQbiwTcWzSjY3QbBEVyiWCAyIC55DSKlpWRCIx4XbUqfPcErXWtPoXISRY
uHMGSsomeoSW5QYexOPlfV3Eg/8ZteQQIX1UvuTi8GQxzz+vb++1vYMo0vhPENXxxrdbPED/2QBh
gzdzZby22EpzTNEjCbTeK1ztPoqDuzosfid19u/lpax8MVDfJGo0TSkPLhFVLISYOtcNr0imhz6p
2qvECOFfcxuoucJmuurzrYG+lZURg8m/GSCJCEROr3k12JA7m77hwSv1aSyqbN9CqA6/RbzxmVbO
hku/m1TXoR5z1oJO6gZEJYUnuGWRMEa202yesuDnPMKyp99G0Dpe3ss1e1SNmaByVR368sXCBmH4
gz+7pudn/LWr4tUNf42Z00GBUFWvXRtAhp0X6l8/DESatLqZqCWCOIOiNTxMpo3WgDdYynDj6ukb
ioIFNIHIYGmoIIIBo7sPwfm4FVGf+2s6UyAXgPTrpqBgcvohB1Eq1M8HzetH86nWa6hQ7eBV+lAV
cbnLe3t+aExZ4RWqwd9lW/jUVicC2PSb2fBGpgZM+Dngjqrpx122srYiQFg85eT2vESL+ChQQr1x
u9ICXNOhz5s9O50DpXF6XTjm30V93G8JoNOFYRuMtZ7nlDZMflpNDRJQxPXcZZ9Lwzk4tXMgON7w
kWt7hw/h3TFMOXi3WJU1NHHoDLHOxtnmXsnGx6pimB6Bkd+Xt+/8AnAAyWEp/xArnDUZGsZsDMPP
dG9qtVsUqX4aZfeW2ajTCETWII7Qg/LmssllJeZ9HxnvAsnGi0rTZnEIw77IJzdKdViMO+121LXs
c6zXiN86PWUgtHt4dRzFPUwOrJ2pasaPagBsNIkifeOLrm4zdUMQ9SA/uIunRzSHS6dm1PX/uhvS
ne8izH9oer81Q7m6zQDgmY4AiEvqcGrItOGpQopa90I1hI8igO9kqH8gyoZ8RtpFQNDUH1Y3f7u8
0+cvBR+XBiB9xncY3+IG9pRg62xKdC8OoVBsswkqtspH53fKA8aVJxNpCFg1NrzbqlXQZhQQZPC3
DJqMGAxR0UW6l6YoBaBaNpkA3Aa3hRFxPKhxvdH6W/mIlBPl1SRTov2x2NtWse3ejjODzk6tIIDW
RQc1c+pDHED4c3lDV0xRJMV5glsnQ1pW0BCrrcu5zZkLc+uXoPCfktkddlO6RTZxHq0waEKNAD8D
KhLndnpcYELKGJfBTly1/2qZ/5N07+9XouHHZG9WVskWR6Nu61irZmHhYMYvShne6qX2q+rsq783
Q7xA014iZXl3ThcSWYXdVfBpeImVaQ+FGaR3rlPbV5Tr27u/NkXYwCg00YNs3y+OAbolJvyVrvAm
hWpfTN0Ddurd3EGrdtnQyvk+MSRfpA85ZO643awoQnghBKvmUF8bboFYiL8rXLEXaN9cNqetHAYk
FVSeHPqH7KL8PR/sKUmFOlpCwuPCARtY4z7Rb4P8UwKMKAm/tQpFF9iq2mncy9eVMInDEpVfL/8K
XcXKaWIiX1foKlQTeOBZySORcKMknCYP0wIIVD02hzo90qZ6N1k2u1Kn3oMMWwITLcSqOnRZlQOU
9/0HoZBwsINyx7FHbOf28o+zpJ8++3EWzgZmCwFJyeKYFVlrAC2bJ69lXCrW3mTEkUumR+ZJkYzS
UWngt9owzDYuBJJB9v6bweDBO2/Zb1WkIjs5womq7lpbQ9uKUVXrcYYJlL0M4SUjMkR0gqUgNDDQ
Hy9BRPaQxybP/HfyLx/O//A/ZWX8/+p3MYfKfclhB4YybRehEp0OkBfZwZXWvsn/s13emxDzXt6H
ZYNFvqwgF+luWCoTSYzXnB4VMcxOOMtnpkAByCZXHJLfRqrtmfKe5t9yWfIb8MMv21153ei6MS/k
UA4nPV+4q3K0IlTaJ9UzILLLiGIdDogFyXHgw9AAfeD/4r4onxK30+uToy2LD94WoAVCF4sjlFPy
kyEN/EZYvf8fFiYRNDwtsmu1uOogykIU/jCjwcll2U98bAMGAx1pkj7fTfXW+7Jy1W0izP9nb/H9
aqqaNMl61UvS2X9qw4D2mK/4G55yy8ric+mKFedWo6qenZo35Ht3rqJ9v7xx6yZw+DKVIdFYOOOh
CdLKHNk4u2sRUzRfh2rc6GatBP7s1f83sfg2DrUKpZGrQPgQHL24D1W0MZtE/SfCJ11ezlrISthG
4eK91nX2jgm7jbJwqDSvbPNXgbZdyDw7tREbRb7pOjBzyMi1Fzdr7lCduAmQwdx4SFd/AYOGRMxk
qri5xUezO21SOHCaJ/hrQyjvxd3PuXIltzIuRW1Qm+cXoZYCeG/jFsiPtfCuwLhoWXIwIZFYPkA0
191qaBsuW5jtdVu5suf8zR/nrWR85dAIVSKdZHmI6uzi0MQ29MQofKleGubPdMM+N0LbOPrnh4ZF
0OkG5sFE1lmrh4grHWwjso5mUX0FMnwbzj/KEIUiV914MJctNHwx+FiwWzxL5DqUEE99cRlkYkgj
yH7DXnusGvdRbYyr2XT/BKiFtlJLKsiZ1jevFJiFe/jNd5UT/d3sxdlvkI77Q+iQo35t+S3YPy3q
3J1ZlfbONrbmiFdeHblSYDMSOs8xWay0TxCvdm2/PzZO+q138uvCNX7NBvTfVc4Erl0/BulwV0XW
FyB5ny7fzJUPim2qwhJ6Tk9m4QWaJnL7sdf6Y9DXP+LOR05uLu+ypr7PiyD6+9MjwUhATBj4NekV
nm5nrIS5mpuCT8rjdsiizL6BMty9gh/KvtbVyN+4ePJOn148gX+D8wn2FvBcy7Zv1gQFDH/ZcGQD
7vt0gqI+DeA8je6p1kA/POzVrjoWcbcRT23ZlRf1w7GpE2pTlZkPx6Z37hPUj2lJPzSK/6k1jBfm
X2Dq0R7gor25/C3P7z/LZbANUKBDn2aJLOOkxrNWpv3Rjiv/RpvFgJpI31xftrLiSTFDc4TGGlgU
XM3p6ux5VrsRVa5j0WTNJ/Sx/ccKsoK7LhHGS+NWyFanZfa5y3pi2pgIpk8Ki/i6HTbWe+5X+SH8
A48OV+sZHKYo52KKVKM72j0Ki1Y1uXcZ8oSwtMM4fHnR8gouTpKMlKi4U+KBVWPhWvUxNsqs1upj
7dj/qAW1FQS+mSj8PozmuI/TeQv+tbI2quBkYS7XxYDL5nSTKaPMdIDq7shQ9wiRDMwudYF8CPRc
7sbjvGVqsTa/B6OTxmV3pP9LL8gIzJ2aRTaS7ZvNkjVTQObwNiBlASYsHMDsan3lRll3LNHlRCvB
Sq0HS/jwi8Yxva/L32zdGCV+WrGMm71nZB9uIcG81Wjh2B3bAE+zY+aWWenKzn+KxDA2juJ5BC8n
RmyJDCJNx4effi6a5WVnmpAK1LmPmKziZnsF4fVrSFzLq9aFybyF2tKbyn4Ll7W6Sll9JH9kwsZZ
WFZKoSjGQLMrbrpnDTna0nZfG01sFIlW3gmkYmmYmAAwDG7+6QKR3s58sx3bY2SgtTsTBsAIkb26
LfJic/nr8pdbNcYuym4TKMtlWVGDwRHlTb4cNLox8JleP9QIgUH3gsDGJnB7bQfJvDAkCc3oC50u
LfI1ZpII6I9W1xS7wVbhGa3VN178LU6eVUvyTtvMr9m46FNLdgJ/OANSzdHwe2jeJ13sVLdBc8V0
gsNfb6EMNzEk60bqsqxvVRC+F73fHrOwz78rua4dYRJ4tgEK7AAEx/vL5s5fPJk1U9Vz3kcfrYW7
CiyRoz8whsdxfh395MqKvkPmUYVfO/elKZ6CRmykzOdbeWpwEbeUSWVYcwi5BpoFBmSNaEoxOJUd
RBptJS8rpoDE0G2SntgRSwhp2QB/oyCreE6Vpvs+olKV6z0Cm7WydUDeI6DTd4YSAAgcyhC8rWcU
G10dJdOUifgYjg9JhmhSqwU7e7ot1PTJqY+p+iaQ9Ej1UlYhbp02up/9rffg/K0j4JaYGepBgEuW
TjrGn7YaotTHIvR/NmN0m5f9P/0I4n9gsHUXqPXG4VkJ9XnlCLZp6tlyjnXhw4iJCbSZSCVOq8td
22hPNnzSbpbeVL2i7F5z0RRXovRJOeIR3gmhUUEqNx/ClRqdy8g+tXCLoWFZ1z29n1VjN5afNBEh
YRNc1fOoHHTUJHeKniFu0b35mnnd1smNDUll6LTFHcxePaOJCHHl1JVeImUMvjWjEj0qdol4Iok7
ouNwctAcgm8/yNqry9fu/NlhQBE4Bx1dEqWzALcVXTGpjEQd0/G6KV51pdmZ4xM3j7mdHpmhy9bO
DwbWZAHTpXoPIdai26Oi7DagpZ4ehVb9lgEQwLA3VJGp2U1/ws7ZAvq+YydObwOkvlSpDHDVTEku
qyAVSgLt7BIuFPURkaUIYUfX2Us9MWu+Atef5m+SMogpIv7D7D826KcqwafLqz6//q5F9AASn4kl
nr7F4ezgbkN2ceAXlK0Pb7k/H6DJf838TZab5ZAsN0D29GC4oU5FmWCZCMZqPo6hDvk746eo8Zii
PGgoiOzVKCbVHTVlr5hqAD1rPI//FpMCaXSCLEy/t5sYLVH0Oj6DUclvbFOxX9KgR6kMOiwvz8z5
qa3yfKvgsLI1dDdpGslxCMp7i/vCaNyQZSOVYSWIwlfdD8QtfPnjfZCI4u7yVzg7ewT4ku8IGB+d
d57P06uJkh8D5nqCHhGA79ESnuYniMUY8XVd63QDqy0A9HmagyHKhcSPOAI84uKxLgDQiQJcwRE0
TmXtXZ05PGuM3aeicJXHNhPRVdGWCDP1/Tx/DpMiO6h53TyPKmjbjRD9vEQgeZd4EAAxEmeeTUGJ
kdEdU74LjTuWX8CHGZTWQ6M6BiL2lR2jUXO5U5u8QQ8hMEOE6Sf7raxrfwPaeOZwJPiBX0AXReaA
Sw859/D7oRkUH6sibV+7Lg5uSLLVb4Tazo2AcvCT4eRSLM+uh409OD8BxLc8jrItSoVraZpfM5QK
M4qfqkrpD4oy44sthMRESgwaRZO+y+o0vLl87GTc8sEDMTUNYodXn7gXH6Cf4QiyLJv1DAqJWgt+
V9DwSJWXyyYWl2hpYjl93DOY0s9aknkGr4qmITs+oyIWGvXf+bH/a4f7SpRL7rWMCKN0Qmn+nbI0
Up875CvG6QWM89fLq1mE7tIK0QsdV9mxPA+mg9QE9FZHJXNm5RM+GyLgFJomqd562dAi4nw3pGFD
jtFBZr28nuiKIE9oAbqRspWq/65AXyGmNOAfRYk8LzKCGYKHl60uzv9/VoEgyGE6AdWF/Jgfckot
tJWcK5d7uv5d78oXXdxVefsyMsRtN53s0FtXly3a+vkRxN9ZEuYkEU/LIzgp/lBAqcoMMnAkdeeq
iIfAbPtcmAJW1jFtK+tJjxLldx1Z7Te3UKofc9i3n2fFjlt5MYobkDCIoaYMxwgH4Lw7zsMhzdv8
CoJiajSZ04Oopd2Ux938kjYCNW+3CgPyPNht6p1uV7eK4t+MmpO0uNo2lzW0JNqphdY/V40619dh
1Cv+rvF981D29JTirPyWJkExXSWhmR3mtNJulaqgqUhfPq0OgwVXyG6gbBvvhZqFhzA0o+tmBqjd
h7Hh+eUoHJpuIXVCrbNuqy5kVjgPFATxhvJoAAl+jUCevtBXENeKajPeOBXDwfAnF264yfYULej/
DTqw68MUKBsh68rpo1hKsiPVLCDQXD4OMBdPZeUmHiS1NE1M0PwC8fgaRReKUt8nlG5803kc0V+7
fBxWvAVAWqDCUMkSnC9LmrpSIB/iMAIRwR4NvYsP4bTBt2ECrdk4ectHRx72E1vyZH447EYpnEBv
qpQvItkK3IfCKu4rh/y4UbV/FM1/09z0LnOjx3guNh6a5fMrjQNuhbkHxy7/uXjwdbuN4y6HJagO
tRltSosC/MzQGTLa7oAOpdoX+05k/o5QiQwaeeonYxyQxalRedm49e8lzY/PAHQDVOZB48m0jJ+2
iHwHO8oVDNZPWTY85kl5X8z9v43VXOVFfAvs6srMzc/m0JZ7oq4AxVxd26PwYTxXKnRjST3tDd8v
DhLIw3v9zQSm/DMunTdqQp+g3Pg9BeYTkd5NVqn0pjIDaj2mSlswJQehcIFHx6gOfl95bk2ls7QS
FJrEYYysH1E07vWSCKhRxqui9Pd11NCs9g3UZNLwSxyLft+U2s84FdnGrrx3bxe7AjgRwAjVPOaq
lmlbZo1GbqAV+iRlSgVZ8YRL0Idnvg17MIVPUkchS+Y9p2yvNsUdKPBwgHKk7FGLbq9NZ7xnCPou
QlyqiG7K+LmfEGZAkkv3I1hbjVu1qL5oTnh9+Q69I3zPfzitYFkZ5JgtPmeKlIxrh273ZCJ5Vmp/
gjjZuYOyr+2fRvGDmaFdEbj7Iphu5OiLZQbX3Rjs+fUwOclFdATVYLR2CNdc1324N10LRxzuWUSC
FFfl56+M5+9zxnuMBME/vsgw3NCClP9CkHgbKdSr8/wX4MerPjB2g/VTnVGeBIABi6Rh4YrhVbu8
6hXPIcl3VDmlKuvli2C9jtR0DuAd8Zqo0R+UKeof0o49yKW2/GVTK1ET7UfeKuYoNM7F4u42A0Pe
zegXHhXR8qZ0LAA3TTW9XbaysiCLpTDbzniPHJ84dU8IBrqwug7/h7Pz3JHbSNv2ERFgDn/Z7DRB
3ZJGwfpDSJZNFnNOR/9enMUHz7CJ5mcbi/ViZbi6ihWecIcIua3hiyNXF1tSr3LqbO2W2/eXDJsu
g2wy1M26IXvZd2XELRg1xH41tWNXzbYY0SsrRqUfujfdMZ1a5GIu04jaDg7n8cdOCzGvtbsZ87Ix
kdU3i84QACTkF6m3vF+vcqprO8S59mNa5L/Rw/lOeIWja3jMcTrMK/u71hV/GAHqPve/07KoBVFo
riSh6TMXB3ELWBw3u2k0UZlh8zzYRBP2pLm+Dg/L6K94IHhja/H4+6WbV/XPSZUe7QCtckd+lCRj
Y18uoWBIH3Ff2dDBZ9l3mMOLZcaxwMEjPvQvaqed9TRxZ5vAEfxog5BtPsVH+GBIUHmm/TPjY2Me
HjWX2WH6/oqoyzBy/h0zEJImGg/KzdbtGtyTCWEoZGA1BwgKw2fLmYi/9HnMqsj2s595bO+toX9q
6/BUmQXB2EHSLlX6jX+a39n6f3IVUf8Q8QGndf7/qcu+8AdFjmGY8mnjJy/wa69LB1sP9gJR5m28
LUQwBa0kO5cRtuNw5meO3bTTczRZ4wPWjR9sTIsTsFL8zLYqD/ytxxt0/ltL0fJP7LX7Udpp+kaX
R5t3z7vLfF5LPirBEFE5v+/9tgakCxcmx7StBhaW4QmrRYFH5sGAEV9usB0WSdmNsBC6RiaGdH40
sx5f8HVC62D2X00qqCbZAQOygyhfsOvOHOzUMT4PhDW7d8fsgfgQIISam78LSdp3+Va5ft54N5PA
ioajQr0LGub7SejF0DRNpvgXxQweBX2yXaXFyplrIfCkVGiu4m8IZixvg9ct+GbE+UZ6E9zBLNLK
0uz9i4khsjsG00ENq1frPz/DciKxjvE0/IyD7Hx/I62OO5fSQapw2S2PYBJAxA7rzr8MTfhoStNT
XPLctRiYd1n5YnTjCdThJTOxgbo/sLmyxLNoIPUD8EdcgO8nrHRJGORFhkCCgUCiLdCQNgOz8KrC
To66EY4b4fOymvx6YmaNN6qXCHjcSN4lo43J/NhLl5Ra1dHWstFj5n/5RvG10J0B1a+p+ZN6oP/Q
+Fl70m0iWpOEHIgUMJMp0A61npuf9Sbpf9VWixNo0HYHESrmhyRtAAhmdnW6v0YrH4fY4BUqAQQS
KfP3azRouRLmcitdCJs+Zr70XCq2K6q8c/M2/6G05hfyNi8yt0z41sad1UDprkC3hDH/ftwChnOR
mkK6iMpyrrqdGnvD16OjilTUU0ES5pXllOGbJHBn95Mq/A8PA5HEnO8Y8/ZYgp8zPcHWTQ6li+6X
P9R2ot9RPg2jf54PAw3yI4JLvxNcVDuutnCy9m0T7dO686Iw3LjQlqEAB3MOakzouji/0dR9vxaD
aYPK62X/ovfRH/A4nqRQ24gE1rYmDCoAOIQcBs/y4jtH/TD26Kz7lzg0+30uVMVrRhv7XTRmjzWK
hx7GDPmhQNZkZ0qxcvCzCCY71eQ/7TQMTq0T4FgDoAnXVUidldolu75Vo5M6+K2bF2B61GDa8vxY
OcGvj+ZM/pqpX4tfXTcQ8ybN9jnBkttXigsteMdjGOrJhgLkynUM5B6kx9x6APexuI5bQezv1BPf
wNCOlR8cpDH+G+LxybGlg9S2G1fFTbL7+s0JA2ZRLwK0ZY1nwLc8HUa+h1xU3pBaQL39n5Qkv2VN
fph8fB6caD9l3Wcjtx9KbFXuH/t54RavD8EZdxXNb3TAbxo7cZXNHCrCIpTVcRX+MUjUihCL2Nh3
a8vKBOf/IHJ6C1BMW1UJ4ja4dsZs4GV/SwzxXEnNi9SafzW9vLGsq8NRu4UCRj/1BnKv2U2FyVsX
XPPM+VxkHam1ebVT+9xJzl+aWmyUZl7TmuUy8sAAMoVGQzducYu15aQqlYqds28iAZTnxiHP8KE6
ix5SqdVX8ilUlNG1/CTCIHtITrURK3PxKHikSW8+IPbQUmFACxLxyORnUAb9LsJl5FLqRXYqMjP7
GjfQiet+Us/YrlUHe+x1lyOc7JtR9J5vT5TPJKHs5cQ2dkYwmMgqD7b3apA8VFr1ONamdCSyjI4N
xb2HII/V45jG6WPeWsku7ANi0igy944+tX9S44IkQefB38spIqCyktiXSaT5OeOy/hEoYfxUGK21
k6FFPlD1wF404pKUhjr2Wrt23EBvcC6uTQD7RDV7ZGy0na+1ttc3k4ozvF6+YA0zfsvxkntsJat/
SBXKxVqtjJ6WlZKrY0W9M5wYTOKg+26Tc/GIoZC8LFHbfaF3CN4lKZl530YHJ9Hq3/ePxsptDGoY
G6U5Xne4M9/fxgoyOJ1dyPZFL3OZNnxs7agwRuf7o6zsVEYhjaXjD4t2idxLW2MaJkFptpDhQphB
pe2EAtgggBTgpcHgH309qf/9qZ9teJHFIOeEHrO4TqdahWedtPYllJp9aRU/iKOxG5w2As2VW/vd
MPOfvwk020SJKyfsmZvhl8e8c+R9j5vvrgwlNg5EoH9H/ZzDLj4XNzcIBv7HMpTWSqHFNhIYF3aw
/VtFLfRTUwkNYWM8c+5/tpsKKWOxdHMjANYBudwi94jqKFUxRZkt4LPyjDxU6VojQIm6V+1dKfuV
V1gYm4ZEeefML0dMflPEbe//itUtiigYasUAv5H5eb/AVg7HIp4aMjNW45ckYFRloW5sbNH58lpc
bmhE0wRDKHpGsi9G6fu+TuCp2Bc1Fbzw7cEsxJHkiDSL1NMWJ1Kk+/NaexXfDam+n5io9UwObK4c
K46uvV9Fu9JWD6lUH7BT+zCnCzIVxGEwnmOl9IZM34gCbgsXJCmzzAK9FzDSICze/wDc6VrFHkf7
0kJope9xDEtYmF0r76mk7CQp34t0+tw3xlmX+wuQNZKJ7PNQiL/ur8Ta9QCKC7gtLHCFFPH97+iC
ENZ0VJoXocrXQbViV+36F9tOv0nBTu/oCt0fb57X8lvTZUZdFwjq7TutB31ehXZnXvoqSKBm+d/l
voWWtWWvtjoOaBvgJDYBxs3O7YOAONq3EFlx1Xo2kwmrjamsHQ6KaihWgFDgcl18wjFFGE7tNetS
FTNZn8qFWW5h0Zb4pfnKoZjEjQOtBATc8vsUDuGhlmHjCg70MTVedCdFZao5WFp70XWuna6wzn0O
rKkMdlFgvAQ42t7/ZKvzfPMT5orTm1vWjKMui8htLulkUTJvz3Kk/zvI3ess6cfMdyqyQjeU17gQ
YW2MMe/F//fXWj3ytBOcGfVJQWfJ0qmzIB1o8CHuJc/YK+kgMnHo/fYQN+VL65ePWOh6FIQ+GWp/
MI3p5f4qviJWljuf2rgiUyQkgHvtHLxZxmpq+p7MzLpwrbUNCbAZRMWjQeXLjao4PZhtL3iafUKZ
Si92jV4ZH5o8g3Kjx/LJSa32qwkw6Bft0fF7qTvdvg/9qUXbqxq+BaUaejbYmAeaB9aHbDCjPYoL
VeqWZkgdMpOsD53Wyee8QB+OurzuVR0+Nffn+JpALudIaobsnk5rDdGC91slyfUoTLD8u2hNuFen
XHFzw3+ABbZzJvtUKdazAylbEbt2lxiuqkyT2zjhpXS4d8QOjxcDVsrGb5pfj+VvcuZ+I0021C6W
SW/LTSC0oPUvoax4o6YSsZo00z9lWDo68Yce71PE0zyqjpvPzFp8wnamk4VeinKjoQU6oRidZPAv
WWh+45k/N3jKSCJ9dqRuCz6wduG9HWs+xW+2F+3O1CoKxuqQb9lXsVCeNMwXvNAkSri/pKvT4saD
qEHPwlmGJuYQ+nrVC4bigc4OVe8Vvbd5vb42JpYfDsL4zNOavdKWbVopxyQwj1ProqqDQ8U3Cg+p
qrWZOzR9gwt1Up19H8WuabDGXYAs2ifJHpMPQZSGe80Zq0PdZJlbOEijFULzvYIu1c6yhhYvRds8
0hyI0BhLpb0qiuzgN6JwtdRJvla17Zz7yPzZC8T7pAkjy609uVLxpqRM7wK8E7tj2cUacnPybW0W
GqQsTwNKcXHi2c+1YZR4n9D7edGMMHKHqfxQUUW+//lWwi0GpxNEMZjLaBl6OG0QykZLNpaTgfH9
EMulYq1O3zDmnbsUGt3i+yPOL8TiS2LMTtWJ7hPkwOWGwbKwtWNETC+hXl6nNkvdVK1PViV9Tyv9
kxOXT12Qb4y59nKCagFzO9PPeDvnZXhzIKZmMnR/pO5NVDl9NirL07o/SlOPLnlR9seKMrBXJwrB
QeU4H2D4JG4hwcauSSk3DsxaME8NBBANRR8wfctXXMPgT7NoDJPhmlRnjerRacEZO8mzmdgvuW39
1MP0IcD70EyarZbp2nF9O/ji/Y6cWARNh0Yx0NaDUml/o6e0t4foYIz5p/sfemVrka7M/pRgGm71
EODJqarII4vorjzpY3+14B+6fYPNRokEACi3b8jq/CFM+mP3R167/lhYeoE8sCTUixxCbuJxppYw
clKEXt2q47FWOhvFV3uLG7Yau886CwrbipbKMrZUkshvkTOzYKRZ4T7KpegYC5yqyYR/q5UuHpze
Sr/mcl+dgxxzkaRUKa7LdHaKuJl92k3ty/3Zr0Xxb97dZXmohIDYdRGECL0BxZL046NcNKAKwh36
1C9aHG8UkldWG2zSzPEmb+CLL85WOgQzjruW/kW8tjHEErs4xJStwMBKs6SufLRaWhOa39jHKFGC
DUDQ2lBQIqA3ahCRbgoxal1DTULw5TLU7UPoh98Grf+MYVG9cfGufCUezH/GWTzR8RTJyG4Z9qXp
CnXPG/qiSwGuQ45/mohLwmrLiFxXVy5e1BjR1SS3A8+4KDHpvjGWdj3ZF9s3ko/mKJKdYefSLu1A
fcdt5e/scQqOdqWUCEJk2G0CgHUdCaBj5cjZc9QVrUvCLu2rzvSfdRsN5YHbzPOdHFPzUW3PWabL
u4JE6JSPoe51BvAWy4gQni2KxrXLQH+c67InIwuNg6RX6sdKH+xffgl7TVKd4OD75ug5Ud8COnKG
g1NWpUfVwffKMbdgSuT5Ia/1flfGub1zki7fSsVXAkQ+yz+LtPgsldFwatC1vBAC7DW9+opN+7Gt
g0PXVpe0UA9YBR1t0Xw25OAco4N1/+z+jwW2fB7pmFAFVLhTbkRdkfpNhdpQCKzojZ0t6jgPVCRz
3Bsy+SlPjeZLGMUj4b3TfTDNMvJQMLfhr7TWnAIoO2PMpl1UNa2XBYq144E3H4EKKs+qPZJIOBE1
1qpojpo/dNi3Rt3foUAYVxFGhlqmFn3plLhN3dzyoy8YbqQQ0eNu75Tz3jQq5xjFzrGrwjOI/B0V
28rVIkG0LvSDmowxvCg5ODWJVuw4Q2CZQkyORsBaOzKYHOGWCUfXiqt4bOqRpv1kP/mjFB9Vuxfn
LO7SpyIQ2a7U2+mc1z6WnbEBzK4htWfUVnsQjZ58VKkXPIlaQr2kbyWqv71cHcy01/Zl6vT7UI6n
PemV/DVoOE6RZYS7Nsm7h24cxF7q/ewRjYb2MW3i9FqEZvXgt3rqVnUQPQJxE9dC5ImXSdnk5n0t
AXLvayBcerXXzZDezCReYJc2rixL2iFJrfiEe4+yD9spO+jjFEFbRCtaa8Xk5VZQPgVNAWQhkLGQ
TCYSvEROvNyffDduRlSjh6g7KIGKGJCNLxq4W82rYwBTih1Ip1bRwt2A1shx4lMeCGLqY9kiYNRL
kn2OG3Py5DK2PdE24MRyw3HbqJCeAgjGhzE1y0Pc25ab5rHkijTyd0EIlFjzp+mYIrR5NLV6Ml1N
jrrdWOA+LDSkByIUmjfP1UrgAXuUnhNtC+wRlgXuNk4TvZt6A1SwgnfNxPRNyiQ7vUaFCEqrmyhG
/hJC7naltEu+CqkbUbouG/U6olRGSR4A267vEuNsB3JziPwaZeBgQjRHbvUM/ITzW26MBBRiA3ON
+8ILZJgpaLM0j8QiIfiR9FPe2qOndjW+xpaUsT3T6tgklXLUC+Hg8ca/SLRF/d0cs9Yz/aC6Kjim
/GxzbkzbCVOk8JBXbzR7QisHPkAoYusI2bh4ttALP+RjpXp6iLh3JvgoVjjAzx3hRBZJ2h36CfKu
S5GnQP2s0U+j0eE9VgvtGbhQvOtlgJxRIKHnZ9bdU5eU/o+mDxuPJo3YITL6o27Kyau7+HeclPVz
5UhS42apkB8JNsynQKmjzwI2/keWMsNcr4x2OZwcL1ajEdZ8359VxaZ3OpVfldYX+zRooicWyT91
Ukysi8r8x8Eyii8TKNKHnPAV3QJE/oJJ7V2sB8Kz0+r5LykCyDFJdfOh6NFwq+gqHulf9G5ESfcj
LBmmIiQ6pshQ7AOlSIlx7eE44ov+OGQK39v0w/gzvhXmAXPpZMd1j5Amqus74SDunJG4HgFPjJ8D
Ghmti3cNwG7+ZV/AM8lbG/Mm+yJzpZSG2QJaEcgSL2JF4hpR+nYRX+nsocplWE+RaJ7L8CGxvG7S
QWwMn1Uwm3HdFhshwPyWvLvq56R5NinE6YgWwtI1py4RE0UJPr7aYfOgqO2XGqLlRii8Ep9SYJoF
6uBLKBSXF9FZb4WWFo+VeanGal81OAApPxvqG6ndP2qUXGJ/2gljcGPpCHoqJ1rswXrff9VeZQve
zZRAnOxybsiiuntDvCwz0cdZO5gXuzmI9LdotTnXlLggYXmeHRU5r7Ta84eUBR9MjFMAdJ6rFPfr
9Bv4M8r/rSW8BkM7+IYlfNSDNINm2+BzJW91c2++Cr+VVHHurlKKv3ENC/xIKawuJUOy22ofRYrq
WZVsH+4vye11CEQW6OqMEHyV13yfkFK57cOoyuQLaMD6SUxB8ZiIrNxJU0QfZxL6RrdqLeuEuAEj
nJCW3t+y9RfGcloktWFcfKNzWcOi+BT1j1nSeiX6almCfSyfYc5E7090JQt8N+4i4awjowESZxqX
MqMPa+3tojxOBeJu6Uk2k93YpVBX7a0NN8ey7zccNE5ANmAMoPHdtMiLTCnFNCTGJQVs50ByTvri
pDt/xAW0p/IwAOoo2+YBPs8A8V/uug9j+NVUKt70Zj9Gz6b0bIniOFTCLbo/AcWpk/IkjK/31+Zm
E8wQJGDtNCUMdDGX38RKJMWWgANdi8QxjpzdhEqWMlvd2+Oxj+otraO13AbeMzuOfJXbfM5J3lRB
0m7KZasOzcugqT/DoTP3ctgGuw5aycb2XstuIPHCZmA0hPUXI5mShqpB4puXfBT5scotdedLhGGy
FZZ7hBlBV2VTvAGMuD25/4Odzx0lqGfLxLfBwcpPQ3MCTTOgLaKOBcZgw5/3v9lt+WoeBEcJ2rA0
KW8aPUGjdSLxp4ti1Ie4mMj2g1NKsmBO1XMStRckcn/cH/JmmwBjfDvk/OdvPlupl6mURaFM49Wk
vVv8YSq1iwfZoYvE7/tD3X43gNuA0NkgTO3G88i2aSrG8EwvxA0xEUHme0JGnXFyGkw2NZ4n3W7K
4/1Bb++mWROaOwD9GYWuyBIOmPty3NhaVVxSkVyxfSL+tb1Whn2THRTjoce+OySqwBV+o9V0s2Pm
gRU6ghZITUpVi8cxr5w2Qle/uFRa3e/aIsiZbhzs789vZRT4pBRGeP2ACC2FDpS8jOEAi5zqRRq8
yH7ef+scMGYbN+1tU2smj86St/CZSCyX10mfhDI46Si5oAV9Tkf/MCEJ4KQYKmk4y+i5dEGB96Xo
xb40mhPh0EascbN55vHnzJUaNdzFZSmsjKMoTBUrvkjVYO/rIs93oIDSU6gH58I0Si/QoLffX9ub
Kw0wGVBmeNMzCoO/vT8bdivLfqs04pITxME9bC4IJTouUrfhxuxuvyIj8RcFWwqa+jKByZ0mb4fE
Dy/OKL4CLPlY2epGJW1lCBWABUVTTsHtdqwDQ3STWQogmemuyj/44RYA9fYTocXJS8PnoQx0w2aN
acTTKkmiS1OqwJ8Qej4idlP+FccTxuPVlD4YpbRVVFmblj7jV3jjaOsuQ+w+Tm2VmzG5Br06PhmB
Fh/4J7e8fm5r/HP5lbIv4jqArxEuX2yFAashq6mTa2yiL2Ur4gmi3pOmJd8QC4A2mxxjJzoUDh4k
knbN6/rYx9LGu7eyHdFHohDKjqSfs/wNutXj6VnpyVX0o9cpP+W6PiAze3/P3zxBM3T/zSCLkCoX
Td23OYNwPeqSgD7wl6LEv5qh3qk2DFprK4nYmtXimoQ6bos6U5Nra36r2xO+Kv746/6c1jbmmzmZ
y2ZxZneVIRlc/+hvQIfA8c9lqMRPd52zRcy7iUlfF5BuF/kITKFlf0DQHPWjiQ3ZqPGTrNkwMNKw
cCWYwW0qfQxD9VnXog8Ybm28BObaUcBNHAguoeksEvp+j9Io7XQ/ZJplErTelKbxLtbU5KLVBVql
g9U91raI3CCuxMFxEvNSdB1OdZnxtz7f11Zftm5RacNnv1SGY5doANgtM39Km9L5lGGuTJWjnTw7
VZNvQviAaVAmPChjh0BMNqrUmWbvRL3EyRAkY3iQ6sr0xnEyUWGXUtfvlAJp/ZQwIx3DS28Nzc5p
rN5Ndfu3TAHnGmZYhtXdMJ5DGfS1LOALxFLjeMM0u4bqY3EC8Yp+XOdkz7Q2TcVVW390yz4EYdg7
/h7kRXPMuQYxD2gKT3OCL9Mo2qPqm7qH1nJxtK3c9KxIL3dUloNTX1SBN/WadMydvPv2r/cdDJSZ
PIgF1K1UVi5JdQmwN7lCuQ8/9lE2PhYjEM8Q03kP7Gy5CzrwpfcHXdkFNBc0HiKqvNwSi11gO06W
90EVXydfqndxOsVeqk7hBiBSuYkbaZ/RwoCGxjYHU7e8EJELjLMyiq9qU5aP/ljZO7PzE0rYEkLo
jRr+lH0pdpUpbH6GmaOehT0Nj1nVjecc2wN3HIvmp+2UDr7PUfOHIrf9Rla6eupBv9CNQ/zkphVa
aSk+X0YaX5u0j12KVY9ppj9SsDk6evFChO3dX/iVFQHxw9uA+BLp7Gux5E0kbchpJLCNEVerhPLi
JoVkfKjMdjyzgNM5NqAh3B9w5UszIGUq3CfBoluLmzPU5bbQ1SC62mZ1kBP1xaqmv+4PsVQvInjl
vZHZRpQt2FTLhjoyaH7f9U105Xj8YbWlca2dUDkHWlI+Dk5Xgc+GfNGZY/SU27Hy1zTkKZmYb1lP
paK1B9HG+nnyLTASUatubMKVp4NGP2EhNooq1piLPWjCBlatADB52LQnRws9OUbOKo02yngr68x7
q6Bhzc2K+PFinSlY9lJaaPm1I7/xJr2odpVEEfP+Uq+MMmNcZjYbTiyA0xa3dz1WWhsY0bVJEsmr
i5IKQe7/SxOn1+9J/YloZaYC813fjyKoA1l6IOIrDuiUuqbvtVn/GBGeuz+ZlbNAdj5rPKBo6tw0
yfFMkxDaSNKr5ZtA/QuEJDCzNEiaRRFudeRXXlyaWghPIXZvEgsu5mRLbWTa87uXN9Vne0JWIp55
j2b9Eov+K43PjzaKO1JS7u9PciW1nFUkQbzPwR9UnsUnw9eC4977xJ56jEd4VXzXzZgaY+QgdAr6
BB/hYThEMwBmko+hUtkbV9wtDI7jyV+E9fwI+yb6jdLASlWgRVdttJ+durwGlrVPJOuUVPYLbJIf
ptY+jAa9HTg/RlnuA2iinY3WteE/W0Dm23QmTA3n+yuz9vmJ9mdfKzCrSGy/32UFaYZmq2ly9aNa
2UvhSDcQ8atL3gzdPqKi8/H+eCvZKVxPJHtQ+kMU6EbiqEBTpbAqK+aIpl8x6zzXqbJ30ggGXnTx
KxS3lPyi2cMjpJTjuBmZr+4EKtAUhuDxoxO+uImyQB11xQ+Tq66Wp3SUT7EhTqmG4J4f7HUaUq7f
O2dbLf/jYpPUcc64PFBOX2z/1jTbXJ73QF5Y0142R98zJ9X28HcP3SJop8N/WGwUHuGgIsR0K8up
p1jTg0xJryqkukFQW0djtwmz00BLQ636zJ266Y92EB+Bb+ZuPvyXTJPKHwinGWNLOruYct2EupI5
QXoN6v5JT8pPUqfTZciDP2Wn+1UkW6yo20YHITXzxTUc4SkQ5YvvG0W10/fCCa9TlcA/Ivm95ugA
PI+Trn7OC6088pNGr9HN8oM2BdJDK6fmHp0i+Ves1zT1mcfWnp8n+a4MPTeXkJGz+WFIvC2bL5YV
x6akJ+IalMkuzoxfQWt4Tpbs0R66FIpzbJzJa6Xuy2B3iUsfch/JzUPc+kdMvl+mZovqsBJvAXsF
wMJTjGjGco2GJuh8Uw3FlQ5KEmNFYHwz0vyzJn01BnSW7m/CtckDcuPeI4BGDGKxA8ypae1MSOG1
q4tjnsXPA0T+ZMhf7g+z8igzHa52E8gO81oMg57KlDVSEl01I9tLsh96VpxE+/uDrC0cYeMraJjy
gjnfpm8Cx0zJ+3hIeflVdTwUceJR2Xczv52NfTfz+9UZvRlskd/rUReVYa9FV7DSKFarSj6bCd+f
0Mr1j0oL6GwgSLPq0OK0VEXQ5L42imsFCrl1iJmi+DKA54f0vFFkXbv5CfFVcNfAL2c28PvFsxvb
t8KmFFef/AoZZ4AKLSkgV28cGk/z05cJ62TLtafjla511sZcV4KPd+PP6/3m48ltg2zZUItrPkzP
cWbv4Uadeaq8ouGikNNzIlrV1eUtdu/6uLRZSC+ReFwCrkYrruxebcV1tMVjNcDNBNOZJd1DnTfe
YKJR5pTGo9l3G5t1pT6kz+wpqrCwa25cyeo2DfwkScV17rdZJdKJrf1QC//QxNCpGutiTtZGmL86
1X+G1Bblm0gPq67Nc3HNwsSjwIknqJkfi876SuvnIZXNR6Bhj8KSvt/fxhtTfRXtePNpVTNP0CZj
qmHEJS/qj5OoHxV03kt4BVQ2T8La6i2uTdWgOkuWAXcEqNj73WRCQZ0IdcPrYOensU3PbR19mHeR
ldkHk/gt4xqHsPfz/kzXDiy4M1RRIMjMWMv3w2oJmt6qXYRXpaBtiotTB26ilI99ZqaqK5UDGlj3
R5wvzvePF3Ha3LDg5XoVPXk/op/UjaPFqriq+fhp6sJzGo+fhaKf/8swlPCJ0nEEW6ZuvTIESZ2Q
kyeGAVREC0NXcsLnTN0SyridD0KihLzEYXig3LCnEF5Ik7TlPSpN88M0qj/oXj4AwQg21m0t0mQg
Zz6CdCJviuyI6lY8Ebyy/dD+9AGAhRg8zq/7Zy3PHihAf82r8tJayrX0U+/fruY8yX/GXtx1TtXm
ZoCjytXvgrOhpX/3mfqrJ8L9D8PQcEGRF0D9TQW1LAD4Dz1rWRTZsz7ln2RRUkKsNxoia8cbiARV
QihE2s3eSMIKwoku2BsYxVTadBWO7rh+kX0bR8PNZj2pqd7oIq8eNFpoCM4hBfw/gOabK6WnQhYM
JV9P6dTD0GQPbaAeY6vzAOtsvYzqzRHja/0z1vL6qit5DGKNryVXDY1PxRORfdDi3Guq8FBKyq5t
x092XP8Eqvzgg+CuqnLjBl19nd/+hvk3vp1vNugC4SxxhSb2rObKY5piBWZZgGzNkP4hqoPVJHYF
2gJ2rXwrWnWrOLDWuXm3DItNO2jhZFqwlK7pZB8AhiThd3Sp+O8AJxJTy2cVqKQynwo/3hXjFgt1
/bzi+AriljIptMP3K6B0LZIHg85mnnOyKQmhy1ngE8u0N1xN1IXHoBmqim157sox+dgLdM///YGi
VkvbiAue37KAoWUO4j1o4ItrZPS7xBH0bGfJq572zv2B1rY3+h+mDREfPvmySYvC/NAUCilJImUP
daMc06JnuvFHrGc2hlrdWm/HWmytJIvH0IkzAi/MlyvDes4c/3EOOLO8/lAF9d89QkMyAhVtNjzy
Ym/cHitTBV8DlZxEhyh3WRgVrSmZvRkWV1Me9N2Y9cYXW+9lmle9ekKD1vhyf2lXHpg5NyBLgHhC
qjD/+ZuTRMejEBU15OuAyvbzRD3od6+n/gu9kG6DpbCSj5BNQkQAzUOfcVlWhVjSW2MdBtdYiR4U
AoIyU4Wbjua+iYsX0tmNS3FtPI4GGifo+YGWXEQfRQfRQkOZ7TqF9veCkM4h2PEhMSInuG9Cf+PL
zQf+fehhvJpdgySghgAy4/1KKgj4oa6Qh9e2aeOnXgurhyGorI39uRLJORw3Wg9Y2FOiXkyqa6Is
lIFHXPVUnOyuPBqt+OqnKJm2mf1TOBLigdNwEGr66f5GWVvNtwMvNooj5MzR5oHB4XWYHwM+PmI0
GulAx7cullvmpMVavpnlfEre7MoMw9mir9XgqplF2LhWPglPn1SsnolEwLarwy5ThLyXkgqRsiyK
9k7B9UN/QNprSahjY6vUnpPb9fcCev6uifuWBC7VTm1qZY+qbiLjJvDxdXK04Y2q6XfZIMVPiQUf
ubZqwx3LXnNb2ag3vt9K5wMNjtlBg4AHuo4zhw9vppbrIrQqow6vmflbpOV+AstHZWNyCk8W/ceh
eiRvLtvTnBCkdJJHrDUMH6WZcKvPc3vVvP0lXOTvf8kU95lVyg2/BPcUO9GfqllYS+ouGsXGf7t5
Zkk7QiIwbgCKlmiKAXHr0K8jcW2meDfJxhXs0Ycs7x7jpj4YyN1srPLNrUa9El1NykW0IkCNLM5i
3cncnMU4XiGgno1Ufx7NMXdpWG9cMTexnq0AEqZFoPODZ7Hf90voWCWC3mE9XSnNZ26nGV+KIvEm
2f9jrG2IIBZECiUddvdXc2V2IESpzqMAAv5r+RymU6r0uiQTWVZgUzTDLj8GlhM+jI21RcC6uW7m
Cc5UQJ4kVByWz8Noy/gf+sV4dcbBBEdnXVtD/6wZ4k891mYq1keU1D+G3Za+9s1luhh3cQFUcqjg
h96OV4S9fle1cmqmLNrYJCtjcP7M+SSiWnDDguyyourKxrKuUZntpITimNOYW3j5lR3ySh5xZpw+
VPDFDgn6UJtdSc1r0elfIutTrIUuSrOXzLZ2MU2c0NrYHGuzmtkq/29A9f2W1KG0GeFsHjtahbPz
2+qTnIV/3d+ANzfHvCNmsDKJIpihZfDZmDjrZBgXXlNZejGk5yKxXhrjUS82epfq/GPfvanvB3qN
gt9clkFn2KFVZgaXZezGIPDx8pHiv9KiOugZzDudBohUuQl9uez/CDuP5bixpVs/ESLgzRSmfFEk
RVKUJghRUsN7j6e/X7LP4MY5HX8PJLoqFLD3Tp+5lpb7Xeu9FtYbqUgfZ3dVnhKDNtDmddjySO2S
aCjY6H8tlv3jTWpUy0gXc4r+OxnQlkVDJZrVICGvAHY/MXniFQqYAulx2Oszt1Jrb0CSBeakg0FS
hP/3bvyPZXaZ4yXZISOSwpz2X5aZRtRuWuN6fdwM+wxS2Y1C71eHcel0WbOwa/8N2ekfThgJCaFk
pSxGAuS/Qg9vzeBSGpf1cTIL7d7EU/GoUfb9F+n8hzNmQ59DQMsUBqCG8tT/39bbcZMADOIujx3I
ulHiqG3AOGMcrgpYDfls/0sy8B90KrkoWu+l1/x/OyWZZIE/L1uXxykztyAb+mOcqD/cadH+Zbf+
4bmY0gDChcaCf2gfiac83rWmXakqJ5fGGG4KPAg6gJKLrR3/74Pxv0GiZPxoUwEwg8ey/jvtxxhl
X5qdvjwqeVwX/ua1FI8KdY32pBj/rItpHAtl0k5z77hfcYqYK8uaf8P1kIGZ/xVjBj/J3NOCQL7s
v5VgObtJwRTg/jgvy3imHzjLfGWdtF8K4Cazvzpq9jB1WE4HxtSwZRrut9fG7WWYauWuNgwx7fRC
4Z3Zs88M5/gCWaB+7bIBuPFd0R/MLvs1J/m3JtbmuwcUj9+bm3c31JphNcXT/Xm0R18r1u5Y5AC2
rmO1hsxmt742TFrmp2O/vseDo1wnU2PiqLF0hnwS1QLr3vzjdiZvqTzG4syBPmRwPd6ZTs8ZIjY1
6zVnnu5m7btxasytP86qspAG8LYoXXX1MvNC33AIcig6dUAM5kxzQsbM7LFSPjhGNr6qxVbetmWd
jxC3QNVRFvV5stfhmDdpFdZdFkeA6bdBa6fJASw1PI3OKBOmYRnIZzRSf0ja3HhehxHgLW/eykNm
u1nUDtbPbey7s8Nk6y3PVaiHrD7/krRFFjRNGYc7aNA0wul5lHVV7qfJxNxcxlSo2mWTX9A/FSS5
ql42Y1y+KDus0roW9bZp3DYaxkMjZc6u3ar9bHhZfx694lovkxW59JM+V5tXhQxq9mFVz/lBT/Ts
KUkM8+IMnfZlV1br0i9M9Rjb1EbzHrcEE/Xsj2tWhhZEsn7q5NY9U5fqltM36IMK1YdxUmSHPRm2
Zxpq8zMB9MYNd+tpqHQb7MjEjZJl80LP6By/7pb9FNt7JW7KgH9fNy92Pm/HyaqtyCCJVQIfzSgI
rTdx9XPImZcDaYjUQtCPobXd2umk9MWsneENNr/m+YjtKad3TU/17wUtB0E9b57vpZ0RDPvgHvK8
muG7/cw6E25yeLLtfVJsSE8hGOiOce3EYaxa5UfXWFsa9iP8v0rtEGfk+/ZlKtvtEFPnflxnczng
AIHuuJuL97LDH/cD5GHz1aqNdo8yZl3nr+qQAzZbaCYbiXBFhrWqFuFCbDyXrUE6yFraq52Dk9kS
KtGWmIANl5gYozxltfPKPrUz53KAlij356LQvvXV3n7b1UEHXFFxBn8isnqvvMI8TYzBQy9aZ+o5
X/bsuOa6wtyPNxzjuWVs1Ry25qWuIAfytW6owkqF52vwYDYCrrK8ND2Sy0zhEDpqUl4hLj2KRW9Z
hXjJblNJyZB+51ZdMdwNSJZNUI1WQOsL0ITDwWwVnx7b2j2mtPpU45Nk2tYDDCuXmoQjyHu+/GHV
SHWdSACe5xgU+A9AYfh53X6bK9SMglduboeuZuq5W8I5ziNl+ylY8kznio7oTuAT+vMGAKk6B8Rk
OdVmw6wD/gIB76j9rsjuKb/KifYP0AeKQy2YhmSK7Neq+NDyKsLRC9Td9GelOUzaa2W/Wmt70ubv
ZucEWqtGpJ4j29sCXj8CBFAO+d2rwGN3f63JECQmqPvjgXsCtF4vmsDLXnXziUyiwCuAA+3v6UeM
G5RsNoPYb6P3cyly34MnqAIX2xmMkDHfwK40X34/aT+NeQCS+jSa3iGmnN9YtG4C1x5fl44KLRXV
sNyAIlLiIG6LqM4VRrbVY5ckAd4TI2Re5hx4/CzfAKErQStdr8Cj+MQFvrbSe9tsIXkK6Am0aO9K
/h0sN4+KGDDo2FBudRZfmY5c9CHQeLudqH8m6nmuMcMj21YPsZ4fOQQna+m6oDcZsNVG9THJs3ub
1I2vWtsUgZmh+zGa0vesZPTjaeH0JfhRiKNOusPpShV8sP42F+1DZ2j3wXaPZcxktcMwjuDJduvQ
+o6nPOhNm/hu2Z4yfbpjlU4ND6wp/evSVFG6aN/Ktbxl+sA02+I9F1oTFW51bikSM7pePnSudZg1
6ysF/ZrxlPRBmY2bxc56cRbAtX0zFegR2uI6msPV25xfSlwxCzSFtLQ9AK8eyRIajvLiLFWoG8kv
ozWPKnPOSan44CKoQTkmX/oxubl7/aB2aEKN6iS3gNz+iAv7a2FDk2Ll0aYNh87UD1t38Lhby/go
6vYaz8XrCvKF5fbRZFWB451JJHCg1LS5CYuDldJTCVfrKHvajEx8c4D7ToUSQfGlT977UnXPvE1t
kwhyT0CuU8ltA600ab+ZaDUgpra6BhVqB1yaXn6I0jZrjaQo5PTbibyYj7qBPw0hUPMzZBEQIT40
CHa/l1FajIemAeYXPijNOveZHYx9/7SUFZ7H7O+udiAtskxvA4fLgAS+3hz2sjru+RimKyhZ86um
3RHFHkDJStI2i3GxGL7dh+pQQUvBXclhhfpBzmhefDgFZ4ajz0i878zukUl5IPVV610Uj7F8jveu
kB3IZ5t5+6opRxMonBXiC6faDp46PzqwN6RknCGOmGhpFE4Md6t+KGS9nWEIUDNS1WFVCwJJNIWh
f8cMh4hxXo8kcmrf25/U5U8BO2w69BHPZ85myMimuz+h11gkFmN0pxNcUaV0ukOL4zDZj64utTqo
YkpxIOb7WEN5STg5XVQudTRQ4xCdUVGWH/KrCpiEvfbks0Bj6I3vVqdehX1NXjYzENftaZAMia9Q
IuFjjfF36zJH351UazzadT77iR6/oVhdFMooRHja7BfdJzdRnXvfnXaR0zTQZQ7A6GkoMS2pfuiz
xZNmj0Yxw7oazwPuBj8Cy/0b5/IysFNm+4c9w2gedBcnQxn1MCc0k6vsJTAq6OUtb8B8cLUYOof2
IHpSVTbvxhFrua6xDU/oXcXS4dcan1R1iPI5PtqzdaVcEG6aHiWMo8rRk9OgbB/y0BmGbZus553e
ASdujogLfG40La2HeFVP+5icvBRMlv1J4QsWYxqHiPM+wQBYDVswLB+F7lysygjAUQfn/51EQlCn
yQDIxqfE1HodWvEOrxFzHzBq8Oa6ZyiBH5ekYhk+4sXloFrEqefKSjIRG2EDkS+28zUGt4a7yQlg
WdlRSV77xj4a8y5T5KYFTy63EAMmosSHGFwozlSWNcGqVUD/wW1pPrQqjqfNGP63dsj9EsLLZfvd
jOfVNOCX+gDVjvN07HlqSGAFP2LvYwEKJBfvV4C3pbEkHOVpUd5wqPBDzsCx4770SGSaW09cos/e
vO3JVK928aNYrowgp9V8VSj85a5yWdo8FNBXsD6P+gRNOLZn5txxxrA9Mq+cELy5vzhpntGEUIuy
OGKIPprlpURmOnt92srpi1ibnXMuq8J9sEbcE0vK9xtPzBs+l6Su39M9FN1nqTexpkggBY6DYZ3L
tT6wkMLy6yjI/Jc9eV+y4+Il9yl+crrfTB/45v4NONWWhAHXVup3mXnC1JklcNJm6OqXrFk/7SKf
XqNlS+1NTbNTT8cRr9uV+LTB8972w6f+bAoyOsUf8U+kXQbRcdfB75JvSfnNNb7IjU196UuSSc5j
lQA/wcoqah3NIHlzt021hUn3UGhvKKKzvqoHm74iw1rOig7VSHFwEGoEwVPyw5w1lExOVf0mKpFf
lqbr9/OflvSCcDTMBZc14hNrBwMw/wvmjVf8yRqVI6idFSshTxmfRE+QxSGp8oReT6wtEGTJcbXf
9x1oDv2u5/YTPkDq4MqflDzxncJ65l6SQr0TzD3wvEW2wy5ovUwJTSVpG4ICjC92cixiTbn+FkM+
W4MUgo/GO5v8qbEKYM+LoMPxYO13oEOxR4Z7itWvGk7fmr2I/2eU/XerSS8NEzvKoTYOXpXAFkZ8
qCVRuae8HE7LcN6GL8qyBRwyeRSDjLmoC3QAZyNmsezOu40NjXyTARwKD2y/itwVDwgX34iKGDr3
Wc6rxq6mQEqYxnrlSIgcN13IICqqrpBjCLe5L+Yw0xkLL/dI34wnr3QpMsD5x9/3onjEhKbm+Lci
sL0wLX7HxR/G8lHzPD8atcKNtD9Wo4hixYnIex/E0KFmWGMOsfi6XGpV/5id8cWtr3tsvTR7IoxH
4ifwoJ+erXXgOTXrSe5lqooXzpCGK4EbMOtGaHqbuJBO0wXjOB0aKz+v/ce0Qpwm5Nd5UJtHbX+T
NRVp5VJUBv2iLx5EHFFiKR6muIAliQLnII44KfBPhSieZa3at4wsZh4TlcFrzYcvf/sUIvLGR9th
64GjRD2pNtsAFAXvIpNz6MrhFQrqT58K7zqvxcmGOnwtNTnJKO3dNg/7QHOvHHokidSZwYbwk9oQ
LPLVjsu7rCW7IT+1Bj2qxcFS9r/E7fvPOvFlJHzZOp1BrsaX8MLFILN8Cb4BfwUGTFygnslxXxms
j9Zsjrk5RQOl67FzDrrifJV3snGGWYTplr/YDn1ogDHOYyWaEgcROw4cEjeKYMguMC0y+9o8Pi5u
AYotTeHz8M1zXuP0j4Ys8+ni6wCVf1P26YE/zIBjs+U/7DU+EKkfV4BjMMocXv6XXQQGHhU8ND9K
pzuWa34Rpe3hrM94o6hmf3BrOeu6MxxFJ3P2+CJHGOkUmWZVE12NRrWRb2NQo8RV3UuT4dkD/UYX
erzfjOzGYN9DbhfPQkWLbLlYEpaH1d/6D84vssLrWTfIlSOUAonruGsPyM5ZtcTHm3HwuzE7Ddk3
OYEoTEqFUHZlH47Vc46q69Y+L+V+4RqN4v3ii5PpH/pa3dIRFAnntbfqF7TPN/6SqRXEf9NXvp1j
N6L/N9Dq9PQfiwJX7899Bd6N59mq13bsnoXaVvQPv+JOWQGxH2jIMdFCDjpmQ06gNu9XbwhF7ptH
XiT0tP0PXoYtAKjPL7zfWivqF8/LuopNM503FpfHw0IrlRFx/TxTbrn2XMfayVN/beXu7+aAx+Py
kAddvXpkdznRiDriGTcftvqOgUWhIPZyknABr4WGoWEBxukohsF2X8ycgrT9kaN/+EMM1pKI8ic2
Lb/e0i6YtVc+HV0pbhO/m9HqPEm8me9gsPsNJU+i38Rb7vZgRcwBhV76h2sV00VMZkyYY33yklVL
5BTioc4ovVFPaHEQ8eKSuA1/R9ZiypmVRTa5gBwr6J9QUXit2TxBZfMWo/ac4gePB/f8jmoYmAhY
Fnl5s3yHhkZ8KN7h9j/cfQIJ7I8YPBoDPuNGPkqUDM8i/rpj7xKO8jG8m49EtULLIXtisBHp/FoN
X8UB4ulGM9Sho5o3YNbwvvBxeEYpKJakErb4q6m5srvyWbJq+HqoAfXBxkUn7bUQkosT59ljINpD
zil7NC7Lz2ltAwLuTKPK2qGmERbryvtFb0yyTGhRodPht2nR++OUEF7ZQYYnPhprsNTpQY6L2G+w
V1LiY0eIoMQAoxmFFZv16IAxspr+iA/CiRAFumHppO8yX7RoXnJffF45fSyqPAN3jxRv+gvLI/FZ
k9uh3BuLJK6f1V7E4HVuIvsnxxOthNdWszR2/hkwQWIi+mkknyMGCqFZOoUM1A1Ny3rqcGpPzV1N
K5jnnrS/j4Rs/oQPwacnXh+K5zFaGawoL+P4uqCglHk8cl8sdAvdakdYLgcZA8N9Fayg3eznTOsI
WsxAYBy4AZ5edpy3cBtqo154Pw2oAYI0ZdltTHNiB/rGNhK+e4S5/3vjctwLLjoUCQ3fV3aGXgN5
etZU3FneTW71iFgYBlCDxsdqHiczDeRxqUkVey8nnS3mFRIkl5bhp97HajXXcn525vmcrfqvYn7I
8/bTgk8W0XCnaTf2p97H1yHen6f82cVO2sQYS0co97TFJT75dHHnSvSBSeqJ4bof+DYIgDg9M7Gs
rArPnQO7JrGklelgPk9tuCnOnTjnIE+tdoTz68FarMjO7Acej+cy9m/EAIAa29/w2XDYLfdlgTmG
BRMnkQ9cLZJz6Vdo0CVu+Nvwgo9zZDVYpIaGgSLx7pmt4GqDYoiC4k2aUkWcZ/qNxX9wWjBmUGDi
kbISio0TQ/jD27mwMhFLl6BSKE/IpDn/Wlf7Qc4bXhP6kFaEC+HjEZu2cCeoVlFIigjtehAJF3mJ
KYJJrGsVPxaqbtwAeXlfK61Tbrh/mURTsTbdJfgQJ4ElLucH0e42r5JrpBwbhMBe69/zbB+Kxjg7
uvOcQ1TC7XPUuCL02XDntvmbHFgUrz57oYON1/Uez3z9zM4h/nI3fEbFfPkIC0hvflXjj5VmOZHU
uTdgLuzuCbG9ZDZYov8cMZKFMAyTwUSxS2rDdV4lRu2pkkzjDcU3G5/E6i35NDJ8zwrJMxZAAqc6
syPTVNG3nwfPgGrlU9m5LDESwE7OaXGWjKS82ZlSX2RjwpXg41cl/hAnrYFqCu0iW4g14czTie/n
41f5shT6DNWq/Wr0Xzq8KmgbWjsRP2rWn2yA9qF8Bh8c8IghiJtdsgvbQp8QkPxcSE4E2yyPuxrV
M1EIiaCvHDa2gbaaV7GE7VaHGYgy3EnJ7H5DCkKtHbY2JqXkXsZ54geUQkn6zpcnIc5q+p8pvC7T
bEDGNH9GOxNKjE8s9/6IlR3M8jed2wHDlL4Fnj5YiIFJmKM5eHvkILesEu1tk6Ky4jIqi/klS7Le
ZxDiA5CFX+y8jXGVqI1T59QWarnyRe/idbcriZd+hvbPPsWeTu7199AoV5BZX7aCYN1+VWLthslx
4v3QNe2hXjX0bX9rVj2Y8cqGfnup7Vd4t3y9at40ThESMDd3Iju1GSKICiJwZ/8oZnxe3Zr8znhx
aobR8crrStiVdsqT6h34hVBLP2Rr42R+JMw91V7xJDQodIuPqC2soeiruH5vUSFN8pcsgJSNJReH
bubh0Ele/pl1y+aMKeebrGSuJIfFQIcrzSTix2kWHUxEInJRqxh51WVCZApFrv8OKSABluBoYyYd
OB/Nr9Y80Kw4ovIg/pGrmMGA7dNwCtI9fRrijzH7RuHLl3xdvvSLH6/Os7p+7gw8RTfxDzf4Blay
bcQmgZevjwyKTv4CFuQ0icIhLaeYEYgRUZL+SpidccvsadNakHnfYcEK42I/mzA0mrhkMypEISPg
cmmvIn+6J3eyXqLMJxwSx3yo+z3S9PoO+bU/bsthRE3sOOallK8sKxILjgIY9xgUVzOMLf0ogR5b
ubeL7yI/Axm7biyChgDZaYs8iEnbqaXzhXxAQpxfb+eiRNRF1upRP1bkXH2ModP/SBl2W8inoptT
0EtZ04RkWINCdNYUQFJAyE2DsHuELZMsBGPen0kFUWVYsAa7j6cUDDrwwvoYzfoM6qb+8Xl/1h5N
WxIyVisu9o4n4GzFRSTHI8sze5k4jEwX3SUWLIuwq4cHUY2iK0SZDnEupYuZGZ7AGGmB2Iafy7j4
iwMSPwZLntbL1bs1uCwDoXClKOFqJdEItCXSjlyKQugaJCL7JcdVFPeyPG4gWHXJXyROUcq5oV+a
mW5CIHeUTrvIV3kUzo6GpGAgRKLJGlt6cSqp3LGmOjnKUXs1jVY+J3fVP6LQCPTd8ZHdwuHYAKne
TVXUUCqJls80heqOZ7UGbXZ0A7NMl2C00uswEGKCxh647YihGUH7eR4hk2rz4e7M9B8BO4valauY
ODNU9K4cHdYldpjLml6WZnhyOFfsXE0dz2U8Y08xB0WvvTKFc407Jhtt55AqpuZvy/SoKaboQjux
TgSaEZAkN35cwR5C1pI6w4X+hUBVEJHtnkDZVJyYMTa/0DIYpQir14CApIOLiAtrS6Yht5oLDEzk
k9+mkXHFsoP0IXV8vbXgx9RJdvagrWqLLxqtTiZJGakTmRIOkPGXvKq0rUuRXWYkTDLgWhZ/jy37
NpJOX+zGklVGmVDaIrc7nmI4vtfC/cuIb62BfSESMlIYfp36sTZ0bOh+WOiiKMaZIV5oHP2hE/Df
1ZWsgxhFJ/lZQePt6PWpmpvPNK3YBDoN3gWlpdGsRykXAQOIwksiQUmdkMAhe6NSJQJtFowBTKem
jYPawZjkXwpnO4o1LZzeh+P+Ju5RPWl3Db4atdvlCUTpuJV5XYlrZNdj3Q6XosU/IYWUdJd0dv7i
7g668QEsE1PfSYRerA33kND4BhpuqKFT9BINgQTobXqz0C9isTacI9YHtVqrb3a5H7t0fEAZ3qkj
lGhNbdW/6OvMJEFycZYfjIOBmXXfJuXocXsD6TYzu4lqXdXU7wZD8BdFBkhkwPlB3GEFMSix2Cmp
yfGERTle2PvYrL62qfHcpC4T4rWv5+5tn52gb9vAapRAnJzJNEFW9gLNyVADgCLVZeA4WuCxmQV1
LiOfv6he/9jP41MyFZdcQ06rOhxd96+5/oE0AMviQ9JyzTp8TUgxQgcbmZQYbmoj4plYFGRGakGi
tRObOsDM5hcfrbq9tCTmayoHrbIcMXb5Nvxo0neRaBuN4wItICkwcxxfYhfA6ribor6vooLEJTxt
xojdT/pQiadQXZagaIaj+D61Eoeuur1qWffqqEvqp9SvcrzBugEP2aioiJffSQWArO4cKGk+dun2
UXc2fQJv8n7ZB7i2/ZoUoVEDp7ptYOzS+isuV5l3D7ljnnR1OjKry2Ib08Pg4GEVTNsAx0ypkgxw
nLanxaDw5+LUiGXa3AfDag/5kIW6AjRMmj1NXbECabxEMZShrrlTIy1fx02z/a2dHne7+9ZiuFOY
Dzj76bcccnSBvf6YNAcIZ/UMfxFspMbDgptlWzOpKiby9ewveFeOKYpsIjDNit9uV0RqW12z2nro
2PpyoBzQt2SaknABvDrNPOCuiy8xVWCmq3yNykYNSKzvDckZ2MawQ9LARlJDg9gXyNP7ntdUp1eg
6oGobYLW2i8Zy+vp2zney7N8blqkUWKDqN3r55JeOW1UHtJ1P9WTReoYaD/f8L4LiTvg+V8Bxmtw
+dXTMI+vrd3/LjYI5vUaU0hRIDcJ49LprBQbR8+LrLX52RlwkQxpXweUtV/2YaQ5pHh1csquW3UB
H0r2LNq9ng9H/5TV/kwv9FmcnHin27+FY7o3khUsm+53AjOXD9EMKcdF89cFCk7Pmi82iIqivGhv
Ci0sOwCx3GQauKbyu8jNn2IES0tTgmT3brm7fdP76dEymrvmwdVEeVF8ndHSKW2WIfvxeXRddTwO
Dm9azIX+HLyjKnMfaj1/reLhUR3ciN21AqbyuTilO/jRkyvQTz+Y3w+gnn3Y265AL5W1b2k40C2U
N1JBlXJ0t8toevOcO81rNc1fvCENCudnveS9L1nHREE4sRILlFj+Wuy/13I4tzi3DmpPw1ruuhom
g4XJVg/6jhZ3vc9DJLJhU9sC6S5q7WrDdUx+r8b0YtjxBaT1Y9J1wJ8sXYgePlquNAqNH0P1bZ52
31kJddDCVqHTy5QEbpGjZtz6rPUpvRla/jGmy1HONPD93yw9i0wCqaGKj5mrfk/t7Gu6Zg8VJQ61
tL7rafHeuuOtEhWAT1rIFEdjqy9y8JTRPMgL0UrQWsZhPWd3dLR4hnn95ih7IHbCIcVdwUgoKm7C
HS5MIhGtXQ5T+paXM8l+HJZ6blCSsi4EUhN+k021znPHq9rvD/I9k3fHvW6lI2Wnao7YT930IHGn
WAZvM3zX3SlGb68o/XpxX0TT28TqPO2fXFnfaEXieM+Bx46IS6SsKSE0frnpoGmU/biACe4nELRa
23DOdOpS5CXsRJmjuqF7Dbj+5kdlzsMlU0orNIvaCHYjgZ9bGe4DQeuaNj8ljNPa9q9k9t4Lpw4T
RFACvdKlA2FLrgsdTvoO+Dqun5J00aYqx4UAgpkcIhuCcBT1hkGMY+syVPXXXl1f8rK/52lzLPCX
anQ5nSt0JTWvdmldc+59VanOm9Yh93KgOjgp3O1ZLspWqDjOzrB+t5XqrupmJJrVAiMVJtuv856C
qJLoX7aGLlZsgKAq65NxFaepMNdbTdlc1etrPBYXM3GoYitV43dUeHE0x2eazJDePAmdCa4cnMYL
0vpMv4IejLUBXH5n/wRE4i2rzBt284JfFDVUdDvDPMPMexys6SKqWmviQ5JTRbAR/rjQApK4ES3q
ZNQnKBh2w5uDQW18OOOuqx73UCOgSQttqk9zO5XHzhw5WPqk0Xiv1aECRwMVT/yCaU1gbYoHjmHN
KP22xkrgmGt3R0Taiwa4zS9w9IyrBo42umulN9DujB8MLG0rsPB28T61tR0Oig6wO9QJ0E7DQeeY
y0ypbLKPk7OsgaEVKvAKtBmr6Wz6bDIFaLtcrp0xuiGHtWc19DFQZoDx0lxc6qz+aGV+brKN7l7R
VRjorfnqJbVKjS7+k6vez30Zpu9q35f30lqnq1ulyxPEKNPJrCuGjGhkvI06PuM4komybRgtlDxf
Q21Sqdn2Rh0kxRzTd2GMx24009uyOy6cRtnCH0od/h/TjuasSiIVgDfKg4TiAUwyzUORDVUZrhvS
OI39EhhOhp+v6/q5c9VvQke2h8tatkfdaneIOuY6K32tJ3XQGOt+K1MEOi+S6YuR5M6lW5f8kjL5
du6LoQ/rNS6ROdO9mmOM57xtlXXyxtn+aXOqYG6Oi6jLUvNbv3Y9NTcri1/depufVTown1wbcF2r
qZXnrEkddsSwQ72y1psWr/nZLaFCKLMtfeUUtNEWb7mfaZVy2vDOyOvbCkQJLbThPfHyoo/xU2p1
3c1dZ5hG6tSRtnJ1fZ5c2P8Og0IXEW1KbvvMUN5EFs5IXy3a2BuCoiylXpFUDz3RKQAN5k5ewgDX
jL1ow5nxFn/QYv2g9vT75+ZWX4xU6R6yksBYyzL6QdwWWO968EJXU5KIuVuLnCB9Ecx0QQbsTFPg
0IPgq6tlBMXS6GdzzvNnDerlMCaufc85UAF9UBTUFGD5t0bTb0PmeAKPtASgFFotDIvLW2s5y4le
vKSmP8xbyZWAFKj7yWD2yEuhb6TrvOWx6BIUql7CqFHpeTjSeB5OU7mHjGSkT+TTBhA+aO7RYTs5
tF213pLJdV+3OYXXpK2y5uztbcUErB5rf5Y2K5/KumkfNVJjVwazQDvJtfdsKLsno42tqN2Xt8IY
6Ud0UiXSYDKBfWF36bEgBzXNtBv249xxdFrKO07RHKp6rMpgSczte67lMyEpjgFcc1RUvYb8Tgdm
Xe5kfcj45O5j+K0XY9PThxJ8MtqrQEPpACe5VFa6hnQ8l181pDdYqtrCFTPbEKbSlWY6OBtATaM4
A0pEkE0ZLbJb08OKom633evaiEr2ePfsKb+PUOS+06O8HiAM/6hH4AjtFie+ndoiZOSRAsi8qsfZ
JS4Y1G69qjs2YFeb+TikdGVShtezgYaJpbpnmwf5swtHjMFg0X0duvJoFQgV+oe2SGVOw31PjMuQ
Ul4DnaqmNcAt3904IV3dD9Mh2S3qzqlJgOaoW7gko+33Tmsde9CxDth25Xk14LHL1LjyZ61Lxdf3
eJ3SQRtg2sFczURgXfmzNY3pDI3FGKXOvIf5poKDj8mEx1AI0pu9ixp690N32v5MurKETWLod6i4
p+cJipOwN+jOnNdB+xVjzv9QvUjAse3bi1qA5gmEURFqc/aqpoxsdEixXdXMt9Kg7qTldG+3tj3M
dkMBxuyQO9PdgjlOZ3pfAf0dUKx4v0lBsbimnGPV+v1z2CEeINUp7MkK5oQ12HU8tDHhhC9oD3/s
K/emWVMZdXvrXo0yht9pH02Mziwd6WZOkmXxlnBXMu+UAEp0sk3O8ryRUrXGxgzifCMxzAmnlGvY
yC2awipBRgHE3SD+npD00Sb/MCtKtGeERYwEqVGze9LCFNeh1nXNXzbM3mFVDrXfKDR3q3Xl0iGb
0itYVZDSYwIpr205Ul0V4dYM7pW8MBwAtcUUJNT011FfKWa5dD/DAQhCXIcyKNwVZZxrSTjBbnZO
BoXyv+tlh7KkCT5ZtBEo6zZ9hpNpj1ajrOFRiNcgsfT2XG4r/d+V21BltiYLYtd6e4k3mmG8GmlN
oNpbcvetSezxHdCo/BVlRFuZmtKmY6V6sHQITVNxMMHJGk7loBPorDneCZCsIWZ59RWX9raUNJo/
ZvYYFfSWkRrUjebLxIxkENsE+jN98pfJ6rdwb53xlDrjfHJKd/hSwYMZKe2+n1qbcP//kXZeu5Eb
0dZ+IgIsZt527pY6KI00uiEmeJhTMfPpz0cZ+M+oW+iGz39hGLbhqSZZYdfea38LPdaPKNLaB9Y9
2upEus+wY1QidF990kMpV5y7mLcMRbuIRs4gGKHDa8hW+30kBkMGauBkNwmaO7dF5VIG8uTj/vIQ
RAbFfY6tEsJtQYAh83/aUmYLJ2mfxtFxV5EgX+HVJrqVWLoztc7DpchRjeVx2C4xjG+XpuyV+ZCk
iT+Lel2+5naEQt7Q4qWkjD9XLF0juHIxHgN54c+CGG42ST+6BAxKkimg5IUYEKN7Zilwm2qr56gn
VxWXuvVQpFUBENC35y32C4++yLjLJHy7jDhy1wYWvGhKvrqS/FEmTKqraPnBtqNikZe2sc39FpMy
/AZmTafLVaNVzbpDEXWPtxKakT5rHuvIUpdayolTJ1p+r/pd/xSY4BP6qYMyU7SECzNhhq+5wYsT
lfGuVFu0151Zfw+aPFqoVY0UJ8hUquuFtVWaMZlnqTBONcitieZT7bBwoaA6BsomDNoBZVGvww8w
wuGIgJxEfjPk89xuk43aCIp1ZRhSI9WThwyU7swvTC54HXLGvlDHGf0q5t4tknZvjm38dL2B5rJX
h+bACdApaNUBXn3WvEdQZabUU72T7EoknzoSOnOeQ/OgsHh9pMueKkaCccb10lQnX43P3U5Dgd1E
0bvuaUjcjaRHROQv10e47ORkBFA8DrSRD7uEzyM4LVptfD3cU4FWdfJTGQkydD/eUpN1dZKDK4/J
dH3ML98fL24i8tAAdI5uYy6HplVn3mmQdMdm7wjtlJByIfnP6wNdtsBplmFBW4EobQCvmV7vX81i
XKoKmaUUGsDv2ptyoFwec6zi4JlC8PdIpwQ4GK+uDyouezs/KA3YasDqpFVt+u9/jVp0RpOVQes/
xP/KN5N/hSYU3Cb1EQxivLUggiOqNu9dFlhCROsUCE39bwZsFidyj1SAr/+oj+bfzy2T048yNCgE
NJ4ymT7/qNEMR1WavT/1SJDlQUVCyfHfYtFUCU43zN1JH0Mak3+YssiUM1XqOY3q3vOBptw+yrxy
Rb1q0vnId1L2ZKOn5FVAWXTkOjSljlz+jClrK7hUTn8eqf8pw9eSfqqoUvIHfHRbpsmNprbLRj0O
e7pOuWVMDXTn3YcqnWB+YHd4meTZY+5727YlxsGqbHP9RX41DvpRy7Y5oS8hwEWUytiKs/GoRwN2
ZH23JFokXYuU5PpAl4vEgttmTcRVPhsuB58/mJpgUpZ53LxjE/jlTAucj7ymYk/GlUZyb8XO+O36
kOfLBbjmhNhkWIgVEDfPdhviIzmMqMMPk41S2HxPPP9XS611DJ3n0PZvTMkPLt/fU/Lf4eCGqy4d
soA1z57QlH5e5Yl60H0TbmdZBHN9UH81df8iXOcxdCqkNnJR5OazkQ/Is8nozlq6yFYF6TmR0tmj
GfNMtcHb0EPXuk46Gy1SEjjwaYMaftSTa677Mzrkjo4Y3u0EwsiY/4b1mc4Sa+hntWd3yzEefhaj
SdFaZG8yQmsflYQYjrXIvPDGPL3cby0HsKdKj6ctYBCcveNcSM2JgOkfARN7M1tPHAogqa0hpcF0
1DIJ4+hNEYhf24ALqn/Ll+Nyc+I8tbjCsOfT3X4OChls23ca2zWObeIr81xVxVEp/ISyGFdjtJfp
vG4cC11725o3duMvNkbaTrF0AdjDrDbPT7ORymwZNVIcIxq/Nk5UVNtGs9tj0bRy6oOkWB4Bm38c
BbLqooXhXONgs/ZbOP29lsml3mhyPRJXROik63ztk/R+GH3buQvAhP+8vhouFyBH00TNclT62S+g
0qKurNoixXLkTkb9xUuI6xrPfk4rLdyERiOW18e7nBlw+zVSxrQbY5linUUVsUnOGCFWd4TIo90h
4fT1udGiAiA9AGU1I5OShGFxNCowiJ2vBdmN73O5tU2EPOgxE2jXxjnu83o01EbHTiWqjz7Z2M3Q
lpAP+KGbtBTyRlv15SwkqGHDJg2JbREI489DBUTPMW5h9dHJMdqcdWGRchdIje53lDj6W+uEcUwy
1Rm3dd7XN57zY47/vfFwUBgYqmHkzeedAISfRxdaqYbVwMRLVfplNYFvm6zSZiU7A8MKrnDBA7sg
xSaSjDPzvbfK4k0LfQ8IZJXSNpQY1g2igTFBVc5+0sT1duzJXxrC7NlPcnILKJkItKPjxtqydn25
Lhqf+n8LsSS6a008t61QoSJjBMPWtceatG5azfGkFeimVKOL5mNQAjsPzWD8Jc3EppE2MXbCE0pG
Z43pLDstfDHKPH3wkQIsrSo3V72owjXOq83j0CEnLWsl3dZwRO5iWiMIqs1KWrM8dqhdeSWyEDqg
5VptWcJ9n8F48NJ657vpuBoRyqNYL3w3W2hq5EyllPA/n4gAmyx8pPFHgrt9vnVqjVaa5mQ2bxSG
clAKZ3y32AGeqyTN9l2jVzfAVF+sB5x3VOaKjrUl953P08SNR6vgk2C9zu0Z12wxD/WRsq6a3YiH
zculD9cEjvdkeQX+9zx4ibW6ko5vGxhbDtS/CsijP2kVLp6Csky2kRd1G+yu0R6k21Sl0J9KRX/U
dd3/IxUlWAK4a+5MLryHVJXF3gwG93GsA2sb+Pnw5tEn/LuMs2jZ5WJcsCZihDmR7NfckaiXcDV4
xUVb3yh5p6uL0g6Do2+6DU4ZVj/3yHUuc7ryF0nRpE+epccHVw9ohPe75nkYjPyHXYqOdtXEQ8hL
/Y5Ds8xXUdklmNLWnfNd4xSbtX0/3llDS5lfc+r3znZ/qmRgaHDvIvLUw6BtySLF3zsz2ZOhJDXR
iGFNFGSSdo9a53clDArCnVPfAC+cX7GmWA5WCWei7WImec5c5nUWeBpXFd3ytPnCBEOIgdn3jWDn
csObaEAasDptcuI8R6MkpepaFfntY5iJYhdmef4qB8raviXifY2zxboLpqVWxLcMWi6tU8CO6Wx0
WItNN71z3pkeNFpdK2V2rIpIqLPctWiM7cn7Ie4ajWUAcOKNVLJLQ+to7lwZ2866jd1kw/RIkWmp
NN1TtkBHWsitaAZz6/UieLh++J0ftv9+BZvjD0MFrGTP1loR90ZRDGV1qGrRLKrOfE98/1hpWKM7
oaPdWHBfjWYBaCKEw0744rJANTlt42qoDm1pshYw5HZwI3YlptvBrYDv4v1Pj2ZhREi+wME85RwA
Z+t2nzldWx0cYAWIZdGEei5KibGOuq1wO9pf3X9KUTL5asdcBDQq7TFjlCit0hBXo96fB1LVKf9n
CibNTfR2/dVrlyvAIBDk8gSOdyIEncXhRRPXInRb9aBAZzhlZlydBjNDNVySymqMAWl9Tg3IPJW5
8svMGompJ0nruKhbOQsRRT2XcFqfaht4g98DmvEV6iqV6o/VQjH6YU9z2TgfOgfRhj9Ji3Q1WAoT
Kc/1B7n8qlxfVHZSXIJUvHnPztDIjPSyCkb1UGTda1diTjDq9kq3x0OUYtV5fbDzw+Hj8sJbw2HX
5C/9bDDuI2Nkd7F6MFINY3kjfpFhf/J8/1YO43znmAaydMPECcCGcnkOScFiSgSBooyHygzxMzFx
RAvz8C4a+z25cfRzaB4RCZi3xv1iVkwPR5hOPMoWcrYihyQTXaoibsBeXn8vE6nOU77rt+uvUUxB
5d+BD5kIjadiaQAEcPGK+XzIJqnVdO2gBEeTvEg0iqdqktZElvfTSYt7BILEgV30khUEH2HSYkWP
u9n133D5KfkJcJJwlIbTJM4D74CcsVI1IsDWV2yUZHhqcDZCxODe2HXOT/npUaGuQeACqkem4mzK
jE6iBBSEgqP0ER/2eFnvuV+SDS87b+P1Li3jhYoIRxGyfq4GIC/Xn9OePtn5uzYmf3CiGgB454fQ
WGEHlgB/IqAZxrfEl/TnhVzzCAPGvRtQ8x3sIlmGbu2vnT7BJo07wV0nRX1npXKmN3IxpDK8J3mg
YvWwrkmIqwaiva4ulrHs0JVgxq3rCvIBvVh1Za//shx66eDIkCgNC31h+3Vxj1rGXoqRXWCIG0Sy
pevOW3dM9xggPOVepd8X6BjWcaBrq9bP/A1dh/0u7l2PqIP0fCMNOuNKRZ9HRdqAlfBc6iFeuQla
c6DgFdkrd4iV7VB01raSOf5GMt3ZRY0SdkT08NPzewsucJ5hWGZDyVOUbBO5Zvm9rQ3a3G1fRfmh
mQuh0H83q2PyhrVnDfMiTfFYcfvhbeDFLysnL76pdAXPFJATW63AwNvAa2mVBQrVkwa0SKgXxUtl
jN6NuXQ5Z0EYck0w4FYDTj0/1IvU9UUg4+HQ0BDAbYU8CUlcc0V1ILpBdj7fVvHk+gTdnDaov9KZ
XAip18fwUpNBzGkOvJO0rIQRxxZSqOsz9Hyvm4YiN0FugMYNVT1fIWVQeoVSt/7JGSzvvpZJONcD
T1+Hk4TRT5x8jrWd2Ke2rfy6PvL5bvcxMiYDLFASFFCjPj9kYOqZQsXEP6mFppPmRM3kWRQdro/y
1atk4WGga5AC4pr/eRRckCIJPsqfkHD5QDF2SB6isn/OEaVeH+mr53Gn98hNHnDZ+fzwgj41sthR
jkYoq1mQ5OFCLfpbyLfzDWV6a3+PMv2Kv6YG3gxWUyuucpxwr4lNAcHLlqY79fnRW3H9iS6pZbYF
II04WSdvMPkufR4sF6lMS0cLTlUV0BuN7ys+kynIHkcB1pO/dGn0gHPOqizS1/+/oc0zJCoZQb9S
K6janl7MI8dYJ9FLO+wyR3vvHWsDcZxyZXlnhnJ1feTzZc7RT8YMAD1lDPQC56GZjBCzZT5U2Ar5
q0RMMosCNEWt/f7fx+GwJytCSIOv1Fnqx0/CtvJCGZxCk8Kg4dxrbhbOLWnKG/PyiwcCpUdJhqfh
rnWe+BndrNfYTfyTj6ESctPaW0a2Wb9EkYAMdf2hzs9bXh5jcdpSN+Mdnq8BHQvgojZY07TcKChn
+8JYUilFj8ssosk1CrcVXVzQr6a8MhY/t5I6TMi/j9uP8cluMWlJeRrnjkmlEhhdbOvKscptsQ9L
J+ZM6JPt9ae8XIMW+f7JK3GKfS98J3O7w3Y0b5WjZ5R/bLtYdk2/QaQdevSYmTfydl98Pk21dAe1
OeEaBoKf16Cu1UnfBgWPVNs+evdwgO9mGcvSFM2NqX+5V3JVhiZK8YO+uAvieVQXXhBmRTzZfqkr
zC4XceeUiyIqDp20/uP1k0+FNQhQN1LzFgfq2XNp4AabcMSRpFcZIzdyfe60EQ6PyiTTUeSNc0Bo
l1ODiy5XP83muOFlfn6PQ9RrtuLpwclK4ceAfwgiMjMVqZwPBlPWvJnOj1SEiynsTm4a5n3xGdm6
pxfLaaQT3n8eHg+EWDVatlKlUHdao96XMdCSRP/2n6emAXFvokxymJNw/TxM0Qwa53kQndo8u5NK
+0KnyNJMtbead4vMVP15fbyPz3S24qhik7l2ILtz9p0NKGpNAn0Lo9NQUfXJNPQ5QRETy8d0JALb
S+YRjmErh7oRGbAS7J5toOLIZfWtMzzAjXS+LEuE9Cfdo5Faphi4OKFvcB+nRuuVsNW9Eo1RnVGu
NQITthrgyHWvie6QdUF+cCooI1Y9EV9DKBeZsMsbSdDL5DVTFatDQj8y4wYL/vNL9aWD/1Tvhif0
o0+jWsy9Flp4UH4XKLZonbMPgcg2YWmtjNxAShOtoRkfnUG7kR2dxrl81zZZS4eklnGe1nDNIekq
usROZeOt1D45oaBMu3ZHa+9CJPYf20iPdmzc2tQvA5vp8f932Gll/RVyILLy4kBVMJeIUg8gWZLd
h5JGxesz6YuHo/Rjk2/WSMyq5/uBAUoRGo5DoMaZmOuIDg0XrkY/JNvETem2rtdtBH2ryG7Vsb94
Prwl+bAaRUhy3Wc7g4J3TFCaZXAaOJFm4BL3Blbii+uPJ756Pp3jl0wkxa2LBJhlxpkL8TVA39Sf
MH2rIFtNf0OyNvxQE4hu1l5HE9CHHCfLUAERqbwnOJvxN1F/K/r3/8vRwoP/v59kn8VYTVc6ZWYN
wSlq0BXHwbAOE/NeTf3hRlhwkXJgs/800lmwE8V57qduw8PbxsLvymVTef8AobzTBPRbPq3fhTWQ
rHJuB+pvaWQ3RD1fOKdb+DtSymD/R4pxocVA6tYZ7EQnIIH4nQ9ROE/7OJjnndNuTJ2kLFUfgNGl
5u+Ja/othLZ2ieQQgmXVjitbARPh5Kk9qzQHhF2j0vZvAoVaaZpMab9PumaB7s5al46bHWIradZJ
0oV7RXEackiVSv8dHQirtnCH+0qU6kwrU0QMPmxJPVSKpdWo/cFqewmbUQxPGoBPzO4iehBaZ2Ar
LxAIcFTCDKpybhXsxvpbZeblL487tkpTCIp2U20gCdESvJaSPlyHZjeH1hMLaOFe60JlI0z6bpQm
1vaN1egvQOuBaTYPMRa36w/jy84s7kc6ckyZd/RWGHW6tNuu4jel9uP1FfHVsmMzNSnJE2gTMX7e
VvTC7WQsmX1JaHLFpwAwH8PmFnn5i1htEnERP1mAsi/2TCUJCp17e3hqI+2QJFQ6RrqxgJAFTjDS
WBDdKnV+/Vj/O+DZbhnWpVDbybdS1uVdkLcPRDa3PIe+2ksoGk1XZ1LpFy48rrQcrn4YP9kpuIu4
ED5QITWEPut2S/bRfmFriIM8dP7LqvKLG3vZF3EiBQNaPRAIEL+d50cNL/JTtemjk5MPx67Lttrk
/s1tTBru/2GSIPzDC5aMyOTV8XmSGCKvzCpGxQ91rp6ZnZPPrDa7EWJ/uT2RUkbeOrk4cL3+PEqq
NKTAHBGdFMMnd5YaZgCOrXDWtZD9vpJaTJ8rHVN17FAY6IAHZVa7sNrilmXAV7OVRIyqTtc1kyLS
5x8irE73aktGJ7/J56p4HvpqD91/XdHzjEDgvy9Ak5iUoFRQBTrPA4eek7GrRHRIWAq4kCqjI7/M
n64P8lXwhJ7yf0eZ1stf0QPtA7anpQSImg1H0FN4kB7cV7UYY3ctkleJY7J378PHbJ/dqNq5pre+
/hO+CL35BdgIO5gdCZQWn3+BYsX4LPZFdLKg5iAVJ5395Io2OlVlVty41V+UnqaTzkFoSSyDpEj7
qDv/9bgAgF3fguh0yovCn6co0EctfFRSuUDbvCFvBBV9UkU7aGysXUnYih6qnQ2U11vRPCoR/Iyq
uWVM8MWGgW0Iv42KGGZv55Fjl/tSbdOyP+lWmd9Zoup3g9akP5O4DkHOqNSJ/MTy7hAo+8suaKMb
5+8XmSRyHPgKkgl3VPtCfaIMnhCt5npHupkOgZZ+V0LllY+w0IZ4OTb6Fn3BHcv71bK65+uf/4vI
izuthkUGGgaq/edCjwJ4u17GJsx7L9h2DW0JPZfbp7ac4C1/6ELlgPwe0ysr5E9Th53jLuLy2aa/
ILY23C5moWNgHHcjx/vFhZSf5bJ/kivk2n2emVTMxvfCrFRPzM/6sfKKfpvEqQIG4blrF2EGIBRA
xaFp6j8R/VO7eNTKo+t68sZufjk3bA25hcOFnyOFEu3n5aGlQ0zNAeBE1Q7f5YhlRgDHPS8BHETt
epCWuxlgrY2cB/PrX+ZyYU6XcWzNp7S6RijweWTpG22DDq0/GZBhpg9QwOnVmxvB5+VpRYmSsomw
HW7g/O3zKCi7ssRtw+6k+/o/lvBXFf0/88aXJlU9M77xTF+OxqtwXHL/aMjPRhvIjtFS53en0M4f
qLPtkkJJAduYu6C+tdl88f7IB6GmctGQ4QByNlaa22k3xFZ7qgK1g7vUoP6geRGflT6/MUmmXfrz
1RP1LUl6gS8wo50fTJnBJPUTvTmlcHtmle28i1Lcym1/MRPZo9FwUysjwXZ+2Oei1Id4UJsTYaHz
Xuh5vlVwcgOkVsbHtJfQ0bBWm/Vt1n1Pxyy4kTz84tNNRwQPRwkWxdPZOcGRq3WVxzPSfves5ApI
//gx1pVf+E/cWPxffDkHFQTHg+CvC0mqSg22I2hqca3F8rfuigCiRNrt1Ci5dcp/NZQ+jUJWz+S5
zsJszHkypzfK+pS30EfSuFUAYoAVcRuontfX8xeTBIPuSX8/+cNfvEA7auhlzrTqZGCd3Bs2XX63
/CenKX02Dz8NMf2Ev47XWHNGKykYokhxrADvU/u0KOLHaDSL1r01Ib8IDD9mBCoAh7rLRfI1Radr
KElYn0o3+inUeBvbIcLwQr0PaEuahaO9LxVn18Xyt5DWtnX0W8mXy/ocyxsZEwcX7/Ti5PbrQIx1
SK+nnTvaQUsN4xANhQOdNIZkMjj5IhmBuBQJcN3rX/OL5YCFMbJl5gyii3NtR5kUWQMapaQhhX7j
siI2SZGA69/a9JZh40fy9eyzovCnyEQGBon0eYhWJlahiqiiozV9MhIobeoKFca8c9406IS5c2pj
FS7ScO8bx14f9tI9NioQTvGfZzBhClEir5uj2TnX43aWN1hVVXnH0sTkrzQdPnh364Z4+WKneg/J
RPY4+kIuLr54mtPOnHtHdF5ipoqpZo3HDDDSb21T6Dce6XL9MxoAc02nMMlpcbb+BVd4uBm9dwwb
9eBKZUcLwKbXwxub561hzq69tiDDkaQM48WH1I9egC4Osny9PiW/HITTAdkuZfiL7LbdINXNAs07
pkOXQDhrlo2m/lQLe3t9nMuNjFqZgUrZnjTT7vkFN+qdUS/z0DtqmXGaqjq33xeXrIutjEEQEpD6
YGFTS/q8lQ0Gxf3QaxjELU1sm6EMYQtFP0XjwuHIY8LSntzuoN75/vA7DIqEpuWa5lCl/ieNqh8F
Njgzq8neosJ7tjpaDCuzXbdd9xr7JvC2ahFynEHiKdaOLWH2u6vKMDZ1by8oAyFjtg+q17wIAnBt
BLRacfMtRzp4+HPvoCeQi6uiRwgax6gJNkmiPwVRW82ywNy2egTsMFjANfvVisqdSf6h9zqQzOE3
3bdefQ94mWOpc2Sy6UwdzH9sq72Hd3PEteNNKtVd7WqvY5vj3auAJK0eaZ1Y95OvQGfTJe/AAa0q
BCNxca/mIx2GTgq/bRhWrdZtzSp50RxnaYcu5cT4sRXjQ58o97jJbhThH6KxfZwMO10//ClTnO2r
IT06HqB2PLkHUZ+gB3EHjTMDha0LfwAti669TMM7A73Rhv5UUSUdTWXAiim5L8l4t0a/bx1ai6EX
FYukTGCu+Fo3p5B819km3brxMnLt93xoTkGm7VCaLowyOgyjfM9Ge5tKsRkHedQl1gEhxq2Y7/A6
QW1GEuyA0i+7MEA+R7u/qph/HDPdQdj70SgmmPXq6OjBIm/NJ1vgv4q+dA9pd+fUxppICcsDWBWK
J/2tRgtxrY2YcdFFb8fl4/Rsmg+fN6qXrpuvalzA1bxeZh3UsdCic1oakLKyvuHLCqj5iRZtVNIg
s7aJt5bivzZYoaZ187MNaxhbWivglBWIDQtjUJYmHJLFKGofuQ/XKb0tkTxL3IF6JzJWmeTa6yWg
9RvVamZ+yq5DfKnRVqS8ASSooOiYytyBYvY97aZkJSZpoHkH7WR4rfpPMozI723kTYARy3AReRCj
ZD+OFRI8JdxmA72nSjtgClY5cdNjPRKq0KSdgHJRV+AMwZ9ZhokH2wFJYs+nGAExHsLBCzA1MX1j
FZtwIYIJKqu4IOb8sAVYNIBH3+fEOI9qNaZLJVH6mcbm+qyjd1wpbfmWucFeM8a7Kui+WbG9xbJy
0Q7q2hu8tR+M30yr2HhZcqwFMnktwOs2WGsFzchS3PVYK0Rsj6Hsjl4IEj/qd0UMwwsCwZtGx3Iy
grhlMgSVdZKldm/r1T+l3++D2jmGev0C/ugYcpX2h24PFwdmZ7nLq+jX9G3rRiDYSjZgwL9lWfsj
yONTmWjrEhweYfv4O+a0wY8lmKWpm8+jctpDfAN8TInUEVJntHRc6IhOfIwG687pwFzWhvYQJikm
g6SJ7N5IlqBMGmxy6nnqBj/8Pph3qvtPzMPNdNXfFmZ7CjtUXHCT7sdC7OBpLCMh3jN1/DZ4DYvK
cldm2KzDULszRb6LwINPW20XqIvaVp8DXazrzp+bg34c0HnWuTi4Tcy0NrCPrOxsVlfDdxrAoQz5
xb7RAnhyzqHzMQDQ1fQe8e0et8w/jjtSOIo3pJ4mqzltZ9jRmxeM94ZX/xrqAXMECsDCBaRHQxZL
MV/2mCQlSn3S8DPxrGwNEA4bpza4T9MimU0/0C8F+X/xnhf6pgPWRePIO/yg1ZjnsGsRsyl2FM/r
QbWeqXgQwAhkee3PwPHVVQVVAHDrXVNa72YJhioAaqCX3Qtc+0U8ONtpQiD6W3WF/AW9Bj5x9RwI
8UADwWuQiW1UY4EeW2QtugPOSt98zT80vIvU6/d+lj7S1BPOtczL57XapbBhvbWROPteSXdeYHVz
yxu3ttfepaH28f80RbcNdOtZT5KNropHMmRURir76On2VuMrzmVrbIYK77I2UIAo0461ZOItdSNZ
ja1ylxgjTsWgr4pkm6fNQ0PeQLU8bLoSqHGB/+qQ5Jlem+wwgaoghnt+mcx0FkgtgrdWyegVjFjm
bdbgn1UFD01lQNGqTXWu2DY8Aiq9s0zlEq1n/tbU41s51y+CfJSwGhs1qRjyhOd327T0Mbg2ffuo
qhCOLEi+MHfj6mFswmbh5SATG2z39hEaIBAO8YuO5eG935Nbvx51fDSxf46C+SGYNuJcyjXYPO9J
yWPpRW3e8PKZRr9LLon4mkXm3VhMOBCYAJsK28NNG+TBSsNRcZuAAd2asRnjglcCOq6h3YlGcsjJ
XE1wj/DH3xrmhE+JV8W/U1ISd0NkZRvVypxV4Nf5vg4TZd0MQX5XhLm76Ms23IhBi0++V5lzCT1s
01pDsy6yorwRMZ6FwWTkNEKsSZhEy7aJLfzn+AdCX4B5kKs+ab7OKtKEMevdiEe2nBjMKOfcjdf7
b2T91wuehuQTT3pHFcUCGfbPQ6omYtPOtPQniRnjaLOpEOpQujtoTUxcJaG71viMq6J4tZrkVVej
jReXO7ei+KeY0WrqLp/+BdKEueN3ewHhocvJE2bebzPnJHPdbYySl1sTFiUjrjGFTQ1B3CuFdeem
+U5gA6tACs3sbpcEgDgzCBx9H3z3dfc4/QfRG3N6lmbpYC49ghQqQAfXDP8MHbsmPd6BFawK2qIC
DyeDwQnvOxqUakhr/kh7rR0tMdOjQjjMM+Wn1RTPYR9GmAIQXahZuLLkuDcK2Py5/pzW6LzrIXrQ
Y/xixHc1/TXE5izp2ns1KrZhqKoz0luLwP4dKcEfyGD3uaKvQt6WbZULc1KJA1kfe/fRArrlFvHG
K0LMRniJDh5uBs5Xtpxr+nuVjPtAr5fRqO6S9MfUqs7usiz670KrZhYcfwzWoO2CEMqDeepYW1X8
wWBuNQzuRtTjNgO62qnGU57HszAUsBLkN8AYy6r4kXrKcyOIaltscxx7VcTVc6JndwiIEwKO9JhT
bK75Hfb44scKYaO/F6Bc4yRdVYE+w+plBA+S0cA/j6NdqOWcQE37TXT0NNRPY1yxk6M+8U1/rTiA
a7KdDOReamDcKq28VzO+F79eUOStpDLrc0Cq4o8Lv2vlZo5HjxiQDQUjTwvKn8CUsG6eychALQSn
CrKEI2qc64nhzqeXzY7fupJ9cMCCa/oX2QCJNSiWtgdcs1hhd4efgavMNQWP0rA9RiHwKZiTTjmx
QpV6XtjurmuHO7eU+7Gv79ygv6scjbZ565189E4XdHuzxXfw8QX9SDJdhfRhYu06K/EaMbRqSUfs
oRgSjpCIiMaVWE1pO6uqX+pevoRjnwDmdugbzixgcg587gD/r5Il0ZnqIkNY7sHFRoNOsMkMFxps
QQCuJ214nN6SDRO5ydzXyemNH5PkkAYL/5eBm8gsrtq3GkpY5hiUiiirO952kKo2w+DgjwIAatG1
SrgZysI+2U1ZPeAShdNLYztyT5j42o1VicsOrzZyeI7Y3eRjttO6+MXRO+PUJrK8ryLXXQkfwUNn
lj8nYNG2x0J711AD3JlcoV4DFOn3MtTB6nae+q2l2xJ3GU8d4iddLeVdPjreo6IYzqKjy/3VaAtz
aUYNKKZq0JcNLqOrxo2CNc7cI8haVXmLkxCWXqK1yzzUdfwN5XCib5C2CiNR1Mekb/pFG2RQzCzf
6qA+1/ZeHUhlr3PLgTEaMXmChdnb7bM1mbilEYLdhaFG9lvW2lWNs0DPzREI3YvVjRZgH5V3UOij
u1XNvlyEBGz3jp3z0XGbpVDccPN98tzReZGWVrGqiiq+G2I0GFZhbMqyQdaEj4fuV7OxaEGkBt1M
qvhwpLKZpSY+eqCW4WM1Qu6kGz1prr/zA/9Q0jy5LOzoF52U+QaAzW9zwD1NSdfICncajqklvbZK
Q8uXr9US7byRzy0Y9L20HxsRf89d9zDqqTkPa+3V6a3snkXPBFShNhFgLexcQyqeTMyMuG/xIFI3
pnegb/uQR+qs6xKKZ88WtEfZDiuT4Ap1z2z6HwQXNlc8Rr31wxbJnP8/8xEbeveJSTsF6Gq1xpwk
W5n8x6RJT9B+7g2587vHTHG5BLVvxRjRwW/OG+8f/M/X/EfVyI51jPeXhn+jr8wMXjqE8szA61vw
6f1vklYPBYzVZANDwLsq+++63AnFPioR7sZ4AhXGTu0/TJeCofnV5P0/Wq6H3EktEzM2heC9pUDn
zxEubYJi6sbQJp+hIHBeIIfnZv+75bXBdmF2PydJyeJY+Y48NVn/q40KAEcfyDqxqIvj9Ii65SK2
eUwVc6Hbxa9qkPNW3dHxfVLKX3Fpn3gu3kaj7jrslaC3q96jm2braexRyLXm99zBLBDJPKkno6WZ
VYB49mNpPMos3JmdZ88CMyVUHALapNOy/B+Szms5UmXbol+UEXjzSgFlJbW8eSFa6i1IvE/g6+/g
3IdzOrq3TBUFmSvnmmuOfdHkVSntItf2NWWq1k3sx3owEBEsGqFckao15kubuizzF13/WdHgwnrs
9ujjwGphHMxlSMBqbJbbyeae41s8IpkDvtwuECX4c98d959Uv/H/GxxGoig/3ao881fsefKJr0lc
rTiksCQbbYuc2d9zYp1bU7r8I0wpD/tXz/JZuie+qS5KYq2doHKZi9E/Dat/RuEoBGU7V4eOzpE/
jFHFSp8CfX3av5aAh/21OFX7xn9Mu/bM36ah+jJ2tZijpr1cucBTnb3knFL335zRgqrBlhBHxjHq
0m7W/kozqT3wR0roQMhr0Zb8s1PfBUGH/GEOybEkm2FcexY/nEUgnQ/jor9RLMJGSCMx9MSYeh+e
RJppfSJYzbgzReTa3f474Fjd+EPM/XddirO15dqfttfJENNlm/yBwuBh06zPJNgeq1Fepb15obEY
1zaZ39JK/2tPBOAbdnWbmuZzkCVpwkAidIooHRtBsGyYPfOWfE+V/i07fyT+dDNDg2ygoBQFXQ5b
ksjF5t9uwPAkhzGw2TlB3MMBE+fBKbbPmZ04YLQdj45dcrzfnpmLSO6czibce1234bhU3UMnUyKu
5mE67OEBe+xpWfE0u4tBU9k1Asak0aDS7DJZxO765cp16GwKNlEWx9noaZYNYyGuKYMnF0us84qw
TlP2UHrWYvBpjU3YIUhIYuUG1tHVWqgqerBfS3Kf+1r/tEhhvTgEwsEtssxA8m+HfBoepUfEfG6V
95Y9fFdS/q0dthzDQKlZxuJvZayfWs9ZXLUr61aVQEhNjdey3lMwF/WAS7H+kn7x7q1iOY5tg5qx
4H40U+Ue2sJoSLYmPsiZcaNuJgcz6NbTeXWlfqx3fsIws6rrdp3EhVyrMKvIsGWHhThRZMuzntk2
FLEeBkNaqO2l65dPT1ovVOykc066uPrUTPDhFhZ5K+u+ULH/Cav+Vrr8ptxIvjy/RY1YTLNaGSvz
PILAegFbh4lXQj5BiIXm/6IUS/FeuIUX1s4mwrLpNdw1c//RDP7nMJTex5SQYeBoKRWlsw0aSXHj
nQdQXNsIy23skTBM5C/zT7IY4xV4dn6x+uxNrIqMP9G+VrIyQsI2jZsafD/atFyFg7YaQKI297NX
qXudGeYQx5bJtofca9VVN6gMa13bKeuaeV5NMb3pWntjTkh9+Fbm/+3sCciik9vO2WskxCS8f5Fr
EGxoLPptMBKWCdPGV0e6P1842+S1H/J0n7Nl0H8fmGJftiad4Kmsh4xiuQ2KhWVPGcn65OceFhf4
Yp/qZRlnXV2E1TjLuJ4rJF9CfGegWan0J7I/XZywywigszGS5Yvz/tKfAa+Px5qWZGwNC4d+fBsM
ARnkheQbPGO7JC8hK+bszc9ztFwhdRaerX5L3b59b71+vpu7zQ77Tuv+mypmWqOqJH+RUmsCr2hD
QwR0V1LxFeBC6jtp5tM7zYrBORh+L3+yfC1PSGD5FU7JX6WyX73z/jW0xEJZEdWebJU34nfkDiCK
tvmHykfBiO0kYeuxE3I1BQaMbGu/NJUsxxKt4ZvXQ3w3PuqAwQMuokGCIIOMbKgVCXZbXWgQbjYX
QkmVeZydRu1RZkM9h2k+ToE7uOCvM5d9KLcPmy7ZmxAwf+ZUXlqIyr5l4LdtR2A2qTxunTuiifvQ
+2ZWqcQfTVIEQS0rU149QXSuvsaeJ7TQ6Eh1nCuyin2vJzysEMdl7ePKSA55BjHHYqBMm4+ctBEZ
NfFfRXylhVigRmDVNsURQ8qrve7cUo7ifRaZzXxCazqY5gD0dgI0xak7I2mk6Q9Vv8VZAbWTQU2S
P/HIjGb2n0+SfQvqwewBankFuz4YUJsket0hEr20/5dJE2hVPQVtRgpvUVdXZaL1J7rPF+lfTpN/
J2a+BZOjwnblTJiqy8Twg+r809iUe/jz0fVqhn2nI1GD94ZECqUmPdaiud+87LsjkzEYu/x58dUc
9KP/PeCyJ7SIMDLjyM+XsCWt7WB1c8tiI1pjIT3SumWe/mEjmYLmCSFTnMibinIb6um2vRAvRYp/
ck75O3ZpvDVAac3trXbLyOz7657uXJbiUanmhHp1rgk7YzYkTjubeQYwHX3TakAl8RIDUXRBt80H
o1Qk8Ltb3MzDd9ubXqCPazh2hNNafRHs75Nq/iiH4gd23m1q0zMN8PJgLqs8orDONz6OhRBND+CJ
8u8dpiCZSB3P+4vziRCfssXaEcxtcnKndv1ovPnX8XHKiIJAjoo9M3B7bSVx1oxbOC8I5MBgFCLc
jgU0cOdq/0vOpbChAUfKKfP6rgoKrXyoUjK1HfNAoPWM6dY1sR4ZWQvVBCKFqWzrWazy3Xbmpy1F
gk3NEVtpr/rsmzetIqDUx2arXmZdJ255uXm9F0EtOlfECmYmKfraIF7TitMilifktmQudVRIewvM
gnjW/L919N+FlgwzKZrtbEdiJtt+1LZjMlINE+mD87JKItHP953i8ckhTpbeov/ka51hJEDtLIZ/
/shBlt2PwNQTM9VhL5ZLUqb3YiI1Hmkad+ertqljY7XP5tY/MgvwIv38PGbdyzzsYCf22sH9TWby
VBY7sJI1av2WALt+Owi9IKRp+2PZHQVdeioI+u/c7FZkDYUiKbXl+NK37X2tVa/S7P9t9gjOq92A
D6y3IkHk3Kqz1ZDQ06TU0wRzbjS4hDDJPR+9SE9moAuEALpNmGRenBjyy+yWhVaA7hyEr2sHQ3eI
lGVKlZGE9th65l+T5nwom0172LYqieHJZGcm3EC6bb4d0pOJGeGFK0Mud5hqWkWsI3lruKuhaEJ3
mtLqdxqVOibb6p5WozYiaBNFTKYxq1CdjpGZeeKcV0Vc5AWq/aJOlrk8WJW13g2Jn7M0aLHZ2UmI
0ZwAWoOzO4kmUcUrKkgiLQkg5BhXWPHQTx/5Yr0Qbzsd6nEZLmkLpbOtrbjtjRAy0VNSATlw1Fhe
lIDYs7TvsrR0Ir0n45WQIzfIt0QnzqaJ6DHVAdSa/oZAiurQ1+3J0co2Ju8VqDeMr5Ji1yKLfOMu
KCw7mqncC07FLvH/o8G2s7VhDqrLrdmKp56g86njENaN3cOYFfeqYqw9N9GE83bVozaFRkz3LHOM
Rwx+8NWXgkZNVgep3p3hR4WkBhLNRBR9N+Wh41f3JhOb7F4t0vo6gg12m1hz6/Xg0PqKl23sop4e
xaDPl7zej8up5gRqwzBtFLRxuh/Za58+/q1s3HdPz7pJd3memvLcy2QIqmy4uZW0gt1B42XEhODi
LKVzsVrnXmbrP6dsPlwgE4WprnQw79sh+2hwZgGyA727PzOK0J7DNtnP1kgi1FC+iaS9eqPhBcnk
/Ri9pF6QXD08uff+bEbzmDw0dfU+5umrytrfiUmc16SmE1GrvaEzsUizCtJI7ERU8Ay0QG856pkB
uR2RO8InbNmRoE2b4EJXu38odCuqc3qHyaguXcHEsp+bR5/wpQOO8ztcIReKzpvvyO5AmnelEnZo
6sqiuOXadC/75LsfshuG24+1hzWxQASZUwCyvH7XTeG75gH8gYBE3islwF2X+TlbtWIKgiFsQz6K
rYkZ1X/Zr7kngZy5IIrdIbLd5sQi9NbMPvgP0n2T+oztK6p4mNdMsHtCuJH581Z1IBaG760mRBdV
MFRkEeYuycsaYA7L/k/x2/dvSLUNLsz43EnzbaMzsbkz6iQW0Alk80r6PT944pUbtkJ25cpTyl05
LS+p+jIUeYX1eCu0t8VxTn32XrT6OzEGpPUx3g09WvUSvVUmhzaTt665SxknXFIkRbH6sdqMO30e
r5neToGV6UO8mu5l8q2XyayfllWckanv22Q8SVcLPKu/Ykl5kSXJIynFx34LdnsFxP467wWDY4Fu
sQmJpkhKJlhrQ7x/thWhoB6rlrdCPbQ3pqbmqn7X+ykyWEMTxw0qaEsyax7SxvzTafNpEhop0eNB
L7VHDAHRaiL37Z/E/qnw+k7+6l1z2ueTXJ7rYXhYca0fZ+73pM0+Fut7GPHHLIynRGpj7m9V8uSs
1kkxrGRN4rI1xMxKQZPV6A5rqj9uQh3WvCI9GKgZwsKIMALLx53cY+UVfzPDCOTM2aXeKKsXSCJ0
AlyC8zPAqF0Z90vxR/KZTbXxnBvdD+6alKNk/1frqS51UURO3RJq2ZaHafH+0GKl19Tcden/31uQ
NCBI6yoSZP8nbRIl7nYu+bbQGdSLXcP+pYt3SokHmS1qvabI4e2UXnWk45+HesOhVF/LaGPIhy4Y
ud6ANSj3U6LMHRt+IQQIc+ZrJuPizvrdJLVHIZBwZ5uELpwx175yf+RYiyMzCIHnP/ZL8qck1eLo
2PltrNTJmItoHYs9qpX4d+1A8f7StENMEtlRFN73xIB/q+DeGyn30lp7MEk4hHLCTQ6VWYeZDuCB
x6qW3bEziseGe0IHjKQtv2CbH1O/Y8DHQI7Tf0wB1Q6QswPKPskfndqFz5zEidcd8dYdFR5ksCO3
hGvleiVryrhEoBMOdmdE5Ay9jrp9b2/6Z9/gBRC0lPYw+P21bJp5YNAVsxhRtt7y2YpHm9tT1lMF
8NLNDvQS1CSvZcUOOpMff8yavjoX0uxClFX70ukzKBBHDFFvOMOBXD5GLLUPbZ22A49gb3Xhxk0E
g/cR+8ChGH1kqAQTRe9oLz7EJPTo9sXixq9WACFsjwqlxai1MAH6lMCz6bDXdwKh0nCPba9OPWPp
Vb3KYJ2dUIySMOzk1ybmpHPI7B+/Ov67lmAx3Jwor/g4ZH/PiQwjRHXT8+IqPe9CUsG9TjrTJKoH
vfRv2bwckcy+pa+jp3OyLLW/BY0YjB3YqJflNpQytjuPbJPxoFrJHmIx4cG9hP0+Wlz66i46c+wU
/zI/uQmtcdgNCsLWKf40rai5MQDuTC5AkKo+F7p92GUoo3M/K2I+D5VdfhNAd3Ls+ZT2FQWIiJKl
etiQ64KubKhZaC4V/4l0fk6m4svkNfpOQ++Z5SX1zlVZXEx/evYddcW2DwWUMZSQbfPQLGmcWDxx
+ysmoT20cz+0pP2HnKCrPQ+xAEdV+eqjNqd7cATXkXO6o+qgV02s7OyEgHQYiNgNMg9BwpfKixla
BbaxwMYCLQGtZa4pMHOqY31JI2n4+4p7Aqx4Zll+QOiHBzRBh4Zrc1g1m36R9qaz3zQWGKOaBseE
t2HQ7Bjl522/ES0WyjVPaJSpuyLJz61K7ibgaXouf60ueymT9TwtVjihrAdO34RD6zzhyj1ipYub
tjuRyHRrU6LrwUjViJtWoR8nYzvrFvllZD6C3cURXZl3sqDXtEHyWf3tuajfGtox2YgYqZHko9nt
m0XRFSlPELNTXRr64nNXPaU+cfmZ/dkmDey0DuB6Kak3nLu+TE9qKO6avvS42OKf6eShNxsnT5l3
5va4DuNzXjgXf/SZJxl/iaX5sNfkyvJtBF6txQAwrhSZtwWZYL/N6kL8bZT+s78RaVuxI9VPRRm2
DT3hE3mgZe/SW8JsYh1wadXlw3nJ69MiugtnnDDX20dqD7SPpo2yDpkg17MYpfZUQSGkMAACOYHg
nD83m8hYF8PJrthnLGZ2JzALjG8aoLLF0JFJWb6dtvnSB65lV0znoq9/23757Tt0IfHpyob1vTPv
l7mNcYuwzaZ/4DXD5+OcbLLRpMUL0bBNaLWYowbxvKj6xGZz0tb6SetdaNe9tgdFj18Lu/Q6MiLH
XEwbcO78b97WF/JWOabtR1q3hMvJa1mU+QqZXtAdhVeYjNeRpWpfQxK6uvgkUOhwx3R5eqz35Di7
2O4qv3obWsVmX2THRPEBcvGepy4H7QaeY+galGqF0Cr/0JNN0DOtt0T0bMnGZbJHnjT7RbGp6pr8
6Zk/C0CoAaoYk/dNoy3otCn5jlyv3MfZP3s4wji8jHl92Fd7Zyn+pr1+VhsgBC9FTBqtAvTSXnTn
zXOXmpJSUGfKRkXsHjVNtA64SWfgom8v5KuMQbZpb6NjHTZXPqa7xdb1QLr4E6xf3nu1Wo9dk1oc
//vs4NfWTcsK0LQu6Zc5CzykTJWhsRbeY00MVGAxpteWGZTWfukPi5kMB7UBeG7ypjgBmknxNdBJ
MwbrjIXfDMoeeVrMyLs5n7BdFiCrJORam+zEmAtPcWOVtMdniOx0RWf4ZuOlctvXTGvkYd0rioIq
iVgjOxwLX4bMXnahPQwf+6qXZotABk2jeaYMbjPIuxb3C4GciINjGQg0DEoNgJpVYhdXBl+Rj+2R
2tDx1mNa9zZmF94n6d8NtVN5c/viWjVmDKniE2QyNO0GZOPUmYS7c9rvkGRFe62s7D8bhFO0zZ4e
GX1JBUewLlvV11CTHTeX3ZU0YxjT5mKeG8l2b7fmo4BVp4H4iTq3PxNC/iDShV6WIa+uwyKpdxLZ
BnKU5/G/0XkzzLq9dLYKF6YRyaM7lZxeUeUOdltf5wXCddWbPVs3dgAhRBmOVf2pfNA9bffoV0MT
KJg+geYph+p7DyDbngq7oe1V/VaN/Vx4/ZVjM23AYviRBp1YjvBnKyseMuHdEUfCcl+/FWtyL9Lk
Hin26ig8DdZWs8dyrNwWFOCq+bNvCDDUVKR3NRcdz1zFmanSyTFt0+6lc80v6ZAqvbYXgy1nqOyL
s9IqUGXoC+tMnMT7olmY5aj4QEyoTL9YzpCQTl5/mu36xN6sDp1OlUkEFMVAufl3ItcAT9pq4ROS
L36/2FFdyT9J050tOVwK2Bq6XMujV9DFI5LjPiuacwsGYOFRzC1GPGGxM8F/siyML1kepi3t2dr6
JD0ywmFyyjlSjwb8sqZqF+BhyZXY4LvZmH6Y74/yVvvQ8+oDW/Zdgoce3LI3hzrGuWjOpBG4af5i
YfQ/LoVmcxJ0Gkh9ftkeEMBhCqMjf5vaaD9Ns/rXWKbOlr+Mn6VTP5vmRvTSKv52juQ+n05dmsGb
29rpkhXbpa46ehz91MRuhkZuYALTdxGe7vKjxqwhdwtOBJalHnaPdq/l8jTgJ4jKxLTDqdzz2ZOE
J08v8pMwZ1BeZQbepHNrVAKtCSdaU43TeO+tlF2AVVU+eIR9lkHr5bwlc5geEceT834QvaO3XN63
s15fMmtaUXbR5pFTTZoLN6tu2TyI3yOLfPizkIKEE4C+EcHw2xDN21CBu8akD2ep2eSxL8cl3GgK
ffipPT3MRlE9cuJy4qFEF10mjw6Xs2zef6PcZidw3IbwQplRN+tYxjiCeGYobSePhaW3n1z55gou
cb2gbNIP6y0IzsHCcftq4BmKTL8onzoUxBDPR/e8uXQlMoYrT6M39J8TMdaAVpF1kr5PXh1T9Mc8
FZwqkmo5LRoW2yZT2rEsyuXR12rzC2EHqdKfeeJByYUy2522U/I9p9hVeoH9KV/H87wIUvaqvrHD
ykM+8RcQnEQQyJecm6GmpYU2zUrlChlsRkmDuLM4GBpye6BGUteBuZSrN5t/vLayQs1wt6fGGNpb
ref/TJurUGeyfHT9TYsI1dpTgw3Momp+65VAgC6dEAXmN29EwSIPhhhXlXvemJMAhKnlL9gjBQ+Q
vx9jK5BpQYslDo6sVHGqW+VBTMb6r8lHgrnacmdmWYTCRJJn8BET/HrJNSCjz0IDYXuPQGsmcV3a
20EJnbI6R4+a2GBDp2GkrHebX/oR1V0DfuzZo3V7X7hkIevNMjwNW+b+lmU/QsFyh2+1TZl1Qjpu
Y8vdYGlhaiUw2R/UBGhTI+jVOGDvH8to0Zbqui6GGcxeJq+O1oPJSpbl3z71o8clCJwsLPzUPHfO
4s+x5a/vk2nm9Kw9gr83A9ZgYaYcosy+qOKMmzSlGHNIUZzdj9WsHTh1xnQHPweVTvgmDUMiGLml
0xpjuZacbUt1wJuTSTyOkMkCGGkjgsfozGe7zpcs4L4G9eRiAqNRMb5iS7Qiiz7Pk53Su8x9PVGH
eufyesXwXLK4Ooe835aLxEX1WMGiJwKyte91uGkSYy9m8Rom9veGl/4sx5SIX97Zs5kQ54gsWCZ9
ee2UvV7naf60G7xLhDSk00HYCQFIkAa74lmi4bY8tDh43BEzJKKkCLBbjYAoF2F8N5s+fBe5bRqY
4elsdK5Wvxb2/J/uZlZMu8imHimccBp9RaSxHPs+7M1x/tiW/mcjU/xg4aqNM2be/9LQLjghKZqp
1QarOvUPVUNJMutUFJVAwFCKrMvCKJsHYVHM63MKtcKg8REsWbFcu3Lqt6DUKuc0wulsDlxK90+j
0QGeJ5ZRsihliLjJLMOIRh3roHceMWJbIpTJZoJ9cs1Fyj/caOI0rJZ+ICy7fcIubK1XhSjhh4RR
Spo7OCp/hSKyiLMaAgZFhk49mDJ+6dWg3Ac5mx8p5hfgvg2vQy/J65hJYYuKphVW0BZFfraRKKLc
bJYfrdN8JsmSN3vuVRaNC/GBNI8Exwsv9bBdkDw0vNoTmUOYuWZA54PEptxv56kTVdx0ZH5kGiA8
0hfAeS0jROS2qL7rxkuco6FJM3KJMUB8HIqocZP2TPOb0mxHxvld4j4S7jd9roMyvxNj8kHEizwF
oK2P9LnZIAbruDqVB79b5/SjmjoJYPbOQbU0L8Ibhjdoc9N7Bb/m6kxV92h1uzHccqo3QecXQ0KW
ZM+akQwvneXM0aojIarEwISRs10+cZomEJrkROQUr/jk6eQ4XzHC4NsdzYeFA4cafRHQZvxbM7zF
IqivD0ZhPQ0pAxuLB6RMDH570FvzexAaFWq9dBpiyDRQZAiKWRI0qp8lMRibSz02/qXNy2ODuHvo
8vUmHUYiy5bBF+YYUM3hlAVpkoMLZQPGbvBZ+P5vQ0D+wShyflhaN3dFsVm32ex/NA8D/uLkEJSt
/BGV/7+KJKPjtkzZoV843hERs5GosiUnFvfkAb/DbveQZiharbhqYvOvICexzGRLG2kYG+h3onC6
Rr4rz30VEhGICSsZ/C+L/uBTNjoj7WvTC9kKEmBw9RjXnt4Hrqi1K115ZHUWKpyMVNiNtc24hTw6
uuOKpU7R9lSCfmUqx5wZENvGS0DQfNCI2iP0ngOMaXm7qVOH4WlhciQPY42WzRqYCuKd5m33O5XJ
68Jd5LVZTPzX8yKxujkiEgYeLZxedl7cOUgwvaXTHB2uqaXe7MFbA8uqmCTBruIY/Yk71L3m5NYH
usbskCxCFKN3lLCw82dYiJv8Xqb8QU8wzBLHQzTTM76qvZ/h3bva0lHVaHRmnfxWVGhTRm/cmIF9
cv36Yo/TG53/lxymHaorB/DauWpj/uFwgKYFAymxrv8ooKP7P/RWdt9oxk+mzFtWe5GN8d9VGPmq
arp4iHpZuV3HvLw3e/NNeTxC3fgxjcuJp5IeuQX1iJanVTeUuKQG9M6EkmaMF7NmTMWlfgl81f7v
JTDJz3SXVJdRtHFPo5u8fti47VM+SEypqxMbRC/QdMQVqpMwzdQDnkyGzypxq5xX6orvsWEHJnX+
V0wDJa+s8qjgUVc6zgnLfmYCwOfzzg0qCVlHuIdoz9Et2704uL2fnNX+wfEZLDoDpKt/Gxx5sikm
KqxOqLV/uGm+8gQR0iAFAM/NIReIcuP6YQJv3phaGsX2mGnja9mpR9nVNKX1SJfz38nq/00kOqTD
sh1Lv4y8rTqovrtQ4DCmOmn/WGQAwldPVStOXb7hMXQLyMqChi/HWZvUdZFEilacXJbr/mu0CRjR
vvzBsw0Xsx/J/kUF3FCFp/SDKue/LSOG11LWaVrcr/2rvI2MZFOWIVMFWLtgimiyoi2LXlHUc6Tl
+HZq8YinPvIHpNfKvwcBQwQ2wlSXxFY5vxCejv9aHw5VSxNk6i5sHxDM0ux17Mbb4vf3wPc4aQ7J
ezunl9ocDp7gpOCxeiDvN0wjo0e+w0a9A5B2BLp4nT3/i1BtCg/3m6RtBKSeUsRTdCba5mJ466Wt
l7ddzZOKI1nL+apbBxCcvRazIByGoYlEwwmPjoNlJ0nAnfpIwOFV78d33/bvZEbBWFiYnE34u3q5
nbdifOj7dQzY1oyjS8LCtmsfhqk96AyCGUv32fvVOwZCq8k4CrftG+BjwOdW8cEI1alwmnviKXi8
9YfUrC/d/pqG7egDYWcwg0fUif2CJv9u5R6IJd5l+saJ52lkQrhiZqtJ3jVNf8YB8OHrkzgsqYnE
lrHSt4lTxugG/t1o4deYoZSqItlpO957Wo4wU9vxzV1VFfmWgJRpiYdis7tgE9t3ZgJpN5b+pNb+
Mo77AEQfmkyKbLb3oBhVxAaQz2esvF/ZpD48ZkVvuUGuce0wVDzxpNu9+5u2FNRjlXwY5gpp2Wni
onHDLgFCZZBFHGRm8q/EDnXSM3Wi2XtiEvQtxVdH8sBKe5OF/M6as+oIQKE8FdZYHwhefWhG576x
/RvGP1/BE+56Y9odiV4mrjXTa3XbHjV6GU7yXlZmuCG5pyxQpFbFfGVk4yv0sYrWdR9OxoxtqGqu
+8PhDvBxV/JS7Z7VkoirCI+jRZSrYtHdAd3NtG/kBm0AeWY/jzCJHxd4MHrxXHYjj8sWrxq22cy8
7Lf3zvyTcPCWuuNwjDiqRkLBByb46Fy7NpNanyurbt7okacJGrjmlfDKnVqucolBKzvklSK9ZuOk
2EYm7kwPfypQjQPZk8/IsX6ZsWE9NXhQsL7jVHxDWVz5xIRnH/YrYXTp3TDoTPWYLz5ND5DKxXm0
s6su/Fs9D+QCrU/KfliK9L0H2W37JZNScFOkfxRLBzcXbRGzCAc2hPrlHVpbLEBqL/ZDY5gPrrK/
J96MNTa0VYxYGcm78jCra5LCvjfOI7p7ikhP8gAZblM4quFc+2PMW0zcEhGWtYa3Vg0dO9RbSoGR
evW5rd92MzFZgaE2t0d7fFu8j54xz0SfTmPlxaY+B8lqh+Ued14mikNWF6/IWyY+5P0H8q4KvPve
1NOhwyC1ZvUfzTAvOmztsPGyS+ZVZ05rkW/Pl8kVzxa4X3Suq8YPgT13XrL62TbyW6U9sJcccOBK
XKSD9clrG5u7/cVbsyBHr490Jwn2a7fK7Ty3D8bOvmXKp5v1MHfwge+GrF58iiWjdZ3HneV/mYPx
Olbt33Ww73FucrDlk+PG4LLym/Y7bLdLs5WYW8ekn9WK2MOYfgKRVYTMWjTM3iVMemRPG33uQUGM
hxUarI361Jrk19WYf6ObWaIeHvZLUlaA7eES96HH6GW1Ls+d2D6nynw01+qoOMrjZEAG7qcHkifP
jeYQ2Oobw2GYxd2qMBs4r2JywiZfj4Xn3cjIi2CZqtM2aaeMHYpZ1qOLUyBozOSsb84TKaZ8Qu6K
o0OhHOMr3rFJojoJWsTeYEedj7nVBMLVtSkToXnoF8Pnyt3ZMcwzySIaZ/8OtHFFDOVbX2pM/K11
vGsCs10d1oXdvu6bv5oPU4Cu97ni4VkWLyYIPGRLJix7eZpIIqMtLtHUWvNq7NIVr2SW82mZ/cdc
855sPnY84gQki2DlO+0MPS4jJss7dPVbxfFEN7cLwWuXmoYMsZYRGVcxWamxbj0mftEFdtvdSliZ
+8WO3KZARNU2NApPnsGu8Ep5ilPGV1SWxfkkYg53R26gssPCaSzudZ+HGvrsRpRsSDF45WRyP1O9
TIPBDIAXj6Z5KvvyTvFz4JSTG1bF++va/21JmY30EHpTOka6iWNzejDr/Jxwfc2sODTrhhqZh/yz
nfiA5TmfuFq4X3aDi+nLlLaLwh/cPqWa+8epd6wI8xsMp6sz6aYPJesdBoi73MjPEzeU5A0IrXxK
PRpTBSt5zk/islaYvBk/jUe1XjNz+3BEdedS0Ck+qi371+YbgbjZYb/SvigvuvWEKk0Q0bbP5VKd
jDRwcfey3K2o9fLJMbujQIR1eKXkZlzWKYvwzJ3msfgPivCxxoRQFPabywXm9EYDmhI+W6PNl6Bd
dw9gFey/e/+5Lt0qDZxuwIQRjcT/4+zMehw30iz6iwhwCW6v2pVSplKpXOuFqKqs4r7v/PVzWD3o
LlEJCXaj4R57bIdIxvrFvecWc4HSiu3aPsaVEMfo4FTqABQ82O6G8afWpd9hEiPuHjZs5Qk/QMHl
/XaRPoyTVpTchVU7Hyc91Uof4FtJrfc9bL0tNhWEEe+5aS3HvzlCqVHxd7nEqKPvZwfqHiKmJIPE
B1YVEieXLZ+XA/3SYWQpHMoqr1rKof9oKwPXX4j4MHZhBkKDIZh7SXxEy+1GGXVy6m8PeYSoH8sr
qvmR51TEiM/5JKL17k3J23FUvDPDKl4kEtO28O+IMGsXTultBz97znyRz7NU2hWD+uZRDDeZ2OWq
J/pPoVQo76PEb3h9FkfF2GOYR3tEGmLGsAZ6lCPNGeoW64dePtSD9xJq0WPjo9OVqNW0uvIo8QgA
k37X9PYgcO+iyu05LYX9Nkjt+5TCxTKgWjLvY22fdvqJi6CNiw9R7YPkodbTl5xk+1nRtR+Y2p2M
edA65gjQYkP6bmTFMW8cRJXcIrq8YpOnGzQiWdNGbCHjcGmfibUW+dasqt2jNuAuK/ylhjcsKJo1
O8Zy5nOh1iTxu2PmYuZJ7VPYJEe9dR/gCA1UxsJkISflm00gaU1qiGer7dLBtjOXdfKrKSRj/E7L
18Ee3mOsIHXp9ewK1PumTT9yFaElB8NMHd58l4Dh3OLyhki6/kMPylNmolQkroiqY1XsGjM7mA5x
I536wuF5qTn9jr0Ldy3FJ0ZmCTMLdjYuSgjUhTzFLgV11KfthhtD5O/CFw/s8yFgcqjOPSwdofvi
DuEikLSDnVRbAi7WbDiXQpf37SgdSUCxIm5mK+HkD+PehaizRVZwC4wCm2MUYWErKnXFocCvwd37
Z9NHrxjs7yvVP0QKabqG+xxJ9bb1kd7ETlqN+SD3NVdKLffBImOFaJm1rbpeZbWSr0wbhIwvGAJg
jJS9zGDiSmc7FhEl/nUxFIegr0GtV22Cly7KFgRTrpWW0RQyWwcWFXBoldxsU+eZhVKZz4IIC3nb
IsHx4+xdT1jKBWXICvdjiwypMVBeJ+5zLmXAXVvEumHTUkyrkjXnoXxOBCDxveQA+BmVH7hwpwjv
n9XWjHSDtO04qkddiTNP7XDr6eYb7sqdW8W/5a4/Zh2HTX08W9fc/lPsVSykNmhtsOEfzKHbV342
NyXM/qGNmkCtDOY5p8hnqV+BkhAsSD1MEO7Vln6R3GeyvCl1kzOZcs/5ZxXJEnRe3okmAo9bTHlf
x+pjJjWPWaLeEwRMNVPbxIG+UE3gJWaTLyIlXQlP3kqdgnGVglZkLblNX0tNOrquGtV8LIyxEB3E
xwo5tWIk973JskMoDTMjoYpmtElqi18f17MAgZ4aZkvCAX+bgzzLjRe7TN/CUmH31dzFVfgqwuIl
9fUV10mrLgzvPb/bZQN5q1KwVliNEj45Slj0XCA/OOC8com772v8EwXbQEWo25YvlNjcx431T5Oj
eZrps9gu17WRoWGOmafoBijtYUQnpzYwPqF1LCS59ecU6rcemnEjC9dJoG9sQ0pXnpqwCcWuouKe
r0p17wfIwq+bmifINBzNyGap1GmmTO0LyM+5o1lxWyNvPLs/BR42wlWV/3Q9FKpDeRqfynNQARbZ
v2jTkE2gQmheSVCcGLdzblk8fC7tqUO41kPTx6T0nAcftW/sYo+5AfPPUN9wb09xiTwpPFQLLTlZ
vsZIaj1/0q5tRu31UJ/i4M5WnnL9neelpI10S/zuCm/Fn4Jdyha1Qy359fprvvSqj41zKyd4YChq
k9ds6a0dgS+pT53ungDYLYPw0Cb6cx30NyAAEyrQn8cUMrQbMvnA7U0hdJEoLU+3q/rEFqR65IQA
ZKQqbxDtL3sNxEmAgao+UpSADpy/yzJsdVenfHnClqck7KoxDI52vpKxOwCqNnNUwrfwBhOS2fhk
Ggk8hqEKnXVEnzTqeCG3+W1TnBLYnwstRR3PRsVt43U4SE/IdiHW4Mi+/uGU8cucW/51nQQbeo0G
AlaICf6qkrya7CLnz6PqQGgoQbz0zgaaj2pseeZKMheWLJh/tlkjZkXW3+i442Nd+wFj1/qLWBeg
D29Kz2dA4ivCgpadCDM/tRV/cv1Rv/ioZ086oUFqKCM6rFnFOEAQMK6HIGNnJGHvQXRb38uBWKbs
SK83OgW7jl+VDiQrsqaO0XzaZGTEBXTNoZKKU8gBdVbryDqxUUhevCxNeQ+ZJsGgXfGXQyzE19v+
8oGFTH7cCKS8iJ4wZdJmdIsH9uw1ejUKGe1jlYVgpvYoRR46/lRHev8vGiWnncxmpiJLTJ4XPAqu
kfQ/jQaNt3Xq6FuCalFtEMFoqM38b0pS/mNUBlOtosi8XltnFE0+bUIxl5S4fHgmlsz70WsK3ky5
bbeEfBjSbETa33i1l/MdTA5AtxrIYAXA6GSsGvYQBZ7a6M85Fw1u1b1azRyEB4dx58bMejnfnbc0
GR6p4XZlbrT6s9ek+SbI4wcpUOIbgO/LMWjDSJUxYCqWyQQ0Tk1/jcGqb4ScG3H+nHXJfjBAUzUi
wtCimqfrvePyaWgIyp5uyyDd0IKcN2TqMlvrkIbawIsYeT5Qoa79vN7IRb8nzUkZ89xHRB0QgMmU
ZhDWgBLEj1709kR/Z3vLZR+l9YIB71lvVJP4Xzd8vt7qxTu0sQpBYpeJPzAIyJp0ibwqUW9ZSfFi
5+VaGuS7IhjeqIBdb+Wi44GBZMcN6h0kuSamCFhDGSKlqVsFfZ50ksQdpepVahizQb9FpL74VJOW
Jn0iwzfeqU2vPOdGxsXIVgWclJADEbSoFepNUkl3ProYJUXSmc8c9wmi3Kwt/d/XH/hiVbR1HlXF
5qYpI6NxksGRCBPirMjIUrPeekc7NaQ4tOFKRQOMbo8S7vXmvni/Z82p5x000IjvbrI6fUnxhBH2
SNiIH2gAACMK1rIV3JhHLrsqT4f+jhRe5Bb6NHTJ6QwXeZSXvWRlgHuaxGeE/k2lLYENZMNL46Tc
M6fz6894uVXknXJmAV6qGQbHwskASUqpzsyqSF7ECCUx33znt5t3vNDoBVAFyezJDynrYOj8bsw3
l2uV6+2bl0NFh9lqjLlIPLYwJ2sEmd5arxRm8gJHDmcipnPsqZT8Koro2lIZDSyK5M2dyH/KZIfT
ymcl+elcmA1ECmFRrkfknrlZy67EmVlxTRaMjXXeK7mcaBL+avcp4erI1IgA+NYYtn7cAjqoBMZC
lwpTgrLdyCIu/RrzM5Q/pfa1QM8++sU6ud+3artWAUAgXqAC5HVzvzHeFW4VTcQvc8V1qUineHiT
HTa78eTEHr9S3d+l2p8Ymz9xVoTC2IxuiBH5MopRx5uMIKKuRSlDiso7x9I+GgfzXoRpiOiCpcOt
GwVvfO6Vo3yEeY32vtSiNWKzb3hLqGxlP/PMOfbQApLwFmD2i8HOwglZiywfppWL9C3VCSRXpSbk
hW61t83EXPSReiuq7atWyDLhvzSDIGDS78gIhsNcWcFL1gTJvdNLmIHD5MaEMS4hZ/tJ/r3EWkNW
tG3+ddZkiRkcHbFHWuUvvqm9FZQRNSKjQSnUsbgjteXjel/+szROmlN1UtpYNGVQpVMmWavkhS2D
aXgZv3CiW5ugW2XBj6zjzD9KK2xzkYVIMVKmLXxA3BN4FP/kQwO8Qkf2Am2CeqXtmA8uqr6uJD9S
fkXVNUPESb2Q6Z1VjHPA9Z99OQINkGJUhYXJKGTqOZ/mcq2zMTaW6UtPHta26PXx+iYI11EP/Od6
U5czKnh5En4tlYtGtmaTj56oA3bFwrBPcuZiaaq+ya2JhpWqaMQl7j9vi/2FQbSbaikXYTboQaTE
t3v7VDv6LIu9QxkMeyjY807PbywUl+sSQQlwvG1FIzPjYg4lMqTANSrsUwsUAG8PJCZwNcXIzIES
JkH7+sePxiGNzYXGAILUP/liIaw66vOVc/Lr5qHy9BkyGwis9cIQ4Y/rTanjInfep2lo3MTIKqGm
PN9570jDwdPZ2uunNH+JbTGqpOd8sZE2he/PBOTWcJnOnw35qlGOZfDRVi/j/61u8ZDPx7uFPh1w
xDQr/moPmu36D/xiASMkQ6GsY6m2UIhfPf+BNnwhs89V7RTazT7WrDnkcfzLuCZQA+jLzFRndbsz
3DcQ0yc06beOklMkIiEF4w8whRBQTunVkzekqGEhhZmunegfdzESX759VkgLHL07F2qILZWQFqpP
hE04P24dKi9H7/+XWqgwcXa/GFJuoyVJolknA+vmwk4oL0sFVh8kTcOttXrSFUiGQNGE1VweO97F
g6ZFk3CsdQxGVL+GgTD28YpaJzuhUIgbG5Ppc/1pjHMIhQh2RKxE5581KnsDSD+NDUP4k84UyeW+
ad319d7zVSvseih16KYBTn38//912CkL04yzxIPvJTlc2pFSmlqQHIHE/4t2+EAmx4LxhmXSTkck
hBoPoXkyyghfDFjxOSI/aeaOJorrTU3XvPHFUfNjLhf2SOWedEcIPXBmTB4p7+M9Xk50Wc5zWQa/
Y8Pc9x5ixOvtTef0P+0RhaKbjD6NkKvzVygVUZ3DxebRqhU34j+j9lXrIDp28c/rDV2UT2jJYHXl
meBwXbJHdVdqwqKpjFOB14K6lJncY3ZeYTMxHJU7rVXRiIPiH683e/k+FarFdEB2KhTipkVG/C4u
pNWSGy6zXLhdf0+0IJc3S5gckpBufLyL2YzqEBHflKiBaVHWnNLU0WLHJMXH6gmqKh6dbNup2zxZ
Nd4zf9SaIyMhlH7ozXe7v/Gc0w3Zf1om+Jh9nwwRfLKoJOSJm2baqaekogyfKvjUZP9Wlody0YpC
ig1Gd42qNAfj6bAGWhgZqdYWT7koHxpffkk7bWM57oKx+avW1O+VEnyzM/UxcjBgBZb2MEADSTtn
3afO6fqXVcfz4t9rG4cei4snQP/sRjCpTB5ZdCVUht7JnjwsdmnNtWm26GXAUfA6/VKe0aNz8ROT
egIuylBnSV5A3NZWMsYdWddXLjlnPsx2/j5bdP8swJRdhEo3V4jgYunFaDEZx6abppWlKulTklTv
3FrMuDJ/aY037m4RUPgbrXWeOiSM19/JOBGdvxIKCYJMGY0NrHkxmjNqok6gKfET7nGcZIa10Oro
qETtjd6mTfcVmsKYAulPUZ1zpzV993pmeIIzTPykSnbzBta2WGdBr/3U8Kmu+0HG4j+oBumxKIqG
zC9OHTrahQjgkw11g+F+CICdUl8CGF3YL8zkzhK3X7d0bbt4aiIzWXTkGK99IwvuOzsJt7qUebvU
Qa1aUXYH1CcMPCUQVK1O1+Y1VPQduMcOGUMSU71I3f4f3iSMj8xxahzazJUXRN3WjQIlNA08lzDZ
ERyDR8N1hwwBmSMHP+/Gpxx77+RTcmEhaGe8HlGn1VezkMENJiJ6GkS3qIr4e/onCKRqnYcKbTYq
IaaUf9x7DHIaDHZhOn3Inpy3MktXPcVzoicySYy6xkaJGD2K21uPdnFTwdRhse3SqSxztDP0SUM1
5hOKCahQvJ64QRnvePJcem+J+kugJmwdMsG6lcXx34QsJ4WQTjArX3/W6aZfU3Qur8Y7PTY9UFMm
k0cq8RK0xI9Omtxguija5j5udRtZOVfbjSlBZR+QBLapd2szcblIsA5R2taZRE3UktN7GhvIdKf6
FiY3Y8u2b9b7yNaMJbrjvB9PHk38y7K3g5Kvdc298diXEzhHHJmzh1C4RSD45Xy5bzK7dApTck/I
dB9NF3B9YT1ef7OXc9DYhMkuBr4c+Pnpm606KR3w9ZwCey2G8jXMt75pfrveyOVuQqGVMa8ElNp4
TTnpQgM3ayIVgfMU9Vi6UKV64j4RCZInsNf1aEggFJadvA2X36ieAzl9uv4LLjsQFxUcnch5Yv5T
p6e4Aq9xxcHKO/XxLxzwfEuoAIui3/rhoTesG2V9+3LCBWEDL5+KNA48BNXnH67CkFa0yCWewsxX
9vAoBFIyJNhA6uAJyW560EtXXudKJH67XkFkhA8He1R/GemHxGXvivwE8TDUpv+zHcwMZmuHmmEV
Rma7khIUz4Alenttd4bPidQUBRpRZN02lD48wUNEgrujzXWrx0U5AKlQtBgYqcChLcjNACKmg6WO
8/RNA2oR7ijbhOayqgKYj0jajXWWFQ0lOUM/6BHqsiZV4zWZtEAIXJxjKH5E+D3NJfGZ28V4s533
7zwHpyA3tVeR+mL26bLgrIrIZJgPQUQoMWGHcCETN57DyDNOuVPghvBKVnnPq04qTuKFHvfYxuW6
XPZqrx7R3ZSfpKp7dxL8z7eIJJpV5NndXLhKceJ7YppToDFJbo0SPkHn6ZuWv4SXgM89V429lLRm
gKujVhcNqPSXrK/SU2wDTIZVJkmr3rSrrZFAHcva0XWjBJr9XDiufhzQk2wHCUNaoQfNipB5PB1e
HN4YGGM/OFs2VBZ/xEtMLcLkznvST7qiBhOjuPJRAmPkS7/aDJ6wW1NfDWB8ddC6rg+Di9E+tkeP
ZEfP7RnL+3m/lNsq6XqzlY/U5QJzBgny5kr4xSOZlDAsphJqXJxUzpvospLurvH1wtx7b1vjV66q
e+KRtpqnH1T/1kHlcmCbOuOB3Y2As8pUed6ciLxeLtOifKIfz/X0aDbvTvFDCQWqtuJFSt6uv8CL
p2Mao5bGaZidNVuLyQuMlcKv08Jrn0Ck/lA0KA2tfXAkbHURumFTu7Fzu1gASOLi7mUsqhKSRRng
/Ol8nQv6GAvxsVLkD9ez7l2rutElLo6UNGGh6DDIu6S8Nb0+MxtsD05Ol+B8tC8lTNQ6GizNimPY
w8aP66/vYpukyhzJUT2wUzKMi0t53057RL8F/b3IXSTu1TJVq++pp7ym6FSFW+z7AM5LLOLZ9Ya/
6Pg6h2b+w20Pu5nJd2sNs1UGyeiPVgjHvEr1fc3V10zL9M/rDV10EI4PFPGwdPHNBJqc8y/W61lB
/bNQjsgHMRJY2V0VbGBx3Wn1d8N6vt7Y5bcj6JrjlC6z2eNkNen8ipbKfgYn/Ug+c7Eo/Tf2IzIz
JOWwG5vNyw83tkQH4e6YY/l0f+u2ZUksjV4eU1YIGbIb9YC83ug2bBsH8R7Q3v5G4fXy+KrSJicW
rhLYn3AqO3+VRW7apGxa5dHSSv0Vamm/k4bIAjDgUNwM1WLBPzcc8kZDXIcfean54M5skSOnqw31
oA+yA50ta29kZE6jlG0UJWc/bBy1fxWyLDLOydDgtUtAep9GpnXdGq+d1i5Jg1n2GVb21GOBktM5
VZR9PmAa1fl9lhGRl4DJQC2aPST+G7uOy13Wn9/FZ5JNldP29I46lQZXB6ZbHVuQZZymi20hDxw+
5Ho/Og4brUseLAN0flS/SN379b542fHHl/K/xse++tdLsaO2Vjsvqo6GzFnEc3ZCQmypbhxg7i7x
e9dbG1/x+cJ53tr4a/5qbQjlioCGuDqOiBMVFC6MsOstXM4YtGBRoTHGUjxqhkkLruwZeOarcalU
9CNLZVzc2JT+qUROn4KDFbcZFGfGWfi8DZGFst2LpDqKKiSa7kG2w4ekGZ6aNv+0k3jPmdEy4lXV
jVrQPhj/sK0xXpZhbC9GQn5X/HCkaDNkiT7T2NyBAPgOruZQdekpaBIQpt8r39lr2HZ8h2+hYzQD
EZdE4lEurYfe1Q6Jaq58WB9zM6qyxfV3qH4xQZnjVQ3XBTK1rqk+yAhzK9GNrjzKd0ETvzqeQj3F
b6j2eFDYcv+DKypI8YVXwWEjqcozf8SDTSyx4zwCgiUuwyO5Lhx+CwLXFq1aQOLRDKyl8lojuh2b
DFgLoCh5rj+gq30we+iqN57honClqlQQxpqrRU2Z67vzj8SFcZWX4FWPbum+m1X+S082jfdbf9Fx
skowQu1egY5WFVyBeKOfmXKpSkxNtIjQJfncNSqmY8z1GkVo5ETep1Jmt7I0vxgO49XUeLLh1EEV
6/w3gtrsy7DXymNfuDDlfCueF4a4USS7bASVEq9ApahOLW96qIkyww1yANnHKK/1rQRb/qnQi2F5
/X1fziO0Yo/KYWrAJs9y/iiJFmlKTiXqWPV9vmj5wG3q7OwAil8X7//FMD9vbjJtDWVrDkYN9deo
jG9Vbt2VxFDebOWrV2dzazbujLn5UMZd7F/TFVDrtGUYFMeBQyGScwmopXxj+r+csDQqNP9t48/l
4l9tFIJEWvTVtKGkRBWUg/5eFb380cVYxq5/o8vdwHlTk2+kKsRYZACxj1GYfMeu8yuJ5fJRyICN
1Liep6i/50Lz1o10Yz/89TOiloMOywFjuiXAUcALbpTiWMu9DwMiyueuQrBb76Nj+TfP+L+m1PNP
ZtaxVBqNzDPapbQL2mpLyMLaCXDSGV3/neDGvULIhAFE+4ao8qsRMB7ROBFSidamRxrXR7Rk1WZx
1DLVWkhu0qBmgJ/XJVGzV2sjJmxLc28Mu4tzlDp+0v82qk/kXqmqgATNrOI4kvo6X6zSpoYdK5eA
PVHyLBQ/7OdZY3//F2+Z2hM+IY2igz1+8L86LUQAtXHTsDw2vbvpZWPcVIbAptg4eIrE6eqHZ+s3
VvYv3i+iVaoyozthLEdN2hxsal6QKnHyD2yZQYH8JFRu1sLpL5odsTv5jXc7WQUt1JCKTaY6qnau
96m2nTco8qjH9NOSq5x7ezUvgRMH26KAtaBa/2yAjE39URyzTx8rw9NqZVWlUKGDwjqQ37bTwuQb
uOelnNg3loIvnojj6Lg157oYe8dk42LKgScqqhoHTuUYWbK9ZwB3SayNHOQ3xuHka/3niSj8ciOG
/5RK9PnLc31BWhgd98A+rEJbgluRw8fslh5/MrNMm7En/V/xsiZKSutPM7k2MyCJ35pRJovAnyYE
8fO8OC4mKOmeP4kmlZ3jwPs6eCTINLja2O1dH01fPQRiRiS+wqZiPj0POg3AOSfTpAPR7NqGFGeX
eCSr2TRECc7/cVNCHgXYnMzo3NPNgBKgKgqpvB9MM3LZbETfylza2qK8sdR8kcA+ai6YILhkN+ls
k++fihiBnhy4j37gV4ceQMwdB/14JRci+8bFZ4Hj2RiTECggtKlRrk2V1VUlneYH1npClK20XhWh
Uu48U65uHEO+eOF//7ipSNaElRR2eeQ+ahxBCBnFwqjGN87BXwyAszYme7tYiYiXyWgjs4xH32Ln
q42EP+E/hvWw7Hz19fqXnWpsxn5KlYT93XgroKvTEUe2mo4yVpcOZZV3d4CXsE8MSjMnPEK8+zWc
FII5GvQHUbW3BlSqWeHly6xRoxt97KsnV1RDhVSN0hLZ9fmA6Sl4gY/yvEefUiLWvx2MkH2QiYUn
tDVWxRszzZcPPt5QUBgdN57ThbfoYtcmOsHDYclxb1AFcths7bv+BqMj0W5kDBRKTdJm1N/nkpoB
Jm9vrIfKZGv15+X/9Rum6zASk871iJN5hM0PltAhCMQM3kh2+uwoz69xX3MWDMC8hk3D7wtwRSWV
UGduCg8yM2wd7GNLhFoJjanQ4gQJrWruKGkgVy/kG93/ckZDx4W9BvuUJti1T8ZmLKGNyXMqoFGm
1ZsucdpV16U3bqimdaD/vBLBdS4VNbCN06nGsP1O1ogSfTS1dnhozE7fASCP03liExMhi2aZOADA
MGmHXHB/E3rL7Y6d2rM4M507G6/zgg6bvFwfJn8O538d3v/8LJwOFILZjSIPnEznLKpKUaCDPmhp
aC3zpnG42CCmwjJr0mRcpyKlEW0zeNL6DyRD3aRAa0mjdzgH5qBjMxJFH5K4FeTeAd1WSSxrnw1E
bKIaBKB/0azMWm9QAGpjPGEIRE4vQMZaaeIT+V5iKLcCFCuqSICzJGPkei3mPVT3dUtczkaSg5MN
pHoRtzWqwbYM9mZT3hdYk356VvIzhfg784sc+3ow8g7Q0MFQaOZCepUsdwAH0sECkAjkyuW+JROh
IVSvz+15RlbDQ2wOyTySiUksMLB+eG6egCcTnHStKksXYYaq/MYbZ7ifv3AuENlAsa1Bm8T2/3w6
8LnTF9lQoBtrxSlI3XXjKZTgbkmyuffUv+jYyC8tzDJ8WhPF7nlTZebXlu0X5qEsKTmkTizPqzzp
14NMiG4WCmdRBC7M90HS7tsY8ocnArJXerV89QwJwrukRTA2emmWyc2IAi1eswTkuJxKD7nnH/Ia
KotrvpnGMPeI8UiNopkloFRnZmn9as1ioVZZvQhE9bvQdfTTQ5ksWy2sVhqBTWAEmxLxcHZKFL6J
5IGQGVr+ULrw8fLBX9XIguZxo1SLdGhyyBE9qmhwIgFy6qfezUAwWNwbBnlAemYSzv0AWFKF8aEr
3O/jj6tb/cmlWJNElUWacIW/FFiwo2Ab8Opho6X+nXDVjzQw7qumr7dNlZCF42CpK0ooErrK8CNW
jNheOEqzMqjCPYvxFrTkj6goN0CC5VnhYclWjIicSt4BCW3uifDOp9ysoEqqNkl/xtpo6rfO8L6X
OTgLr1llFOH82mzmbd0ch6TG7BqVywrp8dKtwoPf13cuuT6zTg1e9ND45rByoExdUTNeMFVsM4gw
FVcbStg8AFE8ZJB7IDPmi0axX/qWBD6l0utl3UKiSWXxo47tAxfbc01yTmJA31D7+TPRxe+1TLii
qNK3LCIzTaSdv+LubYciG1g27FpVtMRjdXDD5Dz47pOT8+kp+Vxk1cGpgo9S07558rCVXW9tNglh
eLgrur4DPZR0lL/GkL6hSuUHU5ThU4wIAWevctcXxTaRwcpVGVqMPupeqAmR4lGBE42BvRlo2Or+
3XT7lFtmgEg+dnJF+R4GzWer9feto62HXIBN8U5Zku7IXd6GdrROCGbDv0+En5F7kDTJE5uFrX2q
mnCTePGcbDGWPm9mSeZ+xCfhW9tCotn7RIsF2Nej1oONEh+KLHwumnw1yOm2Ud84gRGpi6kmJR6u
CRa1CQkGX2usem/gDB/aAWmfku3kzN8RDrMbNV7IIOaZFG3xdcGrAN3TuvMg/VHo3UKpXhWCPcfG
JJ/cV/hWMhk0WtJuc4T7fk0wn7mUI3fnif4xJ20qrI2tG+Ccb6UHkzjpHqaLSLR7I89+krz14YYV
LGZv43kx0JCkwCFQmKD31N+Dry/tTltXAOYBzSyLLN07WNpa03hSikQQOBMls8Eodnj4l2ZsfEuF
9BJopKhZwEdAXRUQG9sNufVPulpDY07TfNZI5VPe+u8+VKKZwZeZO25gLy2r5tcbW9uDv6r3oCxs
Nl4C+KUUvY851HBFX7soPRV0m7rT5mapMdcePB3KOUbIRoU1LbvtrIXCRrzefOgw0IBYhNJAvK+5
qDwCnpS4/4y4kyXyasiVJ6usX9kh0GDR/fCDAhiwE45pO1yJe4iltDz/VZIDmhr6NjDLU1sNdxUa
Bna8YO88cDk1ukx1JnL96Er5sbKMhRcBgCJJsmcGg3e6CEj2AXhf3sk1NKt8WEGVgEVV+KshTeZh
XG1U+2gJZZcGwV4BsQGyWMzhLq9tQhtMLecGA4FGIQeQRKimBiqQpzA6aJg9LA7SXee9BfRBx1Tf
emVMbwlhgdSvckhImo7Zd4Y1H2J3pG91FjM9NZVZg0TN+dmiCg7aXRsbc+gPy6q0toWodk0oWGo7
YPafwMEXDqBtosAg9FVziRyqXC7G6IWlyvyXuEDGSuvdaDvet3LyWzixBDmApO31fVBbm5Htlir6
k6rS0VIyf1qygZl/rJ9FUN+Zkb/MSpZPCK7zRAWJ1NsEkShkGZUEO3gOuSgsuPU7NUoGcjIzpNfx
X6MTYGTbzIC5QamEvsBbMlv/OVKqeWd38K/fHIgdPKbwj+OsoGnxwnDzWUr+DN++JhWlIkA+AwCs
19rSqqOFnHJ7Vr/2/OOREq2A09w1xFKlgb4HNfwDv9S6AbM4l1prlqUyaR+m/YgeriEmzl8pSnJv
2wDS+WUG2nuj2CQ9o92oFoK2E95nlRPpp8QfKB7ugILuKq/5Aehxpkbi5MT6Z0JWZCpB16iM+N7J
/b2XBkfLTHY+uiTY7wuSGYkEJas9J3Ivc6lMwXKV5fvWgrPkwqXWm52s5UeA4HPE/w8xKXJsfl4T
9wSyt5kNkbOTKgnDZAwampxhNaO//8xFvnFYGIegu1dKgFhoR8BoNNzYOTpIXD1IYfQDrdbHRJeo
eu/9LF6oirt3ShOzBWoenYjV2jAJfld2ddtAxiLsWejpA5il97DSZsVAWq1ZbuXYeks1i01Esops
8IdCehjyYllX1Sa2GhCsACf9Zi1KhBIRHbhr40OT+k+qqa/BgG80HwKZKkWzuBzjwMjmjmIS2/24
WHXeg6x87xknY7csynrhEDEis2arPLxOikL6RtrBneFoRL4026FS1xqwOH/od8GIXbaV9yawV24X
jBuR/rFQuo3UB6xj4ZFF7SVqSY1DmOPE/o+YGMYQJo6ndIu8h7gfRetCJl4VMU/WfRsAm2nUgXyn
WKeGRPgQqcQg7RMEToTkzsdO69Ofx8mkZcZvcuMO8G8xEyUOB3co74CwPdZW8hAL4NAysBPVA2Nj
gvWUpKcgxflXH80BUKxNNRYg0o6ePv76ToR7O6l3WsaCHlhrQ/NT/hnO5kbX/SyV7GBX0r2lRitV
qnYOvC/P83ZSnm5avtn4mwO5WYq0P9hx8zHS4Sth4xLMVpKlbHq6kMv3KVVuP2zYb538o2icatnQ
B+OC+I1csI0pwrmZkNcb+9425+UjcEhkZ2exJyOKT5nHPmGkRtrtzNoHnGk1d0OW3wfc9Uk6eLFx
eCv8krgHAeSV92WU4weHP2E5CqmS/QLd7HwYybyU+pQ1gJ2a5JrhrscJHyhdyPtQv2UK0SVVY625
YvRmehscKo31SEpWlZaVGy/q7hy/7fZRo2X4tEJ7FpCL1dL+UoVdXGkqIk6IaPVx/B/Lbo6mFM2L
yn1wYmkus+KRK+opJHuSWPGS5jbBAtUbtOvnRM8/mKigkC99L4RfXxJX0XgfuZ6t7I5FluVKGqpT
mIu1Z9TvnR4/9b71SjLeahDO/aCpiALtGYCqVWKXB66CHoF38wp05lIw2vxzxPISlBUtPLPZj3ut
VgbpkxjsgTJZBQxpZAeNIAc0VISihi+eQyCwGRGjUfAjApsBrrcmYT5S/1nWZGe6gFnYvodq+Nbm
aBuIZhyBetYc7XLw7HvundD46a0FlK1RGwslWB0e2JZuOqP2lJlpdA0S42J4lh1lr1beT7uF9hiR
9+bW2ixUs40ssRg7/nfLsT47WX5D2MB7YXL+P5LOa7l1HAiiX8Qq5vAqUdmSJWf7heVwzRxAEkxf
vwfep7teyxQJAoNBT093B/kPFStVOZzS3YiQD6TCFHtyad+AlS9pl15oxDrhBnREXv+OI/faYHpL
IBfasi9VbSMIlxDYJrZPNNbL0IMJl7DJiuyZ1pQC012cRXA6rdFDntJl69V0QY4W32iSYw0z/GGI
dmt/7ndmavT+SroZjtDIg6rQNa6qadwEefTEZojAUFsq1OEzpVtSxO6hreUdevaPNg3EvUT4Zuo2
fuah3Fc4LkxAcVcOyyqvqzBoHbWFlYUGTS9jq/7VdLFOiCNoDoZzxZE3QBDeHphfM0x49FnrVSKw
vDGKq+3cIpM4ZXBOEVm+LnvrrjVeXcwDox4BV9yNiQkOskt1hQ2wn5yDVjuUs3X0FoHocr0Whktw
Eodc/4ZP9pFYMRKH5ivw8lMSDShK2TkiemQnC0siigLMFHKSKdNY4+uGH3jwY2OO4+u4+WAT1SX2
ajBVnic//VjewdJFyLjctlG+81guneS8gWdmOkGhx+OC3VgNX5k7x77GyqiQYdnHB/UW1UQzS6hk
IybpddZtY9F/D/i8GZiqqW0nw1zXyJLQGcRlyajea/UOY+7tZKCvtky7ysUtGxcZPbHWfo75b7CE
ZozbDT5pZpWyfgvzkRYHvBvckLoaaChxKvK70O/q3cSeoUZUXV19m2PQHh6jhucIdPNnPBHlTY2l
ZbzOebtugh/L4MCzwDfvg4PacTodS5UoCimkbDXemSQciuAnF0M4I06uBaSebnOaxVhjd9Pna2OY
z1jlbCyX0YoWfZsKLGyHTD6O2GD2wUeOLBsKWMe2c25JW7Q7os8TQ8+zV/bBRSNTt629ldeXWI8e
SnY8p3LjcIgsTBJF8jUJZR4z7wHjn92UfhPlRb3KcqRtynLZoz9/YT+kXgo1lc7Fvtzk/nzJlzRG
Dzg6goRALfCHU6bb7IryYcaQuY+WUMA5sjMTAWDeVgkPobaB5vDIK1oELtxrWXXbErFfgSuO+tfD
6zwicPW5tUWgae8hL0er4Ba1sldYuj+mhYMOo6lm9cwqTWf/fkntB7WR4oYA/7dCFPJWxM5BbStY
D3NepnfZa3ez1XwhOriV3cyIkYz5FWKGAWZP3kPbOmEzTqHPjKMyuvKzp1ZjLvvVSsd21Gvyw2hM
16QuX0eD3cVFd4znbyJ8xbT0xSqKBxPKcZl39xPjk+Cg5cfVvUxcsMZ8Z9TOL+sxdvPnLJkRfifl
AZ4YjJlvwlurf4kMc8MRYOuz5CMMH+36BmZN5cbYw/AP1fYyFA+6Px/QsrmjWzrsIvfAR0Ic7l4z
rXqopo5YgxU64QHLq09bep+BUmuL/e1CVlMN1jYGcEYWacuOhY7heNdQuU9989b2Z2ap4afoTZrr
yhXHJTG38WB/5aW5NqJuP/j9unD6TeAu7xFejist0uXay/KwWOZjTH/2SueVFNKFbB0dDTkdvCrd
dUZ8sNL8QQcDYzlE0XC3zPouE921WqDVoEuv0w/QJ8e+FOTzHEY7LbkIMLXYyf/GUQ0SnhNIWTnm
Ie5YODPKjUGaXEdPHvx0+i2izKMZjPpn0D8aiYZzmY3HQRNZfZj3SpcTFcJpmh9UQKNq9jo5ESVp
chpihti3frMz4spaZ1FDW0iCAniBPYTxjFWviyEnLeDsOhNDzjDBMbrEbrYZsKxK/O4wF3lYN+1e
Obe3TdRt1EWQvg7CSifD8PJt64iXwZ4/skA75J78SrpgH+BSiX4IB3MjevYrHF8tSSYviuTot+lH
Mk0frXDpC0/yq1ziW0FUTrtma1Y1scr+CVIde2ByreADn9Av3SmP0Laf43ICwrJQRBxQLSWpEsUB
FeUwHpKVS9q6jNPe6JKNw/MwHbUCUmBGhyLSy1Eht4GF4n9HScpYQt1oD/boc/zvzhmrXuRfjVFx
6AzW5oTw4iKutZ8dh0g8QFz/Cop+3VpnNPLDZu7OMz6A+BoeBzl/BXkdsjOyWXcxSzPeq3dYIpxh
uS9Gpm0GAtjofKoFbXTo75lWvg/wdV38P3WMFQOSrdQrYT3vdVceFgBUf8kP0x/mh30JqT29AOue
7BCR7u6uT/yN7cY3RyaHJvd/EG59dsjckxZJGLJVinNrjTR41MBYameXQ/vzR1YWopzrZNZApstQ
Q/APq5+jPhlHtVUxAAKTqnTJ8K3kQfiVUXPuiVmBw/BOcBQlLttpscXK7jK6+QbrhhBR3rdoRorN
np7Vg+qpvFfxKC/Hy5j7CImP3MKrz4E57todcpbYTLphak03tIHoFe/lyshnkG/hv9sTima+pIpF
dNPQQ+xw+9JlgLklJ8oi40HE1YjMFts3/7bExb5rPnQLnlrvbTvXCAc3OZTWtKHSt3Yp1to6/gBA
Y61Zv+Umcs7pWxyXO2tONnnsHlNvl8xiLbXo2PcTzhfTvrf7KwUwxHlT/9eZ0xGJ/OiYDhzH7Php
6fIXOOSPqaZfart4na3yI5Dxpx07eFrP4ndp5KHCXhnN1/LX6Mt3vK3JL1kyhjC3FtqPYK7E0aI3
7pLGfRzkcO/J6mSI7qHXijOS8LvSXvauFqHv1tlYvGYfUprk6vJB7Z5qg2KevLlVcMH+/UuZHZQB
yse4UBZrkN0ra+RiL+PnXHmHfJpeusLayWV6z+ZyP4/WpeVKY+yfhJjwX8hQL2Cu3sWW+QCOtYfL
tU8nedbG+QOf9lAFeqGU0XrvZcnmHyPp0EnJQRrNtDlb9PrX83QlJyiRXuGEOSyAgs39UtYH7M8R
5M8ZC2iIWM/i5SfEoTOm42QXW7VEB1e70Dq/y0X64Dao2efZVK0cr2NVc1V7YKOydRIRS5Di+hI7
2qXPDuUgdlk77FvNYh4GNHqkLW3+dXGH1exOY/4IfmNgb7FdmvY2DWl3LUkfkGAjxzHIIulHWNfj
InZ8CIFUrzu6hffSO/OmxkfV1JprOlS4C8wha+8nW6x3Exshf8xPUHSvxWScF1e//Z8iaZ9NQ6o9
JGR5ZXdY5FisJkqpK4nRHGeuHR0sB63l9DAKrG9F9VxEEJGD4TIa/WMQy/fKifbUph5EGZ2LvviW
zFh/yLYc+XZJUlC0EvFLb2t3JrtjrSdJiAcFRoS1SZo/xOdSdBffTj6A7cPa1fdlOp5pBbq3WtRI
TaAorNqwFIrNHxkM6N3l5qec+1cm8huyN3gdYbdFqjX+KwbWjHQWyplR94X9QAS64z2o5LGEhIOq
yOMyAqAtdnIrl+KSGtAi8s6mgTjaqRidGe3v5A9PiOWvBTmsoJEI+JpmxDh4RUV8O0XUQKz+QSzT
Zin6q0r73KbcW60gU6gtAHrzPXCqi9Zg0VRJ/bzM07Fb7GNskSXWs5asYCSxF2fDZ2INZCHp1ADL
w4DqAyOlgFDt2jz6LbHf9br40cnsN2eq7wx2Chqv1zoDDI0jHWhnSDYjLE3w1F8jLyjcsokko2uF
PVZEej6j+Gjdo+w88yZBQ9BXLhJaob3hBqUbywMnesIVecI53EQkuDxCMj/i8fAYO3W3tmL9SY+j
p7kQz5hpUMTpbZQhcvfkOel36vnbIM5+zDy+QljbShdDNfVxTJL2UoznFt0UU9DGL7XkEYfZXYRP
cmgr8aI4OfjFgHDwvGzRt55WuKk91ok8NZDeCpuD22htprrAeynfdR0PikWxWmldTccZZ5XUiZWH
U4ficP6gXkynQIGpfSyoodMiI3AQQJxfSBMDhW43t6TFTvc8uvC3yzLZorcH3NQ7FGpS5mTm7Zcp
2C0lqVkjqmMrNHclvdlYOaJ4hSykGgPQmNbopGeVgTlW+YfKfzSjf6qt+pjVpM5ewfnDHP1/Lm7i
nFuXbdHqjG1nx5hCFDylmOdNUCX4V9iFjmxv+SrYtcxS28nCuaI9qq84je8yTrSRodygR5iigCnp
/OBUxfMo6/vJCHa+KzfxMOw9nS2v9680N7zZufeeWMalDtptk+NkUU7naeY4g1Xac2PYYerK56Bp
rrXdcxKgXtTqY8MxhSbnURpblWfU2LzrsPvbxQGPSaeDZD6srIEXkKU+ocE/I7z8OGT2uZfVmXMH
KUtnC6p76VmgEC9n69B1FkRnBtrUUBdGvZcyHAHfbBwEHdi1gCx1UuXgGJUWecXGczBO0giQuOKF
iyfeq97Y4fnjhN2AnK+MD7mb7DKNs8PSQZ2t/AKEu47WUT7uB/T/Vgn9latqcb4iPwtWS9P5VBjB
UlMyePWSRNAgdxU8AMjf4bS17lp216jYC8/CrDP1WHv58D7Yw4hGf/Uvs40PN5fHBXOIBBDUp/Cc
p4owD3JVtiHWgUSO4G4yewGLgeFrUHXVTQzu/bcpxtGnyfYsoLsqqO+HrvuQfblry+KxyvoXQiHM
Mr2MgZp97H54W1CZbq06J0zFfTKYx1af90bZ/KgZSW1uXwbxOwds4AP3EzWq86DFT7MPa6SI3+NB
f9HabtOJ7IIp+nMzUkBiRd/1rn63NNnNWJaLTncVPpvL0fbLi6v1LRs5loKya5864llaahg0V1eP
fjMUDOLNwjkAgvJdJ6cxNNAs6PooXTdmfehn63c2tb0mkMIGtoiM6p9vthsLo0U764DlgIJpwXSm
ZOvn4ldDI37dVmD/iDTuB60NRZHv0rwM63I4CbjCi2budVM81HrwWVdZsvdt57mLkFAdNHszVeYj
W/wpVnuqaJYvhBr3CPXyxjL5RQIK+iypPGJCjNQ4GY/AXsjyKE9PEWWKGN8k799k5pfeCFDzGQ8j
nZMrWVY/eVdivzO51drk4/0kb1E633tO/U8ljr3HOa0YjVPjQWhAXLcPB0t0azLc7yBfwswfDoNn
3DBaD5nmyUpk3bFLaRBBcea+6bBGwSssYSdJA3k1FpywKQU683jV6KRxsSUv++I8c2MLGTWdBls1
Lw2AjrKy9oZkh4vLCEBJYwmUcRE6uvugDkfSk7tian6Yg9cmM85iKn6bQT9lQugbchvM8BZCnYt/
8CCq12xOTmoozCY/lqJka3GUwtK80ReS+cVfz01CSaoKTVNmuLqVeFQvX3mL3Uvs0unjUfprsuM0
VVtMsUJA0WvOz7HunyoD4USIKro3nHVMWcwIg9esPJk4CAP6Pi9DsjcsY63Oym2Dp6uoX2TXf5fI
kMC62U+ife6y+IRV1jVBrGU95NnnGDdyPVn6SdeCX9ViPDZTuyIOTOEcR/eOBndWM+tH9N4OZdv8
liIj9cSmS+dtYjK4LtnmZ5OdUQNNN2dU9SoHJ4tqch+T1PltA/c76cvPBrX8lYGfirBjufE7GlL9
vjqVi/3kazpWeH289T1q+TIz11of8WTdTx40b33WnWnQuC05hXTReztvGh+RONnJzHjGQvVLeaki
q4xMXG2abx7enX+Ic67nD2qdLtQb1gO67X3QPNmg6IOxTFThxc8UqXKWTL/VjYjcPyGfpzD+bI3P
V4ceU77h5PmTxiacBePRHTlJ1yO2nCZKsWMPDDs7V9t9SQSUCz79UyL9Z5XNY0/Bq6m7xygXbzFH
0l6MN2kDqA9gJIhCH6HvHOcEUXfNvrFGPjBGb+7UpmunE7QIr9mSsYRGY9AljfnZ2rfqH2Slv5bJ
vmCmdPL7aR1nc7FGvx1mM1tNJr8DnWN/gYFK0qI5ieuVDJM+Pio/S5U1J8jprnw3KUORoVXcyogc
C5PWXMOJo5z/FZ323cUZPXkVCc+8pHu/bY8ltCAHY5Cqq28DW43GblI7xlPal0+ZH23BowD7un/G
qFFTzeJX5B+djdlmLyM8gLFJbm5jPHVYfX/iT3Y2/JbCd/ej7puuXsxDGwpEcPGcND/aWX3sM+c+
wWpDQeAkMqD3zkDm6OG7Z9o7THXnjR2rRH8or64rPqwABr8w93SZ7iodtyzdaddV4g6YDLeHzB+v
uVF+q7vVa/ekvKHsOb8bNPOoQm47NGe9H39Tp0QRoSmKl77iukH0SjrO3aOdDZKKh80PZvMUEDHs
mnK0ni3yiRjRLtUQ9wIUcDFIl9HDtQ5lB4cM55Eo9vGV1nF8wAknKPSH2uTgaAwnGOos6mpXDshc
9LN2cbvhwxS4TXXOB86fD56/gA8YAOk+PvRsuBqpkE5YXqkwSY9ZGFezH5oTNTDa6O7mpbnTgR5o
4NxUGr6UIKAYJXT+j3CC60K08bT8cQR5SPNlnXLO7yp6RowKANYiYlOOHurPuKF7CqzksSj0a648
VJaAFD+ytiqStBbLzQ5+itgtcewkSUuF/e4PAX9DaCMX2SxmRLGzRV2M158oPwUIPJwstFm++WDU
FojKuvJdax37yXc1MHhd7O600byDO/9NQQRLh/aqlf59njQndFFgweJQ6cf46NAreC80sfHgxvQ9
xAUD3wdsuz85GOzTFgA31d+LsVaZLBkNrB9AlNzzdyMhkw5zNt4fU74R3jYFZM9W7ktuD/5mqM4j
snhQ46zmpIJfdSpagERglgAIJUo0QN2wpSbxpEAzFcKB4H3qDoUX7/Ogc0iSmAny2QveMVwFu5p3
SdftCpgPpv9JNQ6z8ht52j1fVI8DZonQWkYrrGWPgGJ20ZPgXeA/65ORza12XOr7Pm1PmCyclhgb
l/7VInYkLayMtj8rdEUBb/Q1aKO2toZ6b7ABUHpJo3SP4RQoSiTwR+q3hquFrqEfioJoBmkhaII7
7F5nHGrUU8W2fEGaGvAQp6RoPEbNpRTaaZqts5pqTVExC+SwHjpqie6ZqR6Vj/Rzreiew7pFbHFo
D7FxBE4JJ6pSfKPPXhv1nJJdPHWzM8MR2pMZlsaDbL2DDZaSJW+YvKydwlTXVIlDnvj3NnW50jb3
WEZezGW4M9CiKPMH9H+eKE0+xPVQrybP3izVHQ3CkSoyIN6EC7Mc8Z6geOlacg0BZOk9CrMU2xuP
wgX8EO5l1NuwoIDKOccyzz3ec3/SUBV7pnZzlTgDYhPDxDkhi/Zt3DeU88p03cMJKmFa+lcrtT8q
C0s0kuvKggwr9wqrYtv2PChkn6I85rjicISSbBBE62DcNBoeqKAbKWBX0xz4jT3N92MiHqr0WTEG
NIn5r4eNuRHa/TZ2OY/z01juOiYK7E1C2IMaKC+151Uz65smdXaIU+9npgQjZzrlnr/QmXDqvrjT
yvmniCt8lZpYHofzufQexwKZ+BbiE2iB7Madrxe7scVWqrLyEBeTjUoq1dTvR8yzGwvypofD8Hdl
skbyM+vI86bQBozoKcZ01Ri24is2vTXe7GoU6u43WBA681dqdQSaWlYvM7UBhcH34PyWK/fcE7fM
jCVdZ6jcvr9WzfTj6cWGX1F6f+afxL43NSOHgFBydMEkVrINWP6RR1Ml57x5VbMyY+KyCvh2CU4Y
EdDN6l4tf/5PYI///6X2QekgZzrpF/SAVT4dZI8YJK4Fe6wr2i0hftsrNIoDhhoAo/x7GJxT14Ua
Fwe7uBHeIJhQjOu8pj2pvb2usKWqolMOc6TKyjAAeuZr1Z7YI54ESYV7qYPvOLMx6HE3hA2GUUHI
zCwKlqx/2urTKsM85FFVaxS/wev+NaWDoJSLkuxWxXf1o9vNp7I8aKI6WNYvk3Buk1Dzn6wu245Q
zwY/3nEsBjV7TZYvldYWnXsD9+Z+fB4wnt74dkZVjaQ66qUB1FImJ6Npp9+V9qkl9trNzDDhFwGp
RK/aSKhAqfLQQoyJYIGajbdZDLllhvPyctqwg9K4uE204lGq5iDm8Ran3yJQHenN79CdUvw6iQFo
EJ2h3YY8PmtEQJtU/1fNl2p6aFmU1L4OLGE2liuuJ3v6LlRFV3gtiAk1Ui1+oWtsUxIVbY/BYZCr
Vz7Af9QqnlZbZuReIdzZAsgutp2AG8qM5Gln7YOSLz9wfRU4rdleq32CJ6dPdBMl6YY5yI16TNaK
2prjPdPhFeJoeWJFdXNMkRGTdv79f9KystX9GZO7w61aRTA3y095nXzh2J3K50qV3O17W75pgXK8
ldjqMaVUUOZ8bQ/vKmukd/ksecfIP3FrvOnB/8fWoMrOOibCprGdO4yCMauz/U9qIGGrjWw29j6Z
sMhlXOCU7AoOesv8UsgOwig1CiD56u+GS69+RcEKX2vCNQiu02HEllr2i8L18wpBcJcaDuNR7r2A
jmKcYXsYDe6R0bScWwUIbKYSAua89rwXDV4IMr9/S7gjBqnymUM0naW3zb2tqORGWGo5M1yDO694
xWp65Futv4J2bgsfwmXwzppA1jGXz2oOqj9SgYpVqfZePaqpvAOjjRn/poAOb4rkpQLR2MEEJWyK
7Ef9gQoHaoprH4hwnxg7FdPVcxIFMLhiIlL/XGlFvK+Cbys7s1bi4ZltjoDx//vjXl2ycORBw4Cl
Oi/jyuSJ8Dj8A0AaEvXZCB0Y73XEC2W8i+a19uVOfcpnDVF75lXAX+VKmLE9DRGrVzItTcr3EKS4
PVFHG2sABEwuCTpFqqjNWGdca3CPOadnDbInM+L/0BUhhKROcFoWwA9cVrqi6pMngaLH4skp4qM7
QcwoHvhCBMtC9RJwS4dXCg9i78g+VMNpVhIH7yW99guMGDx8VUhhgIh6rArWAP5NT0F5chD4L4Hm
ZgKqMDD1i/VDku7wPVlB0De1c6bmExtyQRUrVzocrJR+mxGneh3EgcncudaZ5TTF4kOd90eqfIxt
P9+r+ff/SnNuOTyjTH4apOK2tsuSL8KnnLQtZhEb0dBjUFExhiKeQMCjt6mm/q+98Dx4ra7zSfX1
q3b4S5p3G1UXVaObYUarPiGP+ZiHjEbEno8rOx5V1rmbOLw37yrqqxmLuglR9GGMykuHtEhAUtr1
SMDEn0G8RQwUbtO8ViuJO5/x81IeBEXsh2JYdg3D6WgvNTkCycFUTjunxSWTmlbz7//R+P8p+6a/
BKR+xAD1dfmIbfaZtQ/N4U5LirBz8GlRzCnSPHXowgdHZUdcgnMix6RWpbzDA7HLiy7AlkkEka3/
YbT/Fmh0ybLlmeCgrmE2iCIT7nP3AeJEJ94d5yaju6ay139fUXJcJG1Kmc5LNoRJjQ5/cKsIP3Ec
hGrN5u5PhnYV/T8qP2B9Bgqsm1+a6YFcT50rFgwTk94+xWqi1v7RFGDXmv/YL/g/wUeBraGWmppc
zM+crVGV/tUCZnLqenai326nuc9ac2kYWXfBrdU4S6gcUe9D1k9XHmXOYPDOS3VTdy1N2p8YvZq1
r76U7cDscWK0URzMCRvYwb77MUOTnKzY3BGoC0KBHVv/mH6GzKkK63/pirHQSdxHb4b5lsl648B1
U9dE2+/R6sRb1uhXi/fXlEeUxk8ldBSjDk4FAEelxXeacL8oYkHEnCYC5YCFtlZpL27fPebakzfS
zUJ3ZTu6z0zUcmJrTl90irVmkCD15a+Zk2qfpJWH17Ss1PbQg5/b6vDPyZEZpjINoV9UUqQiC2mI
im08hJs4B/xgKrVSEeOjeUHu+0Suitp4pTT1MJrnaYlWA3lbh2O3Vd3z3iMAo640vpkaHVwhvSjV
2uz3GTu6vUTUnDlsl/JCePm7F52M4xQP8buyoNKm/BXVw61CzRqv2kh8cdnTZvPVGugiAinusARU
K4g1LObXtLJgMtr7ziuPKvR1YiJ8q8jD2mBNY7bJ3BDkx0ls78pxhkpar+Ctev3irRvGQi3fyAl+
By+9N6mvcjaBpdmY07qom63IgENwkbNIgxNzvKkc2AOqRhxyr/dqdvaOfRE5JFiR7dRm4jOZSCsN
Ke7Utfr5w5FvKgTosbPLho96flQbisNm2mrxKzdr9pzoSaP5K5V5qK2jkJ8BVcim2hM4v8zxrLfV
BVrbSwV+wrFmE4joIBWdwUhus259MkbMP+6IPUsowiDZYd9Sosog+6ktPLa7XdQ8QRhSWTffylbK
G86Ch07felBmLPKIP/hb7lXIHMbpttTHyX9rZHLPPp/Wrw72meriXBHfzF0qzBPX0r16FznxmVvo
BuzlDVp/SH8m8mrkf042Eb2ZkruxHCgR2R64sfp6UN6zsnBRB/u59u9yE8Zmv1VZPhHGmOaDCtFc
np/+QgiT4y8g8loDxCToZkkt948t08sfd9JX7GzSbzkIGzpBrMMjhmg+3yVFxKalgVuYKsO10v5b
jUim0vKZ/CSi8jlRLuJ7KNeBksbU9PpQzTF6BR4poqsB0wpK7CR0/rXgVJW54pNJq94dtZn5M3KZ
pT156P/DoMLt1NX7JK7eRCtCxl0xYYipROqyrrfqQZj+MPFJrmP7Xp2+cg8TTv07AmTIVKTN2Pk1
kwyRKkVTbPP+FiXfbJfqnMLc1jmNEuY4DJAW1fkXEz1mPMiqpQSNr9Sz8tqr6YOy3nUsmz3Pm8Fx
Xvlz/UIyVOVfvLGoAZhry7eUJ0Anlstptvnc2+W6gZ7os11FjbOvadDgYTM+pO6LOQaB8Kdr5ufS
r89OVW0M2MaTZIIHF/WoNAiGaffRusEG+mA1tZspIDgRYBYgeqnnuIayubWfgo0TLGHfcFwhEgGW
fKuIzOD+JXMFEw4s++9G0bazzW3ADs/bVN/Zudp+0snsOb+qZKnMdLZdP1T5dQpSqMIa9Y6EErHO
GQmmbErLk0o8/sZfv1Qo6SfVoy1v0gX9MfGcM4d/kMVjUF2xyXFUgT0oakjI8uqb2ZdewuMvyuMC
wOLgKUElwH1IOOU1wng3ivwY0B5Lh8bachboVfpsr2IzhsupuAKQCUQKzKYD4ap+q0vWY33tmXa8
71w09U1dPpqadxkm58m2Ko2zoHPNbHollgYmegOpKYFaNTfVCpuuNQ3SkhEkRYGA6JT6V1WJ57ai
AK/XPnUZB0SIRIZOtI640EDKSe1kA7F4D6PwNvt4Z871ndWz7hIvK/dpNU/hglfqYRbtYcmTf7as
tQ3EMfvU6RS5+4BQj3TTVzKW1yWdYAz2tPJ4iX9LG+pxBdRv6J1YIQ8RyCneMh9axJQU4N2bHubJ
I/0p/yq/Vjy2wNuktTNcTQDCNcyfeb+k3T83g5pb82CPTQG87gDjFA261NlEURCfCkysfaxvfSpO
63xYAI4gLazQgCG9KQePphJnL5fotqT+T2uP94IeCJgx5bvTLdNxgcA96NF9VKXpxlus30pE/ras
Yto465mSP+1fzkQ2rLuoTk3U8cyIzhEg7iOEOwMQ2DzJuToGKTLRs4w+nLmELGzLaZ3Rrb52W93Z
2PPyUUcGR2ssnKSI4ffrdMhoc9VwJZdnHzNl+TM/pt70oouJAw1Sn4ljwY6Larrr6vYdQzua+Szn
aPqAfE0srsMs5KmM4oZOGCp7+1TrvWueVEcfA7zdBHkfVtxCF4XhpkTAjEYpffI5EfiEn7pJV7PZ
NGtdi15Ln3anuIl/3YLgZY0zBsmUwoRNNS9PHWqqwbiTbX5JU40m9yW/+KP+0vPcThNcTXuAZyFq
/37u4lsFMnLREEYGQj7IuT2McDe3jhyPdmldbEoioe/YB0NMF52etQtwqrnpeZQ1PcJbuyeWACt4
uHq1V9G7Kpsf40c6BJfjMhvzXesA6Rk1ZuutlA1tFREveqF1oEvb1Tyhkz53PXz0OXY3QeKNyBsO
1cmkQzKk6BEDsghx0jvMmsoOg/rZM4xtGQ8BkuriU0ubb2oQLF7Te07tAQglJ3BbQf2D7RkJkDGb
MS7vQ/RvphckRP8v71eG5ZifWGfWb9xqsx2sgbR0bMtuN7RVfJpLCki0QtrJtoKkvzMTn8qu51qX
oM70Q8r7OESuZ21ZqLZCubP9VIzpo9YTRaBiUnIzQhEpW2QXy/jSPU/aYh36oNuL3j5GXrDXQXXr
srjMFYkVNKCjbsJdpEyztaTs1+BLX00GlQ3SoIvfpJ6x2ThT1jHpAIEpneQ304FT69utAyzrbydr
liFkFJqovIF17BA2siq4yy3q0Bllhz7XSd2gZ2ymaMyeTOi0W2GUT0U+QEGuqr2v0ztWxB+16PBo
z/PHMmd/jiTxPjdna9ex6lqnfB+aDgc+wr3td2jyRhz8G9puS3++ysED6YF8nQjovItDiuzIKxpj
V1eznVUGppmjiFVlHP2jZLgrEvc3pbkSE1M6xyHeTt7j4mobvxdnd6AJMIYgAiXTAQis5QUIJaM4
LyqLdsOWFkI4X3D5AI9CavMPInVfsri/OukQOh3hyhzvgFJJNcAqO/vgl9kGA5ZtVvss01w/u7MB
v3qezuWE9VKFNgIFs/mg7qSlIIK+6MWGWs9kWbdj+lLbOEU32XRTTbexSc1sdPYM1puDzXMliZ76
VGtrLxCfkjYALG22Rl0iHLtotPTosJHj+Nq73TXPi90S2PkmrgH1LESTNn7U5BtbMe6r4NAuCZ7j
5gnI9Z4uiI2/FNfMtX+dIVAdYzpV7aq4mvoYhZiSuhDNEMRtEDTBNxm76NqEqC8v9ONtJXWshiMi
YEpMi63zDjX+Yo41zc1l8ppm/mOLLFpogcPsyX/Pue+JEA3ZXTQVW7uY/+PpPJbjxoIs+kWIwIPH
trwlWbSiNghSlOC9x9fPyeqZ2TTVNFWoZ9LcvHlzq1g/q2ieZy+/lSo+tYn7otu+xi/41O+N8lvT
mWTWGqiadJwkvTBJdCnpKBXscFY7261gVALSQicYoFoZo3PLY/XJMCR342YuPj2y/V1nwvagEQsZ
Lj9FEtHM//m+fzP0eh83g07HnwMorznrUKs+40J9DrrznTFAYuMEy9+WAkM1trs2Xz7rSnvsUvVh
NqCaXtEdIJRAje1JqUr3IRs7ICgYmj7QGLPq6f81enoh852pcUNn9T2kHS4pgEeQO5fE6bbMhfkw
kmnrmNnHohUU8VA1D4b57NZDKAk9RQFnIh+pKVCbnfkwB9OFsuo7juO7drNwo88pjU728AeK9i4Y
I06T9jZmCTQzooghMmtabOuIkBW6bbw4r2oaL8qkHdsJumcVqS99qa+mlV5l6sJqqMp+vYAxDK33
7Bbex6BN7WoKOdU2w/EO0+Ij4AcFWtnxPovdz2QyF4pytAA5qd6s+sn6bZbtwY67NWxGRPHz9DWt
qKF3TaEf2km4g4kfbXvShD4uvpxA5aSL0wYl7qfBJoywMgvp82o6ZHPwMs0x4EHZOqtcy/mZgZgo
BIq5hSeq+QqMOnw2PFQRjfkdZ/2KXve56EhuLXt5tHXmsNdN8kYFK1yzztJvxALkXHnCHGZwArL4
jJ1frL1CTKJVYNC0c2Z68uxFCOpIgMjoFZp5uxKgAnluo/BRsli+4LWn62pCbMKtSEOGSD95UXbT
MTBNlO3gwl4nZn3VnvdnMoEs42E6hEo7wolpL80YHbtqSrdKC9/6bnyfS5VvEdkmAR9HDqbOjKsh
OVGD3TGV7gDJIKZQam7cGU65O1VQQ2pC+HRLgrTO6C9a0Tx6mWz3VucFnIVlHNFMBwOPMOP6TFpi
9Dvi9mMDcVwbqs9+rLZjR6LS09vdDAsFLtXuFsf9qUciUKXTX6S6+Dmvq0usmwCXhXYtTVrSa/3J
U1RVugSOjTsny9o26o2duO85yOXQ1ccaRS/UB2IaGYnkBt5JK9RzSqnI6hUK3lG1zkFG6HEMYNlh
5Rrz2eCNGInBDhvM0JhtKH3R4L7Rmr33kebe9DpdCfRf0QycP8NOuVRO847dONAywuRF48kCPnYV
wJFKTvlkFOs+bUjdylOANANSEZQm9GpT0lcUpe1DYfvfhTt9+zVjJXMuKeSyhyX13pooASgBC8hE
692F9FfQgeK9aaWxXrr6WUtoeBNxS0UrR6EgV2nmAbWj52ygYdxOiFmraNVa6qzZ5b6Dgk3fPgMi
gHfEnhf037QSkModdTnZc0bo58z6h5fOP+nsPUfVeGpC9WQb1b4mQQ0b+10V0TH1hucyGy/BMr0y
cfyYpv7F8geO9ziWm2BprvHUHDqq5RurYLzwFE9nkVPjYP7J7XRbJOND4xonLRtearhFTKPa1COz
ZjxC4F3CsKZVGBRUZPJdpHunooi/wSvWvcvZHfSQ0jaWhci9T4lSY4T/6hqCDBS/FG49bNQNjLIj
xc8/siEG1EXPiBlWMyd0Fk8ZhPHxN3LFj7Y57LjxF9/IAkgc3nnRdCoJ3dZWNRSN8Ew1lhiemkxs
uhCKvEeTjklCaQoW6mxG6QO07T0jSh8G0G1dVX/cfroybPk0FXpEZKF9dspl3jza9QHMhWUITu0Y
ndXoAhH5R/nh0LsTAE+0rwAt6DbbLXa4cyHSNyETL0MaG8qKrTNPcuhU4j7V0bybl+iae8ZvRSvF
3M6vslg51WCkS/N1HTnwpYrpaI75xbKmbZYCa4BZGl1wzJ0fCy+WlsNnkvq/vKqgejuRTPSrxB43
NKGtvDR9cuJgD6iTLOpkEHO4tX0CIXgD179qdvJoO+8jXSt6VW1TrTiJoMFcJwedarZ4wAQiLd07
NN5RFR4E7QcuZPjv2s69o5nluwET1znZTnrRC6ztABECrLZJ+x1TBygd0llLKqO8CtYo/HPCFJRg
tkb37lbWPjby25yVT3n0K8aiLEp0eLw3sUCTkP6C4vdAj3IGOQ8O+AG0weV9yGMO4pE8vd0EAdwj
HbUcIuSe907z6mEi1Cng6LSajXHGmhA6GBU+MHZeaI4YyNWnn9j1T4PrtLtpWA49bZxTwxBvJz0x
jO2Zwd4rfyilsR8sQuUPaFXQoadhzb7s5S20x3WDHHDB/B4gXs1gnJTHIa7b/hxL8+z8Tca8kedR
SnLy6ByE7fPs+jQtThvFFtWkbbZ9SZ14bfbmvnbQZ5f7TwPxOfLjg9FHL13N0NXAoGprBkccxckN
vGMWsltpeEnJelcWNmVVJANsIH83dMjcKaTZnOIKA/eayJhu/6cCX26FZxsxkqL0Ooe+b+YHFeHO
ZkOkeX7mALi0tLgUT8yCGJl6B+WuHl5ldx162kTgmcjGijWruey9SWEZeGksbtNi7912oY2ZgjBj
tYrJXttgiUvP+B8+4wBoVES0AgGgmuR3bjs+0EgI7+DdXtgbfSyYTdetAn3YN/y+HJQpbrZtBS0I
4Nidx60FhpAVUBg4v3Knx4GY0Oj3bg/jtvNXVjjDN9Mp6VBxNpg+xFBe4oJwvLSVR19XQTLgAugY
vH8LszclsF7VATCk59DNT2Nv172j1GFbNCOLZe7M5cHB6MsDuY1Ub7MjKj6XpYzeY97QT7I3j4B9
yZbVSObDSJs1J1rOPTUVo4/f6xp36c0BvBTbpDUGHQyAdoJPkrQ1hFAyx3RCAoJT0jXBsp4Me1cl
jObzqoai2zjjyjiDQ6d+Wq7SYg4/U6M8qDfpgxX3jfjzN6paW1m3AoK+bEcWLY+kSKfIKhx68Mof
eKzyuCauD9v0bgIsRBYzHPlYYQmmDpFdTgdixqx3u4p6/aOCMBVTQdBdqWyjYm4l4YEU/SNbWFL8
zlgOpNb2Xy1XK71v0O8MdIx0spcLTHnl1oRauJ7ZAGaPHBHQwKQ3IE4+ShAuRYn5cZm1NSTSA13d
A3I15S7KnV2POsZCswWbrG9pdFqL/Vuwzy799snQXOsSHbzMfxyTq5kGl5a9DmkU9g0YTwpNDpQs
bNqeHPbaVpeQ+6Ck/Mmv1bYDdsHHsTTjaahT8iwUePweUD+76i0xJTfaj24D3aFjVl5sqm8IC7bk
wgHCM17yu9CbdQiDr/thl2nWMLxmSxdgtKLsg2acuUeE9ESBfjAl0YN6gR3uJnbbsXdtpI6e2f+e
vPic0G0sAhrecnPg33TW38CZT+6YfZsdRdx5dk6T1X0wxOUEq7GE9+e8iZMop462GwUzZ7oY6bgB
M0CoBA5rbZ8TAkA9rjfiRKfqs+zVLyTPVs7IIGkXkmrTu1uTwx9FL/pknGxyQw9bCOXmqSOH6wUG
7XZW2Jw6O9j30MWtJn4ZnfwphfPu5NCMoH2IxSLay1DRcMynqaJzteyvjGTdj86Hj02uegp4hO+y
l3kwXTsfKY2JitN8atCSbjXCqKE6CYjakmfKV3K+F9eID3FmPHWxQ7Xlwex+ytLYxJXPbKJ4G0FM
X5L0sYh5cLM8KuNTgih6+SVqp3+9epti/YKm1Zp0gqLKV0xbjelch/mxg0XLnrUsizsOW9maMhkp
f/ebvm9+iflHkGATtr/F+MuP0z7Yt4iGjbhnCWPS/saYg1/m3PwLuw98KHnDOgVXVNJxS3gLnk8x
zTCQzRqtc4/pte3ppcviLy4ffDfvxYySlzjPD7LSIrPbADbX9GjTDwONadjyIRICS1ryrhPUWLmU
ETaIWY+HCZMB93Y/JQlMIQ0RlnS/aMsNO0VBP4U80zkfyP5zmR/EmU96fqQXbFfb9VvVmJ+mR1sJ
skF6PW9R49jkLfy5MNzMI+orntpaGrSlazdlZ6s3D8FUHSzq68yABD3Jb0PTPi3c7mQedmiVnWdC
mYbcMozLF9/l/3N3Q1FwNyXWyVneRvUFtrnmi291cPWZglTNBwo9LduCqc/wJYURvPveQKcXE4X8
gIZNI/dFi4D5tXR1ZMuB6vVp1gcSPPB1l8h4mqMTQ1kvXpkX93BENf7J8vuBcizD3NFyaxV0FSlL
pBjT8COtaQwom/2ClW2R7quCdCs3v4jNq0nTpex+5aLbND9mS7hF3Btw2dhoUC/TItgRZx5TAm4T
R+PgEGWzLTUD8/yI1rwh3Cj7zHClTcZPTKKvCBmNEORvWuSG/Unm5EHFExWIYWtat85y4ceWCALW
u5BoqF4ypi/dWBd8EmFBsJ+Q7JAaGNK04ilhMh3EM7c84yySApRDOHuxh3LS0L4q7GHMoeUsSugX
tNEt6PnEkD8YH7s2uVCYx9if9vKoUTBu6YyUczIscMN6Wtpsy9tmKAVytv3OJ5WsgQzdtRh2kz8x
41u9NEyT1vZid31ePCPiXaLoms0K5JuuIeBMPt4q939k38SnF+78rJQHY9DeyUf2cz42MnRsvMSA
PtBcRPiJWAcNCsQk/Rc/ke3jS+qlhzG43W01H1pH66G3/hJ00KWYvQ7sobOYsNw0JOaoqBi0RFvx
NiYAyxOaro2DbMyYNXyUa8vNIppD7MYlBDgOSbAR8FV8QI8xr330a52/VTOv8Taneu5WXm2B8r7N
vnsvUtH+hbGrlng9z9PaI/9MOnSQSTWgpZKgVNR3svEPAxCa8F83kCrnHx3WrSLxkSsOkWdSX5KN
tkPM0Oh5m2MyGjOkFIE/rKxHmG2RRSUmCuE2Vxsm0RPg8eusfwQMOhFs+X70YM0GjCUZKgAYzPHg
AEr0GY0W+c+3NUEV4QU1n+42VqhczLWcFIa3RlQyJXRqITcWYPpMeEWfJV7LuuOgXL8EgKHpaflw
vK8SXBegliZ/a4Nj46N7i/R4S9vFZ1CCV7DnGmgZoKaan4YCBUbuu5daB8uuNsSWPWAroWLv/WnL
8h6jWTjPwfuDh0MmFaMdbC2g4LtqVDnfFNMKcwTYDKK8kbh7br5B4HZmEm6YirgbTapbBMBahq5B
G047eefQQ7yku8pymxQWeLu2Jy0c/P0wnzjHpuXtzQzGgd3tNS4KM832ks5QXlkpfzi2GNPEHbD+
TEuEUdBRbfQjMlhOKGwPXM5SDX8z9DHkgBY1xPL6ICe8n2bIGQGcMn09JQKx/mSD9rjIvdQcgE4k
IsHDRqJVvdNoU+j2/GWEj2cx/TTeN8GcULJGPKeaXzQt+ZJAtvHoVS6LU0wg5moUo0LzlBIdwQLY
NIhfSeal4z44liFtKkhyrDHVBVqHCNMjQ2GcxTKhfcxuF8AOpNnbaom24jckiF8Wm8Cte+9GfVsC
JMiuFu6Bim+XzWgyv1UT8li5TqfTuO5i6hUNTezavm7Cm0d3ahgnRzUHIoSGncrz4ZfldHvb+5KM
Kxfvmem4bA0VYorm1Kwkw6mcnNlzOEBJDa3FuZakvC6txBF6PCMi4rRL3K2HCddhNGhHc6sDDa4v
WTMe5ak7YgLPJcSvl0NNKGEjox6H/oG8eovQ4YdmPhpOw7wsSAi1uY2K6ix/JjvmIAKiR990BTx6
RBVZCjzAujjWsqdyHKKzJEY2I2RqIErKX0h6WYQEiIW7E1NqX7yxXRvRuLWJx8VfkPQ/UGvuMaqS
SM40R98ttjc94u3kVgbwHH3i5qR2/jYUrMUR2Ol86YOdHCzMQOH80GW6TtKUsiHJsT3fYg/1BiIH
088fZc97q1xXBP0FCovKusVoqEmyXEovLG2OT5Hf9GuNqq6cSKSGVu2Y/kGpaZ9ynYsqP7bltI8M
RDYIdSXY56rkJANiInWG9MkZk/dppiPOKXXcbZ+fsPEtC7FUahPSC1I6bybhbFylBDSQiLofgWS4
vxOBvphq5BxLlRwdkkWxIpy8kE2lpq/Cd1zYymYfBuc7An7i0e7vR4xSEXeJ5VwI5WkzXvfqi7BJ
InYKKSuOk2HT9IbkUkHqd5FFyaL7u7MOtHxuJcSUSVdxbz35SI+Ju5C358KX/R8JsHMawymK3I+P
laqNfOCJ8qNT9xsfiM/qHwTBCMt3mnQJbB8q4AnxfVpI84asPhZddpWwfgi0TZeWe4wLPolvcKAM
EDkiSmiSAz7l/9yfWGLSXC9DBIEPXsmUZHqEHGPcMQRMrKAx/m04wal6DkhXJKTj9SRrHogrS3ha
eCoeqoSUPYNxiCsQPyuPLbcFv4oPlyNVLvoeV1PQkCIDeCqulKE+BswitlscqxxPLoa50G6F1ZEs
XRyjDsFHLqaHeKNYzZnvM5TkTmAIWjRdmAndQfsD+/YJsvL0W1wM9kaAiBbGhNysqKRip57zwn9b
4C2IT+NMi7OVoEgiYXCorRV9yjvJ2WB3F6IJl1CTx0O+ZY3lccmLJEYmhuHYSYzCieLjKSfawGjh
swoyYZCeyJuE7PFIRiUYD2vmWfPO0a0rLf0fg0tj/tAfW0TvJ4Q2lPuLtNJdcYTIS2KaHxa1ndKF
cU7aazDSLA65CCrjSgOmRbUSPtt3WGcQa5ZtCW2hNYjGU9pzOU84l1G8p6+vG5arNeD0ht0PiKu/
9mv9zbX7s8+6MXNhG+O8bXQU6ZdDLYA2jqVg333kSgtEv6N7HkEaDgdh3Lqsv0/YjcKCCXFc304D
RGfz23R5E/IdReF3Jmr3HMTdqZm6w/AopGXlp/ti0LdyWWSkUWJkH6J3L8HaJIy09IZe7FOvlxBv
c+0sUaEZvi9DfA3bEJc/HezGPSUmbe9srNxACWfcAIcAIcJHpF8j5iDBhtjnHA1cuVU8ElFTpCa8
6V7KyjnLBeGKFnV/zx4kuWH059qu6y3GyOzTfYelcgmROBZmHB3kSW0iWsFDgsBaDxQAALVoHKVW
bP9AzpQESExCnP8UBj0Khruf2PVSCLH5DBpFxehDbnUbJ3vXLDfeYr9wiOTOcqRowtmjsXGVRMPq
9rp9axpoRNT89IhOpDhcaJRDcM7W6/NQVmuKl8T9MzEVTpe7jTYqNRvi4aIwHiMYsqPbIBFuXlBP
emxSkjgIn471rBeIiNfNgb7tzmM2EZy7tHEYOEXebiT7WUOgGsA8btHcac1prbs9ibh1Z6gubxmu
h0GWzy0+gtGtj0BHwtnjcTrvKiG+EUhbd/ZUt/GjhH0SyI9gAw1aoDmtEqNyHiokf0e/+pyM5rmZ
NTDo+JEE6TPi6nitOju19ubwXJIry4K5ZseNg4syW4jw2MUfOX5oMKxUjbqCYCGFqZ10oFtxFBSQ
uV+Odeom0Ccr/9Fa+zmGna5Fp5y6q8Q+ZmS9tC6i/ICi9mxAM31vodJ6nKt68o5+q/9LA0aopsMu
bfpzUjgPEqDWff+bhvePopB0fnlrZxQWAv8bTuot1dqdTXt6Q2g8L87OBb1VQqgWJyLBhUAxNc6h
qPOLG9anoR1eR42Il8X1qLpZdbbpxvIQ1OGe/OsYdcZGJy9VRfkmu+MG0BcVjaCxbV3i3N2D9x5K
Cx0TfMkdV5PZ9j0X0cEsVXO0XyiuVhnVn57rOKJ4IFVzPbEflkw7JlCdCkU5QUeXqHXocFxuAkRR
NIe80l24IefENkHQKCT46kDwHyzWk2X4Z4ClR7kx3UKrn4soge7vu14B0AGaB7TfFPZ3PxvIatC8
tDL18DRMuB23+5UDn94RgO6KWgxtlxCnOAxF7nwuc33UIv+XJeY+bzc9ZRTLiPZjPb4LGtrk9S9I
RujpVE9WnH6k4HF+nqEiFFBZQMPFw8YlkNXEb7LMnRWcM4osflFA4FYbWYPBd0BK1DWxKbSAT0i8
F5KXiIMqLWsr16UY2wum70TgkC6KLdRvCcUleWoPz9jQHs9g8hNRVd5T0ebCyZOKPZGivk/tSIyf
gbhVHKabEO66BXacJfFH2teACdoF0TlpcEe3ArgxHk86Mv4CCUkyFcdqL9mEZJDYYkkFJN4aidUF
frLFL3N5oziWLtNNAXkzKYhDY+9p8EAztfCxn/3XskE2glIyiozvTBTZCEzUzsuxL/0/bUYIZc3o
CQeJsXIGG4ljDw2GoNBlxkNwFKhNjpK4b7FGtLJt8sA9maQuRhFvdFAKuWiChcvvqME+SUgqNk2T
tEqjkEvW3QIza9gvmwxJ4j5JgfCP+CMHu50BR91B16WGCEVDKr6XciuNtthx+1tD7Uk+ZRfN/1Rm
vIaR/pkM9VlukCOAruTF0bKVFLpT/gm5EeueF8nqonyCdb0pP95z63ZoYRymoN3UtU1EPu/cGWOO
mS8gHUjI3UMw8UBvramlhEs8RHcn0me8A+EQXE/4qWy37AO9CsjGbUaCFJoQHn2j2BMI5dA3exC2
yfTo4ECSleYgQga+GBLMMvCgGKS496rNN9l0iaxa5b+U1P9wQvBrBc9A7ko6ebz4iaNXguzwnrK8
EvXzHIJkSxyJWMkemioPSBle8nkVpZyTwyhwS6VOBLC8Ciw8YDbgGLjB8iI8hKtRdNchDfS3ka43
QHvSDwz3kD63gGq8RZH8aKiZatwYZmpveFEJVSQd4BVLh8YvTkNK0swWkrTdG8Tk4dhNzQ03fcmK
pfTXY5kLSloS5PEZ/Lq4AMEKrHZPAHHndDhdjYWRAhzfgPUUPu0AzSSi55caqN3B9Nbe+YhSHKSJ
4TfUxTUY0ohxCzD5VRggdNgyRCH4E5QeSkOQuPYjVG1+r4zfyu7YcOCS8SK7JeUGglJ/+SVRNxFR
0DYfrDuvLx9Itpocukp+6MiQVYbAm8nJILArp1H8ifCC4+DcLSkB6fQqgY5shfwyfy2bxxHRQ/gI
iKWIbhyQSsUU8OQn8x+QtYXYN29AnTay8PxCDM4zQhbppb2LJEqpV1aISENQtK68cXIa3l0icV6f
6FL+iyUZQLMFpMr7L16FbzJXxnL7kwCpnAR2SdJrwUxGgkiJDy2ejUgPLQ06MSAbs6xQ7NBAlbQw
IgITN2qDjCoSRwmZDVh3/KiO3+4lSAysGNBGykrpLqVgQmHgSaXNCVIxIxvlYA3oXtMZMDtbcVeW
Gf42nGsMQADkc1RBf6YR8JNIPyPSH2ebmJUFwatY+pk4V8hVEuI1WMRS7gm4g4WAPQpAG5zNuivs
B1nM3lvoHWNsI2kIMjnKNrajnb9qLnPvuSw8hwM2kzT1XmwUa0bbHVRihGbKN6F+xAGICj6hqTju
8XYyvEeY0DexI3IfE057jFmIi+olQTOI5ZSUT+I6OoQ4+3Z4LILy2EwMUUCUTwnIxye3imKlMTR+
Km73tAizP54dZzm2KdVCEt8sm64hc01WyOV8sKy0lZ4YmPufUaVY5vi/ssE/5p6iF1IKMBwl6vKK
gTSgaZgoorAnHi71Mukg5pyQufPf3BmudDo1kSttfPwpz8lDiz2ku4/fFP6XUVgni5gUOSC6Vxy6
kVt6fT2A+p0DKDWN3ouEGzmEmTjLPtoERMYmBuVwSxXVmbxHsdysgoSxVVRcZK1SaHXFUt1IIbcu
s5PY/dhstlaYS+OUQ8Rnj/UltlBOJHwBcRzjfezCEbKdNTHCWp6A82Bw5GSNNZrfEkh6qhc6zRsU
egazPjt0ces9kt7eo2M9VOkzL1TgoxHh2o3Bn556Oeq4WwcDFzrGQwlZIxq0ywQzHolJSBz+RrgB
siROsEvc7rMcKWpgzPK4OiHL9Uve14H/Ioxs7UrReUOXA7oF9FtTxmdDBeT1W2BQ6mPcCW6ppLuO
ZbxMLmJUbVOhyDMz3CSlTsolqMcj2PCqssgtlg+DAnbmWBv2XFOYEy5XTY7bKKyr+9yhnIwcwgtm
V0rtduNflwYtbIhQA+FUXH3z5Ez+Mco3Qcvdnmk9fFTSTPbeNJBI0mKsGhLj5J7ssFo+OuqeCHgJ
uIHE1FpAQQJqbEVMO19EjC4dcYJUtQBEgvBzbpBbOEhRSGx5CxlLXpHtlN40LrcW1OhHd5SMyFTP
bfKckoejaSJuAa7TflBH+YNWaoFUmfhDMRbDCCxn3cjPwVAtuUlyqkdDUoiMvs1Oc+/BjRdYD7HM
3gbTd9/Cdj5Jej+RYDm+9m8IwrOkmr453MNm1/hD4T6J/ZOem98ofW0IXSgjafSAxpuefixeXki+
DcC3NSFQgEam0DYk9pnByuMoOAqvK/XjU5U4J5Pu6QFUmyEPSPM5O8uFxpfWK0nRpcQopUMxTALK
1xPNm+ifTYlPrehm9tQUjC866TZA50Im833zDkCETNeQ4z2K5LnxkKBZv6jXxboNqPGLgXAS+19O
awADfjceZgmAAyQY1T/7xUqYw0SHTJnGZJ1vIVeDTgHE2iATkz6oVxoSaPV4hMi+kauE/UdOkFxc
ABQiK7FUpgZoI+cJy9kH0irm9tZG/Pyo3hiOhk0e78CK1Ez5fYmKBb7zYnrTrxJ3y2BniQD54X/m
BlMnn0ZK3oLVcWAlY8FLCV4lALLc+f/CHZ6IE9dx0vkXNobflcNbjBfBKYamJs6Fp0VcwqEQ/yKw
iKwxkUdEGSUtv4E7cIxVg8QIXGhuK7EGTZp3jFJgMQwBj8XDkU+P6ogk0l5ANt4Pugl2tQ3/STG+
dMOjAnrit9rpWA8I/yfPOq09jR6I2YzKd7lH8Q0QqKeZjlohZXJ5ci56wikBlCW3XcndxC/zM2HJ
8c4BRJwG+naYM2yH5n3U29JvKcGAreF0ogHpVHgw7IagTuSWNFmROVTN2dN/gZNjJ4TM0tBLNRGw
89zhmG+qktBDgbWgJBO8lCHqmiy3JAThgl+RVRX0SBCdZPBQeUjO/KXEwllYyWpYKFvzQ7lvUvjh
9//3Cy5K0ec6q2xvBAwE4VCx9iwq6DcrJuibXJYhO9GjbNqUE8otWImYB14E4LxV5naZf/47C7r6
GAGLcUdSn5ebJl1k9u1uTThGYjF1rhKvyp2X6+xwxq2gW2NkeeJuMeQebVl+c5Rv1ON35ZdoLb2b
FTARP+abcs6FqekAVQ/0hgMn8iz8gLho9JxDXbYPcun4Dt/34ye2si2ffKADAyAJYfx1md631U1T
UpJvHp52bb/8VoBFEhoL8QGchpCSAC0CQ2dNWEUEQMiMQM00hFteagpb7cL5BlQjqr6Xx6krzrfc
/LdQyAO0QtJffUyBbBHPkE+J+EJJFSXSR5bX4AimpHQwgnfChey5ArwygQvUTFD7EDY3x4Q/JzCb
EA4XyDy2o60cMQkv6z5lTvkrDyoQZwPNQG7RomQ1evANXJ3kilw0iQu5qhIs8up8IYwlFG7G7wC5
M8y7UlePcHcBC2TUuJx9E6qdcL3kyeIx2EnQCEthlPyHjQxtg0zaeU4AgUMQVTGmIGnyQWnwDt+x
UZn2PZC/RSre80DiOuXKw+jhmFeee/UYXyNVgsljwA5/LgFyWH3Lt3Jq2ZL/JdSSFQWhLmpPvXOv
qvJSQodjVRLaCSRg1y8RvDbZZng8fDBapsjMCXNZDHke8vgZUwLfei+HRiJNVoVNbREWha6Lecup
B8lR42ZyaDjBE7NOIDyuxQrn6m8+UO4niMP0Le3Noe9H8Fx6LnY8MN1v66oP1z3lKl6YdeVU8ZjC
UxC6k4RfBNILY3Ocnyy1N2p6FDocdwpkljcTYy43Uiw5OfDQxDCPGvEeXMVRcDPWDq2ENKEpiypf
xinzPyB4CDzRU8N3iWWkbs8VRT6cFhn+dekwiHbaHAVpwApLeNy49R3FtewB8um8TgmIpRgkoV0O
QSSEcAZvUj5qMqX/+JcA3viJPEPhtH+n1CB2v7PhnOQpo+bwxuTvmF1DWXRWkB0U78oQZLm/522c
eQu5HAOZJoI3G+QU/oYcXTlNggyyBUsPLAnIyIyiQ0b/pE09I4eQECW8TvktPKgUtIvJvJsUrkLj
fIn/qx/YesxIkH/5ril4O8YGbXEAVOcgAIQ4kgW8Uo6+BB49zlNKR2LG9U74i0yv6HYGwRB/fHdX
kJvu54L7UVN+Kdz4ORyQsyF/4czwRdJSqvnbiT3B8Ft98SlBAnCmfDzyM6F9QI3JnQVFREKkBdlg
sArumcQhRPsrBwJoUOp7+ZSs2xy9a9WIHipiQNRuxe3ZWUTFLjtO0btcKg6S8KCZ4rgpgDy5QhEY
pdwC6s/CPk076trA0iUDc5KKLL7dSKSjg2+wSlKir8k2xKXjSJlWxBi/OyqlJ/kDuXEVcyUWF1Je
83Svv9IiKgwlScTKsT8LgMWlEkyK26FB06ThHV3AVUizp5f9ERxM4n4WUWon2ABZKJaBuqxEVpIp
cwspJS3FPXdo8BnyRpKj0/MnZQz5X/aSs4+rlc+D2Zb7SegoruT/49v/WBpyd8aJqDYX5IWAVoiH
kla72R+XWpTcfWuhuSSmOox5Kii6J4i+ueVf6j28j9xNOBkeAzupS2KQJR2Tv5p0KhPwYgRd4/ew
gvAxCAg8Uh5iAYD4mfiPqCxj3Enfv4ifkXfgHAkPRe4vIkxg3zUGXfS/uw3ixIeofpBESbzn/0ZH
99CTyK6GVEGUwKm5M6g4E1wvR0BOTDdW/07FSOtnnlhiJUyrGKYMw1K04Z2WwmJjv5hVT2fZTJ7G
ZE6EkkAK2KwsrvcYEYe6hZxCwcIZgHtw+18N01MoN8vJZ2/M2RBfKakJ3l2iIkIWeWvNtQ84DKbb
0JIgVL2lqmA+5oCgsKlCdEcGxz9qlnZ0pmQXI5kZBAXUrRYBzMbeufFVSEe8A16Xbh76Yvsvrqlw
MPmie/6OuWqBTsdgv1/G4gnq0qORlk+Gq8jftKsL1Ttl4udKV9lz2CBRy3lfMsbQKph+NEFU4OxR
OfyJkIVNBoMqrd1+WkyVb/wlZKKM9pRZzWMzJfTOBPsArfp7iNTC6UwAsaq+egaoZXAGBoLmkyst
FC9CI5Hlj3LzHHsBTeTxLm3DPxRz0CymsaZt6h0IUg4gHz86kXsqmvpxHpoDw0qudeVcm7bZCakv
awMya9Btiu7vYdQ+C6WjK6bz2NPJzvuPrvku1bMuQ0UuaF/heH5JBsIIvXOad2fPny+hKHigdNQ0
WIHAlp6C3qTFuu+OZZc/JI1x4bAzo9RghNxAdUMIyoavfSWI9a2SXr8NQSTV6b3bdId7JSdGzjTF
ldl6ROwcAT94fUjV1khPkhd2g/+F9yd7z7cCulhAswXYmVS3vGyhPp2pLXQ7hlehHsfMJKmCCGsn
qOu3lLAhsmKaHEiCY63e+yoka+SS+I5HF11d3pjWcTCpFOAXhb1uOhqxCcgSBRZFXFHZa59TaljL
uYCn5vcfDDF7YaTCVhvpP2WdxQ1HsXHuB+tC/9uTVF/SmprbYhn/xPZFpgfXjJIWrMu2s496Wh5t
Bh00mc9o0Oo4jsl5cvuLA1VpVcMEBgI5ZUv71it7Vbc/QgoeSB7vhUDoOi28lV503wQ1U4n1ZFJm
HpwPiXHRmmDaC5M9MVtMBEbm+Xu2mEsUmgw/LW5QMt5Ry32sQjSGM/xX2xqP8ehAVs5OGqWFPJqY
nOKpUwTnXiIbRi9vI9hYDrhDsixSPKZxDb0R/LjAvcIGUCKO6jo/NBIn+2gp6Rwvj3cu/UjMY9mI
wjGqCvPjsAqKxuvFa8hAAOySpftqNZ0kSG9fiy6PNiCU71LCt1LmNhBHVrRQt/V0t9E2TF3fXr5t
4ibJLNNl2t3dNlGcm7hbkAzJMaT6TnDy3JGASkPMYP2lcvOSLVXHCLFJRjZ++IG1pVv8OC0ZNJbh
fYhRrgeL1SdtLVgjzlD53jafnlMYOLPx6rZPDUaUUyK2UVhTsVPu8SNigzFyEhT1jAWXqr1HH5JA
KtIoE1k4zYpYkaI8SZjgsoLW82gxRViT0ADPapCkM2cLvrpLSaKBegIXkXlARM3YWuH/CX5ISmYm
w/OdLdcRBHyLY5S0zXbeg7jat3DfxFaqMnwq4/QX4YOXp5JYd+24tijzJDxMWFDW4BCa4wsRFQ4c
g8jzS/kGvgTxn3AZeDz+GtfipvVF4BUMuwQHM3UF7uLcx/94HYk6o6b9H5rOq7ltplnCvwhVSItw
KzGKpChSWTcoybKRc8avP8/we8+Vy7ZEIuzOzvT0dO8lVMPyi9rohRDehOWOyMpBAsUJYRQ5pAU5
LoGmdLP7kdTPx1iLkWXEspj6c23MZVFYYKr7nv7xY4PIkQsmNvsXuVe6FpwpACpSQHDEUmNQPPCv
XCtvfC6+G/0ofm3gCDwtUb9xBvrw2rxpaAp7YojBM5XzTuhbqIL2e6lVuPuYDTeRFch5GEh+zQMl
O7q9pOqaxaSZ+RsM5gaDZ8dEGyUIHvTefxQkSfnohGAwTLeCb6jHF3Q5NCSqBGJn5/H6JEoJT+7m
llV+Gum4t6GW5CkjBf1lEMVc+nt00woYEryFlLNfQDHOSj7VJDHipCNFQ05VMhLSwmw/+NMfpoLv
dP63i8sr6xEIdZbV2xeYkmZH5SG+RP9M0fG3mKUsANWEYaFteaMuEsxSV8sFgtiPKKrJNB6XI/Ul
hBCURhqio3AHM0TWGAN8mvL8odd/jNq7C5EyF4i+Bmpg3Pmtg6TByhAUSdLAIIrgQSE7EDxKgmiL
Mh9zGbwzVkJafAiQJFQK6a0YQA3EEvhQofdC0ZTxNrlrViLTVLKgoKKy/qrqCl9OdwJhz0kpIitG
ng444i17aVElQwPfCEBUviWlBZVpoI2SHdlVdGimL+mpUAzshFAtpym/Lf0rroqPlFPFY33PTJyT
bTReuufx860CPgmEKltxgcukwKB5tSRl0iXjMsEOepd8iQAve93kflh91CpV/Pq/LeWR6cjRDS+/
iVFjBJbugfNHUlsqY/pesNBh8oNz99ZT7PZILf/jI/BASwodG6sfaDZrJ63W0sARVTP+s2NsdUFb
WoeMCUmrOJsAZT7KshQiUkuAM7VkcRXz/lLeg2tLVKNw46oy8xZOpIJFQ05OC5aOUF8y+AOS1VNE
6GW5Dt1XUH2PU49ynHcUEM4Y7QT7lC4K74m92HbVCUxGmCeCheOkcDBN5vtiuIQQMfgn5mUovKXU
heIt10KJLksfuNWaURgF8uenUb25lxa3QAzYmty5yPgB1UoM6ihgE9ag9BVsmgK8Ld6ZvH8hk8nl
S6BnUXNFjPOywR8s/aUGtWADQE6SLEo2NGtdXuSNKohaWH3bpdI05AML8Eu3gU5cXWWXErNqe7yS
9nPBPA342tR1gnegUCT4mtDCXNt7YPgsQg1KGP2yiHSmYKD6OvNyI/PHlxKhwWI6RgPyunBmWg71
BposGbM5GbuRYKd7Kf0KCDkzWoNJ/t/dSTdjVIymOO9c9giVvVJ/l9bY8Aa5zYSNzB9cJm+mZU01
2QhayrbtVrqDGo42nqStZEAk6vPhXjI1FeVfelatWsvYC87TocOA45V3I9wFEJ6YRQpfFBqwDU4y
KGxDY5yuuY+UUe7CFGPCb3TTfU/PdmmaZ/loebKj3z92NbBgH3WH2tA/G9c7hyajSB0Sbj1aaNLq
8IFfx4yeU+/qv42C2dyCo0iPrEUUb5p/9bTGu7cp4k2+qD+znc6rsSxPMczSrhmvoadTKdhowLo1
7V4zxKehafFuigs+Lw2xP27pIZtIOjd40BVnv5o/ipzmuO3KiUK6bRceImzDXkCcshwOAgyHnnXp
2xBdQBQQMTtm1OFkuv2bQL5V4ANzhHWwDeH3GyYAazBan0tqAz/CZkb/d/5E6ujSu8uvrZUv5eKg
5atrO4nAA5YngvjAQNtYAZO/hZGEwJMRUo4WzA+nPJoVpg11cB6c7NewTQYP4eLNy2q02j+o9aB2
tKRQBglM7H17O8Tuue2ROsJT/rOyUxLPRDE1BGclb4w1PEepIAUv0V1cKLqLNcxbRMCwBpZKt4J6
EblXs/5Rap8TjVC/Lcs/RO2BDjV/CKZ947wJBqj3Z684EODkNAS32IQ0cxryCmHKdd2rREJiljQ7
hHoqQVECSACfnPCsS69RgN92rPYF1IqYYM//IeSDwYfLMfwTwCmgHJ9ZOPIBRC25DKmhBU6k083y
lm0tOZIgtRXD/ovm/z9rXrApnODRxpX2owDPeOBSxBCFYBDL85BYzIVwkSMVXhmbD7cMKf2SrE4I
7Oxsnhc3fou97kbeGpdBfBSu14zKpcDnFbQpgeDSElU3qzmUjM3IDmJXTlH9KZGr2vsS0kII2glc
+uGaMMjE0TeCRtgmSm7LDiam5BJ4vJD5fE4aOxAMBX5nk79BOXnmWmomNghrXMzM70mPQ0prDZJj
jCWPL20Y0gt5JIvWP5BVMDlNJwt1y185z/sPmv0BOofyGp3qQc7ddkofBKeTD/NbBrSmFQeMVj0C
yHGn0qngCRHeZnjFdgwbCI9GGLH8o9Xa0GU/uEuBKWQ+IzIjhpwh7w/xgbGDk5CmqOJ5fkE94Zle
Ga+2ybA4kYl5YSCz5gkflkcKeJIKGWThQifO7QyuloRhvhZHsHXnkUUC7zoV6gI1TUkT3aTBxTuY
A8FkiHN2ix3JKatnhDUo36rAqmajYlas3aDS+NCQaQdt+tYRuCcECTGzXZvNb6ZgZ3dh9y/s+VpZ
CpwUkhZL7uOASqAchpbYkJgir4IFlH0vn0SATaJwnVGTN8ht0QM7iF4El8DbAbmKq6Ra8/gTH92p
HB4o1VLI9IGNcSRpQCCTfAn0JQX04FG/aCE+AIEbo/rtZHjK+LucKh0eD7omqcYM8auouRCj6ddI
V6fwup1QOKhUVi3gKqVNjJdsZVq/HeWHjEHLjcjU9hB2O9dz9sIrSGr6D5r2LDWCTY0qXc+pqlaS
vpDSSdtFQECqfK5nK8QMiUyIkt3Ll+lx8Kn64rdcMiYjCiQH+i/VMacJWmbpiESUuHiB65FY1NQM
QebthZ9QO9+cZJxCciXSUHJJvXEKvQes4RFpHUpejFnhfAv9vB3Hd3tGUqjNdpFUpoQ7jA23cccj
5EZ9CzDH01JEvMERoMHnM1oBjf24TG8jqk+S3UFw5lETObo3HWNQHM/vwIDX0kLChuBOKonMmdfS
JZcSRRA44gh9sRIiEZuM4T6E4o5aU8teI1HkxqTtG+9SGOM8IMkopOZBO1HbCshHJ5MlLm0olak/
NHPke1jU0sc3MuRCKWp8UjMH6kcPYwaEW5GS8gd/kxhDPCyJH8nQ752IeRraNZQsgguKTI8QoZqU
s5GUJ3KLZ2blGYhg2t/lpBr95eAPPTqaGumn86S77Qd/yqf6qoPlBEzkeiuVfpmBzbDLD/XxXeL+
tqwP3ydSJFHyEGA4gSM5ZVmSU1zO5pN09RGmnagFO6qMGbfrBiLpFB94WRIroPRSrj4Z6LKlsHcJ
MrcUTLjW7O45uXCR9ymSC1rkMfPBUBpkbugYhNMbiD6febhl+W5P04d0GlOwYpZtn91aOwOj5S5u
ASDBpyTQ1q1iKhYgjrsaQXBGbIMVMKm3ECdoJAhBV3a2xAVkqRjoTQSHTdBwogAJi2dz+pU+JnCO
a9OVnaDCk/eZmG+x6zMlJRaonkJmM8VDiAFJcp7D7Jankf67M6APSXn23+ZjdGTDD8cG7gVqfBiZ
rjTQUet+pcGedWf+zyR9K1rcW+sYChV8XCI2L5QlVDVPykNLVJ6DcNJimqTDMLzJt4tOcvXgAIFo
UR3z+EHE/uPsySyT8jykY51dwWJOqEWJznlUScOsYkcKjMq3oEGBatyr6EMWuGAQ72PEM2oMwIR3
JOBquPxw0oMAyZHq9uG2w2sVEoJJ2ZT63DlQAgwBeRatJQLNm2aavoWELz2qlJ2D9nMc/0061O7C
G8lFWlNJmW2lWCjy6CzEKXJNOg/0EQCWGyBPYmuNMebdHHy5y2aMsjcS/kJsRpivYL7patDNkPE3
CVKZHZ60bB/TrxBKIr4+0Gnpgyjqs2klKA4LgbttcL2LUN+SMlPAMzkN5R44vkgueKZFyWgUG5Xo
Rg9IYZsZBgf+vReFAAcpg3Zzi3p5AbyHOP+bwYOWEzhgrixxXxs4ncjIVjBgpD88sB1cmrg4vfN+
9Q2/I8VaRSEIBmTxKVplbXnNKk2PTsMxPEGWYtYFjWA5SeWgI41P+v1UGG/4EqI/QY0tcAQTxO5V
zoOBXrGcPIYO71HsUMszhCIa3d9yPIG9WNlehK6ElaoYs8j7P3BpRk7A1kBivyeJV+oBDYYjxKin
qcUuJ2XkKMuuie0cAvMnnb9EklRGE+SQMBE5bN1CX4+GRbS7NKF6bZ2SQgOQnzVmNil9ZSKYwCtz
B/zSiYg9QzkKjtFczQKGokPqEgjlV9jMvFlWJYz7R0k0psI60xvrJqRCnVdh9hZzREkAQkDQ55F0
07yWTSLsOJF6qVUE1CYaSWx4UrugaB94/Rv0dK4JaR7fIAFA6Jy8H3muGtK3HjYzLpPyblkfeN3C
M5QLHZmJzZfu7DGDbXNKEcn2Zqu9NcPwE8feQT7FofCoUTaQZeTM1i4n/ZBlITfZjeZe63CUQ19Y
TrCinZBLRJGYmC2PEMr8pe2Wx4UiRplotenmEdbNo3xON7Ur+XcJDBL/BeiSgw9QLBqHczCpK0c2
eIJ2E1v1SCVb2lZQnmQ2SbJf+hQT3GnMyngOS9E9VsCQNZoZ8XhE/R4sh2TERNWXk0b02HtI+nLq
hw0UkWQEO/8oOa1Y8XFDBmJQTQwQyYwk+O5j/bBgzke6kuXaAzAy03zGjSs4+TTQ4Dq6LP3QyF/r
pcdrT2Z8U5Jnie/yXkNUjGx2lIb4YpxGBykxk2T857TlaqDlLwLzC6vWeZclQY1BcSSz1wKEkXY9
uDx1E153THNEoeEV9SPWZRHOXnBdiWgNiul9pV4UHkAR8Omg0J5qQ/fWE5T5QFbmvRzJQgIwteFs
MtDT25Nku5I8UhjR+PEY3Wnh8FmYKvS41bXIldh3lfEnN2tAJYBNZAX2CxUj3bz+Xhjc4B0dzuTk
ID/ktp2Uwpo6CFWUfloPCcHT5seauxUZCW+gjai2tZ/hGIwWB/0Dm+02MI1UG95e+EpgMNKjtR20
DIWAVWZYFLHsJl0/omv6OWjL2SB2CG1hGJJw71vhX5IDAf0EEqo1e5dWEcajXdjuaO3+kYFEoT3y
XjWo2ky2w/1xX+2SuinOUg2ZH5tRFLgl9B9X0ncDLZJWmfI/Q40oQYQQipXAj3BH360i+ozy4qmf
xT2ViS52YZFbK1TfwRs4IrlpHEvu8sG+CGRAtmOPwc/M+Ysz2njo2Y59T4Pa+xNVxCtm/zndZV9L
qqDm+uQNy43NIItTOoc5tRaRyyvp2HNyyVqHUJAy75+ZwTNzXHtBFjXDRCkVPz3U38wyB81i2LbX
mHsob42SFMhCpgoG4qScfJIbT9hFWag6mxQqESIbkx08xk3L7B7o8XiUMOXFzabM5n3ndpDTylOL
R71X6r/5aDCrTo9COLvymRXiJWkClRrmCPmD9JVt2ifyIwLbO9S7t6tXRz3Cjw8yDLW0TRCnQLhN
1YGDcLd73R2FA4QG45vjAv3x0YxwrEyIcVL1Qo7Lbs19UkcWrzzxWyiiyK50/33iCKw4wT1zOIZU
kdLulUrW0Ym9nAQIzwrgVTMexhHFpFnU7xvPOLicIrJMLaWeJPThefSYqVJG5jXkKU302OWrRICX
08tD0d+JYdhm9NykB13BMuDolCAtaJ0LxAe4glc2o24UE2mAvSQM/6Sj58UnUHyy4NxEXw9ZgQSE
Sf+IQca2fxBXMDvwVwDqckD3qX8SDFruPmKvT0UNye+1D1B6LaPdmM0vZtYCqGRHY7ROt5kH5Bua
QL+gmgdwUxnrvIoelWk8tX7z7JTepSuNx6SfCThaYqFwEb6ZHnNVAtWbjCelS7vP3JzEn9A5JdUW
dClBIlMbt1oTvxbYxG1w48GLIlAXK8hPVWn+JFmj1tTWQNBNSEJkZ/4hVUX+lZDk5qa17oMcyug8
bfWo/pgdzCXuYq+AIh55b+xphJT85s/oTD/hTKaHUAikTx255b6orP2cVv0aWbxVbuKEG3JjWpS+
2J396abmi2LSHGPVnlVtuzsn8hP08hd/NTXzuLUC2wOD1rCv1vEsMPKboVmBQI6OWSi2DU1NTuxq
jUmrlZdYNIib1TR8Ux47OpjtfG9pms5oB4unKkmBcTAGMM5J7uHMnmjUJrDdnKPtDRQi4UhiNaGx
iOT3uTY5u/vJBAMGPIjT8tqhpo1WpL5LjP6gVWb0U9i9ZMg9HRwAUgqM9nkpIAVVTYDbcVu9N36G
PFeWMJJDaQrY2I8nrSs+M9JZo4iLlbEMj5WVn5qx++jLbJ9M8x8q+d85SPBphT/ACFh58pmY93IH
LCurLxNqeXdKc2pWYwpDAy3AZFTGo5ea07eO9CDWK+pikCQ6ev5CW05UM8hNWVIPpTvna8vNIXPo
zXosph+HhC21BuPeiTLUs6vge1rIfjudUsAeS6T2VIDnNeqJxIDP3sLlXKaeNdIu5n+jjPRDvZaq
Y5OO2h6x8H9ZkNDzqN3+lQZIRK5m/NUDGF4hsicMmb5iVX7ucj05Kie/4JCenZXNPFMb8XpaKzJR
rlbUxW5/0iVZVSg6qki3RN3vbWGsrfZhb7fhKm8U6r24axDvWo6y6k+rT4xCwDyPM4uSLG92WgcL
my3meQ6UmDR/t3irdNWyv3VdfS3FcjSN4Ae+O7O7LZp3/XhBaPoTge710JWwCpZrkocAjQh4tnm+
1WbrXeFcXdjOF5NxL1bFeq9GKziqunrsQEdqJz2WjM6owW5g6qlsnXvWBnH/+D43+s8wo0A0BLcX
TWi7rH+GeqIz4E/PRpHCCsaHb/Smd0S/bNxO7DdV4neM2BHGYdHWhsONLDwaVO0CsaCHm59llygt
nX1gDfZrOvj7pQyOKQ2OnoO9HDFhsbLY3PuCKIXuYK3LtsthdXfwHJqV3vrlvm5QSerNcd9gNYs8
GdKqfvvlwRnTEjKhvAypkAWvdfp8PxlM54U23sCjFHVLZ61qHYUAzYlxC9KSNzmd4lh6/un3qPxT
qjvXxnefFIsJBuyLgQNWA2FbCyA7GUO6S7rpJzWEqUn3ETfn+6QvDkXg4lzTPDm89HCCseNaQJyk
lBHc9DuT2bbc1p9DygY0J4MzucF1gjegBczYyo/NLaiVzcBx4lMaKAd4otC8u6mew/XkMYI5TpA0
jJxTIUtDCFkGeZQVDLAgyCyhWrBrgIFo4EJ7Xpwa7jOeNwwGDFisIn59LMIhOixdCR4uvwpzgN6a
bZv3Bfz2Fp9SQV3cDl4L/mZ5H70b2FA2Nb1ckKEtnnz3iqvLSw++iOV82kPmf7qjjU7lEiFONKvX
uAy3iWWhjLFE82q2wvQLw9ADJz94V6IvGD7OwPJOwXp2UsxfqwAdPhoDJTKsM/EbVULjqVHwHqP6
KZiJmqn54CXLo8qpIhoLt+nY8ZLHbplPeqXQ4U/gRXnGZN6XvjlD5svPTruc51iv7027dSkpo1cD
lqQV9TM0Gw3YGPasH0dQOwZ2Yx5xSYVBnVIVxQhLC12zdlw0KAB2+JiM3XV0TWYOsmPtZOt+AXJA
QvmQSxHch9RAyK2v9AA6KopPFOKrusKSOhid/oGWB+MHOQaCruGUK7dMuI4KQL2eFf4IGiqpjou8
eAg7S2cS0+D1dgAyphZgMxTRzDayvZ6TbTXuP4NTHigYkzG6HHYbMUFQPoKMiPZazBHSGhkjzO6h
pl9m6P5O3imMQbundwACRa5MutCDUlZ0SzyiB2BIiG3UQp84c9qL76eHhEaYIHGUYXeC9+gDRHKA
M85ZBjr7bTUupyKBwjLpCMLhjjZOkbqLyCpqoENZT3FlbsKge09z+2siuxSYtZMGWFLZKwqznaaT
FUfVU5X1iCM1zAjOIO4srQD2w8L3GcFNN8dk6Qn8YqC3bFjopxVn3Qh3ZTOcjSkV45SbWKxuRswG
JrciEaxsl4Yxykd/ajGI196k5REyDK0hLsWjkvKuz9WnEMY66uWJxJiaWp6sG9BSacxdX2gIbmcb
i90q/UmJbSbDKyAathnD+WTFhMp+nQABWwrY3MBsm/eXISSWaSn+LiPZoUfDpceIIzqnNGAGfFir
DpXK1HlRCsijzHvMRuon4QWkJPrSWaWAeSuNCTJ4+VYrQCTgFCnhp5DJUYBalxRNHnTKF9WYZdVu
vu+D7kbXNpkPIX0r9QiX7f4UW/MziabAnFONkrniV0OrfjCQ8M2BbOVJO4CTYIopyYkZMI3OWmyF
SsVJ49KO4C60vFktdGL6xV/LcovB6r2F+cwpXofxtHOKaptF01NG1FFhj0xytce4QHR1PHpJKnNX
hVG/p3MNpbWDDb904bq1IY57nOKMsOn18TYX0JXrmGJ1qjihi2hrgsrdSfi8wTjkzmEe7emP9B2i
FVp17LMEIWxqy8jd4Cn+q5KSwwsSWYssX0tZPEIGaxlhJGG6qZdwTRljWgbf05ASRBS05NiC6JbD
cpBpMp3sXNZDN+39wTpIl6D4NkY0q4X7UQE8C1c1tx2a8iydMQYFIQiPJcs4BYY21+aU3iMfj7u2
/yyzWzZKd1m/IKnVPeZlsk+BdBovGqSDLZiD6boreExAxKeIhLfPk0uL8XeW0rgklFeTfglyKBfp
8m1YMh02rqXLKvetemsdG1gEIL2eIHxsZhnq+eFRfj+uSGvt4pF3kJPetwMD72wB2pxb5XwkDJEE
EC+1pt9k9Dd6qmCH7l1Zhx9YWWwydzoUcf8rHXuekD/76s4lLZ71CDYLbCvI1Lu4x6cRTnaKDpGz
lH/p7NG9pNrIHOAKSt3eRksU2YWapsRIkiMjhSWv0cWnWGBtsdsV4FrWGOp14QolI4gCZnIEhUit
dt9IYs0Qs/Zlg9gobgXaVuZ6T10NJmpU+kwjhnStccvfJOt+BP2GdfvsZ9pJ4hsQyt4q0w/yskfL
jDYke/vS1BhZgtavaSkysDzGCKILUrfU/FwLNqCSH1xIzT/oc3R2dC4psIfURiXZvfU+FzcWTUes
KEA7DrPu/22nCHewtEGjOnpqx/JLdLuCaPn4H8OBQcol3tQsnqg0vhodilJdPMmfrK8CUJ5y+c6s
1VG6MyixXELKgngyhSoutwETjF4H1eNDPBdbiTFF6bPebOkAlrXoFrGZBB4XVgyqz1fa5LsBVR2h
Rwgnp7N0Ahg/JMlFUCeysBHARO8gPgtRZuTODZuAZoPrIFCwUgpwwZ23AQZgTo4pufZe1s0uJGRV
IB6RO9EWwL8yBITmTRosYt2xXungwepo72eV7vIlXU2dZYIdjf1thiWyf1Mjfo284QES+oOKL0YT
//rjrN25HnK0rvsJLd4hRglWIEErddVbDIJUcPYKC1b6Ba6A/6BJUKfqSr+3OB1u1JHhzy2c2HAN
7GnbofBO7+mn9gqmd+MnU+vffFSokNO/qzlwWFN914H0XaR1RRCKxwQ3MefgJPEr9bGEQB4/u1+i
RMn8rcyKyBheNnirxYeFG9REup8ULLIWfld3Foo3/SYf+oWRLwcHLpauv8pWUVRVZt88+Jq+0i39
3NXZYxDn+9kNbnzHoCUbxf2anrmGTRy+Y6U3yx26GmHQ/Iwy+9/camerxVIw+yPiJ3L1QyTSsPkW
HF9a0Og8nPCTw9AxXVm9SfjeDEOLszVDTZguLxbdj0K7E3/NqH5B9PLbG4d0JY02p8lPElLiMHye
0u6xAbyW0BgQ3JrF+ukCVPP1+Kim6ZO2wo1FxtUxmIQJA8B48SzhQVfTxsrCU0yC4M0M9hnVjfTD
4CqwuFAGOXqF0cfzptK77wyXLnipvTsdNi8VOQISP0CRgtfVPPIiDs4q6baerl1KBzwXBKLyHYil
bY46AybKAbrpwg2crb8jpE8ZOIn0YKPpGO6iE+lE9crN8xk6e3ZvxwiEUUct5a0fywvjMpY8XsPj
fkslL5jGUzpo6ySa9qK96HtqJYQ7CflIJTDYlbJXGbCkcaO3/ZtoJie9cWaUeOZNMHI1GuER7yt5
2uywWBu+nehTgoGuJVujzRjk910Sa69+VnG/hYbDoJN7sjrrOthhdlcOCHSr/oo0y6+s8b5EcwZ9
EUU30XdQ4W6yc11GqJ0bnw6QLqULdOrpPKnqYUkZxlcJ1VgQv/ddea00bycNVYGUygkkzCrgqtSK
Yblmr8c+sZknOYGPmNPBaoytNYWrZXyQI6YhWAm4RuoIVAq9EVEHb/lk15jQX2XNyyN2EYgOkoTg
/u4iKMcDvklWBvpT5H56bveoWgbMMRty0PqyqvDCUsbr/dQyPCqnkYTHqcGStogeelfRfHWLv2k+
IDXOmqVpK189BbeNHRXDTg7vOY3ORA4BOiyt2IaY/g0MYbTiGgprsxtfIDV9JH7+ZI6nNkRiSfuB
QrJLa5vD8K1I7X+LTgbPU9Q7RlIyJlzlblWUIc9goXuJSSdZ91Fy2EnzvrFifm5t56NlL0IEoNvP
6xevMVl30v90nITWvNTcKdMmOpOu3G2orMNo4RDUjRN5umgl5kxBLNVrZJhb14uOTdyu46S8hl2z
DrEoh9iM6Lh3k8qw8ohCqDT2dIUtz1v3OvM71tbECqUNY6i56UH3L5ZjHEYdvk9iInOU/NizqOIG
GHdlH/qkxPYS3LOsji2GZtoI2qmXPAc/5PxjgIrB6s2ss4kcL30mVsQw2kUuXK8MaNWUBHZ2MKb+
Pg0Z/hkpnZT+axOAQlCj1sEKJA4wNJ4MD4n55pOXv+TQFZzxiR7zpBiNctL6MreIGxL9NIPsQvce
WQFhUG7ktclpl2NjOjLozrRe8ounDKLFJdezbFsdx3hgobhFcz7W8HNvXqQpzptyxvAYzYl+zS0X
c2MTKqKFzN/oHrwEfYXUqbqLm0C56iYT49isZ3Ely8kK+5dshgBf5flPpzEXUqHXYSfXoUk/62I8
LC5YYaoHiYucavbPHoZ3YzauSWcdoTO9o+X2WvS07iLNwXNgYHWqAIFjyU9DIFfaN0zF0ZRvXgjz
4Pus3dZBFTGhLC4c77kfkCxZ8ADN/DbYOGnfbnG0PZpxvRw6J/iGPn1tU/NECSu/HTDG2mRP+si6
zzBt8JvwaajqD6PzccILk7/yrXMnMjV+sC2q5dXpvevUeQwnZe/+7NabtPK/2wX9AM9/r6L+XEQ+
pJbJhFFgIcilNeWPBayVkABNKHjJB+Zd+aaamhI4Ue9OW/zNo4bTW2/Rba7qyzCPf5wclaPFKAEx
NEbsUzgJYx1/5G6Fbt8iqBZ8P8lUpkZdx3R4s3SGrErcP5jtnj9bt9sxEYfDSOH4kEwc1qkf2vCc
sufQdveN3m8DjWw4SL8ylK4lhix4fxdxs9Wb8TRW5ADTwDhz+ncoTOQN/CsOCvuonujdZNOh6rzn
sYy/Ew17sLENENzyLm4z7IaQIj1rw13T0SqVVJ+5HO46Q65L875cQ3syLIcDOX4upjgBjzc5TIvy
qcR8IyBwjr76dvGnWsnvxpXz3rfJDy5cFwwELno2cpjxH5oH40iYPmW8xXAIQiXWIsMMBWSZUURq
KqyIYIXFpXPQ4AnfFB7mzt3rTfWOEiZyf9V4jNp/cfJl1QmuEp8cVW4jM/XmkwFVOevVLrXpDEGM
Jj2WR64Tj0S4pBSERiYRWkBWTFvpvMlPNT1klpBUgh8J3WkzcsBatb0X21gXVQfJzvtEqn99FRXf
t/E4WByVCRSvz7QQF+sUmThT0PmU44zNbrTUMc2Afy68AXprVNut3t23qttPSA3IzWuudV8I/Z8h
aMmyYj4B2q1kyya3YfrQSORo5WyKECWJiAkkVHaCCUzE9Bm/SfVyO4nyhUPZu5MjcWT+0mM4VLf+
0ryxcLqTnJbmaAli2cJmiJfwQZosi+auLI4yPaTtCss34Yps/h77T4qa7FbaHWYqhLZF4o55gYFU
W3ikCkTGb2imsA0lPglj0IRBJhVxVPlrJlhpzaTHEeU5kzQro+07UlqSNcIcpce2HLBcvGZD+Cy1
la+ilRx4SU2O3EzHtGa8qSc97SinZ5fJDmJuWXifg8+LTMbhCSOCqwK/cWrcmQwXDmM9PJcpMkDy
uOTZ+OiEQIKXrUA2FvTuU2zXNelCTt6EYoM1vkq/i5J09rLHkBZY4jh/b3Q+bz6qIfojyRjJrVQa
LUntqBcbUTSB5frNMXa2O+MrZ7wJARWk+AuK+FRrQJnRgE2MtYpwMELqgAkdYbBPAbMh4DZJbF97
UpqYM0VotnOsrZSJeQYII5wcJ/uLmc59R/WaEBvpru4U4zFiyIdcmGQPtwskLwzc4R/qHSe5IpNg
5vkTqTIyuvxa2i9bjwJS/m9uAnhyzGXzd3v6lfPXTZIrFKu1VOXy8jSCwtJ98rZrxpZk53TDsG2V
u7adUzsAlnH3A0qlIcMRIQNg5BZ22h8hUA0+PS+EXuKfAM6W/JrQWCytvh9tpiySU2Aquk348Tjf
ZcsUIf32DOIhxcuxBVlzgx4b0a1y9ddmma4NX8SIwpYv0Cxm9FrUw90OW0BMoEjeFwaG+GtbG7vS
IhMM6AfN7hM6Amn3NAQT8wIDcxYQdywUVlwHCq4CbKDn6+vXEDNzOl7CW5FnsaTpWTMAOpfw6kz0
LeIfnJNWmQl1pofbExsmXXTops14VwHkoFXTE6Gse2oLw5j/Tu7EuFesuwj1yTphkXR+th71VN+P
pYu0o56epVxYuHjHajcNt9u1/ikIE6xhreNUiDoFyZb2whAhw6dkJtlNosvGWI32eTfrL22QMa/S
HTjL8C7pzG0ksAmlcETlRz7S1fZ6dIlQnVVQ8jUM3zV5sFk680i6TV5SWg9JiwqNPBXdqR4Tfm/M
4s3A5sKzDwrTn56bxC4DJvZa+Dr2kNzPXXVwsuqyhP5X0Z0HmaGI1JuC+3Pnx55aJ0QZ4U4kDYZX
7Ms2dv9hWXbM/RmNCvN5MLqvylRvebmIoXhjdQ+2NR1DR2MmWZ2IyHrsXbTOPkoUtjXoy/7wGvn1
Gf7XLsYiT7iodjI8aDPO8JU6dC46hjauhkOhG8wHpS/UY+soinZeuRwiDtnc8M81cR3jNfNWUn/B
qKnYNbhpwvoxmd2bPIT9WTGEQkm2ZPy3IucdgDGJz/Twc6ChunyPnQFssDqaYf3ugfUsU/xe+JzC
1dI9e4kFhk6JM5KSS7XvVfMbo9e0XGija2+94dCiwr+jnf62zoSQ1AULXeQVGHNb8rd+mraWVTKf
fgL4Aegf1bhLtbTcOCimjSNKpCpY1R3eWy3GJaazTtJwE7Xm2jK73VLYkE+4lTxT9PdtXLTKaFO1
8d9GDX8Fs7FUi3KS8UIFP0GK4FUPXgDa0G3NRhDYAkgGMJ/DF8NTnT2ruftAmcWL5jGGnmM2C6oK
g8XUXyqYZUhYITyEoVKs7yvd3ju9+mwyj8QRwKAYflQ6DDguafRQvaOEfzUMz1qLek5j5xeI/KtE
8KMO86jQOLcqvNhEh8ZOHuolvE9NdfCMcR+a3SGHNDfRL5jK/j0Mpp1EMRcPDwOtmSXHosXOXzAu
POEgwVKHtlKF3legdd8lqQ50dOQgAbjusNB7LjRA6Gmw9x1Ra+iN54KpwCjSHyUciQCFJ1xfYzjW
IuNTDU91Yj3MdTxtzSSMVnWYNds+CNpNwjQA0q6HLKkTuGjZOktu8wqPBDHKZL97s0PGCjpsHZg6
oE3IUFDyD8IKzNHeAEs2jnrmPLkms4ouJNfZv4aO/h7NmLbFLT43fbog90CnlEyjIzWWCJOn/o66
82SXfncXkTsUWclP6skuAnGpAfzktSaNrpgDDjc5GLc7O9BWawhBQ6xD7WlPZRE+jR1AKiYsh8ZF
nbYlwTGq8oE58VVUawfTgCrNL0Lpjf5gL3PMsv+j7Lya4mjSfP9VJt7rU7PlM3NjZy+gDQ00NEYC
6aYCSai893V5vtv5XueX7MyGaAjYjXhHIwR0lknzmL+hWTNlZ50z7/N2uOgi+0CT+Ic9RtswpU8Y
Tggf8GT15hNwvOaoH9vKXuMPDOd5is+wxV0lTkFloAB6PiAknHT2mZ9a24lSjO0Ee7jJmi4qLxst
G8pGZAFwrxfjIiwRxmrnsy6UaAJalxlGqX1Z7wd7QOk7xti2bXc2oQwsGHSzAgPFd5mSsGf3uV+D
F867M2cJDo4Ff2dYBBogUZadLkPe0p6gxxQiTrsKM3IleE/qDNL4VygIFNiH4TdONTi+FcatX8eX
NSocXdEA2q0rOLGjRBx3Gu4QtyTHjbGSNt3qonZguYd9/jMp50cUtQn0lnQ4K0vU92AJI/ieB82q
c5guwkKgVakafxj1vVH5lzgO+F92Qvoy00BWz+D7ZrIKhLwmqF8GEm4nTTjdYsnsr0M57OhJR4hQ
Oddjk8HU6++XpQrXRQHCKZk8vGTb5jc7oTztvZa8sbZxy4MjSdtcaxwXOTreWY+YM5nq1o7HX27o
4N4doefUzwhVLgMV0Ci+qozhTBeuwuVC5+yIqlPCKMk/aNtTp1kp2sl8X1fyMHf8PrjtTS+ip5i3
NRnjlf7/IfCejBYub/QYVVmuj6iouJjb/nHwlkuti9/XEQwWSFI8zpwspGNaE1qfh0MFmrg9VD3A
fYrdDKQ5L9nYXtXduM5CdvZuMjY+vnEh3qfQxRwOWVA6VBIGn5q4yDc4wp4SO+iKNaESlMQ6+aUj
boMTc8E3HbGDdNnqbZ9yCmAdwmWq/D7hgOZZaAD1WIfnurpBhc0B+6ebU0Pun2rPcQo7VE+o8jCH
CE2o1WMTpXt/GITqQow+EoC2rwrQ2BMSnsaPSVe86C7jTnmCIIxOzGnv5UV7hjTwCb5UKLJ0p7XE
DIS6M/fS9xDzbjW0ly8WI9+VeXr2ckpRAfd4Kg093kqTJSgdSEBOuDAh10jemew5yfmTM+m0Ja6b
+ccepJf+YMiOPAeuEH6hHwO+Nu8HGpEDR40u6hKIkpc3PNGa2T274ZYT1PF2IvpWYQVrJTWlzyc+
IRuxRcK+jxoNnCcE+7T/pPBuSkAX+oeQGCMPNXCwmgbycgTx+BcTZsZ3E6oT/06vzCLD0sscqJLW
H3KN7iV04qXRDKnYKHR9QG91BoLeJ/wOzNutnnRgQNlp2SW27QDYb0q1fFTu3/YE1mFbPNW85pgg
2myStU6/dDeghkVvt1ogizt/QZsV4aU23eEDdRrXmeOj2wBIY8ULOvBNB+w75YFel2m9i1z6kRsA
UPrNQLOGt2GZBCRLtZpi0sYnKGvQZVAvR6tLY8HgJ7bYksLR0OmWnoDcQk8cTB1Kp2g8oDz7bQTR
Cu3J06BC2zkowDx/obqTNd/1lh92CP5H51wxDiGeedGBuSYu16mr7gTlBC5mxAkBjXT46cXVphvu
eco6HdNzjhIAQG1NKmbe1sCRNKNUlwkJ21gClvEdCdETgY0vyAMdv+nPZxjdr41vdF6CjqvuJtnf
dHshIWuLqHwb5XeTbijxPqwKHXkTiHNV3He09MDKMqKCR56pLgfmaAWUjMyhbUiq2LMgGHL3ZmFf
6K6E4gB2euvn3AZrnseYgvhx81WrVYIQVGca6atI432KYI6FOade6UwNGZ+95OwIl2BYUsXtaeai
CAahbPxhm19gOuS9g+avu8ZqDV4TT4+sQ/sw1Ygagk5dU+PUNwdmiVDdtF3AKPS0ab3pBJ/SuxZZ
5R541wlTrsXCl0eigZY8DL1L6OVCzFYCqAcaGqLYl2HWWCxaYAly+klefx0qdI8EjJRDxpSjCpaT
HIKy0r+u7yP3+3VYL7dj5JxXpCh9L9lWWNZ6MXkoiDNfRhS5dKO3JBXTMapOwchmGfklrmTtjRb0
feib9CJHlrGuHGaQIP1w3OUvM51N6MpX4yl345sv2RoVBVYYC2Zw77wwP9H/3FkhMrzyNsYigJ8k
xsBgB6uqGFrpxim/MHWAHUFZvUKNYa2XJa80B+Pc0BjJi0eo9ucjPixAq7RW8C3Bo2hhYSA1FVc7
qyMcyh+YyOQ4NHz4TKYLE71NpnPKC0zaoZIX1KDQISZ8ykM0DWSP+gP8i6BoJgDqJaII+D8aAY5c
NlZu5HbuNbCdE8B3nNAPof3CiNepjZ6tVuMhM1m2bB8bHUYxRGDFKxSzY2rz6a+SzUxPv8mPn209
0Uh/nNhegbQCwIcSAy9MA1hNbQ1L/Y33khtypded0yuiP8Ro4ZRahdp3ebjWV2yxfes5m/XFWU1t
xaTR5BAQQUY1RASBIdqxTgSNOxsnAPK0U50j6GoR/d69Xotd8gJ7LZzfUCuoesAQo30P60ypLTu6
HpxVyzOce6S8ZHzuR9oM5N6i5OkDx+saD5kppLWyaTdSatY+lPomYRPq+ctjN8BqhLhrulb0oiyo
z0d1kxgUwjTqonbvk2G8KWMTaHt8M3vtdaSsr1bsnQ8SfIxwCackDsZmY16XvoBFWZxnYwj5LGp/
eGOXnQrDjVdziinN3B3wvlyeUBR/iHyxDaVgI/fIgbHWaXJ4xCUacwoqY708JHNFoZcqEdlpS9O6
CTMq+KPv389RiFR1tbjD9Zg2SGB70dBsiXCCy8HFDS4aMCFNbLVokD4ehX/97d/+8z9+Tv8ePus6
5AzK929FnyMFUnTtP/4Sf/0NYKj+190vvpIuOCPh+ZblUV2nfqn4/s+n27gI+WHr/3RNnhUhELFD
QI+QBtGq7KxD0rvIJCTfxoWX8/F43nvjKdMVnulIYVvO6/HCMQi9cvbjw5xa5pWV0lkLWwfAzuLL
54+Hct8ZSjrSA4kqbJfex+uhrLQvhqjIooNrwU+xFp9TKxPbjwd5534c07N8U5ncEW3t14PQ+rfc
KCvjQ+wpoJ4ze6PjOxAOx8ePB/Lf3o2UFr1gC9dwodyjFzWIMvLTYLAPGGM71MN7/LLqAeC+NlMP
/LuPR5NvR1PclBCm59iWK4+e3SAmRH7yyDw0xfy4IGUhW/ErISXPTfvOGf1zFZWnHw/5zutSKDBZ
jmN7puVZ+kn/MRPLqFA2O4B5yLvqyRUVkpXW9PDxGG9mu5DCET6uc67pyzdTYhQQoJfAp2/eq01p
W+c+Rn24jZgrvzBurDnvPrsp+/hBMqIwFZ1hamam6R3Nj7HHtSMtau8a5AM41dyhlwi3+MR1ezpQ
aLevYtCU0IRsdC5N3Z8ZzHa6iLKg2Amf8uLQlhaqkE665Zqt74IZDzbEHJFKMUdkc1TMAW91z4lb
EEWjOrYGk5CsFgDBaz+Yl6tWAdEl+kdudY6wCU9jzQJMBX1x2wIyZVLwlh2Kxw1y8Oj8LBs/FvM6
DP3ld1pCgs3iOAEtU8X3sJDiTTMk9e5//VqUY1mWC6bRV5579OpporlCGbl1HQW12vTZWOznub9Y
QiJiGW/7GgTNxyNab2abkMqBLWMql63PPt736sZQ+dLM1vWkYY9ecek2wNADlX43negBet6vOPXQ
ZBIbsKmnZpXuFqu7RNRoBYB9/fHF6KX7ag8WylIWmzDbsWe78mhpJ6KMk9GsgusiBL9vUCH28QYA
CRyD6UZM/iWa+HjIt+ubrcRTHI6uaenBXy82a0klqBJzOZioBhJxZd7XHvQtoJOoE6BrPrnDN09b
71y+w4Jz2PhtdbTrd8HQJ0k3L4eyCldN9CDyp4/v583CPhpAX8Afm4eXZkVpFQwwjMD+K1H8DkNa
akIQZBWO/aWZ0mT78ZDv3pMwbYcNyxamdbSy+z62g8xgSE5yXIv8rr2ovLq5+HiUN3ODG/NMwQlm
CyaIczSKR0++CQCLH+oGX7ccKeahJ5ItbyjLr2j8HvA6R8K5//rxsO/dnGcJJU144L70jl5Y1TdV
C3l1OUQFxfLhqrQ/2xnfm4F/jnD0xhqljB4J9uXQ1xb9ZMxxcwvtUgTla6qpS/kjnjYf35Oe06+W
mX6UHGYWzxGek3m0zEavBgzreMvBR/cvSMkQgXxiufvxKG/PaUYh6lC+6ZrCPD6nu8ZsEEyclsPc
aMBDjkhLtBImpheNtfp4qPdeEvU06TCO78g3M9D13arqGUrklKiD/kc0QxX9eIz3XpNgm/RtQnmX
yf56YQ2zNyRZGkwH3H3P3MbZLGG/TQGjR/CTlvm6LfcfD/h2Z+Y1QfESEjg9G5M6mvGBned2iT/u
QULOyQqMhl1V5qsmU4gv4rF0oVy7u05GtK5HBXgvwDyTtJTkrCSL2nYV3OAlSpfLj6/rvYUoHRd9
UKFM/KqOIqLIhTPUNvF86HPru6k6Fp6zslyKMHkEEDAKYQJaYUBR2kx+fDz0e++AMW19OFi8hKPN
OjfccbY9hycCyOysSwcseYM15/PBNDOX1CT5MkfF88eDvrdalCd0huBKwd9ev3h0/rOiAIp5sIbx
IYoo10EFO0kqs/9khlnmO+vyz5H07f+xd/vIRCZZPM1URBexUvBTb6YAvGpne9WFqm1zCxnfXiWU
OWh1n9oV4lUf3+vxQmJ6ExdKm1UrTcnMe30Fg20vXgG84EqpuENWBgmFZ2soP4twjx8p+7in2Bsc
DkNpeULHin/cqJPbRlEHzXI1hAOUAhFiz2661jqyQ+Ps4zs6njIvQ0nLsSR3JT3r6JkGHCdW5mXL
1WiH2baS0v0qOqsgwtB1HNML9mati9zE/1f/25HZ+ZRUrue7jmP5R5M1StJiJlGy9ixYkOtzE+0j
z4m/ll0zXA5L410i9VKe9+FSfHJm6Rn55/5OLCdQ63R5sAIWy/EygRwwWX4GUEjM0ZOYk/vQ7J47
WCEnasyuMONtPwnu375PzkaOE0Us6ZvOcVSTehkNOdvr95CebBQ22AWaTxbH8a6j78mXtJWUJ21T
Hp9ZwhhaNGOj4Z9DBFT6EIDA7hLeMJW0+pPh3nuEereX5LK27x1HGyJDB2LM2nHfixKzmfam6Ns7
N+gvMwcde/VZTvt23fHoLIew32PViTcPUCbeVPpy2Ffj+KtH/8ibzemTl/Rme9GPUBJ2so9RdnD8
o2Mf/nJY1FM67rPerjZW6IGyxo4cuf8guIBXBQ4XuaY1zoPTxWQ30aOs6St9vCjemymSGckhStPW
Pi5FGEgje7OkCraEUXqtvLT6LoRa9qGapt3/eigiAZM7luS55vH6qxpVGANxKQw0NAn+R5Pyndem
ExXeGQUczqSjJwpQ25z8vJv2bv8jyG8Xqpof38NxDMUr+3MAT58Yf2yUjd9QUYn1AJlWLKBJjfD1
p2vr7R7JKBQDnJc9mbP99Sh0pJcYzQJKk+38Pe+SSzfu8GZ3RIZHSPPcglJDk0F+knm+s6JfjXq0
P3oqNONQKGCL3kb2AMA781KUyDJhTDEgcuEv6hs44U9WwTsL+9Wo+vt/PNES3qnogDzsDRNBrT66
cEUGY3ZPaHmVm8Un2Zh/fKS/vEDFKedwBghqVq+HCxaYxyJMp71Ne/92DhxMc+cu3qg2MwiMG3qq
Y+jvZjtAPk3ZdGrp2YZXo5TOuZVUuCehcL0NlIGoR2Z7wW6sQEWfDA3N3tZ3ZpAaQ+XczmP/o5Gy
gyxlVAmgEyu9IFYw7o2imlZON0w/JQyhR6foih+0DeDgFAx0AnPEuCecWa5Ri+uvaitSaGE1sOgq
19jEXYhHVBPJc18MsGOWfvhhuBUy4e6Ync8eyAIxpc4mpGAOyqageWKPrXWLdtRwPTlR/cXrlvac
63SvHQNt8xlmxwZKBCX6rmuvBgXXEcwQLZ0occf1oqGQ7ljX9x+vIs56HvPRiQgT3HJ9SY/DMo/r
KuYUd1lkJMMeYPS3MaN1kCSI2zZN+xTC6Kf4uipVcTo6CKT0YmdocTpqbpWodyJID0k9XAali9NT
WG2cgYwpMhzjBdI6ajpZIytSgmrfLOZv11/uwJ60287z1y6AFklABQ0OgnaPbL7vw92xh430yl9t
lz4VvrilkHQbJf5OdLA6+2wDd/uirNzTZXL6TScBbmbLBW56v6wMQ7g622vTu8qDOwSS+mGJne/j
bCGtKmPUu+g+ncRO9aB6de7HNDISoBW5294qK9BtNgwnKEf/zKbyrAeM1cnoNF+iu34qbksX2QuJ
iVHilVdLFG30odepar90gDyXIKfoH7bf7ZFmjdu6t9whP195G/ZAXD6h3hiW+Ugr9sEZ2xiLPf82
GmGPeTl4JSu4n90FLtSIgFcb3+V5f1150cPSABoZDOdrmxpAnX0JcSeIadkbwqX3mPxayungdebB
D53TpgWp6GZrgaJCKBEGqNPHIRUPBtXt9UIrMS5KmvMuskDJWVvb5xVc+hOnM3aj66hV0vc+rSrl
Q6pO19JNvwkLNi/w1nW8gMQ2HTSoyhK9KWHEF36DvBC14ZN50ajYwV2VrbsttWK8Gmw68Yh4CYWm
gv4wpwCRMdQLdkpxflmCm0KwZrzt4D1kboShFB8fSHe7dIm7nnpwJoWiCx6HJkgnC8r3I70uKPjr
Lo/pDhIqbGPH0hZnHUJxcQdE3Uvq27rtaVjWHhDzxisgGiS22DlNSecd69StUZrYR9sFkkZ+DZDc
HX37WcbZdA2csIdF3SSYmfAEz8epOAeVozBVpxGqmojkYsjqfVqCSE6T31k87FO3AVwvk/62zFzv
k6PNPjrbqGFbLEefxFZZoP+Ok3YEiWx/qQrnDtiheYYqQ/xDWfSFwOwZNZx9a6gfJ9D1u7CGizvX
4wGVIiC9njtdo1Hmx6cKrN2F06ftZYMPGRpZAYL6+ayVd2onvswqZD0GP26uk7CWFHO7CIcY5r4n
+pi55JYWMhWtsf14t3l7X75LH4Qkla3Gpqr6esuPXDdnwlcmEvpjvZstuGReVOGY1Q/R6eDYkGM/
HvCdKERRSiSbIlS1zOO4rvYAT7pGNeB8Ycm7xIixK0khvnw8ytFtEQgr3a2iSIq9ga2OA3BNDi3D
zhr2rekMdIPps9ZFmP/KrMI+V5VKnj8e7927orzsQvtnghz3kwY7cso8zof9Eg/QgIhG1vXgirOP
R3knHFA2548gLBYmNY3XL0uVYTR3xQwo0yoSepHSR/6gj75Mi1SPY5IuGwSbw09u7W0kTmVMUSgl
XVJklsehaWE1memmub8fKqQGQ3RY4iU7TSpAdnYp1EpN9X0xBxgN2WRUsVNPn9TmXhbXqwNRXwEF
HInlDJUz4by+7zZGIdBaKm8vHI4RA7+8DT4eSFMVRfUzrZIJ6GeeSV33x92aUiSgDpjqE5qvnoHG
UJAdmNni0CDruB6x3IB5FVePH78cyz4+tpnN5CkmXGmaE9bxFhGrck7KLvbwXoxoy4fh75E9fvAG
qB/WZrQB9PsW7mNhPu4QTTRWnYFMRjVO6SdLjLzhvUuhhECPxKEMLI+i1QkKbtnUrbdXrYL5PVnb
asif885C4I6Ip1E3FqXi1VTaWyduEWwpf/nNOIAFbdA5a9emRiDG0tB0AxRFhuERVesQ0m0DhVAM
56aYmws/ryB6DAYiagkijxNN5zhd9llFD96dbk3acrBKWoVDVfs9tzlwxWDKlV0gLRcBRe5NAjaV
1YiThTEgRspG1QQQPgPHeRJl9coa099FhhGlXc/f1bBYG6QR0egL0hHIo59vXQftD7shia86gWTl
ZHLg+sAAZH0a+DnXO9yMIwygKHKCE69ugeiHHXSSxKLC0iN3BFTegoAjvB9OkFk7nGnCVavcaCNw
c4MjEN6LIf1lZOYPNbhQ+JbzOZhWQeytPdF8CdUQ7bp2GKDBI+Yixp45SYiJNDyCK+13qE74wGTp
fWtqIVAzWWhlI4SVdAkqJovCFKTcIWZ9JSt7F9j9qfS0Oy5X3dijcRIny9Zc2mVL1wshhuzC9LHq
ke7N2BU/RQ1tu3b3pI1P2Yx85OjIvSkXjToBlKLkdZZVB1mLK6SxHk1Nzxpz+IHUhGvYDNMszmTs
XJSRuxri+j4ohitPZrelt6A9X1yaXrbtGTKUIdoHvrWVJuBiBNd8Ke8Hx9k5YwxMZ/6pgG4ssdyx
M546qfqSGMuw9rVjugyhLXKEbKCZnmHOcSX9aTtqVMrg31eZT1BhwiUzk2QnwbF3RvptFEDKmGD9
Kkhkv62HDqHvHgmbMoZT4I0G+tcJ0hsom6xyt4RwirRWHDSfHIrHS5nTnqODqjHlc/Z0rvb1hoPU
2mJWYpjvNSdIiFvMbi9yE+6/h0a5hspoAjJ2CZWPhM0UpA8qiT45wfQS/WPP05dAAUS3j2gNW+q4
9hA6Mh9hqUZfkMP2zBFR0fQaNHr2yV5xdFAyjKRzC6aDI1PSwj06/+XUmjOmX9U9FZZVwkF6Yga3
gTOPp63bf3JLR3nNy1gUph3lI7oHHuLoqQazFdNrV/X9ZMNNwO6nx2y1j2DMfncS9KVUuv5kSxZv
0nbbtOnpcIvsyuAUjm7Pr8sY0H2W4KkUFutg8G6b2TO/om1A1ypxh59B2oPtdaN55wLCXVlNUD55
mW89IhE+I/bhumdLEAdXE4ExAoBluRlbRAZ938fDKm2q9bzU9nUe+uSLCLBOp/U8itMB6S8tP+E+
BIFpoP7Xx9AD5uRLNkfDt7AvMiB5k0JMBpttNHqndNKiDMaAqF493QW4g51WHvsv6M/hENIF3Q8p
+gxq5BAsBmdcRRaUCg7C8KJFqG9jNSUuUBO8wJNFGv4mGmMfHZh+kWu7DGDkd2mM/V+5jOux5FgC
POGEQMtomDtJjIyKaxSXZQsWzLIkdD5nKc8rzyouElF32JDkDp5s5rKy3XhB2wSA2KjG5IBiH2a7
aY11dzY1Gw5whNmToLqBQ5UgmtyOX0nG2KPR0iNpcxeNTMVYKgxIo2oTKU1oh88Gol5Rh86iOV1b
dnPaBaZ9EsbaPiRZDovCGbErXSC2rQ23Y5l5LA75LwduCA2iTy/qBC25chjruywf5QPQzuXRqaR2
kablmsdOuw8tXkHm9+L3GNrJbZf1xtojewGJLtoVoVRynsI0JPfppuIwDg1q/C1dGt+rmq2VAZKE
SBttZrbvzdxmMP4aTtPaa8GblnDrFjUgNmBbw1kFgZRzr5uuQzzqTkvXESdLNgB7m1G1V41TnrlA
OhDbcJf5BsVP8zayrIn6ZRdfzFkZ7mUl5K7LEUlAug4McQOnI4CIe1KE1nTuSTe6qGQyrnrEzbZz
nRrnYVR2pyiQdCcASLR1HlKsZVNBxCgGOl3zYJ/7LpmuH6Vo7eFIcF2M+bBKkFq7kLVjrpVosFYn
al6NqNWcqsbPV26S95sKXNu2diFVtGSIu7SXuFP1XBUqcxDiSwovRZshihss8+mk8hnCRIfXkaF5
o/5iwRf2Dh+v6rdrmoiebUuHwKy/421kjEfbaQsHQRdBrSKW3Q8ffu1tNy1QPaKyaVaxmWUbt+7b
VY/90+rj4a2jLVNSQnVsDYtgDyPaPx4feicab6GJkO4w9Ic6HBI0T3lAIZVsOA2i2nXU19ZzMXpb
BODgMvVLeuJLVHPiqY2hpifpGno6KOrMBGo4O91nl3h0eND4J0gGxUj9CLyIc5zVIWlIcSy13asi
LPa6aKLc9mRW4fmccmhrIhKnMOafWReet2KANEzC3/oW8jdWdmZ26ScXdPTKlC0cqSzhe4I8U/dh
X5+nlJEcVdZjeh/P5TYdws3QzYfBPO/bHpHoaZvbvwf5STz+dkzXtmil6f8AWh1v/UZYWLORwd4w
Bej2Rkvfnvgl8oEeiuPg6TFyORmN608mx9GT505fj6qThD8qtmnlg+UdGBUjVYS7rZO+us7Ls6r4
qumSIriqh7WMfg8u0FdqUV6L5Z59X6Oy/smFHKUAby7kKGfKRTNGadDIuxSqgB2ejea50xSntnvr
De15V5wbKmFmfvt42De3T/ufrhpNL160ZR5XkJc4rGEG+vOd7XEYIa3RBUB00/A5da3x/uOx3rxg
RqL9JHXLy9Sd6NePus6WiEuJmvvFvZUSd5XkuzdDuUHuXoZXboHwZPlJAu6+Cco0joBOEJko2Lbj
yiwhZx8sbd3c29GvMCkfLCP9J3Lj315Be9sXqO/PspqbOIy6oy//c/tcXj3lz+1/6N/67596/Tv/
eV/m/Hf8I69+g8/957irp+7p1RfroqMWf9M/N/Ptc0vW8S/wsf7J/+k3//b88in3c/X8j79+lpTC
9aeFcVn89c9vabQyEcMfL1Z//j+/qe/xH389/L//W/6M5je/8fzUdvyy/Ltu87PfS9M0XToJf/0N
o0O+4/+dEjklCZ8NjtjO1YiUomy66B9/ueLvTAjbpM/lIrbs6iJTW/b6W473d1c6bNo+pScHLJ37
17/u/PBf4fd/vYz3YdgvDfk/onTTYnQKaCQJnEWs/aP4svRyiqhK2miiO1QnvW8z4ZaW8AXdGS7o
yhT5ZSOcexeRnUKUp1VOhTnz/a3o3Qdpjqd2P9417rJdxvC5rT/NIl4ylT8u0Kb8xa0S44PU9DWo
9fUiIZSI2CpQFUyR00D6I442sQoxH6MAgBIUBVg3qrMTUcrwIolVeyX6TS23UVltbFWqy0FYy1kv
0ZXIhtleRXNUXpmiKa9QlJKfpF3E5Ee7lq3Dda1PaoP11YiOo+3TdvO0ca0OhfG4HBOUMtxptYxu
c9mlrbszit5tN0MD6daw5vmCci1yp7Oz66pwvti3k9f/MIKq/rr0Cyb2YixOmzx3r8ZoMi9H8Wgm
roEmax4+dTjlAkqxJmu5nIZmQKOqwt8u9P1NSN3iQpLt7bx5kHRL4O29fJnZwz+/4bbwW0Dvfu3J
yM7T3sqxkQnsS7evDQzGcvda5H2yjjs7RTswr9G5yu6rScizsY6K+7FWyZmJ2joVfGoMjthb+g9O
jXk9CZGuld8ZOHCP9dVcquFg60ILWgXVHRC473gRPgdeChWCZt2pmzn1jQP+mlaU3CxGV8LJ+9cf
cQ5BKZ3NejuwG9w6akEWvaeSv8OpTRQ7t5/FTzVa9OBmRNzTLt0FwEtPW7K4L7hwIjyUzdioFgLt
LCe682BLnZkzByfaKtaEJN2FEzeYMroq3BfcURz26oaAfTgLfEzsKsTf70tOjK0RgEiKSmwdiNK/
qREVVUzX23Xh50952gZXL38YTtTuY4RBRrOJT8xMUp7678eTteJJ1mNz5tt5eeXVESR4AZ1oRnFz
UPN3UnN/B79eaPGqUycqie+r9l4R8h5cBCR+emD8ToQdlKQK3nRhY6KFy0QVIjft5mfW4NtfYlsu
6Jjs87yJL6rOeZ6rHkhglPxM0eiAJ2dn10JN0Rb9u2hfewh++PCREc/8WuZlhFoURsZDIm8W7MGv
oqSHdygnBLoqZE9r2VwG6L+ci2Y68xAjog7+vR2EuxZA9VbuPGYIVnf3mOWqr4UXP3qTrHZmaZab
CuYT8RtdVzsJplM/qR/6ZoKENQrmTa5SHAsFncA8Xs4S1SK8ol9X9gs7C6yXg6y9ztMec61oRikT
siTlswpVrUBgH9LPMPdL071TSWWfmA1eHrI3aeDLce+jWuu7BlKu/VxuHKDnXwqvtE+XJOh3i6p+
TFOXIvgytteLudB+KZYtKUFL6tenNyRNyxx3W2Ow54eq6bcqKeu1VQ/TFX+hQpt7P+kH97i1fpMg
O0mEldnvyko1lxEtMNQLXTLBMhPxdaLHQFTAODdyhNaU/6z8bHww/XhXlOmuIKBCcWtcxrtK+o9L
PBnXY2T9zhrHvPTDRu0MEzsUkyozVSdhbrtJjRdpSHLe6L9h9GDAjIwDjJ/gI4cmWokDuTo+AEl6
pRp51ls1EvrG0l6Y3jBvkFf17lxbIAeAyvu8Ikm7meMJXe6u+ZJ18Xxmjpa39YzgLjUC48GcgkeR
GncqypfvDaJiU5zGX4Ixtc7jGKHxJjXP6kQW9yW6OVh2uPF10JrFwcCcS7XNlyVPvWdTohRQzGT2
FuVGo4vls+UbQOuCvV1Czpmott6j76JEvjIXOAHrsQt7VIKS6LyKWpKlMomQdjElSoaFu5oXdDUV
8uyt6fprwwtRImmgmytHwbFQCLuk0kXzUwYWk27uVo4Y8hXywbicp4O/zqpcbtqkprKCjtuJleHw
kfWDsy+dsxrVqLt8cGizFkZ45rqtf152wt96Lo1foddw1mwyGvy5t+Y9zI90t7Cq8cevSaoP0Wac
TNqf6aGXsb9Gsx4VeYGqCmhqF8afXmzpfFCLNx1MuBlbpYILI06eqqnpbn2zaC+XgnJPmvVbBG4E
1DlDypNlselSt+AK123dIhDb1PhRsMb2L3+LbXtfU94/pxzcXjtTbV+V9PQ4PxBjCdW6m/PogGJ0
iBj94sFFocv88mXsuEiwY4G+s9ISdZuO/mY0dveQh70705gg4ucuHjqzHFaNVNFZNsv6MFfUa1Nz
3kWN6O5Lx/sx1/1IrtiiQ4USfO3RYzXRTVl1RdXsGoQKUTqGQIwDwgVymFtPTWdmgVtB3PfVNywt
H0u/C/dlOMabEl1ZpKFzixrM2qHh8WBH9cYmhUfLLJBXUR6L1USD8j7QArVV8iVJRX7/8oecETeu
xZ6LiDA1aYf7KMxpvSAIf9Ha6sGxsIuaxzKdT+hXdcgz4F3hhvF27j3zWzpO6x4f96+TFdEjFjFu
JXFs4X48GCvhjuYqoz0Ih9JgN7QHLLuUrud42HphJNfe9BnajhzkxabqzfIqLO9wEKr2oGwBPUTz
bTGHyEzhStepSZ5TMmHncBE5MlQY3lrzA74H7nljjJgCoyh27SfhZYdk2brA/WktAZWdpPEUnMl0
yZC/MVZWOzjnjQ8v3sPcgnCnalf+4okNklLBadVAShWGJdZliDJ3GULdCr3ZAA8KaUG4yUIzLLKv
0NTvLsGtSYQ/oIbKbnlqHTrfg2q/NUAFNnDlfk8l2ofh/+fpvJbjRpYt+kWIgCuY1/aeThTNC4IS
NfAFFFAF9/V3NU/EfWGImhkN1Y2uyty5c21ht2dsC31CjFfw7bie4NojY9j2wP07xKeuyqudtfk7
lzDpDImfnXpZFu/Yu3bIMi81bnWCQHm3JnZ1V0s83xGlIPONn9WPamTZoGAF2ppM+MQgRH24uuJT
xkS+mbBk2UXEZ0KzPYlO9HM9mHqGQVyw8l0k9Xa2nOi1bKtiC/lnWQd1/4dd46AD1WIBAerngaX8
uAOwZP/nVrk66Wk8YY8bb9xKRD/pgXyeNLharvldSF4aDSZmvYwOSikujJU9cbas7amG8VoRujwR
ebgidKzb5ff6UmF5uYlFk2IyxoS6iTE+zW72Mvx8gkfqmTtvO99w73Z76AMY8u6/Ssucj2CnxTkj
9TbIS/9tAqyhTDbvwj4poJjX8TVbgkQftRAwlELPeyQSYd+66XCllA5u8cL6q0jd2xwT0R6n3itF
2XIMZUZmT/LUgrrpuSK6rZP7xRPrWPUvvAoQp2LxOoza2qiY0KyfLz0wEkYMzuPPd1oFPmd+/65A
L28afEoMIgsdrGIKacL9BBPCn+9l0SwPvWs+m7G7Y5f7Ny6DBIaJreOLregj/MF6aDy24X5+pQjS
2kwyQw5su2yfLAzHfOGJlzGiLBhr4gq7+1E8VwCi5Gi9NwO7IbXOrWS1kOh7DRh0lUAV7Pvf1k0l
JMuYeNz7Xc/nqCJVSLMWzLZ8244Rzzfn4s+Xnxs5mFMC07ih4vn55z9RSQHXepqfybsA3TlXMJ6a
R6IpvEtp3OQpTJLw0VEvhlglQr9jwFn306VzShgQfVafKq6tg52ytAyqqjm5CUaQn1cQg069d1ry
8EjZnZ0m+afvs0HyV8gEsubnsFnKG8yP3ZzWQb/D7oPsOhcvfUBSDiUpQSL9Eh0c6SRrrw+hqXe5
eApjLZ4mt2I4OcX+UWZOfCyHNt31NfGxTZLtp1ypw8Ik4ObX7a6vCoCrNqEAvsGw4WnygeKleMeu
1T/pCaSLCKhI7VCKF880JztBhm6hl3zIYv4sZq+7/HzJpHcutOnhXHsZbDvou73rrYmnUk8jG16r
IBX+FXKl07S/keQ3SsvxIe1JSfUMq0NsHx7EnLMGDoryQfnM+1Rs0Wsy+nb7JF8rDTFZ3K/Z0vdh
dhp8fGlsnPPPF7dtuoPnzqegWuaTmW5NnyrqoYUIZZXomLanoqDCeoua+hr4oUZ3JsY7aBXHQKml
v+34Z/BoxM0PrfkAy92+TL4hYUuH+pL9N/WhOZupHMDfWRFTPfHHlKASO0f459pEdyih/TQgN6bW
s5vPOIicmNi5UZx/vvSF+yXGqOW0dOv51Khq//PE/Tx7Xt0SMzhbxTEDd762Gx4m7APZ1umFfygM
d2hrCfVcR7l7CAcltnAy1zm7bLfFyefbz68iuKE5ddNWqEmtfg6Dny9OYEhuDiGrOOHAvDVT19EM
423ozUesl+pFcVlR3ujnsOR4UWH5UBHOHbYlEIA0/w4nJbNNOYFoTu7VycJqzLac6mXT6yZe9X04
70q3TcGgBcShSrfYTgMJ30WfDr/K1svOxtXoByCrZeG/30urtRk7a+3pHH2+sNOzGxUF1o+EE1xO
755mrM7cG1+kVY/7zKvHc2/zD/M5EWvg0tTvXUjDu7TDW4LrDfjF4p5+vu0jwmf7LttVLWwKCY/r
mbfyXCyu97akZOGCXoBCrQQElsEn5KDSbzIjMmrIcAsCiWj3oai931ZhLprJx65gMf16JzMPFBVd
yalbptm/YCxe2yYOGeMjJejcK85xToLM/R49a2jHcF0KD+zFz7cRhO77t6XJwoOniEfwqHf93IQf
cVfCqGB9+zZVcnhaxuFPooN8y/YxJCy3lI9tV2e72JA98/Nt5HkvuS/aq7KTfjMbmmGHevgXuW88
VQMuUF3Kdud7Wbat1ZS9EJN1Tv2SfBIVZy+tYvDEPi0eB9OvmcL4JLzU/rNTh+/WPMnLz2/1C9PT
QWINzUmj+N8Pj8tLnSt2iP/3bRMJdW5CEhxjSd5XLmiDfT2tBxK0LuCNvNfMnrYpo7UP/gb0Zn22
bxBLVl4x1b9woAZPXK7rn+9ymOy/YKDHRFaY0Nf7LF44lau2f0hl/pe1BABP9we0bxNzGhf3tszL
Oezd4Lsgei3Q+T/LkcNzwPgXQ32fnJu6O81ek72ouxUxXmCszf/msmMj+afIyx2MkDFlB+eiBoBj
cy78HNzpwvUjOWxWc8jN/nNl5kqApb8HLXpCe6/VMojLVPyi0rqHrObzu6rYcm7GzCd8bJzfJx+m
gmjJpU7TX2Kq02tAA05CTWd91AH4udnMw0MD/JNGvqyoFGhZm5GuIlc/KTXcGNp28/c0nR6q2SoP
zjhqoPllfHEylx88LvuvQIBSq+X8ytBBgomO+uPAsPGnkDH3aobKWz7UA69rLxsyRmd9+jlrCdSh
axWV3hqN+6VGrPj/L14Ht651voTRFhd4yJvnZfvFsevXrjLjBSdOtwbhbD0FIX+oU/i7lrv7O6Uc
42YjD0U6H6SBTZssCMeTrfvgl48RpwqdbcejRXZHDKfLX9r/PJRuuwj6F7fsHwODSS/BkPWEB4SZ
Y628Q2Hn3iPbNM/dgteyL8g2//kEVPdPRZ8adfXLfGc8EmiVh1MNi/1jkNX+Yw7waF1KdvLmrD76
3LHvDYPseMEQ+HOXEgEDqn/GbzHSCq0AYZDE4/V/9QQbpjCZzZjTQZyAVTkdk/QtVzFxrFqVlymD
et00ME3noAK9ODvpUXnJ+0SbTHS9rB5FPjJTT/SDTqfmFuT4hXXP0LbFNQzW7CmrW70PLTZ0xZ35
/yM1gX9ON7jIoUAq9gt0ESRn6cCcp4TyjtVdAwqNBaTWXQByynY+srWxC3yYvEpM8T+ik2d/Ew2d
2gVFGF5s+yEcmQpb3UAysTP8ovZmKttBbUoj9/pzMIP4t0BcV6SQBmY9jrF9+SlW216Gh2SMnhAf
R6BKeX31770Wr9faVw3wRkfHjzyKZhPUc3n+n1Jh91H5NN5Pn4n76NjM9zJSvCCEd4duBEwIxuGc
1uHF92d1pXVPntzUkY/eCMs9tCSqBcDMVjWoeiF+7qTVT3UDn5iXs/uqivzYmEo+5aZo19IfXu/p
d0/ewo1uGRcUWe2tUQP9x6qcSF9V5bXAiPDouf1ODMt0c7V4lyYaz9a0hE8qkeGTdNNVIpKelBgW
f+P77w8BwsOYtceff+vntwoQK8jfATdOD3J8cia638nBfR0/pEksXnpf7Mq0UiQTcOWnY5auO+l3
Tz/1Ux40t9aBG8wYzezcTnqvo0291cyeBc0somkPR7W2KO1v/mz82/1YhLvMJGsJQV5hsbDfQld8
LEVDrIpTdjdybGATLl1DyBWxK8tYNNsftRXbh8A7fQ35mK2dGBZ64njXfpaA4pSaLkLyxMHZmVlE
VwDvkD4295SFuqIqpb8uL9mARbcYi8+kB8SPo/zOq/OSI64zd51UCC9CV9SJQf539q3iOSH6i4xg
+ajDzjlNnRoxoLEhgwq845X9IvLaWRU91pAlntoP3bYPzTjz0tgdKTXsrB5ETDEcOf58w5CExQ1v
y4myh7jjwDzRHf0HDCneJyXtneu2f0kScB7SrPrTWQgzYetkf3w5PzUpd2OZ2WBdF8DOSQiTu5QT
lz+fD0cAGMtyJF6UO5jAKputK6p2EiC8fDVmGG4AP0IWOWDQsRy1wjo3BLPYFeRt+2OOspflJ6WD
B4ijGa7mepfgDT3EcYb8AytKRsx7zQDCVqYLJOome68hjcf+gx35pMd7/PU9u9g1dFk7FPxHEOfU
1OTacGq3JMu6zRgearr79SBasV3g5m3ZSme7gJsiGWOSkuaRUC5rmpkftGT31W0O457YTK/eTzAH
LvgNUaQyINNAm5adtCqatPwra1uxXxLxxCYTVpcyJI9iwGLh2ji1m8z9oCQlL3bhQM+6czLM7dqL
niOsGmw7a229M8/Y+X7kHlhHtY/4FCG8mXzvlrHeMD7aBbG1sUsfuLxl8dJSU07jAAEa8myCLXKL
VfGEmQJNUVbfDhms41K+ki+TbDwE4G2UuNMqc/5mIyn2i+sexCTuD6VKtmXbl4xCzNYQwKvsdnpE
blq7i371R/+9m+RnPq1ri/SpCtAkoHtM/Hr42yf/ZDw9Jbn5m3pEc9FkwHeUpGI5Tn1K+4fABvIP
LwGWs4nlUS/DCEsZ6D4N9L/MGrcB7yF4a5LB1QmdRN7qPMKz/67HKdnpHIEkzYsQ8FsJHjclZXix
5v/YnWBFmG3XDaI9kjZB7Kazp3NgPS9F+AP9RR5WkJzHMSIOlPTUdR9XI4Uj81Y/Nc+RSzBjmNEJ
2iVjtaljyDLNNc6VuE7OvYibPbMK6H4qf73r7JeghvJqmBKkyEAYJ87Syhi+RDAF2hidd4htlkaA
qazMuNR7l+esysG/KfCmzPODlT268Z5IXpAu5Bh2zxMkjo3nZU9D7nf7yf7b+NFfwrbnDdTugKq7
welBHbYsQ7jJsWSFNskjCbbNozdtZW0FOKV6foLnri/6jdVh7bTrrakN3XkSfjVB7W/Q29x1pGgQ
DQXX2M/fcR8I0F0+a00Qb1fTgF6V9YUGxV1uEpa39mlu3+d0UXgKpsMi4nOn4zuaISyPIONfK3bz
D1NAFdtwNYQJf31ln4ltilcL+h3m5Iu1OM6+quZ/CR6GuUJvVGCxUlcgblokxSyJf3YMl3Eg/PEq
jykorVVM0teOxwYanMAWkwhzjDK2r0hd+kWM8Qy8kIDDxcpJOylgWqdWGe9Qv2CrB9UlLuReW0ZR
OjGZcTX0mAW/Rh5Le+1Qymw0rK0AXDyw3mvpjht88HB55r48Kik4OlnDc5T1MrftZYzzY67Y5Eo5
nloWDlZEymAPQnJqbU4GV8HCRo88sKb2YDexOXn1EZAXInqxqoueOAdNCri4Bzp9N05ao81NnEF2
rbaL4hUbg3tcPMrUYotvEWU9qaIj/hrkTE4qD4kxGLy1HZTF1rIUUKnwhQqQfAe7/dsEASsrY9ef
3KB7dMzvxL4zz8pErLRV3cog/oxsjENent+RBcUmkSzRZxaTFKd6XG6NE2OaDkkGcxTa61J/xypa
dn70LNuMFRpiGw9mFBv44OmaQUlv1Nm0Yl0F4XqWmTrWk1dvRU1HPvhs/XiFgPmYvlhY8lZlUfye
ew12k8yQYwdodtcx4tiaLnwLxjx8wO0XLCo5j0aUF95xuQ/a4r92GlhyYn2LgmfaUZXFxxjz76pQ
g9pmaj8mI8C9wub8nryGHZjwEpTeS5Y0SFUOKkVr15sAt9k6FndsKfsuEP+Nt8+nP4g+16XCdhlm
gMDc1KRn8KgrLob2wB7fHV9MDSqzfs8KAqdR/JxlCHb2eCIvsruKqlQrxM8Hzix77/MGAQ1wVvYy
fruTmOnZ+nKDeetfxVB6U5TY8hpLXl1hs5YTkzsxZY6+Ez3hESZTsNXqTxIShk3vg4pnapzJzF1X
fjSrlTPH1XrMGNjQmtbMRQC5d+m4t4k5XTdMg4jqw4behlYF0Ld3V0k6sOTuhBjr/c5sk2TM90mk
YDbbqLGpXLxN2Oobfjp7nfiSo7TZRRvS+7JDYGHf4+iT23nsnV2lUD7T4tBFMtzAt2UeTcJODo0w
qWu1jxKbrbo8Jyq5XKn0P6sfp2syU7anHEgbNbrdzmuZh2dJtKurZeurOFilBQB0buPOdfbcgGY1
S+bZeac/PNd9YGX7XYj0txBx+xBH9ZkkOEHwZbRxMt/Fi/pkW9mHzeB3xSzwj2eRXdOnlK++KI9Z
GoinYvgaOKw2XdN91SwLQuTAB7og1rT58FeObruevYk71tzHHs7yKydeZ13E+VZE8rmejUWLNw4o
1ljb+/yOU0tWU94Bc+763yGuS8/DeD4lD2wczZugYqbMvqMLNIzMIiT4nLR3vIoFHtg7nJcaOdlk
iz47Xs6Uq+SS5SKpVqBAs71JrX+ii8AvJs6tiXLWm61bRxt8qAXEGJn+5q999l0MfW1B67IgiqLa
mYUWbpRsQ1cKjCOyXbx27plPrBG7tsMNjQXAVYxMqDmwXpMynjI75a1ljNCWLQxrL2ORQXG/zewP
4pfVR5YqCfouij9WQ4BDa+WXKYm/TO9O1zkYeYXi7qTYM6sHDlTCqtb+8iVyirgoCDua9b9R2L3x
5L8w3a+2TkVVIZPMPZrR9h+7Sm/cnDqt7uZV5hfBvpn1J9xX4MF0kuiSXKMLeW3DmKybJH8EBDAA
im3VWqe13DKK91aSnFiC3WtCwhf4iewXtAuoTAXQcfLEo0Nmtje71S8p2dmnTF27c/TVu3qbAcH2
bP2d6Yynmi7G6mpO4vjFl6DPdFJbp6kN/FUp8wvUCJdKnHXvnjjEg8265DrrK72O+hoeV0G5L6I7
zrJZNkU9lRdLMqTUxV3YDhlWtu0xmsPvoWs+bGjA26RlQtyZcevaxPeOkXExzTWE7kl9GYpjAuma
mIzgTRsucv+e2RrF5joU48qrlPUmht+u3/Sb2LOfRlE5K5+PPSsPuzakKMCgC6U1VL/1bIJNl7cS
DIQueEg8+tRsGHdTmb07XLhkSbGeSq1FxAJksWrrlsVzO0CNr4TNqB4sdpsQJ2cslktqu2pv1nzM
e0LDSB44RkHCuUjtl+WqIRGs4crU0WXx5+gAw1LcPwg+t3mdQ7T1+vjJTwHJ6srdMyX+vGtCVTL+
xYAMoZdg98FlGZZGkdaP5ZV+pBa3LYs2mmyFIRrVtavh6SZVVW6nqvhb2XWwahzLOTAyJyfADjbM
u9xVEWRPZCukF+PeGElghpdIfjrBJevU/YmOKabuGkA3t+EXeeMCMYPDVMyKyoh0KZJIWIlJ70lt
6uhaf7N2CwYFwLTDqpLkZp30BubHgXCPt1Z1xR4ZnNKLpNS59/UOywHLPKp7mWO32uVpvs47rm8/
huBnefeHJQpOwXivqMl0OlMDWz4041FyqxcpbT3v1LyubQUdP2kxRutfM8bqvRM6B9+zrV0Vm5Dg
BtI3YlrzhfQErAt8AgAvMWwrj4HeQyr/1mIOD8oJ974aHNILBkxWC58lp7SDg9L6mISl2cwFR0Gz
BLdRO9smj6mQivMgT0WCkVUXWcpsUt36Kc1RL8Qu1q63m+RMvrDvko/K4nFBYkAtEKLIYFobWZLu
hdtrSfS3ncXPdhPMu6px+03ZjUcvUe86GRHCPIzwd0YLkbF7KPVyHxb9KbJCQa5ptCoQI0p8VoSg
dfpFCw5TT4JNrT39WQGveJ6YoeVmYvv+j6z7+MMOMTHpvAZaKzS9C5EASd2JvV+l4doVXUeZROxc
iKaWM35JkyRgSJCQJJs77iapCosl/bstWdrlvrTOgS6SU+nlrPZZ2LUEqjgAeXawl62XsEwERoY4
TzvJthWgXHeWKMxYlPx62I+8xRiU460ksXUXGBIKhogEigbAfdRB4x0D67EJsZkoGJl5zOZ3NQKv
apJDP0xvaeaXq5hU6W3NyYpZn1+001fcQ+IluLfb5/E/Cq1sX0/hI5L/ShN+AZZ9HqFT13JXRM5j
z6G8j5ikowZb25alQF7ua1aGxMqb5CmaCPRgy5EgRC02md4uuE9WUUK8powWDEJqEzksskXG+25B
EB/myIcH3tCLYmFCXCvQEzMKdYfJikg7XHJEym+XTgRUHQR1BuGxLO3fXQWjOseNUMjSW2t28vTQ
widfVT0mFPbZSJ5m9yT32YwbI5tnquw+PbbJNgxEH7A+R3uHnOOT7+DeQL53Iz6PQ/0nVf2bnMd2
R6OCw6ZA8BuoM/u5hzyv8wMwmvWgaVRNVDMx5BejsqevjLg8kkjibtsHVc2Ag/TvBBPkNDo33sHl
MMykcNfxq6DyO3agOMcw+RP25tiOVrllYizWo00P2acuI5+qAYNcWWB/I76FniTPmqkgvoxvVtb8
DQp4unPJFxilu+8CsMoOZp9mmWj2iVkqEbGRfq+E/pxVPeutbfnyUc0XZVkx+1AZ3aYuU460pd2l
tvQuupdy63Xtv0bLpwbEF+cDw5NQfuDtK/Ztvnw0nC28ZsEqKAJvzVI9l13PnZGmPLLdsyVIhclp
57gKOQN9e0b6zPZxKOj3Q8/fguLYeaF/MKbByj9M2a6owRXktXOel5Ej/Yz/MDoExprXTRgtm87J
KlY+O3Tsr9J12OXWSLMcEFBgu+CWL3pc65acvHQZdoU9viRuFF+yfP7tLWLedgBVrexzDr0nsowX
RMisBKJfdGs2bwTrvbWzWQiYFxhN9i67QrHy/xKRMj61VvCKvc87swH4Ynfv+T1snSW3FQNPLB7d
wAjdSnYRdRhhbxlXrCFQIHOGlW/XJP8UvuBI8BnYz7fJWPVNSBtFdFYn4xThGpNOto19D42seOu6
jFChnsKsmujaFLaQO12NAs/ODnUy36qJiDBd0/2GKcmCLGjs0zYXe8flrTQVY1BW6ix2IB7xxGH4
qkE0C7c8JdkQbuMa3HbcT5+dbF5ifnICSnA6DfcoYyGIR3+v8hrW6qFZ933uMhfQv2yHmRTJRwem
lTn2vuw1b7FgCF97O+nY2abAM6rYCzGtt1OudZ5bFpTxXT03qNFbNf5ZsMRus3vKaS3luVfmMJJB
9uAWfKJjQS3sd8+Mf1gojYi5bOFjDF2U80iNr+yZBtvQmvR2ciq5y1vSYJ2aiyVkt2QucT0oN9mg
moMvqL1zpb+KtgwvxHY6Mul2SzId+wnbYCxjtUULgKdhO5tWpKfAEMeeyh4URpuecp/1XGpa0gbU
R2v6335XsRNFEiwll9lFffcQpo1FeTAfOVNbFlzNezJkZGFZ5R8GuekJjdlbeSk2y2GEUdG51nYR
Jn8xYXDCZkuweGwTSxiec/VhcJyfjE+KQFX8M5XHJyY2NAwT6YdV7q7z/lcsG7GtWI7dxpX9j/SH
Z2ReuaGbm+ilwgepiz/BwCJTrVK93lc+etKSqmmjIRt097wtNaJkLD4xTsKUrw34ZByHDdvHJTp/
0VnJJl8MHwFsVXYOlA0ywzlU82F2gHVQOImDlvFjkY1r48xqDXxm2rmpIH9q0mIdhviSRIFzwR9D
kia9cuNSE/p3jrBdmwNISm9lCObeJwNSEw0o4x7bFJuuDZt9Ms3gcwqEHtWafTcszZFckndsdQb9
R9lbx/vLvpZ18PKXOST5PSym39j7vlsfJK0SeJZ8dBJ4MvSv7nMUjNeWraaVWmpnPesF++ccz7e5
+1Wom9fzxhqcLOus4j0SuYtK7Ul35Y1/pqW/aSZrWCwJJgZ3X64kploVcnkOyf0arojFYbi76hz9
lGCPoHyONqKoiFEltUUS4GCHhF511SVsKx8Tr3M1g/ivz6oS10P5EBgVI2quZIYaJ5MqWdmzQK5j
Ekfuy+dUX1SPC5Gekt28+pj1CF8hTUdWKokaRFYwZPd9ujDRFLm8iLC6jsOvVpJdN45WexgS5mui
Jk2VK+Ej6IrsKmoMHw7Zt9Li8xkV9Hrjls06j4MDA5nprH+z5/4eMotdT18enGDiTv7JG3HpJDz+
79hrrvSQCUZinhEe68+MFfq04pNf4zRvjoWLuKeUZU5FexdmyT4E+29HuiIwY/4ydssWVCS/EGPs
VaVQi1lb6p4y0q67+hUug3douuLT9Yi3orr6MxAPt0b/5VPQm99GWsElKvYeH8OiSPRWToZwKrmc
4167+E6yN5RGl236DG8xWaQr9kTzPYvy/2WzelwYwypnKs+JjRvBlGHL+2idQ1sNb1bVHez2HpBn
DXIb+Dkfl9ojNcx9xmdlrS2Tfo326JNBkPqrlvt1LTtrYLpHkC3kJtK57adSDMmuJ6QzjOfqMyel
3DU4EmY6FyLAqfkUSWIhz6KSDvh6WWHKlGY7s7Bp6ezBWM1fH1M+fRxVZASzhmP3e0zsbtPWXKEz
I6032B7Fg1pJhjGp27n7RMTs0E/FuC6FnDdGwN1k8d/rhuFYe3jHcKq8VGE976zRe8vvbb5Breba
IeiKLpdGB5HEjG/EoXxYlSwB93nEpcxIgGNVv6SAcMrBma7SOZFpxrI/kT3+4OLlC7zvfiExzIiK
ODVcQ51HdFcXs+zrueVGwDddDTHVKWaLgF3j2mxBWBQnY+dvg8f2Z1kNB+HmFHyF5XDG3dXucsgf
o9wnrBpHkmY6fk46cdOhsXnVzEA/35VoPorE7bFLaX4diMNN8pUVybCeSJRCGLHy07QEz2NTWLva
J4RoaJtbXzjLswsDv6vtDQ98wdbu+KJDdDgz/54H0760QbhrZvPBJkNzwVP6OyAvanKS6ySTa91N
L2mDtyhQyQvjDRo/9ysnU+pcCurt4YugO/SpxJEX8z44Ns28yzOe5XQDOiUBLJqnVZj35aUZFF7O
oSw2dlVyvdLtcl7P/1TibGy38C4Gd7aYuk8nntHO4cVs6iIkMtFJvmWX92fYJ4ROL8bflh1Tg9yW
1cWpkvJ/X3iJV5qRD4mfyX17Of3bRMW95su+PRlXZIFkbEC68c4CqUqoIjWyVMwgCcyNJaPMUYAp
anveebjApUfPjxVQRu0feCIEgv2ER2IEJS47cG25lo37WZh/EyLAakxt59obssdYxBErzMZ/Jm/4
L69peLwZ06n8nlMijp0R4bPyg/eCAJO0dBQ4B9qHofI+ZeZFh7ZJjo5izESGJ6oiOmw7UwVCx26s
/g5nyNmYTmpxxbKxzdlnP7iYLfwlLLbYWgFLLMGvbnBxQUe046m0NwNEqhW7qzvPTD068Ggf2opS
anHSjY0rYLWMSIh8SEefew4/jUVM1ArkCFshRRmRfOeRfqH9bd+R4Mq0gR3MPxOt5Wqx+y0FfPVg
0EgZVwzU+Et6HFobqQszEC2Xl61RqlDpid4GK0dU4SQwobMk6aW/fYtDrVBvPk7IteUOZmUP9Wti
LVz4lke3Z1z89pFDc9+aU2gX/3SWVKe6kV90dr+jJcyPWGbZch365z6O1L5DyM5th+zyKUKf9BGG
hq/ZH1ib4EQX1fQ6zniUXLIJ9TevubMJC+Twgm3GzxYvszslpHE3fbdp2n4fTwXZ677cWNmyyw3L
VEu7Z6QEuLEnMpgf9FOEDC9YPiO++XuEPky7fSefWP8VEx4c3Z7Y3DGcA/eRQtB3R9S3j6hFZBYu
fbFR83aYePBsmjAbNTATxt+FATUSR2UVyk0J+MMTlAV+FVQbUFikFNUMomd9Lhv9SUzItMUdiAQi
WjTgif6a8o5UzbSIdsx/uWmsU9+P89ZjgkSsbcPVMSQMEy3/Uhbw02bl5pu8ZyE4QiQZZjqrOPNf
WHOvThGwOcBe+ZZ0sBN6WrVRNSYONaCeh2SKJ3Nw7RhunZF6NgNmrS2YJpxy/d62x/YKx4DpmNks
GW7qsMJBpvqlWw8OZw3p7a/5gHISqeSE2WIVEE3IuyQfHDgjYk4y0iW7CLJ/wLti6FYLNpvjIcIz
sEi5Zi3jaHU89X3DhWTliASxFyCEMciFz9LcHA+pgJpoWms3u5bs+Wy94Y/rxUQlBS1hcKVTbtIG
ET5oZzohJ3tWgbtnspvsBsXmgqZkzO3aoavv9z55PevSJR1GC5K5R/fIPtDO8zA222QTMfdgb2LJ
zCYOXiQIrzWIlaMkdltTKLJ4ty5S8c/giY/Hj4TuArhQfXTq4MXNmhgrhoOoSvHRJzLnszq0f0CN
qTl/13Y3bslk65ji8iCmHCc2zIn9EGHnsEbCqXjR64zgtSmmTSdiaNUmUb5NBPp8GFGXmgZlfVyc
aoX/Zqb5ovisQ5//HacBkzQQpMzl1hASkAV0xp8Y0bH1s/eEMoLTLkhpnM1bjX2yEUn53DXVYRSa
pK0uofJpo+OEAEAjH1OqWZrJIOK1qT7bhaeySNyPVHj1Kb5rg3cZJSDT4bCMqsHcFQGXIcarbV3W
6YfmSvoEKxEwYjfwDkhEitQmdBhz87ofIwkGym9BFmRLfRl64a6ZhK9MN/b87DUtcY3Shg6YTWW1
jgDIbueGPykMeQ1YIBGcd+LZMvI77rhjo+kmgxRrkI1QrnG2gOAJKJ+nv3VSTYe4Ni3xQEzze/8N
4wWezfD/CDuv5biRLYv+ysQ8D2ISJmFey1uyaEXyBSGxJXgPJMzXzwJ4Z6ZbN6L7pUIkJbEMkHny
nL3X7hIgv0W8huvATZZVxbplMJe19Ml7m/RpT+afsTkh3XbFUfXjPrbQtHYRH747T41QCORXdOSb
yhznkOkkp2sngg0H6YAfyofOi771sz7ZwlZmaAUmuD3qqAey1v0HOzWZZKfT1U7cSzNo60LI4mxL
jWFwDofd6+dAYZsbypmyc+ZMWP9zWsKe9j3AWgFhx2YE5SlSMTNazyqazjLwH4Uxrugf8YJGYivN
3onoBvlsDlKngCAffiQjcqeEc2KuWaxQjq8mL+mOPWmPEjTTCaAGYmaCYFdO9mOwW2/rY4rlICSa
RxdhaKb59DWxnGRI3fcjNbCkToYLWeO1TLjLlOFeujl+jmoFvUX9jADnrNuBvZmm3lvFSjmHYpzW
XDfuaeyahlMd0d5x8VBWob3RckrtoDU+bCOlH/rodhqpvhbtUla5Va3sn11nis0wlBMJaNbNHd0X
9mNoTJQCtVmZjOm8+jyxIpgtRTB0nOFI/MpejeNPjnIkwYGVtDmdaFozXLx8PGe5bgN9G7dWzRlE
KUn2KHtwiyvqNCr9zmvKapeo/Nms7KsJSuqu7jMH50CfrOlBHrM4lNtIG7M1hQkRsfQ9gtZ87MJq
QN4h51RHTrCSuCtoNbBSsq2dk8CEd5FbYUj8rdsPB0v1P0SXIcQsiwINk31Py5F6k57BJhv0zZZ5
9nSZGLRNSWbuKIPRThCP1dqxeZhe0lx89DiCnvzZIjIkP0Ivze6VXd/VyeeQ9jdaFepS2rSQMmAu
JjsLFhuaOohvToWOibSSjkXPPHyLaygzY/7eF4xBce+OzFFK+huG/YuBmqThEd5bcgCl05rBxqv1
Fy32SNTLrrrplyg4xUy/cR8CjD9RHNVnK6NXmgr9VfVi7Y7JsCaT7WcXNdkOaQh80zkhvHkPpY8i
xURPreqPPGHS07BGTzaXcJRySPf04lvAvXSoZlWjPZGFatGs7ppiC2bsuXGFzVmCuiTJOQf4ZboO
MTEYmUSNAyijLDBwBYRhHTJzevZJCL2M0HDGlJGVmA5hSUfSxbJjBbRnUOztejIk2IEijs8BDoL0
p5V7zhol14dWFDCQoJrJXPM4EAfPOGdRlkO8ZMfflJFQW1xetTFsemnLXYA81Q0ZNOhOI/YywjDg
uycGb7t0Fu+PDDrasH/QCw1/oCBd2g0852QWj7WPwbsl/gERGtqLDy9R2sqdKgvvotjkCmU66PdZ
CRxfYioq1zZ35vArTej/Gt2TAG9jVVzOQ1VzqBJm8JDAGQ2m+1SLxz2tuItA+LLSPa0ke9P1d1nz
CH1npPsXEdfh2yeszP4O08TK73SYpbrc4UmxDxYxlwxorI2ZCRoA5riV895td5m6EHEyrAdb2xax
0GDDc6RDdtlpuzHTsq2hOckmHBzy1el50fjoJ/XDkfpskG2LrTfia6Hg3OOCI1ujtMboFKXtmeuN
j0dN6c45OZpozhUwKJ02I3TSAIkP1aDCO0YMdPTq2VRGLCE7z4OuVoN62NaqeBhade1rAzk75UNJ
EwoJcHjN/NDbBJzaY6OkjTHct3ke7bTZREJDHwDt4ICBUvqHmtZ69NTTfKcdiXUEwZFbZDpBxBxW
GqqsdIACFdBzPA2ifDSDbK9wkrLg1d55KNqbrrccT01QP5py3imnK9QnZETj2bDTpLjYeuleSfdF
NjWqO63s5CmwLJzZdnst8b7tnPhmaDddht05EfTZzMYllBh1wVSSsE7wtMDihrxRDuXI/+F6u1Rv
8lsheqRadRjcMPnKFZIMVH6es21mY180UjWFqOKQJqXyaeCCMweAQHVooN6UQXsPNKO5zxPF3pUy
+6SD51V49tsits8OeGIaMRoHIHzkZuXYB9fMglVOlvuewxMqSwcpZ8awn6bL86IL1XOWLj3WrD2c
QXQpoXcOUdKvAxTiDPBp6S1/jeowOaMCdleLv3vuXVUi2rdxz2U4NTjqIqTPaNVekCfRISbgsME8
RVOwNF94F6nMAFlhqopZn73guajduXJRP4Y8XluauxfUuQ/sW80DGmyDJlvIfpnp9Xp5I0zZ03Kd
kAIifZ2oIKIqQdZsd8M1iQh9RyB1rFG8vgA1Zy0qrRXASpJ8fWyWQQjdIETK+xL2MeeBSTwqlT96
XZDdG5paL79ZlwUui7qZic+xy86RYMskPu9Zed9RM1N4DkWzX6gD1M3RJmzw+Ib8E1JHD1TNjGcq
z/xWg7BC60j4tIQvuFo+MTsqhhOo05skVO6ySFLDAAgaVWJw7ZFArA3HDHZ4HTOiSVsa3+h87x29
su6xs9cbf6TTv8IcjdJRR0+pDCivRiU/k7iNiIm1WuvZpmSeW7lUOlTzOIsxl9Es7dZfGm6aGrvE
3S0e3+Uhn2jyhK2517v6NjFLeRqAKA4Mnfs41w4wlo7C1JrHgiHw2mlDZpgatmAw6iRzYcXpUiQC
num8ygHPYoAOydTSvUONo2ixb70S95EzamrXFzBFS9ffL69WycnfI9Dk1xgD5sNRxS+YOettGgIB
lKnCKiXAKeP3wRRDWzegJk3h6dH+OlBP/cwLaojcR7uGJmfcB5pVbANXxpdepc99U/aYWL0Ghx1G
nMTB5MfNY7KBNZjm6uqZNfLdaoQ4ygERFTIQ77nJj/Vss+tiZnSzeyFzg2KbdAFJZ1MA0GGu3sqM
RLhiTK66aIaNhfnhbBVOt85GInUjQMb7Hj2cpgr5x5CaON3o73Z2+Dxm7EopRuGNruc/p3wKzuXs
a8SAAzdiGmM0ouFwHdJmHzZldIdKEfVp2JMDPaXJY2+5uzHW/XM6OU/6YqJssuo+56umRpVb+Ll4
QIe1doSsf3Q+PWLUCuFDrg8mMis+uthm3AIGfXobYiq+rL/loSpfxpx3tiyH4Jrkb7SFofGXCh+5
kfvIYLvb0DvvwrQ4wXRDSRr9F0Ok0bNL6Y8jYHTK7HoC0qey8YzdvXmoLYpF0h/Ldz20O6R6Bcra
FAK4lSO2Yumxz9n0h8b3Af1ZYLvmqwsJx5MDCWAThl7xahTFxvdVcTMMomgDAfWUPcI5l4jQGZLi
U0VjxxjbKt2DpgVIZudJtzE7Y1RPUE+ZC8YZ+OpBDZgcfpFT2eT26Gms9HUWxsAF2H2jM3K1+mIw
WVhHCnhs3YrvdJuy0xgSMWS25Qug3vnqjawjoxLrrvarib3LuWkyZx0w9ZSM8xqUPs2bcQyRPzYg
yPy612mZKkE3/L3uBs6PcfeezgiGHmXiKhqTfpemzaXEB3dKHN+8KzwPupruYsC1wnptBV58Ivc7
XbUswDeTefHsgV7eVKQJ27KMJ16gg+QTX8NiS6xDGAegsJ11wQ14cMdeHVDiZhyTZ6WglY2Xhl5V
OJuBA/8sddO572ez7hj64c43cTv3jmZsRUog9vKR+GGDYT2hK8/fwxvC4PZO00Jvlxsdf4o3+mCX
1xyn+K6rfSbJY38qLKmv3D4HyKKYveZ9nz9qce3s8gZd3v//60CIH+AOnPu6Y+zB4Tk9pGb4Han5
McH2Hg0EOFt0IbdDoTdbjp/FHd/YJV515pjaPFazSyOPaNhk+TES8rUI253hWuV7baGwT5cdM8tQ
RrTTvG6ET0Nu1CsPCs6yIGKoBH2RpzubGAbeTo4/g1IckguXnhUGz34INknhS1xc2ypT4rJstkVk
fULXVJA84v7Szg+dwAPVm1I/xM09o5ELm/S8vv/vQ+a+O0Yh7su+eOzpJVAv8SPL9j/LHgr78tVk
xjnFe9/tugMngvHN9F1YwBE0RKfkIpCjZT5qebOtSA76yFtqXMSE5jWAj31Bw8APFA0NiWiNuue1
1ZEguMP4Jo2zrULvmDudv56CLH5LO4dRra1xsqhtnaZEZp66VH0SrGu+R051UeJtqPzoJ0QbdBw6
LeovalBTyOIY+j8DEWK2sHEAmE7xqmkJDQDZvtPjVU6Fq6Yagp2eoAKwkBouDJkWgcBKp7Nu2lV3
MWYPtBz11yTLzGsdvS4Lre976RnR75tTx2LNmuLdD6XPk8iDW9yU8tEAY9En1laZIZt+X+VXRGUP
eltqG8sMeHF6Y91puv/RYwE54Xj0CbYOpu2CTlBBfxtmk1tM9PBx1JzwJR/J4nBz726s9Oili3S6
bE4sz8sPzdkPJ9nR26GiVJ9YuFupxWcXtfm1GJKS3huu/qnp672mxLgtfR1FrdOrU5vW8HjjPnlo
ShZjeK/mZmSnO8ajfBwaSoVV3EMACIIZr5LukYjkSGJoEUSVuo9qrPKajt5gtu9MuTh/bfiVqzyU
7QyrMPppLU9lMAWuaH339eHglyo4FPNZrxMgE2nu4NouENPk3UtM0xGV26CdhxDHCtrf5hJYU32J
kuuyngD1Gw5a7Fg4Vjxx1KhCVhk3ysF2puQyjd50pE/BwaFjxOgkVfQDnMGDw4p1qTANrkRbu0ch
kmrbg4nb9tjOt0FRD9cq/bVUOBn7GsdXuE9G3zq7JCWa5Gt/LxJnvBVu+aos6dG/ZTUKLYyBCD6q
LUDpx7KMijvXiK3HmNnrZJfl2hPWSFkaGDRruqPt1UxrWtPHyzA69B5H/8hFWa87zydnEIPJhuHx
SaCoum/9grn4vC8xS3Ifvp4CokINvY8qDyYhZN9GxIGz2A6sS1OWJy3uEQyiciV+23r1NT/d6xFz
R7QBwcGDK1SitD94TR0f2GJpPAEz4r2c/5Fb6bccZApH9OLB1jCiZYmPsITlHx8xWqo6+7SgEbRN
VzwHtbgiAST6prb5igJ+reGMf857zlYwdbG5lc0ltvPqHtcbZwZuB9aS8Q2Pd/G1LTi4qjqlcVjD
7r6jW6BfysLe9IaoLws3ppPlv5A++bIBmkYsiIcIsnUK2BZVO3YlQ1Z09sp7hFfWZ8NIgNtqq2YT
YcJEyITB+aCCEmxBJo/IfO7iNCzXC0ZGV7F1CxSh7j5KP7TuvwCKcHfwhx7aKa5pMBW1vF+eClEl
VrlX+NZYVn1tG3YYc2knoT4DnfxOCPB3lTXNPS4c+eT1L5AO9lMah9+DtFBrsIf0JyPb2yWCeQr8
mj0heXyqimyZLjFvRVeOHw5YSl3HH1lhwF5NmPZQwv3ryIJ9RmEALZibO4NzjAsP2f+86suQWrkK
nKOOEgkvZQSKZz5kNSgEt7KhnFzObSUxeWQBM4xfECyIqYJtk0bFvre9A+aH6JcIaKWh/98NGSUt
Gj/zgAsZZftsPlN+bx3jXuGHcmzkh1U7bJXNMFot3AE9To99wkqB5izaNpYXcy6hRLZnrzGkAQYa
1fCjEYha8sRY511roxzwoZx8/VHDGUL/pd7oRSVfTdftN14cyQMKB/mq3JC5q5F/5I2TXHIQVqxG
XbHqctvc6Mi+HiWGpbMfVZ+DhffJncv3sUbHIsZWrYzCdZ7GpvU2df3LHy0sqUbKQ2kwJgwtVjyj
6xniKLS0GP12bmbFR833nyXEofuataeaGVjIUfmrir5L0YPHruHgffD+UKIjBplLttiR1m6kQkSu
RaXTE8jydb+WUMaPenSnTS0S037QH3PfopOaVD/KatQYw8PlkALeWc2Ws6yVy6rJ6lnmncFI+AxG
DZi7LrMb3jry6QsaB8uzSvXwjKg32LSl7A7SgZXUa6YH68o4CD34pWgb79IxY7g6H+bH/oIQJTt4
yHn2o2dforKNnrP2QkVfvrVWRv1T29EzQBDna92xuADmf9nOVo9oCpqdW3jWmtvW2dVuk59KLed2
ss0nCxxK1RqrxgnrT1yZF10wK48wct/3vvsL05lBI87+lSf+dGtsRQaQ1e30gfSmwrf85wIaogrt
/YSQZY0yursvWu0ASxj09sAklNkRTs80su6MgANZFvpItTtQcnMBr7UNCqR5oQyEy24h2w237nQX
GBODRFay3uHqVuG4zyuKqtHG9CxDOr55bh8VApmL5Q0fgVkFZ0dO7pk1MoEAw8wrZY19KlnP/Gzq
nxuDQ6qbWq8sW/EfUQq3NstctCHBicnauCnp6h/GUq/vXC7bVVIzOhuKztksu/085KbNNl6W5zy2
TznxAjed4Jd1rFMXlHHYXExtiI9TK47LZiZn+3RtzZDerUqMDGERW9zy3bEK3jWYRdcw8nreEMfd
RkH9WOi9wafseieZ9g9Wahyq2WpelcZD02uYAGx1igy84O50AVnSbVGfZs+jP06AIqigUo5/coaL
QDgymSzOp1qIi496VwLHDi10UVNHjW5G8U4KVZMh8b8/SFJfHqoErhpcvhtp4Oa3MfV/IRcDcTt4
n7RXzV3dF5JARz0KrhKn7trJXPfEkfK7Qm7DaJy1SzMTZxuVPmq/uaoIc5dUKLALve48mHn8hB+u
hTcTAASffcx5Y4ebvIMVQL0/0kBW9ToX6TEcmuKCAdq/dh7yospNyhvxd8nKYNNo10PZmBvcn29o
K81vCZbttSS0dkKAcEzRBrJvBS4nOSAesVt8yzyN6a8faMcpxhrJ/hjspVVb1zJXlDlMM7Ak6Fer
9EPkcsNOFMN40Co73M6stvuwzu5LfwquoElISQ+Tc2ZPB7xY9IBqWoNwflAy2bJ5hLYTzm4FDtag
rpiqxMVBVNWLnYwxTThc7Zoen3hjoFF0eFmXb41+9yKh06xlplc7TvdzgEX0Ual8n2bpt44R553W
yI/Epi9Yxqz7uf6ENrB/kQpAXNEZUPqWhYSW9V3W0hUWhbSfk1hco1DHc0mU0yHP+uz4XyX/fUTv
Ul+FXlVR72fm1sRgvfsvYYS5Q/9Hst1b94XEeq6lJ11g1Sit4HUIJM2Iaaa1HwfMhRFRCCiqq1+g
f6IpOqJ2OdCB/hDerGKtrUPVjBAwK3cVmvQeQH7T0m9e8xGXg05QCAF/5a1prSfElFssU2wHsfHU
D96P0rC3eQHsZypKbZ0E8taU7cWA7kFjnWdhxYcUA2dQKHh1jsxWjBM/kQ29NCMUV6+FLefm8mg6
8Uy/sRDRJv1j2IHeF+zDsV8/cdIDSMQoF8ty6xVMDLCkl2hw6qilEzJuNfzTaJB7P8FqHppop+qL
7jJurEzGStNEMECmbwMdpTlySs0Uglky7+kQWIe83v3nf/z3b8Ta/+ASvxVR3jbwbX8nqkKtAlSs
6550wa0azm8AWEQhlmrjokbXwrRJJTb1LeXpUKiz6dhqzlx+RBxqMuUM1MsAhimdYL90SRRfkhyr
hEOzZFU5JiQxTjSIjBi4c+MMR68l9svVJLY/lAQnWjF/9ExjnqiG7KOm/GgXNkK+1w7MG7fWVlAM
sCCFnvVPKQ///hKBktoW1bQnDUN3f4Pw9qybQ5a4fKDzoXoaLNJIR02oFQ5gRv9F3q6Xg7TmNBV6
SATAEvz6P4UU/caGNnTPs3AiEbfDr3FQ1v6VtBsyW2ZRYMIa1vj4OxYjhng1JfTMA/3CKS0FCo4o
Y6UBDd74JqZpybAwdO3qjwlDFHS/KP8Hqq4+/+K/IoA9y7Ypz0jeAEW8/PxPSHLgcAQYs+Ygd83A
eWX6pZibIlhWqxld+lTo6WdHNthWyyO8qXVMAwkp+ywHQPLq4Nj8+0vStn6jhBuGMCybu8vFHMOn
9nteLWkFud34rC2II91VUewXXGkCuWpsyw1Dmh4QVNfsA5qe7y3JeWTFqqcGb/QRvVa+Y8qcFQFt
M8EG1BppetLCBk+fRyk0DQg+JewLGh761avUOk1lV6OaRqA2Ce81zFOQvYx0Aq2ZbhBOf0aNnZyq
wX1a6ueWwJD7yRfybH8sx4ml5P5qWkuNpYkOEL4W3b6LwyQ+LHfG0n0BbtismJ7Oo+jwR5ODiMXB
MWNNI/oe+yjS6gen9d55bx/Tdmrx8vr9vaed3bzlpUSR9Yz9936BejA8TR8M901sv0pJiC4tSINS
fw56DvFp2/dHMT/HQZc/6KkyGJkbilGe3Ipyao5+Dp/EdxXyjmon5gLKmB8KYyTir3MBp1gqNI8I
JOXKacgjKId2ZAo7AF2uG4xAXYSZEvnf8GnlvxrTaX/2oA9WsCaZiHtZdMZ4194r/G0rIhKOsA+L
4xjL7BtvuoV9LkpE+7i8FOCcTBp842QbrBe69M1VFGI2iUwCn1wCGx9N5f9K/abdMbstjrnG3gBe
pXokHL44NWpJpnQgVFk6o8Uhfq8mrfzZmvoaAywTuxG3mxUbxXZw++xae/WjnVbjd+I2cDRHnffN
H5hwB3U2PPeoYWgF5u3DiPtt8M2D2QNqNoN6fAtGFnhmGMlOTGivOHfnDyMmK5Zrc/zQ3Zy2uPwj
MKfqECZCPjXc3wad2Z02dkwC5kqhc9B1FU5/MUevvVqNezZTQJ1O8Nhl2nBz2nSYm0rtF+K2bTtr
wy0H1Ekv1t7ciFyQjiBBvy4bJpQ7fYagmEnM2dBGBCLsAaFy6H0kRXRqpP7plXrJ7TrD14o+W03A
B04YfNh2+fCOFv2UfK49hD32RxJA7nLZ1A8R87naQxFljtLaIOLmUgnNnWe0lB2FWxsYuevPChfN
i6L5f/d/X7UZrraJLheoTc+7IQYwV70anFeXhPuKQDL6xTrVwvxLxKz2jPui5UIdH5JGED2TFj9t
hBzAhKKA5qL5uByG+yqIThzI6ovdTUh7J6a8NXk7qORpDBlTvomY9O19U6GECEV/DKsJkmsnJ05p
yBW/FteJZtDWERR0Jr6f0Q1R22jBBc0yxWXYp9yAjIe5P5HQyUlSnPnqmyxhcJAcefNjBnp9bPyR
GcJ9CjH0HcrW4iAdePulQ5spn93L0/8g4ODZnwk0QcyDKKJvoPrgxeAbGPVRPPqagiyldzBD9DpA
0VFGlylJrzTth1vdQz1AWQJUXWfQ4pptc3bydoQr4RjNOfLn4V8ynRaS3mQ5/+IiO5XT3SG+8dZF
WLm8ErKzjMQ9L3WlD93BLOWl8PruKDRxbWM3u7HrZDea92T2Qmja0WAMAOhNzboTafsYBo1aazY6
o8nqH4YuKK7LQzPjcIOWG3jyUuMo7Cx6IjY1y2z1NIyxs8MRPGArAQCvZYjSTBqee6Yyv7LOwX1c
asZRd3eSkC7m25r15E4gp5ZtGQ2QOPaDu7cV8zWhxc1uefbZJDAfFNlh+Sp37xLfW8fznumrY4ya
YA9leXh1Df8Eo8H4anRPvQ85sQYmNfm+eVJOn0JXTZuVa9+l5kDTTROkxUkwC0tlnUFtaDuXam6u
Y3ALM5YH63MLW0aHGKf3XwW662p7j0+b+TqKLVNkexgb52hhkobug5CxRY4O1rLaa+NDOSLe1Nzu
BtJlYtkC4ZCb9RUtLhFGLbb7ISvExhvtkZjkEcajldxZ+AnXZiC/gzc1XmIMzXfj5HyfsImca4Fr
YDRi52pwj1xNHWiIIQBbjCPIhZTZ4lnWoAnjgUZt6pf0uK06P7QyaRAhYKQ3mqC8hIlsoAV34yFN
B7jSuPDRIdA74LqOH/PCgTfjphztlkNzFvavZFVpt7g1J+xc1E+lw5o21R22vGHI6XQH+0QO3AlV
i5sPB+gW5JP5JHTzBJe22leOzPEDmuexK8aP3BLY9oeOzuIgthjU4T+r5DtNDnfLQVnbp2XyKnvf
2LqJB3AQLfG+ChCx5pNmnDk4wg2ii8PIWz9ERmUcGjy4Fi7ZCyCbZA/7tNkFZek+mBw+V0HVf5q0
OmAa6e0W4Bua5xTBlw/x4MHQ+2mn0qy6eOBBvkbKCE2SjcfgCfxy+qmNNSbjYqA/Ov/SBujEBguU
uHhl92bYPZwJCXeljU31TYk3bEN3X31xHI8uV9HPdHgelXpGTtp+1+LpDh1hXk5iLaq83i6YKjoL
5P1ZUd68t+NIMTJrKWqn2cucRoMsRXZJp8Fem0hQ3+zOfBwPcTX4j0aZlesygL54GCv7fnlWHa+b
1nqyYg6f7OpAqy8Ut8UZzQkvuRefjpW6p8bsvTNNwE2BoZ6sctWdVQQz0lGMWf0OxYZdzz4wmYFd
VhNc0uAZUTa2zuzBGk21L2hxrV3Pn5WiIWY4dehkFP3Ixh6PfWM8jMvpFCU0wqN5TmikqiXomWTO
WL37iYy+CbM5jghgt3mv62fNosHYk1KBIYOJYhZb6qQXUJBE1X+fWAoBBGDkM/AIpeuJ0qQZEYtV
evOwzI6tPDymLkwppnIHgvBATpskaKzbGtaV7lWbLOmtX6lKrq1BLmmg/HyWKGJowaSzBjCIJmbu
lzYQRo6RITiCcjtkX4RvbIQeJ3BeCt0OlJ4B6gu0n4wdBb1qwr9fNIpVoEtDeD+mbo2fzGKyOw/O
Jxy7zBMvPTfm7D/FemqPCV5a79uQJuqd3ltI08UJn40ZWmYWwws5flhFZqxkgX3vobL3mvYr0AVK
8JyCNIp8hwGg2Z0mUfQHvY3Kr6FwnL4CV0SkMAMGoTxCps31/NQuRLQsKzaVHMMb+gLkbfUsmme9
O6oZEZvrZwLEOeHPU/isGDBcdCkEtnkx6ean1nnt3tbTbxoWulMn4YKE9GdqRyueDdmclriGDMbe
MovQTRqO9mRDTSPNAOmi6iHmzhPqxAnMfQLfYWeJ5H1WDOyo0phK1fCzFqJ42XFlia66/P1hwvj9
dGMIaepCR5Fr6bauyzmt60+nm7yuSq8d4gopVbHpeQ/uxvkhcW9Jw4ypssYSxSQPjl7yYDv/+nL5
XtC21FQe3osa8/UVydDJDCrIekR0cyQwBbwLKc2Hr4eSkUrRM2v7+5fwe4gMC69nWC5cMOEZtmVb
88nyTy8hJpHOg904snvBKYgtA8wA9hIYCHqK/RuZInnGyHKAx2+V35zCIv5smBQ8RbiUjwUWpp3j
gwXA92qd0GX6MERAsHCH/vr7Zyp/f7M5rTmeQd4SE3dpCHtOePzTM03FnLIjF+I4HdcicN6ncByu
hQ00Kay77ogj+4EqYNoUrWt/W05RzZiRIArKkVSmwjjooYi2OHWOMqtyBlvk4oFnog/FHARazsEA
Y98MxsOyb7fIvYLSlOCm5jPL7Hzet974ozIJtU87/9hUCEr3fhjlG5QZ3b3bvGGptZ+HKm4hbiVX
B/DF2WeKvKvQ0hG4XYMAcjSUtjm6SqGA+TWD80tr2ce/jlq5S1CvZk39E0xbaMjptFvmvm1Hy/Tv
30/9954B7yeAD8CTpBsZpvj9k2fLK/W2B7RSluRVdMjUkqTkHFZoA8InJ15FvneMQYa1M5cwquXz
CBP4EDMsWvuxPT44bvcPsWn/1i4QGHVMgQDZtgTt+99vqIqyCkjhiL+R2L9bX2vDJZ+m13LgxNq3
aDGZvQUpbjKVlL8mmr7cO/NIpBAk0ujiH24OY76k/ty9EHPzitQtKYTNjb70Ev50ydV51HQKKhfG
YIH4qA0RW9pxv+vRAzDPLd5b6KjoXzL6PVFva/QbsxZyVG4dl8OF4Sr9PB+gTiRoHAsp3t2+994w
F8GZ64pPv7TsczvA4nFpj2yyKSaIEgX2sVOItPRsZA5dNuk5N6lk/+Hj//fbydVN1zG4qXAL0KH5
6+2Ec89I8GJ2SLrKV4tz16ZEQ407JvhBq2I9YM6h89qNL67/3QJ4cO4Nx9jlZgt/sYDI/PdPZ+4E
/vWddnVLOK5hEjvLcvTbMkSGgF0UuAdXystwtIbs3wb3KIcIwfhJj28eHcrj3//Of1v7EBAKx3B0
cmiF4fFB//UtGNUUxyw2BQlU7LUyYTFhFrP+oqQitJr4FK32GLI3Is3N1RMnRG+XGSaOrvRNpgH1
09wZryz9zdBD/xjqMF9BXljrv3+mxvxM/vz28EwNbgjDJD8Ms4n3WyOV3nOU0+Amh0ea38ga0FfV
oJtXaCDvX70eUWrNvpqFo1aRbIbA8x/tnvy7uOvAQYCNzBurP3eT8e3reA+bbIJlzx3VzMqWWckm
shp7BBCVsGhOdeslSEuGV28QzZ3MIKqNEDS/jVY1/MNdhlvm91fHvSVtx7CkRS9Vt35b2cnUjIYE
FdkqrRPvqBnOvm/N+pa2DXzuyAeBMzrPfmbkT41WBBc0/9gE8/In6lvjYf7ZgPzhCbepBuS6CDeB
CeaEgwJOrLqtbrQANl9NvgLrBYeci6MmhxRbf9plaJ21SLkPnazdOTn0zfeK/KDZ8QfkuOZZuc5+
SoazT1rmiyfQ1MeXenCxVzijd7A6jqG2gevW94Q8VY6TP2Wo1PwxdQ6NbxBbZHD2UDJJDqGo3pdC
JrGDgbrxqmU+g6Ig4OVZiX5UXQ6sUF6XujPFQqSEGV7JmhBfY996DkzKJ6hvjY7YsWxQ0eCpZ2cq
CwTNBoahZabLLOHZ1XKU0wLrjTePw4SoGOPhWV16Yqya0z05uQxDbANzZ+zhRq2A385xJ44xXqyE
wywqL7GbxsbZBvFQH2I5MGTtw+AaMDxHfoEQTPDLj4YFVo6ck46d+8hBK7iWxqOnt+a1EyyI0CDK
HUU9U2XTtyBEMZnqbCu+UyoCwhORL6Xmi2+YH+REDekmzXNrOGo1+Tb+hoUBrVtaeWprzThYGjTH
CWbQuRyNNw2m3dnIQu2MV1bsKvj8iBtr7355qKaBvrJPQbNA8WNv2AwIHn8WEugs3bQk+CiMFtyz
J1zmYn69QiDdw3EFMasqN3816g6FRyCOrsEKYEjDvIZkKtP5bQnZsX4Wyvwf6s6rOXIc29a/iBP0
5jWt0silSlWqemGUBb33v/58zO7bI7HFzLg6TycmoqOnZopIgMAmsLH2t+BE2Chek6ESx5Syn0BO
pYPIIqoxxn9LSXmGSZ0+VsHXsnXiT6U6al6a0TCKggG8UX2reEx6CzPqtOTexgBDhSLmRdhogcyk
GB4rtMq88pyC2yxR95XvaDB31XZjVRAfJIo/ziIoG8UPTl3IrUfzrVSPSe4WNyQoduqQN191nV2L
5kBFEnKZH4K6yY653/84A8Fx+11HoXR7Xgi2YYtTKW68NA0h+UfDtmMKI5WzV38nby1gjJKwgMhJ
rcH9tvJMJSEWPNR7o6m0ITwGoOqE+zDwCrGrCf12f05Shy27ChvZ/bqEbngWw5uJzb2xTPkIAPtw
pxZ2cQO7bliyWfVg0pFlPv/Vc+5Eskmawgs3d5gumwfJzD77ThMc68wwN2nugouThxfhFcO+gDC7
RSPMja7si/2QG/VacwSuSbn1NYPucDDZpI4aA/CZSBQ8Ldx0RWAeQVGCJNONp3PbcmWax1htuNws
4IJKUdniYwUii3qRAQ/u7vc5vxTawlwi9KuWpZ0Uz3xTqqVslJQnjn/rrI0NtNTct071GzVMu+JC
N6VUGv10mkoyVRiVe3PeMUA3RGQ9WPpTQx4sJouw1Q0zRDSHdrlQYf/o1PMsldgnoiglOO3C21da
HX8KKXl86vx7gSZ2oYWNcTj3QNQ1NoD15mypFktcGPumbD2MV2xU1FGynJBPxAlI6daaWv8MODNS
D1KU27PLHEa1hzoxiuOgUuBa61yTCBHZO1fvUZsqQIsk71GzMIOi0uqHSA39i5P1X8mp7vSy6B9q
0vtHMubNquEch07WW+f4gO9tb7hzXDm6G9KEG0gXGJ3vy8FJVOw9aye9KaV2uNHizj04FelQ96dA
HLHL/My6H8x472ZwY6F0faMWDyiwQlly0wbdPQoSoAjA49yuszeWaL0jIjLyxB3m5KFQ2q/nfyvH
1JPRNy+Kv4tka7g9K4N1FL5/Z78pTjBv8GVT1p5FLQ2o0+aTJRx4kFr4nMl+c2L1fbWMvt/kajUS
UxWxCSzA0rphc3FueCbVWo17KMZ/WErac0NLcso1TEoXcTJdgON7kLXuB7fnIx2IdKXXuWtc250d
y8ZA5qgYBy3Dx6A6X+aEYk9mVNpzNEq2PQTutYTTNsbgnXOr+YjxStDJW4SeEJ8z7mf88A/g3Gwv
AkqeFR8lkJziQRGK6hRKzWeZjdFOBK26FyH19jhxiBP3CQIuklZ8BgX3wy0J5VUBK8fAC6vRqE7x
MCmgKq3wnhTJWstdt0dv3Hwyu9LcGPtiMIwDBGSFPC2XFr5039XtnZvWDwWlSEdSzN7W4noU+sbQ
HVK0QH/JPDzkJMfzicsxRb3wBbka32ofykhfk8st71SZK3jRIB1vKhu4Xx1+DWPpbtSQ6YGW3Muc
GbaZpN2dhSEeX9SV1Vso6KPeOeqosmRoZBmOgSvHbajoGNNtbtuhalG0buXETr8Bg8FtzYPPndTD
wMZpA37sBkc8h/wEWvOcEq195qP2qWx3LyxKIzPOSatIgGPrg7Td1jZebFV241kQd0Lqqc7/QO48
Vgpyr59CQdlixtLdaE7mHRUtC5dWkB4GuwtuI8gTYMh9Z430r73dU6SN5n38hyFbCIetrtuc1dxc
CFCnXt0ggomlwluV3Io/xwHi/lhz74NzbYuDzC/UqTEnNSmesS4ZnBYBYtIvmIbOfRuUzT0/EH+x
KhuewNvcF1Jz04wqwFR1frRsnpbnNGjZmegHRuGPN1oqFOQ3heYNhxwPspMB7sKHd/VktBAZBzQJ
O8SYVHe01FtndnzbGlmNJy3qJarpkRQWuKKf5Ub+aEMke2awC2V1dy4skHO7OBbC+OklRYxIR1oM
Wq0/lW1KxcUoBBwk8ZwnVrnMnBixa2W16zBWwpvYTMZa4xpj1h6uPWQBPFRCo1oEWpge1PGxJoV5
ywBI1rbtSrgDBn8ji12c5Drq50qi7LIjM3k4q21Y0BsTsu7J9eVPyFbj+8LNFAAV5RhtAvEY+xrz
AN2dHbbKOspOHZKtx0G2nmpBCcH5NNBEYGZUQXkuTLr2oS1pgl3MgEcW1311lw+fY0XdBj4nRcgC
zfALmCWJQGvP3oYNr6CyOE4y5M5j17VEnM7ZclTQfAZsl+1Pbt4BDEru3aHB2KTx1x6ySwD9Tvmg
avcijbgWVPGzMEu+d0Yfo7uufEgNlBKTMTlCwGs3nHbdBb5M1WkoXYn1B/830IcXO8h/2Ra5NLVw
uD1u0irYUoOrcwaljCrHNhWTSm97rmijqKxcU6X/3HX1i9Y5p3NBw1nmWnrkgKuFPXpzFbInDkhE
uXKXoSoYuqvuasHrunJI+pcUw+SEJOuWw7HWMM2pf69jkr/QFJgziu/v5cFWt3HdVSdOed4qkrpv
WtnlXM7Y+zz30JDaZfiXPenZ1UlE1rqCm/lY1sWP84B7vqrtc8DfOxX9ehANV5Id/zrTmZZO3sVS
TE0lak/zWSoQwgh+GkCsLur/Kj9UBx/qY2yVt6nv3unUx5NL5NIj1fvu4Txaf1tuP/x1eJx4e0/+
6//G6vuNN/it/5Mi8fRP9X/AEJxj9Ktp9S9D8FNaBt9f24Gf//9/2YFLiun8xzRM1TEsi7lmjYbX
7e+zUzj/g24b5Ik0klZ4e5NN+dsP3Fb+YxsmfvRITWQFKit/acxUjlbhyn8U25QxL9PZf2uItv6/
/MDVN8doSVV0Sz+fot+mMWobiH9Y6gG3VEAmXLCtBUK4dR3KIvriik6VVoHpWd+VGIhISKBxiPjL
ctBLvXqMkkSLfojOaM1jmelR9/PV8P09zV5rwN5mGf/7oyYJnU6LKjO1suQYmUX41ZBRuUVd+tck
fmNX//rhb7U8/334mNt6lZczC9XrVCQHx4jVWlIS3zmYLiuFsgpK3b2SKZvrwTjcrxqBnemqZa/G
Ry9WKAjOvQr0a0kxOfPnkkpuTLT9N7fz305MlGOxVSdJn4TxsbTreO1xSQ7LdSCZFPWPap5fGaq5
Vsag+aoXDTXtwdDG8VEINTxFqfooC6Peo0PRl5y5P13uy8wL0cZY96qVJG1TbTAN9RgEPpBEUsua
jzGRNtJ0jBKeyeVmZjqjTRJFhe/IA+yG6BgBaFWeLKrn4y3HdVWJl343FpFYmSkF6ZUvy/nL8c4r
mmrFSkMqoGCnLnAXgZJyaUJYi7eVa9bSfeDlgaRD6lSood9CjYs9PHK5TYaWBHi+u5WMQUfXJJsN
fk9pXQPOuv3YMIzD82q0lcLBfbNLkdfH5V0iF2Dd20xe1YIzoo0V+pXRnlkA2viyXzUTDXLpCzuy
D1LvIa0aKV8mbV3uw9zDxz9/9XDX6kFBQcFCk6Sjx2rD8NaJPrp2tUmAYF+i5orr2QejhARQwewP
FpGk6N8u//i56T4JDTI3Xk1qBdpYKWrkPzWv6klqUIgV+ms2ZnlTfXCUJjGiyhxwTz1oDI8tO2Qa
F0eyVaJlkAQv92TuNUzCg9rZXaRkLSlRK4oyIEcZPrKcS9UrHZhZsefE9qvXnFB04ipKZsGEJC7E
KUQnDbMiLh3dW89qv17uxcz7ON/jvGolVv2wpoTWOiQm/hi4luUr188AgkTkZy838TZX/U+0VicZ
eHbQQeFTx4yeozC4nmo+OVWTvYSCMp40Szdq2vnZlbZmXoo6Wd8YwIUajPHoSJkLyLc0FC+JwPPq
ck/mXslkWWeqljUCIdYx0QAhgtzCflcn5SlS8sWN6OPN5XbmXspkhTfAfvA4oxhd1T0d540y3LqW
VsMTr/0rF/FzAzVZ5pUJaRWxVQIDqQ2eWl0C29mET5d//9zDJ4u8swBPazGFyELxu8/4FljpjWK7
hr27/HxlboAmi5sqfLAKneMdK25gbbj03IGZG8B+TvupoMq20tapmkvKJw8cV/UnbOADfS2HlBSD
GVW1+lTk3BfpC1/isvyrH0ncnt/UXTEoD45J3f01Mffc75zECMP11ciWSLhJdvkHMIx4Avz2Avl0
2F4eiZkGxh3y62+BQ4G7K6mmcuhCSTk2atQi21CUUxihobzcxMzLPF8FvooQDiUvLmUV6qGP0QcV
+PN+A0ZZXOnA3NMnwWFoqWxSWqw6sA/RFh71dS/GkINUvPzj315H/xN7lEk8yMFS2JVuRUcJio/h
Ll03xtJgQbpSyzB2Qkv6HcRt2P1SDe75wRAEaJDt9eXGZ8LFefa+HrnClEpJjeoj9+/ZIuW643eW
OY9aibKYOqPg5mPNjEP7qhltZCaablyT9yrcpdkgl7XNodpxJfNVKir3yvdo7k1NIgaHEqhZctwc
Wu5+611uyRllUAalHYnxwSYmcUMaCsiiUeEeOClSUGSbxQlPNYoxLg/UXA8mUUOnZKuz8QQ4BJ3f
mOtWqs1mE7dudK1SggF/Z8+rTFZ7r1airqg4OGqVLarPuaKTucQuxLSttdEm4KLTtlJb5cp7n1n7
8mTttxhipBgRNgdkFtmnQTJwPHB95dGPYudKIJ+ZwfLk1GBLENVymZsMHYA7PD+1WfLprpG/Z4+9
EXhXgsBcTyZBwDPYg8PZ9G+zPH6Wav2T7aYFqFuA0Zff/Fw/JmFgoL4rllMR3Da+/8WOzBVFDHhJ
+Zzk2qK0N5dbmZlf8ti9VwvRpf7VA1PsHYPOLKH0q+neKrhtvzJ9x9F4Z3rJY7OvHi88Qr1WSPIp
HLpnO4mTVeu5v2otl6DDJOwOh/bKcJ1n7HtNTdZ6q+aeK5KU/Lovf9ZD+MPFnW+Rl9VtYHpabH1W
oIObHW49eY2Px+Xxm3tLk+UfBwPF5iLyjil1qYs6qPBjdUrcPrHUJOU8fPA1TcJAjs4tDzChOslx
Fz2U+HZ8sZxAvrIq5ybBJAhEmGEXWqt5VOFRnbuCLuTjtd6p1JJfHqX3G6B8bTINUDpqleFrh1Ry
km9qkzBCiIrVr5cf//5LwCLo7eM9z/KGfPC8Y+3F0lbhbnThYAWzrWoNCXmafiiyIPV52wzoK3mQ
tARVWFPoq77L7g1fxEiXwwoFgRVdmclzgzX28tWaCRyvssA4Anv1ygh+nOZ/oeS/uRK35sZqsuA9
o7Mgprrilg+is4T1c8DnEUNxU3ylsMK68lWca2Xs26s+FN6oSfG19BhBM3D2vBc0/x2yZhfelRY7
cIkHzs96ceWUMzdmk8WP/LrU0WWJ26Z14CS2tnKIyNBuLs+vuadPFjnVrgF3Yap84h6j+y47jq9g
BmGRXb38/LnRmqxuW1dj11Qy3gm7oqXshl8wYsM3NotfMBxXrryT979YijNZ5Z6dwX4eAnHLpg4O
hSZTGeyVOliAPl1f7shEKv3/9q7/0th1FPZr3BNxf+SmjkYCtQ5VSr+j1oBDc1NWXQoB2sDYtv7W
iTIpcWsKyIDuk7K0IPAWQyAZW9sMsTCEFWwXbbvAZtT281VgR3DqaiBH1ne5pQr4nuIRU9s7cRRG
X6KglcGJksHDBMg1MK1VF1RZJ/4vF76FfXe5e2O4+vcnRrEncSbUNbtRzSYCegmMrYhOoQyfWKqb
vR5VL5Emb626Gh0Oy2vbv5l3Zk9CTquhfJF6ZPKpLD37JZp46sutpZNn2ZVXNtfCOCdfrdTQLAH5
tI4EApmbSKin+MCCa9sC1a2vhJy5YRubftWEXpd6F2d9dFtWyh8zgZKKfhETvhyHTgiXy3HgKhMS
fCIZ5pXJPrNkpwpTijrNBrqDdAQmFJ30TsP7qbHqqwXGMzNhGm9CQ/cdtAe4YAq8cyTrIZQy0lBx
asOZooeXJ9zcy5kEntYbisHl0v7YZmkRvzjolpo7JwAaj3FZLtzmmgZ6nMHvzexpBOK9k9AX8e24
T6uFco9hbLIOlfqx7JzPHQghGBH8yeVujbP3vdYmkSjP2riNBkM6phgJr8wcQHps8P4hQVPQxLF2
WWT998ttzcRWa7L1UCJSJD3aSviXgNwRtt3KApQ0DHWXsimQs5ebmZlv1iQ0lHVS1EDes1NZ+wmo
YKt7slpFfP7Y0ydhgAIl1/EpUT6pepPiwpPY61jBtPPy02de/lQb7iYd9U4Ykhw8vLEFFkeSU8Kl
0JI2/BO3luF97VA/4xE1BEZiYTBqYKjVXml8buDGqf8qOIQBQjotGLKTbZTeY01PSXK4cndzuW/j
Y96ZatbY7OvHS8hgcE/KThRmNDuVe5sEbH+AS13hfnSZTnkMVL4aqUcuHSSmNmJrGz1Mt/gYR4jr
QjfQVpf7MjdU02jglnisYx1xsinJJjnTiHSH1Yb/9LHHT2KAqpYhTN+sOOm2Ze+QtVcIzjBA6a8E
s5lVb01WvTB0sO0RpuvNACJssGsbFo6BJVJdg9ar9a+Uw4RXPjkzr92crHq8hF2Yz0Z+ip1EAhwM
qX+BKWyw6/TG+nl5vObamCz5ODeARSK0PQ4A2fxPCmWMmIRECYrPxZBUTLfL7cy8dnOy+F0NMDQT
tzj5kkptL3aPQGCoTxJXPpVz/ZjsAPrRLxW75YE9G4iG3MNLOEwaUEggkq7M3Lkmxj9/tQpVjBqI
wk596ntXxRvCdb+FVY8nkcdH9Mr0mhum8c9fteHXnQfSXSlPsT1g2mM10iFDOHglvs9MXnPywZf1
VIKqX5r7zmntMFwxham0lArTUVDwVsJwd5aP7AsHtsKU09+XX/3MzsmcrHjARl7X+YOBJK7z4D0p
bQ+PYxEFFHGPZ1ysLXK8foif9Q0KNxvjc6g/nXVvsN8y4w9l0yl9fDuycRsi0RYR295O98hu1tYN
kixxZW6M0+ydCG1OwkJqUu3Vm3Z46zPGm161NjYMtX3A1hq17/PlgZx5fcYkHvhmAaWyS+lC3Kjo
8wpvm3J3tBRy/6ejycQCt3K5qZl3ZkzCgg5jIUuxFWPLbpv4EGf7ejQGSCm/WY5NqX0EOGh0OnKH
P5ebnJn6xiRCUMaE0mdopQNsDavdpUpjq1+03NKTKyFoZv1OC/USVZYrve+NYyO1zTINucqnsLeX
g0VWa801ad/cS5pEibLpqzZvdO+Iyw/umyCN7LyM94BbjHqD8t+Qf7cDtA08LUWrSdcChzLO43dm
oDGJHGw9DREWPUg/LD4xiQ4BRBqgDHwgkWsfFqS29xDWKPVakUVbh3dDkQZ1QIIxHwvDkDrjWw1x
QDhXptDccE+DjRINvuLWEBaUQMbZGberLTXjnbEIuszeXp405/uk97o9CS6IXEiNJVTwF3FD/uQG
Mw64vqGXZ/oLtE6zSgGtD3rE8V2v6tG/OQp0agZzma1UvVP7znSf+qzpYGj2g5wX297NsvClC5MQ
zwhTLhR8B/rUruSPBWFjEog4/7pOkyfDPcEwTPU9jtEo1ZdphFIixHtCsiNvlTccZHTQQrpdXktn
za3pSYzyBOgxz8P8oqKGsks2XmAzJQm+lrKSci+R/+hWYBf+JlMVq+bro1axu43y0XbpypyYe136
JIRRHBRWRuLUB1+rg+bFiPuyaTHnVXmNG81VO4owgqwaymMbCbWTFqXnB8GektYie3Zw7fY1ivoa
HwvAUTn4h2LXtvtFWW6c+WsqKWRgSfj2XF3NM0FpWubX9lpetZrmnTDkocS3L7wO/0YnNT/2VTqX
Gb763gtJq/OscMKnUh2cY4gmKgLH55Xule+SOteB8YP1qgEfAn3q49l1kHXI2u1Ka1vqeNBM5InY
97pcuUfUYEJtD0PUVmABQsfsCvhW+ILDKBWuqLDtwtsK3gg8BWAf4O/LFjulpVv7EaRXM0hq7GuJ
es5zUTsmQMWxjhH3M6l1XCKgqkqBgetE7RjVTWO6Fo6sEPLjAN5gqMv+18uhYK6nk8Cbe7bWRepg
HtnN9nBvTMOFb9xU7cPl58/Es2nteZ13GupyP3rCGROioozc5TMKlxq6jRzWV24yZ74e+iRotlEy
2Ikd+iN63l+lfUGFu1ElIw2jh4Gf35Hq6q5smc9ahXdipz6JnQYMyjIlw3kc4kTXII/WflU9uCoe
1vauLIuml9Y2fmByte0BuyBb9PtE/1VVeazeVniBWT/a1ucwB/tVCmXqmQLZ8TAbxFtD+dwFbWtQ
EJh6AeLNXvgUZN8lkab9Tiu/9oyPJc31SThN/diph0oLnmq39V2KZhujOFgdc+/Klnxma6dPwmbP
N7M0ce054q2sr+EBfUk63g1IhqeUb+iVlzEze6dqVARBZaTEtYNgBWxPkQUgaqwAw/YrgWCmF1MZ
qnCo1+vJ9h0rF9c70NSP9qArO2GHO00p8iu9mIAa/kmdT9WnQiuGSISDcoDHo2MS7Kp5Ql40lSwH
1BGcBKjlVF6UwKbibEienbL3LXyxfW8gDahYrRM9U+kikmwt/E6SK5zN1Zzy/UoO5Cs/cm6oJyEx
qEVZhlbSHwPF0DayjT8Bbgh9+/lynJhZwlMJakg51VAqQ3eU+t65Ryf11GjN7wJLn008uOnS0q7d
eM6907GDr2N7FqtO6STeETfI0Zq8i+toS5V8QvJOYzuEQ52SZBTlXu7YTACcClQ7D1yFL8XFgaJm
LJ+0zlJCiLGhjXVQOuQf3EBrk6hEYjPs3cSz0LB53aDTE7Zfv3q/HGvJHSdI+52NTq99bJShBAB8
uXNzk2ISRszc1Una9d7Jp8az+OIXZeGd9CLtPvahP2NnX72ruLZBnGGFccCvvXgC6tg9F5H4dPnH
z7yZqWI1zjGQL3OZTbAl9VsI0Du0V+lTnWI3c7mF8dz3zqdiqlbte7Os4j6LKWBOUvdWg9Sdfceo
NK/B4zpKpuyJww74eQ+fZP1L4jkOuNLLbc/1blxor4bOs3WMm0ptJDOBPjmo1OOPhNzez58CigKb
zeVmZlbTVMFaAdvQIozHDgCnmiVbmGc7qD5RiAUAR74m0JxrZOzjq74YChduYhgqeIuNbn5WWy3G
8k+08ZB8DbzE0dY6vOjgWjwea3nefW+TENF5+NCjx4aCbWLS+BuHrnrY2qmrDk+dgkhukTcy9TkL
yRLAzRa56wV4w1Yd/jXfcRxTLYxV3FzSHxvqupvPgwdokEyk7GBA3iZ916argKVvhrsQGa68jPKU
WuvlYHt2/9gPmqffF0XrUyAe40lOpPeyJI7MtUthqrhTmkRRf7TUnTbrwSw6KflaQwfNjJ8pzsX5
snYhdi2TDB2XslIElwUvKhWb6ctQZxQCL4HKwsLAwtxsrizTmfIJ5Xwn/OoFhYhv8JUJ84Mku3YV
g9LL0uFeL+CYIiXLMqxEseFpu+9hZdqZt/BMxcQ7qo9K/0ZVOe4+9zampN/cwPD0an15as4EJ3Ua
Eq2Ic2Dom49+L4tbn4JxBYhkrURXpv7c86fBL1RTchSK+ajC28ceVLfaLVIaNV9d/v1zs3CyhZIM
7sT6ii+H6xeRmcDitLCA0HrVdvBmrHpFFEsQS7g2XG5vJmJMxblWLAsYBTpuDQEeJEs3zI0X4Ub4
aSoNZZSXG5kZtKk8F++CQfVFVkB8zBt4wDi+wqy6dtqY8Mj/2Ukpk6hXu5BAWkE18JBgu9wuPEw2
/DtQFT33m2Ry+tFP0Am1o2w3lqaupFaTow4bLjurub+z4+Sl7BpFbl9QdtY4WmLx64KZ71PZr8lr
OIm+ZvwxaK5zoLbsazVtF9RhF+MGhxcFYKG4kljlKNG6p7ix5MHbtK5H+rHUi6LqlioWDvoi9LpA
Dbj1Llnn68GvyEJC5Sww7L0y++fe5jirXi1JvUycVs3q6phEnv9skakAxuxm/gJMdfaxFfAvxbCJ
drvHTP7Ad7OTflFV7nvfzazKf12eLDObwvN++VUfGk2GSONJ/YFrita+lWorKR8oz/Swtsu4qJTX
KUVg+SKIG0WKPzhDtbcDB9QUT4rEoBoQCKQo4aKqTXn0/F7kT5e7NbcGJoHJbEypaIewxNM3V54q
lXMS1Vyh8fNjj5/EpcDOEKvkbXE0CuVLlSUlTF9Uvh97+CQoJWUNncobsNTAm/CL61FnuICmiQPD
5efPTNupSljxrF4GICQOXdyL5MFonNyOV7IIA2s56jyj75fbmXkHU6mw3Ked27lwGdqhDc0li7Iw
HwbH9oorpXtzHZlEIu6FiyxOE4ETUI5xeWxVvr+MJcXnbsNRcLj8WD+my9ymJlhyaxeLzjDA9Y7C
3uRGG23qrryQma/QVCUsw9f3M18KjkkdvHSZKq+HyEyXrYu0D6u+j90yTMXCJqdbhx64pzx2omXs
Nv5KHmJ7nYY4WVweqZnN+Fgd/iYgyohORVFWB0/kdaisckko9s8YorZjkEsd7elrs096cqQmSKha
T23u9y63PTcZ1Ldt51KL/ZgT2aewH8JlKYDVw2DRllIa5tuPNTFZ9a5p6iGcaOeUA4vYy4bl7c+D
5ynNtWzLXC8ma1/EUsIA6hanvdJYhg6llmaUGksKIT+mFkZO+XagzLjTQ9RI+BjpZv0AgzqqllLd
xtdE6e93ASzm2+f7klSWQWdbJxcHiqUAHUpJXGcuKvnqKL0/z/CMeNtE7DW9QHKWHqy0dJ4q4Cz+
TxncvbyRqkoSf/TO9YafQ2GkSPsS6rc+NMdkZxIJKMEuchzG1D1F/9a+b1X1MXN6b1cl3A5enmPv
f49lZxzVV9/j2BSF3DVVslcsDfMTjImiXI1WVlv34MbbTWh8sB4WPOfbpvAMdyXBXHtU9Ur6nUZF
+6w27F4ud2RuGkxigdlxdgqMKj4WhhMET0EYJ9oXP3bl8qYfKuywr7Rz3nf+OwMAeXfSjcCKuaEd
wkOF71nyu6nD1sZz2zXdjVuhl30wpNZTlU0yZApsZyUxQTYlrqen94ab4H65CFszDx7syhfmrguq
sP2T94HI0O5mUVrfBjhRDO6KdLKcmx9KDkNqffujyz6De1dZ+knWG9XdhSUJ7oVIZdhbHxv+SSCR
zQqSKsnJU623PXBzQObOFh5bZ6+DMDU+X27l/U88+OO33ci9WoQRYfbR58B97BUH/h5Y683Hnj6J
JKY9QB0aMiCV5DriLzW2BfJWVv2i/WADkzgiK7UV5EWrnmLS/8Ea3oBjblBOX7tEm7nIQJHwdnwo
LQsM3QisQzUEjf5YeXAcQYWWpq2tIPYOyrLVu7aDbq2Y9kGXwr4p4e7JVcJk0KQxseg2AsmQXQzm
d2C+EIyWmeESIz7n6PspbsXKy4XPrUQVmDIKGGOAdI2X6qSlLr+FmYVsTyJSX0Zge3FNw0rUkW51
2/HvhF0WL5Hu9Ve20zNBbyonzjrNkgohvENjxTAeQWBv8Udp91qeNmunq4tlywlh+bH+TAKTPvT8
p/GV/chP3XXVoGgL+A8dwG3ZvZYrnhu0SVDirl9u40IKn/IkD7HZSprIWpSG5rUL3Amv7hzn1t8k
jHS96lUBRlh7RQoiBYVvXNfwIGW3vBJdx4n6TnC1J2EkxbXCrt1A2keFNjDzlN92jn144eBV4sXp
tausmesZMMpvF4opN1lh9JV8EDixGWTjetIkN2FYWwpW6f7g3IQywBKQemkYegrgPBPHYKVOsYlb
SSlOwsXSazLMXxadA4gBjqsCxH9lkBLQoqcPzZypCtk0ENQJv4qe3BiM8Somv3EjR2lfrYIQydPl
Rs7lDu8M+dTnLSsVRaiSn+0t0AWOzRUm9uan0kydAtcbYZj+j7QSfr+BzhvnwVpGl2AuFF0twc6p
oh6CFxVxSLsZhtRvxEpgGNWuPClUbEzyJN8d1l3e1311jNlkdnibgQTMHobM9msY7rpXBqCOEfQm
f4zcxzyiiSgx/M6GXR0A9NnYOJgb4dtZvOHU1YrnSK9j5TmqcjtytxIWCcljp1uSFy2dBsb8xqbY
3lC3VRO37a+001XXvlNweEoe2UarTbE2S/iYv/1BlhXA2W6FFl+X4ICY6y6DffYjoCpDfvQ1KQ9+
aZbqBDuSOnocgJrOcvWhbSoYa6us50TG1RkCgq1dkTTOljrmYtJdRvo6/8J5x9aWhmNbebh081TH
U8F3FKPALjM11P0wYPhwx/E0A4oLuLHutK2W136DG3vp59m3UDVce5tT/KJ/sTrNTapVW/aFsgsY
gDxZRTr0py8e/rvVXpaDwMUyBhfl/lClmW7fcRWmuRs4rVX5pQztIM3XBSi9tF5ySm6bVamFksoL
hrCKnZvVVdKYWY6kAX9pNfDMVRw3WfXIucZPuNpAhKI5CzcFrhxh5oXp0ZX5N66496bf5JOF0Zs8
BJUn76smIUgGTtubL1loe/GuHhoFsn3QQ+bH/bbCJgz7IptNVLTWkipKHi4vgZmoZk2+OAoJv0zl
3v5gYq4BBbYl2d9l6Qc5LfhNvA02kmeGsuO2w8GoGxxKXWQg4apX3PDKF2bu90++ML6mq7qfhtKj
Xpttu+HAW8UMIeL4m48N0OTroqPP8vNIDw4hYX8YbYC9T9QwMAkvP3/m62VNPityERsZTPR2X7V+
p3lLHG4CR1tQy96Q56x81biSwZkbqcnnBZfQ0i71rD/Ypm+WmH6xhFbU99dX3sTM52sqVBdN4dZa
omRPtW+IpRnC9MCrFp6wHTQ38ICuQSVmBmyKH6zQ5IEqcJu9o9qZuYEg6TgvSasH7VofguhaXdTM
cE216mnmm2kUt9kpx8SABFGCuGzhC1/6cfm9O+MMfWfxm5PF75ZlaaRWHJ8cWO2NvYuhl4fqtxQf
XYGzky0nLUeoVs5zfEhdUdspzcsGjoxOWObhdsBhhonSh5BY/7C48AWuiB3pA4bbiQJiFX/YRSaU
QLsl+YCbWew6uvsCZ6x4hBxZD2ONB7uAHI2AurJ9o+mefKsX6rOs9KLDwlvhZn2B+XFmeAs4gLK8
8nNcVTvIuo1Qv/W1XNQklpo6X7WFZVZ7gc1zVmzrwakKwDN06EmPSau9uMCyYmQCFUoiSMUNEpEd
u2gzOGgOd6H6uk/7lpuy0ot7ZdGnBQ56q5YdSYXvuimN37eyH21nXFC78RbhJPXpi0iVq3yVsyNp
NyXKcXnv26JA1ctZpngWyJpERTAbsMyL01oW24wanWRlO4nKZYewZSNdk13w2cuLuJf7vW5ljpbs
XDvGqnUho0pMN3mUoWDdFTZ41zs1KlRShnpsVnG59sjuZBKiOsXljtDuSxRhKOGs8ESFVhL95jyS
OA9hg7HCzzbvZatiNB3FqZemrP8PZ1e2KycObb8IyUzGvFLTGXNSQ8YXlE66jTGzMWC+/q6K7r06
7Q6FVG/dRxEuT9vb22to8e7KpY/ao2rSsaoPoo3L5lOE9NgFMYnJSIa7tIACHqilkWpy+F4ZCmfW
DF4HcMscQ+CwX4Z+kHXz0e27HBLyyOCgP7+yPheWp3UweLmTQTde1ieRYzvDASPeSC8Gqy6LoLOl
QaoAyH0D6cK3WKRrShGWn8r/PXjBn/bfx4XHDW2mYAyflEjr8G2E+ROFfF3pT+QgU6jawTUq1gLP
SiSA3GgD32Ho6T9QBruCAnIo7dTsjHAr6NhA9jA4RBLak8PpviGxzpoJhWKuYE75ksUD1J29toQe
tnQ0jzD90MNmD47jBanYdmMDo0tIwc8eXMpKJ4YsxX3FDJtHETu69mB3m8OiUWX9S14KqG/neavN
7nYnF+6HNkUizgVM5BFCnmEjaOjfRe+G4lvDVVp97lRIc4NQMURwG6GAFVU/bje6FGyts6mHYxZ0
h1FLmqERkyVagz+baJKmdz3zEJs0oaCrN87UVWdco9hWuxlk76GaOq6p81h+J/+/bm2qBMJXWHkZ
HufrXhUkfNVZ1LvRFsqShtc7gxQ6zB5QFlSOD7O1pmbeZpxMBBGMdizDRPphiz9RgedWcdAudNQM
bP5SNUh4XfPGHFCfGaK/iiGE4UQCp74hzpO86sjXCaE3k7sqzDjQm4iC8BtJPFX2CnZ0DtwtkzmY
YoabfqTcx6DycsguB1NOnmpSFO6HwkC1f17JARaKxTZ9w9O6iaoq945UMhxUkMjpJrgEUJJLmTBv
1uKJEukE3qOjUMF6Bu1eVGv8y4UExKZ2pFFRMd6M6kwjp9/A46N/NFHJdy5FMbyBe/PKDllYrKEV
GakBy7cZWHeWCm6NQdbEL07ceCvM/KVeWBGQQdGiyh1BP1CI60PMml7SHlFPdqJIGq/6fHvDLbVi
hTKgtqdcdIR+aP2phro/aD2QNyA70oePqMRWK+thqRkrecZVzbAuh+w3rhUw/oWmzI6P8GH16fgp
bsJo5axaWnZWDj021FcwcG7PqpcFhAXcImqfmdcSVcKBhPjd10DCc2fXKtGwCfYRUa+2twdyaTFY
kQsYSGDpJ6D5PLeK/wEu20TbqsBFcWUEF75vcyUUOgG4lceO0Plmj7LW6dvc4XJ916//D7MhQgIi
VNWekf3xx1HBmbSAK8LKUr5uiD9kuDavYez6EbVwlp2IE/pvnrjW5YQDraQqZvnP2z1YauO68t69
4bCqGJxeifwERFj/3cQzZORo6Jp/ehJwtrK+lhqxdrwnvT6Cw/Z0HGndRFuhwWDZd3nNm20h4uY+
cZb/GNtRWGQ2EcifJ68Kwg9pIw1JfKTfl9tDtaDbCF1va6z0VMYZ4EpvaX+V+wNkANbLj63XAjmP
46jIYa2TU3WpTZNOIvHcWk3bqNQVIEWa5D7e9lg1k+JQdGKuoT7n+kVENvPMyvoVQLcehd3bP3Vh
Q9ukBBbC/Sh3FCzA6yhKwLX4QidoNgTxSFGHwVnS1eGu99o16buFpMfmD8CRI3BGbOQT4D/qg0oR
AEUV5LvUBXXMK0BjGa7uqbc7t7SlrZBBNThlU45tIQBuYLAFhMlDQnGmrFV4F0bPphGoMswa3FrJ
0fiiCKa9AWgmi3eAG1EDC8ihHiO2R7WhhZFERUH1QCaRefLOor/NMtBwZAxyo91jqrNi+mBGDtMy
3/H94KEqQlE83h7GhbPFZhnALD7qxqptzsQI51spQoPqjBhZ9FSbuSMwh4VK08qULayP38jad1HG
kzxSXh0GR5rGWBWBQx5No/6q4UNzZOPwqe9XFRiWyvM2dUBDQYKWZRUdy7rk9VcyKVVviB8UFDbk
oLcPw5aVYPsePV0HfQF7Yl9WwQGjDDOigMFZ5GvphIPag6kEwboN88AefAq9CR5ot0d+IRz614X9
bjRozbJG1dAxlxGS0TafzW6Muwl1cbom5LHUhBWqRJDBWtif6zNuwM4jXIGv8YrG8UOHxOXObljJ
CYYVz6dp3pyFx9WWwPDt0ky4yuaucx+hgPhWYsK6ofcHL/bOIJ3OsOrLq685pJH3982DHUhAV+jz
MTRn1hViJ6YakGqKhBev9Gsiqktnhs0qqD3uzmxo5KlUskzSEZzz0ge4IL2+DqPWcv0fBm/6FBpW
CcO5vi0z/+/f/6FTHPVX8vuMWLpyEi9sepuCUBcExZgsNudUqzFho/5ahrCfa7MgSuLw3uVni2bX
oshZ21LvTMoeJCQ8lL2Q1qHwkVHFypV0YYXbTIM0xCk7hlF5ZlVLthIgx+DBJ1DtB5veiDUFvqXx
sjKXuoijeeRuem4ZlP631MQO7BBVhscEGWVK74aqzcLjXevxN/30XVwIzNzWIa3SM+3HD5D963ap
g/Ozr6h6uN3CQhy2gfllDGBjq3V6BpxN7Msi0jte9WQHo5LT3HbBbo4MXVlqSxNkhQfA5SY6S56e
mWN+tDCIPsC5u96A/FrsbvdmIRHwrOhQNjEKrb1Kz6lxAhc1yCGDsaKM835luJa6YAUIsCMojVJM
CLAuFYSpcI+E/qKzmTtY7d3uw0ITNsqexTMpY6+K8U7bOnsFL7gtnARr2J+6a8JHC2vYxtjDxBrl
M6bCI+B01VciJWtjINK1iPmmJ3FDvuGdLqjq7X09uq69d6uYdoC6Xk0qLnU6gLl6DS+ArnQbh49k
ZeIXFF6JLYztlQ7cnyGHeeFt11zSGgaoB6GJk2+UP9QO6G6IM7ooyAs0IiLkNcMVcDI0bnHfyrCh
7jDvQlUEb9aXMggK+H7WH5lq2gdgci63R3FhbdtY9xL0lzl2PXFhneyu6tvZEyzvhpWfv/R1Kz0I
HIWDKA6mE+SRml+tDvoviKeZWFkCS5+3tr5GDdSkoTAwXTLTdybqZtcFKrvcNzTWtsdr/Ky9xisv
cCvMZdLDbUAldd3LldW1tCWtXa+53xtYqMsLeLSy2PBxxnFCyxnGZVnnAuBzVzdsaDubawMlnTY+
Ebgeblu8qjxcef/3JWc2oJ26KXKxUvsnnWrnL1B41GEsZFdDNwRaYbd74P2uc/yhQkGsvQ6un3BG
wejJuK7KX+pgrKqDEAAWFLuBYxl8z4nbyjeRBlPxKGkfCfDRUifWOxCwfG+X4gknPxAnCOItiqqh
SZgIAG0UU3Z1MYZwV/PK8zZ03nChjWO+C2icjyKBsFPZP7otXu9oggcgtYvLWWR7HJp45TKR56Qv
KfwCvw1uN/UPDIyET8aXynsZwxxuM6gGoXjdtqptLm2eSfasxpyYLhEaQEwY/xVD+2iCkTQ/UQCr
qh0tHGAYuNvQCD9xiv294bCHRirf/zRpVKaPPJyLb8yHV8iOXNkoe4g/iQiw2Ll2XxjN0qOXeWw6
1E0D22EkydHfTs+D8S89wyz5i/ZB0TmQAgRvyIlMLX0bNcTj/ypj6O20yUhLHG4q73ULwb/KLzfg
DeKuBlU5uqH9JJGciKj+WXbl1Dy1jocLFYs6+CBCnexVYcSns6rKsWt3XgoVvAsXRZG/ATA1O1s6
AEjyDaLSdXGopQffWxhS9mlvNgoPluAq6qBrHtIMul0JCvJwn4WhJTff66gawo/Ub+cjXNzneM/L
tssPcJL0pp2Jw3DeS4mLZQI1uZw/kCwq3W0Qe8pL2DR3zhPkpDpQIRKSmVbs4dSJN2IKMlTx2OeT
eR1xNwr25QDkdJPouJ3bEsLacLaftyBVggGpc/DdDoz7HCpEJfhWMKLsp7DFs66qh+BlCnQ37dq5
rn/AS3OgD+0VbpRU4NLRxAuQKRyySublm2GGfZJuDs3TyRfNP4z0M9YE5vuL080+9JTKYZ5/gLEr
9GNd+KO8KLyVQoKFQ9ccK6I3X4ZMz780tFmCJHUmncL6dq5YMrLA+caDTjRvtZZts6GNI/IdeHtj
+aJ7lw9bwGsLkogprBtoYIZevKlBgPAPWSSm5wCIXMhgenB2y0w0xS94GhVm64P9CaSTZ1qzDybV
yCccSi2EpVqITP1sAN3pN1x1WK7cjLk8+LMj1E/w1tpfsa+9jVOGonzwGh6Zt9HtIbcazF2Ey0+O
2+LjaEYn3XYaWpbPZXMdsy6m8K42PS/jDSjdwyYvKW2HrfEBeN2HVyjzJlQDSiIG/szfFFzvYDSs
++LjDMRP9ZU3bk8ewqqbAvRxHpyE6OtRXWVyLmAwddWacBRuCbu6AUh6a0jX/OMitH9mBRmzpzgT
s9ii0h78knzEH6CBCEWZSFRd0uCR03tuUleSTdBH4E9V0qB53gIMsKky/Hu4aweNXyY+xCWfQLLL
5Ie2ZOWZTHCSxg+C4OBzV/RVvhsg8yQf8Y5vyH5CWfeVtc4sYPnu+yX2WFnML410qsBLpIbux9cu
DqEoCzNd2bzMhWnPzgx/5h2WfJVt/dgxcKAqSfGlLfkEnx3ows6HONN99NiMGjUFuKyEALvxBpJ+
Ug348b6e3WDfQnvzcyE6vICmrafjLSeUKDy7jWDwojDs9p9d7RVfRlgQf3bErGKg/AWk6LIa4O+L
ca8w4TGuzNOUK+9L5EJLCokE+BTPjjOmdOUQWDgtyTXrfJfupaGGBP3UslMQSjXuqOfE/lbmYwOh
rsgt2X0phc07KiXp8gCuvycl3BKe41L48YZW+nz7KFvIWGzCURBFLAuyPgYRJBw3EjWfD6Hjruk2
Lo2RlW6pnFEVd1V2plcmE2xXgwdY/+XJ1Ef5StKy1AEr5VK+dn04YWfntBvdA7neuBvj35nTEyvl
IhHMoeeg9k+TFxRnX2vn0Mf+AGfwrF9z6lkaJCvtopnyGiIr/zSEXtMcsKfcSJYfnXKe1yjUfxwk
VLuuOMJ3axVcFTzGFzM7+V4/Pmmnh5xyn+qVq9z1K/9JhvB19u+vSwpsqmwmdjIzfM89cVQKUQ6+
fDDmGfD6OJJ8V/nOtyFma9DtpSbt/Eu5cJPFCQ1qxnikmHgDn4MNVLZJghBnNggt2z7E8202jmZl
J/5xntBNa8OLqr1Cet3oVMK5WgMQO1Z9UjOOs2CAwvpapWpprq7Nv5sr4kO2u8pBzVIi81RCIhH5
D/CXLNck5JYauP79XQMQO3XTntXRiZcNsD9K+U69HYiaf90RUjBO1qYPwjSn0hTglkWgTG4YmYdx
n0UEck63G/hjMQcNWFs+JSyKAs71ZRzCYicAvf0O+kx9hAqaPpR412u3QxiJe6gVaM0KATT00zpN
NVoLwTzQ2TBgA/EyifgqZ/G6Uf60gawIoI1s42jw9YXx9JcawqBJxNipQ9CX0ESZJ7OdYLXz5lI+
3dcpmxNEzNTllRD6YqDLA2o3NonuQc/Nrs3enqU/Vl9obDsFQIHPBEVYo1NlUOx0372WrI0eoOn0
WoDutL3dysKmtN0BvLEUNBxYfwF2Sycs9BWcXocPM7bLSgsLocamB139TWG6p92ThxMGqADWbEhr
EnEFh4ykGhIW6CMz1QHilyt32KUmrRBQw6JYN6343yaJP/8w8HvlPaLq7xYhKNIlpdslE9b5yqa6
7v4/rEGb3sPDokq7eMIjLhWeeTJSCLUrBzwLrDSwNFNWWDCeYtNY5MOFDxIWpTwPJ/40wyCIHBy8
Wt1FzsWys4JDCUdSnrOqv5CM8c8tlOe+mZk5T9VcxSuPzEtDZUUEF/ck6gC4dYxHf+YfPAh/OhuA
ZlHxv72oF+KBTegZq2aCSdMwX0iP/BvqmgcKgdKtHOPPfkVfqiYat31TrAk7/1n9lcY2sQdeIt2s
dNhelBm78cRA9UIy2DmMmMeSz4puwSci0XmEICL7wZjvhW/SVAACJTyqXJZEcNZ23m53fiG62wQe
XQJ2I1KNJ5Rs9h/LQb0GuNoCJuuK54JFH5GxrmyzhWG2STwtqgFu3pceyuiKbTzevvAaI+uF3t+8
SjeoeL12ZDje7tbC8rcdBuop76YCz2AXRmR61H0bfUvj2Lw6oxeu5PJLTVz//u5gZ9PkuVGkxwsM
GPIPRCvAA4grzSMSpXoNRf/nEjQWy3VXvGtFDEhVI2bIZY7azzOb0wQgWufVq+BlggT/EsRp0k9Y
rnE+hx9gIrsyWwvnie0wAGlGp4X9c3iUnQe9OjHEct7SgLp4vBYuBOEd6OHSj7dna2lpWFGkBRA4
naOCnCGLVwH36W1ArnAxmg6AYR4eK50xPE0kXsMvL0R8m8zBShQWAhTizgR8p0RC3JQ6+PjvN0pA
uKsN5KR2mQeDELihrvrFXUPvH2K+bUegvHRQXRVPF7z7y4psUGkDCyYRVQjAaRL3GvdzSLgSP97i
pcGdXyDCX/NvqIp5znNRx3U2bCHwlZtoZ6jPxBHqo8j1VqZgYcJtXghry7mUIGmc9MCFujCfOsXr
qOIsep1ViEoDqh+l+x212DYqt2Mjhjn9IQdoB4mnIYfz7oMErpSCD3C19EgiF0yWDQ3L+ge82sX4
RTQx4Mmbamyl+KloV0kNUaCYA8EESDGKHk+Aj1+fqos2lM6jgLgOHJ1p1whU21JJUDjhfebUYRIQ
PgTFNugKM3yaZuDNMWzp3F6gC1OobU10XQDEKCF8kLRu60y/pFMEDiBJIW4OgPPT3IvPPAzhSpUA
F+bwra6gpVzjrbWs/Ufcar32xwixSRhGRr1pIAoye0GXeIxE5OwZzNROQ6wXBlNQ1cm8vQS5wlU7
mRMKnk4KY/BKbsuceuPRi2BrJxISBoH6VEK9Fy+IaQ0s1oUG0Fa9ABTsO19AR+C53JQVnyC5pdvC
63WSkyFsjoCZwstqA5fJwX+eIlnQr0KB2MySspUZfXCiPpP0gRoHL5JbMYDgjl+aOiClojwF656H
rm3zzkCmeiz5G4q63Au2I+MldHdV0Ifl3qVweDjgLPdg8eBD0qN6rPN+GlQCWSJo+3tp3LgBkAts
7OguGyaS/n171S0tumtAeBfdKGmCMSK0Ohsm9wa+qVtS9Q4QKvrcQLdwZW0vZBA2R4iU1OSeK6Iz
CQnK9oFX9OUBb4Uy3t7XjWv33nWjHbpQTMSgZAEM3PxQGKf5WEP866WG4Nb0kLN6Deix1BXr0JHG
VHKsAEcIJlS0d1xGrfM0ND6cWm93ZamB69/fdYUhneNRKOqz8iP3B6i9eXeKGkh83IOnoDG18lIP
Zh8kgCfuMSgIiE/t0Az5h7goyvSqHour2O1uLC0s60QpKR4iUAvLLmOlhg2jEEmWeZptMoYUvue9
WJn5hZPLpmG0EEDNmZ75BcKL4NCBGXu9ekmSV1svpvA1ibBpS0ZXVvLCwWVbV8D6YBxbOHKeGdT5
ElKrZocSyRXhVv/kAbhWrWuabykkzB69Yg3vutCozcoA1SEdMuGOZxNV3ea6U6Hx+FHDaxE0iXgD
f+hNw+qnTK7lHksNWlGB+zoivFPjedTAQ1wbrIv6o766aOGe2yU0cjcRrn9hXawZIl73zx/OZpsR
UcOlo6vySFxSwaN9yVPyhPKW3sEPzXm8vSQXdtZ/eA8CbOWu9MZzyfr8YTTh8AFp/hofaGnMrMAw
prC6VB0bz0TUP5kef88RnXBVIn3xsw3yfXjN5lEtWln5CzsstAKFEqAgtSMrLwxO149B5rPHtOn4
YxEiM82j1XYWdlhoBQwC54vRH5v+DGix8xevzJWqLlRSenpGZX7wnsaMPFQ+dtzteVq4EYVW6PCM
k1XpHFSXevT8rQHwHhkHvk7aIN50FBi5GCqMm9uNLa0763Jb5yhFqVlPbymbiy3JJrInQfqtYMVa
uXipO1a1K/XKQrOxMW9ly7PqL04GPzjEbZhCeHpU4KAi4QYNyWyVYixY89hZWOw2H6LMh0nlEES4
jC48aUbe1cfZYIncHrWlr1sBgrSu17hlhiJh1jcfvDQX+0LRYE2naWHIbEIEUFh9xaAUejYuRM3G
GVPezmF1UApuDBPV5xi315WDaqkrVuogWwkzJbw6neEhGn8uZ+gFQakPCeTKal7YpoEVF8yQVbkP
8uklpVNEHkro1CgOzc+yA2kYz69BUwFuMul6pZ6wsKBt54VRVKlu8VZwkaYGIBo3Lecv4QfyV0XG
6HTf9FshIRWhiCuIaJ+hPgaleR0pHv6VAdo8XW43sLQArBCgaUYNOHLFBfJT16xcGzz7oypyrU4m
fi2rrZutphBLI2aFAAa/FKfTRXwypHdgLYM6N1ch5Eky4q2kDUuLzIoBMiDl7Fd+cRGzpseyjPRw
iEQbrgm0LHzfZjIQnlLHhTDFRU5BAZxEH8MZhVcQerg9HwtDZFMVzMzHosSj+UUVoLtv646pFK5A
LGT7qaLxGs1qYdptqgIEZBoVwcvnyNq5eClBVt6kUCeGxG5Hn6B79rmqgmClSwv70qYqEEeAetGN
2dFT2RgmYyZU+hSaOuLPRoaxs80Gz2UPt8dvaX6sIICnfxQzaxp9hM9D+BpcIQeeYWpltyzNzrXV
d1eGsReKzhnPL0Ct0ANhDdnWE40fRAFv2tsdWBota8ez2AfhHAorF+NEDJY19KW9VoGDEGqWPgea
5nYzS+Nk73tBY3Dm0+wCHSzPPMBqd5CvPkMtamXWlxqw9nog4zooAQu5aPgdwmYH3Newn8zKWbI0
EdY217RV8PUW/EI8hqdZb9CwufXHMNt1DR7q7xojm2kg4XM5Bv3knJGnDG0CbSX4pwLGxne3v78w
1TZ1gBGv1QVk2c9koAWO3MB9hHhAAjr9ph3lX7cbWdjpNnGAtWBLqJB3FxX2eVTt1By3ek/VUNF2
EwB3Zd6gPcSGvzVz5nFNj3Vh9m0ugamqXpsuZSfe1rracK/PEknncg3quTD/3vXv7zeiztwyH012
aeFsR6D2XfvBBrTkmD7N1ZSvnPBLvbj+/V0rdB4heMeAxCmHFkI4KBxmfWIcXOBvz83S9629Po5V
Z7Jojk51yfw32U08AJypg5/q7e8vvb943r87ABHO1CHU9T9qVeTuoYlTCLQDpte0DnS3qzaOXzxI
RA5fXYDe9JeAiMGHJAhtei0TAXXu9JLHTrAGSFnqrxUTNGSsG1kU/tmb8C7CgFF8cnHn3t7u7dLX
rZggISxTVn3gn4O8NBtogpKXJrz3TmvTClLUDEM1cv+Mizr0jJkE68trZPX19o9fWNA2pUAEgOEZ
t/XObHBm9UodXF83pajwFMFU+fN2IwsBxxbvr+ELXoMe7gPSFADUMjXkBVzb1y7qoDjrN3ceYTaX
gMI+Lm6gIfRRFC2oKQqOze4XL497/yGCCVP2OhSat/e9mdq8AXhVqga0RP8scx5/ZbWC/QS4CfNd
tkw0tmkDPQWkZTaa/wPBIy99iyCr8hX4H+Z8vj0nC6v2t+7MuxhjSi4dlRcC3Fuc9yCNfh9ZtnYl
WlpV1v7nENPLvMbPzmZCIQYSdIA+Cpr7ate7EDu9rwfWrmYcpdmxHPSFAsNS7dOs678Hndvk90FK
fr8XvhshOqSdR7Qbn/U8ixeRpu53alS1C+tZfrqrCzZzoC79OIRfvfMCS7V2K5AZ7Vx3Tdniz2aH
yKusO7xxa7z4Obn7Ubq+yp80dFYI5EALIb/xkkf5K88G8AgyZEzhNqU9rOo4q+JdPcB97HGWc0cP
UYE7pS592TymPe7Rb7TuGmfLdYdrIdNKGwC5IVTY4M1yiORBpK2PWhXvJgD/fAZVqqmH9st3AOC7
NWGQhaVrcxUkVOJklqf8pEI9vUDQq31qwurb7SlZyFtsFGzLOq2kwzlyeNx6vIJuAcT5bAZkewpa
g27frtVAFjaJDYRVQEfHGTScLryZ5hHP2z642m3gAgff1+Yu3iMWwXUQ361irUPf9YaUv46m4vsr
7KZM4TOt3KqF4bWzMmpLfbEyCrjAC7cppvBjynT3HMSQDeC9P75NtFnLWpeasGIK7cXMwXMMP47c
y1/JHAF/31Zs09ZCrESUhXPKBscGsMRuGt7w19/bkQ/6a8Bx/WmZHyUZ9Nm2t5fY0vq1EgY2gO2S
h55zNIyW5hFUgnI/ZgMVK/eHPy9hZoNjWxrinTlS7SXwlXkUWfyRp2AFSMX1s2qG/d3FVSSl/15d
Jm+8kfhhf6GZiPSD6atAIs/zR4TJsM3X5Nb/PGLMlt5XUeB4LSQiTgr2O8+UDeyShdDBvT0ffzYX
oswGwsqhmny8iMRHOJWXEDRx8CbbP6C66sQJ4UHBIHEmSwNCi0/LZ4nIGD7wwckavhndJvws4iCD
KSN04NKNrvxa4a3YXA2L66ZISxDBCwrX6aDiIF3sq0mIJ7iCGXqRHEbLz7gA6e6Jx1P9nGWZmpOQ
DkWMPLkPoViIp2RCmu1Y95DgExDCyg6mjMsQctg9iBG3R+DPC5/Z+v8KDwxhOGXq1LZT+FqnxYUa
Rj7XQX6ZK9ia327lzzuY/Uf6v+CwC3ZMeiQlFKqeuJL8O6eyiT90jbrLWRBzaUUiJSF/VPRZd0rr
SD6VkRP+qCAVd1dOwP6D1O1zQibpyxMHTmjLcasA7mAqHqAjLja3R2lprVtpDYjieIAM9HDiVMQf
6KjUhzDrwpXYsxQbrNjDK+EL3XJ+GjN9ZcABRD/4X2o+A/Wh58733ozpM/ZtCijkNlcmfqFLNjh3
xME5xrSTaLQCRSitYMqZFGPrrBn7LTVghaHRmwg1WRgfITfFwycJUg7Kib12/749Jwv74z+gXLCE
xmjk8dGl2Sc8iDkvIOHAsC/wC+Bw6mzVT+b6g//7SMpsbC5LmQP7Jac4URYOj22jQF0EV30sMr73
/OJb0A/7vEOd/L5+XXfqu+SA9DAOMwChQdMCqsutyMvEA5LvUU14A8585Dy321nY+TYWlxUdb30B
OdDUqyqe1CBw9hsKt0cOp7TZjPdtHWbt/bTqBkAeGnFCBbCRDyrI3PHgOM59dzJmQ3GNUwBcAQ70
CbIUAVBtusVlpuhIeN8rAmPW3gciMILvuFedAMP2slcDldjxCPUrau4cIWv715Bd7Hxt4mPAAGeH
kEwH5GElYFt6e6IXNooNvDXhOEMefqrBFxfZwwjrGNWiTq08POvlkVorMC3sdxtSCykA6oGdWZ50
TDy4O4H+43Th6XYflj5+DZ3vNgVYwxMdHMwyh/jQVkNgA2jhwVtJNpa+fh25d1+/Fju5oyq46aap
eCbI9B/rOL/c99Ot/Qxb8gJuM1H3jwzr8pcmbMoObs2QfNz3/Wun3v14qGWBFo2XqIuGa6vYypgO
wTOEK5H33G5gIVDYmFghuKnivOOfFFB7WwaXxYRMrHqM9KpW0NIEeP/uA4V6cg7xUPcI80jlJhij
BtDQ0v9yuwdLn7e2MHGIaELoNH9q3ZG+1FdOjdb+WiBd+rq1fyXijikq7lyYB+8HVncuBJBpulrf
Xti/NkS1broKx8zcnlJlmLsxcHnINrUPqdTPITB4OulRL+xWNtrCZNv65SYDkdLRETu2Hfi7OL+/
y9AX55mYH7fnYqkBayeDINtWWP7eUUdu+9hWXbhhAwn2qInMKwFv4cC2tcupyLI4KlrnNGroQgez
3GE9TS81a+DaAF2hpGM83jfjuCYs+2cUEqPXvr7bghIi+bhj5/5FyukTJLkhhp5CmuVVjv7T3DhX
jVu58eMZtHjwmdeU+pa6aW18GJjCyANarxdI5ldJKppngHd/abxLJigkAkirg6feRaZye+IWlrkN
YQzCecpEoYYLdcN6y8Op3xZx9uu+j1sBAJIz4BAMpX8MpDPle2pqWh4KFsrP933figCdgeE9PGTy
T0MDIYdX7VRpC9K8Ew3lSpRcmg0rCijX12JM+XAhbfjMoacsZT3gdupUCdM4aZ0KEo3TtWR1V49s
eKLhXUqbrgyP0GiuX0beeh9cis1039evvXy3oj14pvkeCngn6Pf7DbLDOHJ0vKvaUIMncF8bViQQ
kP5ATHaQUkHif0/B4tvPRX24/fEFBgmzcYd8boJpQCX3FYiWJxM0L8E8bmtef+QOey2vEErjzW9h
XH7DWwRf6dJCcLPFl8uJQucRqhpHXVTlPoAbBNQ/ICEReflatngdnT/cRmwA4qhq5pfx6JxI26l9
HVxJ0DXKAXJiagdZiW853u1WAGdL3fH/vQpqygDxj/oOErlu+gaKiPxnhB/I2SGO56ys48WJsrY+
l3OZKhLoize6b7COCB9+I4J4aH4YXdYveFNAdKsa4B7i4MlJ7/KWwdXNCgl0DhThJneP3IdeJHzX
Znc4hUXYrCk4LgTM0IoIo8gnxWGQc/RmIbo9rbM53hHNvJX67sL3bbDh6HSlwyvtHSHCCQMNPtM5
PswO1//c3kILs2/LL7dBEOG1JY+PNTyIYasB2aHqiUm3rzZd6Eu2osO81A0rDNQQKpJQgA2OTA/e
B9TaUUekwDzf7sRC8hRc//4ukLV1ExVBBNXiEi/BkLdRUKHMou9YYtkJSi/dyipe6oSVAQTwUcYb
TIsyWh/pec9B3BEvXZc2zX1FLhtgCKMJnUFYpz61LB0Pise/0gDYzHkkK7O91ANrrwO+6IKYpSHL
C/XW+IERAsnHfgzatSRpaTlZ+9wUbc49D0cKh8v4j8BDlJJ9BwO8qC3/h7Nra5ITZ5a/iAghQMBr
X+Y+7u6xx971CzFj73IRQoAQQvz6k+3vZaw1zYl+c0w4UOtSpVJVVib56/JuL03CsWmUyM3kQfPw
tYxTUG1noLWJNmO0So684HxDx6QtJwOXUDL4UQK+2IsbL25KrwYBU6eThzSycfaXrxKERfddCW6H
tdLtwiF2gYYqLEFf3YJ0F3QXwxRuwIrp1z9iPyTB3yakQAVGGvRXK1X0hY1yYYek4YySdpKv4Cuv
d+Abyx/zEiWXOZnWmmKXhnBsnvk5JB6aaTrBC4v/IfNUZrO3KYvN7VVHwUUaln4vWWDg3vVkqPwm
Qqibn/JUBisFnaUpnP/+wbFQRuIxEhU5QQfJDndlmKriK0nmoN+3c5bYFbtf2vrzSf8wjJzw2jAq
4a/Q36OPEHj8Kj1E3sACd5D9A5Lq8motDeNYf1gOoJiqA3oCxnwG/3aeZ+hk3CQQFpI7sBCoMdj0
I3QZd5fHWzDUwHEGdAxDw2O/fjXQho63YI6O5CM4EEa+sv0LTzKX2xh4Fr+hGSSLkpGjndbEyn4u
O6ar5wzSVA+F0dVLpcqoUQifwt67MwMkjy5PbuloOF6ikyRiMS+zk6zEF1QS8/ui9w8zqFnvLg+w
sFsuGJFCblqhFco/JYngNwgysp3ROAt5HpafR6pXvOk52P9DqOliEkslROe3pnmxAJzfWVC8KQVF
oRBxc1FVDJcdBxX2J1sIXW4qb2qjemUFF46HC1TEhMo5zvP+lY0aOAibz/pnPKI0d11g60ISs7KC
xlYTABSOrOVTqIYm2kJcPL0rglEnV07C8RCEoX3UL4cAzLAwnX0ndAWlRy3tip9e2h7HNYC5aawl
L/B+qoGgz1vwwUKaYKN6nqOVi4P4TrBdjUtiZT4Lx9qlN876uVIpyHmB2NdzDE2pvLpPQPooofzC
rmIiQ08//d3f6WiWeLbx+USJDwZLRqIgnLdexc5aOZetxz9/60/n2okS2MBolPgqw9MZWN6XZABJ
MEjySsQk9caCNFA8oDhP0396kOAVWwqOp2KHzsOkvFeeCPUuEllbfEMlOh1uLv+mpQPvuIyETX2k
Mxx4HZ4F8CapDQTkEr5WYlz4votYzIOO9Gnbp6dO9Z0HPtQcGFY+5WRYefkuDXA+pB/uKWD4UugC
df0rhV7sg7YgOwff9vR+eXkWjp4LVlShaDWEm/CUykPwY+bRAIwU5PVQsYoSEBZdd8JdsCJoSbSE
+lZ0UnPexE+ZbL1/jPD97DGaQrX2VliazPnvH5Yq71DNsLXEKLSYDtBsJFubxtHt0PlXYZUTF6dI
m7kHV0oenqCdAt7DvM0EuKKLwF/ZjoX7x8Up6izIY9B59q8EKoR3qijbjYkgS0BMlO/6YlxjoV86
VGcD/rBSGXLRTVH4mIcHNZCbsrQju6+mc7368rlaiOd/YaU/DND1AUjUg3h4pUb1j+CjmOUZnx6B
fdKb0/kEYghpblsWAnp73YiOoaO/Iq6y6Kwd4/nhX5Djazc8gzx1TvxmV2YtimZklf58Yf1cKCPu
0IwYn4QnU/ux3WUJB2dhFoMB+PJkFk6yC2bEQwfEbATABSZkv8WS2Ts51fl2xP29MsTSFNyXghYp
C+FnXwF39MGVYb3nYAiC665QF1jIZRUYyM01T8ipoUuwpd29qAu5EWFL90nMzg4f0iFDv5ohXMI1
uQhD5qEhGuxCLUKb3jsDmipbvGo9+d2GdW2S5RtwCj+giaX8NEBg73keyntakLTbe9XsDRtg1PJ9
Aq71bQgxlT0dRvmFpgkYEJkhcnfmIGZQnBjSDsDxkc03QMoOAH15FXiwS8AOi41nYvCWmJgFxadJ
Jnx4JmMVyr9bDfW4fFNUBVG3raFldnf5nCxt4vnvH8wMbA0dkKbl+Go8Lz0BY2KKe6/3JnoVa09C
nNeLbMa4riCbeuK0Ji/WDGDSKVTybGeIMSEfsOa5F/wecfxRGdR5lqpmfCUhmgothCO0RDt2MCMv
iQrd8fJqLVmVE55wQIzEgMj7RPHaH29K6Onarc4RtG782YtWHkhLc3EcETQs5yhlXf1Sep44mJoF
txyKT1tFzzzmPoeYxDXTiV3kIylBklPbkp6k6sE0DhFuFW842Bza2xDUKmtqEn8+Y7GLelQD8mHZ
PDZPpq3tFlBqvR/UGsRs6eOOFwKYeppYrYOT1KG+LVs79PuJyCHYX16jpe+fN+mDgVCagADNH8fX
bObs3mYeoD4ej1ZLhX8+UrGLJaS9GHIwybevRs6BvaEs7Q0wrskkv85B3qnTddNw7FyPXSurPElP
bUzEYx+Y8lsdrnI9/vmyjl0UIQtrAD4FxH6Aap82cjY3Z7TiTa7HAfw52TYISrLisJbWyzF0iBSA
EtoO46ucBjAAAa1rPLzeIWL67bqVcmwc9ZOQTsirv4R5zL7ThBm2Tae5uEqhisWpY902y5uwTAr+
wqMa7KvournJgCXdDAXksC5PYWGNXAAhbRHeK4Hyg42l+GRntBRuSCbTp36g8vvlMf7spIBk+d0u
bDs0cS814jPmH0pwU4Nrv2y2dYDmUV8G3lX3R+xCCUk60mhS2O6wMBK1WlDNtd8UODjsLShSSrsd
y5REa4X0pYVzjT3xk7ptq/mUQx+g3odx0W6IpTnZ5egVuM7rJufBP3gU2wLBTMiMB1824hkdmE+2
7uv7dl5tlVjaG8fY84qCEH3Kqs+SSfpseJaWm7by68cShfznGarj1zV4xi6EECMNPTjdqxc1gFVD
gi5eIoty783JGm/H0pY49q6iskLfGFAvquqLac9ikFKUfeR7t3M5z/rKPXGMHg+/GirHUXAiURQB
rMGiRz7F0+dcFfzmssEsXCQuqScr24kDAJvDrzQcnT8eCfJpm4oa6hsrs1hwwy6ckNWxn8ic+m+l
9Xof/UaClTeV9mW0HTsGJjsVkawA+kTk12WLER3/fph5AE5fT5PgUSAB/h1Q7Hn4WvhVzlciroVV
czk6+TQV4HpLgscsnPzabAhNs+CJknSKVzzMwgFziTmNYZwXrZlPJK5kuMt7Qz8ZmZdsx3l4XSU1
jh2bTySZCtGAcE/NJAJreNZBhwA0p8Wwv+p0uaycSV2kBWl1/pRUcQ0WswQw5e2ERtKVfVhwKS7S
UI8gninjPnvsQISPng6zs1Pi7zhyMjdetNb5+ufSQBw7xi6mwK+hv6JfaN+XYLkIzbaLon/OZFss
gURKJ+N+ZyN9h4aIH5cXbmlijuV3NrZpWzbTi+nOdOtZOgizY6qGrowqmZ0g31V4a/C3pdPs3P20
NWJIFLI/cmqrvwjB3Z+M8dqDfOEku2jESg4ZCed2Oo1erbaCNv1eq5IcSk+vLNbSCI61d33vNWfa
8FNezZCJT0CGxvu6fxqT7Ovl7VhYof8wIxZF1IVN1b4qmLve8Xpm3yQEKtrN5e8vnDAXgMiBR8/I
KMkprDQ0goLYQMFY6sn7JxlpyBDbo1zI8QhKR15sVNzk5bchlR147S7/gKUJnpf2w+1PQ617DxDs
k57hrzdJNsTfoH6SrBQlfyX6/ptBj9l53A/f7/qpGacg806EBpVGP0RN1L9hESl9B0EvHn0XEGYC
H/scWZhY0MZefESRwkt2UV8VPoK3sKNmnyENH3qbeGyLcWXmC3Ai5DB+/2lQSpYVoaN5gWxysBUp
qDtJGu0liPO6NPhHcmi9JVXIti3Rn+vMX+tzWDBx5ngVxuMwscoOJ4jLoY8iSWvI4o5k3yWUbKZg
DSi5NIzjSUTDva6zCmVt2eruRNuwLm/znPVkbzgahZ9nDyHeyj4vHSPHkyS09SKTh8nbwLx+E53n
FI/ZWoi6EEi4CEYSyCIIqBe/gX02u81rlMk2wtLiBQ2lxUuspP3WeT57u2wSC14lcrwKgBtzmgpD
TrzwyU0ewSuaqsxvKs+saV78KlL9wSxcOkWodmW+gADJKfGqwn7NWDFW/ibQKNIpZMhtxx/auNHR
3wzLyG9K5D/Ke+KpTn/K6hKCuRuVCY8Da1XNEwTUIE0roNKAVNZ0mwDu44MJsq8jcNzovgy+dgFH
cTTxW1u8U88PUOdOYmibTTee9a8kVYhdIKWqWAf2nsa+QCcJjDSkhPDcrpU2ZXeXd2bhlLmgSS9K
jRJgCv4JmbIGCGCQ1ZZ0IwE2GNaa3ZaOmuOvOB8nI1U8vQC/+lnVLEX/cNXvzwIufgpGpSZbrc0v
nbP/+J85z6iv4ree6/kWHEqozEITMB3aFeDJQvkydpkaeYpW3gQ8FC8q8P81pLyDVgkUvy1401Ra
VyCXDZ8zNPOB3//LHHbTU5RCCKmvw5Wk+YILcoGTXcGSwEvU9EhxByi+B2toDwqGBPXt/DXTUGd7
m6lew9ksjeb4IO11QnlxH4J0G3k9RJ/b2svSfVn1x86k1wlTxC6WkuP9NwwBygx5jaeZLL35btTj
mljNwplwkZTGgIgqafzwjYDaZW/rcZ9BYhPqxuVVBb/4P9SNVUrnMGiiNwNGqmybzN3QfgY8KCQr
h25hF1wYZd+ApdifZ/jq8+2m4q7eFHXWbQoP9cU6uVKXKHZ5GyXIx5N6HtJTVqXJF2vzSW4aVMlW
sKZLG+H4AWj34bOI+N+6TEV4uXg/bR4H+1wH9fYqZxY65g9p7gCswaI8AdNcvdsROSrlFfq6Czl0
gowygRodQDj2JfQpgxKC0VrvAFyu1zAlC744dMKLkAqkWFWdvPEW6paDTfRdp2T+9fLiLJ0i15Z1
Af74oVaPRudRu6ExlO1LWwo09MdQJAgaZMIuj7QQgbuISRAMR1UaJN4xA7Rja4m1m7CJ9lRiMOuD
oZp5udpMLd3GIdR1Lg+6sHgucDLVNkkrhNpvUwGN5i99mwAvRwiEK28vD7BwjblMjUh48Mmwib+l
YQ0OutZ8ijNebZoRaTEl2dGX/OXySEvrd97BDwE+NPVkXU9+duwEB+aL8z0krz5ldDbbJEBFdEaj
6iT65xl394rlLNhmcP77hyG7vIY8WM8xZB6RVzD0FuDisPKIQvya+S9tkGP+6FqcS2vy6iT7vv0C
uZLiC3Sv+MoElr7umD4B/TRSOjQ/gSKwDPbdWEK8YRiiiO8ub8qC+bigyVoWfZVMYfjGyiHaVUk/
7uoO5Gmq9Z6ZnuiV83B8AONQ79V5CQ0ePoEPVCj29P/guVvaZscHhBr8Q00xDY8UnfTDQwJKwIew
z2D5ma/jNbWhhb1wEZIy9oOcp1w/0pgU0LtQxkL7FBilcF7J6C1shguOPBM1mLMGxUuXIwXSWfa9
ZIAmiQzPPajUnC5v+dI8zp7gg1EoMfJugrLGS47mz3ua9tV72us1UpqFvXBhkDKcWAYxn+wEGp9w
JFvpE+CeNpC2qhP/vgirdM24z6+sP7yMXI7GPKeQVwXW94TdVzd5mj7r5KgIKvO/XDKBOMJ2HPiX
61btvJofVy1NBCSCdX2ilYSGOfSScUEGoG5pVjZ/aeEcU2eFnTKfafOImQRwveldziBQj26MK5N4
Lg6S+36Mfvq8PkGRm92KcKTHvuRXXiTUMXFapxoywJSfuNSADWM7ZG5OhoEMQNH0KzoojtfthGPt
aB8Jk4QM+hT651xegYa4mICg5fLXF06Vi2qUlZ7klHsNcP3pMxtL3ImTf9tV6j2xuKQk9PIgibyy
5wum6LIyZlC+aaHLp1/NSGS1gchAHj1CdSaNV95VS7NxbD0JZR8MdTacZOmzTTghUoHu58YGutnL
uFI3ZzoFiA23KxNaSpW5cMcuLDuoyPfqseyRJbMhuj20ztRdSSEzjY7/PWTDsz20B+o9jQbInI6r
whOLYzu3fdkXJQPQqTwxPzmeGdAyT1bgoAWpMRNVv9XhfJgEQChocoMQVteOK7fb0io7vkHoPhSZ
TYpTSNkT7wt/y+rkiyRIa5W+NJvJZgCVIti5fEQXJ+q4CtUMaBShoTrwyhIA/mpIIN5COLrlbx1g
1OOjgDxhuG8jCgkkKghT5pZq3oPJqIhJt6aHsPg76O8+EcjJoaLepHBkS3sL5vtqx6n/b+bpvY3j
YxgCVmZVBZRgCBhZXK/JTC7ErC7EkqLlLiWzLU7S9ClUBb4ICHKAemv431WZeWJ3eaUXLuRfE//g
9Ls4HZKQo4g/ALV9LFjf3doa4T6uz+bnlBfd/vI4C77fBVVmVksoMfTjWxehmVBApvMmN9HT2EC6
7fIIC57GhVVmQ5UMc961B9A0k3o3mCT7NjDhvV/3ecfPsLZiNSNV98hzCdGxPfMoCAugAoeK6s3l
IRaMzMVVhkBTTtrT2VG2bbjJkbRROTQ+IGDa7TyptzOXx9EXaxQoS1viOpOzujUILftHEhXo+CaB
1wT3SWqj4VuvEwiIXZ7VwqPIpW3s8p746CIXJxb09xkH5FWOPxBiPOrK5Jtf3sMnet+fw5rLIy6c
aRfYWKqkEcncNwcqAEYg9xw9GBwUQeiGRst3x0UZP/Z5ZPhau9nSFB0vkSE7PVq8xF4zFnyj4Fj8
O2kDpKy0LDewowcQjnyeogh54Ga6NtZxKR5Jmoc5A5zu1OmmD29JWyuos0ES/a/Lq7jggogThIQh
aPn8ruOvUApqt8pHZt0j010WITYcyEPUrApV/dlyoePsOFk7QSi6KesT+h/qLxmt2AkM0T8vT2Pp
42dj++Dgyr6BZjej1YGj+RCBWpfT+GamYPPdXR7gz2YE1c3fB1ACnLR4RtanzMsKkFh0oq4Oske6
F6DgNCfsOpVeyKH9PhBXSayIj2XSVZzwbYkTRzY2rvvHyPPXerwW8uTsP6BHRgdg3wf5aEw7gsEC
5IAlwNDbkphPgNw0eOecdeMFQSEyHKpbOXwZZP/sjWtAg6UNO//9w4Z51qNQ7+jj7wG4VzdzyYvb
FlXCFd+wtFtuYBH1CXqVGvGahxO6vro52Omuj579MJdvlw/En70Bc5kVWRMppBu4d2Spxbplw7uq
pp1ASE3z/t70sQ8YpkACalWUemnJnIeJqJLCRhSQSJYVobqHWCRkKrkVxny9PKWlVXN8AYXkZiS5
yY4C7LghUpDtfALfL8ItdIOuue2FdXOhkXqWwRiC1uKYTyAgAvnU0RYKUBOFcMRE878hzQ90yH/W
c/jPVdNygZIpqF/Kqc35e+cPZj8HDOgcRRHKx8ZbCZyXJuV4h5ygl36ioXcES79Es0FyA9gaBAL4
+e6j7KhbcusP/GU8vyIvz2rJhF3qRTQxQW7X7+1PkXX5oQR/61aQQt7mHpDqooVcACh30NbQmuzW
M4JuofLUbzKV/h0Do73iFhfOpAulzHhHArAw2jcyRPI1O8uJ0jBubi/PceFAujSMuUrbSjNRvKOd
QN8g4d7sQ14Om4bCoK8bwvEUEaRrmyo1xTskd55Kf8xuhxh6kGrK2pWzsTQJJ2ywrDEEkp/NMSll
d0u0sA8CHY2bYRib/eVJ/DmkZC4No8qDeAS5b3yUI7ItZxm3MwIczUx4IUuQLKkohPjS2qtlac8d
N2EiFRCvoMW7QgfvntRd+6mioI27PJeFr7sQSoPmfR8dev0xzAb0spGq9hUeukV2XWKEuYBJ3WVt
iux2fFQBezJz9pzQCq2t53VK5uh+isjh/2GmC7vvwidZPMs67Ex7JD7Q8uJ8hTP0emw8tqpOuLRi
TsQArTA+2skbjrKr5b1GYoxsoiaz/17ekKUZnP/+4aa2ReNBnDpXR66QiEaOfXymMvoCifpxJQZd
OL4udDIDNDOfG5Ic6TTBX+r4CyPqXUAXdmsB1vj1IprO6Z7LE1paL8fkgc4cABWS89vgkYQ/knqc
UDHKpY2Lldhgackck6cCKcQha8X/YgNE7jtRGLsfOvbluik4oYCKwdGVRxJE6QUUcyVAwPezb8j+
8teXfr5r4BCIEuC2EUfBalHeCq+FgWh44uYlCmrwil8eZmEfXLQkrsIGELXGHm0cfMsKSKuhF+q6
ghNzuRoT0k1VzpQ9gtT9p2bQbQccY82FnC3rvxl75mIkk9ljvPesPUJitXuAOCTUA8CZfrS5lttA
rz5xl1bItWxlBh3xdDoqX56p3ac0+Jer5jpdCuZSMyacQ1bdjPx9Cqe3itN+106rKkPn0OdPa3Se
0we3AaXcgpWI9Y4KfKtQ5uOQtUe/ylMuE7JtcE/1STauZGsXDqyLa8xS3pmpDYejDqDOGc4UWJtg
4g9eTszr5cO6NIRj0nzAWYpUbzBEA8p7MJhIseHG19Pn9ky+u2LYS8M4hp3NUZuLtARVgIedgPQ2
zTcD5WgioF7zfnkqS6fKMe+szdDWiFa3I01H+STNpN6GLrmOW4i5yEW0PvXSRx7rKGfQ73UJO04l
TPvyT18wPBeo2MmqAhlXPR47ci4sUvTPifNtWhQgMKvmfA0isbANLljx/EgJKU/0scuif4xFNicc
h7+Q3FnDVC1NxLHsAuBRcJLY/H2qYQ6ARKht3AYvpKLlowziFWTSwk676EEBpqoSENXuKObxjvjo
nY+gm3R5K5a+ff77B/sO2943iTfi2yAAR3Yc5Q807KyleRdCAlfimc8FFB40FT/OvxxSUg+VoLce
D59+DTQn419dQ9a6cJem4th2ZvzaN4J3CDmhagRhzBxdCPXf162TY9FMgIgshmbBY+d75pbMJvqc
9unaC2nppzu2TIEb130quiOYlecc1dbJB8uErK8DVYFN4Pdd5lNb9Fon7fcEvvQx7735JRhWW8sW
ns0u9o/AMVRFY9rvcuCm9zdpNzC/36f+ZFt2o2kTD48JGe1wk0H5MTLIlmfgD9sESTxkK/uz9Buc
p3tgMs4C3fMfbe4DxTOBm1SxL2LSnysDChKIN4Hki0BmdOqus0oXL6grIUEQkvAfAJQFmw7kAzd4
UK0lKhdOhIsS5DqqCujUxwdajF64RVYvmjYhWAbuLp/nhXvdJVuUVkhSeG18ABs5tIDy+uVX6Ib8
TbYX8/D56jo/c/GCIGUZh8Gw+ZG06V0XA1+VNqvkl0vr5Bg9oiEPz4CWgbo1yPiz9n0doahLAra5
vFBLA7iGDwGgsqx0fZQqH/YZ0I/v8Jjt2itm4QZx6RZ1SUAZOcz6Bzpmu00HsYotP1+AVZjQzRiA
bf2qabhoQVKA+k7YsTxoRXjxLDWDkvOUjWW1vzzAwkRcZKCZmdF1P/MjME9oLzzfUjoARZKNUeUO
YnJ/eZiF7XDxgTL0islTdY1HDZvj5xwJHn1DRV1fp4PDXFJFoXIm+ViWhyz3YXgQMkvJbvaJFSsL
tTSDc7Dy4cYVSockS0h9LHPJ7qGCm3+Niipeg0mfz+UfAvbgPOyHzxOUevxgQPYVquyl/7cca6H/
KaGLp+6KqAY5jpl1nN3NQWi857KtvO+ThNHcCJDUfsvNiD5EiGF3Y4t8u0+CnSlzf36waLnBvzkL
y70dBzQ2zUiWelswKUr9jD6Gur3NClG2W0ptkG5Hj9XNM0QGw7DatDxRxYEig5rckFCO/rOI4or9
FQa/6i5J2qT4X8gMdOkBwLker2CetO0d6OsaftOpKlMnmINJdnT2Q/6PxBLicldpJyK8/sc8e/cq
4Sd8xeSXjrKTWQjrIUlnmfIjFYX/pevP8NCWfwknJV9NPL5ePskLcAXmYh37JKzjyi+9H0Nb+3ui
aLbrp+Fz1KERqcCDegu4pdpOnk23adrsKNrnViZ4Pmp/OiOOTzN2BE98jgnKBlzUv2wV7EYjOndW
szNLa+hENKJIBpBSxsV7HrEXf6iTLehWsz2pZHpTtslahWhhGBcEmaqqCRuDNYy9vkKOHqgeH+IA
rGQQk8/FWmFgaZhzfPvBqNik+7GgcnrsR11t00I+xTxESW3K9yIMV15FC1eyywhZJ0gxg5st+zGn
2V3qed1mMMG27odP6OpCWJ42Kyishe13MZEGyG0bIlt3oLC4ZA8+iJYfkq40/NR2DYRWVo7Zgqdz
EZFqKHIDXkiDNudk2rZZPu00Id8um8/Sxx0/N/kKjJNeyd9nKwOxpWMlPoFfP/l53eddH9BOoYgz
Wr5aUEa3D0lqqL/XrVdd9+5ywY9hAdnYdujoGyhrsk3eZGw3VMVaVLG0OI6Bl54MJpaU0cGCLkGA
rsBD9a9VPdzsdcvjmHeRhMoGdee/Va0l5EgqEzzNM3IrK85xYQIu7DEaAJ+i9Ry8+Upmh5YNWjwN
gRbNSvi7YNAu0jG3NeTUs0y8cZmm59b0ZttIENUhBfXQwfmvmPSCpbmkjhlBvgkUaNGBQ1hkW+LE
buSQd5D9ICtx3dJEzn//4JnyeApBptc0b3Ffs/0Unl+PDBdw1frfeQvi7qv225WdzkuC/tuhiA6k
ZWjrJsC1D5uKFNHKfiwtlGPNyUwLo+Kyecsz9jKA6OoG4uk3rVb+yjotDeDYs7Z+M0i/Dg+hZS+G
xJBXHcJq78etXnkPnu+CP1yqvwq8H3aiSFMIliSqeWuKyrxUhP8ECYMdQWvGmtu8t+Fexb3d5VJM
K7HewoXh4g7FhCgSCj/iPenZCyiS/7UBHlecJ88lqkdI9cfXiX4wF3goxOzZqRrowSQof5kC4GAe
B2wbtNOKwS/MxYUc9rbUFaB64h1q8xDfalB2n7qSb5oEuRwFIoZNMEFh6KrT7KIP6VQ2pQni6EF5
gNShezW23nYOoS12nbm4UtFmSvNeT7p499PmZULxchdDKePKX++YPPU93+iuyd/RYuJtprkKDl6b
lyvBwYLndckbwY8negIkIwAArRr3okJv9ms1ZM14nam7EMNc2LIrYu29RTWluFKRVfbB8Y1gZw2Q
vGDrLqQQ9LwSIDIaHyRBDmpHsB0BtElyDw1dTaGm3XWniP7uenUtxqYAreUBYMJGPACX3/uwdm/m
1711XdAgmwIbT6O2BzaYT7Q6lw/i3txc/vVLi+Tc4GoayUgHQf93NQk93pWDbgDK8C2Qd9eMEblY
QYWIpmxbGx7w4M13ss7+7oj/LcpMteLV/3xYI5cRMY8q5E17Tg5M1Lq/w6sVbD2hKEAtfd0Mzu7q
g1Pnfg46z6oPD9wA5QuhI7PpUI3azs1qpu9XL8J/Lw4wUv4+Rkn8qA1BX3OQjYjzg5rqyXzVcdSY
45QEE4B9FoTDKOMqlbTPEIcUzTfTFixKtiyHmvvWqsSP/0oViBneCd4qU7MbARMuv4mEzjPZ+Imy
dE1NeWnJz+fpw4qUE/Pw6fNFStCsLika0MayD/eX13vp6+e/f/h62qN3KhuJePND/fQLOoDS2bCy
mUsfd2IAQclUI4FnD4T6SGaIUZVbCM6M10XdkYslJOWZY4/74eHctgogOH2OUIRYKY4u/XgnpPes
gman7cVbUZZi29qWBJs0G8i1J93xB0Z4ATI0KTnkdkrpU1hqWt+gNHcu+7ae0mJlE/6cqAehyu87
XIK1tFKToA+AoaDFiKjnJI6eOLLcGyGbRzlFT6D9eurV2kvuz44ucnGDyZwGubLWHLJ+RHogJrei
7L17X2u74koXtsblVpQmGSPeEnMIA0Ju2Bz5O2iafLlsEUs/3/EO3VCyJDQdIm8jAUEDojfwld6o
RkGYPSCyW5VfOu/0H/yQCwJsKgLfYq39AZ01DjSvD8nuotyIMquq9LFgaclfTICuwHbXezzVBytB
jwm1+blj/hHq7WI0u1TTit7N/ayyL7pQZEyf41xqO+3DNizb27RMYv80VoEXfu5xB9EDCCOyLt2U
c2sTSBQg/XqwXtDN3k5zvAnMpo2KprYbcLlW700DYfV86KeDYKBbvgG/DiGb2We2fAHhTCy+T+DK
B2Ex3o7qrDGsU5neRsFo489jR3L13M5NQKptlFaiPXnJIPxPZVZ29Q0UZmn3b5L6unpLAiqafZZF
kfppoHNUo4Okmsv07zyCNA20YzLWhMFtykXI0nvCg44OK8+IJfs4H7IPHlCC5WJu82L+UQPSsS3i
9ItAQ0I/EP82Bsh64zfVzxw45Q0bujVWnz8/XSKXfVIVCWNBEs1ICFES3nOa9P192I7sezcNczTu
opjJtN8neBk0SE0x5IIvn+4l06G/z9aoVuSsy9lDCTatZ2OgmEVNdB1FLJi2fv86Es6FIQLzknWU
3IuxmD+FgwoADjyzD1+ewQKAN3L5KG2rbEyjkj6QqryjEsWPX8DhbDyFLLpXgNrnLLnjwfhqmb89
NzjWOfjXL49Of1HS/MFqXaClPCMT0eTkfS/JnGQPhUW6+ks8ZYVX7xNQhUW3nVK1vGHCsO4xg/52
uKkj3iTlZpwye4yaLuyfUt6DidkbMwhtoUvP2h3LxaC2ZoJY+itV8Wwf8j5P+yPTTVw+CpJi2q+m
AnVsdWshRMV3clDJ/FpaUU23YkAnP/goyon/SPOJNg99oRosDZSq8MrK0FLq3RAd52O+QfIFxy0z
QZVsuab4HfPURCbYV1DDEf8SdMxU5bmJekrv6BSnzSnjaLh9MeC7Ms+cjXhGgK7N2HcI96HxYR5Q
rHhNuO7nvzpUDOxzUqu2+UeVFF5nmw+JiaJN3RcNiAWqom28g+3Bh/u5oFEUvgQdy9EuMVQcXNgA
FITbvhnoZzF6oLib7cDzLSPi/0i7tiY3cW39i6gSIEC82m67b2kn6e44yYsqmSRcBAgBAsSvP597
16nq0Y7MKZ+XqZqeKWRdli5rfZfAf8mnuSi+5J7o/cd0gnDkawvDQhBMoRUUbDn0q/ghis0C+2LI
cQzsLsY/1QHiKWG8a8HdYjdNB1z+Ico8oL5TXHm6baMrXT4lJICnjUYpAFyE3vfust4z4nfcBku7
iSXv9THo2jR8lAEZ2T6oZKgOTUGjDBKCfQ7hEREG1L+dA5l6G/Qk6n+i5kpbsZmRHupvRuxt7K5U
oFp9yMYEmuLNcsZ2QUV34AfdSyH/LG0ysuKGltPYHSof5YKuSVPxqIG3lJusx42bbIekB+EAQv11
w382ypAI/oDTgvoo5L5Ktg8r6KFshppx2t+0fKZy2UwNjI5eoIwTRp+iCWBzBiRZacaPYx4lyJPR
smAYx3gpePOPGmu8SrhMaLGBZm2a/DbA6GefpqiMwnuTpeVPrCMNwLfOEmB+eREvwx6rcwz7bzLX
DT2VeV0uB+jKJNPW8H4AH7yVaTvjMJUBBSMm9fkuBAaw2gEGzcUNnAkCcmAT8Hp3BRxczxmIFHVN
5CWG7nEBx9T3N1VVDUJsGz/31H1nAn6c4RY+bnmejeq+jCH+v+fQjOXbjgjzHEZmZF9DUIyGXTxn
zNvnQPfGt0hqIuZq6S3yBKHsQO0aL6uzHcvgO3TThNBsup36pur3cSg7KaEa1tKbrIe6z16FXhZv
RZy05d1UyR4GfUM4LLu+TBv90BZA9xxi2dLgJvINUw9VV7QvcZaCE9T4mfinx2E9fULiEHI+8POG
eOCjhEtafD9nItH3CYOY3LyJCMES1sECuEtSt3H7QaLylk1QYlNBXuyC2YsU9EwXBegnsgbBZ25C
OX1K/DiEwRptUo08BTRae73Nc0peWQdEpLcBe3LkM/gpY+phSNqA7/3Gi39UfByrDxAF4+2riNoo
3ZVKp/pJ1tVQPUNWHCd6TUFXOFbtKIMn3OuX9FmRuSkPJWoO3Xfo6rVi3Iyw7Zr+wPKtyl9qOZnl
HjVRPwKAkVXRIVJZ5t1kGOBgl1d5WB4qabJ4B2NAibJVSKPoBiEVF/eElxBQ66MwY4cMlUd+K/wm
bu6iBTIiW6qAdP+Tinbw7kEYTIDabwsvyTdd1U75/cLB1fyoE1oOt40sm7bYIxecd99ir4cahMdG
MCGqLmCvvArHr0vdJbzYQEqz57vRNLrf+T7J56/4GhQvN3QokODbo0yLV9gu5Uu1loJ1HMU2oH5K
ODyKs7w71suEUiQIp0KC/ZmLP5ePKtf3rae0AlKjqQfivQhtuuGhrnys3WBWCb8qc4Uryb9P+8yP
y36CmO4RpGWD4lkNO6V7D9XjdOVx6tAEjWz1YcBTqwQ3ifqBgPO2Cc5cnazITgXBqknlIyxqb0Ey
rzfYVvVGTsmvItS3OdizXsSuyp5FNsieckEUDvr5SH0kJJDF8TYw+M22g56vTKrYEsVKB0Xvxfly
1EWWvmJfZ9UOp4+/ln09z8ffbizWnQ+Hflp1uhyP8YzEKJQjoRBcsWlXE63uZjE+X15vjot0Yl3+
CHiWJc2K+oH51bCh6fzKIH+s+vzX+T4GPi4ynPqpCVZh3o6XWmK9oGWm07hEZvMMNmMQWMeeEQzg
C4BXtcbTcgydjbUvgqUJZrhfH5cFeNOkjnbFUOl9GepdSry1bP/fc/GRDbqHLwuYsLmcX2gDa8kN
FPxjEEYIO0yiyz5lVfJrhpzC5Vly7Ao2Bp8y2BPmSugjGwcJW584osE5eOGAs6YL4VgItlQxBNVZ
GE4duSekOJ6J+nDDfKDiDFDK5f3ZVmPQgL12q6RYx0KwAflyWNKx12Q8qo6XN5BooSCWg4hdzmvc
LQd2JLLViUEahD/fkFQPcY0Hhy5bfmMghwqih9pnefQYRNrslAGlvcrZxwoX2JXig2swrRyaCGvP
VGk8PuH6ltb7EOKIim2417T0tpeSotSJx/6CN2RG07uZQ+V801Ko6LOVH+BaMNbuMUWV9DjEsh/g
njiJAw8Nz+/CPIFS9+UV6Rxba+OAizZMlpPZv6c9oITF9KQT9lH7wXZi0ePbe07P8WaGoAs879cK
rK5xtTYPZA3HxZOkesiwSAGGL7cygl5LkGLdxHX0Qhf2oUzRHETjfl3uqCPMbYh/0aalHsx5JBMf
b7jRx5u4xokSbeIy8r+HcKGALeUIlY6VkXVMnQ37lxn3fJUxH6USQYptlhM47/oN3J9WXsOuBqwr
RpF4Y4UMhX7RyCJ7UFtrY6Sd/GDN9db1feuGIQKZITdtFgQ2fjPvINyPF9waWN6xBGyYv4opHQSP
zRHAkzxhGxUguw6N1iRO8w3obXS+gz5FmUYbArnV6GvRtNUIV1rNxBoq2LFzReeOv0s+sbIyUNpI
xuPULwRySS20l7tm3PppIHeXV52rCWsDmUgI5CBbJuSZ4daC53gJVA2SB9HSjb+SFApUfy435Fre
1kZRM9+n2q/1kc+MvRJvqB5ZDdT5kM9yixxF9eAn47hy93Q1Zu0ZwTKOc1b79YNuIcapl+kJcrsP
StVQxTfNx1GuKRO7hs/aJzJVhQ1pcbawsgV8DzLPfDrrVgFosnLDdO1//0UWgFukD945uafnl3IG
ksZZvCqOyRH5hdtszG/V1BW7RaQffN6sCM84QsvmEFBeI3OVzerIAdAwwEB7ItzmBg6VKw04cpy2
fjBgt14umS8e3ohsBJr85xkyeE+hzoSCWR4/tqHU+8uLz9Uda6eo22UkdIRKPaplcbYVUkBRPBq7
5Nvl75+/85c7tE0PmFRcjokqhiM4CAve6KnmCQDjgY6QWIB3Ni/GfcNg8brGR3CuCmtrgKCJNxZN
Ix7k0I23vKC/dZp8BHv1IJam3MgzXhHXQxg/ZPNrN69Vb1wDaW0XMfHaPE00qjc0W4JiE0OrIJK7
pcPD+fflsXQ1YW8UIqoZoRpzpYb+kCVwKppLwg/Xfd3aGSgoLsgPNFjYFYRZshGZqChb9Y1y/XZr
OyhaZLjVnMXHiZj8Bfrh+luS47lz1W+3SQOAQAN1MIz4OlNkAwJUd7PkEE2+7uvnSH132GRNjSWc
ZdVDnUJpdBN4XtA+IIFFsuuG3uYKTLpfWgo5qYdCI6m7AZkYC1dEpthd7oBjL7apAoKIRMR+Px6h
isxesrxQ6sEgMm+8nqbxyk7iOFlszWC9ZFVRzTR/FbiNCkUfiI9b4JlVAYWz41JcCSuC5/i/p0Oz
3gMndsQGyYn3IKKw/TCZiqyMlasbVhwTqAbDLH7JX+uYfcwS+qDaKNlAF+sIwcxvgwSe/7pJsaIZ
Jm1R3KUpCoRQVbwJomnZyrnLN00Kka/rmrBCOtad8ksVzcegbx+LWP3sq+YjlkJ83T35zVf3XWAU
E3Df4HSPRxpMiYJx3kyyuzBAwnulA47Tw0bNE3jzZJkOBvgNtt5epPwLnwezn8xZlGW9H474sPWD
i2VUI6qn+lgE0C01S/8zQA77YwpPlM9XzYQNmT9XRVDjo+UD7YoJ7FJTZT8jOYfLt3bxwvLuciuu
s88GzMvQQF4r6LB4kbfeBrnim96D6STLvC+TBy2gGveVD1OQ/DrLs6Rl//Nyw47d3QbQq7zEW7Rv
iwcojygFSY0IdfAEhZ21B5PjUhRYMc84KidE8+y1piBnCG/8OuGmetZvUn7wW015Davk6xxmo8Da
AnjmFUMiRPMiIvrAMFc3SQr3oMtD5VprVthrwrOiNBOSiln7pUdtbxOQ8nPDV4WaXHNhBb3kqKv5
Nc1etYZ5taimcAf+/RqqyvXzrXNcd1mb+r0aj7A3GTaK47llKgi2odIUrVyAHR2wIfUUV16ozUbL
a6+TFFyZjERPZpzZ6+UJcH3eOs3jsU/8ppmHI5OsPZGMLPUGhdsrbTMiG0oPIFyps3HMXou4mh8M
7MfAmmDp7eVf79gR37B577Zc2ofj2FSlBlIRomJfgnmCY7ofQJU0ACWO7fGfIE1wXVvnNfCurSw1
fViGZnllSPjsgrKUm8CHTAQQV2w3hFeSQCLfCm7tDQkmnU64vZE/UkDELgRaZeWMcizYtxLJu04w
QB7quGbTcZb5fOuNY7gp8Jg6pRTH+uVxcjVhhfSUY4+YvWJ5VfFikOimwQOOqWcf1mArF0RXC1ZM
9xW8Hqs4ml/gawDIqIBasLmtaZt8G3iQByu5ARdC5O1YeTdWGeqqpG+1eTVgPGZbDUCauYnnXvON
MHDJ2dcoiIpD683FfKBdvZB7OUMZaEe9Vk63gEGgnB7xLM5vLo+sI1ZtsD0c6XIfZX19xCUs2xYV
CrseWCQr8+Y4VGx0PU9zPKpRoH4JQqn2LIvuBUEKfOLLn6kFzwkilLkqwpXWHHNoQ+37CCzXpvbQ
F7Mkt2og4MlrPrDXdtYAsFweMFeXztvGuxnkeh7DKESXCoX0jqjaj0Xx6e0G24uy2RqBeh9IRMnu
cnOuPp3//r65rm04UBbdEUZTzU1hoKAltNffheDurix9x4Zno/B5HUr4wwzZg0jg1wT70e+kQwsk
hfZH2UJ68HJPXCvNOvPj0NNQJUJ5B+q+ZNP3QB6058Ptuq9bO0QP+zFU4vP5Hpt2BEc5UX2MIOz6
/fLXXUNk7Q4madSoGK6vvdb5Aa7c6SbI+QALiTn4BCG7Nbqxa4yss9+oWUHYUY5HMaKqDDdushvD
1Rn4ey+ojcGHMmesfUa8exI3cJIHvYqBY33IDEzA/w/Fz79HCLWR+MrjRjI1zvfTiLr0WbcQ/88t
w2a6PW/aAFL+9IT5cXlm/h4f1FbxjZtA52lkcFr30OzCc4nc0PqcemqXNe7q39+reK7/OwQllBHH
0M/1cUrLZAe7m1+pTKCYUBXhFjkosUkJeMaXu+OaIivcjRnMQCvkEQQtzvopNZRscgjljzCN2XZg
ArQN/JpFGH+83N7fFxxNz39/t70YrT1oHMBuHvTE8KBbXZ0GqKiu7Cyur1shX2SlN0KICtnic/q4
hz0JADHLn8s/3TVUdsQvnQ+cOkfKJW26La+HCF6A2E/Ol/0EMPWby824FpgV+hz2bPViOh9YmNG7
U3W8YxK67pOPwt/lFlwdsYI+85kXVIb7wHFAtNkIsmzfXpKsmaOHdFZr5VLH5YPaeHv4Wxjo7zTm
3sTR9wKDBYY8VFjhUlAAssI7clBkCG6DJkSa2qOPHpBZVzOR4YTy77WmRFOJxgQEVZjqcy0Lte8y
v1qZpr9XzKgNvEeNqisX5gOaquQBHhdsNyXyUPRhsjFpBiFin39D/nK//iJ3pAKoLddrEsXRJMNw
Zv7hzZOF+sdi6O9EGj3GPeo9ZzF+qsdPAG+tsa0di8VG5mtwO8cWgJZ7U6I6W49IH4Nz4D0MSa0B
zyvilUSHY9nbQr0mmSikIQg5apkkG/gA7ILzWIJVurtq1dtAcxHP8eRLNMCDRiOJieScgF3hPsma
fxZe9/vLzTg2b2btEizFkZNly/9uQQNcUApKX0iFu1ri5bfeHHorhRjHbsesnUKMQROEnSZHJJfD
xzg2+ee2x1XnckeC83bw33UeaoPLJ8j6Q9eoS14AyPUXudODGNtdCaAFzBiqRn1XcOnSt3BKzuRX
3Q1UfeYRgRPYrjG6ItVdSIY0Zjcgk4XeM6xzCX1isQlqiHBBBIT8GfGIa0CzLVncddu0D7Ix2MC5
RuYECLoQ5udX3QSpjVMHsDAsq1iBqrc0c7YRAAkXqMVOa+LJjomw4YuEAxk1N21wrNuoM3s6jX32
UjEps5VyhSM4bAlg3YR56XMOkoRffc7O/L+pHD/Nw6qUlauBc/S/O5azNiZLWHb8HiADsgfqGVZr
sc42CRvWCJmuQTo3/a4JPHMZMqVkOfZDAHoAm7xvTcTytdy76/Pnv7/7vEo9Xmi/iY4Th+Ya/C7Y
H3+ag9vLweDY7W1cIhzNzw5CIjr2Ino4Y3JwnISbugN2GbhsD8oKLyFW9KABy7jcomtGrH1EzOn8
H0JfHQEzECz6WZMk/5h6XbyyqN4STH8JcBulyJmngHUH5kfiWlYf4jKAqbzwgJPdsYDn4om0ZXHf
AjZutrBea9htCVS19wQ8XvydDpnXvkjP1OKr4pPSX/ombaavBWof6kNYT0t43TOb2uBGs0AqbBoo
fwoJ9A1OS2diUPSlB6T8P+0SDGxNs9OxhmyII2QGSJW3hN/DkMX8U4CAJDbTMpYrNErHlNrYRrjt
RhkBo/cYhEX7eWrbjzVUY/YiN9XKMnV14HwovQuCAo7luFdDe4V44/xT5akXbPIaidGr1qSNZuQL
6BiyCtujYSJ7IB0yeoVqi8dkgabFdU1Yu0Q8JUtHoQD7n2uA0vIBbib09v/RgrVRsHks2k4GCnIi
5pUjN7kXhQkPLUAmL9f1wX6FsLH1gsxvjzFH6IJT/EnAFOUG7MA16pVrJdmbQzCcTcqJPCJZHNzU
A/YEiof2Fnp+4Urm0HHvi63LhVy6mlZQYz1mY9pupcGH6yKONtSPn3NJxOvlsXKtWOstQhjPACLq
/SPnJrtjesbJXMGgYWUqHL2wcYZgUsTARZvgSJOO3bCkNFuaabJPWEN2zdkv8XI3HLc+G15YjL4X
JzCMBw13EWCu4cMaBTvgbuvlxzi05m4YVw8jx+zb0sKKjvXUhilmv1mqO+Lr8K5gOKxHCGWsXP4c
0xJZ9wEhQqIFr7rjBB5JCIaMl6BSkPT9yrQ7UjY23tB4Be9MVUEBooG7Ti108g38rO/xEMX7VMkv
cznF97kHLtvl+XH15/z3dxuj4VkUFr7BzrWY4hGSTnjLJKiunK77vBXxtdFw6zG8Pcq4OOLZC1s8
VJwvf9u1hK1YL8TQczPipZeJSuyJICXgJCP9jIc1u0lqsZoWcC0rK+KnuUyzps/8o2JjJXfgGVbJ
Td8VPoPJ31me47r+WBFPU6/CVaoIjoZowH2hRqUSiHD3A6H7aFyiFWdIx4zbSEJK0moGFN4/Sl7r
P1M2h2BQkoKsnLSOwbIxg300IokZQrLAlHjC6LSOfwwJ5r0Vcb9yXXDsKTZqkOqEyKnF3sUiXDA7
pBeLc0CcX8TJ+d9agdz85Tlx9cYKd55MUAoDvwNrF696dk4Dg2x8WBaerYyXazrOLb8LQEqbriUo
cr1pYLFc82No8I/LP9/1cSu6aV2Xeq4hEZUVYWduSF5nv8pU5fXK8Li+b4U3hVtwpTpMNoT4xk/w
UAi+QZJxLZPkGnwrwOnCw77x6vBYQEb8wEe/CL+UQZkmO68Ni/Fw3RhZ0Q2d6MAYyOTcFzkpf4qq
M6CRMtWtVPhdi9WKajINWD95hCdwg3Nc+T7EcIzMkj2fljLYQRW2ui1Hr+/2V3XHhgfWTbN0MW47
wCI35CvPujneRtC+X6tROabclhSG0BytVRjgXpIP9ROZurnc51LQNVyPY1e38YGBgjFeFbThf8oI
IEe/MDZPr+dH5AKu+HWXOBslKAc+gSudh0dwcoAhEF0zB/cwZvR/p5kJbiNRVtPLdRNiBfhk2Fk+
YihP0JOEwN3Zbpgn+VqZwhEjNkAw8AwUhaXEbl7Q/kfvBfVvU1F9k1eiu7ncAccKDu0g9xTSgbxv
IAPsxe0DVARCfcMTcHx+F6AVNWAaFXkY7OYeUvxrSUnXMrNin4XjAlVa4h+FbOW+boOy30QeY38u
98k1bFbQB108ZWqCSNtbzhNuFPJhzIpbUK7VlXFoxT1vBiNF5hcnzvIEAG1UxMOtzktPrey9ji7Y
eEE9NgOv2YhTcIBG5iS87DYYvHYzKFWunE2OWLSxglNTgclc+Tj9UKaYJri1p9Lc0YR/a6Ghd93+
a8MFe4D885FMy5GhggjmROiFKOTJxnS7y3PtWL82UDDQQdJAAao4vd1IprIPH89Xalqj2OpHKFZB
5G6NcuKalPPf353mUsZD5RGQkd7UrAwEh97y27qiV9W/qQ0OhO5ErhrQ/o8s7Ma37Jfxp2DfohoG
wTu+chV1RJ+NCqxzsZS58LC2Em3ueB4vfFPJLF2Dbri+b0U3bOJ4JsVZAybN06fCSP0MAy+2MuGu
r1vBLT2f8U6L8mRSPh1EAfrSHhIS0JO4vKBc37dCW8k8r6DBgL0pKBv9qltYZvTbKh4y/fWqFmxY
YJAWo0xwczhlyOndq3qB8XEriPzn8ucdcW0L7UIspkqCPF2OIRSJbxY1/5jIACcLvJoPEZi/160i
Gx3Yl6gedV3lH02tTLyXNB67DzAKANzqcj8cE2EDBPvGh8K81w4nSMexhzgOuk8lvRLwQ2153QJO
0Ej1R/2pr+v5C6XIJgSzjLbV0K7cQhy7hQ0GLFTtpxTXTjiMQm9a9+zjBP/1Q5LEa+xOVwvW2R2M
Fc0Crdi9bPv2RqnmG+Tzu5uQra1UVwNWJENKiDGR8O7EK8/fcRlssxnuiyiGXXc82Hq6U95xzlir
T6ggwE9CFmOqoTtE0o+X15CrA1YwG10k5RiS7qQDP7hF0uCRNbJ6hBj778sNMGz9fykm2Li+iZVq
CsYeDSBZdEdlEOVP01hF+QvME6BiU0eGJK9sFl5zyDuylkh6G6C/tXv+Pe+OImhNjV3VhOJHQJcG
Lj8x4H9HlRdi7A8kxXtQgfs+efD+bLsy7sP9kPia/mC0nmYA2ntC2EMEA4phjfLvGGkbFBi00wwr
Hl+foIkTTxsoe1efIQjEv7eLuo7iR8l5x3vXaQbxZdgd+eQIx3oFgm4Rl3rbBL7/4/JkOnYcW4h3
mqtOQZlpPNFF9h+hvzbD1ZQr068kZxx3FRsBaMbazztFiu8QASrye1mNpo3voYwW9f0mD+o+ePR5
FFCz51D5gujfdd2ytgk95kNAC6pPPQwwQCrj0A7NwnigKyeBa+qtXSKOG/xoSBgfBbK+Ymr6vcfJ
HyzO7Lrbtq3KW/gevMBSqn5kta4+D53XvMLNag0c7vr51h5RpC2kzdJ5OMWUFWxv/AR6VHHjkS9t
v2qi8/epD21MINUGKk8dr0/qjC8dkXHcayjgGyT997IDR7qQcMC8PN9/71BoAwN7nrKUiTS5J2Eu
dmpCyXYqgMOY+Wrm7O+REtpwwCCewetOuDwWXT9GN30uu/IebgdXZq5DGwzIIGA1lBGpT6RP+3tT
8Opp8Fefb3+/IoXpeeTebSTGY/DrhATXCVooLLwV8IkUT7SpWfQhLjzxaw7ghrCyeF2zcR7Cd21J
qGaNpCqGE5/nCoJ0qFhkpJ83IXwQrrpphKkd4NIfVLvo/qQ4QEQMXJwD1lS+nTXKfJfXlGv9WjHO
kgRkUXE+SIdiqT8ECvXEFyiWQRGVdG3dfwFDT+TIrYFEh+fE5UZdq8y66rMR8pElVBFPZVzyu6oN
4dmj2JfLH3etASvsexxL0kC95dRnS3iniH6ezlFZLJAyTfJVpz5HMzYYsIgGKCIUeX3KhgDqqCSE
/NaWUnY7lM23yOTqujXwX6i/KYe4RxbIk6Jn92ehs7uomxfIv11ZgINV4L9Xsuqrwa9Cv/lPrkuD
6rJ543lGFdI3lyfFESw21g/1e38uhqI5Cdwn4g1FsvOVhTwtNj09GzZfbsU1J1b4T55oYuHr7vR2
M4cJz14Ir7hTWTtt0mK4jusS2tg+HOBwZOJDc6KFzPY9wdsFluPNJl1HqzkixEb3UWWQHxRcnUwQ
mW+ZnGFE4Ym1LJdrNqygJ6OZKh01DbaursAD0l82ksKtLIKd5cpZ5eqAFeIkGMAm6UV7EjAVgml9
YyC+HlJyXUI7tNF8cUt8vFiIPJl5ih+J5OltHNcrW4hjfGyAnQmStK3DAKPfA+TrnUuGSwCk3f/B
MNvVhH3Pn00ILbACL7AONBhsUNNeQH1/B2evtQyaYwpslF0xmyaC21Z7oh4LPgkK/Q9JRbBSznN9
/RyD744/HrV1MSx9cyJ1jIeA4l50iOFRNd9cjmXX988D9+77tAhjv8HV6hR4qJ3Hdej/7MSVFe4w
Obf67uuZL4pg8Kk8TXHlNxs+AB66GdIOOo2Xf75jK7IRdqLCYV2npjzVHNks4wEro1OV3AaT+rCk
03VJrTCxIhlmH/mUIil+pBJaV37a7dJrc7yQqvn3IEFzXCa9WMQJGer+dsqHjmyAlUFW67oxsk5q
MuQxdmyhjiqVD5NXDpueTT+6Un6cz+bJlxtxXHBsEFwQ0ymVvaxPIi/5bX3Ok/VD295wgXpLwqLP
XSXE/nJbjkm3EXGiiYo5YXN5ejN06LP0F9G5uS+H4vj2MrjcimPrsHX+Cl0jlQn5Y6TeIfVoPA+y
tiDSjyAiA0ixBgJ2tWLFd0xgUoQyFRZwBG3nSSXTTuII37QxkOaXO+IIcVvcjwncAmBCWZ6KLFT+
fvKYDwQFEuXXeQeFtrRfNvR5NfuLAhsIJDDIlz92Yzuu/HrXZIf/jg5Sh4sv6licjISIQYDD/0Nx
Zn4UWaU3qKlFz5dH6e9Y3TC2Qhwm2YsHXe74uS7mrtrWPbRvag/CPZmHS0Gb8HKry7C/lWV+zLv4
5XKrrrCxYh/F29mIlODpYZpiX6Cq8DANAEi+vXNM65lPSL8tKzHqWgjWRhDE0F2r5qL+oZcxuSVj
3d7MUlYrXXF83QbN1TDDkrMk5QmoGRptoQIBShgPCIuu+/k2Wo4Z6O8IpqqTCYVqjtDmI/wuHSnE
wa+aDBshRyL4VPG4rk8MJ+BBYDvB/ihgBw6H6WROf1VnrcrLTbkGywp7LSEADa1X1L29cP4OfkO/
pSm5MicT2kA5FNOxknXQ3XMuvxSlghg9RSFsaMdqhXjj6sD57+9O9mLWSeNDIPue9+3DlIHKGCEZ
szLTjqiI7JgPRAMR5MA/AUC6bERWdukjKcDIDqEotLAmvS+DkV/HIQojK/LNMqnRE3mFO0Q+jZCy
GOlX2LCzB5gu5L+vm28rzgFkypI6LYuTxAMfEoVjYOAfvPTzSuXTcYxEdmgrWSfIiY6IDfjIx2p8
6ks4rycGsiJX9cBGxsE6aUYHRHefeX71Lc4lhefvIOqrcruhjYxD4QKJbyGnkxaFPBgTv0gC9zxo
RHfbWsDkd5RiWFm7jsGyIXKQqW/nkY/1qaj4svwgukvqO8b6qHiey36ofl43YlaMx2FXMePH6h7W
vsfCnwxU4Vc9uFx9OP/9XfzVQYjE5GjISSkA2JjKD5WoPncFUjDX/XorwPvFm+ZpSrITMaxZwGig
gc8fCJSYptvLLbi6YEU58+tAZzwdT8Vgkm9wdht3RilI+Y9AE17XhBXasUGSFc/M5RmYpg8a0kT7
uUH9poEH80oLjn2QWoENEurcZUAln99nurylmJj67ISgv13ugWMrpFZgA7LdQ00tEz9kkv7Kp+iR
neW/a9//5Qfjs39WYbnckKMjNjRO5iYzSTeIE81hYvpZ1iIAPKCsdP3ncgOO6baxcVBtgkd50C/P
kzd9Qp2o2vZ+M+0HJKlWqEmuLpzH8F1M8KA2FGzA/NSj6HSvdBSP2zZIkuvg7aGNi4MRW5wwPo8n
VRYVuhCKL+AeX3to27p5k15MHsnBPNcq/q6CBtcnmEGWh5ToNQSOa4TOf383Qio3BJY+sXnO2CKC
LSWF8e/D2h/jlZh2NWDFtNIzgT0xGihkBb1hTSB8aa6UmQtt/3ketp4/NMN84qHM1ZZ0Sdpt8Ny/
DhsThlYw92EGSdyZZqe6gso0ODi6WA55PibXlRJDWyePKI+UKbSBnmMQ3p7qJaO/cM+pf18VYTbo
zdAqkbXuzDM8FJctg+/Xru6zcBMGeIhfbsIxvzboTRIjg7bLs5MMvLbcqrjV+2Aert1ObbwbEiEE
hoqTfuI19una66HaS1adYh1bkA12g/OwT4At0E99zj/EVaJvCpXscdc028vD43hE2vJ3dYKXlY6T
4alQkNuGYAK7g4pjrzYtm+sbmepPUQ8TPynSIyyjs2Kl2fON4r/RDHCs+XdY19rAp8XL/FMMuaJN
0Jpqp2TbPci0fIkqTlZqJK7Jt4IbJmF+ibjAleBcVOxlhpQe8OHxyn3JNTvWYc2nRsHWzuRfMxXq
g8ymT6wY+y3r+ZfLs+P6/VZ4Q4qct0igxnhWnG80rB2T5A7OJHq57s70xol/v71mMiJQOeAnkbQx
/aBB4cp+pKpjcmV7dQyRDX0zU5DPWYj19WZFaVDP37zdm0b4Oq30wdWElTHX3Qjh8daYU6Zi4Pyn
UHfeDXwoZFBvOpWtIn8ca9bGv9VVSP2mTZbThMTBQeXtt0Is8iMANq8Qqlzj8DuuTzYITs9V6Rs6
5V/jMaqbbRYX/jaDztw32vX0Bjoi6k7gUnJdgNigOMbiJEVxh+N8GsT3IqrGfDOOYjlctX5tRJwG
kdarcorjrx3gTmFA9hh2ZQOfhcvfd029Fd+8aT0vV23+tWbhCUVXpHBTqZ7LoY5WItDVghXiPoxF
JjZE+mnhnYp2tNUx/znx3ku3BI/87tfljjgC3YbFMUJ8Cmn77CshbayeiyBR5bdqgi3nSpC4GrBu
5YEc5glZ4PxrkGT9LvNLsvP1GjjNERk2Jk51SVPiSM1OJm6+qVb/lA1KnzStKIBnq3KIji7YmnfF
0g1F1XXelz7ry/BGooI7bhMfNMTd5Uk4bxh/OZRsRBsl2EAWzfkz7f0/BZy09kgJPp5L98C43sKy
u977tFtZuq7enMfy3c5rSl4NNSnDE/Mg4aQz+nv2VgWaXR8/r+Z3Hxe+8pPcb8JTNvrLL/j89PfC
42sAF9fXz39/93XCUYpUvhye6jphr8A2D+G2KTm8+66bByuqJVhVKOD+D2df1iO3DWz9iwRQ1Ea9
qrtn84z3tOW8CIkda6EoiqI26tff03O/D5gwZuuiH4IAY0BsLlUsVp06h1dgXQAHC6+jJ+ENWbki
MzThRXPqQC8zt1Dluj6cw8SJZeKxX0Ypyvb0m9ZizLAlC5jOQKLXQMDwNjdr49l021M+yLH6CqY4
/gTpGe9xMCDtum0Clm1zIct2RkdEXg+tfKAFxAWDAprkbKv30hK/t3Bqo9lKHiVdFBjvXDbz8CyD
YjkW6bI+mGEp7hO2x/Tz+62gNpANBIxTq8ox/FZ74D4F97NAz5sc4y7zgojl15fr9zcstaFsRS3Q
YrFVQDPJtj4RkBln0UKju22c362qvPfnYi+6di2bZeR8CtdlXrAz0N+FyGAzN4caKsD3XlQ3B7/f
tXfXuln2HmrAgdtC1tBi1dHRmGI6QWrSPKVp+PP6orlGsGwe+ovglKIXhUiNRwDzkuXDvEKWZwvb
7eNtQ1hmLyTxBrSHRt9ogwrw/QJlkulgVLf2h6bd9lrYXVtiWTsEcQrAsvwqH5RoTwFOw/EivRJB
qvyQoGKzE/m41suK3AGXA2q10nUOQdH6BHw2ewed4M94y+2xxTho0iAb/283TNu0V+DMwX2o55xS
JND7cnlhKSpBEjqdmZq86LEr/V9+ScXLqNG1fX2jfu//qY1wAy9xGpGWz++hJ0zv6gI94UnK9kRk
XF+3wnnVDFsJnb0mVwsAPFANnY9NM6rj9d/uIAOiNqZNTPFSpwvpnl47HEDDAl7LgQfft4EEH9Ai
Vz+F0A9poSZn1GMxgWmZgfn0L1KBUa+MWjSb6ab96i/xV7116NRLS+82XA61sXBL6vvTVvnxN4qH
RZ/hlkDL/Yg3zZ4Xdy2t5SbqcYxbNLCO7yFBfGHWC/w58xPAxW88GJdx3wQGIqpKOadDnQsMlGR6
C7ZMJT00a69v3u8DNGqD3+IWrWtVHdBvZQv2rjKo/AMY1eajasHjBcbVn5OfjAc8kaodK3YtmOUs
/LocAzY3Td6LJkL5K5g6fscEell3ZuS4i/5DbUcYnq9liPQL5J6yIpq+lE2nP3JwG3YmKY9bCoG6
64vnmovlLkiiWqgh+01OWpz5pKzQSlEDD7vnjxzft7FxE9KCC1sT78yEvA/DaH6/eUX66aYfbzPP
aY227rTup/eh5wf3czLlr8tz28cvm/Pm2IZNo03JVvoNBVxQ2wEO2ml5W1WK2oq5vJWLJwxsgswe
NN1Z8nHqpbdTF3StuWXQvBQSegMwCA3anaxcoBvUrOVe777jDrOxcDXSsaBySqOXcm07+atMI858
yH7XPjd3Kx8QOt3mOGxQ3Mh4Lfq0CP4iF63lqKoQ8WlvACX7bTts2XEBxzRI3dJvHNTlf6rm4lL9
1RN7v98RVPwHEMdAxidTvLckg7bkA4S7x+AU+9s2Po5ewptjtbByvXEyliHX4KxDmrHz/oBOOAUL
SNuv20NKe06P11fLFVnY0Lip0RHd4tW86Ngff9SLVIHINOilDFLnWyrng6pTeHU2sqBEoNGzFPLi
HDnEZjnMXZPsuUfHCbRxc0VqlATLpP9NDFCOOKJPZ3pa2zFaDmkR0x1KD8fm2bC5aQnFWGNN0Sno
x1lZL5V/WlDCBDdnGEHG3hA93LZ1sfUe0ESscWpS/1udijB5DhvUPk5mnbe9vLrDIdjIuZAFbSWa
1jvTsdPrsfAAm2pUX5C760fDtSGXcd+4yrLsa9CJhjwnPgSsNB26p3FIPLSi0tt6XKFW9O8hwpgM
SOlA7IvFPnshQReXH+ZiXKds2MwU7Zxx10JZHqGdgCCmUcLzYgr13UUb5OQF1Z48g+vrVvRPIDqC
utMAxkgqSJE1yQboX6LS26AtNLZcAK3TAMyfEufID9nyLp7boLkvl8nbEyl1TMCGxjEqaViEgXwK
/SV4rmUoP/8fnquOOM7GxQEJ1ce6ZghFwk7eRT36HxMxdqfiQjMuVbs+A5cZZinda9p1HFsbJ1c2
UcrjeS3+INM41BAQFVGdmcAn0ScPrWZ7sFLXMJZ5y6KtiyrQEpWmRP4JXRj2UoLg97ks/eKvmwzQ
xsk1mymxGWuTe2UIWtIpae/LVx2gZmh2WKYc/jC6nIk3Ns4UaGGUX7d5vQLhaQSy6tAAUEcFP9xW
6DC6bSaWnRui6iEMVZvrDa+7oRXdsWbt92nzbx3BsnGI7HImVN/k7Wi8Q7HxzwEeXYdt4V9vm4Jl
5iyM2Fgmc5P7NQunpw10rfIQe2g6OcUQ1Vl3nK5rQyxrhyBh2vpjLJ8AF1nelb1YTzHkEN8VKBic
VLwnD+s4vTZeDtd7r+s4bXJKSPcopoacZggGP5T+uBcMO2ZiY+a8xvg89D2esyjwDqrnxaGZZ3Dw
zcGvdBj2iP9dM7ECekq3ZK3mrc1ZU9MZ7hfu8QBy9/ZdT1rv8/XNd7jI8DLHN2aiNlWTlRbIU1Do
F5h4+qIpq25KGFNbe5aGFE0J3pA8l6Yfxj6DgjOwfhDE2/w9Z+X6/ZaZC7TqT6U34o5K9Rhk7ThE
fQZeQr2HiXV4+dAycCSi0DFMN/H+lSt0Yh8vYsByqR5kW3x/pesJfK/a8Sau2Vi2zkOACdZei/e0
HRmg3GX5IVDhXpnUdaAsQ19Hzw9BFiDydGvHh7qd6mc6+d+Y3/99/TC5BrBMvPO2bQGVsch9Un3r
xQZ9iEtYJcmy15blyDTYaDk6Q3i86EKRA0B1P0zAgLF+fGzI1wWB6FDt0p+7xrHSd+MiurTvpMjx
Nlj/ApUCO0AzaD60q6HfZAl+YK6r4bZdt9nlGPFLCYy7yIcWOphZ0PjePzVvvB3H69gVGz6nqUkC
SLuIPPSWP8BA2h5Xwj8PoA44Xt9212JdBn7jQ4iZgjUNh+AvNqAICLTYM5jj5aH1lT6k5VdQmu2h
Pl1vOptZTiUNJVMYFmcVoGERCGKJJthWBJAkBRNUhoRa8mNomshkETIIIPQFxNzPemhQX5+qw0Bt
2jnjRVNXbOX03lA2nZZxDj740bZHr+zaKcv8ZRw1oiw9kW+h6LKkHesM2l4mmyI/3TlrriEsH6AL
oKOToZjex1O4HEwEOYoyKR86xva6lF1LZDkBsYFOYYibLpcoFX6SUKVcwrk837T+NtQubFMPXGYl
f08NKfHOFdPiB5DC8mP0Wt82hGX6Sd2QqquYyCeUyv+pGhE/ARizx6Xy+kv/W56nNtKuYP22tIki
fwGSG8ijR4d001k6s42ZjK0slPkIUQ2NYrTknaRZX9VTfGpEVM7HCTXwobqLB3D4J4/g/FJ8eUaW
L4x+iXQIkdxt/WWovtWUBhFk50hcf0q8gaqLsA3kHRvdmQxSAE0Z3c8I7trtHud4I21WExJwDro2
dGWoAy06wDszGQU+7T633YjGwh9lzFRY7fgMxymxIYHCaG9dqlTkZkT2J4q1OYlpT+zXEaDZcMDa
mwFBrrbuLEHSdABLow/KEsQJWQu5gPtep7spM4c52QjAohXRmKLt+GyC+CuCkSQr1XznlWqv0uPw
rTbpnWGQF5ONbr+XpTCHuBLe3eLzvkZCZwOfvx/rH70EacL1s+9aOMsBhaZPy5408qzm6B+gov8s
5laXhzEYXiA0ASrr68O4Nt9yQjLSSWdixc+CsuYE1uQ4W3v0Ft72dcsBkS2JUj2J9rwY+H6eyvVP
DziFP65/3bEhNhSQtCSIUX2T5/CVC53ov4s69f+GvFx4uljsMelD+uP6WI51sinxYnQreWO6ibxc
lylBznAWFwizNjdmqWwwIIWnSQs/aM4hA0U1CRDIFmjszlKze6QcFmIjAetm9Osm6NLn19oQ6kTv
WV11Rw/qSjv77Rrh8vc34UfYMqrClYg8Ssx0lzQRfQhlNx9mucu659qIy9/fDDElY7Klc50+87J4
oDMerG2MZvTru+w6UcG/Pw4lNB+JlrI/0wvhHlfRZ0I9sWYFl95hiwGS3iZ0p99me6/qb2+mojhN
KrCek5c4IgX5TAGVNSfmebM8XZ+Ow4fYIEAjepBODlN/rj3/A2rsrczqpS2yTi2f2jm6tYDwGiK+
mUiJ7i7mFQF7lpXePi6ayTpLSDHvINscp8pGA9ZjREcQLMkzxYv+tKBZBlz+SO6IPdJUx5mygYCx
L01g6MDPwAmArniZYqrQqVbs5dhc378ctzfrQ9WwFcta87NCa99Ho9o6OTQDGPR2jq1rgS77/+b7
6NYM2j5Mu3M8Qj0sXkDfIzQeLS1c4vWT5JqBbdh9VfkjqdLnBZKq70gHDaqgm4Odu8719cvf3/x+
XXJPDMElAkmCos8SNAaMGY3WZccOXN+3zFrKmkRzMTRnFqZ4PqoVzD0HNHOSnQSn6/vWXZ20VMvN
80UeGPUjJkGKvod2pyvUYcM20q9oIfoKjid5Rsemeigj7xFdLfLkb8H7mO3BElwHyLqnWejxJSKi
O6uFiS9TtfFPYThckNvs5y0HyLfxfuEcg+66KjvUeRQ7hU3bv58Xru6vf/33mSHfhvmxqUdm1m/D
lzqqai+j5cjSJ/xt646F4ZBDufN9kN6c4mgZlu8U0HRyGzmDb4P/whTqbGW/yrwUSDiPNL2Dtvp8
hJjUfPDYLtji9zvk22x2sdaDAOV5+EJS2n6HgtQjU1v/c1h28yy/P8S+zWhXgKzSQKqhOofIrqTQ
rtbr+hyEorhNYwvMtf+28kmkYx1Ec3gG5cMUnjivUnaQbNgrMbmWyLJyA6l1ysZE5rWH9/RicFur
oPMet2JXvOT3xuinlqHXvPTQLq2qM8hqyEnNwFvSiOiXRMmPXdjsNaC4tsIKysFNc2kbDKpzGevu
SQUReUo7RLbXjcW1TpaxG7Ruet0SBy9oloMMxLwsd4ykps26tvtxfYjfx1G+DejT/hbVcp1lvkTQ
FFQJVY9k6dWDLLT80yP8azSA+u36WA7bt2nrGOXKsGZOnymT7y5Boerlu8ko7wD4SpWt3vQl8bm8
uz6aY2tstN/SrLzopF+fFUAJ5kEhN7n8BfmDlO908DqOmI3Zo2UXCR3H/pmn6U/EC5/h5bcXIJ/O
Sbx7jl2zuByNNxduGPJxGKMyPAs2Ng+vMSHj2x7JimsKlqGbreEiSYnMZdKjPy4Ow3/8RW33qc/o
Mw2nnZvRcY7/A95TEIkD/0mX6yig66kHJOfkXai4C9Uxfri+365BLIuHYAZwvKqJzlpIAYaSSvvr
EQ5srk5B64Xi4fowrg2xLJ4nYEIdIz864wLTgB/2/n2zbcHx+tdd5mhZPE2VwGIZeZbL3D1NaNv5
GKv+vKBE8L1mvn7xtxt10X0btVfGSQC15bl6ArfycmJD2r8AeLV9pGvR/CmKmf1xfU6OFbMBfOVk
0AgmtDyjygg9r5LErT7EIDkodxbNsfM2qV0p4CKrKfXPFM1yh0XwNkPJnx/SaBdl75rDxYDemKHy
Z9XpaAvOcguRPQ8ZctqfNkBTxtuOVXKZ25sBjK94vdIpOjOzkhy3YTNnoPY1dMf3utboMrE33y85
W0PkOqOzWQoB2q7NpE1mxlStp8YsZq/rwTWMdbNTdEoCZd/05wKNmZBCb9XdRcgtmG6k2PJtdjse
ESMkh4WY0IADsOOoZs3J+qUgEAdf111xWodrtHF9ED6r135o+/+FQkyx/I4Wle2hk9UEiRb+/bpt
uEax7J213hDRlkVIunL+QzRwKUuTNL+meqCHZroNrYC8/r93H59ctq6l/hm2OILXH9qySvvloWnQ
ZXV9Jo6dt/F6sY8+jT5KkYgv1ujQhMRkmic/vYj8uj6AwwRtrJ6EXHAEZST/rCEu8xx3i/hSRcrb
S/G4fr9l4WLSQzOPss91XZUvtA7Xx64fxAc07exV9l1DXP7+xgZ15BWDNDw+G0/zP+O5jO+F10K0
Ci0be/xQjgNl09vVKdjHTbV2eQkmi29pQ8Kvr5Tj8cKXvwM4yp13nGsulqEXEANB98NEzgTgmgMF
FfQn1rGXsQA45bb9tu5zVYOhM4iQM6ZRlLZH2rS+ePIa5B92AgbXgbJu8iWRmtSp6fIYGQ3zTqJd
ASQRdST4t9tmYBk3UECmV2kbn2MDPteiBBtqM93YE+vbOD0Qe8pBM9BN6Ag3ab0qc9de2qCv/3bH
ObJxekRIyK0S0eeyXuj7mhHxoQUYET2SZsi6tft0fZjXDOp/K3u+Dc+LuyBOUIruc5J2P6AO+HFZ
xePC1+LIWvmRKPPX0oICFx1i9wrADpZWfyYN/vX68K5ZWkZvgqicoH4tc0NWc1fX/XMcqfkJSQrI
595Y3PVt4N4yD6i4Vn39dOmRLib9WEIIZWefHIfYRuxFLNlqWbM+b4Lw1zzV48mju0UC18ctIw+h
2QilLSbPU6mTMmPCwPj8tdvrLHR93zJxPYMvk0VDdF5AMnLHNs/cQ7kkv763ro9b5m0SmrRDyNpz
WJEC2gVgsl+h4nXbxy3TBnGWiWXs9fkryiUFByCIrNkextfhXG04XrwlVK+q6nI1BrgevKoLsgvd
H+RRabonsO0yPRuRJ1BWCBOwBZ8Xf+ji6BT3KGs8LzOYih6WNor7LUNZP9JNhu7ooU+youm84gTc
m26ey0F35PPcVpX3ZTEz34vlHQ8gm+4OFWhAEL2+y1nAi+AezK/RcKfBIaGP60TTZw8SSN6RxAjF
ru+kAx3j22C+cisLIVr4AF2BvxHE7fE3CF1DTCcpQvOqr/SaEFEQfrwXcRc/F6PeYwl1bbQVEVTF
wgDJqPo8gTDBfWuS8K7jRQa+zdvuuPBiHG9CDtVGq78KKnNWUaihApvwlfRQptn5vOv3Ww4i2qKh
Q6qty4cw7t/LuWu/y6L8ACHZ5u769jg8dGi5CNpFo4mCSZzjZKYn6refhdrMiY/woCvf1SJgWI/f
XEM2M56oDEP4Wqk83iL+JHnTZdRPUGb3dD5BTuekRXGounknIeI65Zb7CNXM03LVPRrmeHKMW8Cy
BFfsQGbAirY+fegmb48o1uEH/4P+A0GVl0RSnCeofqKJx8gfG8iQbryAbKa8Kl4mCTS3zIMogYp6
ZbyXkHF22wGzUX683xDnrKzL0W8MqglTkTT+BO7jiGRQzAQ19PVT5lojKw4AOS8POzbR87TM9bEu
AfKc1Y1McL7NlRdGFLLmcurOS4NIbcFUvHdJGghxE2LYt/F9HKj2sgXePV8YEpE+ZGlbn3++vjIO
+7Oxe3QdFHrmA7wc8ZZ/MgHT02ec3ip4KkKf6fNWV+mOqbs2wTL1sK11pIqWnKeEr+/IpdJ46Auw
Re1ssmsqVkBAmjVqK58AtzHE0btinDjMoQ7m/vva0kJ/Ar00u9UqLANHa21Au7Xp4RiL4gPAlt0Z
0fO0YxWvQKbfuCsb0TctvO66fiHPIL4cPwgPOfQHv/HS4EMVcxb+mrp4jbb7VWgDub2ljIPogdJQ
/x1jBcBfNI3CtL+KIlnRfsYUlKD/oKmPmzZuqsqcPI8u8lOM4hL0qyY1F5OP/TC1/AKq4aX/Gvhl
EM5ZvQX98ETXqkh2JuY4AjZjHwMhYGgmJCJVsNCT7v3y7BNR3lT89W0UYc3BndeOyj8DjRTcT1q1
cY7n9+bvRJyXbMrvdsXyIkti+CzRNfusfSDolvAi5ptWoOQn6IWXfD7yjT0EcfQ4ErGTP3ItmBVA
aKQpIJjQqFymSn0AW0H0YualPV43fsf1bgP1ykLzIITe29mwoAnfxzG0tkHFrqB/PJhO7WyLaxQr
iAB3r8YrvEzOSB95d6W/EGhSr/NjCeXuHdfiGsJyLaXsGQA2cf8ygxrlbu6qf8QCTgyEtXslTceN
Tm3nkgLAGwqD3E7UBKDfmUiuWVHegcp8eiwir38ak+g26k/fpu6LKmJCSRAk+yuqyg9Q7UniL41W
/W1CK/5/8HoRKfkSBP0LU+hKyLgAf5Enhep2DpbDUmyMnt+1epHJBPdYxOOBz+G7miTzKYzD8YHW
EvdM/643EEHeRtreXz/MDlOxYXsTE0Xnr4l/Vt079Gp/M9369/UvO06XjdaLAmE2EeAFoVQafmce
WyFUKWW2qSX4eX0I14+/DP0mjtctGil0hziIEp81v2TA4umTGvWwd6W4Brj8/c0AoNNrEgJNMfQI
GFocoU+Jm8ETVbMT8bq+bxl5HUMHfly7PkcsP9Nj4ieR+OIFxa11ORuiFxccwC05b/8bPZiKxXdL
u1sodW2xZd5xs3SJ6CPEoXJZquOa4PmR8g0CvBWu150AxfUUtdF5XIHGGWxh+sUIpNpUhNpGTXER
8gAco9oHki4shjXTq5CfjO9/6/YZ8x0WaSP3tliMZJyHPl+Uz78WXSpeatI/4Xb52K1DkS1FlB6M
N806Wzr0KN10rG0438JFEUKaLz7LEUW8Ew/BL3Ea1oHt2Lwj5LNp/aYmBSvHUidnNYAQbyG/ZBqE
d6KTzwmSpjsZBMfZsJVqCyVSMtbwxgvecQc0WKQHOqb9U1+Ge/NwPE9tsdqSQESSV8qcOdHoxoVE
vChr+QBBdD+rA6gOBLV39k2sd6bksFZbvLYGFJhAKQc5kRLkb4c6aH3vVCnUpG/ceMsdhMMAwasQ
1SLFAIfMcNwbOAUi9lreXKZkM/uZFTCsZsF5DsxEjq3wZCZSNE2kXvRuBfNxNhNpvix+8R1x4NP/
IdnrOg2Wp6CLmucZrSC5MZ74QOQMrr9+YmGSLUJVNwbKxHpf4LHnT2mDtPnENbppwTH32KT9uoNs
+f32ExsCKOQk+rDU+iUukdjJJkFAx9INdbRzvH5/nIkNAlTg3Ut4N+kXyXuwPLb9x9InxXGCSqaU
Fb9btmg59kDU3OJliA38I5SoYhQ4bGkHKZ6BVf2PBsCT0/WvuyZjRf3AS+qGTFS/6Hq5CyEC/7DQ
KRdgnKkRaRg91Me130sc/f50ERv6V7PKK2SIe8gwST5MGtgs1gvyTgR6rzHRtfmXv7+JBJoVYs64
DGROo95vs41Mj1VVbL+ur5br65bhj8jZlRvoNXNoc7CDngrvIfDN3m//vb8HwPLfvx05FsnRGaNf
wPXQHOhQ/VSNfCrpmKflbmnMtQeWhRuuN4DlZvUydVDcAnKtz2iDnLnH0chy2ypZ5m2KOO28Bv63
7vV0N7VoP724qps+bkP+1KwGHo5UvJ+C+mdo0MOipj18tcMYbIgfnu9qC1VinnUyrlk84EYqF/FD
liUKJC0QsGkHidr5Ekxcn4xrwMt77M1ppSHDSL1B+nFhn7eZgwZaoaeVmbQ69Gv8FY1A8zHa9t7b
ruEsY58AkqyASZF5TOufRupMsupDjM/jufRUeOI4rHs47N+/KKE89u+ZCRlVKkl98f4ShxUp8NFg
sYC/fJoq+q3B/68v4O8DP2IL1/qmjUUSwDmGjd8eWsMRgAEU4qUMdM5Re1hA1XpHe3GgJdsDgjqc
gI0HlF5ad8U4Di+v7nJa8CZHIfPu+oRc62b5AMA1xp62nX5Bb0ua1WslM6OTu+Ii+AtBjmODBMz1
kVyHwXIEFxJCJZC7eDYDUDWyhVKMrn4S2f4o1vFLh5PRhnuNL66xLI+gRjnMdQSP0GzyOSrW5TAI
dg5jei/D5sOyjSjPojZ+fWKOJbSRgSRA8luZQr+IHnSyoo3/0RGocskEla4xJShU7aqnOY6CDQ6c
pmE1kBeBpwNrfxYmwjz1s9b31yfiWDUbGVjwOdHoNTXPKpwinAWQ2lySDReDlUUQH0gffr6c7euj
ueZiOYfasN5fS4Q1rxeDmrrjoqY9qILr45Y7kM3YAeIBSg3DaXGPbtw5qyoUdK7/9MtP/G/qkth8
f0lcrVFYxIgr6kSd/LhUhxFEAXBnoxaZaBb/fNtA1v0PITavhDqtfiGaQTkSVv//b+maNDvxnuOC
tiGC4DRgXKvLUnWmzGLezcc4hRZ3T3cFqFxDWKZf+MUyjLM3vAjZx9BqBhc2svzo2Fem3Haa6fzL
mvxuUyybN2BaX8qNDC9FO9PpjsiqE08CujAaYHkNpog/0A4PMvksrr2lAAmkLsPmB1ElGc9e2xeq
OBLQ3wwnIU3iHZpiRR7/+jY65m8DCqHRCzn7cBHvFzP2JwWqiDLo+tOtnBHEhhMCmowijZcCMo6H
KNpSwd31T7dGyx/Xf7/jvP8HTEg6ZJ2h8px7VUAylH9+TBUhX+cNRPNr3087DymH/7FJ/wrC9TKC
PyCH0kq+ImN7SLeV1wfex0V/d6nSgTaM6UNb9Vu/Y8oOR2HzAIKbCFvOEWFHI9FPzBTFliEkU1V2
fekcT2tiQwx5YpLO43ggXCBbnTJ51cTvQBNGX6ZlMUgW462dmOhz5PvrQwJaqdvcq80OyNNWedM4
i/cM2ZYs9BFggl1hx9hcq2ZFDZD8LtO2D7ocFcL00xgWzMuiAISQx+ur5vq+5TAi1ZdjFfAun9su
Ota8kg/Qt90jl3QEcTYp4OCFnHQjBeqzk9PB67cSSUL283LPGUr/qYb08BoiyJDcGMPZ8EOoNNN0
CIYu57SqD3QBvKpNAPe+vlyOCdnwQzXSqNlEmT4zKAnqlvya1tL8AC93fQy7rb1vIL95Z/RWvlRw
FDvW6tgjG4uIxtloJWPM87kuhj9lMoxjJqsoeLg+J4fPjC6+6M1TRadsCQHDrt4vVfv1Ei3KSbfP
XkmjHafs+v2Xgd8MwNqhY3NR44xpdIoEXuv/DTTLXj+V6+dfRn3zdUrAGlNAsOQ9qqh/gE2hP8m+
GR+hcrunzuAawYoNkiUeWSHBH+UFflB/UyG69v4GBWu5PheTLsKPt+2DZeqmXroOfDt4WM3QPQP0
C4zAKpLR0e94/+v6GK6tsMxdJIXHKjLxfAsK/gQtsuIx3gia7W/7vBUZiFGULEk63CuchOnj2nd1
+0fMZHQbRyq+8e/NhpadaP2EYbMjNAELH6LSKV7T13+9w7ht4KHuokKipqCeLhmzsi5elrhM70Jk
au+Rrv84ooXkcPknSKzdlqMnNqwQzTVLKutE5OiwaLLa69sM6BWkg+N2L4R2nN7/4AgjU4z4+TzX
uuJH32uGf5BajkBTv4y3nSqbGjCRIW4oRH75PCxR+QcjM5g0D6KNyuTT9a1xTcIycs1avo6gi8uL
y4OJTsMLohbxglabvUfzxdv9Jqi1qQGlaIgCzzr/X12UepOyOKAhrPmbJZXOidrInpyawwZt6CAH
vxqkr1aRg0AjOCz+hp0vexZ/v22pLBMH42BC2Ry3OVkVKzMDeZysT1rvMEhvTyTTNQXLzpO4nIa2
Mxcum/IzAKjbfQDL37kuHDthAwNrNU5jBWawnI/xZ87Rw2hQA37scDP1SSB3vK1jCjY+UKp1iksB
ZrO1mX/ysMiS3eYBx2G1wYE9osGyXcBausbgsAGQVz6SwgDDi7jgtpjTpgHsahmPOqngN3pIGOOa
0JDp5UbscUe5pnD5+5tLlUCHiG9h0gI9GelTRIfge79xKD/3qsuvn1PXBlz+/maIkItK1KTFORXr
HwME3Q9QHGt2EiyvBDW/MWcbH1hvIB/uhhKVQjhsFst7BjhzNm6Dul9jQU/b5Y0Qhsd5WvVhjHC+
KlCuH69PzbV61k2+hV3g+6iM5nMQjcfKL5Iaum0igYKADzjk9UFc62fZOcVN3ndjwXOeLOoLr9Db
feh4tcur7ngj2jK73jaAqXDoZO5r74e+MDwBBpdfMlOX96Hcap5VQX8boJbYyEEK/p+uqUibL6Ef
HLdlWuJMGmisAcvd73hGx4rZKD7tA+cWtSHAKgESoxmlY/st6Xtpbtt2G8cnSTglQSwvTw/o72Za
Dv2DZJH/EIfFsvfMdZwtm2vPJEunNxFW78kEfY2CggOvIGQ5JOGuar1rCMv4JSMbGn3hgOmM/rA2
Sp7HMTT3/taXp5vOrg3ga+omrgNUc/MWmYj7Do9yXes9dKBrm61wvYy9MBwn5FDqqfvOFsiCpXxI
z7f9csu0JXiY0iDo4Bi95sGLEnmMFCSQr3/ctfCWSROeiAaq3CA/W5Gh4LQ9Nj0/NaB43DmhjgjX
BugJNjHkmdEXwdb4MazX43JJLMm1OBcQcTXR9FBCPgFu2ew8CBx3uQ3YExGgLsio4pbt2D/LNvCs
70l5RGtLCyLUYccVulI/Nm6v8DnnYCSB5SFkmFZAKJmEnHYN1NJZlfJ544gdUAMBiHd4TkZe3t20
YTZ2T2K/fI1Bcj2q+bA0Pjm3pGnYYQ7Rmb+zho6qhw3jg6TKWKs2ELkGuu7VHIN21k9+wFQ2VOFH
1azNw23zsSy/9ExQj/jvvU7RPavXZDkuaR//3fCS3ogmg4rsvy9+Gaf/zz4vbQHJ2HxeL1WiYvPa
Fy/V4q/IS4BRlBDTrFRFzkuq+U5N0eEZXhPab0KOyKtaf0Z+NU9Cv0DP6MTi4YhHZPj5+vK5vm85
BzJ6EQwYXPK8qeXjhk7q72EURH9d/7rDeG0uPu2Vm1xKJNMu9XEoDGelYT/HYTHAbdc/Gv3D1Pxn
q+q9lm3XbKwgf5kC4CE8xCsCNPVJ1vO4L+5AlumtOwfbMYCN7ZOA1oUgeRE5G4f1GUICKOtWakz6
4/UFc33/Etm82e5AzihNhshG9ETF91FZq4eEtjtJOYdV2hA+SHfI/+Hs25rj1Jmu/9BHFQgQ4pYZ
jz22x3GOHvuGyiR7gwAB4iTg17+LPDfeijV8RS6dKjQ6dKvVvXotn841ijnx6NyiT6N1bgB2cUF4
1bZBJETL9xAkWrMaQzSmg/nCGmJKLB5LZM+L32TBdvJpjm8HmJA9vQxZKKEmQNcuItPkND/guQ4t
23bKnxKUW60egrcTyd9EiSbH6kCUcpz4NOIha9c71Myczlu5AE3jLjv5bsdyW6ayp7IAragfDscp
r62DF4w5XuJT5TyC1OqzCy62ldFM50MLFMqZo38TdcRzKZzhzOZcuNFUhcW2d6wO9eN92ECD3cqf
ptmbXoG/hOIH5akId3Uyt0/QBWy7lZmYLkCd408EHu9CN0hObYU7QoXot17owCcm/ajKxp/QLS32
UOh6cLr8iwP80TYL011EC8U+aJAj8VMEvrxJ5j4s7qRVyuDb9QE+PPZ+qCP+cjDN2JZjJycb0Lsb
NX9bZkWovKgOajxikEen3MRQibE0d1EkdG7AwCfOJIP+kpCEPg/xNpg/vr4c+XdHe0KWfRgmBI5N
M9WvkgW2d2vbdtbur6/UYpp/PXjx/SUCe/d9NpRiGtwOehATUpVlUDyjhdM+2lBPWRnh40OGIZah
3w1hW2Asb8K0PAvwZu1SdEhk5fgv8mZQJS9DfipYc2wLtQ9jPv4M8Fi8PrOP3/IY1/vvuE4/edTv
Ce4J6fzbADjn+d/ipZ0waQCpAiok3y0QJyeo7kWW/64VlK2uD72M8NGiah6C1zFOtJ8U5xSUEzfx
GKTPQIJXt9e//mFwjHlp4QJzqIpDKwM5PZLmkIRJClArSXkLysEfdVr3K0GqaRLaqyIuY5CvOEvQ
L8IaXXVLmaovNmUzMQnNBcRpLC3c3OJMIUSK5HUY3FbKoSu/3WD/OiYQff65hzABsW8an/6kcJag
R6TJb4hURD0tRLRZv9gPdZig5Rfl3FRFeS4xQtVVvxRLmygGjGAY2voG4Ja9lYzf59F6Va69Ja7D
oJpnKDkvM3BsQZ4k8R9lXj1kbmW9BGNd7Gc7vWuqRh3SDoy8XujYKxeG4UzoHIFV24ZFX6nwGKej
+sLQcPboyO5y/VybPq75iSkHWbQK3fAonJF+znPi/jsOqLlv+/oy6jsv5EDJrnK7EcvFbfDpESL7
+rXPQeGy1pBr+v2a1dfxFNeQeITVuwRKFFD4K1XEZTpsXHzN7mkMjut2gFepy9QnURuXzfC5ddyh
OF5fomWhP3BbuoQvXiCyaTkXKFvUzlcoT03fJ2FjP6ayXnlKGXwX08y+jYMGjM6kOAMAw/muaIn4
gl7G/nvKa8/a+x5h3zZNRgf9UVHbJCid5DSlU5FGEC+07xWdIZ8FJY9kLa1mcDQ63k8keK/XJTJS
4KohkYWcQeGBPAV6MC80lBfPyW4cZw00aThgOvyPFgyNCzW0m4Bsa3bS74d7t1glDzJ9fdmydwaS
A/jdj0Pgn2jJnXvZglaPF2ItzjB9XTNuG+zvAbfc5MSt1t+3A8QxpAMJi+ubbdqGZdR3v535A2Od
9JNTzuPfbOyB1fbpoW/xMvTq4fMQq+9BDJjZ9dEMh1jX+G3VlHbKh97fn6oiIuhuB00O8QmIHlA1
jnyTJrIf6sC/vqjpnIUllD2X6qWNHO5+nQnBYOw6IeBErMaRfZafp1I9uSygILtouk9QzK1fri+T
acs1W7dB8puysM1Arh4MzzJAUi3zVkVRDL9fh+xJB+FJWM7Z+Q89eZE7SVQCVHwnhPvPpt+vY/ay
DklgPqEc4/iEPWUt7ZBddaigN9e/b5qBdoFLoGf8rq/SU5Z5rnsAlTfNPg9dbdUHNBPNazVwwzbo
oL3WrcYuR2XxzJq8iSYGEreodlp3Y7CrA/TaMhkSMP6VZ89T6Wd8uACZyaymX9dXyfTzNdOuHBGH
hVvFR4LSX8SHtrzJlqf9tq9rd3Zeilx4IWquImUW3Weh47DnpASH90okavAVVLu0Yz4lI+OAUQC0
Cu0huyMHh4j5aSlLIxIpttka1YJ1WzaqbjrYmhK+BzntMKj/qScHZb7r62SahmbLHImVVJY5P9MO
tR2OQ7UfQY8ESYBCHXNSQ3Bx00A6Dk/aNcKOVPFzPMpsF/PG38kmlfdzgXYOUgrv+/VxDMdKR+RN
RT8DTp3Fx7Ye2G2Sz/HPIC7Tz9e/blguHXrnWSBMGT2XA1Pq/CsGK7SiSnpfMlxGOwcRW7uyWqZZ
LOO/u/car1QuVJRwfNsylbvK78r8EMYK2I3rE/kweeyHOtcfqHiqTICO5+zMQ6HQOTv0z2BqkZ8y
yI++1UFLXgKnrO19MIF02YaL2Wb2OhHglM+imMI2PVdj4b62lp38CJok31+flmndNLNHJZ+mVZnj
8iBj8Qj15NiJaFet4VwMnt3XjL6OVZFhL4qzX47VExKi4p6kATQHQP+z4rhMQ2gG3/a0rkU/h8c/
gkGi9N/4COUxwC4u15fIdIQ1i3cGPkyki/k5ACSasNgi0SKbPEwWP0pSbRLz83Fl//cEU2GFgztY
6dmeFFQca3Y7+NW07UGjI/Oqou5mK8iycwUF5X0Jp3hoevplHPxgxT4M26AD8ezETxT1hxSEdF5x
Q7uJ7OOB5vvZA6B000boQDym2sRx+5b/yWVMoc2+281SVgPyYW93aGPeZhM6Gm8BNU1o7w2P9hz/
busUklMjqrzXJ2EwOJ24z0uEza05Ts8SaZnP7aios+8QLvMVczB9XzNoNPeDG9NFRtnx0nBf9U6T
gOMhD79u+/maQfdQaQSHjJ+eaT12n4o0Z2eF1MEaLMuUqvyLrw8RTj9OzXCCrht/XAp1iQ0Z1T4t
dza6yyPlQlDCrsri0RMigyAo+slRl942Od3Sy9lJuqLgZz9M6HNs15XYyZRYK47EsDU6Lo94VMRd
ggy2n3d1eFvOfdM91hC6Utv2XofkUdu3Q15g76fWH++SsKnQ7TU70xoYYYnHP0iL6Li8KQGFFwek
8yyUn38v8d547KbyC50y9AuBa/M7Us/btkLH5/Ui9TJ3TqEqXpVhCWlHlqibsK/W9sKUi9e5+wR1
Y6vukK8gffWjBrflwogyOrm/Dxb0xsJLjEzMo4MmxmjzCdMZ/VzXd9xC+rhLMr84Wo6svzWD3xcr
zsVwVemgPRH6AZ38EXeI3YT3U7r0ytOh2lWsVAcbOhMr4xicvat7gSpUrgeBVVR65D1PlicUZfOn
cPKLNV0D01nTrvVxgJ6rNSgMMSkvqkrxkE7CpRHpLHgB6rS7ABx/GzOWOlbPjfkcDHGXnsGl6YlD
YVXOeGSN8NcyJYa8zF/wvHRG5xvA8Y/VrESUDMUUVUEAMeCvSYJGfS/j/UPZyU11YD/UkXqcqTRJ
QlyVnTVaoHvq0Ja5sH41Xr2rSPmcodi1ksg0uWwdtTd3Vh5KsPafAyTEozknP8Ow/5wS8c2vYhLR
Gppm7dKlWRXPIG++V7W1zUnoUL6k9LqcoVv7TGqvfarSgcZIOE79yucNR1AXzvUm15ZegYkBDZdG
uLRFRAmBSvE4/wRLdB71Tiz2m64eHdCH3EHjQ5cNeGS0gY9FxffIUaydBu9jv/2XbO6MhATLBpSY
ZPXatgAG1SWIVq//ctPJ1nyBFLNfWf4UnqosPqEx+4ZXkkfV4D6Ec/UQJPSx6NYoAIxnTfMKqJKC
2N0r5b2agL8b1BhNtP/aC6mgeYIzRgNnNwfpJ2cBeGRs+rnUNK/P07SIWnBgCy+JIScAVD0Jizmq
iliMUZZ7awqJhgemjvSbRDgWWR0jO4Ui7UINQfhnIrx/VNmf+wByzRLsDWO/TRjYh/DTf98bAajq
g9Zy/zeeM85sD6HVtb5F0/WqA/sIspDZJPriXHTNY4nL1C6hTYJuxn9rCyTCEFr6VHvAw9esum/c
bE3sw3AB6lC/ns+tPSSEHeMaUQ+Pg4OXI9FKLHimP+1H18+C4f5zlr+/yza0fluKkWfNE8jv2ue2
aXLyKeOlNUcWbTzr7voohhOn4/ziOh2yXFbhSQlYVwNmutIFVdz1j5tWSnsnSPB0uJZVsSOgkQPb
UzUkd+A1a2/4gGiOdHb4fH0g0yw0/xC3ZSOIRDOY7Jl1AvxNfclCzlfehKavaw5BWIE3pB0wJ02R
WF8aaAiNh871x02QdFiJZvXQEnFsxUd2VDJ98wYAickEBR9E8GuvTcNZ0kF88QyJ7mAo4hNaXLJh
JzOGKIcP4/AMkbtNwo8+nsb/PbA0dKhbEqtAmid25l0RUHGSS8yz8vIwTWK5Qt8ZRFXndT8QyY5V
lbxwG2JNbTh8B5hhTRbaNMByjN8N4OW90xdTHBzzuBl2HglPXhmEd/8fD3ODQfxFxRePg4vMbnDK
uwD+A02R0wj2NebHr1k1/bxuDKZBlmP8bhoVWjvjFJwlqDONWYQKUxKBd/ksQ+reOCHaI68PY7AK
WzPuafIZm1unfxJTdxExK2+DzZ5Dh+XZae14yveDoz2U2ZkLp3gB55/8KoUAjeA85atssqZbREfl
2TFPshpo9LNlTZ+bXLaf23gh5KhBvBwsZAE5astfm2HKTrHIf3O6Bog3LaBm9h4gJf1Ygd2tauPw
s92h8hIFVj1tQtb6TIflIVU2tjZp6MkLUaIVZcvxsEnFYcv2Mx2IV82Mt/MQtxc8ZsCybqNP55UX
G0FdACT99xCDW5m0CbRBniYKzUKwbSMuoasMAR8vPdNxeH3rSmUXdHhCq1e9Azt9lkUoCQ/n62vz
cVDPdAweeoPFPNNEPakePDUI5Zpd1QOk2HL/iHdSGm127UzH3XE39aZyKNsnUma/2YSuCd4MCaD5
q51GpsXSDT2kfQzQonoCvOuuzSEaNffK2oK/xSHVbu4EbxJR8tE+TTPEE2yWOjtu29NNPPTt03p+
3TQH/QpPY2inkbl5IjKMX8Cun3LQCI/hJkUzTEOzZUVb6aW955xiydqLXaKvBfhv8XVI82nF3xre
JUyH2dGCZgtFvHNqmc2HAZRBkxs/OLzGvRU5cziwLuI96gh3CmTinXsAuqivQO1lWwPj916YtwUF
N5sPBYnr5/zjC5PpSLx4HllnTY1zIow9sxZwxR5sIV8bqtqVu8ywbzrsrnKmBpRrhXOyS6fbixCd
xakPgY3rv9/0de3CLxKI0bcNEoCQKZPHRMXoJufl2vvE9PVl1d7dw/2oWFMNYnpS9Wg9FFBF2Plg
/9tv++3LqO++7uXjpJKG52fPAuixZdI9Wsure9vXNZuXjY0+dLDeX8ZcjLtsdoO7VEhv5bcb7lzG
NKt3RFjE8SAArkNS1Cb+F2iEhT/8jjKIuoPttizCk4DI6MGe/Pp+VuNl27Q0N9DSKeaCchzYsrHQ
tm67nyblvFz/uMkaNB9Q1Q2HzgV8DAcN6jnPx+9JHMwPPYV4w6YRdJSd8mzY/0jpsafDVzvM5S2v
RRyVnKz5sY8TBExH2BUeekqLLLR+poDaHTL0IvDReWhycAI5uNJ2SCr+toLiwbbrbVuiw+yI5yOz
H9TkBNj6xG5iv6LJQ0okeFWuL9rH4TCgVf81FD47PHQaYp/+RPVc0W9eOzdoL05+z8O0xglm2Hxd
glehVIX6QQbnXNTT16SP1Tcw4vtd1AiUSFauANMgms0TaiHodjr7BJ6ePCLLE4jnrn0sYmd4vr5a
y6f+Lr8wHW1XtWUbJsy1T56lvvcDUhrFuK2jGKScmtnbTdYB1M66E2spMLW4RokVBcQKV5IZptOr
mffA1RAnrsrPScNINLpFFfUZ/x1X7WVKEzdKLEuAk9h/sGi2xtto2hPN6mVo5Z3PcbyqRY3rz554
TendOG7r3G7aEx18V8V+mUxOb58gsZ5+kZRY4L4u10AnhgnowDs0bcnM7ePuBD/l/ebMD59lSkE2
PqZ18W3bDLRonnZp0JQdZiCDskdHAMi7aSVXvKLhyOqQO6GmseoBfzzxUJA32qpgeChBcT2tLL/B
geiQOx7kYQimP3okAZfRFCI7alvSeijDub+1FmGFbYu0zO/djV616PegXW2jjDIUj0D/V58D1rdr
xS7TMmlXOhOeqF1l02MsfQVCXkB2yw68Gtt+vG7aSVEOflji60NsnSbpWiek5f2v277+X8O+/g3T
OdcMlUyW7wZgFIQ00MIb7znFTR9DxrpYxHyuD2GKa3Q8HVofs2mMR35RFgRpF/ZgZeX1N7LkqEqJ
pj/XCpuolkgdDrHjP4AEeI2/zXBKdYgdG3pw3rmWfxTdolYxfv+TSMRT6t/RF2s0VYYzpCPtkraQ
fRCk9Nh6SfJGp7n6FaYk/XJ9+Uxf125qWdqiTOeZ/M/PoYwHNUBEHSubY7gcdHAdtAsLq1eTd1xo
FXJr/td2xC+bKfuw0Lx3rHrMnE7eufifbdPR7HmqQwfFY9s/xjSr7lBdJk/AsogVTRzDcfZ1cx4r
YWezzS9gjgWyv6xisKVkoN//Ng9iFepv2hLNrPlMOLorUn6hnLbfUYgivwrgEFfua9Mc/mvW/w8S
cqAxgL7ksWKx2iOjaEde4dFd2MbbkHvM16yehaqG5KzjHxHPlPdV1YGWsUcFb++D7nAl3WMyex1W
JxOnRpZ1WSUbSQyHkClqunK3tEdMZaOiHodL5d0Zkah6zIfix/UDZlg+HXCX9AhjQDZAj7Sof/wh
/6GO+NEMq6SppgG0axucIKNTjGBvq2L4LkLLH7Etsp1rI4V1fQqG86XD7YDxAZel3aYXZGfA4mbR
qYhqPxBb1OF8pqPsSOwNgAvOPh5MLfszAVtm5S5rQTO1bQKakXuFrNBT6WKJRDuGERV52UXjgA6S
699flvqDeFxnvOsCaS9yLfmFtoTYe8sbkzEaSBKerTBtb9mYB8HOqqbv14cz7bhm7znLFTjwSfWE
WKSPbDCy2K5d3DhL1822ETSbn7qMhnE+V08e689SqXkXinGKMmc1oDWdKc3kbWj2QO1IAKBEkNxF
Diw5dmw172JYIR1gF7pZlTvIH54HqHlFXRrXUVY49DPKj+Ll+hIZJqBD7ATaYNQcJ/lFED/90tX1
r6CJ/W05Lx1fx+ysIJWvqieb1BkUKBC+WjHo+7b9dO0KJz4wERzq4+e8qWzwN4/AyVOnsNdewKal
WXblXYyMhnxSySADApiO8o71PAAEQ8TVl+s/f/mZH1ibDp2rOjLYPdLcL1U5frchCvdN0vLBsgCU
rq2W3FwfxTQJ7eq2OMmmyqXsJZg8/pgXnQWapTT8vu3rmglPBRRDhyEMXxKCJgFL5eRZkVXOQdNv
18yX0TRp7MILXxYo44Ss7I7SYa0J3mRbmuWy3A2LsUril36CJgZq+s9FA5Uca5GDub44hg3WIXJc
TjbxhiF44XnwTXF3Rk4Ah98TGGEsU7ryZDSskg6No6ohLmS85Ek0BGrHvKuL6obVSHWtzMM0gHYz
90VMoYhjhy9C9v7erzrnIoWctkEVmQ56G+oQWMGiDl+qxC/uwtbrfqnUcldQToZIXMe8iaETk9tC
wZqX9bD3kvGzck85wgzWq++Vldn7FNyx1pxuCzN13Fsf2iJIBA/OXsva+6rl+Z6hvPyjCcNtYFX2
F/otAF9+alfBGdro3l09h8XBkZYAV3+51nX7R4zyA+dENMOm4HFJVceKeyLpnvf+Pyyrn3v2TAA/
U4P6bmc+mD3K56pkd8RH+xsI3K9bjcEudX3aQfWyD9GvdfEHBAL7NF54NjLgVLjfWdb++iCmI60Z
v13Zbe+0IT0ngpJflSLqkxuggrIt7tChbzKWvKG5G7yUefMrJUm6Bw7jEszFJpJ+pGHZf68m9EtS
N5sz9hJnSf/S1/ZtA4W6b5sWR4e69V1ZMUJY/pYx5h6dsa9FNFRpvHa4DIuvY9r43Ns0mPribRLA
cyf90O0L9Lht81Y6lM0BiWA+l1PxVg6Fd0OctI1y1azBp0yFUR3DxlPGgt4K8ze7LaBnkpS7ZlB3
bgbVCncev1uDuI2b4DCk9HHRb+pkufIAMz38dK66DrrAfT/K4g2dSW9t294x2/uUgp0Rr5kuGhJ1
UK7aN7b4tVA2Xj8KJj/wl1hti487VgGqL2+4m1zE6f6fNhUCxWPq27s2HX+mCzs9DrmIFnBqEfcH
StTam8Tgv//sw7sgLKPx6MkaXGMQyjsldb/rC4pmuKT44SGV5gPnuVvWeSrZyjobbu0/y/9uwN4Z
675wpXdKPOtHVVTPNO3ITUy6r41H1rCxBhPQMXJ2UiccZCXlvZTQz6Ux4L7KhxrJ9V0zfV3zDpYT
ux4e0/kbD6smShqLPaeoE/68/vU/lvTB3aAT3eVyRmCT1/nbVAM4uByHsh4PpRoOf2yizCC6XsMe
0FevdsU83AWdeBy94JWmEJqqcEn51loTtuG20FnwnCAktWULekHfXJrv6lLBTYF/zvmpqirYdqfr
SLqWTSVhSrqntltSEzzpd3xGKSwQa8RPph1b/v7u0MXozPC8KiQnVqdvUnb+UyFQuLi+YaY10p4A
lROTADmv8IL9UOn9xJLgkFqpRyAJTfK1lKdpClrEYBf+IIM59o7EKb7YDQBtYC9aw+SbPq69BOzQ
c5JZ4uN/dFgZnX7mMV4y29ZHCwaQICejlTB8nOEN32bWD0WBGy4Bcto0QqCj41TGQAyZYQTi1nEU
W8EzuJq7fSMAIb8+h8W0/7bJQEfIyTzvC0dQ7yit5ki9e4LScxV4NxUwDwW1Pw21t4LD+ThJFOhg
OWhge309+d7Rhn9sBd71rRPvwM/xPabkn545KzHUx344+As252boIwsE+UldCrJRKxF15GSJt/PS
zvseF9MafZRpoMVs3tle2ki36/mYv41NLw79DMXAgVVQWiEIHWaQi13foY+tMNCxc12LnqG5njCM
n0x3lBcHYCbrE6il1iIf00Q0O7cH0QUdJfalSBM/jJqiV1FbMhvCHqB/oaxfC4JMU9FMXbnjJBOw
BrzlA2hZpNsHd4TneRS0YN+7vlofGzzUQ/+7KWHAQqjK49qvK2jV2XljPfhq2OarAh1Bx6G920Jm
yr4gJdwdKQ7v/WIk13+6YXV06Bz3q8qOvbJ4CwUvvozNxI+0AV3R9hG0+z3hKHG3jZW9iRE0gRzv
1wnQ7mMdrqIADEauQ+GGUKYqA8TwIsf8ME7evPN7ZxfK4AhW5hrqEmolmDDss047R/wu7zsohF84
H5xbKS2IqpRSztaKFzH4RV2bFu10PM5dN7x0iUUOmZNAHry02D1zmxEdcFO8n/JhXjTHyGHb9i8z
fedO8tyTbAxG7yeQwPSlnsDGzKCcd8NA/bpiHKYTphl6PE6hk8IkLtZIy9sRdd6bxi1LsKGCNvv6
LEz7opm4SKdW9rPDXgYryT+hi7y1oxn/tr0BA52QbipUZ3UAQV6w2c5tS8vgC3X6tXql6ddrN/pk
y6FyrNx7ZCgpfWMSlNKR5a7iiA3rr0PjrFwlrgVBkTdw0H6yFz6IVA3WkfiN923T8uvQONIqxQG6
dC793F3mgaldh4t95YQajFtHwUFZb0gClnmP4DIEXons7HZpA8oBWhra5C205Zr1GfZBh8MpaDpi
sCZ+LZyelwfhoaNsP7vMW5mJaSOWv7+zNbDtQ8qqSaxLG6I9PA4Q2ErXEUk0pOnaTWQaY5nbuzHC
AdQ+mVTWpYZq3ac/nKyOa7WAIftrCT3TMmn2TCevZFy18YUNQ/GFjT77baWA8V4/S4awQAfCKV4G
jjXP1kUOkGhPa3lsOjzMlIUItEMvyorHMA2j3dgZBKZ4m7XWJUXdZIcuOXABhtCZ5+3//Osmyn4/
CDTbruza64rWGV/BZ9fYuz7O4vazNbrZGrDPsOE6Ak5BZQ+tOLl18fMBFckxO42p1ewniAOsXEqG
/dZRcBL9fH1dKe+oprn9WTObPWzuLAt0xdjMmQOB7tf4wluQpfuOan/0I1r82prYK2kh0wSWM/DO
JljZk9DzYy8DGWOsbu1eqH9SLNqmsmGgg+D6CT1K05gmv5oMRFsQqKO3HWCOv6/bg2l/l0m9+/Fq
zGcHVUk/g9hs6Lg7aeXILk2QO2mpld5cH8S0QrpJD14LbPFAsmhCtIacoKXq7GSBUWBee1QaQhud
fy5PgO+vmjzAEPVMXgYJQH7V+o9JlsV3SpXgKy6z8N7n5Upm/uNUXKAz0U1eLydaB9Mrckn0sa6d
jKC7c+4fe4ij80cQpYsM4mZh2UFXa4obui/yrHNX/Itp2zS753Jsazb306sEj+KhbONnKynYQzrw
tREMe6YD6loOOmnIqmDPkhJ0+X/gWshhrRxqw3bpmLm+Qwem4h1spg8Kb97niywwFBOKO1W46saP
+bAb46H0DwARDdbKOTTsmQ6ig3hB2dsdn1+TTB0sNt/6zWvh1ccQcX0MKJrrf5Ok3nbT6Lqxktt+
q+oh+ZWwLDzYoX9jq3A4iRLcufW4puZkOAg6ti4cYy5zf44vgwNoFYQN6mk/dkH+ZVKl2Mb+Fegk
dWGft6ADHafXEjyFkeUhnQnNVTRaQZl95UCbjpvmIiZ7zsvZcyykLi1IAxFgyX9QG1Pa5IF0pjo6
UAYRpDC+yNia88MM6RwwBqT+Gme1aRu0+17MSZI5JHGziJSK3Cgf0J1eIAswTOLX9SmYhtBMPhGW
3YDd37pk0Nv9/kcUCNof9SlJvW0X2V9gujxuKfU6lMo58Mqi28U99D92UOmz3DXIuMEEdeRcPuZ2
ltc+eRSUPVck/xZ3KKPzBH7LWyo3VVMOOx7I4yzG9GXTyunkdS1ysd1UsfDCMst6nZzgW1vE1Tcp
0cFzfQRDuPcXmC5LqJrqhh37sdznrX8joYEcuak6LHQl18cw7L+OqGMMYlpuZ8cvAfLv+0RU1a6x
IS1TSh5ssxKdva6SVdBVbkyOuY3ua1yn5T4IkjXuOtMiaSYOTJjT5rFfQIgJPMkDxAD3mfLexMKr
G4WAhKxshmmhyH9DGhfCBD26BNilKVV1qME0FnlJkOzTdE0J2eCsdBo7O+tGf5pc8oiu2Xw/Ebe/
6cjq28H0dc3QWS4hZTX0FBix3M53ysbVyNhawcqwOjqKTnZBS8OZxJfFDvISz/VE+I8dR1lv0znV
MXQ9Xjx2qkJyTBICfA+amSBBMO2hmPbl+gCG9dFxdERASjmbJuvCFcqh+7jys/qY9dAJXpmBaQAt
oO8nN/tfGi4v0bH7k41FOz4kiInl7bYZLHvzLuiu7CF3IftQvzajq27nvCB3Vram3GtIaOhIOgrQ
dUnLgTzysj3lA4oqqkKpkcbdzdKk0LSBu9s2Dc2gCcLtMK0sfiY869NDlcxBG4Vxr7yVKNG0EZol
QyZugm5YW7/mY1C9BWAv7vaMl2qtRmCyBf3W5rFDstIC10WQ85vYLeOIFYETrSenTZuh2XI+VdwO
Uew6KhYne2TvSVSBI+eQK9S3oRUHLhhib1stHWGXM9InJQmTX8iXWRBmby0/fZwtCdqZ6/ttAF1A
J/u/55ZbFqTNCFiFlviZgMQKbTyfOHgUBUrYUy+Pwuu+Do2IwGZ0d31Mw0NBp5+TykOQGbbJrwma
1yCWYm5UKggwlnP7RcRNeTNn/G4oLQiRXB/QcOZ0AJ6Ha2pouWBHb3bAR1iDA6POxTZ4X6AD8KTl
9dyZJXld6sJp7HU77hVr+2P66cvf37kVKW3uBmDJu/CCia+Ipkv0QrrJ5+sLYzCWv4B2JRcl5K3C
LMqd+SegLvHe69lpTlahfKbfr5k7nVp35BDHeZUEnOg9H+g9ZJbXaPJMv18z9moGmDLzPPcIovpw
RyFOixZVZHnnNPy9bYU0Y59G8Nj6MJBXAoir1+YF1JlpcSOFMx02jaBD6ZCm5hSJXaR4efDFtqbi
djn+VpxtvJn+gtKh+dtp0A+ZRXFjN/8kY8G9cBcWNpDx++tzMISBOqBOQtPS6akir1UHrieEsXE0
eWB7dpv5ZyZBY3l9GMN267i6xPFoDlUC/ssTNo2QVWb7usxEVC5ELduGWIZ+Z2+h7VUdbwR5LcBl
eyumvLkJmordiFqt4bINJqED7EQVpIB7tekvgMnlV68pqixC+8M24vBAR9GpPlfCrmL3uJzY1rb/
9fww3YU+nN71JTJttmbSavRa6MY35LXp3Te0ISc7zwekv+i8al80q60tpmE02+ZjyV3pevws4/JV
lCq76xvywrypuAP9Ll/Zb9NmaPadQ7yctTJkWWQzv2VvIvdF/gK5qrXQ2XDZ6UC4iZXQqi8b4Fbs
4Jv0mX2EJl24yzM4QWsAqwVxw53FeXW5vjuGCem8cYBJT00IKpNfYV7Lve96zR58TNXK1W3YFB0Z
p7xiooEQ3tHDC2kPsUD2b8zB4umEIMpJIVq0YumGGEtHvc0+VymKd9VrnUO4ppCXhA8If/LxMMSU
7tD4vrEOrEPfpE0Hd6xI9do3I1DeTgtIydys0QGY5rHs0jt3koaEQvd94L9kXeccLWCQ9KxdP90F
MgufHB5YN22XxDfX997gH3USuVxYTQgwFfxjnvt3JGE99Enz9lC76J3eNoRm/DmIpGaCd/0rwHxj
dmiFX9wGUOOmDxMhG8kJA51FTqVOFucqC46kQ8dKNRT9Q2wv1VterDl6k51ohi996/84+7bmOHWm
619EFQghxC1zsGccJ845kxsqcfYWIIQAIQT8+m9Nnu/CmwTz1ty5fCFGh261ulevFUVBq8LLJHmM
vhVWnP4PPGJ/H50t8XAcsSsJi4xeIqA+7I/QJ0N0jjwbe1vpqb/vNVvi4fyQ53UeZyiOCFvnNPUb
8r8kn7nP501awhU0OFuC4SS3ke2krC9dFXylIMU6lnOWfOyhP7+LBZBdLggfwgov0iDU9qNm9XTM
cvnr9dO2toxXN/TCfPBIR5+E69VlqnW+L3l7BnP2tGEta4NfV/bF4Eq6CVKQMTsp0XxpO+J2Q7LJ
4LC2PdePvhi89SABFDUlOwHkpVIyqOxwRQ9W6Ai9KbPLksVL3eYoFjVhwS4tOiR2qBeH50TdqKDK
lkxyptMjrYq6vmR+3z1Iz7Yfb25hAJfpf1engopxXaPWdgEwdQIEcZihNimUoBteam1rF8bNOa+n
aPbL5yyokRCGvDZ4Lg0U0TZezSu7u0TAubYIFZJf8YVW2f1vte4o7E6BD4Hemw7+kgtubAoNtHyu
LtwGKDZ6ocfy1LWc3t02/vW+enE8lTeB8KyEfyI8DNWRAEFd3sWeT+evt31gYblRWOPZl8gSnW7t
eJ9D+fsjQt5+4+z//VplS9CbjaXMBlDJPIee87O0iENUHXmsh9QMsLWdB6nOtwNhmwdqbcMX5pyY
iTOptHweIKaRDt04p2FF5jRzodi/vmJ/D60YX9iz6EUMBmwWXXzmNY9VJ2L6CD31ie7pYId8V0Gx
vd1Yv7XpLG5xQAaHWAaYzjWzmA6O/ZoKCsl5KJq+PpkVA1yi33zQVeUjOrieWySu2h3gGdm4Dwst
botD2FKMtWk8yMblhF1CTOZAqP3oEtHe8aHb8iEra7TEwFHo4SI8C+UzWmh/KQ3Pyrzw+yAQft60
Rn9A4DJZzTWTxbOobaTvdBXR/D5upLkttGVLGFzIWzkzX1TP4Kn2zx5Awe/5rMsNypSV87qEvom2
gT6GmKpnjYP5fipb2CF0mL41TOR3rSm3NKRWjtKSCy7C8w9kQxW9qAbd0nsjbKBP4HnW8jZXFS9s
mwRCgNQiL59BkycONdXNB3+asi2Fl7VztLDrSNfdyFXHLllo+Ie2r0id5iN330EuCn6O18/S30uw
bAmBY0EbxpVJ/JPLq09XpYVry4Iv9VPr4ifb27fcPNbCbaQN17ZkcX17dRcrSab8OYIERg3q82rI
UyiYRPvXZ7N2tBbXN3TV+mgIaPVMJgKVEMcAGSynnZqN+Vl6w22K4GyJgyuhiCPhVcPL79JoNyXj
2fZi2HgqryzSHxg440CZB5LZZx4X87wzo5nHVBRVcpsPX6LghB8DQFvJ8BIOuAc1aAOqXNk0rjbV
21Zu2T+o4GyUiUrl4UnP8w8xRh8Eqe8yQGyuPTBhslUOWNntP8BwnRosnkc5gjWkuCM+e+kk2Bdv
ROcCehVvqqQA8/DfiIdC5F7p3EQXYQxayTMHca+7sYco/MahXdvvhZ234MNqMzQlXjp0iZyuOYXn
JMvzLf7bFTeyBMNx8DmBcqvuEOdgN3RTm6ca3XmAQRan163u75kqtkS/8YzkVVx55TMbhizcQzM4
f+8FuP9yVAM418EpAqhwQrVuC5yydsAWdn5VWXZOBOACRKpSFHl5miYLZSrHsstA8UsgwbSVO17Z
niX2LdCs0h7FZdhOuQ8pKh41gAvVlm9ch2vjX1f1RUSd8A5tu61Uz2jhat9BVQek1czq9vL65qwN
f13CF8MzyGSwHKKDz0FTBcO+SoDfPdZQvd9AoqyNfzXOF+MP3pRLW+KWlXmJbciZ/LchbbuRzls5
vEtEm4FyzaBoIZ+jKgqGA5pWhg7pA0PpBzKMW1uw4kiWkDYGaeWYgI7sEjrNBbp5wKjnZIqNBk3V
XuZzQD3IOze+SDZMZm3VFjZfByHqfk4Xz2WWTXGqkyuegMUQdN/ftu2LQF2bXnPW9YijXTs3qR/1
7mgFikMbMejaxixu8i5O6nimWl3Ggnon6MI37Y6KuvkCcMqWxuFKbLIkjbOFAnykGuWF9uhhuHov
Suyu7TU7aDQu/e6wL8CN7DnvNmNZgt6gVDyaAHnd09TpL6bieAYmIHTfEt5eWbQ/8G4dcgtXcONz
2Eefumukm4Fc+//wMlg5yEtwWxwEUV+CkvCZJsTbdXX0NU665msloShdN5YdXz9ca/NY2Dxu8hFq
4VRdIHL4FU6ePKjesV3h5i2y1xUHv8S3tQDhxl2HSzfBq7w+9NFk7lmfgd+t1gyJdgIYFCRJoAj7
+oxW7HEJdlPg2UYD3CieSVgXHmRm+9MQtrbesJa14RfmTnA51VYbdgH5QPlO6D7/5EFY8TZbpwtb
p+D5n3WEwl3BCf9sTJ2c+6yatwC/az9+Yeq8akeNDon/pTuJAe9uLG7sIWJ0cZPTsFY2gpI6YKbY
hDOEyuJcosEcQhfjvkagutWstDKLJdRNzNaC2QZ8GC7zzJlV/tjsKhSl+MYmrNjEEumWgPUJ4Ruw
Kb7x9X2FnsYnDbD3v1U/bR3StU8srvKhA1fmFMz5c+m3pn1v0fxt7zPBwS6QIg0Xbhnf2ncW5m36
yS+TtqifUQT+UWRt8gXVqE8AsG5hcFfc1FKQtfO93FqNUmNeKn5HWVmnmc/6nWXa3BmgyW+z6iX6
zeEN4rq85xfWBOzMMj+C16AJpCNf9xpr81iYdadrNHTlGbuQ2HYP0MADUkJMYq9sVwPO2vUbL8K1
DVkYuPGqilY6iS6zIvmdGeSnwSflY21Anvz6TNasY2HjGfouONoogyIF2bxGTA1RvWbf503UbrXm
rn1iYel+JOKs0DY6sWDSb8jswNDZZf18o540W0LeimaoQ66Qwiicnh9p00MFSeeuHfau9GS4ywsX
tKlAODSkYUcg7DghdXpEdxaQICVXZNxYzJVjsUTGSdJDamN2waMrZrnjrpzvAKKpd7NKfnmNzW6L
vJdoOBPmcxeUkl1GBQWrNGDW+9l1frkReq/s1xL75kUOlk/7+tlZcm3NSsaC2e8GXMfNVrpm5Vwv
AXDWk/FMGK2f6yZ+qA2Z9nXNsWwxu7GVhC1J51o2YTOKCezPft2hZA4cFmuKLfWttZ1eOAAyGZVb
jQkwGrxDYNfetc607ZHH9RkknJbfvW6eawu1cACQL/KQfAjr53Hymp1iwXCyta/3YiqC2ziA2ZJd
TqASMpc0ii5NbQe3D2QJdl6KWO/D63NYO08L+4cmcZmLsuMXlzU+mP/yAmrFekKb4evjr7wWlnA4
pqDiRocZOYGSms/K1WP3ww7oLNtF06jcnsfgZtqh4d1D4XBGJeZdU9ax3WjwWpndEivnayhsThQB
qg1j+ZkNEJK8Kwco7Bxfn91KQLwEylk4r8LVYDEXtB12lor+U1upDwZ3575MtDl6mZdsJYVXjvUS
LuegoeKjLfq6lEC1XDG9hQCebVL6jVdBY/X1Ka0t2fWwv8gcmMJC2Ca5RmTx9EPh6bsLxFhuWMza
FK4ffTF4pUq0PYMe4BKWkX/4TXiXw02mTrp+b9rAbvj6tX1ZeACeDZWiXqWfDZSiM4VqPZhNzbkf
VLyfvEw9hj2U2l5fsBUvsGSc43huG49ROHzT5HeV34b/HztHNqtja3uyiAMahMlqcHV0maoQOY8q
764yc7beUqtcm8LSCXhUogYRs4tL5o+CBqAiJLt+9m98qyxBc20HUo4iSoAPSMBpan1wQ5uI33Yj
LhFyxqkuQv84vRgAVY/Md1Nq+2HaCCZXln6JkBs97XNaotyDxlAVHgFQztRT1mZSbuScVtK0S2hc
fiWU0VPELkGpfjE+xPduKA9Zr8/GDgfmQcCdlv2t01lYdz0aW49eoJ9rKO1mqWto6D2pAN0uv163
hrX1uv7/hYVLqExPpGr+lwPWukZuvkGczG7cjqVhexGA/8yySwT9tR65QOHpfec8eusCLe50W0ei
gwCwfkZPyADhCFf9AtF4fFsmawmEU5WYa6nwaP/N3DZlUD5JtjsXVryrvzDjofcVqTMLr6eAZRiS
nqY0dMP7TF8fcCZT327Z42iJhgMusLQAhkEoZCiStB1Hcj+CmWD/+uh/n0W0RMK1UKkKXATdi2v3
iqy7do8u+veC8cek7clGWLL2kevF8eKYUqu80SQmPrUUBHd+iYJnZvJfWeu7XdBE31+fyt/9Khzc
f7/isy7TwRjEJ1NOn3/rXmZj+5jk/RbZ6N+tLVpqqWZAPErVDPEJGax/pyQP0xw6FK//+LWxF5as
i6wba2XANz6jjle0OZgROnujJly0xLsB12rziLjs68jz/L3jo38EuVZfpXi1z+9vm8LCmBUoI7X2
HJqhGnDWp1nORnEIDJUbS7S2v4t7mc4FFA4IUIFFSb/+3l+lxK/Sboqrrx3ThUVDvdSB+QgVNSWu
WSU1iCp5CBVW6MhA9xgBcgylw42X68pslii4lqEjFFVaKAy1kPIiI/vO2Jzd5cmm1a0cqSUMjpqQ
FIXg/IT2JLMjcFZg4B1uqtgBkfRfY7MhwFaersS3nEQVOhemkO4qEvEtl7G2PAtjprQrG1/z6MFY
3z+ylsgzb5nYo8i6FYetrc/10y+8Eslp0ULajDxCwhI70IMeb4i9LYDs2gQWBm14NNM+m8gjJgAQ
op/V85N1nSt34xjwz6+b3NpHFhe0BseCmJI5PkG7Gz5VJfXdHLgi7Xk871//xNoqLaxaz31UJoXz
vroyyN41Re6/aXjXHm8bfWHTxnKZJUXmfUXA7Z1mHQOqXm/1QaytzsKehQRya5pZfAKkFeorui1S
oMo/dcGNmkHREuamO08OyiD+KrrgXUZAH4iKyW1vw2gJcWOEkBxCjmDSLyX6YvVQT253c1EfXFn/
Pf+1LBUEVq33tRsKdWeLsj2CoeXj6xu7QgMdLRFuhUUpQxU0fIObDRdm8qhr395lLH5ypdLHjKgL
GWu+Yxk7jrF/1zu0WeQlAptZoE9hDIb60KhuI+5fOQpLHJwPngVrhlz9SqRHUtwZ413srk1ExSYi
ce0Tfxh8SJuxSeSvqSwDmrb98JbFtAWzZ4DOytdXdeWGWkqiQuMg5kUn1C/bqVKmLsy+4Gbi+4zO
4Ydgk85h7TMLm1d95CSH8uZpkgy6ISHIjsAeJZrsMnsoOt42l4XpZyruoi6vm2cTZ0EqGdNfJml9
l3oeOmnzrp+39BZWXNiSE65NqnLs54E+EB+xoAKuIQWZir/hwn73Bv5JrhwtkXAZwTVoGj880SyO
S0h/+hER6LLifQGHk7icfSG+aAv90Imp7R5EUmdTDi6LGNCKfcWpGn6yNlHVlPqdg5LKIZPRwDYM
cWXySyRdHleR5aHKfpWlhECUs5W9xHMpNgxrbfiFE7GxoY2Wlj5AR2Xq9jYfuwANQcTclO+JljC6
VgNc4wcVfeCxx+s6lZ2d9SfokzoZp7OEBOrGNq5N5GrWL6IB48eRCklNH1oVjSDdit2+QAvB62d9
bfDr/18MDgQPeGbRbP3A5uoDuj+HE+p/W9CztcEXQYA1HeuVSRrAXLw42FEcqPouVzwoPrz+6/+e
NImW6Dk6cwohheHaIYXM0hMalB9N4WfvpkF+0EmIBlk9F1UaNzdqvkdLNJ1lpJ27SQb/ROitOHak
jO5vbqCJ2CIuCIO5DrsEDUWTscK9TYQEJ+hsm05u1CpXdmQJl9NlndSTIuTZ5rQFZwLX4AGpA30b
uj76gywOEo+TD4a95wgapalfQfim84JwHzlXbdj1ym22ZIZDmh21lZ4Hzz36oZE3aUDdsGu8zpyJ
V2zph/wuS/7FdS4p4WIdDSGib79MR5CFi09IpzTZAbvf6iaVCQv0xQwKonZfQS40uugAdIf2yztS
D0OHB4HuGv8eKXmd7SjULf9RI9VyL2Qfz59JMHjhgwjKPkBgOZTdB0KnDug1CAVoDI8qKdJPIPRv
KuV2ooPW2oyiSNeJBytoyQA01y5Ab0FEsm4ajobTih2daZx3vJJOhhuHZeWyXcL7XAaSv6vW4YOP
IgOyj96uaOzHQgZf6+A22anoD3Af70sNuAT6TDV1Oz67o3Fo+AiuIfHrPmLtyC+cUAHVj2KMMqCg
qsTSH6anaAJXuYjrDSe09gHyXxfKogJaIazvn/Hoj/UB3Bv1dD+MbtzIHq2NvwhHpBpAiQd+/Acz
W+DxnZv2/4fAbW30hcspY2tdxif9bS6Gz0MPIpWOg9zt9bVfOUFLxB4oCLt5AEvZQxbM7AxG0QiM
JDw/a1oevHYTRL32mev18OIS69EnxurG6/+JmrZODnPnuSSdZhkO5Q7niydPlKjmy+tzWlmwJYpP
5hzWEPvhA8miYLqTiTTFrlFebTcKGSvaRdGSos5nk8WNBZKsVMdOyxZslGWLa2xSbcjDfRjOEAAD
c6nzinuZVHYkRx86V4KeWNR3zD5wVD9YsYf55qUEb0de8ONtk1/EIgS8KVlWabz8ZvYh64E2i6Ck
sbtt8OuKv9jGuIhC1yolIUE3/bQRbqbKxxduG3zhBgyxVDPtq3NbQbwL4vE0BUJjY8vWzsTCBaCQ
JT3adMnJzfCUWQAGE2TDt5C2a6MvHMBU+V3FGWMP2oCZCnH4nDpHN7zXynW6hPhJamuWUNaer0J5
2eiT41X5qGs39ZFXfv0S2uepgGaVC8g/RgygOpvqIiKnhMXDfFvTYLQE99FZJ0OEhM2JtP1PaBgW
B57RDyD82GITWVmjP2jsQhV4yPuh65uCXkoX7ptUiMKjyPx8/XCufeDq2F6cfK3qZKwrUp1ZbsTB
D+Qnq3QECPWW+M3aJizsVgRF3vfoGTxPzgv2fteAzifZagNYG/z6/xe/nmQlURMI2c/QiwCJB/PH
+97FWzX8tbVZGG7RG2q1LMk/egIJkSmjJx4l3pfOBVtYqrUvLKyXWTHouY3zsxkB/cWjH++Jzh8S
m3bU3fqRhRETKxOFfvUMObMBJJG4D5G2GHHb4iGZvn6K1vZhcZWzJktsE1N5dolp9wYaBrsZh/am
wZf4vUwhORy4UZ81YvwDVchOoRXux+uDr+zAEpM3+W72jJrE2RKU4bgADowCAwS1WfAIvP6JlcVZ
4vE07+uWoTHwzBro8Olg+rdpotvgxdESjUfCCNSuaOw//67nEug7p1bF/W4o/X9f//lrK3T9/wsb
88POmxlIsc5QCPlCAvaJMDuBnGOTynTtAwsjniBhU9a9bc9TWcsUJGLoG5cQkio1Turrc1jbgoUl
K0PjsqjK5twq4EpkhU/YDCxDt41O/rtCBWsBip3i4gzN7qffqz9SFJZuG3xhvQoUDePgR9XZn9yR
0RnV4bzdklVYW/qF3dp8bqw/1epsaaFTKxElZyUIqQNvuDHRuITfQQTQBKB0qc6mQ4lB8fldM2wy
h63s6xJdp2alLDpVmzNJIOuUhbbaz+w2Lu1oCa0zmfRkJbA4zpYd7l7c7lcW3PDqgF7f25XlX+Lp
TFK6WLS9gvsfvglH6fF6NY7+Zm587QPX/7+wXTOpOQqrMT/zHEEzwPo+ddm+B8nP4fUZrG3AwnaF
Jk0jnAbJZyDMvogBAe6q8fPrg6/9+oXVckS0cWhHLM8Et8y5mHazATEQmLq3Eu5rv39huqxoO6U9
qc6S6zswo0b7StwaPyyFWAV6FJ3Hsb2ktD8ZAPQ7Fw+fu+vt+PoCrf36hfkiaQ6xo7xtz6yG+p5V
IEjsQJn+7fXRV5b/D8xcYaCY1Xv52Y78SK5OB9iqu3L7+K/8/CVujnOLMm123d8apY5dCwuD/zGK
3XY4l8g5yLHNHZ4YGN/pZ8i9kV0zbb7q1lZnETgXKulqz+vrs5iGb1T6/0KYot/X4SZx5NrqXD/8
wnYJmOMg+lrh3pUtaARQ4u/8/DYS98i/fvTF4JY4MHgOtDzTkMxhKmjdDl9D0ByT20hsoyV1XDbI
2lgL1xy6xttBc0e8H3sk8W47mwu7FZBy4byM1VlFc7Vnjh9/2xceBB9u+8Di2vUTLQgKKc2ZBYgL
NQ7SmTb8EcTGW6fzelD+kuddYuVcEoxjGwAEDJoIkU4OGBcOXPXx2lNV2c7c3TIRuoTKoene9/wR
Twy0MLu9k/032g/HcJv04lrV+nMedImWK8CC0MP1qDP0795YB1CKf73JJh/QwlLOoAIOtBr2r8/m
70ZBl+xxuuQ9HvAc2yKGj23gZrwzNquWfzdp9Hv91yh0Yfuw9Ahmcn2qXtWz2bUumrH6pmYAugTL
GRv2pHWsPjsPnBq/L4PkRoFsulRLbaFzHvEkkWeKFF6KqjEy93jO37bui6vYxlGJV1hbnbnPwrMf
18mbgd8o9ose5P8ufIYSRFTbDNre4VD8XnhBQ7YL7RYvxNqxWVizzRLq8knqs50QJ2rbt/d9lXU3
HsrFNazAuYTSGZfnDIysYgJ1fq4hsv76yq8cyj8wcXMWgUZb1KBRn+Yd1DeeQFyp021Bl7UPLFLY
IE/PEpkneEFK4KVUg5Zw9BTpNCDqNkQTXQLj/CmfE4kYBcsPfvbfnjrGRF5foJW9XeqhTkNRyAkk
3UjyT3r32yfgHvty2+CLS1g0zTzUWVWfp2o4/N7agG0Gz2srf53Ri0vYD2OQEOekPZOgK1JVjNN+
CvuPvdxUOfn7HUOXFHAKLJEcjIg4mSLKPxCQ7xwhWuldBRPf9G1f3GYAfGm/UQR54OEappRopsu6
WX6O681afvA/5PVf7pgl+xt3+YBQC88Mf+T6OzAIbfPR4t78Yq9yUAcCKoZf6LEu6yMBmfS96dFD
lKUzmzkUZJXrILQ0cKiHsQMZmypPgQZoDoXF2qRlUSNbS1wiyd4UeREckKwk6l0w67E5a9c28p4L
K7lC6ptMVBwK/GKuvoIWuR7lzsSgdE9ljZ94dOhbJXsdjnm+Iz4t8iONRfkW8g491EKjfm6OulXk
sSVUPZJOt2eD5lr34BBnn9CBVIw7lXvlIYmj5oLn5/DN13k+H0Q2Bz/81ubvY+KH79oxC/ZTQsIP
U65nCC5mxUcx1P69DZXC14hNdg7aME+2Lj0/9Zqi/EZpBQJf7il5UFBTOjolZx9pXmD/gsnF97we
3HHQkfqHKclOkGjlwx34v66CdSbh/8quAtKOgdEWGwxW07cWUtNYsTxD85zKIDVoNAVAfkZKAdwY
XVufdDSP35kQ9iseQuy9DRJ2hAq6PaCQjT1gTKFXbYIwbMrrDsoygl0fwKgyvweOXDzQazkfNKQK
PaZAAfe7KqlZmJoyc59EXosjIeHco9gWVA95hspqxo037luIKiLMKciQihD7TsOqOMwtKx5Ih2p1
6od1TNEB1Nmj37YmTiE+o9+LxkcDhz8nzRGdC9P3Dl02DMAgWSAABBQWCYYe3tE0UBpBlrAd3/jJ
jD5im439O91M/MQInmCqT0Kyl7Fs7Z0ZOf0MDobK7gWT9sGnVUyBcAIpzn2baPpN1xN6jcUwBvSY
ecp+TbAKwT0e54DKDf5kfvh91UQp9/KAPyjDzGdpE++Cd6XY8y5r9EPNxm7vQpdflOmDf0QQjOLc
FnKu95VuabQPNchX3gAngoqnb9CzWUZe4h9FVUf3I/PkL9m29mJnJd5BkkWhcakZ60OlK+8IWgRx
ygG9/6zRLwU68yBAXOFcVN17/YCjasuZ83TmcgrORoT80Uw+Dd/7MwrfT4UcWHcCajGY7luRZf9o
L7hWv5MeTFCk5UaD1gbOohgTIGR4W7rHOEGeaNfpjL9t/R6/xQODiE7LCTiy/dTF7bQjEiWX3TQn
+ZNRNAA7Z096NOH4Q/xcz79bt9vc0D04CVo/zfpJNie/AAoEwPI+e2TVTCXAbmImKcll3x/aBgXP
PZ0c8E0mkFV8KKOM148ehfjkUYgCts1NHkxnmzP/c4VuS3MgEu5g18sJfxfVCGBCwC3Bz2hhvB98
0+bqfTkJlaGjytaQy+ygbr5DklCbe8Wg3PyBjjhBkQO/MURRAFpMhgyJ2wKhIXiXZcnrn86D2e44
Xq2d3PUF9MTvg7jJ8kfoBgQWoW/fmb3JolB88IHmMTs0Yoo8tV0Qyb3CO1ftVNP32LbMgCsDdGgu
PsTJGNeHBLXd7o6RHmvBow5cKVkW++KOz3lQ3UFDoNNAkdHqLixbQ1J0hJH7GaSJzdFro7gDoqZu
/Dv82L41KTTtFB12GWUZeVsoVcQ78PuKKY3DUNafp6pRvdpZW0Zzyqo+ogcbzkG9k+i1TOze94u+
fusiVeCZSzJ2pom1zcciRGIsdcqN/X3luyZ4M05jE+WpN0QlsNxxP0GVkVtBxr1VxCPPohXlCBTH
ZG2XMinq5BtLdI03iO+B8eibhNMb3giox1oAXEvGT2MOTNJ0iOIhYkM6k2D0viPZirsYZs6ce6OD
ABLnophH+gDmWe2PBzfQSg4pwfIPR2+G/MUPifrB8EuKKm/PyO+XmqTOK11l0gn4bYtbwwr20Q8h
nnVQk9/l98U8VdAWkZ2cTzSYJ3UgqjR2l8dJExyHIDB8p8xk2B5siI5dIHFi3ko3J/N7ObQAS+LB
JU0qm3i2OzV47XiI4GDdzpCiaveAV4nhieWxqnemmDJ2CoaYzo8+iO53WlAijjRo5rs8xjH4ASFU
O5xcMrX2iBdPBsJHPy+Bbu3R6/Sg6jE0+77qw7hJ0ZLZ+U8B2LqnL2VXKXuX0EQW4yFRWWOeYsFb
UK3ZLhxwt3pN5j8AitQl/+aRp8KnLBMJ+9dn3At+FBCbVkeXJbgW4zkphjuQEzF38nIV1DPsSM7d
P5NIYvEZ2SbpjoBziAkdtGXhUj6J0n4ylOSfUNqa/M99ooYySBNbElPjDQ08YbFjhU2itIgkkw94
S7Qxur1F1budkoFyn7LAqfq+MGg3GfeuAlwVMNCxBcVMr1iS/xCJwgUSu6zwd8ChkvizHF1WHUAs
DaPPJuE1d/4QdX5awC02+0n31SfgTXiE3hWZs/uyA4n63iblGN4JOJbp0bWl7t7EQQTqXZzY6iR1
0DYN8prclvfgIMEz06fwfDtALtp6T/hkxA6npCWnpqC0PUw2GNwjsz5EY0Ex4k0fgGgsm5PhY/CD
MBMxkAj3VdV9nsvSmQcCWoN57w0DfkkkwxmaSxptcm8qyYU7sI4jYtr5xZBB+wAHFirn6SjKqwsL
G0N5Kozr5QgPAvLxY2WHZH6I+FT+zCEwGN0pYLPMIRiHCnfomA/tgRXjbC6sD+LkEYoHVfKTJk0S
uL0qoTj0YEuo+R270GTV/UBr5R85A/3fj5YFc3Kw/WxiuoO8RTN1B8m0cufKhYn7V/t9+GaIaxs8
ZjjU4sSAo79gCccivCuysA/HY0sB8wtTvGOikd9J3c3x+wIkYe1XEteVfC99KqYvWenhHbKnXHj2
HXdVXe/RZEkavKt6r03eSUgE6DfgCunkhxZotuRAah7ZDMZal+Odr4JM2x2DWu+MdkAlO/zeZu6q
f6A/1QKqrPNmKi4UqZ32acor2qXWY737zieG6IJFiQoEfiONh7upYKH8KPCcbt8yVgv6YEYC8oUU
dtW0P9Ea0z9HAijTJyVUDphNALJgd9BBD9qrNq8iCBaCW8Cf7jPW2GRv5qsjbQtLyWkcOnAZtKEY
k/uKospwbMdeJ29tQTg4buRY+9OJSeCvocWlY7woq9FN37Ig7hx4XoHbVuCEHIf4Z1/NPS6JvNGi
BxFTEkHp0y+V5UedZ9ED5TX17mlZjXw/VdoEBzWD32RPsiDHPcBAEIyWN5Dh7AqC9pgKNwz6A4dB
igP3aU0/+lcGzbdtqEeX7EWn9U/gGpP8FCpafTDZkOs3CvVwBomT0EUP1o3VdIZQiOIaGbMCVXnk
AbPuVwXgVbtTxHjdu8ALw+x7Y3ycTsPyzh0CLkEiQJKm+jRGQ/QovFwPOtUNYp+HPp9w6Y5eSZK3
nhHRgwsbqu4tgG7kSBJkpvN95lSZqHRCgQyORspKSpuOk6S8B/1JOIbHwrcTHSDbBp74fC+aUtEL
bV0dfJ6H3AN2Du0q5RMVoNl8aLFo0RfDBgi1puFcZ/lONgRxkqtJPN/BE09+GmuJfkG/NAl+HYk9
we5B9Rp4P5zXGn6O0cZ2HqcWxbu0+n+cXVtznDq2/kVUCSRAvNJXdzu241vivFDJ2JEAcRECcfn1
5yNzHjLMxj3VL1N7u2ZDI2lJS2t9lwbmnht4huU4mjpv0Anf6DKB/wRYRITFE2kG/wU3TZrs22zy
yC6EPPSPgje1+MmhUwIF0BFpwHbkY1k2Mczzhme4VKX6oSgaaT+KlDb8d18HRfrVVdYvYqi98+w2
MjJQm8pvxbBLod0k98htTfEWpMyXOxA3FfnwGGB+W5yBk/jiKWpQazYJlXciwwzFfCib5mY0HhBX
XllM4ZPnUt784pJmzY4mnWI3jNVju+eqGocNq2Cw+MXzZdB/5BqDvQ0b3emdKgdrD7rqi/TF8JCK
vYZDhtkSWGCbb7zG4XN0XIlEKPBtg8sH9IVYs9c8RSZ6YKwdfjQNzuBfwioqgthKHqR7pPmteO67
iNWPNCza6RypxoCHo1pkJPikhD2BVooB7drBQVpCxqRLDr0bpk/JhLTxPvUChBRTECr/3omWaw56
bEXTXTmm/EP0LtCCngYbaDNaNTZd7DHcn/bQ7fa751TjsNmIrK35bYRxn0SclbhQoLbXywMdZW1u
aT7pcictJRvX8XE+xjoam2nHsGVPsZfYnh76KBLFJm9L3E2J3/TdphmMTHHmTrbYBiZDqtUhWXG3
xve0OPtVBo24SuY9ufEBjn0vXI75geaPk++cvhnduB9LpHgNMvppN/lR/a2YYNx+6HAxPpO6R5II
2P2EmMMmRG5ysD/c24R0/GXMauyKkABQ7Yaroi7OAS7he1EyiOzjUmR+QQqGsWPumqjJY5yA7NVC
dc/eDW2gvkUkrOU3KX36GFreVLiDVN1tJgcvObtuE0z7NmQ2PxRCYIfoizDaMDmDagoYojV7Zuu5
dGajCt0mPHWjx1nubUSPCOiYhuC2ATJKRLak68NHzgOR7xKlQ/aApAERTZjEwcwGEwIqpTL8M8T6
ANDacBbw6etYuWmODbzxt5FIwnYbDTIqnyGc5b9WtMVFpSoZDgLmetbZi9Czd3yiwbjFb0yf8lCb
n6PLqofOkjq4R9UvV3cVwKrfcH525nvPO3AyQxiWPeWlZtUB+bFovhYODJTuqqkOQdi0KVSGZAlx
iBnC2GBHLhOKexLas9MXOPdk/ZG4Ao7ZdgwmZ6sNAlgz1aPml6TuJsEyrLb5MJXlLk9x9H1v66Aq
76skQEmjw9WK38F+iuyIk49NXIAmL+FgPAKHykIefPMaoDl+Iegis+lZTW/zmmZfnMgb+A7+4J6z
Q5QhOqcSOKE/pznfNc7QfyTFfEokrYYSW4DzGQr/ziDTbQU9EGfbMQOhHgCdu/cknf1DUSeGHTAX
jcvjQpC6wW+pVFXshIXN+Y67uEF1Fe2gLN17lVvEwoXM/qPB7Y1vJjopuh8g4Pmd2Lm8Q9mIqPIc
o25IOQ8DGYUZz21E9E1HbGbjpMyR2iaUWrOHQXurd4D7yrcc4hIfOGZzvQUxF01pXE5w8VIltt8f
sJNo810Y2h6B7kd5TJFc3VS4jKQbVF9YsyMRafneOC2Wk6kHnFRw/zD+Pgdmed4nXfk8+aPToXyR
OwqpBpmg6lRxKE9v0nSQfD8iHBGNg0FMAn+cfEAgc+gNND0Nlpxs8Fl+OAsb9U6BW12DtYp/Dmuk
0WXd0NsESdA5Sg0IGXkPH7SoExqryHWKe/DQpnCTj212Hyg/TE6J47V6ywof4YS8GHY9gjbBr8on
WYdSfTGpuFEhts2omFx77KHU6B40DpYdfDhd3FFsoR3kuQqLkg2dwQ+Bt7oXjxEqdgLqMsWmdYlp
YgWcVHFIatd+7yXFOvGaeiieq0HguiA4gxuACEiCCpLmQ/ilH1GmedZBE9xCtqHJTqlUIHV1qUXy
C08SHFdpi/JS4Y0o95Uc2B8vHINTbpJsW/TV7ALFwb7kuHPdOInqGG6ZBoUhYBvcMp7X8uuIVHLr
FQQXCwjtmFNns+AQAaX0NkfJGVpy3l1EUeGJgXaBAq3ifaO2leNNzoYBP/uLAM837Hgh0/JcQUNJ
bMCGMXeMNJDUgnYjKPR5IrAmkBZ65obJmuoN/MJxtFQdrGaKHqMxmGL6gqTeS7Zl3stvwrPiNc+0
ekB2OJ8kkclfcrjPHWGdaB+mACVY7TDrIyuQDjnnuPfWuwCXpVMwpGFzLnHM4thKqFXQeHFKJM1V
g5P5FiBz+gXKVd2zLqayjuWYqncVjs0HQiXMbuVooY1nRqnnWUBSJ4aBSFxJR/Ha1W32Sye2e8qF
hrd20Dr9T11iz4xbyYt74+jJgjbDxIa7oJ+gHeN5EG/mxfTgRX0IrodE9xPSCcVTYFCJLWQTvRLU
Pk42kpgRODclR4EqHeomuTvuSgJ10C1MO4cfyjgZkp9KhdMmFQm0Z2GyMh9yXUbuAxtKJy5TYh4D
9GxuIQo+1DgdaXrHQOZPt1M+r8oA5O5dBB2O8kRxBUMZhfc/5VBDyJEnqAhbt622WDDBR1snk90K
xs0uYzAfhpwUrTeJNNgrgGVDeSUAzfJYE2wV3FA8e5BBDYecDGl0lIx62hAvR81rGqM+xyngyE0f
ERQFczAh/tWn3N4R9Ln3lUVMu2XnbbB7+sFmKER14K7vnxGf/YuqBazgcjeYithHKfQVju/mkcrA
nNLIIoEvFWm3Y1vkP3g7FB/jmE6/m6HPfhKU7JCoYaPa5ImHkEoAzrr983+fxmH4waN8+FX0KSr7
I+sP9dSLGwx8eLSh7vo4aDLnF0Tqq8fKi7Jt32NX2o5BipoBG5GqbSt45Ja7bsiLO8OpFKAVmPLE
WYsqqimj/qOupfMDmgPdWeBKXQL9B/IZGwh7gWUbfg9i25q4l13zPZCDJhswDzIwkwodPvra2hMu
JsE3lAryU+eE5BUf4R/SLBz+5dVNcUfAYpMxgVj084g6pXfMTZT8ZLgWqzhVjXrOWVl9ZQlpvid9
hV0DOc58DFIvr7bpyGkeazGE0a1QKpuGDaplCMZJ1k62rVxcGWONHbqFD6qnqnggIJYeJzuhXmnG
bnrH/pQcGhp6bIMORXdOQxAmaqwXeU8K3vIvhc0rJDFEcYvOG2rcZVSpR+XVQXPWXdB8dCQQm6r2
IboZJLBdjD10Wr6j1ILF74YJrvGzAuADHH50/gJhpeArtmn7QENWzMezh5QS+veomTqRBu08Yvwc
haR7R9m9fa3rlEpUJ/3woKaeoAhWuRhMi6rfJrFIrOp+lMUBUgeCHzi48Tdg7JpkWwTQPI95LcnZ
adI02BIO5iOqyVAVghcphiOc2VpJPuEW2jc0O4xtxJ29KgAUiD1UY8Y9RZXpKXRS6sR2wCGzbZsB
3bspwnmGP5NHpyQR34DKgAHvWR7dZYBSmS3kR4YnrOl8j9OgvRkhBwDBZ56gzlbCfQ3bdYXbE/ed
0W4YETUuMkn2I0SXgGLtcPESwOPipswhwQYd7FxDAyHEJOFOVnzBCVy3QMe50YPms85JYVt/I7H1
IgNwIEHneX3/aElljylEqA84p9neTSMQZHTAIVvqTdj1VCDbZ8h0AMs60Np5JMDPHlFcRIEXOyr9
jdp6+0Zsh3Rw4C7qrsaK6VBDoqIGPqzHVtjUesQeMAQFhRRpznvUBor+Cyqweu+OEQdfe5jrxdCm
18fBOsj6hWLpU1nB5XIDuEd2b1D73LQcN14IoTebOUO4gXGk9VEYc/yfCK7fXBtEgVdzXuyUjwP9
wEdH7hpkxM6h7CIMaeGE/CVJMsy2gAyniOHsrBL8N7W4JyIEtAOEAXKsM5PBTjpC3S+TBOW9MOLP
ID/Byzxi3UG6bv5CGGHRtiJaPeKbp9+QuHAE+J8C1Wq3QyCha0bvu0YjAWA4aLAWAm/8Xfm9eQTq
o7zxC5wHifT47y4Q6j0oVf84ZyRHzAJwV6ETHQMlnUcHhkf1rWAFElbhRHXzGHpB1QBXNoy7icMR
HHVm5NElUBIbf6icPdMJdp6AkFrHkLMGVLVxBAYNnlP+0+ihNdJodN26sSr2qi+Dn6Xyva9Yyyg/
KCdFews//THSBYqnKY1A98scZKejsSDut4Py+y3pbbKt1YCjmPoaU1yJSLwGMkBPiaMFc89Tmp5l
V7D3JEydH17RinvuGdRPQgKjjJeBZNQefdPCwtxLUANOIL76gF60/EAIgdJGkVs2NnCTG1GhKvS1
cFG6gXqyl5DYh72u98CcqjsXKMy2W8edF4rRU9YcCr9EtlX1MLjWVZhh9/S8PEPjyMcWM2pD7iNI
Jdt95TZmXza+OYWqhAUoko02vMFdFxUN4rj1typ1rNwBvRQiD7T6qbVDeFRejguFOxhyGzWBy491
MY7x6GBhkppkQUy6ootm4lKe/2gs4zcRT3GhyjUh8DzJAvbcdWP9NmRNAA5sBP622+Byu8mLWj+V
HGjQSEOIfIhhSRvZbRIE5FQ6YECOENj6lQOp8kv4rJ22g/Hk44Qycn3IoeSwA4AmCZ4mXNjv0f1I
Djh9sSVw2CyaM8QCw/aEk7m/l6Yvdwnq+RV4AdxJtgImj1HMgIcJYjgvNWqTtszNNjAV4vWOBO74
bvuo+drVaHdxE1Q/KlNJuyuQWe0IbriPwIbzuwDpzhdWpRX05Ennb0vccSrcxzxc7eFMW9xPNpV0
m2lnOodTjlOsbhJ0yrQP90QtUOuM3FYPm8aj3lcY0Dc7D9rZT2ao4fZlivlijsivQDr1cVHzHJn/
sMN87KnUoFyIolfwM69YejehO063OMVysQ1gOPgvkSFfdWDf0Owi6eev6L7gdiFshtx3COF8kOIu
2O+A2Mn3gaycX6rqTLuLCGVTXAsfKIaqt/R24iiexr6gQ7B3hQwOFVXTe0Ow3o8O1B6yWLuQxYSl
JXNjJ4Q5zJ7jcL/T0L/Ld97YIknCmYJSRFEW2ZHnWfbdc4LqX/AuLJoN7FHEPmmoJtsxqcLu3A1T
/ZZ3+HfkTOndny4pEi35XIG2hkMUWFkHmb+9C9Og/uYJ1CtkxM0RLlawcexZoI5YarjszXV6kJTy
0vvVRHCK3Q6hDc1eDWme7mQIBmmc4loDejTj3x2eUHa0llb5sQDJWMUOtHJnQ+EESmJ1Kb300UmY
h74M+k3gVdaQhIj16EpsawV5ZAVMAGNAVdWjnfDjqIPKY9xCcMDG1s2nd7h9qf7emxLySDK3+EZw
V32CcI15rZ2ad7EMuXSAO82cKU7n8wetb7Uz2E/UlpihO6BpY156UupD49foLsCcDP/oINtW9TC+
Meu58ksl0PKKTdqONwXAHD88TPIjVSM6vkzQ6mwHnPbbdIBHDDJKNPdRQcc0at/e1UiANUB+fxoB
+VBN9IfIsGNDyjfrfiN50uJnNaRi3wbEcw55NlXnwUnHf/WTbtmuyl2bZLEJODu2VocT8rXIKX+Z
UP5I3K6MDsLiB9dV4Tziqj/hSjoWKEDoXuXzSZTscBerv4mpSHHARh0a0zq0xdOY+ubomky+oTyt
n7CdiB914KIjij6b/IAQD+4FJswU3aRoF95XbUm2HS7a7A0t+/GEVnvlxKFLLZzIqYFNkaMA01Fx
MgT5CxdEH4vEoFgX9E7fH03mQnVA4tYSGwvC/bEaPRx9kCHQWzEYXR9NDcWY7dBBVBBF7SiFcrYJ
AF6JBBnuLUSV8y8FLKSyZ0f6bn9AI1Q9Mik0f5Kjg4Zh0bnqW54pLEgkxVAI6lunJWcPEm3+Fm0i
74tKJctuwskm3Xc8wm2PdAzFhL4MAVSD+Inir2FbDu9lmJcbpw4ysUuqHl2mSJIkukMlxis3Udt5
38ppIuqtQumoOkZ1NqVbZ5zQO0ZIV/0B9ybUY1AhT8VdxBT2E9w60fqP5Ah59biesBofALTo3nyY
EQAmiCIt6y7A0tfwXgu0nUfKYKy7Tvyb8TQ75BwnZ6LXQZmW6lU8b6rApUl1ylEo3+tp3oVkiK32
wvNXMF9LASsvUXUyyyv8G/ULQ3p/o732yR0Zia+CrC0lrLrC761GMedUUYDsziNADwRlDMCJyutm
YCljVeEk5biAVafRASNs/gRo/Fxywl2Z3qUqVcr04BQMA8Sy9B4Hm4n/B6TmjGn8BxzZ0pkR2V8a
4b4DHJkPBT1Py7LFGTa4B0/SqgBpbpDI5kLcQUqasuA6hOJSoYqkA1L+gRfAzUJzra+CehOqS9aJ
awtqib1zDcBhWSVOOBiCDRBob9hzHlp4dV4HQA0X2NkAVzzPA2PuBLpo8BUKZuMOisT0t5NEl3y2
1r5hEdLoD1iKViJovBCDj5HovwVe4/8vchArq2qpRwW7mLndFiIoGC66L4FjM/bVdabqAkd1BWi5
VJTydAH37CZ0zwSenPRI0HUtXIC9RtyRylGEI+xfxglgxM9jfGXAllaNqJPjAhsCao/c6X6c+WLd
lD3+D8S6tRcsoPCkdzqfBY5zw0Yof/RMlsgh9S9IBXdXfsL85r/Ar5ACEyrwFZD8aHRUsYGCzsaK
Lrodsko9fz5Ma7M+//2vdzDk5CKvhDp50RCcuFFIo4egC7sLobE26wtUvMjR7wtahoqW78QM07sh
vQBQRqMgjlPkOgbHUmqqQkKsxwHgde3WQLPQAPDKh7FHLS7cTgY3k0s49rVJX0S66Aq4IAxFdSLY
JpFblW9QrEAYXiT0rc3HIs6rlvqDdAUO12TC9jtzaYqCfnw+2Su/fikwhT6zdLVTYp8CCh+3Wogq
D8PPrLnIFXTnn/kPp8dSYkqznGqWlBanh/gh/PSe+c+iIL8BI3gCzvNNaHmE/9nPCa6m133TzLn5
awEHVrjQFwftIo0qu50ZwAVwiUeL3eZCGK5MyVJtKu9cAETbwoKDlyAF8cIcZWspiHf8/AvWnr8I
c5KoAA1Id9YZ7HadY35VXnnhWF2b8EV0o8OSuLrJ6Hk03HuADWBjzwRNHhSJWx8Vpc8/YCXG/UWM
c0+Wcsiod86lS/YAPQkfnS+vb4avra4raP2HpKov8fLWvsn7zwmH05xfepAKPI8UlIBcVPJrgvSw
aRN7lWAM8xdBrpMU4iFtg0XsJXQzIhpjqdpfnw9WtBIhiwAPcK11aj9tT/CZh9zEsDUefxcOfewj
cWQw0EOJ56SutaVgS5Un4FVGM7KqPfWRUuiDsnrjqEvCBytLd+nKCBRlMkVmbE+Gg36sUVzbqvwi
9X5tN1mqOXWyy/ogTLsTmk6ok1fZO1q9T/NgdTK3qIoWr0BGHkNeHsrmysvTUuCJNR0FUs1DcYur
Fmx8CKYAZnDJ9miFCrh0Z0RNKSqdZMAnTf1d0kFITZTIHHSov+BWCvvEi/zPlUSeLWK/GOpOCR/f
MWsHdeBAQ7yg2xVW38x+cQPuPeHovH2+qNfWwWIHCNDNJk7ttieWji8a3JJtO14pSM7YIuDRHE5D
mpbdiQ9QY/G65pei4BV8/stXdhO2iHVBgsQBiLs75aHzii4bcNrGFZshucjHXHvDIuAFa6PIafV4
y8icMmRQ5Bo76AeFGaopn3/Eyga8VHEiBvuVLiGeqiNIE/KwQGO0wFCx7i4srlQIYUslpyBzFExw
Q7wFgciBONu6DJXMzz9hZQX9l4oTwGgV4J3mVLDgOXCzZoOe9XUiAMAy/+eRkQM3FyhGzamXKUge
PHqll3OelfldOjJWfZJZ6nCcfgqmZaBdJ8AWVGms8uE6tVy2NGPUEIXutB7NSag83FYJWt1zInXd
yC9iNzVOiSaQak9CwgoPlfc35zKJfm1wFrHL4YUZsAiuoR0qCJqqZIee5DM8u/WF9G9t3Szit5f8
/0e/4+l7hb1iI+nFC9jaw5ehO+NxklJiC40GdQsZpDeTR+zCuK8MzVKzafaI69SEXlhCca7JHu08
ga3tWi1WttRt0mFZ1smIhSkm9WxIPd4kdfHquqG5Lk9aqjYRIHJNz5U5kWk2VguAaaznKb5qXS5l
m6A95IBSkyO36MSPAPfgDdoL5sK2vzKz3jwpf90amiAKMydQ6QesawDvkOTeVIm+8pfPL/3r4YDT
B9NcIj5XFRY/NAEhwB4D6seePx+ZtZWziFjCoT/JgpGeC1k1m2LWiR9HSDUNo3y/7g2LsMUZrMOm
1PRMJsOyDUTje73JfagUAKA0gmX2+WvWZmERvKMaBQSseu/c5YA6AWz09j8Qe9cevgheDkgNKdG+
FegGE3UDZBOIKuh2gsrw+a//I1LzD5fdpW5TE3BtW+uhQZ1L+TjUOo8z6O/OzgWTkQoF5fSoCsU3
4LNp9J9w3mvbX9g+Vj5vqevk5wMPc7hoCsClTdufJ55lKehnKGt/fP59K6nqUtyJW6dxjAwxgBB+
UjfKd94bWr/66RRswK37XlDvglr7Sv6yFHmyCl5VFRCIQE90nGxkW6q4RVvnhhT+LQGg4sKYrQTO
H9OJvwJTkCYPOtftgKqY0YS6VCfF3Rc4tY77z8dsbVbmv//1BmYT6w6ewhtwUtSbDrrTWwDEr1M6
Y3+8BP56PPTB23EAwUXEjQCTKQXKZEca98q+yNIlEeRDIPZbhl8vmuFFy27ctll3aWzWRn8R7YBD
QhVy8PH0qOi+SAmKC6nGuwH1m911o78I+QzeUb2IIAURw8OINjsNXnD7COYRyOwXDo6Vj1gqPhUO
WhNpBgBTnLPgxnfRH4S3itoNnudcd6wuNZ9a0/LQ1S1ekUDY7phNRD9pBd7d54O09gWLglnJQIAm
6E5IiIRZBtMfB7r8nuN/TC7gS5+/YyUMln6JijsTByEolHHrtt+H3DhfpABK6Lqnz1/2VxR0lW1a
hzV4Oko1713m+AcqSn7l+CxCuALgF6gxjqcDRx/GpUSCYIocEASBS4R75QgtzvCkR5cNbBtwA/xB
DbdOF/gPdIIZ7XVDtDjAjSiA7Qlrjo9wASfjQPjFhfSBy7ju+YtY5h1veF9RD4vI2GAnR67jmRp7
4UBYWz+LQB5LChYJmMSAfkloE5A+f0bZ8jrHdrrUe4qMBumVhPjxtPR+Ap5SbOGDdUno9Z/jiy7F
nnIfzOmiqfHbmYbDoyDQr0pFczMfaBcyj38eHrqUeBrQCKyBX8biqZsJ0HUXhkjJBDTiNZNLlyJP
qE6RVNN5AwonpJVpwqFKDEmaC79+bYCW4UuaymmFm7zLvADhAgS9WMHPPIZ5obnyFcsY7gwM/6if
vKsRinOhm2T7cKyyAwOQ/qoIo0trRKoBg+46ggjzjHqoKfXB5BiyC5nK2gwv4lenIxR3vQaLiBJ+
W6gOnKrJiS4Mzz9ndjRaRC+FZCQYNR2ePuerhW++CMPOnYOqRT+VhyJwr7qd02gRx6KduqgVf3Zq
SIsDFzXIQ2AAi/98oa6spP8SfkqVIjkZcZR50Ay7JZkCRyWU1d43l8Tj117B//Os4V7ruHnZ9RA8
w2HQJewHAREnnkx7nXk8XSo/hSyznM+EzziosFABI8zBykzq+vHzQVpZSkvxJ9GHMIpnJHmH8MRz
n4HwArJvcZWfI+WLWC5zO/kpQJI4BxzkWEQAThd74NdfSkn/uV1C+SKSIezb2qqsGZSt02MlZ7Q8
OcDsedendm+n5xr/GoZs9/lY/fNFBH4Ni9kWYQ9FQ4nPAZBebzsRPUD4q/0JEKu367XjX6VyR5dq
UMxYDiGYEe8hVOZbFFLIDgCCSyb0a1O+iG+oEbg90/PuYRqgRUYn6Hb1LPrz+SitPX4R1XpugPto
t508ILXHDTz55BsIkn1yYXtaef4SYOaNwKubWuHnqwyxVta92uUdUAOf//yVkF7iywAsNMDOjAxl
qyZ4AGYwfynyuqU7YGLH9LqdbwkxSxOku6BR9Kd+ZOZnDokls2lMOX677hvmBfxXCpxLyDVxA3JP
CsWu2950370+dfaOf52aIV1izPKsRS9hKjyQucAQBiB23DiQ57mABVqbgnnm//r58FUMpELV4o9G
Ja/QAEv87o4OEAu7bnyWgRzVgy1xGT+hQgLQ7gTrDwCvoVefBXJ8+vwda8t0cUZjMpMIZA57KoAP
heJRCKI/ROOue/gihKu8pUFTjvYkkuARqgAEZZ5LtnJro7+IX95JtEGyIdmbmkKEq1b8kJLs0c+g
bf75r19JMJZYshG0UNm5Ht6Q9nsv/ZqgS6tRfPZ8VC6kf+Fkm8/g/66/0SWirArs5FADwhUg4+mx
8fL7QNS3ZWF3s0iEbsJ9M13XJaFLOJkPKTjteCne5VbZrmn5M+g016WSS7PCsIDQFEz4YO4oQFra
RgqiXzofLhzRK7MdzH//K9bApUZhFXpjoEUHaRmDP30MkMPEPr3kkro228to7loztTBtkGBPg1bD
7NEhaq/z/BGycDeZ8Xefr6q1L1kEtfHrzGurHl/iDOjR+hnk9nLNgg1kMa6zQaBLJFlZlLZmfeW8
j3wmm9fwXGgdfQkWvPYFi6jWRe1VrJlmG89iIruk7M1BWuM89hD/+XyQVnalpUshEIm0GECAx2TU
Ptn5kUWzUBbehdW0EnNLCFmhTCmJN+Dx2gWawIMKcJp+FUQeQVv1IaQIqjdUI676liWarNONykXr
4WXCC9gLsAvjHgzeS/LSK+t2aVaIEzOF4JV13tkwODGEHLs90FL60Iv+hcjGe3Bxs/v8S9ZetTiv
fVid+mSKMPFgy5CXP2r9rZDDFkRXb2OtriCl0tcXAmXtbfPy+yvksXsl46hmt9hpzI5sFD9kkEN/
JnscPOiWkfqqSiVd+gNKYdu+r3QuYlKRDxglWeDDrywi0iWsjIzFIPE/eHoLUdxNNCX1xmWXLnYr
qb6/OL0DlbCw9R0J88cAEmVtAVAfk7AYQltAw6EhB5Pp87lficglnAxCCIxBolN8iA5uvzLHbgXt
KAc9weuevzjO08FwnRvmnnKZ3WsPctxw07lk0LiyYy3hY9BZoabJhPxATS451F2RodnFg32k+/C6
KF+CyFICMhC0RO2p77k5JVxOd3WPfuDno7P2AXOM/BULicMckDwG+QEBJ7uB9ou/HWv4tzT+JROU
lS3xvwBjmnSUjtip0PDzv5UZ3SSVvZuo/Rnp8Ln1y1e3YB+ff83KWlrCx6bQm8s2gfiAoIy+wY6b
PlW0lBcSqrWnz3//a6ygx1YnIKMignWdEi2gGCOmOoqnxImCq4r3lC0OcWjXBhCaseQErva5byG6
OoCAeV0oLKFiSM+sqcU4wkdwmjZMtagMBShhXjf4y9Pbag7FYxS50SPoDn0YpU+OALn786evLdRF
GHMVOtCc8iB/h9a1uoVCGDCPVUhBZ3aDWX7mqtcssWJdBoVNycrsw8AKdZP2+T7xIxCCB/fK8voS
J0ayqBdV2ZYf/3ZMgqbWDrzacvv5719Zo0ugGIHwKFLNLvvQDXyqwCBHa9+AR3/d0xfnNHcJ5DAp
KT+gTaHAaqXjV+DeyguJ/soUL6FiRkJyy8sq91QQ4W2LrnxN4FE89N2lyszKobYEink57ZtW8Pyj
nRIeN6jTnJuAnYPEtQ8RJIsv1SzXPmQRxAHkkWqmc/ckDBYRqKtwdZwgiN/0lxCla2/w/nMrYi7q
fGx0yKnzxnIHwvt0FJSe/AjCG59P9dobFtHsVBbqGKFSH1WWfGkjKL9Ctu03jEaK3ecvWFupi4Ae
AwjRQEyz+sClpfpZtCPVh3AE3f7C81c+YAkgg6AS9wWckj+KBJYQaYU4A5sxgQyJLq5L8JYQMqhk
Q9ZyMFDvrKrDNDTJ7n/ocdB5tfzD/X2JH8td1XhTwIZTBfhztacV2vVZrCgDmSoWOdgEJ6jr9tMj
KAwQl4l7O2tbUsiXN5DPdVNoG+9c0Zrch0QRrwv8R2kq4AJkIW2vf9our6c7H9109M5BDAf8MyjI
dwEVBJDMVeHTeutGXuG8pRMUrrxOOY8Z0WX+HUpwrQuOD9JBefByKNoCZQPdNZ9DGNmNfBIXcAeq
n2fBmy6Ki6aFgGjbRKF7oT62snSW2LexGwcVTY17Sgv1GAzAbpuyf7lqWS6hb9A/HqJqNPmHcSLo
VzDLIEiWZTKQF0pXa+ty/qi/soguzQxUYaryI1Wdv0kj13uAdvkYt5XxL6zLtVcs9h8IksOW3Cld
GFp0wW6k/qxa5bL6CxbHtW1Qb7EF+S0U0cVI7MfE/QQS8skrJCnTC7vP2gwvdh+oiNqg8iEz1nU9
VGeBbiwHkOM+n+K14VnsPLO4Pilt4f5pmmgKnlcAnb4szC5dOf5A3P4hdJfQNwrFPFJAqQZ6m1hE
X3UaPRA5kH2m2i9apECDIli2VEPVw/o1VP/0JG4glTBBHE7elwW+l1gHQrmQGXFVsKXWfzTKjifX
hz3zVaOwRMhBonXiWIj2Y4BxTlwPUD32pBXwDZDpBZzCykAvIXJJQBtbOV3xwcAegBJGEGcEHtMh
RUX7uo9YJCSDOw5NDb+9D0ULAfV47D3OJIOTNeGlV6wkDUtUHC/gQOCoqvrorBrOvijPvuPxcwgt
LdhWABzx+ZesrHh3/vtf2wIH8i6sBLJnlAwekvmaCuXrKytFS2AcFF5quKlY+wG5CrBp/ALe8t6V
9qt0iYtjTcusjUj3AX2besNa0BqzrIT4IL9uP1vaIEKMQzuEJ91HTfv/4+xauiRFue0vci1ERZ3G
OzIq65Fdr+4Jq7sr2gcqoiLqr7/bupMsKg2/5dQBIHDgcM4+e3vAKwzvC4iC7sdKb3zH/yyxejX7
vPRBVa4oHFuUFX9xqpB+i8sU57/jF4A2PV7ihbiTDY6LBAq4ISEj74Ije8o4ZCLTsWRPyHCDRIx1
f8QDiNUe97WwnWyUnO9EmiSuKu+D30S3Gkg8soeLBQmHbe3bcYM+CQIKyZF7M0KzE9yJ6fDvlNfe
SsXUwslhI+RIE3s51Fiq++B6tzTlxamq4h8pxT35ePxLHczfXy24T2UFQHBR3UXGf/gxpM5YD0ru
zaEIWx8x64kPPeu2vOdRUJ0DsEVckx7qGI+Hv7S81g3vQqNEQM6rvIOaKARtZ18dB2ikHB63voAq
INbV3nLoOoD3cXyKiMHlVQNJD7Rl2YAALn8Bl+AVyAKwR6+87Jf+xb7rUxQj66pr7hlotnd1lv1V
td7nx3+y1LZ11bckFOBtwDIHVfUSeuJHxMIfj5t+ewdRGyaXRR6E40Grdw8h3/ETJsrK1j0X/Wox
5FIPc0Tt1R5FVANZwiZr7iXEDMBEjix232QgLB//fvwLb19tUDj+tYNEqmaEQ9jcSZ99SLX/Epju
PfhEvznBNt08aoPlokhCoyej6u6F0BSnoCrCWyPYdq9RWw4ROVSIPAyTvlOX0m9MxOOnKRnVH4+n
Z2n+5031av4HVIf6cRKoe9ab7ACuva9x6EPCiidrSJS3DY3aKDkgp9yqxm1wd1Lngjvue1G0F/gu
z7rVlymQPwav+x/QWm9bA7VVEqeprtnIodAlwnz4MNUkDnYqM3W64lgvtW9ZMgPz0SBHre4ybutj
i/tzL1wnWjmyl1q3bBkswPUUNYnEOQG+Qh/7VIDwHQUy20Zvw+WgJACWN55Xd4mrhoK0bBdIMIQ9
3ksLg48sW1bQMoWkRTc+ZcWsvJM5X1UD4tHHjS9sVBsjB1qwKUcisLpPoAyGHouDSh5T/Iugu7/S
w9LwLT+7ayspIH2l7oPo5IVP4qWBcsOmCwBhmV/tLJnFAaTq8SIeUJug47g6Ozm0hx5PztLQ5++v
rBgPyIGAikzdoR5X/TPkVVzsPI3A+rbmvV+bNznLSd401R1yF190Wuhb6+bOpkAHtYFwI7STQo8O
3R0V3nQXaiHPcdc4G2fGMleogHbJmIbqPrrB3XQ+dN/WMDRvu7o0smxVOWoMIa+o7uCZ/lP79dOc
Am9J/ymU9UfhZCs7Z6EbGwpHIALQ4R5Wd5AoJ3uW+t9E0X0nrAG6XPSfIPV13LTKNihOTToYeqg8
ZTuQ9f6A2iIILevegOtxW/vWTRyliFQ6IEk+CQ8kqVHQkZOXgQ9wW+uW9dKy0XE4hvUdoWhya9qi
fJap7x62tW6Z75ApYgIdFHd40XW765mGGhTJu21YOxraBixCiCxA1OMetaBHfC6JYe0NSizi07bx
WxbMJwhV1pKHJ9CltkcmU31epwBZ2qHUOh7Y1A+tO9Ibq8AplBWnGeuVieYfFrr7GZ277R8sU87d
QkIZyGnvRRaCyd3EqJrey3Gmyt3WgWXQkQ+RMVkpaCeN/l104Q9EltfSkgtEJtTGw8mw7ycaYPRB
L//qaED+EXkIfbEOlYFREEy3HNItZ+b83RspTl6e/LXpp2yEnFsMEHUJ4ODFoUNPHKJKV93oL48b
X3CubUicDKB+EZdM3DMJ/OMA0uEdKPXAy5OQD26crzGmzFb2e6iR2ui4WZK0F2GG662UPnQA/buC
vsYBLPV0ZemXerDs24Hs7NBBN/BeQnMz34cg+XyKJ9fpdmFe65W890K1MPBKvxpKPk5B5SU+CnZ7
yD8657pq2ujLoCPJvgOuWotTr/FQnL7VqoDa2Q5ROU4L+Dl1A2blpA4RJH4ZHJCsrxFPLf23dS7Q
IREQI0EmACJqDFpD8TOJdLt3+rWDbWmHWGcD+PTBlg9hmLsAYUv0JWyBkeX7EJwE2fckQQ6di7Ey
nx9vx6W/sU4I5RgfuDQ5PvEWvFAJyLoh1AfmJlZ9fdzBvFBvbUT7hBgHhvqEBC89Urj7POuTowsC
uMeNL0zVb7g6sEzMemIt0vKeO7M6g3LzAHj9IA5CSZccujih/zzua+FHbFhdhDBNFQ846hQB9Enl
KbaX3JZeojaoroIgSxt7fXd3mq4F7wcUosoTVCJa57ht9PMMvnJ3ValyOroV1rkGtNtw84WBDHnl
KFi4zQLrKEAOMBoKBjVTM7Lr6JZ76fa4NtlnlYYfB4gurfSzsFlt5BwguW5QgwHzNIsonMCj2u2J
PzBkKdIfj6dpqQfLuFED4vFEBvGplOa9ckGY1Lb552rI1572S7vIMu4RWIM+Vr0LqnX5tZ1QqLH9
NWlj5lBhgkMwxOiTuovOpdu274NyNZ6/NHTLkgVgyaMcovEG/rXmHbxq+YLkZLviqiyYsg2ZEw7L
TTdM8UnUVQ0xj8yD5+6nwHQPJRCmeu3IWNirNm6ulDEeN0E3gkCm41AAo6b7YGI//daymKnd6I2Q
WEhpPv77eEct/dc8jleGx3g0Kq5B4JpAWOFWshSyUXXu8L9I2Xsg42f1ytZdWB4bUKckAZ1J4rk3
iqcIZ2baVx1UDB7/xVLjloW3zPVBP9D5t6h13B1c+a+8CT9ua3vu8/UMmQGCp6PLTyNx6QW84fkZ
wiV/P258waBt4JxIMpKlJauf/L7SSD55k3MzVQPVLa8Iy/vjTpZmxzZqyFMPMfJaJzG5EHfPkOWC
8tHa3C/9gnVFj63Rbg0EHbRoS2imusFthGN3Apv7y7bhW4bNIc5geFvzDFx3cLIQic37/NugAt2u
MQctWIGNnyuzzK+rXpNbqQzUK4I8OyIV2886VnznDdAE3/QrNooOJG7cKzoanaIGRCJqKvQpSOO1
J+3CStgoOhDyu6HX8PEmc/pfloDogzD/WAwAzzwe/lIH1i0NGciOhyqHKDwipnsIrL0YDt9yszdm
Y+kyx6vhSJb+jTeOOdMeNepJswbpXRq9Zch1B2l5nXsRZNTDAaUOFUQ7iwoUXazfmA+nP1FRrw4L
pwVraVFDy2UH7vCPvREo/QWH38r8L21Ty5A55PlADaCSc2mij0kPJCkcmbluFtJqp8dLvHBWeJY1
o2y8gd5P55yiDLXpEDJtIKIVe5Bg29a+Zcw+3jrQmGz0OwX5qwNUpl8AfF5zwBYuTxs8xxMnqxE3
1e8goV4/Mwm8OS3mjYQCgwQUkNAGDTeSG1IbRkdoxuM0HVH8lhbwkwaAuYAga/7ZNE82jI4EnYB4
UY3WgcyPrh74b/aDTtYYvBdswcaiReADglBHCX27bBhPkA+GahrtgvfghmiP2/5g7vqVKdCizr2u
8b0boy2O7gHKMdW09iBZGr9lyyzjustLwk+QYejEM/OVbo6RqQr3PRkMtCUf/8NSN96v/+DzMSAh
ZKWeVKoglwQAkImSXe3XK/GDhUyajUZjnKcJtE6wykbVUFBxgW33u/FvnTf/GOO/zBNWgyYC6KCV
2PPPpt948FLLwIHTgcpHnUw3yqHdC3Rl3vQdhOo4BCgdnkGUO0o86N5Bwmf8t2wnyNC1egQLuwwC
yL5B3awgf2gXskd3j4dBcOyLbhg/kNid5A/4GbWCTvPsIsu6A21AOcUVB8G9UsOhKExaPPcN67dR
UVBqnSaloxB7ESnHiws7mEHn/QCjWePrWFh9Gw8nIZTo0SnMzpooifikDn1UZh9AFu8WwBWDZ+a/
x9ts4dC1QW0cWoIQCnKck5bh5zZh11ka5XHTC0eiDWYDJi9wI2gAnSNI0RxbSOUgjhvKg8kBTCwb
PJI8Oa0VaC/9h+UfJB6eDwwKdyfVFewMwTD5OS6U2eYH2pC2zOVRMCSxcxolNAbLGNeGs0rRv7TW
1oHix11GtQlw7/XQfqKh/PMn265q13JLS3NjHSWmmWpoCGGNy6wLDirH+9FP/JX60KVVthwDaKx1
aTeFzmmu30T8711ifFSwF39ypzwMeb9yeCxNknV2qBSiloML54AAs733M/aOzbnmmQjp8W5dmiTL
njNniKCenFY3uB3jQZRgfuWI0TxufGH0NpBNNC3B2WqcU9vxH6aKXeg8en9B5XZjtsFGr0WMQKq2
D6GX2UJumxt4r0BrrVwVS6Ofl/7VdWqaMandpHROXCAwL/rhU+JMyDYMcgXhvTD3NnjNQK4XpSZx
eeMzq4/vQJS31GLt6bDU+vxbr4YftUEPYh9V3iIJLG2UgFk+GfPPj1d2wS/+DbUmHKfwoL11Mt7w
ZQ6NEScCX3NwmJUwHnexNH7LfLMwocpLQnHWHphfd4IFcfalDoTxN06/ZcImSkGNZkx5I9Aw3JG2
8ndzlc+20VuGK0JKAHLpyxtUbeSZZB05pigS29a4ZbQaSf5IkRoydBlKuP5JmgACuomzKdvl2oC1
KG1cD7Kt5c1v8vw9FIuda4BC6MOWsbs2r5sKorYtQ2j0qhisu35ZNO/csU82IYBdG6mGsrx8ijyv
vDFUs+21i5j8iOLIo0tWs5Bvb32AQX61K7/lZgwGrzoTUXz2QVNehlC2MJCQ7aByvHs8S2+7qaiF
+bUTE7R1hjK3+e6SX0EJlFwA8Iig1g5tA4CQw52bhu3F0yzeu02zVg/y9qXmxrMpvjoyIH8edG0/
SLx23TPBhQZ5zdOsCuLAQ3KAynj8c29btmuj2WQxcZPLSZ5Rqcz2JZnGI47ClQzQUuOWVXOZkCp0
UWcFAc4/dE3NvmHDWjhgqXHLqqGFjVTc4EISfUQ0L3LDH1Ci3YYQgj//6+yTBCfcSKfyVspR7kdI
rx89N/rxeM7fvsxcG7RGZZI5joFRZzyTO81wBdPQC3cBimQPj7tY2LM2dK01EEWiYSTPs1FkGtVW
SoHMZ8aJZi72UM7eAZUHsdEpX6tiXdiwNqCNVWlRsDGWZwa2FOLDNiBLOmMifWEOqdmWsnRt7jcQ
aIADpJTTU9nBSeIpzhLCx/8eT9vCnrJRbaWCTLqiYnpqffYiq6zbOXyVpGup8fn7K4sWiCxNeOzW
Z6P5M0SF5c7rNpK8uDbNW0nTIO3gXJxZCjWOWQ8inVYjn0sjt+y41Q04wUEOeTUxamP1CLKEQrC1
oqaFQzyyDJmVHSRWozi78qh+p/De1331VdTRxQ3VGq3i0ua07DmqqkG4rqnPUJn9SlGdBfqEH2SM
v04U2ftsm3iQa2PbRFC5pEx8LHGRfyBzrr7ZvH9sPBtEijkAo7G60brVJ0FqSNSqfuWlvLAINrlb
CdnubMzD5sloIpMzz1r4eTxtS1NdmyrRbXN1grrTK5w7CzvKFhNlcT/JDkCNJy2GkV5wBEYIkAnh
ucdNlmyTvQFiCLd4CGvEdiq9IwxytMAbft7WuGXJI7gTeTZR7KYJLDtiwhGxFX2PnMWvxwRUfyPF
VNnczACxppGIl3Kuctk2csuS/TiE++gQdZNx5J+SxE2+NrQvVu77pU1kW7KhUVE7U3OTBn7LSPAU
RKFmTMp9PL/4t/2CZcp+AtHqoYEeuoA7fy4HiDKVZbdWgb5wUNiwNhEJjgLlOrvOB8XMh96yz1nR
XMfEuzdkLbK6sP1tEFviBSiCaJrm1o7YQJB4Tj7U3SrV9IJ/8RuKbZJ50Ddpg/cOqugFavvKuToV
8dXvj5dgqYN5/V/dZH7fYZcisXbzO4fCqxcJO5MmTX6k6VBct/Ux9/26jw4swbhtsqs/8eQgo/TD
TCyhWP7yuP0I7fweCXZt7FrkF5WOswF+RN8+Cy0+t4gyG+I9gSfp2Jfxc5esBY6WVtu2aD+kCfJV
zY37ih2N3/EPXQHU/4pNL62GZdO0CcGWFOvmRnz5ETyU3a4d4q99iiDD46laGr9l1llII57FVXNT
Edz4CgVTTZxP522NW+YstWzDgXs47nrgRAUHRhgsH7m7Bn9aGLyNQkOePGh6L29vInfqasdomp26
SQEJuWn8NvIMGkTaCK6np0wilwQn+yUas3GlGHvhQLWRZ2UIXSy3g6GRIXjhJgT5ZHANi3+Rol97
3S7sHlsKVGVcZGPnNjc6ya8S+dt3WYA3rWdWU2ELR6oNQItq101iGjQ3DRgDCpn1H3Ne5Ul5FPo7
VfwO0ZONbp6NQRNtNgDu1k9PHJFg3x++gBwaiBin2QkHqfrND4XAMmmmCpeZvlVnJpu8O1dZ4v83
gDVrLWC4tPCWTQtw0GiohU9PYwBYCfH677qh3+QUfyUyWDlhlyzDMmtA8iFh2nnplf+kHepof+3L
Zk3yfql1y66hMtYBlT+lV1OExTnxfXPwujUQ+MKWsvFoRtSDiA1Nr+XofSuhqbWDd3xpy+671ti8
k4hXYlhLHc23x6tbKOlkBwNJ82ekvb4moX8bB3I2Q/8FPLmbi/xcWxUU1Ljg4YpqdaZzpVnJyIf1
rbr0C9ZlzUNPNmPQtE+CUWZ2oLGNnL0Z8u5IG5Yl7yVI/28hndw1VfSFE8UmdGsdYVpcr9lVZk42
7UejvPyoJ7d9L0ei6adN564/77tXK8Md0USB17Vg7AabEmBq7ceakG0sQa6NTEMtRteGtXGvEnWF
P/3v/0FmfcE0bEq3FuWjTQCNI6iWFogbc+bU4z7Ns24laLy0AJZh+27UjDG4Ka7gxFEH2oZkx1Ii
D5GM1rReljaVZd3E9KTJSOteeZf/yIIWOhTtVExgQq7bfVAZaN67Yd4cH6/1wg/ZADUmYyd3+pZe
zTC7/DNmTBsQp+Y+WLoed7GwJjY2rSwh+idM516j1PGTF+hGVfE5E+1GaJFrw9NKSlUXKdApRczJ
bhyVEudg4tuKql1bDlSxwAf9eJZe2Ryv9CUkkWNnLXW4cBnZuDRWcrfgFWe3LJiSZzzpoAKWIFRZ
OhV71zWI629bA8ukSScLcFoVKd5cbkOeJRvZXYwQY/6yrX3r0o7ybsoBBq2fTBM/cwVClRgUWIdt
jVs3tiPyaiDD5F+bFqW2h1EBN7mLmy78+3H7P5lZ3niw/IZNgx9F9IAl9mvgWCGy4ILKJmkP8yNV
AimThZDMEdCI2eNE/+wHzbCLiHfrSeitvLwXnkyeZfStnmg+NfH4xMroVPL6nSB8b1CvyVLvnsYf
PWhaPP7ZBWu0oWwspyALk8q7Rl3QfwL5UjBcHEEbZ6X9hR1to9dGBq3tygu6G20qxLlaALVQoTty
R/kgfI4GT/fH3MRTufGVYAPacA5POUE951PWAL3BPEX3IeVft82WdcMzNTTGb9vgphP3g0gRdQwk
ci3bGp/P5Ff37ChTWhnwet28nt77SIudkMUf29q2DF4zUcXN2ARXyHmAsDhGyYgXI1L3uPWlRbbM
HVrLTg+OruQK4q4Gajc8io/IRtXPuelTdQ3gZT3uaGm3WqY/QnNAxCkNrqwt5WUcUiouVUdIfN7W
vnWfu45QrsehLLpDfLl/n5ZVByG3fFspv/sbjIw0CR/mrGJhSN18QVKilJ96x3MduW0P2VAyBhlR
QRIe3JTjRnJHwc4a7XN4J9vUw9zfIGRQPMl16TmXMs9RJgLlzV2fxz82Tb8NImt1PhLmgkVz9/O8
5T5w657YmDKwhUJVS7u6SKi+6dq8FzLLv6coxvu2beiW8QIiapI8hjriLjGZOOgwaXfutDG9a9Of
gT7QQ2lfHFwT7SQHLhBjLEi59gResCqb/8wMUatKsPFfCKgOuh2vg+pv2gFHu21qLKOdVBW4rGsw
NZNoUNg0MwlOkmwDA7o2/RmpHdUWbobmG0n844A0+zkotrpKNveZjHUhuJLOBayL03tQ1vpzlCO8
bJqb37Big8TMmyaBwCKCo/6c30gLKM08bn3efG84MjZQjIwm6huOsZO4kv4haryR7LnI1SldJRVf
6mN+t7y6tbJoCFrDCwNqkjo336csBPYgqpznWMltt66NGKOxMI6aONgX5QTmnJ8IeIjarGXwl/7A
Ml3JSzfiqYfm2wyuHp/kDRKVBJoBcgUWtfCGs3FjCsRyITxiditL9wyppf0oAwJ67uh5SjR09Dr9
/fGCL3VkXcTC65wgKlRwISq4zT5jNLurfXVzu+qw7gYtuKc2A5oepYAAQqyekhj6UbQ/zRg4I6NL
BoT5gLgNiF6Oj/9o4Wwi1o08eqwdx3qIER4YADjCqyVNdo7TmtO29i1PG8ESpdpOmBtiyfXOaJh3
nq5V3b29HMTGlMkcrCiozjU3JaIT0lstwCBMsM9+HT03A0BNW/6B2OCyMUhHFndeewZN0ICqRNSS
bXW54Dn/at9jaGQXQFvh7Jcmj3djhqjTsZvEWmHo2wtMbGDZ6KMSNUja4CKKvNmNAFb8FyCc+W3b
1Fi2nbhNAj2bUD3JDq23xr8RD17748aXlnf+pVdHn1AQvE6yCoLaPo0vUJ57STiYpue4cdj6T11c
Zys9vX1EERs7ppseWiZObm4+qT8y0I0chMmKXSpGtSlETWzyMzr2rQcRnu6suvrdWMDBmBq1LUKN
Eo1fJ6oUDjSiJze8qjb+SHWnrpMj9MrhujQ3lgXPkh8uq1NyjTh8I3Sem2xXtV0m33mBX9ebbmpk
RH/9B56XgczTGhMUBHchguSQ4sMmF4nYILIok7P4u+JAcLGxPlAODewL9UrDvzzeqgtWZkPGRDny
Piy64JJlTh/tfSf8FESOs3GBbaiYBFdeXlA/uCTjhKxindLyuXCRvtw2esuKxzIIkoYlzROdRAk5
JwRcAgqP43HrCxvIVgnlusjKsWZhtvsp/IGCj0HuWOPTW92RoV5Z4rffyJBI/3X/ZJ1CAISiBIoE
qIPxA9SeMjbxXR5Bf8KdNgLriE2KBio9iJypXDwxRwcows4+jKLauk8tQ+a6rEjAQfQshDLlnjQ1
i794fenQtRT70ka1rDmKlAP4XoLCVgYWoF3Um08/mb8fL/VC6zZqzLQoq6+7hF0YxNP5ueJteoYm
C1sTBVvYSjZwLCuwNR0vY5ckgF+nfRwQrCm/hhMKTLb9gXUdZ7PE3ORqbCNkKoWevAPon9fEtRcu
NBsrpliqkz7L2U/3ERR1PeTBWQeVVlU0/4AcYgr3zkimtYT4T7Dn7+8TYkPHTIxoYxS77GKqsSl3
CoVvBfzHnkFQITZpdQA2e/qU13UU7cZEBX63M7lvjk6NDQ7GK1c4HykkV14qFVB1wCgBSw6mYfxT
uRUR7zmKTv9M4BB54FadFBykkQZ/ZGVXyqOo85hfUDeTf6cZi6oXUnvsHwnGzOrkg27rTwRQsvdc
VemwczPX0xA/pJ3+6IDY/09murDfT5KP+U6nzIt3QNCQ9rmfUpkcjQSSJtoxVrGA7ZKgoslBsU5k
eDrWaQMRkgKoZKDnMwe4ywv+xU8/jF2shYcqbqNBzs5QvxyqY5QPZfXZn7SKPzMSIZZjShVm+9Kf
onZPIZemsMGgSbvXbYZ4Dz7wYgdqvP4jWP7wuRTEe5kE1Eo+oioSnlulRK4/K7f3ove+8IApcpnm
w4dxQkHan2HlhNkhETWo92k1dN4+jKrhH5mBFdVUmfqWplGSPpmSGQgPB1UDoDN3QKPWg62/3JdO
r/VhitIs05C7ZuJLEYKlbK+jKKXHgqRutA/90u9WalmWzM1ywLiYwCASMnbhYOX/yAE05d0gnupg
TedtqQPr0IY6nW5I1DI8bKpm38KHYYcIDM/dkJv0sM2i6a8Xgw8dx8ZtDLvMOgiR6rtDPbOWbGvc
OrClC2JDXxb6LIDN2RuG0Ith3jbPK7TOau57WuRDwC4zqMuELPF3YVCSgxc2zZqPvXBi2yjBsXPA
ExSF7OKT5FuWAZ4ZOP6aPvjC8trgQOHLdMJlo8+Zw4pvWek7zxTQ3D+DWJGVLbpw7dsIQVqkeSUm
E14Miy+8mw9TEDX77i4FpWLQFsrZ5p/aTHe8zytQipLwIgSAOJETTreKrWLHlmZq/v7qqSML2Q/R
FISXKEDxStsA+pbJjB87CuGgx1v17aACGEN+7YL0fgxedXQxo4kih5pja8aO/EUaXHIzrfqAuplT
Kryc/PO4x6W9ZVl3pHgRMvhf/z9lcz28n64RByy1bVk14sGx8bwkgLwwId6B+mDRSI1aC8MvrYdt
170fBS1PkidijFA7n7XN95H7+hgHKD55PD1LfVjmraDDLJM2xS8wBmiUlBzkFnjfAny1CZtOfkMM
TqrLVd9El7FFbJUhu0M/OCCYS1cwRQuLYCMGE6JTnXdDfGkb+S8ZUWkaGpTjPp6epcYtT2x0JAuG
luDhH7vSpLtMBSI4iGYYuk/bepjPlFdGp8sk87IQZAA/3WCT+i8OQ3xqW+OWRRPOZj9oQswOesvZ
XjHU1u1zwOFWEr8Lu8cGCAKF6DeBQzB4yedCEAS1Z1AdWEW3RbeJjQxEhUYb+5AKP/+MHOkEIVVA
Zbrd5uA/CSwr1prEBbhXDApBIKsNOlS1kxRdbFsCy4gj1G0y41JzG+v2WceI6uAI7w6PG1+af8t6
uYKaW1u55lYW7C851P1+THC1eY1I1oT8Fu42GxsIzltSi0HG12yeHSLMJxNL/mFMqkOeroJaF+zM
ZqpjGtJoIXQhryWeCzsGAbe9AxqCbWtg4wERQKuodqU+63DmyE7QeljIj5vWwOaia/Hkd3rQn1wR
u/N2XENYt6yYeyjAaLoy/oVltiGAMsmVSOvIBfV26iuz1wyptvycR5r6+alx/H5NYnRpHebvr04j
oqWCFDi2/y4DqfUO6h7yXYVkw0qMZ+lHrMs484oBEcdRPkFfvgWUrlSnBOUPhzys15Stl/7AsmYz
ubWKJz+6Qp6dHfHKqY8xZZ8fr/VS47Yxx7JDlYyTPqNoPHgWE48/1fnUbQI+EN+yZgrQmZ/GBU5T
3UE1naL64xA6a2Q9C2O3UX9UIuSCN6t//cmrKz2WXPqUrXjAS43P/t6rfTPX9vJ4iL1sN7Lg7kO4
8ViABO+wadptsF+G+pGobVr/quFCPLcyAnll14LMclvz1hUcDZSASOLn4Kn3DawAal+Vpt1mvDbc
j8T1aHga14iLg3V4LEq9G8OWHmulx9O2H5hX5dXstyAG6AGaqXF6ogsoM5c7hOu+Pm58wWZtFjr4
z7QB7U99pUH9BKly96uIRn3u2QxQ3daFZbOJzKgAr1B9BYE7OSD4EO+YyZv9UMAlfdzFwjVmw/1M
QkBy3vn1tXXBNqMJbw5QVON/dUET7Lu0dF4e97NkCJYNlzQcW1To1Veh6o+Gg/Yx91a90YWlsHF8
QkKSNqF5fZUz74lUeHMICbq4Jt4onkxsKJ/pCiXCIU8gDAmZPD1ntzrTb3sK2LA96XpjCBc0eRKF
U+1ZIC8IcG685G0WOhbrsAkphZ2Be/NDJHQMLbMp25jCtEVRiXDHpBOwMZ+C02lk+o+xWS20Wdg1
1DLgErxETiM77M6YsG9+TLv/+tJ0+WHTpqTWtUuyfEoz4RKcDbMMZwHO1o6uBliWBm9ZL2m9goat
RuuyQlSCF05wrnvIsW0bvHXnMlkGgKh7Y7YjvvtfAnTIS++WbMV7WzgXbLSeH7oM0tFOcZ1RGwLc
GhybJ2mi53V+ioX5seF6SZkgrFKp5loOgQFYAy/UVDjNytouRFRsrJ4qZAYmBJM9Z6juPKm+ZccM
/uLOj1m9B1agOwC/Fzz30SoQdOl/rDcx9DMdk01+cRWF/JcC+XuMe1QNP17thfWw8Xvcm7Tpyhqb
qVRdsI80zoekQgVgGXd/eBovnMf9LP3EfMS+ujKhKsCcaYLFab+CzFVLeRDudDMNK5G6hSyLDeYD
628UFpRkz5CfD65+G87H9Ufup39omTgvfbZRkJ7YwL5k6gtJwPh4hRuQP0s+yC9QpqAbcSe2sil3
WI2aLa8AjaAXAVVZZ+8as8bGvHCh2bA+w7u6BFdScZXD5F1N2bCPWRy0nymVa1zrSwttXcioCzJ+
nZHiGjnZByXx4qgLl5427SIb2SedSXuscosrqlblO8hsiac+2YZaIjawbyzYhFCp0SijRsBA6eAz
EPRrLvXCsUEsIy6DOM8IUf2ZoeQPetxX0fs34epP0Gy+Op2zK8RavfbCItvIPp57SDgWWl/GSdNv
CiDFYnYs0j9Rte3cHy/EUh/z91fmzFWLE7ZvNLAJ5sTrtPvcVdHHsFi9Jxa2kY3uixIIL0FgS1wT
MqgLK8C/oDhKXh4Pf6l164JGGq+fOuP0V9al7aGEXuq5nzkFt7VuXdASxJxgvw71NZMIf/i9qo8U
0L6NrVv3s4zZoJpgRH0iQoClBwrHdUzl0rxYxqtjr066zmR4e4B5OSswL7MO+ONpefOq8WMbuBfV
dW36ocuu4+SX/GaCuCg4EGoD8AN73ThCkn0yFatO3ptXAvqz3sgoKGo7MCya8+xqyIS9m4kF27D8
2EBOp+v0H49/6805QzeWZWeZz10Wh/pCnbzqTtIDUOQcG6KT7487WJq3+fsrWwNvu1tHgmDBWeh/
+ZkmYpAeP45DQK4TitO3bCz8iGXTmkU5qeHZgCwEYpfwM9QhBgB/Y+vz9L36C3jDrU8mri960I4P
wDRoWhFKS8eVZXjzRMLoLZM2WdUiFT/0V5XXgK1zpx+PYOYdLi4Bk/jjlVjqg/76DwCz8pSyfLz+
9P2EQsAUUIYfrWw3ParwF5ZxI1Sa6tYb+rOfdw5y/0MxVYcgJK7auAyWhbc9o2VfFf1lFOwvNdOn
NttoeP3YRvPJmic9icIO8bScfvjpeCuqnnPKycoCLNiaDenTIBNMmnzqr3i75TvTgbMQCOZsY+uW
Jcu0iQCHCTB+k6R/tQ0Yw+ej4vHeWRq6ZcVIOeWRFwTD9SdMfQSf8D5UvbcFaYqpt2wX5bl5lEau
vjDXhSqxVP60Az40+bpt8JbxEj5Vxp/S8hL509+6irt9OpPybWvcttxJ1F4Rt8NVCPOdMml2Qeyv
1JIvnJ02cC+ZqrItEEC4tM4MhHZz7ux8MhZHrwaFdtD1iq38xcLZYNPAKTBeBCITgO+HPLslSZy9
j9J22HlqG2UkFtmyXWaG1ikh6XDNBjBcA+9+7jqwj21aBRvFN+pwiJRXD1c1zBmh/+PsS7rkxJmu
fxHngBBCbHOsdFa1h7a7295w/PQghBDzJH79d/G7Kcul5DvsqnIhIUWEhtCNe6FWe849pNMet+6w
g43hGxIlOqT+xttQFJ8awuKDALjpms7NSwRJ8A3sjCPGbBa4NMJTRCm95cZAHnkSqGY5J3m9kXJ3
HCdsHF9K54xGEIt4akZUeyoyHM3ovwfxxZWn4v1aoPF4qlyDsEJ5yCS0B7tiRqE0at58QbHGNVuP
Z67GrUAWRV3EixTB3ZcAHsSGHX7waO77ciuQG7yCBmHmDU96Ra+BRts/RmP3v32Nk5/33g6UY83g
0/EmSlS8XaFingb3SAAUvfG27poaa+uVeJPO4imabrzWy3IUfj5EJ6Q2241jnKt9K3pRBNMHY2Em
RC9e+oSevwz1vksBUk0WkJ6AUCYa0wG7i4Dki6hVd4m8zcurI3ptSJdfQuki68h087OquVad4S+g
xwEXWJDmpyzc1GxwTNEvuK4xll3jjxMqkQFJH8ggDjHbKuNyLNA2lqsayjgsQSF/66jw72Qc5PPQ
40bZLvtSQ7CCFbqkyYaAeD4u9zkUoqY490/lZL7vCgAbyqX6IA1RoIjn7gFFAAvE7qFNRPyXyJ+C
ekvMwmVpO4SXAQoQYz/dUHj7nmX8w1rrRnT5h+dvKTm5jGwFMohPUG5OFVx1XCXZBuQBAWLeRfIA
E1hR7EOkJK/BhIIUYHQGLQrkCrFQz/EF6ajPK1vqEpf7FmpmBfTUtVNtmmm4cTUXz6pC/mCaTLiv
dRvGBV+qdDdl822oQYmC1zp1AUPKFkrcEQw2iMsPZdd64dzfKs6T48qxCA6D/hjJ+PNjb3V1sO6i
r657XQ+IL+rnuhvqZYsPolBQeGkLBsmDfoti0eGrNvXb5LVzZSZfvFSe+CYUqg5wA0me6iGerr1s
hsvjkbi6sYK6A0fkECAMbj4Ium5VHrA/Ojbwk8yBfa8rVAFtnJHWtfoX4D4FXvXnKdM0TKMswgak
gPeN782QL7/59TgnB+Qx8uJYgXnJO2iu03MVJ0P+0Utn5Lkfj9JlLyvwKVOtrEQz3XS5VgMpCMGn
tf6jbHR53NeDFfcilFUMeW08cApafOYzsBxTqevzqFIQGz7uw2UrK/pJWBMyjVjjp0qXpzQdfq8g
Z3zpGv6S4W63MRLHChZZgY8jXwp+jGq8oTBleAbL0jgelrptdiYBbAgYBeWcoRDtvaUMIl86bAQY
87fuoY4p+hX5lQK7nk3dTbcgfKyWMbv+OAdCJ1O8LOBpfGwJhz/ZEDBcuuaQ+BGszZGxhBSdas/K
4/kpQgX1xhLp6mMd4qs1pspMNkTL0t1kMlbPBBQ+JoAM2rY4hquD9fdXHSjJwpInBBiPbhDfUpaU
12jkxXFkAOQ/nieXOaygp+Bd8Sqwjt0gfybPKe+Hi64BlgBjZnicyLwLuUgTmxGuyf0qmWXXgU2m
946d7vh5GLvi1tZgaX48lDWv+sb6ZfPCKS9q4qYe+pvmIzk2/VKcUordnc3Dcow7dsuaVpyT9afH
HTrikFrRXrWxV9Kk6G40RPUficmfRI5bRR4uw1hBPuAFold+Od3EKulSTbo4MArDCBlM52hsxHnX
IGyY2ED7KSX1mtJC+dJJ+uCjikS+BYZyjMLmhSPFWHulIcOTRNrshdS8e0Kt03AOoEP9IcR18PPj
UThsbyPG+DxXUiWDuU+dOQxldV/FLcU4fimb4RhU6hMqwD487sphdZsrziiPZGPUYyvuxZ/IBppj
GHm7kBs0scFjeJlYZtSWdTfRqvIgoKN8GJN98HC0bgW7rFRYpJVBjroU8aUxcXRdWshY7JsYawv3
cz8sxkZitfLLojg0a+5eriUS+5onPy+Gk0zzVCJ5fDOMdr+lUYC311lG+9JPNl5M13XQztN6u+EG
Zm0w8eWqM/X42x0LuU39BiJi2uksx8QLQEJ0jheBtAbp+myyfx734PBKGyom08b3crEs9xQk02rx
l8O80pE8btzx+TZIzFSjjsfMYHIw/xGUmor2rAuUbRUZGLkf9+EagHVgZxEB6XAazD9ey9IV0ugF
3td9bVsbtamAlPCbbLypGscyPrUMVAvx3/saXyft1SbNp1B6tSLjzY9xlWnjeTkb5W8toK5pWX9/
1bpIl1YY02Dqf5ROo9A5g3rhlsCjq3UrZLHwUz+XjblNGQQeoS0YH0wT/vt4Yhxrv61PijQlMnDV
io8nU5MfiQzyqyk779j4rP8TNai7ql4AlrP2YSh3BoLzCR1BWkWAXLOLn8J5H8IczVs7cdVWAmRX
cEmsaw1kvRvy57bGkyO0bLBYZ3QMGqES3w4yAXbmYwgZKZ7B++My2ZdZtCFjGiAY1F+thqiqoD+R
uMXKkyMH/tjOriFYkUtq3ZU4N5gbNJI+axDLHJSfZMey22SXddxMbZBYVc8BHvaQ2O0S8Y1QUX1P
2zLoTkNacHCzQeHgCajleEHB9LygkiQJ9YYPu8a2/v4q/HwKbt5UtOY64CX/6E88PBovH09jtFnT
44hBGzlGyz71WkUkXv3G7JskQqNaHpP42Diu1q0I575f5n2xGAAQgvQEVe6sP4e8J8v5cfuOILfh
YpXXFVyVgbmCQ/A9r+XTykvPRjAImnRLVtzVhxXfhldRHXoNZihNABBHYdJXjnPLR6rGj2OKPx4P
ZfXXN+4PNilcQ0DPW3aJuco6jg+09r+bMfReKqrLd3WOa1eNCN3oy3FetYFkqqUiScAPcgU1w/uV
gnZ9zxFIDVYxPa9iKX2/Ve7u6mr9/ZULD10QGC9k5to16ky84H0DQZmVh32Q0ee1YLlvd+G9KeqS
f+6KThKUACYy15QjWkzey1ObTxtT5ghFG1ZGmk6ZDHp7Kz40DY9dGvbkokXcnuZA1NP1sRM44sW3
Al6EydhBOMh7prwQF6jA/YvT+C5sIuZn7fSVKXi+LAuFBO5zE+H1Gnv5X6BD2SJ8dLivb0V6WoIP
G+xVYXYAH9czjT7LAZj1obmtCMVlzjaKZ1zuRH4eA4nU2NVD6F+rMTpDeeRfrqN71VNI/eWf+DJ8
9IL0+NgWrhFZcU9aZVqv8+CpTfFpAMZFDu3LVE0nVUfP2wHiMrm1vxtQr89RVAXXJmTfmMSFJQ4B
vXg8hre9ltugs4pC2HOo2uDKdYkaDl8mLah68RIdHSMvyXahdim3sWYswgFIVMBcSkhFEs0+L/VW
3L1tBW7jy2jesHJuwv6py+cTVerz+uxMk/8Vif4ak11CmhiAdURHLUddVvPYPukRr5PNBJKdlVP3
sRHePj9wG1kGOYJg6sAK8KT0dCHQru0W9okpdZGQb+Ry/Kh5efeW8bKvOyvMRao9IbqaAJ1lAAVb
4X9pRY5V6H018/J+XXdrrMHxzqc5bmPP1NwPLU+r/IkEqMFLZfZPTPKtu+vb4YF0488Bz2IzzWEd
YNGqk/BTmor4vQdGk40Yd7VuxfgwgOidGq1fgMP8SIJ4/CspRvrXY0P8wMT/uqVzW4dUjGmn6jbT
L40KriRa5cZnvBv/KJjgMAfN8s+8Q6UEklLtaeL9cR66/81mJk/zuPms7FgDbFyaImTxYhyTXpSK
xRciB3JMywDI3LoMN8Ahri6sTR7ldMJPReo9K92Px2Zas90cXPa9H+fnx5P59imM22xzBoIeLKlY
8QKZ1e6AUnCkO+sW0jFY8MVpiVMwxezryVoLRJwkLYsz8SKr4X+kW8xXZBDNqdTi2zwZs5EUcKxr
NmSt6SLUOni5xnjKU6PG8xDhZYDPKKPpI6RORiZ2SbpQbpPR0SiChmySqGcRLNlnmaIadFqm8JTV
8p/HU/b2rsxtIjowt84592b9MkUkf+E+qK5QOVWEl7KY2DcxNtXHtg+juxf741bGxuVz1sIwiQEZ
M8rVs87G7qq8PEdJvI5OUAvd69bW6iB6VsdlT8QLcpU+ED1gXOODzg+4pO97xAG7wc/Lm/CQlss8
qV60QmoLnMfVsUPt/RVpl3yDscQROTa0jfRUTb6O8FBc9PwqVHxD9gm59jZPz3XJPj92AYc5foG4
RXXq134K63cquTTh0v1PZPRdlANo8rgHR8TY8LZh9gsghuvixSfIg8jEG84AJMt1LQiOgEWF4bnM
64FvbKOOrcEGvJm8nQMfnGQvOpyBP2aVAjPZGLSMXx+Px2WXdSZfHcdZJzi+mqkXIY2H+yoeaDVL
SHZsiyp5F/pBsJXFc83cOsRXPdG5TZYOofIC8gD0AtC5mD93eHcDnWCYhy+BTzyyC4TIbQFUXuVJ
I/oUVIWSQCEAXD/hsQjUp8dz5vIyK+gbreagzyWq9FSE82xToTCGV/P3ut0nmUF5bAX9nBcM9Z5K
P4FU/jZ21YzjYLz1tu36fivc9cxjUJmUmJ0pqMAzWAvk3Oinmm7u9g63taFwUkQFZDIikAcJ1K8C
0zAeQ+1vwXwdPmtD4VTcBVkB0ogn1WbfVknDKhsvqh+hKL1Vv+UawOrEr5y1a4VQno5rmDhLg++D
GT12qvtY7Xvk4jYSDnorcWp4WDyxkX0LaFUfVJ59eeyfjkizIXBynkEfBDqKJ+IPZ8KAlu26A/H9
Ky/5U0X40+NufiSF3jhZ/oKGw55eEey1zwrKfKBtBnWarJ/TKFcHnP3nQ4uSugzX1RwEZEDTbtEa
ONyXWZd8spR1KPqVh1RCAfrzSs9T1XX8KSH038cjc1nfCnCe1wDE5E3xZIppvbOAlrcudpH+U26j
40DMU+FtMMHn49Cd33DYSp4WjGHfp1uxDbhmPHr5j8lJF/lsKN43S38XLwaY2NbL5auwEHLJhhkK
PqCAZahUHqBjAkgZBDWyuZkOu0Zgw+IgEIs7CLQYMT8NVKp+3BICeNG+1q3AVkWQ5VBkQ+usXzF9
Cmzj27V7Dte04XBcd9nMfYJlQwA0dgC8ZzlWcuyO9bSpEuZY/WwtVD/wWl1CWAc3a1J8mgZ6l3n0
OQfUMi+2kEOOAIjW31/ZGUI7/aS8DOPQajEHnAqxf45bMHLXLFkB3KmWZARrHkZQd9OBFzgD0PW5
BNL0W2p2rj6sENYQTllQvoU+GFPg3FjSf8A5m56GJGL7zmaRtUc3nSdlIRp0oZY4uqMylt1qwGGu
jz3VZWcrklHQMKLKPfGutCw+S0KOPE7/qFR0qwGpe9yFY5JskFuXV0XLpwIj6DTQCrIU4xncatEp
5yY97evDupXTDgCPvqYlDCHS+G+d0bC5Qmozmk5gK56ajRyKayhWXJOOtWXMMgwlZVj3umT4i4MM
+LcIGN6NhcnVxWqoV0FRBHXVeoX0L0EWPYXjcGyb8hRkW9AtR8zZhGdFOKUDJGH9S8O6J9IhOebx
MN6wgqvx9fdX3841xdtXqDA9nEKgSEjwnOYy21e1x39BtvkkCyjB1JCqQlK/91C1N0HC8LELuT7e
imXas0aVypjLwMfD3PbXKlMbWVGXTa0YTos2Sjvor2QHQvHgVRH/v0GNoCATst1wG9fXW3HsQY0y
BOByuZSiOS3UP0KRe+PrHU3/glvTCpgdiK1ddKgu89zdTNOfH8+5Y/WxQWs67FPetstyCav56i3P
XVecB1keynHnt1sBC6gaaScNo0asu8ggvjbxFrWWa1qsQKWSqbwKm+WSp0Bykq8J29I7+kHS8caR
18amjaTPBG9gzDm/JGfQnh/AJP4uP4iTFx2njYO1wyltiFqUglIo8Yflkib9p2jyPkVhdAm99us+
01rbb8JTAFC8drn4c3Wd/ekKMvB3WacPqtUb92/XCKyIrfuZpFlXLRfGQnryQK54rGdwQ5eKblXK
r37yliWsyG0KndAmS9BFBb1rKnN5huJneu5C3p2BSf4WkEJsvPe5HMoKYUjGZZmO4KujNGc2NoC2
b60OjjizMWt05BVEJuvl0oBL+7zMaXGtYzyJkdZLD7NIq414dgzBhq/hEcaXgVmwhi5fVDiek0pt
eGvytiFsgjMKhrORFesGXy0iv1ekGr5K8C8dIc0m3gvof1Qr+Svko99nRag28DwOD7OZzyrJYu5n
Hnr1IamIPGLwngEQc16CLVVFh4PZ5Gc9N+DIjUdzQd0ssq0iOJVtfSj9+Dxp+gkUARsnF5dl1t9f
bc1pNoospSK4qDyvD50Qy3XM8S73ONhdrVvB3itaCBzusPvM41fTT3+y7vfHLbs814pxXMk0yHAj
WCCqqr8aL74EM16usvCzzvQGeZ6rDzvIh57jNksh092KY+nlF4giHhJq/iwTeX08DNcEWbHNk3wK
dJMtlyoVV6jbfOyzaCPmHD5q49p83auBCAYPEl8KH4yv/rtYbqywjs+28WykNkij5ut5typRD8r0
ZM4BXnUfT8p6OH9jcbX1SkkZKT2aglxXNBPYlT+lcnwibf874Czvw4G+y+vp9Lgrh4ltXFsMkTQC
QjpzCaVKD41G3dASnLMpORck+u9xH67JWg30KsRQQZK1aNEgSVjJv6Hv2pKDwdFp31HGRq+BwDNH
qrP1L6Ca/S4iaBMsfThtOJFjGbKpzpK2iCJuYnMBEWMAvXSafzJ597VXuDlLT40HPEAWO53KCmmq
NeSrk8y/pH3r+QddeVy+W0TRtxt+5YoIK56ZJ7KCjyq4gAoueFetD/S8FfIcRKHeWJZctrbiGXV7
Yc5m378gieQdIHPFr2M1bR0AHa3bmDUpOlPxdMEMjXV6Joucv4MMLfpjl5/a7GeqHE0X+X6Bu/LE
vReezgUONWDufty8Y/ZtaJoEEUcSpZga7SN519RpeRVJHBzGdNNbXV2sUf4q0kzmzTWEWfyLgtYF
NC4/Q4Py97LZmd20kWko/gHlSdjhntlw8oHhKGaO5dh3WzBel3nX3199/sC0CXEfwZ7Gumlq3nWg
SEpv0NKM95E/cBuhxlAGDX5xAgcKUZtlwJR4WxhoUB5beJ3mN9ZtW790AtmcnoYRrQOG3GHrv/xf
jDWiPAQj8lOPu3FNkxXGU17VGpq4sLLyv6/sS9Cgkvuuy74VvxPhCa74cFKFestjFUBvKpbDvNH6
2/4JEMXPBu74NOlJa7ReAD8pAvVZZDhwtfVO/oHYRqEtjZdp1srgstR4Oh2Lwju3JMzOj2fe9f3r
LvHKQRulW8hPMdzdJuz6hKNEhJL1wmPqXbx8ELu1Qlh2OpeA+/sXSRL/RvO5+x61pMo2XPRt34lt
HFoVhhG4ND1+J4lJ/qiqdmwOQRcmHx5PkKt5K4IBcuunOi+SezckwXdCBwGVs+3mXfMf/jz/vicb
4Fbz+E6DiQ3ver8fyks+EH++9AEBqnXfKKyNeGBgMUqiKb4Pfk2GC2jaoK3WlYx8fdy+axhWACPF
RSgJc35Xhn1aBTSPupLNpaVNvXFyd/VghbHfj0lqVLNmBNcUfwmCsKaX7BbqdmcXNqQMuOSBx1HG
78IXGSjtULgThXw4g9lwX2VwbHOd6b4F6VYd1k8mQFlHXr+Tqv3fuND7nG8dtR0Oa0PKJsWzIp2h
06xVTn6nLAaPcVEDfPfY0q7mrWhmoPjzSy35XbaARVK8EEWFYBt3J4eRbfgYadocuvF+eEnxOmo0
929kGH6bSxnvSrzENmhsmlF8r0s63dMI4hC8QFKWwJfOj+fm7d0y/gUw5slpDuYgvAy0hqoo1tIm
0Cdwer30qkr37Tg2+5mP6n5UmnLsOAzk8n6qoz/asSW/lfnO2q/Ypj3rmqnoEzmEl1VE+cd2DOzw
xnK9boy/niiQU/l5wZM9rYaxmMa7yQGl5x5oe4aZX1AivVz9gMnbNHb8ZcrHj23H/9llFxsrNhWm
rnDEIBcoVNQHqQdypvXsX6a2zK5RnMdiwzaO4LDhYqxH9tMreHiZVPW3opCFhv7OVoLS1bi1VfNK
0L6PsvkOEl3VfuqgdyXEIVTgx9gIP1cPVmzLmIZZmqn5TscBEvImrdlyLEy7JXCyfukbtrdVTLuo
GFSrpgUSQig5Gjos5GuahzL9AS9J5ljjn8cWdywk8TrCV8caP1FqnKI0vkN1SVwMwUmVmgrcp169
RSHj6sLauUnSAfwZV+HFz4YG0mYAqRQmxilNm42UpMsc9qYNFRuVKh9a5tyDjZECTfx7ERRt+d++
WbJ2beOPc56gOvIyhHir6lJcG7hqqnvWbqo6umbJCndBoyDQqHTAtp1DK3pU+gJs858ZtqWNRdfR
gw0NI1kcMr/DFUVwirQwWShOaJ6IUnYIUInlbaxbDmPYGLGqjvPFVzjhUFYOX1ONpH2A4o3vuyxh
k6QBJjm3ORaPe8Pr5wmP8x9N20aHpQi22D5d02TFdhUjtaNbHt/TnH3rRmgLpZVShyUEaPbxGNaW
3ohuGyXW0YHRtsWy6tPp4yq/fFphdHExfcxm8ufjPlxWWH9/FddyyhPUGRT8DjRD+jQtnXePFz5t
nA4c65MNBAu8HiRmBFurz+r2MNcEysE+I6eyC/Eex8vkmOEAt+G3rqFY0U2ZT/DepOc7tFrnHGWw
fTOCSMeweafHWtGdjqpsuV9MdyXbqD5yvKLf8xSo1Y32XR5lhTaFWOsYKfF/Z/4Km/hLsETfkmUn
6DO2wWFVnAexr9ebLyXfBV+C9yk01T889iTH19uoMLyAIgsQI2/CjX5OB8+cVRLOZ4/Xxc4eVi97
5asi6T0uIMh3CVsPt2o5TyekEH9PRZVs7HIOF7LRYYLxlBKICV8GE33TURYe8rHkG/7pmqD191ef
z1jRm2Kh8V2QMOFHqApXBcrC82E6tMPSRzvHYEV0s8wc9EvLmqLEEnhkEqp/bbGT/hmUgz+PwjQD
WG+bGMqRoKyKDhPpG3kCGSL6e+xHLhtYYYwXMC2pbqNrNyayP+vSq/TfSe2HbAt94FhXbVgYpAYy
bqTByl30kE0t2bNZ2IdOevzg5cm+a51Nf5aGoB8d2xnTgjfw4tglSJNleAA9PZ4lhzPZwDA1e8iK
qTUR3dSgkTUdtE21UFjwVmqDfX2sb0+vHFagWgfJsRQSpCvyJm1McepiUzx5zSabvsMUNgEahAvN
CC03czV98F62xaeuGqAPFN553G45lGuq1r5fDWMQKNBRcTreO1S2nUQPedAfSqqjh2LdxzPl8Fkb
GTbVlado3Pl3oVnxlTY0GA8e1MJ3CbXTmFoxXY0S6L+gAN0hAZnQwZT9LN8vg99sPVY6NmobHuaL
oad+W+Pq2KFsDnSAID4Ls+qpYeFwzkNSPNU+H/96PFur/7xxrrEp0CrUgOW8nfx7w3j4ideoBRxC
rFJ+CuVtMczsUEEk4hgG/c6kMrV27iqdUJ9nWtxeVN998FGHin5Q8tBl5T65eNjI2r3Bug/idOpF
9yEDCwPKnNNTr8Z4YzlxGMgGkqlAx1WfJ+zuN7T6Agj27yxH42K94JsERBbZuBO+H9vIMlpHc4Pa
NfQ1g/PjCytJwp7SLgBiCAsk73bJutLYpkOTJCQK1J3sjjLk/GCmsrtGArRrj73MEZO/MKCNapp6
7rH7quFA/Jq9azWeGh837lhTbJSZP4cZNOErdp/Cnp45yVpwnff+ZQx3VjTHNsZsknVdROMCEuZ4
feodIk3zQ0zbrSG45sfayOm8BAt2QXaXuH+hTk57tzYUO09SobWLE2/R2RJAA7oqJegy5ybSxW+8
76tm4yXcZQErpEkOxpiwHaJLmkbFXeTV+DQlkrxEBdlCMLlmyIpoKAmw1BcFu6PsDQoIjfKNPOUB
5/sy8DayrMsGkGZp5d+ZGvMnPc/IN1I55C9jxtlWdtMxCBtWNrAqxjIr2b0yMjmoGutFPO5knYpt
aJnJIcqVoeL13k1k+pdAlBPonzTx9yVsbAxZGoFoSgtvvMukA3qzmgC7M5vZZYcL2fixZZzMlNQC
5ccQeD10EDU+EhN+g7bTvHEWd/WwGuXV0YNHQcZyFM/e6ZSpEyPQoEzXHTXUId/10hvbKprQEAcN
sh7UWvDTvXQ1KAGjaicDNoRKfx7AAHVd8Nh00V3OnJ/Sse2+GJ2Z84SUwb6zk82LZqIBor2pQnkG
2A+qbglxZ4f67eN12uX9VgjTpu114cvp3rFeNYdq4PlwzJux2PcM+AuAjENCTuoFs99V0bvGm5Zj
FO6sMY1tCJmfzCEvaxrdm9DrDhr5jXMYqy3Zc8fc2BAyoANBFzfy6E6Q1HsxSS+feUQ/7Zp4GzQm
i9YPZy4wMSs4zTdd8TzG0xYPiyOugvX3V3EllmaaSVWuTj+gRqzxhbgneHA/BnO5c+G0MWNgts1Q
N8xwJK7kP0SBXmlhm8X2rgFYm2/TJmmNVBK5UAVxWmGK6pK2oY8UWbszv2pznlESlWPSr2VPTay+
EF5N+XEZjb9153GcSG2VzE7SqivaDLRKNeSxUUX0UmVD8dWE/e+tn8XQ48r1xjLq8lQriqu0jcFA
5tM7gRo9qqCmhYS3WNZUnnd5qw0a060eh1ST5a7phFMW6NFj713o8c1SMccIbNxYg4Kcfk5bek+9
OO6w1wQROxbQRv24bwCrkV4FhKKdKXLh+8h9yuQz1DOHf3CIGJKNZdThrjarWVBIGQFi4t+XroOW
stCfqqZPD6ScdxV9xjZsrIHyMDd1H9wHnYx/QdCBHaI5llsFya7pX39/NT1NWVBOomDBSascmpOo
gZo91SBI1vs2MRs0tqp19LmuozsFXMPEoOjpu52VkrGNGZMhi4qqS+E8CKkDagJzVAOO48cgKXYJ
xFMo5f08QVUmkrYHBQgSDN1SHwAmAlniyLIw2BlhVghDUzdUsTcGd94hN18hAX0ow53XMWaDxijK
P6LMFPQ+jCs9yuwVz0HYFIf/j+vk2yHAbNRYI3hUxkWALrK0+pAuS3r1vay6lLGoN5zI1YUVxBUn
DNS/ilyMBOePOSCXMpOTUpWUf2WSlHKfMZgNIGNZyWgTjfOdF7QXv2kGSOsBu12ZbGR43k7rMRtC
xmXAUWItkQ9LxTcZ1exM+TR/6+sWue5Sqf8er3pvJ5JYYoU1R8lME1I8kPEwPVKwpk0GROeKjh9/
PJQR8Esv5VbFtcs61pbNikAnKorpvQt4fURRjfjjR9X1Uvjiy+PxvL1MgcTl5yhkWU9zCOQAktVD
dUJnMj3nudx4i3N9vxXiwp8YpJE8cxee6M+qBpYiyY05BXtfjplNZKZnYIoNqC3uwHehhDWZ1ZHF
EI+aJ+DXdk2RDSkbqIiEN8TLXYRT9dHg9Pc3ipf3QRCYjSYj1CsKgDWX+1TG/MZ5JO/VmH5tOUby
+PsdVrDBZIRDGaGRc3ARBjdC0zf8+AOkU8y4Gz7uwuFFfA3KV5tdmoU4aU/5cm90ReNnaBex4WMP
+Z99xzFmg8p8CNRrvx2CC4VzUi+kFwDuuo0r/9twJmYDymRkAkIKPl0NHeVJGt+cKEleDKff5AJf
ElOSn2QNNE3gxx/2zZgV2rrA02LP/eCSQlIGBQ+1NMcgMe2/j5t32dwKa1L52jCVwOYp++Sv2McR
bnD0NuFYLotboc08nflLAIvTEOoYysTT+xW08ce+z7e27qbvaFIXcFmgyrtL6hfNZRTLd6BHo41E
mOP7bTiZLIuFeWDEucDa5tDEht/HRi0b8eDYJWwMmQHKuwW7bHqnXfCfYdG/UwF51nz4LQUh76Ej
4bteAj21a7Js9jHwp0F+MVvMvQ6WJjgl05KV5kDjoYmBdRhi1Iw+7sixxdq8Y4JVOgHLyOpUEN1R
2ruwAqSRhRh/n8kmwMw1d6tLv1pLOgoQMqDT6b2i41+++hukVPyM3OuJpewSdKAFnvWm+PV6zvn1
XQgy3T931vQibbXppqtqIENLvPKPtTZlCkLc7fUxQYHb46lzxKPNPWZSHQ51wVJx8L2S3GkekXOy
hNMtIWO74XQul7Zi3pTQLCJpSS44yt3SkKW3DKSHG7lvV+NWvEOaOqULEpd33xD+optiLEF/xLON
5dCxBMdWwItiGVIS9ZifhtXvBqS9z36bjQddEnFQbDyBJhC8t8l493w8fDw2isOfbdQZwyrZyTEF
WXaDNCYH5k9GubxMS3ktA+QVHvfiMP2voLM6j4eRkgveaUx56uPl3wF08wc/JnW8scU7rGNDzyYp
Wn9aZgNIdNB9qWJlbuAj6fcx3TKbl8yMSzfLtDT3SkQJboKxDtTZg57vvrsss2FnMl0394Ka+xBB
0u84cAkOGK7j/O/HNnDNz/r7qzUFVw89xmMZ3n9wd0HomwAeVm7x47v8yNrLG2SSyyqrwrtgpbgM
c1CcuEA6QVK8MMci+O/xIFyOZMU3abuh8AMk8MRclkdob/yNR/PmFPo7MePMZiETzaAIHgHDezqA
XzZH9fDol93l8ee7bGCF+FDqqWkzL7jrVC+/TVSq/wpiml1vEszGmZkhQgnAkuPT16oDAOpPSwL1
i8ef7ph5G2dmyoWi8D8L71WevmjWgREdYifHPGz28bmyaN2fXjkokrNVoJGiu6w9iPXL6zH6NnNU
+DwegmP2f4GZxbFHYyKxfkPb/tloHP2bAmeRfa2vE/fq85WYlywsc6ykKAGEoI0aDqHYRLG5vt2K
3gaK6ypJEnJHESbom2Us/wpIPex6T2E2uoygqnaWwUwug0qQySGxjv2j1yjIez6eHMfeFllxK7Al
D7yoEzj++JsOwz9NaQTwJihPgpYFBafOQRdddAjSrcuFy1/tzbpBmqLM8uRuKCP5SXchVOwWXMYP
Yx5v3ZpcndjxnEs2easIDIoxVAiVnil+kjqoTtGom401w9GHDTkzfhgmYcvZtakEQFqgqjw3guEx
cwE1+WPrOE6AtuzmsNDSzDogF4ZjLJVBiOslw8ZWrWiwoMKgxhCsBxth6OrNivOJlNDsRibywtA6
G8mfrAFPrFD0E4pClv/H2bctyakzzT4REQKEgNvuHnpsj+3x+LxuCC8fBAgQIISAp9+J/+9ilmw1
O7j0hEO0SiqpVJWVeQ7zxN+Zl2PX0e2yeuaSSc1WNHfpFPmwKHoFIj302ins7yWpnwQ6vvQ4qn+Z
BilXNdGdIHEb+y/RtI1J69MRYnF1myIZo9ljs45SQOsV/DLAzfZ5VpCR7Dita2NYRwKkFyDgAfYy
CBUE4Xrivt+yE2vX/mFe+R4pp2s61r2+1IhyG9IEWT+187cY18CbDrTCwyswfKfla0Ob6N3tTeg4
4Wx4GpNDAoLWkGQVLZIHPuTTA429L8cGt04DCA8GhZyRahBGpS9Bxuadcx7wgzvaOgaETrxFEeyz
slxAQ50HdfmYgOeJnMD/Rp4aAi7Es/aCNLzcno5j6W1YWmACeGWPVdFGgv8eehigRRhfxeEiP97+
gmM1bDAaumCHoSqQPBERaizogg399/OYxnuSr67xrUMALBGTnGSfvkqiovuUqLj6hW7hPX1yl30s
xw9mESw5zk3of4EY4cq95juLx/7FDFnhnSVwTWD79LOzRTdJPEEHAS9NUqiLURTKAHh97JxcrtG3
vz8bPZfeJEB0BvarLtavJ3Q3QfcEEtzHfC20vFobFC59dLNkcGVCLrJcAu/zunpS7ZxNrt9v3fcy
YFWe1knyChob3mcmKLIVQ1LrnUP2N57hL6esrcjJkrSLxsSAX36TFgvy8d+Eo0ER8tH/gKzFXPIk
eL+M4/uFjndxI68r1LPSxE9P9cqX06bmUhT1076qi2u+1gmwxIzMvFvxeyQPGPhtidzQ+QcjVxuy
hu7SSde4+dG8D6nfoCigsQHX3zm+HNekjVVL0smPuzKIXzHaNhnT0700Cy6UCmIKTTTe6VE+TOsH
AJL2QAyOW8XGr9Gcp2JCYJ+pglbfGC1+5AmiP8Pq+cEbd1XdHRIvzAaysTw1BZnRCc8Qdua6VJdA
QSuij4bXbAFaC7Wtf5Y6+sBSKK5A3am6TkhSFiDrBnySZLePUtdkrZOiSfpCAVIaZgAL6Fc9JDXB
5rTK7+vcd3foDar26N8dmzCwDg3VEQUKlX69LkH4WUeTPINdYC9R5BrcPjIqTVRQ56Az+R26Qwx8
uXhQlrncNpKDQJLZkDcg0CZVdQs8KNcRP1deO53IIO7oCChNpN/LdP2Fen980nPziQzRQ4V64+1v
uxbIDg5muvplpfHphA9o3k6+LhMChCoFtLvo6U6FxXEn2UqhHgICYN9XKCCjdFmeKAD/Ym6/h0nY
79jQMQ8bFceSoaboQsI8oCYhL80QwoRtDtmXKX8X++Kf2+ZyTMSGxyUxSIu7YTOXXgQSxLS8nwfy
UMU52TmQHHvNhsg1HRlSNmx7YTvZyxzwPrw/9mqBrtE38z27W7GRULTR47bcY24uwIT6l63j77Z1
XKNb3h5Abbxs4035pCwZlKtmwNNBPi+PBQY2PE538Sz0AmAQHs9zf48oHMKd3UFPsDnVglqhGWTq
aAZodARPQ5Inlgbw5fYR1d672xZyvP9shFy/tDl4/huabR0CS6NKaDZGTyTU70TtfZ12WQZd7mC5
tQwDDxRh23c6BY2v6Y4y87Gf+9ej2aW+dq22de+zupCEG0OzIM+ru7zX6xniDp9uG8oxARsepxXh
ENRZ6G/6PFO037c38tSCaPAgySCzAXJNk0xLOa6w0ZRkOcDkZ1QEHtYu7s6zUP/enofDSDa9Gqv6
QE+S0gy7i1/UVtUHrmrHSK7BN+M98+aNtmqtGk0zPozdnUyTH4mq92huXINbztyg49XT00Az6Dv0
p7JovlaHsy624KdhY6M9z6PZ1is/5OMZHA+PqCF+6Kfh38PEYcwGyZl11HWTYBtp0kKApF6+dSUA
bcfW1gr0aYKjlBQRNhC64k5E0yd/vyPKZX7LgwMCMO0QEbRZ5USg9XhFwihqD57UNqEaNRN431eo
OZxYidF1gOQT0ud7tPV/P+YiGxynC+o1pWLw3si8A73dAkJesKqBkQmi2Od43L3P/n4fRzZEbmm1
l+seh7aWjEAvwiNnrQe0zCz6UPYkslU+OYOaFzDMoAhJ6w9CotfBq+V0aAdFNipOo/sJMnQ4HUoC
THm+aS2FxDtWtohsSBwKdjwP1h5nj+eHF0jAf0CrKLsbxnQHQuuy/rZ3n58/ogen5rSGWd92PnZS
9M+yNvKhMLN3ve1iro1kRd6L0WFZtiyEiyWPBsc/eI1AWDV/E4C61j7ZAar93dmiP1Bw4A6YVihM
ZygKflILgrl6ALzh9hxcg1ueLKtokXMf4JRugTHQeIoj5MKRent01xpYt7CJoLkD3Qwsct40CldY
lYBARaz18mKYNlHz259xTMIGwQGMTSlRFBwwXWTOfQX+0bVIf9we3DEHGwPHvBb69HSmWVIs6UPg
les703Owd1QHu3IiGwRXil75nZ7DjIFC47yAkfqkSLLjBy7jWPewKOa6QsoKlGfQGrzTfaOzCSHL
beO4Bt+M9szJmigsQNiw8al5Qp1+U8pAVv7bscG3jz4bHL31S6nUBMszeW1KHp5merCdJbKp1FhT
5qmecf4sqQnuhAYAbfHKYWdHOo4Gm0NtYbXqwa8TZkJ5/KKXhb+QBm9yAuT6O7SN/TtNuwy2rjWw
XJgNguoJbbdZDgzUG5Ks6qnvoFd4exFc299y4bTuOxFtlHOthgcLBjafJkA0baLCv9z+hGMCNtyN
oDYOiU2co82I2iObUHQawGu+MwHX6Ml/d1E5tUNfzyrMEh96b5AOLM+k9b4e++nb+j/fooTWQTAQ
sSVfzHtTgLV2VAeZZSMb07awIWzzoIKURgzSYxCFBqcC/bDHDmebLI1XHsA/BlxyeYzcB+dyeUm2
GJRW6yEcI7Dg/7VOADWTKFlznGuT/JqAdOAcqd3Uq8PFbNRaQGtmfFBdZkKyp9Kvn/ICnIiEPfKx
+pB2e/zZjv0fW3F0GadqyktsH13DSr85O5O2+V7V3jFhxchWzlQVCVqEWmHGDfmmVjA9xBXEjo5t
UMt9OdhkA6hahJkszRdTruz0/xHgOlzLxqjxlBY8nxnwSmNHT1y035O+2dOTdhjehqYlUxGGQ7sE
uNTxCCAMbSUQMGtPnpmPCVlENjKNzGoeOKj80JQJgN85IWBrBKP5z0Omt4FpINmITNi1NT+pcAak
ToI8DmfbnoLVdn//WWmJbFiaBii7butpKzVO74MWMpadeMqRRWmTvdPtd+bnb9+wHJhITVZIk6/Q
XZ1lwD9wr4zZd60n0f2iPA+rcxzl1felrdL1cWnDAhKCTNZJXL0V0odc13lMe+hHnsFXtKR6J2Hr
2nZW3A1x9KpU3oCZjyB0aqLenCBFtodNcI1uOTyP0amLvl8/68kAfXsIfs9IqR8Lt20QWxmTirAU
MDngqT4AGFDfFSFet8c2nOXreTATRpcAsHG8pgI/Ar5Pr/p6e3CHO9oYNvCDp0tDEUaO0oBV04BV
qVFgEBQgC73c/oTD8jaSjbIED8508LMEqhQhj6IzQwPCsYPQBrHJpmgl+NhQN29RemG0CyCDjTbp
Yz/dCrLRsl8YHUmgzzehzgWCkXdQ/C13ds0WqvzFDW0BTYlmXywkGkw0FEFArxJP73Q1vI5RSBrV
KU5B1HB7Gq5F3lbmWTiTpCnIcSegMTYQvUSH7sWE5XgaerbXOetaY8t3t2d/J3swIAYcsd5iAnmp
1l01Adfolu+qsO39fEPeGA0spJ8OlzmFwtZt47gGt+LsBgwuAZipsYOUfOThRO4qLy9f3B7cEc3Y
9Gh6nCsvykFFyAXaWZdePCmQWp1CtJGHW6gxYr1vf8kxDRu2lrPaQ62rx5cCRj/SipWvkmE+Bh+J
bMTaov0J4t8wEmkmk/1egq4Z/z32061ouxnxUJhrGMkUvjqTQdK7dWFsZ/O7DGP5MO+DtVJq9KHP
1j8IBrksv9nlp3MNvnncM89Sc+EtU4MDgsTARycGtPUryEt2bkTH7vmDD231KZrp5zQLQBknKHvB
EoJic/AzIfRpIw0+Zn/LeRuEY11At+MBTRy6QhNjN4/l5fbgm5n/csjZMDOOjqqgSKcU2XD/7eI3
50DoN1Il9/uNLq5FsDw4Qd0JlKUdzLSaNUaVcQQjXZ125unYFKwLmJUNH2ZAwDKpEOY19fQmiNfr
llWu64M8XpENMRP+kudevuAy8Ih6o0ATsPVtoEyxs8iOO8AGmJVhPJJWb26QgKexxwv0VObBzzmn
ZOcqdn3BcuOSQWu9nEK0F3rtAOAnUr8+4PzzQndKvY6tZFOdSTTdItfV4gNURyeesgfpT1lQIi+Y
hHsceo7N9AflWTcAiiKQOSVpGp77qfzRx2xPStlx4/9BdlZDFSoZEQrRNnpJouKeQyz1LCXAUlq+
Gqvon3YpdvLLruWwvDoAv5Puw55lZZx0Pjqagl6EoMaKgrLNUKLq+p10gOtD1u0cJFDV9AjOQDEv
H8tIs5cp+iHa0tu7RF1LYvu37uTax1h30ZXplySSxWe0Hu1lAlyjW94dTHWVTgFGX+ZSnkTaTed9
dILDNjaQTAjTGu51wAxzoBZLJG0vjR/V5zo92GUR2WgyrYsVYg6QMgO4ypwTL/VPAdAbl9tnn8M6
NnIsb0a0EU4GPjdU5aNUVfoy0qid3h7d4dE2XqwhdFS5gsACIdGrBA/cpJzebRX3w25gs58lw+ph
Bhz5BmT8QUEEsSgFUpEaxEo7JnJAqSIbB1YWq1HaFFEWQBzdpN5XvcYZ6wDr246n1D9XUfRUrfTl
WAAI0Yl258OutbE8PF9GT3QSR7oBNT7k94D5LLryx+2lcQ1ueXXeU8+rmwj30fYaLw3E2IHvPcYB
EtlsaJMO0A+wbimaBA2y2ZQ03qup7auTt4XHt2fg8j3Lscu0U36k0SBUV+SDSofqlHftiyEA0O32
BxwmsvFfpvLUiOZksFsVdXPOTa1P0Ppt7m+P7gj+bNiXVKhmA19GM+PrM1/AOKimrYEjePQIXlb7
16prGta9nc9qlWXbd1cBpuV7UqDXNZ7BbHV7Go5VsBnSADMyQ+T1cA6x9uoqvaD4QNTAyodaF2qP
69o1h+3rz+Jwncxpw/IVNJngy3hYWDqsUMht+B6A1jX+9vdn48simSQqkTgG16W9WxDSiHIXueAa
3PJjiW5wcOwg/g4GjTphED+adbcnx3HE2uivBU2DeVDU3VXT8HMu1/Ftj/wu9GWaU0HSvVqPa5Wt
KxocZWEzkhIA97R40iUK5QHAO15E9iSSXDaynFkxHbdDrlAtV9FP1U5fAjXtJdgcJrJxX2VfqUFN
PIL8kr7jHXvQoXyAnxXiGPQlsmFfHvI8MzjG/SwC1+fZhPAuWpfHJLWjP/BengRlXwHmiiSETNHC
SnWqy+jnbf91HEM2J1rZDgr3W43gC5Xa71he/5z4qDdAWpC8BYNc83oAjc/OieqIj21+tJxDk8jf
Iny2iiwH+/PvmCxZTaZ9UNdHRQuO/z3xSMeetfFgjZyWKiwRGTQjmJuaGawrZk7f1GgaPpb9sZFg
bCUj5NpNdwWp1nehxR2Kxy8SUX/f2iTC8hgHf2QTp4Goiak0QGpbga/7twRa4w98Zw4Ox7Mp05K1
DdMeqOyMAlR/zxsTfI/rXdIV1+iWWweF19Ue2eJjgzKcoSiQNQs9pqJKbUgYFC4CGUYFutejZb7j
NGTnSq/vbzvG3386+oH/eyVwHoGjPEUhq6/YTxOhZz2NwJ55e/C/701qI8DklEBGbUb0RTwR3csa
ycOyEOYpLeZq5xN/P/WojQOThRg2qQ6AeHQfpK9IIluwP6u+Qw/laYacBi3PnR/RY5LL1EaGsbYN
Ctbg7YtbWV4J7p5TMgGaCgK1Y2BtahOlGcCpJtUKIPPoCpbX2kvfjZAuPuQJNLWu6a6UwdgVOsi6
kUynpQR4N5+SvY5t14pb8Tbj/oj2eySZmnFlL2Gq+ER9cE5VyG9cjm0q65Je0HQ7NwQpJgB6to75
UF70DJrpmpq956JrFpY/x2sl+npJ/GxKl3dg9HvLavNBhvTr7Rk4fM5GhPFSe71BjScjtVofgYvh
b2s5t3fHRrc8mrYjJ93WpQeebHHOExQgdXKQr4DaaDAZAd7v5bilhVQTXgsNv5u3q/rYb9+8/FmA
2vtb57WskFkqmvGkV2zOLsAeuj26Y1ltKjRIL9aeUiguGB8l7x7x14USM146sQuKcX1iW/JnExBl
UnhlgRY1bM5/FAE/NlnW9eSF6R7kybV5LP8Fr3SrQYfTXWUFHQYhgduKw3HvheD6/Zb/ynyNeyg6
b6EL0jC0UF95Ct6aLRV2ew3+HogB6P1fA/VDFOkBtP9ZP3Ro3ZijcDkFphYt1BJo8zNhLHm5snWv
Qcw1H8uTISWjUFbFhsp7qAcFCvW2EsoyJ387Nm7PyPEJGyCG2n7AggQz6miuHqI4/klnLjKx7azb
X3Asuc2JJkYRSSIQAAgInJ8bARrCaIa+z+3RXb9/W6nnW5a1SzkrZN76BTcamBoj5DDKt+mWCLj9
Bdfvt7waqgnzTCeER02/8hecAViAzoIguz36NsqfpRlqI8X0nI9BzhBtlwUXd0nK5CemeX8qitG/
dgZ8WLe/45rF9vdnduq2hgiFgCKrTZRmKjYfIfNCDw5ue/XA8n7wt/xepf+VRTud52K3U9f1yy2n
XtDzO0PYAC/zED2SosLoUdkeu8xsgBiflyVqCqRWsRD1OdDEnCckD2/b3LU3Lffl0xChY3D75Ssa
voIYipPxYsIXHu+WY/GQDRNr6BJ7Y4lnhykr1BWAKL0bxNDtrKvjuLNxYmQpYrJUeHcaP73fMIDQ
g4cw+DA+iFgG53VJfty2lGONbbSYGMNRLJDUvvIKyehLz8xUv+5ku3oHP2A5MTVB0w2gL8v6ug4B
yOTlXUcOMsVSGy8WEHQz+UMir7SX300EOfCQQfrrmG02mz3zXDIP/ornALCkIjTnrR/rd+7x2OCW
55aj4CCVBvylafS/ygfb4jxFyeXY4JbnmnFAF0pnAD6uq/oMGqKv9VzuhUOuvWldxaYFgh10zwjl
wFaOaEicGmT7l5QD0LiGr+ay2wEAuPam5cUMwjnz4OFRwHrPv6qgmu5jFn47ZCIb+iU7f15CIAyv
ZvTJnUlYeu8ZbzqER6E26kukDWQHwe2WkW6m0GxGg3fr9Xv4V8fVZcO+ckibeOhPyH+VkXlD1+a7
6ttHEPJ8GvL28Zh5LLc1IOWMqBrzX6wtf5hu/DLqXclBx7rayC/BZJgEVfG/e0WDOff1MBflsV0T
WV7LkqTkPtIqGcpSxYmmkDFEYujptllclre8NkmDheYefjrzksdAAuVoZHJfS1Cej0ib3v6I4/ay
6csCJou1Cebu2ueQZGRBx+/4YMR56EHnffsTriWwfDgfcg4ObCGvSYX28RMJYzw54uEgux61kV80
LyTziUx/NWJdTmKA66I3HTmuhLfn21NwHEM25KtZIzCyTEOHZAr/R0XshfKLt0xWT6acsnkm19uf
cVjKxn6hfDAzbFh51V6lTgl0mYNuOobfpLYypmiq1o+bFNz2UTdBZnX5Znx0Wxz75bYL1yrgQxUj
25RGd7JLqks472qCOfaoTTzWxFEbDnTA4KwOvyo2zPokoyH03rZQEel23O3vGXFqQ8DKkqYDyozd
VbUmI765lIRcTRg9aI9ls57ezCgXHbOW5dm0HsIiiLz/rTP6mnKUiGru7aB3XNvIupGl4RLvgDH9
JRFHn4AlBwP5Gu3Eoq7FsLyZ5WNNp2SrUqD766Ec5SvaEnR6T7tEEK4vWFcx+gnk0HbwApD8j6fF
R7GdhiZ5XZOevbu9AA5/tiFgFChUikJRd20mlZwRhrYXnjf6q/bBbUmTXJ6qus2PEcxQGxDGuMo7
Xmyv1xBfaxhaywbNdxbbYS1b85JAkzlcaj/51Zd9fhK0LO+WEJw/k3fU/2w0mEB+XJGh6a5okzMZ
n9BgozcGmQhn8c754ZrF9vdn4a8pTN3MoIO/4uaf2GuheOiBRAYQ/IduUbrc+Uz693e4jQrjvBGF
Xvv2mi9QnysSIPLk1KlMBpF6QhsI4Ib99FLrqLoDh3+/EyW4Jme5ex+t8v9KL6wLwRs2QQaXB+D2
raASvTMxh8vb6pg8TIEXQgbsukQeeUH8ObwWRmS3vcX1+y2X73FpCFHw7loOjJ/zNJVPULMIz2tZ
yJ1TxeWQls/jNRUHIAnH2wpwPWn0F0QJ5rLdrsBADRd/Q9zcnozDUjZOLI+MDNcEUdXScZBmMbDB
yDXYkz12XCI2RCzXjW4iNbRXnvq/pLd8U7X4oP3+xcDoq6Lw3w4gaLs9Eceq/IEX49DaIQRemU/g
Ny3nnLycxNy/947CbugfoLFxlmk8je3VNH1UXFCSDse7dYyDvTKSaw7b35+5PZmG/4W43A/raz+Z
IPPn6Q3UINTTbSs5NpaNGEuoaOewlyTj1LxLQv65GcTTpjWQgKdlArPNsc9YLq7WFc7HUnkVy7i8
5Ia+hD6kdzIdUjUFMUtWhGKvmcVltOC/RmPoJ17lgkOMQzuoCUCYC/GST3EHh7k9GZeLWP6egzlk
7oKJbGTn1yD3voekOBgo2lxhyDNBZFGa9roRvL7ltaIfuwItJse82waKybyYEh116I7JcVh9L7ms
1weuxjreCdEdxrexYskyQFt6wkL3Ht5hrEgeyzIeLgVyjDtTcDz7bIowIAB43cYIpTcYAytroGXJ
lfr19xbH4u0Fdn1i+/szt2OejsyMZgQc6PVTkJNrI/WdrOnTtpGOfcLybJpOiVjXmGRSghZDjaI+
5dizX0BSmV/SntSH+saozRpWDivtaY+Lj6c8uvckGBY9bxfS5Vpty61ZOK4ARKPkAAyauPAJ97WO
5vm+YP0e17HD2WzUWJ+HYyoBCbguKArkkAG4VrLm2e1VcP1+y5ODAkKFvGzaq1Cd/HdJYpbpxOTX
UHKxc1i49pJ1c4MdoISOe9ReqZTXfCVvE3ScDBN9WdCDOQobNcaGDl0gSB5cyxFqPssI2hA+5euX
cFTFh9uGcqyCDRvDOwkM9yBPvoqp4xmRff4W3f0HMyA2bEz6qQT5XInotpFfcw52mEHuUam5frnl
yw3v0wYPeYzNUHmoQmCeOznsmd41uu3GQ67HFEXPaxNpZV4s4Flpz6KJ+TEeMmpDw8gk53ECC9Mv
5nezPPVtj2C/mnfJPR33vw0Mo9DoTCD+2V6bIL6TQ17/X46LbDkuFufsJPp15yhyeIINDlsWVaRR
gzzXWjzUZXVJQkh3hAv5py3jz8e2qe3PXjC1pICIrBhLVCkDjvYfr2dyDyzumoLlzH2nmKqmjRs/
QKcG7FV9koX6FKjlDPKtPWKCvwfJoQ0WEyCRL0tQ6FyTDpJ1RhU1cuLeqyauh3PA9XLRIn5kjP+4
bbS/Tyr8Az6myzUyntdco75sznOXn0UB7hikcwBDxHbbiQxcn9l24LNLVQDYGueCNFdD83NemPdJ
RcHOu15Xvqe46PrE9vdnn9BC9zP3W3llSzJfjZ7PQkfkUg+pPvWsmO6OGcxyeoVzVcVQCb1yDTQc
B8F0HvSv8YR96+3m/F1T2Q6cZ1NZTKoWD0pgGU34P30YnJkQQNSAFipW4sPtefz98IKWhPUNpFsI
uLnkVS78c64ASfDHeo+gyDW4FYWD1h3A7kAhwElXdV44aLG7cjcf4hrdcvQmXoMhSXAfbTJpUDAp
79r0YJ9u+Ieqpg8trkYjnwpaaXJiCVI5stxtOPn7iRvayDGwhBfrCv5BQHHNu2WQ02V7z29P+VTl
/mUfjPv34Ca0ecXWaZ2LCSjZbOXBZzl6X/t54ieDMvNOJO5YBBtHRrseVIcj9s/G1RuojVWp8vf6
KFy/3vLlHFBAKKiDwF173XQJRtV+KTn0yVLoIe5cSK7fb/mxqVQM4WKwyyyiaHKkNL2KnfpBV0l2
yMFsaU3RhWmM/nG8RJsQSByyxJyeBkKKY8VHEEb/14NJHnvIaEI5I8FrMWMz4CYSaH60B+efonqP
xdW1FJYrMzkntOpSAFu4/ql6dOUkanoXaWgA37aT6wOWN29FQsEi0CUnfON3Ieq1QKBzqSHcurNV
XV+wLm5JAy0EH5srA0nvmYBV62uy6UiXEad7SpSO7WSDyFoP5PamwVNrBiVS9GJI16481WlljgGM
QhtDBh2LPC5MFQLmsoBkmoPGfo7ZMXJsEH5Ze6mZCE/8kYMgrZjLSwOeIjQu4V16e41d1rH82WsL
SE2NjQ/yEk4/+0DNngPPP8b6EdoAMjmkS6gGnxQgK2mGU8EGmYXQnrg79uO3ST2/jVU1Blxtlver
oUcE00z369TsRhSOO8GmGgOrehkG0+plYEG6GgQwW6/mQqpsBk1BdJBeIbSpxoyZ/HbwgVXQI/wM
yhzTed3YQI4ZyfJiT8ya+WFcX4GhvLR5k4lw3akQuDaP5b5aNiHxBwyNy+AUiPY676aJHUPb2LGg
XfOmTXBL8tF/ZAuE7WKVHnv8hzZ0LFnqOI9rwCSVltdBBPczJJVOuddcomoXwuE422zYGO0h3Wto
tGYQtpAnM8BlGQc+NlTF3rvH9QnLeZO8HUlo1JoV8dR/WJvcfORp8Qmikt6xzWODxwgjBTDLDcnK
evxXzZ48/W5RPrQzmeW+EQUgWjSoaaxFIKDMtKlv9GQvDNqM8Cd4NWTWJazBf1dzRLkZB73BecNf
5QuIq2VVvI3Rdn17Cq6PBP89gWiIw22kCKdBWIoaKdKeW0THtkN6Do7hK0KbPCzxQZexcCwC6SE2
o0RenOP2IN1zyCwnTkrZRyHYXdD/roDjXtH2Pg3m3W37ONzYhpDlgnOvSJDY5uXiARoCAdJ22YXU
u0bfXurPzn8N0p6orwh++pA+ihlcmZEpjxGphzaCDLnfvh5lCWh4V4pLWUp1LfC/dhzLsXFs6csl
XPKI13GYQXX3Fefry95HV28wfTx8rdgYMr6JB1FR4qkHE53EhCJYBdHy6+2VdZw9NoZMsKodyIoK
FcglxbmHFtJ5jMVTjDLDTvjpWl3LgYOladmsc7DqJNGTLFC+n/qD5LmhDSBLEoo+GLM95HX6YwnB
L+mLXfpr1y+3rlzWCd2tjEBQsUe9Xg3g8epKkEvctrxrdMthm7Caq6LcEFFbN+92MOeeTI4Z3YaM
iZCSugZePuOr378v0cn5loGR89hPt5FiBOCqOirRJS9RQn259CjJzwA27FTjHVvShoqZMiEQVAD5
svTQurOM0r+OPgg11hpcZ4dsbwtYgvA9AVR4INlG+ytrYFUQWpkdl3IsrA0YyyNZz3TAmWBAjf82
nMVyDiOxV1Rxjb79/dlhqcohQXQDNHUV1PN5jXWmJ3B2HLOL5auIvxVED9H62AsqXvZQI+5POHX6
Y1rioU0SRoDSE9G6bmjVgVXftmp4E8/159u/3rVxLH/taU3RBAEB1N8eRT0QtuoQtON4vey1Mrms
bzmt6ka0GhFcVcR4FR4RVVsXJ1ws9BiUBlKK/13exPAloj4IFoUg3xoRV3dRf5B7LLShYBpU4/3A
tl8/Vvm9yAE1XPVeKchhfRsKRsOZFqh3gMV/AXVGk8zk41oY74RkYr3jWTGM8JdY0IaCBZCdVR5D
hwWvAC1kK0ij0WhfotTHxvYV8GE74Y7jVre5wVYuWKqiEi3TRfC0zs1lkf3rvCAo8+71LbisZbkx
VLoZEwM0DxJd3vcoXHa6vazeXjLDNbzlyLQqgtbbri70MKQPZQMuU+A85YfI7AJBHK5gg776Bvp7
a4rOZaaT4N1i8uVXVC57HRGupbZ8uVw7UnR48EI6Wb0uVZJJ3l3Kpnpa1uEU6j3xONckLH8WLUNR
K/QQv2lQK8mArKd1Pfpmt9FeSRu2UJ+AVI3oCu8bD9KBnyaK99Ht887x4224F+pl7Qz2WPS+pOxD
gqrWXZFP8f3twR0+YAO8QBG0AGDp0yz217dUiw993r5MuuiFicJPtz/h2KQ2wAv9pqsMG2Q+eUcp
xNfDVlUvKXDc8WWoGtHtNBm4zLR9/tmNaaIxWHNocWcBLX9ArLI5tUh8356Cy0rbN5+NnZDBj3iB
9qNtmxKy8R1MANqyx3Ddw0O5rGS5svR9UDYPAdinFK/eBGHpf+qTIbirxFTvkWa7pmG9f4PeVA30
1UHGH5t34IFXyKpvs9gUO28byrUIlj/TkvVroiElk9TNCsTPnL4v6jw+RtGFyt1/16EcehD65QUO
o6p/MG38I1rbY7vUBnUB7z/kFSSzsiCWX2UML0tKJOnTGRx/t23jWGEb1UX7SsYpx3WTL90DG/yr
EfSVmpIdT3aY3oZ0rWvvTRISO9lQpAatC3hf51Na7bw0HAe1zfvFp1Y1pgSPJqxy1UX3ECx4XTdp
+7Cd0tM4dDtWcuxR33JjXVTaxAvcmPvex7yV7FsTo66EJjzITkGk7u72Yristf39mUfrPIj1CI3r
rIzCz01X/PCqg1kUWwUSfPsTDcYIlzIB7wSlbXWK/XIP2+haCMuHR78phdkUcfq0/JrO4q1ZP4g0
ea3zSm9g9p3XmWsZLEdmEHsvZ7T6ZaJurnMd/wzRlDTmxY+x2auIuWZiOTNnCKiDbSaIhx7CFNQE
QfFjo0LuGnapjsZINrCrqRMzTTHowMzAinPfQ8I8qRkH81RYHNtMNrBrBlmXLBkkkDq6rHe55j+a
WBTZ7Z3qODZsXFeQAzMJ1S8IvLXxG2GSH8FSZWmqPtwe3uEINiGYIdNYJCGODRTQi5PmwL3N3i4Q
3rHGNgMYOHH9YPVqrHFNvkal2nYrA4fqifXybYpE1+1JuGxkeXOHoCiNwZmVVUX9HsyNwBoghEkK
8vn2+H74+33zl0eJjfHqRdnQSEGL4IRYMv7e+A0T4NEwiclUtdSPjDTeU0KaeIAIn0ZGmckF7NVm
HOd/fE3IxzHuA/w7Yej7CMJ5Qu9dAi4FYCXTdkRVuG4yOgANmHeQjVM0KZqziTr9i7SpP6Hj06Of
llbJhxK0Be3JFOivy7ueveynHNw86DdJ76SPV0AvmLqnNeT6xATWvnMMiMeXsO6iR5aE5DR4cypQ
Htb6QaaCfAmCUt5vFdcXEJ2n/VWkkfk4pF3wJulp96PFjL0LBKUKcwL4vArf8SAJ8wz3ZR5eaMSn
/rtKW81/JkGLVDeHAtiCqlhV1hclxlhBtRS0pnecTfo6gIPkaQ3b7kMToEcWfFvgAWjb+dX/4+za
eiPF1e0vQjLGGPMKVCWVW6fTuXTnxeqkuw2YuzFgfv1ZNedlht2VkqItbY1Ge1PE+Luvby1bCP+N
62Z8bEml9wrCyEHSj02ZEqiIYFqlJgOBz6gdu8R0HTZq5s6B9lBNPkCCNELbiHQOLVOWj+V3W1n7
TdEaJOVs1iLlFXhWEl2sa5EYP/ZUIugkM73w6Q4sAWoFkVsF0jteU7Z+EQPD+XpQnJxTHerlUYFS
4D3XApSdupNtD1xoCRkyA+/4DOlrzIdkPfOfoonXa+4xKl8h8T3oW5qz6hpV6xTu1IyjTdXIgisQ
ZQVXBclpBjZW9p34jvZ7kGaZRxdA1yGrmnUYr2qyVociGABZirW6bmnHbMbHYp4SMOwCiKlqk+ud
whyjesD/TnoJn3ktr3loykuvnNyQEMCFniGzgMmGYwjeqEGXmqW+55rweQh6RRMgvUacK8dqWs/q
2iXxHBcwHjX032SF2j4xrVjrRPgRRAi8jkJk3l+629ZZcVH4JlLJuMzQ0jB9GH+tyxYZE9EjvlLD
FCtTLX3pHgrXzg/O4sVcHxXrJcUx9reiRb2X0qUACyCYMi2W7SNseO5I4dSvFkwyBx1R+cUJkO7t
qwH/SbtiAj+OZSS6JNRbgwSn2membC3NyLiM/qGZDJ12emXluwfxGZVQ0+ElAY71fxIm2ZOCaQ4J
CMeDq4rH5XK5CErJN22CINhZXD6+IxPV7CDWsQh26AbPXwpeOQwcA1G9ABYZlZexdew7GHyWSxMO
6heWH3n3QFGiPQDuN5vEVJUl7y04d03GwceKBcPVw/KcCPCPPWgSUtH1w43xcbvqlXm3eeS3v51p
7esqh+qmzAdxMfMA7z8oGlzQEQeUDOXYfoWjy8PrmNW4r2s3NldjULNfoj9KyA5MXLtGYJOp6VqZ
qn7EhLEcqnulJv42al6oK7+Y/AuramuzuR+rIJ3aGYWwdBUCsV4XtyaxicUfb+0rm7EZJBFfKzLg
6wT4P11Dn4rewRkAQkTpdCCLaA5sbc0efaEgkyLP5cUMlumEDkcYdeFP9bfazGFSCC27hOV25Fdd
ayr/vhjGQa+J6uAGigyd06G46xgWF69V39o/dUk9XCCw5uUZtIlaDbkNz39lC+aEqZLarQe3UPwc
iCHovFOuxm6o7Lm+KviI0wpa8IBnrRZH9eGyGB/6nnCXFmEzPqtwjB5kKfQTFgii5q0TGncfoAcl
LkCr0l8u7SqKMs2d368pkEblbTDr9SKnpVOQF6PQU0odZMR/G2wMv1Esq93b3ovvaxj2g8hDnKL2
jtdvLif9R7ZwsYQEudpLJSu8Ju7SI4cG0Js1rrxY4CYvJaTCM0xVA/VsCxqUF8dl8DCrI+rJWwm/
9rgGxzvTyaEJknx25XoYIN+xXLByOIJ9NHSxMsM57TPWxLghabWM9MWzDVl+62IOvswOekB72sQu
ulCTmO6ECudH9MBAFAjxtPFLkEtegBy6KqdEhKJxWUtwOUjoe3FaU02/ccSiKSlGaoakgezJTQzs
4IGv7fhqSVHvUWG2QxaHytBEzqx6aYCL7XZzR4M+RSfD856KuDT2SzD6jUhatMVISuphuMHy1xhn
YL4c51upTHgLTJl4cti2/2ER9y4iaFqljEedSVi3VPcz+PtuGWfmwQsnQFM1MMuPGqSQF3wu+h+8
HPhXhK45o873II6zquVRLmVYJDyqyZRpLwjY5cIgYXw3K2xglImwJVkfKZZyeQ9nJI8/pUBk8s64
h+gZ4b7xlFQyxIs4EXxBZe7VYGdvvQfKK0kOxovmUQOa0PTVXkDCtgP3XIBICIo4P7/lChR0dUUo
2dnSE/ClRTTdaj9AJ4ROS2suu3io2j06ePmLUWHV2Evsi7viB5sYKP+rGrO1gxVTFz10UceGRCsM
y4nE5DyhedjDagBsfWpYT++AxqvuIfjFnuyMc9g1Re4vbw7CtdfzMLsqjfuoszNYg/ux/qFwe/yn
3hd4K6BZ+W+0/YbfnoRlEyg+/RLUtVUSYFK2Q+oC9TiF5OoaW5oDPhmd8oxRb7rjNHBR0pKy9u/A
POnH16CaCyn4ijQUZaWavAdX2rC/HrTjoDjwiu/Amttw10E46RePXfM9zss+TgzVhUsjVGkO6B1O
r4W3eD8guw1zrLkNh2vRDXh5Tqf2ZuyJ/dWp2tE0JF2pU6RSK0klgTuseFh/aVuvh2a65yh44gQb
4YMR1vwU5z7LFITKwcO8LghGvA11mElm+E83tfZbZHDnMMsHum2eVXnwENsOc8vMT5C3ISGZJTgI
SlmTMe3A3pDxrrZxlkcx33dxX5GkDOTYgJoRJNZYl0D0jOMcoVrFJDiAa6n+xvyhAYiosBwCpChV
PJqoWoGAVMKJIIWU5rbmcfAAiur2j1NwFsHSesuejws316uDcJgrEIiSOVBGJWsEmSYoplD+CuLv
vrtmU4XvNlvhANhzi4ywFUIrTngKjbg+B46DIIIliy1w6nAhurmFS4IEfIJ1dUIyr/Bi0LjHFRz5
rYHrHbMgMvikfpTr5W6Kuap2I15xzVbScPGt8ov+al6G6SsgsivJVswFzAWPuXnW68S6pNUjAvAC
teqdDidfp3HclWk7Yb3fbzz5Guq1vltZUd1gvFOkc80B9CyJx1yigtIUKe/BnnPphBNtgonzWCYT
mmd5qnGqOqnMEtCsEY2sdgONe3poIiYOy7i4H1HVuZc2LH2eqdL2mUJwZHkiSzVUWZ83/R4nhxWB
uI2Xaw4P6aV8cUjBe/Qvv9C8gJ/UyDj1zlbYsWaT4ghu+XJNbeB+yLipfnWAm98bMzdXEOQgNwt2
gK96EBTmKZxoeSuGqrqPvTkwu5isfZBNyDzvZ1nlWOKoDBz4FM5uSZvAta+q4HGexiDhqtLJLnme
NjSA0yQDw2FEVdnVSdF76ge0KVvvggCLyRJRT+ppzP38gZdSf43gbS3kYVa04AhqmDWVHVNT5nxR
7iD83HWpkUL+BAWI/QHqteqnIG1310uLEKp6AsdiKuDp9qOj1QuS8fVnjw27KC18D4miRSC/wm5f
iDchHkjaOTleJOENdf9FLGDoS6awz79SnRf3JdaVJ6zCGIQCSCmIJmXBsQlcoPYJLxsXgaAC/OaY
5DVIMl/7peQ/WTPMT6EEVZjuveUnZWH8qy4E3/OgLfa9yJEb52v7NFvHEy9yoLqdRfyjyCP9VaI6
AUFwPD8aBTA6rolQ6dhZTlLmrThrPA0JuotHWIiul+eiAgFp20zLGwqawKI+0ygpaubJF3D1+T/p
xJf4kgfIgFPZlwWyGtNhMGjJiI1AVtLyPT+ymrXd6A6lngkS0Q5oaOmm6UqF7bznnI0vYmnDZ9uh
DNRm9q4ZardLvy/rOxGq8psCjMVlg+intEBi+22mmI5bDvi2ayZ1AMJCAN4yhrdRASxH6oBHvzJ1
C6Rmi62sYgDvMmGzzIqlWSFE20E8b4Du4pJBHdh/ztH+SFA5zLf5TNciHQK0aVsMXR671Z8OgsLh
HYdiGRcj/u8mICC9RFOD3jmsPbpEgFT4ntkaXmYm3XohZ4rkyzbG3AmsipR79A8wjyVx1KU2iIev
uo9g9GG31rdEWBx6qypyqZt+eZZ1yQ99PIQZtuTZw+rF022vx/amp21/haxFp8VUrV8HUYICden1
qz8QeSEtxWnLiPaHQrI2621jX8gxN5I+qirFSfTAuka/czfWcQryw/4Q+hO/avu2uRog8PlC8U1v
516s1xhdyi+Ws3I3GrihpgX4Q3UNuMtwCAkplP1BkTUtSWE7syDWybXaMeKqH5ia0zIboDpJs9Lk
RdoCgHQFXZvmFg0nXDfrSOwldQP/0IYoasEStTzHEoSVWNqqcH6LPjrowFgfzTvofde65Bc+maso
aboG5lhwAn7OOL9XvRQJGtH1HpgJcXDQoYVwlQbNr+IKJb6kQnCUVeAPvXQjnb73UW9/AfhvkIKr
Wu50hzvGHMJOJkjU3UqMw+57wV9pq6BUHFVSXdq2rVFGL1HwBdYJCkBKUbPUXW2+Kj5WN4jIwQ13
4XQYYT7fJqbgntGQz4Os6EKgilgMTMeQ1F4YmAzxAQvAFyiXiJc4gZ1EklQ5KYJHnTuvhy5FSYrL
xu958zoyXxYXyvOMBgtLN0fRAeUvqg0O6a8lE4si3zV6nAcjIY2T8JCWb5SYBiFtnfyH0ZdkSYCc
vXFkiM1ToXrcVORZkGq30FIR3wjWOT0Uyz1iIWvrca4TtDIYXMQqq5d6CZbqj519bbKetKjvjsVQ
mVCLpdxLNkhhrrC3CWOLybCwrMyxY4JOmcCH6huwkl/J1ketgrVaX/6WHdXhhY3qnKdi4NFwGaxN
2WZea4PmSmklL4HYRszNu7qAjuDUHbPJELm2McTm3zQyUZSlVaN08c3zx7wAOfUssbwImt4p34Gh
UeOOjig8EpfPRfAcenAB4MdBbEQ5CrhCG0kck3R5ye9rOiL1guu14RWD6zJw0UE4Zzr06FfW6oj/
hOwtymZsNBvkXLRFXXS9Fo2n7pFdxBFHAPXbp2nSUN/QfInMFeU08g+mxYpPInRj2wwCwLN3yyGo
iX4V5C/ii4GSIbqcgYWPrlixDuIJGklHX5krCqASGCwgFlwhtEOaGCcgF2TEe4lbUYEZPZpxdn6N
0hN8YXO0c12smxddyLa7jcUwP5DmmJxDkryjF0dH11+afJy9vfCcVtnstPtWrAHSfk4Zb3d8hfYK
nhVUxQVDzjJgxCxiL2tiXO8kaPLqwY1IcX7QCjvA9/UQNj9pXMIcWuTtOZgSbZnvaz5GBGkG3Odd
zWoQkS9+M6NdOnJ6q6Ouml5gTnW+qw3h5SXsDGmwMw1AI0XMJ33RzC2/d920ygTZxvgswbSJjIXU
x3qjaBu58/gIVrEETIcj9AchwqkWmbhwppcMow+T1bWe5lcfX2VKKeD573TNa/9ngFVDds3qIAfO
VAYUgyzvsE4o8Q5mZpiouwEVKhd+TqA5qGuaNIZ5SPpHcdFSMWfIMxfyy9Zj1O5ULeA25GR4lZYg
FFyScUAXAAQmo2iwmo5VLqgiQYcp5dNR2s6W3TMbDfpTIoRjFnaY2wdXEPEo406kBQrsCyILclm0
mh90OWOho7YKnSIp+TDtqgmoNV96Vb4rl0b9MlCXAfK3WBYRX/UrpK9sg4U6VBmwQAEGYCR81unU
TCS+CeMOlne8N/lBjsBfwRb16O/mFd4QwXFF04GC8vhRDe36ayZUPUcMfMQAz9qbgACuNYrC/1oS
SD1e2WYxd1ZF4Z3kdphSN/mLykgR1xcRstIgEUEYpKxBbAPxt0RLSIejTqsIaul5CaXUAvJH9VBe
W6Te1YXwCbyoWdA3RJ1S3+pYLzG4vDtb7Aw0OQ8GXrsAQbzM71HrhncATIqDitp3uA1UA77wWlRf
gxlSrEj6qMa4J7OBRFwmNXqw6DtaWD5lS3hbkBItBr8XO7KQ5ZVMYflTLuinYm+Q36yQiM73ZSRJ
atYQlWRd9ZBFoaR9z9eB3PhL462XAXrV76ITKJ0A7L6pqsntYxZByHOwrIIV0JBVCfFQzF4zZ/OL
wlKVcr8M0HsEiYeI2/WeQVtnyOQk0WsxlRi+k3pku77KObSOQHb2lI9oWqJjGoVPzMCzOjERDBPp
dNV6DVq9gvT2enRoAIi+mkC2cMxAgMc3+wU095cI4t3d2JcxFAOn0bs2uQKiY4kq1GgK/uCx6fCN
Y3Q3d/BG01cJV84v8hFLUCBbsseTRFD2uggrNCOUeY1A9ymZVxX0F67O419UrvG9GJrqgc0MJS1H
93EY6vK7XLn/arsGBT7a+aiTEf/cFfoVGM8rN6Dh0Yc9anIsbsx7fzIRGMOBCZRsRJ6AeuS5483a
IFeQrZcg0Zi/wMbVF6/tuscC21tfZrbIHNtCgZrffKVimgbIVp5G6FDcUhbJF4GBZcrnikDr0RAM
ECSTWJuF8nca1LRaE3Psr+sC5H6pHQO4Xxt4LGGQLUkWTCC/RqHTDfYL67BDLFPItIOxBQOZNdqT
O8gH4073sV9UiV+V9BULO/mLFdGgsGWEIVoChi63Y3rOL6KwreusWa0vkomi9b3TriR1MmEI06Hr
ZUJQFqKLmdZ21TRbQTPY7sJIl+6mXsrBSwfMBoaMdJ5f7TFEWb5xoiOoqUxu1o8atu0deuA30Sub
Sfw8h3qqnws5xPpH4TXeXvvdgMZZpes7Uyl+7wHVkM1Vgbp/DNz4BZwsIvWGsD1+Jq3fl4Lhqlrq
drkrqjbLY9QQoPzSe2vX5rjC5osnOs58Ti3aYWgy2zjgqN+7/Ct8ZQtGomW1ZCdH2rpLiXxuRRgf
JvjbYEUlrXcddVH4GBpf9QcE+cIemrHom2N3epFwGhN7Ghs9uL0H8nKRlrTDu2LAg04MKBPh25uY
BV+Uj4aNkdi5sn0k6t0gFGyiHfFfoKyDuEM9oP6GJR3bR1AJ6q/UOqzlH1OtoGPrxIxKGI053/wU
djQ/SazstQvK/oehHYJt3TnUy2FX2he7hAYVz2h/1Qtb3gspqzuzoom7LEgYkbATjb/AI2m7opG0
+NiK9JyIyZeceGNwg7Zkcde39OiFPIiYqAYByyf4J93W5n5wM25i5PNXKXzE+nIu4l858HVgQQvK
27k8phQBq588g7wz6ScrrnFvIcEhoMGLpJW6P011bPWi14pxDCJP+wqHj7ymD2316CmEnAzVlvcA
Hj/07obZYNYUtr29MZBEFamzFp2WVgL022sPpU6rW/JgVdk9NHNTfg/YQO9oB5nTtDKe/y2H8+ge
oY3UjMmIxM1e5uUY/RjVSNDRR2+hNDtXBe4r8OJoMtciJIejlviz9EL/FcO/9WG2sdnVvWp1NiL5
CC6bGk3HvJ95hTZhM4KpYRkDMh5i6F0UYdavLvoBQTXENYh5Qn+2KOnUI48OBE4IFWBGq7FAYo+t
reGaKWpBCOQwimDLjEpKF7ScL10dIDR08IiJbTqNV/XYeu3FQ8QydKY8lwwhdMHBZVL+AVeEesYq
LejICm1KIKSQfP0YCIJqmjPa36gIVeyly+vysmaQhUTHKDxgMMSaA6hb6y+2nIJ6n3tDUe68qBHT
BQYiqI46UByeE5E8NcvdABzqObc+qIADoFcxR2hlKy7GYLitoqo/M1E/NfLeYBsoTk+ICAAN0tAV
YQDcbx35HA18QDaoBluU/nEvk++JdShFkDj5A/v98Rj67y+OscJ/QSurbtRM/C7cByF5g9zC7zky
/hmAz9+Pnf4PgYUOJPoNGCMx6y4gj/dC+0olIQLVmRn93xEldKuBpPshgicFSEL09ifyF7RFpztZ
2bsp559Cn9GtBlJP7TSbFoovDEgx9HHDx8r/5A4Q3QoeYSgDUr98ZPuR2JueuP2KqjWp/XJfgVXi
4w/8d7gE3SoeSW8EiqcdQsiNRglnqPdFp1OKVkfsRffrdI6b69RF2oANZ1oMUFYCTI85HWXwNGM2
RZ99+MaAzQrKyTmEAddRiwE5NozGFVvWH5/Q32ldsMH7XxMgsSEoISAcWK2uT7Aou9fowR+VWesw
iBJdTnsPaPqPf+zUMW1sGfQhE6QEAjDVzGgtYZgczO5HZSN00z7+gRM2saWxYA1EbOG7wz124/6g
kZXNnvnOLAi4z16pE3/DlsACFTxQpDoO9kYuTyhMu3Qaz24jnriv4vjv/4WiG2II1JSLCfeAEL3W
Vh8l21FdWFBkRBzcz1HxuS8hjgf4rx8yeVMZ0NuG+7otMi3NSzSyM0tCJxzfVgzJEdsX0xKzfS3h
j+pjjohkcOyzHM7pzK099RvHj/Ov169DXlXdBMeNWbfd8Rlpe7GCIi0+otE+d5U2Jt1aw/K2JgGY
/JAE1HH944jsBYjg2rf228e/ceoubSzbFUqWYwfLLlbwuBuCGp7X5IzA+amHbyx7CkM6Y+IA9eCY
j2kbD81VMaDn+rlX35hyTQCM8f0l3BNVXMoFld/SnFWnOPF5t6QVOGSD5m/A9xKtxKSNsQljvPF7
J/l6Bo554nC2rBUEC4mRGRnfOxDwJnqedBo05dPHZ3PCC21JK9C1HBYi8Pot9dFFYqiSAfKMHUu6
MffO5Ben/oKtBXdaVE0L/EFh5M9eYrAUVuRzrAkoCf5rX8YrG9AeA80LEdAnOx2/7tKf25Y79XWP
f9G/jdf2NSMcG0/H/QstIWyCpucEYmp7Tqnu1AfY2K6LTURVO/z/6wt4tiMyvLDtTZe350hLT/0V
G9udTc06VyMOHDn6Ex7jjNxs19SrMKf63D3aWLDxuygsvTY8AhjuJ7dkw6B/MaBVUfOc02U7EXGi
jR1LE/kGciGQsDFgFW1oKiL5LLG7Mq2PHTz5GYd94rZuCS00E6IssF67l2zyfoc6bt5po6ozUP0T
32LLaGHyKQd87XhQscO4ubk5Lp014XT/8Xc49fKbqExRpw+O9Aj5Mbjte4KQjDnE2+cevrFjCR54
hfnfETgfV6nGcC7zj0H/c08/nti/bM3Uyla8xNOJWb6qDjsM0QBl0Y8ffurYN4ZcxGOOnVQT7HsA
zBI0+8a0R42w9PiHj3/hxO3kG0Oep3IlqnLhfuDz9RqgT4s4TOI4jbCKVHmfK2AxbvnvKQW8VTP0
FbG4WAMBiDlin6D7ce7pp45pY8bF0IWARbv4H2d6BJzXkf8yQvDhzGc4dT03JlxUEXhV+Sr2aOd8
xxpJhSlidI4H4oQr3VJYOMwDclX4eHhT37iiv+HHTKhDZ64mXz/+yCfOZyuFVNQqdgJY6D2GHFWG
4mxOtAziFDPVc7XyiSPaslmwidgIcxnslmsMWd0AXdGcDWeknE4d0caCMVoqsRdfAhcZCAyFCJbZ
8su2aO7Pl4AnqrRwY8ZAMGDAD34nLE0r716K7oZ4zX0esF9d3GRElWipn+M9O3VWG6uGZ8OcxAyI
MMov8ktMiM1+5Z+jd6ThxqLV6BqwxkcChYc7oomhm9lgkLD/+CqdeveNIZdj6fk9W/Du/qCnXdfH
0S7KyRnVjhPeKNwYMjVAPdlGYK2jrsU+Kuy3YLFP3RDs0P1+rYJzSjP+8YH/uxtBw61F06P6dOjh
hybI2BjtoEFW77ve//3/P9bdzMGcibX8EsAQ1/rHp05vy35Rlz0a/lUoEEZNfGUngDp8p9szQfrE
t9myXxRcdutc5lh0j4HDwFw3yjpli+xz776J0cKhIesZWHhBxrfZA2DHF59tVW15L2RZhl0e8mBf
9hMkXoWtUhGyB5UHASLe/LnLyzZGHjYdb1c2RuCIa554DzcI4OB6JpKeOv3jv/9XIiAUGefYC9EJ
I2OIAS/qhWn+3IYeZRuj5utYrqNRHIIW0WOBxcl0nYGE+9yX3dh0O4cYmUnL9hgps6TAVsznfTfb
mHSJvmm9zsFxUwu7IcVQX4x9UwAlRK8iDL7PROgTEYJt7TnqI2ysyKPwevDSH7PqYy9hIHMGOe2X
Tx3TlgGDAOMgY1sDyQeE5w4J5XwR6LN/wYnrs6XAKIN6AmP/anBOzXi/BOtyQ4e2PBNBTz19Y7xy
7AUAuRZP7/3ghULi+nryAOz53Mls4jNxZFHt1OLpwrbjAbP1IrOhJM8fP/5EVNiyXrBy9lbgQdDU
XI8Kl0vYZi6EWlTTt28xM3Pi0+5c6XzqoDZWPAOqAAgsw29BnS/IGiXiHWrbx4//khPXNNiYcVUV
Y24wv0b0rMTvCDjSdNEBVhL4K/eCM0H0RCqz5b8YiYLsCveOPzJpvftHf3eJ5B3QqQrbJGObUkzu
WKU/F9SCjYUDtNZW+L0OqRNwkGnhVkAeTfU5lQAabEx7AQu2HpuxB+wZnNss8UYzYMVlybunjz/K
iU/+P2QYUw82VcFxXiNFbQiYAtZamvVMk9A/vudfUo0tGYZU4GKrhuM3L0LIifQ2rWexNz67jvL6
PkamOblb0fFr7BZ+rve2pcigvoobRwD0BroHBJRFiaWuIDynpn3iftGNtctpQMElGjxdUaBCfe8N
BpNBG+faz6G1ZhW9AFru++c+ziZkF1E7RV6ph1+ktksS5ohSPRAyn3NcWxkk1mMDqJqm4VcDYZZ0
8ts3zFeD7HOvvjF2wAPz2mjR/zLT/B3qeSIpY4AFP3748e//263axGy0xgBWD3zvvRghD1fa2ruO
Ii0v847G9x//xD9aK3/7jY1hVwP213oiFJbCZv+PF/VhcmSg7MNje+aot0pLNKQdG6FTMKZQwXoB
9/ECb9x+iv8VW43/TammUsezw4bXn2N4SQGABVis1MWZtOdEWNnyZ7QLtolISIt3bERnFToquAp3
GNk8Hvkhzv8Rp37maEb/ygu1neM4AMDyjy3MwXn2G/HEbeHs5dELr5BDP3MjTrixLZuGRczCTGhw
bwtxCjCcGLnPwD/HJ0m3bBpVy9bCjZq9m1Xufc526CRgx0hD7zWMz+menfoTNsbeEccLUK+EbxXB
Hsk8NO8gWyjPmOMJt7WVRGqhcGhiS7031yE/D62felP9EIdtngB/AnRmPqWGsXONtVN/y8b61dIP
eV0r8i411ou8+WcYoSfysWWeevbG+KHmVHGNPb13Ps53c7eYdASI/oxZnHr4xuqJYIIWYeveSdCR
jB/fmq96+OTTNyZd9L3vQUQleM/zGj3A46IEuC3OeKwTr74lzmjKxbnJ4dVXdJCjDHs2cQzCt8YU
n4NrbGkzLOdeBOpo8i6cHxwAewdZHfZyPheNtrwZYLUKVBh79R+Rxx0SNEB3I/+TgXTLmlGX8aIc
G8g7GBnGnxX3uzuTc3H38Y081VDZ0mYsU86gOyH1n1iMt4zGt+A7mrJ/oMRYOS2SqZO34TLc2l71
yZKHr/30ORJ4utVK4q5hkBIU/E2ZAstPJZAbhQWdxcd/2ak7tbFjBlUeLKNP7M1rS5aSvplSbK+e
SQ5PPXxjyNjQWIVrO/aG6f0EgrfFw65ccaYOOPXwjSFT8AT2kDNRf5wGSD+pXUVfgmrMLz53MBtL
HmPinFyH+LeHXbJkWkIf6zLF+2ce7m9xY0HO4wYbt/wtxyZ/IsE0ltb9ck5kJP5r8uRvkWNruYr4
uOb5Zo6Mn42IfnMfOvIuqH9QCyThOvCDXFdsvMwL/ZRxY+Hhv2lA14KLZeJ0ee9YqIHCUqClHQZU
sB8f2N+jm78FkkHlMmgZ8fjvY0+xKJq0BwFlM8+3JYQwq7G7wm7KGS/794TG38LKetHZsDTz+N7q
/HXAtnDVjDvSsYcYDWHXn5Nb+nuG62+RZdEQqHWe6/E9BoXa1YBtqQu1cuB0vAkojo9P7dRvbIzb
CwkaUtG8oJvTJIM9rjK/UvepYOHHG+PmNod6kO2WnQ/OGAWCifZzyAQwgfz3Lnk8mkMHnredr7/4
w34szzRa/u4x/Hhj0rQKfF8JPHcIJQjZqvHnjHX0M5H/770Pf4scczONgXNwC1aGLh10xqYiGYbn
dv6cx/gf1FhdDAv1+2VnVXdY1u5N9dGZ5tk/pfr/FkL+FjRWC99NBSPLDnuON/MuTsbM7IbMpW0C
+d+s293xLM8e31nip5BnzpYdNJGSOXk+19k/dXabkntwbo0p1qx3ur1WfpfY6Dnnj4U9l1CesIMt
omzIxUpjicMb2vZLZZsrj2DntMlfPjazU69/vG//KoEqaIZjzjwsu9ii9VvJ/IA4dAcS0mxtanvm
fp24vFtRJCDrEfQJPtJCmiopQUCUDMXncMy+2Nhyj4k7drhXfFjlJ2M07jk9x8p96uy3xuw1JuaN
Pfqgzmbgvqq+gtiMXs58DM7U0afOf2PX+SD1mI84mjJ8b/I77CRiCy1hzedC2xZM9n+cXceSpLoS
/SIicELSFoqqajdtZnrchhiL9wgEX/8O92366rYggl1HLxJVKlMmdfIczvOYpmg2Dqmc0TYQyz/2
HEen7djRuEfFkVVCsL4vETsWtB08tJY6+AZpebhtXhM1KpLMFrIWXgzzRvupHr+49uu2XU3xxKJK
yroZ2GVmipSaPlefzNC6A5VH8QUcN/apeKiCeGff141/ddub1DLGanZ7yBaHNANOVlRnPu65Ruf5
9ZNvTI9dXnsLXsVDWb52ZuEn9c+Ofd52j27Yysbr1qBSRJuMDKEmN/5lAApWAcmqqd1ZDHRjV/LV
EXZuQhZNhiDYBaTlL4EwTpS1/rHRKylLCFTLCoKgqegNxCD93HzZNqy5RlkqWAxte8PSMFjOcJr+
SR6eZDBcPubn+iSOUd1bKlCsNzOroBKuqRhULHl9qvnBXFVRYhCxBrHNXCGZ5LmdbtKpAQVWsjOl
mpBR9Y5QZup5TVfj2Xk2vnsHDw6ekqjdRBgYA7F6JfSazC/c2FkVNYV/S9U26sFl29SgrwgdOgSp
KF9yS34aewLOCvuXlQtQ3DsfLbw/92h53I4fzUKvKh5VrhOjrxa/xc2+jBb4+/IwSz10j/7ctq+b
AyVtF9wj0etZYLVJwKFz12U75QPNlUKFh9UjFLnRpitDb07/TCV5mcDUXxjzBzePQB9l7wDndcNX
8nZuPEJciRmxh/tU3hbpsf1VlTiaeVuDvbiUoenS0G5oIKjofPSrfGRpNe3MrWbwKk6MW6yZpw7X
iWzmr7HRFoipttpJLl2wqhCxyh4i1FGw8IAwxB+iBigP9IEZ4BpwmxvDZbcDBT2RpEGb7IEbNZOu
QsYMp0rRZY4fROPiVHqWX2bnNGF+5D1O9Hk7YDX7gCqDZI1JA807JIScwAZq9TfEY+ivLXduBro5
UXZfzqwmK1HcDWeoT4HS5k6azs7yoRv5+sk3u287zU4LLU8ZsuHenZ697qaJdjZfzSqhIsS8lfWj
6GHaSe1wGbpgJF0wQIQK2gw7n9A5xv736BMwUZHGQjixCnvvX3RIb8+nzq6SwYBIAnQ8YROIaQ46
++gjLfIdh+tMK4dkCZYOizhYHMAtA0LhMXCmcie7NKZV2NfsTh4TFGHSFGAEepFkZ9nU2WX/9nJc
9bYEicgUmqQNWyJPBigkDjla1ToSZVR1JbosQgtK4HzMT4W1p6qpCT8V6yXduZ+WCY6u6uQM8hy/
7n+4ZgJ+2r23F03uqDiv1k1L2wFValg5fxryPS++N/RYUcddp+JNWnZjVll1u7rciIK+b08SHBrb
Ltcd/lSQVwVKLzcysCAKiL031efFqs5N5QUVwboCofHitmfNaWnvJr7HXa+LICVPIZvOSmPGNBOj
8MEv6Y/DXgeZzrSSqpEF3j9QpsmwBy9w99zRcNtNOrtKnk7ukgi2wC7Ya30KvjbU7A5ZVgFeRU2E
BPefDJv+Wsh75+CxQ4V2kaWhJcgJ1+rNB1ucUu/l2HjXjfVNLOYCTFG4Rk1hC6qaEcF+3raru7uq
ckYT4svOYhieb8sP4pI+/LGeSXBrPIGpaCfYNYuAiumyBTMXF3qNoSe/y2rVWGl9Su8kJZftH6EJ
E2f9/xvnOBmQEK7jTaHlgDxoRkNDsvckZK/Z8U498D8wLh4D37SA8mIOvAuICE7ZuX5IzrEffZof
752LEwSJ//HqGL77chd/OfaDlFQlnRgppfBY0d/QCUSNx1Y0Fb4FHdOy5TlWNALqSSwFtxE7uASo
0K21lFwMbjSFwKOfJJ1O1Nu7XWniRwVtdUjV3s3NKWRt/8BK+qXKotBMJXr0wZm+7XHNNqIit5wW
5AIC6OMQ7W5By+IH3nBg5/aKupoIVVFaYAhKKi/HtjoTB1S5Zp+HU1wfE4SzVJQW2H3xguLAQTX/
EINAfiEft72iG/bqrTeJVU5t14OJEZPKwXJCrytl5rZlzYVARWOJJWWiqWFZDt3tykGOSsWrxE0Q
VbpfZAG/5PZ3/gGtvJO/tvPvn8CLxsmLAr7xnptzfht/px9G/2K8Orf1ObtlL/XdlXza/pbOW0rW
jjl1mq7Cp9oybNJHe29508WmsrtWCa/AWRqjvAiWrwzk3lnydYAW0PaoddaVPRYKMzTLGawv5CXN
f7Xpi1l+PWRaRV0tXs9Mq4DpEW3BbfvDdZJApMfGrQoWQceYNxXYakPDrcJx6i7ZLALoUhy77qkQ
q8Fy8hKkIDjHC/aBOmXojHRn5Jo4UfFVEMGWDfDrU2hLENcBht+BpGzb4//8+nfCXRUoIplMCbgq
p7D7Crqi7/l1uBoBDXmwfHgq78t7EjzTm9/lz53PaV7XVaCVHO2sMtfbjvkw/YmebJBeP5mg2DpD
A+Tn3+hD9dA8GDfZAz1FP/Kd36jZDlQFIxEbJQ7lWEs51g4/y03uF6SBtOx6CRCl3Lkjrher9zyp
ZHPDo2mQBfhjC/Yat/egZDzV7XNkvabTBVRqOz9Gtz79c0F4s8QavDZpP0OLOE6ngJDlRvBVNQD8
vhBB4Mx+bJDwLR+fnUTeVyy6syMWLFUdVJUdevnyKGcj3J5NnWOVlaC2TMGMCEOxxWsWn3pQu5pP
bXoI/2KpgK1IgqukoO0UlmYZcm8646q8M1WagatQrSErUiHiCQeEtOCn1nBO0IJ/nppbuVJIbztH
s0yqgC3R08HoIizuseHde6AvB/lTeWdm8bF6pYrZInFH0eyOtZKxwDQuJD5Wr1TBWgRaui3456YQ
NPh2eq3jH0DWimPK3ZaKx3JSEw9HxTCFIPsL4q55nGr7DBGMnYO9JgdVWSMoU/QsatcNZAwsC68X
92QGPUB/B+Iwb9o5FGuOIqaS6ONil9aSrZ7Phie7gZRF61662nkALTAYHa3TsQBSdvEGpGoU7I94
e0BXPb1Pl3Oa7aSWLjaVxM3nuBcyl1j0GSn8Eg9gZzq3oNr38uLQnoWm8H8fo3AInM1xxOgn+Z06
D3KP+eT9oZsqPKuBdrHTr2cb6b7MoFJsH1pjJ6N0ptf5frOyOoU7FNW6Ffb9veHcFNFTcawyZKoI
LFGTHuJBGDVoJLhx3x97XTdVuFUqIUwF4n48Wjiu70W/qHeoemiqAKuC1aQ1IDISktQ4kW7AFeTY
acbkygG7jJJqGiVMu3NYOI9mcegAZqqQqiluMgsy1DiAxeXZYtbtwqqdZeX9jIem1b8jA6ts5Bo8
QZHGfoZQjcGvBvtGp1dwQR7aLUwVXTXUEBQ3JhweKrP+CobpD+gE+yugSbG9lrx/gjRVfJVLojUb
8QPsKAoSLwJ+fg8mp/GNiq0q8zwC5LzBxawGdbuBJqyhtf10FB+mrEUDiLf3DPX+pm2qQCuRVFlZ
8RwfyuxzWswXz3u1QDYp9t6cdE5aP/wm/2uXgqTcQ2B6Sf8ZMEJIuX3adr9mZVEhVJFpldTosKda
NYXkZB4HZgquV2mJ4nX7CzrnrL/pzdi90XAjiClMeLLxzNAoC3E1AMw/eWARDhOJxtTt7+h8pCSv
PWd91eY4OFt2wPNb0H9t231/4zZVDNVkASnv5phcu7wUKNKk0LYgE+i8wYon46cx+7n9HV20Kpk8
5A1PIR00hbScPxBoUcWgvwZe8gk9/9e0HHc+o3OTssG6Di+71hKog7T8O5DnkAJhbK83SWNchVTV
rc1oT5DMYHMPEiL8YdlZ5zRxquKpIpnKmEJHMGzApZxZJz5+60DEvO163bDXKXkTok1CWWRDXDSs
E7CK0dxHMeeYZSVxR0GmyXbX1a2668W1kzuL8vuXVVPl4apL6MgUTbra7f1iuU9QissAMhZQ2yls
iAM9F9AU3P4NmgSmq9feeMfqBgda9/gNhE4BXrz8Mv/EyZ27B7/550L/3+upSZXMLboSak3D6v7P
P/uAPb3MTxf6cG+eZv+jATT4zu/QhZD9798hodyAnl98ZlVW6D9PNojSq6/bPtJFkJK8TUHqyElh
OzdvYnmb7N3cdXaVbLWk45Bigd2++wVmZH/s9mjKNJZVPBXvIbXm0BJ32DJDzEN8gNTHVmIVT+Wg
gPv/Qc/z41LdLHt4UM0EqlCq2TXH1KTITeiwQqHUb+sb2rOd6ND5Q8nUIYkyA8JSuBTTZHyqq/mj
A4mInUOObuTr/9+kEJWTU9RYwsKyecqNa568FNXLochTsVMICEjytDDduPc1eYnEwUlUktLIWFRF
C0OxuU9PlYhCwOxP20PWLF4qbKoTokgglLOW4jNxHizDDaA9B80SAr7OcxHb5snBA/JT3uSgMmj4
ntS2bhaUJLUyg+RuhCmOnPJjDS4btAl67smW7s40a7ZwFVBlSCi5sqTGB/rOCea6/xahef5kucly
O8xRf4ohvniz7URNvKq4qgjqIuBK5PgW+9APj+xYf5SpIqrMvoXEgcBVE+2HFyNrLtBy2Qkpjf9V
5FTuQCjWwF0itNy/Hg1n0fqiOLYAq4gpqAhEOCUjXKHh/beVUv4uTWv5ue1r3cCV9AW2AS1pBIEj
zfvS/tLzVwjY7uzkunlc//9maUjNsY1mG8fLLkn/UsEXf+D5TtlAZ1vJYYjpVHWfoZgiI+iJJE+F
dd12iCbQibKVomiQ2GwtdYCpEZJTgZv+IuVdXX2t4jrc/sS67r5zKFA5tYq+yFM5YezQlDy50601
f8vojbCPMRGYKpXW0kHBMQNDfQgZprOTTb7pyFM777WmaFyvYqfqvE2h/oQ3l8KFomsjIdpCdmZV
E40qX5bHpFVCP24MJfudJ79tD22Ae4REmolV8VNz3kONW2IFG4wHAla5wmhO6fzEwReUl8vOOqDz
zTrlb0JeGkkieAH5aLOnYd1gSrtpOZhPKoiqAdwA6or4BW6Tu0/20E+XYaDT3mOvzvlKukqoamEm
LdxD3CUAHfFlTMAlQZydqNf5X8lYqPdQYVso/7f13Rh9Wqwi6NuHkt2Cb/G0nVi6Tyi523hLw0Ej
AOBN85wXF4nncO6u6gwGmI536tA6Lyk7reuh3bwm5giM7Ie6J0GZXKBov/MDdMbVM/G4ZNCpJlBu
YcnDUuSXvGA3E2t20kuz8Khwqmzy7NqLEZ08a88ScknQzvSRyae4So7t3SqyKqmamI4OZjk1b3Me
g1Vsr5tM4xtnnfQ3qUW4lUMVDH2KjNyx/juZvzP2aTtu1gh/Z0FW0VV10XOzbNe4Ga5QgzHn39t2
dUNe//9myE2ZD2XnIVZEdjOIPxned8fnbdO6Ia//f2MauoEy8grUXbPlXEP1rgm37epCRMlSCNpY
UyIx5IX+4Nl9Nf9Mqj8QCN+2rnOIkqDcBg2EXWJnWiZ5aiaQRjHql8D3bZvXOUXJTUOSYs48PI3O
keE9Oc5AwRlmyV/b1nWDV5LTTTqoca+ZP3YPMZ6WE34f1V8O2f4PeAoaUbXVYDrdajqDa/EEMaMT
Gzx/27zGMSpuihsSaq8rbspCRw0Dpc7OYUnjEhUwBYqHxnQr2KVF8goCtbAcq/vazXbWWt2wld3U
LkBd7q3BaHnxPQV7BXQ0fxzzyPqL3uTP3OC9cuILTONYapPIj2V13jatc4qSmg3k3JyuSTGXsTwJ
q//pLcsNl+6hZ0RThUrVUOOAaDSKqbb7bbB+lO4fAd2m7aH/gwh5ZyX8B1/5xi0u6HHMZYiM33MJ
wlJoi3zOGmb7BXXuoI5s+rlBbtK+/lZRBlnpafFuLcuDzAwUHMD99yRlnQXbQ9HNvZLLYOKjLZd4
yW+aDnqSo98be2ha3QQpiWykSzaO69xnkPuyvRY4hBpEzPTYIqfiqeTiVZVbjHjRtLNXOhfM5zn9
VvfWXtVS4xoVUxV5IGIdXZwSqPmbDinEWPYqRRrPqHCq1jZK0C9hj4X2o79EUDevfJI9bc+oZmtR
AVV8ialX2chm7vBbSBRfoHF/SZPxvpiiHRiFzjNKVrdWnhjtNOCMMLk43NtfyMCObbgqhgo3qjmt
0bMUWoN1arh3Ingh2XaMzuvqnuuwSQJbBKoO51aimctp74X8uW1b5xFlx51daOgYYj01sfGhJ+WP
hUc7p0mdaSVD0eESsdLCZj5757H5mI9/jw1ZSU/wKhjSGWHX4heR/5ynPd0HzYBVbBMB9NBgDgyb
3blLH0W9c+bVBLYKbHIl4HVsxoJPXcvwOxfXAdl731lnFVdo4RWftv2iCRMV2yRpNUbzjOEP9uco
v7MX6bvtsfOHimuySEW4OSBxuhGwrJKEE7ceot0Dtm7oSl6m3pSjjUOUv9wx6/zcLX+lOdqMgG8/
OP51yt/sW1zEhXDWkgpvH7ymAi0tOkp30pPBxjt7ogpvoi2UTXMPO5FjybMl8GjD7AgC2T1okMrx
PIr025ixPb0wXTApCUtG2te2RAUZSigQj5Yka6XfTjUeX0ghzzwSR0/jppLAOXQAncnqpzAhvU9s
funBtTfwItyOV126KXk8d1A6Rv8e0sIpzuDGxPtjfKjt2eEq0Ak0mElfrPO9sIeq/2Lnr9tjfjdQ
YXeNgTdx1MZZAvF6rPJMGLezBK6CjXEwJtXvY/bpv+3Lcul7e0aejSyFGnb12WNdQOtDACIMfw2q
N8Ov7YEPtQe3TFUd4q4CfS3rvD3yd2cTppUU7jwQY3YGTOeC+gk1IPi7B2bRmV7//2bUAyoRZOxx
orXY7LfddIJY7pFTJEatbK1QHini0sFZrAYyIJzG2cb7S2LvnAnezVVYV3IVqniTK0Z0NE3xdD95
+YUlAMiM1mmEPMXOL3j3RQnfUJLUGMAaYMyIyIo9OHZ87p1fXXLb0c8W+rOa6c7c2wLebzjHl5R8
nVK2dG4u4z9JklQnaIQFfRynwdQklV/ZdLlmOWSym9oOxgjqZHjw2CMC1QSACpTqotK10ZGB0mB3
9qqX4lAxyuEqSiryhqagHuy6Xha4VnOVlX3aTgfNQqHiokBrlNRuhMByuuvE77vpF/i1/G3bOnco
WYxnk8KLOXAsDCQ+/pg2rZ9b/cdt4++3EsIpSiJnRbu0U4ztrBPGL7t20Kci/F4MPwZPnkgkgFKr
oTDvBQPu9W43ZIEQ3s7dVZMwTMn0OcejYQUxqZBE8ZVR5wk6nOA2yK/lQndKEjrnKRnPRZtFrYeJ
acvpUtimT8R8cF6UdB+oucgiweKdOrceCkAOdHW2J0U3aCXJh5HZMp9xSjf656j/Gu3RNev8raR0
nrmjA0ZFHBnH5dWIzKeqOAEPkbH+yLnL4SoqqneLPoqgJhGmy9UmTya9dnuQeE2GqbAo2jDqViwt
f/Gae7e1jY+0U5eeytE7uO6oVFNTmwsIaiEcqZFcWJYFccV3bqK60Ss57BEnd5IUGTRCH2ERH5jZ
+ZzsnEg106pCpJKobimpMa1W9jrw22n6lABwH01/DkWjioqquJ2V5tphEtV3vfGdujvD1vlESc2W
m0bH1867tM78Pu6CCMrWxV4tUucUJTtNKzLbdr3pcu8nN16hP+ZXYxE49Y9jXlFyNDZFH88dsn+y
Hly8bFTooDpmWclS0ktjzl1YxmLYtOWC3oPODbdta3yuYqGSrseZdoBX8qIH5e+1Sr/MyZECgMNV
MNQYV+CWWneSprtxy3vPOjhm5ZBMUFVOqYF85w6opR7n9jnZW1Q0C61KLVWCvF7ESTSEkbEAcjYk
X10IS+7MoyYCVXopXkIcCSGI+5QTZ74nIfEVWd7i5zHJfbDBVzvf0c2psotmdm9C0T4VIe+bK7Wa
G1BYhc1sHttBPSVNwS/nmTKlQwj2BTBqe4HRH+IaR8QoOYon9wx84PCQbVBoU0Rro/WRRgSYVtIz
T1wPcluxCKOp9Bm0A8aU7vhbFzRKfso+d+ARxHkk8tJPTaiRG13T7+z9ugOZCncaatIIe8GJJbWM
wV+KlNwnbKyfKj4/zG5lBXYyvQ6NRU71BO7XenRNP5tN2+/50h+bcxUaxXNZ5jbF7W6eneauGaT1
tTFc68g7jsNVdFQXVUROXi1CsnQ+5TIoxF5npiYXVHDUNHVG1w7r3XEi34p+vmYp6hjzwSOfKkLI
OkIgdwLzNHp0uRfEMj9tL8yaoCJKEufjCHGFGkHFm2UJK4Tuife7bbE660oO8zi3mj7CEiqsmzp6
cMaDcaIksCldcEilbAiTLg/StAkiyg46REngnrhQExQVgoRFXyzUSXw80nzddrYuSpQMhvQRUocZ
Ilzm2DfTD5V15eLQo4nDVTxUHxHWJnYC0JKZfhc0/0ri8uS4yR5N87rt/af+CPvs3+URbhSd1RmI
QTz3/2HlvFzK2XaDglISsnz5NPdkj6RTEzYqRkpYdtaD+3YIG2yRExWXGqeo7SnQmVYOxLnRLs5C
8CtsF1XNJvfdvb5KzbarwqIWr3WSOidDmOYf5XJvztKnIJEgOyd53cDX/7+pThlFPUDlHeYloM6B
wXt5liJJds46usEriVqkYPapYrSgNbI+DemLlUCyJz6Rg1ccV0nYZvCggLxSmiSgZkta8mh4O1c/
nV+UfKXgcxbolB3xskT5qQG01heGNZy3w0UX9ErG5gjDKa8x7r73LoBGXhwjvgyFhMLRcnJQy9v+
jOZHqIioborLbFk7kyzjsTdjEB4easlwuAqEyuzYtiBDjUOaAXDB2Jp+VMlz0fS/j41cOSTnssA5
7Z+RW6c+u6sPKXJi3Eqe0tKUjVwWESbmCNDo0PjtGOU7Zx3NrKocU1MmkpwlKMiBNV22kN+ST0nT
BQLvD4ncyVfdN5R8tdJWmjIrRTg2D4yBOD8+D9VliTrfdfcUojX7iUo35bLW4R3DXiVAxzI57MaL
erzyT3sIXl1YKllbpHWJwoQxhLQGubksrgtznrbjRjd0JW1Lt56mPsfQmXxl5l0Zf6jGY0dwlVyK
LLaw+wmel8an2flsW6/bQ9aUwFVwlFz6tLXjHKkkP7TipWVPCTS63L71LfdDVX6JxB60WeMcFSeF
t692dnrEp7nczO4Xt/tapHuEKDrbSsI2wgNN7OqdcvnOCwt74O9m9xi8ngXeOSOo3FLNlGS8iDCr
XfXYWl8j8tTRb73zlwgTuvE7x3jNXmWvv+zNTpgYDYpZDY7xY2xeDBtspXhOaUV5bjt57KD2H8Kp
smscN0a5YmyfWfSH9ddd+gXd6JWdNh5SN7bGNWe96BX6Ky8g3fZjMp3Mhn/bDlTdFCtpm0RszJcS
nxhAeROXL818M+9is3TjVxIX107SE8Bpw9gVeNz+XTvJR3fkZ6PYg7johq/suUs/0sHJcfIDZPWh
n8VXNhjPlbPHyaxZmFVcVF0sdZoUSIDJGK+zm5xJ/7tkxnUZAJWfy8uhOVDBUVPnjLXl4iu23T3Q
wgqGqTlXmfWybV6zMqsIqdnJ45ExXKyIlZxcNoYTBFa3TWsmWMVHNS0VxDALEebW89ij/BLjfA8o
PlrXz9tf0EywSjuV8cYw5Yjs6sb2PC0znonjwBuMHfOadVqFSImBekvcwTdFKe+gYII2aSggJEWQ
AOErotwfstmnXXHa/jW6qVASOrNSkHswnLBMUvGASVqfIba+xzejWVH/qda8WewmYZSlURn5L5wl
Wh9v6VOQ9/xhyoevDXFuwJ2YnhqP7uzKutxQkntJ3JpXwhxCwh9bA8AeVPOK4Qz6+IDyQ0rKDv/n
4ffNT2IQPwdQBiWyzgRZBGQF04BR0CIcmg4VXZVOYzpztiBuIeCJy97TlE7HZloFWJEin8rZw8CB
UAIWRpxi55BGvMNVUBUVFnQbuwamEzOEIu8NE3v4OE22qZiqtIyL2u5RK+m64a8o6i+WhTLtNO50
ZOrMr/9/M5ukjHhMCZzS15+hanKiyyVyvx+byzXl3thmLW3MEay+YSaITwD2kHKvWqLJWhVNFa3S
9vlaTHXoEtamPLv1IT0KzKWy/bozTY3OWXfI0vjgRMtD3g07R1vN2qxCpSj2rcYs4OzEvq/Siw3E
7fqaSvee/HWTqWy9cibp1DY48A+RVZ7osIigtaY+6JbMDLfn9P1PMBUyNfJhnvsOtZ2O2GAW8gq/
mFIOLFu646P31zCmYqfMEVlp9+uzRP088QBlYN/pXxL32Yj2EJzvTwNTJfvSuY0n08MyGVtxYFv8
KyuT3yIrVoxCs/MzdH5av/0m9gV6diCmh6luCJ5sy85Ph2tS9QdnYf3qG+uoE5RdL5BZyVKf8jkL
ouWu3V2DdWNX8naijmg7E2HUdu61iPiTybxb2xaft0Po/dxlKpoqi8DrBsWOISxFETRcnAR6KI+Z
VnIXGrEjqLNxNEEBgpuvhmnOn9paGvkO8uT97ZypMCraRrhG5didLCkK0HleRuH8ZfV8RuU2P82d
HaYeH3YmWQOlYiqUyu2BsCgITtJDnYRt8yuPbNAiQygRj44cjxMVUPuNXUOLIb/Z9p8mM1QI1WBb
Ge1m/AJv+l5Gc7B0RRB5l6F+3bavmXoVStUMXTNk1E7/uHkj7uJ4Jje91e7djTVLh4qmwsxIE90k
iNvIhdKddQbm6Rw3cVAAYuPlO5dLTQwwJbPthOR17OFhs5qc8Y5E4NDlhTzZc/0EMUELj5ImJEkk
2XsP1vlMyfUJfTmOWa9R4Ho/7DE596355dh0rJ98s4x0dm+PdmdhIWTdnTfEPwfmHKJPcZgq2zfI
Aczmaz2dAASWV/MpN/box9+/ITCVcIp53ejxmVS/zSG9muJX1aEbZB6udV1d5OKCM6E+2dMey7/u
a8qhusgp9XoDOUE6fnacRzwOOE2KFSYG3i30KunzPfCJLrSU/Ts2mrRKM3xqLu8S9+9UPHnxZ9F+
ctxnx9spv2jCScVaMUKLIRde+bt2E6hairkIl9L8ux1Qmh+goq0IqYYkYy5kY9351ha537DFB0kK
MKAmlnoSJMMe655mqVJRV2nZCmkyFNnKOvph43T5KEVvnSyCesxCvGxnxdJ9Rsl2Jxu5C0K8tcOv
u5LFukHz6SOxy3ORRzvHZN0nlAQv0DMMHO1c/R4IuKriLv/U8PGv6fBzZ++RobwvdeoA9PbvVC+k
a3pODZQ+A29z4/5GCx5UkE1/ZH/GmPhyhGg7XqYrVIqXxnmpxXMVPzIv8lEkvTjMOk3GnyqDyMVs
hlX32e5Y6LZJWJLhxGzHn7IvdHR9kpjPabmnz6pzjHI153YXF/Yw46wJ9t2ekPu5evVECaZk8nc7
XnVfUM4LpVOgYUpix4BgSnHOUjxRzA6NbqbK9QJece/zse8oawhzrHzmvEFiS/skisGPl8qAowvI
cJnS3/6ILrOV1aMBlg9So/hIA1LYU9omP6N03Ov9XYPxv6Vh9h8E2ORVk5nMoKSYzL8O/eQ2y0sy
HJKkdJiKARtakyXtAuv1SsuZmpN1Gw9L7WdO5522vaP7Aeuh4c1e5worN5NYjsBsmZepKS5llF3H
ODp0j2YqJGzpZeWAwHQMe+jyWfNwG5t5YEJx99jolTXCqjwU5gs4qKccrX0sM4Dx47/dZYh3/KPZ
5lSarNkoepGNYC+wu3NC68CR0aMYvpHsJqLxmZhXj+w9tes+peR1XI/tUIL7Fs1Jxol186Vrqyfu
jJ8EWpznqP1VtPSeJ+R8zHdKkjem5QIWDWbE3MpDwJfToLQ5RMbQgbL9AU3iqaAx3jWLVWcgxFgE
b19HVnv8ZfCmdk9aQbNKqaxZi8EJGZIYIB8XsM7ars+D5NdlxJOn4WQ32z9Ckx8qfixPlqWVHBE2
9re1c8eM77PYKUu66wr0zuKh4sJsy8JToQvby31xSsPUv/kk75tP8V17Sc5lEL++OB/MR+s2BIQp
+Gv6Hz92l/wMqR38mZ+u0Ydr8bBKFDn+XpFZc1VQsWSLvViJGP4hqLgVBcRYyR1kllq+dhPubOua
qFAxZbJnaRx7+NFtYYUeRL7mXuzkqm6ulNWgt6oiJyVGb6Jk3Y5zyNMkKN30oPn1F71dKvnoAKOI
M0/ifW+Kv2Dik/23Y1GmpL7ZSLua7AFNyia9Bd+nW3E8qMc7ma5zuZLpHinreSjm9JeYAbG001z4
Izd2hq4zruzhHmsiI7XHdYGM0sEH2jKxrmWd9OZemmiyRNm/WxY1nKUgFHCoOfv1yjyZ578O+V1F
l4FMoElwk0TzQ5DesGAPjqUJRBVUFhvL0hdjCv4045yOo29VpzHdcYfmLqGiyOqsk6nN+uTX1Hs4
j6ZXLyKnHidimxXfajD3V+4OAl33K9Z19028M9GlRZJEIGMqUxuUvIZj5H/bpG0d0FFOu8ug7jNK
1op09vq59dBterJD91e7M3pNXKrKhdJKjB4aMwvYcCgLiqF8TOsm3dnadGNW8rXG1ZDWqDWFvWuX
PmjaDH/yJkjU5tnRTyhJa7El5TVDLbMzPRCGfYHYdCD2WAA0W6erJK0xz0vVE1STB1xlAGmo6i9Z
+5SWz9tppTOvpGwTt1HidjAPQkhfotfXfaq92TcPqXU6TAWWTQDCJIMB+1XVX2TuBe2891agCRsV
WTakIK13I7h9sFHuW+XCx52A1MTMfyi2bMMABhyWUSjzwTXO4j5YjD/bHtcNW8nV0Yj6LM/wXFu4
kV+79tmUf49ZVtIzSyhOpQN8XdvNfSHs7+mwV1bVHHhVzcKxduwc7JUC3YR3ZjvjLQzCJu7nEbyK
3RnBIvd6o3TeUdIVZKWGLFu4fkQPdGPF55G1p233aELdUdK0s2Zuo82/D3kJ7QcIT/mjaE5uRc92
6RzrYcK1+N8rsSdsWVfr7BoDVKRoG7T1sUz9D6rMGIeysddMQn4K9y4rZ8Qmbpk7Qa9xj4ou89oM
tC591wMwUvvQKvPZ/DTEz02/166j2Q5VUBm3mjRNa/wAY35yonMy3JXRb6xljve0Gz6azFWJuDpR
LF1Xwv3D8qXHa3ZMf+fRwQu4Ci7ruGcWC2gwoP4CaLV7i+oOSoI7y4Ju5EryegW6DaPm/xmGwUsT
k2B93Y58ne012d4cD8rJ7DK7RlL1ZLzlU4Elpz5VyzGo7P9I+5ItOXVo2S9iLRpJiCnZVGe7qmxX
VjNh2T42CBA9CPH1N/B9gzo6peSufNMciJS0G+2tUASaZf8ePoXqdSsKVx98Or0lTXCdqGDDKG3/
3PDZcqFhKwgu8tS4xKReYhxBdhSdp/MLY4k2vuGtle6ycMowPAVZQTBGu77eGNlSnvlGXq0hAcxB
G4A3jEUQHiod9ndq7ndD2vW3oAtLj6LeyoOWT5l4MqmWQEfQFAP+Bxfl+pgWEGWuY+A5Yho8X7RQ
JppsZGGR1yk0c1q0/jST12G1xfpk+/vr7++MM23x16cVv7HGNSGfx+g3F0+Nd4W4cNmfNzKuonmg
BopdXnNKDZ4znV4G9uEmksyrh8DrUIgfvI7eNP1DG+bHy/604bMqBagOLwPXi9oc0EDvOFxYLJiK
hIksozzKECNbieY4mBV8nsRJdmEGNAFjTpiLvA7EchBQB28j7xvl/dX5NbGkKM9wV6kE7rFqBOCx
vgPKNybZHecQpZSXRRsTGKZk5nu4qcZu+nNMh988+D3JixRIAm7iwpIp9dO5xLKLIdz1U79Dbrpo
WUxYWEUdcJW38CAsRBj8zuXjRCmGv6xza0LDqiWp5yKC+xTtw3ruQ8rGKm3ESUuAN8FhkSjdoGEI
Xhh8LQ9woqngoecXxhLeTTXBZJn7yB/Wi2fUTlHIICmz9b8tpmhKCWbJKDPHXVMqf8ZhBmVToi+u
ykxwmCL41yLFH1+831710sg7rMul8dDEhzVy8snUrREXNVnImv2mJVpiuQkP84RiKaQQ/q4Kisk1
uPzvf88ue23FXTOvFkPr+D2MscrpbhlBP3jhYSA0gWF9EIw1lBCAy25/q6bdz1F4kR2G/0WEFRoP
RrGdZHmUqPpWnOV5C//YfUITCDaHQopIYeQJFu46v3vcxW1WBLbBjbxZ0irQy4zdhG+6Je5rvJcL
D+rA7v476xM/y5mQgT7kaaeeki6FRGnpVMtjPUVi6+3Zx/4fmjqCY6tnyJg7Ghzl+qUap5s6bDZS
kW1o48y7BBObpgJABwJ2A6+i3wQ4qM7vqW1o48yb0W74X5Svj6HR1ztuRy3b0EYCrdKhbrrWx6r3
9cugsscFV5Tn/7XNWAzHFFWVulMO70HxEgy/kSQIcsX5sS1/2wR1gUaCKiEiVO1yuQmD9Kmquosu
jUITz1VwDrkrKKEfpG7nNOalP06fQq925K4ZtbNVOn6cLkIT2KVDj3q6Qtgapjt4U7di3+rfm01C
2wIZnpqWiQd9IISB2W//RsXtY4vtnxuOOotcg4IE+4pEV87PPHieUIpt5iLb8OuM3p3+exG54HbA
8EgX5ZTEIJeN0WqL0Dm5zHYMR61kMVaMwFHXY1cGkuuGVvvLhjYcFQy74NhIsOpIGFXagbei24gu
H7dKQm74KYsYgyQuIPNcXOMys/7t5kPs5H3sJ8fNRuTHyTrkhsdmgx/lbFyxWqgWK++hGx7C6oHm
wOcfL1ogE6mV9xCFnIUAniMY52DngXn9uq38YIsw0WI8JlgLOOvaG7jqgaAq71jZHoLmT8XHb2zr
ZsKyDyZEyxdtUSP0/G17qvpuqV4ITr7w3P+PVBius3vnAkMnJ83WlmdFh5sk6u6nRuzGpNmofj9u
3YIM4d/Dd6UaJ772ONryz5LXPIYLV8lDJ8muaZ0vPm1wS/p8fsMtScDEaCHAheWscbKEKlG8Bjmc
LMOtHoRttw1PbgNfQe8dg49BFSPFEPIPwhAZfp//75YYGhrePLdDVEm5ugMYSfaEjV2cAA12WQoL
DY+uolDLfm3vrXdEmtP/Qw/Cti6mHxM5iXnAukTjM8/TWKFkhSxUfGmXIzShU14xuNW0vmgAsvpv
hL586NXz3hl/pcuCi79d7aJBbwY3T9UW+twS30wtQc+paJqH+Neoiafpz5pdENxwcyYuE9oJQhMz
Bdav/9dKQeUtPZTG8tEpf6NWcy9SncQXDO/1eOEzv0HXwG2C+Yn1xfKzW1q69ezLEuBMzJRwijJ1
CdYIE8jgs5nmeJK6JoFIhNdR9ue8b1nigkmlpapRTqPs0T70XgFAiEverOzXl/mWyaY1yKT1kTLH
X01V1Y9F5czPdRWUF8GNQxMbNWYp0AwBHr40Y8bnQxs6/XTkXgumwfOLYwk8JjiqdMeIEwBnD916
jyl0DIGA6/NDW0LDfyBR+JNpVY76gCfHz2Pg3gMjcMVEdt1l9WXViomMyjO/G1xI1B7GOdwFSXsl
4Wfn/73FakyI05xKvgDWqw8V2FkjME7RptsXilx2MjThTU1FIUmW1RoalfO+59VuFMHG0LZ/bnht
4y5lBKX5HtRx023RNHsozj/6y6ULYxya22rGoRaJ9tA1kry0Q95N3+Q0sOjOC3FZctnxlhr5dnSL
OVG9rg9pi2zCwyqPU4d8Pb+3Nsv0/x33W5mTTkKmCJBGmt75fRuBZ5feyqFpnny2hQOzpABTYVDj
uBBNXYUGwODFRHSxBlSzXHY+HmE3zsZULP5rygzO3UBK0eNOWbX0TrvLfmy2HolaHlCFJurJwVYv
4yz0ekE1XQ8YnAzeFZ8VAJTeTSHTXc1If6/oyd8UqLPMx4REDWMioiEH2nStC9Y7Nxfd8PO7bkk3
JiKK145IyVwNv9DluU6y9hOgG1/QiVSxt9Df0lsglAYhn/MfszghWU3v3dFian0xd6XXo4gi113S
7SVdjmPOL/Nxk26r4G4+N0MwHKIEwBzxIN12xy5teZiYqAGwPPDAzf0hdb3bRco/bFguY58MieHY
05ROC7j9+0PmZJ/EKlVUVHKr02FbdcOxl25U9Thi8Hyg+xS80xUrn8qu+X5+Uy0ebcKhGFvK2h2x
LqJAH7V+xGElC6p9ri+FoIR/McDv7EYsup4jb+oPVeEcYELwA71h/xbXMtFQTgZ4Z1Bicda7ToC6
Hpwi2Ghk2YY2DtJZF+pgGkCJ0nXzt564n6NkI75ZQrWJhvLB+4jyFEuOHkGadXtcjCV4hdBvEe7b
/rnhp97Q+n3eYVHCij6HfR83ULXdWHDbfzcScVrmBd4BY2y0rmAtqarx7rSKVxDseXu0fWCd1Dtj
YU5Uz3L98wC1NNMdYw9tdNv0WwAF2/CGqy7JSBvom/bQQ4eGp0h3gJ0o53amWxfYFn/6DygqXTJJ
1xaKoEcHL2+grbOiihxclAmVbCySbYeN4reTRej52QjgzJB/KVoADbtyo7thG9oofjtn6WvRYWhd
J3GOf+zSrSacJZKZgKjMGxnVc9MfCiCt2vAI5GUmny8yGxMLhZw9ZZECFq2JblFC7tF4Qwjz++Gy
5GTioGhO+0FXAHMlwfBV1uyGqOI+K7dIYSyrbiKhmEKnB7GsPyhcNHMSxXPwctnCGA4bhpBAUXy9
4lfi0EyxsyoXLNBhyrcawhaLN6m1lmUaK8fDf3cyZ+06+94R13NxBzDE5pW5xW1NRNTU9r7Papz/
hftIx6s17KCknum3yxbJyLGqrWrQZGJ4BJ0yyXbKOwYu2aeARJz/gM30DYcNVNc7nithnl5/5PJb
k6qrdLgsU5nQqCYEqTkpMkQDwHEopBKCbuuhlOV8aUKh3DpSrkzT/tCXf+j6ltq5BRpK+f9AMveG
buGJLKtjgqGAh6C9o5e/X5G6jiWEYTZbJRbXMom1VDSQlhPeQdya7JUP1nFB9ud31Tb0aq3vchUR
Ule5G3aHhuTXjtLHIdrCoNmWxHBblzpBgqDQH+g83Eo3vQfQbQddvNfL/vk6o3f/vBUQ1iySCPU0
lluz4o5yfZkvmWioriqmum/xz8PQl/s0St90Hx3mzK2vm6XcYN2wrbzhsBOsvaRD0v+FXCk//dyU
F/ZfTEwU1UTMMme4fXJLkEIFxVud5RtZyva3jeSqRdIvFQ26wzT1TdxLFu2KJrqw/2IConqm0wWy
LOSV100OOnnUIXTZKv4sf93ERDkgHfGyZiKvZVQCSRtIvIvrth5D2wZfU8s7c+z5yMopG8lr3mct
Xt6pFzeTvy4ydRMQVXRO2oiyJa9hEvG4D2YW+0s5bZwLbP/c8NOi6TKGiw7nzaEVKOgFKpumacfj
+f9uiQImKKqumwHKINJ545XH4lHMy26uW7xymIutzGSbQPDvpWdLCy1kn+lfwP601wxv2r73Mh2+
np+AbXTDT6Ms9ERfKfLquNCr4N344rvlVi1iG9xIqjIt8JCnG/TPFSYVV7RXcdWnWxHYNrrhq6KA
zgMQS9mbGjsWxjryIiB26qXdyNofH2mYiY5KAPwtSBrJX9WKpZnwMDHS4ach7Yvd7G1RYnxsQMwE
SgVzOUUzLRqo2rP0hi9JdI3OeAuCSdLtz2+x7ROG7/K2bcpOus1bnZbf22AKf1F/1ntAqMVGRvn4
gImLh3+baA+lmQI8QfLXVLLuk8ojcpwX7sXOJPId7wqZxTxnh/PTsW3LOs13oUjnHRHExcfmmj13
QwU9TvqpTylkwi9E9DITRrU47ZSP6Zz/CBo93YwkF0evGJ/OT+Bju2Uml1alykiWRZ/+GFI27DRw
1LHugy1OANvohkMr7vcs6BDvXFJ+18JXu0yhE3j+r3982mQml5bLxjIiNOteYEbf5k7uAt4c0A5G
Fzv/mutyJ53gwm02vBsRbnZYGLYvJOqLeNLep9xBD9ht8x1OdPH5+USwmf8+cmcmzEqzBcyMadC+
tCp47uRTy/ACTjhxWjiw2OElIOxG5fn1+a9Z3MREXlXZKJwFp9AXf2J7LxyuIyHe6BAcepVcR1Oz
UVBaLMBEXjXD0ggXpPwvYIfal1CwjQnPt7DutjkYrp5F0O8DUMd/CZxyh2T0oDJ68AvvuYUnOslW
NW8xNFOqEJ0Tzx9a1rxEGf8t8LhPDPXdWHefW+b/LvLsuq+3Ls3XuPGRDazL+C6esM4dUdf31Y8h
AkXl1axa/tTPoyr2zJej2LA021eMLB5KMmqKFPVKAxD2y4AWj62LAlyF7hbfiG3fDc/vHF9GCPHV
jw6qOGDWr1UM9pRw4xxl23gjl09BGuC2Nq1+uFH0mYJiNh55it5iM/4sihxq11BHPu8mtnkYnh/J
1kGCGoe3yEvqfdpBdClttpK65X6JmQgttBE0yN7z8kcxsK/c1U9pWl+tlrVaVarz7yEVR5EIPJ2h
F92nMxO0hQtdWubKlz9S8G/i0ZWcHngSOBc9VkBI/Lf9irloXDdpmjdwX4PNSZYcdMW1iAuwQWzs
/d/S6gMfMQFbbiVd4DBI9Dbz8sjIbdMFfxJQIGc+u84QzPxG7lpBn0UyPHaUb8RLiyGYOK42FGDO
Wb/agYM1LvOm2le6cvfnzcxyjjCRW9BJApQl8ZdXQZvU/83DOXsmYVaDbWEQ7S1htetsEA3ZPmU4
f1v02Ju5Tl7Rk5QhxF29uca7LL8smk/DVPPa3QlcIG2U3hZPNWFdpAtbZ9JB8hMQ83Lc9X32Nctr
sc/dOnvq2lJlu97b7MzZvmbEhVRFaeV0Y/crc9T1ehxLnemx7dvPuft9myXbZgpGTCikEzrSG6Kf
uPSnO+JkAi/Vceg/bwqW0U20l5ppK/ua4F2LKl44ddzYzXEDfX5wywKZPFkKWPbWg974z5SwT8pR
j6Oavoh6vO7b6dEZLrs3AVr232FgGqKwSPjCn0Hj99xDfTBuo+4xEE66b8vk4fxc/hK6fxAITPiX
5NDZa0ji/Jy92gP5bteGnefuWl7kENslepaVd+wpn8pvJIF6dRALwDGduINgdhQ89aGu2qM3DlMB
ZiA8VgBrkQjcIkK44lR438//Tdt+rkn4XUrP22RAKi/UT2/u2FWbeMlV2Ah1mTebCLJgcPlYyEX/
LAk4ZcDZnl+FHQ2u+CQBOcXD4ONlszCiRrTQwk8Em38yn7lx4EfBTpPyMggZMyFkCWACjgAvw7Ov
iiBmYdntqklWGxnDctwxIWRdPkdymnLnLdB5e9RMAaQpInLNvWXL4G2bbIQEN08ib+xL9dNN/WBP
aA4eG7XFuGmRZmQmjkzM/UBxb+c9jx1ROz+tjpS4XtwVfAe2hqeqW+6SqcJ9fwXyeEL2zqj/wXF4
Y+ttCdfEmPGRl+XoTvRn4oRHnN4fPEYOWaTv8bL9no/5IQS5zlpwlcy9n5vLNBWZiT+rc+Iq3Xr1
qe3yYdhlmcOWo5Q+CqQ6yqqN2Vl2zoShMZyzq0BS9jRlGc13oVd18w6vleuN85alqjOlG8fFDaU/
t9GTQ9hdKrQD4IGDGjs8Jmy57wj72hfZddHP+4sc1RR0rHNwkhcE32t56MY6q+neSdMthXBLKWSC
0iCKE5R+lvInBVqc8DcIpvX0qpIR764RiRNPxLJXxVIeIVe36BceTSraOIBZzi3UqChI0lOmGwfc
XF4Lvhn5CurQQxm4V2hiX51fO9snjONDBmUNt4FQ8a9sCvcMxkyK4ruIvF0xOpdpajETroZTZFKl
aiZPbq+LHfPkaQgQ7s5PwGLMJl4t4TSb3UaTp6bEovjtqPfTkmww0tsGX23iXSLrSOtCkXVRT2ND
f2Q1FKmkH2yV8rbBjRODnPtGLZmvntqquZtm0Bwk+tL0YkLR6AjVaVx2qKcsSXgM2ah6l6ftllqX
7a8bCb6dwzFfhVmeZm+c9twl93QGZfX5HbU4nAlEq1ENQOVtVE9dP3wbmu7EGwTY2fWvtDN+qQpA
Q1Oa6Y2v2aYS/HuLAwqAoGSsOFVRMfS7zAG+Yxc54jLxcmbKQAaNJ51uZtFTGoA7Olvl6rSYns4v
lSXNm9i0qaPDEC693A9+uHwfehDqh8jJV0P75/wHbKtjJHlnaTywgAq5l2QpdkuUll3se0n466Lh
TXTaMPU+eBkl/r8T3jTNVN/naHJspCGLHZlsXWMfQF4mb+UerfBrOafNrk5Qx/IE4ua6zPeBPwaf
WzldJvLDTNTa4o1Zjs613DceGY6143d3nEFf8bKlWgP4u1AE8Yqk05WSezUVBx3V13O3deqwbLKp
DVnxhnCF0/NeoKuUuu2vQPMf5/+1xUBNFi/P8cuc+kv0pJowuJ1rlcURdYNdT/othK+to2RKQvK0
ySfA0sOfQDoqp7oirhO21U71XsYfKKlziHzkQ++iQdbUSdWmO1GlkKlE1RQ2QX6c5RIwurFNtgkb
KXupwpJBwUfupxYYKx4cnfTo0su4I5nJ9YWKe9LC9co98ackPUQTyR9kt8wPeTe6zv78ntnMwfD5
mrRF40VLua/SsDjOeUGf55wtG7d6lgUyMW5er9paJFW5T1uCTSIRicsl+eo35LITjQl0A3sYaH+D
rIRG2HQiTvh9Yv1j12dpnOrLJMSZCXYrBl0DEyzLvXSGPIsL6vAdE5DeusyKTLSbLFmQgCMU44eC
fmnyYtoTPdAsdke1cba0uY2pKZl7FTieHZ6eOrJwmh/SAk/1gxh8zFG967xSgHgvdJymEfsiwxOG
ZpfWevF2oyYO1OUKWU38QpMzEXLukGbjnObkifS6AWlm0y7huIvcvnRPFxm1iY8jnudluZL8aWnC
ASWkjL5VacI3WhIWl/ENr5c8mHzU2+mp7sc5ZhR31Y24DFjCTMowtTRR2095d0qSFt1L5ankM/Jm
sIWhsJQAJjpOl309935Y/HKdwomOrFC1m17rzG3VLphoScrrimrNNtqjNsMzIXODEkMKxpb2R9WP
X+aGxhy1dJOWB9FWd2kIojvU21n00AxbfEKWk4AJn/N9N3BBR9f+kGx9IezWuGWSdyzlN1lVPqzF
aNBucV1ZVtNE0yXaZRwUBu0PV+s71iyfedvdAeTxTWdbb8Qt1mbKVUbDHBIKez6FmZDxULtqPxRi
K/bYRl8D97uDhsu7ISsqjvORSKYMXo92wS5MKzluaVFbUoCpVtlnEkTvM02eJlXOb6V2cudbjwaq
zuI8JLm+rHjzjJO9DINy7Mo0Pbme+0eXToOjR5MezscT2xwMj8cbKIAC88x54lPQ1A/uMhT8e1c1
JPzT6M7tN6K0bTOM8txnTckhozqcCl/i3kB4wdTHYAzZ6rNZWjV/ffTdZvOQZ0EWDs4Tenjhl9DP
WSw1qfdS0z9szpKdv6Cbonnv76J+s9//97zyQRvbBOKlbopmZDXU+0SrKUtOkpDkPptT3JnFjhzC
CNpvTd05Yq9dmnfQ5QOYX/1Qc+YICsNU3uDdjUOzdG+Awmrvp5oqNsRhwslLX/iZk8Z4j9vTPK6h
BFAEaNXJiX+Z/cgv5L7scz0VscI7Pfka8TR324PjV6Ker/kEbc5vYdHqvIyTLmfpW5jzAPFoXqJ6
2DngpI0gSoomVlRdZZoloBDbSPpr3f/RoqzR691epF1XV44qxVs9s5tVoklN+8apr/62G3m2EX4t
O25yq5Gh7xw3idhTL9RRzNM33q/IuazaZZMG+m9wj0mUH1myVV3YpmUULjrPc5qlTn7imFZSN58q
rr4tYfnAu/w4ynnr5G37jhG3VBsQiHHr8dQH3p++Zp8oQyFMvXuwhT6U6Zb4p8UjTcQhmsKscpJW
nFKRPutFtsdGML4/H1Vsg5shawnmCSpo7lMZdVnsk7yINeHfzw9uCVkmCVudU6Y6CPa+dWlwp1Px
ex26mcZvlw1vhCq24Ll9LxL+5rb1lS8e135l512YVk0WNjYveVNnRQS2V34kAg9rieL/UMkflmyz
1fvx8lMTcaiAmEY0wNNWV9LQ/42zj6bXoZfLLYjIxzZKTbThMPtBHXgjPSGuf03JNMdTJR8wtSZ2
mP4u4fHnN8P2ofX3d7GEOW5P6oriuMurT3k2oo7DiSebRRuDe72EjNWWsrVtzQz35j7uGovO5084
00UADiOIUAcCpOfn8bHNUpO0bfFxVux0wJ+iUX/xmvAGZ8PPLPA3sBsfH9aoiTNsWCrIQAp1Uq6+
WsqC3akVmK99kNqSkG58xbZEplezYUinqHNPwDM5u3rh7m6o6dv5FbINbhxEptTLSvxVdUK7A+pn
U6djFQRbzHAfn5wBK/q3HUF1aHaLRWOBKvZ1ZsHdmpRKD0BA4XyZqL5Kuy3fsG210XZoa7B+1eE4
n/zFZyA2SYZCipiVaki+RYBT0KvzC2aZkok5jLTKeOMH6lQ6074ewk+8rB9yZ76v8EJ89cCxby/b
eBNwKJjL+diS+eS2CyTg3ARtoc27Cds8DBdPZISr79KZT5xPyz+hU88/XZqBB5vjPirZzQl8kgXR
upQ6AR7k/OpZzM1U8gQlHi4VlArfQrco4tAJmzivNnG/Fn80YYetJtkkpoa8RXw8VuG8BzThM5fj
S9duyS1aIiNfJ/YuMpJmZNWkq/kE+qUbUibXSyf/3kd6LqSByy2Wv4+PWdSU8kw4q7yw6oK39Zi1
nkiKHBc8hbOMV1VXX+Wj9xbMlBybfqtNYJuYEQh4qwgbRuVChHYCxxbbtzP7Hmh5u04sHZcN97EZ
gBERRDS5pJlcdUoXQFsSUju7uZ+3nqvbDMAIAkSrZCZ1F50WJ4jDwNm1IF6eK/VFZP7GBCx3+9RE
ICZBoqMKQOqTN8/xamSqVi9elN5PIrj1UyxcXt8ONM/BayWPftJu3EdY5mbCEIss5KJo8N1+6o6F
6+57l9ymtH4jWzhBy96YUESV9UMpVDmdJhGd6hwiwa0bbr3btsRnE4PYzyrMQoePJ5e7LO58vO6t
iyh25/nHRaHFhBt6XR+GzlhPpyEtXVw4+f21gGzX4fzotr9v+L2CeGfpMjGdvLKSeAQqvwMz8HU9
QJ4f37a7RpJXDWrTGnSnp3Yujrio+bLe6vaSftW4d904Ddn213BxUgMkV5CwP7mkHe+ywi2/4qph
C1dlCVkmYdzcIWOEXsFP/Uz24KzcyU6OsbdWhTrYU1ECNt284gBwPL9ittkYvk5TXtNiGcMToOwN
XuOVBTr07c/zg1uioQkp9CAEXtXU608zaU8+ob9Xx+a0R1U10P/DQdsyCRNdCEBYWWUJ69/EzN58
pvCux52T/flJWGzWxBRyVnBfA718qkvq5HuQ/3YvTeqkz37kzLvz37BNYLXnd/nQ8wC1mlAXntoW
N/i4XuLgKlIbNaFt8HVi7wZ3p7GNCEu7k1voJ9cDkjxIoElx/p/bVmf96LvBofPEtWxld1LTqhva
pPXNpKpfVZLkF66/6dPp4qokc7sT8IXlbvSyOi6Uk+1IVF8GP6AmDJAr4QdlSbtTMI+QHlJ1/0hd
v7jsAPofGKCqgKXwoT2cFQMt43Ep22Wn61T9Pr8FlpBhEsn1hRvoWXTdCZ4WI53+AHg3FnW150F1
Febhp/XssUqLX/Q5ExTYUw3C5ygYkN/Ec5Ok916Pz0zptXTyo6zzr85I75pi6xGMJYaYIMCEuaHr
EhjYGtLx0upKl5DCpfxmkcF3CBJcxGdHTdCf6nlaTi0LToLqekcWd4kz6PVteInFBU2wX43bjpqC
b/pU9L32byfZt96OBg1eDJzfFIsbmmi/Ni+91Gm95gSsw+fRq9lhatoGoMzp8fwHbDNYf3/n51XZ
JH1a4wN4FVjfAOuHZJEny/X50W2bbPg4sGnp3K6JYrWnfkqLuAQwcTUoMuJLQAbcnP+Q5YBggvmg
z1s3BG8dTmtt44fTt4iKr0ML8O/FR0yTfY6kWgYjVFxOjHc3pQY7R8XE/YDm7sUx3UTz6bojXVf1
3okrnd/3USoOFSf9RsSyrJIJ5xsJHyNGEveEJ0DgghvV3pft53Gp7obQ3WiBWwzKpJvzgmWRY5V5
pzKZaBMrvpTXCjovG+dYS1A0KecELtIJ63z31CMaCend13M9xTXOTYNf7b2GvgX58CUnYDc8b1kW
DzSxfoKDGc4fqXuCqlHwNdIlnKMOPW86ZqWot6ivLY5iss+FOdo/2Tz7r+iQHqciPNatelxbcnPj
345cfj0/GUtbw0T/cVV4czpi9ca2/KqFTmMZhMcg7D+vPRpkY+iHZBu+b1s4w/eFipxRJr3/6rvN
ra/Y93wBbxFKg/NTsdmycVxvdOEAYtb6r0qzm4yIr6PHHsrW36lp2AAe2DbFqMYj3JFnPCmqUy/l
J1mrLwV4yfFk67NQ7ee6YZelKJOgDgqabBkaZzn1UNK+c7XkV/kgouP5dbJMwkQBNg1I7UEa657Q
TDzydHYPeTs/rtucJSgKBB02Mollv01EYNJ1Uy9rspwgCp7Hg5LeVQJtgZ2D7uZGGWiJLSYIsJaF
YrQdlhMR0/KQDL1z0zjB+M/5lbJNYLW0d6kwok7RhGG1nDqaRvvF7ZMDBOjb46h9vT//CdsE1k+/
+wTkvMtEQwIWXYok3fusFEdJqbo6P7rFJUw84JBCSkeV7nLyUHy3Hbx7JO5Vq9Q/wSI3OuK2RTK8
uulyYJuacTklUeodqoThMS5ee68psNyYhm2RDM/m81gNfu3Up1nT4XMu2he3UcVGVLINbvi0Qg9a
O403n/RK2FGT8VGkW21Jm6sZNXfRRR6emAj+OgzV14LpK8/331Q0Ht16+UPbrUtSyxaYID8XRB3c
GQv+Kph37+HZDC4oHpd+yDYynsWMTIxf2+qEp4ETvoYTO6w1B/il7vlQXS14THzeUi0rZUL8yJBN
JBNuelqC4RuuM4ErhFyIOCwj6Ak2u6m2iRgOPSYVgZoigGPEFdA/xUwgmPmIV35/byMum4nh0ams
27Gb8Y1Akz/rJxA3btKc3qzF2XYytSRuE8OHWxMGbhkavKpQ3Kvlu48ycLWsGtsyLd8bXm8cES3+
YUL52l6AbLBgwWui2J5EEBDZtFvbdph+TQn69iPmQCK1r1R47fRQQJkBOcFnzu+G7ROGd3vlwkJX
Rv7rUtS3sCtNOzAQRztvi8/Q5nuGi89hXQqgR5MnNkfA1LM7j+tblM0bZYzFL0z0XuEMPMEq+X+X
CP9/rZboxD7nOKqDfWbDwS17bCL2xlLlRaXS4FUU/r2unSp2QHuyMbjlgG5C9IAGbKQs2vk199lD
FJW7gMgrgkJvPf4BeLhSacguvOzGzETrqSafp6wl8tVvpozc+lUwVN/yKPe24HQWizIVQSunBrNn
lHWvTtVA2GKX+/m8XMmW4PVDDL0aVQOhPLpJ/vu8BduWb92zdyeENEnSvmx196qiZFciAAOndajA
WDqLaZ8hpkwjft80BUtcMWF8LG866naseY0QSNadKmBpNfgzVTUdKxwS82iL8MD2KcP9U/CvCjLz
5rXGbNbZwb7XC28oARxXyikPPeTza2jzIiMKJEGjpgTPD14VU4/aD48MDYcgAuCb/MyEv9GasX3F
CAW966SkwRO216EfblZuADDTHEnDP4eDu3PR2D8/GcuymWi+aMiCvCW6edVtGa+f0lirYkp2Q4Qu
hBiPyaaqmWVGJsle3c2dKtDReo2Wep+lTz4ubFOR7PLqV663ykKLgZsQOZAduEMCEr/XRPwPaVfS
4zbObX+RAImkRHIrWbJdlaoklaSGbIQknZCa5/HXv+NvVc2OLMCvV0GhQZnDvSQvz9D5E6mO8cL8
EVVMsNr9S38EckaK/t02fMYZAFBY5rhtUb11feEnkBYvLldExJCdFf7/61Bj2pOiNEQ4yEn6ubTJ
SfEk4vN4bvV4mLUTdla9s7o3sreJkcs76G3khMrXBoiqH/DkBEayqVi5J6i7kfFMs9LOaXXXVln6
lmGb/t8rqlV+6p3xURZ7B+WNXdQEyw0Tt5IEdshvMWkTX+jq2BH5fCHGXp/0DSUH1zQutdFs4lid
9UrYurLSH4mCqUMAG4RkqA5tCeveJkClqvKekCrq8r4gZSqLgBBnsKTvVY3b5KdqUEOOykgXT69M
L0V/hirb6O3s9VvzaOSPUg60s3gJJStZs/rUVg60edg6O3sS8n8PZ2YC7irZNqmjXft1SJK4gL2y
NS8ToH3znNLjAPnMEtUfCFHJYOaqaHYuiH/vFjNReLgaqrpd5PwKKyLqfmApKMlfR3tdu5u2fGZ6
pDauWlWpx/qV6Lr6MSChf1cj+M/Xl87WzzfyhTe2+Ywno+61qstcHVbdON1x6FNXHK9/YGtWLjHx
boOHuSt0f2TXv1px4UOhLbiIH8QILbcg96W39/779xAD0evfn1kZ1SsHYO2VxrBj/EGmmcefBXys
s+9gOHjqy229of/+DBEqloB9168Jre4v20aSlHiGZFAmwAa/+wzy902DSePsUGgQKFciqtcm0//L
4gr7a9KNj4VQfmw7QY1DRBvfdlRhJjAvA7po8cRQPJO4/3mpkF5ORV3DwsVxXpT6xshyU7WcSSMJ
yC6143iiyavMO/m1g2X518pbq6frs/P3VM5MNF6t1Oohz+hXC+N2yOZ6jWrpnEjG1kO31sPOEWVj
rZlIvGYUMlmKTMOT1+tWHwPVWngLs6Al2i693lMa2/rMJaLeRc6snBUqJa14ybh8GNI80py/TXpP
PG0j8k3wnapslIR0I17SjszdWwwdS+33celYn26bDSPyh4qxbCAJf1nq7kFxC0d8dZpX5qfe9O36
J/5+WGQm/o6vVTqVdem9OJ6uogb6KX7ctLHPcJ4iAxGHHh53flMX9HD9g1uDZsS/UMnqDVbsvoxj
Pz3quBhecm8e9+SBt6bciPtKpAzW5pq8cNVN7ZF1NnfuL2YuK0wu52yKbuuFcWFQxGKFXfE0nDL4
enXN5Esg/naiYysIjRBXbbe6VSrAAe2n6DIRFXSIR8bv2ljuPFRsfMIE3Q1ktiSzs/4lLhLrxSGV
imkEI6DFXf0Rh197+pRJ+KbsDNfW5y6r710gVh0AkGy00zBrR/EpjkkZxHHi3DUAFUeqZPTP9WnZ
+o4R8JUn8XhbjDrMuvxr1+CdLyHVXTw3D+u8C3TZWMEm8o4keaqInnQYzziLQuFKBBegy/UebDVu
hLwHrLudLl4ainH5lgy48eSk37uAbg3P5aPvpmF2lqZpZ6zafOwOHTY/m6mPlwqqLenbbb/fCG+a
OB6tAE57wQbi/UinRL/0THfOTmhsDY8R3ki21iqWIXvhg4K8VJmLdQjKiynszge2hsgI7MFyavk/
HbCqVy/NrP/xUvtIV3ZHd++zGymKG+ENOCuEpaiXvmQqmx7YWjN5yEqXLf6YOM2eQOlGR0zE3YjH
qH6ZvTxKKv2ZaPsTbMDgtTffiVHdmKhMtB2UleF/2g5FBJHS6lTQvP8z1kNyhJsTQJZiEc2Xm1aV
ibwr1rl0KuHmUZ1R6Pg3YvJXcIh35nxjQkwVvzlhkLQu4zyaVev+hAUBHS60bvaVsTRPo9u6YAR2
B/lsr0BJKVqrvgqcKpmP6zTfBsphpgifk3IYitUlZoKCT3Tq4EvwyiYwXXauUBt3EM8I61pBYkFY
GKKY4EJYTjI56pLlZ29WyYGX3YL61eQGtw2VEeS8UWWGek8eLW36xcXuEFZOt6dHsZFBTAyezWje
uG6NeUjZR73UXjCXcg+ittW4Edr90CjQVjOspKkh52EZqggG63vrdONOY+LtYsJ4ThOiXuBLV/r1
QP5XCYMIUDjU7eqvOC3Q8pce9qBkGynEBNwVa+95qivzqHLkacod1x8gTBHjjjbCVXMn+LY6ZWzZ
C07NTt9O6sWukhM0SA7Q020gbas7kIap/Ard1MV1jjetLBN9V2RSQ2Q+tb56ykYBsQTVAPxj8Cdu
KyQzE30nGGkbmUvr+XLtvFw5L89uy9qHZOoDHKd3kslGxjIl9pp1ESTrhA5ZP2h/wumjmsFQ3T+G
bM2KEe8A5Q/2UHrWc5qX93pyghxnwSwZgiEbQqcojnEJraa97LIRNv/B4lW5SmtJ8ghlVoSMqlRZ
hqM7zXJn/9gaL2NXL90BAgfgkEcNX+fAGVkRQcGZHheg3sPrS2srWIzQdzvPq+nC8wgOifzsCEmP
Xd7bJxc4Q18U9Y37uonIk5lQLLVEhqr3OtA7h6+WgEfG4AWKxfqtq7ViP2/q0n+AefVIIX+JbNYN
Yvo+zmv/WEp3sgKRr+Tzqiy5Jz69sb2YGD2e5OuwwgQyatspfWhJ8ZR4eRg3TB+tOgX1iO/BPjfk
TpiJzsOTUlvJseDP5OIaigIydHsjZeuTu1pHnDKOgzNEzTidID2wszS2endZle+O3W2RQ1DBAb2e
r+nJVirCOVz7kJ77iEvkcU35XhV760OX+Hr3IfBnR7I0dXqBj3zJh34OFk51QBsY5XRtEsW9t4fF
3/qUkSDcwfJ6iyosw2z4jVN/Bthseh/z+GTJ0vG57r9eX4RbHzIOA948OXTusyyC08IXMcW/U8d6
7UZypItT+rRN/1z/zkYhxNTus2zBK4maPojGa+aXdAWPIT/X7ngS1fgNYO3PPRwyr39rI9+Z+L24
nXLetlDz6qmMyQGU9hQGpTkp90xJNz5gQvgq4roEk+M9FyMJ+jZ7G7LktvkwQXs5l06prCqN8Mb4
wHMr8QdZPPYFhWZHlkBaNvt00yCZ0L1k7FN7FhYexaaMWUHeiPShctJp2Dllbiwseknk74KF201f
T52Nd94qPq5ul+FsO4bVvJ5XkcHUK9kTddmaDCP8RxwF4YQ14UMtTd48Oq5vnXCl2jlAbTV/+fu7
fuh4svrRImnUe93g+IJU6QxNy2HWt61WU9DPoiXuRgi0yJrS5eDFCxSsh+rWn2/Et6W8MV5Uj1hQ
2n6jfUXvLHst92SxL4P8XxUXZkr0DWnSxwlYzBHrrUc3h6QoSNmRgP/7zjLaGn5j37eWweMa72ZR
L9qfbtZTULF1vzc6G1nJRO5ZNLOtDurTkYutY87II2rCn4hd/i4sdeo7NxyXat3pyUZAmCg+4lqT
t1CdRsKOP8watexRr880qSMMq+1Pt17BTCwfRCQcDFmSRlrz4VBkdI1wU3VuAkczU6xPup5YbQeJ
HAooJfjkELt5LHoIM+zs5pf88JcVZQr1LSVEKtYCeWkBhThSuXdy7fLUiqw+QHVqpz67NRdGUMOx
RrkcnOfIK1ZUSWUfIbEeR4ZavKrnV5vzeCd9bHXH2MibZMrI4maYdcu5n1f+3WXjqSjnCG/uNzGt
mSnHNwGtnsHvFfPdtB9wqoewsqVg1w6XzYV/ub5bbMS5qcrXOEQ1qJ3Cq6bM21AUjoMjT9V+6GUz
3NgNI9L7mbWV3WPZyrYMpYduyOzVW4Y7d03O13uxkUxMNF9fiqwYFDbXDiCNsExFH7J4fbmtcaMI
383EEaMd62hNBv6xkul6apKV7MH4tn77ZSm/34faooAzIIanzoDm76ZRBfYujn9jek3UXkwTyemE
JZSVGvZH3bcUwLa5rHceVTeCwMTsjVae6mQSOuos+jOh3jOxB5L7teNUfsOmpr8t2EypPa9f6cAZ
usH4+KDL9WNh9+iG89p3e/4q7H84r78kKBOh584wiytsJ/mGuzQTZ57INTn2VUl+S9dxv1QwpSPf
vDZZ20M1OpXV4rUkTcYnRybtdN8udqIiK02z716J/4IBXCzxJffcxL4bcM2Nv/Nh0fEBNp/4p3Kz
QvmsqhLvIGNFI48D0KYGvtSHdp2a8TAu3iCCImMzv5C9USXUkDxTR4gU4cQIRJXXNMeiL8rXElJe
dSTikScBb2E4cRiHzHEi11HVdKhHruihL8v1H8A5xBtZUqfwx7jtXleG98mgsel8ysXkfc4UgReE
qNb6Eaoy0Oed5TAJGdhrbrcHtwR8yB3F2vvTIhbrDAr3qr+QzGWopSgYX/t5M9jU73LZfV6zhlU/
STxmVuRAtZJFaqH9rzLrscU0NS5coUdkbR0IR7kq8Gq+EB/mYIXz2OhYd6/LWAjrSY9kde9bx8nG
gKUi9vwqh0fMPTJh+XF1rWaJEiiGsPnR4+3ChsCFQuISCG+lcbTW85gdrVE14hT3bctw27KTXH3i
dcvm32RpM+dzt1LlNgHmnMISMB8+MOWx4QChoyHKHSANp6Ra5QFTIPlnt250eYDuTskeKMiuDJJ8
KgW+xNOiT9+K1cqcRwAi49xfF+BOAq+txHQP9IaegY/OFnh/VJCxh3ifwF8oXiwxalqkwLPnPEn4
EeJB5Z0Ny7IRLlyQkKj+xORifZPIBKmzcNLKffQSSFOdRKnG4igAuOohjkMbzLJLMwcnNUhcyCyM
u7qeLT+1a+h3+kTV1C4iq12099EaPfEsFYEth8fTDvaRlFgLXrCT5dfkNMuXabG6czqr7tOq3KlB
Rkpp5ZO271MfHkrZU4kDKB65NWthdyahRR5BqLotxgv4nyY/dEpH72Xpp7j5U465kr/B2YZ4/5zb
gLzyJYHJAaM9ppPjVjf6yzKt3VHVrBvPyWR1zxZKT+VT6bqQ6q28emL5YZRWN3xoANvyfFExxzv0
lJBfHvVGN7BTaC75EJcslV/KpPppySb5wMSyzB+ai8C0n8HTrgyrTHTxAQsdx+WmXL5DOXv5VXrU
ze8bb4ZULGo36XC2AWVMj/nKS/vJnonufbzUIPgyDJry5aiSOmhrLYZvdIDKqL961vqUF/OsD5XN
ScimVXwpF5iDnLAveT/gt+A+8rEf7ZMzW9wOPEiVf1Od7T6vS+3GX6dJ5quf8br/2C+8Te7wDu8M
YUlKZ4Ssax8791OmhfOhx/Ese5056ssHK5ub7KHgsR5Cpttq+YqHsL59tHTtqAMe9O3XtrYZ3OgL
XSc+ASPH/lwO3QJ5SjIKenTtuRz8xrEwgotgrPU7KEImftLnXN8zHdfw32q6T11cyX9insJgBXkY
qmLaKVq846b1U7wujRVkeGb6pnobrlpDZzE35GUVt5+cxRWQeOBjzoenIVkniC0t7izb2kc0lvTo
QQtCYPZTaGTpNemsoIeUUOvPZEQisTrHfejGufqcdFo6R8vpPeULla3/dBjM3k9BR7QPuuql53sN
kfzYsHj55DiENocOIInu4C2dlQZ0ws0empyV/Dq3Q/9jhH4WbCRA0XVnJDyV6CCbexUR1tM/GIe+
C0dVUhm5aoZUZ1U06xowp8La0Z2n5OC3Ms+zf5C8WhhYdrboAm9kKPW7rM7W1FdS0+Y0SrsaP07M
9eiFkD3Zazg6EHTMQpdUnffRVkMzfhG55m/YCLDugGtN5g8zNAhV0Mpqij/B6g0Yn2HVMFXqm2KR
oczBjg4TDh+2IOMdYXhDcrP4viczUUcwrmAFCYij92KB0QXkLzaVLrK8wY0Xv2VDR6KKF8l80PlU
f21XiRJrAfkG65g69SiQIaus8xkt4iPUxqHF4+fw1baJ39ViHMLCgdxJFMcauZaleGhfg3YkLswb
Zqn7PwjYrjvYeey9Wdyzl5BYff51wG7ygvNylT9K1q325wlvPO55mueqPhROnJJDXYJtfF4K1mCH
t1oyHEGRH9wQpbfBiiTp6+WJj1bT38tmTYEXhDbDBzcnS4yKd07FSWUNrz+zPm6cFxbPcFsCpAiq
7KJabPDH5UxQ8FfQZbMYcRakCmn1UZvzZnqScC2BKGpCZ3IE3aBqzlbbrkBWTTDY1djPKHYeHyRh
kZxzMNlgWNmMah7QYAIbj0V3vDzYAjjGp9V2pxpbajm60BQSWF2LbPivckxzoNmKuG6AQqpxlgnH
dcX/GSP5V6caDl1dCJdrkgVjOuvmDtIA9R8tVwB84D3eZN/ctKifnF4Vv1uoxnZBRakn3oZZ9i8z
MkNzXoApH895XrndGICO41UP84SLuwhkqZsvLJV5/IKH2bW8CAPaywSMe5apJzDEYu9u7AZehLBl
w+7c5skiQrCk2+kO8190D0JL645qKlToTk73Cx4yqJf6XdsmMqgmJwW9SF6KBGniufpIVTNAUS3X
DKY/DqQbilA6a/V1Yo2s8QCapuqO2ZlqdiotW6dcoxYCJMDF5RXHUA4B9nsV2xIwmcz7PHUN3fnE
1indeAlx4SNcDQ4uAW4Oz8WSVtk3mtfF5+tXjK0OGFckmJvZDgGwL+pW3elgwmPbFPa5huluxsdi
r6C+0QmT4RCnbp+nKLuAnTy8kFK1B6HtvVfPjT6YnIaEeGOWopQZWZWdnyQlf4qOWGFaLGpnDra+
YNyUCscryrKjOrKbIT01NCuCCbXBM1XJXlVq40JjX/7+/jIm8E6czZaOes7sM6wEdKDZRI7ehXai
53I5Xp/wy0/+y13DZDB4S86VSJMkGvr1YdS99LPCeQAZIIy9AuWEPQ7I1oxf/v6uP9QlyI0u+pO4
E96GLW8623nBd65lG1U2k8AgFfMaMHA1AAcI6NiT56VsH0pqH1qh24hmOJJBW2cHS7E1N0aUZ1ay
FuvYoC+5x6GonT/aQKgdXF2D8XabDxdQrv8eMD3zvJ5lpYE/gCMGH7MygiRwt7OCt6bDiPMG1a5W
r0sSVVXcnygsgwANFmU51rfdlKlJRZiHBh6+Ik6+uWJ+dER/5k53vgD5MEU7l/6/d4KavAOoOTuK
1l0CRI4VH1MKYwUNbeydNbXVuhHkwoY1OARgkGidKvuhNbDmPjYk9zaoCYRD/z3BuPL2DSWXJDIx
CGEVjYYePHSx8tuAutTU+s3mznMsa9JRTKl+VFhHj1aik5tYw/Q/bAM9TnTIMfiOJ+GByZ3mIrq8
Agxy4/gbdc1cLriT0lVHlbQYjj7gCs5c7tk//T2FU5NeAJEiNVcuLtWz1VWBpH39o+aQvGd4d8t2
evD33EpNTkGsMrgLJJjhudYfV81qf7GqU6KGu5SLjw1Ucq7n8K2VagRzQVvI7jS2jkqcs4PY7iGr
1onbMKfUZBSMiV50jeNABO05eAokTzOfKh82A1Hq7r7ybHTB5BMsi4QXE2who0l72mcpsJSWV+0U
ZTfmQRiRPAGKzflqqyjupu6+iOMj+F0PabX0APvXGURX6520+vd9iJqEApB1h4YXyBkzyyCG23xg
a1iJ7Hua1Oe+HnBT34MZb33psq7f7ae1ra1aXIK76ORZyu9dzO9b3Mw6PocU4JIkHW46ElKTYAAN
RqbUfOkTQBxwm0Suom1WhGklkp1A2eqMEepjDIesQeG9c67Y04WtSYsmmGvntK5JlC8PvNtDJv4d
FkUF+fewcR03OukG5MRyxdGcBnOSfexjEfUde8xGchot+ZS7eudRY2tZG5u4SqmO2wonBbvXAIFb
NZSk/cqyPHcn9LeWthH6JMGGkSapFVqW/pGWMgQ06lLWatMgrbu7lO150G70xOQbzA1OCGVbWCH0
tuCZ1Gb9OVbW8nQ9g21kY1PKl1gErGqC1TzXXZWfHQs3vgBP7BMJcwKXu8P1z2x1wkgEqWoVS8Dc
DwGx4r4tSH1wUzXvtP73YyE1aQUVatxOOeMQWqVtfxxr2/6okin9tni9xmMZz4639cIIfaAdSN/B
tCqsgfL70pC+DVSatDe9vlJ+Gbt3iWXQnM0NDjthMvKAzf3g03jcM+neGiIj0BPbXse8Zipija7u
cDS35tHv4dWa+As804rep0mR3URLpdyI9WyoNfegsRYVMQ5bz41okuJRU+DvdtLW1nIyonv1GCsy
gqtlrqr8swuT+qjtMvfGiTBCO61625pjTISKLfJhXZYYJPap/HZ9EW3A6KhJL8jg9p2jwGk/o6IN
1mvMh9zqgOHorboJteN0ThF1I+4dUPgtIeynjl5dJAhIDxVM5gZOITy909WNLGbSEHr4DPVFXsVh
c5FdgzIJe8SrvwgVa+OgJN4ckBHmgNd7vrEGTSqC19NW6dq2wiVD6K9uHh/btJkeBhh5HFAij8Pr
39lYHSYpQctWFWPaxGGpsyoaiQM4Rg//k+utb2RMz0gCjgtEUg+J6VC0k3WeUKwOUBRjBxjzVcH1
T2wNlJEJeJMLh14k0WB1chp71vjrjOJ5D6igtdAf1z+yNUpGRuigrE6gfxeH6+qUkS2c9SOYNNnO
/rvVBSMFOBDSWZcZcz0kwvNd3cSfV+G1ASnwgtguY7pzwtzqhZEJYsuKRwK0ddj0eRxYFYWlsizV
ja0bmQAapxSF4ckKs9hzIWfMxZnFYq/QsLGSTFKCU3cZzikl1mkrrcPMvP5h9eLsce6YvC1RmjwE
sMlsj3WYZHBB8k+x5M45qeI93eqNwTf1fkWayt69pGEbqMZwppYTNLHaQ+pvtX5ZWu/2Qylb7k4S
uQnWIPHL4Cb9WWVJvbOXbw2+EcZQqmjXGO+2IcloearYqE9kTKdT2uc37iMm1YC1Yo2Jl0HZMBG4
Kugxu/PUivev6wG8EWKuEcDanaYUbolx6PQzPbAuPxVdde4T+3fvzMlOKto4tpv8Ai/FI3U6zxJ4
hyGovSGyNL3L2uyUVRBlvciuIZ5lMu4k1605N8K5KCaIh5foUzPW5DA7LD0AXLXnx76x25mCv+XC
bVEUaF3Z8tyI4atIizSElaY/A14Q2AQ2GtfnZqMfJtVArWvZKk/FoU1UGcDF18LbUVrtjNJGP0x2
AeIB4pxKxyGj2Q9IVGc+hKzeRkqPnCU/4de6BwHdWGImuWAC3y6dCDIUloF8UbnIPtSd6M42Lrqh
ox11Y1HIpBZUadzKqbRkGCdtEoiuTU+LW9JAF7Z946AZAZ9bQjqOu1ghRMY+kW4RuKxlb3iwPHle
jNc81dzm30dN4V+HuQWMw5w4nFSf9N9luWh1V6R47T7nY4xndlhz4RosJmB4bltuRiooPbX0XTFb
Ie+c+VfBnfpzLGbr6bbWyb8TcW1DY4L2UoZWOslAofUDSdN2Bxso0Mp/30GoyR6gXqlXm1ZonWRf
gJZIwnoqAIUBj6S3AMzgOZTxy2VnR99a0caOjn2KAs/USBx4dRwtMc0jx5660wTl96BRy56YwsZ3
TBoBSu1um3sEso5FjOg8x9YK2Vb4J+1U4De2L5NLQLJYjnGB9hV5sKYPKQ5V7qfr073V9CXrvNt3
c7zcQ8oITWuFPR2v99p3y3xnpW41fhmvd433Q1ElbQ/gDk+/2fNxbn7R5MbfbQb4XHSAu6Fpj321
58ehOdk3HhZMsV/CW0j3S1eGPPV6SPURGaQQggCCYLqxlGxSBWBZQjwCikg4FBM/eCVfg2Ft+M5p
Z2M/okYI4w43z550ZDjJBgeQvl8kMFJr+3x9yWytdmPbBjQpF2WzAI7l9qE358cKFr/tWkZJm+0E
7tbCMQK3LuQoSzJjVdIyHBz4ADASFWTcaX5jgP7DFpgG+H9RyLC2hRv06nVE+eX62Gxs1iY3oBRN
UeNB2TvEwgbaE6cae0SJp4ri3PFHW+x8ZmN8TGYAGCC1ldnoANVHQMgC2aa+5+xdVTasxqhJDWA4
OgHQc2l+BKjtvlMqjHPxhak/nEXcLUJVWAf40B9YtfcMtbGoTLZARjzKx3YEOLYdgT5c71qaB2VH
7tN1Lxttzfrl7++yERlYUdgJPsELgSe0zzPfM7ja+vHGjtwMktV2h/Gqumd31AEHSMb6iJPt4fqq
2mrfCOhGQljWc/DLBSpCg8sBFhQQ5gIebt1zc9laUUZQZytL1nHGJ5pluVM0PiDijqmmN/E0KDEC
WttuqYoUI6Soc1fmS+CuPOBO+9AuZdQ4Nwa2yQuoMtttu8sUz/F68OaXaiW3RZyp7Eu1B/OQeMD4
OA9N/mthyqfVj+vTu7EwTWHfqmkKACfRdgs7ohpFDb1Hj9lYOCYdAKc3CL7btjh4vTojwqIYl7fK
VR/dYY8PurFwTEqAELCljCv8+C77Ugzfx+pRlJ+vj8tW00bAVl4/JkOHprULq2/5zOWXcX673vbW
mBsh2zFnWB1w0g7d/A20bX/Ob+NLUscI1inBxRxoDySD5p9xhfxcfq6qiLMFTHS9c1HfmlcjWleR
jiSDpfdhbas7zU6C/OZeeVDO0/XR2Rp5I1yrweKZzdEHBywkz/o8V4+66sLrjW8MvYlKG6Wgcmw7
NO7pYGlfm+XPbQ1fLh3vErxwstWNBc49Cc30nV5ykJ91q35fb31jTEx53bRx88ktMeZj8ZYnhT+7
dcDEDsxjq/HLRL/76anXKl6WGHCxVK4PFMu55ctdXu0t9632L39/176ysacDCe8dav6tFnel3R9s
1h9uGxkjTondljjaIJZiG5iz/G2tQsjxhbc1bgTqWusZ4io2DrP58BNViH8St7sAL/Z42lsjY4Qr
T7KLJUyLULKizqEhB9yzzfeK+1tr3QjUonYEkSPGnTT3Fo/I/Pv6qGy1awQoKCuk4AnabZbuc187
nxjf423+vWliIspojwePLEfThS0fNDRsO7pnLP33sSYmkqwfy2EEeQrnSvbc4gHF7aJB7gFotho3
brJyGBcm0stE0uch536RR6IpdxLuVuNGfNJBDsAxNR5OvfeqBLsGHJ9yr1K5NeKXj74LzsQVk9st
CH7pFM9JaSd+p6eds8XWD798813bA3VT3BPww/n8RcrkNCcPMbkNoEukEZstfLQd+PViPr3smC/P
eXa3xjy8vsS3frkRmF3at2DNVTgVXe6A4ykGKWvydvLt1pAbcalHGCVTgcaLMj/NoL0Tdy/k/743
E1N4tu8ltHMGNJ3S57R0wQsDy5M/icY5XB+Yv9fQiIkUm8pcD1AvwJRa9kPuokiHK1M9t2DRFFnv
u3X2k9t7uqcbs2AixhRs4ZLKyWTo2UUcxOWU+iLh41Fmy97DksRS/G9NEGa9/16i41rWk64LzEUb
cQEQbjkcXPmW6R9Lbfsa6izJTXU0YuLG5lSwrFgzrNepOU8u91UKdsTEnT2T7r9f/4lpBN/RNqad
m3oHl38sxHx2p08TBK/LH5Mz7FS2tybECGiPFTyV0P4+dOnZhfgKfaqgI3PbyjLi2Zt7zqSFtqvF
uhPWc201IAP9zGGQYfdBlt0E7IaT678nPAdzMp8KfGbUP3gl/Etwp7iSF3tbwUYICiO68ciH46X2
3EMxgl1ry8d1Gc969Z6aqvl2fag2EogwNuAGSIresbQMC5XPH+c47z8N87oD1NiYYxMF5rVr42Ua
D0rgctXDobFaNwubxRHzwZGp+Od6FzZGyUSD4RG0tsiiBVhAS3eEEXR6chdFfLuw1gi/oPp0/Tsb
+cq0d+cwTuO8pCJMGu97tsr5mJJxDEbwj5wBPEBmx9N9R52d4t5GDJr4sHQdK87cWYRzVZzgF/VL
TOurKrvjyqZHmTl7RZ+tSbr8/d3OmsHxAPywiocQ4q6CRIAxzcux8pcRh9XrI7exyP4DEoPbygyS
GQ+hQdDeMS7ZuajzdOdMs9W6Ee0JpPdisB+80OaL/ejG+TycmlzK27AzxASGQcRnykFS9g5W2wep
5QHZTI4g2N22hZu+757ddo7kOQuJ18IIDlTPu3q19O/bht6I7yRvM0lS4YYid+h0Z9fzipInTWa9
s0w3Rt8EhlU2NGdBSnXDiqz9QeFf97y1vZfrP38j5kyoF+m0nlkxuuGSO8clfk2q6j7h7sFe6T2F
YtMIgcrrX9rqh7F7gxVe/R9nZ7YcJ6y26yuiSgKJ4RR6sNuOh7ZjOzmhEidBTEJCCCSu/n977ZOs
3qvtqpykUqkUNBq/8X0CiNPzbWUD9CBXmUEvMPnzbw8/HV1/7THKlTMAmDCoe9Qu26XSSvcFnnH3
GSH0whl4Xt9lESFbgHxhW9Mk1yTu38Nk3VPAb6Ng/eQbLr3iNHB/fYNNIazfiIBtIaaUlleAy4+3
nnbBcQ3D6B6UecU+MQ0uvelsQ9smdg36exlkYOv7WLW7dsgo6OnNsTn95eMpufSSs8vbq7lVrPds
qy0ajYh9KpfkoRnqexEx8sk7Lq2ps/u7CkOH7EzItr3j80PN9HAbVQ4ZlI8/4dLjz/Y2RNvplCZ4
fNiV5mdbkvGNj0v28vHTLwzQeaFXT9Fqj+gZ28YWkOyKsmUbjgo96XGUToUA9fiz1qZLbzpt/r9W
1oRu4bWvxv4Jhu0XM/FDyRdwh+VwSxj9xH+8cJueV32ZtCy9TVz/lLbie9mrAxABTwhoHE8URsrB
uf141C695/SNf31LivoZ06E568lCSRD8MsiOTgjK0j2dzEM7fgYevjD157qzpIXJZuMh3Oo+ag96
jEgeVLg5Pv6I09X/PzyZ8xowVPVWXTjz6biCNvS8wm7eNkHXf4ET1f1T3Do8rwProV+rOUunY4sE
2ZUPwgrMOngyH3/ApVkI/3sWlhGSMs0kw23qwfWsKPmx4KKwdu42KC3cOkf2H7/o0kid7fAJyhGQ
9qbTMbPrmgdzJwvfLdV1dJIr+PgVl6b6bJdDbcQzlXTuKDKE9OY5pcWcNfbfrr3zmq+S6MU0y4IP
4A6iJgHa37M0fP34p1/Y2OclXwPYTxVZRbgl1n8l0FxdmvkxW8Zr0f3r7z+tgL/2W9iPfGRTnB0H
VV/5TJY5tIU/K/C6MPTnBV5TtbpS0XI+KggYFb1tx8JX0FT5eHQurJ1zonu5pKVPqTZHEdpyO8hZ
FgnqO3eR/zSGc+kDTv/+1+jUSQxVjcWaIwtubfk7+Swfd+m5Zzf0JCFpJKRKjlVG/5A4ltvGJfIf
l+TZ5nVN0jrRlhgXGm8zCcAz+wytdel3n23XMGZQsrQEjxZBbh0gfOIfz8xzjVcDW06XrRuPw1rf
RPPygq7vMg/Tz9JxF376eW0WjstUcJuOx2xltPtCM6iMHiO5qPj54+V4YbOeF2dpLaPeTXI8xio+
BtK8LehA5IDDqeCzLpILK/5c4rWaLCVlS/QRXf13CwS18qCLryeBHsGPv+HSIJ3dvmbsGogZUX10
U69zQP5cbmj7b1dWdPqqvzYT9NGDfvHDeDQKavhQxfluWfSZF35p9E9f9NfDVdlk6ANb8HCj/T4g
2XDlQ2MPYxYPhWfN+MnmujQFZzs3DeIT6TDVx1Tpbi5W1DO4YpEheWe1Ds3m43m4cP+eV26JiITZ
wAZ7HAJ0BtAIPlv42mt97arwJgr58d9ec7adK4Qoa6oidpxHvon18K1bxoMaYijWQ0eKo07g4/dc
GrSzK7iDG2rM0rgjrbJNNc257oE/5Z/1O1x4/HkZl4EakJtSaFLBdOwglmnDglE55yLo6k++4MLy
Oq/n4mgPswYiPkeV6JuTf3iyrhOwBLHGvv7TIJ3XcsVQIghZI9zRBg8xUXkjoXk+xf+2s89LuZYU
gs19bNyxbTLoFHFIGdFk/qSq58KxcV60xW0kqZQ4NigNyioPDYMCeNSYTw6OS/N7trfLWE2xFVIf
dTW8oPfv/USVFXT+LFNz6eef7em+96GdTBkeW1p2m7JjAgmOT59+IQRzruYqgcuo2zGNjkCdPp94
0zP6xiNeb1uVXgUT7tGo/2Q/Zzjs/offcS7qyr33gfdheGwI/L+e7iEBU6AE/buJ5X7I7GNZy5cB
+/vjFXvpdWfbGqDNQemZRUf4BUffzdsk0rfJZO4I0JT/+TKgAaDM+omvcGGazou6dBBm0wqWLCwE
he8TST08roarz8IBF5bZeWnXhLZo5WiojlOb/FogfBf2wMbUEDf/ZA9eesGZrc3MGGk5UpxTa4tz
Kl33k5CoHdGfAW8uXBvnZV4ThSaOIo0+TnR6I5QdmrXfw72CNCK605Mq+yRxc+k9pw/867INklFF
s8ZIDauH6Fey7WfzM+n4gf+nJvGz11ya8LN9X8mgTMJQq2OHwpJ8skQVjV8/OxEvzcbZrq/LGW4g
iDbYl7PLnSll7loJdRvgmf9xxYb/PU5sDiLmlkUdm3b8Octp2oh5+Dch6vA/Rbt/TYKPeTQPrbRA
fyBSgrM8W5YnhOTeOmgxfbzBL03A2QYvOw9hbT4MxyBb20MF7ccb0tefdcxcePp5/VfZ8RL6vpE9
hpb/5maq20e7Dv4zHsKFRXquSwYJ5CFVtZXHYc6uTgaz1e0u7jBOqbpl0addXxdMg/N6sLiTPXTc
1ulIsmx1AKyvFNktBGFzSHinzxDFFc//NB3nImWGwmmEdtF6nP3Ic+q7FPRX8Y9W1Lk0medlUPpO
DscYJfFFHa/kK2E9ywH6Hn5+/AEXttw5WL3pR8Mz2cgjjRpbaAcFJojclsD9fNpTdmk2znY1X/t5
jPgoj+Oy3gMZ8/OU7Ugyvjt5Sv/2FWe7WnhYZ7ho++MCe7AZ9IH0/NYmEPT9t+efWeVNsi5MQlv4
GK09hJ2lBcEPOdptpaG5+fErLo3S2cau5kAtU4hRUlXwMGlT7WBa3dasBeay717+5SX0vICstjEx
IcQxjwQqlzcuq9Qz7u1y20JZeANWbv1ZzPh/fw09LyeLeVXBuE26Y0mGlyi1V6d0xMkOGdHJ+Mmk
/O/DCgnF/z7KNWSUY7QAdce4nZacRmm/YTb4rCXh0hec/v2vs5x1/bJOrK2POHDvoZtyLfj6eoq0
quazWoj/vffouTwZpKAzY0ZWHyFtHQFjq+oiy3zwjircYfPxhF96xWns/voKkQaNiZNQHHkS3SzU
tQWs6jxI8ZePX3BpEs4299JW8zIMqzg6Eh1kNv9oWvf140f/byudnguUQZq7myFaRbY2ZpA5fxTu
dmxv6/kangA64fT2k9f8P3DW/2+k03OZMi7GeJ10MG9V60LdbCRp6vAJVehzYzayn1mVbmBzkqgv
JI+yEeroaKxiDqkKUNHCHAEIgjYfrQdWiTyDlsekiyqIA+G3TpdD5fPBNC1Ut3qGkqYNavLD6hjz
bsSU98bH9Kf3uLJ+EdQEBtW9rBYVTJtaGRe/xcr0+rsf6mUQuVdrV76HbTYZMDUWVy25iBA3O0A4
Pq2XPIUOWqWKehmNIznnnm6nIWwPi455jx+qiam/hoGVesyjIOICmraWuZDkzvqyYlCxS7IStldK
U8Syml6w+WGqq0BGkECfZXpbprGfXiJLW5QdgQhWLAGpfzX9OiwOGshpF6G+s1cB3aNJgK3yuo2j
VR6TdIFu87ZZG9m9r8ITrTdhmDg33sFqtWGAbtw6GLstyrg9gfaZ7rl68EHUT2O+9Dhxw4K6Iawg
3px5Ln45CELYbYNsXrvuIfldJ28Lykhm/jiLDsmFInWj9OO2H+GAjZtomurxTrkO+vzQBG6g6gIR
/3GeoIze+RhSWLJvyJOAlG/wDbKTBpWNhpUscYXoAM1g27IJ2qm/skZY/sc0PamCfJiHhg85U2mV
7GkjcLzmZPSJj/dBZ+i85inE7/t3KMXLpc9b4IvjYDMuMmbiCS3PFb1JQgDHstQBsRkC8VfmPKyX
5GjEOsRXFKDm5s9M0yb7kZESj9rBbkX+OIcO8QxgwNJJgRqqmc/zd8KIxB4Uw5CZG2gr1gjrp3VY
xl3uO4R39KHtmpVPOx901UlLuV87+CEZTWqEdMXScn+XQWe8bnfBajWFAnkJNtALirwzQFsyNB30
31CYRPRYBEQw/p4QVi/VtuLQrrsLaBt23Q3hLec/gqCa6Am3NM38+zJ0qmV5JFANfWSjYdOz7upg
vVG9i+trE7PBQLh0KSP9a1Q2Um0hUFuz0nwJekxhnAbzfM/5kvYgivTo4etzO8aVnjZpQ+X6lEVM
REA4dB1zPxXkj0V1CyX3WXzp1ZISv6ElARG5kKOJfJdTOZboEqhoySO3xXUYQ8w90LwlZCfTIV1v
azV24ZK7rKyB9CSN1Olb2y3ZnO44wDwK81/W/CoVVk5kAzliAQ2DJYrSb4GdxcxuyrBkbbKZEXwO
MLGsTNQ9aHwyukaZJjF3sVHBvDfVMEw38zy35biTCUgCtzqAUNFzJ0pOX4kgazbmmcESQ4dDiFwZ
BMGFO3QdpHEb2AXrTF+gQEmWt2TkQbkUfWhk+ZRxH40/pZjsRHJrsqW8G8oshBOqHHYlJB5HsIFz
I5XQD60IRAeWDVhilS+kjPzoc0pF2m9lBsrfrzSE8SZzqZUJ0eyDvlj7A3JbrbgN3VyWy0ZDeXw9
qDhT1fdBMu2PIqHdtBlrSEuemGHrmN4nkLefvi5ws9NDEnNknzZOrKP5WoYivqXgGbA72zWst/dl
ks7IlmdTs7o678a4bp8SCJCIJ4i3kxnpetugo3LEYQiwomOeNrJYFzxnT7FsyuXd6xNiYVtPGoJb
uY4Cs9xwi3QDJOtZqeQvzAvRX+smpNFLurRzupHQr+83ETVLtfFu7g2oIVS3tw1KBQ62woHFcj/Z
mvfF0NWmfhRZ1ZpduEraITnCyIh23mby/Tt4CIzrTbuAgNBcJ9xn2T10f0fIOkoQL+Ayy6EWkK+f
oKS+vAeEBeJlBj9D/qmJrfTjEKdsrU5SostwiFqul9+yHmLzquOwbv7otPPp9xlMgincwkYhFCml
cqx2gDtATr3IdC/Jq+o8QWNuxgTOZTqUrj/aKAvIgKw6j0udQ4NhGh4YYbq9Q7BQrI9Qzo96UQTU
S/enqqdagfqAoTMbxSA8cOzjIZnINo1MlBbDVHY1y0NI3DsQ3hetwDK0bQg1SSoFVYfRgEVRAiUw
q/iXTKcxxPJc5sXcg+ai2n2LzAMuxn6O6uaun+GuFb1HMwx6TBUoQk9xPGTLTReZMXibIdAzvGnd
eHHto65dwO4o7UzYrrQ6cg8LLT2od7rMELlBpLlG4WdIkrqMNnXYpUiY96kayT518Nb6PKvlqjEQ
UB2J27yOKJcqX1AePix7NPPbKAXnicRr+uIJlDzUFxPC02tuDTPOhTc1iryHCZABgj61qoCU+ulE
hO5r4/a6hqJ8nwcWsvq/qami9A6lDDT1G9T62+RaTpoDGMbCRLe5buSg91UzjlDsgdExkl+1rzrE
U5owmCHzvy7rD5f2M702pGQ4pS302lOxR3kgKZ+1CUfrwQdoswjYE2WnYW96WY+bWbFy3ifYTUmh
eDDU/NBksuNhAXAZbp28j2mH0gSoKVn3qkrf7zuasGRboWxSse2Kc48VNUpQ84461fB8JLB/1xwa
+yvUAgCJ44CTxcJ/z/pBRIVsE0j3HFS2BNgn8boOSCdI23t57WZC7HFUKgpUPveoeqt3yK8i4wc4
csvGODeOWadzEwUoJwKgB790gFnj1ASGm9N8zVWVLku0w/R5+yAEQis/RawrnuJSmTt2mII0rTZJ
y82Ifuiksf2eJ6VUPzFdmqntKMna56QGEobsqpqs31KQEn+EkJyAKJnw1M1600PQMAx3ODLWJi4k
GHjsGIFCNPR7AW5gvC+B9OhvS9VV4r4C52EgSIY6EDNwKGLYbpsaorpYCVFXAaSWRrhcU2+rGVm7
IGgwHmTwwxtTkQOkJ7MjuSJcxAeK9GcGGYC0YTOMSKvk0uUzbMAeVokrcU0VrpmBDrqGLpIDDDWO
tKV3EpdAvG8az7MNrEeHtY57xJYP4NI4dt9msDjbTeZw9b5n0HWpH6uupMLngqWLWbeaJK+LC+v4
CWtSrN+iNYyWpMhUkzi2maoSPKkiTa1fwbaYYjl8WSll8keSaL0k+cACKPfkCQjRiBTMi6LTF1cR
c5ghy2bYro8In8G8BHSiBn+gMhN0WcuKN6FE7URCqt/zmHH93Iu2YUBzr6E21yFAsqnfyQkXOYTf
m6QJflZzdtKtr1jryyXPMt2UX4JZafnbeBUqk+u2joZ5E3KAFMIiqwPUrRsaY7URYyM6w1bA3osR
17A9/yKnNZh+JbOEaQtR8dlC2Ab2Uy/+9KuQRt7JlRIDQlDTp6u77RJXRVuVRsqwDSpwBrfsOas4
afK+NOkc5CCML4Rfu6UO5R3qikxwDKWou1ffOAp8h1xrGqPt2bdWptcxTlenbyEDKcRjoLv1RhCT
QjhaQFk7PM52TfvbamoqjcL+slFRex2myxT1eyKquVYHUWVK/RwBDVTrBjowtPcob5GJHQ8j/gCb
aZSYmeGqa1A8uV4NZTwBCor7Vqh439XSWrWFvWLUDPPe8rHdg4RLu/mY+ngMwTSJLGtRd+LBMjog
JazEWsiKZsICNeJ/BGsDZI5qZeM2JpN8fkzl1LAJYKwyq7vC4zwP7IZGQHikiJJMzNfFejJ36k2z
lsSYfEozLtrd2qYLSMKtreHu5JNcVqCaONIxUF0jMGDEr5WPEDcvUpwj2SsOI92/hOixqclV37bR
Mm9BxZxxjk5Lx1ZoC4ukXMfrdKzgf123sMIV3VluokTtBhFMen5sSBStDDHHTqJVEd8z4w6TEezA
JodWkElvAKans8CsQIH5IZGL4a8rVQrTScAn+S2aKuw8/LBM8Z1H9A/696zFVn0305KAthTbSqR5
DDnSCJuZLioFsmmA8ti7CscuekzFCkNtk84i4C+0WpruobHCdPdKkCp6swrsuWNrbBmSXdYuKTws
YM542hbdjGRknHcR6SAFA0oYqppyS5HpTjYghLYd38ywcGG/yHJGs07M52Hq88kFs7nrYke7CJVc
Q9w/QkQCNgcak2Y2D5vQNbqSWwiSWvhGwN8h67IBUcem+5KbZFjyriTJmhVWWh+/zTgZ1m8dzEX7
OhMJ8ikatWFxfG1Em7XzNgKqaqoBG1iqYXrys7ftTZV0K/sTEcvqIV+x+weoG/dUx2CvJIRI6ClO
YanYQwQQVbbkLeQJfZsPcQicTx67IWtVEdfV4H4xELdQdrUmLsQ9O2SckCTHt0toR1GI3zcUl1Ro
q3eAmgx9pNNJpDdvcSZvGIAxfd43YVWi90uC2DRuMptkTuagWwOkvm0HkA3el7VecI7Ho56GGzrx
uhzfw2wUNYWXKKUnhXS1M/rg67ZmMp8QBNDZnUAyzBwUw0rjqKyKa/pMqO8Nwacm8antUbR1/yvo
NWhfRTnOvuPF2BK0jeRlNIzpc4Oro1EFYFYC3CIcsybdQ7cEy6oB5oV/I8s4hA8rhW9yiGBKgumQ
ZHMHpjmTI8Cq49ouUy6rMWm+COE92XgOxghsd95xdZO5xILkXq014se7MYii5l0nBisxj5G28PeN
RncmrLiK0eD7ErEhvUl8NdpuD3oYW19hJ1fVmPcKhosGcaeZzGvItLI2Z0uVojSl0/GpAXsgtAm+
pz1QR9/LTAdDeIeKwja4CxisvRFuqSNa1nnvIhDfoL6yfLW1pclTn6gGDDLVrGp9xOpccL43Nerh
AKBvUmrjGxXKDHafjPs+CPJlXOLfZdAC8rdGiJn4YiQKDKYiREgnsrspg5aqz3UmAun2Kl0tnKig
aoPE73qBdqebLpk6DeCP1TbAiTDC++bAM2Zs1jkRcz/EO4AIffmeEdq2Nh+mlfbm2vWZQ3Wbj8FS
IzutW3AMTnvHiNfWzoNVG+UTHewz0NnME2oIVkCvFLxam/NoWu4Flt3qQdlD6pnkYBrRE8gqXpfg
uXWlX15MWgWnOLzQZryfEZwa7yAEkthvp5in6nOhYdy99qBkmXQD+3GIj0Svpw5VYGvg0OUNtRW8
qCoatH9N4d6VX+JJEuwuiPGj6Ar4QAZNPKd0PN1OVaCqfQJMHixJ09iyvuIV8qL33aoD5zeCIMLR
FREabQWsR7CP2ruJgfRjitJHrb+VdArDr2FPjQerra7WoIhXsKiemBBreY+KT5WJDWSOR5Q5AGGF
5+QrjSelX4dKwB4pqJ/qOdqnI+IbuEGJg/IS/ON5OC7wJ8rxME1wy7CJS6hA5Za7dTissVk8hycP
FT4gxGhbwkZNUARyYpOtUMjbwSGCSZ5bRbwmOAbChLwNPILHCpdARiV8MrhIJSvAg+JVhKQBjLwn
k6D5dCpICTv2JyUq03zTwHAO0MgJZtVJ/BdHzWjzpkKPusGPQqhtKFg20pVB+NTo8AVbcUTUIy4n
RC9yjeZ1HRcjTFgkQVw9VPcDzIaaFxz1jAkkS2QdoBNAw+Js3z2O8/UwSN029wKmsv/m5w4YqxPm
jsFEhEqf3qU25PQh5Z1f/BZN/lK81VC5HNJ7kpWQ3N6qQMED34+0z2oPJDWSX+F2GvnE+10IDkbs
9sxG1iOakhDTD7nFxRHL656mEF/CfxdfYVHjjiq0GoROt4uDbBvdJyHoas0V9gFkQDCM1rpp45yl
sy5ERdXUFjAl7fSMppyGyBd06EBfI+84QqL6ulGho9VVgAYPNz5NVRU/TE4m8X0cQ8J9KKJAwJ7Y
AOSGHsRhnEoXH1k2ODkXNSJV2zquUlsiCSMAaQORTrTbJfJtV4x6QF0uKl8aCEnyCvPS5/CvFNJx
rDHBtzSOwl0am6clJK4smqjtol9B3S7W5PUoYEbmiZp5JK9nMcIrxmE/Dd1DCu5G/UMDnagOMRZR
eQJMVAwbrTUzEH/4Ltms7W4AGJN+W0aYNni9byCuC5J5RYMncGTFHCNbPpkOBIxubqIdrkBZqitL
gmUun0veuOHZmW5q35GcDHSNOL2epj/t1IJDVqIns0PMjBNzk3BcgNkW6S6UNm77oQ3dXYgLGLsr
y6aJ2Rzo8bbz2zIiLqp2QxwNzVpkQGZVPyChy1MMx7DG9XiNH4zDtFh45cOTUH6nt5w1MgRyMkMh
SeEMR1wrQoAGm0+nc/KTZIzjnJI0kOwrrNul1nDi0Fu7S0/6G0i76XXYqzZYo3UbdUJzX3Twg+BB
hRNMmB7Ohb6fEDiAbIyCx1nt6qpBng6UUMBr3nhMXHYkiCHW72E/D/6og6kHpSKBYyC+MKguxy9K
lln1S7dofkBJTWcXiLM70Eezxwza3fMrFqv0iN6nUfoFAah1AMSvcT/aGfd5CZ97XrOttxZrEfZZ
k5EvFQwVclVFiZ9/dC3HNRR2MS03WdNmOMdLoRu9KT0Am/BsQ+DmCofQSYeSMFOn7rXicHSiAnPr
EGdzPnTbUyswgfeWyg5SXOg49+MfO9ZxvNdZXcc/yIrY2FcIYjcW8RqC82o5lGECClWRzM2UHmAA
0KdeTlWyAXjR4AYbYQrnq6A1BhbBR5BciSVJEUj4lLdlPzp9wJq1u2ilNYalSuMKvCwPUGkF3Gp9
U8HzMNfIK0DIiIZ08AU+uJ+LRs6m2WZZsL6VpWy/i2bGRLVWs+Cm1ZA7wX0fBoag2xhiowi+jwDe
mXjurj0bk/sFLuRNxOr2C58UXApWWnmoepYgNMTH6Xu8uPRrufbhK1z0+J0TyLhvMjLPV2OHfgLE
WgJcVQOV+xjSfn3hcNRPewsNKoIRFQiM4XZ56nuufVHqMfw+cj8/9tzaW0VKoB61A2kE0SAXjQVS
UXYHDI/diahXdyvQJtF2afjyG3Fvlj2B4sbjYwSxSfjSCFg123AZzLyVlUKiBxFj9WPKwvE6iwBh
3XRli5jUUq0Zz5t5kD9HEvDpHYX+p4zpiEjvDmFlpTYtNgsiEdmih71cg2zcr17Q9ZBOEOlF/+AA
Nm0IrUWdZ7YU5IBtB1kjFIuAtVhOWr513ANoOqD9HXGHeACWcMyScRMiPvY+OuIPEYvBagU5ACxN
uVh9n9FhTE79MfxlgNbITwm0I8XON6wpKtwhyda2rH7jHUnR9ppUi8gnqtP+ThMLjevIVO0DZAKA
J3SMt9EXYED5E4Hu5pqTru3klfdV9AVBxfBnQ1McebCEskNksIFz9NaGRsNdWkG+7ZGBADoeJE+9
xUaM6SbzK7+zyFrFd3xuoSXG+w7sxRDpmCclfVPn0RQC1RihovUQNFOT5WEHCxBmhxu+WtdjOl3X
9lkha9fw66Rqy6boFJFTjsazShfU2goSq2Fl/7B1sOM9QupaIZ1jwle4I56BeeZNt0m71b8CFTmt
mxXBOb6Z4NO0wKaOWtzGNHPRfopgf+8zDr1ThGcSNJICj2EdeL8jrj8c9KuDjt7sBb+pHVqic5oS
+gQrF/cZ9FgrGJoCAPIrdgp6gBqZqjvDEdzeaNT1RcWqZGRzCA0CVO6CQfKiDBfMPcoJUMlb8cT8
aCeP0EpVz2G3Q8KQm+vZhv5PNHdZc5gbtNJejch01LlMmsZ9qYLTUCF4MbabMJHsikECvy2SZE7u
I8abY+uq3u7CvsGqTSoCh1E3sXLXM7ifQHAubEbHh/SB2+AQwP/JhrYbfpvEi+eUxUZDyHQZox16
zEHyy6K65rtm4c4XOgBk7pBqN94yg4VyJWDh6EcQFPhdl4o03i1rkj32dhTIgsQ9rPystt9og6r4
guulvlEM6NR9t+DmP6zOxqdLnBu1nXBjZwUjoZVFuRIkKLp2SgBvln6dwQ6Fk4AbGk0rL5AhFwRO
xLBwhN46rRHCQBLgERQKLP9xaMI7wecKAE5kMTY6awXSJyyg3yMJ2hsEhlNDt6zVrsbg4ZZDhodF
z3Quo+dKiWG+XcTE3HWKxKbe09G4Z1RJy3twHnj8UEULtrZCmUazneAM4uWape1edbaD+Mwar/dl
1+G7YTOZ53BxnchHAODoq+0z+lskKv7p6liUuO2sCJv7Ka2BL0DgoyZFDTufFgy9b6yQOgTFnLZy
qg8IaC7lNzsi8ZCvCgjvZ4N475/OzonaQJyU20NERmByEYfiqkHgEAI1d7YBqBpBxpWwZyDB464Y
6EymlyVIFlyaCgV17QHsU49aACYULVDON4nNNFWiy8OkbbsNvpL43wqZgvUGpkioHwyScR5Hkwk4
YI8gvFwZW/U/kFngGCzYTPSa4P+wXLWj97exixKE9HFnIw+Gn0aKrNJl+eRh7XlAKRE8y8dIGFxW
M+N3fYTzHH746eDH7cj7q65nzl5XpAWHvTwdXltj0ua7WtP2Ww0rb/zVKlA6rpCxJPer0/hZ4QB1
wXzVaXS/DmU5fiFxBSnJkaF72w3C3g/MzW9oMZVwoLNggEE+u4jt45SI371pE0TYkRNu8rWLkEqt
UNVcIP00H+ABBlluDHyKIiWROUDGoJY7yAvoXxMNmYI2bxivcq9Hyh3Mv3KmhwkCFL86VDs9UthC
LCcaytc7k0ptb0KULF1XcMXl+6DB44BTzcMb9K2ZozeIYf4fR2eyJCmuRNEvwoxZYhvEmBk5DzVs
sMquLBCIUYCAr38n3qqtrduysiJAcr/3+PVjzKbz+FzVKnG/wmn2h59hrjx9hNCTlCa9Dh5Ykzyy
8oxrB0+5Gnt9IPSTy88dK+5rSjVwHr+Pl//isqFJYVlwQHc0Dk79t2owU/+SwR6YQ1U3a+oRq/tS
sXyEVc+qbptX62E0nzCx4vIhI+ZyPjl50BXnZRqy+NzHNglSf3NXkWomBp9c/K/+7BdQA8d245N7
WEs2Mp/Zj7yFlyEz/MhBMLe/H2Er3GvgzKXgGcmd6sC+W13vp9yvtmtWUayoHS29Kg9VhNJ/ogqJ
VZr7UdfwuzXmWVa2+s+ja5N365KZIFUtmAu1/losD/UiUVBBFWIOSLrq5MlQfOt3VtgrRhFEUpS1
Pal1m5IhDf2IofIJxK7/8j2RdCdEZG/73S4lbYlZk27ddYM0V8Xtw6LjYch+qzDpnlxkhuEeOYFL
Ym4Hrz94BNuVdJF9wphOqRwWPqYe2fDrQo3WNxWnscya9t+ofHZknyYy04afUhaV6X6uU+iX+mlh
Qahvr6N23a6cjq3ZEIb/LlvTFJwvPcOkd9pxzWrJxWlrsex65q9ZQQh36KjlCZu98R5V5DFOOfVw
RX/1hLn/QHtdUcZLiaodr87WprKidel2EXEixRMQiJMwNYN0lpZVQ3suqaXFnjpG+/txufHx9Lr5
Z+dnw7K3OkG8i5Ms5CLPvQIVGBO1uWfN0JyjmFROuPd7kuPPxBonz8r3N3HK5s08+jzzxSFauhXZ
MnedMJ0wRlAXp5LN51tbqPVAOiMGq5ljM509Lar2uQGOh2MIkvaTJn95EpvX/+UGCH+6yai3l7qL
6cpZGt2B8jZrgM8uNE5ZRcj8uOvHgH3zpmoX7w35r5zOboKIeVlBWZw0GgMd8j6zSH6fW1Hetbfi
+b7YxoDZXRF1bxRXWXao/UHUP6dRjtyaMovfIjn7z6Z1dHDQrRD+vJs7lbDlzAu6mKvWlM217Gdv
4eAqjPs0NX5Vv5lNtZdVtrp+qs1tsXzSZ4gcNqozewb0JEzZMJEwBykMwjQfPDn4bHN22L6wo4zx
t31X3l4FtjOwcZ5qVFNFiTgoD2Uc5/phVFJgxcwut16XK5aG4T/67c4gWVeXjtl94tz5nspDOJLz
uB9C7VWHvIGhOMfBTI2zESf/hmIp/62lTq7V7Opt1y6Y6M9lJeIfMWvqqk+JJfVdhl35MHcFrm/P
q+s+OJ7weQsxE7n3dOab9w1/QYIkrcF2berb2l6RLZ05sXqmmBATlJU/dTeE2+9GZFFepDzbeSNS
65t8YzJ/zJ/qxiIZH0CD6uYJl5Nt44noHHHx3XHS3zSNc/K0uqTip6EdOdg85YTTW4sUoD9HIRLn
2DB1IY7jqhDgllwln41bJ91DniTL72Jw5u1onDhfPrrVs9VXldTaRY7uhQPRVVkhWfDt1r78vAUF
sGBegn3/iW3ZPFHo2fGEOFXIZzY0MWi8r7eMhRlpnhDZ+7TMsRtfq3CasDMXW9jgbJdStxe6l7E5
bKEo1NFUQe8T1hDY4LTMho/bwX8pTqweos7zrYmDXceeQbK9/MZzD6F1h3yvEa8/Jrayi4uqwyDf
x4k//4z7WfzHMeRTyw7SGQ9m4JdLXacbL6AErP4iJfNgaE2zAw1Hl1ycpcm8U9HZgBWg8yRL8LUC
laJ/NJ2Ytr32xTBdZZ8hGe8GCi51bSAUykM3OPlwiKybj88WoTr/U9MjOk9Opm4CYYvi9NYv/XLv
+LZ7VEmz/GEczAUbsBYie4YBGhGitzm4W4NsG1mWPm3igSuK/4pPzoO0Ufw9hMtaP1Wd2FjeUmfD
C7RXcudjict9ULpekIZNVq7PbMlqPzY+FZXaLi/2XWBQjB1Kuq+A+vjsbWBTfxRPZXteaJ71oRNi
+FNLG75bQiaugLfJv8TLx/cRsuilS2TyVuua7Z7sp3F/sn6FCsvaavtLI4efQANXPFsSep5Duu5/
mS6bHNW77j5XpRL5XdJgB6e+iYSXYiTScyMw539ts6I4Tt2mruwSFPYmmzePG47zXzhc6rMM8mVP
VjLNxFz060VSRxzzHlrhTIzchkWxmLh1g6NlKWD/JEpp5gDFNxHiLBV5Fh627JJi5fQtB8uGVeVS
ZNFcrbpi14VnPkcZrj/yhPftRvzm+1HPmAJdOZoTe07L6pTPvbX7JFyqF7myL4pz1Lmf46z8TzPE
dAnHBUF1tLmbQRDj463BMl86lwJsr11TBndja4b5Lp8Eq8GXrRr/xIqQr6lr7QfadHgYvaANkZSn
yf0xKQ5MNtuI/8Y5HLxjxlzJkFZbQB1NRRhtZzcMGjf10AuTfeh2eXnNAe5xPuacqx9nJfyks7rp
vqEZh0OWBHmc8sRJ4JZi6Q7sh4cxyJA/HiOlhvmQU/GZFESwjY4EGE7lXT2P6lqYRtsjoru7R+ub
Q9ykYVv3W+fn66GCQcqx6+MtOiNPtZ8dVQlCtp1qd5cBpBBNMzXDtbO3wg95EcxMSzojIkeYdpU6
ditq8CGODmMmimeTzPmc8osV7s51YaTDzuZ/2eeDZUARzd7UNm58u1/DhW3ITrypN9zr8snvZFM8
Yhv35jSoPsiOcE9l/bCIbmrPE0tEj/nmZWj4PQWMTMbifRA8eH6WrI+1TfyCkPJFnP3OBSzPSRF/
0bCDd1lbeu9ALr49FMbBNnA7mNCyNkOdBtB11S4wk74mNYmAEGV5Xp4ROnP3EorY1qk2vfzgZBQ4
71tJ8Yn+xLYQnMU/fM0I16Qexr9ddgq1nGaCh65xmmG33qTKfdDbxaY4AomX1qqJHkbXFzsm5pcz
XylCl6VwLy1qwezkgqaBnj/c1ZsanJs1Kiz9LN0iyQwBxTp29WmCBOHe6p3G2+dbYKt3f9H6byOG
4oVZbdJlGjTutF8S/r5tVZbYOc6wH4fSftAhNEOaqQ0T1KnK6h8lsZGXEaZw2HeDX56WpBbfypVS
n9leY0iCa7Jp5xeOMfuszsLokGjPdDufG5Oi38/KB6/Ga9uz7j2/mCzkYHXZC+7cVZkN5B26YARh
VFf/OXHSGzwolxMGYdMZd1mltoe6ELPZreTmzXsUQ74dkLrkKiMWDWFDrYeoKKmNC5vfNgcnpnus
coGjJtT0YyL3cI9N77wumXDfVxtXd6poks/QQ1Kiqg7Xg6BTsqldh+BVVRX1Ydd4WBbtGsvHif2O
X0rPXvWf3zmhO+7MvHYyxW+R3BKLZ5y7LOtb73fDB7eetaDBJD3WgjfGtVJTunLzzifUFrotE3Sd
4nznMNxzkHnTNXdqMJpIyeGPZypkQNrYIO3bHg9PTTLW93OTCJzZRrS/IUSDS4QtWHBL1jwEfst7
YIBJgr2Fr7ivy6iDpKkjdUVt7/6botY7ZU4jfsEdKweptSvq4+pF+Fax1JnczxPK0AnOuPo55ABF
aeV21ceAiFCACmJA70xXN+EbynN030VCsRLU4W3Z4cXzl2iAIbejIlJjvLg5/SJNnwi2fxxxXfnK
6iSXzTOZLO0VR6keTrN3Y3fjZipOkNKTumTrYOYH4xR5cE6Mx3Qm9KD9Dqj379Z+GX/Lyqw/in5h
OocnntU1YTJX/xo12XjnDGp6M6vfimMxl1Buq3HyF12JntjGJDL+ngSEKYBZ1tYgzeqp3XeoXxO4
uNXPSRTfkruQIQ8kJhpvJybOiwx1+CvhM6r2et0sWQk1jJSny/pRzqZ+m4CifwZzOaldrsj7SjN0
reE4kRTKvsxlS1gJ4rXBP8l6TaroIV7/Ax+efih3Kf/zQRR7cKmGfqDLs/muzsq5OXasc13ukC9u
rJCKmu0RsCJIPRH14pwzhv0SWicGM4x91ORuci2fpDfdzzJpfgyBgQ7dBas7zv8VvB7rUbROLM43
JOKeEI85ZdVe/ebcljJhQea12Ysl7lJb2upuCrLkjfvTf8la4d93ref8CozjHMIQ9902Cj88vP3S
mMwkbYYz3YZSi390XE0NDY5UnPKk5PJktfwJe0NQoC9FGR6aEjIh7nuSRrNka77GsUKvc5IpnPFZ
wvF3ANMWnrplGWmFdB0fZkeQardt/7bIetiaTZiIy03K0qzl1M6FzhgOfxosVyR+nf8Idh//Tjyn
E8cBB+Btdhb/N89A+BS5ffFpfCBocAKDCEldCynEWTz+MJ47/PRHd232GpN/PwqN9BKYJHpesVAP
c+JB3ZB4B+Ifm0I7KICV97stymF67DIaRnQasTGt4m8Wfpo/GjU3Dr6qrVvfNsEBy6HKN7lG3vzT
WUN9QixfsCr99RpteXdfRtGtSajD9k+7jMV3RSTE72FEYNx5cYE3u6p2mFLdO56zK7BcjwXgzccy
d9Nw9F2/W8+jccJf5C5WuxjUKx0pFAk558Y+om2rZl/3pUdaczVFHp8bEwPpVOfjl7+Ec8XFs2ZD
Ovn19kKbNNwblN/7aL0d/MzRgm0zzFdnst3nekT8nvvevFarp+4heAaZOqbX7YGpborCGFLgefYx
NpuoG3cKXKxIgT+dXd+Z/MCnrAB+h3HgCW3b8J8bdBGZ44ZqZqxI0Tt7jR8MBx8wodrZcIl+RksR
f1tCP96Nv0y/hmFTjzd0w+7qoOmPFo1swXv0vT/aGzd6qjV5brXo0szbOLr6KjqDvUfpooeM6mKi
8NPlGtxFZWI+OZi3YNe3Ijvl6BEXHHuLsQsltUJaK4/UWgCVfeZAmu5JnyR0QnLWfhtQMc7+sYfR
ui12Tk5NePMFoLWAEcKiab/C2Y2nBwEX/MgoSsY578TDN+kiqvkCPzHDjq2aS5lm/GkPa8ZaVUeX
znGqpLfvZVw/TEXdJidbxAgMqjXhe6JqVMyM6QBmEYBhDoNXk8FfUjwQeFzx0xcA9XHXrRW1Qxd0
0xUGum920VYQvOzVuVrTijsPX12o8R1Ft/wTe0Dw+FiI8WPiNndT16MicP49VoQBfjjNxtE/5ita
YIlJdOi0Hj/g7dv7QjXZcwID8e4Au/HguV19nGAWn5xG48k4Y3m2nW8AkOP4q09u+nQWL9BHzbxc
VeBz3K1FNZ6lrCayoZvbmhtb1dGZV9YG9/k0eN8s2OGpGjh3mkMR+GiRYwRVBY2BMOrF1XrpVysv
lLCmPsS8dmZXOdH8N3Q2oIe4F+5OOsP0y/a556es0dD3Hk0298+sD24rwyPi+nKO2ol6nX0jlZcS
2+AfZirx/yIxOt8JF1aQTnlZybRB4bMpM0dYc25fUbPNVQ/DIrzJfJQ6VNHBsT7Lq6fYyb/xTvJ/
IbtOXwvGaepHehNeKdnPnApFTFtaa89+cZ96pznow5/c72F56fmbfYAAlj/7bK1eWj12zsnoJf7S
km52Z0A04T5r+d9SD1t3XNiQ8jXaVR8mnK0Hr3VVcVTOgrC9bOQh7fNoCS7Kcu7sEo6ldFttex4m
333q22AaUlEv/dmApGkmadvc3WtJJX0xTT7ftYuW9y7QykcRMTY39bUamMRcigJzW7s/ZwPT0QVs
gTa2nu4Dd20/AGX0r6KK5mdtOpRGBqXOABrRO1Mc5asPmM1WBNB4sx+mMblmXiCzU4tV3e/CpXbB
paTLZ1oAhdY0PVXWpODBxud9H/FpwoameW9V6O2Lqkj2CzuwIbTZXDX5lmN0lFP5gJfnfKnBGj+V
xeg/cLDLfR8F/cWQGeyldhmrf61f5H/HWmqCWSnK6coQiy03BUKDMOcEavGIRuvcIU4Bt2CIOz5p
C03/a9hyJMGaZRXJYUsSA4S8ZojerZ/E8uL7IKM7i8j5TrE9GiiQBJpiIzpa3uUV1RJ+2TTt83jc
/i45RAdGOoB5p8f4x+zF9MR8cPZBu4V4crMG+A33A7EloHqodtEk2vLk9PCF96PAEwWOxx70nQVT
pIzGkeSGIIpf+rrug70uuuzBHQMbnnXIOm2qBjU0y3FkYqFiejOy0V0/t9vLFgT+S4AacjS4/sVh
bXrI05UybUnRq0uE0yBwr7QZOZtQUBLj923ulffDUFBm/IYCu8XJyqw8Jok/vlOzLle50pczf4d2
FdBk6aMSgYNe0vD5httsPyLEaEiboDVjqjPH+wqZDwFdZeysb+cx4FNXPJiTS++B2eLp/IN7KvlU
iu2VOW5Y64gijaryRhpx7gbjAwAVCiTs+qQOM3tBJesncyXfwZUL87xZfPKFwKUF9EX1tqP6E+zv
HdK+7vnaxGznZ7/I6rcC8fFF1G67r+ukfYVs89PB2fL2TPc/P3iujL7cqpu9+0iEY/HBpmT3A2Vc
xId66+msJyeJ/Atbar0FtUTIdqEGyLPCuwvVOMaEohczY4m2s/PqMk3jecu2q9ZWvDKaoIOnaOPy
qQ+DrUjTBqXSu77op5c4B7IlAqZ8Woale/Cw8p/bDBiay62Q7QEhLBheABYEqZ41CFRy9QDpWNvN
vh+vfKLMpYIqN0u7nGTIm2mD6JbsWj5/nbLpsvX22aT96VRX4ab2qptsdYK4Yw3xhCnhY6SW4BR0
OSZPHSq6Mt3yrR6PUGXt3mVyhxB+v+xd3njPvagwbl749dGZxw1se1c0Lr9A5rPlWJhQ/ow2ZsgY
CdX4/fMgCsmZ7Ga/k9ah0ayX7dE0jrlzxsR+lYMC6RmibCV+CPhCkbfB/wJg7Av1IruA29xduukp
6MU6IYeQ13bqEs074YmAqW54gvibrXSYE1FbDPfxLP8Pj4xzkkbNxA8HipiT/RCQNbAbXJ5kMq1X
tnByZGUSL85vmMej5e52gV4VUB4sxcdaFRo9mvqyxe3l07uPvUb8R0aLPlOk9k+eMzsYR7e3uKHY
dc+h4y7cFnEwHUzHbMaxygMmVgVXYXZXFK49QihgrDnSfzGW/F2Fi3hUa8Wj4nnd9gg/NtxzwuaX
psIw2evWHVH+B6BYRoYcfZyXaTshHPnHFdH8MZZozcHEkUNTGvdPfRFYB0dsxmd+0xM/+M4sUr8z
NE6ezLaVUXEu+Hreo1bIR9NHGGo17M51iZL2XdjSPBL5XkLLZSHfRsCW9g9HYxLv8DjHfQa3Rf3H
vYbhwKDpOXZlPKcB1fVVYQr+aBGFniUsLFAmBeHFsD74lkKLqtvavvghWLb24OWR/ysovfwzGcFr
qH/5sgsdFb8WnvgrwsLye+YJ8Pb+PI8Ld/1NbvF50nNEC+V/SXjXO39IUP7g6aB1+6nFIUC08z5N
Jhnzr8KW4N5J3ludqTel+ZSSrcfOmXxmPw8Y6Diz3WTWIsWwj/4Vpq2Z/JnL5NrluXO6hRn/AMeg
NJt9+Wt16bh2RYs6wKxR5n055N0unMjz+NuMXXJniyB+EpOqz22+ZE+IzckVKCx6rqekpmQJLVbf
6g7OsatD9TYOsn4anC47VWyt/DfWN4akQbk7iBLpvWYSsgEQYLjNZ0gXISiKlv+kP/AsVU0B+WLH
W954iYVT49Ucc5TP6lcY+qN5Ne6IgMSUkD57MQmVKrYWW7eQwbQPxzoCM6h0Lg8tcznfEeY6/GY7
MJDCtAHvebU91/C2j5puOKVl5dVuAz8imiOJ9HehsEfjYdAXId3mJGMFLGTq/HfvwsGdSfTPf/mj
vhk4wa34shj3NAUFYbEAkfm9mxvzx1GyZZYLqv0pIvX95FQMNey9ea3KP2Fcjpcqz9BHLGf+jssI
+i+NAsYDjhqx63OuF2a9ZRX7u0B5xXwcmMxN7lALNu/Vk2Q3c9J01JdISvSMfrsF/akOdTnvcl0X
88G4k5dggPWB/lWWgcXEjmMBXxKvSXvsb6z8FXpkGg5lVwvDrEkwrPuYQdgfZCq6ziPz05QFbtJL
saeRH9naNM6LfKdbXf9582Lw+LgAk3+9dYblzCoIdPSY6bJd6QzMEm+VUuKcOIViWjCRhX40dUTN
HzIE3Oy24YZ75mKS88UL29I9j3jSdxUTFExN9tGM9z1snMuelH9LNrn2O4UpEO2qvsyz80RXjDie
xS6AT+mCCDVy7R4g1sO/TpUn6nETdZaw+yAKuJ8S2NqdK8B89pI1xcuDityoZtAltl+sTtDM8Rmd
MygAATEc51s9AGdp+XjJc0C/mqnugh2DCt5ebLVkHHqe7TeX4jxfsQC8T7FGNE8l1IdD95iVLFo3
yfsiG5dmlN6EyYI1/IybRGNd2arqTk1DjkZvQsvc/VrRVIRzlx1kVS44qNUS1ugbiQt4Gkgne6sL
4oHs1jOBpug6U1Wy3iFdRWHeqQyL5QThGpzylY3o+xV14omDR2kGCERWHVXLwDn424KilsPFF7gz
ZUnasCmH4b4s26JORT4xpyQTXd5jF2PpNNDOYudaGZ/nrb+pnd6tY+nhGNLWtUGfBqyv+HbkUMmn
Yk02ve8XMT6tgMaPcdf766k3KJpzD5zPsbhk9cHvGJxjGneAQ8/JroVo4kc/oArSFm5+QbtLECDD
+KHyqWTnIeZR7xnMlANG6YGVPFrR4/SIqrZDe+6o4X/P4J9nm4TjPynnjqMFUvdPzxhU/OK3Xf1d
Z9P6K4Nz707hGrTrvul1Nz0OecPEUqHFPvGFebCjZRCyyOi7nbUMUT7zkr3NZ+oRPEcOuQWVCUHz
Qnnahl+MUCd/mTTB5eOCTvikq6F7nGRdpmQgt2q3cNVw1CJJhKkhZzv6CZITsaehjVXfaqSOseiY
lFx7QiibQC/9r7EtDD53H3jhKWf0SH1mJKO4jrprOU8a7wGCTA/5FcgCGZAvYVqi+wxRu05lt8Ej
gJxk55ZkzleR9HF/g1eGGp23aRn1PolsCv7N/lx99L2PUsekd3ufbb1LVZTls+DeK0bnwp5qIRmT
G6vf5OjhW01JVR436UVTQ0ldYcivZZz9WJrayGjva+kfkzpcH+Jh1u4ndG8c/q0MMslTkI3DFWu9
rvdwc/nvvGcceecQ2sR1B0lql3enrGz0TbTMzMVEp0hu/64WTiAoSRXNPXPEaFRJWMX9caJVcO8A
CpU6ojXmOISLe8N6tq79R6cr7FMzJl6/b4vM3LmRz32bST941SvhBrtZur3HgRA0p1KjtkoG71nZ
4KKP+9ZffzECe3vfPcn9aZTu/97Q6NeaxM5ip7CxgYvrEGLcWzArvXxIiFdNmqktU2ls652HcF3E
3nPAclHNJfAZk7M5sNDION6By29u/LR3wzI6eNiT+qW5Yd1V6pTgv/crWbl/AMJ1u6+ApuUjk5lS
71vmIQuma6qpeE0gnJlkIckg2RUyBLFjSVUUH5i7aUJG8JmI3iXgLFeuku4hmVe/PraKacUd6Rh8
eYmp8k9LwgvTSYqnoENDv1pLiYRDyzjRuS4dT70qdkeW74zse/1jhR4M9cK/PIpgWK5h7CC2BHlR
tUgqFNEp1Mv8mMnJxP/ZSVMizA1QSK9kneB8lzGSA6jAHX/+RoOSSCBWsjPaO8Gc5sqS4Mp8R0sr
5bFjqWx/Krh/sRpBT8x9W/IiYlfRb5OaYD0ayr4cKyIemf58H53Ol+dgjECidltNDsftcrXekh+c
YDTdF3UoIuuuhmOjLY7bABmy9Zj0fysZMDJXdCS04FXIuLz2oDYz4yaBmd/AaDe2Jgl6vr0G6BhS
Lq9lfs63LqF/wCfsPiegjFfPa3V8mEypltMUdeRahH7WYusy+v9cGhv5iE1IXvdSlmtywJ1TCAEe
1OihZwIUX7gzwXM/ivUCv93BuvZK3fmtBrUgEaE/uXLzPjiqh/qX2zsAlDpGB7uIEP7pQghEXVIS
iVXcrzTyHS94lQ+/EwCd88gVnJ2bSRRM9I6j0z5ydBiAOuP6ffmyOuHwkiM5/iVEfECn7ONwuIIG
Feg/MQNbat+Ouv1qsNxZ9WfMVL40TG1iBLXxlp901LosK63dGSmQnLl4+cV7P4kwJSmYyY1Rkobx
XRAdZb+0Gnn5d37Tq+Zn0aC/P6Nwru6x8MkSB12OOoc6LhzkCb9LYKqEwpogOrneLPWrx3j75u2j
mEHpS51gc7yUlfLM12JD/JCQG7+588lnEX/olZZwRKFtoZi4X6opj04FA2XhCiZ960tSm9XzsKaK
8sd/7HkMwnPd2iD/TWCCN/wLEYKiDJ+Lg/fW25QiOLuMq3RfknfF3JdtXYe4Rlg2vwjF8tHufWlI
6WmqStT1TofWEseSN5N+7mJmcC/ojlH9OK5LJD3WFIDmKqCaX20BEU1ce7RVF5IOsNPx0JJ/mgG9
+GpBrgTwXj/a4HeHf3frMOctDMlh7/vkuOR9nN3NoTeu9w42SnF1xtEU3xsMgb/ydVPg/8oZqa4B
FKDq6o+R1LPyUwyBL3+Uxpgg26mMQ/LTz5uYtP6qYj0OdqiJO2EvNuc4NOcyUNNQovxVMnIOvY21
l72qorSeTRNPN93DaC1jH0WzMQZ3yknwLUS5A5WxxUEmSZmf157kLblfOqaYd5LeC4h7aPvwWHn1
tqXdUIQdN2IdSbKhUHbW5HOY/eLXuuWivE9GivzdHFFRdyc99zziM5KQuZSNWRySfJsl+7jxW6Rm
qKbIX8PSw33YZ0PYoE24bjiKO19MDHnvBlCB8WMAYxrPuPZo6pltnfCHaycwjXz1wOWH0U/qw4KB
Ob4BYIvmpeuHMbiHKotoXLN6rY6F40v1wmeyPTPRFqoD4TF0FSVO32u0ikilqq4YvOxjGbxWzmCo
mj2NiQcfkOTnDsHXHrNIVBwN0ZKc68UZAVcGC/RcBd1Y/xCWX5x6sXG95ILnkRcnI8l9AY1HNnuM
NZrV4xCQ7fTgm2rVZxdGaXuyirSgYe9Fos0PSgeLPatYZfzV5yWZu2fIuLLjMfduDve8blu2C9Fb
+RegZRNyZDtDtFanRoRM1RNqUGMfobxgVnJqR546xWNkjOQqjGmXD6YBX+IfYxsTLwQw4Xfj2U5d
Uj1ESWdjQKh6GEQ6m1ht17nJWO2E4uzitLL0HuUK+xoqVawBKlwzLNspr2T+3W1MkzJXPGfiYehq
XKRGwerxVPVQUWviUVkz1v/GAMkgdr7Twu3j2S3PtglhX1rjbA+iB09nG6SwLaEii/vkYoZuh4T5
EyqqIXhqhipYL24tmDRfJl/hfAUzvqPnJO4fnwAWiAMVNHK3osSVB1X36juLY0ToNhrzD7Zs+eRc
xsOrQ2TaH49qjFOndKFrxVT1h2aYuSRXzXWbDmbFgCv7sTgFrR96BxIG0PaIQFDVYzaRQn702pAm
zxuL/BgKXb5hAIFJRwnLeZhsm/WPcm0m8BiLqLIrpoHmyfS3zC5uRP8/evbpajJBOMK6eEi9QnfJ
Z96AkaZJsYCUbtvCzqCpyLvXPkogE5PlpsfFtUUy6+Oh9rhis+JAkI3/g8hTqCzm65kGLGfc+YCl
6Vuqq8H50zsk8hxs2Dp/5LJN6s7Db9lIUVdMcjCFRij87LgX0DcyHtZbS22TxmU+fsUiCRN1AxHw
U7JdSTrpB6FSTP0SleLN59zp3LNGmXq7nYv3q+m4AnMXpJP0rKG9xDqniaRuYGItiaLQ22X4/h84
5fUjWxTz/3F0JkuS6kgU/SLMQIAQ25gjch4qMys3WE0PxDwJAV/fh161Wb8asiJAcr9+7/GCVci2
7dHX2/K6Rr3gd0PbPODfCh8j7SJfZabl6KuzcFdOJr3qsVkf5wLX485i+gGZP1VJStBydofml4QP
5ra8Ge44PwzhGBmmetCXjozgsuFsc27B8myJ48ctmXYPXasActLH1zBclW6pMmudvLiL6PS4NwsO
99NKs1LOTGHHZWRBm1u4J9WHg/2ZdDL1bwPj2emUxbONKX/MpG9jXBGHK1CrGVhW9b8wG31MBmTM
7pNsjn7Ga+P8pjTjM5m4Q8rD0pGQZNK+1c3aCkqnJJlpTZYV4hwP2OD050DiEb+VvqP0j3buYqZs
ilwzb7/J7JVsMM9E1izqmllKW2xvuCV2gZsPX6iNlNbBSq170ay8zzGmDot3oFvhVrEwLJrHtWlS
Ub1iXCGmNrmdm5b7anU9VV2KrJ7FLcQVSGy7wGmUfXXLbLKHRG4z2mMxNDEjKOUhQpMdwT6dFWBr
AsJP9M7NEtmL7xPs9V/QmMz6sUZsGMJhEya1PJCFqTCsWNMXpzDqlIcWbRoitZHVXv86FUQ0ykVQ
p1mGHI8tdqLiMDVppE+c/3jPusXFNIFbln4utCnTPux9lEsECez8iREqJMgcYDDbRS1EvB2paGnu
NM7OD9zk2fDYmNnOp7hUlX2zdMf3dZ6uwz6Cc8RdKwfGEYWYOmhusyBbVyWuGs+RHJ3hMw06PgJ8
toGPCdn3w+GW+Ya8xDRWK0U0bzE2ocJp5287YyG5SzpwPseM57F+VyU12lHrhOniGjjBF6EOPrho
rUt8ddLD5VfFo9v8HOdc3g9Qp6Zz7dhBn0eDWv/E0TO4836FnEeOFnNDhes4iOXJo3TFJk8p+3cZ
E9hu/GobHBwDoeOeB6dpGcpmjTgHYPjGnwPGjf8chW6LF2DJx31CEf5z7SfQGSqIau+iu6VYf7h5
s6z7aXRkSDomc5KY+ylovmebttONVM7i3lbcmB/B2OtsP8ToFJeS7LA6q9Xpf/qpMV9ooXQefeWE
NWnVvC1Pq2im+QwbryW4M8Vvfe0x7DMobPmp85jfHgjFdJ+MX4P/VoXRdD/IaSWX2E1bqFMwGFkS
ufysrIUDgw6IBy7bhLmoCGp1EGsa1ERTtdK/UPnEi5yzaLzfZCoogXPT4zcHVLxeyWr6ZyK+zj9S
d961g5dqH0BKkP0eGgykg1gRInERoXbmBbbr3DdVcwqY2d+GPMWBHZaprR+JITY1dVNJ0CuO6ohL
lcWn6x4nNfWp6QfEFBReCQGLfnuD93AIPqDCEqNEl+TLiYmX2yvvtgh/Jg1uil2U+JjYEKC40qDm
xV8DfRGRDbTHdLeONZVtN1f8R+7bfAKc0LSPBJObD88Jl7fakd537oTiTxQix/1zpI6na04XTwyQ
9Hhhfye2pBxpxiJfzxuORR+IF8b4bkuPBm7p8fBcCpBlDCKx657nDOkPGQ6e2+pUTxqQw3KYXVX4
ZwF3DLcLC46wo4ZukKAnj9x7Aeylq6mC1AUXKeQnYezIOzB2lN8eHMD4lDFIEBtujoMwp+Z/R76c
LmG+6n8LPKyXCBjRA6DT5T8npy7awUOEnjJtebhdlgZACcRYJBDEAME8qDVcX72uc/75mTOve3aT
xy8pzscf0oBk2zE9T499KsWfjNnzuuOn3manYeXfrwy16UC4BSl7dX5pRTZAQujSo1v4XIztmg4v
sUj8p56QChgy0DYko0tmwLodRXWQRsbPm4KLrUUErssrwxQ9nvFP+ikCj1PjKgQWlZYfkvd7vGqQ
k9dhhAiE6yJXj42U9LjFEKprAUbyvshr99WQslqOXbpupQwhXr2vqwSkg7c6D2BR7JcdWNeAp2Tp
XayYmZx5msrsh+8DRCMRo5Hpyswl316n4Y+gBf4AMTN1v/yuMQLuYbOYHQRiHL94CMND15lO70aP
4WLbt8mT5ncck7nGYc2fK3j4wjhGmOaa/Q76ofjIMJYyyl/DmaKkVy7Qm7mHEnlpdB4FB6rCpr9L
TMqPJ2H9qJOsjHW2UgEtsca7/dbEjOwRa4tXPk1SL23s+D9AC02HNKgwaQyZLMTfptlG9mtZeSfA
iTk2n2iLOfowCF7BN9CD7Jjx+M6d9cr45KLZw5xZ+XQ+WC85sPchbSuFvzYsHzEFkeuHqiXGJxor
XZzHpShy9He6kEeCI3PIcdy0r+4IKGo/QHq9t+gBAP8iVqtANvRdlzMZlwAq/nbul6Kv2lNgu75+
zkd4qLc6H1ODNsKVcqUbpQobmRbDuwtjjrIQJcTfZ/WEBLkbYylhZ4WDk3jT2U4BY+5dKqv2/yY/
RmpqFzCb9X45hkrgGBaRHS8LM12iKpOo5AkvcviGLTvMTlYncjihxaQdDeCAlfKjJw80T+dKdT0d
lhT+f4Y9Di+hlElzwK2msttkVTq+OnmaX6UNmZsxfba/BW9avOsw776sSuQPPXzkv/znejn03mZS
63AT8B1OoCV2xH+L8hmLoE7eGXoR1uWPdMoXC8sjOmM6tdGR1iTHbpj7sibXUmILSMphOCcj+KED
KBvnt40o6Pderex3mND+rwyoljp9crOKbPVEegGnKz0Cn7Mm+m3HOSKzrzBKcCjgicN+T8kqC4zf
iIcjjkuIHk16mJTPpuiKDq2+BUMW1ldk6QA3G0aI8GDGxIt+qDpk4oNd5YeE93tKiWumRyLXBLSb
hDTCGSgjpv8y4aqkXIqfI6IRCW1qxXC29qy4lNNQm3NcQGLaigm+pQLZ9lEUHYYHYDXOK+VhEt0q
vI7+VaqUNrhuBt3cKhORsEyThJtgV2ghgfqYEk7rni9t+QkjL75AY1kgv/GmkT0fXShUDZEBghxN
mT30iCqoqIOS3r1mntjv3BFLCAMnQms4MkMGA13UIg055PqXXbRU6OUJ/rD3GZXgrMa0dvHmkuU7
JjId3yMIQfuhT7r2A0M+X2FcxeFHJob8d7UyhbONKtW5yInK7EIZVG+d0eV7EwzW/Emrxe9+Yd2i
eeoJ0w07bpUthpMM83heiWg3Twrdsrmv8tLc9wzhjgSjquhsu2gzJYyiFa/wdOQL6nXJMKjKCbRj
P2Bxr+GXNPtiMsmnVau6dshhzDHgD52YRvnqUqQ2ZHwpAJ++tX6SqhM57C4/B02FH4pdlCurtc0y
PA8Y4Di8+XC473nCzuFsibnXLXN2JtmCYYzJ3P5Xt1ryHViimPBD2vH3WCmRKUyfL3/mlXj6tcPz
zJhrneQZsbZ9VoO29f0mkM97pclZ7wkJh+opV4YVSRHSxXhKptb7kN6Sn3PhN949JiCFnl9VVLWz
q4fihCOFdSVeiPz7Bz8DlSyhFPlMG1tuwQrAuDfVKovWXDsEjJ8zdzFn6btoAY1fFfqIMlU7dzM+
8DsPsfh5Geqw/jvY2sYH6YZp/dPJLBETZYrwWgDkrM/1NNb1OSTiqO+BsDF6gQ7UfHcgL6/Yj/Ck
NHAc/X3rNF53WgYPz4/ChFhA1SRRdlyFaR/SYTM0Znro+ufAFozcCe/FRPsalb2nIfo7kQQsYccF
019w5WAO/lOdkBhbSXrsGK3N7gllW2ns+exIxGcxF2ekXsATuxTY8Aduz3w6xyR1tlxoVA+XKkzb
DpCfL3v5V1AngfGseu+deEDwju+BgonuK/UfQwec1l4MCeHbuCWFdzcNZphOuV7xsDXR4ObXVgcO
Qzk/x/Of8rRPJGWWwCFyldLpzIPwykdpE7meyjbPJUzpraTqvSa/6DAr/yLWIhQZ8PK4iFg9jNnS
j8VnvcbYFycK8idbhNuM1QTuD+GORDSSKdGYKvIkfQhilJHfpmFQe2bsTYVpCgwEtwaqwB0oGEZR
kax7c2n8VQEqDN2cxNYyU3mfupXdEYAvBViDoI2ZZvc5pQq01Z61SxgFhqw+4aXryj08BrAWs5uN
v1oi8eoJFpkcnzDDQZkNyC+cJJByZOBuro+W5Cjxwq6M7mJZaC4ScJdkmgoakm3pinhZiijx7lJb
IHSDPdxSMPRwkpzZKDfTcwVJRy6Zxhs8RiSch8b+A1YdvMPVJVRRpAE57Iwj+kuHAcd32bZrfShM
wpVHQg7/K/7DdDosOVmUBsl93dmpK8drrsH57Yu8RTJJRKiZbbSu6k8O4xW+6Gour6m/4nKrJO61
YSwiVtMnNcTOZOwYiiQ+NwrYqIrKSDRp8R2Rosx3Kc73ZxelEosnya09cX5iHt1A3QyD2DNnGNPi
GaSqW+25NTiIiWBs7tcEmwEfz4AVvQZT9tISmcDaYAA07KTa/q2avoi58QLhakcX7kCsRfd8RVZx
iVJ0YXnkpscVI9hG8ekVOePVok3U3+2KdHdBMMlnGDjynkgvya6oBj6D9XDzemL+xFadnwHC4lim
7An84yBdannp1vgMuIjK5uTO45QdXTdJK2xVZdafqrRLnyzt/kvaJvZdRys1ZTCZ9tGKXj1oj9MB
y18K9sAXG9YC8ZNNDBi59aOYoOOdIFWKXyqdJMTEzknfqhbnCDWx4A9asBnJh3BlZrswUj1i2E3K
C+dn0T5KsaofaVH5P4MeexhkwGWTvujPLl3O9GbvlnNE7KNP+UCsJRADdn0aHxPPydGXmproh8Hg
fEw8pj24g2xMajkgekDZ5pMo4xR64Esrf+pBbKnnjiqa13wSDxwZJMdakWOVCRu+BRDuxKnIW20Z
qqxOjiR4twFMu+FdLOzKGZFxzj6XKQrJog4cEHs9t9iGKXiplJi7Dkxaa53vCwJR18YvOQfD1OBb
qEh//ZMAhOKjyX2OaBOu8Ztuxuy1mufyM6506u90H20D/zXSX2bdkAxi7Pm1qlf1b3eCisDvjT9U
EREhcHt5rxjufCdrEPuHTcfp900EH3cXdoxQOww+bxTnsj3q2uPLoAPNXhKTxbi72qERb0ubOPoC
tQY3mpGbnSeVTnDRroYUwPi9/OuN0wr4hYnOtzvEGDqGSum3hhj7d8X2le6icFijJaP9DIcizDEh
NBKJaScjg5syrRjYa0/wb9KD6tO9jEKMx06Fe43IFm/5sJiSNJD2sVekyfbQq5DroVgXTrkKFDkX
dBeG1VkuQ/ba9BtaGiADRyK4JSRlHL9mlowOFCVSTmILhBrWwi3wl/TNMB8D5Gr/KFOmnYdtGdxP
igvOdmYQJHwbjuUXK7CA4mLkp+lSnEAVd06zR1vnOenw/3w78UIXoB2Lt4wQicbFtzR/0r6vU1BW
gbhADUa/SxgHs9AhHIv2uLTN8qcbYnx/GhAmTnSXhdSQ/hlUj3HX3+le0dap0hl/QpHlAS9CB+xb
mG2ec3zaRMToWYhA4EP8K1bJjgRIve2nGZCq+DnRFA+MQ5hjdGPv/kiKIP8tCFI3O+vp3GNdkZW3
lDTselY8bWRdndb/6c8FNiO3CuikCkix9Xn2LTZFDMJQSliUNmU328xDtDP5GGSnbMDUdhy8Oi52
DGqn8gFLO87HfsW0dREAie2t7gZI7OlQWVLBq3SXayBcsjr4ZFA2+McFPY5PwEvDKAMeVj3xb3HH
huNxjCd0bxJR3RWQJr7AZpTrXYfnQJ4WXdrkRzsuoKfUugl4Xuj2iJLDFNrrbDkf6BP5GSmi1VXl
zPgPXUMHg17htMA40m3XTcQan6ubKUq+cVk5Dzr8llgGFasP7pvI+MtpaqmUFmrG/A53Rr/weua6
uTS0BiGeEIw1xb2YdVF/aL4F/RQwQOtfWlmgOIJLVWKfppRrdCphK7s7GcbRZFAhQW5egwCQ641z
ps6eeQ3mntOd2nAP3aiPn4K8xJaAf3NwL2z6bXW/B84nQfUklm+TtbMWWASz6n8sfZOsGiP6ppF9
W8NfAKwky+xFjV5t3INxq3EdLwG80IizJtvIIkkSTbSCPXshHhuWoSxIhrEtDspnJG+OFRahvrtn
3VSRvNqFh/XJeAMgY53FqLdYO7n8r2PONOQxBdku7yxqsnMEjUR7Qy1S9GfjQcBrIBFbW6e3IuAV
DBAzMDiD7TQdeVcShozMbxRLuJv2QhLtJV+UM0TtL6nFMv5VYbpLyY/0rrgA3el6nCextzZ/3dWl
7Rcck8VXJ2pGx8eyhFuDNT4te/EYViMBUrniudpXYWWA9usZEM6J9kk4GBFNRwjQ8MmR54wxUWHU
gYTEsxrgQqZ4mCa+fthFMe0HRo2J+ZqhfiBaknqVey8GoZH9+7nOIpYL5HPyu1Db/x6EX6iaSMZM
uhQjT9FW4bfrwJBhqQMbfg6T1Kj3uph4jqFHCf+haydIvmlhHG8nckRjrI0S4uRdMhehuo+wmoOS
b8YguJVWBpF3zscyD78hbMWbyxIXG9lgf8GgRkKxra99zRewuTMakfAlkTW6Tjps24eh2jpz1Rp6
3KVwa/B9XpTJ6QNq7FQ9W4bSxX8p8ghayDIX61PQwRG+LK3AUc28TagHsvKcI24NCuslHSG+PYOj
qvCuun0dPAzgyp3rhGcA9HAdVMGbDDpveU5FgErmQrYpcEl3Y7sLcJ51lwSqE0owKfH5lE65n703
VSrrb+W2S5Adi86jSIUqiNUDQ1N8L7IG3MDkgpCKaAr6PQ/r0l7nqGSmuDjRlB2sx5pCEA5B+9fw
mu6xrtjpi7sT5FGcqbGCyzDTqe5gFJJE0kCdk6upEdKQvpW//MUj7mbmgHLTubCoNqf2uDayOve5
h2xEDN6+Gh+b/l77bvED7Z0Cg2VgpEISKbAfQ1Mo0ZJHqQ6MdJzmLxHgcHpHyfCRTPAuMR4qknBh
pW/Il+7+HmUlza9h8hvYxiwKHauzWL11BJYlfPXEFMyjrBQsw/io8rotPpFHHGL1OQtfnKPEiEEg
wahUNjcxh+NK2BlFBQ3bkPO+tYjFxclGJG8yOGn2EORg9r7KWY3JZQIUSRtaKXpZUGB912ElTaHM
k8ZN6cPxgTOcQ/XNqCkWikSCURQsddGYO0VXvyS84ANoHaqyGBoOZLGWwMu+sfgGpkO3GF+ck3lC
fVq0SO3nQiIXuF+qu/QPQa48vREDJT+1Lf/A29xk1CIg4MmhwGJIH5jybN5CmuXx0AA3qbhJ2QQ1
7Yhs+fMVMmPofIhaY13X9PH+uFdpwkSC8RuDhsy43FVYLnuKEdwSwDuF6mNgZZG3vAwEvhn0OQ2X
k2B9XPPPzR0T3jjUuie2grDuQm9Ajr7YCnjgryTkKq92AwbJblGkr2AA2vqfrkusiAsDSPeFbhcj
ZcDypPyEV2AKbguTd2DEcGGRLtaJNoJDUZ1BgY1FSl+2qJBTu5HXiveXRHTge7915bruYzoZZxfp
uBq/FuAIrK0iyJD7PJKAzv9hmhuSGzXV0jyKxuLQOS09hhEe3IZP9BXSlwif6FOyUwN8cbogGvCN
73H4Mu03Xtqol4FPW0U7n6J0ZOLqY0oI5jWdoQtOGpWki+lpd2zxiKK7tohnc2hLVy71Efl4XA4V
cU//iuIyt8/aVGs13LMmQZoXbaspLvcMp4Fm7OY2ZerhMvCA+roShcjeDEpQ+7caEixtkCPcpH9m
P8NG4sNMCbfUUUysyPVw7UJiQ6ZINRBJgD6acbxQ3rARl1fOEgEYc7mYvCWS7cpwfA5AD7p3A81/
T1xb9d1DQ5j+txlBvlxTWpX+97D2vvpsBPs6DwrQ7XC3TJgzXzzjqBpaRrC+kzf3vaNV3eLdqgxO
wJfw2mR+ygy0kVNPmsAd8CUJDtOlWcb+YuABeRA1RsIZSWKG4kEt1A53bDEl2dKZodXf1mmd4lOq
xXH+s3qlGmbeyFEggA+FO9nngRoxZDK3Pa4hXvdtIckWUMmH4h+oJfgI+eoeRceO0bdOrNP6CLNa
V1geahX7WIMIfJUX0FD8aYCUhu8OljdzmjJHbx0i2k36D7cMhiPiNntFdhmq9UOQLp052TEM36iq
4be5gp9wr3g1BJxolJi9SPGfHyyUG/0iayS1LwrFcgNl+W13chF4fHCbGf0TTJR2OcNswttGgx1g
sJ/on+ddnPuYnoqij+l53KFzEEDmhqw0DD4/5OXPl7fKzSvnKXCmRt0HHsIYxz+rCfId5VxtfmDJ
KhCnN9QrzgMcGuSHluhF50lk78gjiAdiWXA+gKoIIijoSJxTKevEsJBJNzXBOw6YaDwvngJ6Gywr
eRl30l38xE4fIkQoKpF9zxlzye0V8uUOjH+y6fbx8juI04met4k4mgtIr/3RTgLgSMDcKKYpQNw9
9QSKVwLm280ArjlyTsDukpA5vu7L5U3y20hNcXKsN0cY8gUDW8CdX6kjCia5lhHvZcWDiaZCJt8c
kmbR6qdMGbCdPGgu4WlOGJIdlIz7bfwTt/pugGkS/W4CVj4xqEL1W25E+gI8dxY6uXMkE+wdnDYc
u1M7kGUGvANy/Fp1CepZAIjJ7Cw+uc8u7po/Ud/H+ihxLdfc3b5ufyWWnS0LZkGc9TxGpCHnAHFS
2xL/zAgE6kCLVQlghqCAz8gwc3uG6c+Jxhozx7/neeUQTmvciA9yahmGJcTV3VsTMWMzs5OMp27y
1EwMNtXOo1AVbiIz1vF4JpcENzoYom54URrn0Z0xo5dRMMTeb7qCwvunvKLxPi0h10KARgXYWS04
d45VVSAkuSx/6u61tYDNEp9q5kFWOZoZl/vsEs7x4eFBsvbwXDZLHh066XfjDftw84flXbjHBEfk
grdMcNi0a5ERBRJuGEIcg0e+m6dVB48hALr1ivNf6QcGL0V3UNgUMOzKlXgBaXFXXzyIYeWZhoP4
JR3y7DmfjC3G8tsFMSmvViG54yhHT/3ROh7e73Qe+vkJqED4NrS1lUeEtbl6T2D9MjOoWq6QYZqo
G2WQxjggymYgPkPCA/zXmomQ3E6U1s0VIalcbpKi1145Z/Pumb6Dhj0dMeclRLSiN7fsaMFxU4GZ
SNBGD6zfYxSjinTxf5lwrOqLquecJjbaYLyLS72jaKZd5oHK0pgOMXmrA4PvUlzgMhfZA0H3ZHgx
xCW7+oj4xi26lC2zCrMyXeS7dBjsV3hP5YUhawk03xEV6tWieM6ZATas1Knx8MHC19bUJ252sjsE
DZqYv430z9lU/D//JGiW6LIYxYuayBgoMJNnOjluVzJPQcVCnotQPniFrovW4M9oPBz/advD9GqW
eGTHWrfyyEQsZX/A3LS4LyNg8m8sisNwHPqFCkQkFb6e3eIb6x1KbE8Kp8s6Y2Vt1vyp8SY6tMW3
5HUNw7mKt0F5vzEEb367Bi4lBXUlvXY/OH7y5ELBYEAK07c/q8X68yNDBOleDDYXc2CzgFM+BHXn
lme86O4Tc6M0vMvyllJX01D+tfPmVeW09s1XsQ65eoLsisyOmkMe3sUaVVPZD1w6lTG5/q2Tztxb
2RAu6fNhje4KbzPQwVShBJSqgp1XeM223qUZ0cMxoegEStqWn1O+RS7RUUqj2Py/vQ4y5tx76wTB
u5GSXwJvdPiRsvLKeetCwa1HNlwiCmMua+9nb5zbm576okAUg6HkMKYtt/tHz2jikFxKH+oXit0w
uEcXlwqnea5itaf2TUa8lXb45eNqiWjEci7Z0i/FV8zlT/yaRVOfFPeQekwyQT1UaUt+KXJtDANp
JERkclZl7DjLWJjs42Efn6l4SEFRT/nyKKYAtrNfS5rdnhLJPPiQ9b37tMHeBM8nsdO3IOiwvSLz
ML6znKd033JJvuOzaMdoZJsio2s29CQOowKExLh4InSw4aTntHxYgamft4148i4WMdX75DOHeatb
GfpU76yp2/Ha8uAgy6G8wqSE34NVViR3AxXvemtkLv8Rm4G4KfswV3d4RbN/CRm+7MTiQs9lBU/N
U9LlvRtcCb564ctSARL7LPixp8dymkVzmxOxdp8uQTXFsiKYsHsNEDc86FwyJxxGNq8xAPdZzHze
khb6MLgEKsFUIa4hbOG8emM4o3jpQvb2PQoK/fA8GIEfSOAMx9+FcIcZX4JYqKoyVh9utzrddGyG
RNZP7MLqvb+Tb+v1YRqz0Aeg1BqWMNH0jf+8dQZqZ3Dy+o+opTVddWGDCvd1H83QG0xnKPqbsJuX
p0EvW5oCcj+7d2a3qx4B5aMgLVEDg55zM1y+gzlAtlcwRctTF5Oy3sl6itwLHa6/gfxDja9qDCCB
RzoN/mPSJwPWH8OCBGoKlIwGyIM7+4WVxSVR4c7hfEkjad+rmvQgUEchBgrDSp98apHiTKx1k5yQ
V38x9grHp4LOlTWpI6XHAe6oEOdu2SzSHLho24r9Gv8HZBNlUIHov1IHAwJLTslDu3d6qKfpWmMd
NM/V5ITlHaurkHJcL+3QmLQUYfywVavpA4cJMdq0hxl10Tko/0tTTQUQ2TaBoQkjcTQH22JTPYA+
mptHjI5riXl4jYM3LSZbXsmLYjJF7/cHNkG5rieJZk5ZHv0pAgz4N65CBjf4DuQ/V7X2n4aZXz62
bAIIjqyAyN8klsvsHRW8KU5pGSTZk2JvRkMdTM0UfAySnSlvBfOb38bz/KFgzFh5zjGhY4d0ULup
fvJkz3mhB3eD/eeujB9cJv18W/xl44vFFzX/lgNCFm9HUmbja5NQse0VS2a8k2IhSPtKI0TQFleP
HhUuZN+D9OAjTPw3+UysUJa9dX1voUHNTOjiXL0uSPoAyH3O22LAXZT2LFrWOyyADIAYjENsErGX
geWI6J5eiQ5mzYUUDPnWcQ6n9ueC2qkwRhH5Wg+DzUf3zpUDZHXsKYgMUDy3o9zbCmIdZZM58C0s
TBGwv0avleNtt6rx/elGUpSjwvpFkF38HErtm7u0EiRrA5MRJjMgtb+upZRgYrACzQuIn5dHm1bW
e4sXiQAYYIkKn/wq4OyyeISjU17OaLCu3yEslYlRLnHIYkHPHEQS3piWEHsI8CMERBR6kz71UnIk
Q+VaojOae+VxSYZDlR2tTKnfuyBClBl9ss0HIESue6jksF3nCkZmd/AWtrPsmIPD1ttl7UTchUs6
X59g4wazszce6wgeK4l1pj3zZy/hPQbkZX3d5EieqyqC9G+mFt43gpNikSGpAu4eWaSzvSwMP4f7
3gkr70WEi8zhBqQRoyXZuMDr2aU3PhsgL+W9mFTBzI0UvjzXm5pErmzIo/nG3xXFNxUXSXcbSaO8
+vD0nbOvi+SEMgszMODTi/+5i9fWBxd1zeJpmeQ9C0eInQzuVpHNlYNCyare+a6c/am7mazhMGF+
nj+gI2xoNNEZNH3w0YU8Siwom1++w2WOgxKdomk3PC9bQXHgsfeQgUejNXxyO3pD/kwRSdJVV5PN
uWnJdwUn3QamOsA5yDAOybYdv42Kg9Y7dtrUx2VKqG2xXsIHhwyfNsWhyKo5/Wx6MTovORA8/0K0
DSXXtST5DxqzLpnLAnAswzqf61uYvJyudm4NdkINsuDbEITv+PsZ2iN6rqsf+6cCsBYGYo4+4oxL
zJqlo13NTFbMiQv3zdgoNt8su5XPRpH2f6OODLLHCFfw7F3qinnwE3WNGb76Dt30UigshZjgKI32
M+Ep0R3KPt9oCa5d8oeVRmOBcUEvcMkmRbdp/Qmy9MBOKpZD5iWZ34DQJRKIBHGeVrDpf8MlHZqz
cXniz2xK5h7gVsGPgyetDx90WRHjYgVzeNctjV1Y75KWjFe1IQiGNTNe1V0SkAY7W/7Z+srkkbys
VRZ1gIF45v/krQ2TFwZRAcl2wnPDW9fEwIa1FzA/d4rZD+lTW7U8umvi67d0O7yPABZU8ZAEUCRv
G/UZ14SKgHtDbM7DsxjBpgH8X1XwzEZK8R3rpGnfmxG6xskYEcXPyUxEdUeXn4185wwUT2kFTuCl
NwSlWSRbINSqYvJ+MUTGNUpgCRecBTZRXtU8+PoBEytR5iIIrHyf5sQGT6XA7er1k7Oe427mCne7
wdzV3qzLA6otsvMc5JToBDKrEei2P7GwIhJAj3123GI4ZxmjwnohGtgpLKz6/2aWuUdBmqacpXWw
L5irFt2AltJSCkms/zMRTl/g1z5Q/rJva4cvjV6u45Pv9ynfFLCdkbAJKF9MSALkUghKjkh+Iv5M
ntMEzxwXUGRdUKT62EVD2B1xTAziCF+v7e9ULgmCUpdx8bIrj/1RuwHwCst/s44tAMO8MZuLJizZ
tGFzvgaGk0axVqnqypPowkT/qXpUNhsBPrlJDuonCDo8PmbbOPQehmwmBaDN5NBeXTYkUE14iDlf
EjnP/mNLDJOivsdFdexdw5NA0eCkhq2UAyOwIMy0fsWcIfUH2l7Dg2UN8KkcT1X25baQNsArUtBF
A27gLT2yME80EITeam7dEE1HwBsmdRm2L2wR5qDiImi4Qnsiq+z6RmGBI36UOEwbfbYIY5gf1jnq
mwfPeCZ+7NiAkTyA/AN2pknHYoqJpt49RpDwK+jgRS6fQcUs4ZlJNoz8CnwGs/+wcaE25V0EmAxJ
/f99jyPIX6tGUNDBz/VdBG7Hmqr6CFgHHfqfXeGAp259ppLCq1DRjkmBsR3kU6S4CBescoIdG15n
3io88/odjCQGcQ44f32CnsB4Zbel4fHtMlQWhymQM8QzbCifvuEFpvgpoic2LuTemSEGJALrtfQw
IYGd/7F0HsuR69oS/SJGgB6cllM5ed8ThtQtgZ4EQf/1d/G8Nz2mjYpFbOTOXEmcz2KweoGvg6vV
aYfSuxWjP1KX5DdFY29QHfhmNYSkzb6nCxbogWYqOyL3RlfB7Dm+49Th1Y2+QzgfEop7L0kGLRpz
oD8guGMphobFKwvIVVe6w/zN+yQUz5WDWKZEF5OVrAsB82IRFvP7QFw8fDfJugpPqDN5Czxy4rtl
TCzWWmHJ5IBGjk/Ad7y2Oze1O9E47VgLz6XSGEh2OHBc5z60fccfNvCaaZjkSte2x9yDT3BdosKA
NQMruZ+8FiEMb11IVx9cAdzsyywqfw8sAFF2Yq2sMBqs3/+jGoywTr2w0ysSDWJT2i62vsqs7P5y
ehX2g8tihnrdInWL/yLXPhxrJ6cDjnueTYKZNWLUE88HscfaMQPb4e8dRJ/5G35PkF0MUztDllyl
UBM6dvyPzQDiGiRxZI+Wsso0STqC0JMOHsGrwvQ8isDjw+a7U/DYxINXnEOsA/aWGxKROi6uqj2G
YRagZZPxUEofvcS4bfew0s/821iucTu4rXX1E2AZERfLGvWxBvyW/Kq5dHrw2mQvmjXtYQ9/OgrT
advGmdyfkJM6uPZy8hXEkMEugieVgfZON1JaHbNpMq2qcjAj7dPcE5h4Y+Bfrzbj0uPHXrYTf7Db
YGlr1RwInKIs6MbnnZUmUr6SRvFktY+mAFWwchgTv/G4OM6r64XcHpahzy1UVa/FmQZANywpBYgT
unoooFLBWxGzyx62FEQhcOu49Mb7AbtpeZpo3bXe7L7AblP3CzkhKkAj+UgGiIWICIbyJ2jWk66a
UXv3wYDodNPVMMrYvFVu/ojtmCedFT5Z9oGageWbRk/KV+YpGz+ok4zza1GPfJ28MYnDlyjyU/fF
FBXYDkAU9gsuDSv60HXTveSEVVnqWiWrvKh02ZR1S1YflWiQTOXk5dWZ5ld8VdyXMEWjSrFfQ12a
7F1KD3fHG6fwuR3XeiGdwJxBF+MLZrW2qjcomKzh2KIS1riph6HtH6AkhfweufacTz+jeWzT0e+J
aoFlv76jO6ggje5IUieg0MB90u8syK3iDIll0Fy6kmsAu2dnrdtll8X+tWc6gQ5rYU2JWas32zpa
FF4p9sr1Oe/qwcWFM4O225dBE0UPPD3M+SYctHMTotmMh4ATAuRnpHs8ALTcCkrrR6f+NtgCsFQF
BN9f6qykDZl+cDwzdOAi8c5WL+7x8i6Djc7Gtmcf+Bzvm8oRnLfatvCrBlwq2ftGOW6dkgXqkhwE
hOiI1UcWVK91lmQfiUFhI0dpgbJkGu+Ac3+Tj7fzP3PD1u49kiNk2V1VUBDsAKGk7IewO01y4wG5
250uMjVRc+LtiD/+PI22eQWMN5f0fHnWQveBrn23qLcKcQhDCG7vRVDjrUZYQEmf2xDvINQ3AMQj
r1YkN6eEux0QJA7BmJXP/KiIFi2fpZ8TcBOsuxemApQdsk+J/x/nsYdB+sk7smDygFSxiLsKgQk3
PdNJwU0MLhr2ISqW+Oog7GTuB4/xoH4Ua89mm4+keN4RKu35BNt1odUyrkyCq3qNLvCibMcv5hbg
J3TZONlEDWDFLPcT8VeI9w0SLIAtFwU001S9VtHwE5OgqDbUAqXjrw3Pptp3/khz8gZnzsrAZQpe
mSUtewWAvYvaZoFX/vSqwoiWoYmGxwqn9D/cnuTtFfSnB5+Z3XmwHHKo9+t6cthY9gpZEBjC79y0
9kt8Dk6avvH1LDOgab6DnRVj8TyqI2UHNbakoTLUYCFAo7nG5NXpNJusS4jhmi/65DmPKScuX8WW
SXQ/tDA9L/x4p/6fIj1Xnz2PrwE4P4fbAy2GqC9zvEpJnIKJC8yFPa7wDJ9qggw2boe4d7pbVqy6
OSYg7OggdjTSLxmIODjHvBxYexsI20RzKeEm2TvL5YYGF9b7aZ/SadcSTDXXfq2bZ4fue/LK5oaQ
VFrRhLEZ/CFrn/BNYoaLUuX8ES7GIv5x1Qe0sq0i5mIWGzQzIeiL1SmscyrJ+J3saOjZMBUeSwtf
VkC1OONW+YK8bQhqMvfHe9Y8jFBlWxbFlit0LndKkakBcNx1zT/HIi1xSq00Ao1cSigxWP1Ydp1y
ImCgAfu6dr4Dt0VJudGEAH/QESN5HkeVfSyiA1hKOtGDxaxwNmA19VPnHChPZT81y2Y72JJ1iojC
cFgNfQfdv7XVgaYtQk906fE2kBVFJ7cIs9GvWX/L+DDHFMM8xAYg84M1hIGh9Quv1EBmF//L+I/F
tpXL18ZDHD25ZRlGrx4mGJRNtmcLHziys5GMvmU1iF8McUJeMBw5XQWqZsHiha0NDtZz0LQIubso
5s56pl/NnfF4cfOfAImxz09+89wv0+SeCywWiK3xKErm2zHWcfo6wZmS3M75ETrs4Bu1xHdK1gTA
n3vLK6aZw1pPSt/zKKxvMpvPj0E1Q/dbL5pRIyOu5FUMhpfrWf+RDKRxb4tuboponw7x+noI05am
Wz2BOaMrrOmno6iMP9Aq5LlTd2zoJAqsnSJvVAJfzrReHpi1XOsr8Nuq4NwBuVSgcWB+x3rThPYE
eJKWnupmyWuXp3jkPpB8sT0BUbqZE2cU73EHWQfOZ93jSMqHdn7O4AjX19TXBNcCGa6X1NKwqfe5
vMTrDFrlwvr2+YZQtkNAFr8VUO3noKVgni1S73Z7Lpzmhg9AfoadXeqvQE78iiw2f2S7Fg4JkkoA
nCrHOYwKnzqWU4GKMRe2f0djbc0NtOtw51KaGDa3HJshdAto1k9+sVp0iceztkrXOj3ha3mDQuRe
TaazD4BYmOZ0POBIQ79fzD1FUmG9TfCOnIHYLsWWOpqY+jvsE5KdTYFwzcW8X3WfsAK6u12JjnqH
KZSWyy5llfRi5wFwtl1PX3jTb3GGjQKu5hQ6bI8jt42I6YdLx/LIXlNbHuwSsAbaJtLAxWS0uWEw
hj2H5J+XHQsmuOVZGNrxaWSjkuwddEDK61rB+qFOEjrJ2GEr+yVmAchqcamX8E61uMJBcI/hgJnP
ypy/ErD2dIxFHtVHQe9zcKCX0FS3DT4EH2Pqkj+WeNxiWitX3nMyt4R46lnY69ZvsrMenteg2RxF
8kWZ1KSXHuuHfCyNO1dXXcx+e9VDlgTbHDtrsSu9JErPgVz8lAXaEv7lRLZQ1azYq06iaFf2U7EC
CmJXFy9qsQzzDP/5RPppZW2kO4ijUcMNgA1qDHHAR0OnowD1duGS9w/cE9qQl+GaVZ2PxxsqEBqm
yDWs1V6hil6JPBDwj6Mq+KIzTd9ABRmb73ay/QvPutUiiHWu2ZmF1MGBM3YA60DmbClviTrwMDXN
BCCxJUAB8zPLaO+KxWTdem0zJSccUY28Ynzms8Ak3P0luGm+a5lN3PsXi/Was0RhepIJOPg7r0IG
2kLikDdsdPlbS56q+7oKHG9bdxILD2q+Y47AKnvzEzC2AKRzQozAHwMu1zd4rwyC5dBxHFFcDgyD
WTW895s0paMM6Ad/xHkc2CQ5TItQkq0paH5q1+7Kt9xznE+IbvWR6EDePM693brfCgtTR8KhFDGy
FbbrHDmTVvqs3evCmdNdMKbdH5Vz7twItwmfRg7Jxz4OSIescOGRoXUpPuvYNxnqbOm7jznIcrDW
zRTKTycFiPEJO1OzirDQoR36oRoX17XKuACWdkxiT4d99JyOJoKDrTwgY1zFsfX+d/dEIsJhq3lE
y39N7COjAJAdn2xPJE/4eRkVtAQkvl8Ng/pc+NgoMY2uq/k6X5n/hLAxUBQ6TIip/4fcNDZjqYWt
U8EPZk9Qt1gcavbu4nuFh410C0S0GAmPN0jUrpikLFdMTNg49D2gBDU8ZOiXtFdSw9qbE6ACnVyw
7kzEJJfSY4YEC0MhRo4Dpuu2icps9yHl5zbgmHZwZuzmFmzFXwLqw/SszNKkNq+FQmZfZo4nZAY2
k6VHIsrPp/DP6mHgrIUYIMtTZU2KYsQoCK0L0Ay+l0TwCUF8Ow7wqw/277V1ctCTXfbYwsieWj6V
WI8xqvfRxvd8W7G19B98Uu/tTVdm4DeVRDL1pavECQ4+lWxksPAASuDBRARyGaD1RKyd2xY96mi6
jEsLjEy46E7Jzn4u4P8jJKt8PIR26egD7rT+k+N4pRvOCV+43vSfgCx5yKeVqHpFUVGEeBd2jeXN
EiZedLJjvoTXjPdY/dk0a05SYsjy7xTujHOYpOKJMi7P2QduYf/M1F/Ixy4L+FAFCFnAeSpl8zbH
LgpjSCpu1VroBtwQNVNvDrGg9JDAy3uXbZhWt0wazu0UAgZcDzOW+jj3rZ+FKRZXrVK8gD2vZI2D
Z7jXaXsTNlX0bwoJvO1qm5kFrXfpuHQMgfkKG+RtLOAslncZ5pHbtInhzY7RGhkI8XAcIB8x82Jk
Y2cRzLammrhoOKrqnF3NxvHhywIeWXdNY5LrkFOoZryr6/V1oFx83Tixxnv+W/Mq4yw5Ah40zXOY
kEmDxU9bDT+VOh81tvCRtt1Fcxnf1APcfD+eWB8IW3uESiwrfMCiiY/VH/i2XpXnc6mIgkRx3WvD
TkevKXjrlx5zYntmmTBEWO4tH3mfZVqMNBhj2NRUryV0rO1xTOM6lXBFPO7E/cIVDe9XRjH90NHK
u01YSlXnslPOdwsBoT1gYeu9PacV90emJNClvOrCivEkiZxObqN8kN5TVkYgIE1MnuSWrvco3HuJ
TSyk7/FlCcAX8ALAZeUnnxxthxcntbqD38jVYMyKrT5CWesi/6EzjufZ9Lf6gBV3rIZ7UMgeYcAt
7wXVnhiu6FE02om/WdFgKt3gIy7NxcVWUq7g5baP7+xqlYnmZKLGCm/uCIIemosfEdHyYE9dzJJw
jwFfADMS79mwEvyihenKwZ+rD9yE8lcbi1N4Fkak49HT5fyc8zON2LJNrRNkm9aYzj6xcMRUdiQc
2VDwUo78zz4jFJlFhrp5TwFf3N5CiCmKV6tSHK6NDBN7Ny3pSOEz65niSpoWrxYHyjjZT6IfCALR
IVYbxSfWIAPdk010o5+owSIXbQN/LqK71PMrwJrUQxsGT8xtrjrGHtuZfWwY4G4R/rz2aRE9zFNW
8A3vHPKAvK00+AJ5CSIroxzZ7Yik46OWPjcUoXJkhF1PSC6GbUdxvf4pmYSL7kYCvadNnETbstOd
K7llUIxN5hNszlTe8tgzaQapjYFKloZjHiRHaaorGswwPNJDbEub440/NOUUXFKSDUYIquThE2v7
VxVpZv4yRrLMZUGbu+wNZSq+w7KO6XQecJleVBcSa0/NwOVKhQ7MSwRhhvA/JSwIbz9L/ADhTrlC
DU9OStT+VmP1nP9w3jZ30gyaBa6sgufR6uWtQZQ7ostgDshpaBJXDC5+epl8bhEPIH2C7Jg04xoz
dv0u3Zch/0AEmRoQZdi3nUtsnoD4MmB7WBLKKfzWHWvkmuqn1YERuBgzUO6JSmzyFmgEbYe0e9Cm
XjMnsd+iU7YCV7kFhRL8TL4AzEz7RfpZeYNvtlhAne6yhCERZT9kVclZ2zBl1jZJJ047dqZlTo4F
uCI5v7rvUhcYA82dqefgNdTDiGDUCxdHFTXLOflG4u10JchFr1ZKCrRXgx/zFm04Kz5pmal/CFzC
H1tPumvUV6O1lGmHLl4O3vwZydXBlhX52syoFf2PA30N4jhzlhny0w4pTxn6bEJcsV7y0VLGj6rO
qNqpOsxPINxcXohCDvb0JDBTVg8p7K/xH9ksrC85lNr2kwTiWnXCMgYr6rwaLTBUO7dp1uSGUp8F
1DBJCyiTxpQw6fqezehs4vGCTM2CgbGTcooyWVqbrV5N+a6iJuHOJ1tR3jT/CZLCj5TVH7iTK9rG
5wpFWZAJ73cw16Puy6OQsya4nrI/BEs79mvEoLIDC0Ef/mvrjg80kYpjyJY3PiR+HoQ3Q2zNwU26
SCIuM9/UrzUMqC5CrxNZZJfdH5KQbDsmu/X+uaUVVvmGdqHWuXL8iuqWMCVXo3FaEvsHu+74muJP
ybf8oLi7yyDgHBJWH2VXdijmh0mPn7cMSKLWJS/0rXKL0lBBb9VPs2OzJWxzu/0I0oztvTcLMLp+
2bwQYxoNPqSEtVXAlgVKns0lBbBU5D9n/sjqDQFMfuCGKuR9mVrOA/Fp3WO0EVARUyCH3XCYkzDk
rPaj6gMgTv04okgzrMN1eVHjiJMWiWU8eGWNFbI0kesdiOVUR122Wf+sBRVforPJ/i8yGdlXrBYg
liL4TWgkc/Qb0gpFjuSc4zK9Dv5iniQPKdE1jgF5qAQCEOAVdxl2VGVzS6hTigVnnBZ9vMV7THPG
FSNkA+hdiGD8FmpCi6ZYGHJcuelwz/JhA8CdyUEhqt9UExk38HsjJnKvtDxmRDoqh43tpyHX+RKz
Enjb7JnqHMTP0U5gmo0tbribtIKS8xduKN55ko3EcFOs9my9YefinRSReUvRDWDqUDofEy0F9+tx
/NYsRePKPdXBRMTWxSy1VUUXWndraDe7CZZIwfoCnoDRHy40X2+U0vCXTVNrHYUJhLUXoeD43jqa
dcAr3UJJ+ylaJP3XwBJwAzd8SeoCkHshaxU/IlPhUIXTU/kclsVk99CucqN+Z56BUO4SWiVcdUUL
8cY7QnPIbHj4KwiXROyCi8hS+DqYzMD8P7GHzZLqxBq4aO5inArDM0JK11Ix3KyTHBDYyb2g1Wja
FdiEe9mJVD1DBJZh27qjZMLq1xy7XXj8kvDR5p1MBjE8jBqQ4Y/v9AC4+axtnI3GnjkiSagH1tw/
8VoVrd4EXeukOB0lr7wHnyoIwySGKeyvrZtYzy9GzsTwN0Pj6IDxiEn/1VJJkj5B6ZwYqJGmsXEA
APGTK0nPcjp3sOPg4eIzSEec8V4Rz9tq8p0FsXCoxJVxmH0pwLGwPS5skOcnNup0q2oX5td2pOAD
YDI8xXzE5ejMAmxJim1ExD7BStxkU3BYf1GodUE0+k+2SHGm9qA6/OtMeZTzx3Wa+T0tOjs/MvFl
FAZw8fPryxK0bXLpGuAQVCeUTXUhoQSrzXb6afzNKSyvdpBn0EG8BSGmxJW4+trW4EW/FOgY8IQY
qwVAhO5duSPuql63wVlHERei0C9nfUtgJWs5NZhKMAm24OnYITdrz18ctY8Jrm1iRnmpDjUpXIxv
tE6vSafOLaIPh64ct+K9tDAMtHYSH+VciY9UekVFPzLswzdvKcbrBBzKWQUBv/3xoQ7x9yOozQLH
F4THgWw66kC+DkLFJpz4MpPLz/5yModFuCYgwoGwDHI7exPPoW4dP6UrsxCfKy+s+LFK5rDb21bu
5TnFM+3aIqeFHb7zkrUP1dQ0/V0V1VxPXNfC1wrRiIg3Te4sG5GZVvaUKMhowK5mdCFViUQzNsTy
KF2mkQYssWX/KZM1Q1tU5KTBjE4JhWsV7eighKLSv47tiuFRbbsms2OUpBvoD3b0zI8TXEkzS8p6
TenJduem7PP2/SIxiJfAra1NSaDDQBVCGjlYJTcNoMLiGZYr9v68ncR8UKRgo5uZWIc66IBx6YDY
I74UWyFiq3jnLrbKaqJQ0ibxKwfhvXPi2Q4TCQ3KNtMwUR9+Iy1izeppmnT7ECDW/iyFGV245iy2
bpWPeniXDsAYd7HPemyTYeWN4E55tj4WzZCtnCGqGTeO45ofHlM/fYIHu+iPfOCqeoSVgIGJ8BTf
aMRhZH0yL9q7Gf2sYZyoXb8BDotfHUQLfIjUJdkvq+jBmNYubjAxOOX9SHmm/yYo4NAc6TmbZZAe
lmRpzDpA6Tdt0ha/YueF6F5sSIhR5w6muj4NneK8dHigD4XNvPLkRCN2ogQIqL6aIYAY6FhwOs4u
tl59WRJhO/vE4zT4GWbqP3xYl83i/5tZFSSPiHse7zPUYNAoeZMOB9AjYUtskZ84hKR6puiWhEdy
pj+FUWX2DTx9FD5eFr2IKg7XpM0QcwP+Vod8KVELeOHp+A6HDYcu26TZXPEpEaKEzDWlWP1bpjD8
OBTWx2CyxIn6EeC8Xl7gZASJ1MOGjUzP4bIkCt+PdkX41TN3NyvkDfRIyO58g5VZ5xcH3hAXnnbd
+tcQ5fQ5TalYuwo/gzTSk9Kmwb4d+be8QtD8dcSdeZe3RehuVet2zkEYlzpLiNoLHtPSQd4gw7ma
DaC6CKSYb2qS+SYBcPffHMvx7+al4GdFnwWKEzwX0b0x53LF1oq6+z2RsqG7WZkJn+wOkh+eLOZH
iVn+y3Gz8Um2NQ+H7kO8SSjBlKuPiBwcxDgvrU0PZTbf5nri2oqtDPMIkPP/7pErEKdMBbahGqM+
f1nH55EQNPzwolpZ35sEiN5f+IssU3IIax8FGoCFaTPLURt89Kut19TtH2l0dmajllg7KGsBJa5A
sxWKQjxrtoDwfdBfZ5IzO9hrSGSBWDAzItQr+a5kYM49WdX5ouD2/sUKT0Y6jd2c801TKbZ690hL
GIeesx2mefTUEXDkY2wDuNjjPmuancodblXlBJRmQ5Fu+JJippU7fFRk8WLHWH/4C8pXJ4JFgLGX
YwufUqqrC2E9jHp4TeFYYGviT5h3FoKq7Zu3cvTx3eF+AU4MQzb4FqI0HiEpJHDvFBUuHw2GrbI8
txS+gmewG3g9fYg5sKabZL0Mw4PemBF0KfIPDvczF2PG9zqmr/QAcBqTr4hnFd7lLniILexQ2rWA
6RYXB6qAOUHg56pPLc0wQMXF+EiMMzozbXK2xpZFHFBIj+lVj9gVN2wBDCVsbS7YOfCrUy6faXQ4
XnGPjZgYk4zTRFcgh8671TdE/0ImJu9BOCzQd8JpEv8xGMCPAGpbASVzStyA4ObaZgTpebpCqSgI
nnR4dQJ3JtzHXJY/xGMKRAQbg4fFmpzoHkQMfw0zE9jccR+Zp6vqwAmsu9MZ7thq2dNOwe0Ihcfb
08o3wkqnx6o7SSzNVMP3AywnIjlM1lpYfH+8LGcsjidNP1yM+etbVY514XtC1B5PcvAY2BOXwFqn
+LNTCmRR6Kqx8h44dhgaA6y8IcjJhtyGqWy/2/D8m+TUJr6lLnNk6MjJRxYV1wQLEXQLfGRqi2Rv
/5nJROwMEiFKcJsRhZPTGuDhDU/Ebma74L32qdWMr3kaQUvLIuy8JbWFJ2Kd69RBEQVjJI4m3qAU
ktZwDmEe/c2xApbbZai9V6OyyPkMK8IQFzlK/xlJID9UUcaxKyUowE3uZqV30pGAPeDg0uXTVRG2
5Hipx6fMc1DwhUns/TxP7cRPPx4GvvQNKRj8j9P03umVQRg37KQwJC0muPGosWG4IzJPgmMajb9F
Qy74lE2xJoOAVz1WCqPcQY8tIBqPKgiXL1YR048Bt4bs7yFDOpDvCEFUDoBFgGVsLIInOxaG/hFf
RINNOfH0M4EnDnKHH1T+3M94bP+fPRyPevmNCRfQltb3Oe3RrF5u+nrB8p5FeLLPtD6aY178l6Xz
6AjAdd1gmCP9E3S8QeikPNGsR8LQYolB+XBAkeydAiGnuTVm3XnETsANILflQ8GuoQOUEbif2nbV
XRz2yYttQoOxzYU+sWYX+4ldfJ19a09TiOtPVik3RDZaXuGTHdUVy+M8uJfdYjebVqP9n2JjRQ9Y
N+iIKZhgnkcFumbbD6ElKVnh9GBgiqMbkqYkxSnHqbgZkRXDvlHNGGrDILLHpwWJEdZJ14OgD9vO
ngD8eBL76TGIC2xTYa7ba4SDrL935okfDsSHdB86OI4OPTqud0c+cLAOjrHTiYr3bMBU5IHGphCr
c/4QkhljtOgizLZNPa3fH4AFtPpS8zXi1UZ8P/guc2WTzWxogc3wqOigmb58yj0ovylS/BBRQc6d
BuqhsIgIeiw2/q+GHAAW+ZqYurpsA/LJfjMttfVDWWI6IWLoCti9bmVAFg0N5XY0TvxTsrf6Uz0E
a2KtnVh/TLXPNF0DtGFirAdGwIxkDS/lNCp55VjwGGZOvYtbVdwlMfFY3S5CgF9OksX8Tzv1GHmb
jtX3YcpSVugueaX3cB6goICdt+t/UZNVSKv0x4bvIVkRfkU+JFQ7OH1xAt8PtOipzDxBU19v1dHB
mX3d49pKcRNuYzLq5mwlXcOxBNCpwwdKhJfURRn7HiZM14S0ujhpC7E358aJAMkSzm5e5xikHrYU
HHwPVk5e4nuy56j4SindQ2RFlV2rFRKT6FOJfd05F9Ia2I4aei/ye9O4a9h8SjrdnicVdk6+w8Ud
ILO4i1vcpFCeKQ41BO0Nbj8eHGR8Vng5t9n8THaSwH/ZjCk/SmrCqTBS9KUuR9NmbQPHiM6g8cER
K4TGF2sCbuYFOd5AbixeoNRh+JDGwqLkzYPHdxmbRHJOEfsneoZaxAPBoDpd6565dF/j9XKevLzD
poVmybbd4+X0VpJLJdKU+QHb9cDvi+cKpb18sSgOmP4ExEnfa43bjAeOSXy2aLLAPpn1+q+uxORy
ZqatspGiaCXmZbZAJfgt9diN8IPnAgvYKWi8gbZPPpq2fe/jRQRys1YYN2IbEogXW4hukjm77QdW
xtI3gGbBCqjXuBuMjVjj6iU/8yy496Wqxq69JUzK8xX4vF6YbfQoMZmzqlZU2TGTwDSvavynuxJq
6UFgaHzDQ0dtUmscfco8BKWCqKgq3Jfcs7zqTx1FtOuCv8yudRJYLFg16SHH1cG5l85kl0fPNdD5
aelBIdqrKlzUyW0mC3Rlnbnll/aEDg9ceaP0G5cUgjPF7W7zVPmdp14L3lbjZ9GG6CJsx7sAsGiH
zc5/TQpoPRD+1mFV9oLfP9ZcZ39RwiLPMFN0DQKHXliC/vYDlwhgCQb7IWgM11sgKqZDroPnviXU
xkk9QDtGM46SGda2dLqn3gq78qPPoJtceIomk+6coKY8aysLRtczi+9VYlS+TYeGLiKbWplIofKn
No3H9/3USwA7fa/HVxwRhTVj6ef5sbb4TrI1VgObSfbHHJllZqnh1wElWksreT0NYia8Na62lTc2
CrX1SvUeVzASDW76T5FlUDkrHYwc6KcKHotD9CnG9pyRe37oAy+I6CviTlBPJ5ZoYyowtZm0+QQU
h8CPy6jOxZPVlHbrb2pZttbnolo7cLZLMCsiFxTgYPHnC1NX7oH+ML9qd45xZPVo0TlRQxqwaeEi
UlNYMV/WAnI7C7k4RA7dL2Qv9HygwEZJ67o4kv9rlpDfvV0RV36JwwqX8+RvOjIRIt0liZ99ZqVY
YPdwZ39WWZLOeJ26+lOzqXDcKz2p0j6XjU1bT8Wzes0T/LMbwa3MxocaEg0FfwJXdmN0lOsbbnZD
He2TdGFNubW1g9l/37g44h67FrP+HbJ6R6kR2aNx+Atu0p3/VgHNp1cmlyX6dSRc121HO0J7abhw
ChI1vHfPKakh8K4hYwWPDTnGa4k/tbkztKW0h1H7I7s90+inyBuoxzYQw0KCORWkwS0Ix5mIUIot
/dWO2/aXRHfiPU5OtmDQNGIu7mM8G83WU4GVEcOhxPGYINnSW76M5dWqrPIfPUmmuKHcVkC+JdlL
weyIMPUwYJlXx0lzilTbzIG9eucb1D6NXFwmTrPrvMD6ov3ZptGm5Uf4THM5w9oW7yL+eEn0FzAv
5mp5SPkyZt8s0/ziFllIEMxDCGciKFVGfThCNkhP+rTYnLQmnn4otytI0heMTDRqZS5dJdggB4fq
ZU8hFG5ZJLWvIp1GnsGBIwKFivXjXS5bWCoh+Qn3RKBz5iMf6WZikDJR+zuU2fSYu6yCQ3bLtuz3
bHGjiGYJ2pHie3JBbfiHaJwGXRfL4ovCn9igWysrGp8zniufh0lY87jppnYIgE7zcW2iAYf71QuX
WN+NM5u669CXLsxIaPLhT8quzX1pJuYUfKYxzI0oI9wSbSMr1LgRlR/cR+1Qhzzh61AmzWjTE596
+bYgYIjfY4hcFgq+jOYtwRc2N23UYyzpC2Dp/NDsANoQHthbgjPimwmLD6uocgUoyuHrRvVPHn1U
i0MkAxtT7G8kGud4gzWPmlXhW94LGCL5TCygQ0DneG6EN341gHyTXYXl1RxoWXC984APjJ46/NPV
BjNSiP/CxabEe2C+deUITTADlUvzcAnRhrhO1t+y1ik/kZ8tBZRBE0cAwVn+YgqYL7WWwyHlpvPe
q7R+QEw02O5gBtpYb++soIjegtZ2P+G1JWzMPWgIKIyldclSr/mSvNBg5sdCyaPleDXpa3oPUcUs
JULmXVgYWwszzvdAJJXkP+sSXAe6q7ipaBYkbKY79ccptBtswzTJn1ZfwjNdulyZphrJkFqU/ELV
GF0WGAS4QtWduisqQ/2vazCmc3sE3ZOO+BBGyg1+nSZ0L/BTCtJsrQIAbub2lwjodGGYp1xlMTQk
MOtU049l9yrYpxoRiLp6TOEvXgj/kqWZjjW/Mt8I0jlVVvKQuwk6yqa1KDg4Us07fhh3oLqJJ67+
QmkdXuGhRivNT0cgugOPDi8ml3qfVE79lYnewlSaO+M9SWf5AG55IhLDPBHcLW0K6IJ6hlk0r5yU
sgKvE9DnvXOzmkcvD7mKED0i1LEfAIHcEeIsuSkH6x9rmP3innufTawu8Ll7snobs89xaLzPZJTN
hSJo3HU6HwZznMjYkOpIHI/gN7aIEx+ro07MyJNzKMlujh/BECY340w/xpFiw05tigD7xIn3gFse
Olc0hOGovSgfeq8U6b4IrfLSQWk18DjoStx4yNAkUQOvzXa1xOuzcVLMRdcEClqy+uCSdA9cooy3
/P/+c1t7JQjPsprsQxy5dX9C6CdmQpoLPbiaNbg/zftNnAOCMAJRlwa7pyUopDk5mR28w8to4h0l
67w5EOsqfLBcid5HIkwFh1GDb5PgRdFvuV3H5ak3Yen9XdYOLf7DPJQPuBu9YUcZfOgdgyKT1t7i
SWD9nRFFXl1CFHbQPeOBv6ZC2uWvXypTx+4N9aFDeWEosD18RlYhuVCEc86v9d8+wrPL4oMNO5SF
seLjsoTB0u9annkd/SKINrILxD8XNtCXldkW7A/l+l8AXnuAMgsOQracRfkZShsXMXE/4okDHtKQ
rIssCXFCy6G5um/0o+93qFF11bPsjRx5nlos3ec4x7K5j3yPcSVzME/tISZ07G1tjGcstrTl3ef/
Y+y8lmO3si37K4rz3KgLbPiOW/WQCZNIT5PkIV8QPEbw3uPreyRLXSWpOnT7hTokxSQTZmPtteYc
s57Et24y+vKITaZLblXTS2+KpNTV3tDn4sxuiTE7zl4ChaBsaOiv2G4R81YtRL60vUogNbR/6YY6
pv2+CKpskmMlOTqK1mJ5m6VmTqiWkJ6izJGKD7nJ7IzKlI0adEpmoY2bFGy3Xcaqxc1S4ob7jfSh
oznXc8QeIbarx35KDJNs5RyAsoGn86EbhnhfZezHHKm30xtyhPamsxHby2xupp1NAhKmIHQMIUTD
Wo6f7RI783fsGeV8KiOmYPRo9Sx0ZrHmiIPiSIQMIfoa0U6MUFw5praa1re+Vor5hGe16p6ztFIx
FNdxbeUbxrJNhcQQELpP5U38bAtJRxyGkaEIvZI8Kz8QQGXS84Txdr5o8H1qDNr4KbcY+QkBtOyy
p50O/7ugPzeXsp0CYE/l1WHfxfEHaldNx0SOi9xV4rySGOToMmN/aZbCE/B/SfMTtJsAM5MF2hXx
lvTjSmYxZnDfTrZvKYYSW8NHqnHhZ1CQwYTJ2C+3E7wHrh3O03giZycRbxNexW7eguFJdLJi0Vi8
ygotMqcuoAw/SytbkBcbY7nltdkUmm8cmEaj90P2xk6152i5McOyJ69jHgbwCpG38LEWp5hpI6rk
E1aU0tytE8XDdqpG3ebyThNMFmZlpqHXaX2q+cNsS9YNzzU63w1d8yklwzXUX4lhUsig4bljOulE
9xHLMWmRYJkiO4s3OYIqMilN7PcUhLYA3kBQuLPIc5QcbTpJpSuwOlQ7gjm7/GqahsUrTFVjqg/0
nxfkZiKDEPBWC7Np2NYv1byl2qjKW94N+bCPRq0oPuKwkjQvLVLR6g5ymxSjWChX7SXHkCeus6ks
w2ms4qq44B0wV0Y26cIEkNreRgkhN/a+zxkVvS4KTFeXiQBx09zt0eIR3CvKZ6SGYgHPyeP4JtC7
xsu20DRy5qmdcqaxRoIQTIvHUsPVid30lmMa0n8qfVya1zthbHGXteYwOSXcaw3R0IJ01NHHuDFd
RhtFjlItYmzpzsC07nSTtnmIuXuZJbEMUfShF//VIBWnd6UprvE+y7r5Ps9m8aQzp0m93LSG0RmS
DKGdYcT0BvUJvivNvQVVxlzZzde1MEx6S5rZ4YTKpoG4C9qpgKIBaWeOTakSnpvY1s5Nyq7BLRpp
+UZMhkqlkA49XiNjxs7uEA6a4W9hVLeZWKfRhgpbvLRYQ3nOFVR3uCPoxdNIwmi1ldUludRUenf5
Sty9ykTI0MdlzHKogVaM9N2V7oc6TcoE5TrtYbcndjfuZMG8Gi5ARES1WZO9B4GO6QAcy4qlhtuH
Eag82wbKqsWmhzpN9UTIT9RmzMSIA6GFzHyr2tU2kY5u1dElxPYBq8jti8Ru3SUnmzaA40tFHTOu
C7eUD63p2qbeoGhUGZwdyHRrUDDSiCdBvLhPFqmMzS3j6tHadGqeRB5YOiz4OkopMrfuG1dEULFm
eZ1utuQX1zwiNpBRxasZ0mZxVZQ176Dpp1+jcEBYCOSEFIPOanj0ilTL1T3XWfU6Jvni06A2BrfG
R5q6a5fL2o61S0bvxMboolQhcOV1ScUKGy9sX0yt7ZaXBtHiSFC6NC3fkymlfocKCUWGIzvNO5JC
4jNcF6V+ZHcEBtxamkUNeGxEKsMZC5AIU9YOb9IGgXYznZFeimpn6BBuANsRoeKFk00tiL1D4I1p
Oyk5JRI2iC2D89LexVK7VPjKalIcN1YyWvEBKnyKXmEYqhghghZ9w7KvCVCwU3xIJ/iT55X4y/Vk
T0NvXKAargPwS7bbji5JxocJXDba6G0y8mCsmjzbZQvjKdcEUHD/StKeU7TOe26u4T2yseVxxY/Z
1zrKrPiCcd/OAkLm2tUrGt18BL4zzS6BRvh5WCWn6rbS+0QGhDM4wxfOCsIGz5iRqRFjyonQU+nV
gKFXH7D5huXBKJJ05ogw+kdG3ff08uwyNGBeNYO78jIEYoDfRfksgZe5GQIvN/wlJPYeZ6xdb+zR
beEQKlHWXEjN8oEEivxIo4oVMPHA8ovrOLR6fUwnY0qPrZVRs63YJyvXXssB6GWP2AH+E1ubshja
j1Wvp9ENSWMeeWNJwc22qiVW8nFdPKOPNdNtF8tkV0OEp/qs6mBOfii1jJSVOWk6XVcCRhZHGjW1
9puWnpRv5Ty1NqyXA0Epi2pZTiWKyaTHPJaEkVesKB7JGvVTtoj+V8zaMP0w6hmXsEFThIZtQBU/
GUD1gxSFzrSTLCmJnZFe6fCjoHdOWRkz3AYxMrWhr9LBVhwk8dDU88W0n6NBQn0pAGjk+7GQ+jJQ
ZaOVHUbD0uihqqLrp+txVR8LHXe3TuyftRnvuBc0lOG5mgRmaNDdP5WajW0DAOysMsv2F6uohg+9
GHL0I6P1btUEhbalaHy9K6XbqDYWuycA6Y95stQXnfQK7nm4dS63xOyXtln97Am5vdPLFER1eRhK
27w2xUNNB+CjYx30VuTie10e6+pKDaGctVAyNV81MzZmKqjLn0Ub228drcY91moDlKGYnZYB6xNL
mvCTWFIKF0+94YK4LXwICctDPcoqBrASsJ7aGd/oxY1PdUzYerCso/59YUU+2MosBU0fru+wUWGz
VpbZbHEm0X3syJncpS0UI08eZk3nCSKbqlOXcfdUxbOx7zrM0dusHhGTJgyRHySwKio00tTwkTkl
bqmQ6Qk42/CIdkAtU9jjHl3qIJNMXRvJGWzzkASl0EyuBlIRt4MEg69OkzCIu3UhrhLZ3gYfbPK1
TVNArFOtkjcqJei1N2DI0b3rnRojqODmGYlDZYxLH7WfXmENxw3RrzG7FclQxLSrGr19DCOVgQH0
QZgWTQiiAa2rUpxmsiqaeoNZdfhB1JcJ/rljrwwrQe5OUo+hz9GZN+D1TbOFdM6mXCnwukXHDASF
ZPAwly4gwlXlQvvePsYZfmVsf+ubOS3qjZhUBAyqDiYCiaZtHjjGcRIQXZemzxnDQpZVideSGyG/
zbgw5R3Aw3t9RFevZ4o2Vlj5+wwUERdi1O1g5azTcSnZTG7ByGC6gL/K8CiQ55TWBwVjkfu9UahX
KCNQSMe88ZWpaw/w41Rfhkl9sSBpvWQNwRoEebQeVX/3GOVl2/lWYkOlaNmysQpbWt8eRIasVgVD
qTUbNbEkBh8VBn6HFKeFLkPU6sIhzg7uVa1oxoRKGV/CS5RDt26aqXiqlk6c6NqR+NnBn3mZ1qYi
H6yxGPtZyJEVpiDGWFY7C38V4dPk+0LGBEtCdvrYNZSG5VTz8A5tKPIk8HIKEbcw7SWrI3Sjek1P
Q8emgqcA/aKGowYNCwLEA9zeedfWyvSVISoUvzWUPxKCH4JQW/QdtqQywPmTLq4Z4StzpnyVskCj
cC7epQauoqeW2YR2klRObSvXdmsEETu/bIuITkndKGUwtkPkTgpTilOR5nwLRdcyYFGWLc7ZEYsj
0abNVHG2e3Z2hEWus5+02dghpk7W8IBPYLVvtkUw0nPDektpoHeEVy6pFeZHGPMDKSvM2enVSSS7
yCY59opVJ99Srs2DGfXaAX00ROpW1a8IsmaKM75WV2OOVLNRsB/XTUrHcRh+TAo3ql22zbJTjfvQ
uIXkQB4pRsXZMeZwJRUa2bI/tivG15r8q/BCQmLZOzB+sjMQrvRCkJy9IBpL2v3Yz0+AYlLtLOcp
pg5aEciLiBxJwDPBGHJSjVwor4ekC8GgWduJFoU0dntUc0rHlkrTsQondblyq6pMahIAuExxh9si
0VLigaDgJ038FPqIQvKeTdJujAGfsii8oO1epdmR0EsO/oqTlN2hpNd28YyQU0l6p+hk3eo8MILE
mmK7Q3Yy9dXV7LCYTKXUQH4kzhCml1v07IN7J1FWiaDHZei0unMktupDdSRHeM1vpA9L9esydSN/
Vd0Lbd7rSsesM2gbk0GOY8HxaD/QL44Y7CqihZkXTNhnY25y3NqRo9Obvl9yhtkzioLIuGwlW7Mf
LeIvqAsgPUjL3uCZnf0c+lpjdmR1cqsx+ezi9d7OSgdxFYouycGXX/7rH//9X9/n/x39rDC/L1FV
dv/4bz7/XjFuSiLmen/89B/+z+r8wbjn86f+9X/980X+9Sk/9NuLOh/9xx8+ccs+6ZeH4We7PP5k
+9R/vj6//v5//v9+85efn6/yvNQ///7lezWU/f3VaE6WX377VvDj71+IR/x8f/98e/fX/+2b9zfw
9y+nn1m3ZP/xAz8/uv7vXyTL+BuADhVLryVUoQnF/vLL9PPzW4pi/U01mWDLhq5Yuq6ZX34pieqM
//5FFX8zFcPUuQUtWZiqpn35hVr2/i1F+5uuYvKxwaQoqiZM88v/fet/OPL/PhO/lENxRRXdd3//
ostffqn/eYLub03n4SnYIKBeNhTsfkhk+P73j8eE7gW/63+16qgkcMbhOkOkcSMiTJm69o8Fg8vH
rFM3amteY1ObT5qZLP/8QCjFb/8ipaXZ6n0kEdgz+kt2TsG4fo8lY9kKBkuXNVflPUBAqMbI/l8m
LbxFeeUyNh5sNlOJOOk0qg89psDNVLT9k6WX0xUSmzPXps0YfZRd9f7bwhpoywpUDItYds65538C
aQvGcqnfzYTIgxKhgxkTZ6BTDPuDOd1nC5h2DQYeXjWjriSdo7vEw/z4u3P92wH9/QFE3/XnI8iJ
gzRiGhr9etVQuVh+fwSTKcnjrK/HI3niK5mTbKcvpdTGzhDP1q4X3d3JQp7TpKLrZKEsrkSvrOcC
ReBmZOVxZpJcsz1ufp2l44cI428xio7rHeZ9tSGvkvVA+FsUK0fql8Wxob5sueXIntNg+tVmWh4W
bQRImsg55JNGfUX0Lm1pRWx67LRfpeQyLWb9VuKRIMHNal2iIGoXnrPii16/P7eE8jCO0rTL6cHe
vcMN0VdpfUSdiIOx63eD0BnQFaDFllidr3ddOGphlFeCdnRKUbcBQZMRYLDMvpVV4z5W6/LENBeZ
wGQfokHIJ2K6Zqcc2unx819JrU6P5QLrILS2QDHES4/0eiNEZH+fIjzUd6EFj/7CbcU67fFtmmAX
Uv1iyoW3ptJ6KLulIuVgPaSZWTx/fqBRELRqal8qgpFpOJqdn3Dw8WWl2K6psN/HKArS5iaFtfVT
s9BatHOCkgLtxSAm5Vcq/SsIg/4j73E3NOOivECwRpBpzJPz11fOf956lmoK3aL5AZTxPy8cIWMD
Ush2OqprjVimZWa9QYwZP6E7Sy/9mnthP6R414WdHCS2ZN/UWeq2OV3cvU13DXXfOD6j4VGuI3vB
z880+x5CnY6AGuPSoO0wWsYtH8WbIptsQmWMITQ77t1YHqfNYQSMBh51rOtqI9HEf+7BDiZjsm2p
em+q0Y4Bsh1lS0NW3FLmOwGzS8CTmI1xWoxxsleUxkZnYIC0J7fh+2SqirldGS9AhDDZK2olmIdl
lY+hVShHxXz564No/vnuA5qj60IolqpTUivGn9avDJG5qBE5/Hb3KbjiH8mHxO8ehtpppa9zEnFR
OX2liVOc9giDQMiv3oRi7nGQZpu+p1L4Zlgoj59fM78xv+8fCXxmyLxC6moizpAwT2artA86Rtir
kgFC8hYr/rDHrAjEaIhbpse4Y9KqoWsGWGAqev251RCwq0vOIgAJPMbpfZ1AbqD9B9rEh7ZEFKv0
Ky9WWou9QRnaJ1nxfV0zVlQlfaTRKx/uukQ3p60BZszCJNUY8xUDexuIJUMEbkb1K6oLHedFcg91
MejUqjI9LrgnepJ8Q3kxOKseFUfBaCLDyXbKpWoJpLT/Gd3XGfu+znz+q7LGn2Q9L4wa6tNfnyft
T+dJkfFcyRZPLgYZBh//tEoq1aJo0iwIYVFaXE3t8qZNffErCvaNJXXZj3QiKBOBr/4kodzYCJx5
G2RQtcfZr19zpc6J306WA6OV6rVv8TQ3W8TJ42XqIuNpXSFK911lerpWXZKFseu26eNDYUrlube0
J11Rq0A3NljRwjdyiqw7Dmxhq13Pe4KNIbooOzwF4dlQpvXy+SG2qvRoy8rOHE2+lA3G7n84JtYf
nxyKrFqKrlsWLjbZvP/jj0+OMonDOed3EZT+oxwADhpkxWzzTsMOaVVwpnsdfxB4nyd63Yk7jwra
AU2XXKVaK5/VQ73pVfwat11x5Q5cCK8e6lO+CvXVMF0SjX8AgJl3UnenpFR6BLABucPJQrYdrMJY
b7mh156NO3BPLkxzrbjmGBlmxvfFfjOjJv+mozBwpC6JfKmV2XDL9nTKK24atayWbwXNt7mJive6
NoTbttO4V/XKfpAkDOEoKedv5OPdVMn8H1ZOTfzngTO5hAwZVashLHEvan5XtJTEwBglyNoDE+L8
ApuZxbAjxMXB+6R8I+b83vKUJKdq5vipBfa2ZekvNgqeDSxt6KcAN0V+M7f9o21qr5A7SkeljX1e
CBtwJnOyMSoSS2It3bRddWNiIVGrndZkGqLXjDYpPoLnollI7ZKy6NjyyHT1Qae1PQMlbwCFbZnL
zBC0SQ6b8Rlk95MyAjyPe0xENMcZXGid6q60I/DGAuH862tLqP9xiJjJYcZRqe5UTf/zuliUWslG
aCIjC4iMR/MIabxpHKuKJqGAcR9gNRKOoHEHdAUKkl3xaKGtEH5P9io66h8Mf9g6tnJyNaK4Zp2P
Zq82ctqEbNdbZF105+EhMR5B1l5Fqez99TvQ/h/vgGcjclXFFppiWxTOvz/JKlM9CpG6OFgydV/R
myAdxuaxL4S4heDHJC1tHnMd/atm92eQ2c/ZOi3vFiNcJx9U2oEGlzNC5fWBgOV8o+Tj+qFFZrVR
cIM+2GUOd8DC77k22VYZyk/uGmRuJmE0H67//kDJYrHFrk03ZjTM6u+orSyd/1lQmt1N6ewwILaO
DXQW9z69V/WM30jy9KJYiQestXPUD7e/Pjzq/e3/rnBXdPYAPPAsW7B83LcDfzw8TRhB8dPIIyqZ
R+wQyXUP6qLGfi5yMGYGdH8WDQc3GkF3ujSdukGtHdQvbWAhd9n0fWu+tOR8gGlK+2epDEunknQi
lkjxvpAuuMMwo/4QwngCUrx83NmiGyyx8lcMacBfbfzbpa5OLpwGBySy9nXFVAxKcgKsV1fFg2In
PvOro2JH6q0seGjdPxOxzNmz0Lf89eEQ+p8Ph6ZpeNc0LnXBodHu3//dkiAZDCRsmjF7A548aIoy
ic6L5hTQzR9rAANY+WIsPnEGt8yarI0C4fO8ru2v4NetDRwedZsnMylrbDsf83JgC9SRhzNKW7R3
9WtVqcYPcizorwzx9xQvobWhcXgbc638Hy58hW3fH8+sptGT5fTSg0VJZ/xpdZPkhbOklvU+xBn6
UCcfk6yubwjHLmo3JH47t+AyE6BlWskgPiPWh0DXItrWJCoP29USdQCqEyNsYZ4MOPOmM5RUun99
wBVFyPdn9u8vQfa0iqLYii64xWTl84387pgzaYBALNWjr2NIxKrppLp9A/1NTX0Vi7KL+9NQPVkJ
2vlE2bWm4rRruQ0ThpD4w0Zh7Ol37RsloV9D+mJfn1Iz2sEB2KRr/9SqtXt3W3TiwI8ee6Gc43k4
g2PY1N3wXsXq7RIr3UemNRcR0b0V/SmdrFOhsKL2KAfWjYHF822qB8RXxhkCJ6kM9zGY9RUjGqVW
4q9F5Pdj6Mf38M+Q1pdyUpqLzuOEQL591k9eTe4M6g1yDqZ9bN7UrNguGmuGMj6vsJfR8nCwuTWW
OtmxE8OXiX1RNS/5WPoZnk166c6U/bQRLlpvxXJDREaO+aAe8jDQ612ESWHezk9M/tPvqG4Kw5GL
c0iqz9hcckyUIbFCPHefW/1XDF/wwSs2K37EUybuHlrpMmsvGPoU22/tb7L0FOIOHKwDYPS0Lxzk
6pQRMFNzbdcZ27R2TN23COAlQQzsmu2ppGDjsiGYJZ05WTGbKiQ88yq9jk0WyNhqUWMGtXZX7h+Y
pO8wFT4YcuPXSe7qlfoYGtXzqKsnhf5/reUYX4MoM3doE9wpTQDRDdYuGVNfNruHLl/3Yu3Yp2oB
BthnLYk39xzAtc7Y2YFa7zqvHg8dvXXmxUxtr7EoPbP4ior5lCsgl9PhISoYK0HP70yW9CG3nsBQ
1eO801Wxa/E96bJWUFGK80BHMMECFa4dxR3JsNVXu6q3c5AjP4mUdx5vcGbjDb50oGMbJSIYL7p2
7Usmyk1sdxs0xRswyMwGSTJY8JitlxzYijagQiJeK3qJVvUYxQkolWz6lSDnvW0b35JoDCJL20gR
TWWMFqBlByKFNayKK6IMow0pCoYD1Iodlv4Qb9urxeRG1fezdtPryzxuKSPETYu2qvZRSLGTqNFW
Wn7AvuDqMOnPQ9FICYxI8m2lfB1Ijl+HJ+ZBW5t0+EVyCfYqtOe+fcvmG8DwOnrvjOvYP4+gGV6m
KEf7x5PpIYErvCT7vqcR4MY2dizy2uOzEIeouWkrO4uwYIrV+8I8NDh5UztYQ2+AvcPBBFtfhm/G
WxXtNfWaK0BEd6jaqnc4vzgQ0Bn3ZbPJFeIuupa6CRoKcJn73xIWvdOboJSlJFBzbIbcH0m8OnVm
8+KFg+Nt08q1K7cd9uzuKiXCr6cXOQvP5sAU+KdQe3/OyB3QFw9BEqp2tmJQzYG80AdOdlmv7/kv
b3FwRuANZIyBANstovJLjVg2iq5u5f9iiK3K+I01R89hmI3cBjnKslHzewrJSZ4Dlcsf3yiF9ANs
l33ZjL6mYA8yyruZe2s0dJbsIZByYNCjTfeW5Og2PZioVRblRLURdCmUEICEOKeDu1Yybsdj14v9
GMme1mtPRD/6S6H59037VPDszuXt/daOpNKRUhJ8kSUydFE0b1BQQTUQToNcuhTxQzswg8DFsq/i
XaP6K/1oNPedv8qbNjqiS8FQKrgrVnzp71M7b/PlRWTfE0XZG4gUEUC4dpz7uio5o6bde3gnnFro
15p221LhLMVoujU33QEMFQe7TV8QoY8olcPwDWm2jxhLOOq0dCfInz/zeZaeKWOBSxkYgHTVFU1B
5R0bD5gqcVCS1cQjiiQX9K/eWl+YNMxem1OvTFKOoWtUBkdf228ZirArxpXpyZ6noEnZgqVAMbYg
rcJAsSWCqKxijxZEe6wzUPRYBYI5Wc1AKq3KJUMeksbK+JYO1S03teHSmHag2qavjDLxp1Yzex2x
X34L0Syo285ykMC+0YpS6NldbFkeMHl0MDktyY8bMPMIGL721MqBrSS20+Zt9xUysL5ZGrM4yUUp
XnISoj7/t9oa76R68ng+P0WZKeM97Oiy9LigRqJYjuVywFTXv06E3R1xa0cAoaYXdTaKB/IqRijR
uc0IUBu/QqndTmjqbrO1rqdqgpOZZ/L0dbJJoJkhGwT09M6zDPuk67C8x33rrAMOJjXhqsBx+tsH
NR0tiH7p6fPr1WpLJFvceWj09YTpW4tOPdTNPqkZgTZq9Z5UXxCJkp5s9X+9UqtjhBKCI9Zl72SP
4GWSSEILLZpA7ZDiPI2yj0rMv/3Ozx/8/PD5tX9/+vln/ftruKz8IuIGJ0sG7F+MonyrgwfeRlIo
ra6aW+U+0u+bDFxUeAarrFoxhqn3xyQc/s9vkcxR7T8/MHblL/n8Z9nf9ydVB1JhHoZ0mwKgoYOY
S75IMKkTxdwMspcPvQukxcXvGqTtg8GLF/G0h4xJu89A2xhv8KB51NjsPnArhBhiMRWO5G0aLfd+
1BPYrvJg7Zy0BHcqQD1UqodePpBLEUjiDVyOkyqnyTT9QVLOBVk8mHDxoPjDQoxn/J4KGhG95o05
KH0FMA/2Wi1enqsGqUvBKSiVzdrWLJz2Y1cRZtTFflPGPoQx1mbIFUvrV122r7R7j7b1OZi7rqEW
6IjwgCuEoKKRhVMoI9NLc0uu3Um0ldtph9yKj4tIvFFN3So1WAQ7T+q1uwrR78YcGpK9KdP1hPgF
SYTh0IByce34Gvdvjlq+RfkKA8RXtMwvUsUH3+jXte0SfKxlQVQb77XeH4op8bCBOvXYb5WUeArS
bKsGNAPu6DgxrrWWXlCwXBYD75s9b6l9L4s9MOZr9rivTpqsPo1r+9Gw7WrbV+aAeylcXyJz/abn
t4H4Qarzo9l1PmovvxDKJZb6U5XU18RAA1yd54ahtJl/nrxhtByJhW8sxE5KpSN8QTcFRdMKG2u6
6YnleZxzRGydw6zA1YvJI/WYpBDhgjtzbaFva4ZsIeqb1lr33PsXBl+E4GZf7XR5qiCXKSW0UtmP
I923bZ7ITBymwst/ZnK/N7lns1nz4270k1D2CAg9mq0AQxf58gzir9/TXAzwnu5NFjQdlzz8KYpJ
y5M68N+xzpXKvNH287J2C0l2e1jKZXFcZcohlTmmeKuQ95L37LGvdzToCxWALBnr4d00PZBREy17
qUSQIiRnWSDNyIFdDXvoA4C9sVUXsmf36l6vWJu/TphFcT9uRs5wJFe+xL2Qq7MnT+kTfpUAobyX
952HyI27zCe225PS7GAu1lGRcs+MGVXULA1K5dNs2tzfNllEbkm0FRWGUqWuTQ6LqaEeaTG2FZAl
eyTf92oVYL1idQdDnQ94nZwya2CWMFUfrqtVe6QxO73N+kD9rXeDg+DcTWKxDVfNq9nzTRL7Xraz
cJnus3z+KghQrd8WkWuuE0cvCyC9cUp95PN7u5F9CacQ2gBqTfmxEZhXmuqIrs0xECWKxPYrinsq
1EB7z5qQkX59Wu/qfhZKU1du7IwCo+gPoax4DGZd1mkXC/ceOalnoLdZ2v1UzwhlyO8d3onG2LBB
dhYj9uzQPC9y/MSO4qtc9ReMEbeiIuy3vgDf9ket5W6vbkB0HJpNOxhzp2jkTx5Rfk1PWLx3g0rq
IiyqQpL8lmkZtsYd5glKeMVbenr5PcuqvkG6tE1Hc4sCm5nTAxNsDypCgN85aGLZrxAv6a0Am4A1
YMn2oB8fq74+6v2rtGrIu86dKLz7vAfUiVdEXGuqTuFj7ZUh3a/jQtFjbG1kfzzs/QU+BK2n50Zb
/XKt92P1YsxlMKbrY7TO33OjDewhORR2c+UMjSYRDCFIWShGtR4GKiMkzuYhbs2HligDUmWUa5xF
vkDCih/KRyd0InXcQe/t3hURQDL44W/3Ol+IekfH1xHa4IeZtFtpr8sJCcymD3DdI6Nqy3bVlRLN
LQCFFBRIxeyNdekSPBkQeO6l5gOjABdo6Edjhzt7zQ+GFAZC6zwj5/6vOI+szUuOzcfrB2A991Cg
XNvP5NM3H4xN3tClkRS9nIZQBEtY8izZ58a65fHi4tXojOVgSRMrYod6D13zHJLu+RWbo0uucdeZ
qEPJOjaXfTWpl3K5xGhzp+lJK1PUb9EG7unjEuukUQazofrdem207AgAMWi1CUWX7pjyN7k1dks3
B4jAnEqFzCCrrt7rflNlrmwhNLCIqOke8adBNR7wy00Bc2YEA8Ojjux2EccU6VW8SwSTB43JgQdg
34PzQU3s4XPY1WHkgz/1kPldsMq+t6EH2MnlrG9zAw9spnjzVDkw1DejFG8NufDL0nRxI28Rl54a
sgs3cs1WtclP9hwfe1neC009ksu61Rh+0P5+Hcf4RjTQU6xRrITASbSJicx5ofAAFw8nTwIDlj5T
Dz5ojfaYaTTp75RX+5GZ90XHO1zM5yjcWxPPQ0/07zLKUaM+GpNrS1v+4jm7WO3N/hZODynbUEX3
2/Q5FIcq9y25O8mJ4WVGckR5fSMuAr1UvcU6yAwNkHoHtkq29hq+z1wxf4xm9IbLyO3kdB+3sYdb
/Xh//s3NsL/3GshU2tZ2vzMN/phYOynoO8thOszdU83KIbllVLp1JW0VuNIj4nagT7vuSZM6yF5E
nkiLr5Ffjm3wEWM8fY0pGGLTlaz42ejelHRFE7kEoq8CWV7ogBAq22XOCssIQ/xer/ugAJ2Cg0qP
AemFyQWx9ws+izO9dU8amTcIi0iYdT8XDxGK5mJ+q1T7qKzVTgrznS6inSLnXmwabpaDFaTYNNWX
/LldebbDOLLEoczvpQvIsihCqaoZlxndfa2TogRBpbCIx5myHQrbU6pY54xf3a7zWWGTkxRw9nXS
4QisAUgl53RISrGjTXNGpfDICBY4xfiI/eFa9/HekuOd+bhi/CmzkxSaxJ2psod826Xxu8crTQGf
cOXZPlaQk3EP8sU+IWF2QK64q9d+Z0XoMK1yM4Xhs6RYL8RKXpnxPPazcUma7KypKQ1kYzMmpZtK
Pfhr+4Qvbreq/b6qDUdSop2Vpn4uKdf6vl9uZS/U12sucHSZyzlSSuzu6z1f+qgib5L6q5lqz2gA
jrlODZerAVmQHtzEHVmxRwRDg20Ekxk9DvjuEqs6WkIP1vZojcZ+liyfjIMdvKWbXfQvVvg9x4CN
d+huICL8zxlnnOry/H/oOo8tR7Uti34RY3DwdCXkvcJmdhhp8Z6D+/qaEPe9W9WoDkMQSkWGhI7Z
e625TiRTEBYznCrugn5Q1wYcIdElzPvjhz754COA0GT5tzI2P2q8ywCe3xpRPEkhWQ3zSBmpl4w9
41io3xgp311WdWZFhqky22Wqk+s331Cz3YNAHkRb7Nnqa0VzxMDyUFtxcsK/ad7/AKl8nUp5x6W0
gwC1s8LyIlCFl9WetAmvC+Q+cMMXSfsTQ/YxCWIGAuMoKvuJToZXqd9bmwh2yLD04lcpskjD2veV
uiXb/oEN0UvG9For7hFT1IMk1rU/mJu4GM+060Cn5c8gD7/noX20WOrPt7gaB99TqzskUm5Ebz9l
ZZwG/QBf5kj4LMzS/pSm6d2xrVPDpnAY3lSmRsyNW9ICrlQJf015cMQxdieUCMDG2pStJ/h6uZXY
6ra/jbT6jIr4QL8rle+4Pw6OETx7s9nD7zpRQW766MwUwCq96hlm8CIWiu659rfa0bcYi870sI8d
SnM5Ej2mtoSM49JKw4+uiT6NRH+xA3un4PSnW3Qr7VfghSdbRpfCgeGip2daPJfOtM+q4R99V9n7
424kUN2ewwMd1VNJXUKjC3QSFemws39hh9yOvb5pbWvdgS+vk+kmA/Ue8zUO+JZOOvoI/RKEtFt9
EjyKcpdazYF+1YtU7RM4ZOjQ/iXBfhLlMMWsj8Kyj2U47NyWLf6HIGoCQM1OZQWvOekxVeeI7vIK
4P4h2ciyx1vHaOFqKz6543DVSb9w412ksmidqH5E04lu3DtAyGMve0+pAr5XLAEVzEBKe4CbRldB
HJMzoMWtbVp7ajjAbXWm0Ihw794ntQnxaREe2PsCbrvbbb8m9Y9pRV5Ek9+yhFu4AXeDGARP2e8u
b0+0bp7JHCmdEHOLKaiI1Hvjqjdb19/SVDBO93+6wWaAddHhpLiDNubwjtXhkGbTjY7ZRUYddThc
qYD/8Y7h8M6KhzJhRbLtJy3BuyAWZBTJM6W73+n7LL0OaEdJGDgqcc/GnWpzJvbd2M6VzLOB/yMp
oU1mrLUbY3bSnbpsego3vrEXv6ZBeDbkcFDrH0MUnjvf+IYi+NWU2i8btrdljPu+888JPh8cpvjc
7H0XyVM/msdYfCgSoHbGIMYfUOr0PSQCrrhhpGpPh9ItT7aRnWytpN/heLZS7QxpM63l55h4CJx5
2374NF3zMTj5tylXPiMZ3BUflhl7jB3aAshFKzA2fF82QBXMwSvHm03RTVdNVNDTtmLYi0bWQEa8
azWLvZu8Qqj10KnBOFb2TUemiv5Hyf7C3PcIK7vBjWOBQah1ReAD+yBKHYq9IygD4XmzFZrc2xAb
fNXZNSyChaKdkkdlFD+qMDg4SsFd6KJNUr0ieuc7eGKAuiNAJjVbPGGxIx53ruqYs3m8IvOiHqls
sbYT5SD2QTAAG6KGlDMVWSwxpg5jn0DM/2Oo/BtIw4vfNuekZ7EyAk8k4s6vKaDkutxmAPdnFw7/
M9PwCAtVOp2q6H9LK0s1xDUl9Yrl4nK+1EmW0+WwlG7+PZVNmXoibYeVnSOQ+j/lnuq/hZ/lNRLX
w7va7W2VqjEEQkoBTUgVwh4zwUKTTkCBNpWyAoeSgA80xLAKY6X659ryKCcrCcvX/JwoMahDgiqj
pN4hXkGZnh+rQHEIGRY5OxZnOLIIJyc0CqtjJaknqbgvNoGwuVER4xzFgANmOZSxndKVXc6pGcwL
q//8fEacIEocyCPjkuFG5REwL8/+9ynLxf/9Ov++xNQAl6wbPBvLe7AUf5a3KUMYD2QhZkSe36bC
bj90WCJbFT7McTngzfRXBjPkGnA9xafYz+iviuzrUYrCj7eOrBcq/R9yfkPa+a1aHsn5rVC6oDyk
PkvNucK2fGTLrwIFXm3ozP0mw2sG46YDFZROKzyKDLy3ywvk2vyOfr3W/NKOGf/yberzYVDxkRE4
gEDOPRDykR8n08y+fu3yaLlWCcemvjTRCotTdhK8xPJi/z53uYYCXRm/fs3yk5iMV7ZuyUuT8F63
PR+Pb8zvdVuX9RYwwlPpFHc1xeO1gw1WjtUWw+3Wpm5EbuauJ2wDfOOq/9uyT4ICunE7jPrSZH8g
dkZTbTIz28Ri2MlebtR2WCfDiOrc/amUF18QuOOsSNCN59SbyMu6vyi97riS2ZX1oONCSiPUFZLx
Ov5tfTqA03RQZXOCjAPJqfVMmwpQchRB6s1oz7E0T7TADmASH2DYbnRndzoeLfsSNYIPJr8XuGtL
XAZmkV9SYhxDXHyKviZAvGtYVI8WIHh3mytQemRwxL65wSTiKUlyLU59GexThbsSDn5ZQMO2tZMf
D1ec9a+UU/6ayrb3i1M3ICaQdfGChOAoSz43WW4j3dzXuzSOvLaDD074EanGK4X3I42KHY34E6EV
54LFgwoWC7TF0VC+ESH10ENWsN3v+W2Y/DkYN/G4I1EzUKObqo3fal6iOlvEebvekSyM/yDi3oXx
ifraPjamrV6FGynPZseqEYgKHBYoVamniwAOBSnbTca2K9iXprIuWXokiDAhP5I/R7pltfktlArs
JHuAArOznnjhhIExYCU3OrtK2Hzv453RouhnxTyDC4jX2JaUMlt73IH9R6b+6rO7SggCACSC/gXd
oGIeRse6xTq9+fKp28Ormk174iteW6OjVJ9648TeNhSPGHzzvHNsU503ibe8M9ZJQ0ajprbPICQm
tPA3gF5ZQNI6IdgNAqdndZD1CwznbsqMQWwOpbSSDJewNb2YFVBCo1UlFmSyAc4GxnrB2+b5NuTP
64BYzsJJWjZ7S/losErnOhUzGawTOGnOU7BH6XIXPxjcmKHzskt8oIq8UjMNOzcJKyORPvk+Up5G
D+VCR+QPjsX8tNK/Omh7DWxZNsBFtT3A91urLbedqu1LvV0rKSnD6Nx88nsEaEQ/qzZqn20ivTiB
nPLQEHl29SgkNga3h9YKWGwK2DfH6wEewwTksBr9lcNfpmKSJVrqBF/1YA/WpsrYISbSy01MPf6V
LmFoU8lM2js5Ut8AKu0aflnsdxv4rhsjMX8AT90hrNwETrWKfaLu/MRTJ6hbTCl4VWEL/KgoN9n0
vuAdJzBhgU+jpi23QfxKDUEJIy8BpqBAJEkCd6X0oLv9lDpz7QXusJIGfXHFRGiaUWGcVkK2MCvJ
oe1G0j3sn2zekKIpBIeV73ZE9KwTHM2OLkGpoe9M126rrBUGa4EOUJEQolpJ9bhdV7bmxYHpJbv4
9xgDNKsvWuBsUn/akLNHk/LihMkmJns1NWtqcqh/TGQAhEoFoHp98uaDfpeP7nay/Dv9uA2wg/mX
b4aePyI+o8jcO0qwC13qlAgzE9SvLTsk2f3SedGxDjYhFVC9rAllcY9hDI8fm47dNjuXNovdmd4o
KVz5k4ccNok3dlxt3VoDqhGuMwxOZs/dhkwimZDk0qFoenMLjwRCBzdnBqRo+qPKnyRErcgwo7+O
lzc9ZAb5HBFR4jENENVLqYS2QTmH2q+JytxPUXuoIecqtlwH/l8inFaZUKmcmQCe+EwxdCB4mG7T
mO1Jw1hjptrYdJQHEZ7dZNw01IoNk2UU43FMvShN/0q/fA40H52KoGn2E3hfj13Dgls/ASelHkpU
VpYeYaReA/tTh0JSGArfqnLv++/w42ng29uSpl6IIjdlyjA76EY9PU/c8Q6alcLOd4ateApDJa5I
dO44npQO80B28Nm8wNHascOGAFrsnPIX0LhVq7uYd5tZ27NCYwp+cuwpnMxkEfU1VE3q3uqxqpwt
XhdYCcFRNC1r3Zsfmw9h042oypfGSmBsVc2pr2aqFc3iU0b1KpncXeBX2O2REkbvZKdvQR5sypja
N4On7yZ7Ias1VkqiZ+/GUK9LGPpdlNG6H9fCTddgDTYUaRhzC7BgLmh2FimZsoG2AuS/W9fsLAUF
QVs2u4yBNw117gEiyVDDQtLa9b26HovAI91Jsg+tSBPQo/hRMdJHVkjZQPVgKeGH1zHfupRADbYB
5T5F+eM2NumPxdqa0IzDecyAtYypgNBl7kKpEYTq/w2bQzi+6BhyCeWcG1AmCe36u0kGW9YFB/K0
jlE6bByMDJl2wdII1YdvYD1+ljJ6w752143iMyjC73pbH2M7P+SJ80l7dl1kjIgqu495R0woPdU6
HdU/LE/+MEO7ggjfFkzpVmueOsROpbhP+EPJyL1E2Yvmdpc4Gl9Ct/umRebvqWYXVJhvdcBGvARX
Nk0mqFL12SgWPotsHRkQRdjd6Y9EpFdDxixsWDB1Azs8ZW2Cai0LcQnc6MUX5g2D7LdCUV4dwdyS
y9cmj88QoPdaBCCIG8E3t5k9enYrKVAFa5MxdESAgPLyZdqavnbvh+hUFROc62lDNKynRwlY1mHD
ltPzKZgXNdMlyCbHP5cACYj78uqC4q5wT2OsHue3QRsPkByPs/c958Mnupm2M3rx+uFM+qGzD4Fk
hRCESB7KczgyWXQA3gwDSkQ6f+23WWgwPNypg8FyyjegjveKJASMRmQQJaiziGTU2mNVUDSxLtQ6
32pNO2MRPuWlII8xAuPrXOPQP0HaWuH39lzp76rp++C7x7GID5EmD1BHDyRkXWKdUC7K4f0ctxK7
rCTPsfK911W8eHBd2tDzLVYX7HokMIfc+IUbCGIJWJTyl3ReRuxw4j1jhU7O4KrZqAZKpPrTEq9i
umfoEuUK3c04eSkFlvjk24+i+zsZ92qvhHcp/2Tsv9hrrojX4rmver9rtL2rcd8/cvtdV5A0HcZ3
4a+YMOtXLVqn5kH9k639W/EZka9Zeg2SZ3Xt/jR+uB+MKdkaZEV6La8Qgg7GanhFE8Aio+Jjo9H+
QnISkeFwLiW9j1Uo1/1fjJE69XOIkhabaDDVzHd9e0/sbqLRlhgniOzBtVBk6SGKF+Qn9S9RT1Y7
9AHGmKJ9UiqujoBxkKJaUOujQLPo5CC34xdpK2sM4UqNWGsZg8IXUYX5viXAbL2YQ0i1Gfd1zn8K
aMU5kNL+3RTqi5kFw1WxO3iRWOEZq3QbKO9Q56vZSHgcLKfjy9BuZo7MqeqDC7FKsmU2JY/QwMS4
bvPI3sYEbiJiSXKaEk7oE+OoF+th9v3kAw11Yxzupm0oG/I1qx35iqD5pRK/u5N2TlVqbv0UOhun
IwrLZUx7S0acywzQ4uyGWJXgNWWreHYuhf89kHSy10h9O8T+iErdcsHmmwSNJCjdLsu1JM+avS+n
eicAXZyVEINJUWnjdy0BKIV/NCeF4rUo6uSx6Go0V7wulxIB+L3Nfb5GNKpVqyrWtVSLa4QulplQ
wWNcUWmcD0aYRNSlkAqJMyyO4oxPb7zWcTBdNSHG62T7VFEq4/tyia4wW1hyYLpi1G8kFG6XT2b5
tNhPsndN+PIHMA2q2UajsjaFiZjB3WuV4YVUTKSZ9NMiSAfe8i+XQxn/APOkP/zEhElJSNRWkGR3
9u20AavEI1Opz9aQXisrEcfllRGhUGUQRAJaavlHiSFhybaiG1iQDp6xbrwYEcvs2b6nmMlwCTt8
ORofbicLn331ZJ96TAhbpSziR6kq/roE6vNh60BbYocVXOdmPLuGwVuvSGyliztl048k/GFYo/Kt
Uicg67lr7OOy999QO5zSIdsAriqfql77l9rQa5B1g/6RZTTI++gPahawRpCMV9h9sc3XFyrylkGl
yn2osIv3bB+aFzZZEKbiKfvVO/4TqjOLOEcoXgN9VakzYuEA6N0rjDH3ROebpTR0eMB/GJhZyPkh
teDuA/kNzZY8cmo/K1aFCcmTxvgZ6j11677qz3CP4w8l/e7WiXbJ65QooSC1DhAXemy7Qb8JYAqd
sBSSPmj9lpWp0fH1kX4CWeQ9qYmrTEQUXlrrMU5mcg5U5a62TUk6QFeehB3H18IHaDY0Q7RpexX1
TDTcEebrf3VprwzaMBj/R2rcRP2tolg5CrUoM89urJiIHeUvjRSiFCr9N5nvl0JFCltLilrZ3m7D
8OLkdXiZMKoD5KHhj/Mo82KZ3JTaNeHhRv3JtCrbS5s6+lmWt4m9Hk1+Ldkst0llbd0hTl8M/M3b
hITtVTLm4YUCQ3BJVM3cRk9q/nA8EG6fa6rxkDRr2BJV+N0yannQbQBOK7fvEaNRREuKlF/vwJ5q
XRHfrYGRzO/0t75Px5e5493omdwNRrlk01ObLIy/odB2lJLsH1Zb+WSsZ7oH4IQe+fydCfZx7CCv
bjT9jRp5n/XPQC8gp6XaS0GdmHwI873GoDZTrsGZ2r35Hmoa4qmuoxNtVGI3Cd1hss5pc0ORW2dS
dMS/+OZNK6hukl702tIBWokRukkVT90rK8w7GiPz6o5K94pzGOplYQcUBKCxWdHgn4JnwgASriCi
XOwg7H8MQsNUB1XtDXc+wl8CgLZ62jErGgZzTMAd3Kh7dZLx72K+Ixup9nerQWBmEvi39rU8RlyQ
BK8GnDgWRJ3122C3QOU7/FnXTFPEnc20n8She9dHFHJFelSCPLrkQ+WC2lGblynjr9AQaLTgnC+0
WJsbNg7zglsWU4xsbkWQtDeZ+dGqTYvpYFj5sHFRvFFrrQEi14WNWma2rsoRzA9LWDZnOb2TVMnu
lggcOnew7+PZFLEc1ABQUGO143p0EIbpdUfthM8pduPiJZi/PZMNL3wkcQUbRMCaGXWzA37vggsN
46Eflw+An4iESH6Ml99sax2hgaoG/Rskpq31Ji6cin5F73A/6mNw6fsBke404jR1m+LatGG3crRc
f21NlB+5i8FwPhhqDqsDUfoWcpIgzA2LImGD8aOftI+CILo9iYTNppt7oaqkeRcR+X3RGlYUi58D
I23i1S3bakbzz6o3jQ/DDkiBiWxxAzDd7510+zUCaMBt1vVkYvYAsn+i2IN2QRrXmPA6T6spYS7G
q1QEE5uObOvM3qvl0nLoHLFPM1U926afHHND/mqqkNU2DVpWmtExzxkHqZycdHT8RHCMlX8aFTaB
vi7lunNSCNv2NBAo7rA06LUhQcwaVccQVvoJFC12GfIuPwA/oVLK4t+xNL510vrx5TPOIGbCmrPC
F0exhotumndLJ1t4OTCQQ0GEfrZvkRvuQ8vK12Oa3IlFRHMKcMuzLbN5UqzaZWMCsCYNURLGIt4W
EKFKrKUuJXtrMjYWZB+58oFu7l0jPmOCZ4BzLTDs0WLFBKgweJAqx+tyEL1OGcjEd1aO/1waJPEe
Vc86nBXfxiZC6LtplJPXNVZ2SZGAnvm9lodHxqUJ64s9OlIl7r6LmqAJ+jjVrg+K8TsqoQrxqDQI
vOIW0/IjAVT4eep2F6OoMesBiC3d/QusjfSynC6P6J4oKC21/b+XJFYTD5OPMTsIxHkwJEktrfHP
QdGBSg2hnW8Vwx7lym5m/esgqvHYkOJR205+LueDUBpnZyrOY7kEW/+f68ujf65pO8dNsmMqYubJ
PA0QxTheBtTlgkKpQfhudhWtac5bQoLITfYRhtWVB76LvOqJ/vBycF2G9q6oqSD959LyDHu+XvD8
5bpe582hL8DVd34OtAfzfxKZ/WM503TqHUVBanQv0+hJBCxAtOrmsIMcdXBZy4HZz4C0pYivawR+
VDefZ3TYyon8cot9WrLkKOFZr2Gc2N8iQspWqBfyOygWC6QpuQvR/IMABi6BEdkfq1YA+oVqde7G
Gk3eEKa3wCYFYErtfa1R7hIsJZ9kvqnPfl5Qw0nqjtN8DdAqnI2sChJakwHlM4RxbJMm6p+WWaVn
PekvYU4Sr9EI54BcEmRAh8w8GLQNGbz+o9VZO8Jx7g52SDdruRY6aXku3fGyrGATUYlzUhP1aKvj
b6zWEuQHaT7KNrdKgI9a/I6TwNgSd75hfU9NBNm71w+G0xAo+94NQ/PaT21AX6oVeFMBo7jURk7E
tyt3U+2GlfAN+ZPkvUcdqO2bOxmw/n5piVnvrS7VbjVpzxS+a+NDjZ1Pmzno6JA74BltmW9HCHtb
FEn6G1Sb/55GnlGA5LQzfdVmRXddfG6ucDcm5NAvwyyE9T9w0xUGOh8rFZR6DcgUGYHJqDDcaAQg
T5Ihno00amonQQ6vka8rTEonLHbeA6Nnv6Rq4a5Dh8cKNvMPI/fFrNdpLtC3iy0ls4ZKJguGVM+n
t6xbabj4VjOZ7RcozjWbQ+NvZOq3xOiHb+inCaYl7+ZR9pIus4y7Y1rK/OIbECAbGT+TzCo+iLVW
Vk6a+8QRcJo0/i4H9nFEjAHGk2D1N22657D3XhfLNiehob3rNsFfaeajcMzJwq7Q77xHY3yBWDsS
ei9tIo/UGEgwmqWBtIEDrWu0D84LLWg718evF3P9+1gKZ8fOrtqGQ25utDwvr0pVp3u4oz72joyG
s6ome7zywMNQp28a142eU07hNCTGaxUWrnIhwudF6Rztritm/1bWYJaWP6ZwLq02agdJKsOqHvLy
gywTZTf1SbVRrIY/N/mO1JaMqJGyq62qLNytPNFuYrqgwSJ11KWfY2tZca1aJ78uj4JgooXjInGM
2w6+gCZRf2p1vo+Z7/Zu6w4n9HQamkE5IwahelUBkmTVTSBEzNdqtyzLVdxhOKrjl4JwWZIz/3Nw
sBR8nYpK4rTJMiSs809LWUcrNhnGts9ET2IFgdgbNcMjk/c+mIIi0rZO6PSnZVYICqU/Vk19LuaJ
Qq3aUlspo7j1Q5DtTd80T5Xo6fsQAccOAY+tPV8TJXRuutvJq+2/LLb6Nq/FenAEuYTZIE6JchxZ
ie0108p30kycDwlts9Cb8KdjbAhwAes6hsVO1Ln+VmpdRrQDz1xunZQ28DpUkFZbKmXLyaB0UnT/
HCwn9U9mnW0MugZKu7YhlsGrDkZUDQHg34JYOQJoWzenLk9h7d0tWiV+LTU1O5iTkeN+iuJrp5vb
HPfMYxJx86hIJL62/+fS5NYHu+SO6Cw2sGTVP2Il8R86qQl7A+T8erm2HHjjX7WJtRfplekmmjdP
yXyww6o7qFAK+cGo32EbqieydS5gzvtLNKIDrJ1rTyP2wuZg+Lo8JmjGpURrGFPfGa3CJ6pBLYcd
NmTm+mLC+CpBm6/6Pu/3k9qC+hNJ9ULn7uk4NJaEQ2mnmMfHGhjmqi+N8DI09p80rNIPulCZB3Qs
uyv6bL+w4XEVMvozoVPZG7YWPWBj4KoSUfGjdF/VBAPS4BIQAp2NbHdiO7EoxAjU9PyhzUpH0RuX
psz3X/SG0m6QfCs6oJWMsAakewWdrgTC0mDSCCLakUzp2bDK5rA++QbfPslaxm4063dDpxISQP5z
at2TwERKNXuqjnRvok+7ozSaV9Mr43GPiEz925Bt+cm/w1qsBObMhA5jbwj1J69g7VUrM5mRLKSG
fpP/CdELVque8fVkwSXuWoQRyxmLH/LQU+vHAoPJ0K7cdVw1u6gxonU40xuWa5WNby6vo6cIyO4M
smcYyu4llmHvqcPkbJfTyc0dZELhg92AC5nko6yCcUcDu0PQrwffktR4GK0tn1boVLfY1PMVoNb2
hN+ioUsCR8eIKeMvb+RyGMcu91zDGUFgU4BetoA+PBBMaLCdw7ElVONrqezqlJo0CLAf5uAfQJKX
+3HZRVNBgg4TFngLEn+6L49AZqr3IYy4VgWfoVVYe5vd1bGosBcVIVR8p47+ICd/bdJu/F4lVuhN
reAr52dsU+AjeIRRdFfbUV0QdVjCmQQi+ueVUm+K8mm1Qr03UczuVG3Oy9lgCrRuMrDXegeqHzoR
/BC9y+8apnHcM/i/YX3WRFJ29RotFRO56QOnTlqqMg78tV6z76YROvehtnfGWDaX5dJygEOCVryE
ouMTanGuq+mN6jIWpHBMzuFUhICBe2cPUrG/2E6dbUNV7SmSQ6s1kix+lyTqUZrwvYAl7a0umuZh
ZDQK8gxMLMF/BCUGTXgtjMzfmGppPlJXh81GWPCbblBRFW6vfc8pDQHLtv/0GmnzAywd8lDDpxmj
DS+z5G/QzdqVov/ed2Q9avAw36yUlaHfdExsjtljU9CAuuJyjGWZ74a2M1gr9/kO0Ok/j6b5Wjj/
NBhM4/L/Pq8oyDadxB67if5BAsqTihvBHzXNtqDE6h8kRsQGv5xwnk+RF5RieinIzv16FP732vLT
f59XWI15LCycm8tTpvkFvh6NXfw0uhE7YPi3sTsmb1VTAZnXVNnLukieve4zVERVu5W5Aa3PME8L
EIaugXmmffjSi5J2OJolT6YstAu8PvtlyCmJWEDm5+gouqzyBU/YVNT1xSXgewVaR39bTu35tJ3B
BcgdWLIm0eABsMzWITuYT0XyV8Y1IrmeGfMzMF9g5JmHajbqKSwiEm/oiv6kDIEqPV9UyNsWEtNy
GKhm15T2ikhJj8SI/l1qiViEKztp0DpSQE6IcsUGZKYbQALbr5IeORLGSs/bSw2h6DsEGhe5a6y/
ZEMzbUIn0y9KJsmm6nsbKZsjr2lBZIkpe/W1rCRx94Xj/6iR5vp++ELLpnhrBb7aEjD5Sy1q1p0F
zVJQf+apUQvkWYyLL+EQavhA2+5dG6339KZkZvANZGpxnEBZectpX/FXd3UrrgM+zBfNNC/Ur8Pt
QLTpvh3jaduJbtyVSV19E5q/YU4f33ow8GcCjLh3Mrf8NmNLySuTEw0hV3iVGmJyJX/9PNjDtJ2E
SFZG21nniWJptzJUPApqUG71FsqPOR8qgGGrtkiwCJSNfUlLRW5lqpXhlqTi5kaiPV1BszhU0mJg
Y6RGjl6qBat+HBtfBc3atlaBRlEZVDlajrkobZBixP9XYV6fK9bmGLBbdRN64OGMUBZ0FP6p7BlQ
nwadLl9kuoy4c7mvn3R/0zUjympigRrNAzlanWC9kEAqwbysl4d1YYQ7jeRgsuUsLcLHQN2YHVFz
RrPzlvdS3S2XlsO/lWVND0kwT4krKFlvV6tIT1SIxzZ2cL9VT91v3Y3lieJRV62WK8sTlgPKYrjn
U0KbcMqMs06DjQajHgkm4hZIWJqB7rSy2SqdzQ9dx9HPy3kfsK/IUHNPjjT3rupeW1b9fEv7VLsw
yjkrivTmhsDAaDZ9GAB67Polad790JfhOiCB4M7ZVxHLDKvlLBmyhgyhrN3CvzQ8ZewovEBo+6rE
gwfItnXsJNtm3hZJcmK/flqrDnyr+afLk2uNHoObBt3OnTlN+K3Wtt2Wt2x+9eVSo8BQT+Pytpwt
9I35WbE2oKytpweBG/E1FHTF+kCG3xK/Sj1arwY7Bld+ZoMH06S5D4n2Mw00E3WwCuTZVlRa421y
YO2beyPxz+9GBVOTVo3gGzT/lMI3AU0Ci5DRH+NciT79yWJPpjivYPuKm0pJh8y4+brFP0LRR+E6
2Hy9SUpTpJvlfPkPO6OwkfZTR6hU7PxxoPznict5Qy4HqD/A36VqnZeDSYL416N/r9V6CJx+FNsJ
0RuyAgN9T22wcBTYm5rvlcy2IhjXQzRo1GNIbulHSgwF/SvVBkceWxQ/3XyOtAESrUYrnMDvbjKB
hBXlhpT6ieCWA9E82SaY80bbHokGcWWGsGZuHZAo6r9Ekv5ifUn3s4X94sOcNeJt1kw7REnNZqrF
naC9aGXU2KDcoYH86lRXWeqPtHRiEmzysy4DE79j9QHHDumZv58L6khs2OKhcXIV/cbUj+OU1TuD
sEjLH1irmrOqaTSVKu2NHNR2pZSSJmJBoQT5LqmWNK/Dh2Mw3MB1okOFhUZFhEtMKsrN5AdOmSeN
5K1GPhxNyBI3IDj9qEf5juZ2cHtCo/BFZk7+NF2kLqRJXkw0hXxc9GeiomW/FXd736IOE1Klz5w3
FXwX3zbnJcyGcxhTtQCCTl40+uCIoWZVV+43v6gPUSve5rGEyFXy29riwxpgOXVJ/jC5/UzdWGfJ
zyYP7kMgf84faazrrCILzOEqqiI6gMHqk0hiueotahnjZF/jXsH7IbXz6Lg0WTHAJlj23Nh/nzrx
mubujR4btpFkYIFohT+1qvtkPCNLUhkeeKOLXaYLT9K/rgztjx5av5XiE3bwSNi0xKNYPWs/xm/V
rCnv/e6hcwPZP5c1G0t3whHhtO2W37S1AsopIHWbjrS3Lg22RIeD02epvdJMYNw6LW4DeWMy0zAU
nGzEvR37NF7PlmeffnhaTzs16RE81802s9InqV8vfm5dqZnFa4vaVVVh/GqH6LWqtY+I2IqNMMZj
ZyOjbueb286su5aTAhCk2VYHSRj3chv16s2Jh5vr6jfCuVBV9dUa3u5pxF2AWAevhfNOB84Z2x9Q
sP+UBnRmH7ktuW0MDSqJIjrtU8wLMtB/OgpeyCDfVvqo4E5OSKwTpbPSfPKCTbXdV0Nxo2T0wwxR
VaKuZJoTxJUO6e9AA3dUtcGd+phEdUPyY9x9lqbzobkKFTYzPdFKTogqjw+ibAl7JOI+zoiiT9iy
DbMerSTgl7i6ACw3a6ESDbVT7oIKIrAdMFFOqjgV6o00w2pjjOnOHTI4IoOLvSXKdiFC+1VnFg/W
G+fIp85Xt0Tk2slEKldtXvBEBrScJTIuj6VoO2tXOo2SZnlvRfrqmpHYjA10CUpsa7MwnFMw9ZCM
LNydVoKrR/Cp5Rq6KlD1rcm9XhC/YA3Bn/J/uDqP5caBJYt+ESLgC9iC3oiiWl4bhFpSw7sq+K+f
A/bM6xezYUgU5UiwqjLz3nOdbYhses3uUdMhK1jZmInA9FriXmoWD4oW1fzSvaTZ1lnF+d7Hrev3
q6HAtI0yBtt7noI+WOLik/zMn8bys0wACU4K6jZCoi/jI171h1SKL9JCk3Uy+3cGySWbkpZaOX/7
aNhQWOBIjqEhKBrq2w6tcACiH/A+wY84GU0szKOxnxzMZmOjG4SuIuIkDqSOiNUV6lWL5Y/HwHXB
PAzoGcuenKzZ0H40V3srEaEQz7HzXHmcaJZ18tiN7qlyygO4lHxN6hXTywKwsyztd4dgrVVuTr8j
L7QwJupOgMeAwPKY0lzYFmpEXeOfm9lw/WiX0Lvi9Etjcs76nZUSu2W7LYvqpB6bvH3l8PSD8fCX
iMNvTr47r9LZ8THG2yNxE00t/bX7G3/Ur6xNnzXcXLL/Q/uSGktzDKQmGEtS8qoqpDamhmIpirD+
ZikzZataxh3qo5Ndth1qXhS9IfohMfgHyUkGHfrbLtTn5EMIwVTtdBpCJaP+wIzLtdAT/o4P7wDU
c1fJb0cUxqoskofQjrctq69wUXRmsTdtTbdZW3bbnhldfXYCTC3BEGUz5dspQ2rYl0/9nH1Hdcv0
2lWvFtFztAisH8AQBL9jyCVnnAgquY/m2bjri/ExXrjbJVSYwdr7mSoCQtatTSpSGEGgBXQh2bGx
nsK7g9Afkl2ahDDyM2SA8CssF15j6fxo4/SKkp1+6RKL6wG3a1TsBXMf3hdld5g7DqsR4/QePYc2
LJHYEOrJUbz4lfdOMCn4cjncc+Q8WsJBZQixIaDx92QQfLyuiG3ZhjkJKKAJvNT8NgxEWfFClF7a
5U06PhPfOh2HiPl4meLiiFB4gvNqfdNaeZaBdqKXnHVn8eW4I6Ia2T5rfrzxZOsFJA6fCGl46ggm
zpgkjlb93JRThDUq3RminTau5+uBNSZfhFKC/I8DyDD9yg79vejMb0+h1yXffIVFeVxN8JoC9u8X
4P/30vD+REVILnhZQHZyLLLnQ8vAJNpf+3z4M9Ao90jdoSQs3jhqvHD1dFvTkg8Tej9j1nU86t2P
SRdzBbIdt11Wrzw9R4qZo+Rj2nREUH83JOGlRHuZS5SmRnXU3B7Om5zWmMJ/zJwo06GC+V9r25jz
Rl5ivgpJZVlzHrgfok0yAilqmpKiTH3YTOWDrDNeIA8Wq4o3RjC23W99yeFS4XSWQ3ofdRiGhVdL
pHtQQbedD1ARrZa8GOWMr7Wk6Z+7v4QWd5eyC8sNUcdWANYNLzKWWQhQI3p4DxGwA7qLcw9qHWQf
IEQimLpzXl5MF6N6mo0zbbvuqUcQcUCsNcw2f4Nf3tWqwAkuaRPECeIyZ/ZfuTxhjFp70zQFuaq0
lqDBv2Zdkq6RYzKGrQfqBn3CnxeTxY5JJ2+JPCtLLw5aEY4o55X3RLdmPThmfBF58xUvSOZS89G+
qfmS3gDNyw3DnHmHIINs8kyqCzQljzPvhezMr0GN8ilyLqCpdNKA4n3b0rRIC+0L0FURVR3Ntxmi
UMVmTmAcNS4JT6ukjVMqh2xrzPX3Eid+NVtD4mmokNZAFFBVuWYgnzBD5snrEySx4LfcuPv0R5tJ
jXQZUhJ4PAwXk/iCjeVOLLi1f0J0BAaDRTXLOQcqPz2q0LoWYkkvrPN9htA7IfBO1U6+c504hSuD
nL8L218SdQsGLHJAsP6GhB7lv3NWbtMBn0Tk896xhb4jhOU3icg/3oQBBM47ei3fWBhJuD+z2KTx
HpNPAv2VyxmolorFdIrYnON2+KScw/gdQohrlfNse627qc0cgSz99SHSnghOyumGN5wBuu8ciQNx
0ncyj4GuOep9VNq3RDQe1Va5InH8ZIk0ue8Pia+xe48edU1LP3nox9c08dgAfDKnrD65tsr6A00t
F/175i9dQTVviWk30QlKdvkBuXKfuPTbWSBsSDjCN/cllU04Fe5WeRzUc31b1Mlj1Gg7L4JEUY2j
hIAmVomOd7Dvy/k4IQZHVQSIsdJtYluZgswR2iSudYB1/Mco21d+PzNDnL0v0F7eZtbaChodItqa
HFCSmeMPIj0W9fWaEIJAaEN/KdL5MtW12mgaAgQOG7Vtutu65mcDcf70+L5+HvVjLki3JGqkL5uH
uTK/dU5o7Sw+ndr4dm39vsaLhCV6WxOBeXAmymqpnZHMLR3jCFFGaRNDHR4Z5Oxj2hfrKi0Q90Rl
T7xz7+390HsRw6ytOK5drZajKWmv3/FEg9v0JWwS+hzx1vO6o9+BTTKK8NMptDkYtD8T8Q4bXbX3
gLurxbjAiTQksKPpRf9sY0Md0umVyNINIGUYx13zWcdxvw77O5v87+1ImhTaj52hIUx2RprhWdTv
XZ2L2zKZHJg0+gO7oUdn1tNWc8N7W0kGCry1Am0ZchIfiMEVwF1cPfh1O570rDgTecMW7PWv8BK2
U0S0upUBtpJO7oFDQM9Zji+DX04L52OmjWAghnSNInDt9DV2mrNj29bGzqUDxKoZcU9g9DX43RWR
VYFjHdyBZErOVKw65JCMKlx1lIurJvdeiINp6UfgjIjQeZzIKsW51jGSINcMI5sAoNwb9EiFxOfh
KN3fmDb7HFwjPLrujEczAV6RKRwV/cGpUChXDossSyR+AEhQrWUyBsIn3veUZeC5FxcPcloxAflo
yuRc6ZZckfBJwIx7wuBaHMl/oK2XqPS4qCGjilDfiOV640XPTBNBy2a4Sj3yi8fYCeKIiD9kaZR7
JtWvyMqN3qSCGhqasd4127C2LTA/+n06J3ezMMW+FAVBsoO+lR2GbnqZyBF7KuGeY7/Qm/pg4mcL
WodmHdqE84BUnS73nTtUyOSJU5GFn6wn1rUH9moUurBHCPEGAaNoHjL3HYK+wRQs6FkfvIkr2SGG
6+DHMNtQhoqVvPY6REKq3Yq5JMUel173wIqDPEUdPWkiuDU5XRXtHo4FmOYu/AAAOJrOb4MO0Uon
h/c6z/B5XReuvFuZ7xQowNxz/LxVE25RCWlB10nK/bb8VPo8bqaMg39X0Dm07IOZOz5GNFhSymcC
lafNdXTqb3sAIFX7gR6PuF8KJjsamq/cdY0NKFguC42u+diSCdVqJg4nQAzacj4jCT1f63AZDc/9
tFnAtn1kn7IxXxmOzHa65l6sWmuOJEMFAzGQzAdSl7+oZ2EFLpQJfZ+g5+WcTZRKJ/QVtJCdUWAc
GIzoLWKQs24Lj96sXryCiH4SvX1xOoohODT0eZ2dS7eRmDiQwrlf4RzTjdc8H/FGOAjw/HSkZlhO
RdCrCElAS2xFdCQRxmtI0dnSX5gtPjYJIXnwWXAYzKiXlYWyOvqTTuIuhOgat75FgWLTOOJcB3m2
xpxmoN+GtJfM6k6zij/emGIQLjjk0nN4Q4l+jypLbjimisAUrJm8IzE0ZDHGpIh4X2Mf6lwwVW//
wN04TJIRAvk5zCp4C/c9zJYeJlLF237TSssMHD0aVvrI0I3GM2MbE0CZkz84uCnU6CAgFN53brJR
RuJe1TYoN+9QRT5eqxqF4SiwS833pe39EmV+xqtWAmBGcyRiuFLeC6u97TKZSlXHONLiqjRs/y5E
mhFml843X71BdxmYJmdGiIdsajA0kitDCuSXF4qvRECxjLVTIoiLb70GGX158XvcNTRmeDMhWMfG
AXff7lZlGP4WaNIA0sGZHoyfevl1Ea7uoE3yd8LN8d0pltCO8T1nB+PTExNe7PCPY/Q+19NwSF3q
0r4F50gZ/5kn7eMgp51CEcdQlUM6tcbOVu6LKgzOEJ3NewI8oI9j2bM6bW/abkUPAo+gJz5qQXSQ
9KeDECNE+wJLMolGCF/GtyKmyySKiilrCz+7rM07L08Yjqg85Bj9J9KK/WRYxa/bDeGkahehOFzd
PlVUWnh1PIS8k98cOFzuCg+UUJxhqgMLEm2jojeOM3/jsZlAz6TOhOaVlRTz/MLZGeEL5PExLrL7
Ri/aQ9vH91Vc+Hsodk/1Ii7NtC+07pRK7BH0yJlIhOk+n+t51bajTxFoDWgK/GKtY00HETevfUt/
rUWtXcqJDZf4urM+Yd7TdIzpPtQvUo6zjTLwZEU+I34jkmd8ynoAybc79I54d+szSJo3u5zDtVcX
wUhX6cAk5SlPiq+RhtSSPwTXvd7DMZac9Ic4GMrk0acLu/FhUs1DvYNSwl42chihwfxe2MVjbjUn
R5l44sFtdzFTgUoU95poL94wv/XC2xEZfLF9ADCpxDtpeZgJsxKZDOdf1qnmjTz3KyCutZ2/GGgc
72as75ZmxcGEwpKdx0eSJY85YVTkGTC4HUGDCQHJxeuFItQVu0KP16gT1kpCZ5w9IpdkVxyRH1w8
raQY1qNNyIvfKMwqYbmApujVmYRMavmryxA9DTF+xOZ4T7LoR21mn5p0ThryqK2aRyD+/CUIZqM6
2jErCyH42tZaHwQykbRfWaInybvyXhsTc6NpgfmtEIXCXqQXVzwWSPVPYhRgNLi84R6I5iQk4eXL
P9WJwtmaNMxCo3gozDRkYJ/+JnbwC5F6LiGTDsnbWIK6MQzOsuAXbbz6Fla3hEqGeAqGO8PZ07HT
pq3NaklABFK6XKFMcsqECXj8EVnmhiXgmBZkYxppFa8jDSZiZ7ImmZhE2rq1sRLG+A51oOIkBnN9
2v1Hjw05qxXKMcP97MLok+L4kaC3u6zqLmooV5UlcRqWIKZno3/14vyjIwAhqEt6CAOpm6YTPfaR
OqT29DUTwbNuBvMSsZmylPbmSsAkI7uj96InCzykXmpPhcNuoi3ux8H6lWb3BAjEgQwpkTO/O1sV
YGXCJF11UomzScKScb/1G8U9ZAt6ZxtSuzli0BoyzE+uejCg5OOpJj8gdxpXQNcvU7KLRBdt6ZbX
68TD0ala87tJ4i1sxSNjCDqj+ZesCG/tG8vYQCT7mVIaErqkIoh4obtCOoFduAqjm31CLv7op84a
Xwo9E7t/GBr5Gw3lETmpHhDB5u9N+n5lqO4MHSf54mX1kOmj2GYZbgb/hdHANhrUl6o5qSeyOXP9
0JOPzppkrqpa4z2ewxy3HGnYXKmyuxhmf/DIBAOkwrMtjQGxMAZUfUiA87Iz963zW6+nt8Yb94OV
I1uXr8V0zAF90k2e0GRHdyErixu7j45jvrQ6INdOvURu+Fl/T5P1OIbumuPU2Q7BP/Ie4d1rwX8V
/XmOk+tEPuoW8M9T4xUQqxXWgWZ6g7oKRQxfJxQFerpR+2DPxrnjyWrsTfMTxtEDaLdrV7EelEt5
aDO08NhyRsnuRI7awARsHdcoFRfbTOTYT5Uz8zS03rxxlguEoGbOncZbSsG9Fp3xAPRFBFMiQZo3
Gk+E9QJx/MN+l9LdJmOMOpbjW2BW/bvTgFTLcIQapzZk//Fp3y68OIpU7Oxl1D0lg/E6Zq9d/A31
4sExszC4ptLeqWiE5uiPz+CRD+VMXxgbUaAQl9j1RNXJeoAANqUo1NoXR2cXi5Ppd4ymbOswP90Y
03CeJ7ikk4MlgL4bwkBOR9L+rC1J/oqoVzPuVN7f46nLnJcadyQKzjtqzj7oZHkJNfUHUdM2nbJP
1wQVQL6qd1Wxv2+t8V6n4d94Gu/aiNp78jS4ORW4lan77Kfkm26mA9ew/p79gmsG3xpOk31kTR8j
C+1u5jk2qYnH+ZsZsaCOoBFZWs2+t5b6WzG+zQooiyXJeXHynZHttNY0SM92KBnm2KCJXJqZJQ1e
syQdZppCLaj1AqznllY8l01bBs4S21vnItmElc9TZw3VdioH8EzNl1FzUo1ZZ+LJ3+fD/DvWepxL
TrJVEVVgUV4aOuYoJ7/G2jsaJaJXOgOwrUFTVry6tJAgSE5UyxjLkmd6CxcldnByM39AuO9BVVOT
SaeJvoDv0TvRkcjh2+venBSmINBEqTJ2QriOtCB2NqyPDbne2txNh7DvLHYMrNq+YnbYaa96EZOa
ahkr3/LfRGVznlcAHivMvVGf+Cu8gSvoSjWdxr3VdvdGj9GdfpmgBIvynbFpGhPzpsRu3HxFi9S0
pI+H3wt1d8WKTLAoxo70aHvjW24CBqA3YC+MmaFmFYxqhHaHNKYpiQevwD4wJZz0OD83dWxtIDGy
nHOUa03/yAuLReFOLXFhsts5cUJj1jqWTrkmV1TjKritLemJLWFcVWiWA+FqViD8X6Cd37o+DQFK
MAgZnAdf1/t1FPa/9K4qt13hP4f28IxsFD9JOSAlik+W6dwnBhMBHb0cR5c2yBz7TKzNHYGja1yi
ONtnju4hyppdkfxqNP3JsuoYvb3/HvUcUqA73M1pcZfQQQxE4jyozHz0iLdUqiThO3O2RLbguyO2
oCIZGyzk/EHSFmGdkou1/aKr/Y7R4WGI6TQaBV63SXO//OobydlbSQOOUpj7Qm1rq3k5sQI70SvC
gyRGRj92jmXL0+UXz7JCO5Lm/r2FTVor6gN1zpvuFyqoOCKtekdSlufD3nJo/Pt6uqN3gKDUadee
YwL7zBimINU0OBGuEiRK69Q0fgHE9VcmhPmhLQ9uCkbDJ5iqLPVPiFZwnsWiFGeJcnMapqExPyRE
Dq046kKQ8UAWOvKHSQRcjsz60yUxLixQLzE8p1YyE661yd+4WBA4XwEFmATySDRjKSqocFNM7SNv
KAgksfXbjtW7SS14akB+lDNiG0/b4jtj4UJHpzUswjZmVgZP2A20R0H8CTqPraVOVdK+VSkT5oiA
2jZzXp2mu5NjxCaEUy2Ix+LOGexLZyBSDusGMIqgSgsb9ayPx9QdP5h87XrFOI6WeY6D0J+SP7md
0NiK64Egk+LCQOocjcPTAMWEg8FCV0rh3+nmp6SJobX4fhMBJRGv+6op8Y7b6YlJVhJIjsIeEaPE
FITPjS3IwgE1akimq9LWAOn39YduVUeaa78mmbKMNO+g0OGO99F1IdHOePAY9U3rdIS3gQPPN49h
oX60QhC74tyFQ8r/7K10glLXAPPkPozpvpY1NWeDJyYGcuhaY5BW2aEbnU9GaJ707xKjyVdu1jSA
L/pmRY71b9Mrnylu2Hs1bMBxv0MwN6xE4d+n4Jl23jD8FnTQ3Si9RsRyHkR3ZZYyr+ZlpOVgNqRl
MGzMcXgOHXiybrUct3J1khuaWj8CSiFVNlFdLjH2LvMZFp6ZYSXgSrPh8nGb1yhOidly7IeBlguG
90/TG9e+361yrx8vs1O2gW6OX25kzIHvUiyHbvnCsewl4xjj+lQEPvZfxN/ugIMSuXMoyrvCc7cN
AjLUFIgyYjHTeSl/0xK/5NYztplo5TGlD6jx/vS2PJtFsWu7Cvys2Yp13CDtJCiejnV372jVrkqT
s5viYy0nXu42u6P/9F2zBwW09fFGvJZz7x26AuKirhdISSIiA2k/S1pRq0rX9gTwNmvlsXDEjMB9
oB4D1Cx6Xu6pz5EkDN0HW3KCSlkGJtvpPCD9UbZ8ot/u7B1HIeHLunP4Hc6D91DQznTbJ2prF7vh
LzKJFugiDJiCPbB8HNKhwBiIvbk3maiVBj1scHsz78MhgcVkgWsBTeBHAthKBse/V6+2hq4ox9BP
azZPzrytOoxya5uLxlP9nSiaLVuQuaUgWy8tJFsxNqqi/jTHaDk9a6TLrfu/VKwfUqfL99Lvnk2z
4V1lch6gBv1Bj//kzQgQ3C6CPZKyS7QRCpqcPFtB5nXQv4Ks5jjg8jaNIb/jKyOaA70IqKeDnNod
5SbiKjLaOWBykI1ficdyA93l8Guj+WzhBgZlkvVUVy4g1Dh97/24REJQRssE/sPrcNfQhbf89ury
os95/UrlS2DP3B+H1PuJJn0IWkIwCsg7QV5Vj5N/NtTkEnCCkNnz832PlyCZeBpH4SUfaa+NAatU
t8oajpXtQBQuQMeQXI1xbyc2SBeClN3o0nfizFrFwpn1hIZoJ2PKX9I6ozFSv3Iy6w65PrzpA+ox
HOUiO8mapp8TdjT2cOuGgAwlWbWXEcxakiRbAUkyMIZsSaHhzJF4tODmkvonaBvt4Pj+zpwHh1z3
Bcva1Q9dWJxlqZPYRRcLngwVMVKHvs34R8gjZVirZrpx4qfyyFCqSzfdxF330HqKH0aZhbYnN6xu
Xc/ohB2a+zty0h5BBUOTSTRkEsiOyIr/NSNbXPV28aT3yWGILPqg4FSa+cduQJym+XNbZF9dYr63
Hm82L9eeY0Vbdm7HDztyPnwTcGtKjDg+VpRjqhoCy8n3X7bUAG1rcp3XJmRy0veKiX4n3XfKa070
lGS+MautTnlKHf9Ol2if6cMLbaJA1LxvovwpmeXH9KnLgSYbucXuTq+EwcxdHTjmCwK56B6CuELm
7WFQbBCzwZtgxLwREYY9ECHbAQRINT2gIXo1IvOrmrqneaZbWTr5i/TTp1YpXLNeQM1QjOlxYJue
dHGZm/xdzxEhOUYOZG8ERV7XzxgFGALYO68t7J1D2srMpK1zE7FzpuFkJ9bGwAKzA3p51iztK3LL
kewEcsyYQrJODPgml84ndlIU1AP18rqTgN49gPpDCDo2bJe4Yw7/kHkRjCwR4aN5bZN6Ixv3s7TE
wfSbP01eXTwlxkAVjJv8g0FRvaqbFP5c5kLRYsxaE93TROMBX+aVwzW8bxJydL2+5zgDD6qlL4Nq
meYdu/JAqJmtwOT5hcWUdz4nBaDTtLmME+8lDGZ0WRNYC9Gbj6w4SA167j6Yfk7OhFmBpt717GiM
s8GWtXjtQ8v+qrXsO3Pt7wmkXdLi7nFpNbevw4jnQaTmQ6vRo1mCAhQ67oDEDebyxrwuRgTdbjut
8961Vq0qXjmZwLFCZkhTswM2nhPVWi5/MClOYsR3PvvPEDg4s8QzHKDCCR+QiySqwqUlvLO0Y5gl
u8Q2mlUzElYQYVUk7tZg7e0NdC3pp+Up8moSG9IVQdhm2W1kXxLvNmN10MBcA47BrMhUhqP+2min
q9mVELus4WPOqqeEXJHfmPPiPUFsdG0Ia2XJJaMUkO1csg4KcEO2zktC4OYdtqFoNeT+ucrHV0u3
Lp3uvle5vhah+Scj9hgLaydWKlp16GHWhtv7nyGY6OXcZEA4UuXJb+JnTFqY6tkf8vhLN7OBqv4N
afi3adFcQIzzWeTT6zhwhlQx24ZnRMQX1MDygIMVOVW3tBEFIm4AufsyNMYv19Z06vIYWiNVVxhV
oLqMUWexaowVfBreBrS8VlXoWCvyQV/0CfaczWjebPEQoCYOmQq1kmWkzZrnXmJkMdjnGiYfvf5Z
yukQzb7auNZ8P7aMDfWYPFukHBXEtXKriBJbuynS/AQpN9yulznO663ejN1a90W3xdv9lffsSJrN
3FOj0koAjM4G4NK4f0I+tdZbfmCY6g82/wDMHys5eD6tY5PTjL0Pm4ms+nF+q0e4VpFJ35wjyDdY
J5YH6o7RsBAT9esOychq7lEo6NFnk9Ps1xvv92xQzAK5e+gbTrmdc9eP8Leqdu5pPTEHwglif8y0
ksMygdPi0m5PMpPzRPvqFqZkn2QQTkQUZiM708AQF1tHqXGtXAqjTAHOo6nn6KlNxg9l/ESceWAO
C0CF3vRKghte1Wb31WkivEj7o1J00V1T5BxL5h9Wk/aO2dVWjcDUae8m2p+OL/I6d/hMI4bQfWRY
gR0LCst6a5QIFDxgJ9MyPfCVoZ+nhJNo7j3EpT/tLbukGp6GeuO0OehyY9hhS5PbRnMz7veKfcv+
vPHC7KM3I8JAipAeK2BOG4bTryrbgdgeE3MOwhDQopdci1Z9t41eYdgGOz2J6cUfIaaPNj221AYi
F2Hx7cx40evU7Z4RLaAIcM46h7AM9fUK9dMs49fCQu9t9XpMWIh+pngfsSKmdCNzVv8pSxk++mdN
S43A7/33VgAxy/vxT+tNNGO5qDR8CXpNrxL66ApuC1Dw1tqPjd1QE9jJ1kDoz7VtLBstPocUfF4p
s4oWQXem2jLiqkL8tMgmInwlddudXShRJoP6TU0ez1YOzTFV9nsO2INGvLyz7fxATuqzljKqMa0t
gZ9LgxOsnGMa7io20vu6BaBt0gyJUM/tZmgZAb4tFqRoOy5DGHSmTJhkiy9VvNouJ2x9oGz0XHNP
T1x/IK1e0DTrDk7Whg8m3hfE7JDJ3BJAu98469JARzhOtNew7JGJxpqZ8sRUcx2f8Vwz/QZWEcQZ
WyWX0GyE/DN66QTFwCRM0HUwax9UUz4+lYb+XZl6uDM84jOAoU3slzx3XcUhcibDC/QRCbpayjhb
iZ7gEioApXF6O5lcklmSlhtbTc1R2pBPbze3T91a1ksu3i+PPjK8aYuht7NE7Pz9EOeWRKVeIePp
MRBgs0OVKvuJ2zny8GuGDsW7aivkieqMQE7bppGJm3W563aDdJySzXZObofs317icv7dxEswTnpL
xyF/eY/tddUt6FAc0IBBbx8tiNB/n1YL6MqC08wOOBbHmndo9vdDfaGNTstNWIRMvzFeUqWCRr3d
aMn/fXT71FvAqcSItkDsDlrFflMXwAM5PPPh7YYwCPI97OpqL+zabMnmSdncApqWZPous9TbTRuW
8u9Hhef3xuZ2JyY7hZB3eVBumA1/0PRRLG86GbsDLPLxf29sO6GoHs5WEWsYfcwvPwdwKPgLKTOM
laApxgHBBxoZarrkj3B7Xqp8JG2KyYhdVHRbFaLHcGCIJV2QVOYwExywPDO3f/j2EUcdnoQ2vdc1
B6wBltA5yoHCHTNs20cUrVvXGU/F8ur29rNUiMbiCCXe5K6EVdUw/DMLLEBkM6YhHBE6/mnQeNb1
hOSLf6/M7dW63ajldQtbIh0QHxHh83G7DpLJ9jedYX+kCh1+edJ+7IhexMiT5BqPE1LWdVE1zOeo
xS3jm4boD9l1Gl5zjK4tP2XWOnUEP4Wvq1moz+n/e15sxmek6u5vz9XfLzPfZtNyfA6BTTsyi18g
vVJ34MfdPhwyE9BtUwyK6ET36+99PTqdv1/ubh9GjVsdbzdDsbCfGxdhwY0mnIjWy3iTLRfscpk6
5iyIeMteTUXh+fdi+v/X1e3iCrMi3EKwO7NHhs3b7ZJsewPkbQXxxRjTFMFVfIgQOOxuT6l3I/De
nuzxP2+Nv++P/3xaqgKpKiIMl5e1ABVwvH1URTNtO8mcEWEELdFGyePfG93/349uzxjTBMa9kgl+
3LTzMefgdJzGDB3TcpM5WotEkCNJiS6GihsoYd80yUO73DBW6FYehJytLULqxskmirAp2SfBNcUP
/pTy4ppNyiCbtm7S0Bqxx1lgpfTdKzMk5zwk07EtLGvV+XGLmgnci7zd0N+PGUdf/j3eQKcWmG2q
Drdvv33BjD3iIUraBLfvun2hnpJ2n84kThuJYZ0cy7+GeuRfG2EypqUxXJTcRRIaqhoB9NUSRX9/
e0QcSv9qW90HMvAlQun/vrPoYIVHNav1ZObrmrbzg6N50YPbDPqGllD7977BGKMHzSuJeWkqE603
n95uiMMdTxb8mdt33b4f65G6n9gkuv886u9D8RiVddFd4iK5enrlntKms68kW2JMwBZNnZza13i5
b8IHvSkYeq9nO49h43ASZyGU77eH/Hucm5wgQGr3tx80zBTHXADzBs0H+t3xmtSO+feX3B6AC8cm
JXGmgMMnySrIr9Od2ttpeUR4KoJJdAExmni9Cum1J+4m18mrCnInc6621h2bObTO0/K9rO/OVSMD
YFVgxt3d7rvdsP06HHFoBPy7z5jS/LycB6ekCQ9jM/6hF5k81CKbrnW9Gel7PXgQN13kdxdwtubV
dafHNNPLU9vG1vV2VzcxFRSkRK01pB63u25fTFGuH1yTYuB23+3GtybFi/3f92gNNV9ESWWbxOP8
e2g5KOhO9cgMf3nI7QupQxZV69qv/3777X6YRkEmBSEm//mrfA5ftKSZy98eMS1/fNG2ctu5Gnig
WjRXqMul54T39XIjPXi1Nslz/YwByIsG52pUwrnqrMiryp0apIfcB/7JucI4HxdSKZOw5b7bjQ8p
4rRkg4OO+Hd5pZqTX1zbZ+B2GmhMBVnTiY02AyltetIhkcs/j26ankbU80yFEQ90gvnwyEkUtvdw
bZtHO54fZct5fRbjGtPfp2oz7dosN6Uc421shvHSOg+vty/oFXnLpkC246CjxdEw5tndOPaH20P+
3ifDU0PNf/37WaoZD+RcnAbTNnfEpcf7WiNoA7vxfEEWEMwV8TPLpCuphnMknU92rBeliNgKKbPS
MUF5rxinZxcHLUYwakay9tVAzLvczInxlPamH1QNs9jR8J5rM9wrgKkq5A9m1Qgc6QauQEmi/LsB
f9KE060do+/ah9WY1CJZq8oNGjJ2VBH62yRvv8OhO6QGhrEmCWXQmZkM/Cr/GjNCRnH1lub44za5
Dgj8EJUWXS+3J109rD9t37D2VpQQ/YF4m3f0HUu1c5w5rNf8mLtinH9HGnmkvPdPExqOBpMuH95u
3NbTOd8NQlvdPrSXz29fcfIKtBDk5za7n9XIsnF7gJ+n4f8+9vZ5beQGUFO+S/7no7Ccp+NcfJNP
QtzY7Yv/77F/v3L7Di9VhMcX+qHRNKjr/x7995d2UKhR0yw/m//mJa/bcHv7vv/64bev/v3DZsAN
ok2JK17+JBqbViAn015PXvh/f/bt0f/1Y/9+Y2q19VrWCd6n5Tv//b3Gv//976/89x/7cSqx7Ppf
/+76r3/s/z9Tjj55e5u0MLTavAb/vmeEDrbCfAdIcxofG8dJd6DcndoeH6q6/h+6zmw5UmTbtl+E
mdPDq6JXtAr19YKllJk0Tt86fP0ZoH123fNwX8IgpMqSQuAsX2vOMfu7Fit/H46B+0AawczYtZCs
wnNLDmai93dLDOVTTzdmPlneSdxa7UovIk8+xkjJrPrgpj26hIYV5Dz23Xgsi+FmjruOsI435Wj1
BTE9gcCJcu9W2tOEmH2yR3uqR6ZAcrQZhsZ0TU224WPtIz3i+9eaNfX35SjM0e8yfU6O6Ntruux+
txWm1twddni0twDPsNHQ2XblTv/soyKd473rVMeGVRJlrHuDv5qQku6W/2p50bJ8LRvr4FUQUh3i
706GxXTGd+1HW/byZHMvP1S6RxKMbdPfztGDRRaBQr2vpkMFdGI5Iz1hYoCA1iRvMKqFwAeuMYzu
bT7mmJznI60Ik8PAvChgtuf5jJe6e0pY1zN4T53IpxlXKDpMeVgweHSO/5TB8Bll/PJezgZfCOSi
pd0ERyQhRAEatfuW5e4O9yppdbEi3Gkwz4xcwxV0HffTM5kTMwfOLpZ0tCct9z8GJgufVeldMiN9
C7xg/MdKkAEx3nj22RYcU9so6TSW/gX9A0alQnujpes+VdNYXfmP8amkNHHYD9Bms6cPI8ywAQWV
+e6yAo2aFd99LScRO+9mqK0O2sGb/dYaw9hzkRJ1R4BMRfuklcAru6O9XANpzOiey5BmIpb3q01V
ui9p6wH1ibbLTwkRZzUZBtE43bTXlEYfn5YXatkGS0cugpcSVME8pBvOIcGkj84owpWV6b+lnY83
er7q56WSdOaITN8NqvkLDas20asrd+8KWjA5odnBNHaAy3FfuNq4q4Riju+6CfjepsWfgBBIQ2/v
Ey11+fdFm0/robllRbrqZoxZC7AEN0rMaGE+rVthcUX56gYEk6ZC+ZpmofUXt9MrTIrmgyEo/Pa8
bLdBTCJC4eygNLjNKlIeJnLCaE8G9v2HdmRMS3APtnudndgxcMzg2PZd8HMkra8kH7RTJMfSXFfI
2Ig40su7PaPokHm/1oHmP1XMWLiFkPRpnQPZs1I6NoeE2jIIPBtqDYLaPvGyRyMLhjMNiAYvXbBF
M9AeUAqV73xgcK8JUjQsnpultGCuIf8etLR6aszy2xtl9A5VUa2RRSfXLkBoZ5eMwcxSfcdoHIgk
ALASOcbWGsqK5jnA1SGik2g0zAcsHTNM3NAHGWXnXweTfZacKNvEfLq8B/bk0S8rojJmHknMc8Nq
2s/BB3CfUuBtJRUVa0oU0TWrCUrChDYQPHT7f17S+hp6pXe0fHqTmbIg2s7LSBVzh+WTuKVOUp77
KrwTIUAwpGDMdRxNoOImabBXgpHdR4bE8baH6vSmxcWTjBEjQ3sMQA11H7qlO++dVebrsjLMa93a
hA+EEraDAYi2DLpTnSh2wYyAtsQ6ExttRvazFxXhGccOnpvxkPvRpxmks6UnHRnmVJZa3uuEedZb
GBNbak7vKdQQG9sYkBXehpNv0reybM94DD1iwdMZcRMFf5i7eJfWokQBkRRRCbluC3+MZr2ltfZz
YNf1xkOKv2Vv557KKP5G6108YsIDzaJF3NCgEX95KkCOSevjyaxR3LKpD/8RA0CHIjBpVDrZMSp5
KgpH/CLBF+eXFrVPvfVcTh6XrZVKxCZuM7C746+GZQTTr+4cElO286JIXdv2r7oMRgp/73skXYNI
U71DXMPd6xQkyvPIkofljh57o95jPusf1MzVNDJ4BRk82oJZ/XqM5wJO9PWTN/MGiqynTdoH6JHm
U5wf9oVdwdVPA/cca2H5yjLNM6aniHVDcQAEzc+Z28/N5FrPZlD9Jagot6R+amaugW3DytbLPj9X
86k7n0YiVisMFsQSFU58AZOEqSuW2bed72Q71l/jjEaN0NtVuuN/ov6+LORaSNUrDUjss8aHT4tK
sKR1efEX/cos/kOI/xDbCT0ELGunwO/ibdQ3+rM/SZO44LBbBY0ifGxGBpbKjGnU+wWXKacxmsOj
IIsNjDm3t6avdFGvPNueiZHCjXeBUL9Nz8F4WTfMeS1nToHlqQ2RIyVSfrDk2fnkkVbVG8GPsNLd
urgAmVBbN0ZwDL9eDf1z3IJ0KYUPDJyzqGH8qYX4nwcuo7iWzz/rewKM/QBjLQTk6bSflV2eXUtC
oZfMf/O857fmyl9xP6K1XVbgbHn1B6InBjqjP6shpg3U2qn5NI3MP0xC1TYNVsen0HRPFRbVN3LK
sFZlOHKXU5w92gPqSqhYCXfusgxWFpDO1DcOSVx4FxJ1s300Rhneiv6EF018gsvw+b9YznVKbWYB
ZmNL1JST/ZLjeWBmPbd7Z/eDY/znSAtHtcL8B4J1Rkh5MJP2tcN4IhlLhvTLm6RVvcci2knS9Qa7
6ba6iKh6ldJXUYjFOsrdfNOYXfaSIxOGDuz8HjxygfSw1DcoKtpbiV4JJYrxupyJymeGvNWULl6H
rM5Ojk1HspgxLq2Gj2cwcD8PSAGvkzOu0HyNH22NUhORdHmILRE9J8IlgHVMtokSO6tvkIEvT1SN
LWtf0J9Y3rOaErDgMNZPvYz8bT2SCaKBKRyq7FvvnZfCGtJHi2iKbS4w0lS1A8HScczb8gI5higR
mk2opngvUhgZPLKal6JMWKa7N/SoXo1Jh1NeJxcv6lMiMzBmb9T8Iw9OgcQwpZDC36jfzBDTPdeM
89sZQVH24XcrX9MOMEGhe9FXZxKBqk9xcTcmZT9CfMEbuDwxA+YOJLr59RP0Un+7/GbLqS5giLau
D6IUUalgD/lsRua7beHuyWEv7zQgtU+u7tFwQq+8irlVXsgCbtvBeY5ru3/hf/rbaOvgNGhELccy
9vr7IGMyUUKvOZc+LrS81NwX3yDqoY3z6kqYLZpet7vnuT9cDXblr7rV3Ht7VNflD9wGw73Qp/pY
pdUNZG1860JJqdO76XcQ0Rm1cv3TcCL8bX6cH0PBd9QaAFrCxkE+dQwSNFYzsvH67hiaqf7Vuuzd
I83rkXQ4+UdQwpFXXiH3Wt3kHw1PfdeiMpB+Jp7cVL9bZpB98BDxd1mVbk0HVViMxJFAu2ZTWCyz
cV4eJ7vYDlpA8GLRf/cOuqC2h3OV5wMpaVVoXQT2R3oy+BDjqrmPIv/H92nwIWaABhkU8gLD+I3W
h/4CuDJ6Ab2kzScO3qsrRCP4wOkRtWH73Fd5d0Xjk6BDuA11nf6p0qcA09Efg3+GctvwXqGYrh1r
mC1LcfkexoJwkcxn4jSfNlQB4CNaZl4VNli7rUCFVb48Oe5E7GGKz/Nn2Ykt32F2Ayu/1MnnLhP2
Isvp8rLw88m/xHzp1Q6oT7DQba3cs1b63uNElRgiVodlMb9HNihPFx6057428CpJqUFNqsmPxIO+
9kZIuA+a9gyXxb3if+XM7MbX1HLTo0tr4dbh/HjU9emLViZemrKGTz0/6pbnHcPADJJgiQOFB19Z
J83RrMJXIfLulA2zQnd+NBn/9/Tfr2rRmRrnb68SdW8mrz7oExOeEk0d3XToestl6CrBoD/RCfeN
Y/fkaBNJZrFxMUrGVsXySG+ikkelMxYb06IHltVj8hYkpEPD/EhaF0moaCL6cEggejspLuZUGtSv
nUFNSt/7QRZgnX7QdaJAcl97oqdzwDqlM2j7kP3Yr1HaioM5n/ahvSe7e7rn8kq8kHvNbXYh7A/H
j2yQNx59JbNZZT9bhvmuEKPh4Av/oNCvEISCJWviukCSDPWkXqhlrYRD0TAr7Ee3/IyFhG9i9u+2
bXiPWcTQPFN5tVFu21P8FtqZ9vkOyEP95CQE3jf5NiTB7RJXLgQqZ2qoKdgYokdFt24B/tSLUD+7
gom6lofJS8QyRSCPtwUxKlaqIcyLcQjnTVKKlQPl60nLuO6WD7boIkSypE6sHCyy67Co1dnViC6h
w/SFcAA9sfuPlgR//nugaeqrsivrtPxLoy7ec6GK47J+NaivsP2m4iylFeK4xzNFsEYLm6Ac/kGn
zCp8l2Ad1yixAXh5Net6Ur/UpXxho06E7/zW4NIqq2wTr8n8RdWUHTwabKTLVxPP+0WSQrotQ2Sq
ciYgZgKxxaD77mmCSfJKmtdmed+eF3lI1v7PaRja74K2AZ3njgxJBKfLd3mTVWwKQJm0NdtqW8c2
sc699RECWf2dTWz79fkBTHJXndvINTB372Mns7+LTn4nmS4/mVjTOxzqaJ0mo3VQSY1+JPRxoXf9
JTX4KJgMbS1y53G1AVD3Ved/9eSVJpb7LL3I++4Hf5Npbo4UDjRyYCTdH18DgpG09gdJDiWBYQha
aWtQEA/hrnW0BCtjN5xm+BO0KAbXKdoE0EEVcR/wbkCmAVrkxV0DkQ3ZRwbly/BuxCaNN9drrr7W
oYWvLY+OY9GcixLcRqRXHgm0rrGdiXIpKMpI6vqL7wyfZMjr55FEkJcR4sGKPXuwF265nbi2ofni
tnIUl6dslPMmpMY23EqeA4nBKJskenvbYntrm8QvLd9CDvmFEWeIprExHtNKRc+4jSlBnfFpOQM7
gn/Fo5vZk1WzvGVVfvRsqb/h/E2eFNOtmQwE0f+7PeVXAN2q68B/593qhPx5W9ooilNZkktlOhRZ
ReD8ooHKVGJm/AnXczZa7eBwnE/HCj2QBwtVZrn8jNzipSMHInwIgdNQ4P31i/ADf8hpCnx1ymQh
X9XSYUmNpqbe6hw8/EB9f26stPfOqiJQjlU4+Gi6ryju9HdKQTbe/Il9WcVfbadd+yxvXwPDFPuq
7F6G3sFRV+VoFqdUXPMsEqtWmWvZpvYzhACbvwg/TiiUxi4mM1aTzPMb3imI/1x24Fi2XtjiCAOz
8MupvpOKTQBAMH1b8sjDoS7jNysaVlqrnycqd1SCxNog/DfPnslsgiBd8ouQJcBai2akAhkmE5Fn
cR/miJZDGFoijPd9higcTqhLlE6pzkFB5lXblf42VZp7KTWPXo5hvJa1gw3AYq3X3FnzlNXdDfcT
gkM3ZPyLs595AEonWRk76l5106jVb8rv5V7lpPaI0rQ2QehRbNhdz+Nd2+N8m0l+U9+KvZr679Jx
2EiHkwEyevk/kSe3sYKQVIu4DaK9yeUGLgqvvAoigqPNvPiAf1L0JkLppt1mLAVconZx0dvBZGLc
Pgu9bA9QwOytVyTOI50hC3Fc0zz1YmZc2LMNdHrG19psoJBpMGjs5v7zAvAdU60BDmiwqnpbJGsr
Jnaib+P2vryotCRAUrbTLsrTr1Bm9T2UKdQls/wDJurnYH4nlBBLJyMOkNMX45ZNYrEXOEnfi2Ff
eD77Lw8+R1gynNBrjhTXVFG116Z2i2svsxYKVyC+Bn6PPVmphKol4WkBzxKgAV3MMSYIB118AR1y
Jq8vmpP2aEhpfFQgvWv9GiMvc/pAu/x0T9tSpGs4Lmghemhk7FujYYtabkck1Ay2Nhv6iqrAozGE
h58/Bd7ncROHsEdaSeniZfqJ6zY9DFQjUA+pfsPuRq9gfGqyvLjPvxnOi3AQzvd8UHij+x3KgX4a
pELV9S+OI+b+Y2vtzNL13yJzPIgm/91PiXnT9TbbNT4koLTJvNUPLVMLef64eXmtGpQMC7TTLH2o
YZl9jL4RV6oLSkCU/rNf/OfyyUV6rmJNI1WgvHSRLsn57OQRCrB/jENchksaTRmAc+xSPzpCjkfH
kaO/kUMPEEQvyNJUtSRkMxjHm/iTVlQEjKvIp62Evl8ug3EEpoDAKNogsqHvQWdkedHh3qDlxtll
5vCEme9sQ1PJuznX7kFY4xNuebYZtkGA1LgOZ2imkdXeLoaqtE0JPTmD6kOajbbbT6uI/y8fjUKU
whTkKZJ28Kcd/mLMin7nGjKsskGG9ZMhkqDbrXEEZ+tOJsWe1KMnpfPVf384M6N5T8DrzzIAOVCI
1RDTc5JN3xxBTLKvt+P4y9OPpoYyr5ZwQFsR3/Hg6ndm5GvfHrKL56mXLuv7l8iM+xdJ9BD85efA
N+vHomA3RAhFSgVqGs1LLXjy6Q4GlTjq0EjOtxHjcp2JGPAmq5mF4dZjXyiiACuMBl2TsVQI5L2h
14nLzy9mdma0w93oovby1a5C5rJLfQR/icS0UaSOt7Pm0p1uSEUCeGadWwJ8kNsVjjyLYV+7UFFB
/tl7I7W1905hmmLrchirmX7cpYBg/s8XZeH/MifhXRaMbE35ca5QDC+Ay3Sgi4oi6eT2bb0qwHqB
RErRco4iJY8gNG7LXzoBwdoKGTF0q43xGBXV8KgnbE5VPPxZ7pzcZMaUJPmhCT3/XFmJB4HGkwiy
uo82K7Q9kVt4zQPt1oEG+ExZlHDVRv4ND5axszTzVnbRtDbnbX4liPr0A8bAxkzQrmi6LlB5iljI
K8vSBcmURAPXf2w0Osa+svFC5d1UHWiP5003MxnoWPTDjBPhnVA+RZnLFYuxfK251nhUYYjzUOI6
pyE//fLoVD10E6p1zUsxHreGdrTactp4vlHdgFryJ8RvEWPJAUhcFDrroSf//HsgN1FgMGmU5UcS
yHBTWhPGcV/8Vnk8bhJkAgf69xVLXNbtaRE192X3nsyhSpPRQCDq6KNBtESuBWT9IcWg8WWE8dY3
B+sv19ij76TFzgGSt7H9bDzjuwofGj31flFsE3mD7+gYeaW1p6IomEb7jBh54ukWuky/7XY/6w8o
QIINMrt7c0n2TISc/gkcIhEsJemqBipgaC/w41u2SRPQJy4iNzA4mf5zW2OeGOZGAv3XDjXleCjn
5ggJGeu6AgMh6wnwpMF17MbZ07LYV3H4VDS6fSG0a7YE19l3ov4IIZpfJTryNVzoVa+CEWIhldSg
c/2WxMOASGrWy70FkKy9Dykpqbobdwhv0OHNoGO2G8Y6HZKJvEON4EiC0C07ppswiojhOnws19a3
y0rhzmvZME0Y3JHf/oTFTEr9FayLT5ZQ31UK+xso4LAKonEH5p96RyvS985/6zNv2sPLgPxpBOqx
MLC1tflonAEe4D7UhtfMmfR3xEb62vLC6gJhs4NmVZ07NEv4RsDn4VivauBXYbBSgzNhbyteHBDx
f2v9i36dvYVnWmwUCNwzTfW1PacuqXLMzmaPxnQgtWh5aUbXP9L5JdPXXoEoiK+NnX3/fMpRZZyX
eqAx0a8OLYAIOkC/qcu1VdGpmUXe66fRSUnPCwkcgYv+GBs8g+Yas2fufm6QxQsBQKYsNXHryVN4
lL11dMae7nVRxsMzHHwbpWpWnzPspQ9E6Iw3V4ACzAjcLtzU/e1FJuKsUkFGzwIIFmH5HJByiDsK
pOSIlgpFF0xeve5XuK9DIncg3RjYanYqx+Q6DSnBhjkOYQ/DfDe24rGNFIxeUE1Y7RQrZtXullU1
CSGFGfZ09uNGB4/jIv4OTTg73uQ/TwSuoEkfnjXHj3fLVVRbnXqU7oAckgnw5ee5WrBSnpVkCAFY
yr9MWvnbpy6nWB7AReYN7fvMfnQJ0HqWhfG8ZP/YBV7H1JdPtZ8+JSbDmsht/NvPP1jHdEfCuN7q
RJOuY4fuGc0Nc2M7NU3ZNmGAU/6TxOHRC/XukLtWeKZzZaLSpVjBJPYgnaS5dp6jHtouwCREHpB7
9fxpoln6VnYViQRT4bhrEB7M0eZiyhtYv6hgSAV0MqAkQVTqdHFdbMFV9R71BQE2cTyuQZ2IT/aq
34nFLLVIIUVh9bt7QeOzaYNEnHbxo9LtAbEXXruiiju8axwlZv+fo+i/RxNiEyUK6/X//70DKHq8
Y7i0ahYkNRXQAuZwA6ZIGtZg+s1LqAGtZJiI3nOTmzvVZcYBL3+xNSwhP2NCxPDx9l95ZyCu7y3t
XHkm+SMNCDb6Mmagy3/aVB4Sxc4U3fhTbqbhh+Oi543wB57Jwwu2NArPAcb1A+I5ZqdZN13sFvq4
bJL2xYqKWQgCzmrUiDqlgbDNZ63UUvcvL4AXGZfQHYXG8h1UBX/ZlKQfO4H9YGkgh9GtsLlt8LuM
liDVa9bhRCIdNvRU640kO4gwaF6qqRwOTmV61S5K7Aq4M5z2bN5jZh18qLaecN1nJTzYmAbLaNAk
Yg5sPETsJYGk4hrSQdY+plmOowsryls/on7GuhLullMYUAiZ+LvH7F4J0QogRruMjYU5xl8ypPz1
tN8/sQWYoOq9WxgDbX88hCNGpaM9eMGxDOahPxr1hW8mPLM4L0fLS0CTlHBzMsOiyoo3hgkUz5ws
8WhgiV1+xeVlzN4YmxUfiT4d3fm5ZSJozuEYf1lgpMYQkMM2NwZrLXqTJ2iQHgTBZXjrQ+PYzy/L
+032nxS5PDKdLRHFEw1XBrdcQYrNB5fVEtC2lO9B2X2ohuBnG46GLa30hnvLBmfc4V6TIQ4EA25E
xBStCHz0OYVT7HOaxSdVoSOXGlYDMFvkLswPmmWxUJH/9vOTmjUxT+QEehAbEOd2dXIc7YznpaIL
XqcGhC5ecNfpx6YsxSYFow90V9pPGhY85uvaWxQSDgq8GwL5fIqXMlgzzrY3KjAUBq7YxBY3oUzb
/0x9gOQfYnTlAFYaWEDuMrMiuComLjkDmNTC+izoDvyr4LB4JPCD/rMIEQzw2RhKgGZFqsyelCWR
UYyUnWRnJ9LNXjTPjtbRmKJQb0l4i32rWeeN96QNqfr+vwchpdOkRcHJItOCgS/Gy6U5ZRi4D2ZF
98V1mASEIjv2tTMr+HVYZrbAWaItc/UuauKdGdbjR4234PizSFZG+nNZucJE/5UIro88iNTPVZdP
g1q1NfYslaVHVZXZa84HxY7Xcoku8J6I8Jj7F0yr3apK9mGJZSKKLDYfRIU+xHgwt7mnyuvSo9SK
WL/oBUM72RwsNB2bRVhCkbcxa097C9hCHxLA7ivQeQWkKp02O/3A4ABeiX1UlTvrxHXf9Ymafpni
mBTjt7hxYL35g9rY86mMxKNoCvsxncxm433nLjRhcy6fXF8z7glxeFVuHiaNt8dIr58ZF+5VUprv
fpOPjxGdRdRT34SWBEejmQP6yDriEL8hOOaYrgZJknSQ0oJMiQ6136L0qGazBLc3sfQeSKJceOHW
yeP2HJT0qRv6SeFcJ4E+7A5axSiRTQiQEmNGqxoRrn+QWo9M/4qLiPFvMOEdaOfGBjG42rilx0iD
Pvc22sCIFtMprbKf/DMzZhnUmOeUU25eDTxJ1FvzOjLPnX/25VGZubg3kvwl7KTatp1gC1SZGRE7
ebhGXc/fqG0Y64/CjPbK8U921VCPEApZzkkpNtfWmUXjmDdJAaHZjAP8x/BrTPBdECn6cUvorfG6
nNaRa2xSMAZBXZXBCrDHKWcuv0dZWO3yphFnuoP/OeIi/89RflYmNEpfk8x1BaoTrBKflq3hW5xf
cr+CMJXOEq24yk/EmpTXtJIvQsgZzdaOuN+jYNgM8xMTWy7YOEE67s8nVPFNK1dHHwF0RVtbfhSd
8iG02I0Ucc3PmcizNRd5y+M+jei9lyX23g5AirT07hkHcDErtxJui7utezt6bHL+dH4+ojyyTlY/
HPsy/RiTUbumnta8SfuwjHtQj3UX4zgFzW+9iwNsAwiJmOAX+gqv6pokSwgfWiFgTGTxLy+Tz06/
dUs9+rJrNv+Ix7PjoKT5hCN5h36caRRFuzCtSwm2l+1HPJk0t6R80Qyma3bW4n/r3L7YubppHcjT
DvBmxs6qnXcKVZd7+ybI8FwuFR/j/jMUimrX2gbFRZ9or13ZrrBb0t2dagZOvsMnzXPRUZH1iDIC
uZiiswKbbKhwo0rxNZOtonATuob4Srr8c1FxtOZgPhOt4Nna+WczWPgDDfkg104+tlgfp2wD6cjv
I/Pu+067pxZP9uzrcho/DIB6jWDLoFNrPV8tU2uSHbPbcpRDyPP0TTs51NuS50pZs8Wm/Wdfwrh8
xVFvvxnCAl+UWeizfLriIA06lvFtT9bUa+jpf9CpHkKTZ0Fa3yCK0sMzc66uZVfbeXH7GKZJs2mp
Og4YYyrshnK3SEV0uq4r+tg76ov0rhM5sIqddPxMJnlv3ZBecDJSU8huw+jdP6BikDtlYMRNfGac
/jDvB2jybJf7ZLltllPPo7k+WvnWVrl2xbcZXbshQooCtQhKKe3IeWtXzyNvrwjS3c98vB4xC4bW
NcgrY7+03gdXWVtMTHKznHpR5T62QDiIN+fZ0I2/yW8iInvWzflJgqI7jK1rEhjNkxD+Z5ki1M1q
7RdPgONQM9ScD8bJG2+ELMjVJKxgnoETbjJv+pcXuQaJu0/QYX+Ftffq5KP+pmrH2JDf5xylWQ7n
Np8MrKeQ0c2SUZWmu/5aM7T4HNhDfgLmdM8E7nBJF/pFIxmQpkZOdnBQHlQTzd11VBA1mh/CJmo0
XgONTCldks2SvnkyjB6hhkGzEnwXHVj+lR2I4Oyxba2n5SEsC5Q6jdnqbFCxY+ZF0QPR54ZutOaI
Nju9WozYoG/b/tqYI8Nj4lwuKDHh109VtOHOzA9WVCPxEty2Ar71VW/IIxNKtO9jTkfTEKeq17yD
bRUuKYiz7BT9B00h0ZEqZUVHz6yiy/KcnDKkUZhV3hsFlXW5oewKwmODveEtdE1ShrC6RhMwTbnc
nvONWs/tlJ8FkPZ/fLeNTt+xnVSr5W/gKcNf57OkbwIKuCEaMEdk5BiviNjtEwX5VW9Ja1aeMs+D
TYmMbUG8MdL0ucJ8C3H2fDqx9w11hFf8WjFBzm23JlNuonPo0qWed+0Gy/6uNjuc3nOfrbXM91FY
0SGdNX56XWePntk1a2mwZFauNl1JY02vieD6W26e5QtAtWGCjhAkDYYn51aDFjFZPi0fLoZ+SNzX
VuOBkWXwRbyaH9YNLbr9swaDgLij3kE0jLwO476LjM6cLRYlYsUOg+W5oyxmOJYdfHJJHzy9rojb
ZmCA7G+82R0MmslNSbYwwNghNeCrs0ommHgZc0bkRfcZ+lJABh+0W+vas4YD8arS3nStuC+fQV44
9nMHYD4JkuowOgF0cDyuh0BY/il0Uda2id7cu5L2SExP9aNJ7HfCE2adVueCCXdoJltj5Z2R9Th1
BYpkXlRrhbmAMjW9YQ409308mnuh19FFRcVmSDrxYEeUSCbxe7u5HwhNqQzfTdNv1jy244NIemtN
hkyyqcmxvmghvjHfGw4/FSs8S0xiqfw9dmaLHRzHrakP0fXfF79koj1q3e9/38Jkta3ivjp5KejU
pVQrBsaYIoWCGlLOrHMv7nfx4uWdj8LlaMyZpCQJXjYuj6GoQUp0DeS8oXsq6UhjmLb6F512uq8b
7r3xGnmIe69eaw4+3sFDPk0A+Nm1oQvPZ2SQEeDRY7br6jPgvOlXY2PKdkHNPeayJns+195t4nHP
AdailT24Jb+pMtbIKbAs4LQ8Dh0FEd51/cUafA+yQE2MmeY9lOx+V4ogx4ef+sWl8Q9N6++Pzmoc
9Hgj9f+NgR0M5R16s9mb83Qpp/DfA7cu4NlzqttMDivaPmykypFdEy/jf48ma2Ll78Q+aX0URq7+
QQVINg9RIWBbzSTZJUigP8bUwWYhoq+G7goKPW9ttn73rjv6Wwsf7w9irJVKR3JM9Ry9tsdszMQf
faZHU757NB8nml+vjktj3bb9CnuEtvsR8bSh8RTW4T7jaj2nLWvPrK6r5pdgNB1yUfrdsnRJ2xBr
IyAoJ4lq5Bs1hhHPn9sDIZ5nhntov9A5MnuxLv18FhNweUsNkA/kbzHKmU+XL4SJ/0De77CJJLFj
y4/hMareLqf63EWeiR50SZNrVs+QjHk3BLkqPWet8c9yZrO+soFGv5TTvt5q4dRf/z3SkrmvTjbu
umwSCIGlG+CZmj4K+oH3sI/ex7ZNVtx3FVI8jug98xifj+L5PW1Q//lq3POr5UP5873L+8t3LN+b
x1CqpXL/NLQu9rY3yY3up9a7mVj0EFMos0Ph3BZlQzLYiD/Ht8EES68T/b1dCqeKiNetYBqRSm+a
M6IA5c4NzsAfr51G4KPrxsVh+da26Sqa5p3kniKwMDD66BiPpTy6BviLVGM3NLIBeO3bQltneIUv
QDx47mVwZSLRfNlx07wrkwV41uuP/RwUXlryQIBoTCrw9Oy3AC+zPkpvUT32J6/KifMRbvZWF/qj
hu7YFm11L62keWNE5aa+9prGZvjs0Q5Z3g17ULze2L06ulG/pYOcTkhe+oeRLPDXybqEtCC2xTSr
s53eveseKyhxct4XzIfXJonTV+A12g6qk7ZbTlWbvC7f0PqzpMp2XTJ5+M+Xf2iohgmR/Qxj670v
5eE3C7063PpehFxQ14OTpkpkKeSt/Ip9/6amuH3Jo6J5VC0yyhJ46S+0BQBcwujDx4K4dzXclmT6
VW92RDcqQbPUDp8mdPsDsaWMhedTTbYvRKm097xV3aUjUxLiJe9HQTNCa6iy00h/9VXPaJIh3aXx
Gp6refrbTYZ2eMR1S0VcMvUyUGscujzu9jVAspPlZLu0MPhsUOKtl+VRddSDtUZiooW8iL1dex9T
G8iQLuTvnogQQ7R/+GxnEkDfvjixIm0oKtqVSgSoqpb+Rtr5wdZ/RPjJWKUL6/YZIKE45Rml2s+5
FuJ5COCIl5161aqSVj7V/01Eo8tOQ6tPuQy0A7+svScJwDmPE8VYpcLjUlukRZ3cQhovyxkOMtxf
be8eyS9FN0KRPhh4FZxirO+NW+t7rnxvN0ysYCX7xh3lmLtrvN47GJaVX1QB8yodNP0tN9V3B5Hj
b0KkC5v3PyOalgcYJFH6P6SdV3PjSLbnv0pHPS/mwiOxcWce6K0oUqZK9YJQqdTw3uPT7w+p6qnq
vh0Tu7EvCKQhSFEg8uQ5f9MHT73ZAbIvWXx0/s/HyhmwysgSHJlz1qLJbNV392VQzWndxaVyIgog
lm3V6tryOD5luGetKsOoXlNN2/dYgDyHENB25FHRiEblAkiqz+ae20LDLXgGCIXCApajFyyiTRK8
UJzHGYvjSQ0jSmUWPmI1BBDAjNEjPMbZlMoMvqPLit56WONGYjz5FglPq4RSgrzpsDAbKnwhdY0G
vFiLTsyRyn6N9ghNUgHDygPktsepqwG7gbFt66HvBqln2NlzrKVZ5LhKG9iODDtkXzk+CxdFhyC3
ko2miujWD+q0N+GeYj1MEVn2VWX5tQgTcH4ZfPiOQkqwRn1Do+hFG53RGdI2Y/bbrPgiWUWt3gR7
0Ss7JdDgPlXpDAfTZ8ccgpgWIbd82RTJsSzt8Q4jIoXqlFsekO2BcNemz0WnooQelcbGQUn+xUA0
KK+L4ZJH7gxaJjiLS2FuJSIYHbg1sjXek23P3gsO1V0f4fq8zq6pEytXu9TbE9CSWzWL4shDa1Zw
xxPvbkB26pkb6JxRHP6WCbasoZ8U0GxN5xhYClIkmZuelHTE8qXP3YUOMGr2IlVvRhDlsCzRzitj
7UYRWbvFMagjQL1w8Nzya/wgI1TiZzyrz8ltKvxpo6ex8TkzUGL0YqHikNU022YIqH1A1Ry3mEMG
GjCcQpzwKAYBlGZYJ0fhjBjc4Y5YnriVqIc0lVIfAGs/EYMAVxyL8S5uiPn8QTg7Ey7FfRTrSB/6
LK19ricHvOrzO78wvgRd6C06I3ae5QvAHzrP7MS8BSU4sTCKwbwEs4qQH6VvBjmspdMZzUXEDTnW
OthUk2+fEGlW19TN0qXtuk+tEw1nrJ27x0Z5qFCrfIqI/A55mHWnxDevRiGqIx8HBgwaSd2qAlWx
SqV1N5XRJdFofy3119Tw0LsafOUg4x8TsY7GApkc6ixIMf5nKycJTPQ3xFbvDbChjlpvNd+7hRXR
uS5wSoxyAENTN3txGz0SlCAcV9oQli9tgZCC1+npJZlXUj/WzkUKzOJahsmMP0m6HjYX2EqrL17j
0DZOVo3fB0aMwa7rbVQ3c+cpJpbe5TWuZPIsJAcCm8Eptx2stm0A6+UrgJa87ZfuZAaob6o/hlqF
p0UFwI8oUT7fEMyLUfoy2vsu94ODoms6cmFj/IgiXBAfrOyW6tN4SZQkA1UxINs8qV8d8MRnE4jk
bnKtG8aZ6U6AH14Ao9Gecrt898u4fbd0KlRWbXybMsqXGLMX1xh9xp1DNFJjqbXlN11c1RzEtYr7
9nd9WuW5YX8fFGBtuj8KALbg0WMUtnL0mNcq8qWv1TsiUcUrloL+Rp/6fq+3s/Ry52WH0EAX0ynS
7LU1UVGeCwJ5ZG5AY36lyDzeUrPDag05Gsxg3PFLAEoyr3vlUbcAU9rj9Ay+tj5FtQbwfk4hFBWx
M0tVe3ZRSsPNy2Iv6IC5dKANbsIeOeMlljNPQut35NnUO1V3xbkYkWyAgBR+KxPQq7l6bfTWeMjK
NlxD9zN37Vya0rvmzuThdTMFSPA0ta8sm8ES6mN+kLv3RCFXCZksNgl4OwM+UWz1MbQQEpkzOysF
ggELAC2sDLNpxHGnZ8XvfTwGK/U580EWKvkr3zlYYXvCncQABd5pcKwL14pumjVntfSrPSU8Vo3K
OyQDiYIyJJDMBCnWRF+SF591C+3kC/s4/xh7xbOrJtYJYADx8FwnzGqMliPAFLiI+E8lWbZz5eFk
jejDylSdk8wIuCiekWys7oqham7FxGPNnvR+RbROTD+4PH3JPiAfYY0kc4pJ3WWpB9R10Nx5KfU+
vq+Kn7oCGPDm+nZx1QrjIVdc9Rr18c3Wa56+mEZswjaEyZA47+qQ+veVyKyb53lneJAvfjpHxSUk
LrYfL3FJWiCOLeO+pc6/KHXAJCnQIph8bDuLELcSFHldtHXnTSk6ErCyM+VYJ9e2r4xL0wqwR/xX
n4DUIXMvTPNbmzikK6vsq8wUIlt51YIa7w1cni5e5RnbLkyDY5oAu+7HpN623hjcmzqC+0OHM1GJ
iNpGj4b0kbiCxKQPB1I2SanxUQ1UY2yE/OROTjeY+7Opzk2zqlNUdkx3206NgtC8h1UsJL+1vJlC
ssSkV13ksBpt//Glazrx3pSPylYSdeoJ3pqP5aPk7lSsJYWfo0I/u3oVs4+L06lYRytWC7Nk7lRh
xVNKKPCQnJu6YkcXUsPnyii8H5kiVDzxVtcPcitmFn18qnFwKzBLuFfK6IkvVnnG/UY/dB6+eKUF
r8hvcZwUSfeNbBc0kUmtHpqiVu+aKTmZRKHFstPxJKttNTuQBq4efGKpg16hDqniLK+DnL4ryRM4
KE6FKVrr8bj7aOMRBjAGq6plYWHrE7XA0XXEPMxNlaG3g0iJcfBYZE3YV0A5imSt5Ir5oBdCufMx
0XIRFZUbwI9DrLAVdNIXW3HmwhYbQ7l/FPngbVIXpuM0oKOA6VKyCaGFhW2D1ljrug6IK5J7sYOh
rBGG4oXC4M4JQ1T4ZxSh7vCrdjsH4mO3DjKq+DxByRw4WIHWSW3vg0StVvIR4udkGZIgLI71/ETR
OpXnb5TdgHiS6/VKME2R3e6EWXsrmawfHIpqPU7U+851hnunMb7nwbhs7dr6TMVW7CIQ3JuPTAgr
R1AG4ujVUwZiAUwxHkDmTkLew/Rx5JZeochiPZcmbiGZ7Wp72aypxCDjN2d29NB+rgJrXantsbCG
8KARpp91HooDINR1UbEehA1GVGbIo0Jwg4OkVcwcekaVJQeZ/3JH0CuohR5lS5uzYQJ945UHSxUx
RfMgwx95QNT20BVFdSdbGMc1h4ldETL0ScPqSagUaUZOolZVL3nqDXjCV+W+rDVlX1XGg6nOBc8Z
vtdnNb8u4X2OvToFKFAiUDXXZspIQfGZ+vDVRmXtQGUC3tnclAfgWSZ2gAjGmSOGwa5OnU/+lJJ6
PEf4f999/Mx6l3e27exjUM5oKeg71EbuZMuP2VyMLY4K4URNVtUzqHVDgO1Gz6aoojbZroHYHb2B
MoVe/rj55B2YQ3OiHjtlIDD+yF7ghQuRBOOOWIXkZqWZuwwa4d8SvEVOToH4JADdm+zyu7rdUp7i
Xz/PkAOmkqkgnKZ8K/vkAXTEvQlxFpXbIkH8U2/cXYoY3lDqVDARJ1tNcDMNrNRS7w5PsOzI7XdQ
IE6xZRPYh3S4zfQUeJ4QGocoh7jbU6ZCRZEFtG40zzLXPSPM9DGqjhZ6wjAGy1fL1RG3nSkkoK+S
VVhF3qEbgvZzxvrRlvglhJm4SeB/mvVHr6J4wE+pe3QrizDSMJo1mooPTofgMDEvkEDUaXLUZkBe
I898SD172pV2BWSeNDZqlfMh6tofZzWiaXsE+SFOetvK03vg4qzEkiztYtlxmKz+OazTcidwF1mU
eT+cP6qnM1lenullelN9qlQWAeFHV5hgMjuxWVs3ZqnfzZ8KVVzvPpNKRFbj3atFt250N7yT/fKg
KFrIDpQIttA8BEFCShCqFrok9/XnIM6VPYVK9ZuSD90W83RghtGQvMgz7CrSj7OPPp0nL4mahZpV
9dUKyXLXBHsbmFvhF6jI+9LQqh0lHhWsY7dVxqx9mULXm6HQ4ynTq+5sOKJdxWatrqy4BLngTV+N
DIaFfKB3ERgYtLvZ0yXXsADC2TuHVPPEoW8t49zOB3kGiSc928X2ozFE5hl5IIyIQiBuumTPhmbh
YsYBy1Jm86ox/upUfX62RN5s0ebu1rgBUp6ZNGtF4q+gXm+oz6PtOgsvb6xjNAjllBaVRmoBE4kx
aZ+nqDf2RljzhJiTSkFmkd8xQNnnJPo9UIm7zqa6FdSBB4vgW9UJEvlQaODT+O7eDC88mIvPFoB3
l+rJB03fTuzrNCX+ra/aDXZ42rEnVCs3+siqUKuv7ASwCnHZIMWoByy0xgE8PB9MNtBH2UTMlLts
cNC8mOu1QxZ/9SMz3rhuCWpdhx6K7CymxfPFVaqFx7Zr+31Hhednl+Fiyig3wmppQ7Cbwz5g5sa+
D8kIysBP9vWxwCMV4QrAOPiNQRhq/dzYp2ER3XUJlqlkjlSE/Wzz4FmQ5QfctBcfBTrZ5sFFplbl
X5UFgbXTXGM6WY4fkcylpuEkrDnp2NcHM0/6Owul7Gpde0289C3Qh2XT36MBlpwBOt+LMTHOZmcu
fwlwqTJGm+m+GnBaC0IXDZW5BiUTvPIsE8YITQLUjT4fRpyrV5bqztivYkb/pKXPJsYLnQc4tPqT
cGZ2ouU+WJlqPE3Fj1Y+l5RMtRtOdv6dyhXKC47j32n+lCFMRJMo5ZKOmnNT5y1cmltH2ADeg5GX
/iHOABZm3iwYWUZiCy6lWsZVr6+9ZIJC0umzAZoaWhstUSBS2LlGoJfCSTNb+0dbELdsrMLqllob
i3uRsuFLFa9dDeQ072Ufep/9XiWVgi3Y3Jf7AzE94pFqlINZZ8nkK72ZUwml2VT9Xay4P876XnkX
FCh2VIPqFSlB9yWgGK1lGBgQOHQXPyqORW/mr2PqCNbLcHoIxYQ+zNh2GwWoLHmITr0AeAUqUOqg
V030nhPXvo/TGDQmWG9MlOzIwjSoBJXdRhvgg+jbdAVuSMBLju58kE15mMIadfzJu0fUtj+5jdeh
K80ZrpkoNxXGcPQy6Kp0B+rQnxTPAVQitTMUTDDiGiNttQTTn3s1nij/PjSxoZxDhNFODdUmzCRR
i5zl77JiQHgeODOC39rq48lrB/lpItf2EXBBDWKNVaGJyZCrwT93N86AQuJ7bQmCzD5ICE2pERBo
7OZMjP2uNf50sjvuMnZr7DLcdnwdS/YlipNr14L7a5kLAYnQGtSrHLBnpTyzbJz9z77Bnu5N4bdk
KjFyA2CkL/PBqS4GynSLMNK8AwiIehnnWCriL2d8DjwqzHHaP7IYNfd2ipvt3F3hhgzLB0Y4wOqN
wWr6GQXevY5EwLfGImE0GsK/J4ZygPtkzgr0T/ytrkEPsYQGEQioAV0YMYuLCHa32zJvxaGy58e8
mBOUuL8+KEbJ09QexavZ+FjqwgqzKVaKFGukoB8oblsmpecY4/ChZAvom7DAjTK+15y5EGRkCjI8
RPY1DNjvefwYNI3+ToERjGcaVKCDC3ttNyShUc4pTiVbtDUOX/0T1c2ZQ+jq71P3gniK/13XBLSV
ov7ipey6EyqZ0Jzi6WpgWrwOTLazA9WVLb8i9+RNtr5rUGI8UJ0dDoizKDvMRAdAyna5jTyMHtiK
CYofQ3J1OnZ3QT3Oq5l2pXqNwGdQqy+VoVPVjpt3N8I7E4mcYGEiFA+eTn9Pk/IZOwDxooYeGTEq
wY+haPRV5rnBPdkzUBIErycHBb0DhGt953TnLFe8oxIBCRzHwjzJM8Jw4+RjGrSVZz/7wj/3+bFl
H0hm4oM7ZPuODNbOiuzhbhwc7GwmLX0KqHADBvDiN8TXKZQMqEBOiMv48aB9Y9M7LHRlyC+lYV8i
+HgrMGXdxYgoiBsObBZ+NO6BfLm/Q15E4CGNSPwYuMGlhHA8WjDiRd0MB1JdCAw7xKk94BbufxW2
EEyjpnD9m1py66LOkH7U/dj19EqoXD/99l//+u+34X/77/l9nozsMn/L2vSeHF1T//OTZXz6rfjo
3n+naaEjCU1YOKZl6hihmCbjb6+3EPXnf37S/peFQHJld/CwTKdBFkBJhisKnlgXYDP+1bDNs0tq
/nddxx+o1es3W2C04Vp+8Wj1bE5EgflUUPbNKu0ymqGTPXZVgBKRldZvFAVW7VAmq6D1i7NNARoz
q5YsR6I6l1yZZjHupn6tS6ibdV6ywJqQochI9Utj3uCh2NO85rmOmqrvvQNLvB/CKKI07NcTwDNk
tgX8+Q8KeQR8D6z2H00E6o3jAETnY9RyasibkrGc5j069DNCS8K0uhDJfpB2C/m9/tefvthaftFv
2J+AFidV8efmv7bv+d1r+l7/9/yqf8/615+bvOjHRVevzeufGnjUhs14bd+r8fZet0nzx/91nvl/
O/jbu7zK41i8//MTlOKsma/mh3n26cfQfB8Y+i+3zXz5H2Pz5//np0X1Oo1J+PrXV7wjQvjPT4ph
/sMRps0Dw3FshFlM59Nv/bsccox/uPQYpm07ri0c69NvGZLvAXfeP3Qb+LoLctTSNUcXDNV5Ow8p
hvEPx1Jh8yJF6GrYeemf/vjTf9zSH1/139/imqr96R63DSEM27ENUwW6K1RD/8s9brb4fiWkDBeT
GMSSgBx+Ex9s01d5+EIsRnHXCb4hsZGS0fb1UwOk84IbuAXNhwGvs28eslCPyH1gLlQVw6rtVNLW
VUYQFOWkTt2qWMqYyOyV9CBHZcAkR7OUjK3678leS8BThNbvboGzFeyh7mroTXcVQW8tbNzhdvnc
JweQrKsXiD6V+5atcgAeAWERDIq/W2Q7R/aa2aIabefwy6mW+nNvVc/aABku25YP+xzZ5XadaQTi
a8RJFo0bvXfhFH2douYaZQ3CnJgYtDVGVMoQ3NjtKC+GOqFAHs7aqhN+Zm2pjGdTH5p9GkOkhRmN
5uWsgC/61HsY1U6gkhDEX6H6DBFU3FDYb2o43ftu/XGCv5H91jEUk7uQQ3mf/4HcbEytA8rV1xep
JFUY2bWpO/R2566+RzB1IYzio0/OkHPl6L/nyv6hc/rtLzf73zwj7b+5f7gHVQ3ZNgEu8q/PyClx
BDwy/N9iRYX4E3jxQYZkP+MyqzJK9LPnOI39za8R21/6fr6urfpsVZffRFiUTzpS7GhQFuMph7Xy
BLNFX3SpVh2nUWufBkC6y6nVs4Mc7WrAT9pQJHs5GgRUyfz23BftQcXDDjSerz6Noj1pbYEIbdnQ
CnDHG7v4Y8x37HsAj8ZFzvSL4iFu9fISi45FKjdwYdaflIY7vx2DOR8dN/dUq/PTWOApiuo6IBQA
VNgYY8DIyriZnLSEhaWI03/+4v+yONmmravCRL5Q1/gBm6DR/7w4kaTt6iB2ipWBguVeZFVwhkr4
45AmGjWQzEK+C5ECfmPvw8CvpWBL+ZjCpd34INqOVWIPJy/eFehtLXA0F2clmKVP2mpwzrItSvih
dtWcXH77O8fp2GJBzb2b3F7bSqBcmmv4sgxavp5IWy8y28IYq1D8hw6HtwenXFbJKFZ+mbarybL7
c0ShYCTpNDNPJlNfd1pbrkgxE5jajX+WOoNBP2bHshPrqCrtI8Ib8UrWGIFDPvSj0T7Ifi9wvvzn
71TXkQH58/PQdGzHcA3b1W1HCO7oefyXNd+3MO0x4L2tibW81y4v22/CSh2c0WzzToxddcwcFZ9c
teo/U/i/640y+Z5W+UvZ2/2TWZD0nTrHP2iNVd9nrpUs5QykptkLTW9h5kEaM9vpAt4T0kmg5xso
ct1zpNoPVCKS773dPfhJPjxHOr55BQnBg+s1w4WQAFE4ZE7fqHDIazaujx93KNr7bCQtQ7Lsrc36
ftlTg7jovq+sBk0fH1otJJjLG+3zNOB2Vudq/G3CIrEXGcoregvvpwfQDUUnXuqiKn4flPAKeKN9
7Y2owpOxCj6zPyabC5/0geAvW+t2DbVPn4qtTcXmhEaQuZ9AZu0DN1VPLSQctLAUcRFVarOwIOGk
uJjDpa3WPXqGVe8T3MeRkKEZOmFx0QZxdiDPg2OiywGJSOGjuhke1VZye6D609I6ysE2d4J1bnTm
Jh7FwShz9QQvKqPEiLVri775shkHfzanxNZARO2dNovryClqiLS7nCIAa/4yZUyQ5PHaCPC01g9H
zZqzrfFTNcvv9NMvDaGs8XmLnsqe8i8jsoEztP5A9RGNobPpQQadTyqbqvKiMU4UhMdoURmnRvb8
v84hwnMQ4xwn1BxCY+mGFMgLp9Uesx7NuISS5NquHcSXDM88YICo8xtn1PRU7+Kn9VG25KHM3rvK
Sh6w/uHV+fCaJV5zlkPy0hWMDGSgcFctp8l56SN9gbgU+z+nB+MiWjL97GNebG18DDw8ZMjOT+cw
tYNlRF3sBdtgC6RlX96Neu5ceaK81PN1Kgfooquq4yH1feMZ9YSV7Kfcr2x63SAt3LUje0R0F/1t
bqIrRXV8a1gVJ322rQmr5Ml/GLLk5P/88v85BzYsZAXHoXDxy9v8z3n/86P8Zc7/58v5a4W2HSw/
/E5hEH6M72s3cCJonyM+AzzWc+8rOBIgqCLjbYhPnYJ42ohl5UKLVfVjqlmoP6Yi9vVzqt+2zi9X
VSIdRv48tfAK715OpSjw86p/9wHkVPkBFG/S//wBWOKsTTHF1VJBnvcqauhogFCfdQ2hxbys8QqZ
m4JN1C5UK30FVMd67uOhXHtlh5KknFzYiLtTS8YUkFHbsG/oPdT3cjDptk2fIpbtR/m5d407PDO3
dqm2eFLXIfvtQEE3xKweMSLNl6OaV2gUJvUjVcAUSd9EW8nRPop8mJTpm1vW1aPsgsuaWKbyIKdT
+J8Jj2pzkmOaLRQSnjol/vlirVc6e6PDdkuOul6n3k99Dd2XwcQIMzzI43KHFpmWjN3nLkGR2cGf
ZSGbY6rUW7bQJAHmUezqKdcVEO9lE7zyhoyg9gA0VFwn1wRZqnSfUS2rDo2CFIac1fqWv0YFrtvJ
UT/w3lDAJfzLuv6Z9/WaOj6XFlV2uE/1FlZ5vVesBtJ6XPqoMwT1d89ZhQn/6zC2q2UtovBeV/Po
YIX8lUYs0qfczcFTDPX3vrQOymBqX4ijUANom+7kwpQ4Q7tWV3A1xYulKJtuHKvvhuVD+Kc4+Ijo
Tr31GgzKk8I6mVYXUi4TBuqf8XSbHExXi0a1kILgi9YaTXtT43SrwADme4+fOlB3v4OuvoJsML+m
mqItKtdJn/xMwTCJCPIeM7pgizI9Us4u2wo9L6adPb9LTw4bEymiCnY4ybmCLXQAApLs1IrUoh2x
C/cr1lNvQFmwz0bjex3ZC0/kECRiazxaapy8Ah5AoR0W1ENVKdjW23a11bXwIjWA0raqL6Zygq6S
3cueD2mgUat5dozZ+ueAnAo/TkdmvxT+k61qwRMC3ms3rsRVduXK+Hl0xwyiNn6jSEsAVPMM/yib
yPTdT2m4t2fWWRhih6t30fdgJp2Zc5dZ8d92lJvswX9kWGTGJA5yOpWFFhnRHh1MTFh2pTVUSwcJ
hZt3CGMVgMSsR8T+Q93l3Yjh8tyUAz2mDIvAcO2d7GsTPNpqKR46+uLRSR3MDob8lPsxIjhDW38c
/DLZfSh5BANwIx9HS4F2nikObf2dxH5+V+HuswWvgynK3JQUEXkA6Gzh8lYF7V5HiWAxWYQIatGU
aOwATK8miJJdOn0hcs12sNt1NmawL123/+6SbjwELmpBUqxIHhwzoysDCASXenrONR1K7sxaH6GG
3iHkuJEtp9LQjvyjK2lKi3qEi2Se/HBrXxjJXWGz0UOxQV3HSo3m1/xGiJTXl5Di8FKPvAZs32Qs
1cLPpme7U9x9UfY3jx3xx6H20fZBmwF+sTL28bKs4MOrdSJ2U9r+mKNZFNDDHPrR/DIYXeOpzdqb
KJep8A6BqSq3KrLsi0epZ9GCE/5ipJOybmxqALLZE0aASwSS1PTTSpKenbG2FhGL8gpYrV39Qof+
a1tO93WindwO7npU9w8w3OJZpkxdh70ygOGNukVaBuYbX8JSJrlGI71oZCteGv4RS9aeHIBP2m1/
vhyKo7ru/Hp8jIC/LUBHGG9IDiCom5u/u1P+y8vRJMyvQ6O023qox4NV1VR5p/TUhr6+xW+rPSoK
Ye+Yq8VudEV+B/oKp2onbW4uiRGwb36ENqBCutsNSQ5PARxliK4Lm8gYHjwn8HAMPCverJLHCrit
LwJVvKUL2PsBBzHswBEsvnSmqW3tKkZ2JQufU3XQ10VbjF/zWeyssYLPlL6qvYv049pFwP3v+uX8
RMPsap5v5yw/8jq+iVn6n6/zcX0R8OZFHe7Roj/6uYosHUIIoV2OxOKhdu+2jvY1czAqJZ88Pebp
5GKCZJQX31ScLZ494mAWmnoErwje0ibvF/kJecaxVZ9CxesWoVKJ18l3jlEeOJAsDPvYtAgKOzNS
X1ac8PaCFJDqAV8/Baio7Sio4+d2KucmMjdrdfBdJC+89Na23TECiP/Zb4wFOR6QtSbCWFkkrGdH
jMa2QuB2zYbaAhieGqu6qPqdbNqY2YCtLaaTbHppc/KVYrrafRI/m9VG9rZd396rdnNL5guawGGP
8vrsa0/lmOlXjGdn9+esOnbos17KGMPJIJrSNztvgJ6kzsvPGWrne5ckU36ZwYoyPALIfSwsCx9w
UvmvUA9YBvC0v4aGpR3ZQBCfzgOZSlXTGJsvw5A0WwokYstX0H1utXEjJ0w+Cz1l2vJkTFFwlZeE
ztZBV06HtVwSTA2t0RkBu/u5JLSaGA99rT9pWuliCTeryino+y7Qgpp2H/py88Ii5zWa+SRnyNfL
wZ/X/DmQuXhmVH/M/dkfTt2DPn2Nsyb7NmKJ6yi+8t6O5gPgR/+LyFlMy0wd7zSAxHuvMqZtCnD3
CiUpBgtb2yiOZUL9PdSqcNGDwhyuYHDOH5y/jOdNC6xjL5tGi7qMEiLyI7FMso+SuqXp0FDTYUUJ
ottkHkCp0UmtF3mmkD76cYaW4g0BViQM/Rm7hcdVhIL/IZ9b2MrGp6a1iKZEBKpaTpEj8iCmyoUf
C4pNKjUklaGekplt5Jn5PjYybHrnro/BuZ9iGrKOcj3z54dDx41ZIoZxavlpGyv5+B/oK/J0Jp65
iNElzU33VdRH+krs8GFqbnmUprfuixySBzSU+C8Phc+j3KFGFzeojQ0OsGEzwMo4MBA0rRtMvNED
OcjmBFgiFb36zJ5om7Twc4kyKNaGRolsuOX0ay2H4XKwu2LC66bamFbx3ETm+we73UG6e5wP6nwQ
5RTuLKfClMmxkCytrUcTFyagUsFDN1Qp1i9tzt2WKsad25niEhOoBZQZeKtZwUXpI/46qLGdqvQb
a4gp9M475S7TcWuIdGMpN84/d8/g85Z6rShn2VUE9e7jBqlICN93tW587Jc/tsYZFrbkY5Oj7WAH
XSbVrSkdVjjkKmQ90aJmuB8Ftlayyuk2cbZyqgS/W8p7D0YdrZNsFhTXstFeV2bXrD4ExtXWtNde
XzaYT6iswk1RbuTdj6JHcW7wtfvlR+YWI5sE34EWrk54EMj7uTNAElkuquNVHKsbya+Szdgpf23K
UUm3QkpuVXazk94sbNBiC7JARwkBprkp+xptYsX92Zad8mCxQJP13AbKXOtrBl0/J5HKSh6E6KNZ
4dsYJ+FBIOpLyiMNws2Uefiws08/ThrwuNi0AMp7M7sf91ue32EyrIuxTPedhszXpGfVxaLIgDdo
Orw6IgQCCcxZj9Rokfh98wgiwdkgMZMd/AZnX7+q60MKleDQwJley5I7Re/daOEKlKBvb1AtJYTB
Y6dQoLJ44SmfV8RKV8Sj5ZDkwDgjwAWwtLd1AzB5CwkQrv19M/jmOusrh9RnRyhuzuoDJHPmqDwU
2rLEkZ708w1C3bmb0RtlUlpbNBCDD2itV6S/RzQvhZWOq9gwtHU46+UOWTCcpXJu0VXNpkfXDmYb
A2SA+5xwc2wIeekMhpH30tKcGnKaZmseAfGJavjMyphPU2V0Zo3OA8Cd+CS75AEFEQaLKj7hj3m1
xnEgFQkIPdkqtXIdyCo9O5UTb7RGNw8wWfqLReqPEERX30SwjLUm+p7kbrZ0UgE7zLQwdBT9sHHh
SD7ZXv4sZ8zX4sf9rIVwSCqrEo/BQPJNqk0lYbZOa0/5Su5OWaop5hNF34+HUi8wIVa0ezQdZ4wd
RvZKpFoP8qBOIcbhbBZky8bmEjUnlWXLyayHxiaLRbYmXQzRLaDC+b0R6cqPRPE2afhACb7tx7D3
7bUZpnjRItN6UFu+Tjhy41UBdbaMSsoVtUcpuRL2qUZoa+X5aHSYMO9OJcHHZ5KoSAeS8ywrc7i4
RvLdLV3jczSmYhvn3bSWs0BMvaXCeWm1Cgds1B6CNfoWuJz+pR1Yg7aGENcFwOhb9PTnttVkN7J5
1mWEAbwn7oDDML9Hjh017IOuxFmQZpBa0JYH/6EywEcBvbzodml+/suLgjD0cJgzf3lRmmLakMa2
9fNFUVMhMtZWu6ac8mDloUp81DMBe6BV98MQ2uBH6IL0UfwYle0ACWWkUMyznev6xrWMhD0ETG95
KCOfElJYhUfyJ/UtjqbiMpENkINSrmfwuxEtvDHc1nDCXtTgLOPHydCczVhY3rbRre6lq37pduzB
+5vZ1tydli5KT8T9O75B805X3XppD422NikkAM6YqukUo64qR0fHAkqEspM7xFub7dvGJwR/sbCo
N8y4fpxEkZzBv4RLLli+2KEGUJrV6+RgefpEXWgbk/t4KQ3un8SHqjNE3i5QGvKCc9yIFlK/ATqg
4lg8g5+sBOIDy8hRNpvY2jrQKh+cpPBubjqgLzDHoB3x6+iI+5rYkDRkUpxM2P2PWaODjOu1l9ql
tFJpApzI3GzBLiGbZH/O9Dg5YFZrrrIgZNpkf7WZe3Vd07sL/aZfyJcjj46+kWNHJ0Kx+TfleyGB
DE4n+yCmqesGEgrRzJ+eR4epBJfzcf5zumqRyO7h9/51OgBm/UFfyiE53UJuuIv7p0Rr4WjMdRGN
mvAZMdCLQBmAtJVZx8TmurlDH+7/0HYey5Ej25b9IphBiylCKzKokmROYExR0BpwiK9/Cx5Zybp5
y/r1oHtCC7h7BJNMRsD9nL3Xjp9AlziXMczuAzk7LLN6IDqEQxt58DfSgaaSxaeOPPiTp+VcTTxU
skQgV4y1uKZGMN/Jq2mYkcrZrcGNKOAo0M4q5/UKbHAaIUYHCEYtDBbOKQith55oouuvsRjBU6gW
ZzlmD9p0RVimc87eDZapPUaiqengVMMGTwU+KfJ2tlB4xL0KK2wpTA4HPCiq39Fnw0WVVugjhGIe
5PTcmul9R/H0NjuTjudVSjwPfm44xdla7iD/+GLP48Xuvxpm0t/m8J2OtwUSlCyXZt4/FpjJTys0
piP8ECiZtEJOqeimk+cZpNdo8Ye8+hz/49KqukxZyUEsgfcqsqajFqKk7JR7Pr3Ma7t8qWms+ohE
qoMT1nh6cnKYNwJl5/rXdTv3OLTmr1kfmlf5RT6ZV5orhLYY4bKHBca3cbn/s1MT1oGqZbqfwrq8
onAGVqa7/dugpS/yJD1Orx2g0Z9pyzdWp66/z6ltQlKggyMVhDVb8DW27+g4zLXzRma3HJ60Whzi
Yow3i5/7Xa3K77AhA4jQTnaVz7aSoQPOpOEGV4fUN82yeDHs0twk6GTPnlY7J0/nTjhnevdchJCK
Ut3pfxYkL/UKsUe6+aCBkUMjE9s0Tay+8h0QZC3b2EnseiV6XPSdUDViQph0JdlXATeqD6B+Bbv2
M5o4lQCYgAJ14j4bQmhncKzgmyTtERovmWry4dwY7i5rgmd59V+zy8vMnQDkRA1lbVjey+3vy4wD
VO2izn/9vZHbbrtpi2aaP9VJCccdCWRYk+Sfaq0ScEP9jwJQqz2GZGidYTHhvI8yKn4mwYNzEj6o
RLOdkqp4UAuA9qtAbbx713zOS5s5OUSQ4LYUEMAVrw+pmPCkIq5DH7qkcpBj3jKhxx3p507t3l5X
Tgz90noC47y+vZRdj+2+HR2sGMvLyC911PylCK850LXElwI7q/N1Kt37dkoswmWVmBRAEKyl2cOE
l2s83MJHU3Mfbpfsasz7JjHVDRF4hNPZnXmPoQKVWgC7BOA3Vhb+mIbjVFsbie9MDVzb8pGdzkSn
y9m5MGGIxSli5YXzKdfcrv9tWq5xF6OfUZovgdO1+87s662rYsWW7+MbdPTz3V9XWr0Nfk/LN/zn
+1+uS3ipPImyXaorKEI9whBpbHb1qS079Afy4Z/XKTJXdyVH42qXjIp9TGa9PhFJkW9yFL80b4mA
xjUSi20/V/h/lzOSYw0c5BsA6o01NJderrGWNVHU/1pz6ykuncll3WTYzQVJh47BHrmviZoBb1Bv
IF+TaC4q+LdBk0/hDb9WgsmX+0SZiQNEzeBOXuUGWwGTIMPbpFnxh0QH+/T5RpCMVElLlW8gOXF7
F7VsW4hJyIvlTOWencgh4GGJ8Or7+BtzxZUqkcKRvrPDXTpxD3c8z7rtt3qMsCs6w+5RbqwUR9kq
0YSNVBvih8AQT3KrV3vZWm8dWFV2oGzl0QKRgJko5nuDxIliFcOS01v1uybvrPe81qydl7h+h6Xl
TpZZDRduk+2xAZOVXXAcrm/bdOW3vdbn0eJJIA0qSnGdyEoyIOXwJOJ2fzvzpn9fysmwtrD5j1p3
aBvxo5zG4a/wSWb29ZryYQ9W8WpzbF+j5a3uEyW02bco0UHmv2kuubvUU50vbt5soF8VhxKEZY5r
iRCDpawQLTzMlEPEOSuB94MeyKOdXtxarq4ptC3AtIKyJf3YsnWM46BCQpKXSR249zmJfbJ3Kzuy
ZfsN2VD5JOenLv1gYyNu7dkibnTOYqp16/zm1O77gnONrIOZnMmiLss+WuE4677M83Oc9cEdDgxx
q5RFyIJDd/5fViDLzj4aDzGHfI2+ShTIF+Wv11i+y/++IpqzTa2P2TMqB8Q+1Iux1Gnum2LnMeTl
2jvzEUdL3aAPOCQeCAGFNgX/N5u5Gb23rpz/ygovu+bUNB7MxniWq4h97raRnU47eQnC9lhTBoCt
YbV307KnC0deLOrFuEbmEB3lsro/q/rsvhptNh4qgjY7z8LYTx27Xum1tyIZOHpwsCQ9haNtr8Nx
GIiCmccnNrLxHbaNq7ySK+zc+pGDLzu7Nt0JTzGdndBiZyVX9HNYP3H4WV5Krg5iS13FpCmSR8kY
sFILpQ1trtt3W76HadoXL2uHOzkUE969DfQ83sjLPjOna6Fltyv5PVygbGwVCkoFy79AEa5+kD/P
50tGHImiDjkoZ/C3ioAT5DVl9Tr3lKVmULH8s5Ngbc9WfKVLAjCbFKwLCZHBPqU4f7TKZjh1Cq5z
NPbdnQuRfGMNHQ7jsM/XGeCcl4gwLHg/ZvZuZM53y1XE994Mj0oSY/EpkMdPkDj9FjWsYkceYmrl
wZ0QqQKEq3FQitk3OIMfJqGJI5teby1r6mqhH8njql9y9o1HG4AxBTkqDsIyjv0ybpkt7F+r89by
TPR7fWh2LxVIIB/24vxEYgLgJNegbahqbU1vGCO9O3pXOevmLea5pkDWmNrzU90O6oW/uyez8OB2
x8J689LKw1TMK3F4A74x6XCVvA69UduYD2kIlUKu1UnL9EcOqoeIXicpLAr1SS15z00CtYT5hRyv
7LWim3OOU3DjN2go9+q12tFn+XtVB3HpNXWJA5yDkZzy5cnU3ZO1QBx1DLVEWVoyhu+pw7dCZN1b
qtn9KvKc+bGxUndjtpl2oY+fHLRSBVVFItelyrVsm9AqfwSdq60QUZqvtqP9Natq9WPCno40kmaD
7iK0iMzwp1sS9Bya/c7Lec9YLbT1LnrPoi49LH9zmzbVCJ8tgwuMdO8pxeh97uJkWMnxgm2w3ytx
d19UrnYdbepGGKScd+yy0Vp3yCxUaq15CbIMP1rivsNKLLek6xV7+XzNoyDrlft5CIu9Bkzcb7nv
vM3Lo8xpwzc3QZ4cVoryKh8ly9j/w3Xyuw2eTodCuISMKWG7///8LUFyHXU1GA+y5eqiPz1mbkt8
T1drGYZTTaf2M7Y7kTuAEocwXU1TArVv6dIaVlUca40dzW01+22KVFHd7uS0/PL7GVDN7V2PV2HV
abR0CViibr9sJuTZMq6me+R65kUO4Yty9sbvFXIMjvFthVz/x2vIFdgm/nyNeh6+5tAfZUdTdjpt
RQArcAB/fI4RaHSC/mpc5FAcRMOdW5F38rsz2holngVg7FiEtf6E2+j1s+sMtZCcai87Gwt01Fq+
yG70Mh42Rc4ZhV2JL2dbp7uNyWXO4GgHpbFekC0qF9uNM2LY2KnlcMzYyzL2+cXqbME9vGK3+x/j
n2sb0b7G8Mn3n0Ofa7Oo34RzokECilQl24tKlHeygCsfActJj92YX/4YH5dlcrJhUq5vkct4teLC
R/37JX4vkMs/x//zpeWzjbipzqFnrEpJqKWd9D2YRoKrJdVmuSQw6u/LbhC3S7npwnWVENFirrtW
cc5eXyMUgZgjv0RmBT+wbpXV51jiaq6PoVXdf44tT4+roL2vFrqOlQTmebjMs3r57NoPKtOj1nIS
/nv8s93+e/yz1S/3h3J8aHWMnS5Y1YTmBm+qOxypwZ2d1sGd2RfrKZjJB/g9JMcxUvUrXcDYlRNq
lS24TK1y95klvskxI4VhbYTeVkao0PmuOVTfolRQxH/jaJte5FQr4mqtTa65k5epINQlc4D1y0uE
otalFd2rvEqmybvog7jLp2wNkiX+FuR6Aogotc9DT0521iu27y7c2qqzH3JliF4mO8QxrxrGFm+J
+7Y808TctXGycdxFi+pbs3RlL1zrh7lkCw9YPO/lI9UKlH2aGT+SZRV7GlSQcuz3Wvn0QSkE4rER
xkxaO9s2H9ANLUSAVpeQgBlVBDj2fj8vLmQ5o4U0ksL+XV5kkhCiNM5XsGYWCK6SLoWj5yWVaw9c
DRhg+I+w7HfArrpdC+7d78MRuiLqYoWPm4sI2szve9PdaTb4swxEwu2L5cTqIbUUSmT/Md7lqnKI
kRfCWHO17TQAJo+rCuyV18XRYRT5USh9Q8KhiXNZwVB2wATLsS/+WapO+BFG3o//foDQN/oYTeUf
UzYutAHJ8fhQKj+TBfsRuM7oq2q7uDZF8iLKbjMtLYwGFsPBVMdgDWmxXYcgWk+ctMEy2fnPMCSw
d3nwe+S/H/zLmqCGIhhyii6K587o82cXBHWZ98FVXmFBzFccxNoDHNf8OXEzbVerZrGWl5FhDXee
5VGa0sajGfUO8RFjthW0F84gm4ND6xbDvnYwpTWmAqQRC+Uz91zdNwal+7Bi+q7awlV2B9ADU0e2
uf46UIh9U3qrYwMSAi9toaxmarrWVaxupBoNj8Tj/RRL9kzWEFjbGXN7rbBGnwtT8VZyIoy9vTBy
40uPI25vtZwgvcLO31FV+3JBOvYu4Ek7PVVRlvDR2cTbMnaBAevEeMhHhFf916PSrbVrlOj/vi5a
npsss//ndSGcdbBp3qEDU3M08CfvpnoIHpUee3Kr5c6P1uaGBHfIcBUSUivhPok4M7d1kxtHuqjp
XTPj6ovycnxL9OJermXLAghOnd7nnhjKCHrBHUCDbJPVzmVa0AE5XVfe+WF+pntACC0QbrA0YbyT
s0GphAdVd8RKzo5DZd3V7nzNTP62V9EQ+1k0u4+VCmRSM4oO30q1ndqxeRVTU+yDXlW20AdQ7Kjf
0k5vPhoDGzs/TEyqk9c8B1r5qHhp+6FaoJiHJnAuQ6Bq92qNh9JbJkJv+plSLwbWnKunCb8svLXl
hfhGdtgPV5SA35IR42tEdf6xRGS9Jt7p16NyAPxKlLW6lo/+mP2/XZcsr0yvjFceUmtTKgtewYnE
E/TgD2F0w1leIbnwdoolrJW8pAwjngBhtG4QP90WCJssFB03v7xMIF9elDr7Iq+K1Kbcny08X3I0
rCQj4xYvomXBi24X5OTfw2oOmsg0jWyXLZ7+v4fl6v8Y1pc4VbxA1VbGb8yYRc562cAgAafrSkiE
7TVXVc0oSktmWKLbZIwSyAGABGZEQSRTJ8KUzfHCzG9BZxmGQ+VugTvcxuTDZuE/9Mxqy6y8mkaX
Z1RJ8Wa5ibetsD4vhKXypKtDiLtque5MNjC3h/+Yisl2XlOBnvzaVf+e/3y+fKQ1/bDVqu57VhjD
JZZdVxoRBAqWRbYdlnatnCkk+Uxef07/4znyofzyOV04CDDXthAvfQZc1FqPxFj6Auz+1QpJb5P/
F2ThLE1mXbv7Y4JPY8d38vbXhF67v57hxdxhmzQCVhIBjKyDSEMw4RGutY5Eb67nnj+VPlGn5Cl3
AaRMVXMiJ8Amo04pzbVetvskzglzSzXtuZn6EVp6/gRdDR1904zP6W6eCO+UA2NqP4CzNe/kEEUL
Qtca1eZexGpXiZyNKCZlI2cjPdUOkwH9LLOsEKqx+xH2pvrYjd9FaZQPTZ1qj7lIgPh43UJZZU5+
odGLFy0d8lO1LEkCUqyqUNzLSTmkKwXEqZacd/kiBPtGlBDjc0KJcoHeZo6mw+zi4D4Oc/na14TK
1G7krOVsQ31yXZldf5CzUEXeYXDY94TTz19MDSLUkB1+/Robgq7Xs8ctuE1qcr4XdRNlhfzax2N+
9dzw65gXCTnzAQCAz3WhvJYL3TZ4x4+SHOVz5dPiog33vQW2JKXN16Z4EsmT/kL+3jEUQ0P2q4Ln
Ftb0eaQe8YC0jRLXMmErCDG4A+pX0age4fUCA+MyQcn2HKXayN2b1l5nlPFWHfDXum+p3dMKWpDN
Lh8Xe4EL4lZwVPFqd0kCPQlFKcnkKUERG5AW7pEyWfJoqfy4CWi/b44WRn6lewMn72A6Tl2Bgq6w
8r2R22b9rcnmBi6tsvGqmMDX5YtGcAw1KeOhXIqDCf4Zn7ZDcZaTnRfX6zBr7J2ctVB87tQ0HdZy
tvV695ThS6NZxitNoVo9OHm4NTK64yNxzwdRzua9UqSCFp+bggmpaQ3IQdisFyO1u5O8atPAvIet
Cxplqfpl6A1p9fQECgfYSD6XuF0BwszW4vWQ47Ds4jT/XtvdkwNTGvmy0e4oiRr7DpbM0+cKnKRP
bF7/a0XWIHS02oKKTb7H90NbaMgrQf5vMWyQdlHX7Jui3BakX/mTVmp7p63oeUilVIROfi/UQfWB
wSEP+rzmQ6F5kAFQcCLitUrdIlWEspE1I8fg9h0TEQsfAHd+pfN/seg5YRSvYuAKr26rsm1e1stx
IAC38c/1hWg/4rw0+eAAXvecugUxRUt/O+IjYqdPA3jUpXPdpZqxSjJUNordlq+ay9tY7SPey076
Epq6L4eNhvAy7v4tUgyNYwlbWt+mnLzxEBJBGCCyk7QxXw1N81GeuOVkOoZoIf9jUh7RUzSJmyDG
HBH5gyC6LoPI/0hqEuwGCvxGOjsrDgL1bZzS5j/GhQCW6HTaR2611d2k6RVRdnbytZ05ay9Soik0
P3q3115Mks+2Iafxk1q0Nm83iP5kATvP5IJsb/tkQnYOAFLiDfjq6U2b4Rv3wloAl1A1+K99FHWz
bjAMPmqL45dE6NvVzUjIVVhE7mMSIXTFghke+L9BqD+r1fdhcP1+QXnj3X43aJq+zhHkftG09oUP
oOmo5USkmXaUP6b5FtBqcOlgusHpzEg80qt3qDfN1iMXbicvK3IGRaOEX9gFExyG8pkEH9QNKM9N
fyyU/ISEZRt7woIhVv6QGqgkoAZH5ym7kKBCMlLW38bTQe9X7CCyi6eK7u/Df25NGe0KBy46EH/5
qwQjOHVl/ENFSAqNRc0f0Cg6e25UMZm8U/OIllYjnaZ9F3bmPec1/9vEn7znszptyp4wBMNeoK01
gOK+nKydmrXN6najdTKz4tyrBvzhLkIoeWc1Fi+nldtXfHj1FjMicVWSimj1qI5NbXyYXCfZjBXi
sYcsq7prYYRfdG+s2FGSTFRXuXcJG/Mkr+QXlcbRZhHpreXlPFXx8WYCwKFSrUYk/IZWBq986Kbo
fUCMzlUynScdtZnXafqrGQvyZHtQnCytw93tqDXJQC2ls37KQD1+EfG5L59xMtJM/B3mIOduC4gd
9m8dISJbxNEimW5dINvYymNSEZLqWSUggOPlmGSQK/FoVezclxOVPFuVVvVV8+qcMHUWeFrmU41t
Tyr1S86WBigcSIEglc25OaOvq9jALw+ddIEahymn03gttyN52XmbQjeiw9za4+tECJIcj0ai0eW4
GbTjq8o4wdCYxicAdLYBftO0hnfUZxxZlyuB1p8QiOWkKf+Lfs+ay2wAwgHsKLNycQ5Rr55M7QDl
aBHIOhGirEXXpgDC3IXK/FIsirbPcXkJiyQ4KrfPiWgoZz8W6bxWU6QxgdtwA9dce2/jcqaJLSBj
DVnxWk3Jt7wwjb/q8wyZ+C82Lj/SrHW/yOdyXlTLOoD5qfGrzlTjG0r1jbMo/o2mPRXToH4dOAdw
XGnDx6g1OfZpenoiVkacJ7OMUAgb1dkqE/onwuKvelY/Rss+xGjkgIpUM/rNOv/hks3lc6fHBjbY
cPZrg3/jWHTQDQvr0GTZQF2pVzcEo3lPsFksv6kwWaF6q+/oYH8RCGAfnLgr77t6qEkN5ROB7Xi5
9prePFqTDn7F+yaHe7uz9p7aoMfKMHnqRmulF7SXev3NxFUEUHTpPWqFEm7UWNPAMfFz71ovjTYa
J7hf83oMkMsbEFTzoUz4ZdjnB2lfjZ3Z2+rIUUFda+KZrPbwPOIT8KX9lU23+phwN5ST8kug1vf0
YEicWMywCdnB4P0CzjpRuXboV+gHZTLRTHcaRFU3m4DrAyBap0F4yFrPPssbYwcA/D4FofN5m4x7
e7xP8B7d7qyWKka54nYZLrMZs/KW+i+vkdUFhi5RVMTz4I5xR6gvrhkOO1mv63CR0FeytTrZdsA7
cOO63UEM9aO2aJfn5Uu8RHbJy9xM+4PblSRW6P8cv60Q6TcT08fu881vtxY7Es+M3VWKVBw+nBde
5EfF55rOHVAuTBPEWaAN6VrOwNWAz33TGNG1g+VTFOkh1YJn+S9iP4UcPMwWii9jn/9AOXv7pyru
WxISrSi0JQhFVstkRawhT5rWk5Pv5SVJSt49b+Ho3qaZ+FlZKzKO9/K5Q2Webp992awUhwp+2giy
DjVNqzfobyVPfCiV/qR5lLFiU7lTC8x1jhqH9/KRtzxyYFFxX/t77N/WZWEbHgie+PhjrXwlb3n+
H68pX/2PV1rk7ZsWHWHdtNmxKErrpTQ9uPAwu+ypTjcVx+Yjp5x/jFt2mm5aJYq2PRgoNqJkM0rz
kW6nTuPL60IQbXiQo9SVrqVpPoWhRWFV0gPYStNgqvZK1fxqX8wzGh2hjn+ukBsh+aTPFVr+NXf6
HEFZrLT9yVveJ2G8cNpvv135xlE7NVlZqCl//cob0K/UAqy9FJXoZjKewpmywjhyNL0JTfDhj+D3
+TQb2CZHB73TYJKO5t20ZOGxMRoPGq2xtUyTrvEyrirs4aTq6car7mVHt1Lcx0l4pGeO7bhNtRhq
w+Q4Kzcmc0HGqcovckI+itSBj6kaGPJyspLnpABP+DZqFGKHl7Fu+SIfmca8NTQ9uRCfM6xjVXVh
F2qdbxolDfXKHTf4n8pL12T9cXTDaVdGffIQo3skIMsd3vMxvCI7gms0cbdCXfSdbGs8njOIdWBm
p2wcxNNMaXk/0PBdxW0qnpJlzC6+8R0TAClc8CYZkU+QelnrLusbJ7jM1YQIfJlcvkw2wddJaRin
utHRkyXxpbFd6yCIKPCtKoueZJQyn7+vCQ6ac76EqX2uEIaNcLIPUQNX+XybTZBviVLfFB4ocBng
XpPLpYz5crsqajSA1Ojl+KhDQm3IgrhTxl59jE2w+QiH3zOOs7enV8tlRybgH0+X459PD7T4H09X
1TnYZMt3txICTo1Umbc9HspLQ0jVXkTdExnzziWvWtSfy7h8JMesfEEwZOWwkxOdF7F5IxP7ayP0
dKfnkXJS2G6fMOKSQmV3yoZcVCBfy9jnl38bq0gc+HUStcxVPgweORCtq+9xHu/itBMnLLMkDvK5
J07BgAvgxQa7Ok31pemNbY2n7+tgd6gACDwmeb0Mjk5a19sS7P5LGTXf20KxfixLq3AUPsC18wiZ
taHV7EHG9EC1k4ZJtNHnoDnCV77Nw/lmKdD0fK/2MQVhrXyNC5v4yrLq7swlPT7M7pxYL74UlpZc
VSV5laNQ0rSD2QFHlM/JnTrcTICo9kZEGGMQONm6doFsReU8HxO+wZuVPLOjLV9FWrZntUjzlRzm
zQm2xMgOpLg+0fNDgj5wLF3hbTrBQzHu8Z/QyZ9ID4wgH2MWTb/qqMM3oz5Nh6IZ4lOO3pCN7jB2
9MF4qHXpT70wIF4sVyRRC7DmoN3P5XItB+VlNnVXbvfrwdV33CdjZDHdSm0jZQfAMfeFyQkb8fHe
sB6gtH2xAv5tYVW8cAvrLq6ivVpsVU+mQ/S7WRCviBEQhGCH+2j4EllCXxGHAj8NDf9e92YgtpZe
bxMQDB0OlE02rwq35PgJI6DM03gXu/FDqpUcPAEyPsO4XVmt9YB25T7WMULObIgdd3bhubY14vx8
N4FPOnXFgJU0De8yUge26kiHN/X2fWkgkbO80Reif8ZzjoaHjE3ir7yvOqQZVUOMgi6i6fDZtcBE
fX7++CkPwBjYUbMJEqvyI0Swq4loikMQ6cXaJUOrMPtnjzCSsSpxEozVRiDNmInZ8ajM+J6298Lh
aSyDcyYASHqlwu5rNDIf+1JI7AqiClexT7XDTwmrRofvTac9M2AROGh21SE6exGpBQrZ1cPYEChE
NkIoRvEapqYP/frNCVKa6knzVkcA1aiKHys9Va9prRcvtjDekFSQlD70BytIfrpKgeRLfyZMy924
k1qt89SiIkWUg0Al46vKR9ap7YqzRrYjzpU0y3xLRAT2WEQl9A380ULElNWGcgqJZkF7BBQ+AmvS
ds5DSzXD1K1+k3ftc8n7fD12BtjloniAOHdVIfsHZpBw+yEW2oTq23okt5b5xJ4xzfn861LAkChx
ymBcVwasVc2gL6jnBza8IDfT+N1QH3AJH2qP35mqs3+2M1zKqomzdNbyLyTBrGwshDBDwtb3QKtx
rgwOHue+BnYeKzM4P8ZPzw1GjoMNQPxFOEV4sLeeCIAIGvNsDM/s3f+KR+VeC82VlzvPsAbv04FD
mUMbuR7rfsVGCDxDCaxTgVRUPRWRQMcVll+1XHlWNZP8jk0UDvGBYEBO6RRKWtc2VmPBTbOD1kfG
XXyIXfg3ZPvuh2ist11l66uYZldvWPvEnrbgXsBSRA6slSW/3LGRssxGYNGxJCioV+d1lvGNCpW4
o8QbOByWMNPFHqfzHYlWZ36p186c0BLE+xCBuS9mgkUSDaSZo4sLbYMnwmJfJgrNfuR6PwzTxVnW
FIAGur86/gResyjvVsboHrVkSndII8gQp96GOMyIyYv1xhVs1h/g5roN+k4QWYFNR+eoVyInbJwS
tdPqlQ/cU8fX+UohLN8GFHPCTiOOpyG9ZCR6yM4NqoUM2L36oIbWxWmDH4oXEqQ+JCtNpXqQhOlP
1VBxkRcWmUfmGrrmtOvs9OqULkX2Fj+e0fvCIF5AjUkGa6riB3nRP8qx/mJr5nM9LFoxBJu+FfAL
bCGjrzhThRwq+TdN5qqL6ldIqCRKTX7vdcdKpSdhnckGgqNTqnsvHS7s1ehEArF6HvDGUDk7uUYn
dgDAiUvBLeCGer7RIs8n1CZa2U5Lv9wbL2lp/DVM0S5QP3rbIMMB0q5b9J7fif6nk5NxZro/hG5t
QeiStVTpJfx1/Zs+Z+ACUQYOY9CgmecH8AT4K2yW6A2ctVW3JwxqOFYntE80tx/0Hl8iRMyVDY51
besj7+cc71QzTTQZcHBbYX0skI7TMOOtUHQa8YXbqW5Og5UsjhCoXPP0jH/yvYwNAOxhdU1AedZT
UB4cx/zgvrESKadcp5l8dvH9Rqst/Gdi38XNWzgZjg/46Qn16mOHzrV8ULpUxT0xXmZyl6imCWxv
wXtQVk96OTh+WTTf7KaYSUGIP/JuU856uSpFV1A6UX+a/Zuxyqa6P3gu5XWXMq+ZAWuxKejjIQwJ
nTNq/pYt1yv8qmufPE+NsKQhDQXQyA+I0xKshnNoKuunnXXC5y4TrwDeQi5xI44C9bSmPvCYj/Ds
CBxPNhoB4EhgRx/v77COKjKgI/sHwPlqF7zb86Suqxyym0NekocncKWZ4SZ2BbjZhbremUj5HPal
bcOfhxqrlY8Md1AzbYV2xvNTA1p4mF9N1cbNTEb8mljpjaulCUinsl0FaO10BEfrsWpIWxvL+YrJ
6IvJZtAzese32xy4TTduoin9Zites64Jmfet9KHhRrEkePSrcFLvnblJ999j1fmgYPi959i/4Wg7
GBYxoDnAtCCN0i2NU8Chdnt1tCGil4ecryLYisy6dRq745rbR7kaxy9RM0FHpXBO/jrvXqhMu4bo
PyrakO3xBWeqxxaWc4ISBPlKn1NczP11qLV8E2Xhq+C1HrCf3CtgJdaCmLuVUYiTorbWmk/6zrdy
bTNRz9qEvU5qTNjwweKABjaxEB6jpn6MQyXYkWw07k2Iqlj2KApiuOYAtPh4xjVne+0+0XJ2dsN2
NloPl4dhXTx7CZAX7nrE4qSQ6ZsiWwh+KgNvgTmYN3ltDsCWzIcuOULS9la4X4dVQMYztQlyJG3r
eY74XOkRdIKbJ5/DyVdTA3YKAD17Fvy33aQSfRxjps+2pTNviwb5+Gj08K3rDrw2f362KV6spH2L
6mNTdcZG5ywmDKvzs4ZjID+jtRrnr7ZprIux53ZDAwyeuLJCmnAXpYIAZ4PzcINVc0W++48yjsPt
iNNwPfGrmwb2AiDg3rErf8GiSyxk14KOQtc3JItKJEbhionYjIHzonnN1LldKTPfGEXEXRp9zEHC
/m1WPSruBQWzMOSzn352RUOQ0OId94x0PbTxX3bDYcWlyWe1+ZpaUuDrAVD2blTvGg83Is1Qc8tJ
JPE9brJ1rA2XUpDt0gfJg16ynwJrnBo1guI2e1TReM4FWVClNz0M0N13gaecw662rm2zTyYTDCSi
ULMrvlBQXg6FKRsKgS6wweBq6B15Vla9MtORnNXR8PawYS+q8iW243PNr9APw644mnhjfVuoz0Io
3rZVoy8I/429Ue16NWx25LF9qxH9+mXepTsT5oOb3mMACnZZ3W5BbO1ciAHrXCEDxi6zw7jPEDIs
f2VsyNmfmY3PSeUusNwFPFp/pWX2l11ke60uj2h4faKj4rXT69+LstprdvE1cZHkOAJ9kGnwSaU1
W4fkAzspf2bZQ8WWeJsmNrY6a7pTWqfeUI17qHVsQwRwkBwdERVG3xjDKecKWOnqFsUC/mKQeGtX
oPERI8Tycm43UxFO2yAr1ooVXIzMzPEnY6dz0vHJQMy/nqfgZLrKT9Mqo5Xe0QzIqXTZ/VOTekcl
M/4qCIM95l+hFLykUaiuOYIgC9FHsnfJgWlHUqfH9GDoCI6c4TK5YKzFOF2nKLXXZlDPq67BGKex
A2WLFHhPmTDQXQ1GsxqRMfOJihqEG57Lm5gunucHKiTHtnrFQwgUxFhQMYNLIOg+1hpAovZqUOGy
J24fbYeMz/V67J662k1XFgmaA/l0wIJt0rrDFOnwoCGY0L9ZnjVui5r04hTcEGk4aZlyTHX4kea6
31eK9d0LgQRF3UhHIVKvbRolq2x2quscqcXaKkkJnzTzbhiAZldWujEHEssG6394Oq/l1nWs3T4R
q0gQTLeispzjsm9YkmUx58yn/we8T5+LLvd2LSuAwMQMXyhjzILywXexuVyj8PmVec1m1KX8V0vv
UM+9s13QSFznQXmNUvesdf23EWeXCNvMhnThUemtmlEGki3Bt9NAJaJ0XLQYLToTXNHDLN77mUgE
Fe3BrGplnQCR0aFNvsvsXKyycSzQPbCTJ/QFkXZgHmX2j5604UXFlR9Jxt9RJtJ1Z3eP7gJpHlEC
pXSfr+ToUyBFa6tP0o2WGcZ2GuVHbj3kyGAl05eVYvDi6kh5w8wvaFVszOATdzCclXLn2QjCYLsI
9mFpkO/lqK/vTWB8EGdrwTEynxGiBFyAlCQqVKKo1z0zWjLN7GybuIfqAHA3dtLlGw9CBAcEhIyz
IH9R0GmCuhqu0WXo/JLmjjp21SGdUQgdxdocUuMYtMW9m2HkHVldBfsC3FLtEpG9OSlWXTj+CwfL
AxOlAZjxvo2AKS4UJ/S0HNqxUXWYM3o6eBNXqQ1+FWTNBDrw5LXJCYuShdsOlmdnhjBU2q1VCWvl
JMZuDkj5Q2uuTt0RyQZrP4bl3Rg2F3KRbm8007xF5pBZeeb1RzNBPt+dwjUWxswZTYYQnf0wYgcI
HCfFzIOcLEgFF1JNXuENGAbYr3UqtlGcw1RFVWmLyNuy73InATWUvjoOvBTTmpkKCA2Oc0vbpdXK
jTGb+sZsl71bNdyfS320hlKHN1xgZz9494Oo3yA5AwHVL5awOUoYsW48dGrR9foOEMel4MuRQRch
cMEcVErctj/DGDzGXlv8S019j2lFsU7sNlsr3KLQIDK3Y7PP8W9ZKdNhlIlWFAjRppCSJlGM10KR
YNkB0cGhbBhotPpBfB7vxsILNsjTejtZDz6UStvnRIykdeiJayYM0BD6kpu+l1Zt7HIwR/ijtv1G
yzfz4rAbbEc8VHnyWkzrBZEchNAWmw5lNa7G1kz80oNyNotTG4TyMLlxulrIv/thYJeaRuh3KRwb
nPpQnHPOOAsgki8r97ViBsKk50EfQg01mcFDS9S24Yg9Gkv9LYx+u9jzL3NX6AVoe+7igmK09UR0
KPvfOgh+NBhTb4EMP7qab+NOOMeb0z+7DPB0nuiUuG5Al1e0yg48R62nmABEdY4/5Vq1R97jLdDN
Cn2lN9pL+cpCueh1HFgWSJsiyPbc39paczc05RmbzMRTwSN00vZJ9G25lZ57Ay8MudEpPkBUWjuR
xM+xly+bLokfC9PE1wgZOj9Os13SCX1b4RfASKdi3zFZZORUVVR2jo73XcoTGk1Z7GoZPwEEGO4E
liVNMC9rAzDgOtP0fYWZO/1ehrccuaICy+5KCpikBw0Ro+UukplIadHhEukB48inKKKti02sn3Qs
vh51csUoOwNAkTS+qdnVphTGW+aFA3bE+oM0DEoGKffV1C4+8WRa595MIBH9d22gxI9wN/aEETqB
hnnO8ia5C6KEZ2gz/hzbniomIdt2S3kUYnyvGMqp50BZgAI4Zyt4WDIC5EIKv446542r78UyQnfj
BErf6V+BuC8iAo04goHUV/h5kfjFH1jP/0hQb76rZ+axtPRgV3bxXRyxG8Pi0TLkU56n07oxCp2B
g7wSrzG5WxRgtlAG91KDv2lsg0r+M0Sj7+1hPsucTzou0t5ihUickfPabpZlm5T2N8z6bZO2+SkP
SYDa8dLEUPBn4ZKgh/3DZE8vxrM+2SSBlAEiz7negPtWg+utLHQyVi72XqOmQkLY5qt+whjBNs3W
dzrEg2KX3D1DfhB3Rw2bPxpQwEHztVvnKjDeZ24TbMgqGJvreMDZD0HJDWwFHrZJSpQkGu6svp62
diY4cQgoJ/1F4CKwi1L0dhGyRlIOQk8RIk+RMYvQwsfSGLx1keQPceMhiy2deRWN3P/QEZ6YnHj7
oql+hthbjTEq1QViI0ctEPgfCuoaYwl9bp1shak6FhVh9JQ69WV0MyjZrR0eg6nZp9F7bQ2mH3vp
aXF1UBmdcxQxluB2UAB3HZSsM1J1dImcVG93esGMwOrMgWsB+DSe2lHmHYNoepn6CArRgH1nL0r8
uT3HO4D0ORQLDGqgI3dBbb0QcrKlhtS1sCjTnB9zc5z3ouf39ZC8pNqYndp6OiN9GB+LsTVATOR3
4RQWhEoPhPmEuVpFlFu4D/xm0pmItK299Yh+8Grj3dTicilnWpWGna6oAJy1BiggqPaVlRWvJtWW
VmJ8UWEplHhFuTY6QKaCybULg3XnWQ5OmRi69S2dgcqjj9ZSeKwqREhcVXZmoQWMcab4jZL8cdrk
/bGjfbNOizjZdGWdM4tqgBIsdbmmv/rh6KmzBqDU7qO8v6bavCIJgfE6jdrOoczeYOxHXrtE/aoN
uKwXfGd8Da6CMUXGAXp9tZEywiEw3ViS33gxcYdACtEpo4mRhMKmWgfsRvZZb2xrQ+mrn3xjGR0/
mSGzBYyP9zpsO8/kbJkU1cgROUck/uf9POkgn5BfD/VY2zqc9LHbaVS/6xiePJBT69VU/IEaLI3P
fqe5a1dP8QI+XXe8GCPUJF6nY7QH9qX6vZl3avqru8w1No3LfWFaSCeaH6Jozw6WVGVGyiPDpSZT
oUda17AbS26SyEFfQBeoYcuw9oOBEXAWu62vB3221hLP9+q+p41JrzuOoq/JMcej6y77paYVlQNx
aJNxnQxEPkDYmbutYznhXxCR9ifg6bkPjQ3yWoOJbGZ217SJuTJT9Mong9xez6a1OxObE+81TILk
5KJx6ZY408FZpxvGYQEWbe/iFrpoFScwgtkvuTdtc9m8VZUZA9eoP2Bl1YgH6TT6m/sUYt26cVfF
lAOlQvjKbyRXWRaXiLdfnG5asJ+rJ0iWEAbt+aqPA2tvDrexoPMaBSeu3na9uF2COitNATTtVtVc
Fb6XeV+FjklZrcflugmq99D1ELVxABzh4LvKlYfiJPqj3uAsC+npAQL3J6NshgajswbRZ/sZFL4B
caB1N1tcz1n+5QK19oZXK9d/61SmtKhwOxjiaV9ljUfTM92EOF07dvkl7OFNI3f2CQXxduxKfDGT
EnCZDVW8c6gQQJlpyFhmFL42s1RFuv9JsPNa5Z4aC7UCm+bsycuc70nq35pccIuYlycxNJ/xZJPI
19aXnTTvLvsa0cR01U5ookKoRUMqvhUJhFDw1AjxmqAjxdhtY0Y3IETdR7TzjW0Ca4nWxLF0m2Eb
dku5ru36mEmiUpz2pybBkTsqWUnqsVXq5RzlcUPfWNkb3guKq5wJ4jg+lE27DTya1XbbvNthWfn9
Qowa3ZgYB5x/3ZmUEYsn7hdQRmArCZygx7WqP2OZ5qybYhSrZYyOuta/tq0M/WW0cr8swxdI2Nfh
aJah56OJhsaL6Zslmqlejs5PgKlWRIU40UsKuEV4oJAnRHVouvGo5QR0W0bJCqz/rTCrbWmOyQ4H
g8dAMsyCN3LAUvZgl2CcAD76sfLWzhztVwxHN9qBqfvUDZxWk/FFt2Zaa3Ff7GT4MHcVzp0dMppB
rO8qS1/HCQjQPCxMcNTWLoM5S5rAAtimcaEaNvZ6KmBZmi9VVnzHS9sjCB9caDyJjV2ne6+PqAlG
u8fmAhdZTSvWpl7dh8AOF4P4XDebhseOnUYgOXjc92YJwljraKQb7b9CNgB19AGvw+xoTs3VqMOa
srY5gWFe8JRiTg9k13fKbvHNAHuvwWZjueb9VDr3wCqrPZXoVucB+wWwXHpE2ls350yNgvlu8PKN
8OptlC5fwvQMwEnfTBJ8p30AEQhWPtHeUJZV/YLat6A84+DEJ3St4iF03X3Ye78F3Am/V31OfWJy
0hqUTh5ISy+pnvT+Xi5Gtp/q+rcq13MDBqYDcpT1mFEZziHqRh9rjYKD7saUH+ENoPiwWqY7kbbl
rjabcSMGhPQmfLcn9w19HZdGqf0vFwCidFQMKNcR0J2ulU4XuViqg8gZBI+ciMDGOLg1bXBIhLxi
+W1TymuwHgvdXBcPtfxYdZ7xIgYXF6Jg9pM+Ndej7VeoSK5Ey22PkxtTTkFZ0i8bzduApdePHXmJ
C7RBq8i60Zz6kdLFtkB3WUS5lbNCRKZspHJSXyjbB4xqDKtvN85olwfI4aWvAVnnMOcATnhvLcjG
k+hqzFrwRqBVwL1oabcsv7eavNyNguZXTBK62H16XFzYMGVLCtuYFT3GEUhssqAgBVmnZty3thNZ
wifpfhk7vuIw6aFBHz6AKOXYEk7pBpb+UDvaRqakDq6jXYyIihANXg0jEtufaHmlxb6gAbdJUUN1
K1QcydLWAVPUtTU4NFzaYW+b9EGK+NWiyUD5NK+60UnXeoNId8aE2c/ruYTzy5Spqmg8ack5j2bP
F/PUYKbhcMQj6dM7ndcgjw/OAvUIQT20YvNrU2KJHoYO2rALPUwdFPLKKPGkqVCVVSW6EQx7ZIn6
FYzwNwY8MAbjn35bSJTyuBPK8aRPatuSmMW5uyYq96gwFy9N2F6zybXWVVatwhEj2DKx77nforUD
nhWrg9S3PfNOhEWxSeOKvlL5KAeFie+4HbNR91vaCHrT6AgWWBFAVO/Ypt2xQ2c/r2rcg8PlKF2k
uNWd5FPNvOfGcq/PiCaUiZVtBtO9611nE7jZAeaZbyPGcmr7egYvUKENUgMKdKz43RLx7BtG0W+t
NHrFeOBEvbbwfFjKJp7PlFAQ4+0BnUbUwZJ2eC4WrvjC0p8rjaMdTN12wEEyQF87YJaWOLis2gTd
PODDFb2yb4A7Z1d0amnLgbw0eHD5ED1FZIartIDAiKfbJQvGXyMn32qEfCsRu0pQAV4n4/zEpccz
T5J469pC941B8wNbux+c8qNTJihoQiI0gAAB8es2G+GDsPy0pZEDccjvgukxHsu3CqSTF22socOD
tDWWE/ZD95n3HErvt4knhfZMv+3Uu08m4dsU3Nh6MnmKHZxWtDPio6NfpAzx2pasUIKJNCYbcVbG
G3IJX+py9ONaPC7Im+SBi1nGqx4FODJ31od6Dcvp3wfd4wGEB7fJvgHJ7nBHu6CyahEv3TWQ1ntU
lBCy0tMPRtpHxiuun4hgpNno/nhLv81E+zoN8a4MSO6lXCCyjFymlHdsRTx6A0VmMeJvQE6M9Hnq
kzwkDePFPJ4X325cCijaeascmatQho0P1InTUlKJ5tXdzKD8qC6BzsPLxvwScQFRQaJubc4lDO3s
kGvFA09T9zt6TCDpGKuMQ3Q1TLnTMfRwqdJd86uP67smTT4XnSPfO/XjaE3AqM3hijQsoywDjrM9
ls9dheemG1XaumVz6oFizuqetwVW9t0vxhHGH5Kv2SdSv4S+nmy0gsSjG2SNutRWMUOhss/lwS6i
BxMDuLtAGyjRkzEAgBbsA4tPDi2sWHuBhS9en7S+a4egj2kFeUz3KJ8e5BBO/mQV9GfzE8pRXlcY
cDm5HuzC2BoN8/hkBLo0VHG0Nk2TkE4is1lG2JUG0Fn8bW7lR2Hm77mgFRSngMhCeR9TjWCWuqpd
g/s5sqK7zkNd27xMSIL6sZDoVMcc6TmrN8wRVkPggAHrP3O5pBwnQ4IZ4sMvqEDFisKBYM+ZnBmP
T8b/29aLJrqQ07YvsTLQmP4DpwAyzhFeDmgQEjP6GXRCd9eMycNiQfr4O56x8S9wdJgpDCOaIjpE
FjF9CIw7CDfKFKBdS2+5S1C48sHdrZZhecnyt2CY5AsqMWsIDq6PeDv5txG99Jb7lPdUiFlLNycB
/txZ9aFuYFSW+XBvqLH+30e2Y8dcNU5xMCjpmorqy8DXxO8jFJwwfKNwZSPmS/NtI9o1KdOEzu02
zvTaV+R1HdIXpbS0TdqZu8LrDrR7n5j9/w6R/RGF86ussndXrw60wn8dvXwcaxMKmpOi81PW5rrB
8Lu1Xg3HSU+e3T424QP1YrMREwjkxb7XLIjBQBo7poa0Pjz6Eurw0p+TTYrrGTMSREQ2c1xdOlBI
FmjAAYA5SrpWs6ny/Bo11Q74avrtlKO6VYrHtMNR07Oxk4nNHGszumwRjSaPWGgP47aBH7K2UR3y
PZ2rBy4G2W0amvQfFRoScnDeyJRaGxyw00fs3NF+qEMlQ9sNj0E38nSmqPZDr/qkd0Q3khlx65lH
/NU+NBQqZuSUyYzkfUP55BvZRM7s6vf2pA8YNUfVeolekA6mf+XhbBwnlDKMiq2Bsq8vHiuwMZlC
SrShgeuSiPwCWynPLG4zmifuTFcKz3m8rEx5zpUSKRhTUg9xnVED9soy9eUM9lezsu3sdGIlFvo3
ZvWmad09LudqxuU9exaNd1RB25W0nY++iB/aSqwBbotth83eul6FyQCsn1YMGQHKMybVaRYeOhR5
epf+9pRmrwBifFRmUf/GfnYoSnttjN3rYOkoPYflKl/ixyRlspu4dA61tgWcgEvNENuC41Ls7AVK
tTCrd2HQYUC8bPC6hzkHw5C4XMCR21xHPSR2CgEiYd6XoVv5tp7F2zy4q5dcHdSeXNJbLqa03uLh
Tp9jHIssr9+PVfIa9+E2prG7KvX+Osj6aYD+vcIUba0k4kb8P3AdA60eFa2/6IIzMmEgVekLxYxr
3Gmyf9JdXANprb85sHd4mbcuOduxt/i1nBKCkHFmonrMai7RIRFAGDq95upnuhiaJ7uoHnsZAKLR
q2NNwcnssd2odSViIDg7mlsvL2+4Vyak6st3JzzfSps3Kv6TlgfnUkabOnryRBogb40Admc4UIHQ
wypg9iRT8ehh4ISQoD/ZWbYOO+9J5abIvrurcIO2mDnZcj8J7bwkaOZM+b8J5OMwMagaG8aYPeD/
pq75JC7d8Vq3X4y2OZbdWG3/9LbnBWDVOPUkSTT6K8ciXQ502LFi9osyf3HDtNqFjuTOnxZazXTb
MtPESBQpbAMdnkEGKf0aUuG85bkgMS3W0u6BrdrJeVi6kqEF7eR8btBp1ZcL0O93oiIaQl1WMZyW
PwsuXyuntC5ji2ugS9cWYeqLlfa3evS4IcTwipzdvHeASPpVb8iV4V2GqYK5lObuWxvdD0qrys1P
41QT5EPaun2SPbsjXx2930s7Mtobg+ZJtSWjvtwnRbVz5+CjiKNvo0yvlNLmDFQPslLLeF3sQjrq
HaqiiGRkPqp1Epou12mFJzBaSt4nzuBYwqGsfXKS6N2JH71AAsmSEbOcGRZb+tDJ6mCWQFa94D2B
e7EybMQiJTqvPVrceA+itxTrvmmjW44Qs70GiRGwveK3xkPFM6PhAdLoNW6DX8LEjQnEWzyZG0kH
f66LvcAKOANmZzh7miVTFaM/g4xk4ZSnik4qrFa5kmQsftcmKMiGGsjRDKnFPHmbFsEEqPjWNSKl
2mwzDzBxmFf3bV7v7GK4D5DbtWJUv2ZxB4X20ZHduwdYASvLGibzqm3xBaG1vdQM6GTH2KahmVb/
TC5q/ZEAScfoAQfG1wDPCmCRAB4jNfmZkZ/ACCCCPhxzZaRXGyQQykHtbwXxIygop+MUZEzRde8R
GDUkv5hZ49a1UneKO7hfRSwa5A+5VDzG1WOCeLZJozXs5NGmc+Hhb7QybZB2dtA/0c5mLt492Ppn
6GWMiumfWMuyGvIMEbewXAOvSNkqFZovTLqJ8r7ICNwFosxTbxElRBn4s4gvCOzBbXTKdatpdAz6
zKRcI62vZoE6QnlDQuEQZPFLWhEeuthF6YD6ch7GNUBBnAKgx61tNz+2JcRH9zg2dYK8iGRu2lVM
W0EsNHM5bkKFEaQpvPMGsWmb0jpse40QZGgI5wbKtVezcPcrIUEXy7PFOA1EVOrsydN2jjHfSYru
bLnzTBkfUs88hHNLEehF5prZKsihuju02fBaUDMxaKER4tIvAdqJ+FsIMLTzdr10PqyFsglDmBWI
cHBunfZZR312HLpwwHXDMzdpX06bfuyJKTB0OtMVj2bNcNilm5APzaZLR3mHM1IhCtQ8E7ati90E
ghkLGOlmVzVwF7IhOFVyaB9sAGyBSDB+i0Dnttp6THN9pTXaXaI3Bg4YXB9Bg1VaOCdsBjvJmQUP
wK0gEjhoSmgFKssQU2E+xzCOgVes9IQ284KrJnYcI0kLouLgfUrIbu7w5eTM6h2+q8/p/+hSlwF5
GuFkoBfHtu838biAAezM7K3PY/YMLbuk1z2YN8EHMGLaGN57bGJAZozIKgb1DKyl+4I0RSTWWjIW
CDP0GPzZWB6bEiwRen4rMRJY0vG5dsBm5mHyNJYMHF2mUtIm9WUHRyHFAs5WChxOx9XtulcXwIBv
cBSg7uIn2tU3vFk5+pX27Emd7l9fanxHXmlM7kEUmtj4pQVowPimZ8QYO43PqK65TiR3TFEoscsU
siby5rJDukQ3d4nj4R/DEBf0aLSRAEOLYh2nS7vOzOC+GigfufKa5erauvuvMxnvOxa6mqqzNjoA
KXBrB+1gHjPP2NhzCJi0dNeLTY3GqKSxTDRm8NqF46vve2iLKywdbt7s5qtqqI5ZjMDv2NVbWaFP
T2IpfM1ATC6QBygPMLgHSpXOMrtn9MYeMYJ7QwTogsuXvSUD9Z0aJFc+aPRgWqK2Xsx+PUYK7lA/
a5o8dWoSwLSBNgHiQBD7oi0N4V/QOyiJVXh0YP9b2t6bsM03rB4eAUJR1dCwMeV0BRdEGWXvC8dl
JqdfS0a66qdlm08K6ta3iOFPeJZAunVHxuj2fC4z+zIly5l5Ab0Pfat3DM5d56Ws7Ush44sWFBfI
xpSv85M5Zf+0ari5lvc1xPNJ5262ZvMyk2xk9Xydm09tdD7txj61GrGym68iqL7Szrh6boo8U0fs
cb5aqf04zfA9VJgkdO2WE3epouGWlcN33XZ+OsVPunAOXQkUJM8uSOZe1E+U764xuvKz/REL49yU
87VyiktbN29adKPYsuv+Oari69hkl1RlgzoIsfFmYlYcGfyU+V3GzQLSmjC3XBszuaDSfJsB+waS
qaSyM0gu7hJeAxp2pcrkO3zB6zSlE9pl/lJqD1Yc/Kg/dhYckD1YOykS/CO60twAUTScE04Kidx4
FXV+wbIOcJn5BjFWjdWvgA9X+qi/t8t0nrvuZvbt/TI7wGzzX/XfS6D/i0HtzvKiXiLR0k9ZPgaZ
uE5Of06a6lemzNA0dInN8Ypk+BklgPtMpW5FflG/i5ES7ZPiITK8H+QzLvU8KvGqS5iq4tp9Kpb0
0wCiXUxnsqlrT2vNjQVTTgH70/lRP5ceLurobfVCO6iXMIpwq5v20ajkxZn7c4fmSlG7xyRf/v5t
Yns/InKAbpZkO+letManMz+iZf+l/olpLueWGSHZyUtp8Uni6Yx13cW2QS5aX0bp/cRd962+L4fW
xyjysehClG/z03/Lx4JP5nLFd/XWYHjjpmejYmZXiauHTHbfL8gyj7fYYaiGHy4H4hzzQBm13WbN
RipBcrcu1z6Jrii/hjStIOOG1SOOrBeGI8D17QELNbxbeRPYrqco93bq4am90Gft52J+/e95qge+
LM5HydgYBflVlkzPbcYcms2gNoV6AupP9S4HbDIelrJ/tHDB+/t7lkhr+nOaNMe65Y5QahQsgFoE
qs6LtXwlkXw1+L9ellzo0Fzupkz+qDXsA3ago053fmjy6mtJ5aVIOczhmL/Xxg3J3x9gVl+ALMGI
hTuvnfdaUn61o3Fp2u59sv4BC3t1AojT3cqEeyWMR/Vsl5CF5QO0/5beu6h3gIfLmH+ebrpGv5N7
XjZr8r9ugDKOGeLI5CKTpK8mzVp8oyji6gz7NPWn6n9jgFm5ss3isxrBj/qZmuNLMYI/T1JMT/mU
6uuFLTprER52enQdo/lKWrqCmvMeaLjIhubfyqgPR0fy3kJga0nxCwK/5QnvB3jXBWGkmxTya9Gm
ayNf57J+j6MVq4ILXKd/xmK6Icl/EYL319ILwOvdPAGfXKKjEQdrbEyw9swu05CdEAtYmxp7GeXm
wbBRRTMuIedDvT3eK5fwbZTmtxWDTl3q+yD671DRgDoJx/toBCOrsAuv5dh9q2/WaoaaXO607r8V
EW1/yzXDn5HhGyI+Vo4XelpZ9z2SyH+rjTfFTS0UFjLllH6rh/h3UDgwXp//LVnTej+ShzyWBbwf
nkhvfc0iIf9JEC53YY1wxjGKXEmZPwPCvaZNeFUP2GEzl/jHQA9/rMYeihjK9KV+F43jrV3yS9JC
WAn6ctuUTLLmmeBQXtxZ++mzRxkXb+oKqDSTKyT+qrcqcptyvAl6Eqs8y/AcA3ft8VYQk0gEuG6c
/HewV/OM5gtxtIWvxKxxrUKY2eLenLdnbzmoAKc+YZJUD0lIc5hFVSFJffVuSi9DccDb46zzcO2R
cxtm5Nrxq8yQBekk0SnkfLPVq+Wq9+PVyTa5XX+k80zNy/cxDOuiZfYGG59T0003+K0XWsdckkVC
CNvPQf6ps+iQnaj5546GWnSSTXSVXKK0nC4SDJUijagOFBGxkf1Zrb6h1d9FedXTGDcW60ttkGYO
foajMEAd818xW2fSu5+AQslBNZb2r9UvVxUhVXhQPxM9uaj/P20K89k2xre/20UFt6F1v/7uG914
qrPgoyL+qEuB/mhsdN8wlM5qf6n3Yd6yNWJvF4Rw4gc06Ibp/PenamXURwtgCAEYfSYWX0o9u4Ap
eWmdd+Sff0AUfuFi+FD2lPAivKCTSiBujmqLJYV+HfLpVuSHRepnbwrgJnC6U3Tl+sLaxjsrSf/7
VZNopGTFb1sNvBTzI/Xv1GkOVKyazeYpAS0XGfHfHWEbjLPcbxXLkg/Lqf+pPVrx+NTSzrX+QRHl
3SOQeI2Ewyyd54Lb3z6USMSxBOp2c1hIFUfVV3TQei7OIw2N2gX9kXTm1983x4EMXgaXCpskwJJ2
fg0xXM3ZaQuPDh74lbLlfTD+QpA6Y2qtaPU+OkAW6mA8qy+PYOOtDOmExflDuUzXNOabZfVEHtGv
hNCeFjv4+fulOrRIL4Hv8N0A+DG7R/1KbTkKiAfdSPgIQKP+luYvhGfFPyPa1mN/M1F5UOs31J9V
YrwKaiWjCJ4xjL8ygsdMOPipxpqR5mqe5nOsPoM6Cuo9UpooQ2Ks66rbqg/7v/cVwa/usm/4U13X
d+plAs8wVkmi30cLsZmn49YZYrbJCQbNk817/gVo9eJ/X0o0z11PQc8qeBHXS+ssN7N7N5X2BPe0
Wq104BHQ8dDFWfOyF8gpq6YJP1SM0GN1mzlPEVQ/lUSo3Vqn4dV13nW9efnfaVWvkk3oSJo9lGnE
jEBXqGeh/rk+9PtiTnalZ1wdyR7vvlRcFWCPMllvIsO+59UvVsEG6aMLcnofaWlcVeBS2SFAKYPC
NxscPojcRKNxop3xYUQHFbUCbHXa9lOFvaxJfjT3/ydaKlSpw2lm6dFi9q0iciD+exJdTF2dgNDr
b25VcPzQShs15ydHTCjvE4Rg4oOKHers9GJ+iMEHqG1TB2RtRvpr0+8MeUj/+xVDz6Y2H9Q6/n1r
Q3wE1XOfJbCD7Du1/TNeqRjTz0B71kJ5Icf9u8jp3MLtRtlHE19GtlzVtk510rtc27el2KY6BqbO
ic7lT67iczRNL0U7fQy/2NwgpQPSdABTEL8xO1qp1Zpk8aUN1UkGOBOTIi2QW5okvLOW6pcO4D8z
PaikVR06zN+oHGyiT279Pd+McV43k045zVU34ne7HukUA8JceGcQNZdEcKlPFhWld/LVuxnRwuDV
uLaafqWhX2T5a0MWEXJTl42DHrq5GxJC/wJCjtBpdztp/H2L+bp4Ljic5t5Rk14jOubC+5qUaasE
gj5YxcUOmvUi5/vUab/V5QWz+RL0TEQzfLA6+4Kv6znnsjXOc+JtOwgTateIpP5SpQJYP9zRvGND
bfL3nr0RfxT2G95UZ7Vv/vuelnbMET1Sv0Ct4DoO/yatex+ZxQkdnJcqFNRqaSxSQiYJ+RlqUfKk
FsqsVN45ZA8CtLAK/lqhTEHHg0pidfQ/VagfiXGmFT/Oug1QR/50kFWSy6AvZ3QYr2L51wsQzMiB
/CWDfczlOidY4GqHkURdsAH+rpj/d72o3dyawVdX7NRNaVbI9pLK8oqNUAUKl4C6DHrcbUzZvcAX
+FF5oMrZAuNzbKt/fyFHhYe5b18MI/4LFVRYt4lQ0ojqB70JgpW6W5chvU6rvOWGbbAf1DWGV/xa
3QZJQxhR58ZmPDjjja2Co8n9HKbzLgLRGYTOl0OvbwXh/tSAzIhDc5MAvk2aHt22etVS5qluNoaZ
V4fnLVKqSiDtIBlPiFcVtfZTUkAy5b+CaT+7ifXtVRuTxA83jEMCClEFQk9amG47v0FY/mr5/9F0
HsutYzsU/SJWMYepsuScLU9YkgNzzvz6t8D7etBtX5mSyBMAHGBjb+XbM96iJt9oBRxY/nSpWoOQ
MiIEw/SW7Z0Cx6aXaxe3oRfzXwGcnC7H5XrmVrW0ukYjQCLtInc0pCThhTOQFdkhlYoeBSWknm56
/jZDvwDI4rfzyi+FvBHXIPhxAqcH+ABTgmbDVWE8hmIn4Y58qdyv3COdCRsjs+H3AaMS7yGOuy7v
l7GdAv+3pxYaWB/BkLwW7lbeldrJ1eARyJ4tY0Uny773y2Pq2Q+t61DqjZbXQ07Tw9BRSENpiX3Z
cFJ3039/Sx8MJbjQnPAzH7KhuCxDgrOXaYc5HbodGAoDVp5S3NL6evVR+pY7dxkd+Wl0PVAiUsjo
DsrT0v5zFc+zrKcAv2r43YMEeVnok+nEWQ16+oAawsox6DNieO0kh45//JOLmpqUcO+8iMusKxza
WJ9TDkGsIlmbSxSXjbeQ3IPixlyIFTY4QrUU6Pwufl5Wu+8hpiB7MMjrMyJJ/9xHM/6oISvU6m9A
AO7k9wl4a1eGB9ngkznuogmylZaPXcyjy3Ekc3bAJY/yb9ntAydN1x1+cspfhurvkg79BA64LNCr
BDsICHyU2V5CMPEHWeE+t9XVSegNNUda+nlaeYzc8r87IJP+5Oy8+1GB1qAyuIPuT52g+4j1z7S9
qT3GjIkNy4Nj9h+yD2RPyE9Nb77kDlj0GVtimN9lVmT9LVMw18MlcBWOhM7ehCdiKmHxlrmRlSTr
Bnzhp4H2L37f8MWQzQMMjlTP6fsRbyT+zPay6wQeTR4FDy7xAKDyoz83NAJwYsF6yE+jNrYp4mcS
p8spSi0515N4SBXqdpZ9beJ/YX7i+0eqf9sWdG3QGTcenm5wh4vRhJxqB8oPuAkj+S3LLaLzN6qj
bCQekvWyrH/GZo6SI41se1l1Mk5OSQqL/+QaKIPuKFOsoXWN6FgguqjiK0XmByX1V3El3KrpnXhP
CQolri/SESERINxqd5Gzt3hYSZz0a1DUF7GPU+PvwXTvxbRKwN3HRzQ3z2J1C6X6TnztSt/aVu1V
hI0InG37lNH/jmwH4ca/PIh8YNMgpwbiCI6iVaOqNOX/C6xie74faMGSIFhBCsJitRdlCtse4nDs
hOUgpF/KqXsru/akNv0+7Div40PFGIhhcxPzURRrzD5+d/JPp6uuBec3yi/YlOYzABeNZw6UHOs1
cS6eECOPYOSbLy1OGT2Da0U+TUFXd0LapkmG2yxH5d4HyZRanHJL1D3IeqCLKpD8/ks+xRkRNAEo
POJINdc7u5iSyGzeNP0qthBI9EXREkCh7b1YH1t1PuLkQW6LzqazT3bR1BkJP3gZPO9ZjL0YIqsZ
76cIwAbGTFHp5LD8kxg3iAZ+wSA9h+gkSoDmDcGfuMfG89+9/r0PsVOs5w7gSa9qn0Hx1gEhDOLk
MW0wHrxDAnkzy1az5r1IULyYpRm3pwCE1XLnWQ6bnm8zmORJYbQlrHpZjulyeFdg0fAoMUuYRsBx
bXmNtgCMkxz3IT796ZET8yd07UHEERVKpLgcZ/J42EFDR6+TdpWpnZLmqqnUYYCmFsBkBuvXyI0t
jdRHxR3fydF1NSk+t/pKVHvrzMZR7Ml/dgWi/CdFg12XHSf2ptJsxlO7UWlhk9WuTwGwT4af3Ykg
+cnTqy8JxeUnHy3fABZm19f2ZgZHL3mpVkVHM8ODZ2RFXZwpHxt7BgrbpKBJgzgDfoK1qdsmzTWw
Ofbe72IsgPrcRk0o/ZrLSXuxLIpxgSPjPI/RV1WtZHmJox4c90rQR7m+uBMPA4Xsudf7H5plrjmi
t5Z5ltkvE/eW5kSKjtMPjJo0Dc435J5/Gzw0siVfttF8pxvLtcuTZYf7TnHbnYv/LDk6YhHlsojk
TzHt51q7zKn6oY57cbQzElKL0dPUep/Rly6mQk5hcpoVB1dEDuQmBeiLei9HMfEzssNgGn0ZUrSr
/2+CZEPGpfLjd1vxSjKhy1j08YwsT3qnT/a3hG4yP56FPS2+JBMLRuV7SlkkzY/WAF5Kwx9dgtzA
r44gLPdZL5na7i8OyJqHj4pgEiR+lYB6yPS9ort7SXtTcfpOx/wKJvZbC2z6UrI7qnB7fZ6OLb7W
Y6ErzvjTxvvON6mEGX/yzwSn6jvl00QWz2F5A7N9gfNiqR1QBv6pAK/lgfooXyFJeUngJ+ptN1Xv
EifTy3ydLfcb8CfHofZO7kxiZBqEr1DwhX1+Lkjfk/x8BIh29XBBNi4IUr9NUinog3MENZovi+lR
K7De5UTfbYLj7Q7yjXPR/0m1IQs9yefLecFLi1+VddOxTug9eTSS76G9UXvl24zO7W/tes9yn5Lt
M7TmXQMdyAdFzvjXERuFNLvS/6nhIKFi/5yVw4BtkIyhY8QfuvkQhTwQ/+zDaamVKH52No3jcPAU
/VuulQ/2CFBt8qGSRmwrmnL9Q2o6O3kyKUoUHGnkHiwvOvoRioW8Pjs4X9YxlaYnz8bvTX8uJRV5
kim0UaYgZGXhpQhIaLJ/w4/RCm+yMt3pRf8Tzow8Y2Sr7b3lTqDTqdLqn3ZH7gChYKa9YNols+n4
5Wfp3mas+VKbYFdub4zJ2zY+4XWufMuAm8N4myveJsF4ylvUEb0uoADi/WEBoRdKWcuKCXAlck8q
oSjcM3Q4+6/Lv9vy7E/PEykPuBBfChDBDWt/nElZEtVnrKgeMABMUk/yurwllnSCB+CdFitoC8cV
0DjcP02z4IkvUn6iaV/z3B+ZGDOprt7gfsflZQzHNxlJ1XFuIVXbyIDLIySe+1qNv0n278p6Nn4a
FYBJDL6XoB9E4K2elVuZp4GZlyeVT1bz7H4Altk1nPpUYMvJlYIwZ3fmVTHJyqj2Q16M69wlGeOS
psw8UtsshP8Pbktbok33iGsxatyKajZH6IkPsrJkBsFu4grbG1P1zlLNqkdgG/kV4rDr3JB36Ejg
9Oqm7stbKC8uepleSckTBh41wzjLMRIY8gUP8zJEGRlkzICEoMthU0vUywQKnf5gesB+fC0EJBH/
So5L8oc0Iy/pCsAXG3ivaMWKOKPLIfK/mNSWnr6e8nftf/8Xq8KwdqTZaC9fLavTdNWrAY9RTE/K
jOmc2OIdKzrw53eneetjzhNzD4PtoP0U+Y6Wwy9Jmcvr7kA7cU6kSXVNMj/ROFzAGa+KpkfFM5WU
BbUOtl1eniLaN/pu2xIMFP1wkcvJi57NQ+OocJpVZzEjURTfQ7RAOZy6QcfOwTKGN7oZ/dEpjJfv
v+JhPBqKshVT2BO0Ab2KLqRtNZ5m5CmlejPb4WMJEue/aN33OVpn1W0Dto2uQEnyUwD/ixFmX3W4
JZIhT8s+nm+Bp3/KgksJsGsK6nWvncSWyGtKr2KN3E3tcOIkwhhK+Kq04SD7SSwwzLs/qqevkVx6
SNiLU0YYW9BtH077kgUtq1QWtuP3t1OobDRPex8TIuTpR+xd2TrniHRESUznfJqUpeRVK2I44Tsv
iqf+TayGmM2Mu4EEXeELF3PkN8/0Pq1kucu/HS4Zg+kj6R9lhc5NcRkO8s1Ky8KXRSx2RdXyrzQB
Ft0fjClFizpdDL3kUaTSSg8WDVruizIYV9PXLo3ffNV0kgxF/ywjYk7Gswcbv2w1fLGqPlv5+C7f
Ip8UM35i/N0yu/dpYqBt9/9/kTuSKzSDJsjpRvftT9n4QxLvdCO7kWdYLg3jO2OCCZJVIa5wsvUf
yKUsVf2SgVryNb3+OQAMxjZYtv+GR6g6/HoNsCdM4v1iM4JbTW3eJe9U46FknbYNuEfrZ3KDH3HB
qPL+XGTDyXYIDP0nWFfGTJdvcgDl8S2VDpgduuAr3uaa/yU17KXqAejy2fdikFlXe7LeZdnZmbtS
0vAp5He1AB2qEOCS0Je/yWtNyNH/b6mO1PTIKv2bbNPcMq9R6X5W3em/mrJbzn9TGV6nLH+KR4iE
qrOWl+9ytZxIFxvRqluzUs6Ix/5Y5Ks8V927ATrRbF4Zvt4Pv+u3BqbxvKpeQhv6Jj25+iQgKV4D
7pyBMuGwhnBTWOFdZ47PPQDqsgxXhWrAPqne+tGT6VFDJ3oZLe0nDJSn1Lp2BLriBPKAlVQpMeqX
dFvnz2ztP4EYiPFPcCye+54STyG5cKHWFskn/mg1ZGvddJTrEsLvwYengU4RGv5vqYZtOkk3E7HI
3ydNvwH1Dgafc5t8qHyA4yWffbGrJHVE/rsi2uL4+exV5MHn/M2DEWGAG5XM8I3ZFFeQVNvS924C
gnRvDN/n3P1VkdIYbEJLEs1JVX5o9mGioFJ5EJVU1ZkOhifEhbB18yXklIo036Ue7W3XxSd5C7BZ
0oTOOc4D8m/tA5aJMMM5jyoJzW7XwElgcEaGiZZTd/LqojgjN97IAV9ezMySsgdsNlj50q6/6UTi
DMYpypzeZHLkHvykOEwNQrRyUcLxtx2bZ9tC8ZTnlYs4nJ2dEW1vI3nRqCrK8MiYhTQBOBhq+J0/
QrKPnELqGRlAzz21hftgxxWAFD7TMptXoB502pGNqZmcOYqfG0322oQk+fgnTz+O0ZMT0fjEHcqd
WjMD1tF0HYfg67G70GZ9q31ztDLUYPv8127L74Kw2NWD20AFLM9ziy8Wpm0YDtujWsIzlqoXySOn
FtUvSo89XUdqAB8RCRex8P82ofuJQV+ss2zYjgQNIAD6vqEjQPQIw08+99akqUp+F18ke9txaeBX
EU+jWSTyF3DJkDgPWUZVoSS245sCd3iVEr3fknvoowPO4CQ1owD0FVFQdpWdqtd3cOPAfvflGrel
wL8oCsj2lYKDuI3BYgiVCT0hB1qJJTKfH6KCXteg/RK3ZnjUGDwkdML6bkkxLelWClwVuDp0Pp7l
SKUyrlLmLClZ1hc5lcrhocmnO0WrN3I+k9SuFEMp1d/ZNEq76bpCnkwhgdEOxbX0WmAKMbRq7UGS
K9J/3aTKk9RqMpqxGl9/+Zcilu6LxvkqYTOlkCd1Q0nc2Lb+GAdkL8kFSwlBEiPyswK1GGgcNSkx
yN/kZuX4Imc/zd/24fAlxTodeIMUeW3zHQD421K9lNnVP5Oo+ZXoRLjMXQOmhvgsKBQD+gm3MNZL
0oikitRypDKdaxOEJ81pLvku6amv3aVqtNSBIb6PC4t8MEkYUi1SH8boUNMIyrck2OfL3Zc5gQyh
kFwhi0uqykK2STwESdxmgchAooXOUkm7haRt1DS7Srqu1Wkdy8bDaPUAut1H+QQpyMhYJHBU2hpp
YaagSrNfmZ5ZbY510u0lPb6MrRR8vB5Ad1+8Lmc85s3057d2+JLnlFKiBkajEIKpkN6UlJjJ8H6X
hJ9dZethMh7lDLkcGufRfRyTvyXJ0FXdiyQaYuiYnNJ7kA+XT5TD/5gGO7tuj21EJZQEvpSPwlh9
SbICfpD2YJbhTtJWMmMyYp5wFiJFw8weKxvwock6ZcyqSXnSgdrKdMbZsKeOetSpmkqldWiyq9KQ
rRL+hQhtMQitO+UuyZSPuSezZzT3y5QDYn/qYhpJ/4tbBdiFedj7k3IUZzmzRe00/nCGZ9nc8hKN
/ddUdc5yypUwR3ZvoKDZQhgsBavEZdGH8xeSyHCc/4hXdDPSSPNHp6pvIYV76PugplQvy/ZbDEWo
nmbPfpfQgA5xCoJYq1Ry3R+6Ej1H9D5LiNmN8+PY0IzZKVt4Im+WKo9Ehz6Urkn5FclTSF2wcqQY
QzO5fZavN7R/HtwcuhNYH9g92j/AnAfVrQ+B39Ji2/5JgT8cQeVGF6m0iNUo7PYT2mjx27qlbZzJ
v5Usoaw82VmSXiyVCUqIFqIdYhpSkFlw8dX+TWAcvofwTv0is1NHIL7YL/IuSrucyoon+d2son2W
jwf524IdA0sQOvA5cy8CW5JvQ/8AWDDtZf73MmOyccfqMQjHjzoN92buHguY3DShQXiTD5UkZRE7
T94EwQhGRm5NXpeNU/cXcK8vxn60p2+pxsvmkj8IFkeyGvNf5yUrVKifZY8VGjV67gVZiG/53qrT
t2Hp0coCwFgAcvK5coGcWQRUlYraVZ/+M5sAfns1+JA7jybvvoVRayb3LoMvc6SB/trKd8uHWEVK
D4fPRSBvxMlJcngoC8Sta1oBPQrdFdOWXyUF5bBClnIH1DHpjIgK5zTJQDas3dLv7ssy3bhGDLZE
/0kpzfnYtTS5Df30nHP0ooXsQM0C/l8diGH8Q9/cjwf6GIR3RpVvpBaQdNZPqMybyHJoM3RZT823
ZK5Cg0allZmNR6IBwLTAaOQwnrlPZkWbCPlDSbMvD1DrzbbqVFSWiZVZUJAXUSZxjH0Whoe6Q+/0
EoE1DNjQo5hOTGk7/PsJ8/UT7an/iu9O/yJTIn+XZSE/E1hAZ6e4D22ZApLeU0MV0SFV2Is6jkin
nQRPI8tK0H5ivoVgs6mUB/m904C3EDXRH/RpPtRtdaCpYsEIirkR2y8mxJuN2xZQj3jcGu48xS2f
zdz5lqqovCY1E6mO2orxoLHB5ryHmblaCvtlbtzBmL4Tnys2YDkN12px1kAG8l5ZL3Fk/3Zpv5vd
8SjAK1kGrpXQXNwdZN3OqfUE2RkUGzwxRl0DgNgzQmUbHOFS2cU9gypOz5v3aZYdw6Q4++Y3k/0m
fqAQPyObiHalcAPT6WbOzXWce3txbHIEly+UzSJ7oKExrmPY6H6TEZaKh/yUSzzf29ZUQmR7C2BP
EABUSQQssJMssFRbooFEXW6vReStIBEhq1cKZpokKqP5szaNu2h4orebgjpegT9JCUhymWZn39cB
zBUSJBOySuGi14iRjN++s58jxf6WmxRTgNwB68Raz0p/Z2eoEI7Kk4ykPKVvu7+2pZ5Vd5lAubyI
feomFqw4/3+7aj4bsD6LD7LLAXDnXd4PMDvlv1UYPNup+zBVJUyTUuQalqDBgVllHhAVo24iW1Pc
TmC1oOgIRMo/EGLQ/zzHQBVkUOU+ZbkPshzdvaXYbzJx/fSQesqrlSQbepwQXSk/sLticzmz0FQ+
PlFTW5GwXEpxi5ETV+k2bNdp3XPuAS53XYAbJDuhh9jXjnUS1y05W1cAOUU3Apn9B96A23NThdOt
gMTo97gIPCkck0tT04MKJoy10XUIopTGWrEpoxBxCPDURKq+zV/EOumOhBrWg+Qf5Iwpji+lG9Vr
45fOzK7icUbdedPrJf8jmRQJfoGxr5J4fF2SNbxl0HIx0/BLMdMF5x3Tu9fuUAyHeOFHDbT3/xtI
GQUtrP/W0J59S0wmoysWkhoXuuL+ya/0nxaGFGD409kEO8d827SPGTp8JNTnZJUuYR758zCCsICq
gZSoZMVirmlg9VcyootdklJHE7QrfwqX2pQgmxYUVOJzJAnmZ8mlS0zjucTGzhzsBj+/kWoCzWPf
Q0SoXWb5S2T8iVWTfdS4w0djP8vALpMnS3I2QgGxSNFsLuji7/IlOJM7/8+5Ic/xZrYIjgAmUJWT
7EKJUhYDR0FPLi0N70j1k4Le0bKcVwF5L+4PCyTYYLXfa616CVN2jtL+aV74PHmIszJtctIQ6Lve
0JNaF1tJfsm86HNIQeVfuBN69rGwzJ18pPyXNQbwWZIjEFawOGVUG9e8c/Vis+w+hz7bjBY7zhAy
S/KYy/rCVtEpCi/Tb2A0uzgZlrfK2wc2rFo5TxNNJbL2ZINk0lOqZUhrYPDZUkr84pXO6xIwRtVK
PlFyhFHsHiHIWko2siOXqriF3AKEuTAOMzUyT1APXKVkWjXFo2Ol9AV6x8FWiPKpgxBDeXhKuUbp
k+/5IKWa1jbPPRl7DcH4mGwVp1QiB+mYUf/quqJOEVrXyAU71Y1PAwOtG/WuCwCVAg8d+/xegXUu
Et8PhyRDOfz4uFD0hTlbFYgMitZLAT2a+dPjXm1Mz4AxEz0V2ukeqtFZ582TUjQfSRX/1K5/Xj7L
ZsXTOgI350x7CWEUftgtyvvcQrYnn14saDTVvrx63Qymj7OWqm8Lw7qhifIyC/7XDz9KdJAoZLbE
ifJgAUrKSqvsoq3ULqWGLo+/FCa97rMZtmKj5Z8SVbz2vbrAT+awx0bOKyb6UpN/F2udzul7qkP6
98/bV7TrwjBxI7CYpUZmBmTaWutFPlDCAYHgUap58TnFybYTAyTbUdwupOvkmLJXKYDKdQUUcpkJ
loJUpjgSQZAbbbFVIvckZwZ5n5wYQb0ekrJCSZiZF9MXDcPZQ3/ABVHJMVQqfx60cAh/wi1R/Mpm
lNjKTXdVWn/bY0wbPFxnzINYjI4eAVmgguVrk4OpI6NXwvH1f2Mi8YRgYC0YXeOsufsPZiRPk4XG
UxvaS8kyyuFecmYke8bFzFp1ve76+H6c4t//XHocuOeR1zVTQyirfjaGDLFrzmfh/Cehhtylk74E
Xfki3oXE0oEk3F62h1yG7NwvwHt8jlwotsNNkRjwdID5ZAEklmjSuwpXJyAssTfl5G6aAfvflfRM
U7aN0P0mbtGjdAP1PQhpzDTXukG4mC/5JrkRfbAOCdgA0/YgnHj5Z1QJuoLinFEWHYrqbgSm2w4f
hTb9kRo/M96cwL/kVChhnxfB9NLFD61HClTmyQ+bh8aAJVTssE7XBatc9UHe1x0s2DwJZ4wx6Tlv
LEFRHfVHGA53UmEUSyGThSbZO/TDcjM0ny1xkOlqPxaUQ13wnAPGEMBGXbT3Zo2YnYcv9EUuzx4f
ZTnKfwvUSRa5LGBHgZMlUDZthRYXEYhcsEB+805QSbDQk5ATtC9tVB8FvWK9TlKUxfVf2qH2Z2Q5
4q1MucStvdMdu3bcLVXpLyXIPqXeLd5IMI/BbWHon8ttmel0acv4xqbtPLU6ALeMEOSnPysNXjFq
heLopU6bSwac3HI6JeW2ZLOsKLTARgnH/W3ccalmzpwGjQSc+3yjBIpz1H3lEdJjfdMGPuSYhQJL
Y1+Z61Kvfq3Qyh9tDQ78WD1mZeHfIxtFD4CCYoWTu9vOgUcKuka4XIHemMVFBdbz5NTpLo/reuu4
KCGbXh1vukTN9tFgoiyhT/tmANMW5EN8VPxagZS6W41zHjxBJ89KGx5D0GZkZ1yog3emEZSnAmi8
DkR2UpXhNTS0X6vUlGNppvAZAl/bFmF5MtEiO45+IqzDBuRGTebuRlAoo34Dcu+z7u51HmAF5xHy
K8hZbOPeP2YZaER9KMMnbWhWsQPvOqLDNIpBXRpatKn5aW/CDc5NK5BjYp/tB9MfzRutHEFxddZD
nCpCHu7tUqN9zvze2hkZIEe13lpxqUMWEVtrDnwQta4cJQf63j5rmV5vNMeDM5C+EHrwEaRV9OI9
7WtjNQftOU7pnh6c+RB2g8Yplb4QDv4+HEAPzWg8NDUZHhtJnV0hIRIMDukGscjxbgKcUmjppm+q
nxQWrLScYHJTGWsEGDeQdqkrmk57QNP9xmggr8mGbFjV5dRDE+pSQXfikzFRrLXNIt/aSmivJ0Rq
EaTBrrT0h9pD8GZo3qY1YJfP0zcYXqAyy42HLO2PSTSZKw8daHig3WfNMwauq787O72nlVCDaZ5G
y0HT1xbhm9pPV8Mdb1GrgiAvNOKtXr8pFLWjJLrpnHJcAzm6hdT/TYOFcNW5A2+Go1+x7MNQRT95
HaJu1WUvkN6mkvnPN07l7JPErQnj6IOCp0nDGkw8X2a+qQFdnnOjwF5Nb3unfsAVQhg3eu1miNRu
BZn2romKd1+aXwzoQKoKnQq2guHBEuW7XXo7+/RhKir2AeVbESwJ6ZAlk9xQJ/cgVY77hGbnmf7c
uVeeChqxB5VcT6oA34+DY2KwaFK4C8KJxkbNPDazPp4gjcVKp7Rz63ShQUZwCftWu6dtm6TMFATH
jh0QeP2mNy+IKdu7lqZA6XY/Eaxtx2vQzbcufmwVmR3YsLIGCKaPB7W2IBIrylvXAbbtW5O68zuM
aebH8OhYM6ITeXNytDTdKQnMfz4WeRXDZ7kV5n3Hx0Mplga7uFqsFMP+nOb0QStG85QE1RaiG9pC
qhJRFAjGtV7fhL09rMbAeEWKGMpmTsmRT9NmiAjHEI8QVFGpyil+kpY8DJGj7nqVbomgDNZ1DDhT
g1Z/rnJrizoZdBIN0Pp66NEJrg99lhUHVcvylZVHI/28z6ptavuIO6OzhOQjd9G3UNzp6jTtR0Kt
WRvolCqgbu76Lt77Wj+tIB65zn96PX1CS4t6hGOikAJ79AiTRtoOOxq2WWpwM+sCVjOGYVcaLBcn
j/dDIAqHCUikSNXfB9ohpdFUpW35VM88tWM0zopy+0Mymc3aTNHURaCiol928ikrXpS5oLtweim8
HOjKXCk7FYlv46moJtR/QsReshFahCqmNbEe7jMHuL4/wpDk1WAZI402ABEbUMs8g+BT0zb5WFq7
AWhl2KZAzQ30aEBr7nLtbJIoP/lWv+1T+AEmSEY3sxW8at08AXvXs7UZTZTyndlde5Z+A0KkOLp+
Q/NtNOyKXkOyCMIJbYAt1uiRMnDpQGM5JEHdvcQb1fJEW3aMV3Y1wriJLIRZev3KcCtvUzoauebE
KUCj03NixV0G3++f59Me1SHnlKXvRmoFhzTpABtMEC/0wXQKM2czhHUATsx9Kuk8N2qYJ7sYRscp
JXtediaTHHlre8hR57zHZWor26G6mNLHttLql9BT7wdJ5Iew7oDknekvjul56VSdmka+gb172DS2
9m5X9Icn+H0yAn5YOmxwhCj03PzyKhWmSKt+GLL8XRtAD6AEo6TJsIXS5cVWehe66RAiZ7v6g/oY
9v7S+0Ln0Ni0yr1DyRwXHLxRgvTWid8Ce0Q1GhGgyYN+HXD8nZZ/W4qzo66mtNaTUrP+HIelpkCY
BN2NRYu7/lf4KCN3NlRcDScE39L2Mx4/inUqvH2GcAMMQQVwEmL86aa8L8ECvdqOjYF3xwNQRKQ1
Y9jbYxsEoGlCl+dl1bHXlF3dmW9kAWtW7dhCCneq4vFFu4ubYpsSVBIKePEeotvvsOEOB9gszJxQ
1jOcrWdpd12qUOwigbeN0ifbbg+ugTirMz3q6altomjHY9PIp3fnzraQo8vVr8Zvt/FUAhOjtGeP
wRV6oHJb5+9Z0OmnMkv1U2caybqyVApqyXgqOxdz08NYZqHprkA8MLLpoKktyBtAnuKlxs613PKU
u8bBGOdhT6vxU6HRTTkqUADZUBriLA2IX1VrRtMJCnYO66shDLojob+30scKVeqoq07L50C8nawQ
coat0Wg+0Ej5zE0oGU1an6tOO2tqMG/mDOJeVYNWnUYpNe0+i4FCAnWzHklUuOTSgmbKJqJs3Xg1
x9PcQOzodbQLZTck9Q1kFDQKocRmRdq+9dvXAY7DdZimz2mXQvop/wsNvTrBwUOrXlL9VibhKKwL
D1ZDJ4qe3fZNbB6Lam5Onlo1p6ZOHlBahCmTA1AXQwjfJdT2ezqmCuU05nEJCW99tEArrKAYp6Cs
A9TSYcHfpquKM0LmG09pMq9Nl/PEXFXG3rGrg+7Qzq+pEFRkyGQD3snq7ZLpqG2Wgh9irhziU7Ua
tswymWUZxSQLi51iqC/D3Mdbwmk84ThQ1Tc6jZJ6TlOvbRQt5ze/wF4lUOl4BbGilmAeyuIE7XZx
6guLNBLBVTohnJEMo7HSQ2et6/A7jjlagEWeIEKT3ThDB+MZIaIxd9+WwXpDgeLWBLVU1vjCIYEf
uHBYOr75nrq0F5CW3oUGukmecg9ABsjuuJsbfzPM2mvmIi6VI+FWgAyQVdKXDseuklRpbTXJVi0z
Cgr9DD+ptmpHfYOdIOAIi1VJZ+w0Jf02oZtlrZrQKvV/gbCKoV8S7uh2vTcMSCYhRs/SrqLBYdlL
bwE+6NuG/2GlTjAnhk0KjXBDnTYwp5VJGLsOFcRTCsktDu7GcNvbuIf2KlduDCOFt3dsYNWLE/ph
/NvamL7jeaaJoSs+bcITp3F3SmwI2xl+KAx0Y+M00XZCcwIDaN0CBNYglI2/lBRWlF5jkJXmV7NZ
2Z6hMkbmV6QxQ53n3dfWaG6dmvSdUDGa09pXCExSZKDKzkYpAH3KLDxlMcKM6nud0ua+mth2J73P
4EYZix5SQ5386Hp5VZU/lctVVsd8O/HA6lt+TePEgQxHLvj3huW9kVbRN1k+DTbQPIW8VxoSruuh
JfOdA2YA34bPyJPhMHu1s7aF2sXQvVdtGO8C9AfY/4zBiChnk9cNwTmxQdKZa4gGhnXVIpHhdc26
gZk4xDVMeTxtVbW96+KAnNYINKZM2w5NSRKNcbNvyYTqYlk9G5ElgnvQOtawjYf8r4+cp1jP/Jsg
DPcI3sFe6fq/yeQ9zt5P29Lx6Ceqsw/mCYQpZA1jaz7gxZVVnt+GjfdauuClahBN0VweWpw9Umzh
oQ2ovJObT7f6DHlJ4ZxwBY2W7/oepEo+tBa6UdFnqsbOagr0bVtWn+628mDxseLBI64k0kl14yZI
3XODCtmKPtXm5Obe2lR8Z1+7bwHZkHVLnXHVIxN56BRUdUIabMyBGjAU/MhVz85h6uk3ydHHoJ3m
w0JZlxOxw0Gyhnd7JFkkja0bbTat21nBeOWTdpsD0AfhOd/Y1b6bvPLG0axqK7Z8CrRwjeyYus46
DQu/UaC8XBcV1UI6obq1P1FNDkyolNLHxkWnooPuJ0XTz9DSZ6fWUtio6l+3VB4G+KvoFjpEQ0MC
Gdri3gqeG+U1aRCm6xVjYwgMTFcKHaWP+ZbE063lepuhyiGnbmu4yKsMxeXeXWel+a7qUHNleX1v
a+oztOgoe2U4/tksT7T+fGTT8FZl7ac/ZLCHZtEpQb8ZEwMc35/AQJhj/aBXhPaznLZhQTRgzJ9/
FT2eVkiT5MWfFo0bJ4zNrVr7cOCna9Uu4o3WD7calNorvyCTChXY41jaBGsV0msJSFwQKetU7er1
FM9vpRMyFqqQoiVyuChDb1vZ9d4eo/akJ8GDw/kPpJXCMa0MprVV+NdInY8eelIbT01XheLdG+3Y
binHfStDG6KJDA37rFtHpY82tHyAIC+R6ARiuVHSzl2Pc0SykMzcLlAOOZHToa3cP0RJytSfkVVV
CFMB0pash9quPhu189buoG1iU7vx4uJlaFwAIik05HpzVxpICY5j/9gM5pOXzw8l3F8r30F+AyAN
eYxto5lIhDTQU5BjATRtHUEbHGq1KuFhAojk7rN0fEA5+1RN7UutW5+2l9y2PRRo8K3g+qub3DL4
Rld76uEV1bWY6nt/N6V0dSJhqLTZja1adwACYTmsq3oTxO4j2c0VWnf9o2F054Dc3boka1n4FkEA
3M1kLPRtpzD2fgosNIns/3F1ZruNI9u2/aIA2AUZfJWoXrZsy136hcjKcrLvg+3X30Hvg7sPDgpw
2XKTlkVGrFhrzjnKK6H6g/GcAOyyUl5uZjdd2P4pU5BIhLZZG7OgCzDU3WUxvjx4v0leXdsqf2wt
5exHP+o27JLHD2tGIJrYWc+NSnKa65/iek52rh6GAFKORf8xJjopG/jHXdU/QdQB6vVvP43WuRLw
VTuv+ixcd2sqoh+7+S5KgyE593rSghJqAXL0WcSWRON5s6T9E7r9nVMRuokj9kkJdSLQtNh1Y38x
XeSMQ3sxMgw/ZR4+QdYdeNr+XiTuLqPNvTE9UwRVBBfEsxozWOz6o5Tdc2e3iBHAfpTFXDJ+qAMj
p5ZruL73/JA9BiDQEjG1qvfXNNN757SPTer+tZwPX1Pgc8R4IrDs6Jeq2Skc+GRlXx0h/X3fAo3M
IvOV1fW2zC4BZ3TL1hJskOktkWjmGLRwnmyzDbn+RCYO24/6GDq0MnRNJH24b5PuQknlpiSCE9jS
MG5HRAKSMEAO025SikOrYLFqoExsdEzA1kQx4LIkWg5PydQvkySmMnYwBUXXVtucJpJ5j14UvZ4g
bbD1zOef1ytMK+ouhslFfbDWQ2HpN5+NYC+yuhu0qGObs3lo3QbkAW0TSciZCVFrY2QL3S07v3Vl
+OVBU1/q/L1zkadk1cnE9HPgtNOd//tG0Af7Xx/+fKKWxr5KB3nsx7Es9zrVPaRHIAHbebTWxnv9
n8cSeuSXpc0T+pvru2CYQrbBtUcUd6SzTbPfnn/eqHI42IT4H4XrPzdGOh8dXn2a2jTBG6dCR3Hu
vLn6lfrGzTWK18YZ0PUp95wmhG2ZmEyeMI/GrCfzOSsVjjUNoks4sQ+MNyXs3guLXUamo2/b2HGr
jyghNHAEqkgF4hMixSSLLBt6115/gCp6XGyRE55KQV1ZXyLm9yDm9A+XbXRuXWMnugrij0ce5hCX
J2JB83P4gles5ExC+UQAXLKFBPCUam3cbecRVQtch7Ei93asf6W2AWl0jg6w+rJTlcYK5MqGsODp
MPcTQfwYEUftdJxscwL7vN1MruMIjGrbDWWOGtF6Nnz9WhbVDYoQrocmOhpTqbdDI4xDqHuCfp3k
YXHSckdaMgMn7thNig5vcc38RNj6N3XDSbXkn1h1L4KINsum0T31vfwOraLb4Vkl9yshW80InwnF
a4N4qm/UZpi3IysNiHuRG3iB3loa3dKwSII0rB5W9sfKE/BU9VRXZKWRPmp54bOyxLPJkov+4amP
mkM1ueZmKuZ3JnstgKzowdecMuewLTeVMv8g+Phq5WdhUhMi/uUX7K9jn2L45viflgdDuzvRlqgN
/PHAvKLYkrkrFvLEG1v+WSTTMDVHf21bPuQCrhH+s52J9J5iYLqL6JsE0rdSXbuRPpPl0xJzy/Lk
T92F0Oj8mMkdsazgYXr+bGNKz0SMWBUdoteTcmdYb0pWl6IhhVw2dKFquYjD+sMLqR/jjizntbsM
Es2/dkrf54ZJRkey4RCp+w8mLU70RTCm3mpyJCodl9s6RMCwsohyTW3hd/Z9ktXeJ2fqZK+1fhOJ
3RxG+2xsn2Sqz6lZ7JnNCpAQNAFJRePeB7AppuGX6zCLTDrzu0Vovfn5+46twL/mAjmyXR0MrHrQ
KbzP4l5H0dn2jeXouaqlDTleDdEeZD9+zsxs9raOnqPeCLeToE86EYy5kXWdXaVFyneSmY+U9e0Z
ZAbM26yGKqP1csyxJe9qfvKuJbJxM/ThuLeWarqy8T9DBKkOfZNfSdCOA10SXqQaUPBGKF8juvRb
w+DkIgrWIYHQmcqFuGjPL4G2+wudXxfsC0J0Sd5/8U2zOQ9AZFqLox7nmNo/jQs6cnMLf8iEcBcK
co9hsMKy6i1wwU7PnzxMf5fVLHdomKGaMiOsSPduIlYmeETZvvOXaTPLQT0otlXW7REZwPphY2V1
f+BkQydkfvj5ip/HMy/nMF8X8Cn5YiOYVrQ2pHCAmAR0G9xoQTeJZOEg0cgHb/49NOA9rdJyHn7e
kKoo//Ne0a30RXBem5/H4FTO+I7ax//ztcVCqTioDm9d6Yo5+Pl0m+jmMts5kYmq75DP8ePH3v9y
KvUb2ijXSkp0+gRW8sFa3/v5EIFwd3XhO/589PM4qRcKjDZNCMw1xLlyg9BWX1S6/8/HcOWuVRzJ
02xK62H28dYsEefNebAeeiuiBZx4jUmLUEHJ/u+DxPEQapIV1u7nwZ9vTpiYeNRxZ8Z8LnSJNQLJ
zMR5XH9yVITtHFD/uyejzBFBrl/y873cOOM+jCFDFL3jP2S0RrdG6qjAq3qeYWpwgKnWzwxctOe2
7U4/n7CXJHzQEuGGNbVPPw/9fL/vO39EXEbHn49+Hm9CaDDwX8zg55vqanT2oCNB3v//H+tY44mg
heyxWQhtZRmPryT8wnIY++oyrGAW7czEEPPJBNE4EcV6fGEFb05t2XMGT/Iw4JRcXEU4HzPBMgfc
rNn2o3yF83xI2pxTn8FooEqrF5JXKLlroo1lW5c49VDhovvYOynZEoRtPBtd2+6jEPsUwaKCmOcF
CXpSEaY8kHqZxd2xIX1kE6JG2Soz/7WAQh2dDi4HzSs4T9taMP1fcshBVvy8FpJZTpUyZP4vN/Se
VMrCwjylTfoLrfNTAwyJ4PtuH02LD2ZkCDqFK60pQ26S5Mq8e1wznSdV0NHwaT2UFOyQPR76dU/O
ANUvlsEAh5MM99SLwWSEkJJoB3sCcm19HhVdGC/0Huuo3/thcrOEfMz6YT82Czk/efRguWB3hH3X
IcisrLG9LTqUzxB4FK4QjMldSHPCbQj9FlhWIZ8z4jkVEVV9Hy23Lsv4rlaRd9DpD6sg08okRCfB
seX0KPUz9TEk4E1Nrz4VfX6wp/Lox89znp/6UeRHJcOj6xrRtpYznhVGwVraj16pj73Wn3asHr1G
jaC4uzMgRYNlmnWQYfubhxg2T9trkdsfUeNR5/NycvhCe8DvG01PjAEpjTXW7RJ5IXMHJsC3bCLM
Z8k5RyH0p/ddHAnBLwf6Nt3P8GgyH3wylhxOQTteb8eGfNMRQmhPw40hy5vwahKjvXdCHrodeT0I
WioO651mLZPRTOZ6c9Nuc03q33ZOKt4El2FMAuXp/uil4gFCUxsUTfRUWr/TEEINiPkY4LzHxj2R
Mrpyf/2OEKiJxu4mtGBtJub8LsbmjazMHC4ME6KmFwO2USPAfM9BuC7/eFyRsb0OYIvBJeI5+VaF
hCBJKQWkDYZgNXzHs4ULlw2wrXih8QlyajDIb3bUjs36XMWckPyBPpyNSyeoMcHziyBI8olNTWiN
ImxEw6b/9WopNlGzWjlLB3XGcrCbKajKpDn1RJc1zEHbkW0zlmsz29e0n+f9uPSHksHO1RV0ggb5
PjvM6B1BQMXQXbWIn1WfnCwPOyxupGleI3ot4x14zc3SeVCNMykqxYnRF7kGH5VnZ+j3mlsUFXvG
o5eBAJKNoi+193s4oIVmVthxJAaY8jEVDTNpWKLZq1m2LzDX1kbRu8rrZM/pFx1rJzh2KhAR2VLS
oYsDYzbfdCvvAF33rT2cw7JgFEBIbgoXrWmtKxMUP+CeY64vkMdD8cyXc0HaLfRsCoa6Paqmwf+i
IG+0+slLa1xJ6KhZTA9dPb5PTdhhPZk+zaQNFC8ieoJ572UDk/Bp6ymfSA6H7L9ef+Vk/pIYGz96
kMaJkhQPYW0/RMSKe2bxV+rmOrpOzdmWlFhSNZMh67emjSvddGmOd6oGfRZiu6dBBYhOWhnT9iy7
Wk5DHEvlyY1Jf+9SOUTXN4v3qAx9K0brI9TDgSjd5kSAD2OB6gvHDMnitflKLG55HF9HJLu4DYgQ
XekPjr2Qs+2W7xmVtqFo3k9pRZoNW3DVX7HF5nRuqD1lr8iczZ87OripO59EzjoSzzEeujVhvqqa
+9LCUmIsh6EK7rDsFjZo6eH3fx+ZYSlSCs8AwBkj0hRuGr33V5qfbh5TIwoyuH/kbhMx3jjqxVX+
a8pkl4lucyM9HwrYbWm6R/ZD+jekVR4y5d6biVSeeoFF0ET/GnH6pFsmDb7J2FCBz1qvXqOgPVZA
JEsY16cdHWAS29/8wkUJ4DVvtCXQe9JHIRGc/+8ZRgAbiGmd5MMcJGL+VPho6KM/ARLFvwMgcUNM
IwUZ6IY0VEGmyb2UL1xUSCWgraSps1mkAfWbrHM6qTRUfOcjMTUAmi6mfwaHeDSHX7LVTQBwEkqh
l7TtxjNpe5Z0volnmt8dKNcxTq+Of6o3eSOZdcKoYVi0EAEN6qw5DPGQBtJM9r7nP1SMJTde1LxR
FZ48m1Gs/b4KkeYIOLHremoHSY9Za/tkGdWX73Jh9+4TEu33xm7+nRccZmLJjx15Gi6K14NtvnQ9
UoHiS6UFF76e/tDHe+ijXeWlXxR4l370TmOU7lw5smHnkbclCvvuIQxa8vQuvSzH0Mw0Lpsvoyb2
sXE6DJEFi2U23shI+srzB6POXifzH7etkIgMxSmSNSAdkwCOZt979OeRyd7yyDm45D/s+AmEfTjz
vq6TT2WWuN4j0osx7Pocb2T0m2HpUXozT8EC6qTT/qPX7bVKc0SSMCqVV15MFBZuJH7FvvUOnfKX
TLk8xBp7Dvp9QzL2hz8NHSoEXo0pNv7UnfHZc25BdE2WSbYpSC+Bk3HNIYgX1sS8ar6irTgDc8bE
fy+zAWKL7t9p8hIglbw79Gi2RWrdU5n+atBqgOjEo86EvU3zZ6c1XioLR0JMyVJ3ZOsQS1yBTU6X
r7BmzMkvdupJGR49648ImbMlzHpih6JItnfoQPNOFV91y47ZEQ1fsbWAqaKCOrhzvc+9AoKKbo+G
7D8JwmZwZM9fo6s5WZX5S2i1ms41fVm2sO2AeoNjMcN0g8uKVtLJ6h+Xxtul2SWj9WeaNOhMQtbL
BnhnMzNchyG114kltu407Eh2llsazual7N/myXz0Bbu01/KXdXUP6pl3jKw497b5Pmbua96EOPzk
hfJkly3DjZFS9RhF14RuoGKkGcp7K3yXfU7coil9pUJ+sKKGFh5B2duxdp5m7l2rpEsPPgPi6F9A
pjroDDxTRIyPbXzLDJHCrZ0DMeQfE9mHm9I19lPYXT1U4qjMqCtHTsVd775ZklurmBnfLv6KNS7k
e1QSSVblDKYx+XzRhz61BIDbWdme7KV6W2h3TXVVH8eaWHOnPTuxwWIv39M0zQLTGh4HlwAlPBQU
Vqia6pksgiTWAUk37/XCOb2L508Nhy0eqvPCdjF1CctjtBvGPN3Tnr7gvu42+eSLFcCOMQo1Lz0X
NaY9gqveDjhNEv0FGrOKb5i6QpBkmA20OP5k01Jb5iR2QlI60f9HWfKZKhKCF9AIqzXDnlahQeW9
e3wHfQwfqwh5I203X5BJr0OIfT66DyQjsfXRmuM6pPGRPSwmfnVDpV81NuXQYRLH3TRHL461nO26
+p0JlzuM2XJd4oCw/OfCUN/FNCnOnYgZCIyidh3TN8Yuf2NqgXXH0TBLFKd5QXHt268FQSJhV50S
NSKQQK3dGlzsIjoUid7TL3iGfLxsygXXmzNkWx2l/y5Tw0Rx/h71R28NgcGFh3Ng8U5ud0pT+WQ4
VhmQDVvtGL+RmyZJ6AiRrGwXTVFTZf4t7egg8F8QGc3RNh5BhuVBPa/4qrLwdrb8nkz7M7bdj7Bx
r2mrL32pvwanRiKLy0oOVGZ99ZVK/qx2JPEBoh1xbBA4TpnRWFiFS24Mt2OeX1yLU7+Rm2+k9++G
Mr3FXoV6LMfhTRU8zeXdWwpEFuuAWU2cfozhmtujIOJx22m7Z5XgdFd6A0f0YsQD/A3c8l1K5xhV
EKkUokA8H09GF64ojLXbK52TI3MmcDkxjHbx0mnzmszE9o2hd1va+dY0fX11JvHLYKeGM/kYp1xm
y5CzFyHH5AL8lXb2g9G44EVgfUz98B32/rsS8S5t41M4l/8m9sy9TYhuz9aOyX/jsVjsjJXlJRp9
6FVGge0/0Je8zIS7pCATKFwmMvANBj5A9OqQW5kwksfQe2C69AflLbUTU83mXxqM29LT16nIn0wx
vdnW8MXOCi34mFgW7doFfypiCS9GP2mo/OwTF72maIa0nUQli62qRmYUEZHAhnX0uuKrdTOyyjLa
jIwbPEH2fZVN+6EE+ib0nUL1OW+Wdz9qHv05PKpsIgBF7/M50SyCwwWd3w5B4VXUo41Cj0rKsIoP
XFVfdtgcwiwzNqm57DLJ00f/SLO8BZvKLN2oHfoea5+tPZk+y0KVtGdSmZA5ZC95avJ8ozfkhSmN
N1hlBLg+mX3MUQPLUJjrk2vSHXTcicYj3BA/VbvaxOohaTu63h0o4AbgAxmu3ckY8n9FSuRza/n8
Mww1xgXIfUE7D/TnG9gvhGK8Isr2MI/lO71SzFsUSdCEzomIX0OUCARSXmLPvjtjcZR1OJB8vTxG
2qacaEEBidABK8lcLslncRmoT0PP3cPXapcwKGaLw6893WFESNpSzmG2rYOdjCCbybS1g3JwCEKh
1Tuy9P78ERPhkTKO9I09MolTLCOO+Wys1vFVceDN0O6ZbHQtfs2yFek6UGI+I+l1CRY56Xr9nlKN
jg0cat82b6DA9na6XrFxIjfcTRSyTOEppR6koe70DbidyvHT7qs/stTMVF37RpYOS/ayMKKqyT6D
06M0I+HV7Nz277ZLq7LIBhQRwD+ZAIQEMRZf3vDlA/AiT40BG/Av5B+hc9P9Ez2CQ+T3e/ANLy4R
jCxbBm1Gwig5MHJMScdHQwxPDRqaACDncaQ/Z/fqVcZdBrf3o1DOLvHtfI8Pt9oowSkroSnoYJ3f
dH59qmV/TybH3lnzHw5DnPcUEJkKOQAVTBkjd0ShKoLBbFkri8fOJCs7VoCaJ5OA6A4VZMv4PExf
mpmxez/dqjLfjfPwB54adT11OQcf2K4O3h7y4ucpeRvolB46Sz1GWcTIaIRAOJtHVJXYq+tnYdHQ
nE31XcYE6XdYbzZOdI6S5Y5ExiLcpqbAJAusjt6SWfwTT2S8DfZ3lsNzDFGQTLAhYXHITcmeQauS
Hn1sOxsV0WUV6ddUOfrgEc9A1in1CbwfPaAGEvMlEY53KPUU03FZPpdl+G5mFCwla0xKCFO1ao/D
Kftkz9tHbfgax/SAi6YnQHfw/vhyuMMZ2nfM9JvopS9FsV+vE6fkGsnmEL4pDo9+YWgsuvB3tFhP
C0fFPG6eDLLpNgSIfRPAFwCKZx8L+004VCdnST9BCUE8RBdBTCwCSfR/Q1+xmuRLgP6PrbmJm8Ab
/eeudP4WbnaPWfI2w/zWrHGQdn5euvi0wNh1q5I+kUfimK53GkTN+knC7qCbxuZxvUFkjA/DGqYc
2/tf7n3CcjlEN4l6+FXBwT7hujzVhpQbR0+/BNEXWfjde7O70QNbijMeNB5OjsEIFmoz+mLMjjSx
KjBcg+3wSWqzYmbaWU2AjNMehbJghfIAyxfX/LpX9WHy6pIpR1UnH3XuEvBVHI2FNOiSDLspcnZD
o9/yMQi1/W2te0OkGFWHyfy0rp2DWO5NyO8TCvSZdcPRFizciRP/l6uqozlXKNgnuK2hPpN0xf7G
aXXjDShwhmZ1pTIrr/4pZnWT7tkQCbT5xgwRbXCFm339QYyRUcfLYR5oE84DtVXfEWQTZeq3Ux+Z
Kb8NmdXtc07tPvYYqyTGriY2BAw7XbPJAmoaEwOdFd3ey8dzB8aP5WA6dHn3qqIxwJX0B5QrvtHX
Vu3kHJonwyv+uiXz26z5nftZ+uDhSY3XFNSFI/0lKcW9Z1lk2afs6nP1e862UUecfTjee0TqRZo8
CYVwuNJAwuOh28XhtTYEQmualoc6nBkuViYiivSV0KdjamUxKyIu7HyAHZWXKMjNaPgYCsFptu7P
boS1Uff/GGPzT+PDQkmy6q/jTTbx94E5mvWWQdvJR8MRNfWhcot6XzOc3qa5HI6qdCCxIa3wYlAC
qCzJL+gv5Xpa0fXFTJujyqcH5XonH0mZlqrEWZE+wv/ZM/xjvDbjxK3seePW+VUb6bVa5scZNiUX
jP70COHMSpu4IQdLN3gyp4ZDaMfpbU6/KEXDjYS9sF4oY+r/tb0Q77rz6ZnetmnSZ5ccdmOoFEP8
0mLau3PiYuUDNewaKSjaUYXFYdrNNMdOduTfLTW+aq+3NsQI5ieCudDGWVCDihbJSjuh408l9XF7
78rnzMjZ+lix6OJyf4I2NdEM5wOQXgoIRuIOOugBQMmI/s4wmE1U/blsZLmVLGEjVWE0ofwFhUcY
PcfYIDWqg1uMgYfWxkpHyGa995mb/nOPkxcL93O92pr9iLjsnFtSCP8m6HDtZpGku/RliV3wi02Y
BJGvz+yP+CKkF26NCnKgEfEiIRN2QHsRLtw3FamVKv1W3aebh1iZxBTB9fKeaavtfeHdSxczaVOO
IKDm9Eo+whSkLkcisidXja9M94zvD2L2vJNRrUnuO1Lg9AOB1btCtUzBGutpyirsQ7PzWRHDHFAU
P1q5hSqGci+VZF/ISv8rezyaU9OpDQB0ksLHZrotqOZRGv+rK39Ggk4Yh+Q8vKx8TTjX48mW3bGu
KKeifAn3HRLXkf4bDa3O2k70YywrPI2tQUXm5O/I2afY3Jm0+KG388+a53EZb1VHe8+mINFFf+Ti
/MfRr23ffjppfkdWgewMX1swJYN+XFkuUrnhtpesLj9TzoGTFNpHsECXDh3rvikGJCjgBVUFMdds
DqRarSWFQq31NiSrI9kOpBchMitOHX7KDbKoV0L9yLZttxmitTb/6FWbBK1tm7tO8eJZk//ONFBx
LuUVGzONRaOMX6jvwBULw+Hi5cbp65bof2gfS1/cXEew6eC308wwyiF7s/FZ7gZMYxGHsB4bfUzP
387n0xQl1J9Zjr7NGZ5pbe+QHvnAv1DvGUMRBQz5Ag/lQcBYIt72CV02uyoOcYQ/aR0YMVfbIev5
IJP02Bix5gA6hlvR07GIzGxrJUpu475/JcNEBSDB851v1tE1VnlA5NdLkYdvCzqOLZw/fy/FdOuF
Y1wj9sZ41e77qXHNlfSuPgsBd9nyIdPOfJ8zcA6AE/YzlsmjvRbxk8P9SyPIxd7ReeO4KeyKGnES
9IpMcZhj89Ufk90oUD3RA00DS7qModIEOq6ifeBJWhz+JL5xJePphLS1NgZ6n/i8IX1NQ1ZVEUX6
KETF8SebnidUHHk9EH7kmHcQFTzriUZMXBrAt8smwpxiWuxhWCgVRdquox0QQF/MOKBGb4sVBobD
+j0MX0ygcHNE+GcMNMt2ScdMtCkz/E5u0vaxMCKq8WXXt55xrhPrL7rN/tRJny6f4kw2JVgqRLrN
HAx4UeVzk3NBmBpvSTWXZw5SV5WH3kaCUt6jRdzJGob2nBZqS76JGUCVPuR23p20Z10Xuyv3GXxq
qcIDSlTQUli0otH9XY9evR3a/hTTNty0Bv2d2pFekHZGTjfJCGY/rA8GtGEC5vV2Lq3PiD80vwhE
cdTpd6w8W2uADpOkeJ7aZCQUCLdIKEk5WGX9hev+Q7doHy7tL+A528WGSIaIiPZQ9iIibzia/pr7
y6693nDC9+hg8geLS4uztEmDzSccNk0Jt6Dc9Dm0DNUG3eeetf6iPIY7Zj+vh5PmosbwrqsGDILy
vwujv8PiKne+R7S8Ez3kJt44STBumxz7hS4//o6Ai2eh59J+siIWFKNoWVkM9/gb+OuHi3nkGHFR
NmziIZPqNKHT3Maej3xTsVFl0PtsReAeoxckr0gH8qTm/tb2Ptdze9QKG1/TiaOtCMUgvXOTk6a6
qTNzS6oKL7SmCAPw9tahi53t6fc4s+I0/9BykLidQDXbJhM6okDsur04NQw9xOnudtR0m92JONSm
paGpnNw7eMn0C1JyxGs8kHLnGvSCEoH+IxtW0Z7NL4LNjhYdBSivYLrPsoXNhGtCQyPN4tSldV1A
KHc4M48WBsbcmnfE/EfPpfFphepv1VnQeBeX84WBsHaaHeeBrKzrbKJYMPT0EuKZy6ZKHoVJV8GZ
kWZ4rjUeCRD/JPDf3GO5wSToFpulvtoaZWWcLEYQwq9H6xE/kkcgN0soCKk3vuFtUlYzZDcmiX+l
GXIw6y9JQcJx3mQHnKQd4B9zZ3lOuYk9Zv0D4fDCR3A6YVQL0LIHuLMvxFM9ez3dTmVOnPG8d9Lt
561R5AmVHC/pICwy5W597nuc7aZoJ5dy2pj1ckc1tMlshhphFT7HzoKyrELaTlI+tqAeiS4gLJuT
f2cEyiBRvOyaQz6jRKIMDUwGhIfQS1+QdgSI9wPXE/mG6I9XT47+titHtIvm8oTcE+BvwukfGtWT
XVuv9mC+OMwOSQP8xqoILi0eT06tL0tsM7tmjzkXEOjHPs6f6Ff9alrFlG8qyCN2OBkQoJqtYEd9
wI2JdGsuL46RvMdmiqDK1eekjP825AjR8GUu7caEp/fm95TM/xqq36aadm9fLvANKfXsoSEcuYT1
PYSAd1WFXSHEEXf2q/Fqy2g8ECL8ahSfDn6BysnsrRUjT8o02YrxhOwVdV2C1ip+K0ULZJqgOErd
XBFn0IGusMJ3b5Q+FTdIRVS+s/sVC2PCvZ9+dmOoL5EQ/45zecVtXzE0t45g0sfAJao5kKFH3H9B
GUOHMKBPToWwxJCdJZ5k6uCt8OZpa8G3zI+FMbsnSYu8A3K+w0plbxXiJ893UFHXZNMvMbFuyyS2
U0WBDy8aJG45IDbmfigm9G6uQS9ADqAfJ/uFMEqEwWTonCHGMHYxQqJmSvKCveY0xeQzMBkuDF5f
ezDMHWoVvJThSPlW+hOETxdZdH6AG13NJsekeLw6TdbvLQfHUGcaeG2XszDM4sj4hMYoHhY6ntVp
GWnjVHEIWKSk76t8kn3CFINmOziYPbzi4K7Xqsrj976nIPMdke0HNYlzps27WxA9PjpHEeXTeaJX
uXMfjW6sA818ZrtgtUxq36O2JHhWwOesFXeynQc2O4PRDf0DJlLnYLNYC9T9aU13QmP2H56oFF66
uaecSIhKiJlN0PuivVt31EumIQKCmrhY8xjDF4Z+yNI9jIBkILqQblLXO/gJ0gY+7iJw4jvTgwPM
lbEcWoNppNnb2YyPqz+kUxrImuc/Y8vZz+9RCnTCeF8SG72azTO18NZuXLxoVKRbvx55BZnNWwYN
XbKgGB/9zSc8eRBXB46wIHAQpW+aSlV07Gq9gsMh36blABCY7oa5JMcl6flx0ULN1eFs7OJOnA3X
+93S1zPJIbg6pXUK47J5cBNWdhV3+KJo2AV1igLKwhXS11m4U5J93gjTY1z1Ncdq42hYxnMoQxQN
kZCYjxeKjG615/y8KbDQMDJXGDXcZXxiWDVyGsXBI9c3P1/y815lTdUZAAziTC7u9XN+7f7PV6EA
owall7wrcU8kY0zVtm0mPz+mIWnzRrKoQHUoJx1dvAoPVBuinoFJk0ssXWaem/pjLgYniFtvCmpl
vKiSgabdkpEMHxX19fSnFI5/qeYrKx9HCkmQc6d1UEgUNQQ10uFrZLPxJkxLCCARLS1U13g4JM8U
pledRA9154HvzduLu+IYunIJaHs25zSNnpTKx8vEpKAqKaiU5xwR8RBsZ5xiLHxvZpH7NO48P5Al
6Gwd2t8O7kvluMnW7TBdylFhEBgGrCDTm54bJqjGanlHqySxLp1Y+bZjM0wQeQQ9P1di3/K6q589
VbHmZ4julLdYBDjd22DmzG+B0GNHZDJu3mL+jt12vFpq/nRrPz61omcIOlHIJhaKiNRoVk9Xg9Gt
x6oq12TD5GkwvPle4rVySttgXK8ItzLiIah7TZ+KkauOlm867wNXiJr3WR0+ERS7X1z50rvAGUiM
fF6SgVPV6LQcWMU/Mhyjg+HEGgdSyt4ARdbvUxPlEK07m/4zZyFvP2hW8ClFZI4X+GEiugrLq4Mq
wJ8efOFQoo3xTfTxbzL7yjNa5uL8857SlmKw6tXJIZXjxZWOj39vtRv9513DxeTJaRR193ql/nzG
xOD/P19ktTYSK0kKxc+l+3PV/nzhfz9Mxui5Iahh/3Pt/vcK97Er5Rvp3RQuuP9c2M16qc89xITV
QmgcVC8OP4/hTrua0fJXFKgXC0oIjsO8KWxQvNSjb1bDZSsrs4EXnnZBkwyAd7MSukR1zNKFaQip
qvlCJjEI9oCViP3kLrKerkj5CpAsTJg0Srlj4tDhQ49/14KuOE+4pOyo2q1VgyQYRrFLoEJXYpLn
0ZjjrZtOu9hbccT58reuRU8Pi8HDsiBHz/ttW96ifp4fIx9fmmQlCGKjImeWPt5cfswaQZ0mGicV
aYxk6NEe1ReXqw2iPaM006V6yVL9yxvvuZlzDlpI+iuteAP2mOFrbAOUa2BSy8i7x8rqj6ueTilm
h+Bp4GbODVhJPHGzcf5/HJ3HcuPIFkS/CBEoFOyWoCclyrsNQupuwRS8KZivn4NZvoh+I4mEuZU3
82SxLm2GNmG773ArKPvMgBrP1h6a0GswRA0JO0yhU7t3p6Kk//hJGP4/biWL6wowCbmwizuQJ2oi
+VQKr6BJaKi2/hgcLbpyAJkzyhtMka7DEhAHARMXGsU4Et3XlLGzbyqYwtgFhCzKd7GMoscvi/0s
LuYayq+gStHEszqMC8uVckF19ju5H2XPcgG/bdgYSbTxoYptJs/YAwA3D+28L9NU3YI54JRGnVNU
1nhm8pe8L7/nfCgeR3VEg4Iygef44mrzX9E0mumQbIvnZiQV0RQ0/4lrV/D/suYC60W38/u5REUX
APBqX+zrgkUGEZv02EylZKNpnrph1DvPdu9U2SHxRD6TXhlsK81CztYmI4PWx5HCCqJKmMDmmaVA
5bRHj96PsUt5EUTqjpv/l3ASjugoe5+Wftk02ae/8KhFgnUDTkNDQP7Br+acaAQvP11yXiLXyTOn
zWqyAWa6Yxd0RmqUG21Wj0MgsY6ZMz1WPKKAef2LYDPIFtN4rP37NK7N0G4PQrivrv9nMLubpRhT
qLHzN30H03sgVWrL+ZSXNLWnPUAOROwOLKVxEB7xnQkVyfXISQ8UhO6L52noPn2zqA5cmDB/WfSx
G8ByjwkKa046PHupfMtE72zdrv2JFKeHIuDSNT2/vkdppg/825dTsunNtD/GLmP02NxX86h2FkLN
0Uq+efStbHoCTnwAmLrYYsQUS6sLFQbx0YNcKMLYiwgOjIw9UvZXXqU3grPJ2ly5BRbgH5Wb29tO
YOdr0euhs/XVWeV+ef7/fy5Yo/ndhzXXxiLGcK0zdDjr7OazddauDbMsaGmwAb6v5mLe1Ta9xIZy
DrlIcwJGI26Yjt9uZBY724xERxI6UBf626Sn5DDNFUYqHBkEczkz8+8mwz4SOMPU1i/8MgqTWuoG
xx56i/lbSdRmy8r2olDs8kk+ZwddpXdT7wUY91Lmmtj5sIFu7NsaomIQGET2BH+7r1HvgMvpsKoZ
CXgKEpaFHvH/T7BbDzI/GxpjnvqzcomwcdgcgmPrQZ+pa9z+eWtsbfKzgCqCtYTH46LQsXGriCrN
vT+eEjOb9kHnpfuS2+GQSISC+sVxYmRmkqumymLq6KqwbAlk9KnD7N+O/kkU5tdQ6FvaLeNLbhif
ak6/rKCPeBHCN8mt+uYwnDAJsgY3kuq+bd03S3lPvNTYfrA52uaeYDZl7ORMzHBN6CHZDnPxgnfx
lOEifo1jjBnxlB5QAt/tJq+OjcNz3A0Scmna8zYl/AVWhYSq7LQPs4bcYNKB8BkJyI0z5/zkdyCL
gdOPo2bWrGG/lHkGhhTHofQuI5ECqX3+IjXFgkUEJCjalrR5dQP4cs4a/6hd112br+TWp15X+QRw
5x+nGO6BWtQXp+HPdbzhOahS+rjb8SVIKg4otq73UenKA5lKzl/wcniUjfLaAZJBGAJlFnsdVMWp
fEzwDsdefTOzbl8sRk1bQvxblLzvgdoeGCGepeXgHQgg0CSM0EbQ/VK6FsB4TJ+VXs6THKZdtmTI
NomFiyNoKaImcWUs/t6tO3jrkzrPGYOJbB2QkGS5WKy+sATJ+C2CbwuSCA+h9q2JM2y6DqtoOgTd
zmlIOwEVMfxBXJTBqTJXOiajup1zvG1gdUgreVl6dKT+FB05GUNO7LzzAvKH/eIrVa5I35egMy+i
jnpIf0+l1S7YSvRjoR2xyQ0TX8HcE9ph0O8V8NiZY4sD4Y/XoNi3kfuQ2A36OlQ6d8n+Ee7DupYS
ZfD1zpbjo1Ub3zKLtxb567lL7hNAyubcgXIQHDtse3gl+uouLsumCkui0r9LGXykY38fZ92poSQ9
KNtLs/T3XsaNNRCUICUEvAFrO3s4zh/g+B4Jcbeh7al5I53q17KOQ9CdI0vdZw4onoWlwHaIgdTP
1V0R9dZ2XraBq5Ntujo2gfFQCrccfFkzpFaYupzBei7n5TGC4pIV3wsLy1K67V5G+HUjaNLZTQWR
3qLNXVWMrpDUJOl9ErthZXk7XrmgGgZ7q/z5Z7Gq25RGlzKx8t2gPepWzHszmrtjYcw3vKmAzpJ6
Y4z66hGGZopnHQcbI8M4FPscpqjSdFEWJwtsRUow0Q6cR06cxiD4OObmQxYaQSpR12bM3xBI13yy
+5YZdbzrhpaiJebUyia4NXekX7PhMTd9YJfkwsuMDzJxxrcyJ5fk5+qVNNe1SI1pFw3zH/BVn8Ky
rmPGbtPIxFPMinpLQ96H04BqsUD5TJ25TwynA9NrmBuhqfBQytpP4OR5rKFjKOKS7B4gNYijorwq
jIr7sncLEIbxHeLfW8p0kVKdCQ9tuJnVzp/t1f6Vh1arXhOUtxDZ5FqWa6JSt9uqGt4KRHMS8XJD
pvpedfEuIFEq2/oDOzSrCx7cOxTKvVZuchqFYN+cH62KZQUW+MFlDRcp1oPabe/JNfxjrGwITI85
m06k4tIRZE5ggQ2Sn+0MUrPnym7Y69uIecniH4YxU35NGVJpW3+cljR7xcNXDz1c8ziSmx4a6f8G
KKRKO72fMnyL2JfAQXVY6JJ2FPczG2BDJLdWD8SIsCPuFgjtwBDFPsvWDE5bxrt4agpyBCLZEaEn
scejhLlOENGlkgA1ShUbRcs1Sn+3rTrTPrks1zOTM+FSMcdheeHxYYoHmbTykjbpsC99inpMKTye
5IvJDp9VXpkIss9lCpe645Xjo9mQbtnFIy4KAzd77p/8asBx6eTM58K65/2IhSHCRWAgfKHCcDul
NGpNlYGzJ32bTJyiRkvCh2l5M3o8PgPShFbX3OrqZpZTuovsAm9fFuDCQnIW3XEOEv6GUjzEJk5M
T0csFDw2+TYTcABzuh9mP3Qnkh8gL7k0liocZuNfjRS0q+nka5rEo4aCzXjBw2ELBfJDeNPzkNnH
aqVhNB2PYSu2fsci/x3jtvoBLJ5u5sq4r4xqYplynrssC4P8C6YDAzsbg01PknUodqx1UdjxVnI6
ClPXNC91t9S7IdNblsUYM+3nPojleeBUm40RKlJkh06Ru2HOMiwV+ONmMHz42jfdBOjIHP9/cni7
1BM3x+KTLed021nedfIkAn0+4smdOZ/BEmCQT/2KlS9KD6tlTstt4u0aI/+Q+XLSNWIwyQ0OWP87
CJPkfYFNcJhc42oFVnZK+9/Mdt0LVnFxSir/MaqjbO/3pGySsdj7kzgRmol2i6jVFg8AGN+52mJH
wAhg5NAf5XMT5PQLV2ovzfhHJtZzU02Mc3iyn50CFJRoDdy3/9OEmkCxuFbYkWXBIobboa9Uez9N
2V3KaaiS3kRpn023n4AMwK5nXtKrKwwuq8DH8eTPkH6E81bNJlC31DZC1ZJ6jVIDrWi4j2Kd7YtJ
YqJvfSyqR9KenCL5gWGhZRMGLQbv6LVZgdadYbxRmFhsUJTfymi1buBiyVkTAt7Q61pzX+YBThI2
0riYWo59WcI2r9u6TKXbitc/c2nKb7j+KIBAx5kbjeLEq5A17werjY69cn6d4mWyDFYEkBRbNEvk
fUL5nPiCuHpBEPnwShhW8XrSAvcXKufDik0aCBnAm6TeKdgUocV5bWPlQobQLz9lj9uQtoW94Ivu
tIuZIh1+AM/Bmey2WQZLaYoaXIccgsy2f1iK9FR09nNq1O/CT2y8QgnW9QwliIo+m/iDBb1uaex9
xnHGpf2FiAPGDQ6x/XbGRHLOYh7mJYvcuWa97JefpeLDDuDymO01g4GweMWnadLc22mMUJzaGD2S
dxMn89lIDy3UUgAsAcyeoj458lcO7PzzioVTJV3u06UhUllPW5AIx7HA8mG7kY3ySTygCswHmwwC
LuLiYWj9ZKt7eWnL7Clx50cIUU8VWc2NY3QfRcqZYMIo2tvnObXivTCtzSAhc6VAhdy1pKK3n9dp
KZtoAY1LEnqxkfU7P8BEXUfi3JWHrhFN2BbNpadel+rRj44HReQ5JNhT8E+ttxsSSPaprFiGISkO
af7eDrzPDMtmQtYcpD0Q27x3qFf5zpP/JS4VYFAovih2+NsE+g4DG/ntPnCOUfPGJb+tFrO6cELz
OT3GkFCwQRu0xUTJa50jn60JQcb54ZnK3Lv196GFmxOvr8+c7aDWlyVAWyzNac/gwTX7FY/GP0yF
W8zi7sGwnM8EI+yxnSIPPBQqIDMyesB4VE0QhNP0XOGqPAxqJO6iqo8c05xdMx3OjOGEY91sPzT+
WgpAdUlSdFt7JvsidPYo6/oLI4jf1t+zR/BRQxFJ6mtlYwZWkgiU4rbq8ZOL6DCnSb0XhmNtmjGN
tzUkgCCQ5zEVD6zYYAMuSOwE5QmW+m2F5R92xMQo1XeI6M7koip7qHJFtp+Ey6qJyGzjLP9sKnSO
PSE67U0HkvT/bMt4SxKL6UpHzCSWBglhF+/J+KyskWRfmxQ4b9qdoDInhJ/3z3NYoTag/7G3v03W
AHdkbH/KxL7opviTkWnDdLMX7URWsgmpDqRnht+3zbz3FcZF2sLi8VosFryyQGN4XfDicoZjM99s
W+cp1/AYgpYCspyaFYSYZtWU2NqCRgx1NuYnZE3e5xGO0paVGku7ZB8ptDOAsI8ULOGiq6NPFXXE
wcuZgzSxE+LmSAkZMQeuJa45zDRT+0U3iWC/Hr9XiNAhEMc7gclsl8yEOvBDsEKbcJjOxrg3++bJ
z9guahA77PbSeoMF/2+QxaSX2/gKWey39eN7RakUIXQMTQvAsn2iWTG0k7N1ZMdK0KgWAlLFNi2d
Pxjkuv3s+DQbH4xmIYVt9/XejK//X8KT1q+1HK6ZwWO+1h7SG7rywPJmLHCqrXGnmnGLAE0zPXTk
nXyD01YzlucySF7bUvwZZIThtyKyN2BIJknJUclrjK00cZMZ5KPZxNaPzInnkhQnXWxyC3fkJ42T
1e9p81T/KTwyX7PmB0vFMdzJ8OT0bskGSO2Kqlf3yczaPy69KnTpYU0bfHwBj54uz3MymCTQzCIt
wzx6MhY60Tkm4+4l6Y1L8hf5pQsLMRKdK8B61HhLqDzGUIckYowOh7MAl3W/zHcLoYhjPn3qwn5Y
IhmF8Rgle2fwLqx8seC67vMycdoamSU4fFdHdISd7jnu2uxOsbBBKZ6+7BGTSWLA5HOaR8NT3o5L
yd7BUFq2XV6Nmz6r7sd8+hjLNc+Fj8yQ9Q5JtNkJiMDbxOd0bdXy3uKQNJheeZuk0ULy2Y76d6zc
x8aaX0wpT2nkvTrg7gvbhInnn5VlXGJCPXunt+VGqdBXQcqoaoXtCHEUOCi2rEHGe6mnP37nkwX8
NSfrZZLpC/M5f66Mz8Oivtueh0Nj9C+B7k/xgNgWeD+LD0V2LKsfhy7owg8WJng+06613grBd9sp
VsgdsckjZkXixmhfEcqnbiGUmUa3LQbI70zEjXUSFm82d2F6dOrJ2XeGwzdFxNH1ne981OahBlCJ
6YC6IO+BgMRVgGvepSPHoRSDyFgoATShuuODdK5zY6DicI482AVZQFymY0Qyr55hsxpENM9Okv71
pPybJ+ZyQIextpkHrGYyngbhAuquGhnGFl5MLyLV59GQbqjYPLkmCYk8H34CC4tiVPEbIUUjdy9/
rIm0My8QKHFOtLemOSEYSnDOmMxjpslxk6outhyG+H0C41ZGmclYt6inzi3Ui0HnpTePgDNO42i6
F9QMbrpQM2Nfo6r+8uehP6VOOT8InFRREuS7PAn+uPGXbiRbk41DzvaUj/iKuxGEmfDscHHH38Dd
d2WN9dQozti9UNpmWYSoHATPooU2miB6iRafBpDpQYoie5YV56OoIdS+FDlfDYgMxAGz3PkaeEyi
6Jet0fFzAjScjt/jJMaT4nXq5OQ2q8QpKRhrObBgZhI7J0DGjLvlNyb80cczhWkh7zC8OI7DlNyx
dGkjDv1+9g2eITmJHFGCeLkCUOS5xK0q6wIPFEaP21D0FzXPluAmLwvrUpU1nRWIy4vf3LeQLCOX
Mb17A7LPKyuBG2s5TNesgiB7eSRD5eeSFhGWLpgZZoWw1Fn+hXW5eSzN7hJ1RXkXRDht5sp0tqWB
ZDeqoT5TQhpCiMa5IxloQZaETUGe1itylEP97k7+S+A0kKyoeSNGlP6Y0UhqSZdQALiq/LbArNTJ
+DDVeDKD+DxOXkVpSnVQTbOG+eQvJkCOgSw7IS3H0JXWoHg8fvgFjgu6uTHl1w2HVa8DrbtaQETO
U6LZTxwpr0kmxXEJW6fMrsoy33yMdRuvLlLeIla/dcvsqJVXbHtZwh7snff5/9RRXJHDZ8G52Dhz
iFuCZuZghcpu7lwvQEnsmuNUEJepPAbTmcSnmWPB98YdXmSHuHn2QmybY3NLNqkpT6ASnuoAlkfc
AUgDOPcu5MhcHyGus4/HJFP4/ea3QSfDxTUR/okCtjg5BzkZUDfI3bBJo+Q06NrdwrDG89fkFx9W
6bHD7YNNOykgRlrXbkgKAK9dCjhXHtjqMEtOA2f/t6KCTwLR/lyWqEpqgLNIShs1bsUWLFEeTknm
b8w8+pTGyPdZ+59xQM6iL9qEXH60IGCYX0ll2Vtfl3dp611A27no8UgqzM79i8Iw+Oyo3ZjaaJkt
29Sg4uCM2fDXMnBs8sJmdM8Kh+B6lH7OVLBlpn6stLxazXLBKfGpc0mTWuGAoubNhKuYB1OHs1OR
awek9rQM83iIupOdJTiN9Ofs4VKx/WjcOSytHIOPSDU1faeLN+zieH507MYPR0IACMDHpu1JmDj6
DV/9nwXAOCcG8riegYLH0o+hIJX7fpD+mVaanHVrevXjjlwFr5syFQqvW3BmCeoeSvrEojgzd5mv
WBYoiEMd0/JFTeUHkJ+dwJ51woBx9lrHe9T6ZdIUtxcqeMB0D0y7h9kXzN2hTIfyxnrwrqvajyhC
Eak6VeyKfnnxa8JeS+vMG8QhtuvT5J7smTECE/IxxXwTrvtirNXOkPnwTCeIHzFePcp/73RHeEAm
VUgRs7qAXfjxgmo+a9uaQ8vAl8z4RstJmTjbefAtlkXNsWvT5Npm8yV2jemcuaAkpcG2xnHMozUQ
RqkrA/55gDMsDrJLUc0dRRNcidg7RRjYDemUEg+DmR/Ywjz14/LBpTUdRSbOcWuVB9lziCjsTNz1
kpVEgpN5ozzW+3Bo/vQNzlhTMjiU5ZPAtHQm2pcfMWoCF7PWRWUMZhBJTcYWw0uqkdrmpYPdAT5D
edZbB7d1sGEpwGXr2DAyeTQY6ko9EcaD5cWJW6ZbncP+cuzVoYYVL0WDgbizVgD4JvHIhjX0nK5c
pyH0W1a+NS5oj5JTORsJS5rCvtjjz5iR8leId2w17ce87Y5JwX/R7u58m94m1pcZFwPGE+1hlfBQ
YI89vuAdBvY9s099qRtSP0GkPgp74jKWFAVDgkj3KedKZJTpXMRI9SPmJp7Mn36/fNaO2x2K3v81
ADjBfbarfSa8S1LwumZ/toXxBgu7IJPp/NQpwRg/ACdbNsl1tE2aflElwGNAxR1YnOE69dDt7KXY
T4rfFTiXd1/m0NSmrH1s0aAJIFjI7npZTxIJ7gP8vI/JCLU/6F3aQCv7krfIv/iwOWkOEI8JQ9HL
kRbnxsvkhfIf6WSgMXr1R2ZzcrNcFOi+QOZpmKe23cxDu6OV/BCUNUG7ms8Sh5h7qcdglcHo+4HC
BEFR2UiR86F2SzyvkMt5GGLLyzpaaeL01MV98idzmcQH536IYhuIS3BZYhMXsVeuvDuo4xGNgYE1
J5usJ9PGqoPkGPMzap/l7v8GPVZpgnlw8TFymoo3E5vOKmu++8BXtJ9jPPfwc8rhwLYBkaOXf2S9
B6u+oGKoz1hYX7M2E8anhjVtQiKg9I/Goh9VBpG986zP2RyWXRPxTCfDuncYBMkmoFqoyf4MyLzR
jRC/NUMD0lgMT4yuwE6yFbo0UgQUcX+NWjG+KOuFb9vlYwguvGBDe4ka2Oq8VGeSa4NVQVxKwWkT
aN32ASUGmYsvwAuYut0OFsDAW8Aiy7zrlHypEi5uR1vQmDQ4vRnAWmOD3ASL9wPb6mE23N/ZLoxz
56kMyg2/U06fO0fAxLk6wv9yq/TYNjraJU5mhQYC8sw1snWqZFWGmmKv6+4nnc2tXA+/+cjRonOS
l6YL6Fh08DExr+wxQPWopYZgEyq2k5HIfUrwF1uTAV+B/XYNtuM6+8OPAVqJGKS79TQonS4ejtHE
0zHFvth1rHKD0vgd+vougZF/wFt7iys5bYcpgLVYFg8+8DXYifRNcVgOptnaxqqhDpkWCbY0TXAQ
hMrSts84ySZ/F6w0w2yON5X6YZOpZo+e8eNHfhWmFmfctkeRknkmsRru1UAammTXcFYwaxiOelZR
jf7xqI66tLZ8mH13DAFH7QiT8JYxuP04MfzQ1ntuBQQN0iYmUOwBCmWSkxIfzIMVz+U+s9wLFLJb
FQE8LIIBLh3cBN/vD9boWGERgYqApwrmbej4FLP8pV7casdz+LGvjNtqt3Vj3pL2iFA4ufE/dNii
h7UhnNexbBlFWWaVY5CcHRRQ6rDZJpL/FVgg+hmNYCS0bzcPKcrzseSZvzj+X4EnEIybd6AHCjNe
AKS9iHAPswgmzOEB2PRoiIjN8VI5tAiz+QWPt2DzV8H7nDjplb9hJOjsZ9xI2yyV3imbsUDZKdgE
t7gzwQkfSRs8DJFrXgrLf8U0S4jDHrkPEcDs7KwqeSVKyemYvr9GV5j5Y9b4gXfti/o6CtvdavCP
BNNI2rp1CdcAFafyipkPQdw7ATtMUvNTxMkko+67cfS5wckYZOuRMh7M+3qJUZ6r8TsFO/DmKA47
hQVBOqE4ZCKiuvVx0ZpjRTbV6aYd/O01rsWQz80etuT+kT3cVYqC9AaNm4fgaq5s8bwkDOjseM3b
SmC9oJUGmybCEJDxpjsEwbSbWv9jnNS04zj/GDcMkkHUPk1O+81xGeqT5THf1/e+AYAn6aoXP/D4
QjPSNsmzKCuch4a5DwAl8OWivZc0GNgaC4dHf4At+IKLobktOLm3XYLGju3zuTQ97kh7+oWZQwXh
QsuwQ8oD8/vqvsDEltX7hl4smbHS6iQ0hn64E4sG2QM0TKTxSyCCO1f43lEn3jEYl2cNAhXV3idL
m3R/O5zviEGt2CtY1GqYvjKOIHeZlyEdM9+dBqc+gUi6YZAed2Ptgy+Hq9CkPNaWorsiVoybJFhu
TW1n23axf4OpeonW4DK6QLFCeG6d6fy0egrFnL+Pg/r0nMTdJNci4hvxjfR3sGaiOWsHvG3ctYnx
Zo7LK1FYtZ+mdUCvEOTtBBtGbD1ZMwyg1Kn/Arv32SgNu95oH5hKoOOuwc2uG6+DyxeA3fHdazjk
Cn2y2RahnHAxvk+JPlqjcsI5xzXP5plKeH4Z7bdMCA4Fy3R0mLG6NYDRjdp8Qu1qXXaz3niacova
ymQ+EF5nk0INLurnZaq/LJF0B+rn7JDaT72JSoIkjZT1RaOGRXy9O4C3P0ngyXDoiTBNo+bBzqs9
aQN8QdDed5bfwXhk+cXa9jvnk+yU8942ezNBILB9oqV9CcC8qokHVIro4tLWHDQ0cO7iodbGb2/k
5m6uzf5Y2clr77rDBdMPSm50MTxnZ6QBm9DZGYmNN4+EM2nIaInjHPqV5TiunwXzvEe1kB876rR4
NgF5ck3CokweHwkdoJhESd2dIt4vmyyHviyUg44Ut/tqbT/KZxASGdvoOLY4dOQ3KfSeO8HDUmvS
g2Gbt0QvPMRalR1WfdfvHE4jP1OOuXshbL2J7h1P9gcbyYGjs1iOvdE9Yfbn5TVEOAZmGmQAC4dR
60GWY250LV58Uzdc8i4WtNV2f8diuTnNnHAK+FBJXd0FFv5/I38IHHXPooNyVl5LuFlfhPbRms17
O2KDoOiD3+d0v8jq2pH6WjLroDjJ6KzGwibrsGRwNTwy2XJwz17SPWlgq00E4MEd6ldV6fe8lcte
2Ph8jfqtdjGayfzLmIC52PV776FDL9NwhAxpBhDnahvhrqoD/GDVccl6/FaUeSNzTJPa+dOtyxfK
aUGN98KDWJoggK8B0SzqCY+myYuPQ4RMNLYi5Auepd9IdZzOp6nn6M47sPSBPPvss4zrMIhfNxh2
ABcLJKz6JfO44NkK7xDE/vgu+SAM2kUVfRgrkkx182m2NL0sIz0oxJnxx0X84YGd2lvSSxesLbMo
e7x3yW6cmvdyhmhR5Podzw5UsuiAr/So+CdMtAM8KGqKWIHi5FeuxzYtr91dMPAGiDKuuVyohV+b
ZbDlSv5ZFe/bDsut59ygCmx7/yDq4NqnQNkMX1y/8J1XoeXTRhM3ivzMwpVdrg4Ikh08J9qvCjt6
SvIkZAmJszMaHlQZPPqTZR5F+RlFEyXxxrPLqqrOUfGVqn+kzCaOzHgHxklk4dA5zB96/B7KiVnG
nZ8Gli+qDgiyqOmf5Q1PJn4iLUzS9Gla348j37LgxBN6nvOLJw0OAupiqRrYGCK+E64ud2XmPdDN
4CCDmGflx3AFSQshBktu0Lh05zAjhwab8jwXFVNkZJ9tNzjkC0hyhW2AddwvTKvPLoquaLGcYHCy
LBx4IGASGuRgskQIbH10pZbr3VS2cfDM9sey1Z5Ooq0bPPvDVIVeUb6Oa0jWcUruNrc6TBG5YdX9
zV1uUk17GRiA99J+mtLqbDB0bKxFfJlpap9aqaiYsNBzHcK5dvNGSJhOpoautDIot5pyMKQOa5Ma
F0fivUBTeW8yUPRNX/LA+uliRHDI6DdTPemF50dKQHVjVDP5ew0mMcE8kiafMuvf3KrZVlRzq5IX
t8dkt8km2rlSHyFe34z04hWTxagz58fKvAPzcktq53OaOwoynZYMaPVSTc4POYBvQzDS5cSZAc4B
1O/WLzUb4pdYBDCN9knFWQPgwnde5SnwrpZIY1q8WJrWkI7YUjYLcYt1fPRKjOdtRk5FrqSUuiSW
4RA/6uP4JakIkc22h3QOYI/N9YslKEezFJURGZ6KxS1fyf2tH8+HyQ13GpWHWLaskZAGXbyP7ipf
/fa6t3aDHcXc2s6+ejcyDD5GOrChgziuLZjVNTOHj92pXORfBymIpk2SEqL4jKHOG4nxd5DjmT4j
jTsX/ZxM8S6q0/vAZbG5eBtw1N7/3yE4tIfE6cdL/6mn1uHpjJaOooj9SD34c/7UKRPRAJu81aid
7NF58oI2LLHc5zyjwznpT0KLV2RExCe5XGtHH5IIndHzWUbiqBHFsrVY0myaWFfbXCA8xlwK1UAg
3nPvnEYzIEwtp5XmZlFGmNt4IvjsMvvcNfXexcI9FCyD2LdhMu4nVh/mzxL9A/rDeBT0DSmBv8AL
XiTFQfu2rU8YFsN0tIGEucdiydEAkuaeUghi5qJ9lIl7WlWH1IWjXzJiNsNwz6qMC21g2EiKf15v
38392n9RDief86n0Q9ts7jpc4VVsUQDWe8dxuBejez8v8tAaDCsgCzaUwmGe6WgUqav7yq1uhZhJ
kkZA8nX0sCiXgw2eWAzKsLIdeU5WjdDrj9rDo2cJqkfS1ZpUNnzTnrD+zQnWTssjWKt2U5F+uvly
g/yx61ysriKouU0gXjacXtgpuRvdc75w2I0IxawCGIJXo8Su17+nJpa/VpJ8IDC5kfgCiXqOTzlc
8dIGyrbehJGx3AyT7itkFDMazkCIA3xj03FgUZfH1o05SfNOHx0iV8G1ibjPltVfkSLy2g1+BWxE
IrbOHLdvsOGA7w3PbcDYhBr/d2zrfrdI9pcdMv5Ouf2uN+ebb2GsmzLOSWSQwkjGf7WgX2GZwhS2
SIp/yZrxN7EEvcFxCbuGvgw9DXB4HzS2UGpPBCcO8BJ2arLqXn7lYhTss2a1LaqBAqe+/Mpshx5z
6ydpo9coujBHURkcgDqkuUiaCHGA05dCXDrFB2AnT5Pp8U42cLhGpnydI30S1a/m+2Bnw1PPWIqv
3OqOQ70ao93F3iPSsxyNU43hWlHhMvR3srNot3BBbalk+sNPYtdPv2PAImLMtDw3NuUUQx0fqe0K
Kawed1ryU1XdhbSIxMdh4NvxKo6QdXQZVysUIUwcCjS80yZ1EIi0FBbeiTW4a6KEWZkC8+YHj6Zm
RGvi72RgSKQ/kJYHV/5i8j+6dYy9jR9gBJB4Bgmwfa0bABsloDOkHfgEh8DQTOrJUUhLwjqAMhC5
BDrbgp1XtkO6JXEvlD6+rSmtJrlU//d3NcEpSoNuD4qAlbGqWOni5zti97kaLT050hevJBmnfUYw
do4oKMrr5GGaAhGWw8LcTkNeGI3Fz4hWtY0L9DJqMbeiXV1dK8DYgDOx6QQ+a7OuP8hzmOf/uDqv
3ciRaNl+EYGkJ19V3smX3Ash02LSZtKbrz+Lmot7gPMiTHdruiVVMU3siBUBsxQxUirWcVTdOJ0s
L2j/s03ZStOoDy0G68D8RWLRAiWAI3xiHuHlVO7W3rGQorm0VtMe6fba+ZhiL1YE36BsxBIkWf40
h2S4Wt60+75JymNjVOXxv/965wAtjz23D+g0/O7fB76SFv3e9tba0GDeXnhjcxebPWh/ufGiSiN/
7+i5BTesjEcjIhvZ06h98X2qaGZdM9xAVx20N7EBsH8uMd/HgfHTKsul8Saa5i027PiXuA4C+RyT
8MyyB6sBhyUam8Awx0gnb7OXkkvZOg3r7l5UbbGL+bbQnXiHQ9KJ+HZTd0dhIhSGxGQ80CKCzFVq
YWuzxlOg2//3Ic2y8fT3e3F/YgwZHP/+LFXBk8LMvvs/n/73h25XBkdZn//3bwnY1k/EqYmLT2FD
Rq9l4cPeUDIcPXGah0n2/z+YnQdiJij3jp3bp74PrP8+eMsvmzzL8Ypy30ORfS0GKrL+fv/vc+Mh
DtDag/BN9trChdU9TDXJRsO+Dw2mKJGeDgHshF1XAlsEFzryks7ArZqAixtEQ8m9iK2/gJMb0YFg
Wgzv59k9JlXuHVthfYUO77wEh8pRcmHF6Aen86hqFLKc7Mha01nsgp+i0AU7/RIhoOesPP79l/lf
oiBc+4Ca9sCnmqM07eY4kS84/v2yqNt8jzwLZKxojsPyGVXI2u3P9H+lfjOyJ0vGFSpjuxjxrQQR
Obuc0ePkPUwRmQ4sZJI8ktWchuaX4vvoNLft8gxRAmbzhYTqUqkG9l2QgHmGXQGdqGmqTU+glTxS
ZxxnIQ2Qro1tHP/7sMz7WysRN9D0o2Mx5MZ/H6q4QSQoOkynBJ3Q95jM/H1KtnyKWCxbM328oe1C
5iYFycHoz663AlYjd0U3HWbklqNLQbsabXUqByiMXXc2xK8WZn1MCoMhnYd5yxz9Iy459t4Wb3pk
xvW5YZ09lEa5VcT+j7jcUBMYnqvpk1xxv53kX9VKi79lNhnnhDeMXiTTEjQDYwzZSdL8YoqAyfEB
HHZC5oTeg4hAjxdZ/KS9E3raAIof7KfXV2vHM+21HjKilD6KqTDnZ6Q1PKpu88k5V1wotAobhHc5
yg9WimCFrhSeEq5Isca3OuoJbIpNYYQGKUQjRbLKBhcrNn7kteN4S0KEHtzG2jgCJIfOgUuYU41w
UYubsaUUvXER4Zjvn3xVJSdBHfJK4ssxg5WqFbtjBSV0oU8G2PewkxIh7/InunWNeSFweuNWmx3X
Acr5kHKDYcWXSNHGPxWF5cEbgF5r/FtOTcWaaq/IS2fOIyC7YdNE2FDXkiZLONPzuFHRNQnd97SI
9qqs3ir7VFHPMXoZtCrqN0oudlzVjS2csps+/ScjrnCQGEsuu7Ahwo9yqPatdo+jJlZhlwS8Ric6
F0Db4yaxzoWRMj8Ko4NuSoBDZCq7Z9a5XiB0dcN9Z1s/TCq7NSf5HQNkybNaditIIlffhDtPlIav
kJGDrumdjDl51gyeqsBfm2VJD3b7FMbhJ9DubONXyR0aSUym5b1Igoh+u2SlDTCX7bALs6Jb+sh2
Ca86NgT3wcXuLlV8VG14K236ZDEUclpQ67Af4AErQnW69da1zB8qu70NevtXssSh14OsEwnKFVRu
Kt3FHrunhiUeKK9cxWHxOJW9u2vVtG3c5LHxFkG6CDaJHV3SUVtrKziyUdx2VfNkqLC/sRoQd4X1
QMDhxfLcp2ApnFu6ANAIOSCSHuxJLbON4os0qAyRtJ3PMRw/DUGYmNhmCL5yLpNQVBxdvHpL6zkm
aR+JU5bEsqa2hwQZ/aoQhKxjMTDiVJQHb7qoXkMjfQXKhSWRal8ODa1pP0F8ZafLv1NeR8ZS9htO
cIS2gQO+Ba34ZrRg349O8JAO/GVli7HJ7uELwS42Ntmya46aALztIrjhhWji4kH7/TeHbvtGvJqZ
jYWcOst4ENkuQ4uIBJiJKWWL7Sm/cfJvxQwpy+TvMMvwUKhm2xrR86yg8hbOpmMEeyFeoKDAHfKq
3Put/0odGlODmMtFE3FMmRADg+GnS2eKHkLkyUjdmTAhcW2Tc0iiByY+FRcV8uzKYAjvkaExgCpx
gDNtmhLdQxVjt6+L6DayWupu8TfubIc5QcDwLIUx1kswAWPqMVM0mErjpGPIaNT9O71YvAeslVc6
MMYSZ1MM6R3mfRCm4lO0oGTa0PqWCbavGpMduJCZAafrvIVUoCLRgG+lXHjjlOrHsTtjI+jH1h4r
E0CmAlZX+W6JDhKud6w7Beqy4K5Z24/Et3FA5vCjHc57WTttg4AIYjD3X/jSz5jXh6VMlEQU8MW8
iF0ghKBdGlzIVeHCIJ6b724W30ww4o1sQ7Qehn1MmTllT1zmGJ+uGInzHz1DC0s2cmUX8VsNw7Yb
qU3UloNZsJjep957dFBpuZwUxz7FMRlGBQegIcSIOOb4kOf2W6kmPw5+dFtzLY9Iqh6iogXxM4eb
jL+NAdj8UY5I18VcDMh+wQOOQ5h+g74jFTqs87D8stg9eRn4gdYm5x7XZKfIxIsXzKTVfPNFVs1G
tPFtG+rn3jS8babOgx3Gu66GooPxapN4DVcLjG11t5uVQu/VzC8RqZNkZLZoHRwCM07cPHrTk+ja
k5dnP7j7cN0UmD3b4cqM4FCmUDNG8z6vpnqVLIhMp/BpkJztvd2rTx8KhOfG28nex9ZwKds5voeI
D/DP8gEPIR3Bwyd3RWEtxzjpOHd2zChBB5sxTo9VudRhj9E+M4Nxm4U4A4qB+SxANBrC4IVCfL3M
DTyutgRZ4A0VDhq/WeUWlsQ5nY9+hNFQJ0A2BDGoQSYvmEwhN01ResSFsReN9dBkdwCk6isB5vEJ
6AbYnGBmtYY0ogYpMcrTGgo+yBZuuQUeAfy1FRcTRyp3OwjYVV49lElY3IWai6bd1tDUujUVOHSr
T2HA8LPsD71iUfd1TIM4uWtSW+Hd34f6g2GHv2pJTlehMs9zLzFWV8Bv7FCLu9SOcbsGEjmLZLyK
usfok7zxqc0po3ELlx/dHKEp8WIWsVil9hMWB6YyOWfBqPXPJWeJaJn102qCZz8th5VJbwJBDs6D
pkEaMwJiMA4fceKM51pr0JM1Exp+bLuC3Da+Ddwp+AaYfuXPQN3EGfw4E9902KNzAmhwIhrr+/PA
wR5Or8VBzJ62NSVyAV+CowQ6QIlo6Vhld5/LBjdn1PFwmemm96bu/u/3/ZjGGG21yH5hd08mu1lL
DxNTLomUxBTGbyPjDoB2cj+VgXwYlg+I0WdZ0Ylu1V5wuxw2yqlMHoyYtCQbGGep5Zd6+cCVvWb6
TC/x2FOqbE2h2v79aWdm0bql25qLIZ/H4401KBob1EovPvU6fwhnbA4uRbRewqUJGc9DA5sSHtEc
nZvjNg6S1PNCHlTzUETWsZL9tYt9yk/IC60ZaDy6PBN7axqNxXfj4+VI18FcoZO09C2wvlwjBQKS
JBWszTp+qRe/eDd4lJSuGSgEt7VSWN8SeQyvNeR3TljOm+6Jm4fF0gziBmdT/2ugQ20iMkprJhHD
1bKg1TrG898vBjpZRubEq1pn1T4V5nitIZmGeE+e/n6Vt/HWH91oJx1Mh3XmjzjoHYmPxb1Nw8C+
k7Mur9ox/rlVUV/+fjV3oUXHl5Y725KPjtOrK08FK6pAD6plqq6WPTk4r/px9/enYpxWsxj8tW+o
BBp3oK68W/qdwpiJ/03rq4iC5JBMnr1YrElAehx/XGyex8yEQALhW1+LYJx4VzAOmVIfViEuw5cm
S6tTHzfERYbgwnQqu+N6CWZcZrciq12iF+bWCnDfZy4b7cjNybRZ20fOQN+ehxft1OWl+gDYcwS2
yhCkKLM7t5yjzZSHCAPOcKpafzpXdWdDBwloYpnrd5AthCQTb1UNtBSUVHzue3cy8Km1z4bKjXvF
A2vz2VVkBC+5AqOUcbsaCBDsueKBNaSk/qalCouB/PRU2NSsRsMr3HLcgkHKuYv3Pp6c3UQigZEU
+h5MGbI19neTD92GCATXusWxEDPS3+nYt+lSxVgBQhaDbpwzQMDeUjlhdWjjYNu2yQYro4U0HMWb
RHJu9QEPTE1/X2rG+Y0dRBsWUlp1b5UsXy0rc5BGgicmmRwES5vdxISaAaNA7bDKX7J5rNfUBD5I
n9inoH6xWPokrWr4yShtHhjo9XXKY9nK5eAJObPkfhf6xEbZUyPohhxa2LbUbzRPd/S6OxsqMF7A
/2G8xR1ZRi7nrWgxCJuk0Zuxfcvs9snQvLkrqGF0vMlz799GTgV4l3mH04/kL05KkSWIuJEt7OLv
jPXLdXiawoEB/GSTf60bxbDBdsGaOsaGVYV9JJyeHK4x7TgsHhe4Sj32XG461m0xDj5ESgRI6aqN
HJgjeP6FhPtnrA3YdCHTP9P1Hq3RezANBUbUc7+GAE6bjIx1Cn8DuoJ5yJXssVy05m7ZDSnGrHfG
O1jYaD+47jcTYmToooPDFpu7YDABiY1kgwG18VomzocM4EBqZeKjINZkxtySy6SUVEBUTxmHwsKB
oMC1bZ8rTudGxOTID3vBaoMP2mb2NefmPT4ARj5hzXiRdOiQ+JA5yV5YSnNcy7yHpl5IFuSTa9oL
kawQ79vI3wBxAryqx5AYEjFZVxjgSjCjJYhCgZ5+c86yuR3c1QBMpc0F0Y+AWcZOzyyz+q50ytvX
aKkxcbhE5ZnB+w1rYMIN2wce2VoVy37CiRL1En/SQ5zl2Rpp+EvOXrixMI1zAoD4rop7DvLPWQWG
0w6RnrQa7t0wvMFkpTZTJbhghuRCSlBUHcAc0ZrfVWS9RbE/7IycvBflyowjhnnVF8V4KhPaxzz2
IunTnkuJwWNr42qnkVOt+6RFa3LutdP9ijD6ajLjB9SAnBb3pGRsXZj9JRvEW+pyfppigwpe67Yr
YeuiqEsYbYj2I1jgZBj2du0MGzv/nuc0X6FTrcNg+JXzJoWJv8rlZeDlOPAFoYUVn7pJ9lrWb6EM
hkPA+x2s5G3AP3XTFrRpYRGf6+S97qNrGrrXrqnNTVrqO9zXt2M0/jDKqPe1ZzGlTL4SlqHDSEti
onC7RTlOfX5KqKNtdSeS+Ap5YjNbHePf8A0A6XZ0u1OjWG0Ca6D21V6zuTg7lhf43hufdNIe8fiZ
hr1GcMnPbGW8dcQqYmAhmNSBMuSjf+O/ZCnd7EwF0a9xRiaFmdwSxQEzPXGlbZ17oGhAJDi3ijnF
EOCxzBVWvyLugEQWrHINCM5PZ3a9mUkBYsDasTXlRwUbZMwBRWEL5wK7r/yCk1nh3kcLtyab/Dsr
Jhpi89oDhbdOoRypAokSTO4MxxN4+OupnV3euMHrPJD8xqd/px0gihYOA8T0iXMYqKwNiBdcaanY
8lRgh0Yt+5jNgXOtc0fZ02tLn0g84OBBkyGUgeeeGVu9sSFDDEobKzdBtnIDiZnW0ICPM25p8Ivr
CYEmS+8UWYF9wP9VUhIQYFEgwk20OEUGhpGzy62MHU7Rrlog/FMzdypajBk5YveWC+plKkkpa+ml
aEP5q4j1m/TcuyybnlTSQu2N0us0Fe46U/6bw54wNfM1beZFixkoEvCZtdWJePCF/zQPiqtMsvjD
sTN2M5UwbqZPtdW+kFQkeUuHsExqqgLwssOeU3rjkChBpnRI5mMK4CRJoWVJK4gX/zJZQf/2PCTD
mVJ0U3wxWiubWIFLi7HjVeM+kAZYBvfZT6Jw7Q0BrHNQElNiQj8sgkPex1gfOLkXJvgcMKb4wDH/
uD4zRs4GK9qRcEXY4inqg2cmD7dFONEglocHZFu+3KnbmYZ1LXr5LxdVtCFVNjOAb43hPg+dB46h
aG1ZixhZ/rNa+m7sHzyeX0ka3/ljgxY9FyR9DKrqOaehm3/YtfS2AflCzP4meUHYV+1cPmWYflhK
zlFp3FludErz9t3N6LP0eq5kcfExeihN2rHWPWBhzoz9lt0aa1ns4KwzvAulJ6gbmkD1nFbnKVbj
bgmwbfSt7/GTyRfWjTfZ/yjpWeppBr5sg5Zu2GwrqDE4OLsQWErbbWEIMepbgiMFTG4AV+9+wpOG
0iAJE7MPdkAzwq78zvvsX23ydojNV0Jm64IKc5gCnF5sJM8sCMaVPagP2AFIg2P9lDry4HT3CdYo
Jj54hTzYI23Dd2M28fNUgEVlxPKcBSQ68pAMuoltFTEkoO2yyNxTUGdfLLxrTzBApjr+aNWIRNyN
jtCbL1nYjnvd6qdGdM9e360I0j/39qPQ80gJFeH70CyuNMYcY8v9MmRwGlt2CKMhRFo19LF63aWO
uOgPub+GIHtuW6Qfxz40bNt7Rq6nnhpx9nBr53sAhQa8KH1103Jo0BgKeMrbu55L026A+ReVPJxj
Iu7mwG3WBPtoD5QfWdWeHUrO2CFRSE3rte2sc1DGNQrSIvM7HQuNpAHlV5VsH6GmaEI5rrWvC8x2
S46hGVBYIbexeKJgmjZnGMvJF9AaGL41M/PbJIxht+6zYfgMKSninoetQE3gPWcJ5tgA3TkWuyKd
GQgPH2bDmquwRVghiDVCm1ZzmRy+BO6tBktYRUvIrXSbAh0oefe7eTx5RviAneopw/e2CUNJdalH
NTdlXXkaYM5jLVTitzKdfkcLFjm05D6061dSKlRsjVTeBeFni7pIc4vQD2H13HqULIwpsyIEdd/9
rlxu/5YtzpSqDjyulv0RQ9NiJsNuzHe7L10YWA6KepMhOrc1HLwqSg+sQkBSorcwTpNNnbBOTAZk
L1cKRuhKg3sNso2o8D9Z3vtIvT2KRs5LBu5CLVQW4ydKBIdXla2nyMAN2nTHabkbuThSgoHTD2+V
Z9fiaNf05ifq4dy4qKbO26T7bzuuD7gI7hLL3Ios+cjRN4IOQmsaoslmA9DAT7PF5hP1cJx8DlRz
Yn13rN1l6oB+DawX5fafxcSKbRQpN4D2h1pc8q9I4ln9KkV0we/+Qu80x9jUfEXU/MEIb3r5jzfi
Kpyr+mtSmMlsRUlHPYNSt0HKVWOTrx3hYnajfWSOok1e2TvSafhsDb1j/L75m7PkJcoc64mw53dw
K6e4JW88Vd4nVNaN9MKXIO6fPZ5ivxY5jqYfcDbgCmeAOilLmFAp1Xvu7x2y5gXgyi4oEX4bsAnU
nt+Q58OL7qbnsAcq7UbpBneFQPD2Ea+JNfCqY5aj2U2nRx233bHxH9w8CddVaXxQkjfskXqScT5N
VTMDHQFIbcXtg878L9T1O9sJxvU81w+Tqy9Rnj25HjB5IakjnF7EFK1NX3hrejRf/JzbBuTyMEaF
xTEJP4dUp1cFHyalQGtEWwnzhfXJxoxCpvqDLB1Z8db+tGNsCEaASSwl7t7JbiVi7jYZKrrnWi91
2ug9BVAJDisKu7yKGC5a8maacY4FADUSF3CxrxFTbX/4yLv6MBWcToKoeXdaCaze/pfM1hV6prdx
C1gf0nlswumZbOnOFP0VuGJ3YZxATTnWt66RV1XTrmCY+B6qB7ei2FWhNnZhsJbWPWUdL3oY926y
OD6bMFwHVMKNxecY6jeMTAWYDuOE1eKnRT0/tuSK8LxzV2hzgWE6Yk6uCdsFDMvTDlMAhL/LTDz1
prFYbbyowOlRF/vUoeIHBB9SQ4n5tn/3M/nVYWNY9W6uqdvDuzXFZz+jtsRkpjk4t12HeO6lPsjb
kcbSivKxSYLSU2+AHcnWkeRYLf+a58cfIccTr0yIxEBmGxvGNYWLyJBLOmokV4kbu6qv5MAO/WTJ
XW1m+B8zirLT6t8YE/i3B40Xj8pcAIEUUhyqFnsXPyBCqY9tJjn+wpnWvOnLoHrX+dLtmZJJ8KD/
cTfMj1mW/4bgHsjb+88Ws6kOtjrxPXdrQfDnEEB6UdUPs4yPlRXvoVWtKLe6GCnUybqumey43oeY
5kOSlY/ZPOhd6ssfMWPdYjLHYUS/jI30cMzl7trpwlPswMukpOTJj6JnDuocSYWpYQ5Qu1DuZzOI
6NbNkjV2QY6Q8dyu6X4+unVzjgUHGogX5s620VbZFxOqAUAI0vBW5+adnVQggzr/AxKoPAXFwFcY
YF3Uw7+g0t+VpyaQ+nINGY0BGijLdd9lvNfTZgND6l3EQ7arGxNzUTJjNkxZHFK75CI7l2uprfoo
Yo4nHfQKQZbAbWj6BIhJtw/9Ys0i+N91Bl6bvCCGadvdxcXCXgxEfFskdeJ53nMiPiF2efwv02bo
IjINPZ4+HyqCUkw3upFGiJ56qcCfndscfV6Qssadvu6yGmmva59wJD2Ezngayn3XEI8YijbkU2Rw
zyFUZwymQOzFdS6Ok2e8hYNw8PlR+RVF71YNJGVUI9KXfUX3WzrJQQanTtccggCnkT6OjWaAnObj
TkVWd+7tS2Hgs2nHQG4lefd6FvxwU470gX3sxoYbN/wR33vtiTyTV4qphDULSfaZezJtzmJtdinx
NFIZeR8SQ8+c11TF+LP0Ke8C/WMP7iN31+rOwS/J1IChrhcykJuM9ODF4dGIyQ2bJs7sNoVwAp3f
Wu4y8do0fqMCw0lSnxi6qb3ilRnq+W7wR2/djs9O0mEP4kEJZnEabCKHYrh1SNUfo3E6G9bsgRZy
nkgXotp3Bq5SlBA3hocylXhhXX+HCYL+4ReRQgQ2UnEbqQleW5y+ejLYKfAu+JaBJvUuCJK08tYj
Jx5Uo+zH8+16x+hdtzNWCpKY0p9OddaTFE4gzNizvR07dDbHb5/mkLdHJocXo2bTlnbPPI+edpa7
X4trE4R/K0R0/y4WKyXCebS3ko67V/XTqMVc2QNjnvbD2bfDu2AK6Q8KC1BHafUNAGc1+oL7W8CU
zrAI1NbTpfdM/2i2mT6IFtCI6rLNPmzqiJbYRYEHOYVkXq1FySw3cr+RwyHxfBujHa6xqXs3TpNf
YTBld7lNfnz6bryu51Yb15uqNrbRlKozes6n3Qnyrg14iqimbHDoT1xbWWEHanQH8aQqNAGv66Yb
LpD0EjH55MI43YxUkS1EC1g7JFhR4Z5Ln2Sm8VCH4HmiOWc6lIb3PTcZUWKLaMFHoIq/AO/h3F8H
cLF50Pmh0SxlUBoUqeI1rYuY7hkahibik1RDhu8YVe/n0TxZXXZwsgmbEA4n6GIuuiz+6QB78MHo
8PunHs/uvDETZpTobTUnruE4BQ6dzRnMTa02JeLZ2YQ8tJ5T0kY9i9ulHuLnUsDvmCrngH5T7ky3
hQUlXQBKscbaH9Jtia1e439Y0ZiF23YZfWCcS7qLcoiIT/1v1iT3Fen1VT/5WGSy7LkNOPsl2SFz
iFYpv1XbihSlIJC5ERCnkPXImdFPVlanmbKUEb3BjRYYWHM1Lfu7To0To7l17DsPGsPzNg3IAdCf
JeMPH327yZPPPmOQCXTillf0FBVZdCgq5toxw88B38c6NWqsjUO+LmPGpjULoJh5n1miBMbk1j/s
FpbwfrB+V5vU2loGVrE42k45z0cMc4ClxyE9PV4kxgQYThPwINpVVXtyvfkrGQqbY9/aDPMnfOew
qdp6m2bW1SN9gaaTfbuSuO9QAVK1bR4+D6rbxltebd2+8U0HrKo1DZIieHAi62MOy6szfM/N9Nmk
eXfUufocqcgbU3L8cBtSa7zg6uo27ETvtR+cxTC9JzZpQFwLBLoAd3J9Ez8Fo90V1nOotsZy1uu6
16xgNhAus/jxJYv9EmScWukOoH86oFcS8Xoq+/SVljDsFMGOkd3V4KsFRk8j8cwRiu8Cs7th3jbS
uCWKsuFGhYerDgTu9xsVT3JPgfB8k7I++K35zvx3ZIkBLjFzOV9lCKeys+IVhLHHdBptdh0MAV1W
ffkZHuR+6t4MG16n07s8+L2/zdph6R3BTcICS3tEXe1NCEybWXhHqzD5N3lKOdaMJ4GNArk9gjfv
8VyUyjlHw7c2KJ2lDG850zMxdtJ/dFC+Syqjbzy8rTwMBMUK5SBX9vOuGrDmonEx+23b99EFOWNh
AF/ZrvU5DQ1Fzsinc9zdiMCa1qxDLb0+F9P1782E5r9gKY31eJfbidw2C6FAlI+jKrg2JKlYVXWA
ihv/5KH5UxEKunHGgg22cYmjtTWuBmBrOLTI59SLvYUph6mfgtR61JX/qoA2cNbLmD+OvJuscJGE
VcOgq4jeYos1je8ri+uJk/oQ3NT3BRI77r+IHbLnlkTO9SaeCOVZtncYm+nsKCCOzmVMSZmZ2Mpu
TJGJ/dRWrGUFsOY041BHeJXfmudTy4hUSInzMfCWiy9NekVO8hU3BoEDTDUcNVfCyR6Y6M0bg5PO
qrVvh9DomcRpko2d+N7HYVhu/BRCvfbMC3lEOmpVzwTD9s4UCKqdr73bRPG2hexjHbTX87KIpa6y
YvgzMs7XCdKeFhzMjDCO9vi1AWKY4rcZveCuIRF+I+3HKef4FKNrz+TctmVJaS8hntZwnnn7YDO2
9E/I1IYB/cyxeunOTLz0PuS4gWXyMxuznUhJO1TUzvTjmpW6Xw20CnL7YJKheaLQ6i5lYh/8ybS2
g9c8mbFxDHqxATW0HmFuuPmjTyId01H6Zad0OaWufowzUjejX1irktyKHlreH5p+JCrT7fmno10N
9BOukLyXuz5Uu2kqaUGs+l+7ZpX08hRYAO9YtyJAmdLNbVcsZs3gHvp6eEtT/Qpy7MPJqvfY36UT
sVrVmE9OnjlkHNtLlkJbAQBwKyUBtGbiftVEwzaVlruOn6Z8cjaunjDKmfG9WYMVjrL3NKo4bXXs
UlT2cMwPsRerGUgfNuKvMWAqX832g64tTqxZSztEnj+okMN/Q05rTWCAvZwh/trF9kqYDjkONf7H
HYnuVox7cevn6yjKf1JPf2prl3sWwQPBpuMH0y5yaIsqsJ1wC5kgRzTDI4bfmqco7yAV4a0HXi65
gqeMSkSjkhtMcKvWRS2HTc1M+K5rHBCO2uUwUZu3Xevd2/ydRBcEUjRiWR6Tp7NUxnnT3MFhoO1s
6H6YmjyOWj+A5gDHnD6Z7FTbiJQtijRQRzuz5JFLNxYoMgI5Tiv27VU74UKyh2kB6AXHKiv5kvqS
vC7+N5Pre0thUrR4iPjSQXjnGSPNuMCx6A0eBM7K5EdZ9+nObPR1bvRhaHBUhfSgcKYsFG/7nGMI
ZUI7wukQYsbubMEnZ2DWzNa8iQNC0raw6Zz0Cp41szNOuZEezSDJtwOWmVUG12Ij+LfWRpRdB5TR
g0rLF+SFeh+aB9dDMGCuTucDlZa2NK5tI5BYHRfty3TevKp6cWJHMJ9jxc3RB3VH4mwsm+wGS907
k417yZ2m5gzJlEfU3Pb0n7/EIml7Y5fxvJ0bSzNdxYw2TVbHLT4Am6Xz33bRcNSIwjVKFgQRFv8G
03JIq1lP4jwChN7Q6pGvA4cu+xpEYUkadiNHVmoTBd+xYVZhBJ73nSfYKhr7oZh85NYmHRkSAHeO
gPAJ/pDqhX1fe3JlytG8cYr4MsUu87uR91lPpCU3woRwRrEsKJiveSL+Jkhc6I2lsaFYNR3W4tCq
iAJhIXFZ3gq87LnNLhQW9dsI8kDT5zkx66Tw00tCfT9CndmYgRPxjG/HZXVuOq+FRdQd2CNcqkSI
qEOjwNgTYJ3s62fdTa++APUpBbnqllUegYg+LKt4l/1zPQew7+KXOByeqKj5gUO4hKhtc+XHbCiV
+La79jVwMSxEpvU7FsTy3cGMVsw/ICM2nC7dGDXSa2ACVnGxYnlAJeTBetLCxyLDUVpKylglqhA3
AYapEZMmFX3UVfNN+eQR2MyhKQlF0yaojKeGhQomB6gOQvdD8YqJ+ybx+53DURNtSWAcRm9u5y+4
rNeU8q+WSTTvyAOYKPwiBlxKdjRlPpQRSPR4TjZ5PL7mcQr4S4rqJv+u4vrJGaarq81LSknMzUvj
tzReg3VxTOtO+d3j4IIStvsDo4l9GRT7uRmPnsSyOfk/YZa8iM6/qoJlMxbYQ20ehPQHiYhXO2Rg
UJUt1xOuHzArs95n1wA8CUUvho709xt0qUNbM9M3I+cYMrvbESToOOVn0WMRNRwHj13pY3RDb56w
Hic2DFDS1Qyr2CvcmYYllT/YmOtyh5FN7LzFPemrJn+siBAwPFj1TBg6Mz0jzJOS8sdzkrW3EU11
tZZ7WMUHI23uwtg6WC2yPjmGOX1NGTNYCXBOO7lAWeBwsMglTOQzGtXAkVSv0kheonm8b/ztXA2H
TOv7YBy2ylUHmaTrZEFc2PG57uA70jXHPcuQycc4cyjvMQziPCH9m32A53gevPgeUD4xk30kzfvM
jx/SbsdxHNvK0D7afncM4uCqenQvTbbDUlfZKbpjNUwwHglvIjjj19Q8htluqkGxzaleuRW1BzJn
NWhommm8AT5uPe7yNr3t+xqy8YxqJT4Ep1qJ+gML9OhDdExHVl/wVTypKv1W7j87FzT1IgIVff3j
BPBmKzvr6Pol54x+mJaK42xKEK4obLlf/LxcQEmdpVDhYCusOhwjbQ+4csxfeAecM59gXvRc6ewq
wEPK3L6XlD15ZvFRdWAygaETmnEOFcPdYcrfGvfdLItv5vV0u0XT/ZSx4po8jout24i+gTiAw8hQ
7exCwMNudm74Pxydx3bqSBRFv0hrlaRSqCkZDBhsjHmeaDkq56yv762ednjPBqnqhnP2mZcGJQ91
9FLwlPKKj4vMyB+ALXdyTI9pz6kSyvGbsfEtJshVG6sz3Eey4UbkDqBKce3JlaiyFGsf4D2ZOavO
8c/EwkKBzPB7VAGfwzick6kwty2iw0Vszfpg/dQbwPzH4tcha3gU8lWL1UvXmi84gpjKJ+1PiZt7
BN/h5xDo4bYspkxcgUTd9Tl1vWBoQSjWMnRITIu3SaqLNQu7Q6Wq30pqf7jidjTPoMMTB/iepR0z
m+6i1XNz4XrtmSkiLQ4RfQj4ccIgUIiSbqXi/lHP0dW+L/+yGEO/OyLq659QJiL5nokFLn9ca0Hu
Gj10dnVKtw/TZgHLLy5GGOLBM9vPcZm720yntQ0rkgSYbuRa+lb27YqHnWzcPNy3ajj4sYMdYgAO
rxNGaecztGRks1vgPGGcEFIfWMG3Ueu/kcQZ2UbxHUnnxkgUN3cFFVHgjGumas/K/yTz6pVC4jNN
o2ZnC3b9MKoIVIkf5gQ3PEsR3xbDA5XKc6LtKoN2qYj7C83zp6bpNV34yHTfOUaMzLGryQVTcX/h
JdPWik3qMgncDhBFLlEsU5fv55w/I+DcMcfgaiZqm/XOv6S3rnYr/hUsqFaYkH1Nnju3/os7gg9z
5MGZNX6r2NwXPISi/QuJ7+N8G87ZR3nTa1pon/We1ea3RA3vzSi/nDB8iSzxmpEySCFOQIdT3ome
fnJMPOkKKp1PjkBnaWubTsWX2SFiOu0wf2VaCNs5m/5o715MV/ZLpupK2Ft2GOSsbyPAgR2EiuX8
W5Mzm2zdQrAlD55kPJ1Z5JyNtFzT1h3QwM7YrZ+qol7Aq9ITz04nbCGPXmqZd04BRCSsu8yRuMlp
68j0OHBljfix+VLXgxi+aRMRwFLW6xkHRwJZbNlP6jK58AByAEwSwEk+PavavEW6/RF6ccxhNP7g
wqkXQ4UqzcABQXNzqPsJsDsImKjmuRoKWMSE92XMZRFlv9qBQJuHc29ot37fXklu7yC55ltGLzeX
L3MyspeeCT1uaeICJfr/qMtWyHkbZDg2xaCj4MSEtJl+P6wIxYzXdpt+YepZl0m3pcMlENVZcK2s
WcIpboo0fR7yT5SnYWeXG1W40TqUvPe26991I3mOcw1bkoXpdIJJgkeLNPXp2WdLzKbtBnyRlxi+
kZ1U70TK/bXEvNIokUCuT2unoYmP0JMt6oY66RO1JLzdsDWQbASEUJlv5HfMGit6KruZiyDvYJjE
ZTMWG9JDYem4rxMOLPDViymdFqIjICYkmod6mL6COolBWvCb6cJeWlVxHeEHrYqKJ9rlu0dQuzK4
3VcZGEO4rMbaDvJbWPunaFKnrtsTT/aedu3WyLtL7w9Pfpnu0KpVBGdtI3RqSet90l8VugyW3kAQ
hOt/aFrIJgGGYYlxYhEQoTU2Yg1NYi+1jmA7jY0oVGBMzLzqBZoR4uK2oUbCgjHq64Ed0hR1PaDG
BqdSFLfMGcpti7qvstOj7jr6sk+JNlA00ViFYYczS2zKXzuPTrLST2bMgHHq9aeB86l1zHXcgO9C
9Ke1OyTbiOhJLU5i1kx5CdW8sT+02EWMAKk2L4KnrG4AauqoEer2va/4NssoQ+RyAuRMO0d9v4iN
F+nivM2i9GDWDTa9a8e5NpFvuzDc4G9+B8e8vQYd82yq+fsQ96eo0kj4ltBo/I9eyYNnFzcvs54K
YAIrYUzIbQHxl7Qlx57F7ko1xSV39c9aQ9JYskprZYclKD9NLI+kwEcrAE+kkl8+K357+ZMl5r2w
nXqbaM6NMjyrlL106OwX4YD5Par2g2TNLjFhanVbLJo25QHtQJONqPypbwo+dN3CMJCRGT8GpP+G
WPHF2L1nnGoL8LP8e4U5f07MwoWfLYxU3iXVndawSKZ9X7T0lV0uXtlO70K2t2SLPOSAqNsnAWRy
rEeI3bnlrlgTNECYAmkZBmNzzGOLLm2gaqrjNHQ3q5/wJiTeJsdqJ1UEnRyAn8OXIov/t1yr0L/0
GFPD4ItJvrlQI/SRliqXtd0fHrCbr5GvCruT8HPI8qG7kiXkOAF40LeQERQtNjFozZW0rq6gFKUU
gNzXIu4Dki0jUl0VEpdlcBIT17hmeBiGAHAwz3nFGXYVGPGZU351k7paGIA4gcoWVcslCX+RK8VL
UWun0RnOAYlDerhp9WHta8MfNVSxb32m5fqdkMz31gq/RWVvW6G2Q8MqUzNXELOHW+VbF/4cbe3l
gJMT2z/4qKWFbpLnZpHjoYvm4j3VovinSSZRaY5pr2tuRY4kWbfyz6rpdo0J68FvKT9qUs3hMAm8
AZfIqs6C63Zjme5P1kis5PaR1ABW/IycMXnlm7ChkDC0/di4eLSVsWkGsnMYLziD+p5SChr7Jwth
J84KzlhnkZhkxdEOwK8J0Pu+KE4wwi5u5N0FyLRGTa9Wa43r1oheZFkCSXd2NIJkFqb+B4kND7LR
CU5xly5qusKVsPFY5LB90m66mH7wqGFdK3ZMqoDIdt01DcO9KClCYkUpk+DcrFlm1ADXfefI1uGM
XzI6pJH3ZpCuuhQjQzS4UgjGv0Xr/9UK934T7sBCsXYhdLPAy3Oz4Hh5AUoGtiRrGrxDAmHIdJ7K
1ryKvG2ZWxIg4mqkSVUksuWM5hO9PhVmQPHHcisC6bpoWZHwJLtrzusUIiEGb9eeDgU5hJOGzMHW
+2GPwhpLUYZSK+rNszaa99bKRjbk2HQ8HbmqfrGmjurcPnceqRqIq51+/FHMD1Y+iZD2nCkmnOFU
gJLr8U8It3zHK3DPp+JaJDToRIr+gte6DD1S1YaQM7QgKbU9BjNk2WxO+2qpam1bt+qI7HQJgoXc
qIB9QMK1L8bDRDeJUhFHutnWm8rpT0b9Eftzlq2pXxNSNRtdMGed1pX3ir8ccm3LpMoacT05hCL4
mmuuA7PQF5UiATiqLl0YXKrKZF5PRUVl8u3gWTdmU0/tEFUNaINonxvR9ReLZPpYV3fDX5O292qE
HjkwUO6m8D4W6ob9Gy8KrZteDxfNy6+mSrYdrGhgY6EWvnnhvXKSq8zru0zbv4SEDGxnoQ4ckZt8
n8Q+rI7Xvo4udR+tS0kvHZBIQar6BTBijM2Le3h+4bBYA0RBpFek3o+e/hYCxHPeM7UdShbSaYLf
IfoKu2Bja9EjLUiO6Agc2LjFP7utvopiWjY9pIq4Enffsi+8EjNhh8lvWOooXh24auoiiM1c1YWP
piFvH+ALmBfrxntZ+jczSbZC9JvQUD+1TJlfxMMpZ8CjpPecpMajQ3AG1GmdqHDjAApFn82idzY2
VlH7M2n9CpLLSEID/iz0vgD/VUf3LKt7rWefIvtIXZLofIeOtqLQZvY1S0DWGCb/ML5s0LehsQr0
YRnVF2q1aefTKZNc/Ty43ovrxwjTCwL7RP2v1609qgqumopiz6rTY9+bhwRmIDxs9WZqCn8672pY
4nkQ2XduT3drvBZAETxnOHhSOutZOBmZ5V+I4SgZ1XeWiC+Qml9YuTe4Wh4jWgMMgzyTiBjfrKp8
KznXyd3+GBrvKrWAcUnAxlASIGT3wbemjyQ6AF9pb07RfvH9IG5qlvACMZd7MJibPGWyhjAuEOlG
dztu+p7mshvtLbf6UZ/AgoR/fmUXC8v073W3p2zchnoNU52lBJ/lHPzQZ+vcEH8BzZFRRsB95smd
+V7UYDkGs/KXkyV3pvdEIMmXY5B0QxBuEHmfrvLeiZU6YMZYcjpisEHVpwvxIBOTWZ0tTswxmKTo
zHKbr1B098Fu13ULslg8w8N/tgUFVUEFWZ3IGn1MpLPPDRWNAHuw0HrvMkqroXorSXtoRHhMYmzB
+sMoxrWJwDeEcKijlhWuTf8bXUxj/ELFdvQYt+U9YB/T3kVgSeu0eRBw9yedvT06jCMcSADN1SHC
r8AbEDhHTrk9HcxeWObz/MOV4qxX7ibNjX0XJZdYqkNKldtQShosCEnkjC9YdzSMOtHakhTOehcy
nki1O7SmaHkbOCKAqRyMVv7KcDrWTvXtdIpxlrq2M0c3rm/6SC9szfVgni3LMUbRM/dPjBuYJZKY
CBX/H3YLtkr1OaxXYZDQuuTzHjmhcqsq0jd/ehduUKzzXJopiQXs7V7zR47tUsQcSY5HQJiLvjoM
scP7IxJWuI514axtinb8kAzq47CD691tOe/OrU0HbEAh9joYya42w1QbtFXMFSqo2VU0mgvTMLAk
9Lt+jC5EMfzUFbaJpgdB7VtPCmpDeE7g2C7ZYHoshPMLcEFsyk0Kc8j6c1FA9gI9VB1/jkkwQh2l
RO4UTMyyZr9t0n1w5Ooq/DED7n7OBYhuw1Pu9W91rT9FE1P1DA0nPqQBy3iLGKUMie0Jxj/LdVHE
Dvw66dkJxL+stC/MkZnoVyc2TQyPvbeKx2OqggdEZ2BUtXfyfQqARuMoHoGtubNKfaY30pFB+v6K
cGU8Oc345tcMxj0b6Zmew+dIXyX+48oP2sXkuswEcbd8K4XSVefGp2D77fT85PYRp9v8+/jJm6p5
eWMb0bwesp0dW8wwfGe7IXhP6WhWBdhvBk/i0AQVHl6amSXScSIxDQayDITD2T0flsjihyrc2aV2
jYX8s4d3VVUfUYOGFxcVVGiHJn7qBvJ1xGfRYWUoMt7xBCDaiB/NlpCO2+6VHc0jrK2CgRkpS7YY
Tq4RP5NXz/vmzGF02DX87MOjZcFOtiHpkmlSmI9bcgawu/X3QiGp6AaW+RrCcyMcPnNGm52RPPnT
uXdHZMd9220oiS9NnrOwLrG+SwZaAz9aJhXPK0nlMWcYbv67GGTKotU5ocY/s0Kqhfbo3b7kjUIj
EFjdWctByE3+mxbjGkT7+mfobJeL8UOVnCcRvD4QagpyGFHedZCx7sQwaVjzkCtfEWd+qbMG4GEF
i4cKk9mz946h8NXrhU7ZFX10OjsZJ/yq09FaRI335WJkw2v1PrlYu7v6SHzVmxMzWCHzr1kKdKKy
se/z+z/AgV3UISR84eAk8ZvsS1KGT2A+GG0jUJ5K913PzrREfNRtHmwIf0HxDeILuCZ5CBMkGCiB
JKHHRxWiP+oRmUYDCVxdzeI9rnbm7G73AiPf1t9GL1lmxUwncZcuQSFbfNTmk5qyXWLOqwlj5UwT
Yk2gkAsCuz4wRWPkHsx51q+/a03wGDmwU9td1zkhOCqi08GUGdqMr3GI10uLmX0zv1jETfjyhLl6
B3rjvVd08KRygawrAWHRw/cT7ja+3VpQPrGLMDzeunx6j9LiLbeoDtpK1kuMNLDNeRTTIVt3MCJX
LDdfGKNsRAgaIiVLjXEdOve4D7dtob2HWkV7yGLfLv8ipf81PKyMLO6Zbj9GMDG+IeaFBHFJnf4m
rfpljLbBEJ4rf1ySDPuGwuJDQTcwXgjm+sYlVtNMV0v0dW+Oma+dttQw/zZAM6bkR6gCZ1CNPC2p
nyvTe+my8UWM7dkZE5bjKuCsJm1nwLapcvsXNPqHiaRcworRJZRb5eZ7Uhb+JFMeW+Drm4Xwyr7H
DJ56zf1ucupAKCRQFrkTqCcgvWovTu6eQWhcDfMlwhfF2WThR2lp4/TsKSF5zxYkYrFfpJTK3q3M
+yICd4NkzPb9f4GP08zgIx8IEIVFHJ2lo/izyWtBJgCYPzQOugWboAo7wLJqeGM0xIB1MWbibcLw
l3XOn2aNwSpIpm9Tu/T41nmpIwxNzDTntMiB223hxBheRq1ZFg0bUDi8J5jVb0WrvmtQTStH/HNT
Zk0Krk8za3jx6xC6zMxbR7JVye8olO8oy49hT3KcU80t5uAv7JzXZaxQWjAjB+oR7K1esT52v6ux
/uHn36YzeUmIdtz6Rfrnmu5fRpMfNShc0w4NgV12GwurNBWo9c62gdHzGl36h6sxQULdT8Swbl4z
q/qoJp76nhTX2RK+0iNv7WCUw8ybkZYKvq60kTl7kArL+VgvdAawrF9r/qe6qL7HWrxUPc4R/Vfm
wTGPm+ek6H4sGoBVatc/iIP28KFWmORXXl1+4CEh3afzeJ5eQyzBzO+wM5kVIlDYjOTsXrHIo800
Wwym8SNybxE2fgLOyZdrEuKT+Ilc17lmifEBwA5lRPcZdu2TQHpRuAaaVi5WbmEfGSHCCM/kq3RH
9zOs29dCeudRD6+uIchnJYGrIpgNFNASEQSaka4Z1knUvmSG8yfd5nVw1D6U1o2//Ctm5Yd6jF0+
qVOmRuJwYLKTQsvkDmwDSv0b3Oo+C61nkyU1NAr5OUbxh77MA//cYdle4Ip4DcbwOdUAcQnTu7Th
sGNlh85xabJAZsva/6i6PpfC2fbIaWGzc0LycIb8yKPv/THKHqdPQ5/H2SVhLZJXIhgfUSKRLGJM
INl5n/kYqFLSxW268rIEJRKV70Nf8uXa5j8lX1sL2irbl4XJYb1MdfunfE1d7dNzJx471wBD5o37
kugKRFDlhLmpKCg5md6GRvOXtNN7OLFrbcej2c2pjvqcfksMsJHzZbSe87BhJUCsZqVxU9cEWAlg
sh5UtOJVysBrlIh6dO3dT1nJQaCjXXeAV8d5Sk5lM+9jPMXjBeXYzTj4qAPYZhU54urq0erp3c3x
Qs1b4yOJjsNKeeIRt/yHia5jhssi4hkpBxOvOEQRbopB53jIXFhzqeX+TsU5t+RfXaGa9mazFKg0
jlX/qZ4wQ7psV/ukIuoGzS2pIsHAlN4WDokqMWlvyEJ4021KeyiwGlalJKtPgE/F2lJM/60WOVcS
93OU1rytJE4L7Ti3Kbwhnw1aMwU3P6M9Be+os7xH65wY7gIH2gy2H1GPYCtC5MuzNJHH5WsPp0yu
lZkN68Ijektt2zI/6LXxQg3HJLjnV/QNkhfCqwrTh4v5kK1/j/iCbgF8vbMyqMTqeP7szWyVhy+6
LLx1nho/ZhtctIgFENqtDRr7pwCDIGPj7kHa+pMjHo2tIcysGY9ZmEoHDv+mmtAWoYzn86mins9U
xumidfMHa57DKKiSemn2zEV1zJrydcITmjUVdYa6DpIlYDkQipXa+o8Xz0Ks1sZy5fy4BqpMO2JW
h7HxMTn+rW69f2p2QeHCQTjgIf21SabMNWCNOY9HYHSvLHHmfCYcIfYOiGS1RrR4EpDJ6X4ptKPB
/nByBhdRsivlMYpEzywkYn3msJtlgv7cOJhT8gKunEVKUCLCTck0dQnZmcqgI6bPqc98HNiBJo/z
j3OBo2bBhwTUvWdpmTtE7TphscYkcpocUhgjr2OPGmVvpo2HcnDLP6mVZ3fC9Kugo9q9edWi8ET8
OZo/XGRrR2gfvS3/OvRLtWS2NqWzH600WOtj2w0F69wm69FaQgxKyY1ytJqGeRJ7Q4JLMWtQ9Gwk
sPx6T3pnr6Q/8TwPVE8hHs8l1tebJopV6mskOtvvkwCPX5gfsUEuaRVchWfdhB6+WU3bAPEMv/3M
QMkEnSbFUJ+6qF0bhrxuqr1OPqo+gTvP7au3wUrgsI7hxhPu78AdX6Vo5MfM473DKYHfUmfJwHXI
Gu6FOG+LZNQQivkCJEfFUaJDvdOvQmZ7RA0XmxthwSAGp159FYOJ1s6FKmjWyamgKEY0gaqxYB5t
2KrcOHXEtkvQyfcoMNf1wFugpQyVBmY9WVixNKHWjsCNL+syp82p/WffD/mwgJwTtWLdc25H0cTP
CMA/7IpCQjLenpduBB2rYjOGjrHKmTFaPMHcDdGXNuTfMes+2HHROTonfcwDNJXaG0rBfhHGQ/AJ
S5tFU76uHNnehTHCKWugbyu4/o7MyKjnMdcwTsP+lzukdSz3a3HIbAISChc8AoqEqi7TsxW/NxP9
M+Bx5yZJ+GGYN81g3/SKSpWF2yhfdVrddTcQQilFnqz9hBlAoAFGEQT/4JMO4wVZbvETtSUTcFHh
UWak5inQV7IXzbabKg0kdsen6jWbxoa1qZvMSaoZtu2hMF4nA2LdJveT1cyuxHbVc1bVDjCQLrha
ImRlqMhsBKWPqX8UNg9Z+64mFlaoojaFa1b7AqVVUxqo9YLiacgozgPP8Ta14U43LZUp+MczQm72
lQa1U22T81W6nEOFLbaTXW6lzcgndjCQpE+J7opVXJrtampwd4OVY2YyRdq+ie7wBGLgvADpPX4N
1fwGVs/86+JOrX6MlfbZiqZdWWJ+c7OQvxonvJ8HMHP1F6/rirXpmo9Ok8zzqeNQrxATim93VSam
tQiDgGsqid4Ytn7rsoffZ3r3ahJw2mlQ5EMnB2EV1tVz24cvEEdfwwAsXxL6H6m6eDkJuUZIipQZ
A2bCL2JDu3DoilDhyX1s+7wVeTgsQRu/EjO7xhFwSEf3HY85MA2m0SHKwMqNMYCiexhZtg9G3m+c
AW0HemUy9yjyVuDMjngMdwZzyr5Egmw1pVwZ/IbVdID+WwXfqWGcjCHERhBM7zzyF+QIC70cXl2P
6bQ2p+IaZDLSjkGlxsyiIejTM/2APvURjDoVcQ2lVx/KJZDNclWWVAXhwBir/3NJmI7Qc0khsi1L
HyClEZ9cJQQDGmX8akVocIS1JPx04zEU8oBHkwlypJG5wiaoMdW/siE9zYHcgJ6Cl3s0vEfSad5r
3s/4OLNB26ZxQoc92I1ZW1MHIVfeujHcY29TkskqPSTSZA7j59vWzl8CbfywqPPlhJwGXhEziPgr
j9EtChd4fGChmzbeKqW99FANwkx/FtP0hbts6KqvsmxAnPoT69XZ8+ylF91QRx8YBY1+8sFsNGPr
0TIIhnIxfpUpbtQWfuCsFOm8fWMshkn8S8yItZ7Zf6Nc3E0q33mhey7NHgJgAJ89z/W1P7JLSjtS
s/DcfYwWFxS2T1IDBWi6UCI5rfadYVB9+qwvaZUzJGYayD5izpk0p5x3vYY5LezKz8l3JtiEkMwV
hUpOrz16lByo9DgMMoy+VNmPIWHsCYd6LQGLQ8eX58nntg7ktGWQOeOuw5z1QHuMm3R1lajZ8DcA
UsqFbyw7u/hFuUqg0sBcuXbjL6CLuHGcd5yaBVHq2WXs/SPfGRUYuLV1OIHwsLHIL6rB+jcPfbnt
9tiALkPKzw9cHz7BYUpdcOCj/FWFeqlr52xm8/ddymfR06N4en0ZxxNP0twZKLkULSeVMU+jjewR
qPZTPiLRvI1uxE3vcoDpKvgXDphsPM/6iVv2LrZ0Vq/kIkFSJf2P2jP9MYAU4AalhxnkS8DnPAbt
xQnxRIH0ejJ1tHp8zUwziKVaZtdaZ07KxHvaT4PxIjp3TWrPrtSLL7ezkSpo6WnSf5jWU13YrbeK
yODowWmPU/DmTmqDn+uedPW3FVNR4ZQuIbrvmlDcEx8bGhaWZ6JeSGCqkVUZ5L0tXKyxnOTiSKpc
onZD6F6Z6LOE8mqxYMr5VjoT+dbxX5UZr6FL8gHxSD+J7wJBpCP0yOxmrsxllGzZdSOFI6hpVmkC
l0vuQG6wW0CyJfDrCgdh4apoX4NsaJHLZ9hvtNr4bHrjWGv/3LIluyFIMTAXE1k25bbMMPAmxc4M
+gcxugeRsKCKlpZQv8rFb1nXl6zmJujiF99XNs3yq5YiMix9eRT+sKXLwtc14PE2xfA+kfYGzIkh
tq6YiaH+6rt/XrlC9XcDQkQjUKzTqPzyxuQau8YhULiMA4NQ0NFcOgYxizi/bmyz15oGnywou3Zt
5P5bz+trud07w6LdOH3ouPYVUhpTMiY3bUUaifYN42weUOKV7+1bFVDmTy1oBC290zb/tFo1oRQ1
brwUfFQj1INi8C5x8qtH2a6PkZkyTefeqXRsGsEmm7If//+oNwFve8xGKhFFKIlsyvvYpysHbCvj
JoDyUwREuMP+0VGatfCLp0RgRAg4I3SAYxqUucg61aSPcoZ9yelYWd3Sj+s/WeKqLHMGAppZzopK
7iNiZHHUNIy44BCmBi9fl5p72NDR2i+mZ51nxeqtfkMbuSeZGq3uhPHVMdGcdBoMgqHb9gO02EiA
8sFDsc1DcrEQvZ8mBA4qGr9M4LykCrDhiGKFSAng+sCI26rIe+qweAap9W82r7Q6Xi0S5X5kUHEm
GxOW2/q7DCBzanH1NFSjs1fmS6ypT91UL0ktP5OyD9YoN5Uukw3IW2CGFOi1FQN/GBmvQVTaByju
VuRMHOw4/mkAj2tIBUJQEjO+68OVSsKBwdeNYldX/MhNFpww/iC7ay9Tho+5MNvnaOg+h2Ssj15X
XjI/BjFdBkiKcjZGxBsySAyEE2NK0Fy0GPPQjCDCwGOiLxXkFmNTYv4E5C3v+kzKkDhjueyV537b
ZnZsIevIBBteU6A0U4DfmLEs+T9QEiv37ulsdEjBIWBt6VkGyJYRwmTQc7p343vT4aRtYvfJZy1x
yHtjk6g63HYVBpS4eUVj6mz6jrE3UJqIQce3g5eCi7wyVopCk1U081IpCvoWpne4QAGM4qQC6dqd
HDuVq1GdpxKIQFSIlyZigjhJCXGFLtqy6JPMRz6PDqwEe2Mi+QcFsVGTwObctNqzbxbTyksnhmoe
uoCRkQlAs4+k76HdVjtYIh1Ebl/bCyReqrYQoGdbFYh7npS/o9HsRpAI7G8LG6ywIS2EQ0g0FK56
wwb0TE595cxt8egVK9pQX7BPjkD/LuPMv5O58FI0s5UaS+Vq8MCFVp9Vmpmsfqy/FjuBSHu+4All
aF19Jyr56TsXOb8T7Evddhexd8H5hoRoxEvV+82T5/+zqupkkz9cFZynFkXuEpHYP+FM0Bx1ZsGM
zikDODcjJpEmQAB8kc/aEY9S8Ci0l8gf7lbCXrIb1VqUpJPBQ7Xn+n61jEcvW3loLtB38SIivjom
3cBf79tP5eRDynOOAaXoEqOvg+TUo1Wt/OfCsl6cDOUJY4w/0mSWAUNjn/NbqvkG9LVvw+eNAlnF
FscuviJRI1G13W6xs8riuYqR3/me3q4tlGtBmHw0UXfSDM6cMoVblpqon9EiMF7rrwNTBLx6kKD0
mN4jhr6XmN6ZIDEOHe5YyCkQTC39Xtv6r94UzwF29CdhQiIYKv/SYd5VQPCRPXg1gJTqNxLJo7D/
8bBf3PkXYn++oVuhcwcskNavDqNfBDekwYUCC2vWjGyucW2V9tvA8H5uz7DvoLWKIPVrkw+ORhV0
JooPsa38TTFwmejiKRaMg3GcQiWVZL9h2xFp5y6JK1KbDoYGq6dZVfBkQClY5C6MOAV4QaJNV2V9
z4OhWJXvjTVmuzSoJChkZ9f4ZIuOorjDjSQ7q8cvEPEtdEhE1vFIwow1VMec4ffQM3LXUgYyFXoF
wMP93p58NvH6meX6CG57QsbHBKdnaiE0c937ZbbSSnml03hrQqAYhGzmGxiSul1SzSc3aCMTNnfv
wqTuL83RvKTjsSE0dSS8kukBkuWEMYutHmaPtzWqnvipP5ni40e3mD0APGYZmDUE2DqY2QtOzERq
JiYM+7PurG/oSa+EeiaXMUQ6DenDavRDY5DA4zgm/gB/xmoyQNLkpRy5EajzGkJlon8uehebMNQl
8gtyX5npG/lZh2e3GpPiM3B4m9oK7VieE8I5jOmWdEFAAAXtlWaYy8b7C8p4pw9jvsY+TnOECBDN
lQ2LmObHYF4rUE4vLJvtW9ATv8fwVxMNJrIROx7z27UI2c0LBtcpzFwaBbyUJM3JZZHHtzClCbTk
+NuQT72M2WL0AuRJnRJeVyQxmQiK8FSHCG4SlbZj2y9TnIB0WX37pOOAo4rllouluWlJ2cK5ByrG
nldrqF7+GQOpu7PR1o1RMLKyJBgbnSQKo763t3Lgs8e/EORgoMtaSxAtu7g22yuJzCmSMweRAZLz
LGhvBnr7mkN3+T+3Kk0rJMXhPxA8v+YIXmbEf2RQv4xW6rAQnbZNiO0+Sc1tNWXGG5LNmbGbKyGO
hkYDUIZ8W0hLX/AhPBtsDm9+izoqn8WiJJy466Cz1cEK0DxbqDccAgLSyRR3WzMbtqXkMsQBoAFv
1NSr3YYvgwHDIMy462CbsSOsp3/BQHJSyeJ8btpiQDijvwK+sqY76DCV+jUvMMgTXnwr/a6s9qQa
7CJxTj5xCPHPhfeLWRFuDWUBI3eA1YBtcMMCsIWEVpJiiwMW14bPGM90c0T8zY3MCsQA4s0I5hgm
n6Etu47XBNWbo1A8T4JHB1nvw4eqwaSCPqJFHzqVw54jSAGiml7o+pZ+U3yTFeZvuCqtteDpXMDl
KxGYsL49dCHuVdZyrjkgW8dnSiAC00T5hCGkXYVu9uopdsZaLV80bY66M2G0AIT6DvT21GmV2HsN
FXVpg4AF6HJpkAsbugnvI+h2vil3CAcUFVhxF5p1aZzuWLpogCvG+36tn4s2vloOfOuBzrfNY2BD
bf7rdP6tys1XFnpr34nUskvrf3r7T+GxNxtehiKpLz10HKLVAmuRaCyXoyKtFhRuIeHc8Q8udS60
8qsXGcEuNpt5/LmI5uzPhNBwbC/xb6bJdWZySyDccyht+n21tgoemahw7mOYf8Q9ZLiQPS1qWB6k
oh+fOsd56gF6mFF/SDqTI45BXGrDp2vAdFk2uvlsMl7iOQ9+1EAh+VV2pUc4VuFv0ZXbPLpWQEyW
BKYdNEkTNjItnEc0VObuVw6flzU6hvqQka5tW9/Y+hPIzoSCjiMLPRsdKjHYX4XVf5givhF3GVGw
cinUDUKartOwSdDK4oT3ZM1z9dwl3WPwuyfojugQbMxDffPW/cfYmTXHjaRX9K906NkYA0gkFod7
IlyF2ov7JuoFQVFiYt8T26/3Qc/YDvvJDx0xGopUsQpIZH733nPz/rUz4/cRPBEpjXLvES11Y8ve
BRS+9TBFDAn+lbHBh20K0BQMGGUrJAld/95oyxBgJM9b1Q2hGdeHsmIdaXzxaANYNgZaR3okQ5AG
9kqhYtA38ZjfGcHArgVTwRYRu9wVdnswscuTHEPTFbRPum38Jn45Hsf8hMYuFjZQiMXaOpSSma1I
WAoXGIrDUpsohA2uuEXiIaopJ9vaCvGvJ1M8c77GXYrVhMFS6y/fKWOG7crktRdWd/IBT5sZek0i
I+BRfntbm10PWGms34LsFXzEqXL7qyj8MeSADUwz8L+g7z01A6NkQ6Ht5atFFhs/ciDX0s4LwEyn
pv2mBNizPjksJk9hdkDTDqNPctRpNB3hjoVmkaDB1ogsbZG8+rH34j4EfvQ2zZIWkQjUZmVdtNWf
DQyPd6U0D1y2TegS2twSvgcfj327CNLPWsGo6JxjjPSztXq2SktAL6bOzL1dCvKegmlcbeRnYbb+
mxxx5ATO6kRtyNuRpTMt44T1operjmoDJa06zqe27+0TNubkTbFWJuQw7QSxqnWIURixdbb7emd3
rbu3KcYjt2xRjQQsz3Ee6Y0awy4dQX3b5sWx826fNHSu2GS0SQMm2HFqgogXweNqqOvsgeV/t04U
xSSfMqvXz7qbfsMH+cX5X/O8yZ/UDEFJqfaGWsrKLEkTxGIJhxqyg2/43BLCRajVMXsFCR5z6dqD
9HB2qlQ8JEMEtYO/7ojiRaRV8p4l03oVuwefZ+/Bb5v2OZV6V87q3C93sUf5XULiYJfFdkYBV8oO
uaU9rzUzphBeK1irGS2zUf4cST3dAGGSGklOVX15MAzo3pWqvjLbPgzorU+im1+tjgi2hSNkK0mR
Y7bxqBfw84TymH1UQlKb05JJHyaPs2tevbF1zir37sSEnadLaxIGs7zChAqHObNYijnDoG6nlu2e
68r9rjKbE5ks9oYsin1jt58LU+qLIsR++et/UXXEs04gKwCSZ2/PP82olS5n5rEpSCW3PUVoKHas
aTOPfOpncdTowjtryd6Nmf7RV/F1NoGsTWZrhQYzBazBAK+wzro73QeIjo33lChm1tqWAQ+/5ODG
ew7DyCo+QAhZN89u3hXhWGTLiYnpg2G63Ai+tZsxXJh0xaG2zsvB1csFI6+k/fnw7Y9//fu//+vn
9G/qd3Vf5bOqyu7v/86fP6uabg8V9//nj38//K5uP4rf3V/f9d9/6x8/5L//yDf984eGH/3H//rD
roTVNz/o3+38+BuCQv/XP8c/v/7N/+8X//j91095JuH257fPSqPp8dNUUpXf/vml068/v1nOX7/e
P3679cf/82vr6//z23/orm+Tj//7Db8/up5v9f5mubZnB1iToMS7Lj9q/L1+JfibFDIwA7hjnhkE
rhl8+6Os2j7+85sT/M20PFMGwoZmQ1ZEfvujgyCxfsn9G3Fo0zEFVmDb9Ezx7b9+7//1tv/Px/BH
qYv7Kin77s9vQkj72x/1Pz6f9TfzzDUdxL8hhB3glBKe4OufH49Jqfj71r8ADOxjf5lSKoJQRJmF
F/t6IMZgFMjzETCNaUp5FrzZE2aFaJ5PiiZ6dNVLNFgAHZAwCYE3B6+ReOwCARG3+yFQCQ4sqGyS
4T/6GqOZhyW09hjIWwnoELHIk6OiO2W6j73GH1sBZ9MyfybovPYct9s4ds3dCCd9Q839fo3uIVSg
IovkYXCKh2lhm6dsmPNZosFojhgAem6kkU0FU15sIpCJu5HSrItvWvK+wCnAsaFloMjVPRU4qLO2
lIcpgzWJztsgQtmVfsuRYzftEHz5toXw7Kr+1FdUyXEiJJBz6wfkHVUUnCQYU0zmLT6pGuLT7BAW
LL0+hlkDfSAIzmzCxKZVL92uJnr/ODoDx8O7uGjafR3g1QpiTMBOA4G4b26gmz7m5nwDO/R2kgUP
uyY6WCr7bsUDb1b/3XHh9Rp4KUjnR6SoyK+SrAQrSLcDvV9gcsynSbHgenNbHjKKA4oo+kktJ0S5
drzKms5CQ/hgGE3NUAu5loWxAsoIayQXcQTtYDUOjkvEMcDteFzQd0gdwYlmK7XJoYdYOimPCWDv
NPCWkCZ2rB0+U3M8ZAdOfHhiBKvz0lccQ/35YTALK6Sk6ZoAyg2LntgPsCDZG/TYKfgiky7Q9lmM
2pkQpSsq++olgIzKniP2osrPJEndLX7ZlE0jZPtAYz4ljLdtAcxvc6NbdmI6E7olxzDYyylIzBcB
9SWkMV1DTbKOVke5ayCoI/F7OgIHV6EVYFrGSRwQu+Qn8Yy2F5oVnTkFqhGfqt5xsN9gf2eCYoTl
ahR3yYfeWnH6zD7lsei9Ry+GUrfWqroQXlgZh6PGcG4zPBs8+gMNYBfUdeCvVh4+nTLYC6qjwJio
Y8dqxsAdc6gJtJFDKVnXgi17Jfx4Byzod2QH88lSDYG3mPIUmIHdoSQB2PeBYs5WOnuD335DZkbu
oVfcm4IE92jDiXWyfKDoOfhR5JwIB91bLwGx8NjriDFFCQDQq7NQbBT4cIdSMTVweNp4HzG8PM3d
CIlEDVugu+LcJOCYMxtBHns+W0kbxE1oVNg18uCdiQouPqLGDsr9Y0B52GbGXofzIqv23Djbsm7S
kCmEHzYpNjUfK0JhTgGyEttbH2FAaXZvjcRd3UybfEKmj1NsacT6nmcwPNruH7T2qcRFp+6tvIOj
Jz7RS7C1ucNRuJSzr9oM+jAJ7HVET7rwvkJL2o7QFYjWM0jUxD0qM6KlEML+Jah7h2BUDsKesVpt
LKRwxoj+wUxM+6YH7VjA1YrqxwnL8JtrZi8pHx97uwSSnpk8uO2ANNVjuAkWjEsNjj8+q1uQMsdJ
4cWttSSy55NHiUtqMKJBHLKF4zpFc2heLIO4i226MHFVNHhCNk0igBBH2fcutz7ioMh3qSh+5YlT
htDyPehgCQHZwLBDERChNdgnRKRtUrc9x/Cy99Ng3kEcexzY1mNxGinX9qKbJn1rRX3I2hS+px3/
Em4M9bZfGDdyuRYN6HY5QCRS6bNtaE5pLA2YsBApE9+9tQrH3Ot+hPXG3KMEk3B0k/TVqYBuRorb
yPcN7GNZ+hGlfX625y3lr3vNTP82sRF/0si4AP3Z80uOJ7uzGFpTlgL0dTLwq1st45GgH2BcFfFb
ntlE7jN6WCiWD0sxfejIBxBnex50OPWGbH+2BqarHIMeJ42ilFkquRIPjmR9ztL6UppQ4IfECBfd
JnuSKvSb0r22ialzxi+i7TMTgQuYcsZCLNK+3/qMt9N72YzFweNgsc3XAELex4AhYskcPeXgL/Da
eYzvOsd7syrPOARV7HGvNfDx6+K0UJySVDvdWtExbxDx2t66KdJahH4+JDfkxjGykk3xyzWa4x7w
gZx9cBAUcFNQl0DnsWXevSbuG1NcVKick6rZlKehB3iYM2brGRU0c0/6KXX6HSadUAv5WA3Nl9nE
bZj0zJYyZLXBYc9dBLRfTcZPQFBzqGA0dGl/oNyFc5XsuJBoUkn1X1cWKpeQZ9uECli2853Bzjq0
ZXrnQlGCLn2kG/WWnaJ8Gvurn6X63KeUUs82zDrpTbu+T+Hn1rjMghL4NAsDshZbYS9v530jxMGW
BgFp+I/7tci7/yEULR00OqtT0GHGwf1+x+3g08EsvnrEt602rPc4S8ZQOBVzhvohwZllEd1Hck4j
gHyEBoV3yNBUwl4Jf21XcYnqcGwfhu8Jx9swA3IEyV0Wq0MbyzQz1CSNi1NN21/IwsFWpN+CGqZD
WJuXuH4f9XTCe3m0KiM4FBgIOu1TXKiZyOlV0u9T3F959WJabblngiI2MWn3uCqpqjaGhg5EOLJR
Qr+HIp9PidqWi5XsCMU7Vvdgj1AfpwUSprpXDb5xUDxWoV9wqxl7EWcH14t/onyaNOuUHLSVbhhN
NQU5IDyyKpvOsyOvHFZf2GVldJJBNJiA1RH4YR9Rcyak8IMBoyk/hMyxMUX6w+vQIUr/Ovke6QLH
OGKfOLUJHHXR78DefwwxIiiC3L3Xxde+st7mNoUcMyR8W+af6qH3dtRNbaAQ34q61zvY4tQisAaM
EYyiFaKSzaTsWwe3zOTQKDLY4N/n6W6ytd4WvQXhPA0z1sEQnLE69gQyh9G9zxpm20wF8cQSw2lQ
qNf2Nns/0VVbAoRtSbbstMr97ajt5GTAdeOhhI1ZuSkhK//VfPNdDufDOPrHwCUqnjW7CDH0Ktdy
KJwUry2KwT4t8ojg3fzOHgbercINggL3trAH6pCKaV/DAWlYvPCkoxZCl1/2MDwpNY57W8wvZkcP
9mgq4hrDfZL2y1bbEx+OOX5fxjUYmQmq5pq6v5nHeWbCSWsYjNL5unCBoQ4tZ5V4xm6UDamclPty
JA5wLabUPQoLnFBpp5c2X82BdDQ1bVzvM1XgA1tyYuYxgTiDIROUq+QWsJN9dPAeh0XaufSmtMyX
HOOm6WZCDwy4XTuS2xjmDKMU1EdKBaBqYzN30Jl6zN69+UrNojpPiJR9meLwQ5nOMdeWoq9P9L2j
ClmIJaUrsV+qDnR2/Uyr23SpWz9gH2lEez+wAL+wBoewBcraMw8GLOlAjb8wp10dRMh97FrkF4MC
LZYASb3A14SlSFSC1rFbm8Az1mbkJrM4wLXcF4eID+euizoIA3O+nZoiO5BvgnRzQh35rWr/2mJn
w5+KkzR1P4rejI5eFz3ZDN0ISlPAxaF0xue3SVv5Zq5tbLUu76VFTkzWtKQISjVCBnUEtgAN5m9V
uZauBKB8zNahOMIcVmrW3qOH6M5hssVFSx0iZuUEHdjHIk+0uoEabcXdPpvIyWoqnTBJFhh0nWSm
AfJS8nDfKIPK0ZGVI8KdsrVUZ59zmLSYm3AHOXthmWVIZoTVMW1jujhZHkeGjxxjiIz5ZMLAKqGS
L8sIQ3ydoME0xDGKtKSaY97l4Ibjy2zie6ZqhPotV7CWuNXZGXFqpfVZt6M6jYGm4AbkGc4I1j3A
CUDwCHewQSZJ4qfbcYi/V+bJJSu57zvKs52y/UolU7GkB0Pn+SWUicn+khZufm8gYta32ZUpJSAu
jQYLyVTniju7JMHJ0I8Uhzd/N4cCH6IfbT1d3ZG50YckXbABI2IFIxJLMqfnfn0Xgjg5W0nkXTIH
eG9Z7sdGfPaGfC5sf0aG5fV6RkBkvf+Zray60TqKZqIgpYi+1n1222DOpj6FtYbwv6zsPKxicHRe
ANRoLd+iLGwv/fRxQak+2iPDRaPiPXD8V7vBNldG7tmb1bBp6oETm/U0JyQeCweA6xyI+8z44uj/
Y2rUKeV84Hqs5qIWt15xQaSfD35xzashI6jVEwn1q4tflkQUEKl74XwQpwGKH/gnj5rFfTc6d3ah
AB2xnx3oZbC6kZjkQu5tOjDQgnzdVsTFMGcRlmUHXlb1yFErp3CB/WCCNQ0bQoEkY6BvNLPgIbH8
wNNwtBwDnLm2zhpHWDamzQmFPTqkNXcZFd9M+rNdP6aYKG6GDCtw2WL0ZrC+CwYLgVI0j/TltYST
ED9j4R9HOz5WrscjuMX2b76LwuXVrLr4kPApx578PcGpOxJY5D23RiitI5pcMC4k7GvQSQVQxdNQ
1BpNzXzUVjDSyrVqKqS+COGAeC+hX6n0VwsZYuONNhZuL159/sZ3X8Z3pBFYSluHRxFWwIIehkH1
eMJ7fYx855pV7q0KPH2XizaMLNPY0rxHT/gzq2EQlmQDqZGRbD+zlnJNZZEilURph/GFIoIypG+d
rlm35fDWtu5mQbBfI9vZpXUlNHE9/ZqJ2R3cwb61epldirrf444e7jt2+HfN8GwpzFxWajyPXFA7
JyEW64jpU3v+reFY9x1qq7wlQzudhRHxsSpK+mwP680cjY/CMF/8vvqEQ4fU1LCmaJazaDgaJuSy
VrZPbc7N4xf+Z0UuBpvCi7H0rDedfmUbQxzFZucgY6RM15t87G8exb4TI2sQUSdShfQRUWetKwPv
uxkBjhEfBscMYY9HGddA3UmzRUSCW1gVJRol4fT5TlP7FlrzyCNRrmNmKsvtUjvbSkUozOqAt52T
VQEJdHY4uxqyO0PPw4nvlPVh0oixhG3Z3Qq6gdi3PdFJsvY/40GthLGD3f5O4BY2RE3tIEF4A9P8
UfUC4hH2cauIQk+s9tkcPg6rxNGYqIUmHHkTT1cP89wtxBav5uWUAwzCOrgmE61rY+tZ++S8RJiB
DKd/aJLFugGjiB+Xg6NKgo6FLrtpyFJgCaQCapHNyfyFsTEBwXOBKm/vEpAHbmykIbmQfOdIQvPl
+qG4CYYaxlDrYs0e3s+Kie03xN+E1Hg81jdm3V5E796lFXF3M/PespnYbOphJKXpayaPRXrQ8UAU
jxAlaOb09jG9IoC0KJ30ryK1X4M1SDUzsmn1yktrXE4HaXDlLMJIvwLGTkGcz38LBGZsGl7DUYIo
AFa+H7hLdhYsubPWAe4J2AuyRR5ZeN5tbE54A+aBLJ8iXD8GFsKx/b5MCGH1BO3NH7D+g6uZfKbN
ztEISLq63RcC5Y2Dt417DWg6o/CD4xW3+TzcyKShaIfunHFd9Z2Fmu++5iyVQo1FUSBYGYFwGueT
8EzCUxRRION/6JxSgQ6/WjNNZ53zkmnowz9N+4fVvhUnoIoea5n/O6skkTtV7xjvM9YwGboUTnDI
a5ItAQmAWgbDpbMmEpFVevYt5H0PBu626ewjx/sXvVAWhUka0z7VpAnP8cF7cJPp3LFcUVtiFPul
be7oCWc9MtkJexYkIKkmeoqNdt8EuNOCmF8t4mFuxKipsrQee0hhcI7Ln1lm4ztOkI2zzHoqH1JC
WyQh0h/B2GMCNR8ISlIU4gAxLiP/fVDlvNc84yJK13ccEruwJI620MRzGWNqKQOUgyVwP6Q8jUL/
oEXkWJb6xeUYwk4tOaeVdQLlECYL4hJp6lB33LEjj/jMctdWmIrTofhVcJDibJIs/XfmRQn+43ln
ptOZl7dPTdqRBwdfdTz99Ocx4OkBEAh9iLysVXHQwruQ22E5sPLGdOS6hndjIBFuHJndcb1STgnp
3SWtEhu0fXQQIOYu/prdnvCLkf8qouRNm40+S19+GQ715IzfphTUSYDJJl8ivCxGRyAkCKJwqn2P
o2ck9w6NsFhHIL0nF7/uKT4amtshbtbOwXLc+25HJ3rWepucBywsk4RJXvboqckhRqTOImNeGNT1
gHmZBtOJ0KNBLseiMy6EgwxSyzVhJVnOo/bUHSXcDG6aVaKyEC1TKlaQD+mVd2gaUKBwa9/8gNGn
Qi4ZBhMRnNWZ7Z/97IGGhYjJAtA6KHXkF4+5b1/6TBdbYybSjS3gBJD2IgeiXtVknZ0A2/O9nZfl
d8Gmyo0fBeMoQFQmOZq4eEJe2bG/z056jl6JJGB69SGkr4g95S+UCZoknTrsiztwqHQbd2/KSh/c
QA/h6PvVXkr3NMbMm3nQFZchoNLcWu3LQ16eIxn8wMe6l4v+NHH+2LTinY1tqZntNdZ6e7rxL88r
nwZjIXwsCvQ43pMiPuv4tXGvZPJMGiMNeqslwEN2+Ddm8DXlqELKsL/XhHMphQNL4DXOTvVcezSn
Cwp1trQY7xwuqqvHqNUglIzVBv6Kn4Lxj+tyOfba2tK0hkmPeITE4BQY/jsvpz3w4Ye2RSsknuWN
UBQkONZJZC5UZW5BLL/mGh03VkZhGUCK9sbx0iten7AoL3XSIjQbruasqj8XcMJrSE/iy+DBac2/
MrVQWdKIRwvzBQKt/moKdpOjjQU38eRhLOezOS3NAS8GREPc4jhLJT8xLXeTNJ7jRdwoL7v0dU6z
YhH8mpXYDQQsgeQgWtPacEwyFgEvNseHvG3tM3c58cPK+e4zXrgNZu/arzYDJjqaEqVtRrAqxNvT
nAsqW7seTttclQ8wad+ntvlBo4xhvJJVD4xxPHSpUR67soI2fj8YxDilim5TOtpUwRg1j+JQ8CKY
gX9X2g1jz//pNfO7mlKOBln0krmvVBCxfTeTYZfL5Fr0yUOnRbMbgNUjMZQ3JQ0lJuPcbe+zGrPJ
424d7Z9t/TuKMSKqHq0AF8E6OQm1jF9SXaEsjpR7Ru27jmFtLraJCbJjOC1AsalhpJaisB7q3vzV
MK8vHFKpVpncV+mhN5brPJiPcRvtp6h66yBirO0juAZWXoFlobq26lSLCorqyMOhlHAFWhQfYmAX
h3fj2cmxGxUyF3w6Z2bMzzmvMtd4Irq1nIgw/I9ikpwfPPgMFS44ZP7zKAIKhcbozOOUlWGcYGEk
SbanaNSc27fBJO3RUmRmWnbyYJTug8yyU1Sun6+kLqtyp1sGFHT5LkUe2kjyUxLfZMJ4tFdiL6BI
EyW4OE0Zti8NZutpqiyID5PxQZiEc8r8Q6bzpWDRwdx7kA4rVxko3v+nkag80Ot7otDH2ub0z05U
aOdARo08ufQ3ldtgswrp+vq9rj9L85UTnmhXLFwgOJAydzlJq70A9NlgLL6rMvunayzPo9lCZbL6
/cR/spNq1yWuvRlux4rlISsOxjxUT33ZzZshVdhY1W0eH8ecbm9QZUwbi6/cn2kn7txr0qMmc9LM
r4nPrzpCL4P5eOct/ns0gD1XI8bYrBPdMeX5YTNNeSqpCl2YrB3EvDNc3nkDtGRIvCo4zcGd6xAc
ilNX7yFdzo+6Yj5FnfCxYfC7IZvDZODStX55GdirT+niM8ic72np2mLAbk6ZWbws5EQe/dJ5bGFy
UmbW3zcMyc/52q2si648IPzfBqCHGKx77zYMxRtAVodWxjdliXe28BFEhi59H/udS0aYhUWFZl6J
S+HzMZnzc+sN4i2SDELcgVRDx5vRafMIbweWu4kLs5V3NHLvlsp2rtrR93g13V1gd7u+azJq2YP0
oN6Z+AMGqiJmiGgNOpt+xk7zVVlYW/BFHInQvfmU2vi1+O2Xwz7wS15/Y8HSoVFM0ddAHWJ6Qmui
23vq372uvskoiNiBNf6x+NF1wV5A33t9Z6fFkZkGbDeFaoexY8t8bT6CNCdEWU13XcegppDjobbK
gVSBjNaR6fNUBvF9PbHETDzRjwy1TRNih8NA97EB6q7TivwYnvAlu+AJWgVYalU1zQ9hF9OOHCfk
5eW94zMAz4lgbKlKhMXoWzzqV3lVHEdzbaxtX5zc+JiRPCxd/DYi7wQN7JivNTxIHCv8adwUgj1V
nX83TgIo1C7TngwXXzO/HfDfN1yvA2rXzyebTMsFYlyxr8R4LvMGrMCCk6iG5j1ijuM5OYWjwZZy
5PG2EjLuhzShWUBV4j3VV08TKYp18VAXIwjMie9VCL+4Mcct1tEbSvwecxIQu4rm47Dua7HTTc2e
r2cuSeVOqasPsCY2jjOc7HkVML7LmqtDmokjlfMSmT2OzzH1j06RiC2d3gvuJvtTNJAfwQLaB6xG
ZP9ojbyzTA95D3wy2Fsf9K5mx9Z1I4HReje0NVYKyrd5lTUI/O0yNsNJyOwjYP9uFe3BsoJpR7bg
Tg/Ulkg3YQbTrCpD+mYzWt+MIgZzG2HHbzFb2sr8nCvvUKcUzHctcEu229dGJiVXPn4TmVY3Be/i
yUnEsZcBociA34RnFQCjaB0ngH7HHnqMK8s5kg0Itfb2DY30t5HvnxI/erYkniTVXK2W9GVrp3fo
ZxutVfHYS/O2aFlN2mk8s+a38O0sGTKu/SjdUV4hztD6Et8VfKa7xGpTpGT1vekdNvfkCqLAODlS
3ZIQZJhudFeOl8kpUYxAtCmhcnEFt6TjGho6NxTdfHDvEP/WPFJGIA/4C345VWNzrZZ3MS+Larpd
sjpBS72sns1rEGN4cw1APN4PNRZMqQQSQZSkn8Rq7Z3fALiz8LJvSyt5wqcB/iSIucx0TUkgDuoJ
pfQkc+eEtwtDbDAd0vwRueKNRMUSxoBrtuRfVqYhY2/8+WpDizeHHcxIG9qqim2EmsQJmW0ST2lI
SG1m71CizT2L/tGyxNXupu6hiOPfwUMbg+8enulwZsaYpT+4F4bt4CVPRgK7cCFQepjkg4H7jk9v
2dK/imPcxiOO9Pc2+H4SdhPDUIV6APgL81le5SjsnfvANsQaS2vvy+z7HGMj5fBO8a1Y9myqvTs3
oBE5soIdULwrtt5HLVOopdpkvGQv6bmcCWfX7Uxplso5tNb47anMug8CSmtJXrUB60SLarW1S9PH
DkUMmwn2fTKy2cvIV24TbiVgl7DRlh99hJNkBPbk2oWG7I6DNVHlx6DxdFEfjmoEtnfDRKSj4SAO
J95etTSfC81CkGiGK80uJGFET5S1Ft8DrozOyV9j+CHbJIC9ltRet1OJQxtAjRncR5L3AM/D1N20
hokeXSa4/2L1LqqT9hlVwFpci0ESyci4jlUYz/O+MJpfpclWLHUaEExOWuOMqxjpxdO8jygX2GRG
w4Mujq42z65lIACWMBkwkabzFcNKiu45cKBgUWk5U3MFk2+hyLQwZ0VUjOK3lIOn11Alm79T2GKe
qHVMKaqrn9rIQN4ux4hgIFXzNWfPmJkZBm0ycLE9P4vUsra8viJ3m01QfbZKP5ekzw/sdKqQz8Ji
xmvK7RKYT2Qe8MEOxm5IKma4bQ4BidT1JiuY55lSFmcg1PCnyG9z5jdelpaxYzO6u2nOCUKncbXD
n8KQYyOi/ldXEP/RmELjkY1V3UzUxxc4bpuesbsbmcyNfLAWdpqfoCG4FIiiqoPqYHsd6hSIbi6S
p7nROMjS7sBh0D7yKJRDsTNbNwsdR11m+aB7CGNtm/HIKTFjG7AbtmzkQCPHQJPsQIP2U5RFWEF3
zolsHSbLgH9Y1EdjLD+nCe4pmIeAtnGS+Z2mwCuWSOJzaZwzM8j2lY/NBjghzgiHyWOccrgusUcH
RSLD2BlcZkMranDumCc7ewvLwoZMRLfvV+2RdKMTOeyAvYLrE1xsR1sE/k7cgo71Nmb0RNX4EfbJ
pPKtRzqDqNhv6AHj2QJ9g773M1q4JoHKPlRIPJuxl9YNLJ+HoM/YkF/iKb+wBcZAkLiPSUDh79qJ
2KnVznkul7TeprnRQ1nFh9AXMAOYzhcwRWBOtOO0LyMISgbvmqZthnKVTTn3zr7Rp77tfOISjIxp
YhsQ6IIaB820kk7UHflk8kUF2ZGWXdEUs73R3JKpwfy/wFxse8wbNAmwehXIVY1/lSFTV3isOc38
ExP0Nrby+cZYNyX5OF2X0vhcyoouDAJv/NYclRD4OVXSCBVkzcU81QRZUAd47ylVOs+ZLNnZsiaX
lrPrmugjWeh17cebEaEsDAbE2ayYf6poehu8ftjZQXGM6xqvaYqFerKpurIncmxw+PUh6K0V68jG
pqseWieemN9VZ0CGyWHKV88I2WDuA4/wRMUytZp/qXgDnNjBHwC/qET3FvM0CH1CUNtJUExY3FBd
bjj1E1UN910GSrpYe8kmroKMtG+PiimS3GAMj9ezQOXMawDwPtVIqeRQA2+dmjBbg23SHwHKTdjm
VCuheBWnQLGv6nKXWBuWz3qsy11jM9N+DKKue6qal6k2rvESX6ESL7sV+6Lqu9kv5EEb+ouZFTSE
qGYaLNhoZ3STpXP0q2iBabTB+JIRD4VZuuBQAdFWL2xdfNTzNJv5cDKOEATibVe2Fy/niW9R920y
pOmlzRVYLv2lAXY8D68WcQU8zWys/YlLnGiTPOGPOHuHklRDmKqFizSBcyF6/7Fz20fYFJc085yt
5tm6c3DXMAn0WKfIHIK3T9vgJqgYULp4q2JVP4x9jUBlMenhpMCEpaJtKTLmvYXcB4AcVVCgQhor
iL0xALegq8KdDogbAIRU+CZCpsVECncJporHNM3Y4TrWje0aexIX5BGWVO2ChI8Zo98h8eyHIRlb
JhiaAUo8XywWIKtqLpleblQriLTgQieBImvUDlo4bOmGfrN8JDas27gEf54V13ga5S0eQ7AW43bM
zaeR2PwVHfWEr7In2kbopRdMY9p0uVlsw1kfdcPWY+EDEexvo37cdb15hmd2URXbBxwVq0yZDjvf
ijCdcL7yihXCtd5CjsVEzZC0KkRx8pPewNeIvrGNEfnsW4zqYqr8qa7V16wJflbFQPjLqukU0rhI
+GD9yB5/4NL6JFf84TS8yXQh8qjMWlQdUX2YmL4mZy12UTXOQPm7E1kfTpXd0XeZP3TAJg4tF1HG
855JvnPjTV+VwxCVLa/FWM5ASa2aed/SPrCZXFACC9lm5jTngRjfXZQn1cal7v1IpUY+F4+wBQ5Z
kO9z2GOT01k8o5LnusMXyn51DcoOoXCHcyPj1yTroktGd98A669w4RDkVrS3ycHf2sgqG8i+1mVc
0zUdUbEdJocfsphCFFyQrlUwbeE2nf3IxS7nZttgjQ5WNZwk1yENk7v1i91wfi8L+aRbffQIsGww
ZyLHCuhkMHQJkuv2rIq9G9QlVGMXjydHiENseLvOFgTRMz4D34rtS9aM3PuuoKrvoU34NJGgmRHV
FG7FBPEb28D2xouEdwkZDXGAp2+QdTgiUHWZ2qt9mjgnxFx9IAScXTRPv8HBTBf1GjJXbKecfUjc
TSb/34IX1mQLSYDMdMKq/xhG6zaQzPjjUhxtlyLUwWW054wlIERHvZTVuHPds4yq+jCMlF8k2iTi
5JIC8RfrmhJE1e407Fqf7/pP6s5juXElW9dPhA54M7kDehKkpJKpkmqCUEm74L3H098P1efcZuEI
ZBzObvSkQ3vvBNOtzFzrN76v8fRT5Ls6UFaZaQL2rJQ3PY8OGhhgoF8fwM2FtRhDgU9UB8XhcGXo
G9XdIi30ROo2+SFL5JFBWZaIw+zLsH4C7LiRzVHPO9J/sAJQCAyHT8vvHgwXT5GRORuJorfvDDsj
7p5GQiTOFshb7kDJiNwPkKJHLpMkIq9EmUKdpI5qxnH8o/X1A72gUm6qGuhLqtBVeDQLVC07oUE1
SrkXZOprkuofS5Nii1mTHI+SneMGv4KhgcRWqlBjem7nAfoDegjXDELMkI16aTBHyHZz3qOoA3KU
d8ayICO0KrGsXEfjY6EOAq6q1JL0oivXaQE82TCRAOrS6BvUVa4vfY4dXLbr2Q87yewJH2J3wAKv
yXh6g9sYi1rGewiPapMP4BUo8vKWjsVfOhclIUFXQUDPILP8dxKkLfzJx4i8s4YH8QYVLhPCobFz
JVVZCzXHuOq44Pz0wNqKlm32noaAtPlgZPKpzzvWtqQihyogq6Fhuj085KNjw6BDEikK3tXAGep1
5nqH0lMg8wz9S4RO0rrhjsaBK6ME1IxQCd94z8KKWfCaQ0vee6s4OVokFE5RN6NOW+npUUayGR2X
Mlyj+9a53VvjD08RnvdbDd1lVeihrwn4uVec6QGvsa0hqfEacC0Mrtg5jWVWIy2XOnCRYeDajb4u
StYCwsjZWI3ULGvRSnCwuP4h5dOQ8iEFTenBt1FwFO4SUHs7pQHQp0W/qnC8kupdhTQiWr0e17il
rKI0kmmjZDj6yR3l41XBPcdKxJ1QNN9iC9k8/kGE8NoubOp/OmSLcLsbtRvk9jsyWDD7fHdVJaGy
HSIOjCwEysT+XuHYgagfckOp8g9Q2mGbdB2AGeM9kLgikK9O9lQfAdGp6N/ggzHGR+uO/DgSl22I
6IUCtp7SI8ZxcjFsFd1vXqUA4wDizSplpUJLk45l2iOCEqvo+eKAPmbKIjJbyslP6YdJISPB0k2k
8DnA0dm4oKUXtSN+97sO+bKc95fbJXulz3ipapiqNTK7xc/cU2SWWMNJ6rPjg3BFJB6nOlXGnxm2
p1nJCrkFbRNybeZ+Wd5lkOZXID0cTvxD2AW2aupPbgHvdNDv+origBPkcIUMVBsAl+7AftC5WM6w
rBGlVS6YOE3pKOvn0acvbSO5CPdVh32kBlcPn5MOT/pda0KNCS2crCBVCBvRkHZd0ohbJaiedQj3
ETn+XQZWcem7NTKrCbUJ7uUEiBzmr1javVTLOyPXDoGGF6/CBXThYRGw8qhFdZYcbYqmetK6HrFT
8P8bRUNE14QZkOZFsC2b5gcYrJ3LA24oseHRe1xlINtQ25QEdHH0fJ/L7vfIT4pvDr3TmhJinscS
C0VKeab1jkqqvMqEhkNAwua3dJR1jzEH5RpE0Cv5Dr1RF267h4JliCoDBkgrrbc2aZvIu6ymgkxt
4cOxyEXyFreWha7nJ66zQCECCBKtEi4Bj1CdsXhsVLrpbpxBxTSaAhwVmY/AeFTRMK2qSN5qLupG
tfCtZgZXwD6HJY+XfsVel3VzB50RSAN6omh8p2vXilWOTQfkSLz3ISkhxLKPnSa7q+MGvW1HQHpC
QXePX7+xdIySnDh65BCL1pnerHs3g16eHTwDEbgueC1kCfkO0+Qoy3sq86R2F10g6isZmmPl8ygB
GdFzlnSblKpJWgMiyzT5m4Qq/kptvssUvX/UYKYMqz4pPSXU8SJN6l3/UY/wABQrO6s+qk1pANyQ
5R31inhRYH6ydkRqLxjSroHlvvHO+BSjLNvn2FFCCHxxEorQftyFQFCGFdobVKI9UAYcItwI1AwP
nnjQlxja4UztAh/sRGDFPCCPbUYlitqdcFAS/FdVzRodkeJllu9510n8pPYTwDOAsHqN9jdJU1JC
CQx6lDNgt4St3SraQyYk68ggudvLzwr4mQUmAdKdUXEzHAk73KoKlKiHCvDSCPFpzfChAHkMCZ29
hHEjjwIiUwXs0g3an1VYEEsVEFzgfHFDqVeOAjs+yHJ538lIR4UO1qx1UmI5Xf8otI/QQ3aYJLSw
SaP3P4JKvZRvs7A8okkAvxrLw7hy+5PUub9wgj06qReueSn8ik3cAlqh3usltDsqRKj3WBEa5SG5
miHk2EwLEQ6GDCocb4QCwUT5rYaai2QEOOpUQZEn+IkmMqU0mAag9wDcVkPvgdJ2wJGucKbNVwoZ
f4wwZLsYXmoFQongeAWp6Lu2MuMNTI87SZQArCfmP0Fbe1sTQ1R0o4HBeJiZrSqhsPWW0hcF+Gql
pJ9Cj0mkKmb+SiNhSDZ3kFdahAw7hhv9yu+c+15R8O1ALbIov3NbkiE4KphumIDrOZ6VomyWjpQJ
nHIRb3V/7blAMmtpeJbrkW+kdJTKWjlbpn7zQRJLW0cerBkJqx40b96pf2OIaL0jJqp/a5N4bzYD
io4+qd26Dn8NuMxDt/Le0KoUPVXek/yGFsNhy5Fis8Kye5Kn33VFf5Vl+d438zc/zsOnUEcnrGeP
bcuQoqj0w22hYDk+zyTnj2ORuvR9q9hgBVGsrJ6qh1O2uHG4vz2erb6vI/4pmmjRxPm289NmpXFw
O1q8hwRsrFI32IWAxLu2ZFWHRrLWyFOuqsHydrzPko3FY4isesKCzKo7NCYgcoqjaIWJwE/sKP4W
iZGa943hLsl3koBtSpkNj/xApDO6SUsGGT90VKqybluOKQ407OINxsTaivcJqyqSAfap+MbAcEOd
2SiNFU9hJAi0X3qk6msh8UmseBTJchwYFpImVvtESE5+SOY8VPFKb3ONx2gXroAtkAjLh0+nUCQe
lSU1WkvcSjgCYYubj9JWxWloD67XD5ykcH16Zx17Jealo+CYiVSS3ibZbqAkHguyaysdvKVEqtNN
i2Zy7v+Csalsy9onG6CNrN0AP2E1I52sIAvuOinliRCcVG0cU1RibCWgiNs4LXWmfIvALkwwKwhJ
exXWvm37DXVNdhNyLjDfg9+mAB6xwX7hiHqjY6ss1dY37qvC+JHLmC7lkKo3CDTysitZOOi9f3dG
rUHUfNCiIxUSgN6v6lFrvlPiNaqGZDPh1leZtpTLOreVe4kE03Ik/rRxFu+KMaekpk9mbiIpN8Sf
GotUG016Ewml5e4ex4foATa3lTgygDIJ00jff4AirvGesX6iMnFnWZ6+IBRQLam/S3rx0EVieXAN
GAOumH2oPqQSLIzQrcqR9MW9V2xFZWkNCCp2jgBNw+VUV03gub2ofYqc3siu9Js+53hRRTzhPKGD
ECy58cn4VDV8zCq9W0aUYLZcx1Ggdk4cY0Nq1Th3ADJENW3kWgDkRZ7CyinF8ojLCRrphrRkccjg
2EN6bjFapjTBa420eo0ybq51b4oZwSXKyat6KSj2qu+kXYQTTocA+yERPkUB2KrbUIs2wgZnN/xY
zDrnOo/PIrTI5qHG/2WX9EgCgTiKKbo+i8O+iIxv2FAKKyfU0d1t94HDFMtWuvY7UHJwYaj2A3Xc
VQGCM2WAfJ3Tpf3RbagHJlYnQlUUKeYjkZGLtcABnOe2JAQbCqucVyXKEzUUs53lJBsvjHekRKpj
RHUWjyHnww30JXgpiqpK9+nmCgLyAxzkVgEtrncjur0AVS/iEbBBLuMuhY1NUaxpToUWubgQUrWR
GqhcZi6eZKlDQ954cQv/IctA3YpkqZZVbow8Eo/0cZ0+5H58UisTVICeBKAYDMjUT3Eg9qteF2z0
qrAYbblDdcAausLyjrzRuKG6uUbCXjWWtZjuOKTy5f+ei/yMeWUaT5nI5+zl/3PyP4q0TH9XF/+t
/49IzbIoXWI1b/wIJm7Sn9Oa//wn/8VrlvV/6dxFOGpNkcuwqP83rxlB439ZMtRlSAO8wA0Yyv/N
a5bFf1kKE2nqKuw8A8Ge//Ca/6VLmmFZFrAj3dL5j/83vGZI1WekZkGWVEM1OBHhTZ+TmVvUGyHk
xcMR6BcIvJqiqhaY+f3ZQPwXi/qcNT3X+vj3M6o0Vh/I8TpWf+RCMKDV5XBzdxX33+vx3+TxL1of
f+N/CNn/+e2MzXnraGv33D2gmLQSd5MCL4u1TPaYewnQw8sdGPnrX35jJIOf9UDsfa4uUt4d3VTt
h3WFC8+T0PryKRTN4YWA3dxhq2zavQ8GMNUU+bckqf0RaYKYwlGaiI+mqMF+MyUNz73LP0oWZ34U
y/L8RxluXIDRzNqjHHrda5Nb3AtCinBlnIBRSEuMABAFBuEbI0SV9+L7wOUEtTIdsQIFXOtdG2XD
s8OzgHTBWAMy6zT6LmsputeW4YAB7MbgogKieL78k+eGcezJ2TCGtYtqcV02xyoxULRqHKRmmirf
XG6dHfTVJGnoApy3DiqD16GZN0dZy4OPyEyNndBQeDbI3NypntOuL39Hmhl4zfz7Q6kaK5w+FR+S
K+vNUd3xsuGKzzWDChCctywzbQrWz6pw3AjCSNsu1a6Tfl/+/syC14y/Py+jOct5Pn5eOljusdHs
yni43PTMBGnj0J5NkJUAcgkFJqiR8qVuRutYcq6M2tyvHv9+1nSFUrMfu/xqtX7M4e6Jd4Wwu/yr
5yZ+7M1Z064DhdhPmHjFfxyGz5LyZFd+AP6/8tPnRmUSYQDgQ+WRaD/pn9JMXOWpsrr8y+W/1ST+
X/D6ozJx9tNBXA8OtYkG+65saZreQ66UH6nY7yjyUu3Ilyrq8SrvpIqXt8HV2TBGcAzgMG4RbWYi
bGVuUftcShL6nqX6bXDjtcw7ZFDaK3FmrveTMOOEZSi60BOPafzkRa+uhqIHmiazcXvcLV/EbW0S
DBKr4bICy/hYeQpmJzhig2VEjE541WTFIHfAFZE/tJXhLRBu0tN/a6nMfnemP/KkP41Si+RFHNPm
zrrNoEy66Knd1KU/kfpsNgfSloKBu4MdJubGzamxQyIMUCx26q2QYxioPF3+0EwfpEmog+pWJ4JW
mbaR6RXPTB6cZgaM9bbWJ/GtsupS53Fq2q3heFvfM8l6mOXH5cZn4oA0iV5BrcjDUKA6plEy6tX8
u5LlyFMnx9uan0Qw7tWSJIyEOtXI7yO5p2RnfROy1L6t+UkUs9D3psBJ8wm4rZ3cYKusdm0Gr8LV
7y5/Yiaa/bmDnC0iK+KpTdLFsN3qIyG5Ag2RSuFrabSbyx+Ym4FJOENy21GB7Oq2mrZ3KHtsG7TW
FzlGCDe1r04WZ9Flbq/qWQYUqQd9qjvKVnFNBaWosNxf/sRc3FQnS7QkAyM55AePRQLtEwORUZo+
LaHG5JmMWTDZHyichtGFACKHAnOwNkmEfZ6p1qlrRg1Mp0VQkOvCxglRNzWoxSLYYdT5g6i0sZ22
GWgl3SlwADFGswqe3yi75Ih+XO7B3CSMB8LZLAOSM318IjU7AmODSQkJezAXKJ9ebn4muEqTIIdb
BpI+cL5sL8GZQzZikPnVvec4j6CKnvpSwYHGLK7cGuZW7CSSk4cDqp7RF80BNeMW9YfRZI+A3XoS
Je7hco9mQt6o+nQ+YOXQwGgI+UijU9WVgEEvK0Hor4zXXOuT9ST5SQh9ldYrVUaV0jVBy2vh6vJP
l8ZJ/eKoUycxz0XhUajB/SPHMbqZd226GZI8ztZc1b23dHDat14s81PkwPWEMBHwVABsWyOvYPrm
vWV1ypWNM9NPdZzCs2UHi8+1ci2JjmIOaVkdhPTgVaJ5W3RUJ9HRDyzfbABykmiRmkOl5tq+U1Ss
eGIh210ZyzFKfTWWY8/OeqBQ9MeeO6MHVkACtXUCwV36ERBBnZoQ5F5LQ49LbRWSq4FXjz58Y6VL
yeXvYeMOJyOS5EMrNPXvyz9InhvSSTiNK8pVimIlR69ww5+JWwP/siw0P2WMnH7yj2rM67hGe2S5
N41TiBsVP8KtoRbKd0fjKqwqQ4m9fYR/WI8yx8izrHHWchEy+VHVGbwWDyFWvLhMML1i4bzC3VUP
XtZIoAOsqr9y7vyJDV+MrDhZpVg2UT7MUK5m32q1tIgNW2kAYb/G+XOHiMH3du/flhEYkyDnk1ii
rRjVLdsNVKm4AZAwrHDkGW7czJNlSK4En9CcjuhZrhy6gAqDJmCXfHnCZ6KdOFmASSwAlXYtzU7l
HrVEl5Slrxlwu2QxQL/GvHJAzC2rMZacrXMtLNqsAuF9bCF1+FG8xujl+XIPlDEwfzHT6uR04NXh
qHLH6YlN5Frb/IJwv82X7jpd/tMsfhyPd8ry/eUJevaaTOlCXjx9ftZXujVz7qmTs0J1O8WwyEgc
R2oahco1osSLFBD75a79ucV/0TVlckyYGeZ3Xl0wbEvU6zf5loiwUdfGBkvZJcQaPAzbfbNttsWJ
yVu5VxbFuEe++uzk/GDrGKjj4ldXFDtPhP127NRdhTcYpZPLPZtZdspkdyZ958HZUZOjWOW7WsV/
Mw3etcR6MFtS5Ze/Ic0EV2WyL5PW76qKVXeM1UF7b+GLbxs9kw65Mwg7TZDzV/S2naPUSwLVVTXi
JmEqdiVRIWgK1MGSvIh/Xv4tMwtFmWziIk8rxUoD4DGtcvSTBhcxlJUlzC5va3/cd2f7y3N40lZp
RmUogX7go8O5HRyZem8K7OnyJ+ambHIyuJqJT5zCJ6LiXsFgR2h+e+mD1V57KYw/9atFNwkRroR6
Blyl8NgUCCSk8PczpdavrIW5xicxojbFUvTVeESI4dCgR7J+KoQ+u+0A+BOZzkZfz0RHZnsgTqu/
dDqCghgQXx70mXUjTwJAxONJckFlH2vwTstIBQvjArFdmDLiIpc/MTOv8mSzA+oL00rmE5oYbOB9
AkPA3cKL8RvLb/zEZLdTwDJSpeATrdajOuJi24I8RPHQ1rfd2eXJTm9MTddLMwqPpXuqUf8zwZg4
MqWnRF5dHqWZBSRPN7Cmi6Ue1MkRAve3ASSSEMU3Nj1+8mz1OHhaYCXUBUc3ybJ3wK2gIdJavbI2
56Z3sm0pULt63XmmjdaUtBy8apNE4Z6k25uOWeeNEyz/3QWUSEsuJxlXLL1/iBr5yfFBbdaa+iKY
FP1vmoKxonQ+TqIFkof0hGFbDpwS00UsFRTb5bZn9pk46UCAdqWF+oVhd2G5ShO06F34DGjQWdvb
PjAJQHI8oEJTuoZNXv9b6ysvuYCKJ/rLNz4oJzcRQ5aQ7Esd3ZbkGA4l7jAL0w1Ol3/8GAr+Z2iW
rUkU8gQ1gDgo6DYCewu5bk6eXmy73lk1WnOXOThQ9v9c/tLX8yBbk2DUp0BCayqHtl8dwVKjJDFi
wIbdba1P4tBQt0oyNIZuQ+XCtFFJnFXadDLWPBQIbvvENBIFSibpraXbRcmNM438pVHAT2mEa+nM
uREa/34WLQRE9AchoQ+DqH13ivy1q7X3oSR1d7kDX8cL2ZpEI6+M3QyBCt2OjE898O/bWlzzzl5Q
QrtxiCb7OAzNVBcb5tiQindZdpQ3qBj+sy7W2ZUvjPP51Xqd7GbVEktk4fhCFDxCZMaDDiIsoEAl
wVgSOvTlkZr7ymRLtx6OCaiT6TaitqDWWzCjbhAcWpDUKIXVgiNcecuO2+yr7kz2dknqIZDQYj1S
XYRKZWzjqNn3PVopHZ69aAOlmbxulaG7sgRmSoJjFf6vNYardedBhAiOvOqPaokQAALKNShkqQ62
oY6BhBeB1He30BiuDObMsjYnGx9jtAb9lKS3taS/i7VR3bfa4Ql3JfyOq/eLITQnO7+vQycKwTnY
roTC830mfL+8BqS53z3Z77ERNKmMoKqtLbQNJ8bKXz8+mAv4UXsM9hbRNriypud6MNn3yEkn+BHG
cJei+1o4+cKVLJc0E9zN8YNnAQWedu6lLj0wT8a9e9cB01018tJFxuEjuOtX8sYlybdU1siaX3kN
zY7aJARIfhp24OF7O1+Hj/oyXpdLAKpLqPxLZYmF0qpYXqtizY3bJBbUZS8YOuh5UtPw+aBcd335
cnny55qeBIBEkgtTw+XTBqx0V+nFb90J0ivTPbeuJns+BL5uNKRKbYw5WiS4MxOfmODGDW5MNjj6
+EIZdX5v18iEv3EiQp7NfdU4Kbxj7ljSKGZiKLgvHOiBOUDvVZ4V3pVwNtM1Y7LVYbz0CMqFGI7k
7r2aZy9NUzw1qNRd6d3MtBiTvZ4hlzVUhtnZQxHsck05+EGxvmnGjclu7/tQKYOOWcmRwnwq86bc
F0Z/LRc398PHATvbiaGJ/6VZG50d4npUyb/gOVxZTXMtj38/axlrFAOtF72zKxOejf8zVt8vD8jM
GThCuc4bbkpR64OBnwwwet8h00jFCmWHMPvEQHSNP2Z5ZVLnPjTZxulQKbzgWTQmKWXL+gCEDlu5
WRWitpbb9Eq9de4rkx2NXnckJFVk2TgbLHoFr1XH7pEbaxDKNJwrt9CZG5Yx2doNlCPoQU1nqz2q
lll2aGEGqODAw9uew9jK/z0rOVwsUxDrzhbDQyfYPkKtEnp1+MBenvWZ5aRPd7ABEzQvS9p3jkXz
IUOVuK3hydYVjSIR9YKGO/1XRNlIcq+M+UzRStYnO5fFX0PIZqFmmr7OXWeHktXO6dELD2oMELdo
Jm5kGSRPrO21JHjCJ/1yl/6gGL64ekzRiHKjtpEusffaQ3ZMHvI7PGq3xiNyy0/GduBU1ZbiIlhH
W23fby9/c25+JttdBYGSDAPazkb3o+qPZvRypd1xH3zVl8l2RwkJjBhIaDtcVKtm5S2FxWu0R+hq
cf+8ftz7i1/RJrnvFtvj23u/kpZHbC4W7w/j2T7mqrFHWPsbYWWub7wV6ZOw0Bp5ghkdg+tgiFCf
muDzck9nzih9Eggkua0hzdNRy9Uw+NjkvsOF98oBqIy/7qthnESAokk4PhJab1bq8hVr1wWueEtz
630GD+4OjcP+TrE7239hkdyXx+Zd3WCXuKH+vQ7WUKfX8gKR69v23BRoaBZGEjrmuFjijdjYevB8
eQhn0u/yFFgogOF3SjI29nBvPCUPwi8Q+sts3W+QfTvKu+RKcmJmsU8BhHkONr4U+P2R8j2XPTSo
rsSMuYYnIQPVshHVwO/PeOj0R9TebxyYyTnfeE2SIdzDAbB1flv4/p3SU7lq1tbv8tm006dr8J65
Dox/Pzv1K+QWYI4xMkHx5lRbuX243IG5didRAHn7EiIH7YZ+vix9aL4Yz19ueqbiJU8hhHFYC2ap
07awK9fdCp/uHRqGC2H5Dycwo4QkBSW8cEXubGkuxSs7cgaBI2uT/a4nIexNlSlpNugo77O9uXV3
9TZahQd/HW8Rjlu1q469V+/NHSoU2/ba82sctC9iwRQ4GCHYKgouXwb1NmyUVbDR9+Le3XOLWvBo
oZOXR3Zm0qY4Jk91i05O+U6PeHZ5gGd9W7uTu0Cdh0GHOmGH3F+IWne8coqnyy3P3JOmOJM+xyRM
FPnFniID3l4r2mvHOyXxrsFk/pQHvhj7KX4kgI8oDCG/HcLed3AOi3HBoV505++c7c98AZkHRSRM
kVbdb+UAO1g7tMdgkZ3KKyFm7nIwxZig3+6ZWTn2cV/Ji3YNZ2GDQNkqWXULaWucnHvtEH+am3yD
Ev2VJTeD8ZDVSVxoesymOliAdq0UKEwXpYxuCPLKxwjzlf0AmC6kQqP6sESFbtM0tYG8e1lvRAzO
VioOOvhHOs1J8dVsb6ROyP+LtLGo1uKr4iRH2UMkw0VYE8KhHHHNRaVWLhoBVq42upZfXh4zR/S0
5qPViYdigdLZrn8SpHecLwvv83LTM3tlWuyJB4T/9VQicHr1axy7d07orS83/Qf4+MWa+zMpZ0FZ
HKxBziyZ/Q6l9TV7aE/hi7zv73FnOIRv0cF/aq5hnWdeM/IYcs4+JUPL1gcEwOzCQbvBzZZqhIKJ
+9MQcOH2rCsBYC5k/4mpZ5/xBS0a/F7s7HSd/lZw+UgRvln0L9mT8Wj9TO7Kfb6B1rfSvnWHZs1C
sYMr99zZwZyEbb+V3SAd6KFyr70Wz+p38RQ9Fbazqb77n7gEw194uzxvc6ttcmXjLqDHPW4CdsOi
W+gWkG45LzEc06/05Q9c5YuFoU5mC1Z2T4mOUNAuh029DhfCETr1BmOITb/GKHzZ879gX63w5VxA
YV9rKwSUuXojqLGIyDsiFrKrDvWH9TO405ENWIwBa+mtnRtPkMldW2kQvkoKfmAM35SsEaJ1l8d2
Lh04RfCg+tkIiGqOp69w3xwBUn2LX/A1OuQPLJ2Df0/+6UrEnZnHKWJHGaqq1tsx4ErKyg0Qds+a
5Uikv9KVcba+mMUpYqd2GkdD0qWz9a2/a57FU/Ckc5qbr+YOB0kE6K4tl5nvTI5dXFNad4Q92WGM
RC9SdTVp28t9mBmiKTanF00vyXOaxm17gUw51PZvPX47l1ufia1TUI4sY0RqObTuoNrVeMm6da+9
ZOZO0ynKxoENpkkDcdt56Zfiuj7B/rt39s5RsHh/4nG9xZF+lfDSRoGlf7zcobnhGjt6Hv76zCxy
VGLsFllF7EBi4R1y7uW25wZrXGVnbVM1bPEOYjUl4p03fHTx1XU6poK+WqeTzdwjNoa8FEEbMtdB
XsPo3gQr4TGz0cw9xvtg52+Ck7HP1+b6NuIRpNG/O4P2TN2FEQNVCMNyiJMDDm7ry+M0V8SYInBE
3RUqfVxVxWp49d/dO/ng75KNZAt3xlo4pXv3wXss7tDXv/ZimNno/wOZk2o6UplMDbqDa+Eed1I7
23R7axPcdzt9la2tk3ToKWQkp34X3+u7guG83Ns/weqLyZtCdoxYdlqc3zv7VV7+lBbB6vnnKVxw
gz398g+bX+li4y8evRVPpmjRLa2tzv1RXPz2SMYEi9/292/R8lp2a1wvX/2U8e5xtkKjIGuK3GDg
u3vlvj9ke2sx8NVmKd7DNvi40uGvPzIlCLWK6AWVx75ONDax98uPoyuXl5kN9mc9nf38zs2iIdDG
iGHhQEP2IAo/b/vNk4FRPHcwwmwMC+KuK56c5PVyu3OPFmmSlkBnp8HGlobROVpozn23qVbtutgr
q3iN5PYSN9iVd5f9DvckN9/RJXiUWYVjgvHGs+fPMX42aCiQ1Y7qD0yHEmyq7p63w5XDYRycL1bT
n3veWctIvpaC4jIdkYWjXpwsy9JaBOFDUJiLbrjGNf4zVF99ZhJW2z7A+MNjCL1jt9G32mu4w8Do
YB79vbjJ9+jxL8N7a3V5wuaW2CTS+kpnomNFpEXTmwnDHqJVhffb2p6EVAvd8VTWenafiTK0+g3N
s9sanlx3O7M0M69jitG71eo7dbjtQJvyXrS+x6Qi5QfH8lZ2n83sGjhs5hQWJ/chVxjiNKz4wXn/
3nYH0fzwgivv5ZkJnDIJLJjxZdnzm/GqOapSe69jhrG4PM5zP3uymTV4j1Ya0nbpnTLlXZOQn3m+
3PTczx4/ebaXBrONm0FiRFq931Qukr9Jd+Xwm/vV4yfPmhZiT45SPJ1tCbU2R/kRC/ep8nLbz57s
TaWlpNg4XWdjOr5yUuVTqszbjpEpyC/BykO2DAbbT7EPV8PqCYGaKznRuSGZ7kRKSnlnElKKpHjR
w3AH+nyjIVR7eVTmmp/uxzbBjKBhVHpTwds2DoZ9L6bqBleDaxy+r9eLNAX5ZbGgk4isxtExMbLR
V5ITXDllv87kSVNUnxl5xSAnhWJn+TevecrQPhSNDxwPruyiuZ8+OWstitBNHSQ17evOAYPEcu0r
7rXn6Vzrkz1aCUqn611d2+lg7d3UOlqasL48rXNNj9N9tpGqVPQTqucVEDLT+AzSxHuMMJa+Kdii
yPR3601soFs4lMg6SzkahjV+WhRVqyuD/vVZLVnTjaqHeCPjaGLHDYrvrSKDHhcsVMMx81vnXvDT
jPA2uDxOM2wuyZL/7kqPTalXdL3HQwg1qYEUOUQbaXCgdUUHV/SWZFG3poc2oHGPHM2VTT372cmu
Rha1K9S+8gj99S5G8TUq0YqM9VWlSGslMO6CGGu7fh+5v125upKi+EMe/5/XE8mabHaRnDrSy6Fn
d0ZiCUsp9vAbD+ReErFDFfIffq3lCHTFor8KfUAu6DPr6ptrSe2nWwYluSJL9ZudLwrtIa0k4U3B
E7Va543e3pkIgV4Jp1/HJOgZf88JdqOt6CAkbGtu8CBh5lNaVPgK/cowzOyNKSIQnVaEAcVasgtF
Wem6f9Br88r5NbN0p2hAoMzo7+NZZFdy5S1VP9k4fbONcTKLU2wYkNH9dXndzg3RNHRIDi7omDnb
kv8OAXYpoepxlRg414tJ8EDzL5TUUJVsMfXFb1btWggbeD9xr5N2YCiAGSCCubrckZkIPkV8QErI
g0FhrpP0hMgZitzxQoz/6a/xTmcGSp9EcDHoFaHQeskOcsy4VUgo7a+kMa+EqrmlNAmEgVIlkVTk
hU2p+BRhso0w+8vlgRnvl1/sVXMaBZMhb1LJ4od3+bfOraxFKkkNpomUugWMzhRZ/ygs6fvlr811
ZBIGRSPzrcoxkT/HJ6GrEOtthCtLda7pSagLqhjx1yLCBrVXf+di2O9KN+i2t/3uSUSrQ99JgBlI
NnJxqL2HWCF7Murul1ufWZxTNGPnOZUWWUQKK8memqx0l6LufxNj78nSbiMmSFPQYqrkplAYbIBA
qdNd65nDHnUx4WShvHClGzMzMMUtdqXHcRpbou0U6AmFDm4TVipeU/2aa30aijK/kVWvkmxTlE+O
GPH8Kn9cHv+ZQGRMAtEQdibLRxFp+t5A4t5Dgln27gbtrbSyK4+wmX1mjN06uyl5jhjTmCbauBO7
Cy0Q8P6p0GjIpXcl8LHg8wTqH5H67bYuTbZ1WoSOKw3Eow6xVKfsR0/RCLHMblu03qMlomRy+UMz
gc+Y7OjEbDvFTzTJVkXA6Wb9FMfyp+X1V27ec7M+2dVumWS1F7WSjcTxuvUcKAO3wWylKYwxqIQU
uzWrsFMpOKa1ufOK+kqCc2ZQpvjFpu/j2rNkBqWSl3KfP1WYLta+exMlTppiAbPGc7CN6ivb99MW
u8I4QFgh1hs7ilOs0Qw/vtKPmdGfQv8aqIhD5xaS7ZTyS+cER6vWruyHGXSVpE82BCa+JoaAgghU
kitLINfqKMQp6+9oHdVrABnQwpE4xTK67z8j3xNxe3Uq/BuaYDOkmrbGYmy47VjSJ7sl67E/8KyE
mwgslK2p6DluS5J2JS7ObP0pxo/cb1AaYS/aPt6DBfTaoYPe6SfYuQUBVwVUJ6hR+deKynOTNtky
qacEPK3xNq6c/C005MdolEu/vNvn2p6cg02FEUSmFpXd9s6dWpbPBoiKm5qewvhKwRBx7HFy28MM
MO7yRY8T8eWmZ87XKZAv1SNcF3J+tejnNbwQUW+WEOgQgA4751DpV4FlM/t+CuXTVd2LsY6obDgb
z0moS7gIdD9c07yW+Z3ryeQQVNreV4suZ/w74efgvvWYSvt4upnybbcobXIUapHBPVDKKjvQMxvl
Xtja+ubyLMwNzmTDB4Vb9sbALIRo58fYfy94vNwrZXLjT59s4rDRFVVIGfwm+b+cndlypDqzhZ+I
CEACiVuGGu3y0G4PfUO4JzEjJBDD059V/1VvjssV4ZsdsbujqSqhIZW5cn0uINGB8wZtVH1lCl2Y
+GtZny2mvAPRoD/S8kw0dCViND48fj4yl97qasWiSoqlOmDF6hTO+DSjweswDeUx07JKHH01hLr0
Blart5eB1Q2T6Y/MM27stxLu8NIDls+xi+Tzn3LhI9YqvT4gYPSA3nC07fzoG3sj5Xjq1NeaoZy1
0VglaK2MweNNd+eZZzVfS79feL9rrZ4h0h44bqRINhMQJ/k030/ucE2eeenpq2XLmJjtZSEOet+C
xC5B9SPplVjg0qPPL+KfuFIZBwxANdlHXTp/CZvAFM9ydWW7vzAx10I7pwSJICN1DyWFzyNWw8TW
ypUAd2AEn1ErcSUYuPQjVkuX9iUc4pRRx4E7bojUboP4e/aurN1Lc9L97xAFxuVSTAOSGKxPkHbj
zl8ByPrnE/7C4b6W/pBGoocZtABgHnyAh0RU8teawlRf10lK/ir94/PPuTREq7ULOaNeJPgpx6bi
ViztoE+CeXHiz59+YYjWqh8zZ0py1+2Ogr3qpgZ6D7Dy58+ffUGb7JDz0P0zRXM/GHvRIboyo673
Aot2iuYyzaLSOwMZUqo3Prfmv7qerVOxAGMCIi3Uhc7YZ/eAqtH72UU/SFQWmTz0YzBuLGq58GOt
zV3rB/MQCZjIF2FPRweQGc1BdBOz44orr/jDoQcHaLV6tWvbi5os7P3VASxEiEu/MjB48Grt0n52
AlxD+v9JMOS+fASt6smBdrbaZBsTAmKwaffBQT/RG35UW4CBv/K68cHnX/rPG5kbgCbQNTscF0eF
hXTiEvpXI66VMz7cNvD41XJm8+w6NcCLR3gDhtTg0ga6JGxwN7D331wZu0svZbWo3RLkFzLgM6zd
WfKebu0kQx8u2U0yHm+Xox8v0c14I0/9CcSCB/elvBOb6sqb+3C54AeuDuwWN17ADBU50KCpjkVD
XXB9F+QAQ0ZJfSXn5PxPrvv/cnP4mNWaL7m/VJnJqqPIOjAlJlBczNJBZ10A7GVCArfhp8znzb07
dakOjQ6aKWxrD6vIH7vXwCyeD2p6Md85GejgdZszkrS+5dZR2U9jFqfSmg8G/3+A+XgNx40xAHqu
ttLfngMa+qB6N/FYDfuH3Oeb0u89IEnRtJiTATE6g+SkRr4zWQABB0OY60PTBWBsOykHq8xq7s+w
k78EgvejMpK8QrNQbCip6L2gLDt6RIybQhgSVnMACrNLO6h7FTbPmqd8B6Wm9Z21xkmQOQGLsD/j
5wR8TsIFMQzOOWuut1nhUfzzMn/SBJ4z4WL35e9AgT5XOyrb82KqfQjEvfG+9Ij1DiAHAwPZOEDf
AQAGEk3/jBpTnYzcL37nDUW/htuY78MEYxBQ2+EMAt+IXYAMxwvXJUg6DcInIHH6Q2lmUcfSByac
jVULRB4Ndksr+xuLgnCaiEmk2wrM7seutdLE7Vr/DhpH+9ZeJNiJfuY+0hEkUxCPbDiaTnn1OqcV
0Fd6LjeIRKxtoSvrmNW22LAKHCEb3Ngom6xgjyNnRNOo9pJpYOTU9ANN4B2pSbjUKn3JBgHIYNcD
1ZHO2XT2sTl7oEs+T0lat+Ot5ZLyScLtGUyxqqqORHcvaSHlTso++AlM6Vwfs4pCm2sA3xXLaH3J
7JZiRP678TTVLCczYMdrgAZuqZUIy4rs6vXzTeFj3wc8fnXSLMC8ZaBwABpSnhl3i28CMIXTHkDy
PLd3YPwu75SQ8jVD40RMMq2ApO/qay0qF7aFtQK6aG27Bz8xOGQohtqWeqDG/j4H3s/Pf96FLY+u
trwR0L/ONLjgLANux9ZDPV3ZTD9WH2LcVvsZTgLhqaAujsQhsH2Za5AKYqx2TJDcF823s6RhAfw5
I8CV2vCiq0lw6FGQAPk8f6mHYkcsJn7mdulokAjnJ5Swx91QAcbqcGBgP//9F4Z3nSHwxNSCGt2S
Q1dgUVdL+VPnZ7tHfVWXiFn4wX67zhOwUWAf0jhTGAxnXf3a9d8+/+YX3tw6L1CDgAFFSIBbtYYD
9h0xXwn+KUzC/rucuraAQyCMRo6FEYDkdP0YtWlvXZkWH4a2ePoqPFEcvEOQuXHZikuQ3mTMbuF+
2jfgm33tHPVWcQiT9dJkS4vvrx7y/FsF0yerffx8zC/NllUQAoGc73EfL5MGpzPJUSSNH3/+6Euv
c7UQjcj6lgR4dFNtHPNclfefP/fSV14twwzTmoG/WByXgN2IGuxht9wWc33lfV762qtwolJu0/IC
X7sf8+da2BE31zLS/+sz/GDprO/PQAsDvqbw7LHX+RPSVPmNTGsHR5W0djzoFoFwBRnq8wXvkA+N
+7g4OnjVhTPFAK4W4QhKSFQASH9ngNuOK+2hvUEAvWtbAHmVi21Fc1f5ANxDfC3ruX3KcmptQSrM
930m2EbmXMP2EiS2dvFANfZbnQxBzjc9BdpMDE0PWFvp7l2TwgPIVACs0bx/0KMyR5lmwKN1tE0a
PYkTYWfkpmN4jGBnPDFPW5vZ7fyQB6OdjF3b7Vyb2w85kFOJ3QDMBpzGNa/BC29p3eBRzFktidPj
UgCrH6dfnjgMB6/soJeevdovhqbQwgJb7Tip2zp7dudfX5q46y7AqnQRphZlcWRjEHPRb0dytmrP
vlKGwPF0/jn/XFfg+dG10Mej3uHoU666fWYHyeff/MKIrC++tKApQ3KgP57TDeMCqG4lr8Tv50H9
YEmsr73S4ZXtuQ52ie6Bs3vb/9ml+/JL1uGUr5tcxrqbywxk4KNBZ7+mUBs7V0b70vdeTZI0L7tg
rEh+7Bf/W6XJX9qea2PynGH62nm47nOR4+RnoybFEZ8zJ2W1kASCH+/KO730A1bTZXKCvLVU0x3y
gApcHnonCoxynyiAXd9hfdldqU0G/ysQf/SKV2cMonnmAK4njiD+QhMIMF0zb5GlIV40ijIb9q2p
DeKjoT7LKhQuLayEkB6IrP6+aH1zCy9U3GA7Ujyendi2bd3Pe9db7Gc0sdp/cx1wxOmyem5FB5Kh
P9luE3pOFjxbXjnzbT/Y5UPDA7hPOU4Jth2Fz0sm2rfJZSiipbKl20qXze2QPln03XNbUBOaxLQB
gKE/amByhVwOdCn2jh4TQkA95m7UVN97Zp130LgxfyaQHVtxgAYEugcRqlmEuPnecomPcyMLhooN
wtGGq1AEvwJIncrhlSk0Ik/5llW4mHB4PeOaJbti3oqSfhOyBXy4CIv6pyloOKPDqdin5s1dhlAC
RKX6aYPrF0wNi+3SxfMAL3kJT9o2R19mwbYzV/tgEkAdu/kCADzZFD2/c8c3m1hH48IjlGV7JYKE
Zeq7JvOWjfl33yX7WlkHVjTHFLR4GMDg4mfFwTL+hJNleWvKN1ak4Ky98QDI+JlV4VAtv5aWPLBl
BPBn3FXSO7C8ug869xEc32Re2KMLpiVuGOM3XzhPqOslncZ9Vb4EThtbAw/LHLW9zojQhx05bd7t
Cho8tNE5aRkx69S6Dx1qgR3+9Ayx5MWStNNtSd/FBH3S2fFP7ib36IKuXGaHprKShZzU3ET2dD/U
Raj8NzvownL2Q3gLhQYI4vFU4vbGt1MXgGnI9gucgMqBRtV5MMpNPubx5J4spWLXoiEn2W3Hup0y
LhzrBJjiJmr9dCNtERk+RE0+JmAYzhlsAcdNyXIrUfNBkb85elrC9LmT77K4kZOI+iyWJeRVd255
gqv/7fxzQArvZQLYw7bD/ET6EI1at85Okmc4jnn4wuGC4YsMzSLntzMWfx01HNPlqbW3PVhkOeaf
h07f6hDkN3a5zfLE6hKbvECABjJv+qzyk1ckMt11d1mzdeTNFCCZEcknv9nVj3lxVDKGzx8ejx+H
vDLb0+404bqeQdr0rc8OPvzIDeZbtHyzMuBEH2aw2JA2TFnUdqfGjbrxoYXTtY4zim48INigO9kv
yE7rZ/bCAmuHFQBWRVwwvqHbQkzPDHxymp2Yr2LndcB/M+8uu89bxEDP7rSbDx6Ni8FDIznMkF/m
v5aYXm09/eg9zIsK4JG6m/YkFyYEVn5T1qByPuSliuYJlOqGhB6iGL5hwg+d5tkev2ULWuwdvwuX
xkl60EeLatz6fdy8aT8CyTZyfmUdmoLAfM2yDUHxuWsZcgdvejkAGFsDjN0+sjwEeDa3sngOEuwT
dMAwhTY/Nfb9MO07AeTyzUI3AZNR5T6l5OSqu3z8xsDibO96DocJGaE7XlenvotbHfn2tqpfp+qm
LWBcmT8sCyw4XXC+w8K68wH8RlNXEAK/OeeI7zbLjgZRZsLOBRodkznpH4cWoL6bYIyrQ+NsCnsD
GvvWmn4aAypqUvwuZEy+eTTS5c5+z5YdyObN+9SiIxaU8ZC+q78p9joVwx6AYbXwU8B+47uV02bu
gb6974eD7b8K6wR3UO4/TKBC9JF5hu9lY27UcNNPUSY2BY+43lv+i59tnLwIDX2EBjmltwukff5y
q4Zdu+zHTIX+cC+WxMgDULlexkKGZe/DUpHjDwBUyqORhc0TAd63b8ICKdGm2rZuGbL8NFVRQYCo
6284QZOnj1ROg5URl1bC6nOeJyFDlAN6m80vsvjR+Q/pqGKELYC0YgPWLXpyyjtpu3tuk11Wm9CW
OmrQP400zlz/sdRTK981A2I9fQQ4F8/+Y9e32fDbnpxwyvKocwCsRfpPm+zOIsWhYi9yrBAkA1dc
HJ3sz9jaYJ8o2Cq+TWTXeDCpcV8I1BhjSUJbAcwr5kjVfczHe2+ZQ55971s3cpa3Ku9iLm8boIor
5zvjzz2lAN13NwN9HGHCntJn1Tzn4I7bW4FsZdFNkdeeIB+OOpMiPy3PaOcwmO8ocjUF9XDvB5R6
wvADaF4VcxhYPyuxt6rfyCji5I9s3UeS7ZoSpHeIY4VC437+NNh12FvoYfZkmOKLU+sm9TD37GhZ
YHGboQFN9bE/PDJzU9tlUg6wUcZWmdoR0p5R5uFaMd01dhXPWIWB9e4rBHNptkmbLekxTetN57SR
D4tDr3hEQjJuq10e8FgGItGwefbQKdzkifHncDAAAk/2rQOwrXLIIymKiPf3E9TfY44CcIbcmD9X
kUy3DS42uScOi4/XvMxwo6LdVgffaDofYZccUfat416kOvtYaXfbC/PQ+37UTWAdjOUNM7DmKe3Q
re048HTUewBI1gC7qcLdEbxGM5tvfgaMEitgRw24tKX/srlNzs50DX3NywFreY7IguoKsQFZ5lsf
yUYENBiSLFT262J3+xlTuKKwcbV/cFBvPf43569ZJbY2LmKdeSTmwQt+FtIKhxkAXG+Euez3HkTs
zIikdwr8QyCBGbwd2IM9MXCVbyCXuyFtcyS1t5t85JEUimm2gw7BdAgH/Vw1eyQ1Y8XN8zJZDylN
4dsg76rmJkBCVmB/A5FP1fcFAiBECaBLR1Nz04I+r5w45c8sYKhMzDQqnYTyeUs9HqJ4bSO37O5p
gaiJAyP9JgoKkY5Sj0U/f7MLOUQIKbOwZ2gnx3S6qViaLHrYpqUbdwN9YC7esqK3dTO2YVnLB895
sbAE0KyPbPpfWNDeD24ROY2MRHmrxwdooBMFVBxbOiyg4cfoiLg32SHI1D0gyfelpK8NLxROqfw+
Z/UNFN+JWKAwMf3vUsvXoVexz9WJp9VR2VOyVO5vIHl2fss4uiux4avMeRW5uS0asWWsixud/oUK
QEU5V4dApVZIZbDzsvnXUMExKG/uSeecHNTnTJEX2EiqI6N8b9c9zH0q3oeeoBJIeYl6Cl/eAkpR
SGj8v8Jj2FsG4254htF1qqXZSJ/9wj/MtpNteZtCNmhyWObhVKXFEqYBlrDsli7seTvDCPiMECc1
Muui35UoY4fjXzIkXnu++wvH3hmOkKd0UljLOOa+IjB4DmCWT/FVYsip4qbyHES0sMauCvVbuYYf
mFVbAGTjWEBLAlJkykf1cOr/UuzepUeRHdbtLqdZG5W1viWQAezxcX+mUbgRNMTg/uReGoG4KI9o
4eWx3XoUVwpNYl1az7bTaGz9/AEm0ENCfWSbxwUzV8Idbds5NdDyaPng0pVxS8xjIB2W8CA1W+Iz
cotZ9NzSViSyq6dD65A/mRhlqLJMf1dKDDHwsQM0SggDhV+lr7WBj5BhmR2mpWFhOZlfxIHh7aTh
VlKOCA6Uj+1nsnUEiaCOgwrflRc1IuJiKLEv6eOElExBcfDPDNbL3ezddLW4g/39jhAfu3oN+dVs
KOjkYNPyAaAG3Bl+o0kiKbAxdd0So6pwFB5BxremsDd3nCYaOo2wsovqxrT7wqkfZqx546abAYyt
sZh201BZOzoE7Ci1zYBLd9kQLS22vdL1xKZfigNhGTS31KYJisU4/VOUQ7uzO9ciZZwrXK7SAKCx
oXTLh1EGY2Q6T92XdvNIVLoRsHCJ8pIjFNTzsAssk914jsQMwrW+2ikP1s/DIvSeLvD+8HoHaHhL
8xs1KbntXMH3vaoFJPAS15jer891H8nUAxhPekiGJc+OVsXpQfIg21Zem73BIUg8laMNH3xu4cht
x1KgkX2Y/E1fUdqEoE9VkUczZ0Osxr+lad3rsO1q7D5NZv1ENlj+AjANmSkAgE9eb1txPRYDjq8K
voSWN77PvW6S1MvdiDmF91N2Or/NO9fedZWe3jLgy+9wQi33HKbKW9W6+uQOoj1BjMC+VUaLxwnq
tvrdtFoWuGhMSwWfbd+9opm+kKtcwwyEY4Ke5ZDrTe7NaD3LNJHDV6QOFHLu/6Z7GqzGwl3OSsDs
3vFfG+trGeEzOPzfNJJTVcRfegtseXozW4+1feLj7y+lkexVanVZNA0mq0wPqS5ulrR/4bZ1pah1
KZuxGg2sI9d13Lw/wnJ1gRN8++Sk4knqcjOOuHx//v0vvM21tUVh6SmYLSjQCM69xnrq2wAlyitV
ig/l9UhVrQaH6D6fUa3BL7BGteEAmsZDoOShrUQTg31Z7IoZwdfnv+RC0WJtazEu7mh6irwYUbOM
0UxWJpnn/l4yl4CDJ7zfpMWyYqomV7JAFzKIay8Lg4U9tT6Sk67asOwtDR4+/yEXXol7Hs1/kp7C
XoTNXBvZ+oDA2m0YLIRISItQmb9/7RNWiT6340uGDa8/Ajke63lLVBs51fPnD78wbdcWZK7lL07N
IZiU84YtGzXHY5bUxebzp1+q9K5dyCC2sDpk8vpjOsa4ny9N2H/z242+6fWmzW6EE33+QRfm7tqC
TJyJ0NgyMHcDficFWiiQJDFTfYcQ+77S7EpC9NLLXi3ytgJEHMjl/qhyucu1B8bNuF0Ajv/8V1ya
o6udj5RF3RqOqFHk8pRZ1iFn4kqP7rly/0EKdA1ZBp8e5wtKIoepBly0Epbc97lnb4NGO3FWIPFE
RUMi27TtAaDk9koH5IUBWzuqAPIuxrxD5XMskJCskbhfOg2zhyu/6n970wc/a+2rkvk2UUI14sjh
UpUhDSfnP7z2s6cU96A2bNo6hzwXekinSLOTZWtQ31D5QrRaa+sA/z22LdGEFjLR1b/sCUzWGP0K
wTvz7XbH2h45rMXjSAfBAeOlb4x5hwBHvlUNDu6ws+r81iPYJ1urtSIEuua7LnDcniAY6fZUOfmV
w+XjYWTrnnlOC0j/0N2OgpCIhgrHuI4YMs2fT7uPFw9Agv/dwrJp8gagZKBZdOJewo7Sv7fyF7t+
8tD18PlHXPoBq12S5cwrbfQvHkYkZLWlw0b9qeWVrf3Sw1cb5NyadgagNzgIXIJCgewum8htRZZf
X/nyfA3f9kxVoQ4JbZO1dMe5exROd+y7r2hqKV/b7GRTjfpTy/Wx9GBv4w/ntJtT7j7/5h+3eOPp
5yH753RK66mfkUOvjrWo6K5kFfnZtIaGKDyQDZC67DtkbizB9F9INBvNrJ2swGUMKyiwngC+Ct4F
rF+QmjSQAoXzVAQEnVIlIHFm5vY1j82PbdMpC1bfc7D80lJmwLii1T4Zt6qMIA377r+xqA+JF/tf
cjrDB5233n8GxPNqbx5LFhwcGJYL2cXdeO0MujQNV1UmNkGHVnh+cAhM/pJ6zZTAMwc98cB1fv42
Pz4ePLY6fbhMpxSdT+UBbVZIshG/iEnaXfNE+vjre2x1+ABrV4vUm4oDmuHMgzbszV4ssi9bQq9E
Ax/HGt66kw9+zm1F+wGpYls0VdhmvdkI3/8988m5KTz3mg3IhagDQ/7fl1zTdOTIxuCDhrxE1UI5
1dapWXrf1Avuyw6pkDWC3vKwEJb/9Gd7uFN2zr8Ur3nrHvZxablT+3Z24LXOt4PPzvnZSeYb6ky+
vLKhXpgL60Z2VwzaNdWYHaB68FEuG+Cq1xQs/nymXZgLayk1bNoHQ2suDrWFCpAY9cOMDF7neF9q
6qTeWlLtFTNSUUuXHawxKPczJl4M174vkb/w9NVKrCQbPeIrcRjTE+omuEEGxZe0P56/WoO0sEoH
AQVGxpXvXLbgP47pmxrdayflpRe7WoYMbXU6qPDdJ8va1BTF5umaPuPjGBAkyf8uC9dhWorBFIey
nRuYyyoH7SgjguNKkPS7HPL5pkLu9rlH8fsh07y+crG8MJvWgkDmINJsNAey7Fy67tHvX4cMeuiY
IHd0JUK6sLesNYG8tQsBXJ04zKkFyIZIQ8ynn7Y9nc7NsVeWxaWNZS0QlNwitpFpfpBZCfkoQH9Q
EzAjY4M8E7rdAYmR2VzAVsLyULKEuludc8aFf0Xz8XGkBjze6g12BJwhamEkhecgH9tpuafZ0E1h
3tmQX6G3LnE6SV6+tA2Q8xz957A0fpFWhtEcOxnG9EUGJBFZ88Xfcp4t/zy8Y1aVu8aIg0BZwjEm
cez3Xi9RDRFj0H+pYYx6a+niVOECOthYr0h63gR++pPkqCx+PjwXlqq32mbk0LtFF0B0UfIx3zFI
6WNB+zb5/Onn6Pv/X228dSujqhGhwBEqP2jiypvW6nG9gW9zuCgY4Pc2t0I7Q7V5sKuvyTy9tSyb
l7niDewyDi5qPGYeNiO2oDSXV37Qhcm71h5KjTNl4Vg8La2jgP1yGwudDF3kWkjHoyD/+bBd2GzW
XvvOpExbNvgUT74RpJudSmOJOld+w8ft8NRbS+ikWWzXUTw/pAqF0+pHUbk3HOW3AnXZlJQ/6v7J
tVD8n2TUzwOq9MPRr651Il36bav12LgBmbLMzQ+gZ+5m3P+gj48c51rX8qXHr+bz5OQziN4dlnuV
JmmuNsCZx1YRXLmMXFgua1286VU62iOml/ZznDv1Rtj5lRvgpUevDk2e+1bluQu8mzpVRGyEdKT0
7eCLU2p1bsq+JylXJMceYu2cdtnUKGlms7gSUlw6VdbiRuVRjRsRVnrm/uYuSsCKRHU9Rg5xNpmo
bwM6PGX1ELXi7fM1cmG41pJHxlyWz7zKD4ZPy7dh0TZEP/liX9nZnfOwf7B1rUWPfp2mNmFefgjg
MeKUEZ3Nrm1QIBJlMnVtyFieVCaPqWX/JIv6CqCHIsD774EypqbuGJvzgz299+pltK/5ElwarvN6
+eekYrXFhrzAxC0FPbVkRtOUuZIfw6s7R44fDNYaCQM4bVtqbyEHxAzBW6Cn+dEex/wRmAt/iWyv
rH8xxxcKHTAUoD5eKb53gxaFYdT65LCxGtvJdzB76L4jXwULicwplhgbxfKAuM5DOoEUHoDlbrkX
Qylv+MTR/VHT3IOYRjD9LVfatyAxYvWv2i37ZKpY5YeL8N3d1JoUvVvu8rPuZX1XN3wA18+BkRkN
ZAahQrC0MelSSCKCEYplKLjIc09kkdSNK76PRKBIRk23cT1ogzrtQ7XYZP1W962JGOb61kfWLAym
Qm0W5fLfDId1giiriWfPGtE7x9L8RutqOcJQc0TNbhTQGMxYIHIYIRKnnnlaZA1yTgNJxzI0AHri
9nLIOWl+qUzWN0It9g/PLv0bdESzxyHV/p+U+tCCIhL+WxtpdowP7jvPpZMsgeGRKoohaWSNxACD
hjwhWYqkjBPoFJq5Ji0ikvoCerdBDLeKd/Le9xlumejqCP5Q47inpnb+QhAgkWWxRDhAGJK4hU/u
9OyraJHGhLS3QN9wOWQHKS/IL8jtJxOlbjXd88U1f5Cy4YehCua9Ih3ZDNkEfBO8VdUW9dBsT6mX
nUopxhgOImZAg64Ho4MRdjYPKeMlTlTtP+ZT2z+UaHz+Qb0WznMOeoanceirmNmwxAfRrN4VqS5/
BjxjPaRBVCuI/c4ueDB8Q0m8Bx3X9qUb9QQy5tAaZf3g+o2JZO81sT+WDQrYKtP4w1nmW8c2vAzn
dBm+w05++A6TyTFWSH/sMUv1EOYOzK0g33KWRKtufuibor6HKCH7nWOv3tstRPuRm7ZjhFAHSWna
55lB+blvXvO5GCOBrFMZWY3j3zlo09n3TqsP3Cqrkze2vY+zsMGEwf0J77xGk0FIeuw5YT3akE5V
IN2/Iw/cbrOggBLTAVoK7mmzLu5aZKifZgh3Y47qeAlRFMY0bIcRgkM+Mh0FbkXDxlfjbRqc1TRz
j9InpDFpTZIUaqA5mZyaRBydhQjHdMl2TLbD01JW0085QVPniV79UTj7IEFVGLYwaD2xY0VLwt4j
lYxmRxj8nW3STZ5CqiKGdjxmi1c8wSwNLSZlpe4LP/B1pOtG5Zu5zuR7LxnkaHXZD389Ndh56HBm
b7zSpwe0XXtJ4Mj0m4vyFPRPovmRi9HsisZ5K3TT3PUQPO9KHJoPc2vReyXS7E7Nlr0jaiLJ1Guy
l7pqNxmWVdz0xRTTkng7MIjbLZXavcvrzN6XVm4i96wbqRwzx8Zv/NNkvK0ZrcrepHXjnXLbqN+8
bEC1crz0mzzbT+nRRaMlX5Ytvid/W9K83XgaufTa7WYoJDkEU0MW4xIQcwLtCyyHDk6LJRNCnNBv
U2IgDvZZk0WZnkwQEzMGt3YwSDS9Od86lH9CCFfKDc/ZuOE4SWPk9SmM8lJkLqHQkVZiF8Bn81yf
pjwf/rQO93bClX+7ABcoMet63KWQNcCFAHrkbqLjbmQN4B2OafhDNnAXzbMW7OvSqdxaSwbtpXK7
IZo162/GQcg/0KaPz3wmw5GiXeiYM7lsGVpnkj4YOyg+ZiTx2g6cRnt0bhsJmo2YKzuScCQVaJD3
3bsmLeXGQspsB0g6fyR0tp9w6Nk7WtSQ1vWyr1+ttJWxlQ7WBjrAJbFFRtkmTQPkS20OUQWEOFAO
44JSEJcec5Q8kkF6wg0h0kONbxqVLMIZu/+bk1f292CaytssdyED4iZ9cTBVbzOEmLhtQmcr4al9
WDqcqkPaga04zJCECFsmdZ2VJ2k1XdRBvZjgDeevkhf2YfbJsEn9obtZPAHtKwheftRzlUMs7qLx
W8rqRqAaczsQG3uPnTrkwbjBvIPla7e1/AyiOsmWvQXBbDw4hQ5nQdp3fCbEKVIH5W2TVd6PILPK
B48KhmkzT3Oi4CH5RCvtQ4mfQeWKbl7rwJtu+NYWDppSmBKbOrXLjecLKIipDp4Fsl2PHbaNh3OF
fWvh4RvmT9bt7EJvkuvRggAzK5qwYqx/MdkCTcyUD1CIUaZ/zf/H2XX0SMpr0V+EZGMTvK1cReeZ
DjMbND0Bm2iCwfDr36lZ9cdrqqRZtVRqGXC8vveEwHVO1EvD175Iih03afI6DHm6sh6AMjaBGGTr
D3FEswCSfqRPD5ZM/bPIh+Iu6aQP8HBV/46ZVncur9Q3rqvshAPCxSma0P2YefSIVB9b1bzrDn5f
FndGpuOPEopUu8bPgFsb0mIPkS7vO6vTrts5eoQyk6dJfNuFxnyXtaP34ZA61WZK4uB3qoLmoNgk
1kVO0zublY1cae1Xj9R2ArBOAAmprpIXeLRQ59DkXfiEFCb08qfA+254P70MBeBJVCFnV0gfoGnF
vWmjiByGjaqD9JS4efoWdBMFNkYOO5dZshVl0W6zXrlb4jje0ThM7mPpAKnnWE52ws+mzRC6v9Ie
kCIgfZxjA07ayQcD4Gfc4LgbgnEaVrZV2Tr1TQGAtdIbvwRiGLJ84bqVGtu+rgCqBL7uC7jWbFeC
NYSEV6J3iS7lK89ZeCqAdTtKSF1vxpbXO2Tamz34xnQdugWMgCrA+zWimXuoDne7cDAw1wAq7Xbo
lTU72XrZg4K0EBhUpjqNYNtGRjY18hf9BDoGA3ENoNjRTKDj93olZExvRhxW20G1QNTzCnY3saFt
VKnzOYtoAsT/1sEOyfxhbaEN82STsNvERlB0TCMaQFHpeNAmI7djlw0/QVSfIk1RD3QThv5ofH3b
qYQ+uQQhpOe68QPAWsLF4hta92ehWqilpdru/Vb7h1HW/j0nrUGnhe2h6ZrgmIw8x/aSIE73QYja
NEFPf5kka+8LkmNtugMH5LwdSxzmyrzVXnfeFbws37bIhxFA2PPkRkKucIeAIwU6Vxb51toG0uF1
FrSb0VXV1iUjENMxTp7CMqSSK09a4A5A5weHQQOd23mDfut5VgI6h80LNH6vYg/tiCDTQ0UVYLQB
jE7kuqrpV2zq5K6QDjCxnc7D1cBTnKzIMtptnit1J5TM9DaMabFHiNUUKxB5ahR/nXGA7TLIBo4B
ojqP3U0na6D82ywEc6RMwGCh0i02RdYzi+zHAOSb1oiqVlNl5JmsXrjrOAuyPbO9uktqX/xQLol/
FWNebYLMAUDMZeZx4oQcwpFOu2oiultpNrr3lUfVLeO4Bk1B2r+6XUcxfBCAhEebn5E7hQnD1wS7
/luZDuEXShpxKt28+ZqkXTWiF1K5z8ZAbaAlUAPYkAWRIYMoN4iTgxcCm8Fqq8tevU0qxk3S95xi
KzLdHcegme7DfNK/uSFQjsmopr870/t3Y9xX5+83zg1lKSL0BmJ39QqqcR7OUSnMKg2mau+NqGjU
vcO2jJfADRBZRoEY5QaUQsANC/BeEAt3wIAntFu5maruoWZuq3VKB8RFLR9AlcnlxH7rostucpV9
FSzhmyqhFGj2NsFKCLW3ClvDnxM5uFlEkBVEBJgbviHMLe5tyByIDeMmITl1QfgYg3SLnBV/7hq6
rktzkqhJHurOEW9OkegzajWdHhOrg7e89u2a0IDtG9Ry10jcq6eg7qqICGm/IcBxYHBmFNuANUy/
+eEEbKCy4/QLkZEFVB+3ge8gy5ffrJOm/orhFL53csZuSEfHp6Idyr30qPuE/AY5ycKDS1bmxyPe
SCJ25gpobwjeOLdeXKd3rA8xTI09Y7v3AWurO4c64D6IrN07hsdAzoO7BTBzkGyk73ZPdetUt0He
T6+YDHybYJ0Ar6i6AyQGxhNuWf4GMXUJdfKm3WloiW5bXNhujG3jDbdj8DL0ZnzIw4w8KM77Yy6G
ZNPgZoKiUVaBLDK4JydQCfCHRb4pIC2xbnCdWIvK1Wud5eOumAhYEYHw+SHBJv/cDHkCBtNUPOFS
LDau5SO8bRJzBjbLXV2OwMFn8fSidOFGmOxxlEE/8g25y+SEXIfYILqoT4KDUc7yHhrSPRT1U1Hx
jeNYs86BYT3KFtJ5gXTaL3VZuukKrLXiALbjtG41tXvhNfQ9gDkjWRPhdgE4IFXztVflEDHX7e8R
DflixeAiQ1d8BN2ADLiJ5j6rUbtuIDBFIIaQbqzMIBWUadODutQU92Wa0xtHh6Rep1NB78PhHC9i
/bx4VvKdA6/5n13JknfTnRkWxozViw5VciJOChw9kzYwQMuP8HwhTXWvbFoemHRiRJ5UDFCb6lU4
4F5/vt7Svpb7osUsUKK344ZA2Xld1gq4VMrMewoO3gsMxTUittAgmCupAgfbnKGp2wbXsl9FTuwT
L8o83bdBMdUIbCr2gvk3vdjAqyAcIhobrwNsxDUu3CZe12eCLkwy5SosZXO0wjPYfQcN1g7+0TXd
AP5MPwEFpIPxWJfJgA2gEM5NO+pxM4bgi4gk1q+FLl3g9euGraCG15zGErTvtczS6kefU7oKsaWD
GxbryA18b5vimGmB2TXTQ84n+pATAAlAjQt2BnngNdI2/b1NVWPXDSurLc7T6UdcGXiDdSk/oDjL
7wl0dH602D1RMDbApgNAqNcmHqodUPgS8jHjhMgiLBzcYAvK+nQF10aKoI/QGp73gYPcf2YrZLWV
PCJpgRMZzETA74MSY7Q2wk7f/RyScqueNv3OE+2UrXukW8iK+HCfWrl+dWdxqVgPU5gf+6T2QGvU
Gcpakux7uO4cdMbHH6hrhytc1wp3NTKgeXmQ6l3Y52Bhle34k1kG9qStdBBBsjXfejZLNnYK611j
qNgzbAI7CdnYt9giAMI+iQR2Ai7jTd5hYoFarQ2cCYx/IMkELHiWtu09gtZqLX3qbgKkE9ZGBtlD
CcC7xJVEOu6atTH7ARAhKDQ+tuRu4DHw5UF9zB2gCwHpz+RNjlrPgWYqP+TENU9srO2JDVn8tZ7g
5rAeuF9uSeW/hVbCV75o0x0bAroJhMv2SEyDskGcoj1K2SCz12VgkKI6QjGbe7Ur46R5gKwBaGQq
Vy+pV/BIZ1l6qJLEvCC/mayLALt0NSL/1PUdyg/DMJ40sbldIQuvNrgeKuA13HCHK3e9KdIO3F3W
6T8icMG7h9Su2mUmZii9tbhlQNQnQ4agTyzC2pHdcthHP1rdszuFumC7lvlYf0P43D8CcA2eTd7J
Yt2oPr/Vuek3hXLF1uDafhQ4HE+qK5Njo9pso8KeryvcpnZGiOrdmBAEkgJ016917DEQCAf+HKSQ
S8NtF3toWyVrCEV4IOmY6TePkUBeE100N0XoJAeEV+5OGCc7YHXbjbZtD+1ZZl5lpvwvpWQFYqSU
wZQymMgm7IIqUp2Vd5Cp9ddeAvy4V4/VEdmp8NUfvfrOz5LkRA2YfD4Nqu9OMtDXyQv8g4VFz2/k
4cBzarjjrZB6g/dneY59JZEgrnk9ID7xCHdisFtO2kmLZwlCw9dm4Pp9gu/aMehtdgDCXm1r0Lsi
A4L2EwxZvU0OxtmxrMfiAOIN5Mngd3DDUIi7a0pfblhn5D0FvChyC4tNS9Q54NwWcQNgxfl3LOn4
DjJkzQaICVCBar/BdRyup1HBpgDrJ293cQKjj0wYi0TdZHY9DKMigPt/+zqPVw7ShndJadmeZwHf
5K6qv0EYKd85TdX+ybwzy6px6l02pAqX9tCc0nTM71kKpGttlHl3hDSPeROEEfHD8SBJjGBsGjly
J55AXhzrhTyJ0oT3LHfUqaFj0K4Qk8sdQJTBi5oESjHB6D/VpvTWxVAg7ydJh/p6YafqzBIz8Rd4
/HZ/lCyLJ6eo8wdcueV6yLh+CSxRB2Qo3fVQ0H6bIf+2i/uu3Rd1GtMVEdw7cdVkZwKgjqFsV/VA
SxS4/6h+qm/BZk73Qe2rg+tl6Dgbii8lEJ6bIsFaB18Ft768jEskejt/66ceeZ564BKxMyLJBaVI
Fj4wmpX3pNI0KghlJ0IYjGEDzzlKDMuOUZCOtG3kycs9XFfpiDGe/KY8+sr2t2Mc+Ih5LIiw2MbJ
pqkIziBdh1tImTm3TR0Wx36A6B/0Osm3atSgbqsaPLw8KX6B4kr0qpsy/hzWPiidSORsurYrH8px
Sh6QhAKdGBi05OS2UMshxo9X54QrXTFrDPiZ7jBtiJdSYJbT4DU2lb6lNnX2aug64DFtwlc0meTG
daF0ftP4oe+ukAXJtyOkfvcEol973Q84fGsnHGEog1InViJoaNBI+w54Vfk6WITFFtST73EhzVc1
iASZOEffGkPP23sSb3vozt3qtDdfcLpJ3PSD/DggFXMT4HLcrLKqhqRJKC1YVrZ0D51X6SNMVXFz
d5H1FhCo2Xkhxe3PZs076XMEP6YDhbkEdNUZMvEECqn84kNKDZKYbma+lCN0RO9Yo+t9JwCaMrHf
12vuU+gJ8KD8ah2s66qri5uQlih8Iwvx4BkrvzqoV99rh4ujFzgK5H3WbwvlIe1dZhAzzMvycYJl
wr5uQ3mX55ruweChTw2SuC9lZiBEU7gGJlwThtxhfNoXQZ/9dh2E0rjzhgfkatqbtkR8FRjJnlNQ
TB+RpTarEmCrzRRn8S3ucmrvhv20yxtuAPOL3Xfwgaa9MQ2SrmOoj7Zt4g1uXOlT2tfJTeIgLGW1
AymEzDov6eDaB6Wccmcx3rCkBdo33wkeYIM0ukLIqnHRu/UIZmwKAK6/RYAbvIdVbMDzgSfvt4IE
AXngBTp4Xbpl/EKHso6CimdvyMAApYwEpPb2ULyo/R3DOfPmjczXWMi94Guahf0bVAH8r4p5DVl3
QBi8I+Po/cDwJc8hKUFKCmUe3LvgAhwwL/hzSjmvVzC6Yy+EW8jY1BD3X5WMvMQTCKCZ9lc+pBNe
WK/D6tCmvYxAWZpuZVY6O6YhhjPGbvHH5MSPyoznauOquD22E4NSBdYxOwgoC3ytQs9+qYAQPmEq
Oa89uLTPbVvDQZpD6uIx9KH15Y82+5WQvhhWegonxKyAkaENYfJtohv1IPRgvnFQnsHsG+gfLwGH
y2NesLtceVwoMXuzUuqEABgiCqg80pacjB0eiWp/+/30jyVm8d9K3STDooaqn4JYODa9IIRtZYOk
5JWy6bmVTyp1bFYfFwqqa55xgLlr2jPhdvJvoJ4xnsaWFiOMGwL1DRkU/7lxAwifOTAjuabUuVSB
PNcOP1QgPep7BDEWKsSW71AG2gnqri+PyFLTs9J50Qaggo72XJVvjoXfPDBEVpebXhjsOaHIASsv
DaDwd9LuwzlZ6qG6Ykn1b1Pp/xhEAQLN2KDcS4N05XPnkNcPpauvzKQFsMqcLtTAh6LumiE5wREM
4WUOyr8dkeJyhltsRu2GYQlf6aaFaTVnEDnC0ZWkDWA3mSi+IEmcetiY8rbdIjOoHibpQJOhKfP6
FQyj4jfLSXENULIw+O6sZJ4QtzcsBaAkFGLahGOJ67cIrsmvLrU+q5vjiuvrNAWeJCtiBLKarb3B
2iu9tjRA54d+WBKybDJRBufGxRflfSmq6sgMMnHvcEW/MgeW3p/99xHEsDAFGhNLg3e/fCcFTYSm
m8trY6nt2YrWSBNPcsCgt9SukbjfVdq50jMLy86drWghHKZHVD1PRf1rgqgSNe947yuNL733bAMf
VOcUfq3VqQzZJm9gzuARpB0ud8rCm8/ZQsonvdfleHOBbAWAu1PzKw+uyYuf5/Qnu/ecKpTkKtcp
jK0QL+kbCWECVOJ+MIkHWVQy/u0DzpP1w6RUGreMsJggWYOKqWjMnvZPaaOvsJ3ChS+YrdbQxq1K
41ieuOvflApSGbyrv9Ok+pnHyYOl8s4U4+PlL1lYXnPiSJbZhhmbnN3w+hbFERE+tzZFuj6nDNVy
UEeg7FHSp8tPW5hVcz/meECwVSGveIJW8MEpm7NgxJU5tdT0bBFXNSgZCkncU1Xw9yTvEkjalFeQ
W0vzdbaIFXYz12kguuQKsiqofxd2byki5sudstT6bB2nshyhAtUgBwTzExDQQcay/BrbY6lbZuu4
hLhCPTI0rkMfEkJ8O9L++E/vPfde1gbiVBz6iCeuE8BKzto8X002XtmAFibm3IDZLVMUO5FdPbXp
wUWKwEzDxqPPMVJINVj///YJs3U8+FUxAGMiT7r4nqgSVH4kfskVxhc9D+AnOxGZrWPmBxzCE5jt
KMRAsg/33DszWicyqFngPou9GpWAaQ2t3hEiWMi15pVA+OGFzfby5y0MPjnPuA/bFJAMfl+Fyjma
zGuOKmbQOQrya/SbhXlLzk/90Dok38bOT0Vyigdc+/qwb04WSa89lLKukbmXJsFsUesR0hbDUDtH
mgoQXzKjH50MmIrQCZuIw9XrSzL65EoY8Ffu8LPxmi1zWwGjYyxLTlVTuCcRqj+u42kkNbU+De65
UsuDPQBu0MlywWpASPUDqJp625TQec8Gfe+QAGBO8TRKSNQ1EAxdeUgYqba50SoHS4yd2kYfJTxg
oWPOmhUvvKcsTN+8qT8BnGXXteI3dap+Fz5kWGm5H3soPIuJTJCj8oorK8s9f89n3znbcKozzXSa
LIPK/EjyNYl5iIqDGaHk4yX1Abf2EbrFKr2Jwd45FqIpbkFQ9g4wjm2fMzJ4awdgj1NFcvNg+9LC
SyB1V9ZP+nXrQ0/LcdW77uJsV7BUwriiy/5xPs82M5FOGaRrqXOc4OQKefyuT+/ZSNWVI2RBd5vP
6be+E0iKezg7hcDT3Y9mzI4uBGZ2NWC7992EhdQiwb1GBafYQGESFgDjCPpcDZwahMSAW6JOBscD
F1ZwSeWS4+Aj3ZhZFNZWqZD+Ffzrefv4/+HjcxqvP+lEjG3lHKFYOTz5vAakFEAPiMbBR32Tk3K4
siA+v7BwMdsdp86wYqIoTmSUHWlCnHPCEzEmgGeCfUOJ/tCMw95F1vbydvX5hgL5z9mGUjsekkVO
fIy7d/hvQp7lnlzj9n6+k/A58VSFU+IhQx4fC279kzew6hHIm/qQVDw5DCjvrPK6vyYG+3kAx+fO
m6hOABgJS1Xgd3sPhfLgmTDvB0hE71PlPtAAJ3wm9JXg5NNN3qdzEDZA5cRk0NmJlCnumSj2Wns/
Lg/IUtOzAXGw63ZTqMcoVzqFf7sP+6sJylyXW//8fMSbn+fBhwOEOHDriHkLI5rKAP3Yx+XXgkkN
nUxYMDwJCmzdejSA8W3i1HFQAsg01OJEHm4l2Jb7y2/x13H1/5YT3mJ2jHXg4EHjuJyiOBhGu0pa
FfirLmvVuInbxONIPzd/xpBl70ADA9+KYhjOBAh13XgD8O4uvGgAmyH9GU9tTqG2v0PRBLcDRFfX
LZg8q8qXfK1A87mFzq76YRsn+2HAib1zAs9+T3x4H6E8WY6r3DM6ImOKVBxkSys4L7HJrgi8dE5+
HNfHoKIALJPYfwS8t3iZkCy8qRGSbqjusleOdMEBOlNneVFk3jnUK7d96rjBWom82Be0eO3c0osq
GMPuXK3dvRXWOzVINwKxw+EdogexH/Dhu1a58XqcoPsNe4NszdwWYBUcQBsOlO4TKOQpg4YdYqVi
6oPbEiUyFFsheOhlXYFc78jWVQBka1q1FdQyx3ALoNmQrCs4LxYrLb0cSXhdlPpY16NzOw2teqxR
Cytx1XA9ClJN3/y8PLqfbikY3FkAIXluTWdbILcCgrRv8yOz41tBqi+Xm/90K0bzs4hB9EjXI3/K
IuSP/9AUmg3wJG45+SbTeHP5EUtfMDusYe+QcZgjulES13+oewbjjebeKYFwvfyApUU+O1TztoLX
rjOyKAySr12Jaed77Ply2wv9M8/dNVPSeOnQs2i06e82RqYr4291P/wMOn6FEvT37vjJ+p1n8Irc
s3ZqcxZxNy9unFqxLcTaoHtKynSbu709NCntDjoBfLdqyfAgRRFsIOxSfEeSt34LUeo7CSHY7t++
edafQFyDuWUSYPacFEBVDVNRC/Hm1+KaC+xCp86zJyL0ZF9mlkUucVEvfzHyFw3TdQyn5Mtf8OlZ
6aM0+999OWtjiOx4VRPJhAaPjh2aB8tKdbQUjq+ogqt4453NYi4/7dMoA9CFWZThUSiEptQfoyoc
tu34A37bUQ6IScZewMbZwlBgnWf/JK2Ah5379MORo1TX9UxiQgZlrr6DMizfehcay5c/ZWGtzkWW
+orrtMHmGDllHAk3Bsao+glpwfLKUl3qqtlRJTWCuy7RGHkooKwpkK3eyhaV2GpRTntcKWAF1Uu5
BorErOLOv8qAXZgRc9klDWVCqoGYidoEpSigM8RrTZTzfWDQEvImJf54NNP/2IuzTXWI+ViqGA5L
jPbtJh1p/SxEMx4hMeheybAtDdRsU025RlhdYBqk8QhN8N+Z8UDi/nN5FixsqHMZmTpXSLCjMBq1
FFAotxv8tR4n58riXFr9sxksoHdAW4CsIgdlQNDrS2TuvK/O6Hpn2Pjj5U9Y6J95VjC2zZR5GYym
0/A5CzmQUy9J7F6ZxUv9M5vFgMlnSc5wUALQDaVMxm87ixvS5Tf/G7Z9chz8JfR+WOFCQ5EjYRDg
9VYAabvrFuSBVb4rHr3X+rvPodW5hT4/xHfpOwzxjnyDGOro7tg2hEYxsL9PJYQ+5Up9KZ/xp3lW
ww5iy1febmnwZlM7boD4nbyYIHeR1wByDYeQ9BC+8YOvKIdfyTst7BJ/w+0PPQDw60DHvEAgkh+o
gfApoHwcIL7e3Dn9c4GkCeTHL/f20jyZnXVln8PXS8FKEvSuGJLU/UNjx6ckacyVvWBhrsxzjAmS
PWCWFRDEim8z+sLLKy++1O7siEsB9AlAHK4jOJKdI3zvBx2u8XwXNksyO9DKetIEBo5DFKrJTbYB
QCpf2zZtXgpwC2+sBbtPdOU1W8KFIZgnGRPsvrTTUKpyjf9HN9lPKrtTM5XiH0fg/NwPs8m0BSCU
A2Swmv5LCW0CcU0ZcmkIZttA7iFh2Ji2xkbWgVDi7sfimn7HUtPsv+9cCOAeoA0yRrUFcV6O8S9X
Intxec4vDe9sDcPCKmwh9wnZUpghdG8kfJvYvY3zzTXx0oVNYq6LWvg+3JaKvI6m6Q5orobDgkG7
BxqzzeUvWOqe2aoNgYyhplV1NBBQI9JyI2Hk+i9Nk3kGjcvRugAYuRGsmcbn0QViDUBs6Ipdbv7z
yU7mqS9gSnkGyWsW5dA6+0KVSG8r5KKiM4z438IPMs96gSE6hUGGT2CG3nl1fFKJuA1V+XL5Ez7v
fDJPcoHI24RQmXajnMFNoJhMtVY2rK4M7VIHzVbryL2iqrPGjSQDCKMP+jpq24FB6l7+kwYD9sjz
h33YEFDnh5R4nrpRUymyNiDf7uIa8h7/1j2zpZu4DausQestb77Iwn2qybV05lLPzxbuRCRyHSzl
kQC3OeNsTSv/yrxcanoWTzpw60zhn4RBlT2wpVMH/zNLvCvR2FLrs/VaAYPXdnp0o7oGkrATVAC0
rq4JUS1MmfAcRnwYT8WhKi9d34/UiFcvx2DXOcEJFL3gypAuPWB21pJm8J3GbbzIO0fCgq16GN4C
knKl78/N/H/AR8L5cZuXsmjg9h35IHHvh7R67TpxK0S/dbSE6cQI4Nmg3y9Pz6VvmUXfeswTGfgu
OssrymOLitGuYVDS5Xkht5cfsTDa4fnRH8ZD2hSibJATj0TyYwpOGbD/lxv+e1v7rKfOT/zQcmGA
ph002J1N4zTHvoU9EarmHAymUCb7VAj5rIOgH58m152eYO8tgH4Dt4tvskGwFnYfMNCgbZGsSQk2
uzeA5gD+EMfuFWhqjn4nxT5sWfO9gIq4XY11O3yDFw+MpJDEiq8JJi10UDDbIjqfi8klPovqRFR3
oQHhaxCG/1NkCEnn/3bS2GvqTA52iRBfewxK3n/16XgV4ff54U7C2cvD2y4O6sRhUU/gOAV3Lwfu
VwFIaaK9lhFb6J9w9gWD6LKyGySPPAszHOsdVPVvvvQknO1zRRbHiR0GHuXpTQAILVQqDw65Juzy
+cUFjo3/7XrkUktk6UAZKVO+8iGfYR1wkiRdaXuoxAN88M5Cv1dWw8JKDmbbngvqGM5EPEymz7V+
5xzgXPXt8kpbGOS/pYYPC22kWDUJRzfVTl2sGg7lJlPXj5Akuw99++fyQxaGeV5k6rzahSqy5RGB
JMCY22NaiePlppf6ZrbL1VxCP5MYLwLZZRfQd0cOSGH8E1zUJ3/d+z70TuGkOnFp6/0d5pJCaMbU
8KK6dp4t9cv59w/NqzHwg6JPOJgl4phU3XenF0//1i+z6R9CcWxKQDeMCtNB16OjG+i13DoZ9BYu
P2Dp3WcrQLsNLWMc91FX3oblVy6vgeIWRnSulKp98MunGG/eElB8dXmKgd4nvdldfu/P70Qg0Py3
z41yJkuJ9mBT/r0q4CnUJ3tZ/qRC7ir2fvkZS58wO+cbXoJtCiZV1DnsvvPh3FJ0Ytvk7JpB6NID
ZrOeer3nGs9jEYw/TiIIf4de/YsE4kpaZqn58+8f5qWAF3c9Fb2L1PO96zM4hY0rza/oSy01Ppv0
Ii8rhsjZgxc5LJ4GAs50sZL1NbG9hXk5F1qtSwqB2JihjpN6vxriH41q9/82rLPTCtJIuEykAQ7E
wT3UNay5QIm6Y2N6ZS9empqzNZv6HBwdH9nknMSPECZ8zEvnvRT+caz1ugXr/8p5svSc2dJNWwhs
E+TeIvBxx02p+GlU5AE+LxC9qGy5zirnSvL6PB8/CePmMquJCGD+WQ1eNCRT+AI/+wrYm14C1p1D
0IGZcnt5ZBYGfS61avwEt7wYgSgkgYo1h2wQXH6uJck+nbAeTtfZaqhFWvQChBzp+6uEonKKkcjI
eGU0Pn13ND9bbG03ei5MCUCk7BV0xMRaoeZ8uVs+7X40PVtqCH9E6kiPn2QpN3x0b2QJH4ABcGN1
JQT9HIiGR8yCROQEvDGGnlHkxRIiFiQFPVFX8SEsB4gdBKWA0xOsnnD6OPpuknzoVsTY4EswUvIq
SNhBcLP0z+wtzneIRaB6MlJDt1VHWbcPUlv+kGr0nWNgK2el4jK9jVH93RZZmm6tAJFGNJ25aWmc
74cwEH80d5vfXddAV8jrA+hBsf5nB3nfbc2YuJExPE0VrKS+XO7hpbkx2xJgtQIcMsyyTol6a9o/
lO0g63JlYiy1PdsOsFhCmxdoO/chnBR/UxIut/z18ot/rvGHgZttAiiNgmFOhI7UVDsPwDnkwG5P
bbX3pUn24BiWu65vcriOdtWeFCg12DaMdzADcX5WojVXEGILHzkXmpxaxSvw9rG4gvyMmAkB4rN3
wLRd2YEWVtdcVxLy5q7OfaojrrJuPboocudqJJvLvbjU+nmH/XBQhijmxxMIe1AhKcaz3SOscEGR
3l1ufalvZhvPue7fKTHxU0z5xu2rVVr2cDh8utz60rufn/rh3WMIk1Ao0VaRPyZnodjhVWfJ9nLb
CxvPHKjUMgjrwaAiPk0t3O0H230NMg/MvjpKoRZ9ZX18eox5EEP67weMYVwH3rl7aga2NPI1pb+N
q+8N5A5gFHL5Q5Y6aba+BU2NzhtVReBHuvdBmEBtJ4MgwOXWlwZ4tsJlaBBqZfD+AvkXRhbw4h7e
SXwtEvo024T+ma3wcPBsVXVZFRkQt6GuMzXQmPGUWqmgbg/whuqgQ+awx0LExZXVvNBdcxBNBjE/
JoJJRw1HpltDgsz/p/qdx+fYGdoxx0xW8BMkQh6lZc/GabasYPvLQ/G54i3any1lE1rT9pmuosaF
AXAODHxzquFlqqDu1AfwVlS9WfkBtFC818uPXFgkc4AHrtmOrEsZnHRFcWzWWpe3IAAhc5Bo/ZqN
sC69/KCFaTbHengxACQuRLyiPEgO8Jz/OlaQW1UBuRLRL436+fcPO8kk8jTsoR0ZQZ0IIi1lRY9l
8S9XEQzLbJFrKMe6ChI/JzDpd62fgzIvQBm+dhtcGoPZ+u7jhiJfCPRAl8sDzyA218OY2zcQc42d
a/v4Uv/Mlnk9lEk81a6NoKl3jIlzyBjkEi+P7dIHzBZ5K9I6USG2EErlGuYFcGOz8H8AODT7evkJ
C28/x3DRzOagEMdw9FADKNpQNQTnJ3m63PjC68/xW0ClAohUyBGIPniCAl3JoEcKB+9OkrWfQpvt
8mMWjoo5ziWDwENY5RmAx7kXufEAYGj6A5ijddjEX+oqfL78mKWuOn/lh4UwwGcBVqHAN5Ow2jcc
0RJ0Vi43vdRR57X9oekJ0uoiPh9EZaleIIt0MKLfVHH65EAp7d8ecf6qD4/gprdCDYHAbTBZVU6G
08J8q6XMV33NrwzEUg/NlnOWuVPnM0zXoZ7ual9vO1Nf2cGXmnb/+/q6oIOUXj1ESWruK9XfhlPw
eLlnlpqeLWAKtR8qGiFOnE8ZKKCBhq/8VQzjOY37f5dkDxnW/774/zi7jh25dW37RQKoRFJTSRXV
yR3ctieE77GtQOVMff1bdd6kzdMqATUy0IBJFcMmufcKbVW6U99l4gxlBgDW7JDwsBu/1wwvWQbx
ons72yLtr+wDHaPCQd8iqsKl3+svQjWOan91XsrC2rTTr3hcjffUTZNvN42aTovrLag3gMrgnLNF
PfV1koTI1GYbC2ll0HTkCi5iVj+IuY4oBP+OTZo80M4+9wy8AuhQQRruVYDklfbVVqBdOUR18MpS
NzmIVVi5Duso5D5Uk/upkYhghALzn+sjtrLJdRJcp4ihgMhX0eTSZy/uv0BT45lCrWCAYO31LtZ+
hrbJFzkarb0gmqdQAXqIIUrsz3ZRBAIWnhtTs9aFtseNfCwu0LEsGsR72x2W7tncsgtaa1rb46hI
sKwVDWY9LsLemo6OakILwjXXB2dt/LV9nvd1CaoPvryEzj0UTlNIAVnNK4c5kQ968dNtvWj7vYc4
koBoJhi00HgKuQXptarx5h1vG2OXQk9hIyB+Pli2DnCZ6KAayGnTsz1DSSW2/8l5/sOFjtZN5wXo
1n/HrQLas0tVNGYU5+/W8GNmycG9YPfarTv552EXD4e/O4DCnuVBLkicW++RS3dPunF3fQrWhuay
AD4cdTUdQCWBbt/ZbuKgpjzeESn5fmTuRlnq87eXrXO4RgG5aDmAOYDr5PjCYQp6DwlT9YjMtxM2
dty2flKCF0hs+vO2n6RtbMiUG8toD3gf9d9siuQNJeFgbUHr1gZM29PgQSzOlOINT02oHZvMmKFq
BHVrHFLLRthYm21tb3ejSxSBlFbE0vwOCprvcwPB8NsGR9vYsIgsOVlS9zz1yWufjs8kTX45o9ho
/l9Dwv8e4banbWnSEihGeWhfjnw4zm5ShCNutvsK5u0v42Sn9x2UlA7elOdHOXg5tG2peY4nu/kB
KwD72WrxsBRGT850FuYxN1F4gT4Wg0renD32M3QV7CGfH1zZwcQHzOzAyMTyWEHN5NRKyqCOltRH
Phfxs1e05CiYqh6nvOB3ztwyQBrAhIMBg7j3CtPZec0s70Ywl/YLLCugSc+9N6Rei2DoAEWB4vB0
SMGG8ctCubsuLXsUH8BywO3TKoN4TB2IUrNkxzjvzqI0nRcINk4hWGjD0aCchU4DMxqwoWEv2E9D
lBnQWlHUq31ImvcnL3aGwEugFyempnwr06l9F5PJYMdCknD0aL1HoQVMXc9p9+UsebjA1mIPY261
sfs/D/O2jpsACDXvC8hPnruBn0kHdi49WYuzs2DUc9N6040rayh/X+x5kHpZlPCZKE5AAhKft5s1
nJXfoEOhsgHiYClPxXlAwZsADo46QoD15RfDxjH1+V3R5lp472Hg4GRYp2fmtCTCzQRgc5FY33GA
zMesHaC/WE9kY0pWNr+OjFJFLhO3h7I0FNPUI7T8Sj+Bnu9t0Zhr4b5JRbsURWyfYQCU7cRSJ2G9
yD9UkFejG8/GCM8BMvHbKjq2DosS89gbENuvo44raGS+Tvg1N60rrgX5ZRwhT7e0SHnKxQOhyjHu
qWT9vq/6NLytCy3SO5x7oNebfYSr4hxQIy1PlWJjKJrB3TBfXJls3XS1LKdGCLzuI9tm9n0x0zyo
WnfLxO/ftNYnwVgHFRVLX/RzTfrIOYhDeoQA3bl/nO7NI2QZAhZAvjuw9uqO7vMjUnyP5FgehiOk
KDeW8spRqQOPZig4Q7c6qSOoHJZ+ZRovqWGfqybfX5+gldHToUeyTXoKyDUUk+f5UCGHMTlyY+5X
mtaBRkrVMPT1aBU5k/3qsOILlLM3MsMr0UTHGZkQz60aatLzRL1TnbODR6G3ne6YnZ8Serw+NCtJ
XFsHGnGXwSJUUQ4LBGu8c2lmQJ0zmXcSF9MQGIP0xVkoNCtHw9ixCgcKqcpmo/OViMy0IJPxMkVG
qemitALyo2zdvIIAfEbfQHyq/jAGX5brv3Kto8vC+3B5rSYTbsIz1lSfjxB1hj18DS/czC+bLSGz
zx/XNrusjw899H2OyytnOCDd2VoCr3Q5TEKSMpStUx28urN30CV2zm3P7H/qwhg3ftna+tNizxJD
RMSDkmgEqKcXNjUz/WkYtl7wa6tDRxZ18BsolVdbsIwRrz2uFz7utLsSeX9/EuoBkMGvsOc4DaiH
7Iym+3p9ulYqrbaOOGq8FCivWlWRyeBxVVgGlKRbI1AeKEIzsXgOFnniPHZFBguiQlDfIl2xaxfH
OeQ93FU3zo6VHUgvf/8wqQDD27gjdGCbleMCuxtYP3lQ3/cHBaZ75eRy1xa3WV7C907bDGPWyhKQ
PxQXoTMzufC2hv/hWMUbgWolxupezdJGcociI3fGq/eVEvHmZHhFA8e4vz5nKwuRahuAsdqypt61
zyBINyH4V0PoJjByud762tdry9xKawfiOm4VJVC3OVE4g8HmAmgi6Phvvdc+F6zABFh/z3YNSf85
SxSF8GoT9gYYtzCTYHUwwo0hZQ4wvHVoJewpR4mr7+RGJWglNFHtnbVkFpxKIAt6tgzRBCL34rsl
5uYO9xZ1kLWVbwSKtX6091aRTOXg2IN9TlJBHhZo0Ycm1G+OzmjMe6hJi41+VvaMjl8SMTUmOGva
5zEZqt6fpZxC0LHls6JFBSH+EXUWaxg3cnMrv0pHMcEgDt4J1VRFSNJGUypOneK/LHf+aUJ86aal
p7tF90tbuT03UeWsK2QVhx10Ie6Nqds4A1dWtnv5ZR9iDMnnKm1nPBfivDgRHocVnrSeSTaeVSvb
0tVPPmjX5zCsIlHt0iCzl/PY97fdSXVTZrw1ONB9oFBZNYrlHaCzeHHbdCNerRyoui2zgiFNBssg
7HjIScIiCBxFo1Hf6qSEGrqp3NCG8Mm+Bl/hMM5VcttudLUYYFuAPjZsbiMBd0yRoqyWsuFp9OZ/
3J5t1Gcvr8H/XLYp+c+CmtupoRYshWGRcLJ6+2TXUwQVmW/W3Dw3k3ifEQiur91/edGf9aWtrrwt
iEgSyiLkV5aTbPoFMLCCwsPLzo4EFkUnSMoPR5kV1n0FrfCQ2Vl3tHg9npUx2G8xZIE2vuXThY6f
ra1EDuVqAOazMapa6Rvie1v86ZMt9sunyxyNa6ePyzOy4Lo4RnMGfzHQCBLvpoMTTWtHz5IzBYFU
fHdf8lMGSSzODPA6tuian8ZLNK+tODrLBYasYDmOLshZCRsrGDaP8tAos/ihZmjnWzydbwmX6Ew7
bEpY8PWCpmM0Qim8re5HwLra9pe3ZTW/Ng3aIWN19ZjmPBmjls8PBSitsKTcXV/KK007lzjxIU4a
Vc9J5Qo7imkNC7GxZmdhDOPL9dY/PUco0WGf4wCvnLwCgj5pXhNyl03FgaC6brtNeL2Df6Gvn+xE
3ZYdZe7aypLUiaRHhwDU2eSUjI517zbGcoR6jQjszCzDppNwx+rG3HdF9lVIeGr07Si/CNgW+ZCh
b+HG45U+/gYkODTyIWzRqq9j1pSnGEr2pxZ2O6E3FP2O26zaKafn+9qdHN+l0Ju2mcSjB0hiqBMY
X5e2JqeOA+DaIQqlDfleMPIjqxXZM0fcLSaMtFopybFo5t9LXC9B4TWwDBRQKbKhCurACmWfWTVc
D0Z4MmwM1OfRUfeXr9qkFE0snYiK5YHmw7lftpzR15aQFgwl0tkLFFScSFTCT3p1VMTbuPWsNa0F
N5TvjLTGkyRKTcgST1C+gC/xxnmx1rYWgKyiFtPYYVOVwqV+tkxl4Hrll+vDvXZCOFr8mSoyJVMd
uyAawbXEKXmvgGTgHYRL4Ww6JKQLMtZ4z6jHwMzDqI193KdGCEvh/o3PcMLppFk9X/+YtV+qhafG
cAQtReJGOR1oYNM89aloNo721V+qBScYDoHU1uPcJTZwrZO79F+qIoH1WT9a93B6MpTvZiq+5zCz
PhQF4/uUpvIM5F9zj6ogXCHTQpbfr//UlYCjg3gtPpeGkRsgIrLhNLAELqfL8LLAVdVy+61X08p4
6kjejrdkmCbXiRxYIkFH6xXmUP9c//61pi/H2YdwXFPHHczWQ8DMTWvnsTgPR5Vs6aqv3BV0E3ju
OQkM9EyQuWNuIAYV3t0Adeyda6TzbbtKlycEynaE983sREzZj7kc7qax2jhl177+MmYfxqaqhOkC
+oK5hcepj+f8Gdqjv1AD2NgmK1cGHcXr2dzheVoU0QL1330c1yPsemVyf9EiOcIyHiAqxuHheNtM
awGiZAL2WKBERLDEieZm2FftjYRTW9vvPexcxmygmIN6DOIEjsKXf9OtM3dtHrQNr1rg44uelNAg
yXwOSTNiwMFgnnc3DYyO3GUmraBEjy2McwXG4dDhDi45xtuG/T/g3TxltouNEHFQs75BeLL5DjfQ
22TsiA7dFTLPqj7GyFfx+NuoqpBANzW/LB+lNtLXKxFCx+rmU0oo/CvLKJPduxlDWdIBc+22ob/M
+Icd1k/5NLjAVUaTSlvYS+dGmBnldLre+sq6sbT9W8ILz4NJKXiaEMRLysav5Oi37lZWcSX06/hc
Ji+WZIUAEVp2kNJ8YHUbEu+Y3Bh+/hWG/jA4bTc2ohfciQwHxpbxbxi0xXCCvj42K49X3ZYCfN+5
Kyg+Hjak/tBlvlOzwMlgARcpmYeEbUl9rU2Ctnlh5LnMzJxZBJtMv6voEWABv+y2kJufZ7Yp0TG6
xOr6fjEYHAzhyNnnld+SQ42M6DDWgVMRP8++Umb5ULENro/cyrTruN0S79PZQS4pwgX7xczhAFrZ
6dHtUxMSrsNtx7KO2i2HvKrsBcHa4+ad03d3g5s+Xf/+lf1sarfnzKaOcBJkQUxr3rPRC0xZ3KYr
pAvS5YAsWKI0VDTIct6xAgo3RcO2hKfXLn66L4XCbbbzcjgdK9hBB56ZzPewT6vCCuK+wRBz109m
2YejbcSw6s7q8Smn3IVPJc8eKWCmOxh8yi2Kyafr2sUt4O/QJTyvc6k50WgAVHtGcCF24jf9y/VJ
+nSRoXX779a5W2STfWld5clhsO+lesjYS9PzjUX86SJA+9ploC8mWIvOaB/+70Hu1r6lfl3/8rWW
tbtA50G0agaIMKJw9CbGdMqMeSPF+mnT2OraoCRZFU/lSMBYsM3/tfBo9ZORbSzdlXj4bwXrQ7At
mXKzEh7qEURdvpSDGzQ2PQyZ90BS8zEp1KMBT7cbRgg/QxuhkcwwrpfQeEYkjMq4PHHT2Wh65Uap
46nTtos7b1jMyKq/ltMDfOH9Jn5OyTs0dsLrX//puqdEx1FXFTxvFIFdLkvyx2KxgfEpsjOP7Zs2
Fjq4zNCHmTBkKSqj6M1IGLWvBrDDwL3Igcm//v0rQ6Sjp51+MCrhALrJkxaKOcm31E1PcVkeoDRy
gJvSxtthZa3qmGll1oSRGOdrI0FcbJpDnnsb22BtBi5//zBAc+o2sNnGjdLtZGAWp6Zw/dTduO2t
NX75PR8aL03Y1cMemyJxnj8VcJ4cl7HxRdJs3MnWxkXbw23RZrBkwLigih7AJfUgDWtjC681rcW0
Lobbe1qjabs9F873Gg/960vm02CMFaltWFvwsYgLUkSz86tyXuzBC5bkz2JspcrW2teuSGpqYLQM
2mhEu+fUOtKG+0vzPJdv1z//0ylFrNcyrnm22OVgMBolXPj1+EvgoIJA/G2Na7uVLKWlxCDrSJoN
KBywJA5BiRv2NXE2Hvhrn69lKEg2mVMnLpUvO4t9GNf+jqv4l52aWzWHFSK/p4v99WlhoyTdFJHn
2tUjc5zkUGVWf5IZpaFrGV7gdll6guRL8+oBOhOqLpfSr/teHAoJ1GfqDnnIR5KbuG526ggnUO5X
cGr9Nam8CxfmpbvcSchLyU3ydUmK/n/UNODAN1mkfRtLL352cmZ+SzMpotzLnPfOqwnMgoX5aEye
2kvVGbDKSnJwOzK4huLCwdltyDpPR/AC4+iBCD/SyIAqyf9brQdx9np9fXy6KV1PB2sOtJ/iTqJx
j/+vYG/TFpBupcrv6RjNJAP/PI1ZEZkes/eWHZv3fce8ZzC3XIi3pEmxy6ckx+NmhFduRrrOCpRw
+yCeh/ZGXI2ngzd7hw3dMBR1lFfN+KutAHzu6345Alz8ezEaMviGYZVN0HqEPE5wF4T7zDI07u76
6H4aObC1L3vmQ7RGVaacKleSCOhq+HMPbPniJhd3X95mey6LLYDXp4emCxfkv/uxSiuOl15Nken2
2Q6O3tOj26QVFuP8Dxi1FtTGwX255YhAZ1pI6YVwoIJ0YbPFWe1z5CffRqaK9+tDthJOdCOWuhgN
eD3yKaqNLv86QRp5PwDRW8Dde1huOfzxCy7T9WFaTNV7gtdkiUg6BQOH7zrUlm77fG3GYUNSu8xW
S+RaMC2393A/CuQWPWdls+raBY7ZWVMSo/FlcF9lPEfNsHXtWmtaO/cNQ8U56qFLRJeT3c9+Jbby
mmsTqh/78Jl2JpgWR4jdU/UT1wlv2gheK9tLz2tCNmVgLu2XqEiTH5UaH3gCPD8ti7ukKnbXJ/Tz
Vy0Wi3b6p5CA7ZwGuuJJnAIxCceq1p/KNE4CnnlI9xedA7K/oXY5vuDAZ8ADpVx6v1Mi2XUZGUPL
6b5d/5iVsdRToY3lGIynl3gCfAwbnaAy0hDspht/q54MjWXvGHyBSAIIZm4Ir6Hi5C1udSitJL5r
M9THE5Qw/8i2m/DwasiBZtDXiYsGnu2ExEcojKiNW/TKgtQzp6okQ2b3KYlmewlUNx8ccwtCtzaK
+vYvrNEzqoTgIvrFSjL4jd25MCS7bYounX6ILZRYKjaymETUVa+gBO5U2b124Khcb35tWC5//9A8
p2ZuOa6AULm0zuVgIxW4zFvloMtx8Z/auYv069+NF0D/oLhqLFFNO39KGVikz3Vh7231Cuw4bkxz
mG8lBtcmQQsLeNHFtKu8JbIgbCq7H8BL+UOxsU/WRkl7EZCauLns6BKB23NXVfKp9jaVEdc+XIsH
MFlY4p6XAJL1ibmz48m7H2aPnRM6b9VrVj5fz5kWVgy9HhROIwlVHZFKv21ukn11PT07ukyQa647
fL3pFY0/u7bpLzzZOkVWxkZPi1aCIjpSU0YUpHS/BRGkhnQcgO7Z2/XlvxLx9eTonDWwSvSIjJrJ
PFROt7cz9s1eRvwc66ZqLobo8uM+bDGjbirKOnuJzMkIIdQV5FsM57Wv1zavB1KMB1vDBcXcwfCx
SGWQSht+GVAMC2Kabrz51rrRtjH1mNmk9YLrzRjDAYgAzELgMfgiVO3tSpcgb3N9NtYu+XpWrrNg
mUg5bBOIYbIfSz1Xnt/Hkj1QVdi5P89V+bYkDNAGPtlBPLmQePbkDvxBYwNtsLbitJ3ueqripRBz
tKgE/gf5qeUqMka2v/4LVy7WesJuQaYRmkHGHMF0+TBU6aEHZtnqq58dLXeNO25Jn6/8DD1rx7gH
1b4Y/ZR1FlQkDqz4fxCkuO3Q0FN24EbCI5XYyKnV08GV1Ytw2Y+NAVqJVXq+DrMNTdueTpEnUvXL
7DuvDazlomkd9521Qy2Gf1+czpOBW9MZMd4rCieArGASdTbyrMCytuC9uH3i7oVgy1nRbNo13iTu
4wqXCp9ZhbUrGWsCb7HTtwxySMUhh3/EA5yTO4iOxSRohlIdTTryXZZZzn2eTvyncIT47jSteAbN
ptuVpUVPYw4l4RhP9qM9Qk2yJvYQ9qzzYr/tFzMP5sJlQTNWIg+42U9fkRQwjkObwOZSdu0RKhgi
NPoqB2izqp+9EcTGpq9f68KLd3XHFFQeKvF1tMf2BN58GnQeQkgN19K7piYktAB+Obq1lL9YZg17
cKW8c089+gf2kJkIPFJ1B17VNVRxa3VPa5Y9igs0t4ZP2c+Z5U7n24VYznmeNAq+t6yrfVDdy5fr
c/n5IuT6k71T8SANdzKjxX0u3Ml3m69QFNuIFWuNa2miui+RU/dQHEC5vQ+r1P1NwHXaqyz3Nnr4
vNSI2u4lHn4I3HnWEznYiAXcS186O27CnKXHuh2+WJZ7gJTlrmjzA2AVvxLLsG57DevCGAPkjJdS
DJCPK7p3K2fv0ttUUFrbW9p50SqzNVF+n4GkghgAbTtY4BXjxs5da1w/JZYK4WtA4wstT0tFD0bS
H25ZSB6x/p4IK6NxOlrLHMH5NMpdW4UUnpewT7pNPRSr5u8O7MSY0sVGQGuK5ifuXeY9XERBzp5n
/k88Qxbo+u/4fIiAnP67G0HJBPYv3D+KoYvylrzHqfpzvelLE59ctYl2i+yIYxlp76CKwnMSWE0d
JlVNj3Mr3B3e30+39ML11LJJzGZKAXPHx4NEJTu/NbrmPNYN5GgNK9td72VlmHS1DbOhhjldpntJ
i72E+BMptlDbK1FD19mYODhxoPeakZ3QatfV/AkZS8MXMwCr1z/+84ng/0kuqwZqkzkgcIzx4aC8
4dXOxuGuYP0Anv9Mb8qScz0TWKQ2jzHkQG/0VVBWNGooZBUU24hCa+OkRYqscN2qvmyItvYeUih5
+M3ofoVi0lYmda0DLVo0FjJ8XqrMSIp3h06wER781Hm7Pgefvzu5Xu3OhFmhmoyDp1nIEIJWOe4W
lVr7uPFoFDttCRKKbF85rOp7P23hRHW937UfpYURCMQYBo9dE5WXDDrf/Y7yzvdse+Patda8tseh
EkDNpJlRD4c87gzFnslN/dqON5pf2XZ66j43UXBvIEgcTRD+9ge3He7qhM0bF+uVfaErBcSocpGx
xoKV2RTE8p90MP0KLxfkS64P/trna0vWYm1n2Jcly+I5IFkXWOYWxXDt27XFmlcdqjUjKo1z6jy2
igObIX9DXqQEJp9+v/75K5OrU/nhNoXyUneRZ+wnfwbbTuUDSmu3rUydqZ9YwkvaGK2PSxmYJXCD
ztfR3Vo5a9+uLUwL5C7XMxjOtSzJwLeR4kuZd11gzKO7kb5b6eI/fH0BajnF+QMAC8sPcHAfdg1x
pkNrjf3++gyszLLO2++WznXTBcjicnZ2TbrADckMs8YJzHRrjf6buPjvMc111n7Sx6PbxkCvmcbg
nMy2SfcJb+MfZVol/ytHMXwxWigHqHbqg1m2fCdzBqEpmACRM78oLVyoNL5DuuVNNH3pN1SCfTjN
8wYc4PP3KdeZ/VZvCNjDwaVS1k/QKPJldjA9yIiPv4eNKLPWw2WCP16qK3NEqg49NH38PqjRPBVt
7AV5xeowNeLhizRuvO9CV/PvvhLbZeZ0QdX1ciS7vLHqoDZktnHSry1JLSqAYIgFaZMmqnMFsX/G
yQE5zvemyLuNHlbyIVyX73HBIenROExDQWI+FKRcwpbi3mjNFQ09kZfwoW+tUwa7jXCiIvZ7onjQ
zon9fH1PrARVXd1HpFU60BpZVQiNDAEvWeODE7xViV5rXYsbtl0alj3NuE7mVhwYrPvSNGzjqso/
vRBzXQGBqknZtWSAEUzsC2m8IxzVzqVonyeGrEvO/4B5vHFZWuvq8vcPSzozU0tZbYqTZ2npvrf5
uIcXMASeJmXueqsYXnmM9bfYZNmg8K4sPV3ggM+WUTEPF5yEL2Eys9NIxb6BsNT1Wf83NflJmNI1
DWLixcg3NE4EPQB+6mCr9s2EcfsjN9Pu7ELk8s1s6XfltSnc79RY+GZWeA9lkrT3ufTYl2xW1lHN
1ey3wrY2ZnRltehKCDyXKIQABRi5xhi2mR3am2zrtRnUAkXJ6zzDfQfQa6qenL43d1k7hpJByEqk
7J/GTA+jsaVvuzZ5Wtww7BhSzBRV1z4nj6oYAWZIT1LduGV1OQS4j2dtDNnlqMk7fui5BdKX2xa3
HZK67AEzUge6IhdMJiRZwMFpBwmjOtfdmVWpzh5uSlswnZWDgmrBoWxr8Akr3HZt8qRm7sPmKYBH
hp/zd9nJjQi7sqZ01QPZ90XbmKMZFdII2npCqtHciAorjxBd4qAilt2WNl44gqcR6rYgqTUiIE2y
kxUcEBUhZdgrAZ9j78bXrc5Q5w4Fsh93+AtsIz3BVtCZ/YV61rfOHrYqJiurV9c96EhTEYMXoHiZ
0/i+AOG0F04nzmPpxu/Xw4/t/Os69kkA0knn5TK6dr3USzSZNNnlyoy/NnRxTqVrycM4ZmonM5lH
VE7x9z4FTqxWrPgOwVdvJ8pmbH0Kou3eAHjitQR39GQXi1H47jLMP7y4y06yku3j4FIYJpppaz66
C53vlgnwh9gQBt7uhbrPwR8/stkt9nAFFK92Mg4Ha27TQ4GrbjjGVRcMS8FfqVfF+4y39Z1ALeTM
Ic68c6wEBoJmzh9KmcwnxUiVBGQa6q/mXAgzyACSugcZpg3LucjDVCr1VKu+g28B9XqYkDuOeU6c
doLuA0R/R94BP1E01vLgKD4+CLscf3MvNr8CMFshDZ2az4M5NTxopjin/lJALwmoeXFsILD4hDrs
cKzBHdop+NR/621RHyxwhvHiBu1+qTrv2Z3NIg0EpSUEFwk34l3a1dWOK5X6qMLLwBEJjhs6QX6k
A0et8pL61HPGwwklqDdRsvEtwVAfpOjT57QtKgnt9MwKa8eG1LyDOm8xsRCOWC+Ipr9RdI4PJWm/
XjTvH3I3j6y2zQMwj2x/Rv5klxtd/TAtMLEUXRmkIjlVcXIaEiNY8nE8lUNavzlWpXZJPWSB7eCR
ndNOhHkulz1rjP8ZEsJX3lI1MMepXm0DmQuvtZ8Xj+1AUgVBpK76fSKn327X/mnzanmBQ4w8osvl
HBPUCQbC5YFn1r0xDz9dkfNgqMcXa+FRNTtvxJPLYVb0rrU6wJWpWfpjVt9D1X2f2fmB8e7LDOFk
3wR11c895ANkkf+o59YJRFsKvC1msOHtmh2k1z2MDOZBgBB3R2YCUWlCCvKuH7tqCFhaW+8K+mrn
UcEgt8stGCeRcU9zt8QLd059lkr2alYK9PPce5wz4v6wWV3vyyXvQyG9PGpqj/sZ1Pgv4zQEjpcX
QQn1SWCU2ylImN2X4VQnY+bHcz904WzAHRqX8SbfESgo7bmqkvMEtc5DCVniU5O0IC7mZNyhDjsf
SbxYoUjgStKJJsdjRDbHeK6LMymr9gTZO7KbHYE7ASCHX83eHJXfK8s4dF0L+GFlW0chUuG3kGkB
P75qumdcb3hYFIUH/aac7+zWyu8lT8cnXnrfxgaZX0PWbWCCY69S+83MpB2WU/ZqNnJnmPJcJebb
PEOTbJLyTwWhmVe7MTkInVyALEL/qKo8G534wUsQrVqobMDWkuf3cTqfpR3v4yT+XTGczSg7vQJt
iHtvlqNYp8ojnEfwjUzssqY4krr8jlzSfTfaoUrEAUWUh1KpKCnoGdmOeyeLnxPb+znT9KUn3pNM
FJzAJnWsE6fY12pedqMN8GjbJQ94+NwrUQFGW/8kxbyby+7FZOwOVvXfpmE8pAsLkaVOQGsrzyj9
eD7kre56CKiiJnrnpHkERZXTYLunti6Jb7M4bF35Hsez55sWDUSc5YGRGM95bNzjcnbiYnmG7dQj
6+lX2+L7AfL9eWF+IYnalyz7M43Gl9Sej0ZqPzrMeKlsZw5MIu7Hjj0Zi9gLM34azFSGE0MKpzWT
+4LbZ5mXxyqu9mKOj1UhDu2iUGNCvIGrk4A7I62juRa/slL+iE35lqLqJpf8Cet7t0z4L5V1Wsb0
FZx86L0hWPnUNTqclVjchdgXY/Mw5NYvaN9FaQGW1zwle0Uk9WfSJgFjnYAzKQV4qFdx2EsvJGr6
X03mO8OZ76uyPdtpl8M0cw4wBq8Wj+87qCUEqmRPM+53xVK8QykeaR3ZvlNlvBWu8c2s6/uZIypK
GzIf7g9Rlw+ZazY+JBp+F5Z6yWbzFXpPeJbDyiVkPd/VVfsEQ7j32FV7w3PvKhfqoV1sfgeh1Qts
ZeRBY7h4+Xth6qkjNzrwQrqwHctnXrBDBro0cKT0iIP2ZJXGQ0/SJ2up32EBBAU1Mv2Dul8ZjLR5
QM4fQjvqvSogIAwT4ad86p7MzPsi55+Afxd+0/CnqTT3iVUfxyy/W0r3QRbxHfVmMHfxK1RBpM9j
+lY4zb2b87cktu85fIx8lKGCroQGspLOu2eNY1BR/ovBb3Bi1kNpJk5YcfeFNMOfeaavMSJHWlAZ
QBD2u+fUd6jRAzznTI+Vw59z62KxWL5AzWr2s849ZFPzfxRd13KkOhT8IqpA5FfCJM84rMPafqE2
XUkICSEhQHz97Xnb2uCdAYVzuvt0w3TBPSHF7p0F0XM5FYe9xBouuk+r5usuxRMSqmnFQvXZ7eG/
Mtufs1Xd4l2dJ9zAGP4CZZ7oQ4hPxkarKj+bp44spw1qKQYj4jL1P+GdT+qSF0dddgQ3KP/jlukp
Ugo2J8twJUzhmBgdQkV8mj+mcT5fspRNh4TFCwjlfTpktEOguhleMZ/5MXMBdG7bHyNGMFs66gcC
SRlLhp9LKaZq4uXcEGFfUmwfb4Vq1W+9ZPFLASfeE0w8yGmlBTlY4GWnLc8fZWaHqssW2ngMLkY7
mIJZ3B0uBJxM+hkjlDLzPW6Bu59ZnO/wFc6gMe78DdL719QnvopV+C+TWHkh9VA/Sw4Lkpw8hfH8
qi09RQF0+vGk3szQ+8qu5pISLOiyb+a0r1c5/1wyfekSkVS7TkGPa8PhN5IezWwAFRo86GDoj6zf
X4Jl22sezh97qCC6HJ6MpG/AXH963785qIV9PreJFIdZcdxt8itVI3JkV/np5fS855DFxZA88EXf
xh1wzzgz2vQlt9Uc9beUTm3vcl7FmTtuCVqiXQz38MHTatWpTIt/+ZQ2ONfJISaJqHot4L0TMiSk
Q6es9/OU80cuolZAPXAkfRjWpdiekJ1u4YLJzjA9ediiHQ8zjX8kKm9NEPxDsYdAAD+9a8E/S7q/
0ZgETw7mT1hefq4CmT7DHfRE4+laTjhxJ4PSr+gRtDzZvVVIEbmg7sLF3r+L1T8bZINLGIKtG3+3
vFB1SKPHDIuBbtGBg1vHJp2+McD4nkPcCYnAaZmCL73qBjUL6sBY0bYQ2l2ifDrFkz0yeExtdDgN
NLvFNO+rtDSXlawPQLffhFteFpBjiOhgQzs6wu/zfXnlWHzo7PYwhsO76adLr2aPdA3dfQ9rsP41
hVVf2tCDc8gj9RNUD6QMHkVfHlWaHTpJHyDH/rmNnajWSXSw3MbmNKrckfuWn3Lq+BuzIZyewQ8A
m1y7Q6RV3Pq0wIlR9unjFs5jlUKrXg2hJk1PbF4F4MpQgBQXYaPXYEuj86Sg5cp8Tp4pteY50v1e
dySB/LbHml+2DJFUNtzqgUGSAQftoFp38icK777jsO6uhngKof2xrEa+6kcXTnlVaPtFkMPBS0kq
l5mh6THQ3mw8mGsyYq8PfaeayMyoYAIsr6TfcYXq4TFMuhNym/eKjVlZwQt6r2JudCX0Pa54/Nrj
1bQYIfvV0eJfuJC7abeXbaGCvZpnAqPVbsXhjykYjSTxGl5kL4bhqIMhxs80Fh8uxpJZsJlKiogT
F7PnOSTrQcoMZpHxkl8hH8fK0tlXUMo35TEthe6grNiQPccw9HnoaBR/ot3RDoWiOEZLhlfn/CUd
1Dsb+70aEoJvNtEvp20r9AJU0NYThH4RRDC7Y62OilNW7NdSlm0o8K77jiHMe2h3PTSZtRVmGw5i
xV4Dz1fJIUIJaZuYxvUSJJXK5H9rtKt2Ht0lhcN75v1Huu7Hkqw/04wiYCjw7/2SXUsHmfqYPQZl
dHNir3H0H0sW3aA0fs9llzao9x6K2MyYzce38cN4xMhE16wOh1whU19NDA4yJgt/zh2zVXovYMQ8
QJCDSaZ4CMLKmrRlbH9adysqgfdTT3Sg1b0j5V3+u4yHX2RFakm3+tatOvoa92xE9ATvm3Xts8OG
YJsG+p7s3Ikl+bdZFlRI7KRnPQXzyYM/POZ2m88+oHljbGEfIG7F3ZtOQj2HnZ//bWHChtrjHR0K
GWaHpAjpO8/gItusgUNnqJ05BcU8XTvMRT8sIkCKx6hmdGDlfnQhkmhQwpOL9PjSGmdgvRbJPSTY
90fUzelrn4/jIwwN3NGmZDjlUIQj1J3ikF36sZk8lad9mv0RoV7ZVDt+B4QRqPK2u4GeZVoUr2Lz
8pXOYqvntVubIXBBU9hhbIqRhO/pnrDXLlltm3Vq/OymPX/I1iHda4b0l28A513NZuIPOxz0DtDj
IRNOLjPA5rkzbzniTK9xT8Jbnkdho4HWYH+BitapW26cbBjLnqf1hoQahiBZEb9NKO8fUenow+TN
/oXuKnvCrcM6RC4t4S1CwgYc0feptsT5arEhqdFOI7wvdsEV9axqUrO6CjbNRZ1FSD6tAlemLYa5
gH6KvHx1eF7JRreLU3ivNBDm1SdOkhrWbFAdoWudr1PZiSc+jDDIVv14nYtZoUcq5ugQYRE9o6yA
GaKLCl9HhLFzmkzz8zbv8ZlFfC0rPhD+FjDse45uCekNGg2etvnNh8zCAQWTRxCGpRSd1dLBODjj
8tIvaddsiRBHqSHAE7DdugxrNjR0S7vadCUQCAtKKwtIdih0UJx29EiHZPUWMUXctKKcljcY6P5K
R8xrFSsPXq2UCuSaKZ+XPPdXVNR7A5FpVtkFsGiKmYEfHr7c7ymFaDLIxXzEud1VsR+XlhaaPuYk
gyYun/YqXwrM3BBZ/FgMca9IZieon2ClFueLeljpxn8PLoaF76D1MZJKYPw+KqCIwa7LnsswJnvV
UwSwVDmMxqqcjaR2G+O1gz6uSnI8hi1duvu5ypSt1LwGtYSEp4rZFr2uw5x+onSDgk+XDmUB0+Nn
Glt5Yzgn7O4Jtm/3VKbd05bT31MSfHBKRVsS8c2kWg/ZKFf42evHoZfv8ZofyRLVO99qvJXTqjJS
bzM8j9NSqqfArlOdbNEdwUjWBjD2VIMhOqm77SiWVRXM+S0P5umYKRedR21u4RDDHjlP4eVmigeK
iBmUKvH6KzOY2wROYWo5ZuOjCpCkR+i+N8T2uBFDPVeQidVmDN9GXv7apTE1nJdo6zIBb9UEmShi
hYwVmMqGe7L/LBdMgXiKvOLC/zICO9OXrbfr2LAckAti4p9LtSEEyNo/znJ2185nh8XviMsdhkcW
bt+coJtDa1h3VmKfuJnX/UJxmCpQmb4IvuTiV1jRjUvN8+WRhHRukBbwgnypUyiRW8wjIiAC7J5o
wpqZF+cZpyyY7zeUdw+djRuK6qFGzfauBPT8CoMUleXdt435QY3ykA5D65f1p3HBW+jEl7c7OiWd
AnjjcMY7QSX+mdGxsRPUKnvY7CAuKpV0T1mG8ZY8RnGzz/vVZfFnPPhfIvenaeewLhIvWb6+DB7d
ug7uxfgEzQhMx6tsK55TBB5gWMQtb05265NBX0LrQZn5gcJxrY0LBLqV6NIDWtwATxeHIevVY5ST
v+hCgt/g3NdG9YO4DiaB/3fs1QETmOEL7r/pEqTrch6XLH/Sw+hOIGmxtfFdq0Ahbybl3fICs7Os
wbH/Z4m2o4P/AUtQniz+tG+stmN4QCbIv1WFL1mYHdMwE5VyO2rtrL+ZADaFmpdv2rKf4TI8Aou4
+N2ctngC/7842aZh9G8Nh2Oy8YPX4pnrYm/Dnvh64PQxSpC+gvLtphIsxSWazuGcyyZOJMDGBZDz
YOayQp5QV3UOSHOMvMpjRC1eSDRfLSqRdlG4ofcejXM0DdlhMiKskSC4NsCDkA7JUcKQPYj2Qxnr
8R3518ktH2newl7nAwLVstqK/Gby4pty7Pe4M1O1BGp8WVcoX5HbkVZQlKSV1TZs0nL9NqPg1Qi2
CthTK8P+HPb6zWb6l+7oL5mVv8MNyCE0lQCjtP4I5PQnWVh3m1cy1gl8j9NF2rrQxQGzly+BCl7L
KHHVmiANTdB6L6FtsNkqoY2Z8BrciRicEGywvNUTP4c++XRDfhpWuuraLT7+2xd+PZMkQyyC43lW
6SkpKtkJnO3pFOeI9IUfS7UsyXgN0Mpdlg1Dpdh96iMNMZRvqOweOKLmmm7Y5p+KxxixQGED/GUO
bqOT4hHXnzrlXRS2hePCAUZZAndP4egR0JAF9m79HiZp3QkUMn3BUGP1GtvCkeUAT5XkI1oRKt9i
zGgBVFWwEZl2e/rmEt5hctyS7jHVYk9qxM34P70c3JccZf6fC9L+F6YclanzUrA7H6TfOtGpU7bo
rlHxkD3ZaZiOZbckbykC5G5Au4bbEvdBk+dZB1Ez9AVIuZpDWt1b1ryap3B/2712UK0vhLcRD7iv
4VQ70cMWiqBB0Z68byQFiMlT/59BOEiTxPn2Kdw0vMaLkl2NUpI8IT2SRRXlgbiOgZveUW8Ac4A6
D+uDhfIXHNWjBNiVFH927nTtgbyf481MQEPi6SnDKNQptGvwT6Hdr00qS1KNsGA4kzUwxwhGpt8M
ljpViIGjViV5/Dr0gT0jEq5AAC0U7EuzdDQBqp6meXgS+eB6DHYHqX+0QYfolHBGjbENvXkNsunk
UIR9AHaZeCPsJI8e8SpvihQ2rEbojl+IhWlAM5oha3AbJgd8x7DJIhNcE4YpyzrgpcDYBOovfCQk
En7koBIOkTLZI8OEyFzNOyOqkjrZXjYjPPhG0v2zIp9+SaMZIG7UQU0aMeyqgfgjKlPMnGemC+oN
Gv8HORrAVlaiHeHbjIlx1C6cHuIBhrHElNJXMoSLtIOZxIMYo/S0Rl1X53aKboUz4qpxRf0eN4gu
CRvh0L/1G+YRlLr5me2nANkxeLVzcTQDdIxKQyU2C+MbgauunbZ4efaQQtUJh1YhzPlUC5YVRwL/
nluyBv7XGhm0NwhNlogg8oE5BJKPLxOke22y5ktWu64QL2tpcMN6gYz0ySryPE2yaxiOu2qYFBlh
KplhSt/lBp4GSp+9M8ErCr39yBQKzlWq/R01fvG5xBg0gxATVXzZ061xsyyaiQX0CFOqEM6kTh2n
Id3esHjLT2tD9mPvtRa1xSc4CLLRvKJhAQF/1PfuAXhy8AmX1vxz2eOt4YleQThZonCOktW1gUnZ
s8Zs9F8CeSweINM/1iIu0fxtec0sR3XHLWyc8357HCKjaO3WsvjMNSbZd+79JYJjyE9ulfmjdchP
IwZnj4hSWo+hDrJGAVE4FF3iLqHOhlsHhT+KY9gLH3LYqbRdZNgpXelyZSxKThwODXXIQ1SO6J6P
LN6265bDzKAqCk7eI1hL/pr9rH51qGLwKwQ11X1ml1eH//G4CLgZq9kA0x2GtPiZMMOOtogAEYQK
ZmfQgvwcOBMXuIzub2ILp6hyxs4urwRsv2Dkjrrsx4ixggihPT1XVUIsPOvvwUOuIluXfgDfWr9l
7t+LPUaA+Sjin3oL/02gy5qZBUVex2QtX8Me8TwICkCfsPbBWhxgiBk8GJPcM06kHZputfTvGvT8
K+w28zRFYn7zE6YpKhi5/iaSTodi7PsWtinDwSLdsAqzvmjmBYOf2Vjm34NfwRzaQHveWsR5p08F
PJbnVwIYk30xE3DWslkB3d3k8lpiBgrY0h0YwSwghpHKYQfHhXiLDIgnBkVY0W46cKwZSxWdOxLB
jWfAgwBU1XXDQzLc60PQUxWYqeAdRl8wsQphaGSnycg6XtWE9ThgxE318VOncWzUQacTBPat245b
Y8hdXCGTbPuNs9DfCjSXh6V0v4soM400sWk1LPUrJG0HvkkF8mHqkcbwAsbvVHiu4tktVn728Zo8
hsMcwBFnje+7jTwF3YBCZbbbM5Ny7atlT2WGOrYHExkE9IcVdKnD2ZAWm+xtw418Sjvyd6MeXpby
c5omINkLUL8Sw261GaKjmMfnzYIYWuJTmi9XGu+As5HIbvn6tWzBUUgUWp084XiGY0YRv+3buABl
EI9Bod1NaLYjRgFTOoA1XoKplA2Uf59g2xDTFjyE+BbVnjjesNWpuhzG72Sz/5IEZfTSwZUVMpR7
8kf3nyuzAbBQfiiUzltCFTr9ZO6Bq4aouIdSot3PUhy8QjUqVBQAw4C549VWhLBraDAZexcnxelu
2j5bn7uNFTgclq1hEYG8J0W3qpfi4OPszEQOWJFCsEdd8t0hiqfiKjJVYeG+BkgXnR7GXt0W/h2y
Be0BQpRruZffFG0guo8O5ykkcDUaPtwiY9DVnkY/tRzg7LskcIFmDJXx9LEUyWVnwX0Azi0N9uZv
UHJDRUvwHbI4LaSHMLDA9UC14tW+OySgsw7tOyyDq3A0fzbcqhB0d4gMwkkDJIzBSs84UqWiW04w
kH8v85HBSZvC3tYnZ0nFj0LNt4SSGyZHfpsZErAoQr2Ixh8uG+4hSZaQwQrXmsMA2eQJb5c+7ysr
n2Pap+fIOn/KoHasAgx3wWtLvVjKyqtD4dMSFohjzgDTJlHyzPu8sRFmGCjSFRrMal0TCairSyit
FMdPSLLyT7hFeb2hzWz2kBxcuSPfZg8v7E4F44ptrS/HGpx0BgLT2kYGoGdTqf6iWUd/v+wheLTV
g/sANu6Bi1UzpgxsiOjAIc/+jow8YR7MPWRbX77RznZtEU6qEsn8kU8bWBIIDPqB//FlkB36CEz4
aHlU9aGT4NWRfD74oIfUEBSrkmPxNO+DO2flgjSevFyqkU7/8E9FVeqkryCcFZDxRa61G57hlLj+
EAkYCsO3Iq3A7OcHG6VBrZlP63he+xa3/GXYbHbye/jqCpG3fdqXNwvn8FOeiifqsnfl+/kUjlt8
Vmr72U2QTIHidQ34kLThJIWBzwhQlpNowbRIiKwPAwiPl1q20abfiOAhoAIkJxdYwS3jxDaKjaq1
ZFLNEA8F2mZzQ+JneRBobKuts8kLbrEm4bKsxZgF55GwpQWZCeJDF1sFKvna7yNY6xCrkjjS1cXY
Wcg/gwEOb6OrWARxQp/s+Slj/bdm5uJBdxx1jKnPSefslElKwJnStNFmJTB5wU6by62sV6aPmM9b
awyIfk3UI38x3n21lxqkpV+3FpYfwIrg+oMSZfgDqwFM6EX2pUAiZYudpF7LHexgZs1vvKKgsjmS
XHgWfm2JvSNZeVyP8fgng7VxM8HgrrJ2+EGEe8f0RQJ76WSqPcvHJtMbCH3mSD10DoD6BnUPxVSu
A1jZJmmM5wE7yXZDgfKO5khgaqYb/6Bbvaa7+twRb4Y2FM5qqSqLZ4zwfRezaHVcBKcuTea2LzUQ
IAvSHwT73iwSBAERW9luxf4FAxJ53eGkcqaEzr+DHLOQfV70NY7C/hJ2Cfr+EL4BWNSqtsX2EwU5
gl0IPM/HPF2bsbdPEWw6cBWOT1O/M2BN2FfdzkDgRzo9kmS+dWHEmzgcI2wnVL1SRzm2bvgLJdF4
84FwzxwdRm0jyF+APn3IABs8yewMFdT6V0Mg+Tiq3h+HEFjY6MrrYtiOv5n/t2w0eVooaqWY9DGa
To5W3YOymkwcgvbBq9ZWo2NA+kaTzqOpNySbVimaTZw79xMio+jYxnA5eihf2j1Xv2XHsxor55uU
+XydS7k8DkBHOaI04Dvr/suJxkrJsLCUM2gK7Fmb5caw0XB1YHxjwIEC/oqoDzWCaZZJhGDvmb6z
Jbk54sd6h/8eKu3k35qphz3Bx1s39RbP7lAMEvn1pavDDjc+EJV3yYSq/S6CSqTpHzyK39mAHV0U
aMA5l3+02o8dhcNbIv71KgM2OAUfejdwTpALiL2N/C0j3/JZr228bOwoEv2YLvCgWkN3CFz6Av+5
h2FFwvUwaH7Ito00GYqBh3GUYF4ibHLk8v7n4/k/tu3XaUcNdfeNh1xAx2KDmSWP/oGFn9Guh2XP
KjIaAulqR1UVrGnU4ieQpzG12cGrGX2+7NDT76jLA4woHsOMRuMBQyS4V2ML2RPOD7P5quxRojW5
2KMrKszxgWMe5wDb/fkNpir7ldMxP1kDDy4Us7S1ZdKfI8Hsr5wg1y7c1+LC02F+9UK6yzSiCkP9
1MW0EtOaXwx3ha7thLjnDYnA/wJn5rnJRogGMEOG29xPtq/h6YLZWcSaIxYGBR1a7/mvKoVc6yVP
6Df2hjl4ZMh2rz1gfYBdPR9O85bu37O6u6ctqXXnMiLT0EjEgSIWjvgKfOp8gJTmT8/S/GElqWy0
C8ktH2R4zaQlfwukO7wA+rJtkfVQAZlY/gbNu56cH7fWiGJqs9lHpwhQz5n0na8EqsIGgFl5mJOx
wxu2MXIVyy7/pMG0nUBUCkRojPSI8cf5kGP0/7j2Ov67mWW/cNOzpz2w7gisortAhxV/7bgL/vDC
s/+ciUG4zKtutzUgJ7cV44kHKnndGM728B5ubBVELlU5kQVCMLehvIssraVF4G5TZHsAhq6bTsqs
MZgPCANgiSb5BFFEjl92KeeH4Y624TsFB1igyZsrqPFVj6QkmObqgj6aoGRNl3N7iODP9TUphHc1
1JZxXZppPaIJ23+AOB5gT4zDEjDblJJjHBiM3EL7DpBqW5K4mizceJLQQy0njYt9FUa6wCLgCiXP
4OklVlH6HSAZGI6kaeBvELhEtZxL9lpyUHDw3/mvhCnbf1ilvgKgDBsSCoCkm5KwKjkBtDusmKpj
Hfi7PruXIkt4iAvpPjPZsXqI7XqYgbu9lYKqQ97HkPEx3t/KpRCvG6rsG+bvk0804gniYy2vMQau
jsNaBFfoffsjNAllHbKxiXFhxohIQ0hr6uEzB+HXE+CoAPx3miWnZR3JRzZloCUtsgKTGzQG5R1E
3ySOHaAb8o7sYHQbOwy2rsp256XMgTvYfWjTfluONEahFAG3aFYisHVmwfIz7dbynEir/wQmsa3v
HQ6KIZw+SL7ol5kwch6T0n0k27o9ixyoer5E9uA6A3QTNihr7Z1OjogmGlHnL6zN9DQBgxuhIVpd
tiAOa+zqbor7v84L+7DEYXQVUWTfZLGyZsMabXs/ktO4KdNYt0RVuc8nu4z3KQaEtsNSgNUB7IVb
qI38K6pEaBN1buYTPIMALnua1xkQgkctcMFUUx6z/zq4zZx26J22iuZQLqZxiG/FJXnOzEYARVB6
KKM+uBZwhQO4GMz9W5ZmDnln3BwLFPxnhNmuNadQHcGkaX3M7kPMse/Ikbs5fSUSQQaLF6bN0lmh
zNfmG0rrCNdCKR9Tz0iL7mQ4OGDDVREvPW4eB6EddEMVBgO7JipBoK/FNJzgv4e0IEgrfiGoUN2I
R8+NrU4fFLCNQ4L/8xlaL4tjuFirccU150ZidBPNiBItcr7UctkHiFLY9j0TCieDbU0rDWC3YUWi
69gEQKBousDxlCZLWmGHonzekxDHGvqMX8XUw9OqBLKjPZO0ntE5Qtzngzqi0KeDEDKu3UqGDJph
07WSyE2EnIqfd+y6q5po/yOekwSFDEb4eL8UIJjn4WIF903JtuQJ7Y2FFACy84QX4quEzOIBueFZ
vcBHBOHNyPBd4AOPJgSk0e4W9hugEU5a5g17QecsHjcp+7LJciprJuat7Yd0PW+9MzUePB7ruqoj
4DWIewRcRXOcVw9lMiYIid70Mc3N+C0lCMgIRiXXKIFIsspnxp94jjY9LFMkeIlye/eWYnQG7iLy
hng999uTPq1nP0U1GcB2g/HrKAdDOYDGNACN73rWsHjwHrUGGSJ4O5RNvORNkRjs4a58CfAHK1d1
32mc4RGwbpS4dBR3eDT+y+UA0QgyCqeuf+nL5Ygl0uDE7iFHtacpDt9NELYC5NyY7YeR6lYWSKWG
AHCnoonFcqFw+wNr1hZDCsGhvgwLP5QOwJYX14mF0zHsgxa1Lz0UBmXM1seP5YxDOg8DjBNyVHVY
x8/xMicwwcJz8/yi+/AcJDG0djl/Ih3B9kNgpqAxxjqC+FHo4ZmtYc1k+Ap93g8fgvnQ8zM+Lcov
ox/LwMxQKPHknErEiTjpkMACJ2WJoZiHHAdZu5rZnQdQyAh+Zx+AP4+C85uY0rXuII+LY3YjiYyq
Mex+Lut8COPCNNsKWAt8YotXcoOsl567BCMHOxjCElo40LnxKUPtC/lnrZPxvUihz1njILoYaukh
FEuEI6UU6CFF8T7AOuOZRstyiaZgxfYi7KMY4qiDj6ef/mJSKHpIhz5Or0zpbQNeAjUw+A9RPOcK
/o1QLkYVCrYVNqDU1TNEzKAPdPGnvLurdPGu4ZsGKxIYjwjdQKeXH5HZO8AdkiZwp0VOEyF5XkvZ
Bccen6WhKUA8ZPfgPpQQtLAIvOSA8DCwsVmxnRZYH9XANpIDLIo0vNIgdo3RwFz9JFfcsyIGMtuL
NzL7b50yAFV3ER1k69l7Fzv9WqRke5x2yBHMaMozR8l+WZbMX6xkEFMC/26jCMX2ItPkC0S1O1Mk
2hxJkA+/Qa7bhzy9wyi2n01tDIvPEYRuQBATf7DAy54SJA1JePLgxsWRg1BSXbQTeuoIBKl3x50P
GWqiZAcBmw2s9pwsR6JDlJkZcnZPMI8doa5EX1SBZDDLy4CZmL8lNt5LzyMDYjmTV+4INCjZIn4N
fMt/yJG4h7KUAyIX83lsyEhlXPF+hvs/+E0YYkpjkyYzFHswV3twS0WcQ/YCY0OvIgmCBiFBIBwq
7vb9UmL4+yXPddLAGXJGVLr8QKLngDmT5RlpsT90bkF7FOWy3+I+hYpbZdocDOTOOOfdjoNgGS8B
B5FUbbvffgDdEkfP9wGTmV5BrzQCLYPsv0HgboDLGXScLbfiCfdayGoECY43xdEAWCLEQzHB3ypZ
vKs5Av8E4KgIKc7jHDyq2Jp/Ba5nKIBcd0z0oM9xYvuschDYwNun449mKNQBUuOxWou5+56ZfRB7
lx2B4iN8YVX9+g6VZv+XkF3AKmXGgAA8xxoRO3phKv/PMPsDn60/8UR983KUAHuH8uqxQJ6m2GZ4
DDFELk2Ax47B7RzBZaR/5km+XmTp0AlYN552E0yXYr/Po2YFWiNWUFR5iWupWId2E+t2gIMhPP32
Bd6Gq5qBOpfDeS+QegxtcAxx185wY0O+SwhlbzhHJqgC/HSORhpdyhkfFp3y1PJV6Q+nbNiukd8u
SC4dz4HfPpBtkB4QXkdh5EWGGjrLN0D1kNoXqGLhxyoRe3wXfexp9wIJ+PI0iU395wm0XIjXy+p1
2tfG5GlxVGosm4Jh1EShAq0RhwKhDqPpoY9heBRzn9R7uPo7Y5+9BoiehMI/hTw2BdVv0Wo49z9n
57HcuJJ13Rf6EZGZSLgpaEQjiXKlUmmCKCd47/H0/+IdVfMrSRE16763GyIJIPPkOXuvnXCyLivl
t+mc3papNFdd29Yra4A0r5U2aTEsNdP2s6F8ChtYeCBsNyNOkvM51vtZx7VDmzv9TeVK/dAoq9lP
9jxc67ZCkkDL5ZFxIGLR6gwzWLJ8Z+je9o1hDA6elUd3Tra42KUaQuDplT03kds/OI0WOyHd5Kb6
ST/Y3ircsL7b0PCwI2VeN8wXH6w+nPyuqo4WrBgmSnPGIsBk3zAjBhqinQAcWXzU2kmPI9l7V6nM
b6Seu8cuGZEFVKN8CM9FuZWgthI5b7g1yy9IA7elqh+Mpf0WR/O9XTj3VW5fLd5EmyLLDim6ablU
X2oDJTctotvWsQWOSrPcTTC6N4XUjI7Oo1hOGnJjt97BbOWd1Y+SLlbwNtbeNudnIjmFB8oR525m
Z17x8D1kRvTE2s7QiHHfkMYlqy31fd+a1k3o5cum00gBCScebsyJqsbUy65wDUSOlbWj6svXzHyj
nWl3j+EwBWgaWcSDPHFXqTM9OZX5O8yLx8FIj+F89rAwLFmY9J1XOsb4S3dvS8te99kU7SQieVz9
RnH2DzHujCd7A05YIrpS9yE6bUnIp3WmSiliB9eLnX0THc3a2KDh4TDf8+eYMUGYMLVSivemfzSY
VvpB0kXb3lTZpp4TpgHgotf0sExfmuH3uu962hjELo9JEWxQ5zIH57Wte6/wR9OdNqZpsIBUTA/G
oaOPaw30RdGPvfRF122mWEEQD+ZvoijmI9rgfDU054FbExVXRcpwNm2tYDtYXkhX0UEnVWBukXZI
zIQKEeezed2MMHZ2Tos8ocaFteM0UO6cwrzrpIMUGYUBP6Z7EyBkR2kaGiTYBfE2Dwl5qRlQ+nGc
flVdV9OEMJ+NNt5pesqHwFVfkxjNSy3nX63qvluihryR05UxkfdsqFPsvVMV7NoqH+4TJ38KSvsl
bGPtl+WAhFQ5e63C28WY2QLAkt52U1Ns0gmiTSy4DRYxtr49enozn0uvkKwL304QTDYUO4cq6gwf
RcJbkGmePNSKazSeC4UCybpdi7qW3I3bIIHXgX8apdJg1itG5lRTyMRQRcSuLycCKHT4GI/BrWFY
r1Ef3y8pbIkhCa5VFTSUBfS1a4kQ9OwjsvA7XLud5Zwo5W8rbSDLT1+WlJwpgcDJdRu9LYOpvYak
l1G6jw99hvpTpcG0UybFCsft6cQT+S3pkw252U9ttKAgsZ/Mxrr1FtYNXlDUoOl8bOZiT9zUHtXG
oyqca6QkfJyWjmufMslVU5us0yn5hjRth7rRXKvRKtZlNNwmbc0ogEphC4Ccfmk87hdzUYgJJqRu
acPZhjaqMirKbe7ihskx52y32TTm9LOeggSVxBS98p62V4ndv6ED346j+zzDK2YwFZ0MbY1b5C6J
rzjB+bmpv/AgfHGJsd5lYnqUzKYCJ2J+3NoPRrk8oTgONkwv1nYv0SVLF1QbE4bRs54bUdwEHTLo
quQjBjKLtrjCeOad4vd5jreq03Dhi4bsi8FJ94RxjmOXrDwVPY6hOITSvopkv7aV8UV1CPftckvs
4l7T/1o5S/69MqLNuOgNR2QWthSHTlc6X6IZfX/msmEHyHQQ7vPfaveU41NDVjNRV2TVnY1/L8CV
MHdiK3rxzM8yrhJpvXhTeBV57Q5fFmNTvUf/yDog5pdSBmhNh6pbDSSSU6sHN03voVFcyquSId6B
wTJlR4sM2EENckQo+4VhJK3Y6b5t4tfFTufVgEWHFz97Ez26g0GYtCHr7Jlp7cmZMYYIk8ZjWLd4
cLLowGv+q5HD1SSn84aORJlNDgOQHa4LC5ljhhR1kyibEXjN+bmqoI+1SgIUmPH5lNS22UwMG5IC
6AUkvaGQzo2bJKnYO1NulnZPSPI7+mP212ZA3gaRcrgRRjmdgtFi/BL17cbRrbGPXEU3IfcEWpG+
2xZ5x4KTu94PFDJyFwcdiqsajT74ocMw8hu3nlNtFk99JeOY/m/QlwdvZk6Z0sXd5xWtFzmby7aN
BZO7qv5ty5xU1tzLgpOxxLzvIe2L1szQRVO2dbzyvWWc2oZOmkym7gZ3xcNIug9NUkZ+yL6eyWwu
XxvmWXtlZsWhCeQrhCUqhCVQa1fwMCuCWwEHUBH3pYEaqWLcsJ1qUW9pnn9NzHRL+itHi+VmqThs
1IiPlDPfm1P12/T0Whs8YGJp4LFG6mk25NZF3nQ1j6080F8R18UyW4dFUpEWAz0jBbZtQ6PQXBXB
3G8kel9VtWew3WPtlOSNzPdZwYiwDajrzAkXW2z0t7k0Dwanog2Swt9wwDgIhuFT3+gfyqDrlwLP
83tnmreKNANfGN23SCbBWjELX0VNrVDmxMnKdrF4Rlb7nZh5eroxLdY28MwrcANM06cnuu/panZY
K5gCUcZNjKQrdG9bOgzrPlrGVZ5mKVQMpkvYKkKEu2F1ICZ7z1hpxl0BDMhdlH3VMX/aGtgbYkIW
Wiv+IReX6aazUK6JxqBFgsTOqyL5FlXjucON8TX0xnBVJWGzCSfcsvXk0kHraSCHjCRXWkhUn0Vm
3I8x/6Fvr9Kiv5uzyb4b8fX4eaTF6mzGXw/I8a88bAZPpe7Nwzm/e1NiD/cJm7gOMXnNVDSGPar1
PGFcs2tr9p2asAlh35ZDrOkILDelOd0LWrwHO21fXOj7hkMU8QyP2KA5jTB5CrKNHSZH+OjhWjCv
YhEzUCO49hNr5UPm6YdIlNaBe1KAjTJ/98p6mas6WdNJP03SfM7pi2yZvLwV4UIRm/NeI72Py/KR
g9VdSjSZ69HdL1kS/XLut2EDAs6mL+6rpCOha2q+4YzjHlRIp9xUroTkDLmI5S5JS5oRVXzNkeKm
a8S8brXaI9h5c8YRMmX5mwEqkvyB7ayOm8fI6yo/L6mT5RjvkPvBP8/Juu2HX3TRz7agUNNnCR8c
gwm9U01fwoGvmpRXs61vbIsnNrXpIxg3i+1+c1qmz9K1aNm0BrN5FKmhQVq0mO6LnHJXqPJ67qeD
kQ4Fw2d67tLxDnFEeVQYzF7GIKGB3QnYt84vGfffivMdVAGDKIzJatb3cYbUbFTdTvKSrJrFeFSl
OHWOfEJ48jR5M4N3OaM97Q5neaQvy/q4LOp6XuZVE8YHUCXXxVRIzE/OrqfXg8X9RtpnjX92kJF5
mFl8AQchCejHo6gHumZFjjKN1pGu0tBXdfyYdMsv7JFP7TkHzymm2z6wf7a292UaiG53vfI2tEW5
cgJxk2QhjRPn7J65bRyVrufzvpU7TrhKTYblqmDu5PbWIV0MxJTdWKC9B85rPdRIIrbDpMedkTjS
L0y7fbZTpzpVYYLJC1UVsjfo52J2Ik5EVr4B4czZtkWj3qEGfGak0V7bdiJPdiCKN6Mpe/pKlNOY
lc9/eqpkdp0tTnqn2P1/GjnZOHKk2LKm3PjVEvm9DauRcV7OA6bLwt4YQ8BstCtoCrfEqfYmrmZh
EAmytvGz74fa6vctKu6tE0OgZ9buGNtlAAdjm01ebGhHFxGuX7+9ncqz0Zh6hYZz/LAwXTurs8Pt
UBPegiVwum2Fw3g20Ti2FtF0mOPT2eJPzG9yjqlltMyPZVLJw/8zzRxwFHfoSCVLP2k6ICi6D616
D9f/+WNSwnv4igtuSeqkdea4wJTm3LMRYFnR1dTm4Sesj/eufgEqiZekKZJzutiMuzAs+pdkxP78
8Sd/h+5hqf9l5uBzw9gqSHFQ1jIe7aRxDy0nDn9O8Oa3Ob5Guy/FJ/kc7zAr9AWXDxOrSOasDg6a
gJZRuysm1di74k+QVn+/vHeJ9eyV6Yo4zdRRFnGOKqGztgta21XZ5dU/3Qrvkp7XjYOarXzujkZV
vJZDdI0C/9+opJ578RDlZ3vGEgzdMQ3zV9ujFe98lrL33i9z8QSpBnGn1bjWsW37Vd7jyIQkKepP
OCH2XxFP3iUyTw+B7E2HqzPuXWWS8gE/cyfYM6J/wsMwfP3fp7QkeM0BD9kdWSGu4tJ8RE/6yYf/
+wvguZd4G10LxzHh2Z6HbtvOyPeFieC0N4JjUDHHNz5Lin/nD12S8zqr9exGzRVPp2HeoBgjL73J
3exlCWPzjnNrhg6/R1f88Yv990XDu+Rukf8dVbQMK7Jk5oiUzopcIvcfYyztC9IW0CSERVAzjj11
ziLDvRv9G3TWu0RqtZGmOhVZdRRRD+pDFYPvtHz6f/pVLtmCnlFNttugfkCpIreqNuKVPZTx5t+u
fr71fwDIprriEKYjXoTle6IOvfFPTErvkgZYOW4dxrHZH5XXCZjOGM7aOTI3jXSXT14DKc8P/P9F
/Xj/IYD++PBKe9JxDJI4606G63A27LsAw8HBBi6zjxk4/BrzSXxDXk2TrvRQcFL4WcFdIQ2KhYEJ
lYoWTjcD4i5GC2pFvtnCSFPP01WFvHHNjUXS2uSMHZI4dF3kH7rYxlHkXsGz0bDXPTLYEwqQzKTt
AtMn/J518byRXtFexen5nDBSRT+QcFJsB6+gz1oZ9SOQTmvbaGvaLrN2sLUveFg5ZG9I8+i2QV/1
+wEGzJ59DeVF1PTrxgUmXk6jcyvbpkDykU8r2ojLoamn7GA3Wu5YbZSvcYBD4+jmEwW/8RuhybNV
DuO3idnTlVEF5mq2SrUNRjs/6NlOPT+p6+ramAlUiejdbdtuNjcu466NcKb+FvZwPXCQIUihQwL5
qBtCImSv+fg4CTedVZLPWAy3oXj1FoF3Mg7WYrSsq9bL0zUl6FL5pmUH164M3/qkDm/1Ant23Xsj
tJh+MTcd4/iVdkzaLawAjzQFy3vgOmQk04eAqmSq0f7ehm64MRL4HnWaNaVvNnY8085taEDmUSVo
M9AJzW2Nh7azjRVDSuFrdDp3GA4Tex1o9FYMITxUG//04tjnneWPZy8e4dGYVlwdUa2rjRt3zRYT
tPon5C2u6f+9ujF1UFATshLnaH42JlqskwGbfzi7OaJQfvId3tljLyGXRpsUTN+ckmAjvI9I8Yn+
6DJvlaC9+GRNf+9PXGzj+EW6ATl+Tzt+FHRemYDXRD9v57J2PoH7vbOXOxf1oKd7h+lH1x9rhXo9
JdbjqJFyPbRKg0Ia5+7HP91x52JHdyaTWeesAamWEcI1W6zd0X37t2tfbOm0Hr05jSX327bUqgXl
7zeALNYfX/3vPDnPvijT5myukd5l/VFq9lPHLtDJKWlunATCQoweJ+hC8oO8mXZgMz1//EffW53t
i1sfEm03wh5Vx8BKvduwa7HJTb3JApaJ/RDW58ZMi42RUBhEACXQBiRXw6cBQO9VExePBSpyTmK4
6Y6WgGBiInnuh08e6vcuffEk1GZtKzz31RE+wCuHJg72+pNb9c77cokubMsq7OxOKOCY3mkR3qMx
Qp6Cl/PxTXnn8pfQwiV1FuJDxQjfw+5XWR8zsmGxZVLnhCB3/u2PXJRa/DRljqZeHZeQoIvMAbWB
vCG9G82iufr4T7xzB6yLsqW0OPZbiVTYGaN8SyuuvkpK4W0/vvp7v9J5pfljba86jPv22HEqi/SJ
8x/ItGiXJvKTxf29y5//+R+Xt+1gsL04UkdMXTeRrU5WRXXdTa8ff/r3fpvzP//j8iPGqmEIAnk0
8O2X7qZB4/NvV754owu5SPpvLlxNMJ7Y1BcGyBET6H+7+sULuzAXXGaJAAEjQgFqbvFYOVT0CVPz
fO/+UitaF++sCxkudGnWE9cVTX4BqK1LopeqtX6dWwn/9g0uVvEcXEnHMaMhBFL8rjK2U7eUvz6+
9n/Bh3/5Avq8uP9xW9E0CKTT/Phd2JTr2eHH75ohYkTXLggDSluvms6tz/C98o6xYX6N3DK+db0M
20mql7WRIi+Sqm8OURQyO47d/JX/x7g3YghvolrANaGPjXwSdCW4nb57TXUJCnNJig3pVkPk61la
q57+wUbgZnv8+Ju987zqi+UilLUZ5jxZxwlZ0ZrY7xlJrPEZ2PS9q1+sFNW45Nx7rY7NkuC0rH4U
ttF98sT+F7z5t3tysVA0ivYoKgB1nERCn7SsOv215C35PZnusqspb2/pmA8ni5Etqtb656JMZx3q
Vtwb8aLX0MrU73aq6pXRltYj1skE5J0zPFUC86YmMOWmESPVdZFCMVM4JYmDw1cg0N31iKlXBs/B
iqXQYgakFugC7WwN2wXQxdePb85/1c3fvuLFYlX03mDkYmmPxlTfWliZR6wLJYnaVeOa+7xTxj1j
3v7Nbpw0x7SYtggnPfHaBJVznZlGfuWkRYJ9nclgiDoT5WVpfSMbOLqh+QzMEIXYofDmMwiqRKPe
JiOPOJq+b92S5EzN1YQotZ5OIir6FXqE7khzFME3Vp21UfYontJR6VWsXMr8Mq8Qxg/FHkmfZlKa
TUddg20nqLu6Y0CWPKdpYx5Rm4Un9Pzm3o1tSbpoER06d1i+mLoBHxUose4CqwYG6DU7d27SvR2F
xU2auMEuszTWDJGm+9K0Bl95Mb7UGiGPjVJ2A0ykLq48AiVQcM0MCUv8a9nKxgH/VfeNQPhR5n2y
nwCgdr7X9iS4dxFZdTJmQDtxuPr4vr332J//+R+rRVxlRS4ZbR6Hdvg5qPbGCtzdx5d+Z/vSF7tA
x2aLb9QYj7rqHwxUPS23cczj+48v/17dqC/2gQ79b4ZfxwQZO6CXTWPnOiRT6QVLcIAj1ZIIqZwi
0/c1tFmcfVXhfUnAD6jNxx/gvZ/uYqfAvjc2uecQ+1z0ayeyN92YfvLTvXfpiw2C6XwRDWM2Hj2z
TJjIcuoSgRw/ued/vzHqsjHu0HEn+I7MVN7Fs5RFP1tL9RTBJPzkD0ghzj/C/10O1OU2WugS4ZKV
i2NfcoBI4rq7F7PpBSfOps630nEBs3hmly/bQlbTNjJ6Zrb8iMzlzRIRuW92jEMTIvDg2RUF/9Iu
K6SLdbFLIB0Re9M8LvVkMxFLjSOkJYhhWUeKZ4SMunMY5o1AXWFf4qnt0+hu9AJr5bhMrWKCVXoi
PzcErObXFUYmtA6sPFHXPpnx8tBBy2NcG22Durqz3P6X11hqXfcwYLpEMLQcmbSDJJHrWlgvCquJ
L8huXdcFwAs14/DDf8kgCae5Pu+9E6ShOnpKIvks0tnwI20OftTKfRoBQqHn8QsbKsP0NL7RSsv9
0oOqyZE2+qWB06Dvy+MYo2bzsngTG8NRFam704NTXhGs+5DgfaeLseyDqkVEEgw/i2JBPDDMD7JG
WYBQBrX4PA2IN0d3r7FyQGMYWoaec7C2l8lcj7oOYepGRMov+mppmruyd371FbSzVIc/+8R7GxcE
b2ZPHYBt9Cp2nBp1CxQZCZvIb8ZygLXSoeLTab5SVT9vLDinK2NhsKi7I6dUG21/qHd1wZpahXeZ
WHpaWkvJ0C5BSDWnlg+SFPVSWv5kOP7Spw1MsbgcN3HGfypG98ZMIQY7xUwqjqdv8jg5Cnu4CTDf
+BmcH/TgkbEuhzzewPIL+M5AT8o+M9Z1pz3fzAFqZy3WGm8qH9Mg2fYaYZxXMGCsDW5EoaAGl840
rc20ssgNQhYGkDbdSuYiTIqyl9aqfsll/JqbUJ0BXXRVchug6pA45fyOoVtSxw9AX5HYiOEtbLC3
u3gZ/SqxH8XQ/fCG+boHbOAnrvs66+6+sMqTmuLimCAbxqoo4Cec4U4dkS29YSDENUGBxOMDdlQg
w/0BkOreTqOHcQDrMmokVXP56I3DC0thuQrzcN6gXrBXVZw/2zAxoPdVayISOcXbP5o4udeD2MEq
QIxpYSyvK2oR3IIviM4xCQ+h2Md4WHA1ywTP0Ky2ThbtxeJ9yYAnrr0YLHJktqeeb448hXG0tTCm
j6zwpAzvWrSAQ2gTYUCVV1WGX1J24A0lqOQ+bo61AThkGvi9Hdd4zNtZHESsel8zlPANtXiEyA0V
CABFxkhibOPiDFHP4uGK6JESDSRzdYzz+OiVqHZg+7HAm4W3YrJfbtDPp+swxBOEB79dR0ngbG0d
JhhDaR+Q6fdD58vPsUFdocqs2JQdcXKx920usTC7neMHNNCwWFi/pswq8dEOB1WnXyMkLzAMD2GL
xT7O85Pio2wsp/VWbjTv4zTeJeXygKHlWrvjN6CP0s/d4LptbSJFh+RUsqMilt8Ps6vWOu377Ty7
YosqzPX7DpqkMfQTMpvkWKTTHQ4hgIKuLa7KqH0O4nE8plOvdlnPKFzwU+fYX0BPjDg9avqWzP+t
wdwvkoKvQhQFRhWBlxuFuIMcVLEcfaOVlRG15TTTqUEF7M8Ti4I9AX9RmMYy071x0UkyKZAIOWsx
7IrcfuZRbK+WyjmIsvDWrScFOadjhcQOI9CcGCEicK0Ok6uh22bZqqmX8tZYrOQlnRso8FPwVGhu
LSzBLR1nYzMAYdu4GDDTElkBGKzj4LrGOrfa8clO5R5H2V1nt4+ugaRM4BRwdIfsvw+/BpMi9HRx
v8zSffDU0mJtLzFVhsspUxL7hGXd5Kb9KnP1KLPi12RE14WT7o2wpa7rWH1iYf+oUPBsWOt45Ea3
31tJ8CIcAdMwGOqdqgZgU6Gp8ChFLmjKHrUV4UxbPeJrapuW7n9VrHVU/mhDAyhglz6mULPhiS2O
j7PmrUb26/O0PSZZX26bdEAskatnM4fBmukA64DzbRnAQukAV3/TnJx2hP7eTG/YhImc8OLfyKic
bT4jQC7RYJ9IbQV6N2IkQolUU0N7J+XCoe0M/PHTkm6KODbW2i2s9ULpnDo4+gO7vTab2TtYLRAr
aDcQtpxpH8TRdSLL58UrTwTPklxuz7/Tdvpt6OHHMrWPFoI9fF8JlW3yY4oNIHxRACwycDeK6hmG
s3lnjNn3Ic1fKxutr4FwoxPjVdGilE/Ur2HpbgMRfu2IoZERkKAKp5Qpeg+FmNmtZCkNnke1toB6
+z3IjzUq8OcpscBiYw6yYkOexQvnyDzitzWoyMhlrbBalpm5U7ce29emaYsYOxLb6pBMB1NioMHJ
MqyKuNeo9zAQJKH9ZIf6viwFxqYY24sQ2kYdDco4ndnNrCV5MAz038pG7KpCBvVmgopIW4j14mM0
L89xDZNrtNWXdNIHfBn3o3Qep9B2Vl2ZW4g0iwj4smhXXocpoxsYMUDXRV4mJ0T8GImryZArZMnF
KgqWkznVD5hahi3Pi3fFUU4Bj8h+wRMiuBfNGEzRwvEd2P574IPIDdHNrkTPfoWZJYGrl2LibVzj
GI3slXEJsjy0SioPt7irJ6gkKa4/f/SKI0o7Nsw82sdcphnzeyewvG1bYxlE6JTvzAEZ5FTYP9mU
v5oyv3Niw12PE7tvFHuIcaavyGe+RD2gexRtwdoZ1P1iNKjEl/ROjtXPWWCHK8lgAZxCiHDv9M7R
ikwYlGSz+U48unc5MLjdQAWx4swn7tKGhODcLauDGgMPZ3Bzw/ol/LGNb1U4PsRp/UVXZ9CPNVU+
vCV9cHk11yGamTXmIvxDUT5DYrOfA9cdyUDIpGB42oR3Df7LPcz/+S4eYTc5eBQmP+vRZHlB+5AL
oHApB8H9Uuj+Z1oYu6JFrkz6oKJSqc7TqyX7XTjaS/zOSPS2UXG/Khe8JyoSHbCHobkx2nb+ymGy
hpyeylM1Gs5dOITeV1saz4MxLnc06FCeDrbCE4eveW9GM7unjXXEKXeoeODcT6m3TSalUJnSIjlz
s1aKCd6156lmE6Ci3HLwU6tossbHXuYDZSQDg8U7OxGm6T6fIWhDxnieyryEHzvNjPRwjsxGLHdR
Z4H6IwMUMpCWvq7LGDJ688gMT9/IwpK7cXB/Jy7esqZfvjcxDs7OI7ujq7GrmJ3sMRZ3X2xBgHeK
8XoL/CreoBqAfNf2EP2NEeDM4i6g/USxKqiet5BMrW1RSxfcWNORg4Anwliabm1gBuVcfaYLhEwp
Z4fZXjLO7HqDzdtb2XB5DCNeg2RrdoVRyteqHr1rWw1ipQ2Qno4ZZteFPWLkaEH7azJOV5klrVtn
QgceOiJa18rNvpNAfaaNNn31VdYWhhHtOH5dDd4bTRK5abQ9817Lt8ws8B+kQUXMN76VDsX+qoNa
gOOOOax0dLAFSgoYYYSSFDjZ72is1SpEJ39IXPuHTkd0uVGOHUD37a8kTo2T2TVXvTm8lLm5I572
MJWzafkBT1+5nZum3QRZnVxNQc5ObciK2nWiYYZ7kKlwkK69cnpNDF2sXLN0QG4t5iq2qwzKZ2aA
XLPMdYnA7cZLINy7dDb4F6xtXrKMfqoiB+oQ3sBAG/VmyBvso/XM4iysZkNTL9kubftieTGWF5zN
4LspaTNgfh71+BZsbkzgy/jd6Y16HS7TXcORBy1xd6drXgTWqX06NdIPWkw2fYh5zMrzTQaRch0n
9WMqONOACwIzgFf42rRqnMNe82DHTnkTTrhAF2X91InpbSCcTuvCDaMNCWissNUITycwXkTeALPh
E0Pve5L4eX3m4Rz8lrrHXZoCkgzdaW0Jj0PbEPwuI9ek6nb432eoGluQEtseQ8dGBPxtLOLfALuV
SMzDtxzH05avgsPVyvAR0FLpupA0lBppKlhGeY+ADoUvaSDrXOEpcgaIFCsSD4r1DDkARbuiVk04
FLlqSu694MxeS2ebpzbujvOSgJo33PrU0Cddu6ymN1NQobs9gyLK0uw23VJbO+2eJ95KN3es2jh4
2hFNPOsVYzYABSEsyzYJBr+fknRDwJGAg63EFgHqtSDEfGOVhrmNh+mtMLXFiTLqNo39H8qz+Urh
0lzZHu2TciYs1ylYcF3aS37c5b+qosx2C8JGP7SRfaKyepzq0a1wUuE4izz9ajh6Og2W5Iy7cCCw
+IJf+yF7rKEmwrifIMPLgpUkh8lte2ewZ0azFxDnCm4tvIoqRLaAV1wk8KnHCrCtHjuM/14BOaJA
LCGHVt1FIbtT6zp3lmJpdjitqgnzQW+mVPxx91x7wf24BI9mQjYGhsEnx7G+2zmHPqz/I8cAUT4U
izr7rtFFg8HGklQNP+BuIbqocASbbMG+m3kOCqbaBkMA4TwxDXGoUvDUaZqwc/fGW93Xr1a0zFed
wxl9jMRN22ESb4rmbRL9DYCaH4UJqqrG87dO0Jb+cjwHxhW/uE/UWH5bKTIIyjzhvjbgpqHuzOQV
CWTLFim/ltB6ZTRAjAZdxX7RUEY4QHa3A1D0E+mFgR/O6rVvqnpNfESJFcHUq0KE54coeRatW1d+
PJ6d6CKyvvdhFu9ilSXbtkGWkXacX40FeFlrm7CtITLummyZeB7ls7JN92uTjsmjXmyxs238bPTg
Z0pA+qVGSDWa2Tq6yaeppr5nH5NsXNvKFO2XAnSKAwKD3iu4sGwbVDmiZOEENyU9lVdTQB2hnvFw
5jRlAO85mn5olFxfrMwbVw5BVQAwQ+bZ41ROLw2u+K3iZ3yUbVFgWxnaLZbTGNtTEl+norEf0B+5
x7Zp5isRLNZDEjTRdYaxaLeUafXWkK60rDrYRytr8fIDJOh4VSSuXsu247YUYATc1quuatW7myVl
4Y1ymhhDmFeHPo0HKDSRvSK40jF3UY9bSMIwPyRRW3h4Rc9k1aFzcYdRTyxyNXuj/qTt+PfWHNKh
/22YLrgMScqJ3cNosELbS9ByxEEp/nFP8Z2mJsqD/718MME3EBPN63jsv4aOjeXfwblQxj8wGq/q
pHuSaXGSiHQiqtt/Eq8q66LdOASQYy3W04OwRbqfqwqvEn76FaTb9pM4yfd+tovxSl/D6IXy6h26
1Nl2cXxX5Pknc6F32pn6YrjiWpmWQW07B+Ag32fHe8mrKlkDxfosJlCdO8p/aWbq81/+o0mOGzWI
kLFz4h3y+yV2khda8w6EduaPhsyrtXIwyPiDrOId0Nj5UAwzlA6Qaecgl3hjWgjFuprTJcthZh71
Qt6zb4YCri2EfbZez4U3WJcsBwZnaolx7+Pn6b2f/fzP//jklHJhg9GmOxZN8UU4IVRs+nT/du2L
/n65BE2hMW8eObaulUu40yxWH1/670NYddnaTxONi6AlE5a268qNSfGChXqqHajKy6fCj/Oj97e7
etG/n7OsNuwpU4chOHnjso6LE4N2f8ALS7fv4y/y3u9/8WYh1c90SVcApZHxGkv1s7PcT96o84rw
l49vXixEfchBenIbdajFTZ3fRZwhwfR1fIMM4MAAlu7jr/DO62VerEipFKoN4qTnEaJ7rufwpUMG
2sLH/+Q5eudmmxdLgww62MmZvRwtRRVa06IzU/3IQrg2Zgw1H3+L9/7IxSIxJ2Yc4G5D3W5MGL3/
P2fnsdy2skXRL0IVUgONKcFMZcmWpQnK9rWRc8bXv0WP/GCBrNJU17cBNjqes8/ayk1sts+EnN91
pfx++REL48mYrRJxVKSlUSASmKJSJ+KnZAc1971Xqw7zbQ0tYqMqhX5l0VsYWMZsYkdTQZ0hIs5T
ALrE5OY8esp/l3/HeQB9NLBm81pXJy/BR0IehZOb277AfyicENeXXI0x9RvvbTTLIWfKFXCl5HD5
oUujTP//hQpsQECViaVhXBHDwTHTA7Dku2D4nM5YN2aTHfPN0PariP6qsh2G3Z1rZfrPsqmviGmW
3n820bHnqiJsMZ2jKRXniBI3erILmXEtbvuHT3WRPpvwtYneGJNu+8iJIDoo8NbPKu+WiFJf7C8/
YsENXP8jKvlrv8grz+NCQ2Valan4/o2HSYXXANsvoULRcWp3BEbpVeqtJoaY+Ps1y/aF4azP1gAZ
NVrvDKhkBy4sSLKDkmu/Gl05sy1Mfn02+dVASTg4NhV6AX5FCoaNstNM3VjEOq903NIjZpO/GqCG
6d2gHqGvZnuRpNbaSIdy63eViZzRjO5yAamQMCchldpMDrqXJrscQwWKxZRibSZKBGkpS28zowm/
1kklXy6/2sKbabP1G1EnxWrUg5+kqDl9ZQfbp6SS2NuhN8SVJWNh9Guzz5eGGAEC2VaPYTLdqnm3
Rv517yn2lWG50Lx+HjV/jUrYXKZJwWp+QlX71Fr9W58WeyXoPzk8ZgveKGKQWiLUSfOk4Xbqu5eg
q0k/2NXvfFJ+Xv4MSyN8tsD1ZBWEpXb6UdPh51o+oZI6iMLby60vrNn6bHmTejJFnp8Tbcil+lxj
aAtnDfgJQFah9Qf0JONzJisUYOXQI4WpQd+6lx+99MNmK5+fJ5FDAbh67FrPJ1hb/eCmf+WMs7Cl
arMljxia3uGwo3LwVk9R4RAMO0I723JrBoBx5fMv9J02Wx2EpJ637Gr1CJiMaJ6f3oVOdutHZKjN
Zp/WymNZk9ER+ri53GNLv2q2VuAzWBeyA7cUoh/iCgy+RifdpQj1kFdkewhFXVNiLHwcbTZzuGuj
8MRF6NjYPbd/c4f8ZXv5Vyw1PZs1ld+1NkJGeQSwgJVaDj9esbvmSusLU16bTRcdeEw+FS3UPwLH
mAxhavgL7syV0+BS67PpghJIEU6m0i1ed4/z9TeCUv6Z8XtlSC194dmciPNR9fWJ0wz2zcNKGM5b
AC187LxdxwkkITx4+Rss/A51Nj9K1MFkQkvnqA+GuXY0WaO0wzQu7K16c/kRC59ZnW0fgP+soRix
Co8EnPrWB3NkX7tYn9v44KSpzrYNDPUSvy2ZeUXrvDWZvsvzNludfw9A9sZNzHrrQa+90lkLG6E6
m+cYXHUJ+Ut5DOLqy2CmO1JM6PpqdDrrz/XV+TP9tU/5HRoFUhvqUQYTcFF/m1b+lS1w6eVnE9kv
jDQn5ageYyrYRB0cnIi4Ib5jkzCunC+XHjGb0AK4g4LlKJu4Ce+lTED8V8JrtpNo0X1oqnZF/bw0
aGdTW/PZCVVYM0fdx/FFGzYCwGSEi/rlj7DU/Gxul530dUvL2I8mVDXoHf4wkb6p0/TJB8wmt2OU
kRCyp9CybI9nnZKtEo0mCnT5/T+ecBBb/38Q6QRvUzgd3IQ0JT+0MjrvRWRwP9f6bDrnjZwgCRbq
kaMUCeYuekpM50rHLL35bDoXo6zzbozUY94bX8vKJk+jZ9qVbvn4s2rObPbWWqxrgAIYNb3tyo6c
v+qvW2O6cor5ePBrzvmxf01dy1d94WDGjP9Ns45Kc5sqv6SWUs0RXOmdj/cENGr//wRRBR5gFxaH
sElew6TDh886OZjOkO08jGiKP/eBZ7M4JWlk4Mp1dqpwoIlMxTvSgWtC9qUvPJu6XVaODRlb++hE
+LkCWU0L/ZMDczZt/djqwpL7ENM2WNfpcIwRM1zukqWhM5uwZTfmcZJK+zi2draNRR3tNWrbvqD2
y68cVPVzW/9uZZqczdpxsLoOjqI8kv5/6ULDW8VVIG610jd+OYoav1KjVd1jiOWAV3HKTRtB4bWc
EmOJRB+O6gR7qzTz9kG1YyRy1nC2xEpU69E0J/Jq6H5eFUO9Fg1b+I7/1Io7Q5bqNQrgNBjKdxTt
+l2bU1VzZadd6HB7thCkhL1Af0EokaVyBO/8TUbwnprpylD5cwj8qLNni1gmwaJAadGOWdo9AYUD
UTvgeqsp+3aw4UaHHR6vFFlsk64juxwa+gNSLYk6NKyupEwWelDOfqItbbguda8dRVW/qLq+Ial+
pexrqenZShdpqWKUVAadICFawUm9ds9Z+CpzwEfbsywM4TBiEyVwbNPDx3wUICzHbvepeSbPP+iv
NTQpi0KRbaCedLYWR+x10tSqdWWGLSzQcrauydJyPPwSYDJk+N5g/YCb3xpOA1LnX5dff+kJs8Wt
7WPHtEszOkk73kaEt2Gfr9K4hXr+/LknzNa4kGw3tmjedKKUdavCYbZBHEsbsPy1+97SN54tdZMO
mzsYtekYNeGu8nNMcLSVVJQru+RC83PQhzkZLcZ8JD8HYd4kutOu0OZ9nQbx+3IHfdy+/KdqINVT
EsFmd+psLORf6uw96F8uN/3xrJLzHKeGsKjKpdGdMMqaonupfK7deT4Y1+gJ8xTaTRvE1OlvyH+X
X3ihL+aZYLRl6JYMHRz5GG2QsmyQKmwUXdl8rvnZAmZ0voblGs3j6raq9C9dfPB6/VMbAOi//18J
IkOT0u9pvPWes/Gm9PDXu7IO/An6/bv4I878/7Yt1fCLpK7Kk9F3CMsSW3sIkbc96IEWfLUK03yP
YwkH0wnSB0yybFwwiu5O5Ry9rygWDXH7sak2KAKMhrtsOLUB+pZRa8ybSisqyGKeuff6UtzJLiJy
Fozt2kTB16xCL1OuLPFL33a2Uk4SAhyK3+5UOhKtMTc662SZ7fZzn3a2VMKbKFQ5BN3JiZ7EOLmW
s7e7+soScN5jP+r+2SoJd2CyqgTkWFL7+Jy0CXrOIj/DDQuiv/hv64aHyfzQrT/3Y2YrGtDVqiIE
COLMRwGKkv8uIhvpgnG8ch1d+EHzPKrWdZgLtBlpO0T7j9Kxhl1VD1rA1ctu3oEETg/FAEl0VcAI
/PWpHzXPqRJslv6IAe8xgXVYmKAOccSAFHNl+n28k+HJ9v9TpKo1DaRCOZ7CAo7tKq/CBHQprjUw
8cYd59/kykhbetD573/t+ENZZoFtdSMSgCqEausQp2soY8F74lvd2VfO70tfaDbjRZ0w/cxxOo2t
5t2GjSNvfCqYMb/xgaD3HJY2VtAFAPFxrLtGXFv6abMpisVIXRqVmUD+SsUWFeG0SeokeVSAAuLJ
5JdXloLzN/lgPhmzycp1uTJCsxhPsdbsHOXsoQibehWl3g9LslrlnvI5wYY0ZlO3nfxUqTEGPpoQ
TB86crzrwQn7K2NhYU2bZ1i5bvYYSI0MOpKSa9FKHVcHDwQ0AJzP/oLZYmAYU9gIm87y8T06alpQ
7KZ8tD91fpXzBCv7bYSvadWecHlvUNp62GnW0NJuJzMdny/PfO38XT/43vMM6zn7oslBKsd0rE9I
zLfdRJGOSvVJmBRrCiWPGKqsbLwsDGaTFkDGDh4wkP1x+fnn4fvR42dLw5B72FKS5sUwhKqLNgQr
m7FbXm78D1bjo9bn6wHVqnpahcNJ6ycDUxsKjdwygbqaJIPxTUDEXjdTOOySEJ9XTfSUQUg4UnsK
Q/xNaeBlsfK+koMxVzrq1qpDOZn8jkZTdzUvHjfFWCI5FRLTXOih0u261MYMNBl2umOpT1VtUGzo
n32FvE3nDd0dnubZLmiS5kfstZObjsBXIfGiEo65jaIWbVs349ryzQ9N7Q3n9OjRl0LcWLFiHqqo
j18H0mo3gZjAieMMYe10iXJrGFrM3oOywoUNUrmNQ7rVPqYAQQ+d5ne5W1iq961BTrltIqncTzl6
4St9vLBe6LPFsNViS22GMiH6CMKvbTU3Udu9rftbYaG3VtVMXNnpl4bKbAVUvCovdY3JBru5eQjK
AgI5MZ/fl8fKUuuzda/2LPC+hqUcNasNgW1bJnZ6oGYvt76wGP1R8v21MTl+PVVFIlBipF8q+7lS
sfT473LTSy8+u8QpVmp40sTwZZKi20WVyA6BZlWfbH22whUKTNfeD/0TBKm1XdoukukrfbLw4vNk
qi4NTMcTVTk6itxYhnXiL1cG5VLTs4BMRVlcYYaBfyq6ZlPg9Ik36ZXM9sI+PJcW4N0phyGyzdPg
qW9Dk+ICbx79XuQ4CcvqStcsTKp5CliZpiZWDCCcYQNZg8MgRRzTCtAZVc92/jj5+ZXd/o+g5YMV
UptN374uib8bfnWy6gYLrjY3WQgDSVleZOvekZBk9dU2Bud3knvju4nYehMreKYEA2VOmOi02ygj
kwH1ifpOTBGh2SlhWf4uh+yM8osN3ARMA5pySbGu08fNPQ6lMO6g7heoA1LqaQB6M8+M2O46t5Sd
p17pxKVBMBu6mujUcUKMdOK42W1g6/rrNDST9eVptzCj56lOuzuH24beOXb2vvAe4+F5Eq+Xm156
8fPf/1ospqBSpyKj96lZxU4bC1ehBNHn3vvPOeCvxvE3LkPpUHUypJa3pvicWnuKLTfZMMZXbjBL
76////tbeah1dlvFp9SQxyTQ7tIEQ/LLfbPQ7X+EYn+9fpXkVVeGinLM/LGl2qWhwNgRUfZkmwFV
kZcfsjD95jnm1o4bT6lTIpO5T922KqlPCCmnzZN0OqYFWA0Z+uP+8sMWftE86Wz1FUSKyulPZYCB
SnI7wGJ3uMBebn3hrjJPMguztDK1tfjcVHyubCVLVubg3GB9LVaKMfwIUdhRslZfuRotfHp1tpy0
od13JkCZU+i3vygJPkW111z5Kkttn//+16cvKT4b/B7JfjIMWwMLC9O8Foxb+gazzX8wlKSGixef
Aij+FXV6TvUzpbT/8jdYGk6z+eBnjhhsw2bM6vmzrwT/KVn35Nlfw7DlzKe3m8uPWeqf2UFAMyyn
sAuQ30OJE1/crZXmc5lUqc6WUq9wPAp5KucIJNh0c59KbIWKo8vv/XHn2/MEc4ILUB+BeD2axeRq
QbnWMJloiu+fa312FFDinjywfpaLx7iEqtigpi024j8+1/r5k/81JvHqzIqq7rxjZckbrwt/UZS+
I5SWXxk6H39Te55lngr0CKC6mE9DXFIpZ2G1pwAR+mTz50/y1+t7gyJt8CIAJSg7SDAXaCLtymxd
+qqz2RpbCnnOcMCUuTDxbu03Sf5sldf0rUutzyZsLBW9InuqHPPiP4VYqCoP6tUCgKVOn83XzHQ6
VvokPhkBhpRgWIpB7i6Pl6WmZ3PUN2SbI1WPTpaPv2uOv1UXPH6u6dkcbXGTHauMLgEWot9qGO4y
UbVrK+THx157nk+OcXqMm2j0jrb6tRh/O7HlNs3Xs1305bfXnXPv/nsSteVsokKlyby89qKT1lI6
UmRjjY8L3OcID9pH4AxPchzVFSWMXzwqy3GBDIpNnejZTscxbOc4Wg/xpaLiVBFFtMc6+5XqdwNA
jPJ1MNLmYBS2tUpi9cbMkHBRtwN0rmImeQblwr5n/i4jHJ2FWT3mvpEfItiZJ4+i73V/tnwKSoHL
cm18D6IEX92soxoRyw8ROeKb0ajFOi6bxO2p36SOGPpSG2V5ucqaiv9fp3p2VZq6teEf2S7V8BkS
QvlrsgiHrqoQgVwunYJyei1zuSiWa310Bhfp+bhh/8b9ekRpyMknPCYwF3aRUv2GX5+s2k4GW0AU
3lYYder69hivdNWxqIqwOkyE4Xvg/dEN/VPq1OJpUBQFHzvpAXrv49HG0lzpjb1Ic3BHlD2OX+q4
TmtcAvvRcEssXeBqUJRUrstOEfeVpxhEhnVBrKGyov7FDH0nWU2GsN/ikWJJbKBC+1tuN3j7RbHz
TcnGkoBFYoFrbNp45bRhD1MD+6vGqQ8xlCMgJUQv8QWytx4HBRjYdftCWb+1cvDXPgWBp2K52gwA
zC07r0HjhHAI29rv3+IWnlISqdgfpKk5uKXlhd/qUFAKYDbWqUo4TUVYYDQ4VmK2NZVB/xPgcrVT
amfYY9ErdkE5BodUN+19lIDl6hy1BtOm4OdVJ9OhhhB6b1m5dzdxVfFXbRkBNBE1VocNftX9qjI6
BfNNtcCFZBwfuWUUq1aGw9YJ6hxrwNpw9dp4xTM4dAV+XNADyKw4funhKDXhho67+I2XOOW6FbHu
KkNacwMLu3ZDNkZRdyLsKmsfSqsP3Ap7kHHdUY9fbxwN/8BtVkQOMChAR6nbwiO78fDsOkydapVk
j3Lr1e4xcAhkmj8RHqCcr2mdDTUslGBHQQ9DN7SMH7VlZ3snQLospjznv5PAPqQBmTKcEsMeRXgN
4H3I/KMXVcaz1Q7NY9sN8g5ifIFjQGLsq85JqxW0qkxZJY2BpZI2puYjLDU9oY5bBBCB4cXbUeQS
j0/BPYEashzpPAlABT+1sm27tTVi85M24qeVTdGN3RTJoceUwFz5etvde15V7bxaJpvA1p1NrKfB
pkjC+Ktmd/HkqpkXUbBrRFsOh/JlOJcmV1wv3+xuBD1Wx521CbJzXXxtVDjJeqaxwwu0xYvPS6av
Ms3yW7NUCjeFVmSuFTXJXXPEgwsFYn7bD+2jnDTzWGlGSsm1kChkevBjrR5q/qZPU+NrxbF6j5Vr
eCTyUlCh3bO4x/E7Nqx7Uci7oSet0qNV2ijgbI7SVJpd2JwJ/bjIUbUU1AdciIUrSltiIolvVINs
h06FghfbIV9AoTB+jG+93vR2sCuiFZP4iwOT4BjAe3SDPH0q+7bBQwz+pt2FHHHC5JVO6b/ECgZY
GnMXt+bxW+Dnxipte+gtg3xNHC6YQxupP9q8VL86un5LHKxDOJ2HkOIKSrIjskADS+q2z+L0CA/B
50aKWbjUQ6zNgfBTRN9Vv2WMu5ywY//GniKLlbKNv13eGZZ2nvPf/zqjpAM55jFm50m4aKs3qQLR
Q7vXG+vKzrNwlJjLUBx8Hsw2PAf+akAgZ46Po9U/CzG8XH7/pfZnByGjB6sWByI+lSnwGJDvJqyE
ytur+dX09scXDHuuRWnKFDvsSVeOZfsDCvfKB3GVhjh+ISLXimv3i4ViLHtuPgMBIEhSfOROwpbe
Tra6vk5xeVkpMuPWFGpwe9iswy8wDoObwai7nRJ4zrqrqv7pcl8uHJ/mKifrrEgjZc5NKtTeMIVA
LRQp15xWPvxQppzXJmCLq6rsGN4xqrHQ0IYYta7l/7LZIdaXX992zue8fw45PGN2biWBh9V1kxIH
TkJNrga1cZ7zuOxR1GEV/NA2Ijth3Zfv+JegqqcBQCPIqdYDD6H78Jkb/U2qpdHemlFngStUi7je
o22rcejzuwzEnh6l/6nCKrEdt7Se/0UXd7kGEXKFHSBm6GHPDty1VbaP8wibH4EPjg2slEMNV4x0
aoxnTeGYgd/nOGFJ0iu7woEsAUKxPciyVe9YQc1Dj0vwKjezejta1Qiy0tglZSUe09gL3bTVBzY+
iE8j8PS7yoETEPuh/OaVvp+4hSicZG+nfu/GlsjXFdafr3YU9+tapQAtC4x7rptPXce+PrbjUz3J
xEXEqGxqMHIbfqayHQoHsGHeS5K7OcgJjSlFL3Qsp2nmIraot2CjptXYJeOqhI+4kzF8E1WR5nZS
8ERjpw82aZY6a5FLuVfsYpuNCTLVJHkKZftLGHnhCn+8axQDyfZYd/i6w6yYsuy1N6OvSj/U6yqs
SrfHCnKnJ8G7Y+ln+lX7LdQ8eYhTb3C1nnNmVhD/Mqo2d5PSAgun3wRU4GG0mw83lW7fAhehrDwm
XWK3WIgXnka5rpavO8BTcECxeM3UdyXiNbKxBUxsxzvQwWTpcn5gqEp7k8IVJGEPtkOvy5do8OFl
xr+dKr/RhfWiAhTdyUC9aTv/S9qPu9QMSemKEY8Tc+CYIpubyBPWyiOFxLrvYeUQedupKbIjRtWc
QFuvn17UEHZhL7ybzMiMPzf13Ek3TlezTTjti45BoIzhMgYKaG7nP4GiL83Mjp0mqVfkEBRObnBg
QFbgTS7wahWFz7k42PZesU/PTn9BZhybMSLX6fQPzSjTXZ9kz+VktndYf5OKhkDqVmr75kR5tJcw
RwUSaQWjjm0W45IbAwbZto21T3znvbdjIJ05gpY6+eY02cl0rPdwCt/8pIi3JYX7Z5nDsLKbOlu3
hZesPT25SwftNZbeVwAkx0ZwIJNGvYkcb2eZNdapLSdukWSTa6Stv66jiu1WT8GxheU2BH62xhUU
pDJ5KiyUIxhznfEdnMLvJBVvvs69RQmqV8n5RrSGXHVRdds0+Q0x2VvuAfdjiNNOmgxcf4ZT1xlP
deicpsT4NVTJD13in2oU4FrwVHySpXqTmNG9biYwIqs34bA3+kAnHLMAXGuKdRFxIGyxy3biDndd
/3w5yLwbUeTfrdy+MyasavMw/xn1UtvjJMvXk062Tw0onF3ivebn/B3uwBVmkVxbYpu7VeGYb2EG
2CSeOuiX/IQzDNs1C3sPV27jkZnbKL7+Q02t5yoecOsNbkF33emOceNFXvaTSAA64yLFrtPof1Zh
VmyjErlhpOLQ6Cspowf9F+VDPEvjHoBl6UuaKdU6C6M34LjwFkNEorAejHXY1HBfQ3vtdMY7/uYv
TltwThy2XiTBLHK/kVKA8WyV/gD2INzAdYoY2U2+NtpiWPup2ISyx6ceppktX2u4X6+pkhmE/4QH
h8/5wq1oYuZ60fc2BGOVIGjcdQD/VlbO6MaoN8YySZVYb2sc6HV/YzraKRd9stK1SGdE1PHO8fyv
rcmJccqsX12lP3B+DNZczXzur9gpCt+6H+2Bk2ecvhZpfdsOabCa9AAj1t7+IgLzZ6q12ToF7uoa
vm1vNTPVcYjF97bvEjze+4MIqm4zgUVzTUvsMZV/ac726dXkOQ+aUowbPJvvo7H/rqZxtnYq7Jab
uAATO03KWvPsY2Om9yyBz5zTcVQRNemsHut4lnu2Jj/ZwIUE58lV1o2x6eRkyPG0PlsKgnFcJV3z
TVGqryBDnmKrfUDJoawyp6hcLKYil4sNcMqofLHaUuxU2/hZDONX34aQNfiJvdJDyb2reY+AKeYm
sAghCm0FZ/C5MSrut211CgNYkmZ7i1fsU5zlmLIKf4UZ1Li2cvPNbIfXbKTirC+MYwkjGRyi9oaT
R4JLFP8QEMvL6DnvWdm/Yyx9MD3VQcKuE2gP9bfQo+x6GPv3yYeRRiyy3gzIuQ9GjA6vto5aVrr+
1J31jsdKxZbYG1X8QTFmWuXCusd19t638tK1AixPFexPmpTmVREfiglRgCrjdD0ClGdrTjZ5Bx0u
9LN+QxrxF7f+YqN3pPAndZjWQvrHsWjebVH2gLnC32w4GdDc/tQ5hYnYDDbd4JS4BsuoELdj0Xrr
usH6tpL6tAPACHUc9+sQIQebLSYOwb2iYAqLYSDF8ToFpF78W+AfV7Vjus5Kew/Fl8spl1Evq0/C
UF+4ifEyg35kY7jJqgp0s5F/G7ncwK/F1Qo2T7axKgFPcFQSV+gmdDMODuCQ0EErCqm9ZmAPz6us
ATCl/GiAD2/wQkzddAAkRjyjgA07wCUMmmJrCPUx8w11neYVbLjMevSyc2JRrdYciPwdXtYG47pu
wNM54TseXOxbVQ8UuRHPSZPixW1R1r7K4/PASKaYu1bTPiA4NE8KwReXBGZ8H4EwZJuq91FU300V
eGTQyMPL0I232JoFq1RYRAha/XdTe0+mDx0lCItbtc/vywnMIaUIByHhgCA3kC5KAYBd1nAAMl7c
8t81xgIsJFJFFgeiEVGsF2LPrGnszToJUlhP+mNRy+g+KrR4AwnPQ5CR569tlf7ZwHziK8c+RzpO
djJTwvQmwDl73YyBznz4Uja/0xTBXInbTdbALGa37Kzosc3hstlEQXwiM8c+9ndljbWCbuTvMURt
1yn5pI2+nuL6MTG8l1okbow3NNbr/7XQ7MJ4uMuKclOq6FWqBlIwNa5ubxtu0TZ3sITRxgQbgmkv
fnXTc0RNYKyiKbHcyTNPhTR2mZa7ZaH9mMwMEI62w4jrwajjY5zpG2KmxzHITl6lbDS9v0lAZkUo
C1XDcwHxfzOb4qYfq/cYuRwdCFYTrFmp22hPVdZctiuiHpZCgfAkOcT5t2QctripuYlSvWZ9tCU3
t+eAsi4j7yFXAXSGwybPrTdqTR9T+bNmCbO18Cy5dW0KzFb+FN92fnsDGVBBxcb1vrUe8yh27dEw
gIlD2jGtL21LhEGo1tqKpu6QJOG68AsIo2fEpfGuRbyVEtYGp8xfgR9lrsg4ouqUTocF+TTnmBEe
Kg12r6jBS4KzbsrWVOtASfVmDSfumWvz1g/TvVl65dq0OQGJssOQacSK+ZzL9KaXAG+CvsZcrs1O
DYcrYRiPkUE8S8icHcmsV55CzCU2zyeIMAe+/iqqV8CVN+bZETqglL9J0MGm+ojtdQIE8pgLLd+p
pdgS5Ey2RenYawkUZmgLsbOgMu3autZ2Tq3ctFkc/PZ8mdymlpEc8w7unROltwCmkPRQ8rbtvG5v
6TrLBLDiKvHAWwMT9ld+18fEeBRtQ2FEvcmKBKkLiLRIZ17k2ffY6Q9djb1FGMnbyQs2vRmocPXp
uYY6q5b1vvARa8oheesNRFpeqn83CMZgM1ytc40e8U2jZLmhw3Sz1LY4/uVO51aOUR2E7YePPUx/
DhYpduvo8tjUWYRLFLsbvc7zNUQ9k7rtnGNVYfpvoCPrl9IY8VAWvlylVdF8z5QsvldVXYI3K/ND
IflJU6n4B3xpwOfiCHITUfd0A9w9Ajgoa5bUqTRWcdAYoYsjiv/oYEu5Jbleb6Fd83krq/CNvSZs
AdQ5hkbs9w67vpGJwju0Q118j4uBoIBeZ9FdrY3Zti11co9sYaDrINM3D3GDzRi+HNXk7C/fRD++
69pz1Z+tK3Rnyf0uQVgouEWAj8WJwLgSU/nwnm7ac3xK246dgwZJPwZhsvNbTtZOekVcsPTms3CQ
PTlW36qBdkzLBgCyznJFdP/Ry6/B584Vch9d0c/5ib/iTWzGE2LooT75/TiuMlRtiO1uYLw/a5Fz
ZDXIV47lbX3wsp/5FuDNZw80PGUUNg8MxK+yyVdjcOqjl8+1PUsKQVlui7DFBQf3SdY3YxVo7w0o
1sutL3TVXANDtgMHUgWzlsL8RYXdrooEp9Rx1XJ0hVHsWhBIR+3L5Yd9PKbkXJQx1gPLCs4bRytQ
xGpMsd0zTKxHP9f6LJE7xsaQE+uvTh7biEo9chEOn9FEmHIuwUANZYfZYMpjymR2rTbrXCc26k9N
NTlXXIx1k/em6ZWwLb+K8KUffn+uQ86f4a9pkOfwOs3OKU+jUI5wH29N55oz8Dmj9+8Ms/9kAP9q
urfCEGsExJAGB7S0NAmzmeukIR6v/+40bZ/29fbyjzgvCh89aTa1fDXV8dBKylOSZw9dySaTDhti
Zt+mQbuSdl1Yj5zZDPOwZuOWl5Uny07d0BM7oXAJk9WVxeHD0K75T94VYF+o5GZanqrOHW8rVNnR
ehqon/nUuP8n6+p3gC0atiUMCbOTYoabxLsme1nomXmwNpMxw6Z3ilPFaa1n45sCHabJ8+VP+/Fy
YM8d6EF8n2M7CBer3tnm0eD63aeERvT5+Qf9NT7jiDxp3GvlSWiJtgJo0q+6abyiH11679m8knic
hRyXytNEiQ1C7HUggytjZanpWXBZc2Qnawhep6rEh6HqjYD9l5vJ5Q5f+pzzfbElIqnY0OetczFC
iRxrrSURWOc0Ca6oI5YeMZuuQWUQecAg6FTiTrYKsFQkWAmO+rMjcjZX/TibGtnktD+E29ALD6Fi
new+v7LQL8zVeTVq2jZ4bqrM1dJ7BvhNiOdXHj2ZQOYz5elTH2FeKD8Bfso8K2BoGtGd5dS7uI5e
LDk8fKr5uZO9b4ap7nh6cVKI+Ub1M6fYVRb+d7nxheE5d7Jvp2EKJhUn+9iHRuNvS8omLrf8R638
wTpvzXZvR7RtqluJdxg1zdzDIwdUbiap8aRqQXLHAZ54htcpLvVh00HJy547m9Vt86QcSBWrarVR
MaF6DdV2+uIR/bgyIRfG87w0tE+oldJMOMYJ1up1+Mx7rcZCXtn5l1o/9/Nfy1QzmkCDfA+Cm2w2
gBzWXqTux7H55MvPVpMz1DqsNF0HHjSswkR3p4bMIqZel7/ZwtY8R+qqgId9U8XVxE7fa9N3a+3X
6NSr3ry2cy4MN3O2mCSRLf025AGNSsDHKzE9aMa3yy+vaX/kuR8MuTlTomrLHlbU6KFjUfRvqDA0
NJGOcoiGzt/5RSDWPbT2TVTpxVaFYDmsiFk2hzwr063a1+Op0pzxTnFM2BBg8/XHuMIRpe+G6dQJ
J3pIa1yOFC1u8DsC2dxZvv0m8NW5E4SH3SBV1Nsgl9HToMcYKHUGkZhY74+6CHEPabido0m4jzHV
WJtnJzFRjNOO5Gawr0cncSHK2BuL4wC2BH1i65B3TO1X6sTjzxaa+LZy6pCoTBO4Y9iU90UqC0wU
EAu6STy16pqVtHtBZKQ/KFoVv3iqLKHqmzklAt5gEQGVLX6h1N9SxG3bx3Aox+9NasYuzGn1ByZ6
Koc9bNo8Y7B/qVi67JzRSlQXRH+xd+zGx/ao0rZ6oqcHNWPwEQw7pxnqSV+1cT7d9YGTbcgU/Y+z
8+iNW+m26C8iwMzitHOQWrJkBXtC2Ne+zDkUyV//Fu9IH5/YDWjigQCzmapYdc7ee1XPsC7bjTqY
JXxPJ2d0V/W+hbJ1oYLj/EY2U60JmW535eRXFyNeQEiqJauRjnKnMoThH8WmJBrbMgZ1UYw/CP+t
jkIhSX8F40e9a3TiyDnTJsITW+n5Pm+rEv+R420qPWthLXq+h4shdLnBWvQ0JNQz69oMbXgITvTg
5IXzsyZE6d6xkuonmbzVWnNjeXBdpiTHkvXvUQTdP7qbpHudmJZNOfbJ98F1h402+i5lOLu870GE
Pca0+dfc/xS9mzRegqQat5XadPXGSjkxDGwAsUK1NrRNXOi4r1rH2/YKOYhpJMZ1LSjbC42FPHIX
bosI1RdjQLImy9C7eBmstUpTbIBiUzdDTbP3CODzWq8U5zXgpdoAAAkvvTAA+dLF7vbSbCoKN7Tn
RGf0+w60wKqXjrofGl8/N5kGwyzgqXudw9sHlYE2qG3SJWPVH/xqVSgKWdyK9wJpwSqsa7G3XJ9a
DsK8bRlGr5mr6q99RrdWZO33Xg/TR9OLMg7vNKgoaI5j9THuY9glW8bFQ1dF/CKBRhARpg6VYvnl
XaFVVGWqtN+MDV1BUzy6cfubu9CcJIFo07tjHFLdUHayTJVXsg/7h9wZxKpyMw++eBG88AaC8VIG
GEhdrKT5GryQmm10+GfrsHaAxtmp9VxgB7mEmATPtR/7Z9PugI4gC1thgXFXdUerWehAIHO1Dbat
Tps64ideI0qu5952h5IavSJ/ZgIGcuDq7ZtXuu5x8HPBUiKMdsKTxltT1O6lM6iiRmnoP9QyK7dU
RNqV7bfuyW3tbE9LJrhTbWQL7tjDf4nJgg9HmBbYFZ2HJDaiZKX0RfqqBb7y7ChmYq5VCo8JMkJh
P8jOMSHct/27ojbV2nEqaMCV1p0GuLSbkteLtG16gT3l353Z0oducwrsomZHrvRdTMUvrLdJ14I7
0Dy4ixAiwn0urWY/lGLYtoPUH/wgTf81MviHQDgtkk65vqqxUUv2ItvpcR9sIyHrB7q0Ok0DCgrk
Vxd7u9CGLd2MChaAJvemkSXbFO7JTrWY0GJPqFtHKYt1ptjWEeYPaXG9KjZ+7yt7o6zHjSPRM/So
AQ8kHFW/dXJVYMWkw4+ajfQPKaL2SfXNeEOkcXbnop2ENRXHp1DS6QsS7a0jH//Rcet+7ym0kcCE
DHTMDT88F9QEV6bWeWuP9Mz1WKHv8BLxbxUP4pcWknnlFFqwC0x2Qo6RuHvYLgfUQGeTXviUejE+
9JDj9o6Feido0W/QsxSIFGs0i70DF4wHuUIl+xZMLcoAtccmVToGdOplq5QZ749vjqizYGivWmpy
d6BOSVsxCjG8jOaQ/FKcQKUTpdIXLUvajeQ27zK7CI8VmlMCnM36QCEBfkpPbbrEbmaDuPNi8Rdg
sFwL2hG/1DxW9llCOr1lKObON0byezMAomFVafu4TMa1Fwr1e4xXU1ubIGYOplLAIwMixLRiWqge
Le8gU3gdnpGYkykV9GXRWD9aJA1b/HrdSxx43iuM2fzoBdwGCNXGzmo11KhFmzPn0FlCXWlvRjqx
By00oo0u+ZZiDs3XIzv7fS+1FNIODJlIr32AoiEFzgzJZhxnd57K35HaPkRRmh38jj5B2QXGPq+1
lr4aNb8g8/8hNaLdpKYstkONN7hS3fCMuI7/2bZypbFQeGTcQOi06KoYSZE+++0A+tpL3yoRvOuK
CA9mHaX7rAmqs8ajRC+qaOQLjsmfakjlvlF91tiJ86eUAQ29JO/XhVarAHPs8o5U8HgVRLA7BxVx
Lg0lpvC8b9HGhNqTnpv/oLp49Ivy0NL1RbwLYQLRD/+nI52rEoN+xE8e7hXVIvw47zKwlLG/HXI9
2+qVlq9gBcN0UdkzB22OSgYC7VNUjfbO9GE9szqWGz+GO8MqpWYg+e2myOx97+rqvQ04bR0a9d4e
gB1jlnp2AchdqtpVtlGKNlGPY7oafCXWudK8y5TeX9Pj2PVom8a5kwDaFd99D+S1K4xfbpe+Rnm1
N0vzd9b7ITJh4Hm1Ac9O10egaHa5MhXxFg30i7tgRFjRwG8NxrrZprHj7no+1TRr8VQ3wR+r69OV
rBloWjilYHnGv7Ehv4HUedYj1zmYiXP0pQ5lUucrFGOxrFLOiPXMa04q8YFmiXbIXe4QRLRsjRho
APNFp1PEPhm/FHteEl15K5X/hMVltq68IUfFRJIxXRCQaGSgUi2of8pmePeqAr45H0nY3mCCIjt8
8BX7nRbQj74Tb71evGs2oX6e1Q3bMB2YAocxzCfw5V9038EGV+x3L2cWc5l6LwXOrV+xTeQOO/Fi
53Q2tLmEwWWWT7btvceBQXC3T6PeVFp+jllqh1SrXlfS+u1aar6PHfFnaPE3j3kBSa+uH1wdslsW
dUhbHPfPYPAqMuOkdJhUJiy4SqshI7GyibVhspn3Ky8uHbCwIYrxzHoMUywvkcxWioMOrS97bVON
BciiqN0YClRYqxI9qiW9XIVBmB8ZEfFDoBTaXosh3Lla8G8yeP8KWIkIBjQ+ah2NRtjGU6PQeQlk
dhAF5FZz9N5MEFG2ycqxVwEzWFPzEeJmueWV+1W0CfRgpxsnAcZToNXJRiJrWAMqh7zstn/LUeAF
gIS0KnPFXocFeilsre2qK6S56StC/oO8ey1MVW61FkFIFOoVmd5xeWC+YC0c6f9a0JtPHg8v7X1w
WT12JVP0OftN7zVVRYr/teq3iuK/DCq/3VIPWNlKEyK5h8CWqKrcdLYH6w0t01pjKWi3ujp1GEbU
Ec49uQHtvosFnR63dTgdcF7Ub371Bg3OFIJ0NfbPILJ+KxUYCtOBC9uqLJLFgLBMkkqz6hPtUaPP
fyrQKaDwdpuVHcLflRMcY8h7ZaW4429lTFvSyrRmhQ6vZHkdwqYDaVLC0sx1xeLnkbHp5ECsbWaS
VTHU/dbx0nwz2m60Qij2g7Y9OGX8GJuB+Wbb1+wgQnWwdp5W5n8BOPokQ1nqHXOwPOh8OHaFFqHT
ifTn2urKDS2JcNPqjfyLCJZlggOjGlgfB/DTpP4uicXLi4LEhRQ9Wm4RhqNV7ZsIx0uU+CQflWF8
X7YG2F4nyJ+lEivP+PdqIiugm5Lq8OyYenBxEAggDBzCXVArx9G39DtvaqXGebgrJEDrFiHXzvDs
ZEdLjmsHbhWONINhQP8ug7zaJGXzjDHF3ppa9G0kXHrqNd37KcudUtb60Z9yjLyueyVUQlv1Ufcz
pOOyoiWi8X899wx0MVpbtLlxF15kTisvjx/GaKRjiNcBCZ7/LcvqdtO6fXqMpfdbkF/DdwA9QulH
fA/ZKa3jWnkRevasxwEfnJbx18I+2cLbtFY25g3+qX+zzEmOmtPD3JLJ76KoL32qsKL01ADOR5Xt
woYgKUOBZqWI/LnOsYR2vbtB0QUbFE49egMEbkOl3E3p+VslUn/CKFF2BajeoY5J0/bITbEyZBRu
qfnEhHboxDTJdJv10Rq9KnJJWHRV1wFRH7VzaxjB0SLpf+1bfrs16/SPOxbBumE9v87jSGdW1DIQ
Wp69YTuTrXDCeissCkBUJfqUbgKHOyaffUVX7wo3S7e9oH4P6Lk4OqSh7PlGh0DNbCaS0dPBARvv
sB8lnWiLC9CRqjsZHE67ZPmSijJasZZjP2x6v3ove4SuidzHn5abxvAQmRIPRg0P01QSgNRSCR/1
zkKN6hji4DcRHyZp/SSRvz1jBBnWDQCpfdFxQmkXOCfIo+POqtNynaSt2A+QLFeaaSQbRXF++EFp
4BVK35u8d9GT4FhL2Ku2yPT2vVXCAawQ3GoFG7A6zfEAmJq/dzKtWfeluEd6Zq9GG2KsG7uU0AMm
zTgzdm1YJOtWyIZ/Enddu3iXzLzG91BBfsvb8EcCWnJveXg2gzhPH6lZdGvPyJPnvCPPBMqit+py
xHV62RvbIh3GTaLZ4X4oHPPYocfdJ7rEjhJ5/bYVg7u1h4pyCnXBuGJutbIf3jg8JmT4rpoWkDJG
S/foqN07Ea/PokeHILtKfUyLpuKDDtUTTlu1gtAM8qaOlIOVFd2TEaCQLWqFj6RATIE/vUfaQN3D
rEdlP+RFubKLWv7w9BE4qUTWrrOaZ7ClESIrR0WiWDR7Q7MA8HrDrhnkcNYj/w+gE7ltpsebeU18
H6FyejUpAB8L9l9k2ofFVkY9ctUEaV48NGfXtMONlTSvkhCEFTS+8psii+hZlbgyilZ9HkYZbbyC
xbcRK0DzAOGuQmXoD4gBwHEPTrcSBR/GLBxTctvi31Ef/bBh5q3qRnNeuko+VhXZ1UVvaFtG22va
avT9dYoR2IBIEI6wfYeN6R3lYL2Nohg3YyADRD4hvEBF6HeaVB2UAyUcydzP/LUMgSwcEmEpJk6N
SUxYhDAdx7RGKOMXQmOvaWrPYF6NR2kM411S9PpDpMrm3g7Ay4KFpnXF/tThpVOb3AxOvdGr3abt
lf4l7JzwXbWH9BBlXbZLRy28qFUVoGeG67QPFfXNUfGI2HHW3vUiMdZZbyd7aKK8/7Ei10nfxA+u
rxd3WV97OwWT0VnTielN+JqAoY3tfSisfO8GEsW7qltbcIQTUNmpLi6acfZtCV65ZEhoepm22GmK
b2wAbjDTsYjYiWr6sElBaF0XBs6+KHP9m2xUA/VODQqtKnxUS6MenZU0Mx7qZoLjqQ6huEwQx0TF
XcY2efoWKw2e4CY+OAqmPtce2cbUQ3qOhiJ+U5LYY+yH2c4OEO94jlmdwYGPm8LKgwP+n2JvDZMu
Zky6vekGFNZA7wDvFGa31v3E2PCBajeQhosngYk6WpF6nb32ThZShwnHO6El4jKyNNr6RRcD1auD
E4Vq92nKIjopSV6yvfXzN74/cm1JvWc2qILgV68n2kNuIizz3FIiYdTDU5cB4F0VsoYwW6f6oTTC
5mhbON0QR3fl/Zgl2Tczc/NNpgv7SWNhdxdO7Bxcl5ZkYWfFF13Rga+3UXPqWrbHg+VrfyNCi79F
CgUrW0zFFljrO4thuQ1V12FiCpVwZxMu9MMLvWHPRJ4iZ6VYZRYiYBU2ZqfBCEGzd5FZWPiBG29j
5tAzbtRjpw7OZ9XYqcr8oRYOqxfOjSeKs5O6Fy8gNtu5KCzbRNQ/ZvKP7w7/+qJ7zaLX6z+4UFx2
ppr8h9/roLG6fgLLVwudXUaNDhLi7muHnpX1Ozchwan0yzNlk2d8SfeWPt6wUi10DJxZST/vKAV4
hlKczXiMtmSjECKoVzEgWYosXzv7WZfQIOYyr1qavlmgPpCmsE/1L8WKAFGeFfTbMmh6KHMwmaqH
wsODGmdfU0M5s75gHZIaWU+dqTF8Kp1H6eOabb/YUpu9mXFdsWcdteKcFxfFNqgUUs+6FRG88Bra
s9dQZOxqqAEXZ2EiD2ZDXVfF9vqDXHhX7NlrGDt+rdhRVCIlfpocHhIdddffGK9LB5+9iD6IYHoH
RGZK5S1qewJNU76f/3ztzGevIJHJFfYT5gItZRuXx3tn0hAqf68ffXpun8w09uwtRIpn17TF3CMA
B3VvEnZDXboCYURPX38Z4ELfGKz/5WB99kuztzKDLC2h83rHqKqraNNC2jj0hplXK3YLNN4pRTqP
lipA9ciKDRFWjY49hCufBr6VI+t5wCjY3BXkzMq4FSiP/rCuHFaV47Anb2zc9LW8lea1cF/M2dn2
uKScYWoX1kjWi+hHHV6E86c1fl2/7Qtv+jwVVTaFWSutpp+qWN3jDf4nTIwvhbOZLOf/dzKPXdHi
iePYAMpXdIQopv4mWPrGjLjwrs/DT0lNdHCvtubJ1TCuuHpqrXu0VOtBpY75tZszm2N8UXgDZsPx
lHm/UmmzHbgVH7R026eL+vCdi0ZEqfFoj6fSTh9oujwJJd5eP+ml+zKbYCxtwHE+tPqp0ftVJW1c
Rj1lpFt0naUzn00xU+4QrHcUrtTPCR5h7VzcUsIs6DysSQ758aaovmahs3GPcSWzt6p0lc2ghuK5
7kShrFIqtpTUGif7mmLImr2ehaaxnlTAwTXTKrKuX+wuf77+DJauZKabUHWjxzoS4eeiP2ePxm4c
3H2d0aYmy2CwjRtX8F9u3SdTmTV7QYd6oM8qRnEMkVCDg7Kp9MAjwnLvUJq24maarLP+ve0HdVxp
qdf+CQ3o76SfDhgrgvyeMrDY4OwnDY8Y+W1tKbeCdZfew9nngtjrsi8iYMqWE62y7Ftr/E3CW0Sp
hVlxHkJLK10ZUteCZA1WdhcHFHvdVO8etE5aWLQ99rDXn+TS6z6bfp0WgyGtKf3kaBo+A5bktXEL
wLpwh+Y5tKG0MrgqpX6SKEBa5dX0f/X5rQiihYNb098/DKZxGN2iHZLxBOWVVINiLbvnSt4UgUzX
/9mbN5tlaiNrIV7WzrFQYqyeZkdigu/1d1rtJo/0jfVvQQq2eAXINDxkOQ40Ww+HO3wKUtt1gzQf
VEeSsBoo2oHAfpjGaeaeadrHG2pw/Z2V2f1z5qfy0rAl/yuLRGArdWV6yfype+oVdnFvFLrc6UKJ
NkVXdNWaHSs9F4IqxMHyonbrN4050quyaNZmdPS6tvDZ2IXGscr0oNtpCWn4bmKyv6fJ4t1YYCzd
+dkMGas+tYaacIgMA5VJv3vaOUJTu/FRWnj1rdm4KnW9cAddaCe0vs2xsiSlbtXWtt0UCiUG69ZE
P02Dnz3h2YLMy8bMh2OjnaiaM7/YF5jl32kH3bG/x0Bp3weDcutzuHTLZqMMT6fax0lrnGpK7g5p
OEE1Av+4ZZtYOPyc3VAaaVWXEVC10R9/JjE2U1y+e8Ubb80SSz8w+5SY9tA7OX6N09RoxppJ49De
023ZXJ+EFh65OfucoEw0onIwQIB7b0I+OVG9qtXnMP52/fALc9yc4mA4BQ7NhMMH2Hgr/ZJj7PnS
kechxm7v6KOGyOM0UM6mJrNqghtf2IVbMkfF+o3udE6FXcUSyR+9iekhBukfMBCHyI2+ePazgSz8
rDGVDpmhi8Rp5VTWg5b17o1h/HlAOO/GbByT1+AI4nkG2JHRxQ8fagqxq3qMt5ln7UxowqCmj5o+
3uuo+fWWoBv3F6kUN35+4Y2dg2RBXOjwXGtGN3KxrVLbvywa347i3ApZX3ip9NmQrtOC8h5tv1Pa
OxebQndByPGX3qp5wDE7rJhUXA4N66MlW3dItk0vwxtf/IU7M+co+12BBTOH3xYJ4wzj4jlwfRJj
0+9fO/nZWJY1OgeRGf0Jjf2GcNhdmrs3LFwLq855urGdZjJjLPcnJQvuukDgJLTCJ6TByUrr1b91
0dxady58/efpxp0w46rmu3rK6ZJ1nl//RH7i3ymOJJBjqPzsybWUejMmxGZvXQhvT9JGmvG1Ozi9
cR9WNk3a0tZsIN9hhb2TbUquxy37nrHw1s5zZNScJkZE4/hUjVm8Rhjk0N8rDSQ2jjduokBhc683
bf80INSfrqzduG2nfCfSLd1po+1R6UaEMZqRinvTDAgmanIEluZY7SeF+asjcu0+bwITBLBl/2uX
WXzAhK/dK6k/3KeVEiDlAx/10JDv9tv2VOdFC+vhF9dq9GQECPdFCqfbE5Pg/uOPhv7FT9jcTYUG
TSsdNwJXWBFPQWrcTz+I3wswql94agQZzZYTpjZQUjEynLwkI5j1yRm/tNHgyLOZJtHDDgkXjios
eavSKUnjqLHJPV8/70+XQTzm2aZ06N3RrNzWO43uL7d51mvxTbf1rWu7Ky2hy1ybN+adpR+arSH8
XM/JYJbeKdBpT1IV9K0LGbaod1dd809Y37ieT99wrmc2/xAn16ZtwN0CqBFvhAM8Mrdfrt+rpWNP
H+sPI1PDjF/o3ticO9IOTYvUo9DdXD/0p7Mypz39/cOhEzUumkbKBvyWHezi1nK/q3SV9RW29X+u
/8TSA5iu6sNP0FEy06pPgCx7Ise0n/UbaOG/BlmgFPb3dmS9pAQZ3Hjcny5guCDjf39N6SzhmKZt
nrMEcbvdvqCxQDerbNRmvKGmX/qJ2QqDuPNQK5oRBIl7Gdy7Lp5SXb5lye/r92vpkcxGtBU5uSGI
yjihxnofavVbaNuPolH8G3do6fizcd0A6MLr1jTnwDVf6TJFq6BB7o8X6MZnbOH+zF05ZDV0ualy
f9TxoVbfzbLcd9FfK7J212/QwnCYG3MKEoYp9rseSSdxQSNSjlvUX19aYFnO3JtjZ2RMugLrNLU9
AqCSo+jDp+snvnRjpr9/HAmFil1ENPE5QaY0pvTAQ4q3oGDLpL3xcP9b5v6/7SWnPxvQWBg6O0B9
fTbU0rsXUUMWW1ekk+wgGPdGSwSNAhzpZSS6NCFXSCWxtHHDh0qxOrbvKNKazE7fM2o9rEII52S5
puzzKU1t1apFejQ6FxcHeNB9lLSoYwgRe79+e6ap/7NTn734jW/Zkauw285RNhAW5hDtSrzLg2rV
brVxory/V5C4r9O6JGCFZLovplbbsxHBDEREuOWQ6G3pUNikM24CIzVvrKsWxtu8/Fq0YowKu/YQ
u6NVGrJg5QdIaRM0vNfv28J4mBdcJek7kjALkvicxNx0mt2fAig92y8dfd5Yq/2qqc3pQ+2TKEpe
RjpuKiBY6+tHnz6Pnz3z2XSdA/0lDY1nbo2PfCIctJMyezHdnwnhO9d/YuH+2/r/jro8yFqvN0A7
lAqKRmlFRC67vr8ilOEWM33pCcw+/oJYKF5KYtVze0Da0z96w619zcLZz0vRVWg0XphL8uCdnmq6
uo6Kv0YU37g3C7d/Xs00TUsMheu7p9FIELT10WVEWdpMEvUSQlNafL/+DBZmPmu6cR9mPiPto8DL
ecCg2J8GRb83leGOaKa3SAtu7NKWfmL2JgUlyVpBKMQJqlm0qZOO5bYdj0qE9DTB8xEQF3/9Ypae
9uyF0k1/RF6LLCeuX3WyEY0bV7B03Nn8x8LICckHEadxsNM1Omr9m9ro4eH6WS896tkkV6PJ16lw
kTNFDKna/Im7+6z9lQXvMV3+6z+xcAHzeiCcbjhkOHNOTibu1d6mrjZ+8dCzVXyqIYaiBS9Ojo44
j87qe2c0f7922rPRS+QCUlFHN/GhEy4pmzR/8yJN/Ll+9P9s+J9McfMyoG9oma4wvM6u0xuXsJbF
S9NZ1baBBkM++SiTk4eZ6uCZuv891CDa48NtEerr0Nva3DjGrQ78xO7lNovr5MGKleTe19wKx6LU
i42qqqgKeyHlD4K19F1cRA1eibrM0ZMSbnZRxKB8B4cxIkrVqosI3IKIpMo/q4Mz7moW/muzb/qd
WVaIqUZveE6xDxHINRLcGTiqujVb+dYMsf7c0XmmmaW2pM3I8n0EUO6uAjn5MvsiQ8Cak6B9p/tl
/+DRc9i2Talu+15xT/Xo9r97ezDDtWtY2h21UXeNtYugK8X8gRjaptNE1qTVqvbJHWG60yNytnnA
RpCQUXWb1upwdAcZHiVJpyuMBB5paSwEAnXwD6PmZ/tSk8UxRIZ5UCDpsdtz2mLL5ti+M22jOQwe
nitqAtWdmfg5Cg4NjxtpiWQ+kBpnjXszEQTlmDF2CxJu6s31F2BhVPxHYf8w9w1eaXlFkbsnCSfE
j8UqGG4hoxY+DnPDdtkGmYlbPD5DoLfWAwmHG9u0/o1HAtaun/zSL0wX9eHku97XhG1o5lkEKOPt
YGsG3R578NfujTmbtKMapRGvb3/udXK+swZFdyTpX33t5GcTtRoFjmgaJlR8vs3waqTwAczn68de
eKpzu3act21lYfw6heTnDmV/Rql6A3K2dM9nM3UX167WhxLZp/eGH2odjQXmpltw24Wjz5UpbWCl
mFYHE9FxS7wm8vMRp64XuO3XPo9zeQq1166gDM56K03uW1v/HcX9DXj1wk2fa1OysKFLibfklBat
tXK8zN2kA66V64906c7MtmdNoRmBZnDiYXSM8vcs+Tsq2RdvyvSbH8ZRjt0wliUZg1GBHDY3pdyo
Lgr/62e+dF+mv384ukY+aW2qnji5NcmBQdT/hGtV3Tj1pdti/O/B89KsOwyz4iQmcLTZaWdL99ot
ERbfv3b2s2HajJbmKnbFysQcx/vArtI7ApfEr+tH/6/B8Mn3d65pcGSBehQKxFmHOrpn+sejbJvD
94TsFiLuaHpTuKt3cSmyO5FY2q5ITGWnOXiaoARiXUdIvrPxB4LQKCEkGEaabjNf7yA5kBp24xEu
3eXZoCcCZ6KaA89lS45/TKjZqrRSnAaReLx+Ixa213NZBNZtABF1n569YQg2lucFz4muB//Ygix0
NVH7J0yv1SP2BOIOc5k1N65s4eWc58X1XWeEbjS6bPEEjJNiq2TOrXbbwqJ/nguI38FqTM3yTm1C
5IFTBztPrXd2Xb9hBLa212/cwqOZpwMSCNub+PbFqfN+DwRlVzQUk/jGZL+wLNdnk44fqaFE+WWe
PZKLYy35VovhPnfdnRzkccDjfv0aFh7CvGNs03FFzDMyiBuvWydiBBgTG9mNVcLS0ae/f5h/CBKx
AllxEWBod0mf7mnZ3Lg/S094NvvYPou00eYbjm2QfYuuXHLWDGsjKLtNylLha5PcvGsclzSDLN9o
z8Ag+w2kF5840uQPGQp/rz+ApeuYbe5Y1ufg1plFgSPQjw6JR03c1FrBO/7rhbeyGbVpuvhkspu3
hz3PjPAwduJk5wl8AfRabjPpA7oJmF3uKbGtVSs6+wmW56y8VfFdGCHzzrE/jF3f6qxY/Eh/ICvg
wSCsSnVuSS8XXq956zgi2D/O3Iwli55txMCinUd1qxy+dPDZ7s/2kxZ/ei1OLZneK2A9+O9AT15/
6ksHn49uWprc7ooFi4cbzey+udGtmMalez79/cOYc0ZVJgi+xMkkkNiq7pTkosp/rp/20rFn4znQ
ncBq2obnqTfEc0ASzQuCeOTXGgTzbjBipyr1ERWfbKWCmqYOxRrsFi6d1PAJxC6SWwWJpeuYfVSj
Po3kiB/5pDcGu1LtYNSCtPbxxnUsPN15nmiOIxjTNo+gzdx1KGoCo50b8/XCdDFPD9XVsNfiIBIn
lXXdky18hMGOZ9yBEFAPIpLe5vqTXrqE2dvvoghuBXSvUyrSNZlLpJNo2+uHXrqE2btvuf1gDSTX
n8zuBW/mqmX1mNiXnIbE9R9YOvfZCAC50o5VpPMDFSwUb9hC9bjxOVg69PT3D4OrU/1OlHL6XFol
qMYgHJ4D+CvH6yduTB+vT2Zpdfr7h8M7gW2NajyAVUxy9UlQnL73ZQCOSEuCOws57LEuM3eFnBMz
WlDYfLHVEvWe6Y3boNOsDSPUJLlTUYmITwqMuU5KK5LiXpWR8YCISzsPafsiKmvYRDoxC90UIRXA
NFl1yA8PlkW0a+KKeGO1pr0Zxia+ACvyDnkIdyBufYRZYZ2qt8Q/n99P+z++0IcLTnD0jfHgilMV
9OKo476bEIbDjTXC0tFnwzxnO5v6GmzrPB2eRg2ER/S1AoU950hacTTFU0HaBcPRHzOlwNMCY/7G
BLKw+FP1/30PCs+kWO2XfK2L7mjq2d/kLbcUbKnlPgwIU7n+ui3Mgups6aEoReGouTaSD9o+EjiD
nZWwDDJTvl0//ue3n3rg/15F45YAavJAkOmvP41pg36nuFES//zU7Tlrl3C6ioQJondBuJGmn10g
UO6bNrkxEJcOP6sqD6TbEdPEmZcW2BAt2GSoqpPg1tJC+68Q9/8Huu3OplcvHrE56zkql6K01lpq
tMRVDTsXKtjZydJurfmufpFW1a/GZBjf4q5rzgrhILsKpuVLPprpfjSa8jdQBvKiDFlt08rRMVeZ
zR2JbR4pZR1URt8L4hWIcRuQIaEEJVKdEyQg6IG23e6l0wOqwZJ07BxWuiQUhe4hj2X3HV9ivM9V
Rf0GgFnfao1q/zUpAV/UIkJ41UXud38k5sTNc2NfxjCexnHozhn8hXNVQ+s0GpeEeNimRItEeLK9
Prp3CDcgGKDpk3Nf6GLlEFSxTyQMNqORzir26+jkcdR9wM7qiB7rOxhf5SQyyop+XCjrXtddgmF6
85fR90RExZhw970deu+6DP0zsVDWi+YlyUM/NdIjYAQXzVCrA57g4G60LSiprlISkYS9+1mC2rrI
qMAsLIJk00daDzlHN9+V2K0uth8kpE7kCsEtwRCTLmR3D8y9qJ2G0iLvsM2fyOWAw1yUzfgd3+KY
bbxKJSxqhOXqlcb4ZJL3f9IBnl1SjXhLZ0h+k+nlaStpa8VFB6VyQLKfv7JayO9tOAMkr8SF3LZd
HaydlpQKLS3HIzk94FE8VPdEQbT3Tq6QLxmoxAXXaFrvqkgjmqyvlA1ed2ulFzmbeDOMtyJJpUlA
mp8ewPoU59qIok04YAz3AEZOpJryt6GhMIjVMFh7TMPHpk0JKJtsr01TlVsXKAh4ibC8KJmn3hHg
9kqSBil2mjCDu8Rp67VKvMsqrx0gGU5rb+WIJqxJauNW7U37fBKx5/maozPIqsnq/uxnkYZWy2ou
iQG2NmvU5gJIwr8TbTy9FZF158ajf8qC2l3rcTvc+a1HZFpUBlvbL8wb7bLPVy+2O1u9GIYqfNnR
uKACu7L0KTTrr0r2QHwrH35p7pn+/uGTqCi9RhQ6eHiynN7sLH0mHP5Bc9vn65Py0uGn+/zh8G4h
mzjXQGW3yVtK6copQZLdmtiWDj5bvxDGkkRWx8HD9K0GxVelr//H2bk1t8lzUfgXMQMICbgF23FM
mkOTNm1vmPSEBALEGfHrv+X3KtUXzIxnelO3I0Bnaa+9Hu69Xn7xFWwjLKr+fXO9WP3ECw+39kH5
IKDghmNnDZMK/b2fxhEmJc3ODuo90AP73suB+Es3mnytD5pIZx+Glq3TOeEJlsI8Ie5YvNZhxV9q
mEme/Z1x7zBI5cKbxQIdVsAFvk5zeYv0Wh1nvU+/V4CI72vY0GwsfyuDwrQkr8cSKAyg3nDzVO6k
Hd5UuLe/XM0rTWj6kYOvuEyk9MMTwsKRA9kF8ndgueBv7DnW3tzo3aCGt6Hj41xBBI09mN2kTrG7
/OYf32OywOjZjOW8SHHiOk351MMraJ73k3QwRWmYvGCf4N3YVE+nzmoZzF8aMNcuP3etxoxO74a+
6lqPhaf2THzr5S5bvi7OGF9XutHre9iBtktXhCdZd9mXFGTNT5RUxe9MlXyjf699gLEPTAsbDCL4
VSIx84tw4CiJPLIivCrXiDJTLmzPgwNjUJ6e4NsByLaE490QqWDrJuXjrTIz9cJBVqR1HTQ6SUc7
fxJLL451W4jP3ohlgE6zf+OnbP56uTFWuphpWz6IzuNziYN9Da86SM0LfdtnKTikhUWs42Q3xQ3c
zxCYDtnvtiJbVbgyaEwNcWEHI+IAOMcsurB3LWgEe952V1ldUOYbKxojOEnWGeLQFdBtGUjhUUpB
jb5cYyt9y9QR5/Duou659WtcTYxIe+UFVJkku7J4Y8xDTAreHFLhE1762U2RLgCWAZQK69aFbDxi
rfLJv8vOgigXrKk17tMWsocd6R7GAIfLlbNWtDG2depUgwcnzYSF+xH9OJryTQXXWtnGoM5tWJch
Lz04zVl6g6vx+xKAwete2zjXZTCkEQjLIaoIrlrmtk+sDTeKPve5D85FpkSYY/PWhEhJPwULoIaQ
ngmbxcy+z/KNSPFKfzQ1wlwsVQ37IcRyfezdBayNd2FD93AH2GjTtS8wTnZNXuBgB0PoE7UkItFY
P8PPJH0Gufe6/sjOD363gSOwU+s4RafJpqG/ocrSh6b1xO3ltv0YQUCZqRMO3M6hUiAegXgoXL1h
Cn9Ps4LsiC7hMJz7b83gtXe0pUAZZiyNuyJNI9hgu7sUvMCbGmeLY+E1Z5PF2d5dfqnzsfujXnHu
4+8+GbZ5nM8AECdgEE07Zcngic61+tUNNEdmpls/kLF0sx3OK2TjkWv9xBj1QdvBkJsGc4KM+n3v
4nptceFnvqX9XVm1TO2plsKSGuVjWiQH14XRgkYGbuE2MebJL3OTbqEbVqYB0+bFCzMF6z00p1Le
PtTit99VWxnLa13dmAc0LEBca2H+KVWWqmJVN+PTkvPmDWi6GkLtlm+pJFaeZErlBuY3KVxm80RX
6lb23ougVhYz5D/UNshsl3vZSlWZoqkJ1EkO++4lmfgIieg4/+QtsMrXFW50YclHGFTBWCwZ5fgL
DNdY5O2VG1BTLNWSrvWbcVoSXQMQGM0OkgQ9t203Xn1lKJg6ddLVWbiMKU7goBbe0BJg3blolqO1
bG5wVtrXVKq7nm/DJD3Afaf7UrP7HmaXWF4qd7ryE4xJGcZvsJeUuLbnbQNgpLpzCPlqzfV4ZfnG
nNyMsG10Agxnu+gQi/42wg83na7coJlibIUbjHA+h7qrqjlMjCdpsGWJsVbxRresYYnrweses73d
vgatus04T9wm/wLL8I0D5dojjJk0xci14d4YQObxymvgSlsGi94cjr7lxm35ysA1HRp0Xi6scKDP
GsN27yDm085b4f+1oo1dFLDTgrcKc4LTWTU4nN1f+P+/Xp4SVtYAakyfhRZTUUE/dEJSYLWnyyiP
LEc8vipgfTILmMNKtMjh8sNWBrEpwQ6GbmonpJqeSt4DFes3n8OFfHeWXG8MgZVm9s5r97s1WoyV
02Afgo0VSF02Eje00m8Z1xjMLttd/oiVfYDpyyDgqZx3wG0nYXOsSUJVoaIivcncOk7nMGlBT7v8
oJVmN0WcGnrfftQjlgLSZZEmzk9cWmxoYlbOkKbB2OQ3i4PMqhyKkgnWX5ZQ8zextB2irFavohS4
uU9jV+nEolXz06W634iGrfQ3U+BZiax1O79YgDIe+SMCBeq2cyt66ClsgmZ3Do9dVbQvl2twpb+Z
fhEFKcJ8klBP9No9Sj3PUZk1N4ucHq8r35hVPDkAIA6X1RN05XB6hxsv/1baW6K7lc5sqn64M3kD
cTBa+gLg8PptCt4yehfkWzunldoxpbBt0VBOPA5EUmF9p3z8qfn0Wmqx0dIrr2/KYRE5AYtco3jc
7O9gOwWj22eaMdB6tkhlKyORnJ/8brR3kk5t0AqdwMFCPjIXVutRQVMSMTgT73JbFl/btKKvQk6A
O1/V5ORcme+e6YEJzwkIDQnoyLA0mg92Tp6y6roO+59DwbvSRaUsFno5SRCCv9etTOxU/oTq9+7y
y6/MKP9F/N8Vz8CX6eD5TpJsmLPISs8ceepsRXLXSnf/rRqwO2b4OTnIghkcGCaXiCKWbbGlOVmZ
sUyh7OjzpRyXUSS5ond1iDsWBKSWfoqJeHJL8QXJmcglTdlVToOUEWNh5DN43327iGQJp3jEzBRj
C/p5SSv3cLkxVsaHqXhdgENQHiyYE4Y97B7NMN4FNF+AyOTNTWl36f7yc1Yq7v9UqFZWFAuH679V
fFEVGBvF98x9du3Hwr53hgcttnKT1z7I2N827iCWCdnhMIR+oyVyJZpy1/VVLJBVc/lTVnqYKUcd
23CuZwAPEwIzUphKHkLRbrTGWtHGuHamPPNT5AMkutfoRzaUdjXPvl/33sYGrglZ54CDBg0CiOvh
6O6KadqokrWAlKmpXGjoO+DB5olXgngA0HD5nTlu9kWysqgPqg5caIIHWsN5vXzjQRDse774EdSe
1xlAMFNf6fJM5E2GaApXvQasyLeOtkqbjZ3KSq8y5ZUSZcKqG3WH6/tIjW6UfaLT23CdixdljtFr
XVe2eUcwoWcudWH7v9wCE5EM3vR2ue3X3v/8+7s5t9UcEgurRt5kID3kfM4IyzUHh8GfE0YTu+se
YvTeauJnD3NLJ8xWcCifrBK2hRKKZFJ5pyFgfKMxVkbJf7HJdx8jOtgNWRCdwYUHZh+BzwOId+WV
YTlTeRkyS1Z1h2ui0qVJ6YQvyCp+vVxB54r44PLOTHOr2g5FY1wkEHuBQdRKDcUoZAaAx235tX3s
7YWeZIxyb/AXB8QrZNFI5CwgQN/f9jkUQZYscY3sIOsUmoQOhDzctuFak+xs0ZaHOR2neAHTPMpI
CvLB5e9d63XG6pVZdT8OlVxAugaQSQuHQiKANZ/BA6YR5dPlp6zU6v9JTJc6k42Nvm0NaRK4/dvo
lt/AG9w4UrvnffQHrWbqTOuGAvFAERTyaJkdIXcvd3TB3WHUelQ/BMxmd8UwV59TydleiFIdqNX0
n9RMF4AMbOcY+PBOy/yO3CANNP01eELHlQPXyKgAAOyms3h+N87UPvp15Vhxa2mMHNeDJ/VGO6wM
GBMon0GPlrdpqpOS5Cc2w79x7l6uq/zzI9+NxXyRZCwAA0gYDk3j3N+eIWuuQ66LUZgqUC9tudVb
AKhOAJIBl4dAdgn2JkB3nD5f/oK1tes/HOy7TwB4ETEKhjgI79ke3MMbPXjx3Fd7kJlBO7SKOA9E
uRMyZ2DWzRzmFO2wsRdeSUZAX/m3/lywq6saSKZEUuupHURSlHb6De4eXlxV1RSFTKU3UNu3+6Es
3F2ezfR4+bs/PgMjvPHvk52mz9O6KqqkKn5k3RcrxboDJGFmz7vArjc2Bh+PTWqGUHoxz6lXKP+0
9Et78kTq7JYGfDMItbyN8fnxI5gpEBXEBsJqCRH19odXZQfdIfQBXPJAT9wYPivTmCkODYXiRVej
j/veL919UWAd9e6toBvL2doHGLMkny3v7MyvEwHOhbzNvM+L3Lga+PjNqakNHYAhoawL/JPTTZEn
ngkQsSP5NG2Jbz5+dRoaN131CNywwOKVAEsZcV/ESzgCWrBlJLz2+sauCIygOehn6p8AJ4rkjNTk
IIhKB0jELcnE2hPOv78b+2njpQDioYK6CjEndaNtHjvBt6zbuPH9eOal4bni3pevkUI49Wjbvhnv
dJ7jkL4lJ1gr2ph5u9qbK1DnsJ0fx+emUy9Yf+TGsF2rlvNS+O61C0dAn6xQ8cM5H1zDgTSb4nS5
Y/7L5cln7QHGKR1gucCXBDob4JSjTsmop3ZM6Usefr38gLWeaWyDsqVVtpUjIAcTkkdEnPekCXZg
cF03eYbGmGUiIOAt4gyY5zSeZELk88IeQIuMF/7n8hesVJEpq68nJwhJjyoizdNo/66mPCLAVZdb
+oKV/mMq+UR/3pnVaGPm5zsogHc5yGXXvbo5boOwIK1QEFwwAexkiNsECjSZ3lXW38tPWGleU5rn
O1UadDAmO0nm/8iC6Wst/IclHa9LxqD/GZW8GwDwisJmgKNyahf4UjeAN3pubd0YrtW8MXLh0oE9
uiL+aWx0Hkkl5E6KYGvsrpVujN3OyuHmmLvII7GbOOAKdk5bxsFrXdIYtVVfiZZQ1IrnNnvH+o5Y
1iFP74ZiYylfK98YtBrWpcMw4uhl5T8oPAAc71uqHgog9C73mrWqMUYtp+mQZxxTpsj0Q+h3x2Do
95eLXumQpvZusqcpLLE8nbBFhf6bJ32h/vgj/325+JU3N9V2OYIk0KNXyMJINehd4c6fu42pbK1o
Y7DyjHTO2Ar0FxB8sI2fgn2ngCW+/OLnncD/H55gtvfvSgK3EqSyD/6UFNJdvgNzIZ4c2FEAWNkG
32BdW725lTUi2L0014XfqKmzc4ZCpeDhLYkN50NZ3S4piHw8AVt3I6aw9k3nmnw3OdAGUAYP6eFJ
Gb4Wy/zAWr1bvDn2kdLRZDPM95zd5dpbOXtS06rzPFG45dkTw7YUPEGHeYZaQs8xT6fyAPIcv/Fs
8Ply18qexopXCVs8cYd0KTD0xnw4upYjv80ZtPkggQ7xaC/DXkug623Gqrt2EiGo7tZ4M9pWGc+a
53vozobXy2+/1rOM6cIBNtzLQBw8hSAVP+TgCcdpmM6Hy6WvTBYmO4zAurhwvbxK2uKuBLq5dl9B
RwRY/vly+Wsj2pgsJiGwR5kR+Cxx6ItKTg+jcG7tvNq6aFp5gCnwc3tOh7QnOpn9XwKqfRwCNVcb
427lYAmx8b+dtLPmsgBwXSedLJ4s7dw2w5MffOuJvANKM86Cw+Q+gDG68byVtjYtQevZaXPgv6oE
VNJpnw1uG/myGW4vt8Va6eff3404mHs1TrdgjgJmMz2AahwcNRm6jdLdlRw0xFn+Lb9JS8ArgnZM
3JC3O0rEcjMvdqV3aTpbf9qOWc827A/YrnTdrIohqG92wAu0t6B4qB+htyAVQtwu8+LelFT+WMrQ
/dTBjvsGnBjJYuxVhkRUnetEloSVU2RNVDh7QVQP1KbsELvPGlLfs9qa7+rUzm5gWhZ8D+3B3VGn
KF4KJrIDC7vsIBpXHfIJ4PcgHIMHxhoHuWyeaIoIO168C01B4pXZ/JIiqfEctfu+yL7/SmaPIOoS
pF4ZjRBI/UUCl7ibW2Hfp0U4IjUt65HuZMu7wfMU0qksAFTcuTjiwgGQcZI539uaqBhySL5LBys/
QsGljr5ufzlAkx4gAHdviLuAGG67v4vFqwFt7moQzeridqisH4PvzU9j7c+gM7fO8wLiejo23h4S
2upvXaWYOlur3hNEVx4gmcPfwa49G7EgV48NqMQuw9SqQf54I1KCGQQE1160IDqXIfLr4H9u75GT
r3clHFhhqgbkvQRq9XmQ7g/JBhjauH73yeOTe7QtBpRlNVS3iKyFsdTgefs4ksR6YTp2VPmbU5nt
ZmfowR0GQsjJwEboSF9Ei71gywaaLOxtqFudZOPX9dn1GyqecIQ/RlyCt/TAdY17b9oNdqyQaHso
cyCoEUmvdj0S0WAlJ988SOB2hHYecKaT9Fwgk8DWkMprj8gj0695hmxGMhJ6y8hgRR5oPQdk/UBn
Vle8PCw2DT97Xmk5UcC97qEAlDzy2iZ9GOXsHKZ2GPYL0uiAThm+9f6kb2ehqq9WWjsg7hbd5waW
1qCrwvonwhox/ywmDwdsCgBBhAy+Ye+6pNins1x+5Nb0l0hWP9I2m3ZoGqADYb1F9syn414EOsDR
EJT0UafLwfNgzdME8A2KtTX7j1kz5MiUHNVzU1GvO1Cm4F4+cfoT9Le5BXs+LRMFY93vpSjJoc79
CZj0zjnWeftNzki+6VWdPnowhquQ5smnB20pvcvUucLnHr1klN3dlDviYGU9iwM7RUhgKIIvo1jA
Jk1xhopormHbNy15/8iDUn6fcGK4LYBdzRCUcrvYb+byqGoR7EnevSER+7uahirOS/jnVT0sOdMp
b/ei8JwbCZO3ANzsztvXbsebSA1eiMzRPHReevQfZJDPs/9ZCAi9Yndy5bRzlvFzjkvkA8vKdjdg
gO6U/6wGx7oJ2xRWqxqMoqcgq/2DLWv1NU/FS6nsfgKhPlOAcoSdf0KXhbEUnDjijLc+mOPT6+Ky
he0C3mUPS6nobgQSEI25MLvHWEoJvfNCYIW7ziv5zisyxNkvz8ara4uxNAquhj5dsHIBmDrsGqHt
G+zp5l2Pm6zbgbZOHHpivhmBZTqmvaueSni/b2y+VlZNz1gKGiQ2yIJ4uFHJf2ATHOVnmaHa8i1d
2VSY+lHw1PNccbC/FRyZPs11NcW5vdQ3FQzhPqe0qneXq/Djr/DMBD4LZjDU7rwq6co0sjD/1+G8
G6pv15ROTUl1j9XXq3HhAT8MGALVWYc8URf5TPQ6v2BEmf5dL8d2GYB2hlZSy+HAimzX2HSnhi35
8coG25TZlpxQvuhmSeDqe7JrXR97YHb2jcruXUbGeFmsT7YFe4fL1bX2OGOrBFnCMFZ5izCVxXAN
MgffckuHwLqKk1v4idtlx8IeNvrvylaGGsctQRXcIvWEEV1RDH223FqN3IiErZVtHLbqqoTmKIcj
SlmmzsEBhW03IGFgY9ivlX7uy+82YePowbO+dHViD/2xTlmcp+2VlXJ+5LuiC+0spALI6jQUNchD
A5+Ru2Q5GyeFc9V+cAalxu5u6nywsyXCkKXtxnUpYjKnUTo4MW5NI4Il/3I3ctZOa6b6tlps1p0d
NeEjxdkpd6puh02b3pGyJ/ezrZENNw7ZfmmclscWS+sk0CG5yYeBHhEkX24Kn5NvuW1VOzqWw2l0
kHhaslLsG7viSD8fnaNVDsUOgnmkswuagjM3I82888XygDV5jLypQnIZmVkCxxeBI53X3lYzfPpw
O1/ddYx1MbZY6cuSBuMD7K6aoz2q/mUY/PSzdju1g6EO3fehz29LGLLeCCiE9rbfiBjWwlPMO7B1
wOL9mcJkGOlCVX6LVRX9uA2D/Rw6077HDXcicew76LYbvoQ1OLWF21Un7GeKAy9mKxbzqL92VcX3
UjbzoVZOduOXQ3rrIEp5y1K/uLWyEqW2cMG7z3novg4yzH72C5gDkYLY5A8Y58WtF07ZzVji9Xvi
Bzwq05ofRO2NB9cv5xhyBPnVzpfxUA6DfUAiYnU3tA7HHrOwX0SbZzufl/SJd273OWMVzCNGFR4l
dCyvAwv/Wo7Txy6S9kCdB60+z8Bd4eVSHWH26sPUf7ITz6tITO2svNWBYq9C++1bk9ocrJ0RC3Ke
YZOiAc2W5/vDWRYHSQf3OHT5nyaAxYzkU3msvBCuKWXXxwEJqscCrMKjqHq9azvi7G0owJ573aO9
HS2dSGCXuIevf7sRfPp4UHum60y/FM6w1EudLB56K+c0AABm2hK8r5VubhRwq4DY5YQpw3molk/l
8uvyUFtZPs278dEqWih8SJV45CVIP+OScPY3IrIfTxaeeS0+Wl6ZNlKyE26RfpRtJqPaniKJ81rU
T+JPIayNWenjb6DUWEPh4kEEhJAIbfte1Bcv9UBiveWc8HHFw6ro3wk1EwNl7eghH0mX5SenFMtt
QfiVr24q6GunlaOkQZm0Ths5/o8efOjG3mjblVc31fOsqKq6V5aTdClcOMDInfxso8o/FiFSUzRf
UxLIwULURoXtUTlz4hXWTVnZd9VA7ptu2E263VuFPl7TS6mZqgVlq91NWVgmEKbFBSicC8AWTrnF
olvpQGaSFk7nlq8VWmHqyD6Ez29AkDw3ZHor7r3WEsb9ne1zxyYwZUyUn6oTVPJiP3Se3l2unbXS
jf7vBxjDOCG4iRU0/aEjrIc9gRZXCUeomVqgulAM6YQjSg9RvIAFQcf+DrCxuerdzfwBWMi0nlR+
mfgMp3ht2Vacta23sZH4z3H0gw2LqYnH8RgGZuBkJNPc5wcvB2+i8WURt81QfC3UmP3Vgv4JW3ZW
8nByagJJ9tY4pru68Oc4UL131Ao2DCmxBHJWVXDLKBc7gSPj7zJTXTQ60MvpoNSPVAtvXwZpEUPf
mO26UYYvlytppX8So/t4tg1o+QyreqcJPvm9xMHWutFjcdXKRU0pdt+zVvkUySEdaQ9NSt5mKX5f
9+bG7AlRQxHCL65KUiQ99vUPzqe4FX+vKtxUXDs+DCZKW+ZJqvqflnLSU+dSC5gheh1qhZpa677t
6iDNAieBt78dTZ3+Ayj1VgxwZdiaCRXKgy1CMOGuOgVntqXzbQ0R/FU1Y2ZS2KXLQtWdu336OMj7
0PsmrjwRmwkTlu4ZHBdw1WQtsHGPLUmsmFiL3UXVopyN49dahz9X2btTTNtmoxNAfp5MkkUQlCAR
p48ZLlwvV89azZN/ix8LjXtqq26x6ZFnIhlkhHcNL4vnq4o3LZxH316KfoSOSg4TPeAIHhz6hl4p
BDNF8zBto15VQoLI4NrN+ioaRQs935/L775S8/9NpO9qXmdeDugC3l2xX4Meo9T7HaRbIcyVejfz
txZXpiJkY5NMrNAHBWPGvZ32y8Zkv3L58N9Z8t2rl2hTaRNfgzVwYv2vvusOMICMuv6lHSqc8X5d
riH28RnYTOOSC6sRasKwdQcJX6Yhln0dT94bdV8vP2DtUtDE+nYcrDMqcDFXtX6/U1i1DhQ5tQfs
q2QsBMz35BzIPTjqAlQghx+wKxUba8HKxs5MP5AwgG0dpWFN7dm7ybL3CtR3So6kqA45CfcamwDt
fL78pSudzcw0oJJWhefTJqkqP4tGSvu4t6a7GkvbdROhmW3Q6DlDbqRmp2UG5caDD9pN0Cl2P4Fo
v/GIlU7tGNdQoZwc2wpkCwsv+n2w9Y9yYBvz1EpXM1nAgd+C3Y6wf+JPz0HOo0L4ca79aM7djTGz
9vLnlnk3ZqwqGOWS4VacgBEEAcNuDuvrjghmbkFP874vJW8TYGjzZw0l6R7KY3qoaRhlSz4fGG/6
05zDTKlWytk4dH78QZ5pYrZowktc6VRJMZForkRkdxvDcmVkmNkMHSCEvgYPNenYN2HZUVBzmGY9
8BGOigsEWaret8XPywPj46+gZnqDRwZoNfmEDV+R3VehfOVVt5WGujbojNMCT4eRVWnrn/z5uUdW
cPqaWd8vv/Za0cZur5na1mcI8GDZVo/wTXvMxvZrkTUbPWqlVsz0BAJaeO2DRHUi/q/Zfsqtr1e9
tpmWwBiMLQOKcp3uNugfpuze3roQX6kRUxGvZQmJwIBrm0xpuCI2MXye4sbd6CYr84MpeZdZM3aN
32tAk+87/7E6p5UHP3hwZb0Yk0MmQzHNetBJDYwewoWiiijduKf++HKI2uc2fjfx5BLUbcsdkUgx
f8ndIprH33IqgbZ9tgO1u9yua/2F/PsMBzE0hoNxm/SZ/tN6zd+w2jJkWmtX99+iSZBOVdmX7OQK
/ziQ6qezyPui1tftf02dfOOFHUMmzJgIwvxbXkz1Y0iphom237xdrpy1LzDGKoc3W4t1XifUDiMB
V38VAhYmr0vt9Ey9fFnNjmu3CqaIdfeSpvJEQ/54+c0/7vWeKZVvlQOLPNVjIrZdsmsUZ7FP02wn
naraIUHocPkxH/cez3RT1m2lQpchG73m+itucL4s1N5fV/T5y951/rp0BpKHqHsR8PvJRvBcFs6W
XunjhvVMoXzj+h5S4zApZNWfevxRyBF2pn8vv/ha1RujFtoey6pUxc4WoWnEM/3Xc6aXXCKNk1nN
VZd9XmgMWza0Gn7KCPuontGo4io8yJwgEu/MW54fK21rip4dX8FP2mX01EvF91UFxlKu8i052kot
mZLngeW+kwHwcfIbOPYgpmsXd5y9dtbWxLbSxKYpKR1gROwEmDx7l0VBVUT+DJFNuqVAWyveaADR
DGG2eE6VBOF9SL+k2VtHr5p1vMCYN8t06u2uQNHS+0rGx1o/5+2Xy31zrU2NfU04DHk7ccw4be4/
1k7xQkBQulz0WoUYc2XuS6wioY1NJSCp1U8Jn2399XLR/ykJ/v+G0jPlzp0afN8vSihAqoF+l7aL
5ITOYk9FOUFLpTKEy0AJf6BejnBhrlIYwUKfD2ZE7M/LDPUvlEMhEw5inzON2WABujBDVE5HWuyc
QWQPpO3V21im+AdS4R+gPIeOzhU/atjd3sLlqD3klE0JbNeruHMta1e2bh/lY5FBjmQHkb0gdsAq
ifAdIN2Rbopgn3Vt9zSF2bD3hVJgq3A/ImA8xdCxIf1tWPgN/kf4hVi8iqTds2MruMWxgUA6oAed
FQKA9gDRTzvwCAqpeYnCoH70SPskS/0rZc70A/bg82/lO84UQdBO9oOEc3gDhmNsI6Vz625+pXFN
QXjql5lQhWwSEP6CKFSpj8wQIvY54Rs36Cs903RarXEgdBeRs1NF0xqmwcCTWKEtd5d70Frp51no
3WJCglHgD8d8z9V94cGsPrderiv6XGXvik6hHqOUouimmN39DE3VsRDLVmbIWsWfP+hd6X3lOZo2
bY0EZvYANcpbWDd3nUd/XX75teKNWcyhlui9HuFHDB+Igv7a4S+4ZkTXFW7MYx2MYW2/G4ck75kN
oaSAEz6VYazT3L25/Ii1djXmM9UE2JWVTp2MipcPQQHYQdSlzrIxp318WwYvvH9rn1X24jReXycl
slwOmXa6Qz3MAxBA4/x7HpDO3mhf3MpO+r+v+iBTpa1Dt12KMFBJNjZphNjkEoFptHGeWKktU6Rd
EJ3ipj5VSSrD58Fr7onuNq4UVpZzU5ANjxKZEoWOJBCc1dnr0oqdo59Ev7Gf/fgo5JnpwxnDBtOv
qUpm5iI1zQsgkYBhyQRwh5fd+oEGcMJW7XW2gp6ZSFyAluelZd0gJOPfeaW+aWrVRzOdN5p5Zdyx
cwu9G9ZTGIwcJkrY/TB+W7mgC9Hxay/0xrBYqy1zWLfKTVthecgxBwiDu3m7C2ocjRoLKYOVP3p7
N+/y58tddu1bjGGumKyE1eFbkKIYz86XEFmzGds6I62Vboxw3UgXDgbYJ5Ks1lFFp/DBdfvxIafO
vHGduzYsjFGOTKp2WBbqnRggFoO2j5Kk8eW6WSnalBbCnrmFSNenJ8F0EVkZ5M9wvbhuOJvenWHP
YDJbdTV0QbjubjtlIVtZXSe69EzlIOg2bjM0nZME9fBWVPymClw30tWVUzc1luQiCwKYn/senLOm
+jBaPIvopKzd5Ypf6Tamcyec+ylU2lg3g+J18ihs7791kNJfLnytVc+/vxu95awZvH+mHNknyv/V
p9lSAuqo+yvf3Ri9wnaCZhZY1BqAz/dp6XmHXiDb3XPJtY8wxuxQMUXYhH45wBapgQ9DO/5km0ev
tfoxxqwaOvj/IFPutCCgJ6tTi6TW62reGKrIFKcQ17neqbCm3RxAddduabFXeoypMmK4T85tB8fd
ZuJ5LHDBmfvirrLdLSvltQecNxnvek1VttzVflMnFO4IFesjRcDOFFtXGiuVbqqNpOjnniKX4tR5
7Ry3OndwTkmHwzUVT0z5WD5wG9vbs2WqFWaRN0Af6ox62OjxH787MfVjNh0c+LogU9br+7sSmOCu
3LL/+7jWidmslAd+YAfDWZxSR4W2YYJjR8gJ2uiQK3FIYurHtOtIu3JGO7G4+DITKe66Rv7poa4Y
s/GomnJvKXkb6uEoxHVTJzGbGpDFPHNhp594kj86owKSmv+43M7/RU/+/6hNTBUZTrqC4vDqntJe
PzRkcr6kIxt3s2uDFakFe8kI9SO3o+pnJvjMI4LZo4M0qLGdfGPVXGuz8+/vRorAmRZRVeKc4IHz
3QmxYSWSdAekF27dPq094dwR3z2h1WFoaTt0Tl2hhzhYGii2gOCKRnczhPTxHoyYuR0l0l5J4GF1
lnlbI+N+zqAdXSD86ztxWymn26uCzhsbvo8PKuT/WF1zWi4gvSGohPT+QyslB5WXsRjKwxHR8NqK
bQZ7IRiZif3ljrJWg8Yc7wZpUNmZshOCaB+YeaewHA42zzfmm4/PE8QU1BUOd0Vma+fEMrvESYKO
v4YKqfqoS9DEc6/aqLiVzzCldSxLfSDbajtR2Rtwc1HYQjggtparlT5gKusyJJWUQOqRk6qtp6Yt
Ti5SAsoif5v/x9l1LEuKA8EvIkIIf6Xto593Yy7E7BicQEIIEHz9Zs/prfbRRPS1O0KApCqVqrIy
G6TLs3DFXhbcpwmS6kKFTTVgq5U9ffG5vqt0sXLvWhraiNI06JAd38Uy53RWtyoqyjsAe9eitKXR
z6vywQyRmSVuPXCOVhjPj91g+Nb11VU3UseklZ2dXhZBaUm8efutHvPwgPbjO1oPw5ZqENFfNoOl
FTZiNamdDGn3zkn6wAF3TZBuhrLcNRX7A3wZWPDCtYNmaaMaEZtnuZBWC8P2lEO+C8w/J4vKfWWl
K9+xtBKGOefgqvG90qGJXfb8iKqjHTcuia4c3Qjb1EibsQPi8DQ76EAuv6fR0+Xp/wu5+eS4MuGN
IxQwLXYGHPSJexC3VYEum9i7DY71Jts1R/pQ3aQP0FGT93yv7+qHfoVpaWE5TNCjVzAvCIjbnqL8
x+D8UNDwDK8DEzsmNE4ALYsFwJ4SYf6eZb23Kfrm3RmzK8MtEx03DiJUs63BZYAO+qCy95YYrqpL
Ac3zX4ue60xFQImD6lw5saD3goFYFiznl5d7adbPu/eDvwjkHIAvArOeT+olSLNbFDb3Y7ZGCLM0
vGHMQVZ2BeuC+aTBGIuk5UaW7Fg7a6CSBV9hguIi0nlhGuFMa6C0vkWflbdh1Bfo/LPZjqM0c9/6
U7S7PFULBm3i40gG6t1R+/OpLeWhtIebimYra7z0HYY1D5o1qkt7INKi9rGA3oxjl3xj6/S5HQja
tKO1KG3hG0zo2xihp2uuHTxIz080H9+oXgO9Lyy1iXnr5FRoyIq1AOx38aSP4MCMK7XmrP/i2j5x
SybeDfycCM1pR04FpKjQeNbv+rdsh77obT3E2a+wiMU9f9T3bIdu6pWjeumTjKO6niIidIBntuS7
3Z1K8l0PK0xJS0Off/9gd0hWtmlXYWhniHCJutGdE5fBShpraXDDqCvI+o0Zw+ASS6HyU+mFKAiv
lJWW7jMmIo0ytPK6Ew42a27SBJDp/Dg4PXuaAsd9CMtBvji69e5EQIsSapt58KrBJ/2Opkj22GvS
XDmDxvGdAxFrzw0+0mbf7fm56SChtbLuC6GyScGL5m7hBlZLTpqTXSH+IcPLPCEhVcmV8PKvz/hs
NxsGD07H3q4bH3ZIWZfHQ15P/wQQdX4HqME7cR2gVdGKJnfezOGvDAqfP8Fbv20K0d26juj36BEm
YiuG8EWEtP3uFQJzbY3AZ8fgpPG3vS4ttBMRUDMw0e2vcoAmEK4FCUDtV2NzEo5C8jjd6cFbWcwF
v2Ri4VSq+NT3jYPbI6q1kzfeqDldSUYvrKYJhsvSzMu129mJlsE8Qa/Hp+9+UIWbuh7CGPcVV+yu
myDDX4RS1z0dcZjyYvzjQ2Sbggf48tALJm0yAM9MWg2pmYPO5OgIbC7fWCq96+ri9fL4n8NMnf8B
42wVdYpLcCRDcX3LQbqBovkINnaw4JQjCGneKi87EmJjAt3qyijWZAduIIUmHYozA4BCdEz3GHsl
Pl64vpukstAmn5yQO2AgSO+FG+0HEPUEwWsUTVtFqmPTr2zchZPbhMxR7usOCAi0pk/1rq4stBXP
cS1Z0nKAiOzrYmNiuAuHqAklM9wZ3RpsNmHX7iYn+zYG/Ur8sRD0UxM315NeRFYz2okT1fFkfYnQ
Fyo8HXsgxzlTiLaVvwMyZA8UTQyYfOyPNzVIyGqUjgRPwh63WRFtkJbL9TOr1Upw+vnkUhNyp/PO
SSGtZSdqzEhcW5DCKivvBfrVt3VdiV3Rsn8ub//P/Q9kjv97HEPIRKCDmyB46XrITUTQmnGL1RaR
z42XmjrrfpTrEJ3b2IwjWITIBCrNfqNRQ7n88kvDn3//EEs01tyP4PlBwjAFpo+P3TMY5G/ScVWy
cGkdzrP24QHO1HuVDgn4k8s3O1CxrX8683ekTGOZX1cBoib8zqbzaCE6wEWk85Fg84kXt8opd5en
aGl9jWCha6xeWaJOk9TFbdaupAQTQnNdIy81e/DBrcvCKA/sBCTdXdyhLxmJyicswFrWa2mFDfsf
bIu0DgFhYYQbjgL99gTipPV2jM9PSGp24wtrZj1kH+aTglob7dGAGj50jti13polLz3h7KY/7CDU
xThpChDXj4WGPFz1q+3Zw6CjhzNl4faqNTZ7MPomk3lFGHLcTmjtIZlAUdzO85WYesEGTOwmmIPa
IqI1OZU6c2IegFOtbMD3gQxMVZ50r1bC64WlNlGcAhe0OuwtMKnQ/D4Nx4dwyndaZ4fLk7T0GYYp
RyCryGRJm5NdNRARKdBCtO2JgCZs2OhHe6TOjlbhuHZtW/oa4/5Ppki2E/EQezlhF1du+q5Qn848
vaavtGDYJrLTBp0D0vQI1Ss+f3E8/o7y0f7yVC29u5HAE5TYjmRoIgaWfOOxr2mA071ZawZdGt0w
6TIXY0XBRpiwfNp14/RgR5DtGPI1n7Sw0CbA02uYZfd2FSXEBkjXB0l3xTfU/1OMIEay14qYC19h
ohjppKXl4tp/Ci3AO+cCBId1A0qxlECT5PIyLKywCWPEpWscRl/AzoaW7gg4u2MP4MyVy8HSB5wd
1gfHVFGdo52lIac+a+ktIEryMAZs2kYZtVdCxKUPOD/6wyPyQgbeDBG7pGcokmZ2dUj98vny5PzN
dP3/IgmQ/X8Hh4gOb7Pck9BiA+X1tuXS3tW2cnBIqwqdM1bhp38QpIa/wXXHY6HzOmnGMX/2mkaz
uIGE1D7tLAdcPD28M9ovX+txHttYz1XzPQj66iGLUlZuJt9yDxJsmSeqh+DP5df/PEqnJjtu01ZR
pTuLJmDu1MKdfrgNG76m46xPLe+arc1yPcQTunauCqRpYMYBXdBRlFXtRMwy2EJVpXwO1Zhu2zYU
Kw78vHM+WxHDbUSKIRxocVBMBK2ssoujoIei3AvoaLeXZ21pQxmuQ1Erx0vn5ERUcK9rsMQN11GE
oV3/v9sprPxQoWWmASVJ+wMB5A/rDKS+/NoLpmZiJceiYqhK5i2kndHo3QdNfTe0+fwytWqN1X9h
ZkzMpJQhsnUl0ghRVPJb3TtkM0WDtZK1WfoAw1ekwm4IU1Z9yiVPJj9E21tns7j31tCkC1vHxEji
ilcNaoYdCt78IA4ohUFDlYic/OKQlLu8CktTdP79gzdSU9jNGo7oVLfD3dgVSZmn+8tDL82Pcdg7
4xz0pYZeo/aex/YH47919fPy0Etvbdito6DZQimu2S2k5Z3S2ldDenPd0Ia9pkNUj50CPjgC59m9
LPh8KNFndOWeMWy1cjpBarCcnLRGg4NzVjpr9BsP0pXDZeGYN+GQoH1rqKBanYpAJK6QNSCR2P41
rvHQaW/RA0FWIseF1TWxkeCCqS0RgjIysOYH14dy3izUo/DFCk5mYYlNdGRTtWkxZR5gRX17bEpQ
/Vr17vISL726YbisVI7lz4445X19zML0tSlpMjji63XDnx/7waQc5fZRHmbIROtq/j6RcWiQAqqa
zRS22ZfLz1haZ8NsJ9L6TRiek+5QgDvUUe5tI8duT64Cg4vv58WrlfrR43UPMwwZ8Fo/qryAJtNQ
imfWFjSeqas2/ZCNd63M+DbPVP9y+WGfLo4bmE3nU18OTeVZc+LkA9nqLPT2bsa7Yxl1fGXrfp5u
xzMMG6/aHipg4Oq9we0D9TS/9Z4dLSBpmc4bUFa14KGe1cnVFi9wZ2R/wBoeS88/9tP86A7PbRfZ
R9/2/TfHSclr4DoQhmOkflO439xDMC7dNRBWXzHpT4MidEgY26kbAuFlZWglnSrG7+EkogPY4cd/
kJPtn3ptl89ebkViA9rH/JodjPkxvFRk0y5sq2xMwrA71r679ZV7J6KrGk/xRUZUMQKbFVqZGBIb
QeaGNN4Uay3Z8fIG+lth/F/EheHPE/nB/gBcZczy+JCEWVfdsalGp5M/Df4eStT9n8Fp+VbRRj03
YOz7Ctaj6YtXSn+nXVBZ9XUQHnvbG/Y5idxd4UMtDnqUU5wFVnUCrbTz6/JbLmxzswoRhX3f1boe
Eo4OXJAKDR2UdFW19e12raq0tHEMH9GmUZ3PmnegHcUuF+H4Ne2nZxWd2+itIzQNkVebQXZy+YM+
J0vFtBtewh6inDtpnp3S1BumTTa3Xb4bQdX9JwRIC3JTYAn6g3gjO8vE2tU3OTfB45hx8dpnbnX0
czs8KC8g4LiFo2xjiIzK34Uq+iMcHXuCtMV4B32I7hud6m4HoI77s/eD+Sdv0W64snc+PXRc38zM
Onnm9zOhEuSmjvOgBosBusjEz8tT9DmUFcMbptzOjYt1x8ZH6zgY71MPtKOZ/nXGMFqhs6dD5x31
bIEGJfypnOZ95bFnt/Z/g4DU938NIvelBPQ6ahOXuT9zkW7GluxxKu2dnv6cU9Gjt1JoVOdr8NLV
VO3KoVhrEv40hsUnG7ti8HMagU+vT4LOi8sZGkDFQ4kOammvYW0+PQrxBCMW9ATFQZHJIRmgmT75
wZvQXBx7ycBqX03f0UiWrwS0S08yjo1aTiyqUmgQ577ID+3s0Be7Gsoj1xTnBsQV4trRw7fLq7Yw
cWaeY2Kqk8pz26Qfik2KGgpj7sYBmOEqRTXXN5V8ZBeUQc0dmTB5085v0LiIHbG27EvuzViUCfI/
0MSVfZIG0a5NsxZdFgGmjDkrt8fPpycwC22dBaZAwH36BCrk9msdDWI7C2rd4/aYHf1ipCvP+dwj
QFj1v7bjyXCu2Dhid6H3qunaBAy7z1etsFlkK0oBdfagh1gS4La7alKYIBsaswCfg5iZpdbb5ed8
/gn+/8pmjl8Tv2/7hM2evwcHc/Ng23W+coH8fKV9s1SmyVADq+fLpFFlf5ikw7eZaxXbPuDBilde
eoSxBlxDadjtpUpmWj4GubrrpmgPfPevy/Pz+Tnpm+WOsW+ropvgolQd3siyFhteSDSPpAwKAeQf
DaWAOexXEoznGOcTX2zSEdttMQCHUagEAMHxXjVl/qj4HGz4TKfbHG1PB3QOyT+4RMjXNHCjlSlc
2ANmMSSFSkZKoVCQ5N0ZnjtnU5ziZL5uAs82+iHgGtoMwYzKZFJYvdhy6BRB08R9bBueOG7xD3gB
qi00aVYu6EvLdd4lH55mT3VrcTCYJ9zpqk19bof1vexu7qZ3Ngff5mG+rUu5kr1b2HomxwWpnDNL
Nz4tcKJ3CIzcsDQ7c8StUYAsjW8cj2U0QFXHJhLt4WeJAgjHFOA9GLMtWAygkXp5fRbOLbMoUms3
G5HQlJBeyXdl5yGh0Rwi0MSy6RnUz9PKY5b22P+Ox7M2Lch/gQWy5IZE0QiNH7pyB10a3PABNuSa
wNSAhfCnvLl3hJ8/+94crrjihWUwqyONHCAH7OKwzV0Zbi3Ic0rHBn03OHovL8HC65uFEa06FAuB
2wLVywCa+rGEmlGWr+2ipdENk/CyqB8iC5Nj6/HGYhZUeYIVf7U09Pn3D9bWD+CniSLaJl3fPvCi
epU+v3LSjb0fImc3whm2CVqQYz+AfPrMyJc60mtByIKnMLP7E8sDx2aIcNouPIVFd5+iE3nDh2hf
kPwGbBIvyl07Bpfmydj8ZV5azTwjxgaTyLegrG4CoKavM6zA2PudABgHuoFtUg9jE49eVkPGnEfX
jW7m+IdcFGgPtGRigYKr0WrLqrVTZ8GszBQ/oWj5svkAxxPJ9yxwfmR1+VSn4Ka+bFWfB4G+md+v
dWC3/djIhMj+oQ3c4cbm2anhtrMv82yNvXNhG5nMCH0W1q2Nyn6iphIltArNXo/TJKw/BXXm/Czo
Rh41t3i6b9pGrpypS1NnmLRgLGRNlcqks59aHwCsbzV7vTxrS0MbJi0EokFX2Aj8584+5tHE4qjM
um0gi7XetQVrMPX3SgUHlwq8fU+KI4/mxxnZ/8tvvzQ0/a9Dskfdcgqe0CSa+2PZhyRW4JK40hZM
KwaMrizzDhs24GMcAMAX0wgcY5dffWniDTuearRi2SX8EanaHzq37jhp91xC6eSq8c3kvzUNgSsj
mFswNE8UBPPxWDbPXuGv7MmFOMJM+ftjil4gB7PjokYe8956H4J6785jEJdgZNJdeF3UZeb+1dg6
AaTWFHSDp4jFWdeMuyiDNN7EJf163WQZQWtfQztYoUKSTE0gDmU9ubsIgqB7p2DZCuh0wT2ZFAk5
cpoy6mWdUK9+sHTY3Uof1B3+WP+AzI+1Ehn99UOfXCk8w54tUgCrIF2ZgL2oOTbtGB7bmYZnWSTZ
V/vJPaN4cIcKNwKK2j9tMDXtMgjO3ipf8O+ktaKkyjiz4qYs6a/QC8lTG4JDS6On7DhCZ/LJresM
PA8W/+kJcBnHXSBIccbjpagEdBpiPDwr7I3LrTQuQz8FEJAJeecE7rRxZrs5Vja1hljaZXccO1L8
BqqYQQzMLb/yvChhad1Abkaeh2k8QXPpUKTSndHHNkWvdjVOP4NIO8gU9+i2yUPbv/G5Vx0AobRY
LIpufKszd96i4z/YDeC8eBmhBfKI5tYa7NQgvDjr9G2qYKw2jujmpLFa9S3LyxGuOw1jjU6zKS7B
7vHmI5e0BTS82ygkxU/o2HNXbskLXstsKC8KndNclBLlVVlAEyisdj30Q1eCtAXDNFvKJwIpyppi
L/sTaQ7uOPMdgfDzW1H25W0mUxdyw9O4v2w4Cw8z1bcyNYLADfpbSTmEZ8qmsvo5oUhCNhHl1c4v
Q32abTUeLj9twWeaElxkoqLWKghuijaLQasX8T/NlSk2k3IBAl3uME4K0+YzD4pD1vRV2FaNjHKl
jsVI7JVv+Es2/ZmFGo6/GwfqThU4VHkd7nUBCjyU6kZW79K5PU55Muf6EYrdGyQvu6J6HqG7WfRQ
Ol2TN1lYMpOiIQAi1dEjTvySV+wf3kzqIYUi5tazSrXNo9Z/B3kRmL0vL9nnHUGubzI2NAxq2lVX
1UnZIi2bVe58CCauIKU6pA9lqooHdCSDGYW74XEcBn3qrEgeJpvm+zbUwfbya3yaafHs/+U3I6ek
0ibdSafMG2LiuICvEkLosWiCcj+JvDo4VlSDGNDBYbNr4cieLj/6002LR59//3BpqiqeQb+ntEEC
qfYNOLQ3RIVvXWf9um58w+Oninl1qaog8YfvQ6+ygyq4f5ypt9Z8++mGwQcYVzM7c6ibR2D+LvKv
1anuvjcc1sdOnVo5tJZmiP53hiYK4ou2n8Fc3Eyv0GD7TaGNB9HkdCWC+PToxQcYgZxLesv3KnyA
oDiX2K9OTVB5fuimlRU4z/T/LBrjGxYdlU1oh7Nwk8H1X7hTHCp3TQdnYe7N+xgvhpmgogDGelZt
s0BFOyG8l0ZGL7lOc7DJl2sJm4VFMK9n8xxUoqeZnRRVzbdRUaudJ2S1C6xwjQZpYZ7MG9poeSO3
sixIxhxlLehS18p9vWwES0MbAVzICw0f3UKc0elvCt85ppT+uDz00sQY9ktBKFrbOvITeLJ961i7
IGXbgV0HjEIQ8d/Nz7qys53KciCkNMq3jnsM2bLJv+lzSFxc/oKlyTEMGPV7Py1rOScUiDFIdxw9
Pe6uG9owXZR46TDkiKO8Oh0SOuCiZEUQj7w8+l9ViU8sy5SiTenImr6Fzr1VZLUfB1bdfCloOP+o
HS8i264J23/4GGk0nvXaZRsX8C87noNZyBgiN8EDJLPo74ra7s6DDumXsO8grlMAFb4SbC24Ft8w
/QZC3Y0e0YVEeKNRtM/Gm7nq/SNH9vMRzB1rBOMLm9C8zaFm62khasDjpQ+ZOZt98Sg/aD2trOOC
nzFvc6wIpC5BypV4w4vl//ahFCmm79Vsx2hXXAkFlr7h/OwPB2HRFxVRNSHJyOzvRdDd58N4sjkI
Fy7vloVtblLc6RmZSZU7GL/N72c1PSM6XRl66dXPv394dTsDriCAjG2CrkfrW67IcKo8fzjRvBp+
X377pUcYfgB4D+65PfyvO6a/Aru59URrxUKRlUj9c5yTZ5uhegr8C5giovYUErs9QLeiTHjHdLmj
TV3e9ZkuWYy6bwmGhA7aMRsPAfGpDZW9SwOukCqVpVVt57IK3oWrkBmfSn8+U9mhJBrPipZPSkkx
bMMIkqnQi56rs7z6dM2dybPNMDIDVURBma8TOocn1wrvIKa+cjNfmHnzOtYUyK2NbTNBBNH5QqED
GpOiwX3Vfr+8sn8JFD7xYuaNbNA8rfQY6MTqGwl1eyaPY9jQR9nl2REo3n5LmrR/j2Zg/2MIMTab
pqZ6b+OguQG8PnrCOal2DgPT9njuUpYWqfdBgK7uUVF606Rut5IHWXADpuqkbGiT1XrsTpV4rAJn
U7vWjti3mRC71LN3l+djYb7NW1xTuYUgdkSSKu3VZso5xH0p0kYztdeQtQtu2bzMFYSnSKXBFTCX
xqG8p2OLnson3Omu+wTD7Vu1YwU5D0jCafekcYmJB5btSV+v4D2W1uF8jfngb4a6lZ4Y4CpV5z6X
4fBrKoJ/ypHs5y56ooVaQRMueEzX8Dl6ojkfnYwmUK0oYtY7zoZCW/M6p2lSsvFsgnhj7umEiW/p
LDahNcXILa2cJktTZEQeowQcsXJld3KJc59C6rXj/nur+mMFMnaV8bXOhKU5Mi4PgQMg1NhQknhh
A8LdxmIHdMnNK155aXRjI3nVXNesxUJDL/KnLdMHMawRfSzYgMm1Bn77qWAjnxJZcwA96k0+vI8d
vXHrlYvtwrubdGspm/qInHdPzTO56VwOHXI6rWzNpbc3ggU9F71FyFCeGvEARDYSAtmm7eUOjNor
bmjpCeffP9gYGkugzF6FdgIGTEhzQbGiewSD4N6y1ogVF7aoqUuJRhzCpaeQdHDh8dX45HJ6RzN5
k435t76WV25Rk3vN1l4nxyotTj0Tc1wgZt5EGRv2l33d0jIbtwcItGeEZ3MH1jhx8ErkrPians3S
Ehg2TCPEOAOavE5DEd3PbbMZgqqMsykCuGdN823htDGVZL3CmcmY4hmN5LdRSO5DvzxqT660/i59
gmHApeuF1BaOTkD61AEnXKhja/vOLitFv6lCN1+5aCysgsm81kgEZUHhF5B4JNW2DTjbzG6+xsu4
NHr4X1uYVZ+mgtJzCzYFENhh80ahx3XlIFiwg/8xrEnqU1FijrAE+9HDDXoGKEg98brcddbKkbz0
ENOcq6kKc7/VCYSh3RPoUOr7wBu6owVVne2sy3nnuZO8zjuZvGsqy0ZbUI7DB42/u5IXXzX6deNx
pjs7tw5XGd7/pEn9ciwKj+pkTu1brEnC2RqAZsEoTF1SQiweKg5Kd6maNyEhgCyduxR9Tte9uWHX
vmWHEA7ui5NtZftZhSdJ1wpcSzvVOI7tyrUkdyaNnVo9Aca8O8u6XPfWhikTC6IfTTPrhIQ8Trtg
G4TR9vLQC5vTpFZrGDgUbC2KE6FPofdiiRY1JnTYZm2cqWHlQFtYVJNkrY9Y2zYp3j+PwGAhXthY
7Vo2Xzc7JscatwhyYCm2jIqceaskeomVKPiKG11YVlNW1OumWhVoQD6lg7sdHPdQetZ1ntM+T9eH
c16AtLJL26Y4cZyQ1hi8hq5YQR9+juH3bFNQFFz9TsayoD+JfNwWZa1uEfW6m6iK9kFn38yK3ftF
/6e08xb9ygVdWeml2TKOZKQeanCneWPi+Cw6OBzS7qwSdGWzLu0jw3qLHtpAeV5jwvifGmf9FB0A
R1x59b/J3k8uw2a7FYiKUAgGwjZpswCNNilHyDKkUbUR6Tw+dOnE/nigXzkEDeiay54Mx2mqvVs2
9voVtIERBAebOfFBUxQHslfbxhq8Y6WH7McIDuvd3Fj2TYnCzlNX2MW+VcI6hkx3CprdwFBCadR5
ygIv3yhQWRyqmdl7G0Xvre/61k45tr+lzEYrikzpjodteRRBsVNe83PKI733WJg9QnRSg3808mWK
22tUHkat668Z1eRQQitj0ypm83hudXpCSTH7QsIuOrI2srd9z+Y9tH/TLdhMp609c/8Qpa3/3Cgn
+EIJZDwKR7ZxO47OplBle7BJWELOyg5vBAuHLaD0nUB+2LZ2jhrVnUUE/DZJ3ZXVWSiT/d3nH2xl
RmWqKNKuOFWzFRyG3pbPjtU2TwIEAicmMKEW5XTLwUV/I3W0Bqpa2M9mD1jnQKsrpaw4FXb0IAPy
SFad4jmC+WS7mf1fMrKgha1QKwaT2wZQlc3Eu10zTPFc5Bun6OLAv9IqzS4uZeUUwN0ICpnaAxtu
XfADSvBr9ZmFQNMUVu1ph7hYaJ20OnvrgvzUCvEC+NO9dpvrLnRmcyEEfYCYS2H4vcofx7xGHmpw
s5UgcGmNz79/2FoFOjOcVtMewrBgP0OWi28d8LGubNwFn2X2m03o0/KdORtPFfRNXlneWj2A4MVQ
Q2iS9SvufukhhmOkIGAfMSNjks4zScKSTgcciMOOtX25EjkFf5kyP9uwRoCTV1x5beemiW9PAhAK
Iq3HoYvSo0Jw8jiCqQVsJ0Fe7TXQsn8YiLHIDUrm+tcsBHqL0SWgQdBBe/HbGSf9FSrNqkMfGeA1
cT+p4uvUh+P3M5fHSTdhVW0gAhfGZYuUrSV6sKV6aJaMB0ncR1JawX7ilB6hEix2viPpbTYr/dgA
4PWoQrs4Mez5N+FUet9VTvYYuGG2Hye/3rYusb4GHuE/qgGBjq9I1Mfnz39sUlHuUOdX7znI4ARK
mC4Sz0A6dPfoKwa12hTUh8KW0y7Kc2vverSCWyjKb8zDbtGAau1TgZRqzCy/ORR0lifAKaaHkFX6
AJkB9ntMQ+uhhXzBI+lUmbC+kDunZVE8W6l1aibXfbKt3rFjXg51woF2RIzajvclYVA6zFEo29tj
Wu/9SVUPFlgbd2Pm1rf+1PNvGkxhB1LX+R86dfTWYfK9VN5w6PLphlbd3TBBWxOkiGRbWrPYgnDi
DGPIso0d2fV25uF9FnS3fiqaOCXzV6rRPMBa9cJFj6bdlhfHkWhQ/UBCMbFpxffTpNiG+WTeexm/
hQ5hHcusPtr5fAOluiPz+pvaA304JJV+8dG7y3X71klW7B10XMUlmtq3wNgy9GBoCwcmfakdpWJr
cEgsKzc/1Hn0WEe8Ah189NV365/E9pp90wk3DlsKrMJUPFksADVdU0+bMmveAWMo4hxElqQKyo3b
gDWxQEoXxDvAjnJQtEPZroo2tZh+2rU4zFT+Vpn3zc/ax+AsOY1Vv0H61wMZQXFDqUu3fkT6DR2s
HyoCsgC5+Hmb8nEEQs0Hb5DN5thyz3xUefvg1bO7zSxBHrwh7WN3ApqNF95+0vxhAvj3loQMXYzV
c9s3j02LjHnPNP4u6Q9nELcWd15dZKqeS+L9kEBRx3bL2s3gNej8Jqi1TI0T/CGSPTg+VHQcCrKr
gkhwSFuQe+rnIkqgocRBxWRt0qmBjxn8dgsy6Zd2Bikmn5obULFZx5ENQazq6I+eQM+MlvXnoLG+
g6hDb4RQt2hR+RF57Fk7Ankz9QaCgPeq936BZ5MB89bd2k3wS5OsjD0io01eKIxG3H4z9eTg9+Ec
N2FabjyX3aY8z7a2C3SbLABs4b79s5r4RrmA2Hk1KRHxtPd5M914bvVsjUh9VOzLUItyY/dyn7XR
Xc3mRzKJb00933WupWOeDUnjYJFDt7p1cmRkworQXYSuq+0QZM6WNZ7cQvr8HuxC/4Se96x9+ioy
F7JqwWM29xA9I86dP6RlXEJDCOKf0U0/BbFU/IE27TNV853PykSkIb6wn47FHKLeol/b1jmpJtql
St6F5fRGSxw/RNAurt0scf3mKev00coRRKXunoEqDtKtZON1fE9FC3GUDgxFivzpSvur1F2N6aic
jRNKbN+hupMBl0c0C8EQvDGNM6Re41aWw6an9IFk0SYtyvlWplG/96Op25Le2UKv+6UOg21TNzIe
sZ/g0+wdU9m8K0n9q87rW5qSe2xVCPGNdYCsjPslq9Ntmkb7CELzMbfFIZUZyhv0MZzkV0gattsw
BJNqJ5xt4GaAcdBwN7n8F7BmP2SuD5X0IFhaIKr39L6F4OlxlhA5Vf7JJ9POKxH7KjWOMQFqjEI7
79H1SLpBs9pTc+4jaTTxNkE5HcW/nF3Zjpy6Fv0iJANmegVqpOdK0klerM6EDRhsZvj6uypPOdym
kPol0mnpuMDDZnvvNTjVT20XP+YWaemgOh6hYv7GbPNzZhdNKGrTiCZzfMtMBjUQCTK2nfUpWkuo
z/iEIdNMp8fA5CeFSEF55kRaz+axYJASZhW7Fyo42v08n9ACn+69sizCwmqfmJoeDTuYwoG4X5SB
DSTLYHjSkxNO1vQEasE9CEGY9WlXsvbS2tb3XBv2pYFty5ssbawP3EjCxspESAedQMLo55iPL8y1
DpnbRsro0lNXs68dNkgoJn0/IkDiSzL+MUhx76bW58E00cG02GEKkIsPKNLUrpMo5r5QEO33Zp+a
oelWn8UkzTDXM4DjupB7fzC/mbVx3wkzqXCpiIRj7l1I395ZNJ93pkDcblNvp2ZcUYeuftTmXMeO
TE9pE8QC0hSQzsFGzJVG8O3w9YNKrj8b37ravOup/2s206dxpicEnB+5VthjkCn1u/pL0HnfCIWP
EWXdgdPscwBTIFQjrAP1Rxk2pHuEziaJ8sw52Qo6YU49HVt8ncMSuLqDhx5maF+5M8VkP1gNT9Co
5iHX8xujw0WTIIv1ZJ/qunmCp6kVMtF8RVcMuh0AuES2dL/mcj4hpeCh15M7EiDouaQjsVPnw77N
it92A56Sq4Y24mhPhV0X/DZruwhz17h3PYCe/PnON9ivDNDzsCdQ6Ooy/9I7/Bms3OfawbOlDN0I
BX8eZcsqykRhJ8AGB9E8tm08F+wxxW4JszS14dnLfzg91YAU4ws/+cYQYfJpWMn5echA8+u78qsl
aPbJmCia03x4BDziqzMrXFH6U4V9NVoiR5TWLlQ3BXa1wg2sJzncxiy46sqZvbY1Pq61n0vsVPnZ
gl5HOlT3RYYvWl29cFXsIGRwLPqBA1k8HzPueMdctmkI/5Q3TzifPEBbpcyMsAGsJmon24pqkbLQ
V+bOlOxFAjY04ABHlAgTpZ7qoXULHTc1LOxUTQZo+TeA56quCqmyujBjvY6aQM17bJ4x7GHtORoU
Qi6wL+oDEqET/zwhuVCa/nJ7yOlywwr7wWgjgLdKLHf9ac544tc4fAoKDGHRU5Qk8CHhM8SBW18e
tGPCe3a2vyhu/qiom6imupSQWYGtuR2PY3e0chdX5gDoEptHsFTUIS40dpTi0jnIfg5hwJcQkvOw
YPQ3b1okjZ19n1ZdGrq1QqqTd3LXKxjjTIZbPAg9maFgrb9rHAcKkp14KJn+aU2B2HWIxqEXSPWb
OubgxHqAACX2uBIXltV7b3APJvLXsBzEAxxA9lx2r7Bh/6oLL4/FPN/37fCqYMMD2YcyJAZ7Man0
I+Ton30/+JbZAlITsDWuQFeIB7/BQmXSwHe9hsyBDt7msbkvJZJgZt9lLgCIdYtkQ7QOBCqou3eh
w96HTDmw6zXLUj+XzMwTNy+xOXzZHFJIST9anukOIW8QLts8xRrpTNOwzVzjZ2n7XMaZljWL6xLz
zlGkZsAe0uqRzH1bhE5ZZ+DzjEDJVwNEgDNFKIFXtSBz5CILkFGNFB+4Ja8bY4AYkR9AOrY6TNks
n4FklVDBsMVL3pbpfa7t6sI1lYfccMQLNXGbRjfIhcaDNDyIzdGcBE/F7OvX3krVHbEzlEVsJCwH
adjdU0aD4Zebp4GKeWV1OuLIxI5mbdanQhspZswEQiHxUMgcQkWY92jPCDRpAX7SaTanwbnAJlyV
ESTcmi+C8SDSsw8LmmI2ejNsa+yJmLcmz+OSupkMfXZlIDRz98D0DNXPSbrD04wnfXV0G/y8XXp9
/9JGltqsvYdAqUiHwOMa+4EXkN8tY+VutZfev5aTpSSr2TgzAWJnPDe1f4aX+XNtOchlq7NTzRv4
lPdvzmRJOy6F7LIpo6hLI0rWPswtUGK8PTlrQy8KiRABk0qkxXRu4JQ1mMaRky3V/rV5X1yWc+EP
gSrheqNy8WfEbVCN5cVy6/j2k78/vLmUYiBTazVNBsbm2JevGil3ZVhHza3jR4ZHNvLfakVLOEzn
PQv2GK5+zoU45q0NmDx7uj38yrwvVRgsA2lr2tc8IYXb7Jta0TgwtLtRTF/Zk0sVBvhop15eORy9
wjqW3feifMhyXKfUuLFt3p988n/KOB0oO42u0D4qnC8ixwV/KsW30S22yLp/wfH/XwUhS3EcYfAi
AM6FJ/WYFhfhlEoio7X4AWw5+yhxydg3KKrv50w4v30ysj3MWNJDkOM9a/isf2poXx9TqcwjqRv9
aGndfw5M33/Kunb0I5v53VPQ884MA5byPtSc9mJvVtdMfMq90PWdLJzcvIszu89i8Hfzp7Sz5p1X
U3p0iA2ZL8PurUMx+fmdEH2+D3yA8Ok42CFK6KDCuTP0UG1F7qVbdzIKdD7sfIjjzx2Nfc+IwYeX
D8CrpsnseOLoz2Med2Luw8LMhuNkpeO+k222K0aQh4u8Gc8BUtanrOd0T8dC7y3Rf8uKWRypzaqv
LCuqw2BzJFalTVGerctYDqWEAoddnQNU0mOCxlxop3C2aMcufeRwLdpR7Tco6NpIakam9l0gxvD2
Jn+/9Er8RSULjnCuQrG7BHZdvwx9/khz4wsUGnbQvzuj23/URL/c/qm1DXk9Z/8UF4uUenOt0T4a
CH0bvDQeUAcISQv7lNs/8H5hnCyViwRcsSV01nlS+DwqWnb27fxpaMcDrmzPAn1sCIwfNHPfbv/c
2vssg2emwOBKZ4SfkvdvGnf4i1B/aSnzln7RWpBYrE7qjtxHwYijR2uA9YLi345gM4UzSiNnt3WH
H7dfZWUXBIuuajEOWPK8GpA30BPvMyusrPSFyAZmv/nnEncN2JdMHwtMS/UWi9e+AjByOA/0E3KT
yCOPQbaFZ1sJ2ku1Ft0b+KaVGHwMDAQQimzuYzB6slRkEfPkZsw0gKCXg4e6TuXv/XTcOohrD75Y
gtQDY91AeIEHhO+fBlHy0Jf0Q/RuhyzlMlJ8bApDAmfmVRPy5tbbq6r7kOISBr/uqn8ONstyMVgT
AapD1HE+1hDmSze+kiuzstTUKv2Z88BsyqQoerLnRf+rCpqtSfnbXX7nA7YknE0+iChOakMgHv5N
ey38/Kz50MIVxfNDQFPNP52RWShvTpnfhqhYm8iTwfsgsZws62s7Mnqy7cpMHE/TrxaluIbdPpAr
B39JKUq1DYdansNLscjKB4SBNrHkbNw1bHy2imBLeXElhC35RHTyCSkA90xq8kSLJ9Gi1DmPu9vv
sLJ2SybRNPHZbMC8OLdsjpXRR2VRbQz9PlSDLAUeSocMMA6Q8GlCfyOz6Gnyhhe0HR6DQsRGTbdc
L9Ze4Tpv/+xsoCWtqXWkgjAshYUA599pyTcIb3+RVe/sviWpSM2BNFqUnRPyrE6PECt7tEkMonT0
CI0HXNwTeXL7sOnC88TDyPx9cV8v+eWSHdjGLP5t57/3BIubBdIl0TYunqDrbNAGUhT9zm1dlruU
8CmufKJDOFXZd7qBPrmCzsJjp8ryl2ydYgOjdZ3Id55gybt0oFzSoyWIOSja2M5eNJ33evz9oQ3o
XVf1n9VzJzVLSoGGGUzy3Lf0IDPSbBzQtQdfTB2KJobsUUtM/DLxnSevvUNp/fZjr5z9pQiOGN22
ryfEPKq8PyW/avfm3ZPhS7hrMbkxNysnaEm3TIWTwUTCUYkOLinMnQUqLjUKF4Lc9YW3u/0ma5O0
+KYplCK8EcaPiY2m9a8gL/irjc6JCKHr6m/M1toRXWRh+CQETtthIUp+AOBB9Bu3v5VnX7LaSo2m
btW7ZXIN+p53VuWDpFv6QGuDLyaG5FXucLThzmUxy2hIm2HX5H4eW61JNjboyrwsyWh51o28t40y
CXT1qKvhlZhbGLyVp1/y0CYoL8iZI7B3o/XS2N1Xv2ZJIbdES9ae/Lpl/zm2DCGJkhT3snmqHhsN
uk2b21sw7JVMd8k/U3Y3W26XqaSEiO88/6b+nUbTt2CXHEVz0HU3kty1l7jO3T8vYZgqsLoK26et
hyae6hkd54L6+9sHa23069//GT0YA6+wu1Ilbi+skxLojKYVWp4fG30R2yreCZWRGqOnIr+qKrZh
LtnWCqw9++LA+pYF2RBuqoQ51hdR9d8cYW18TdaGXlyXrNFXLey0S3xN9KNu5ksK9OPGpKxEZWdx
ZGGpAXEyCKwkvvVpQl02z489L0DA8zd2zMrOXEo+TIbZFuUAmxy45KEVwEKlo7nod5JjDWYoMA8b
EXPlTZYsPV5NNsyLFL65ua7++B7wDm0q2kdaoUsgO2PeeKGVMLGk7MFEJe00g2g/tIpfghLqzHN2
Zj59ub1L117j+vd/zoDPAYUvqqICROYbtPQeYDkfdvn3YdKvt39gZTcteXZ+Z8NoOcP3HQWrDp3e
voinudiYnL+Q3HcynyWtq/V6yL/nYwUgWs/O3Kpl5FsElR+0Dh48j5OQBa4R18UIEmebRQ306vZd
rtNd4FbT0fjbMZkrGY1+FdzlsqAPlNMmvv3ua5O7CAFmC3BSNWqVtMF9BpbjQKPJuaucj5lnEboI
Ain0LWnTzV1SQlA1AvDq8yTnCrgeYwOjtbZ4i1BQDk0lUmNUSQf6Ji2tfVlM+4/NzSISdG5QAJrk
qUTpT0X2TWYPHKEXiIONrbEy90tOWAcKORieCO6mzp03o/fI0RH4uqLWmkEIVvKNOLAyRUtq2Fi0
qs/hVZBMmoXzFEREq8PtKVrJLu3FJ1x40H/nc4mLRT6YzxasqHa9Y9g/YdHpnGE7aURmqZuN+VqJ
M/YiEDCngUwyfi1xNDka1ENDuK69sLfqrXRtbaYWH3N06eumBgYp0eX4DId0wMym59sztTb09e//
RDE6GK7FqIFFqKY9kGqhVZYb87I29OIMi1maajSnLoHwjN6nHf/ZTeJjdsbEXhxgh/WAHAiQUViG
WnQNvbdwBGgDzpzOVga7dg4WR5ilnq/KrNbJaNuJIOLOCow7nfO94W5pgK7t08VRhhLaDDRRVibQ
DIzKCvxtUj3XtvpErPZlouzn7UVeoSCQJTEMJA8bBb2mSwrRPQecnpmNu3XQ+nEx1KerHMpEx31u
yxcorH7seFuLqhxk/1AOFxPCCGrU0C7TUOuhAIvefqWVxVnSxbKacD8z5ADkpjM89t6McnGeT/Fo
Gv5nFoiP8RwAEP7v+RigrR3AKbhM0tbemQ05eqN74sL+WH1xyRGDkouX4TbWJXYz+VE91UDY+t0W
j2LlBC7JYbzscUrmWSZCzZEsx0ORblXA1oZeHG6wCUCNgApBonp+soW54031entp14ZeHG0KD5Kh
NxsJpmp7AIB67810o+ZlXw/WO1nPX92Lf8KdIeyRtCU2JQyOuzjPINcccBxvF96yUd0Z5l1bQcPQ
8yb77GnPPuYDALR+lqcnQhp/p4O6PYAsNMPMOjV+8A4esWngiHs6dF1UoBV3IaXVvfZGlh1t0wOe
0WPk1Oas2FXuVOx1NpKdwz21n0EGCetRuC+wMPkYOp/8tef+5/26ovcB7A2w4gWgIBDBHLMt9tXK
Z25JTwtkJ3s5m0MyG5+sgIczP+XWljlD8P66LGlpuTBHl8MQKemARdkPsx9Dbi7UY18ATW48694z
Djnj1Y7nENq/vc/WXmiRJFQ6AzSQ2zKBpM2hazVMTKzPvtcebw+/so2XbLUJIgA1nBBxtAFwuaDY
ZQHB3gEQeXt4aBatzNkiK0BOoPO+Muukzjp5qW3XfRhYphWqdNP0MkP6uQ+BVbIPjTa7PKzh670v
LSv4BtKRdWkdc1bAM0FvrwVF/7G6QoSGQDMam/kE4WWXVCru6Jyi18xJTiMTkPXjoLX1GVqapIyg
Z6YfhlmDBlzW40U1dGrjoE+B+wss1TaRagh3I2yb7lgoDUmiQDr9iw0k5LMKvDLKvA5CJQT+vj56
TYHbxC034TunIfi5RxaKLy2FnIItKPmOFMv/LoJOfulLp3kt8Oa/WKCqLzVujF/q2S7iuh17GGXK
AFB9dbXOJMO446kh4Y5j6DvoBOIqOGXOA5Sf6J2oBumHlgXDwViOvYeWPhhcYVlbQRs7TmDTqBkc
H09j1u4f7dj5uXFAqC6nHtBrd9RjGAAVBqGooGrxq7X92WecvIiOT58Kz4IPdu2LY+AHX20PgL1C
QAWoNLm6r1oaHADeHZ9kPl+8wn0d7KmHXwALwvEKyis5IKIktY3YSrsTCXAB72YQlBmiVMQwEfhP
iK/qmrthHdj2Pg9EEQVz2e8ljntBnK+VM6eAxRrPs1XWOzcYXgj3gCGWBIC5NLPvkSfBHTWoTp4u
VazB1IzV6HvQfzD9mJjkehtk3yFzacU6M8WOFYYNiDfaUFMjqx2IOnVoTAoTPNuvRulVYWq099xF
j8joYQndUvthpv50KDPBQilrHadA+0YjgJNhg/w4wv8DjcUUopJANwz7TmvA0w3/F6KzE46d8/cF
jd9zW4rQNDwaDYE4i5F6QG1zOAM1EGesPI62Tu/UVQjbaxEOIIc8WBBxP7nCfyp034I7aLCD6xv+
jgvzFzM8+T3zeHpGp6Y4QCk0HSJdj/6jMMz5YjVYmrFyDVCpHfkA96XqWAraHwhJf2eSkkPaZg9o
uz1KBQmgKjCeOVQVQ0HTHCwIWh6sFLD31knzQwo3K4jUw8SmaUgf+iX2jW85QQGax+CLMIM21Fl1
pNjRQI54dPliN+49lqOJKn+q7udauSiI0/S1Mo0LQOrjcZJG8+TlBPrbPKVno+pUHY2E/cy1TMHB
JDLMoaDy1pPxa2NwdZoK3/qMTBwwFUCzw1KOwQ4UK7jU4fDRKOtMhQ+grp8NBzhOUrdd1Lp9EDd9
UcS6C+Yjp4aBpiMFe8TE9X6i7XxqxtEJLe6+lnmRxUz0dggTjS92lQK8bU/pyyQBprYDDU8+d5Kx
ncr8UAfXRiWg4bF2itcGgNSDhZpWyEVVXDKEoEj2Lv7xeRsFCB1hMYjflWYvRgAzP0tBnrgrMif0
YEAaBWVaRaajvkxMf3Nz7R5ZbXbhiK5IVFuNFTqO8u6niYFrkY/gB0x63NU1FVBu9TQ5tLPUYODC
TsvJnOZu1Cb9gjitgePuCmDjDflcpTYFsBmaACUsic6enOp9aZqw9wNBqXWbTIdSIYTkFe2vux/4
mVz34t6HBhZ4UD79MYCnFU4Qr4ioaXIggap6l85Ted8BcvpWKiB4yyIvztxDDyqECtF8D6+S7Lmh
Y2dF0oWSFYDkZoczb9mHEkoqMWpC+mh4wx8+ZlZELLwzchMZIYx7kUUHc+/3Gp40fW38nPygeCxU
me+mmmXnAZwcUHGgapFH2SScCx3qojw6zO8fRDEBsFyBHfY4FG12GU1LwZsqyKuDaH0W22rmXyBA
7e14VUCOqUfIQzRqDy3FetruaPxuesOsom4eeBNqyEJAo9MSoQHRoGPveMZb4/IRQHJwcT5J6Ba5
YQ/bbx6Vjd8ebdcsFAzkG5C8zMoo76rGJXuKzydEStBBwz9p/2S3LjDKtud6aVRZmcpACR4mHHo0
eWsAv1L7EYzk4DvxRvPH7Y/syjd8yaeENBGdJ2hdJoOGWBw0v+ythGfl5rekUWaguZhzkw/JkLaR
N8qY8zosze/MAiibfiyTJtfX+icbNERt4FvPCiCegPqSzRT1CO0b1/uVG9iSTdkJGbSaiy6Z6s47
yMEYPmkRqB2Q3fwoqk5v3PTW1mBxHcjHogz8kssEHLyjUwbfnAaMzdvru/YOiys+H/IUhSD011tr
+Gnn9MsASWwPDuIz36rWrT3+4oofOCzPJvO6BlN7x1n7ya/6X7ef/t2habDEn7rG4BMoCBSJMQPv
WNtASGkBQt/t0dfS4+uv/rN5RhgmTx43ZWKZaVzP7Fgzfq+MDy7rX2rrP8Mb8D8JmvKa8XtTnDnd
I3GnjVveu/PikKUhrF+WaU/7FEMr4wBU+TG30o3NuDYpiw0jmtFABB9lktfZpSXeXZ8Nl9rJPlaN
W1Lrc6+QNvRLuwSh9o452b6b5eH2cq5t9est4p/5TiERbOFTN8Cl+vtYGxGdnvTAI9ANN+LBytQs
SfSAK8OZLh1k0hP6x0VTM4SF4K/B615uv8Da+Ivr2jR4JhIpv01sp9L3wzjln1iTs6RXbv6RKxsO
1KJkpSwQioTN2qSZ7MOgvLgX4+fbT//unsTQi6c3g6AEBThoIY0N2fQSlF9kOumWC8m7V0GMfl30
fxc3oAzmcGLA6D+Y+GN19qeaBki2p8e/apsEjLRm3t1+lXcXAj92/fs/P8YrpoNAgkYfjBC3sOxy
2klSwB80J+lHTjB+YhF7QJIuxs7nQ8LpGLqdBrVtYxetrcOibmV2rJgmgOySDNTIFL19y/7gClv/
nRa/ygwUFGwEegrFygaCIdFYWWpj0q/75P8KV5iRReChljm5UEEpEsJKGrXEuYCwlTArvxiCP5QN
br63V3dtghbfK/QcaQEzV1TtA0FiXYF5OtGs24ifK6MvsbcGQwrfpF6fSODZGC9ih/H49oOvbMsl
8haKjjVPgehPHKsGx8w/WISFI91qj689+eIApxWYC0E7tQlEyuaoBlkX17xqKxFZe/jFAR7mXjGZ
YXTXvTBId7C9mLe6R+9Gfhos2Ud1OzGvhXZAAmflC2SVHxvL2nNd/Cl949vtuV/7ieuk/RMSBPRf
hjrN+oSPChyBzn6yKDnKxu1jM3U2jsDaCiyOrjAqCkTq0CfmnO2IPSZV6j7dfv5rgH/ndC39DkVn
NsJCzSoZzebSZgRyDP1Lk86HGWUMw/TOvpMWHztgS8aDnwMXCLZZm/TWE3p6u6buDrffYm2CFke3
COwh56kFbRmrmXaQt9V7UIy3EAN/uwbvTNISww2XdDcfZoipKmT+9442pnuT9rBxgTBj9ToKj0Rd
9zwSofIY5umlCrPArx9T3Tp5SFDxMyOjTF2UKHIU9tMS1OMR5V4rVv2Qvwnk+Y89AdoVvGC34hGO
GSoPrnbFmcpGeigROh8i5FGgqf+7X5sJRt6wV+kTtMVquEXRr/PA3vq+2Rm1/FioW0LHm9G0hx4n
IHHSB6888+zXh1Z5CRqfhVuYtjdBXBzM97L94xpbePSVILQEw1qg36pJOxD0bu+gHhayMXHtt489
9SJC+L3ppNDo73GT/j1a35qPuU0GS9+RDNdDBeRND8kWNDTB1ja+3H7glZC2RMHCwKP2SyjYJWCU
VSr0Shj4gaGsKMQEvMY9S1XVH9wpy2+7lwa4vHVY0fFN9b+aaQskvBIQlp4juobX0mhjYGXcw8gn
4uB93Z6dlZGX/ICgrkfDBk44oRr3n17siFV/LPdbcgJsbvk1cTD01P4czWd/3FjQtUdefMADwRjr
BMbtzEdlfmabolsrx2ZJBuACRPtgrvsk6AIGSQbpJZNqjCOgkc7Hdoh7/el/vq9w4TW8DqqrSTHo
uDW/Efbj9jquPfviWDYQ7ZnMqYS1WjCnR24IVGcNTn4MnWVmH/vgLa0dS8qNAZAl5HxBc/aYeeDT
lrbiyiF1rf/Oi104+IzQvk/q/Lslvwh49ghI0smX27Pzt7f5zidvCcIWdlC6fY0DZMrOO/aAwB/A
+sh3MzGvPZ909OEgIoedyE34ihQ1PrhTL2KHSnUyzRktDEuV8QwgWEhLMkHPSUkj4qPhR8Rz6UPT
TtPp9rOuTcXi42+V1TDPloEUpvRJGkLOsNxVCnb3aVbzi+yU85EaBQ2WwG6zHKSiApePomHzkcAJ
65wrkM4/9BpLbHeVQSsKigHXFYV+jKsKCvUlTY/Qk0KnB736jav+Ssa3NIx0mJg6d8rYWc7ZAUpN
LAQF+Dz2+m6GoApcbUcaDmO+kR+v3M+XqO86t2mB2kub1GmV7VPTG3GKe/tbakMctW3R2NLwIeFg
PwBAYLjM2NjAK5ti6ScJlghHhR5vWYryUJMpskzyyDMIlEBX4/aCrUSQpZfkyAG0sy0nB4eHj+gy
U6YOvtPJ+6Ghzffbv7ESupeuJO5IkY7ACw4aJ+kO/cc9Wl4f+5A5iwhiwqBXQk0JwZtCz5rhFB0Z
DO83JmftwRdf9iroZkLYdXRr+CSC6a4y+0+358Sk10HeCU5LRLjUMOKCplqXMAWRAEOl7M5mOOvt
mDrIZyHAUlImT2hGIjJSQr+UEPb54ReeYOh4U9WHQyaBrQ+ctLtntg9CdOqyO63bYaf5OMYUoQ4+
fLDC7oIc/XQ4kRyIN5t9iPn37/q2ntBySxv15KJLtMtarX9myPFUZJB+OI3MR17g1T6Ec4zxLmsn
466canufwu3uyRzr9nnqpPc0dw75XgKj2cdaeF4eXjFcsdNW0zdeBfUTMPTODkoCwxdumZ6BTm/l
v1YZubqTQk51ngfQHo2Gg8o/pFkajn4gd7SxxgcNmPmRj9X4xhnpLqi8BUkJgvYTKCQ8HuQ8okDg
IJKxtHxkU+ujuSd6jDWx+8pCcQuutWMTEei9hapDn7css/wgtSMiPtVvZaqaZ1EO5g4YdvVGe613
LLOhOjCjYw6RK3Yoqzx4AivASEZft8fKaeip66HohvluooKYkGhsZ/rKNYfaW1CidZfWXgxBAxoC
f8H2TS+gwjawej/VaOKgS1vFJgQC9qkws8g1auwrO1cw3pmDCEpXWM/BCrLdYM3Tjg0gxFqecnYZ
U8WFKCkBoyY8StGXxg8b2anLroWYqq6jXlriM2dmtesD23oKhAfkFQP6G6x1iJkZsHexSf81C/oK
asJ2FY+Sq33J4WFFRpmds5Fnj4Mpg52fFhLSZjkUzLLu++AP7SOoqg0CeWX/8uuq+Ao8lP6lyKB3
CgYRNjqN3dY1dSUeLdkFkHNKM89HlUCl9bPpBAdV8k+62NIQfV96kwZLVkE/uZMrCEEdaCA5NEoN
oMIGoKXhLj14B1OCQ4mEge9TvysfPLPPniygE6HgWxnPdeb4ELWrui+3Y8BKeF9SNtARhgKxRlzs
G+tikXEIMyO457x56Cf/7fZvvB/C8ML/TbEcS04ttwbjhOLLbzMdvwpSbFFx3l8ruhRMqIrONyrE
klNvzCRKK7+/6Kyij6SDVsftx3+/bkqDRXxXYFBAuM5lJ553F56mEioklooHMf4gwj4TprcsMN7/
xsNK+L8TJSvbqJlfpGfbql+E9Iuot+xnMtVPxMreIJz2lNrDG+igWxzttdlbZHxU5NwnjsdOnp19
z1z2c7CBTQHU5/bMrQy/LNU2fHRrz6LsVFInLloZ03ECMMPeKFa9v3fpslw76Nop6sphp7E+gqYZ
duq7LV/dfsuNbWXfLtUS7MqnyIex8CqYYys3EyjOfnBmrq/0z20MXo9tDaUNzEwhTm5BqtDl6TdP
b8F212b++vd/xm8CqGKaLqamyP2TmUF6DGzHcxMUHzvSS60oCy1viB777DSPAFRAszDfQeiujG/v
m7WFXZRp07qHSJtts9NU/6jd3wyO35b5VCG7vT3+2uwsTrTX+2IOqpmdzOmiIYk2Fye+lS+vjb04
w7k3Zy2KqMbJQB4SV0Drxe0MKJIJa63d7cd//+JB/cWp9aDLrsYBxyrPsyoEzPmTzPv7cc4Ss+cv
JUxzkfhs/NbK6ywrtkMqs9kxJ0SI8RKg3hHoX2ILGrM29qKEmiktg5QI4wRJ2VMOgcsxDZ4DEWxc
Z1eO77LKKSDT6wAFxCBRxA6AiEZ5tdUoWtmgyzLnDAUS0tgmO0Hz/eQ3+iu3ZhqVAjqzlPVboiRr
87P4braEwLH6+gJ9U977YkiBl7We+2KTw702Q4tzpkYWtD0k/c7lUCLdm547taUAsPbsiyNW0rLy
vLpKz1nztYD2qcybu2L0LrdPwNqDLw4ZHEjIEEDm6QRM64FkDu7DwcY9e23oxeFKOyVyo00NFF/o
zvYBKPXExoZc2TXLiifMpscsh/T02fcvvPo6/o+zM+mRU4ei8C9CMhgbs6Wogeo5c7JBSV5iZjCY
8de/U1l1nKaQaplW5ALj8d5zv6P7Q8XfU+j6r/fKyrpghj0zuPgAYIZ1Qbco6KPtTyRJnnCcfEAN
/dGJx885bW+680KF8ff+kqE2H07aWKGr3olYP+zTzL3FR8V1zVgojj5VBpK5H4ms6SIFxUkwW4ve
ePC1b3AZr682xqViuMxCJx2NxbirXGBlQSZWuwsG/PpHWBn4JhKFlj716Qz+ke1FKL3dQeoMneKw
0frK6DQDoQUu/5CRx3Ek7Pnkog6ELltsqLXRY8xYALQX8NU9EcXtfYcULCCTYdJBiE+mHaBkYdts
ZarXvoExe5mEp8kMQ7OomYBCtWboCuU7wLtfWLflQrvWT8Ysnhee0sbpcHQj1eNcAlWbVRuzeOUD
m8FLlACgCqfC2u/Uc/FhYgg0SNqWn+MF69FNY8iMYLpkuezxGKQQwCJ0AFia1QSoyrnt+GMGLjME
Dhplo3Ni1D0CoLMrwIpK05vgaC7ian9PMS+feA1XVCtCcv2bAncdkGWV7doactvr/bPydc2YZOq6
BcpCcHoeqfOu1O2ZkWLjTrHW9OXvr9YH5KK8TKW4gnWydeC0mrkPCynajbVtZeSbUUhdlHm8uLit
SkF2Tvvdz3WYO49O9uF6x6y1b8xhuy+pAqEwjtzeOsKtMejd57oYwT+2N4bm2i8Yczcd9ZLC815E
whucXYYnz7q+CS0q8bnVxo+sTTFj9hbuAAkRaXB7KZ32Y4KsxGfJCkuj4iD1v1/vqpUPbQY+5lbD
3wlRRFjrJsmOiSH7KfnIP93WunG0HdxkEa2LY3M96BxkojEBn0XQ23YBM4CkBbBWDnetiCUVnA3U
wIJ2nn5ef/SVzjddpHntVFOnZgFyF2qPus/Cd3fQLYXXW18ZPyaRwheLzQVK2KLW+eV57xw2g8P+
5EwbDOO15o3pi+lKSKOYFUEW/MPRlThNtW6f0pjn3+Kl9jbeYq2P6N+rBDQOgmS0wgJdP7LiQ2G/
eOPX6x201rQxhQki0XDbQtOW+87mD6T5oNktlcIuih7+fuq+sWG6tHAr8gf/sYR2Ouis9iZaEBo3
5mws4SwMD1esySDwh5OWOnAngNCv98rKdzWBEnlpwzLcyawIxLLdiOxDon+otA6sbGPUrywHJklC
dRDtOn1vRY3kyZmiYiNATeQWImHt8Y3j8oQDYSIZHj8GzKeGHcg4oNjxY7VpzfvHCfDfTI5rEiR4
xSwyo8QvIjFwA9ZI6b2TJnKH0H0GW5N0JiF4JdnPvhwvJUNlskcNVB6pxFIvyzCyfYoSr6Nnuc1G
cenKODZNidPcgX2mjVfui8+LeHHih00o3koA3TWNiCfXWpIuxSJS5gVFxkWjiK4tfZCUp1E0z10N
qGWCS8vnuhJjHbR2DkeThYR9LvzPpefw9y40ShsnhrVva6wFEi5ETnbpee4uj0VBn7qCfKrEcKyR
Tro++tf60lgT4mFSw8BrHM2Bp0gWcJUKEPXGLUrF2tg31gWUsbo8rRpcebu8hIfBAuexPOc3iXHc
P3X0r05Unp+UHOkcHMXbAo49E8xFuOi2mLMrXfMPlqKs9LJ4GAoZKlVJMnxDxfSLls5tq7FJoPBg
wpIuBaIBtMxQJQmjIdQ95r63saytPb2xLngu6tHnNMExYeYRuajU5UB/NYLdNjZN9ITuqDWUXmlF
aoKgPMbO+M6tR9hMSdV/8bpFbfzO2ntc/v7qG7Mmq2tf41qqPdTuMTu706ighbGTt5G+X/sBY193
vJFd+L9x1MFMbVfUFdhSqAsMVF42u+uTbGUem17FcPZBuHC2vMiO3R1cQQIfWWoUrQfNlh5wZZ45
xjSG00frWYXvR7SunkvJEJPZises9Y8xhQsvLruUCy/yfLFv7ThwYLACz8CNcbr25Mbm7vuoDdYY
9hFM3b6kgw51uakwfBthjFOJ//fgGSxWuXbh+lEzePEpF5UdJmMBXGLd+Owprnv7mHteKCicpHy4
y3UKPA2Uv8BrCjF2geN10QqYcpX29ABbZb6x6K6MB5MnoWtJqt7CytJXfvoy9nn9qeg5f2idhrzz
FuI9Xx93K31r2nlOTedYk3K9yHeXsGPDAcj0/fWm/2QE3jgVmMWnsVhYOdiOF2kKLslswdrNw568
W8Bfg4uPSH711kwOwp3gUatjgs2xcw590VhP1mTLD7LKQA7w8HiRk3RyD7/I7mmxqL3TlpvgnxAf
EJj8HeRs57vSy+m7Dqa1X7K+it/p2PYuuKlL3jdpHnMP/ojE7+yw4LJF1Bx8BYi5y8PcjSXsISsQ
Avo4/6y1IOcc1U6nTinyLFslP0z50O91kUJAR/0U8ZBFoXKf4JY+NeTcpYJHZZqTz6xRSxKQflTf
WFZCqooaPv9d0dH5kXcFVFpQVj7Mi8qevZY4H6wCpMCZlBK+FeWSh3YieLCg7trduV2GkFc1WiHw
FOqE/mt2FYhRwyFFTT3kBmWfPs8emEQBFfMYDlqBKsLKZPymbT9G5TO4vYd68m1nZxfFcj97tX5J
xTA9ji1MHJKJtF+uf+W3Byo1s8a2yIup7JkXNcK+z50y6IHBqPPkjifipmsVNeH6tQ3PqgrVeVHO
pnfJrL/YIj0kGmZOhd9srDErr2Emi3vUtkGbNXvRmOiX1kp3dPoGV7X7otu48a+skX8whq82KU4R
eKwAColKmANo7xeX8a6e5cbjr0xjk9WSkLpSC8VXwLUf/hsOzC+cmrvh9W+81vrlnV49e6dr4A0K
z4/mId87eopymm2sP2vdcvnJV00PnsPSzp5wuGS8OU6yccBA4PQ4ELEVcLxEPd5YhsxC3WKBKafC
2RuTflR+UGWWew/vkRqindoK3bZz4oCCRHOux2oLDbj2WsZmC8B8VjH4NESS8KgAm6QepgdF7cNt
H8TYcCuR0KpiOJLLTk2HOYENiNvBkuV662/PBdcs4rX50tXNVKD1Ar5WEJjd5VX7MjQ93BWTjVjk
5Yz5xkcxzbA5bGS07m0/ijm8FMDW6U5EZdkRMM4ethN0ggtaO912QDQre3keo6C69C9YiZE+MV60
zxSUyEBktb+xX6/dCk0eAjzWY/gLlF6UIEuCK3YrOOrrhgll4SluZ2Pr3MG8boL75pw8ecM0VjhK
jDBXLTsRf0pbOGoGg4DLzvVvuDJlTXICICZFg+AT9vVG93u7Et0js2m5MWvXWjdvna0CtRD+ghFr
ijOYLF8smm2skyuDjxgzB/iIHLY2pYg8LeDGl4E7BAbIY9rnNw4GY+4AhmTD/LTCcsBT/wuyBd07
LlzY+jkcDn239b5xYiUah224jonoYh7MG/KyFOPGh3174lCTmaBTnDapk2Klx1HwywLuCcI6dR8W
fit/1outj2VdbBl1v72MUbOefOKo6skmjpUAqvlzLAsffrsDrJXhMQ9D7eud9fYXp2ZlOcCjLJY9
lpslX14Yn0Pb44iZ9od42tTcvD1g6T/15Z6tqkqk8IXJ/OcKlqZEDZ+uP/5a05e+e7WDZZAXEyYS
DFgQ7imdItDw9rc1ffnJV00DAK3HmOJSWOr5aYB0vHb8DbzvynqFrPDfbfOekNRppYgyAH3cXSF0
uyvGOTv1UsvdzHl+76HiA2QtYh/sPuUHkmgKjxcblmDgFoSu4PS/6++5NsyMOT+XA1N6wP1x0ORi
2HJxRwUXp3Pl7+s/8LZRh0tNsR5O1jWCiyNmzQyNK6rmcwqTzlwfs+a5LX5q+VIPMEHr4SSs8o0t
buWtTAFfjStxV9gJnGz9+SWeamDm4CmAoPF00ypMTdPHijnYS2ys8Rm2t8AhyMYAFFJuRCTWHv/y
91eDbxxoJSTOShEErvo9GE2gZ+usCgc/djbiKqufxRjgWcrnlMCqNXImL3cCRyX8Jx0IBaRNAmtX
W5zBGRtQqHbpYW9CU/UejAsK914nkfNt648wZoJrMeVawnMjAZbzIYljIPNm7eJCSRdoELqNhfsS
UPj3xEPNEm1HdPWgOsBXJ8bFyRpdD5pqHNE1WP67wnbzCPJa9SUuWjfS4Bf8vHHoG/udgkheKMui
EY4gbrGfM4DQd4xr9YTfgx+p3VfyyQdXOvDyi1W55dX1gXIGH8s0LvfXn2JljTdFg7DDsUEKjmlU
Tuyl9fkxc+ZDrLyjqrZKVVbGq6kVBFaznVjn00t2G5xAiIIuiW4RXn+BtdYvl4tXswEhBR2PvaBR
VgPrSXiAqzwQHxut/wnrvDE4zFrrFMUUkNbnbsSdBgDMBMFq6yAycFt3LkxC5n3BK7sPy0QXEZtk
+lyLxLYPUPLmqONzQNUHMzluwqayemgyQXWUQEMB6lYVodW17NDPnbxtwzOVjXEXI3GHyRFlijVB
UVgWkFl2tzFSVs43prgRZzAAvAtGI7hUHsiU7vz4K3K2RwVvbNZ8vP41L+vLW91trDux6Pq4T1wa
5VPzKSGiCWa2hflZa9tYTiaULCVSOBQHWBCXwVWPkQJKtsQnb08k38yP223SJi6B0WCFfFOOohN4
RsspCUV+U8LEN1PkMND2gYMn9V0Wu90JKTlnV8F/e2Ogrz2+0fG9JSGc8VHc0i1gDmbwMJ8Hdecs
03fZD9EtH9d3jQ9QeXbqgc463hH1WMrfVNgbG8Xba4Bvei7MCJ3FEojEu07f95hiFQ7CQFDd2Lqx
Tje2rzLHRnk36Zv46AEMkAZJoRgLFr/H1n69c9bewbiZVAO4m34HipYr4bye3NvAJLL8v+uN/wGU
/TuvoDX8e5VUIyqI3UTkd2WxnAuq7fvBGvU3C7bnD23mf9HwLGjCpfEC7fjBOAMlq7b67+1555s5
9BjLP8ASGggp9c7tP/io4rv+VitdZnoxELo0IwieqIG04FnTtwCpOGzqo1i1v67/wtqjX2bLq82l
1aB78g6PTpL3nPzyk5uQZihPurzSq4YBIbUHVNjVd2NKwRi2vou0/5KWen/bcxuzOR6ShQgOCxYN
b1iAN04l89/f1rQxiePGLypEkP1z22RhVqan1t6yZlnrbefvTilmfyoXF50CY6Zd3jvHrt2Kav1x
b3hrAhiTWFA9Ntk8aJS0xpkbsK6Do/Pcy13njGyXoJY0HCrthSOvahnkVdodZQJLmlyqLEwcGDn7
Euxkx2dLaOGkDfKpZuext+IPCj4BgNMmapcTB+JYp5SRSArv19QWIgDxqjzEnPoQpTPvAUW7zbEr
aArDwdwOcFhGXLVScpcw/8ZBa64kvmZUZJ2+Y6KCGbR0fw3TjViEf/LqVPlxl1F95+bOJyRyQn8i
kQ16sZNvXYAvU+CNL2Xm1luLilRSW98pXoXCZUGeXNjbWzNvZZCZ9g7IB+neAWoWU7o9Tot/nEsW
3jQ1zLR60Wp7Gbsctfi+4+9HRfpT36VbR9G1frn8/dWSgbFEENGIO3zW7hCjssdLm0+WM2zcgtb6
5fL3V82rmUOyS/Dw3lx0u75ty0hCKrSxarx9ePTNLHpCcZ0olkrfjf4Yyuy3Hn6PzQt1rKChcmM7
WHsDY/mowWu3HV3CT9b92jM7gEfjRst/xt5bY9JYPeicqw6LB/CN++XQRkOU3tVneDuMD6hYLT+K
UIXADu+7aHic308fh4/uD6KD5pd8grZr/2njfP/2RdU3LRjGSwjWsTB0vezeyX4BuxlazXs5jEGs
qp1Nvsz9lifcSl+ayffRYZ3NbKwhiVUcYAy8H8atgoK1po0LW18wkPxtLCHL5IVFWkZI2h5umoBm
Kg/F8UvuyRakEum2e03K8rmiit42Q8xUXtpSnF0L1GdT3ZzAWP/CkFjYOP05f9gKbwyxPzKIV/PP
zaiStAenT5XuiS5+6Bf3vVMemDsHCnT+strbyX2lvtILMv9ns8AfIJ32iCAEFOTuOj65KTAC5QeE
nGN/PlLxASYkx3L6nKf1Hv6B4aA+Z0Ny9pHRoS72VnYPuWEM/DrPQ090QVt8T9S54UD/x8eGNCGA
aXaiD0iWP8dq2lVlE3RaBbFdYbuDz8nj4J5SFfQD2XMqgwH2DDm4NU37uSZkhwL/IP7EO8h9wlr9
zshjQ2w0/aJJ0JXlYXEPS3WenOU05nuPneLEexbDh1H+ZvXy4tnLjkm5y+VpAcwUfkbQV93HujkM
4+9GHOxpPGTA3hD3v9r9XQ5LFI9g94Et789APGBnVR/LcvwEvHMweuE0ffVJmKcPqZoD1w+bEQiG
Zl+J41icJwC+KvcTWU55+iGvFWxLv6pPiRWij2UTpk1QQ2RitW3IOdCbRRdcfOQ5pDRWjAsqMPR8
OJbi5EKoBRn/DmD3nrwvnGI3xxCnl/8pGjYzgXvGwS7fy1ZcHOdI+VChtN7+wC4CdksG8CFJx/ag
1UNcN3etp3dk+u5k9gFHkMBqXhoEggNHBmXm4asdEn6Cbk6OAXXAX5l2St6lPKrTKsCvIWSa1mHq
jSiv3nNYKNjNgzcCrD/sAMiYh0vhHQFRRe1bSoK+KHfK3ScJqvwXwPh/dOyh5fxgSegVoH8YUxb2
ZbVLUIcjca2ys49N86Fph13JxrABa9NeKgCi06D3cKj66paHtLIAyhh2LTkX6l61bVCO9/H0zapp
kFTvlLOvoZaDJfI04/sUH8fkzmPvL0VdoF4EJXlUfYBEXJwcWg9vP30T4zMjDCh7eydGD2zVMeDZ
GMDmCnD5Bw1RWfHQ/OcWxyIPki+0Dyr/d2P9stNfJNuN7A7V+CEsWfbXF5oVXa3/5++vZmtWtPAp
ZR42BNqrvbYF+TLJvnxExJ6HlsWyvZ4zGipk/vdFomA5HcdWWF1cSfg0Lh8nO0uPdlfnGxrulcOB
mUq3pcyrwgISEM6GQWFlAcqRQOTfLDldCQ/8A74WcG+xOG7Y1jTCzsjN3f2SAvgOQXFt44RGkQ8c
cjvZ9bGuDhqS+kPq0PRHCsR3BPVLcqympoe7CCveyyb2URni2aeygtKtHQf5Mi1s/Ghni96PfNAP
dV/aYI7IKRy4opAPAnrWzLR5TAhSRA4whZ9imSRTmEx29Zt1OgZ6lGcnXY/DQ7nAjzlwBLQifes1
YXwZy3ad0oAlOnTKzxnxRz+UeoBHSe6oA11od+/M0xgNcZ2kQVFRDmQ+WcpPWUaTp2JMKuigwHMU
qHjYl1LCaWOou2eZkv5JxKnaQsGufUbjnLEQJx16T+EEyaf0RdaDdycXx4F3USM28uFrP2HcDnji
dwmRuDTXKRw+6mWA+Vh8X7VwXbk+N1b2d1NAgBFBW9X44DEmcLaLYZxxmti4BR5cOUiaioEyqzRM
HbEJzxWPA7W4yYPftdaTYlV54BJ2Jw6ExeFtr3J5iFezHKAfnzBc9MAidOI9PNroLo6Fv9FRa69i
BBegA59pbOG8Sut8evDsi2PYArMw7eXtLsdKss+WbovMsPLZ/1FBFHZZVdCp3dmt90xm4IUVV+eB
6a341dpnv/z9dV+5Sgk4tuH80o/ZKVEkDnnReLeNWtMSYhazrHU1+WfhvGj6UXsQNmxcTdYe3Lg2
cGJBOmiP/rlwnoX3Kfa3eNcrayYxJjODkDKt3Qx7RA9clVvq+D2TiX0YZ+urTbobYz3EmNAQV1r+
Qgf/TO1H6j/6w0alxtv9Ikw9AziwuaQOPijVzqls2wfCkJS6ZWIJU75Q6/7CysEz+83XKYNj2Ofr
7b49yoWpWKhFPsLyEKFaK+/PLVeHOi6fs27aCGC//UVRjvz3GB9jl9hw6sL9oj2JNAlanJDV9Lkg
W1iNP0quf28BwiTg60Y6sXCs7m6IexVVCMseZ8GXXZYN3dFeeutgz0sSOgi5PC49bgmIL9Dweuet
ffDL31/NYCHFjOQu9viBJUEMyHI6/rqtZfp3yxnMIjVqzDQwtDghjvDignjYuu3eL0wQE/ZgIScp
QTh3ul2HuuK23iLOrHWJMYVR9p7F8Qz6uCiTYw4knJ/KjbH09mVemNrZHI5IqK6p9Z1P434H/hyY
A5afnFC6lCMAr//zB9g5wKmKXkru/Y1IxsoLmWrauh2stOfoKyW+zLKCYOT39U98ub2/MXBNHYel
WuVZUzLccQRDgn7cL8t+2adPudpf/4G1Jzf2Ylu1YzN0ePKmJIEGD9K+DXstTLUGDhIlEkgY9wWH
OhdpTn1UTl1ufOeVJclk5KecM4hO0TFY6tSIip5DJzZUGmtNGxN2TBYLpD0E1SqnDtX80kzezrq1
V4w5y2fGJjDqYBjTJyEoiydCpvD6p1x7bmPHdRxndlN6CdSJ99x6HNkP6HCuN71yMRMmA78lpcp0
zfo7GctpV1r9iJXa1/cV7boISMFh56lM7tpUiqBFFeQToT09wCNOhTM8TvdE1OyD8t0tsc7asDV3
54u43I397i51x+5UFcN4EJ21ZRC+siGZ0grugh0eY/3AR2rB3GwDN/2pmL3j07Dxrf7Ezt6Y2CbQ
3uHN3DmegNmo26Mg3q3zMPM6OPMqJAgJG5qD3QE4on0tP2ivj49L71bPXjo5eyITVGYU3QT9mlPu
Fttd9kOfjIfUktWP6x98ZSx5xgrdayw6vFvkHU3ar7WcT/lUwR/IVx+ut7/y/UzQuTXNqYgdnJtB
AcXRfClRmO7MW/XLK62b6B9rSZMC6kdsjHP8HWjPJ5ctGzrClQXZpP5QXKNBisKDe8k7VeqgsHMU
ui4BlU9CtGGVbiVUVsagyfxR/aDqzsceWQysv6+cZG8BoLNvHFTk4Wa9cQFY6SlTh9MTj1GYsvvn
sn1u4GUte7G//oXXRpBxqJOjk89KYDVKfBzsKu+8aPYlzsrv15tfnUCX3311rIKJYjc7Gt8YSUA3
JNPSP4IT1uwHJ6/ODhCz953fdsfSW0qYSXLQYx1ODxmBJB201D6glAPRJBZyN+FufdRMO0+TLOcb
O/bS4a8ej9Mkax3aaDh5tyGwtpD2iI0bxFrPGluIgyXYgz+uf+YLGC9u3e3r3PuxdFuleCtD3DRS
6DRJp+oizEAeFyUQWeaGnZ8eGXOfYbJq71w+fm88a+OE8/YIRDbs745S6VyTrgS+qUaVddw+ZclN
lxbuGl8ArqZxkipUUV3sYfRiH1gMrbg13XTkg+P038/Nss7OxNCwCBZwVghHcfsIQ+SNZ3978nNT
ecMHGDGPLeS7jL5T9lMqVOjLlwXwoOuz5+1TMjfZFAsfgC8rvPycEMLuY3hDlLsJVO3PhPSAb/ai
+52PIOSrdFn6oO1nsXGQWHsxY9+e8nbhVYwXy+f5xHVzTxL6wpp4z8fqcP3d3p4eUAD8/WFGPgHE
5i1eRNRBDT9SMKMb+f562ysqcpjC/t14LtyqagUk0wqfnqLmjDVs13mjPAqOs/rB8bwBuvKhRLWN
xyavD2oQ5FMkFHj+K0+QkrFgRn+aONh/G99yZQI5xgQiQ1PAmH7JzrZbF3sCa+x9jTvnRkjhcg/4
95zC/3gLvV7HPCDj6KQzgHuQ2EHypfjgVHQ6z3COfgc/xeolGSbkIa7378q3M6uAsUxrAM5Zdi79
mT9N9Uh/D8iX3nnE2yquXPkJU93kFqiOgocGlPG9872Zi49x2/7wubxpceYmGQSmHE7lTbU6E+FC
z9ks7JgwnSPqntgbc2jtDYwPnurR4wyYrHPJLTBPW5ixc7tKDoPvbUnAVsaUifywWOf1I47sAPvY
ei9jPh67sctuKhTg1Fg6PQnXWUg6ynMfx0Ngc5Ud6x6KfuGVWXjTQPqjV3o1bG1nAD7Cyb2IQ+9q
vfj9FE7IE15vfGVOUONwPGhHoJRPlme5KPs9ZZAtoZgTdtUqKx54C8thBGuHj9d/bO1TGCumK/Tg
ySHzotTLsvtGNlMg61FsXKNX1mNTeISB2ic9Res4L++q4ilGMtCCPBiT+/rjrwxWU3Y0xK6XQGcP
z+yR8UAglIh1ke1ZM2986ZX+MYVHehmqMnbz8szl2IRJ3E/3DsvHmxKA3NQe0WZoXaKW5ryM7DiN
fQ7HtKUJpnyzWndlMJkSnmHOMtBgKHD082LvnXgQz6Wd5AhWEYXjna1L+PK5fIsdsnJu5iYWY5hz
slQNimjKYoKeNx54+kP5tXMaectfmjbvXnocac4Za6aXsvRAYRHT5NzJ0p2jqWYV2enYyw8ZzMhR
4d/y+0pX2a502a19bkwvuG6AJcx5cUYwu4Xl3OgkkVtn4lFYSOFdH5ZrvW7MKgVM+oxUUAMbF+Ke
Ztqmxyqe6x9wN9BfylprrKYN2ZCYr8wBU/WTJyj5g6qoOMuZp0dPOxZsUuP+yKXj3XYIMCU6bimX
osBYwpLqLAGXhJyaJrktuclNiQ51u5wB0lWdBcn3HWK1C82iDjff6x9jZQqbGp12oG6MEoj6LGAN
t4/dlO3crFo2dpu11i9/f7UVzH2WibKU0MTYpY1UtGrPtHBvC2VzUyEwxsKGQbDGNUA56S51rGrf
jE69cZpYe3bHePbO9SyPD+VZ1DGY0dxr95lnVRuDZm1cGhMNES3pJsQBqV5rWKz0PTnDO8+NVLfM
G/vL2gsY8wx7LurEHas+j3O+PE4iiSH6SbbKWlZmsZkTJ0lWgsfu1QCTeI8Llb9tG+60Os+sIOly
D7ARMR9vGqNmgnxYWM0rr8rOZGTeoa8h6Z/otIS3tX55wVdjVCo59SUsOKPe95+aGTJIpZ6vN72y
w5tQmiZJmGwbDyudlZVBNi4shL/sdDmxfI+F2DgSrf3KZYi9egFwIKs0rToe5eN8Smn/Y1L6k0/L
9267Ve+2MpTMCn8rc2TnEAR3dNYUO81UGcIz6TagIv8nE84aAIGSuDw3rSAP2ZBZJyZhy3PbRzDm
cdplHDyesT6nykaonMh8Jy3YJwHD7ASJPW5cn96O3HAzNQ4DpDIbva46F7mK3/llH+8HxCnu8n6y
jrNXLKjfsSZI5kU9fL/+ZitriJkmVxhcEI0NeLM03ltNux9YdaLlVv3Uny3m3/snM9PlA+m17Vqq
OdO6m56WTgxtQLKh4ajLd6ZjQePyfZHY/eN4qRwq06F+SONE/mclvfB2HWFkOWYyLV60VY/f09F1
eAivRL61hr4dSWFmyt0mS9rFOavOLIvlfphLe9+y1oL4jpUPjGj1OICwvpe913vBqLOtjONKJIKZ
OXkbxdZQL+n6DM/y4UstC/ueZR70ojK98Ks1cKwBJwM/u6h+erRIW4XE1eLAFlG9CAteHF4D9OD1
UbCSH2JmCr+3lRwtcdlKPM0VBF2597JMtQjtEWWcKL1XwZzTae/X/XSUuQ3JqyrqEEhyFQKwgN1n
Ystu8LN+Y+d8e0FiZsa/x3llQIxOnnsLKtTqwBkyOe49fGCvv/Fa+5dV6tWCZzXV2BdtDCaWpQgc
kuel/cxxcjm6nV3d20OVbAm7V37JRNyDWlgJXGbzM0Rz9oEsUO/6xNNPRU11pFE1d7jtjYxbuYYz
AkzSG3km7E62987Q7SBcCODidr39t1cKZuoJGhBCRNkDAW1jkOaJt4N1Qkq2PNPf3h2YieViFAG2
wULrY108JGSKamj3rz/4WtPGGaaFcGzIRvh2TPk3BlOWAQram1o2ZQNNxmXV+Qpdbk2R5RcneBu+
u970Sm+bwgFY+hTjNOOhfftXEb/49Sd7yzJiZUCanIeynGFcPmCgMBUpdZe00L8XQcy+XX/yle42
dQNpS5q55fiSE/bgYUqOBWT6tzV96axXk5aOaQkiRSnPOZGhnyGhCxH69abX+ttYDygqcKUFbuO5
q5Jg7CrkZb4mW9nYtS4xpiZOm2VX+cDkO67UIU+zMmyK/tZHd/7ulVoIVcKxszi7o/uMLeV+BDCw
T9XH6z2zNlyMW0YqRmAA6Qj0ezx9lI52Hts5L1FdkTYQEldbEb+1DdFELvTQkeqpsuBvNNL+PCUt
dJiJUzxBtjQdVGfrQwGPt33MfSuwa9hJZlkN0ixyc6e5uFjXsnITjrXyzqaAYOEuAN0ykWeUYfFf
wh/JfesLHD2yFn5FSwxQGmdzGiqEIWD54fm7lFF7b6UVcNEIpeAmmadFhk6a+3eoLBkiWFA6G1vj
n+TuG2cqU3tAO4FhVCbluRUwAt7BRd7rdkNTsf94qvgO/qriAKGpPFayYLAd8Kf8p0/tGdWUdioe
UsuyjnlHUoxxWp+o5bqntqHtZ9ZmMEFoqra4E5ZXAKc2D3tPqOJbXvDiXne4nT0WIrc/uyOKIvIC
Jr7Qf4uDP9k0UjSbgTyx7IOH/7eHiKv72nTd8H5BXBsGvyXDiabmLUPFp4X4VNrRJ5fr7gecvxoV
FC1pIw/RtHBK6FJj30I6GyexKSymlnxrhpJim4YX5rPX9/5hqO/rvLWdc5uLOD/aMytCVc3TLkOO
J9Dz5Bxznlogr9RVHKQ1Kz5pUvS7uhqg5KMI/+F/x3d9VVZPTb6kx76LUbQ++uB9Znx037W+5YH6
UVofZgofviVtZUTl0oeu5LCVtcos0K7u70jVOj+vz7SVZcJM5nPLLoERrYvzOPEj8ctTYm/pBNYG
9P+MnUmT3LiWpf9KWe75GgQBkmirfAtOPsc8SRtaKBTiTJAAJ+DX93G97KpMdVVlb2SpDIWHh5ME
cM899zvX//+nlXOwrWOkqdsjYfKmyJtLL8yrqtku6P8OhPHfvftfFucyAAUeA0DtkfNKZra2+Vcr
x7/zC/x3r379/3/6BYhoxnDpvfboFsFdT+37Ui5/cxT8r1UIHvyyOvegqjZrWWL9nJDNEYzhuOuZ
EWg4gFORB7lKVOH9oUP8r4/tfxef8u5fj6n+57/j7x8SG15VlNMvf/3nk8TYWffv1+/5j3/z1+/4
5+5T3rx3n/rXf/SX78Hr/vFzk/fp/S9/SXtYKJBE9qnMw6ee2+nn6+MdXv/l/+8X/+3z56s8meHz
998+JNAx11crKtn/9seXDt9//w2Usz/d5tfX/+OL11/g99/2sn3vv1coS//1av/xLZ/vevr9t+Af
lAYAMPgI0HQpfJ94sfXz+hXvH55POSeEEuoG8P7ixuqlmsrff+PeP/j1K/hGBkqZd52/0TAyX79E
/gHrCwaKXfAyQvRw2G//91f/y8X5z4v1b/3c3WEQbNL47r/eGwEhAtlaIXDQFFV56P2qVLmh1Ztp
lMBUH1CPLunDyG3JgwOsRjqK9gLYjdj3hoURoHAo3GQ9pUDDl4cVeWtx0X0uODrHxaLDsw6RazxW
oxejvNtdD5C7op3LTGIAKDUBkupHldWNXoARzHduvSiQkEax02ziiVbtnTtSxK3lF1B+5akvEW86
8yXMagkWkus6O6d2Pn1HV3ewZW+XopVZLgNM4YPkiMxgnA8UxtUjX5ETtD25QzuvSexE1ZPP19jx
hYpq3gY4vm1IZK94uZcFi6CmL3HNBdIf7d8pQr/0Mn5+uhzXCEUwGGwe/XWClzATjliSQ1C0hjvk
3zlpL7lJ0N1yH0Dx3ECKiCpkPU8hCMRsqt8on+fEYL4pIq1Ue4zevwu3vVAUO1vQ/x0Q2v/rofCP
9xcS6nNOPUp+la4MG2WnVoNcbfHKR9AXoMnd5splp3krjlMBx3AoKihO9YS9Z8TwSNMMbAeQ6+Mc
DmcRrjrRxZJDntXyxN+cSt0PrKDnNmzRDpzJuRHjm6mKNpngPzis1YwY5aH56g96SXOEC/y8AzDO
ebaj7cE125adpcMXUpIDIrbm1Exjd7TzXVFUWTG0dg8Uoc2cYDSnRbkAMjcG06V0QXgS2puyAzd7
8dtH7oPlVSJlY+BmurfMkogM1Q+2TM6N5GqNy9q75EFAb7uVqAgjnhDVlr2b0yYpLXKwTNDYjK9T
jpEF3CA9MuP/7qz/64fvgkwfwAMGjnToAiD0S/k2+EWFttX18DK21YljTBRx2fY4BGUXzxp8eARa
PM127E5TIzG9aVadNoG4OH3QHObBxwc1Fpcxr9wjclju237QJ0yzdaJczmaqwKmGwsTbBSrbjH5d
PtBsW5rw1HrFVy70dlPjYUIEuOdevLoLYloIGvsF48cJ1r7jMBaHSnX0IehSMQVtJhm52rznKV2u
j+20jXvRtkEEvDRiBT5BxZizPy2kf6xWf16dfjq6/vMg+PP+9AUFoyngiPegv3qw+iIgSwDJMKrq
Jhl4/jg0YXvwC/dOmm47LcCDR572xR5yFyLGSycrRvOEidkXj3csE0M3pLpGVvniY/6SM4Wx+W67
JvL1ryKwfqJl5WbGghVrQeQORe2D410sWR8EXuppnAWVo1KQuuEUdlwv8e30vcCsMnwB1o1luLqR
U1VBbAOkuU95XJKyvwOF8uBXRh0Ezoo3ExPmkOfgmpqrH9O0Uu8q1jWJWecF694oL6qg406o+bPc
qhp58ay6NLb4gvlif+fI6aMQvd4NuS0uuKbFxS807HXjVqEC9cDzKVw/GmxxEDOle6XdIsO8NYLW
2+AZZhix9wUOjTlvgQR3kceT9+Tv6lZcEBxT/nql/NAXri94SLHR8V/OYavHFjB/wB/REobfomRx
gIyGDPNmdzMyKCMlvDu2LK+gqtwQ4waRt9ouCurwElIRpMjmwySyVjojqzEZm75RMe4QsTfc5Num
o4EuKpVW+TC8D2VaOOAJ4DLXkdFti6VbdwccBW2Mwy1wDR7FFLUrx50WxHlryXha683D5AXGPAOe
D4ewqtdd1Yj5lDfOU8h0j//QR8CBYS27Etyheah9BYsJIl022Fr7JtvIStOm2VQSyqeK0D1zgV4r
8xQpieaEeda07xq1pwab11ynvit6EGCbGxk0b40AoS7ELOve8mk/sfCHM8wr7F+ue3CrbYvyzq8y
2bsfhoBMw4Llm+ROhel5u0awqGPQP7/RHQg8w8A+PD6TmGCONr4KiakwxX0uaXiuiTl1QX6VeLdk
FiGWC81VWsgNU/LL7KYun9aoXI1IqwJT6J3fbnutpzAZHO2AjKMF/No1QDnttN3ZBmO5dsu4Kvah
s7AHO3kPUnrfitJ5akp8pfCdV9iwggw/obzOxbf7BkzDhBEMmou6rw8LrAJRuTVfUBOVJz74mdCs
SRunGjG146KkK/Az0U3XR57TLw3Nc1j7ts9RaZEgJAMPLhx4vEYiwvVtitEJz033xSLFdGem8JMM
zQIQVLADqWs8IsCeRcHSAk3gvrlBAfoAQJZxB4utx8do4iu5mFIFR2/msXXmtN3WR187t6VX7ecl
7B8Lv8janej7+YuqquHg9Q64ejVBqkR7Woe5wIIhhl1X+zGZhj6GC17EJXj1p5E4TxIgnp1cfRA0
Ft9LimohNwbrV1zk5LAG7nF0uUnZ2IxR3ZYVIAwM5WCVf2/n9gytmezCUe6byTv70zTGQ9m8CeLe
IAYvyisRLUTquF4OOBfSx5mPc6xFcM2s699r492FbasiTWU8GUfFyEWcT32+p0wHt8Py5M4gO+gy
f4PF8oPltMowQ7/1i7/bNl4kw3JoJ9dPgXtYxqAHpSXE9Pbqgchjm1MuZLkH2+BuFr0fFcxNr3kR
h2EY+1P1o5PucFiEeGEBzxjK6P3Wtx8zE69wuaeFYMim8469ea+rQMa5CJ8AQrxpPfN3wLGffoU/
L0LYUWFsY+CU+oHPyK8WOqQteUEglzLO4WyIBH4ZGJ1V5Lp4kEtEkcVcYcmda7rtBTAEJVv2tJM2
K3CvZro619v8baL83VbyhjphHleMO0nQ/Z3A8QtmNSDXN8pAZeLYoOBa+PXctXmOxCmDljG5zwE8
SBvaO08u/ItRK20RgzK3npkoEczW62TtVpnKv8twuVYXf1mxXYJTaRDgaOBipaL0F/mLuHB5YFwG
HWk1HjBgtQDDxXZSGH3qXF7eBPIe8U/PGCLud6d/bY0jnp6ED0VzCyKtwa3r8NTPOT85lPkRmLQ8
gS0JJIfr+cD4vd1DUr/t80JHRQcCR9NIsZO9QHJVWTrH/vrHz//CAUnvOKp30nFyBKGJHJdpJcdh
sygpFlIlZAFSKKq32wVdpCMFORVZKfoWyumM0f9xSk2RNExgcxyC2xYf4JHrKnUEkjzArhS7tVhu
/XFLuDeXj3aCwmeccPc/H1dAefh/PlQXp30c931OiYA+9ss2CGd02FeOwodh/W/dtGyRVUCfrNt6
1WseEBbQRQuqEQSJZNOMBJ3W72DDd5vXEXxv3LcBiccO7I6jhR85QjJ6kDpbc3abIdyFW3m/5e1+
q5eXgAkSB0P5Pm7QdW34lHNkulTimZUc05adcSMEB5QYLn+woegxX74ukYb2nvKkbJs1Dp0BVtNm
vW3sFQkz83dfUZwoFgxKTRX9GAJ3jscAhZFc6qNZRRV5baEy7DtxrgFcmXxxlE7VpmDIbosXFU2T
+Hq0sVhBTal0s58I04nfYdGclzpz6vIFEtPt1lVHaF5v3lDHA21TmDCykdXvQ9OzE5JUMgAWdJT7
WwBqqvool9nbsWZsAWSBxf8qcPl0QyknevAYSQDcCdZGKbAoeZo+MurtTMGPRYNmiFyxB4QMbbBl
8JZj5+xUQJxTKPQP7c9LVM+gdfkAC3di5JHmpUiUC9Jr3q64PJB7Es20iem4lLuZlG/bKlBC9FE/
bDzi4UzAenbqBA9am/gNajslsQJ7S2qFtqhLkVajenBUQAjtuqG7kV0elX7u7htuVTo3b5MNv7eu
/mCcj/E2BuwoAR/cgNGpHbjD2UKTIr+jYMx01Pg7Bez7bgb3u5PyC95kgPks6tyKD43eNrL/yF2A
s0TZFBzvAJcPwb5V6o/Y3CBFHv0LwqHqWGjYHANOo0UH9+A6t0lZefetmF0k1NQYKy+dA220f1e9
OMb7Ohct2ztsu5QIYlmBicJGMd2g6HjAZfiGIqaNmRCpzVmNNB1r4rbtu3Tr/TgvKiTxLSO6GTmj
kejkcM/C9pskfZ4NGz5H2+Vr4ubiPQ/6HQqPXeGLCFs/JvcsLohk3XARZrq0DkEqQDc4KILIqepc
u1+64tbOcDfpVqN8lu15s/4jALJPsmXqdVb2tcmH2PKrudOExdNYa0xy9HNadcsYE0dh/pZapBp0
4cWZBXKQlOYpThyhsPIo54eubv0MYNcpFlvnx955LLf80rU3o5Ougn/C1QzhFMOGKVvCrxP0h8gO
I9g+NbKDOnNAzD2O/O2kk2J4QdcRj1VbI9ZoA4uW48ns8XjEVjlBgpv35AnEGXGjL4VTZigIVZTP
DC+2ut6pXxeVUP9uAOTxgeX+gDhHmq69Ez6Abwt/kV4TWn33xrw99bof04KiF4vTj6qniBrUvqXx
lwSi+c4rQp2EC7JKSLWeeW8T33XAFHLdO1r7ao2AUoECtIwkm9dgiYcquF1XIF9aVj/BDbqiZV1O
mAPE4DKewhgTIjwa3ETXLk1gb8rTDjn2azf8IA7UAmEtxa04Dfd+CzBOwwd4uMYyE3R5GrD/t13w
tpn1aZNEnHRIR9znKLpGerSjM2bcKbqEhRVMrvqxrHHMaweEWtoh88T6rR9CmcwMy6Sy3xYbOhHB
4Syam/a+7L6WZtuBaofRT9t5cV2AIbS1PrjMTMZYigG21+9j2xa7AYVkV6xvrmPGc6gGzJ7MEhqp
G5HGA41wRfXCsAXFvJ3AT1pJHzXaK5JZjkiuGYftRDHqnlyTSWNMrW2Z06wsKZS8MVQDLrM5fryi
+inp/OIRmnZkzSwaO5d54pfcYMJ5HVx0VLgA/aprMIrvVzrpmRdEQQBpQtX9nt1sGTauEfbDuKFe
Gzt0rPdGoZ3gz3jk9ZI1nRYxqtUKxXp46wRLHuFEiY86NMhlRv7V9arG0CnvsSQ1CUBK70zwEzYK
fJsscUZWSNPDNQfB2m1yZFip6jrRiYemsMdF+PFWoWboHaETIhsbOwrHYp9NOPOLU0iGCxfz1y1c
8dtq8ejba0ZlIV5cU07xgr79E0oOc4OdCtOktwv2oIjOFIGjkqO83zBENK34jDec1gNe7JHwdsEY
Gc8aSs4cqlCBzy9Feww1ex3igB06x03zp65CYHO7YZnnxstU4aRhAE9HPYEQHm4ynXQRxuhQyqQb
SHmsbPPDXwN7GZ2uQcqi7HbrcUWn+yF0mdl7I6jdc1dhthYls+3g6emmzkUPBXOgi5Ig03c7D82R
QpM3bPYJ1zWLHXd7dEf/cXEByCR2QHHgFBhLg7dfq3VM8xDdJa+cUKIOjw1dGA7F2FfRZO/2jS9f
yIgyZ4Cc475ym/dRO6KMVMv7tBzbMhIKqkaPA081ShfSi3sDl1aa106XUVQ/1QoddHaGIs2nBWy4
gXw4PRVZN/tPrkegidEwvHHmzMt7mciWz4lqIJqtvanR/Bm/uB0WX7HSe28Tz2vqo1nUYT08lKU5
BwOeG6naNVqLccG5TlpcK1onGlzk4JT3pgIcCiNNdmmPQenc+k6goRxZfVwU4Pojh1cjDMxpojry
A1DNgnL77lb4MeOaH8ptwdBjz8C7KE0669ICcT187YiPrGlP360OwtrmkH5R0AmKpr3JB2Zi30Cf
awrTIgPVrRJPhZcFQ06AQZVBZEj+Jj62JfzEAjDDi2U+g/AHtTTczwJC7yRUTMNGZLbywQ5qemg2
Vpxo3n0A8DUi5CbbypomKyDTu21RKm2RKBhPyv+WL4Cg4wYIkwk5NVFuvX5fK3kt75r3rpo/YOGd
LqFPosWqO+Ffh56QexcNXX+ApOudAxwZYsV3qHw/ZQ6KnuNP3d4ppwVjeh7uuarATWBYihX3JDrw
1QY3XI9Ag4B+oNRtKfkpmNrI4LiECtJ17kNlzuPG0sVBCjukO4vEpvolJC/b3HoXorDWeeqKhHNK
UOpG9yShSJ/8esNnt53R18oU2Nl7T2+yjaRm+FjI+rhBu8KWUdlskBVUeSzQ/QTJNCx0JgOClidU
dJBRhnPH+grPQN/GS+gBjReQ9dnR/bIfjdF7fzF5FJjHEfadazV2sDicZ7MPtTVEXQwIxnaBTfZS
o8K9L73xdXZqcdvrOJz1nbXdNxfoQmq1TiuNhufidicIanezB/7WVg8ST+IxdFcWCx9oPDWSl9Jk
OJmKgtBYjwHQI30Z665kgPS6CBzjfla5aktogd5CGEw4sCKULA4peG1d60J2Kl48aB9R0PsIVzHy
B5Lt1ZF5O6zrBN9hX60EwtS3FA9aeDsi5jRtZEijbpMQOixEnDa8FatnT/OIJ8cFVFBqXcW1Ku7K
dR2OS+Xv69bwhF4Nl04oXrgq925l8zOWmwY8N42nEn/DYFl+3hzgDJsNEDJ41jCTzrYq6Z2Bxhny
ncNUbqBpgtwQF3xbH7CVfHN95UayACimbIdqLwfPQJ9SX7c1qE9yBjZx1docPbRGcHgfzrXW+Eyc
ghw5MBtmdPOEovX0JDwQ2OZOWWicCUwpIs79uoDMErALKJRDAHphyMUbYhD4pRmzDR6FQ23aDPP5
XxdwB5/8orhvtvsi8B5d7RygplRZ7WDKphw1v2MY1PBw3GgQWBgvTrft6BTyCM2qL35jDgHzhqyq
NLhrLnuCt/Y7sSVgAkBWehjF24OpCL2pQFwkthRZAPwWeNsDUr2qbGkkv++NiHmFE9m65v0OzQYU
NtvoxITz6bCm+Ab66KLwqjACdNj6m3EITeyiR3IQDealygCOyV7U8cyhZFV6qQ9AkF0x+au+lRsk
POyjn6y+UaHjXwqCE9TUbvrSFSbDNPkrETU9ViS8R4p4D8jUnMe0HY4/3wI3/GUCmOLAoMGgJxMm
7ZAydy1vmx63zOZVoHgbtp8ERN6ZSRa780sxG3RCZHVaDcs21/3hCPkseo4htd7DGWCqizNvdANa
JG2/dUHZnBvdqajKmZ9xkOU3V+kL9uUirbkHjve0+bdOCYXUVNfOjn5gg09v+jV/8NnS7Wlpl/2/
XlDYrYg2jN2hJQSNoA+6bJ5HsYeGpE7+Quhu9Mb7KaTqAA/EU2MXEnXFCJBdj3UTmaHO7qcobubL
0LbtTT10iS7L5WrCGHZjizwUU8vXvCU8Hsj8UZHynbef4O9+7XM974Vo9s3Vz5j3gpyRNxrlBfZ2
4xa3Gjfa2ZDGj6UMCXo0jn/6+UdDW9g64e3MDNqIFz45z+3gB0nZt09jaZwLDPPOpUN1DaoMabIR
gZA3ZXvV2TSEwm0bCsBI3f6hnIfX3HT9yd3Q28Sv7ezgN/jGEVB41Lx270jppNiPvAShyigUhT/f
5ZOG1pjn7i7vmbqZycJ2a2mQUlBjrQlw1NpBjEN3zCPNXrdNmbBtOuAYNz7RycQ4it8ysICOpMXV
Vb33vA1DJh0DXZXJKa1KlG6u07mnEhnUyKTmUdihY0b9h74pnxpOWNpX2KTg9gWQFA2wWaQeGGRR
ax29w0r5g1hznijsrzMiJG/XACfQGR0nil1e+zhb2gpTlY08T40/P6liSSwsvSd4neeThmZVSFUl
blVWe5DV1UnBNhIBkeulPazjO+Bs3ReZo/q0ntyODabIoqbS8w1tFYz3a3vX6lG/bHYPFGH3ev0l
eupsd4tLkmlRwZNdbHUww/aAEY01avmACFBusS0H3EB0COlZldMZSehTAud9cQ2B7aKuLudUF1i0
CtJ9Eu9lLYPtXMS4BCZBD02kPwVkqido33IVMAK7Q4KIUaysU5dsdrqpWS3jpiqhUU+lipH2BbYJ
Jr1S2846DYH+9dy83QWLDRLr5vuhYSvEBZAdZieAm2gIE6CWSKppotb5Ac8ZkKUSPOWoMINImwnF
/9q7Fw1FMGnsiAffuygv3I7S4oYZiH9Wcj2i2OsvKGeHimFZFbRJB4DwnowuP5VPxJm1GtSfLsQD
5GEYb+jFegBC8gLyAgLVGNGxCLnO6qtZSBhMDIQtwY4YztkUjPOlFBT19LzgmDtNOCWuzuvIRH2o
8xadJ6imZqq7W48xjFxi8YJYlWeog9ixw+x2tDDwbLQ0OrOQ1b0lLmakntT2x9VmEvvTHCZrXv4o
KWi1S05vXKCQYrfI3bgIpjnmPejFYJQA89mx4bzCfJfgyTjAcec9I1P67JkRs/EWry9bQd4E6oOa
uzPqr0o+iEBiZ/YoZDTqdpkD2AxjFdDFqiseDbgbuFkkAMHMvE+9ixoQkAhckO7GK6EFNVPZv6Bn
CVpyHb4p9GEOQznOB1f4YtfWI4Hnjak9sXU2TBaQN6WLaFr9KnHM0O37oW3uBPAH0bps2VpI81UP
sJw1ZnvyFtQifGbpONbhYcipPmtKQS5ujkxR54nAQQYBjnwhhnlppZoj6dFeWgaCyrtY7+GZeEF7
xk1XfLxYzINvTrUeR19WO6QXcORf4fAxqKnaiWX6UhT5Gg8envCBdHgV+HoiI1adLVjkY1VK9LJN
/xyARHggBD8iKNBqIlRhXloDqSwXebLkeQA7vOCrQTHnvnYFeWjwC4gSfjfVFHNUIcK2qiXwx5sQ
cRDAE89cljmyHxAdpeBG6GRqG7TFFNrVFZSxVOIofd2PldhAfy39eAJemkzz8ecdPwmEPJS+QX4y
5VfFe3mFgXw5N2Onrz4PSKZOCAB1gPah6oI6U0D9dpWZo9z0KO+WlacTJABEeVa7FX6QbCVyyCY5
MIjm43IztePtOobraWTjB6JmdNmIA7XYBUmg1P7nQ7gZf41wTcqdY/G2NpvBgeFjAiB4W6+/h096
crBHZMA/aB9/x9K23LmB/DYb8VwM6OitcG5eX+Fcuq0DAfYqfo7rnnhV5PTowqBitCQPz+WakIAw
CEgeQrAQZ7cEqKLmvipPIL+tzVrtAJlek7DmCeucM6x6OOlzIHax0rQRn6d7Klcs3wYfG6LREVfR
XXMH0RvyF4tmsAjPYds0KfeK+aaYcjgzr720LUQPEqMvO6hf8uRtsgR/eUPEV7cde9rCHjDoYc80
VFlI1OCFd9dPLF9P1EOvHMnW+Kc5qB7QfFgWOsXehVAE4XGeIOj/6GXJDrx3uyinpTqzAFdn6N+G
mbi3WpT3i2RlZnx9cKSyh2JzwmSeoZWMm1mijl8cdwgurud+gRKXY2uHoSMeB9LEci6Ly7o2OkKX
bYz9sQUCEXefDd5631O3U1CMqdc/9xR8vF7mN77BEzQBMYMU4fy07j23M8nKUSmZa3NwXYGexo2u
nP6m6nqVWc8HMzsQd4VHMXLvoZtYcbE94GzZZL2bm3NXXLAjo761FE2Onm6HjthLbYGtqEEK2yOo
EknePtwmit07XnNGKxtYSG+GxXJz55SHxu4YQUduhvKhxENN8AYqz8bEl+6xGRsXzYCliBda1cdw
ri4Thn52Qel9h8QQHPJpOhqFOthWPSSZ1o/R0wwhBEFc8JwLhCeJZ5UD8106X8drw3Zj/UuFwfII
sDwcnra8yeahxRhdw/PEagyXyGvDbyLiOK9K4PYqod0LVEhlZ77PEkasTmHkgVGboICfQQfE4pG3
E/xAg/iAa9CevOEyhQM9DIvzMfU+WuTTs5GF/+CT/BkWpfFG1MSJkExYRaZmKI4UjDN05FmJIis2
bQ3Rhdf9/TTCWlYD/6EVFlwn97Ol3CiMFuUz5oWQwbug7z8b9401didAMjnkjReeBgmodSnGZxw3
/MJAFIYUk/Lti6eNvCz4ORgBhuZH5E4STKgPOGOtqwL72bA18xAUdPn5R0FIl0BbdNEgvnKja/+E
9vebRiPuopB9XCFmq7l1hZ0zReEbWk3+5q7NHPthqCG78Q8L+SKSaxdNM9I+KrTsIoNO+144GOQZ
F5wP0cjHYSakKDLpVzavRzNre3FK77HKfbo3FdZh8NpBZdn1qFcBvPc8nQpH+tCBUf8j5jDGgwFf
CQU2kGzBBTvkY4N1AvfMHB7cFQH2nIzvSKU3iZ3dEFqFe+oQzxrXUu9zgnKUD3SCTbjsTvkSbDsO
W3tQ+PgJtkK4aDnVaW9JF2MViHmu7Fve0HuVB5eh79SJTP50B2PoJ1O6/KII3AOgO4s9bC8fvPAM
6tz6GyUSWaWIVCvtJG4aeABaL4RMNX5pnPYFNSlyABrBUJPFAhTi4xCKU9X4KhEryxEqDhfEiGyz
bO1KsCOxz755HtZ25jmvHbdPpm1Y5PLNYFgJgggG1A9w0blPjysYE0m+6YOnijquN6dPegDEcRBd
jgrq6QXUM1id2n0nlzBWi693W/4jV3X3bKn93sqKQe2GTBGG6LEWYWb1WkQhZXu3WXBfwlUKfwjc
ml5qVphw+35cjstsNlxT4SWu+G5ECBcDTkLJNGz1pWB02K/u+DTaCSdE5uPe4eurK7sg69h2aG1d
JkvVaRDi80cDK+LFcyGqy03xR8adNSvhSkzGEctV4z/asnqbCq/IgBBsowqfe3LCR9YjzGCYMyQB
2Bw5xqZs9mGDPVBteg+a/4aJAv2s+nzZlTK0J+s9AiZOIj9UyOozQ3FapYyxwuFZo2jaXttl6Vh5
NBpgnrwbp9Cg1txeZ05vMaj/UugtdUMcfcvpZabVzWQ55MFgS4O1eagqxyJGoO1jCzkuCvd1wBpY
BEsTL+t7P+CoMLrYR/wVtsypfxigZCXLKlq0FEUHQD1CAKC5fZ0qF1025PWioQc5JtjyVIbjB4S/
2O35bT7gNBMEJ5Pzbz1ujvj6Zmoc7kTLsPt6Hd7lEIKUJh47L39Uk580kKy8rZZROHsIeJ/7164N
bjfLth3spVs8l2LY0xnMNYRpImFDkmdAKdUj9eabGZ5Dfj3l6sss5yFu/AEzeVXQ7HOnKVKG1RG+
IbiC6nn80Y5Lm3Xl5vwf9s4kOW5sS9NbeQtIqNDjYuoAvKM7e0oiJzBKIaHve8xzEVlrqeHLfdV3
qYh8IqWU8pXVoMoszaKRRJGAo7n3nP/8zbYNh8Mwxyd6uPCSFBLUG0D40xRlR61fP9fFxJPTAzB2
cXQ5JsA9sapdt1H3VE0AhbV9oWbOc59YH0m7b6ZM7OIZol7fjMu5sdXLrB0YXOjOeuiWz5HNtCEt
qgcThywo/uONO0XRIRfjJaxmX6fmIITBgCMTx96KiUmvy/ZkfN9yTQaLkm+CcdLOzl3Rhh/tThec
lstcfUo+K3105wAObZpMYOYvjamc9bpScfXTByPfGJVBjQVsNHdp7lkq+zIIcrztuqryqXsFGZes
izgBODfgt14rjGuFKFcExIZDhcG7tYraq6NKeMxoqUFoevHIO0x8wFCA3ijivhObxhm8pIouYihd
/8IvqokuxtrQfz/CgLs2u7jcRIiMvErbTdZ8GHl13e6yK5Jzd7sTxgSRZ7kuy/kYR+j5Cfo45UqU
bnRa6nVcnnUEHjh0vzfz2K/FcOoL/aCuX82422VKem+s2T2uG5P3L6oJQor2iNY6woFmBjPGvffO
NbALyNP7lEGhnluXQ0gMxguF4P82e/6cfG6rrvrav6XPv2Lc/3/EsWfdk8T4//EXlf0Hlv3dMwR2
5fxMl/OKnP/nN37j2iu2/s51VMdwYM3rkiYPqeUb2V6xjXca+6kNK8OwMN2zUEP8ybbXxDtNtzRI
9cyrLFWTmtw/2fZ8SQX2MyDnG8IwVOwV/jrF/wrb/hXlhqmubcHpkhQRAVMSRQBf/07roeGoDpsV
tKg3ZprV3J9L/B6H37i5vBjJ/YMG9edhmDPohunYwnir3qSZZuykqWxZMuCuXDbEuUdhv9XI61BX
MAMYaiMj0L4qd8yvIZoNTB73a39oeqb5BjQJcHNjuItn5gzloRo/r+nJNrJt1pPmRY3DjsKQLrCL
iulG5S0NZmsDbzmTLY3ZFeQWB2/iCYqG3qh7Mbq05fZv+NOvqTYvn5KZnKoL/B0h2rzl1iutk83L
ohu+6PAkMs4Oi1Q4f/nuIfsJA/ktsfXPwxA1gxLDRsnx1sUuQvKlq4jgfE1PCn/sLVJskDfUrTru
2fpShJotg6MgHrX3zWx9agb7KmnM0kNs4bXh7bDcijB6EBCskYnN9peBqYJ4mCDdGWMBB3D2YoY3
pvGhAWUnUWETJ1vs+7Z5awdMEry6Rc3Vf1qbe6iEm5CWKzE/rdNNb5v4GBuHmas7Da1c8DcI5Bie
5H5ka0Qecrcz3e/IGkoyZTckxbEDkwES8NcVS4L68zganpy+2cvgufVZLwbmR7iTDKT8qHcqJARt
llBZ4VlUQX0M5cu1yVfRdkV2yFbL65k6qQQX6ZFnJl+zZAFsyDdODSu7GPYd8I1S3JDh7S2EgI56
d5iU3uvGPChjl4yjeGOrX0jShQvheBEaqDUjW4kpszADbJC8stZ9tbjBsRVyTkTX4mca3++QDaXw
1bjxx+Fh7eAjKOWuc790bbZvB93LdQxVowiXRWszVWe4lpsG1sY6ns31iz0rhCVVmzztb3B8ubD6
ItBuGkpnowsDdwwPEydbAkfWDoUe92aMibxJ9Z0hU35RmEww4ufUQenQ466obKlvtqVbX1T6lywd
PNFrm1D5tI7iYoxWzzG7YARajmEwUSdruDZXhHvZy3vxiTgWsrKIAm/3RpqwHOR7S6iHwuw9e27O
FIRrwfVsnxxusAZfveyMYK1kmBdGMsqx4QXXXaDldTPagsI2uqB7BEa7NWZ8RSXRdB0PpjLdhjGC
CbInc7v3yLjx7GlgzPs54UGpuoH78FTExHmBtSXiQzbcWNrMBOXjuuBKwUdcGfFpZrslMZ1QH+M4
24yp1Adrzshk0S+NtvxYVuYprextBxCurNqVQd8/Gw0IRsU8bQ1cfDgY0TLmVIK06A4JjWuJDKg9
zIYsD89jp23KkQwukgk6BrHMkUr0J7K3drX5YgiBun/9dv90CRHQHKT2BcLoG+0d2FBda9Ni+K6S
e13ytWZxrAji+vVR3qiA/lxCHKHCy7UYAbz1rE4jHWJexUqlwtbWkzsVeLbYCsAYpCGbDnByTj8m
gG49k+BeuWgTppaVi6v1fToFMcDFr0/otSXIj+fzRlc9ktw16yX7Q7ac50l4U/W1cC8Q3m6UAnmO
q6Hc+baO/ndd8xvtIKXDd/fmh6rmw9LVy9/+/X9Oyd//rf8SVX9DNvncrc9/S/520SV//9d//19/
/7fPr5SFLz/wL2WhiYksk0bYzqZgA+U+fyt27HfsVRp5JcxJJcNX48H+q9Z5h6pGNVwEf44rhRqc
35+1jqK+U8HeqJBcKiG+k4Lnnyp3tBfzqX9UIg70EtcyhTB1mCaCV0w+id8VPIawYbGyvDA1hNvT
5kfDSi/UtaLtnB8E2G4/JqxPc9MAyyzXyCXZEsr4fkkdOY2m98g09cYwJ4J5Y3vH+IZXxckBmco6
YDxRBlBgPptVcVbyuAzatbH5C5Y3RKZxHEpxW9cdqmB86DF5oR1x95Wumhvom4GY3BsbknBYHpQ2
KkFFptvSPSij2Gfj9FQkWuEX9rEfgcjLtQ43UTzArRxg7qVVvVNxvkeXsEiJAfTZyPmQlzlzOrOG
MWZxmlgkMg9LA8Wq+HC6Gm1F3D7kUaF4dVktMO597uHdC75rqCUKc/eycO3rOWaLzGp2vyZtPjcm
cpC5y74yc90CYZLaWGpBrUB+EUwEQY1RMGb5F5P5ChM/9zAPkivVQn03W+1ONM3DWKfHcKrhzejp
NlyrK7toNoSNolSgfdPt7NlqIJ7T88cbpIp0j6HoPSdZ4OF1qAHLGB/55pBnA+CNmWwSxdDgJS7H
Hllr8N3T/5NyC9nrqxKZJ8ZkkeSh5QEU1HTizZK8ZF3JpPbRLrL3S5VSoxZj7ieKcIIih9/lMKQM
o+UrMlTC4BYbYoVjeSIkA3LOavrSou89sSjva0WkuyKH/Z1PfE1e1DbToYqYSLlG0emeFSvXuSlO
fYN7DXy6eF+M/UMuB3NzlxDcocuk5gRekobkbUJXPwXj8geasg+ZU58sC45wFDaoKAiGrDrN8Bbu
U6mWipc3CDjLET6dGi5eUs5S0uP0QRtrj8hxz2DX7i5dM8gW4mNlMiObZt+ZFpjgA/WG3kfbvutb
b+3x0o0dGGEJD2hRGxtXsq7Q2WgNU4QQx2aP4OTUPC0l4JZlyHE4EPgQOZU/zWzOxgRZxNBHcLPw
SzHWVxXJV5uq7FKP2wcZcxl3CmNNb5j56cjcPofW/Hko6otyLS9ilcF02zwNZB8tGY9N33UwmBv5
g3vnKs5Rb4UZkIqIFC82oud6qoAWE+MJWebXOkrnnTNsYcsYcCp5x4ems/ajWW8V6Mz+GA+33JJ6
ow3LFgIXY+r6j7kLXZRdCKjcynoOTdP1egGhD5x94YZHiw8v6qs5IS81Fu1p7EbMmhzlqdWY9oU2
T66ulQG8F15BzFY5VwqysdWhTY6fVRxcvGnMRVATxOAbCTIhm1c7YRzrqWW1eXlOhqatfMcBe7FN
CPSJnPPk863ZVX4ouuagdAv5QCVjFqWjsSkJGNTsYm/IoNC57b/o0Ih85hs5LVTt2ZatwaQBY7JV
9Y9OrWkgYtBeuLCYUHXDLZLUCzS+5JOCAm5ShQnSEFdPrp7W20axYGqF8ciMfHYDEekf8SP/jT3A
GzWKUGmVDdcxbMvEnohwrjdKEGMUaKbE41yU5yjFehWPjA+GTXZ5b/jGArHJzJU7Fopho47x15eX
5+W1/+/q4HfVgUXp9Z9jHt+qA39NvgDCrV/+9tC9LgXkd/8FfJjvADVYOFWTXdulbvyrFoDB/04V
lonPj2EbuqxB/1EMiHegES7iYzZpi3WX/fkv4MN5R/WAiAWDAQd9uK3/M8CHXLX/UQdQcQJ9qC64
hwkewdlI9eh3dQAGbPoUlXrou9m41ZOFkLPwN1vHawHqj4d4Y4BP6aDBLuEQc2yeRRUTDukntRJI
oCOJp9/Y877epv46mgSTuDTuD+KpXiEsr1fJPGzZg8ryCqnCqWJXB9iMqvReqYbDd3f+Zzvjz45I
baaZtqY6pmu+KaVci1kbxJ0Q9v54wRhMzS8qAa2BPrUJl11TZl5ikPK5RDszzo5JsVxKGtkSGXt5
sZex9OC20ynbd78+s5+emCPdI1QL5Z1LQfn9vdVSU0O0Noc+XJfb2sj3sazWNDjS8l634gF69m9M
rzXZobx9nrDl+I9jvqkSTAYZrKZTyPVGbGPZHsRAJ7I2lFF1yXQc9TvQmlcOKXrhaEOy1T+VCf7t
/n9/ArxT33/oXmT49jV86DpnFAWxPDaz/a+v6xu/qG/HsKnTeXUoxSkGXx8jJZGxEkz2fRFW16ta
PpUCJQ7HylJSH5eDXZjn0YaT1SPq6avrSGNcXv5O0yY/ydtL7aiWBu6g4z769tVtTWvQMwh4ZF4/
9dPqA7phqlFgUoHat3RPdRMfQJiWKMGZ2+UBgFa2vG8K8RB3/e+QTfmRfzgZuh6SHjVdpUp8fUlc
6rwI1Cz0jQlxK/PMudi7qMAz5takIWN0j6ga2Q2dykNZr36VRBuVcDpI1UeXOqpHAbhG86XQk6Og
Ahi0MCibAf4sd5F3Vk0JYScbJwO5XEbYIQr2U9PGSpOAQaD/mxv8s1WRVxnBvA1XFhXm60/TtHVJ
hVGFfs+IidXb6ynLmFgEpj54RQPIGFd+lqGTCoFATOuM8mO/uI9xZ3m/PhW5eLy9roLmD9mixDnf
WlEUocMLPJWh7zS+ClskmRb8CIrruhoDvCF8A65q/Jvn+yUr5seDSnMH3dTYht5sCkiRtLDtU15i
9T618cQSvMtTcmzQGDfrtC1Wg67vo9akHl4zx3Q0MUWPmNMpJ7mipVWM9F0hyNk9gW1Cvou28uWX
2KaSrD7yqxs7m4LQvarWy3ZIvMWw74xl2alIg0QaQWbK927dXNURMqgV+giPNcyFzejmvrUOAee1
WPFvXihEvj+72HThgppfld4/r2/7GguRKb3j+naY7TUTyzz3uOYFVJInfSZWq+gP43ptd6Gfh7Y/
WIvX9+ioF8xjlmGbzMNhrMbtohUQNJ8HaQBQpMcU9FupkscZpWluhkFt9TQVxCSn3qyYXr2MWxMq
GUzIk6ON2xBgyWmhtTkjQLPBmm3v1zW9XUBQ0blg9qMEDuyHHCZsOzQb3UF2qo/BbKx+1DGVL6QA
cgzkBVeZyHXgnksPER3S3AQfAl71plPTo9NNwdxY+1bi5tW2Eso+dicYecqlvdHHTdVcjdF0qYp5
bz9G9y147KIrW9tRDyqVqAu91sSTY16Mo+Wy+KT62TaGC/y4vCwqTq6DiwxvQ5XwMbCymkVEn2SR
uQ53m+wbkNnTAE98KE9s4se0jz3W7N7OHwGlL4wWgxQJSjOv6Lp51yS2t8TpcZ31o4IOhz4YHsi1
aug4IMGfpCOujNxfommLRcdxbqMgx80Hwee26c2jwo9iUaK3bv0xO1uafhbRshvteEdWBmxMgRYg
301FdL+01TMbWDB3Ojuyg9CjnS/1iQ9miveFltw6WX/ldNEtg+XKvG+Yhxe2synW+NjVIx5kMSqu
/DqCdIKaiqY2CpQoDoaoJ+xNOWB2EpA2tG+ca0klYHveQZIP8nrkmTaYaru+qz9Yhrm3bUHmOTuk
xXnjC2FTP8ERoP2ydpZxzuDZj6yRcr2s7K8xd1duQvKON/kVpaRvlBgaPC1WeJ/H7b7GwjAhdEE+
InEWH+fI3Bs2J9cOWy1nPV7nPfIie/Ut0OBUvSfRaycX4g2W3BJ9Rt03XeQJw/VSOcnDVZDdorW7
cvlpThwGapv7ptt7ubjLEHuhXbqWB4MbvFuJcwTe3uJYFowRV4rNAG8oD3zKgxBwQCbMY3yyYX7O
CpYv41lrh0NP36hUqq+kiVdL5qLuntLS3tczsjUINHJNVhIVPp11gfRZ5PFO5xM1qbWPoJwSknib
dxOwTLGXqi/iOPzha9FN20nJbuI00DHMCjUKsUKBlItOb9yVyp38E2vkfnNL5m44GG64hZbiI1d9
6PI4mPt23oyKc1FMOUgxrh2Usoz/+QQVXTjK6YEJjjMF+MwfOrwRVXZDXORgMiee0vOAjuu+y+g+
OdUCb7n15buMavS0Ds4n92LlJuLzs0mWxWdiE7AveBb8KMvg86feEs0kHsgDgb9wRbFmDFAP0RAy
XsLivAQXq6MxEMQjZxCXCv6tbVYZe4HdNGIUNXktKer4hHmaPmwrmKiKwsnx79CxHfPzYj5YYi9+
ytadW+tOGeEEmFOgkUSlRrCLU2U7jxS00QxbDNWXFDBoOs+WuptV59hGX+mGjngc+xOzmwlPVvkw
93ZytFiMpqK4blV9i/WOzHPPY3ZZPbqz4zgwMQmBKby39XuhYZ6o4RegIQzh7soaIsMHXWuTx46a
wSw4SUn6DC9CFoWxKPZwPDZ9tux0frKiWF5rPf56P/7ZFuHajDZt1TYkTvtmi2gbOxe97vrI3a8c
QI2oRM1q6b/Zgg1pMfV2C3YFY2KNRoaZ9JsyNg3NvG6IAvebwjrCod/FfMLWxqs7r67l2lbpbL6j
5SVLsR/BbLQWpk6YgVPlftX7gtIz5PVbOzh7M6buSBpUK/xgjNlTpN33mgU/tL0KWVhE/8GZ8xM5
PlC3fltK/ayAwcsBvb8QtGQSdX9VjxtpTNqOcJlOp4/hdGU1cdBZlsf88p464pyZOexQc58CRc38
H14PospHzR4+rYZ+Ni1e/NTcC9A0+rffVFcSbv/xMruO/lJEa2iiX5+dbuVTbuRQveCV3eZKf+iq
3jPL9dPcr7u+IC/AHQJDx8GBwVc5Nc8JQyjcAPalqQT/B0/Wd6fy5kLNY6EUncOpWMZ86TSwY+Kq
fk475/7Xx3mJB3rzaOFzYjIAYODFE/bmER7zJlH03nDJQsgfa9U8I/8Mqtbch1rpT5jEyPeuxN7H
cVBosKIVKywEfbxYWvQvCmA3hU3YHhR13Laue4qqK1jeyFpZIuLhN+38S5LLD2erazq+MbwKjCte
3yGYpW3utJqLqptXGnfYuMVzSGGDeeDObRYz3lRSd8PjP+ZM7QeelTW7kYtiQb3x62snL80PJ2No
liOZDdjrvrl0Cm754Jaq6xfa09zFQaXixkoXk1Dx4mBw+PXRftK/Oyomb5qlMUUSxtuj1aZTZXnj
+np6KAYjsFG/piHqAn3ZGTVlTf8b/2xE7T/7gCwrwgFfcn4wJs3tdi76hEPWJhUJm+LAqyraaJtk
gYMJXZqb5ymkAmVoL/+KBDWSNdoOenGKaotxRraXj0yX5V5xNBvruBhTsJg8Hqu+t5acuiY/TS5W
yhlUBJTXWUlxqIZwq2dErepuKMagmcZgaip0St7Mt8t8QkquXRtFiHiL0whNef0UNWxzhXI3Z3GQ
Nt2VtqRoXd1TkhlnEWOV144Q761j1iXHrqBabdMbsi4YZ1l7vVIDNcwOrRTPDQWrZXzL+qPmzQlp
VuUOPmnpgsern6nn0zhARLXv2RtFZWFDNwQTB5X4hdzQ5TshK/CBP2OkdiFXuDqnVSijs2Kgrq49
5hRXJpZLIz3AsppHTPF2gk5OvnmDyzbctVcKNRXEC892M2Tx5l7WvOx7XQXhgKV+zU+RqfhKRV9M
tmIUZ+C92R6N9YM5zLfKJ8aMVw1l0sgFtJJ1l6Xj1q5pGpIO784xkPWz1kAzJ9p0HINyzPfY8gWx
qtyKDFG8Fu16LLeVCTKAox9Nvb+ww71Vpxdyu1la8xjqTwkhIbmJzduGTumiczM/V7nclXvqeraQ
UZyMFO7jfJ673Me2c9tDctSGaBdSXJC9HtQgYmpHT9jdL066B06DgfLSnezCFQYJNXQ8PivZnZ1j
GEmP0tAuOVUUoA87LQ5sR7wwJ4NREndi7JsrtYhuXUyYo3xb13QL/IAEqnhZkCAMaca9swYggtlA
Y/lkWLA4aDwLJ9q5Ba1EFu8goh7j8VM61dtC3LcjO6sMk3LpKnCWSKh7SCX2c8Tzhf3ZLp/4BzUt
XSia25LQDNxK2n7B/yL3tSEPFOfQUVOZ/YXWLLuE9QqjsM/tEFPAG+cOb2k3ch5CuuPQpZFA3ShP
02XvhV3vOymPEfcPx0scOihA29Sz7PnSKq46+94YqhNy5V3ZPdma5TVTcS1xVMaDO92adlptHKdi
PGDfcTTg40vsIk6ymxUrABibFyWQS2VlNyUwjER7rR4ro/RcjnEAn3yvoFQg/3Y3NKhcEiXEq3vJ
Hqn7zXnbKYsvwUL53NrzwhhzhTw8buU7JwuQAmOYxclOC9UGpj77xp6ARRhRsYP0OHP3aN50erpE
UGNMud9i8WZj3YKN5IUKScypuMwKtyvhBtEewTwK5ul+iS9Xtf9NqtGP6B30PjxfXcbomPXSsL7e
UVxNTQeuD51WpNzJrgVGuK+bw8VKIyAfNVlvJBnMW4czNpddF1qb1nBvf726S8OpV3sJpwHmbwO6
G7pkCbw+jUpt1FbF2cHvcp5uOSPD8xYvSPqR3/FcjJdIwzcHw+jWkaplgS7i7WfWSlcpSyVi2klS
qrJKU50F/7Wki28hAedA5YPePEtEDRfAG8WKg4ZNBtLuZaz8QSoEROX+ipz526US93Dydww0jqp7
Pw8sMOjCmhxoZ54+kWfiLe5wiDHPYnCNYxLzu5TDFcODUaVPyzhW4IHKKc2S47R0B4uQlWrBeVGo
bObyBgAc1DUvV2LttYWGMIE5rqMbslEpghavtsDugpAuB1HPJHULVQEdPBwwkTSOlWOcqwxIAiii
c5JbepTbjtcTL91L1153egnSXjHTjfFb1Dv1yc0gYmZ3SqzgJh2VSHikjshZoaVHH1Kxwnqw18tS
Wy4nDEs2WBRd1PZpzrJLiIl3+gr4UrK2r8XJbO1zNuX3nbUtjeRGyarrvi0kTYqsz177bBsogVLe
FyXbdsWRMfJBx4sJUdTtrBe+7ODm+gnN9KaclICNh+hL5bhCdAPdyOlME03c9WP1pBcxK3Z8tNN1
b7OgL2qO3LL/pLTxl2W2GWAKYKPlrlfco7DBpFhAcIk8dpFya/XdM568F/WEvcUY3lU2lbjRDJuo
UU5FFn3o8chKXICEbJ/GHZywJvwjbMaA1ek4vZ9qumc0UqEor3srLDYWO7yEE3TcHyawL4PzkMBd
F0W3Ta9u2YMMxvpVL06K7t5lnAaY9Y0G51XuaI1Kj0gG8gKJUYAW5QqqXx6CzlDQlJn7WaMD5klb
AL0Mm8o00f05ekSUuO3r+Fin0zZro1u5gzi186BB2JJqVi0vT7E7e32GL1mt4PzCodx0HxXtISnN
Yw7k6PRgK02+l3uJK/mLOHOGItrYiAbwO2UPpghYMPIAA7Ed93040ZRnfPwuPznTH9IGOUux0UrZ
L5X1tpjEJ0bC+7wcPw2R8n7jNhNXz7TvKyU/ldKLRHwNp2qDKnjnhua+q3m2zBDsxJn8JXnoDTTR
ebo1xOLLFrm17nNh3qXqSeujq6QdLo08v3nBjtziGKNcofVP2Z5kw2fhQVKr/ScT4CKehgfCP/2x
TD4SRxBAoscNyS2ekwztiV7vSDC+6XvnfWNknjInexQHt6YVPRI1FSRT+Ai9wuAyOve2KK7NPvdL
e9qO4lLiSxIbmHiIUYj8MTtgBhI+YjvX5wgfbxTRJFrZZB4MFVSfaQpEzfJagY9iadfZzq7SjCNm
RDZKF9ldLdVVq/Sfkjq9MbPwSAgYuQmU1fwtJoZH2dWDe546xO3Ys7Xn6LMsU5KmfRZae9UOynuB
jMTStGNcXBsiBRbogAT0nbIg6pD4eFSWz8gGofXhGKVaVK9mfJTNW7r+Lm3ph+aApRyGO/NcSX3/
YQ7YA2AXS6c6PuEdFMaEfFMeSUy0M8uThJN+vX9oP0AERGvbjLpY16Dm0GK/3kDUxI5RS5auP6a8
v8jRZcEZc4NUWxZWyla+t3a1XxT9d23zj3uXyTxCCI3OnjGJ/QYoX6Aq2LaJyxLuHJt1wZwHoAf0
YS9RnGxVd6CkHkqiJ0N9xmPvRFd5SuJij9sAVyUKIp7dl6vxTxEV/mvaC4h8/PNLecZ/+oPk6fxH
bsL/GxkIugE09J8zFe6H9nP6/H0Cwss3fCMnmOY7ICaaPWnJSodp8Qh94ynqFiQDOAsSuTEYh9g8
AX/yFE39HXIICA2QF0lCcCQp5U9qgmG9ExrGhi65BdY/w0qwXj9gjJ3A1niFYCbyoAntLWqEpH7E
OIYtvxXuQEnKgrT0zpGxC37rTqIiLqyz+rmzRkz9crd2oIOb2DKPoYQDofStaHzvTCOqr3RdRYz1
UCWXsbm2J9aa+SjwrqBu1xgnqBkmwpqafdJn09wWxTAcXZweGyX+oxWocDcaNGAP+3q6yzms79QC
OwuxQDxfW33z4sfcOtFyjock8VRymLfGSBcW99bNyxdDPEfyAlPJumq+Tq5b3SRKrmwa/KW0Kkkv
FpAVRoeWAL5wAjdq1TPm5DqmnKGxRRv7qZyy36T4QJx8vXbI68uLS+SFZmsmchdbQg/f0T6yoSPs
r7FGrygpyOwZp7ci68LLVtfDS0PUTYCtFS6tw/QpsaL8Uhtt/SEep089NP8eDPRO7zUNO40kvq5F
V+505soXcRqGm67EgWQDAFCcVh2lKN9YDiujkuist9I0RX8v6qK/SGbyaWs3MT6Y8Xxdrm1zQ4wp
5LAZmjoXi8QJ+b0vvy2wWT9U3bYzxXyzriXjnWqWv1K5DQCXFznlJPhRc5/V7ye7mLwkH1JGeFFy
Z9ZZcYiw4DMqq7uycLkqvG4u6w+Fia1tjGcDXMCi9Dtdqw40Xere7S1sG+dyfo8TcrJdBPxGcxns
hwp1QZbFp9jKt4NhOJe21YnL2OowWS1Nm7ZpzOytClFQRG36Eb8Ow68s+WN7N/mYNOKIWNiPLTtB
Qp3iNFNxc3cVrLZiSyW7APZ2WFVO4wfLWBRvYrh7fPktOVjsdtOMLMJ0NigzSx+PCuXcWPhkUr2s
TyOyXQttNs9aF+9j081IXK4qwj52Lx8W/YZOrEB2KAVA6uDE3FdaV6vr2A5Hk+c8bUY0oksSTNEQ
P6Zm2+yx2LQDK4viR0Ud9jjdJdQmi5LlW32k7Z/M7YQxJraf9M4Qmiffnst9t1rTpdla4bWKxXc9
mOYZ17rH2pjHE14ARqCtlo6p1IoXiuq4GgnISetj668eX27latq97yCpd6tI+UII8EOqNmQlz/Me
8NVBNG445xljP104+u7F5PjlP2h/aq+wofpoznxpxml26KWFvxtH1okABKupzcui6CdSpWAY1nPn
TT0ObFXYKedQxdCdmadZAV9Fz7OynMrYEIc4cZ1zr8TWLsGhZLPMqXkLZWuLa1dz9fI7JR/jwyyQ
WsZx1+3MsGdQP6VINi0rwwd3rh+tYRo8pynQs+fGZaS4j6SptpekJ3ZX8+DcjYuSX46qo20wU6HM
nD8bsY6dlXTNr5H5d818Iju9OQ+UWvhjo9cFBMXue3LtjWMO5imKrT9GtTUuKjv/sE6FejaGYa+H
aX1qzPGu0CJq7wwv8Lz9Q6/dfofZmu3leK1cLVFzy9gbt2LbuYbNizsx1hpPkSPurIwZIyTpc91U
/S0+bQJPsxgqzxdn7T5ajRvfmXgYeCkbzGkc3YfRcdv3INbJ1qqMhKEcdh5F6t5NjRHf6W39oNXo
XZhchjWhq0L+J1qN5cJk4OXg933JlDLeDMuYHUhtzQ+GoGBuUUNf29hNX88WepduiFya1BknLGc9
2mblnHVFn4IJCzvUSnN4Wac4MWKFWsvfJPil5ro6nls7dK4HbdF9ba4R+cgfmOK36KeR4mxbFhDw
qXg5qKUW3dcWF7q0QOBWIN7TXM1PAqu1a6wYnM0Ka3iH5bG4ZqNxr/tKbwNckVb/H38W5aNLXS3d
kuVfMST0Mk+2eYERIcWyURr4OpblvTI2zSFc8SfNMqe4dzU+qol1y8sX82WJdxXQC0N01MfRlOVP
qxT+vfzq25/Niop/gKFiPkBGi5V0X3sjOeeZ4zwST6F5bdkY+28rsosomHpdn0FW9OGxyCvSwQXN
SKsv2yZJjQcrI+08TXBRUvJMwdK7rW+zzJKGCEOBvUuke1VEhHvFcokBi/gQ2/UK4hWpe8JMWEJm
E4TaDl3l+uU/w1Q+irC3jnNiG3gxodPqlNs+EpcECweTaz4ovVvCtIYK312A1NAQ1evHrhI3KUEb
Reji8YBATMN+I48vOkMPYuCYuHnf4ACmjcoOB3uYVfxRR+ZK3G0XXDDzUn0hSiQi46FSdo2SHcmT
68f1PKv5h8otSXd1xTZOS2QE7X7A68KNpCrQRovQQhaQ7dIz9oLbPtS2knOhayluHywsk8MgLQqs
cQ4krUPUNmN7DZUdqumh8XVFg3Hl7CDzbPXcYMeC15GzwlfLcWIbUKfi0CbFTWgjPLNRWydw80qJ
IiruTZtgrAEqNUpzI+uK5RQfPgd3a96NITzI3oU65zaPzG0eTud4rPa1iYF55Bdzs8UOmP1yOWu4
/uqpu5kjgvJovNLYGzvTRzwIxz3e9VW0DzHNygSiurEM5Dh1iKfTmLsX8iLKC4GdxrWRVR7A+H4I
o4vBsYNkrQhYQIIV6P3j4PLx5o/Wij4xea8ayoEMxQ2Vg5ckBaOBahdj4ZXRdphxSGBjc8bKeZv/
b8LOZMdtLd3Sr3JRcwLsm8GdSFTfhBR9xISICNubPTe52T99fXQWUCergJuDVNp5TtoKieT+m7W+
lRlbWv05statAURfi3dY4SAH2bsEiPSA4S7P+WfWeLIGHzpavfEswTTT2naMTYvAvsyj/RBp8qBG
BcAze3WFEc55dVHzyPcwnlswpWAFDyICUtTbIePuc9TpnBvjCWPGa1P51z6tMcHlPGXIuIDOK+py
k05diIUcgxw0gRsgm7UYme+DiEcI45KPAa/20JEGUUWHnsulKJNzAFQJdN2K8Kq9bRV3qBCsgVY8
80J7LLZTT6ej+at8QOFhmjh8yZLK510tvLsuAGMLwFGTiFcEgH3G/G0615bulZwbdr71hhwNjguy
IWdAP64L/+C0yVUFXJOQoS1GpZzqoUCqNOrNekRFa4n+wfRLpCSCzQVWvd5/rJtDbA7bnB/sKzax
ZGALoKnf+sG0BvHzDQ0Q7w024eXvDFqmfJa3z6Y6HCO1Z8O0ixKWhOJPm6vPxI9gpcZnWTUh5/km
wsoa73VP+6kHnL5I9AENhr3THHUpd5qjbRJ+qtj0t4Wm3VjEvMJ1vix/SvLczOkOdipElEeDBAJC
Q9Y52Em4CfdOwYwJnOvQjPtWlFuV2iGIvV2Xaeug7xed0TZibtvLX7Xy93HfbOt6CKPCDhuV7Jbr
OVHTBXbqq9KtU5TMt9yEkq9igCZratyNaItjwnS74RiNBrXrKxfTLLSXxrtkfnWuU/NQ4MXsKh0m
W3NMu2LrcEN3DEeZbYeWOz2QpbEyx/a4/LfS/XMC6VX3lkblUpT+wbLjS9SMx4g56jL66W1CVfgq
l+9YOVddFji9Uf3409FQ5+VLjpL80BeSA1CtzSE+wzoFQGw91MRDL29uMO0QJO9RAt4bZPG6PAuL
AMImjYV6j0F8W1Sqvg+wyyvuGRbfztQ/JkQjwEVExffAANOjLjU2E4KpyfhZnmcIlfXubg8u/qwA
aENxdvyUp1i35ntdaZnzTNG2btF9pFN2g8US6u68HSGADqZ1c5xiXWXBOwzAI4CP0ywpNd8b2vua
hJrlW2g1524I/kTX2c01Jg1jugSgLfKmfO/xTyz/cQb+b5V902IDGKbUfjhod0M5figRXUuSXFTu
vkR1hZ4GvzomozbpHnhIrIvC3MEb5GbmxhHqOPoW+4hma3r9g8MDU5RfFrTQsnIfR8eHzmpF15hk
xaEH8J2SCZPBcFtlMjkT1bSrOPV0LTrkqb1uJlJYHT6pbrqk4/AoPT8UIyTJytzIhjX0aM+vjt4f
MsM4WeYACdfai9L5cHr3UpgYXdoFaBRCf1zg+DhrrVJ/SzPEuOzeP+fODkG/s1wc/M0wTS+B9aIY
ikYREsMgp9Xlwxy8docqA/q47e8Ztl/9hEyBtuOzct/TJoI9k3XnRIwfLdevq8v3coJjZAPzkBri
Pv9Jdcl5KMknEp+WukcieGtjJ/T9+MEt6ws6llNuVMfYZfoaELJkQp0DzPdRaOWLrmHEViQSQwTc
ObChWU18VYZ4t3v7koFqWbmZbqP20le2/ayZMU/Efp8z/xHefnJAdbmTqa9m33uRMZbyyUZzNhWr
Rni4oqEVdp4JkYww25gECCqk39T6Z2ITfgVomf8u7LClrxzKOmVyF2rzZ8JkFIGcsDQ0h6wofpvo
JWvd/XZL1iZWJH/ojM6abW3l1O5UMd/txMI2W86nsrYPfqlzutxNSKyrjOiZ9eC538MYPRG2Ntry
LhLt2e7UDQf9Yzcwp3KfhR+/BLG9ySQYssYmfkfv34kwxBNcy8cmWpNXBqzem89iKn/L0vys5vdp
Nl51Cbi1b5rPthMQMfWvpMJiZA+vLKSwfUfVRcu859YFcxSn2yyRe9rsXaNmUqD0/VRZX5UnvqCX
ncsRkrIASJqo3Vxqx3TeeFxU60KzTtAF33UuwlXm1dyO+Kka8NDBh+um7arWymPyq67iUyNZR8iR
PiwMGtrsynrNSu53O3g0h/SqVddl/It07NKirfXi9FfPpL9roj/w11YQsC6Ehd0cHNEjjOSE5yFE
17sKnHMadBQpxnHUnx1d3VNj+i7H4gFWwqPD8w+U+8GUq+XuTGYdzlNJ+pQRBkb7y0popQrjNZDQ
zrXWZ+93VdJ8w7PltBQPxIaNxNCKyoFGB5+yPJjp+Jak8p1A1keumVfYgh8GVM2eGXtd5b/mUV5t
DV1a1wK35sYvOeH7km7azsYH2og9ydG6lkIT/zQm97ML3COI/l+DghzWR/M1M5jX1gwzGzI5APJc
AWwm0n7w54ikjFr71S7GTvtXa+XmussMDXi6Fja5/lM1HX6/NpfwDILQ5pvKrflZ87rVJONzSyTy
YIhLJ6wdheMIbY6cYEZH5UOSBhe7IyImCbQ9xptKG/RQZNZ34uXQ8PF2uQ0Xa0+IV6sGqrHslJss
hEyc6VVXPciCUW9NA7aTnmTRPYRta+tr6YE663wCLWdkuholATpWJL/2XoIZ8v3gbU6Dvc4jJimc
PQRTILL6+A3giZUKpWc1b9rM/5gsKwS/wuFaHTPD+wo0datsh9UEzEDKrcbzD8pguY3mlaVDxVO/
N6aNIVuEfiy5MWwK2zj3Y/3miv4OBWLKrZtRtJy9nx48jZY0il4H9dsTkFLgEugqc0GQArH2LzXp
GVgAMHwy/tt3GuEqoLZOfcmjc9ZrUuf0fEQ+idrPS0pwe/xPXj3xIEiZTfDsxGNUP3Gyl+taETIx
jO5PBiJsFaXE/GQUJsOyJNAscJjJOiKAgNYe6ryIe2B5wq3xDYOeQkliSg9B744g49vcjPdxBLJS
ZN3nWD7ZvQMOz3iAbre3CHDB9SnQZ3c/5LGeqrg6MOK4t155H2neEbGxc+qNl95Q337BjRCVOGAq
RH1oUDI/4ZR5NCd5FEK7zixF00uPxp8cvmBP5PfG0NI/ygkqAG7lZ0QWhUW3b7P9gzq75Yl5brVs
nWre3SzqPVfiySnFY5f0DwaYikY1p1iYW9ElGBcTKgJIFmayrrrXvnPCOQKZOHjkbXhvNYZrmvBt
DCO3Ml8qFPAtblgnczZGDv3UW+uTvCS5ma1tJ7oEdDzRQFVKWbwyNX0rh+RgWy+NKDZqiA+z/M6H
JrQywi9SzqLM2xRxv5so6A2UNsodn/ISc6bJ44fp6XuXgKhoaat0dTJwgO88SSRYVnWUdcD6uxlx
SoC8hmf7phzsh55hDFB/44Mm9slHOnFuA77CumQgoAn2it5jH+E6cRT9CKQcGBbRjGh+VLvhnI1d
vK5j5wWSBZRDIBt9cQ1mFKW6NDlqHpe94JiZq0oTD0ZUbGvffRJa9cBwd5sm7S4ugovX57sFpmFF
f5DMhMX0yychTqvnI7cuWsGyvCLG26D+3wblsJckZtmTe7c9sa1ks0kpAAkn/1PKaNtk1YW6U2++
Ks1/HQ2dPXF0rCv1ezDSDTlbaIPydVAIzjH3WGK5XjEl3iZpg6N96b509up+tbM70Om2u0hEnxdo
a5c768C8aKTCWLF1lhKwmFsdhGZsCrdYAWFZ4+oOVkkiHjBRr3To/bKLd5C/d06SbJMof5V3lXwP
bPPG317TH+NFzOtYewd2GwmkKJdM/8MWaj+Qo4JmLOwhdE42xBZiviDubvDsNxrD+X7xVwfuY2Lq
x9I1gXpCLQsHT3y7BUT9Fplbpdo/jRE9TkWyZH6+lX3G7+XBiZKN5Rg3LRt5aOP0r4Dpmcwd1hP1
Zab8nQ94D3XeLqj9P5m8uMtpFK19T+4ipb9mKeFy0j8h/EKEYq66KH6wW7nJLBJ/QRgk0+/EcK7W
3J+aWWceXG3tWA9Tw7mRx3qKchM2U3tzvOylmqozE8mb77c0SNxwenyedZ6MrFdphd7b/ifpElI0
ou0sgP3g1SC+kWEO9MM0++4XErVdbPq53jcY6GdbHHOZX5TREJoFH63kqW3IZFNU5ptmgufLKKAD
ecbXTRTuXH33SzvZ44eH/KKifHGNhIReT+cYCxEJOkCBc+YhudOi1dbRdWYRMcZF9BFF47YhFiZN
SOUZOvlg9Zi1uGVy67Mz8x/CkrYu/lNmHq8OIYiD0Al4AfTo/FJE9sRieujq6DRX4HEQBs29+4dv
kQ+5YHo554eyKb8H58sbUZbiwfTsX77WYoSTgDjR4sOsLuzpvR/SJ6i0DEVJ1zBzm6BXRvZCWzFQ
x9wRQZhAT+K1b5VCONzRJo8BA4sJmz3MFQ12TzUTAWUVz5rtHetWATs2GGJZUchFtjH6fWt0T0Gc
NCtpORA0kVg1WRhoDoBo6zbwp3oMl7lTCZFk6k0OLQvbFUDn2rx1bOir/Dlyv0oTMu+xrj1EB/Ze
zAYQQad/ddICRPC4hVbOmhoHCm6ZIj5Mur2fs2Q3pRrZs2iKbEPhvJvvgJjCJg72IBqPSRud2ny4
kIO9YV74WfdIo5RV/ol0VDL91J/sOSBebX6dR5B+MaNGjmgCCqD3CcQkFcTYfiml0QQ6OY0tHixK
EUBfYq3Mc5Yjr6HGjVCKxwxPB1cCi26e2latEV8dSXDbVJXBIwgXhi72CeFWeL1WwjPgp0dH3cnv
NiQC6OXZtiePwGL8VE7O1ihxLqVWdcgUagNghGYVXJMYAEKznRqYAC0htpQ2t4xpgGeoq8EuvxlK
nr0K8O/3WHubLBAkGYzPxVK2ecH0VXdjCIb5cQbeyRj7eZh/g4iG6Rp/DBXUhghrQOfR5KsDcU7r
Mk+NNYu4vWnDpnd2Q612nXmemnGnu8GzAMNNLf9FVsLZwcbEcmTXT9/2QdFIrHNXW3UINRo72gZS
EnWbbtLsNyIFVG9i42HMyTVzM0oaXaY9du+/OJ09rSIL+gTMNfDq4F8Xlvks9d+pss5JT3KYlxKn
pvGj+lztM5EQvb/xeu3L7un9SDUOgVWfmz74TAqUQPnBaI19mWtXjUgly2N52dtM2fWgviABBcZI
8Dp/RQ1fw8JHwzgwYVO0WTw4qiAsryI/VMfGoQsyPfiBHJ+kjWrn+idbJypZwHU1tzETAYeBpmy2
OQSUxAQVnpxoLHD/wHlE6UhY8H6W1QZ4FUrOfNzmbXDTuLWMdKQGJ6FawN52uyPd7h4kNVoO7Zai
CKtKlmcOQDLyQj0CVzgNN5o+h758IgQ7dO02HM0u9LpHvdlkyVml6ieIqo3qNLSI4FNidfbaz5xY
+KFYt6zdqvlSGMTe/WTVL7ej9dDX8XCngV8jBNoFerSWxsH3D4Uv9nr5oRnPevqiZ189P7r3KzKD
24yaOOAo6CMQ8AheAoNUF6PYEfXcwEIBkae3jBo9GCrspHLqYe9rmL2n1PIIO0ImwtNuQWFNsVy5
9gz6SoqnNAb6PqYbmkAIxCp6LdKJhDXv0lNvmYhLcknYebovzpyLBYrnaOiORAJpoM/okqCjkPhT
ZgSWvLOuPJkGFUKLNiZmUNqaNwFpVXuz60MQAQmxr02P+LP9PRQJntayRfnmXXXvEICed7I/SSpI
OlPvnr/JnNNI/CmExYMNk7XIPp0epLTUrkxzTc89mm37nhckpSTM7fVqxQSpW1bVR98jzEYR0c09
O1frWHtrbOtML0YFAANo0LVvX843fz4zeuuat3JiWBWRzGI512xGGiT1Xc5GMS3BchCxnbnudiD9
2tezhyzX7nGeHjCyrLyC6R9cOknerdk+pgVNXsbXPxkQPhjZTQa1ywT9BTStqXraLOJlusDeIfU/
W7qAIzIyXKraoym2fcSkbuidYI+01OBY0OVWDBrXdmbdKlyo4FbOMEWNs6WCPYtoGGqdGd3j5aVh
7m063d1NoQ4XswzCUgbNuaFmoDBtBEKudvIeim5sH7W8OXbk8nTFrFGmMs6sWLOcxyaLT6afrjHo
UnoZAxo/FiuHPsZjUy+0YN2Is02V0dEqW7sGSxQKAEaTtQiyGM0qD/U4RL/VYJ0Zdb4Fmpj2WpLZ
V92OjR2ZXH9YW04nzZgmenXiqv/+FnqwWpEbJ6n6+Kd/X+rA+Uw6581tjOaeDk5x87RX0dffbPGc
UzmaYY3U4+HvS0LIxtrK/DgsjcY5dTaK31wYbzlppaFDh//QIdZ1uyVQNDHOgW3aO3gxC0wGCfA6
VZH+aNSEgaVyEcL3k/4oG2JMpqneJ4uNsEQe+qlmRBQzGmIGuSVhg0sCej5xaDiVb29tSVJTIZv8
GrSR89SV2UkMkfjw+pdxYj6nebJfOfS4ZBXC5XMNFutj1NLLK/WgGbpcxGnNd5D9WoDMzBPHnMGi
7xIjV4jj31+VjHV3wiyopjx2Aath2XGTneSnZvEs28Al28FW63boh02t++aLlKfO7JxnX0CCd5uy
OSVzsC3JoX3XxBj+Q2hz+5e69r/KrrhVAFDVf/+vv5zL/yu6/ZfIInCtBb9gBbq/QEH+KbKoIah7
ee/hYow6OMdWwpnrBPmrl7ba1oY1g/Nv/CNkpH8zFColSjeL2M7zvPMaoOmRw4LRzG9FP1MUZVGx
SVtlMLuNzWeDRn77H97uv+vXlre7IMuAZjimwb7aWjQ5/9SEaDMaRH0g5tYSSzL3DPdGzlet1akP
JrHRtam8OUMSXcmGYrXtNvIhs1iN59EcnQCR061PMuM5j2UCsGk55QLKjl3/aqqef8HPoxPihHCw
PQJX2Dlv4jINHv6+zGn7uzBe/uefyPj/VUSBjY8bibe3WFrM/0diDdfET6o81td07T4OhaZ+aBRv
s6q062iwTbBI2tpkqM93niuTo+Z4Daii4SUrCmYRnus88sWukeaON6uVwe4/vL/Fu/TvFwh3luN5
aOkCpHx/3/8/PvGesMFeMxt9nfFlM/vF51JafNpWOqBlAn1EFILB3NyzSVcnuWvWp3qX8+ld/74I
PFr/8zv663D/t3fER6Vbtg1zFzQMRqd/vwZIRfMhlzIfJU522HSGRih3WZHWZ/bzuZR7FnvdMzm8
gj4P37FmHkSsZ2EhEM3WeCgOqGsbK78KNyPdieVuQ5jByglq/dWpSQpu0sH7Tzp6Q1/khv98187S
kSywAogFADn+wu7+8TlWdako+1nIDbEDA6ybSQ405rMG8TSwa1bUBkwurum14wDQtsHg+qC7ZXdA
2xSaObitarS2bSxqFPGVvgV/wDpENceA6RcxDh7TleLmkBMRlnqOb7lZOyn+fQInyr1AW5LWHG5K
sH4kP/g628ZPFQd96BvVmyoj7MqF4YZMclSfUKUzjstlJI8Q+O7VDCadJzF+SLMK3a5lo5iqC3Cs
BTqJnmfOSxJNk5RNXm4TfhgUK83pP3qglFZq4BhwyYMfp/pXIsUngaDtBqA/2yoFw3WmJGa39ze+
jekSCmM3J77DRU2LArvaNIP13gBDx/HYdVvo4bvWqueV7MTJa3znYFI/FROj9yDFvtN00xnHzclt
nd+qsPdZAnXV6mZt46QcrW2fQfBC1ESQ6+/ICJ4SrTSOzJ8fPUt+aj72Lr8ut7anP9kahlkPd4Cd
+EjEx9+m0cDP0/A5awZtNlFWzOchprVA/PSHCXDAmrHMT1FOHyBgaW2d18lECTz6pJTYbhpq/mSt
s7l/9wRgczlHr7n2WM2l+9Z3AWF9kHjRl0erRq/XhEcE9GEMJkjcKY/0oGFdMZqoekiEbknbWvOD
r7QerB6zgpfRXluq6w4im05eMFxM077b+TEou0vhkPTsGtNHG7Awi+g/erDoVuGZ29HtmCdNOoOl
EiKuJp/6Jv9tSFJcabslNHqqGYLvmes3m6iIoNUFEcKeNH4hTGOxaEEdKZ0zawzjDJb+uagXBH3R
q02T6vnimSbWcAC4gJ6BGQXhJsQbm/R8RUYKjB45KUtG0i4cZoxCGPvlFo0i+lU80p8c3zAcgu6F
t5kBJ8bqZnRKR483IihRT37p0VUkwFYIc2hXVXay6vycC1gFtWwQ4llutJ7SBQ1AcHzBrITuNjgI
L4vRG08Bmsx9I6P8kFXmK8XMH0lUyZodU7PCHKE/tbj9/LR4boj0BAoECyoTH0CJcmOX+lwUpii9
o921qL6Zt6Jm3HY62wTXUy8ou32kNiQamuapqqLfcJ1frAmzejlGaMNvtZFEq65x81d3CC2n6L5E
GuCUakMB64V49ejLk+9mMx6sIjsDNz5AanjJhIsPD/fJionepvHdGzFT6QEsXLlOvbS4NkyZ8cwb
ilzVG8JS4z76hf/oNG7GYi6b9/dyLFHJLy9DMvlXm7VBpJJrnkZaSBSrtzZzCUh6qLwTRoZxVbeW
3GO/8p8kHJuwru0z1TrUV1v7YsmLw9KIZdgC/miH6rE3RtbjxDqulNC+ETk+x4ZzJ5np3Nl5c+3p
eocx0K+xpylSdrHH5aN+m8vkwyzjdofpaecazo+NmnuPxOqtgSJ9RPdEqlDlccZ5K004j4WwCI2K
uN984ZwyNIleqX4rCdCAxfefLiNtnsLOXNe6/SUt90NZDG8DAaTEoKZyuhqgX0m2iqrJkrSru2bn
5k6Sr35kE+OnVIGIOLutNlsZD7igufIvHFXG2RL487RnmLwjX6U+JonaNnEvLrHCNGnEgYUHwcnO
OtmgsbL1VYafh1H1tu0c/VwUWdgSacJmxBiuDbLNUGe10unkFlnKVBfLiuObFTc3qY88/cYJPVEW
Z5iWmD6aaAU9RK8gEIjIEEn8HAU9kYYpz18P49R2IptnFdXkB2ev0KxSCv6UmRTM+AODKiRuiy+/
gaIymZLrX50rz8mOgobP0Q1iVkvQqtYBsWhwdrh1bpZCzJfV9Wk0W/gomZ2t9Vz7NAv8cHnvPpHG
aT5oTwML0y2cjWZTeyRwq15Pd6nezNBXypRJPs07EU1oSUGWtlRWo1dccZwuJloTS3TUvzBE2ojx
paliDjPy2hBwDf6tTNVaalX2ZLvJU5D76jTgbb9MJaldKTIfvZ0xdBp3YZk8SWLvjyy9HDHV6BwY
jjHfqNTOzHnUN8gR+tov1zYG2NAZRHuik94mhO6QeaNfVV7H14ivoEblN1WJuSuT7koUtb8WFpOe
EuKn7uEwqSOx9QJXXdKMlp2Yv2egdYz5tepc1elJ6j7cHbrv2EWh5WgMHkFdPvZtsSbnMVlVfhQg
viiuceN/txbhusPAE9vkjkITdE2k9G5RrC8JT+MznuV6y2Q13tuTIj7eFkQlEfbuj4JkGA1vSK5F
z6rIykcdQVAq2yo0mBusrRmzuYNP8oLJFZVR2V5HnJ3EbgVb1SwZxkRxUPCi/BgZ7LZlB427JBel
Et51Rq+2RdRkHBPU1mt7Jk62H8z2mDZOGDDq2kWklfHpx0S/8kIcIKPerL8WBo8cg33MRpULNxNn
5oGRx8fcCueB47fbRVWFEr1DNenN2Xs0SQKRM0b3LXKEiLzKOZqpwbRUD40IKoyhALPmUxxdNR8s
SMcpslKjT8z7v14efKK6UtkfgLUzEWpyttkk5SA8oB8sGBJ5SX8Fz93u7dktNoEXu6wOYD1Jv0z2
otffm0VFHrELX8cKqb6Rs30psHHJIi3R1SSMSFKJ83rmjLdd5ySzKLpYzBKGLvUhHEF76nOiPYn0
JRNICLyrJgkGsnFYzHmzs0+i4imDJ6EK1e7a5GWWSIHcMn9Jzb7aIJFD02WAFGoz09half4qlZue
errUo5uxwcMnDS0V/uKxH+fmpZX2o9eiPdcgU2wKzTZOiRn8pJ3TQWy3QhpQTmbsha1YulXLjbdw
OasHNOsX5vmQ2auIQtKT/kYHMIO0KOYIG2CJiliO18BBNENeCUdsrU4StSpTmSa7mIZ8NAk8vato
Ojpmnt+CDLGf70avqDvNVR3lziG2WKw1prilMfsRu4jVaYmEZ1kaZhgtq9iad87YSfAsyM/MkYQW
SxIDGk1sfgabbtxOEGaVicagZHYK5i3s64RT4JOObt6I7MPgOb1SaWodfE0192KJw4wJiAadWx5I
bD0B53EehozhDgnP0yZPzz0GZ2XUzSP3Iq5g4WMq9b664OplVXnE7msy2HR/2lyPtlWg9glCVRgu
M7KpBv6yrWfNxS5P/US0QNDKdl/iFcCo8GDE5HABogfQBF3esJJjGSPydzLY0kxJjXWfdeGsmdEh
yxavpW6fEo1apvP0blNPQQw7rMbn5lb2fohRAbgMcUkd2tbunYVXflaSwaNHHRVaBmMaWVCn2fWS
A5SR5Ta7zrntimGPjDzu3fkozQ63/9igy2uvZeM3j5NJxUTh+D557D0G/aebUIGJ3gw1y9UpSnhm
Uh3gp06vc8NZEXSIqr0l7rD2HHI4koOV++VxKOiaWH9lFeop8gyIvcf9JszqOKr2/7z8/S1+1mIb
TM1b7pEe/PcFmwIALGre7aTIN0wJCwhtf3pz9c64e0gew7n1tLC3AJhA4NvNtkZPjotv9IZTMol7
Ar0a1avSj24xhppNLLyadAu4fTRwXWnZ1dON7AorJL/OCXnHlA5kvOrgqE2yHK768vL3V4xtsmsx
EZbBEZtuOp2pDnm2S+awHTx1GsKhCovO3CLbdMkaCtj/bFNs/8UQkGwPtawbCsasHEuE1OorK+Du
t0UB9b6VeysoFtZauSumAQlXQcISJ6mzFRkTpqReC3qyh1lob/0Y15R2RE7qtdEfnbK8zDXhF0QZ
U2hbwQ9pTU9FllXIKu5R0p3VXNO2pQ/JiDxAyx5Qa5PwiR5iFyf2m1t0Jy0eXzIl/ojKZWBdPjqw
o9ej1P44dYEMnbCHhGxrWtqVzBD1GpCIgzx/hyCHIrg+ou4n/ZbjbQOFKkzsttg1kXPQ0WGvSMok
UHPgUM2sqdxqTvIdzNUpTTO5NseB+4stXskmRFtkCr6DQyl1dzXSnrAa2AtGKEXXvYNkyALMBnsa
mcwM1LoOlFh7s3heIHlJkL3VMxHrFNcAs6M/qq/1zeBO2aoX+VNS2T9mrA27VoLcQvS3QjGG54Ow
RWaIIeGBq0DhQvEGgVBgYjBC870eebfxNeudGl9yfU2yp3qaARO7JU5f10FlZKDSXu4c5ST7htkM
MgsM0DSEq9Y3KcwTdMBjZkMA0VkTRxFj3HqEnqnBWZ6gaeAtW7kt/PbuK23z6TAMEuE1eAUnL75r
JFQbS492lAfayZmp+AaGw9xLn11Rj2vK5nZbiXvbNygVLORTPWsqmSI7MBnuGh2SML8jx36sBc5i
GGCs/nSQGGqCDkdWvTXjB2pbNjrJuOZYakIh8GBrfv5hkYDrKhRhlsYMgKr51vtWEOoNKZke49CC
2cq+wtkslP2UDNOpTvduRaZlViM/zHUkRZ3qv8tEzYdaZbtkGP+kVXYbOlHt9OGHTu+RrDF34xXq
RSj34e9jKRu9eIWTgGOMzZWd1IhQsuyWe0FGYgWudk7MOFLlRtVGtdW5DHacBPxh+rmK03qldVI7
5EFEj+ifsfz8mptGO1Was5Sv+cVP1GnsRI0NoKbvrYYzdfBx7KxoZSVts8ll3Gyk3lyFNFGG+Oo7
C1gBU69sA63hVFTutc0YhltDV1KEdu9IRnkc6yWQdNNTgOdeh+VYKzgYQ9tUMCm4URpHNqeiTy4k
Vn9Ke9A3OTQZD3I+R+OlwreFLLB+jnyi3nQX9Rme4knxo+ZmOeMYEl8mYvBN6bgthh31XjJJ3xcy
aneuhhgDg6pxEkF77yCznQB6OGt4eqy1IpMcGWVy0XTjXjc80nGm4UmTUYWKj9AgDq/I4UFBNGtU
7KSDWYOczJUfC5wRpvhwAsJ1y7lD5BB1PPwNf8VRPUJgNC7G1CHL9lJvmw3GoXXk+5QgcJ3KmjzJ
FZ0Ia6Qh3hfFr6hxy+cShKnpwwBZqKmVO8brvB5/F0n2UtZxvWExXojobouKfIIgOru96Z3KICY/
E47m1s3eB+kPrCp2epYYL9EcgETxX4DAJqe+IYjYt+TvwUcUyDnD9dmc4442g5HeCwaLk97UalN5
gNHrCryT1zEuqIzq1S5v6di/ZE0nOWZbAI0Ng6Siboy1NqFotvV8DUes2SZBj7lHvU66IqWFGWuV
NCOjg24KG7I497lRPhfZ/MPsv145hW3fMbyxxVmncfDL41xnNqJthjj9zstB7LEFhALsI/Cm9l72
kwqnlECfyXFjtFRELrQeEZN44DArIkErG5cmm9sKZQRtW4xJZirBy8dud2nAaK5KXfq7wKUl9UqX
VAtEcX9/odXl/ybqvJojRdYt+ouIIPG8lrcqefdCdEstILGZeH79XWhuxHlRjM5M95GqiszP7L02
XoLE2kNsRIdHWOIm9dKXzuvtA5jdPwFn8SVqi6+Kc8xNR/M4QqVbTzVtUULIhec4wwaU3ZnLCtNC
rp78FpVeXFeXYXLvqhF9GbqXAgyKk+0D+7XQ+t7iw7AmgOjHULx8RVUScG3pVbHok3ObqCYr6R5C
jxYjH9tsbwx8QlnqPKpn5RCBENsREB3F3F3FBqoHO97HXB1h2jh3ShjfQZYd0fycisL7UxWovbWT
/uH3DE/aQZVBa7K1QEgFOcqLAROQNrKLl+Xtq2Zn6ZNoJBHjhFZx5014rpRRXJHe7Jp1FxovUpQ1
P5X6EEs9LVnwUS0sm0lmiFlsdXcTik23ydvTkM9XUTk/Ibqwc8lu0hCMAOrKlsxLKyCyDfsg2vsn
2rwIeA3h4hMvajCyrCyiLSXQgaRTZwMHN2CHS0xlU3zWVibv03T+sruRllN+50J5p7SeSJHt5lvR
1wJ6SVLsir4vV0ngXqqou5F8UF3rPAalRiJVCGJ1bcf6hKO92luF/+hIUlX5mJAu3h98myGD57aP
I08X1fFIUSZCf8Pohq2Z1+m1Veh01zfNxSp4XnjcVtU8Q45Bo66DB4TtwcFh4hcU018UZTRxXkhK
J4NbxhbJLnWT+zjIdjXzhg2SbmZBrvzX1ghLJXihs9H6zQYP69azmK04HYV/lATPGBL5v+fMcpsl
XEwkxbHDLlT79tWICvd5kHsl45oUCj77KffrqwijjVO33WqwfP1CBuUzbitdB8DkjJ5zeMbs2tn7
ETdh4QZH01QzMr/5tZOZxI+JsXcYETQo3BuOgaohxcLip/MH8+rsOnnZufSM4Vj/NibjAT/DS1Qv
Svcpy9Z1kJbI+onfZRL6x7TZ/M/2V2nk4SXjZRGI1tBhacYObhMfeTksLvtiPc3NNUBrsM3bMaNl
KSlNlpNKTP2hqshU4efL6YNMFOVufK1GT+8WmII2iz1YiWJnlbFiq7vROkMVqzooRN1zaxsPZn32
S+wQLVF3a+rt7FgxCDK8Td4PxzDx+2sxWdmGQJi9zQRpW6UhdTC6lDyGpqAy+Wp3sMyMpg3hsai/
XjSOC7rlM/HG+9CBwhW6vDcTD5mlAhZkDsTaqERC2tR6E9UO6h7rNc1FsJc/SYiFZCS3HUXVeeba
OxCuRe8usCvF85NtbETn71NjzJi5ggm10ncdGg/xjF1C5A95L7JtwwbFKZhH9f5naw9qkzDAWVkw
iBnSIScJaHo0epXRGlHd2g9Rz/Qpxg5dNyPeAwSQfoN8ZiD1Z1t7guJm7ARFjkDUEZHwwxG2aSL1
6lh0xVyrf7vaHo62eRpD1Zxa2NdU//q+sJ/wwzNBA59izyLEcudZuzy5M2Z0CFpGapem9tXmiGXh
7d7p1vsuCA3fspC4iyBFb/lr63Vb5WJjNqmzwrB7dBxFsHCR3NJCFCCBmNBpKa1HmYCqMhlC4LMZ
1wHde9AiHfaVgO4OENtt9b3wgMXRU+NLZQBXOtWNbPN/s6zLE9bxD1E/FM6yF7mMriTor8k+8xoh
KYPkVKTuLQj5Zcp8eHRnVHJzwhnlY/1b22a3OMapOJNrQxrJuExFL36pH/Fonoem9Vc1o8E7hNZ0
jcmqVshc8U5UW9U33soIU8TWef3SU3KAyJJLLur0bPbyyKXLx9WIbhKLIFnRmb0HjfUtUy0eSXRv
9hP6jwaHIIM3ZL5tKagn4oxxHm9xBlBlNZRhvLdT1a3CAVpRhbBWyNbcAPP2UNr45BVzTarjIF5n
ozo2BnsrEABy441hTd5N6pIf31ZsfaKPUHMzYkXdoPkd2mJHVBJXqWO9DXXy1ZFDQWyvQUG+hOB1
zvBaQ3876Xb8bPn4s+QNEJPGVd+RPVOOa696kimibDdMofip8lCFJiDY4CPu24vd8VKokBOb+kge
dRR295a0Oh45m+pqIoXdi8dwZ0XZBGqHk7vJ0muajObNane2ZRfneGTpEy57gZijqsyq+lD1Pqq2
0bkUOcl3rK9e0lgwhnmtInT3Td+9BU394uOoJyE+MZDBD3F4Mrtb0qTJht1etdfZunWT7kNTLKLT
zJ+G0r5iC0aCn+BMVkJEGy6bTpXyQl4c5PkBHz0qinMNd2o1k0m7srBK7By3xmvIXn9gtIXigkGL
KUcasIa8v1zRVIQDFkcqPua9RhidZOivs6LXxErt+lS/2SkCZVQ86VaW0IrLYNq5XO4MYpiVjv09
iVY7MWokd8Cdiy/Uk4e0i3ko+4qs0GyvoM10dkcecduaiNP5YEwQrCCM7Rrc2ziCZ+4v1OO6MHeh
S1M1I5seo/S8BETjimUeq5KNOS05T0Z5ruiJ2NR75QWnCXrG+Vd+PKyFlzyETV1csAKYm4p2KKmx
SbtuzSoSjntOYvaGwV4MA23fnBi5OyuEHsN2ZjyVBRaM4ba8V351jvuZIFPOd0PprSAiqoiMco0V
uD5kC+N3Ks1gS4gPBtxiQtRqPppzV66xBlYnqQAKdl5wtAKcWvXk1qeGmwa7ssB8lCumaKrdd5mZ
rcouYTKNWHay0wNdSLE2egO+u5m8WbG99Z3h3OX9cbRckN716+wStqlE5m2ajPlOfSPGUqzzUCwy
pGZDaXdXOaHFeM+uCFZF4tvmWHWjoNt4aNViGXWXvG9HVGHrJEfN77s4thKFDNYmOXFiHxVvLU/Q
upumv3PG7DU3GSRUXoYjPn6rdPg1tcihazlv8AfaqynqqXOnKduWGQvLXDPLZ9MZFv1Vm8EeT3vN
zq/FgTIFr17yXNsGQ4PBvUsKb9qZLp/jbh7XY8oLKENFHmvabnklf7zGKvZNZ407JZmO6LK5sKGo
7/1FT6150uoaSTCKHYbHib8RpY52TfDAjOhOxIwtNHMmorvYfMqrF3lyZxrVuGFhRTKXIo5TZtzs
CiQGSg21owB2tv4Ekdp0Rm9PuU6YYj19uAuX2nOHaz/o58qVbIOtnLHhHL+L0vioTLB1Q6zsbXsZ
+u4Z5hWWkvijJki+aa/TVFGYZMwb3XE6xXAcO+UnKDkAQ7UGk41x8u3nmL6NWYz3ZllhDaVFW/iK
8Iw4BMasoMk5O8nSkIFr+cb+5AZ1c95a821iiHHCmzmsCh94orCMl6TASyGZkA6m0xybfNj7be/e
hRhl1v1sTcgQ3Zyilm1fZXlHYcnD0BqKsHTSQZliHurce7aJ0lqVgrgvnqTNaLBH7QtP4t3BeOzl
kb9K6kBuRez9uC7ra0VyezRZJQxvX93nhvRY1DevrPuiQ1Tn0W0AsrXG0qs+xvjQSX9v55F4RwBH
Bo17dDNDHcKGZBagk//GVqen7ircmU6oByJQVM7DjHoudvVHU2lrD2rCRfWavtd+c4TFOvT2Rxgq
LPqofflcGugleT4j2nvyTtlZ5gzF0ols1oCxShCZazeStwrRtYNscUS+uV4EQzIqjgbp4asR7yTq
zUvY8m+CDOOmIZPXKfdXkeXQhj5TUW0CaOAcfIweK8kl22XxeyKr8SaNDPfsaK39Uck9nJ6HIJJA
xvA1c6AZLnXV3N4m4XanPqad8dwj44KPxpKvI6I6kfTZNqChWRWT8+6hiVNtJfAXwyHPzZzNN2ZK
vwd6gHIONRxP5tww1PPa/plKd+tbbExTQz/E0nygQiS4gP02UNjyy5/8HmPJ7wKVF58fC/D1ua9O
TiDZscNO480yf6JO5OewtIhy7dl1jrYGWoemeyUy3zlbqXlsAlt9GCkYTzF3SAofbOTjK28Am+/z
CQqH+ZC2VMk4mPLXNuLMZ7EhN0r7txLyzzptB9jzVfjoCmIXB4NqwfVba1VbbrqBvXCUIyMath67
Cs0se7WHyHE/Gqd9qsg33nctb6U//NNQkFdOCSzFsrr7CaN+zgyKvDfzrpIsRcO2xB3pihWVWbk1
li5lZDlbo81e20WEuSyCGBEaxrKfRYE5Okm3Uex5iMeD5dDm3XNWOcOeEhGUz5LTZiNJ9274dvq5
3Lg+9klc6dQeuVhbt7HJ/FOh3pux7lF+jD1/dXPmrEuYvqcddrGfION9TVpZnqoperLG5A89wotF
yBZluTgNBF0IBCBOADnfY/I39eG/xPD2U1VOjN5qRnXk4Jl5fSvZm+1a+OT5jDeSGMsdPKB9m/Xf
swJgkSdMf6xg/B5jzH+IoqwUl5Q1MqCq+fW0XULFH0IQIvFttng2q5RdCzrHfYOUIZgB/WH0II2Q
UDtiLH+KOftjcZaANPF386gT+sOYzsua78wW7ko3EEy8kJnC/MB0HjQ8r2mOudUzE3a2VS6ZBnt0
wpzXYW/8RfxtIDHUHuG9abIV5nD0WHuwPNmKTtCMZMkHuT24S8+k8uxaX+8NYVSLBGoNf4CMjY9a
MzhGBjN35tsQ+4yk7kpuy3g82e17bakjhpvZH642lSlqtpV2++HQCA9gglijCPz0M/tnGvRHWJlv
qh7ew+LTb8UflljArZmmCAC3VRQ+9o5kqONd5wZbldOBBhQGNRPoj/QtTBEfG9ZusN0tSWbeqihp
X8oPB7XRtmBVjc4Jz6uHMTsPrJY+wMTAY1MjDkxuUbUwBuh2dReslcFpGxFMM7hnqycQhEHVjgMS
2RcUCY8RwjaSlFrVfnLmT5/ckg3xD/xcEe4J4wsxpkIsagQbM053WpT3uPjvpmq9nDMunCMlOgw/
YkBa0ypuQ6qehFzOKTXrAxd0uyYXc9vEIsUK5rDmMR4M3f6UuSogZHYm+eLyqbWjk+OdbLJxYqY3
IrUuYJqzndlQfLoCH66nyVyk5DRzkrdtdJQoBXNGmiafh1qwFIkIepgBIbZhjNdAnFFb7UId7Vk1
PKJ9vqic7qXEwr3xatzErvPdoZ7B1EbN6ozOvs+Sf0Ug/1mD8dlqlkIJoZXlhBjCHPFLDeP8t8x7
bj/r06yKasmsOCGz+85n5HVO5Hyjvj9EjvhsKvvZr9GRNdV5ISbI+d9sNE/J/JoM7lttT+3WEwUr
8x+cdBU+dNSgc/OP7oHWy2ZBl1n7wOd9IvM1f63s9F/XFMUdVhdRO/Za+56J8ah9NlmTEKDTNZsg
IYxliiXbBwBLIR8haxLbXjrwP1g5TLWDdK/1zTUZrPf0LdjtIIOpjAbGG4rPyvLRcVvop+hmbtrW
lA4uQJY0HwwehOyUV7Qio53U+7iHlyykuo8KnElxS4sVp/EZz62r+UGk7r8TE+FuiQV2BWTssUri
d+XiOKob969Z9iFLBR9lSwdVgZxcjEj9d1uaeheN3XsycvgFefPlRvX9MGMEhmuqNxZ4nLZrTwnv
kjNxZcW6+reY6DfU9yw5gMLE/PrVgzl4d4o+26v4/DYoHEm1hNRgDHgUePkQ8OK+1ZKnI8GojGbp
PBXDQ6HpPPTQXrtacTCV8hB4rIGaiLq/oMPEmTHhqJK3eYhuGkz6TkvmM3IK36qi5g22SoOn0ztk
hQY64gQ828iIQW6hRyCB3ubGoQ06KdSwnBXdsEti9OVWmIE6gcN3c7wi36YCDZHrRWLvBuWHTUKo
OWdH7uViXZifUZ9PO6HI9+hcPhmjVRdHKbtsO2gdf1AT4AwCIkeC05pxUY1ARsKkI0zBHxymwmZx
HDFTxLoILkH3HHt8croWIdCMplDhIGNr1P6N4vpfmSJVUu57R04tHlhuLT7Wx7kMriU+3ZVvBgeL
50gjnLGEd+0c+2CH+R+p3uwp4tg0lssMO0mg2PXFiFSKnsW/zIEGlBYYKZ8SUzifWJ29nQapoYKi
IzQXbSl5PfRRmrC+2KsQcKbmvYqSM1NFEmryOX8KNuXgikMgxRnRVLQKWV2y+lPbzDBvpDXgD4Fd
sQWnt2hFYzCxOwrHal36/Dxxbrwz81ANMeNm1vc8sXKbReMbebafuBPa0GTTzH/I3l5tK0BalJFs
sbnYVlky/cVC/RVVERR0r7l4BTLYtJ6BsW0nPdCDpClPUGgCbZ9HmPzpt5UhrED5wBwtxpppUUsi
QWtWAaaf5XSUQ/vhivBvNHr3sjpkKmN9NDpAvgKeinqovzt3TdOzVrHdH70hf7Mm3mTVcM3DZ0IV
+8BUGgJqN9yHDTB/ijPJQ8BRNJcrFRCwU7WtSwhim+wiP773kZ912XQbJKPClkGvy49cL2jytqUv
j/t0o12sXAAP7rzGHE9F5tirwMcihAfz0cZ8FDPg5daqBHWR47H2cSFMCqvi4o0pCqjw1lb0FcbJ
0XTbFPCP8U1r+T0EcLCcGJt9nPO3dRF5XPaCPCvrr6ghoanhiF6FRvhnDNvnHl0F0AZ4zg5lFwwx
bxuCcJLCPg5zA/2HZKNVXQWELuRf7egzUW3f8Qa+W030FlNEv6gi/JczhcBs4t9EE76nPhnIweww
IwYAz1xjN9XB1Y/0tGeOL9feUB9kFX2znfgsVX5Fjb5hszCvLFQLpKewXK9LJtqIWNPyvcAIljo2
TGOR8Ge98USL9ZB2p2r090NNthgjHZO2bZMtv27hRavaSZ0zWOa9WpDj0piwFflPSKZOUb/mZmM/
XJgj+LhT7Gi4nYIZvI45R/IQLeUmQ6V3Sn6i0rK2s6M6ng3Uq6X7aEUuNbK8CT+9wBuKmXscI3Bf
q7StqBUCOpvArXaYkhB/GPEmSoOvLmQtvjRn7JqKhV8UNj/EK8TAjBaYG7wl6oZ6F1SKMXGA8L7D
pHEwJxOnvxln+xkipqMubE//yMS49k78p+E23jBPZ1rnqXdbu3o51z7DqdzUdv+jFpd8fCFTnHMp
/9eNx8Kg+NACk5NlM/GRRb5zhM9D6s0PYwzccWintba7P6Nl6Vtalwhc5WdGQUHZNlSEOUzuMaOo
XkXMy+6ddDH6Vpu2+6ZCPoSZ/jMMXMXyNUXIcnRKtFyeA6+5jlk4zMGwSUx6sayok22n0n0eTy8C
hSlX1HsfxhiaGdVvEKxtwDJPTBkD8EnJk9tG7SGEnr1p3G3tmuBsInRbpbC3ozvGq6YVzG2bhOLa
ONWT+EkxNXuiBXsqvTtqjnltOPHFT5kGT8zcu6rS2N6cjyrooKoZglwq4tMTNyBtLHkz3YTRSM9c
0XCBohVZDdHAztezk7/z7uwIaiQYEbSAMocXKeePXM2PwTD8CGzTxYBANsFvtQx6HdQSm1jkH6xx
odpEuWJ6B93HmsmpIl0KieOLhD/eeYpjz2Fejp7cZTvEER7yAHHDRSyIu3DXOdZXOVlwtopghC9A
hrbiqBzpujamiS92RMISlml+l5mz+7R854RgQvkEjqemdPQDWJCnAC1bDwsI+Z6d62vdlE+DEXnf
SQLLBvXOGhP1sI/Dbtlm8yUxLpUc7FvM4KPyO/E8DDq/dWb71KfuKA5DnDS3X7tWIIAL5SFuSnKE
D8Dmxg+3yV67OKh+UvdbK/y+BR8pgkyjh5KTFhkd9BADAfbUivAqjSLoQZggv0ahZlz/98WDAVRn
HOVWWNzhHkd76Lj53z4s411Cyfm3CQzKvxuGq4oZI0b+IokW47SSf/omOKkxmd7QOVxFgy7NU023
9U0TU2FVC5Ypafqiwv5mz0l1RocS3Bg4kXc2QgkARMdHU6CkjdsM3HVeqW0y2gyQs2hl1WmBgGa4
a8uMgbhtxQ+x6bFYXgx0zeKsowK8H4FnLk4QfYpDDU69KFj5zdAMXbjtFpiHpg6jlxqr+4ZxImmX
PS2DXQ1zAXuhuIqE+fHyA8yGJ54nr4pwub7IMJze62bdMCTjbJsf04wr2A2G8T6dhGli/fLOscT0
l7bWfPzPF+W6sAXmqC8v1JT0ytZLE/X+Y576/yLtp4fWA2pf9kDZZNubf3PPix6NRHZAg/DbOlRg
EJR47wyZ3wOPsGkz/X8TfsaVdAr7GmWty58crf1ccJejKw9vbvpcNSXW6TEzC6Y9o/EicEXsCs+C
+VIwrcmjCA4js3EHUnI9Ts2+DEPG2a0wXmcOqNUsdXnx7epqW2kA1g/5pdmoCZUAoXRG3Q8smCqL
PPmi4q0yYGMEC3ZVwb3iuouesZWzl5mLZxo+KnqdjZt4Jkk+SYyCTuqZJ8q/ygXzCiyP2IOhOGmI
i5tfb+HvF99chhiI/3YCl9wddVy3Hjk2f2100CbxOHjxKaxT8ZyaimsCF+7Om+SubILmNA2Ovpj2
o5UH3ZMG4ViOpgOIaA0aRT/ZJNXRIjz+ftMGEbGWjf+dWZ3GmR+/5uiW4Zm+DvkwvXuAWptAuOcg
6XmLPSvCFcEFf2p869/v28N+z8IMh63kMMlgGYxVxSWfPgH7EfHYta92Y28LM0ElFdp7u0vUI9ZZ
pag2E4RegAsi8DNeCEApFudftGnp8pFydXlqDBPYXUeBFPTRGOJzpH2qpHueGl5uk5Wn4cmbpQd5
o0Vo9/995uyxqbZiKM6FE17suYNM6nSPXlj95BMeR0A4SPUU2vi3IjPvGe9MD2Xqo1s0QlJ7q2rV
jzg1R8+4+31XUwGjlcr2uTc6fem6PkDWz5CqUdlw0VOkVm15pPT4U0/l/DK37FuzslkS88L3KvxL
+dq/dOV4HlxUkgl0bfZq6Mk1yDAnNIvnaXSJmVk+KImghCRXFdsyadroqyixUNzoxNriPQmJDuKF
QS/ib3ofdUhS93/bQRVffuK+xaG11Wok/aF1rH1VN1Q3Q3ObcHtt3LFtICn786E3ixDNhiz53Mem
voxO/haOzQQ8FXgArYy36xkzP8qhQfXRPgeWUz8pa+bwSwK4Wr8IZVMxhsMrEqxEHs4cPbbY2OyL
idQyEGAl7dUWjrXxjS4/WDn4Fnuw/bOW4k+VO9ZFj/iJkWkCTNBjvFMO8tQIOPHvF/aAyaFxjTfh
W805sFvGXss/RdZ012TI0SM4zRAzx4GZcx7CygxY5vN1owI6/UEn6pJTPQUcOYehDOpD3xeUsJO/
yUOXWmQan2MkbnAQAc9IwxQ02xwhsWM+9Dl7cSh5198vrYuxurcZueEEDm8eS/6rGgjuiJGp2ENS
v7DIrhEw6T0kxwEblzhNEl6F75UzcV3pfNRsSRhY+FgjkgbljF3+GyCOcRI+MsbKzwE25FVm++jt
bP1nIu42LFyi1bvEvsMl0lxkrp9VUOMs8BrjIw9jxl7+eN9P+o+cbH2RXlvtpB+ToiddBmCJO8OS
JIwW2k1dETqIKc8lk/tgWD2dlZ/5ABq1C53VUNs5QnpBBrS85xY0H/j5X61uEkzrunRf0wI/0F0s
jn8wvpAFwdpaBhxC15kOeYgNIG9z9ylIUwCBOSg4LyPMyZPoVIVsYDNStTPWUodAE6hmS1Z5XRHF
EMTN/opTLTqTc0kHJ9ilDGGLcaFGwWtQxq/6WRXnDrnLeTLn4pwxY9xFTWtUaxnj2yoWZ+jvl6zD
62d3LMwKncFZWJ6FvBbrcaY8dWEO/P5XhtMk14IxBhmcwLcFegJhG83j75d0pjOGxM1jjww3Ma0X
qZYBK5uYQ6Fob7vq1dUUb7GfVEfpgUry0kydcpPKzXImc+fEncBVDm8Vo2L4MCFBKIck3RveXMMq
54fr4TCdGGU9yTqYLq5VnsxSDQ+ZxmO0IKejEuCISErITG3Idd5Fr8gZEQunDRqtNDnGdi7+IjUC
R5S+2p5/iN3Q3Q5R1h28Xo7H2OvuVRuUd12o/4gFKEEeTiDq6GiP84lk9H9GYMXH2qyHE6rX8T4J
wZikM79n4QfvU48+UgAGSFznvy/BWD7YeVvdCjN19rSEH4OPwMlDb/jRDAANhDH9nSePKRCaQ+33
9ptdzNTGVT1cCg0euzcujeFcehMMqQsc8s5fvsRD8ZKkQbJn/xWefBWGp99/MlszPNWizg9T1B3a
uFNnk6nWf1/KUQPNyvLkh6Cr+S5g7Dn4B1IUP+2xm7eNhn6eI/w/W/TL8KW9y+8XPQ3ehcnV7T+b
cZHP8+F/hwolsL/xckxtzKh6oquN4c6HRXX67zIBkFqgcj4UpLXRMkVanv04S+h7J0Oe0PVYWzwY
NqA9xz6zwrTPv9/GuUz3rPSYjZT1xV2+YKTNW5StSC+TAuYim48ryDP2xkvDhyAquFgZUxoXku1F
4gRDd2nCBfbGoNklpTHuB0dtzM7fkaI8csrU48Xzg/FSTmHerXww0wrBICYXa9r2HNdbY0Lz67nN
IwWtj7Jy+/sN8532Men75qBiQh5qZzzWod8CTqf4VOaMcddme8Hj3PBkF+X2txSuel7cun1MsQw+
hYyf/KiRb4jCcwB2RU9L48m3ikxiHq6w2IucFZHd3DGqb+/quGnvfr81ogiicFPc6pYfMrNZi/y+
a/SU1fV/X/7730pU+Nhv2YaZe8Vq99yBRCAbPL3lztCyRl/Kppn+4MrhRvWqtk7XO6wmHNcmBBhJ
vrlUHijhUCsUpBktoQou1/JLNQ7fv6CIyujugQqrfVvU3qtfwGLOFyxB7HusFDrss3nIr4wqey4y
TWJyl56CLqYKrgbmrDItd0ETpd/8cdCqAcu7RRS9yZdoiWJxHGUNdaGRKzaCNpAmpZtbFkzcTE5y
J0HUgQ6JzVOFBIjF4KOa0YgZkaXvq2CRUarcuQln9/tNxElAUWR8qrJiCWF2fAbZWX1UxNDNqt7J
NiruxBI4gcWCM8cKyATNi5NMYIT3roBH0wYkP5b+iGN3Dg+1EQy7xiqjnWnn45PpsTf2PZkckxjt
gyuhzQ0AmXySvMGwcYcFOZYOW7KEybzuOfW6vVEGFnJuljqi1/X+v5NH9HzqxiViMrlmsYmgXrXp
AUe4s8GvUO5cpckfGIRxNfwBxnKuv9qGLiWkjnjuJhVuHRHkF8tlBVKmLueQSb2RJfHJSYevKjr5
2SQffitOMtBJMc96uO8W7fPIO/d7Y/u2DQusR09XsqcEac2vtEBsHpkEbQOF+5ipwLAuyOdMNsSL
QSRTUZgfTWK8DsJ1zykKbzYeeXUYgX7L3BeXcjGuEwca78oBp069fMu9h2Jttl8irc9D14WHMLcC
QK4kcqwQioWbBMTeGWe1W6F8sBa2cFFsrX6EIy8jD2HJDIeOjXHLqiFEjh/b41+vWZTlU48mdqn4
7XY2j8Qjf1ulHd9Q33O7Lm+8NNuv0nRvltMYZzNNqLG9jY+an0F5wiKlBUmeIR51vIqXYJwCGKS/
v7DbIgL4PVox1f//0WpF9ntPcjd4cEp8Ng/ueY4bF4hFAMM6wR8m4jtiaebLbz3gYwlBX0fD8MtT
CXCdbAnWCVcels1plWo97Iw0vTfr7iBsD9xns9Dg6UUQSf2wAIwPyNYxt4nM2cdxUfDuJaK6lM24
narO2xOP8vO/WhDNmHFt2+5VEgZxKJkMXiIAQ11uKcxqLfmTFQK3lV6wG9FMPLYFuHobAq8FPtQj
z09IwUt1TEtNh7Vv+DifRicINq5TbvwMxscKIHjgtiy+JRuFxOlZWBLkveqxWe1T+DH0mN29yGs4
OQVvQzIn8dXHPOemMEqTKfkc9MDOuEhh1eAhCsequ6ZcwJtuDN79wodx1ox3juDhG8u8/bQNEsuC
/ESNLZ57JpoPsu62jILbKNQPLNawsJE6eZTztCW4xfsg4Sve6tYFZCS9Y8fM5QEtI5hzxa2kyGjX
LSjYHL9+kLEnE2Fsg3/RqNzCNCSHDN6ryzh2hSTxi8TOo5sibVlVKFggTVo8Eb/UD4OCWxYuD3pK
RbKyBWZgRp7ekV3gOfgdW7BJZVItrgV2Eh9uSHt0gqFDCZ9YZyfDSti1OMKKWuG0ZtSz3P70DEn7
MsMfdPE6/v+fYirxPmZled8o/h2eX0TG60555UEllbn+/bFFwFo97lwHmzmsCYJ2rgOjy/V/7R3c
hpQAOur02R7jRWB/TBtOUNdJvc1/H3vc2uTE96TiOmFMYwGxJ8sbmk9ZHH/vlJYXZlsRSRA7aOxw
0tWYTO51isTLSvt3WTQuF1YUnkhAmh9666HJA/SuTAZpxUcEBSh57/Ej9WtvafyBg7iblk0SjZeM
tjFQqSOUTiAcDnoZAgbvfTuAyxbld2h0qjuBB905OE1Yn6YyGa8ejkzgjUuJq+fsLY31y3+Pczyk
w5GoEQR7NcnVkeW/9DVUGqxc/93xnajc9SjNfm9YhrstIaZs+8h3doKZGbkYujkxNrl4blAdmo5C
97ctx/ow5wNcxf6BG00/pHQjGDtYyTZ18zAVzochw+RSOgPPiG7ca44RCshPx8jW4RmPU330h5m9
jMDDFxMv8pt5FFj9E9An1gQ9H6Wgyk4Dz9s68yP7jpYQ6e7/MXZey5Ej2Zb9lWv1jh4oh7h2ux9C
S4ogk2TmCywltHIADvH1szyyZrq679jMmLWlNYtkMATgfvycvddOOvsUp4v7LiqaxuF8bKqivNo1
rk1rgA2A7vAs2EcJVKK5Nff8Mj0Fms6cjhUxNuf74cIoo8vvfcmLKOkJu9lOrRpuc2N2esZevHXu
9D6rjIaFNwbPY1gggWFfvv8TKg8D1EyCRFj4b/8sP+zZZf6zgJjoIAxf4ojVI0I1uP29ui9Y0kgb
TBgh+6xEiWd9JMmgXrwif/r90RHfea9a/1m/Li52TSTRtbyIhrapO5iXQT/4/R9JMMnKb6ps68GR
uchhoKoDF8GQrsGDpf9b5HbOIUmLp5x1+ZHOByjVXjbreyvCGQKSW2g6sINHPLnQxL/pIsrBzUuu
VOlTfxiNb+7dNB13IGoeZYWDz67j/BYjjO04KweFqt5Mj/IyKfseV5SimPY6/0iD6AzV+70C0nfy
wVoFK8MJ+qM/M7ABXguqqrqUM2gJd4rj8+8iO0O6Fs9cslIYrwbwypNZt8Ubiz5kMu07N1qbWYmE
ixLFzFi7xf0cKbMqIG1FplyPZX708oHBa9tfs5YBQzFL51I2vkUWexdqENoNef83cmz6x9G2Iti6
VvmlA7gGMKzjU86X15ogpUyExrVzwy+V5psFA2ehe4ORIpG0pqi1zgBnL/eT/WCANdRFDlMVMs5d
L95bKIAOC72dNZcp62WZGzRsYipvT6gHEqSqvagNif+WL00dEqCy+SEWg0KYQsKGTDvnYfIEiVxV
F+6numay5jji3BvZo5HSOWnjOrxWgWXfPLN9aWw8TlJQvNP+QXwqzPGhU9Z36BDzJR6rW5qa2S0x
wqtcQNvWpgIKE3V41PWkoGtt+OoYLRJoW/4qJeNoNTgU+XLp6QBt6naEtAJihMog605JQ6Kcvgip
XMkXGIXJsgGdBWIxMw1unET9jBvDxS8Wj8wvU+JC/XDC0s4IkNAntvPFGwChZRoJp1FzKVU1nu3I
296vS1uE2GO8/ITCLjpIWGDrupwoWSLv7EEJ2RuhRKQTQBT3XejaNgfgizGXxPa2IVM/l8C22qUs
qoifPt7vZ3eWNTi9iNKqKIqjyOR+AU5wysbRvGDillB3qINqIfPjMGDzcZsEB7DuSls+orvaIuRV
FBOjeDf5kjVO8WbHYKxxCtoM5uGW3TeJKCCQZI4VopPAvIRJhigsK8ITw4plNzjM1yn5POI37GFN
D3r6ENSP68r2tyOYgq0zD+6DEdff7XZu2Qp4aywUi0sl2j2qG7m3OI+fH3IXtybNGNaj+MkxxXxz
RcIUXUKgUoyocY9klL33RbQal3xrjHD9aVFPT6L7nhhOdehna8AagSVVKkOcaqALRt/Oj8Ry4G+4
ZwRaJgFeCIrya6bKLxzmy1tgmJ/zfDJ2ovTlaZEcH/wkunq9OCI6LV9BVOOMHl6Yqt4qx2nX3Knh
xhmD7kZ6ARSRxFDXRKrxgWnwTUEE2vf3v1VGZr9hoh7sYRw4GKin6TAWAKDKMaIwXLISvLxWEy26
oTPo/s79/wV2Rmlie0/xlGO4K9IWQz10HAQfNoTkCSfNEhDjwDGcoQP9afZdljjfKQ9w+8MN0QZq
0+njVZ9NX+9tEntGxklBaOiCcOl5SYV9mUYb76nuS9GrGFf3HxSFXzwVBI/MlfHFV5J7ZqQ1FGcI
UH9vYLLhhhhbuhxuneg4Iq82afmXzTod2k+9I+hZutj868YmBqZNHmmiklJTpvMT3jEHKyshaT59
5k3jApA3AncTaXBiltjmVjmtQL/FqcOuiW2An+QinqhqiAozop7EDO1LOmPvldarq3PShHCivR0X
atMa14RS5lcR1N+insKCgjPYT+QYVQ6W5h7yxSHCvnIMTS9fCZ4evv2aiSPN0e3ohnKP95GF2oxP
lpm0pCTn1jF0YJiQGntOM5Ye9GVG4YO/1Sl0C74iHObEvDrCES+RDZ8YGdcc+D8CxIDUV1iDK27i
vekn/YmJGKLtuAWuF/oM8HSBkUVzeXGqP99Ys4/Mn6D5sLJV1lmxrnCScRBrAR04Gqp7M8Zy+WZk
pby1tYPaQh+IkGqZpy7c1UroMbLInh0tGzHcKlzPBHHtKVm+tvMIiKKdjor2wa6cEJcHtGc2VOI1
8XWDeCtyinkZcg703QZUCF38rRch/mPCovZBQ8PBl5FGH2TtbU6jFzWVnAUm5hVBhEiuULBSEtxW
YVseCBabnorQax6GqFIvo3DIjbetg6V3PfTXw7HzxSkjBPRCA815asaBQZBN1Y/taiNSsmSs9JOS
bbivRn9VS1eT2IuZHPEafgK7HeNZ++IGdr2uqzR99A2YxTXRckI3eKSPp4MNMjoG8VeWXgBT+qE6
5E4nP8XZjag701FQoADrL/YCuszM+cMVO/YptZ3gqUsbBa7I/6DTW3ySTFYMkaGXSkZOCwT1ULou
gJexcd9HIZOPkiWpk+Fg4A01TAluUA95cR1vjdgQ57aw64fZK39YlTcfHFXimddvKf79lom49wuH
LR4hFiE+EuDqBD6bu0RU3TXscRwwHVKYNrLmHNbdZ8ug8x205kSaqcd66nA2bpb0WDUe/TJhH52q
nLgFixPKUOdoVWh5sbUtn4YZQT/c/HMkXO/R8kKQnoCljawDzOy1IHL1c6qr3kMzwQmAk4dz9XFA
bxa9uzmS6ctExvoGwTLI1bI6YyJZzkEYN1uCFi4tumxMXRh+qXbf+7r7PsajOBUO8RMGaEtAKXK6
zphhNduQ1NahhM8JO63H1mLDPM7L+JC5SKuSEV/SfWYa906+72MOinanhe/EuOnu2L0n5kdiPJjj
S+6p2zwk4PwVrdOz/tLqbtlSO+h9pwm11jAgDZcNsBzVFUevYVsR4/DW0s7WApIQaWzBvmxZoLRL
gTCca/rUdnUIOd+Mjq1Bn0UfbUYQvVe16BT7lsgHbmniTduemb8CwirI04pz2zi6dgKDz2aMB1yA
bxQxiwm3u+OYD42RyvV9StFQ7MNWqLsTiPVn6rFyjQohupJiG+AOFu61XsBO4y+8eLXj4qZip5tq
ehRMls7Kie2zAIm2jZuyOOQ92Yb1sEB6i+vhsaO6eLN9FrZe5N3aGxJCTZD6En4IoNUMkhdY4awz
O0g+2Y+mxUZdiynbU/tgHwq6Yo/Vlr2rC6rV4rCMWnKhQZBMw5rc1JL4AeOksqB8UlqmUhnud5Be
HCnN5T2wjQKgSwQtsYggVgRTfpiC/IbkH/lhwA9Z2iiZ9eUT6beHMW+Kj3YQe/ScMYFVxieU32sj
CHyyzJf+wrpBJz351nHkhZA1XSgfkPNFw2nJaiTbIJWy2OzPs5GMm9iV7mrunZtfR8G+Kpc9Iszi
Cl+MBDPjMaJDRsMse6msIPnmB+vKNcES5ItxtRmSICn/oeUpe0D1JFYb0wtUf/MEwPAWlrhjzPoT
GAGi7vEwH3xb5Zup0p6vGBojuNcVPsaJBqoN0BU9BgDoqKUPRk1swHbKE+SkWVMzMtZ3WVtPycHT
o4y+nE5VGZqUGea8TVrBOUVg8QuT2sDpfrCUo86Vy5m7pwMnJ+6f6NbpmU5XW+yhpn0BChZsZv0x
ZZn5659c1dbuD65Cx5DL9jOOQSzRo2+tF8ull2VPLp++7ezbauC8TokWYFA9TgMD5nmyvhQBanDa
xfOHmJNh2wc+DDJ9WTVNZT6glqAbykudW//1jjRGanVaBJKgoGwj5kJlc3b0cFT42XiiKGZs5z8o
mAqEO4/04dRJqSC5mKr57C1JeUJ95gP3oDHa9623zYamu96LO1XY/dMAiM8N4uilzsk2nag8dunc
unjO2VLcHP5I7EfoJhr7K2/RtkUmMLST9WJh7T+OnGGxMRjhGlBEu+0WiBSwuLKL9Cbw2VG+0ClF
dR6YyMU5kBRrWaiZVN0+QzzK6aMz/MNQA7TsTe8ppzdxdUbkZfc3AHue/wICZ1gH8bSL6L99wJXQ
acO+X1uH+0nPRWJ0CQvZMzmlvrHHNzeC/ueVKZzrKaDtS11tmHOwKZENrHuj705R171ngphOO+y+
xIJZJosMkUqFE1zjchz2AhO4MOCryXulNyc4ZWlDYYim80tf3Ps9PS9SWZzYBXXR/XPkiUnuaHx3
9zdlHEeWVlnP42mwk2dzSfajaZsPix+pa5bW599NiiXbYLgx9o1m4cKu7j6PYfxmzt+lzD5bEzyL
+9mBpTw6lcWwHGhOIRdZZrF3jB8jOMqHKduYS0DxU9H753CM38DpMyYuRfM8FnDfAgQHTFfwT/Za
QZBNS3xOlokOrhYGGmmXv7rV8p4YJFOjn5AEWYwc+0eb8819cR1Il1uQBAvSRqPWeQ+Bjegr1JSc
Ghn3nvH1m2g/D0YRlV8R8SEKVTTTvforCJ8tnVl/Fbbto9Tx0FodYvmkTt4/P4nB33dsMqcJy967
yw2OD6sjGzTHQ5aQgeybACDUU4cJ7EYHkIfFBLevBV4TVGHLeaRbus+XEVAuwVdbvGZi1RUpPPMF
8Sw0aAp+ffwyLep3Ws80NYuopRc6vcQ9jIlQLxqGm4ckgaAmcHzATRjlHDoBi6Mdp+GTH5eMhmrD
WanePjEMq7ezHzXHAswPmkDJCE7X1XkA3T+bSTwwnKg6ecv32HDw8N+7gW27wf5rvCawAde2wr/e
+upWAjl4TFLvVBPDk6+yb7IKxit2sHS1SDRjNHyo0tBFr+NmLndwQrHDDAGssoaaDFvj9NQiJVOm
lbzaNhUdoqFrIoB0IeACSF+Y4aptWV8CtwSwiWoTuF84XbpYfWs6FBguE/xzpjLj7JjHgdC9HcMs
c3tfSXUX0Jj64ikhriROgam4wybVMgA1cByvk7HYp1rzMZJ1sgzZ9C3wsBXOwesMzBF5u3hMI2ZP
pmnIQzMqPlf6CBs1VckOsx1+ZX2/I844IG4sCGnNNRUI3YEYgr23wBAcRnPeRUFpoQZ9tYeC9nFu
A7PCWpjSBAg8mNMculd3PDztH7xY90NsHJDL5ll1+Fj52M9Hh75VzNUdlyEjC61cT3BenkdJK4yu
LV1QK/bVTsTyjdiH5WCMCtA+83wAwNE5TYZ95tYnhXTIPWgJY2dzjatlCR/NCbTPkBMGlAJ8FzFo
n9hCER9isTnURq5jh8Et6LvFbdTTaI3TGUas2pl4HFeSXEEvyaZdRyu6XL/HJWYQ0RfTc+wVPVI5
wPFFa55gm36zxrh4TAUfmcGoSF/RQ1un5FEx45VN9VGj4jj4tX7XujHUB1cEMhPh4cAwjoDYxldM
HvFGduqLzwqwqfLprUoXYz/bOHaLHlanUXmgS/WlfN/IYriqO8UJ4r5Z5HQBsdzSnOrbAQxw8HlZ
Rj4QB5XYW8EoWBctpkJtyzzB+a1hqYNsuTj2fLaaJXxroncf6dhOzuaw0ZPMe4OM7uL7vdm4hOQo
lqQ0EJNKqBfToGZLQ4gVVxF7i33XJCodXmqeg/BtEhba+1CoyhE3BROplVMWZmRZ4C/PElrWOPbr
nXe3z4HvNVclXp64nr+EmsEXyt396GLMOk+hpe68t304sfiPru/feh/SBvTjdWbKBx/9yxHfpLzg
F9tMetDRjkBZK9P5xHkRId/9FNRzUYbjMJ3vH3fn2MWm5ep+MX5khUCyW2U0pT16DW6a7Hyziw62
Z+CMzIL6ndKX81nYZcfeJgGvSEOx90VPqp4B8GAqvE1kD+HZdL444K3puAMsAvtXnUKQPpFrz9Td
HaCyO2Len+McyZjuR5iElYQZyviZGEkacO2+Lfxo15YpSC2mFEYYcrj20/AaO4SjzDQCGWmo6kwa
g1wNICiruQp/H1NF4NtPtDMwJcYU39MEOIst2kCQeGDwa1xliGSZ/vFkyj2K8vypSSVsFjjwR+7L
mWSz+IXtr9VFRHruxfJ1dOrkZQFH+TxPsAId0oKOv9se1SA9YNFjSwBKXe1IaGreHB0rjkVpxcw3
vbg4o38PaHKXLA6jGvmwggmwOFyBZgnoGgunBbjXti+dtPSItUGvxXnVggfxiIQIlg4ZgBcVzb/q
sRq24CTaG6TmT6JczPeFVPRcIUYHdc36W0RfBYWdmjx1bUDmXtPcAe1ioYAxhPVQkKM7qtcBdefH
oiAYToi1VnfxC5/Eazgh0xmloI80OVQelvUpGGg5MHLD8BWi7stSAZxPT+XoQDxgCUZ8aNJp0zsw
E759WGTj49hh6+rmKXqleYCCfcSYzmmjvHf+hBWfxnQIfxcTzBXDK0RBBEUvI/fDpoqaj98ZAfdi
w7d1KezI/gb7ekWCZ7jOyGhfDZ0hLpYdZpt0ccRa0W3f5S5wvWL2+1PdFJK0L7ZMFIYgzQEKHKVp
wgGraVecPJk675ykBjaL/MiLRsKQxs1yGPupeRBB+JYa4wdC5i2qgOIZSmhwju4/1datyyZHgbPk
7UsSjJ/iWBInxa0M+6JYF/pkOw2FB8Sgm44T7nVHKeblFCCIS6ieJlRxh6qz0D8NAicE/vyUYMtj
vRAGTy/HPAZYz9eE+O5RceePTZcl14LAGpBBWzlN82222gsk0vgsBtRbTT+SfKur4ApTXIM0dMdD
jael/koyCikqROSZaQkubgjUiRqm4AB7NNBMz/qq7kEvKXdH0GN/6zL7gSxd79i6dL48LNAMetjV
+sIDMRM/pIxoH2k/IZjWO4WME+Yso7PVE43HCm/eBjkyxjbjV+FZBoywpXtU3Klt70UnVaDXcUz3
W90KgsJ6FNNOZsYfTTnQoiBvwRDhW+smyykCLkPcAminu3DSp8bccKj8UQQIPju6wa+VY/waGfJC
L/B+hP6lLp47e6nf64G096TrPskQvnS+2M770ATo9qcepx5RNgT+siPdy4b7+miEDJSXOim3IgmM
t7xz6OTbCZkWuqfp1O3+DqHGUwJPO9LcdT3ZaR2KvzDGns9+mx8CF4nf/ajTWQ3mrDKwkNPz+go7
kmAycWml2M3IkdpWg59v5shkxddHP8suv0pew7FCIVRxe1p5Pm/II2k/h+hlV1caNvUNUTmiJFGP
299lQ10YIQODEUKO1R+lJD0zHhXg5CjcLQEslIrKbHe/2KT0n8NYoRMD6P06Wm25wtb82AOwRlTD
PmTjkt0tejpep96P+7vjSdrLBZKZmzuCR+wFReBdH0trByqc7gR5Gs6G7NHf3NfrLmttTnW6UVuH
KYML0TufULEDIiegkJaL9dDFhn9EjqdoMOKbwpOnzyyo7MgzqFN6UMEY7kziEleeXRC8M1XkNHRJ
9YgceN6aSC/PefMkjUTc8oQput8HD5bdwyT0v0udfggnJlmXEvvu6JFElYY6jgQnrF32zyljh8N9
Eotg7Sjb59CYnjp9wpNp+2ZN1YWKq/lsN6QfYhpBtt2WnNQA7kqRR5/wHDLen6IT/UOcWKM/nLoZ
Zk4617D7ce4c4JmQMCTKjwjPmEmyUB+iwmmVj00CLyXu42b+4jskgSGgJsJzWmX4A/fjosA8ZbQv
a03uESDfnShg6qmS3VLGxnqwpPs0SoVfr2kZRVFFxc/Na2hHoFMk1CTlQdFRrXbENC8OTK3vjo7L
Q9hCM2gsqcL8MjvdL4VlSJuz5zCat5apeJxoF6ymOr20Xef+eb2PS2Kc6EhC/YkABHsc9v/cqlF6
luuFj7UFu4Oh7146sH+XyGEcNEANI2WohtwVrs/kIZzpjo/ZdDLjAVl12gD3FCCk7pcIzcf6mICj
7hPVwAn3PrylyG9NKLLbEE7PuodO7ER9KWQbHfsg4X2orBdlOuo9Nlf9XCZPUfZsxGX6OCw4+op8
8S+p2x+WpnEAHyKngUqtXnCIdAygcKgVQBRW96v89/LGABgFM5IZNpHXheRg8sen45i7GTmXcutY
Y/J4/ydFUdn70Muh6Lmgoadk16PH3U1LT96X39THkXDSTYj7CNHkfLmfM+o2OlS10V6ZlnHmMuHP
iTJ2j65kbqg6lXyygDoRpcKTIPXjXrEJ2wghmPV0Luaq3qRuVOzxOzq27D+yliCvZHYREChD7ZWB
9pyIalh0PkTXatTGkzLJy/ekqp/CIcnfg6rbpRaq+SbNnE9EWIOdIE183Vnoi7CqvuMiKDetywSn
DIPnNGTAc+8ouWHIzDZGcYQyi4MB9GknjszjzM7MIxJaXSksnxSJ4FexWdbA8itibV1/6Q5ViiRm
jZi0nD9JFdtw78QTnhDzLt1HhPRgRGCrrc65TUguDoxes4M2vBMiY5Ftby5bDgE9fH8juMVFf+3B
zSPxwlQJ2w9UwezSwRmchFT40gvfOi/eDrNnHjq/+eSFgXUVteNo/Irvn8Z8eraGIn2Qg/zWG2Q3
iiCpb5NNmy8MAZFLpsl0aL7N6YSFxl9u95UNZ1RC2DbZ4bPbA9kf6RQlaQh6PnWa65/HNt+3T3MX
vIXhGL+Thzdhjw/YVjv4pbMOxLL6jqMmjqpjyeLNcQIBsQwZvwGnzdpDh9jrbOXWtXagpbdkY8eR
Ugd4Bb9owZnnFDfCVuLc2Ug9Rcg4TeU+Xi5hBzQ8l9ihsa9eWTENjVoV6mKGjVwjo6HDHs4p8N7p
yE1HZTklxbBxS3u+/L737jKiQ18wEQiHJoEthyCz4jy4pj2/XHIoGrQhTPM2ZVFyqobqnTSH5Bi1
2TdeTfKClKhfqcyyz63nN28+/ebtZEzo2hW1gDn0xda0M/Kog1m8eN1ToSu+ZgqHkxEkOzHK9BaU
C8wR74dQJoEXddc9+0kpt0aZ/ghwrN7Y+ZkOOmaxh0zCvlrVRGamEAoqc2ROI2YQGKokL2/u/E3W
tcsZeSGsjSUBDrOU392w/hanRJ4B9kTJPZtqWk1dKc9Dm7uXrDfP1kiyLKY++S1g1FsmxS8nb/13
0MOclTLvpz+bb3risJt8wIFl2jwTLgSK7ooQSXGu4o2qUJpvLMlOgNMaQAb4jbWlZ4JYa/Ir/GNk
EyCGaMr2KFPNwglfo7a0D7DZfbRhuXdGuAU/QxbBOzgxBMtunHwxB6M8hRZ0IDVY5TZXg9YruaBn
6rS+0kfPNqXJAJ/7ILtNoXwNNFhFydLaupOtLhKTyM5zo5svvZL+IVSLoTTiy1j8NFXKkTgZaTP8
vogDH/otGhG8QbH65DA9PzsNPoglqfAA9+01VZF6LLoUIlllLH+WHtJAInof2eF7oks6JNUePyvk
UjpNx4KneRhs9KCDaacf9hjQiirK/Eoo8/IOr4A2J5Uzx/ON0u6PMR4uXt8IxuZYQ/KcaRminRfT
xx5SIyR9DUKzgmJKv6tXsYuApfYfqhhHiv5KlWV1qXLcCBxNxVuNinTjuUwZwUGlB39BEwR2+psb
+EQU3fstXuJe7rl+doqYE7SqWeQcWKr0xUyH4MWNMbomnIkqmX8YIp+uiYb723g6nIRJc+zQ53eG
oT6USbBsZRUZQGa4Ie7Hp6yrYkwwNXEwJUnKk2lPV8XkCxBSiTLk3oSIiq/5XU7YC5gaY1ic3aF0
DnUmh7MT7M15IOZBdx9Znx1mxSCadGFPfOkoG6Ao3UR5q4ZD6gzmo3DDt4URKgwospQsvAd4mMFW
GMPwmqM2IpG+Xd7jPATBwM+Cv+HsOMUGis8O8U0YV0g2O2fHNN/6nKe0Y4fSvMxx/3nROsTRgU8W
C8M5TX6nXnGwfO2RZ26BBmPGF4PxNo3+KWbgflNDs0Zmj71K9vYzOz0M7bpgul52KaAudYpwYXGd
DyQPyNreRjyo8oYJ1U55zO+lthWm/qaWdX6z/TB7DEuJ5yUrProf9Numa4Eg43cfBiIotpayFlea
A1AZ+9o4WgzkNlASib1Eb7wLtfsv8UUND0SxI+XS3sZJHN/YGL5RjmHk70hvJkriUOTFdaCXeRa6
C5fZ+S/4ri4rz2htpmK+3QeVS5+GD0VRf2b0Ml6M0WdYvmxhHyxHakgXFrjyjuSYT0d86NOqWg40
CRhKNEzPpSrV/t5ChsS/VYPJJLAAuNr3k9r7hT+t6zpP1ulU1d/HtEFHk5Rv0dB9NAxsV0LZ+VMW
GOkV85u31iws91tMpEjF9lYzayS2pHVaQF5F95bJ7ikxO3S5+qvChODrTMXJne12y6JYsEkT2GjU
5ks01dYn5ECEZzDPg2tX7pir+0dpJfGaxmX1yS9OeUF0PUnJ6OOcZ51mgLaSGWQsv0IFfJwNHBnD
YvI2YWdp0KXwGjA8hkLUCKToH0gaWZkF9WpoC6ghStxcejdbmiMafAuDQSfd9mXQ77HCgWdGH58l
qGOiZ2GMxYbxmsShMRBdImvvYSltRXru8GKRtoP1AzKuIf33NoQCICtijBYO0fh12at88I0BxBaA
Avk5nfrN+Z6S9z++T/8Z/6yffifLdf/4L77+XjezTOOk/7cv//Fal/zvv/Tv/O+f+dff+Mc1/c7J
q/7V/19/av+zfvha/uz+/Yf+5ZH5638+u83X/uu/fLGtCCaZn4efcr797Iaivz8LXof+yf/fb/7H
z/ujvM7Nz7//8b0eql4/WpzW1R9/fuv4g4BLS/wlTlA//p/f1C/g73+8pFX8tRnkf/uVn6jm/v6H
Zbp/Q5vD0u2FuC2Q2PzxH+PP399x/kbyljC9UFAg+gH5fhUrRcIv/Q37PT8celZgoUA3iXDsaoAs
+luW5zkW3+JfMC2O9cf/eun/8hH+8yP9j7+EdbqeDoP8S4gg42SyHPnjUDFRJ7rWv6V1lnkqSGUx
wOcvy0OkO0oSk0KXzPtGGaDS0WGFMkR+KhvsbwWi3YnU46Bezh36pSllUXHEoTVQHXfVuqaPMIQF
AwxBvZQakLrcXYBlcB9Lj1iA4hcOJh6iRcCu2o0xoQ6DiIjujOJJeQUJUqSJWwUZSKO5imtCyFo/
WAWF2Id0sVipGcXyp9IStS7gELlQKOQ3LcAg2/hYSnZTBhdN+SWAzIgM1l4DUWohoIpDWAbHTjL9
9h5mg/uIATKseYXA/nvmEQufC3QIAMZn1CUoPOOdCD04aDcZENgR2auqEgc8IDvbHzb6qeon07Ye
OjBjyxHxqlzqc3AqrSDYgzeSkEVsRgClgx2gDZYJEFOV+yxE8+EV9UsVwhCKYspU8vf6ES4oj2UA
ffG74otqvENrfg1Qb1eWQYQ4qVQMJr35Ww81yzCKbTXR+IfVAby78j/NKabAG+NTHHycj/pbLzcC
1shk+0fTI+Y9EcyOb3irT0VyaK3lbCfRq5k71R4FDqujcgsOOxSC8J4JFYUg47oH/ekGw1Mfo2OP
XMxvAaiOeLPIgcHOnGIjt/uPlNDAtK0uSYYSah6bz93wrTa/5bxTBsEzsHY2icPcEJRAyZjHueln
buLKtBDMkCrFwMQ9iIxYCdio83zT/0l/NPoXZ8W5zXT3Vlds9ZMxHJrb9On6Nv7hZeIZDfCH/nll
xNfWNT5yAovIK7lyIFwZGdnpFB3rxYy2QWaveiMgXdiiix4VW56kZ7uHecTjZHlr+KDFcKvqm8m1
pz8IeriEThOSQQ6B8I119RoiDXRMG0GXv86IR9b3ic3EbbT8nT94Oyqa9di1e98lIEUc9RUzGBzg
EMpmdJNA+LMS7NomRZ5vb1GKrbT8Rv7Qf15WAr1+tcZZvqW3t0oQXejrHdbNumIaw7x3EfSRZbG1
fXfto+BbFH79al3m4lBP5VNveQ9Vpq7tUH1xl/LSRd5hmPxXvBLnGUGL65/DbLhfE+D0d/RI1rU/
vWGS3urrYy6Lqyuwi3i7AWvGAL1HanRaAPG/4JNP+BW/5nBYGyfTKPYlOd+kUDC/KS+MORyAzdOV
hQuXiMK7Mm0LnONIQwjJEHvO3Gv9KkOC7Yc82OlPTX+iaR9tW3QYo0GcCYtH2xnb2VZXfcc0SIv1
54D0h1mZyVRyq1g0VOCTVeah3y2R4xrbqUl2c+weHIt7m+Y4N8dg6+snOEZB9aKQlA3MlaU5XD1C
uyzX+F5y0MDWggKJyDPu/bbm1vaIuOPa4csa5kU+3JDubuiPnqPUg9b1MOcK/TyR9jI4Zi6wb8uk
4wIfcJ16VLRUwxxV85lTuizhdbaoqzL/SzSgvJpKQbTZgZX5B6iLhHG5cwGqQeutnvdlXRebIUow
o5fkg/M7oWRKXftMdhJSHBhSpZvSSzi9WHJnJRE9/Y5uO8PEnYW0LkPntZZ0pfBO1NVGxQ3/RGvD
IkUnappHSJwo7npxsNvxm4Lg0XDKWt1/NiIWfQXL9jWt8qfEzZO9GeITssf5ClvgVpUWGvUA6K4Y
beADqX2tLeltWA3hv3Py6UEGDSFe+XGCyap8l8k/bVbXsw9YO+c1UxyB1o0ImoazuD+VmMtTWov6
Rd6fZy9OiPzJHBngwMCuAYXuVetRVb+8ioCbwrCvBUfWgyGSa2xGn52grDZO0s2rDmRfJgTbzUA3
ymsoffGrBj0pRraRhhvGWp9bVe0zWqy0MqJfo1omoPq2sU8r40CWPUhHb/xWdKazGwAzMEePOFPT
bwxnVmBjWL5bS+9xKouxjbCnxcCDRlHZ2xT58RYaI0O/cNe07qaBjVL3HAQJS6hzwlqldSyRFSxV
9EEWwxal+8WkxvdLTsrmmY7C0bCX1V8qjj+39b9u4/dd+r/t4nYgLNczQ0FZwC7/lyhggKmhixOn
3keGv5tbllxWEF9Tn1hNlsp+Jslp5StqaLWJ/GhrMGX4fzwF8X+qJJiwh45t0dMSupz563NwSk/5
xZDXe4tUe/rKpyZiTs8cYpcA6rzvx+xfzOnyhomrv5s6eJ8MElaztK+5k311hfWWlfazQXoG2vIJ
4shzM9IEE2JMdBgtEpL6p42rFQmSsJzHbrE3eoHmtvVBEvqknniMJMrFf0gHd6//SGZna5gaeEoS
XS1AZ2Fr0YtivCDkYyNYZo0E5M3ijXIJ9bXoChN++j/JO48tuZEt2X4RbkM41DS0Ti0nWEwmCa01
vv5tR/BWkaxerPXGPYkCIpOVIQAX55hte4g755FNBwa2pfrSJM4+YLQduO4FEpWMwOzR39td9t4z
KmHVXNmIUQUDXaFbm6mx6Wyw4+n8Y9R7dK/EMgytHa6SpTy3Y/+oOl+oVLK389YRwUDsGi2aABoV
nRCzWJd8UCRnD/LhG0x/EN3yNr21IouOJts5Fl1MB5CMyOzAkmBhFvOSU+9oC6QID64Tf1cKQd+c
pYJGZds4+IN1gYJ8KblqE4oacXvyFfJ70IGhonIvGaHxFdGrdZx8J5Vocg0sBWKHVt/Phy0rib2m
qeO5QVDQmiYFZCjFFLsfe/a9iRN9D0mFXIc6LUKE12KanuVCqpTdQD7WAWklJpe1b3pr+VYqVgdt
sobvuZaflMn6zxaHziGrwco+aKedmjp7y81pLeiaTSZedqLPMMn8yxX7zwtWqMjqLAIPWQETo/3r
BdvDf1DGysy38mslFWop5+yUqgkx1ChdUozk6RJBrcPEeZqK/NYqETmDmPzz6/gtgH5egVuapVqW
xsDBDfTry+iGoE6w5Obb3iM3OYOvnneok0MrWfOxkPP58ee/p/3zfRsIvpjLTeFopm2qv/5B8ie6
1p8IhbEoK7UkYQWxubAdsWOn+64KA1c1NRWp9mH6kpNwFksZCstuz7j782sx5Zv7feCyVccxbBI2
dOHILPufBi63JrTSCS2+gy5bzsseVsQjLa8ej+vYgoMJmZodVivWQQkfkHQdJtJwjeZZ6Okp0k0m
VgcbwV3tc484ezf/HFEXY4PqiYyY747gKzTnrdUTcFrEWw9NZmJfSvj5gyYunlIdHOOl0QQKUxrA
DdV93THOCHyW3P6KDoyFxR2keIxAYklvbE3e27bmfp16Wj/gHUngsTL/yLVqDFi3cAcxhfhehhrN
nFf9f/7IxG+x71wvv162xq8fGfF+Q1pqfGTxRNgYujGSzrc+hnK6B9XwASITbPhXOaZlFqMKN6DO
qOIo1k6Wq6G2glWNSSKUn1Mbtqtqes/jU1rDS7bIBTxbE6Lv+mPoEc+Nh8L6yJgAnZgtAfi1kjgk
CtAXrwLey1Aq742ulyvw+L012+c/v1fjf7s8XJPSF9cpy0ftt/cKdl6nlJXnW7mUTjyGUxISKHgt
8PEuOtSK6keffKDA3sjBz9u2/istgpUgtwQt4bKpPhhcbTddQ0adl9BDJHZyLmx9hU0BK2tdbAZn
2UVUB19LMayI/FsPhOfCZFoWvkDhyH5SsS86WDocO2DiutW/vMn/bQAAR8eG3tRcwxDOr18oilI1
FpiNtrLIxS5vGMXW6tBokPNb0rYp+myTFPRO2Q63WboO3PSomx9OzMYw+KD4SXiZ1qx6716tSCtn
1xIPDK/cSPPlWtzLy1PuWjHSrp10X2DsHTp7o5pnqAHYYEAV89NgYOlQiO2f351OseQfd7hrGarr
sjTQbE2++5/ucAPdP9jWgTs8Sj5gbJuj2Dt4DLF6QAgOrD0Bfwf2EAubzS1zDvdRa37D64LZnr0Y
vpJiVNYeZWC9rRedkZxKbkY5UeZgJafePhYEU/75Rc9D4O/DEl8I9iVhgeFz5Jv6+UUnpQGPpeZF
M9fKbfVAB8SxIMqnYieH6DHrVkSYrCZtJXGmBfgNXPJr1bUvhs3EleCdCveKIDoyem1DBpvWOjtI
bD/CJ88rGRdY/LC7jQSTfn3fxulajnSyftLHwZly6LO8vQgTXnQuI2+2thoGMItN/4QDmGazvCvV
wFzGob2hz7fwNZ7LEbLl9ascef78iej/HHUM17UNjGqCKdOZf/7TJ5IwKhDISkiA/BTkFkxuheTA
Ymr6Qo6UQGTDRcgmqmc4qCCoRwS7ySqAfIsqxKDoSY44TpAtkOYvW/bJ//IS5WDwjy/NthxhgP9G
nfHbfWQWBfU9jZdYDCgQ2QIyAy75xOW0Lvf9BZ+i3HeOQ3KC2XJdG7PPx4c7DO8lX+FcgjEZ8lkl
KeNSbkxZF6wtP1n/+bXOV/2vr5VBXLVty9ZMLJ3qb4vliU+u8ybuCiPAlWjc5/AgYUusbFD2OQus
3h93utovQ3urOcqaPKSF4cGSoIgUNxfR470rs+uC6EcJ9cc24reK7m+n/ycLvJrGp/8//62i/qPA
u88+84zorC8/V3jnf/Ojwiu0/6i6RgnVNGUVV46A1wqva/5HV4WuytUNrm9hcEX+qPCa/7EclTvK
QRiiCQMs1l8VXkVT/0NxR6h07lkTsTC1/n9KvPPf//W+UHVmUIsp1GH41ZzfFpjQNNFc0HihCV8S
IYudZqs6kUOunEKM5nxEgWcBcw+tuR5nt8IYlAPi/fv5LK0YcZIKMjtySCqAkjeIIH+8RRsx3iru
YB0j/F2uqUAznbQvJauyla9Tyoux72Gb0qpXzTU/Iv6vnyoReC7mKgJpfWIx/Lr8bN32u6E15ovm
xR91pt7F2djdGTGhj5g3hmOnhtPRszvS5iEz3el+rC7VqLBeTT94TuwmXl+JpNDc4DbR2l1VRq0d
RyPVHpq4o5fVj+8xmq4VSdjaceot9QEe1b05TiCNG0iSm6JIXgCIoD9pIup9alfdORAg7+bnilz/
7oKCO7pjcAmkGmAWEPpagrR2FvSCJQrWSmQY24yE3/N8pIgqvB79/dz1yDcNllKkJA1mOyJhdcf3
LPoasT5+NRkRdvPTte6fJjiD1sGvhwW2wuSs5Iq69eXRqBg/jubnxoSat4uylLkfCEkXPyDnSx8r
j0BQv2PPMp/WKZD9sBGgMN1sOTZ+h76c8Ndey/33+YitjfL20xEKdLt5m6U9vvQRGF6CsbpUULbY
mb2en8NzfPrp5voxCP1cy7B/3Z4wfXC5Ck1WEWzuANP+bc3XFo1SdegwNiD1HTLjNCRmfIO1GP2N
6H1vZ2mJeCkh/83fbBaZP57PYj9aYzTrtpalUyjWfWNPOnLwkFqpfoqM4KXWQ2Ca809bQedXJPXB
NKzpdXD6rTFW6ddeH4xFnvAV5VXtHa2WIIDKGEM8ZyrtV198HzwihkVbvpetXy+H0jO2CTSEVWhG
Z63Lu9vZHGn2yZl4sp/OBg8+Af703tsgiya2x8s0JKPUnOcj1FD5fTiEuAd7Jb/35VHY0GBOXDBa
fM/iYZoo0EfYwfezbj2ksrkTsVLQeWFJMCXlbTPBux2wa82t6/khrQZiNl20A7KbjUi+W9R1mB0z
PSv/bUOt/7qS5avT+O4c02EzqzpC+31W6xSna8fGighXigaikoeiO/mWz76jGLdekPSvmdDDJdA0
D+puVZLsq1ASlxK/AAtTCjEeNYLasgOO3U+zQHlYeN+QxiPt4264iYT5dcAMDufNc78UTbcetdz7
1ofDfQix8ZVUC2wZSnY3hupwQ1bVx/ylFpn5ElTCe2zNzoJdaaLWEE76CP7uA/QROcUEHO8Qqrg3
WlxWSARGc9HlgwubAwU91AKzx+ZjOdsxHQI0Z0V2Bhp8iR2jfLRoVx2n2OhW5CqP7+DcbvLQXKOT
ys6j/MxTE+A6sle0U/I0qElwJs6AWrc8Rb7ZHKaSoq+fda3Uq2IVU6CO+31fnhQRfsPQZj50BkLr
csp3SdA7NyPr7TXFMIauJtAinNROvdWNCM8FCrUNVN54V0qrUtUmuNzAaa7nUwcCSSaK6kF64zM1
Gb78dZCVIQ57TPKqUMWSDxonDvyjYV0znsQ6lTO70IKPKe1vlT4vnzRUxrvESp0NkWrTaxmbKy0l
Vhg/LjG7gm0KwssQWJvnPules4vkPdzrPemNpntfB6Z78kzfOhYBOzER5fVT1yeoTHW1+YaAmoHL
8L92JG7hz62Gu8LKkl1b4YKvU6//l9WYLVeGf6/GuG4ZdEhNUamc4hNnuv51ud+g/CVMSZV7lEHd
zRBOIrkIjCKMkiqvlIgnlBosWyne3BIoQd0ih2/0rCUPJE8OpNe6xFXGn0ZVBmskHXgCmDZuQ22H
wRVSCajaxawXA0xVUqvH1Ij2MwP0RFia32LznVyiI+ukfLUngDOtFZwDmojnySXxiKBz5CWD7a4i
eZSH9Z1V4StghVl/iYZvbT9a7xoy92ipT5n1aI8oeAt3eG0FmBSSU05+kvaP2iBqLOz9sAdZKl4I
JL+okP6YWAw6DaP3RZem1x6h8yay7GYb5KG/DAGR7pBL1DfQ0CA2Zeq2QGJhplhV61TXnxRFJhfI
08wxy+OYGQlKKf0mZH1zVzfp3WxJmx/I1ITRBuySGic2tTYkCvvPkwfLmd+/SrKQXBXVj61CqmQZ
9etXWWQWfN80Dna+hZep8HQkSZX7pHUwIP86m61Bau3WBz0c1r2ISO2zE7EnoWV8HGlFhgDSqwQr
yfybZUoYelOzHO/clEWO0umfNj2fc2bmQMMlikxz96S5ETxS2/DOMSk/JkO6m13EkQcAv9Va7msj
sxOqxGG1CnxLuZ+PYr/9cYTl4M4vEnXXj7iLtOHOisOvoRw+5zFUJfA3UyhFRHZByIF0jdpF9s5g
1VwwixhPpVW811rWXFis6POZWbPNREPerRSS/tYV1JbnYWAa0FP7c+jdY0Jq9Xoi/XRjGQKtsCd5
JIGa3LFyo9DSd4ivSOdbtYanMIhJtlkz9hE1Yy3Y4VQyLtnkOOAgezTwwu9okMjX2znsAcPoycG1
cET3bfyg4yioYnsz1I96KZ10tUZwFPQIBbMiDzjd9WfVrjdp2xyRD8fg+FKxsSGHnGcD/fwQ49dZ
kHEs1plVoJAaHPeA0WItkM+csVIhronjr3GZUNEZCWQx2rrZG61e6zeuihlsCJOXeCyDp6QTYltk
U7nrbYIgrv7FjBb51gOY9yAEeUrY9PqFgZVp14UiXw1IJRbQRdVLBIiK/oC6jTGFPVxhLVGnXGIr
Yo0kb5cWsDcZj7Tn24aQv7BnFCjc/fXIG2JazM7Rt+tpA7F43AYM92+67xHFBTUcYEJ2KpC4LvnI
yreKUo9J82xDI4KsaH/IL5bk5xq5ixJ2vrSuOlcmnf4hSCBFTl377mSxtuQu7m7TVumRX+QeGlgG
cAV28djE80okxeLiurjIe+RFNgX+P9+ROlqW325Ji/K6agidSoDpuirbmV+KKVNtK8IIYmg1zAh7
F53bIioxmbpkpx3nB2dwpmrx97kgbT60my+wTz5KKeVW4DNc0iH8CEm6utEcUbzF2E92zCAfGYSm
e6SaysmkC70Utcgv5QzwcsB6TSwlVg2G2CPE8u6hha41LxtLw2FgkM4NhYTjNvM1iDoNCFM/Dj+M
0LvtUZndpSG+MTmc+2rp0cvbhnTKiXSibLTxYmyJ1O6e8GU+C6PId7q871hAtytdnmrypvRlcwg6
7A39ZQglVsGVWrvBU64ypfqx6X0bP9KY16gSDHFXISZgaVx9MRsWlyJykzvTwjhqwn4gnRGpoPSb
ddKGJqimczMZHc18niv7qaVggWqj8uxVMdAnmoX/f53Nr0aeWWqs3V+tKv/9zR8vHBh3HDHyDSYa
RkWu0cYQKKpDPmTu1M390I8EuzrCuwRd7Z8nHcuFTtO43V+NjU2LMns/sex7E/TBXvWpoceWWp9t
IJ4tA0Fkq9vmSs8SIEm5YX2W5Bahiu2+8C9fgTcRyhUl3sZSGvMhy7pENqm+56bn3FmjfyJBA7u2
tEvMD6maE3+m0edF1ihRNqk4WX4ge2KBfQaub+5zi1SXq9aa8g552pJDCIZHgHruiUWIMBOYQGYe
Uh0nQBfmpBu0noYRmfzz2UNgE3N7DLp2jaajh/deGE+Qry+EOyND1Ot+n+tp+ci8htRWMV5MCKfH
gGj1JevIV9Hjslwr6V1dpggoHUG/vugCBHrirQwG7XZUPDDo7Iv3QZqGzzbanLYl6Ov6D31yReHs
yNFvUhRSevF3SI6IX3xc7/lZhKu4TUf3xCbCxs4e2TwpmyHqUBRUmYvD0ba6Y6VnWkZUhD9yJ8iv
yNkC9WAdCtZoMQyQgvkvaUHfa8ihKwKHSTmtfXqu7kjiEwBdZWFXWnWnWy/XP2z22YQWP+6Wflow
X9W+9WBhhjkkg2EscKqtcHTCukjsfmMH2Xclywr8XxjEsPbIiVDP22ExjslwGxfK80wtwOkw7IBt
huvRV6otTTH6X3g/tz534sqUlwQwcPwv4IsQarsw2bp4G88LVTEdGLn8S+TEGG+bEmB66Zd7cn+w
VIXoJuULpDjSLSsxTDu2r+bDZAgPbdQi0FU062mZ3Wp/PTC9PWY+MRN6kFf7zlHHI2FsFYaxIHzE
bg0NC+DanT0wjK367g0Bb3pHhag8mLEIaT3VATj9HOlIobCwN4cUi56NrsMy3SNLuDeRFPWNEjQU
G4ye+qnlm/VGixRIPmOq4TgdxGWUD2aT/XgodHLpqa62UX2E2Njc1HKWmR8cszt2RQamDtP0ERMc
q/jG0S7IKOx40dh4HQLX/zY7wZJcs9mp4Md2SyV7AYVgrUlpBkMrgeDzA8GGn2OLVYOpE36ZRzYl
nOSQD3yqT2BMu8fSL/QVkDeSYuWpXZg2zh97RHBN4GfVCvR+ch1Q4mWXHxHOzifATekpTvoQqA+O
rxjPymNpI9Syp9wBQ916zT5v/eqpejGkj44uPoRx0uAwmRcvwmdai8dXSIzBch7/K5Zj8+2gYTFl
qzKQEybvjoId1bbQsWEtE82GAD0URPdGcisdOC1+vyuuQcGP1gePeCzrtSWsYDvPM8OE6gW8WEtw
Y+4sQdQYayergnNhO8h2+C5VaD9tUxyvb2wcUSFkeFWSsloGppZdz4KYjoEfTc95W0IHLMShLgPd
2hoC5/y8xpofHLnaalJNPXTzXWHY4XJemkUPXjKMnwJ828IyGncd5MjPif60k1VFTh5xSCZIA9Xb
2jZl4KTwUEngI4iXtQIG2RDael4DBjZJOOwtvyUxl73JJbkPVS6M3A0E93nbA1H1vpdOH57xtFn1
poMlNX/OhLZuTH2yH33M6mzSRooMpPBk09js/DJTX8GoL2YroVU136z5+o1zLvEK5v0ikUUtZtKH
ytRvEj8QN1bkdke7JSAjiWW7kNzvI+kPe96X/akU6gta8erZFDeB3dQ02rzxnUT0Z60qn+B91wCL
xPhKjMpL55bxHQP3sAqZMJduwDn68jQkeFW1dqqFd7WjDPpEYhgODk99jOrKvFRW96KW4FuMzDzl
sigUh+PXOJ6w5OkC8Ds7GRs26nJSBhxxvMS67bLbRg2sY1j47x1yZNgcPCCeNJYtNfr6jQF6kaQa
ubFyd66XYfEwopeSQ5VKe2RZoE9a25KAbkBmg+gZm2fc4cF+vlAVebW2il+fhvSu0ev0HOQsjXCe
yKV8mJ59bnPEMRUBrwl6Uh9K1/qKSICpq1DpfMGlZW4M3YLxjaaFtCrhXx/cJv4QbVYfGj2Cb+o2
AwDu/2ZcgCYvBvReBB4T0iTXEmZmk1FNv2amdZkS+kvQERiZ+bLr+nRctA6EFJkAJMgO2efInlci
kSudUCl2kxLXmNVZ6bh9lj32gRdemlBDjGujJ++4yVNHjAeX6SDIWtq2wMhPqR2CjrL94kX1UAvG
sPs3kWFj8Q7dW3xG2iJHe/gyH1EMSVduwQDr1ZTN6IayL5fwBjVQ8pOhdN+ymEwqmIfPmqj7FeYb
Yh/SlhZ9Urqb+fO2oq5Ebq9Xm3lOLYqATLQW/lfbAQAiNWL995FaGdruOlVN1FIXdmw9RvIjTuVH
PD+QpPWqEshybtVxB2Ys++poEzxIq/1SJJF+zMeh34ZRGh5sbuFLlHYT+XvlcKkptaB+DlbI+frb
q72sHd2Nlbds8PAhwX+vwhWOtv5WE374MIyVu7FH7qhe026DZnD3BIYU6/n281Jjq0ys0GzF6LaJ
qYoLNQ5uQWkCH2o4eWyywH8HOsJMfKiHAOEhvHE2e2PdGnd+8On6FWWs9m3eRM4nYfVuTupnzqYZ
jQUdgd5trRNi9a2VlPr5utqbtO/YQKB5xCULVGkUKtnHXEfecnK8pRa2EIvk8sptcIUGhva11Orh
aznd9GNjf/aY8iXpBSlmXrNQ0rQa0F9vwfgT4d21cmt348YGk7qaT9tusHfXkQqIi2Jr6qInnv48
LyCsHjhH6jwbZd7CPVr1uWMsxZBQRbMq694U5cv8iY2twRwVOMWpMyL7Pm3y6/Nu5ti85uEVI9eI
SorPr1SwVetW9pQjoL4pq+xjNLHse3Bcblu/e1fryHp2VJDsXq1qZ2Sm8QHa8TDYysb24JRQsDKx
AyXD15F4e4Rt7aMVWuliNEFcsBSkHQ5B6x09+AIT37p30hxVdqveGnn8XNmd8eIRWrDrLUG4gJ5t
Khzoq0quQkM3JRlFnmZKhLc5VMLd3JdAjg1YUL8v4OKZknow01syH6lKgSpuM5+GiIGXXjNWrNGU
XR/60UughtqWFr69HRLfeG6LCpEANFN1YDeemXV1x77JWedQWFdmKZgoKttbVmPj7dsh7o5Djbud
ZRclptpuj6A7GGcavZE/4VyMCvSu9sWl1H5khIFNL6/t+fL3dbrseIzMwyDRDDpBFEdD/sr808JP
2ltGURbS1RMc4vq2iQr3qRheZsuY1WgJGWoxUcJBkILgIdUptZMtavNpUwbG+Go7/psXZO5t4LuW
TCJ6oFU8vjIH/f5b5Pd452gKK4KwMOWxPbNvpr+O8l798dzfR34QMDuDN7j+Xu7FxdkI+FIMpPV2
QdBPF9fBZdLY9xRpWb6YWvfSgqVYqEwaZ6fET61YdbLy0by9En6o4kGGt6LV2Yn0gvxFdbgYh469
4zB+5dn2XMpkn8ocX/zetnZXLnzCm1myRUUHI8fzkCSGZZ1ZWO3l6Tyqd36lLdSCPCPXOToxReBh
TB/nO6IkVWhFgBwhrAWYb5JeiO2V9VoI1vTwgeVxy5f+GorPBAQEgXikpskdkq0fR/Nz5DEnd5N8
bj6KHH/jA3tZKA3Ga3OI/ZU/OOlhPm30EoxibKwsYolXkQRm0ACobyy2QRsvCcD9x0N91ERw8AZJ
SVKhQTtjBxIc3sXGLN3gAdiIfrqO0SMdLU9a31NEqA9GObxXKq70mceuCoIkygGF9/xD2oI9LYLR
WJagbxGgpNEnDSAj9kBuiREjaK7rl6buWkC0nbaucqRShEhpWzSPEEkrtb5NkzLZetkouJBHcYil
Pk5gNL/pUHauTUevH1VXq5i23YWDI/TOsHsdEmZkrIDVUmdPXkXihm9WdtMTBfHQtPE489CQWZni
QU9VOBeJ+qyKbt3TC0BJCwtofkAOhfWs1aodPs9lTlCP3K4D1gxj447E8+8zoWysOmPDcE4OuCiN
0wS3OABk/qUkFbaXG/Kqo/rQllgr4ByxTYnqaJ2UTb+aR/v5oTULkl/wwHtjs7nuW4uid35s4ECO
oxezw3eHye6QyDniOlGkQ7qaCGSd1xVB1zBi2FO1ajXgDstInoOM8ZHqMUepoRp86OHI3zedlxE7
89aOs3KHy60kRUCjC+Cj9YJ3Wb3S9gDUDOPoKR6JM6P5tjK0IT32zhi89CQ2CYxMbyYbo90UhQ5s
FpXAb/C8BFmaVrevFFzZMqEskg/VhFhKEUD2tS+R7G1SyigxkRP8Msfkzc8l6HkXg6FnN8aAPQnK
TiOHF/SQ83Q10ZhZ8meAHiWJedRkeamhvATOsXtO/OGGu+qeKXB8xWQJ2Deq+40ZA08ZYloGZpes
zEGxX10SUzZ9Jmwydp3gKUvFndfw7aDaZsfQGOKSRwqLKLm0YdTeeDrgVG+C6snKnOlJ4QIuzyzK
CqbMBu8n0eJ1T6lsktQAAPPJWYfYe1M4lbIwkEKuYt9kLTYpFQ2ENL7hzgzvmbqe7L4o36h6aPR8
QhTYwAGXc+hjixtMC/BdF4iQVmoo6eN9+jivF7Bd5TfyrDF1/4DBVl2b48CXVjX+F49OReT0+vcW
OzX3oQXQIxYrRR+9T1cr3ppEb9/4CL1FSIDmbQ8zZx4LkgBRZwf9aD14+oAvRXQfoMvUDfAU9mAS
WqKEbDdHuwxOMeGZT0pK9AzJZvuW3sBG69jtpaDQ76rR8LdTYkRHxWmpwRD1s0mMIF87XWNv2fic
uiKEUYI9Q8rj9ENoDNqB64x8d40pO0fb/+rHhN0GRte+0DCsPeoGcW+rJ2tqCShiPUvzhNZxKUxs
yyxA6BeLjRIqtIkCi/1XSZksGXrjVKcDUW31KvfdPQY5/duvBzL+1uvjkK6w3E1qaXMmq0rhJojC
Q2KG7xZ/4phST773iCK+FFm2N5yyo/PHahCnSn0odN4fkrv6dbJIK4POgN+FlXSgMKiBRVpHTDjb
IWjbs9+r7XaSR4F8bj6an/P9cVqpSsFN27nI2yo5Uo32AYU89AL8x4rHWyya27ZOqntwurdBrQHN
zEW6mKcbDTWI6kZEIBrOdJuaL1aUd8gFfPPBwY1BKzfv3zvDunEI3MAVgpHdAW68YOP5QMnBWzmJ
q+yhhqabLvLSdSUX+n2cOxcqp5QQABS0bfcwtjReq8rolmNUGC86LQqGhMrfRJ1x7xppeJpLDnzj
7pooO+ext+x04elhsc8M7EiJU08UMvufdkZ1rkAoggS4NKqExnRbfxUNYF3ZZDZb8da04DeCwv4G
wWpcEpg9riy5vtUyYmRLjWpdklx/O+yyjwGr97M7IVDhvmnPAmy+UOwcvYrrIh60p32YS7ivLBM3
zki2lqVNS6PoHk02Wg++O0ULxazTeza/1iElOnBdZ7r/rpsvhvHU+3r8lpRAhu0R6vK8ZebpghSa
t1IU8S5nB7IMPS/cW5/hGORYuXVci/Z0UAIr21d9Tt5w6oZUChWioZXi0hdxe66LCS2pqn7vQo1Q
whAV4uRTn2awaXdYiynKyqNpPiL4ZXutXcjGySJoGzVZ0pv5ng1NeMxNP7+3O0vZz4VTb6qLJVMd
+SExTUUzKShcknuxEW4GJExWsZ1GL7Zp3IZoO/z6RhtLZ3+d4gPNQeQwjPG4oLqmM/W1rDdAPUZs
sRnWHtywp7TLR5ljSjprcfEN96X+VDdkTgxV4K902QL0ovfaqbST8OBa5qVzD+MS3gHhD7B9kmKJ
A558RRDvx/mIpj+8FpwIDU28J0JrC+7+Rz0uQQ+K2KZ6CjMhAKZ5Le8kUYNexx+WJWLxfUeQ2Kbu
vXCTqiAfI4t4h74JnGMaYgiKvSL5CMkyTxTtQ1ToSVvP6E9uPeQ3bo915/oDFTWiEOUxqFttFRsj
yUVqBXkR89xi3tZGGT29BHyYTnfqzIoNdnu9A8yYf8+t4reDATxcBEf1hLXBxYUOD0pUxAWnjgXN
Zw52SplWzl1lbVENE0ieTedGIqsq+aB5RkFwq3n0hZPhf/On7bznmOyg3+gdubXzKaRe/8F3pFEr
qY6DVxZv16TY0SKu3dczojLlN2VEoj7Op+yVtYPWqyFsNJ6LWnDWcwVLz4KGQOwAxmnGkvCOHHp7
6ZMFLy+PwkyYHByMt8daEueNDkYLmEuQOjQl7ZAvPTW7+0g41KUm07jMDx7N70tdtM6RTf/GVyOy
oQieWdpj82OZ0nHRHK63qhE32OAaUN9y4/93lcX0hmrhCa3d2xGdVavHTDjXPqpQ9EdoMQQBzsUP
lnsDwYonvIqK5z6o+IIeY65jKBUNdb8xCB7DHDH/JKsn809pYJNtGCsETjvdjR/Ud42nafuynrJd
bk3hLeTCEN8Tepcxi54DP1cuYRmPyzRLXvVadR+mMppw8yqxDJ+J300tXlCyLKDyCmfrs6s/lNRh
F39XhEr63SsrJnfMQWgHBD/uXwy7QDgW5M9XYUGpxWicivw4D4ZONh7glSXv1EQEU1VAclOTIg7j
Iim0lOgTPRmv9/AcVmH7EZxQUz8RcdRvWSpPOy+Itd01aKdQDLjarNS8WTmhD5uwS9vNfP92OdxM
FIX20lHacTU0DbUUSMUrhp7ivdGRiek+STHzwGpbPf8Xt6PWAb8eF2ya9i9Tfw7z0r5cF1RFgKBn
btBWRREh2MZAXVTtHtDGVaPioIxaD62n4NMbg2f5fDeR6ZYr9kuB/W9tdg0Dmq5cf9bSEkY/ZIUk
AOnyg003M7kjs2JrlQKXwqUtbi2jF9+91lp4gR59jklDhC8v+RGNGcHI86umVr2E6qXdzHofDb8N
xBpbg+oR4/NMlMfQYVmR61TjiR6mw4ZtKgSd8aSVSkseH9w9LzdfCGJw7xV/eFIiVNlZX/9+UObH
XMWyPVn2t8w0F6KMaFJXLMsi1j+fypB95H1uvOp4smmvjc0DEG88j65oj5BfdvDCU2SItXUOE5zA
Ge8anaP4ceTL50L5099/L+3dHZPlU8TKa+PZkQd+1KtXSdkHT1ZGmwRrJzmWavEWqKXxmRLxlFdD
iESzPpokAxC9IvxTlCqAgC0WUoOLYRrNVnJnh1UD0M80iU/IptveoxNq9a74kkWCPWfUfmMV/l5W
o87mNRpwWnfeDXDhV2MuPuoIYoiTwVsqT6MSFRapd0uqk8N9bdAS9ojR/hqaybKRajRFKV7lieEk
xbnp3fSx9GiL1iaWfT0a2FJj1dtZMVulIJBCD03/oisUQQIMykUQ34VRZr6VeV4ukS5UUA6tYpOw
qyn8x1Jrn1qnmb5MFpQ6OBXBzciEfrHdlvC2zpm+1N540wEtWdpz5h77/qssM1MSNGtG8JVoovjS
QwjSm4meUplL3h4xoUfTACfZjTZL5wEAWudk3sWrnfLuqmHt/PRBlSViugLuGZIMMFvOKLI29ywD
z0mpHCHBg6KiwPrUdU580tAO34OBy259cAwIoelL+MF3OHfWjRFLFLZcFmdmtNKdGh6oYYKwQpJx
NLz8MREhjVWXqD1b6soyTXtSW+Kt7TYq9x3RTitKOpey7wo270zvVZjpR0e2aedTg1hauzbF0pCd
NDIrkafKIyI92NZkubse43KTNbX8VP76QUxdkl5p8jrA870odW/taisHXCoXkGozjPAJ0Mtq3R7v
qvto9mwD7NZRTnPz3JCn4XRPpaI4RnJ071oDcJEwws18+v8IO6/ltrVsi34RqpA38MocRIpKluwX
lCNyzvj6O/amu93ndN0+LywAlGVJRFh7rTnHzLy+PQsHkjsQ4EtDfXBL7ABQ1+zT05X8OWtcyq1L
aNzeycijkpHdZUaIJoEAydGZ+yMLN/dsdLq1LXKMZT5X6Fm9ZDgD7lt8/Pgpi1zfkqNr1ZAALONc
D+2/NnUum5WLnGMawJznAGQugifaNooD7XWOWn66LCh/GATCmv3wYxTCBmgWPs8iWj7nLqkZddLl
zwZBK6SnEhaAJHFALlIP20l2K3KE1WdRgekc5C5KSnwqdT8c1QlDJ3vdpZn2qM6cqJiB5wNwTeBq
Mk1FHxHnPCDN0mJXjvlikY3nqZBeIFqK1DHdixsnwbEde2+bxr31xSpxvPK36yztc+rnR9VRVi+u
CJb1YAJAvneZoQ0+NkN2bLJ2a4QoaysIe8+tH27V/9zIvcrXNurT1PQg3zW57q19bXhS63Rripp9
PY7MuVwqjqJt9UsRG0yqibFBn8CytnCT6kMLmV5rY2wdCLx3toBGv1haNPxKyL8S1H9IcvJn/Jvz
ZwCsaOWqwDiaA+ZirzxSsaMtkv2r1Hcfu3A6KvmGetG1kjjaKoz3XWMdfs8wF2QuwGStY9OG8g46
gQ0edHMLkDV4dlxAxE7fOR9RXH+ZzTH82eHdZJIwf5noEWyNpn/kRmbdm8ZonctNZQJGJqt+3g2G
o7Eao0oOZia9RMQ/FXwoD3NCV0AJAP69ywIqOGS9CdTY70g7HArwtuakvZXBCKEtWoGITF4BHFhv
co8E9+TVy4rj/dlGDOXngU7lsYyBBnfeNH80CzWQVxNST2CPL0Pmu2cPyuw5apaf8Ce6ZydN3MuQ
M3ofkQKUPAG2sZJPkHGyy0oWGhnCbHgVfK164cM4jk0CyLihqVggdaATSRBH6xhHm2Yjwjb2UqeY
b23rNuh4XSjOaX2F05y/6rk7X6N6vFXGItr1WCS70nOtA8/T73YUM75T8rOmp8FFoqMgmOn+U6v/
exZLJxdi6EfSZrzc76lhZhk33zBycKR+y4qL/ybEO79Hw1Ju0ETELyEKx5znm/9lsKNHdRYodY/f
1f1DPT3AiAIlgu5eyfDj6UEzKXxN2vTXFKVOL8vdodPz8wAzCs8ulSGy9+IzAz6amFI8PXD6iLa+
WBX1LR9bsg1FM+LeNvNbRkP5FkcGK6cRv2/LEnalLg5aCzQsTVA9apdppHnEWg4llpV8Qk1G59qX
PTp+mYxn8k0sGDv6Fi2cjxRZ+CLZAkqvdkq4Hut6fCllQGZgiOP9bzMupnavwxjhgVzM8ZoXpQ2R
NBmn7Z+tuU3GW5iZJAJXKQiRKrjGstuI5+KKOkk/J1k50y2FH0HF46HaBG/rxg2pwnZf3liZD1da
cgOasBqohohhENfkhu8LEaTbNO+MTa33+ZcQMbkf0kvTbDq3CNnF85IHNRWqnh/apX2BZhScParO
tT3MHa1x4rulHyAIBc17T/vIRuu7U1IMO/lN/YiVxQQ5G4njgGC4KuIxOIyFHyK9B18Mtj0k14In
SkhKz0btqjfUl8xD1x2poKLzKLf+vCvbmvdvcP+6fvlkIFSnTxC2T4E1VaspiaJjSVNv7cR8FMk4
oFhlvdofnKBkBkjPgTyyyl8p9a49uzv8NeFzqJfjy+/G5sTI2Rc3Z1r66388QjmkVc9mk6LQDmvq
mHb8wMpXM/DxkYTlCIa0oLZ3uARf1A258BbnSbcWmSy6U1d9PJbh0YCVvh2GcjxY6QDiWhb92aC/
+LSryNbs6H2MYftrkl0Xu7852bD8MHwbuF7X/e69dnP5no5z+1jKftrA8OTd6ZKvjsMHUtVkX4fi
EhhoUVKLVJSRLDe0F3H1Ptqc6zH92gvpwNU7nQCWFfmybROx7N1ebw+NbNkN1pC9mV7/qVvc/Hu0
eN/H0Z0l1hDSrWx150NDoIp0gJsDS011UC+kvdAYL2RgFDeffrSkEMeXZB7OfhDnP8N8OnOFQ0UL
unPKh3bXo6Fx3RD0ZB+5x1TvdVN/IrQGExbtn091/qR+7qnCizM0OUKR8Fl9cF4e6o/jEjwxxTU3
LtPBU0Kw1sb0eUB0M53JCGL91gHR+2F0iJhknxj7fEShRhY5PuoXzaYzWMgZe5HiZ9dCsmOKSwrL
YdOKAQiv/BPpCS1qjzmY5sfTJ2umek7hFevGT33U8dLInnFAPAUgxDK5hF7Rv9ajAZqwMp643F+n
aoyw95asoOTTvyI75eSNFBnqxhJn7tMIvYn+rxTGGeaAcj0bTcBI6M3Qo9b7ZOC3egl6SIqRGWOi
RfwFYoifNe/RLzZRvPXtVD+EqBleyPL6papOWWLmnZje0NAMRDoS2OoEJuJr+eSNtD45Ly0CY8Yt
xsaBQrifPb15iqBgqWeY2nN5fvXmYl4IRdBIYZ8BejkUiqmXfgMskf6CfdsHaMtAkVm3Jgm8q12D
3yK0od04PmWj1+nx1RqZN0eTk38HI1w1ZvuNeOXu/gU4+WMW7wye//sLGitmoD3Zx799kQZEOcu6
//+7/OsL1M/RWnl4ASYN5IFSbqRTTHpbo32ebOJlQgOmeKTry4vdo/aUxxPcVThRC+uYVJgEeqxl
6usJsyr2bY27lqFwRxyeaWBgMfynacn26oyM46X9/eArGbiMyN5YOsp14lT+juJadFy1HmKJh1QQ
PeHPrnEmjJiym6RVUv3uH7vmDMNK08LwvrvoTMwcj8SYesof0wwBWCPnG5NJLGYhrLehtGl6E65E
NnpwL+6wac77osp/7+aZP++brvtKgKNYuaEeo1HxYD660/BZ9/z3uI+mn7ZVruuAVukqZ6iT1hRT
8Tx9sXoYsa0wK1xHPCRro/QusxcHrIbRhRZO7r8PWOmr2ml+GL1417PEf/M7o90hM6RNwsX4mMZM
TlMHvc2U4YqpJ9ANde8Vz44PqqKY8B5HCBXPOD3aPX8M59an6UNTlGiY1Gyh4W8vli9GNBwCv3tQ
JcF9zSdcrmdRtA868QFOZXefrH6qTnVSlhtWwe21W1hkqZGSVVvBE6uX8IxeK932chbpiVVYk5uz
2OS5DIWYLr3FN0r9nuV+HCcbpPbgRpMs+qS2WOqHv7dYcVP9l2vwge5Kw1n2NULiSwI8V8QyVvhj
7PaHSUw3cTtl8QkSLOnU1RedWFX0REU4XPTzBKMJNxSz5plhZN1qD1lfezf10sKyV/WDhzXzMTcW
MDYF6T4T3Tn1fCH9UmNN5H27k7bVuy6LBc1Bh98tl9pPrfu5stBG1TrNfo+XYDtrnCYskNpT7OXZ
oz0NMla8r77m3bSBl+H+CCj4VsJO9NfQSm0IIJTlXlhCsEFZi6aE3yTThnLts5zdEQpE91qqtjrX
h3wtdx2mgWCkrGWfT9VLF6f5d90nCFKn4NjMXsj6u5njU+AAErpXWG4Vn5be+r3riBp5lVQr45HB
pJWmT7rDD6zNILqyktIZHLiJhSByEcSWhJ3w6FhKUsiSpCBtVd65sZSHm9SJ7/9B5JvfPcZ3F7Xq
Curlcwk2mDnXU58HxsWeYeCo2qmCBLtCxdqvmmJxjhWLrGO84B3VJzqz9x8qQGySTnRG1c+ukxQt
gaP/uZvBIoa5KkMao5jQbQQPWrJEv7dK/8JTaHhiwllvcpgXj46fGIfRqYpjV5g0amVfjNi7XVJr
0S01K41ewfLhL2Z7r/VLBxYSVxpiYbwC1iD+yUikaAF/PGHwOnWhW6bpUJp7pmW5GLT/EwGh49Lp
UI6MOz+240MOfg2GSAgj2LO2jTURD1yF1jnsqrdUb+czc+/2iaV3tqE5VW6aXmvPY222505uVQtJ
wDgYpTiWXa+wWSY7CZkXvXRtAUzDBBA3H9VrLoWO4VTVe33Igz3abI00QMgA+HSNzyMUTbCy4wqp
R4CzaiSh2W/j56A3q21p+88hkTjHJeitU+RQs6stdQxxvXVK5LFwMrB7pXbHDZWnTykZbw1JiQzg
u/eR4IcvmqgfEPUE6Xeckyk5y+FI+mg+X4LMxAska6Lnv72tDxIbWOacNVVFzkvgtcfEj8MrfmGy
OKtlfM0MG8ZbUTff6tLaR11801AQfu6Fs58WunUuvZIVKy7/mdvvsGvp7ZM92G9Vm1qjFUDCSIRK
Wral1EtlkG2bzEiY5IWSIk97UIvZGAvARJhQEg7BscqT4TSDsgeB+K0To51eUszr27K1q1emQZYP
WFyLI/NmJd9NbDo/Y9v4Sb59/j5NLl5yL2KggM4Sgim6hZEG+6HVqHyUoXExumjl+szei87Mtk5r
/ch6Wzx6tvdrkGrJps3CHafXKo5H78jIjU4KMfWnYiTlAC0TWyazdi5KKKclwlHX1z50JJDfmG4N
q2hBC4ldYCBamNp4obZjLMhqUL6ovpbngWSUx9WeOl4y4FxQCgs04QRSwns8I7t75ZY/30oSPh7x
/6yCLEkOAnTPVv2cLMJw5XFNbDVHNuezmqkDNZZpVzlDZib+atcLvTUJUcW+6dGmDjXF3VbHX3bo
e6Sr6kdL4IxtO60310kn8uvskDCRnUrHwJyo+oFVuKnmVH9tfKIN4I9H23EMmOrjTX5QL1kFPN+Z
RvefGCb/RRNyPeAgOgQEW3cEVqS/XtICezDK9YbIO0JAV7ZJslkVtMDI+vuGPKKPPbFRNTrNf7/f
xO27IqUlglH8CrXOgBmHqOFFPcmqYALIb7XM07LxZ4f37/tgsHxI9PaNbMpPzYj25dmYp1d1f00B
y6xtB8zc/zZa2X81X3PDMgxTx7zq47xG4f13jlhHkW0YgzbtxtzQJKw1pfnnvxRzO+J9cn95mpSD
If4JivgbHDadEbKW76pxnNFtbNXkzjD8wzSYEa5GOAcQz38tCuCeusVTg0r+hfV3/gRufeXKubel
2RuzT9yrFevZxkuidKeUgjQrzFspU5/MuDFvfBSI9oAf4nB88Kscpe1csBZXlkMhRfAZ1cY9aKrr
wVqGelTcxI/KdrXH+3aGSOZ//72wTfFx/+UOLzxb8Ng18Ky7AjDGX0+HBPvONAYACxFNoKsBrLVr
JoEpH1Xrs3ppuuUXMMgaMCiDiE7Tf6gxOyskZgQ4fy6JI6ynBcdGSORUeBbcrq9Vr5dXlLawBWUI
stky72ipPZc6qq5EHhxrIrQYQNPUoUDMMKB19aGryD6+ewrKbh5201hqB1ugFuplt6zHl7W6NwQb
YtOVUyXA1HNTW2YJZBbRlE3jL0bdziIK04z1WW0lc299juplZ0/N8OBI2+BEbB0z8fhDyZwiv7Mv
dQvNpxibi6IX5F3F09vTV3cB1TJFxBkl6Yd6MyUBesvIyl3LQ8YIQ7OY3WyXQcu4jHKcHhruzRNZ
vEatUFztIUZdyBmynTItv1lFkT9Mgc1cxQptuHuY4Bv4NtdA1K9/uAWkfBtaPb2EGR4tYKTBXhtR
NxVtmb0UI+1iL20sHBXwQtrFAbXvcg+Mc1aEhuOl7yjdPkIerqfF0nC4xtOj3wvvA3N9Dq2VEfvs
8YQazBAI9Vh8i70GvX1X6Xu1VZijvh9L8gaG7HC/8UX6q76QkE7YqfYyNy1ZHiHqsJDhnLUgI4pR
EDLTo+4KCt3YJaEtfRjschs4cI6TGjqLb60GZ7QGt/a/z2VPWij/nMqgxW0JPbJZrXLlczb/DfGS
5U3XmmbgQ3fOvC05xSuRTOVPnlgJpUIrXo2saXaFraUIcYV7KXXD2JSON300c38lN6X86XbtJZ90
OsnVMG/iuIiuQuQDZ1JZnyyIpmNtccWj2b4lQ7hWtgZ3sGiOh02wDXV8MehlcQQpK0sVY460w5Fq
JCE4ZwIsydtjv6XcMG7hFKyHCiKs19RHsxcZ7Qlyev+8GARA4UgCbksLIHssgervWY/C/yJP9jGk
o2uvQvr5Z7vln8ljcwHZzLMG1nlibuD0Gz/VBzcbnb1fjN4Ee0Kng5UI7fGELvRcoc4MpDbVw3fY
APEhuus//2VR5/Y+cGi1LyIu9nk9I5FwrcxaoVstSWq4VhHpDGKgX6gMiTB2p2NuyKfDv4OdIrwT
JJxZhMCgETj874/9v2/5ri/x8KbOPUx3oG/89Q7WiapNCVR29mUnaOC0UtbVztnGmpb4e7j9Db8g
+dye0uXStnZ/CXRiLGbNnxKWlp1mXVTJFHXlD3uO5gP+1IzEQxpXAY7A4aGoiczRQqt6VlsFvrBn
LhgEgHKr0FlSuyUpglimHNpgAL7yZXCpyJOfkUlUr85j5cnKCGkjGBKv55gfG0ymH7lLSjYIrOfM
FtqtNK23Jarij3YOfS5B29r26GY/Yuk8yaRm8n//4bz/RoXBv8Q3ACkXzJsp/g580GZkjkbK0F7V
jkVkUX7x93szKjrKXKq3ynH6N7+sXhg35o9NH/uSBkQplEdrM9P7beeM4yUi4veithp/7DiLpuQ0
9R+sZZvXoeW38kKmRVq9zxMI+eGCYlSE6YI9L/vQF8xHpKeVDCJzhFnmeBmCYKMU2ak7W9ujsm8p
MxxWCZd6rn1RYho9ic693UZkEjruMRn6aW+3Zf0cQgdAimQv31ub8RVtzrWLLXDjVWV3/74DgYUV
UT2vo90tSEwD8wxswH8qzWjdOW386rJgxJZXf+8joi0MNUN25gA1sYNIUKuAdajLqrJTl6Te0XwY
ythbLYxRjsw4CoC79AxU9y7ODCJPAFWsC0N0J1FT5yoSkTZ5zXNCjyeSM1QG5O0/PNoVnu/P7ZBS
SJiO67m2Y/FUN03jbwghYzB0UtjCdI9HrH7Ii3l6EEiP7luMGprT7NjoLv51qDKLZtUkIeREYi0v
ZYSYQn0Oix3+yjykim7wI5JFidNb4WFEs7xSuwhyh2NjD19du6TjjMviMsBbmcWlky/qKGzDZm/S
X1+NnUDi/iPw3fRRPf/V89dhCQ+P/Niioj/NqIH1tdrMqxJSOfisjaWbD9kyWV+JY0KRu/g/gpRy
fc6ymbyX2Np50ltd+4V29TON2DhNc7/Eob3F/eX/WKL5hzBrAYggIc7WM9zzxIm6b4vsGRGBe07l
S2OnDR7zipzCKmLdTvDDfICvYaz+DKW8xp/ux/TuFoEB+VpU6DLK0Ys+4oCebodA6CVaUKMajDce
45J7Lx3O5kyfzj4tc+n/Q9GrHmx/+6SFybLEdqCb2QD9/noHTHI/hBxKxLdh9tpeOVydofBWtj4a
q9xwZzoWyAIojZuNniSCrop03i41NDNWJtuys6pb1UL3ZwhR5z2Bk8o6ak9gAJueVRYhqPwODG0D
TZxxwQW7OdT1t8qN7364LrV+JbIDZqMZePRLayQVYyaIJq6Aa4XYOHUzhJkqu2JuGJ7obcu1g9Lp
q5dkdD+KhXIhTyT0vqf1M3rMIjG/zmQbBxVAYF2/aHnBaVvO6UV36ahN0hXhmx3dQzyZK0NHh0ZT
yCfXpmiGc758j4vR/2Wk422GXfq1NEknilERfyorhoRFWo1P1BP5zoJ7frEaZssi7eJ/eEIJ+ff/
6+djCTz9xBTbri/sv99okdppwIgwapcVKTm11IeViVEek158TaSGT72o4xhxtemT5yFfkk/lfqIB
PCHuQxfJQhRXBp1oMAjqukQftq7RyLz7Id2GUAenoehL8vhSedfYT9OTiBrjWi+hcRWpqV8Jc8c0
noYNlnTeUMfUu04xgZqfnzFF6EehV69tKBVlNqboEZHqVZiTXLqWJ0j4wXNZmz8Kw4u+WS7QUnTd
xlOfGK8jaWBbOmknxv7FTSVJ3eOkUO0FlTBfsS34e0I/vJ1aBjrGebSJUCTO1dsr5YQtHA1NsRbs
1G5iO/NRn7HiYC86ql5t1aNNqrWkuNatWV2btO2wqYbzP1xU4q8LI2LZYbVyPcHyAqZjO/rf4JRd
CdPHQJhyaosXfGUANSUCSb3E7bIm7y25xSkpI7bWsa5Il2gd6M1HUtYRc5SMiMTRC855tgT3LXXM
QuRLzotcQWO+G/B2BUiSxxaOTFP+UosmdLXlVR1XW/aUPDReJSMSS1dsFvrW7VT7JOpiihjTFaTb
9BXrvb3C70WwtBVDtplL6l/8v1vlTK/icD45iW8h3+fdjjhcbXJOC8XYpTaX6TSRw6T0eoRYeCiN
imgZGdU2GjFY0m0fkkje2npMkFPP37o1kM+GJMMrkJxVTm8F7hjRMmi9X5FDv1zvkLc6wMQBv6A8
1A7zDzWgVc9FEQ7jP3xiyB3/+zPzLE/gNQRhpbvC+VtF0w6YV6ciDo53L2UKZmkVxEvy1A05udAx
meZ2KxIEy5kladHpzXLFD9VtBAie7fQlNPdqN8904LVdevWxuW2VTkCtwUeRVNtw6ZtNpU/fcrsa
7+nXlYHWKCezdo1u0KMfEAwbmigR/ohiozA1gxE/Te6QX1KPPgIrsvUklUN27+cvTbttw2hZuXk9
oJiGQdANUfPktncWAat6wkUYn5xai647gtTu1AG8JmK9NDeph+ivmLAbxaHZMwHJE1TMDXEUESDF
e7eelpu7mkkvPfQt15sWwIgpyDI5Gln627ld6Tm2HeQcQyadShJQkZSG1CIj50spvbaJH9i4atBv
mK3vnqOMtZ8glnlHEImNM0jS0uLW/kqSE9STxDyQywGsoBT7qivm5wGeoGEty9E0xurQMPuQd4hk
o4dWhrNp+YSj1n0OtOjDqL3mQb0EOP7vW9xB2+0dCQKghKf6lIyMrcW4FbXNhcEtg7yRjruFaMor
zYV45Yek1YRNVWwrO/ilOgVFbcT0rPP8OMtluBtXzdY1YkIWSY69DGKsj62ZXRatKy+Si99vEJai
nMLVvi5UTd/E9fBgmh+9Cf1oFXcspO4i/KFKja3C59lRT1xwlT6pvT8vroV1D7ZCXT56S4m+2/BX
iGOKdtPZ9qujkT2Vjd7FcIP4eXEW69kkt0ARVVrS9TqnexwZ/uPn79OD6TT+Y2WZ/mNRJ/mjZ1E0
2cnj/bkNd7AmlBEDSBpkLDwW4wW6195Ua78cUiSdeIEecQitlQJspIJ47rYyYCzGgtOwKKA1GbRK
ASrbLc1N2Z8v8Ls/apwdq9gRuLwImdu3Y7MciZqlurd3zGqjl0KjQCwCF2UPgZu1XdzyigLXmb73
DlGO9xPL8+jq620Fs6uovyjuQGEv9z2FoFDvZfabYT0Umv86IOgk6whkVld4HyHP2U0udMIsRG5c
YyPYKS9r4TfeQSBFWWlNf1Vl0Iycf5dMg7VVu0ET05WQu1NsfVBqOM+axzRIlOKNj6U9ZDV2WKMr
oo8RbHJcXSE2Uas6/U+BhugtGfthx1hVW+F79NFYj7C/ei1mSpNZX+ivcY10+rbK2nA/43V7cvFA
FVq5suZ5PPTSaaBeOqtpINdH0XppWGYxqvQJZmZVtUki5vO+7AaqF9UXzImz4j7Cil02HIL30DKs
cyTQqPN0LC7Ms9DPyLq8LmHPTAR3SkVTNnjBhtK1WVtpVm9zfM/nfChd+m3z29wnt7CYm2+GNgLM
noKfbdGivCWRNMiGG/Ab5FsCqUU3uOUKNJ8BvsmgUpT+FFyl7e0+b4AkNoesdA2n+1y2DNa/tTLH
Jpz2lOr1Bd/YtE/kli+PlQjr12hBqw1c+nEPzK++/PlitO/p3jf+4+v/fIHjlt+wxULtIZVCy0WF
Mc+vH7scPBUT0k9l2gAI69IJjlskDjyAhnVXCv9k+c5eddztBHab73naLbTolIG4ZREX1dqDOda4
R0e8wjpTp2uA3fOShd28VtVGFhcH1A/unji1hoybFh+cxFUBKembLvvO9Nhb5UEebVOvJOxR3nzi
qfoBgDzHpE/42tL9NPVvfbCkP/Bf61zxUfsy44de11PwZNdt8jlv39X012o6Y9eEZXbo5whzZNXv
iLRi2KpDc8n1Orqqv3+XEP1LbMt0qGzzu8DmevzzgKoT3Go6HYNk0vRHMy2TY0PK9yHRaTn5Mb9X
17MaHi0bEp8sNZIme2K9NR/bMg+pLp1+fmCytAry2rnwPFo1E4idqV5wgrsP09RY3F2zhMvIdm6E
slZX0012Sr/kSGawI2rtknat4e4bfy0q+119AxuphbOa89Y85qb7jll2e/9AvRmReIJFumCafPa7
PkGIp0ElLmI4pWQOV9AaUAoqcSoS+GjN/Mp8SA3D+ZRFMB56K3kp5NRPtwJ4KPRC1VaRL/qTlMtp
KDZPTbogiWqgP531oZrP931CZJOtcHD5qe/+ayqd8SNoypkwDTlOi6TkPCAi+a6oGwacd50N40DS
bvQ2G0+svX+E2Vis0aCi2MqC5qfvgDpM5qyBUC7RV2Powu8kr+aYe9ArMfgBcRlr+fCwn2ZFnFly
7cCgGcOopekvHcMU8hj88qxpM2RKAyWvb5ZfvDqLCViNiBi2y2cHuutztlhnaHAj+DV6IbsxHgbu
kUTZ1b71LvgsIf7icWLCbL93MwJYV+BFigv+xoVp+8gZm2+NbkcPdojXPgDevc0X239FtIlLECTi
wRzidrtAqtkIK0tPk5zn1R6B6hVrec3Oq9cxy99jEy0OSFScFyyIbYssMu1Xytn6MteNcXAj+iad
X7wtTRqjQZyRfVVpfgR/XVzJyAIb29nxRwcXbnaL8ZVcovnRj6Nf6vBcGNpumcS0s+RXoUw99nK0
Ni40TuyFpDipKxp6b1858fAR+diQ5tLsT1FLynW0JL8cRrIe+JJxY1fFY1/FDW7m3FgnyNtuXtxM
h7pKgwNY/vB8/0QyS2Bc8eytn5D2eCfXeEZhkUGh9+tcd6PNpCeEU2NyekkWau6qn95dPTh1pok0
FWNXU2N1k5kOd5zt3ZzjuxH2ffIDBbKft7xHamJkuYUnwlo2tgvC8V71z4W5qpAA7cLRIFjY/5VT
Yd5cPy4PyrgY237/6GW0mZJ4ERtfDII43oV7kWEnF1we5aeJvzJYM+CJkqdgTQ3hIW033DzDGg9Q
3oIDYcHi0Z0mf20DBr4PcwbsoaFZ6h+1gaHE1et+17AWOqCSSteW3s8sYlEU3a1rcjfxG54z8hf2
CBqIl2rXGhGBkAvokMamnRLmtnaBG7A8Qqw4jaX1XZ9n76miSXYp3JDMOKl8yVObaKFFP1dWSjz9
MPT16X796CTs7gPRT28xPCble+4yzANaE4CNDCr9JmhaPSip/awn2mryQM6q5aM61h4GpP7P6kCZ
lu5BxJOHVMf1L1rR8siVSkVl3icexidWtSMKsaCTWwP3euiCoDklHWHWHQyc1yatq+d40O97GlG2
9x/SnZFGyHoewO6wy52arHvlsY/H5NTN046lM2kzRtc/6mGXnURJvAKQBO9hxoq297IOLTVq+a/c
hVcx7RYS5Cf8Aw0UW78O/FeT5vzWqEdSr1tO7cWjHlAmpBA5oNqKpOFIbSUGfuCmgPJdldHnrNLm
K//afOuy/HM4WNo5nKxDiL2LUMYweJlaYq9Lb/Ff1LFwwqJyn3npgwXu1XL5TmFfhmvGIFAgGeCv
piqZP5KY6TzIk2oDgiW+hiYCNJpuWpMVu8WuaHAIPX8D9PjYStuO60zgHH1BUvMw1TzqZYEZ542+
afvY3JZhoH2i876eRnt5bXhqPfcFUiJ52NXn4YFMc3MFfqrdma3B05U25Zq7f3abmUpIOclIfeKN
n62IpGE5Zf/bV5BAUMPnpWk55F/iTKzqOTa+dTK5J4oNcVEvXUC0qnrDxRc2ElL4xc4yfQutyQBx
TMPIKr1uRfjgw6AWSXbpNdsYWy81expcYnc6K2FGNzvhpYsanHUal17sRO5enWXqfOPXQEk1tocx
cZMDzsX2OOpT9TjHTC4Cms0fWds89nXydZrs6cXQkCJVWmW8Vn0/EyC2FJeWm+AJt9DEQPtTpl3V
XHLoqltUGx4P7ICQ7IiWjpa+0r+86/ljP4MunQuERGPNz+nEtJMy7WIXAruuVPGaBDzz/WUtamnL
tNOdCZizlRLdLq/oTBs/5ULMt4GPGvuHC+y2z7stuhDrhleEADS5FcpjaksdC5tlfAzxCsxQbdGt
gmO5C/yXIT2qY6qwwXjAJ2cGxSGKiVLX6nm4+UMdnhKNqHKQYvpbjz4oNbrkR19lt9GxmYDBEDir
zmUHlD9hRvwYk+a6aS2HMYTtPdMgXz5RVxe7bhb6yUKK8OhM0Cm5O4nvxWvXGwJlW7AcVdeqyxe6
IboQ9PNJQpdQoMwP3oTB40JPly+pDNsDyxEccJUn6y6S5uTKDWF6449+MADf2s0DQrnxIZAvIil4
L+kMLKKoY3cijU9JUYHeCC3vqcn9ay0Giwfnwh2H5NW1qCdofGNvfPZT/TlldvMcjrl7sUdu6Cqv
nVR15FKiby4InVsYfqTeaI2lfbqo18YwypuV0Y6j0feOh8g+zVDK1kR+uXssgTkZfNE+YdH5ywi0
HXhi5xcD3V0mj8i3Ui90152/jCTE8MyMXAqEOhiNW60hGSll3y8vpqdce7FGET25Qe899/58Tt02
+UD9hflIX5xNUmjxx9KTJRoLL3xAvF6fOt2caX2V7Wrpi/IVX0ixi/LSOmtBOz+YBtA+XbvNVQy4
QDOspyYc35YpfGHRZew6+GQXMgjKi9r689L0XkEcu32xY6xRqnRDxpN/IlTrUTB6+tnaAFWXqPnK
IKtdJ9WjkMYHs4SPQPFeXiIChDa6bRi3qqxOEHcAkcDA+63IrgI87xjLGXNG2hca6GsaucmPAaLc
akjHAnM1AZiCQm+/5GK4ahWLJtRfH1qZZwcFnXdc1z2b0fLKRIT8xX+3Eq1Og7ZTNWSycQZeNT3a
LZmnP6AlMO4vYCO5awY1wJ62f84XM0AFimQ48AhUTLO0/sy02+BkrYvrOFKxUdloW23+P8LOY8du
Lduy/1LtIkBvGtU5PN6FVYRCHUKW3nt+/Rt7U+8qUyhkAhcEyVBcKeKQ26w155im/dSxM5JEmFbs
jEh/dI6819ZLnA/HxYiwqKbtm4ZV8QQZkhKUcI0g+P2X+0S4/xwz+1W1cyrtq9RHr4BgJtWtKuuf
ZNKDKsgD8wDU9vMfQo8bqxur9Op3yltbPdPSd3wc1Ulj7bGjvz5iLK0HcA1CCtNlS890OvzsvBx7
g6NdQsV8iwfPeFSK+fdhqr5TkYI0r5fmejscLUh2ht75dt/1qyGuDVJiBfKg3CEGy0q/S7YNOtFn
KkTRS2IFxvpFpStEtqE3+lRKKVqFKiFU5B3yAQtlSOUk2i2wj53wFTEFpbcpH6FwcOVkCmq6aHmD
7U9InDgomFpvqbOTd2QvQ9621fw7RqHwoJj63G5ynGrXInWCA+jExyky0n2p5PmmDRxzQ95eves7
E5pKPPDLmPsN+0X90pBtcKnEQZ7JgxFG5UWj8xa8hKI2MRfVuHFwjz2zEDMOYOiIn5VvACsmfWdR
iPQV+EZfGpvWEFDCn7FX3+GIDAcQUwCchQUqdDL82+qw7HNROmC5/mBnLvIYRSuPFlLJE1b08WG0
QfLV5Yx+WqVDTTLLgzx4LG72pmP0/pL2v+81dtVd1jXvMis/oqh+k4QSHtblqHVsmOVlB3AdU8SM
/DtSrpOwKGVtvxxXFCq7VP7WUHvF8uh9mwpjPRn+90R8KbLYh2SW/eX//+eiuAo+8H5sVTW5U/qx
fyyN9TSBPng3677Z0Yhvr0qmete2D0iqtfPis9aTXBbxUplTnD4MnTJtrSQpzzksqs9ZdszEW6d5
qXvMMbqzatxG2KzeMcRU2661u1PXV9hs0vyjUjyLmpna7LrGqQ6j+abnqfGOZd26mgOJk/IyYVmH
81NlaY3ob0jD4WJrL7m4YH8jDl52WNEPIQ8nduPtFMGrI92F2GZBpZMH5K/hOehs5nSxP4Vu6F6K
iGeli7GQeHThXgbUVRuSZW1kZcfBzTeu2bqPsrNXDIO+p0v3yMJr3oJSg02qtGhXF0SnbT+az0o8
ECrT4HByiuCtDqcGAw+CX9wtbIRV0FROOhgfkAc2NCyib9OAvNbti+Lq9XV56lKXip1Ky1wuzjpD
20fxACAHNcrWjMLXWGzjGsf9BW/C3eOPKbaaGpArMrfDtht6Z9NbpXou5ij0PdgXp4lA9Wck5yUr
uweqEx7q3387izpY8vJeIs8oeW5xNrZHXraLfP7MoVVO+BJYmgj7sxYmZL4WQIa86it/xYFUUGpj
tvkQ23iISpTHRZ8ZfgG+65gIvfnY9KVo/nq3pdPKd9yzm55C9mvRv0AemUBwU0pbpsw6B2q3X0L3
eQQqTqoonP6ZfeXmrw5RF5lCxgWiUqhbUzM8qF1UXSURykAVt80LL9nBYcZH6rmEzUuL6p/rxCJe
0FTMnsDcl26I60f5GUWaWh3WrW076b4bDOfQtsaf4qSNrUmejKETXGs9IdOdnK9LkxfMWeJMHpbF
oxxQhVd5P6VTQS8Bs4uYy9LAsncEBrlb2RLL55jsRRs55KDQNqK72v8MWgAck95+zxORqKFWztMA
5PpgWkwMRtVAIyhaw59TFVQ12gUIVeavBab+F/Ibfo1V/vskLgyexOYRHUkOm5W+jiz+2sXP0eqC
tyFZlmsXFokvb3ttAIu7IOjBzcKtOfdkNwDJNnDHceqSj+OpBGTULENJ2Lk2hppezbpjxI4UYqIT
xB67IkKhzNouWJX+gPl+XwZzNjzNfbCTZT9rdpdLsai7MtYaY5v3RoFMdmlOCmA+lCPGJw3O7Yu8
Ei6wtPC6EziHbML9pReoSr0Kebw2PaqVUZ8qqvs7kmPYqZrBxRMHedaZA09Nos3jCYIGVTbXG351
Tv9EBkV81RPhQNQPqRFugWnmRGcAWjXxsz06xXSB+4HTNk5gzIxD2zLbGsV+kPUgMsMJu7FwaRM1
CVVM99wbLdLlTuwXtVGhxtbz7jLkFeuSsDzXYl5SMlLZSyq6PigQZf0Hyi945ZNVByzUREyDzGrA
I6f5dphEu8j2MvWQGPalbaK5/9kkakks2XCnGesczNTED/XPYeEXV29qIcnwhgWPSkBDle1WcJFn
8qDpZoIjKLs32pT6RVoMO+kUlgahUJLtuv5TUbHzXH9lqLXovRaKtaMGj8AT/tEtM73w5hkDocO6
GvanrDHA76fWLge3xqOeNq+kTb5IMgWbLsDas2bcAx1zEbb+wo8H1OvdUIPVsdJvNu665yV03Gu5
2LM/uLSi6N3BcBQzpFklF+Ib3MssriIxkXZG6JwxYz9p2Eq3c+QV5QNi3IUydmJfLLQfOw0iwYYi
t9fuq8/rg6NlislOn9EetHS6a2oVKbpoPMh7LequXQn3goQocY8aQ6c05qkTqNJe74ZLKw7yTN6b
HJ17sUvtOcyPtdM99E1gnmXPYhKdCtjvI640vT3KxgW/QVaLpl77/cIvk1UNSbriX6O5VXdjwjnI
NTpOhopc8WBeV/B/1u1yLU8WRopzpL3ogU1Gidne1kkG9soBRoukCqtV8GNJXIcRTXtfh7Fu6exv
hpYiKDO87/1odxujj41Xqg/zrkuX7Cikat4SsIPpbQLf1GI3R0jSAhsqnOYt3iHUbevVaozP8k2h
5fvVbOeAmn2mXvtarKYU1fDjGbG236jJsaEw9hDFI4mlmlnsvCB4AYOvfgr6qj9MXqAd44wqMIRC
ggT1Pv2CnXM/p+xwxJvY5aELDKqeHiuVap0XJMZOqYz4Q/wJdV5+wKnPnvk1edtSm/uzHsXtJ2Oe
zsSGGDu7ajEDsX7T9oXWRps4HF+qMiRbyVSLz3B2Nl6UE2KsusWel//Uo/3Zz+yynw0nBuCRWOPD
76I2bWryILqj/FdFKcLtaOrma4M8ypfFcTzFoCO96gTiZZskzbFrovajDlFB1nQnznZNmTyhlzwE
fjrVyrelHn8OLe64OfaaXduQ/9cvgIetrCPrRKiKkglIUTers49eC/xlEjMOmSmCJFNVa/CAxMFK
Wj75ts2lzutqj9+t8PG8G++qotc7mnVsXBGQvCvZFhr0Xmr1pUTf5d313dB6U5Rg2k0s7l6ZWr+2
pEI8Zb36Weq9wXB9g0/RQrpzPR/lT32pcu+rjOBI4An1czi9jy7qWiHxReACEKdyjM3iZfbRYIm7
rtBbsUy3ADJbehCcsjGMDmbSjIdhDrKNhBLXdWf6mjU+yb9WgmoBkfFiaGp6qM2xeY17G228/tA7
XuhHSiZy5p3pM1K3A7vVDEbdEvuV1aUslyjbZXOb3uTlXOfxRcKWmCGArAZqje1FB9gu4kYizMeH
LjT07ZgngU+Ie3G3s+vvRXiUNjcYnN5DTWTUQxGDiDeKAPSROQKDMogda9UAnFoUgCCpa6PeOS1F
A5J294RNWi9Mte2T0VCYFMERXpKEv+lgk6kOgub4BeKo/lWctH23nqijlXyG63y20xI0mq1/Wvo8
fxZXUnGbkMKtllH0GDB1I9psw6MMEpDLWXmv6QeA6AM4XeHFQPwegBWIfJfQkMO6R6Ak7tzLgQi6
2blrYjyVm5BAaxvseeT7TUagPWTQDvqfpoc4B3KBW25LZWh2ua2QLaAVT+ESkgoQe7/Vin90i1pp
prsE24m/AuBCzTiSU59FW6vf1yKGZdEUDy9cq20dIXiW90ZBEbPTHp+ZOceP1F2ecwOvQB2odPOc
apn3uUlYS2ZNuzQ1+4fRwzXSufGwnjXiLIWs5tvdYL5NzXQn94eWAmWc41zNySEpUjahkvdFE+8r
5AmhkKrebatCgtkXIBCg7LznE+gZKi31Tjf19Bzg+vRVq3Dv9Dc2k2MYeFMS81GeJYvyHBUL/SFx
31jM8uhMuV5jLEXvZ9OjYE/6LJv8iQkWrR6IelYUVEWi9wx+HWFoibey0VC8AHHMfNacnp+xADk4
ttU+d1lBxgpSK+RjrBrqYvxeDCZttkaz9g0rPb/O+gmqaoCKj+iHA9/fX8IEUh0GFTyIXerwU1as
3t7Xz8CAtwlZ53+5wIzUznaeOzypJB4s6NKTqKDkpSkDq45qwZVOJDNslfEhSUt9F2UJGANxhmev
eEQGdUxGkR+YE4RAW2M+GJUJylGaLAZc4LeV7EfPovNi7Yow7SSLBLI20DkxGgUwK+ngLYe2z1hO
CamfaZrWmViT745w1bpEfDWYpFnek5yqghcLlBQcCUzvF0OjOeTag3OkZmm9zJYRbNYflFIKzZVi
Oehq7l6VYXFcbC4KkTS1N7P3KrtXY+4OchhpdHW7PhkryaIxCfwyaJasm01Y+dWeNKOYajRjaxGR
nVFoVJdliuuo0MWRWrBQqLrJaR+P6/9s0vjfqAwbN4BdDnJmqoCpTd6IGyPfsYuE9K742LQx9E5W
K862LZTiZMX1u5eOqm8HCE1lJ7gl6HBvxYBS/5RMWkcLEVET796xagZd5O7XYpMXuXfsvtYJR3p5
hzLTnCbM0l6uf4aPL0yJyvwctsG9VNsBKrgZsncRuhZerU3B7vEmBS52ZwQ75lcCgJICPn8GWlJi
WnWLXhFqJo16scteMZmMB3k2Ktl80lUTxbBX/xrMQf9EGJt+Y3f0i2ZpfF1/X20N7ycdjgk9l6cZ
dazo2lk/dm7b/Vp/b6R+47ywf2D1ZTugjpQxKMl4jj0SuULipsRmsBvJjxO8iZWigdFzv7bQ1Z4B
TMhs5UcLIoe3ihi361R24kzocsZlBt+k9yxSWk/x1Xb5ldZqdTPtormO7P39UpCQGHXgzjswN5uk
h7yKl4uR2zlLck+Z1hNhpNkuqjv9vnYM7cLc8eTDRggjjX57rV1LnHWXpPqWBBaBrcYAM4PdrxKW
AIwH+sEF1LlNLxOkOvDk5xUZFMRjc0YzQs5cO1noFKPfliq4xn7S1uUR4n17lWdhNbfXSNxbxD0w
vP/71dTDLiM7LtpiR+vP5KXavhwSWqUzdl6zNKtjj535PtKy3GVVTXhOYoZ+0Cr2R2ZMr2Yxqb90
7xWjmfKS0UUHDU3ztNezdwgRjD/yHYhCbFfyIcLYP/htarNvCFzjTgRScIhilUw+mUhUErZFzdLv
PRtxSZ21DCly73AukghKikCbVf+clYOunkBlgGR4lk75JbIxpGorygRDv7yQX3EH8pDspayPhEbl
B9Pg8o+1NSoxZK9NZcsc0yc7U4pDNNfTzoTi81YPSrrDe28ckj4a3mK1HvzIAVQkv9oR07upQigV
S1H0b4nZ3QGnuo9B11hICT3dt+j4+4nCckEBSYwDNv2lhrH1xhPL06ZE2l7rYPkpw7Ds1DH33qq6
fy2y2b4SHorAMtu7eocYj5NRHZQEvshurPEe20nnHTWWWM+jTpnW6eoHedWO6ngsQ/egT/m3P0IS
JaBxETfRN0Ik26eqSlGgqHpFxTJ+bwktfg9TjwwzzYrvTUBQAxbeET0VCZ7J0BK7HaCuUw33WxVD
qMHj+DNKvcOkI10Q0j8sSnS7lry+As3I9rjwfpSBVe5Iqxz8XtQhoQcJmW9t7KpkAZ5V5T/kd0oD
36y3X1f9SjyDYtGr0tX2SjbE29Bm+acsOMHkwe1IvpnrJNvYU5CchybWHwkJ3K+ALTdfHuwxMu9K
bX9ivYBFSKhtKjiMzRDc5XgZEyu6tYJe9Y0cqwqkggTfn2W+SJJ71lLUXqiI9amZP5TTpBA/wyYB
jk3+GvTpfHZoG246jzTOtN3OMM8e7WBYQNXY3T5tUgFG0pD/mDkY6t5muNCDalwf+PXB1napumj3
mUF+k7AjSm9umhNrUXTYfhy0qzGW8U8mFlH0nVH7A4XExi3C8DoqtbN1qnrZDgROnOR806bKYx13
w5PXETXedKR/MF2AEoRftJVKYyyCD3nepK/yfibu58o8nEgndHYkBiys/IfoZGmd+WpgtZCc97JB
kBybzqXT8p3shMZBSQ+1RPwu1tB5obxMclO9boJKXpyrphn9pS2KNxcYx+XPIRu6f72UX5hLg7DO
HJ1kQRrJVtIs2oHMTpTEc7Wgilyr7vaoe/6QJNT6kA0e58KL/Rh1JDNjSSFU55EWegN5QIXtDyNi
UTm4ymF2fHGsZWAqjISRso32f6iOQjp5pNJUkNYWuceMGFzaBwNlpSImgtDWB4iVVEP/XMqvolP9
/VV9LrKNPkT0d7WOKkccvvdBld+bykw2WjCE7zFm1hOexHYrvzpkRbVTxsuqplbKXjt2dS/FtqF5
cIyZf4oX8up21tUqLdDIVflrMRDM9IkCAgtqpy/rHX/KHBaTxcZo9fEI9s4i6sj2fDzE6hMcczbl
qEjkFWbGo0QlySvKeUePxoWW9FdPwWxK9EB0qpu8JHdnNi66R46AnORMi/oqeYkv8j6ttmxblapz
0S24p2pY1E/s/h+kJTVup/k8RrPqSwpW0tLkT5x2a3ZQ8ZxCVx3oxKRfz/yDFwPSPG8QvY0Qe8qg
BSF5597GEWVulL4t+iVGkroum0fXhB83ZaaCr1NpbEJ1SYxiVGA1lRopSd81UUo1wpyRLQQTSFW8
RFE7nCYnJCWnJnSVTLLiVFJM5TUPXuNqDq6MbwDWE0v1TaN4Nk0vOrsoxM/yLMSlaFfzA2ozGs1C
TKNk+AECRsC75iTOQ1d1/SbjB3s1beLGxbJv6twPXMTJY6XnLioqckl4Psk4yzu/T5zmami5vUkT
t3wnrsndxyWLNtnlUErsJWE+0MXUC+1YJHF7cCODnw65AWiLIdnIvRrS44EuWk2L22RmkaXK3o27
E7vbgA+kIlheOCTkpTxgCds4b0DWsR2u/DD5loB8yfY4dEs4CfbXslJU1uykyXklE4vSTcZmnZkC
EY8q45eJz7B4M1Eu5iyOLS++qXF3ti3zey6mEqMd4k0Tt9XWTKbP0Inz72z0v1oKNbr1Uf+9hGko
GAZiXyPVtZhwi6OSRsMm7a3v/9mLaap/Wxc8IsV1U3MMTbU9y9T/Mi+rTZnahm00Z4Ud9wH1GlL7
IDEvgVcuN7KUNQpry7IB5xFfw1pF2kUq9kliYN2cek8zE5mV2+e61Z5qkY2E4zy7p1X/TV4NhZne
FXf8ViTBK3q58qNVTwt5vmStqae0bubvhDO+wxmsHkM0ACLvjem9MCNosFq8txPUkJnuvlgIR85L
TWh6K/K5ulA91xH5Qs1EtVTR98hpSEMf0ukUhw3hzEPyPGP9uarGeJDvN1nybHza1joSwlc9zPmC
jBm1Revq1klKqLqu8Y7kdtZ+UBnOebIststLINrP5ZMGguuVkOHY10FYnUw9KV611EpBoBrd06DY
4a4ZYOonoFo2KeL6m+U5mFLtsr3nnau+gnzdWubXwLDV5xVon+DXGGftWWhYaMOhIuHNaZ4YKb/j
dK1eUN+q6Oqc5gUBt75v8MFeKtdLjja8qOtgBfa50PQXSSFoZ8O4Labpu7wNt0CqWc2iVKBU01aR
g2TjJB4siggF3EJzgcRX4sXs5kqNXpTdWuWsm4bux5qVr3EyoHRYROFepkIRxUSCdGL5G5U3ZiNe
Cs+bP+dW6m0WEaaUWXi7IHXq+15ZFIgspKYZ6nTSkabuYgCZZL/mlOr7oad8bxvBZbSDlK0SvwWQ
KPlN2v7XM1XI0GQCi5eU6dHDeXbIySnAw5nOtyZ3vxDN0dwI8W1hYaCqvK3XXldcch0IkLglD/r6
R+iWV415lT0xwioPUz1M5ySff4n2yMVZSvXJJstBfixF2Vv70lbpjI4jKXWRob+UUJa2k2t9W+sG
eeyxIWt7DArTEJGUR9mgN5WfQQUR3q1NOEUg79I0jE42pfAboJo3B8HoD6VCh9OjRd3o5abq7Sne
tEBcMt0efgY6U4g710hFWmTmXjK8N2SR+AWOwyOZB1/mNIkvVtLGVO8502PA+xDVjoSNaFdjnBFv
CAWHWzoh0nqR6VZXHvkkmf1hxfZyjKBcG9uot8wDKxrKoIWFpGIw6xCg3JTv6JaQ4hBqFjFFSxce
BoxdR9xJsGbFSkZemoM9wDFdwntsmR+S51f2ZA2MxuydCLQZdyaSzN1Ujuot7pObrL/Ig14Q7Vup
sUczNf+UhAkyue5cNVP2zVmYZQmJYecWvQBKRT6F/XLTSpuX3qpfnMw2tpLnoToUJ6si/7AMtaNW
TsV0bjpzqw39sQeyjVIo/i4bcC0Anr3tLXdVqcvHNkz9eVKINnSt/NpBTUAIjJJmcOpPAfzGvZUs
7rl3kvpYuCNUQqpkiJ8gL6l5dZjIvUK8k3i+0oTE1gs/S972pzIIk5exYQJfg5hdvTwhskzQbTav
0uuq2Q/kzNnHSvgX5CFXoo8mdr3NmA6guwc0rF2HdFychX1YbHqlc+6R3T2btjE+aE1hfArc4Xks
1QHTDOLsHKMWubypd45I/L1S0HN3/M3RK0bHhc8TqdRavFHSqbm21FaLaibtomHEo1hpPQwlPXht
SZ81m71nMJP9uhLURl5/eTmOib5dd3rk0VRkMLCZYP+JfDtbqE1Tt/HDFl/MSAHraE5VdiXg50Q4
L34g8RBWRIJf76o41Rwb5I5UhuhhtqwsZLtkKtS6uV6RJw6N201vZgjG8mJnY4S+sNj9mQnnr9q2
ysFd94BzK36VGdl6iWcDpIN6lZXePQ1qatvx/LnCC3aYLBOv+wK7223HL+R0t6D8fpCuEvr51KMj
hfl5TBh71tnW6Mbsg+5x5M+i38/HghFJyHHkAQ0au3zY66h9xnHTl5n60CVd+kDDCOuA7IHALJS0
2UiMnBVdnnMY1h8AULpTpLjfRrGpkzs7uYbsPVJuK0Nv90kAjckKIWgnOY08xYxxPylsXIsQXel/
nuj/gi4AJTEcwuFZ59Nl0D3zb1c+7MelJqrTIegjQIqadgKkbLPFqR28GAU0j67w7kZD1HcX2yFl
Un3+kkYh4ucgf7HE/eaf+zn3VSOJ8WvnGOYXx3zxapTjhjfkZ1mnJ4JoOpq5NlIEyV4Q3QPPbzN/
WDx3X8qEkJRB5VqQpTaY3ripsiV/HojJ21jznHyM9DY2ocHnakyiWc1VC/p0vZ85lfFkmQGirbh4
GyYNthcYiGgnLgtPyQ96MN3/CLlqrLFHCt1wwIS4izKpwTiBt1gj87NSO+xhw0IIIu2xmIyZct7O
uDa2sgC8ln2bReSXQCb26gO5S863sdBEnWv54WrTXycID9c7GieO0TobeJUKpkx+1CLsyqtids1R
Ifpk858/Ys0WxJE/fm8+Y1OH0KaiVnQo7jrmX9Zhgw19OyGKOyuYW07qFJsXvJI+vtrpFrsT67Sa
DErp81wUMmdcqg/rpRrHyjmcq2Kj9PTsuvaT9K1xkTPifcrf9FZpb4lMAOpxqQzJZ8ckXpmxlz2/
G7H0Mrv62UjLR9dhV6UbTf7S4/NkDEIGjEFM4aGknTVYd9V23W0wROMnaCgU4Ytg/O6NHgmzdvxC
fAMsdB2t1sJG81KaBPgsWBweLCuKtyg1tBdDnE1KUfmNDTyyHu03qSzqaEq1WVV8tAWJCG1NarLZ
i/HH9U4eDgrZQetFGy1Qg3dqpqzOyrZ9SuclfIRynFmW/YBdho8ZryQuY1u4VRySZ7yeuolVJ6yX
RvgFgXvOSGW6SIrE2DmU2gVPCijfWTeGfJuXWPo+KHPcdEAY2yIMyCweSPrYSEATTf/pJnlNadBU
G2sMz6mdZzuZ1SKjdeQhZM21HSPnSSuycf1O+U3rt8tehR4swr4UkTALxdurKJ1NppI8I3gK9wHP
3zbVKcX4Vtf3mzLLF0g/2WEyaOHS+0bwDq7mamluRq/M15mSL8tEeAWIBd6IvMOGVXTqc2OWr7ZX
mR/hpMQ7qlrGqQyBNWFnmFZZhBRDLGpQ7llcgC/9RyUBpbn3VbmSa1I6QlJtPXuzhh2a0B+zZyve
6ORfStLoNFq3cdL0u9xdtPYgPCTuZtTGFLgUIZDIvtMb1LOSePp9PVXpJxJSfspOatE4Oyxb/X95
pwzh3P7rlUIH4Dqq6ngCW/eXs3tG0s1d1TzD9bpqopNoGaOyN7W8X62dvV0pe7jwvy/DNN1GiKlH
o3MuCKWOaxPon0sanMfQ1lWoWjrZm06H/F8c5NlMmN6trRlSBotELG4v1vCrd71qhRpF4Iauhpk8
SeKRPJiTjkI9YnkqL5UqUW7/ZVhxxbDxL78DBzE0exVW64CuHMf9e4vYxlER172iX9YSVqjy6Nh9
SSso86Lubob2hhhct9yR5huhFVBURuJJwMZQz6c5ZoshLLK91lP6j2svvdpdnV4deofXAmy+jIns
p36+l3SpTzY91oPutOVTF8J7d2ZLvUAY6NdAI9kN7Rr+nh5p1q7gV3aDzLCVTRVIsYHTLDuLZLsb
6/hH6fBpAqvZuvnYssBs1N3cM/USADmQrGaFJ0ewrrFi9TjWczIvo/IpTB39O/Hff07K1mn2bQkY
M0q85Ox1ju47g2a9JVU3QRoumn1dldabjS/UD8PChTMZ22+CaLDBSleIdNjmYHSadU4Dt+MD0/JP
c+D+cOeOikFb50i5su4Qhs5wK2umX5NkbRuT5w6Db3dgTW186hKPKa4JhKGay9owvjZOWR6pAP3U
poSRPPeENI1tLioDWGN6Y1//HEpCX3ACkCH5554867T5AZIV4CqdxKPSNUG4W4gHdcULDuPMEFvg
rN/ai9q914b7hhMx+BlEs2/EeXomB1c70g6Q9o4fUGbrTWtH6kuWt6hQSRxzCEb9bPQjCz+40X2h
RduxNb1r6Zb5CXqnfZEL7Rabl9ok1Wac0Em2WhIiLuDHhJtln+Wl3MWHrakjRYSk1Ab9z1w4iDOG
AWvofvQRxvi66z7ACpprXoQMjQhGl6fBxEbkzBj6LM1SN83MrlZTXTStFECeGeT9qmqSR3mrt0iM
qa2WbPug0r5moTu9DXb/i31W9isjyjYlT2ok1Whx+ghmPbbLdYol++WWImjIrXY+oUs7FohbyVWZ
+el126XdG1UnsgKiXZOx7ZU/UKxk2kHH27OVP66bEvf0X15gU7AU//0FhgPjqRiHGKxo4f5FZKon
q+soIEHQyWf7sC6/ZoWeASvGBcl+cizsPo4sUvKG9DGynPAIVN3ZFczPwKqEUtAzpp+JasZEPWnh
0bZr9TWukUVbYNwEDanFYkXSxbQKuWVnPq41gBBp/KXJyPKUt6TK24kC6y6+KRI4izW8b3Cr6iQz
22pCqDY2u4mL9L0lI5mS5OYsuyZXv5dD6JzCEHUQeotw50LMtjYw06odySzFtqlK57GxA4ew2U1l
Q1yVd+xpcR5JM3zH4eOd/9xKYhXsrj35YcFunwwMu4I7Kl6aRr8aFauJsWBPk5La8k+rX54pqrVf
m6wJsR6RWBSEU1Y+NJcwdnAbq47+baXd1lb08a96akTVvc48uUw2+w87xB8vHny5fljGkZ/GUMeX
xNbDE68bUkGCuH2D3s22syLwM439pMd9+jnKgp9z0yhfZ0oIo9kgip+gZYYMIeJk5g6u2O6ez868
kSZtK4z9vNWquzTpE4Jbb9eQKtXuH4h+SYmPojVBHqJxLlT2ef/cspbiKaZE+DSUrM2APPb3Rtei
e2EDsZdm9eBuLvDoNK+/ylmIDrn7APkUyUdEZpWZGHhcHaJGde3rygXplzQ+2jnlROnHokuI/lz2
b0NNt3ZNcjFnhleZFFXaWb6RJjCCPAf/P78cnvlv74aglRmugUicpo4Brd36693ApgFrrdSSQw7e
4i4rCl4T4rdVs+k39BPV6pewMEz+EdS4Gw9LyPAqN/Ny1qnzyiDqgtBno0s/Yt00bzRQxnNgxpmv
WEm4hadtXRyt1DcJxcsniAYdwc4MdSpYPqmXSb2y3arFXJ2kmoZZ5cvYVOqDNWredqpYtcexmjwj
I5qYMMOOihyX8kA21IZPZnh08qzzS8ujzPLP4zrDH77BPxgvbocDWnbuFq0GBsVLuFesPkMW3uYH
x6l1wUXIPsGyfCP1m42A7uQPtfDVErULqw+a1Lue0QWiOd2um2Opr60N9ZENtnaSV3LTzOcNd67L
+kOBxOHRJjxILunkKg913Ze4KPPjWM6etm8B/bTY2p7T2v4KwQ9fthj2K2Y3b4FLG4XWZ/Ubi17z
q9eAsNQXBdpQ7UzPXqX8l9Uej9K/PQ2ubbmmyX9i/8SKD4odX//+9Tkuwvb//R/t/wYhhmS0Hsoh
y+MA22z1tcfHBgc18E6d6rmY6iv9yzK9oNsy6UcnlOZsUlz0ehoP0iM3RarvpHSnA/ZGsI7GdmsL
T10ym78c5Omk9AY4HGarv/FKiKTEgI4vXuitHkBtT/OlPM5TcFdmtTvKOqksm45Wv8A8M0n6M/p0
0whjUQmd83F2la0tcMDyEEOD2U7EYh9GpXmMR9W5I3u0d/FCsDK0j/iwjltGxTRj02je6dVkHi1E
0h9p+LNwM+3drVrrnBcO2KSs3RtUSJlfS/VQDxYFa/HhUACHB8CIH8aE9NR1rT2uBUc0m9uITbyx
ragYndNWua01D8hBFLyIBlBdN9kMahG/OLqiAJ2Ps0MzWSl2sOJJz5LyGpWshjBc5Ah52vKBxl13
aq0+OZb4q5/mPP+yDhTyWdSW/rMcGvCZtkc3LvKdvCTsoSYWoOcjzKL3vtLQP8fdpwztxY1Nkj8t
ySjkars/MqqxLvvzuhhdf5ilYihvwgJOTo+3Ji/SL/mQ5GhGMR60qt4/TfVdCgkafKJEL+BVpQC+
wVzgPErXNwOzfVJJMt6w27X/C93N/PtZ9SxUBLqgTWkqBNq/oVO4o9U4cYzxQmdoKovg0kezS6rO
XtY/VQfJaTpju3Ua4rMkMbb8H8LOazlua9uiX4QqZGy8ds5sshlEvqBkyULOGV9/BnbrWpZ8S3pw
FwBKtokGdlhrzjHNA+u8+uS4nbv0eelQxRn5aihFfJvUEXHiDPj1B1C/8ihH95aLjDQ9C/lCP7Uu
oDdAI5lGpFJPz+aeGdqUenCA7x0uJIij6kXKAxcpWLbYXqNNTVkfxDe9NJWd6nr+Y6ex99ZnZf8Q
Oe8lyzJy7Wxz79dk9hYvvx/hLf2X5Q9tLYumJTA104JMqbnzz//1Upc0+xtsh+UxDSANTXrfHJVU
09Oj2jvZQm4AiAgiHyLn3mHgaFo7O5STpr3gMF331RdhlM03P3G3rq6t7iQhdmLXxq/tp57t86KR
3PEOHQMNzeEkTe9t3o0v4iC7YH7gv1pmY805MGgJCj0/tcg8Tq4/BpvAQ8qvtvDx3HWtV/ljqNo0
ACQ94W7yzxFP7KVHzZyyksz1ce3ntli5Xh4c+PXVtzAYF/iO7Xe9zset30Sv6EkGelsxXdi6fbTz
mKyMADNVXceXsiDvYRRqeR85ynwzBF0LDRZnhoPmGaNZ463jGpRhCNn8TBZ9v+pqNgaFabg73QYG
pw/kb0vnpqZ458hmMX/Pk4V8uJfiY6fsqx1O5L+suZoqHY7yemJ33+4KspAl5lxf+ZHs63lZvLu/
hAYhygtDNP6qdTP3I5yxmLOQcaapB5vMw8XwYw6mNPlYm3BX85GAPDZxHYqyQr3Ko2g+yr3iU+kr
wT5S6/2PxajrWMlFJ2QFz5RGDHaorQdIyMHa1K1vZoWMN+0twE4/HKMOPof1fXU3Fdq4iu2ofkjL
EghdGMNu8pHuTYHKD7yO2LpZMBOrlAyG0RtWcgKuTDwLrREC08lRlMleSGGP/J5MeHdx8eTF7AFn
WmaPf2CHvhxdE2bh2RqoFUvRA5ZwfL4QsqSGU2nw/zmqdneOULvr/phidsLklyTBh/BCdqilibg6
Sr856Mm3dxF8lQE9J2LS3vQgzRZOWmCOEe1zaHjj6a6F9bCXL2ziaurNUDX2QtafytCy1rlLnJuZ
JZBl9W734wsOfQtro6d3y8TxjItdFuYFHlB5znjT5CWN4v7SFY1Nfp+BF63relTfrrXSKvS6WqHX
q3j0yO+moXUIUv37UQ1adUPY50oOMcWQ8EJErJClbKsvoPG6qbmXaEG2asMZetE7+L8TBbT2WvVV
ehQTNUt5H+QpRsbtNPokJQEZDK0GYbXRowoYabyWXf9M4BcjoT/uAgV86KOdqe+dxQNNp2AtI7bR
QBZPVfKG3/oWzj6LrggQgRL9c6tJ8azJmcCaUV87lfjxKSzc7wZx8G7Ef1LjkXtGmBHKyaqJff4q
/XJmN7jrRpThvTAPNo7/xSB+FYP+Gtf1Jlac5qVFQ4jFb/BtsWgNQC3IMHD8pd0nkfTDRTghonCV
OJwCgBEFcgaoWd0lVV3ycY3yQN+6ZYdeivRoa+FatrPkX0RijHT/pVh9SJgj2WjeYAFVw76ZsW8H
WXeStgr5MftmUkJCFjHD2gO/TrxJCOJaWVNqnFrXBEU8hDs5AOLZbr9jVUiGy9khY5uB2WPdSPCy
bz1xhMjJ9UeE3OSuRlW5c3jcN6S3EdjuFc1JDR1zXRiW8tQ7mMgQdFbPSjRTZvq6R/jnVcumzqEc
2cT+3PuV82lTWhr+wHYllyEeVVYaX+bRJRhj41W9xr5plnXj+6dqV40nhVXuxSqsS6Ag07jny01Y
A5epUacbghKYMhkgz3EQDquwJEsLl5p+1dCP30U5HSgGwonwKkEMpg79IQ+U3PvIgJo8aik7TYYz
HNdYUIgKHw49y1BuYRKBRwmjbiGLjGFGZTZTqb+bHb2PBGHDy5SDX537nxryo6jkABtmIg/++VGf
LKykfqY62ZIEB9QgqPuaHXPkv+UaXhZ+lZWLuf7gkaG9FWA3qUmgosi6kmWD+2LkbX8IZ8tDOjT2
EbdLZV4bRZzHed4PZi0082Kx6sGDruSzAsUB4VskTnM9PQpKdeXj3zgZsdZfOi0AXoHcssN+t4Vh
F2hUcy9FPQPbIoEdQCI5iqi3rkm+AW1uLtTUTrf41Y0Lsa8B9JuOsU2PhmHL3Xy6C2WxzIB8maXq
bUIntfLq74oU/PLhwi5rb2tNrkUQlEU1fp5h5IeJ/EGSsaxE385uwaV0t8phVrpe29go1qIaXrAk
IfjHHSc/YDeJnaDS+K9rKLaS872yrXTZK68iYbgAfqnjcaPk3UoLD67Zj58U/EK0nFL96OfpeW70
bbOWbIL7Uahep8i3D7L0BtbdPxO0aiXcMbLH4ptvItE3fYqPcnvUoKu8n1KsylbJhLJTG9L2oexe
3ckarh4xO1d5ZAQ8JnZfRusir1+CrjOfJiZkyvqrWMupTU5W1W8a+H2roPdDzgEPeahsL/LPknbX
bypb3ygD/sBKBnwKNCSaLW61PXXHH9cDl8r0P9fLximId6gBeaLRsSPYPJ5SggqedxDmfOqOcbyR
BlVPhfHX9I+wJfie8TN/RH/L/5ROGN4WmQ0MvzSbryaFpiybTjFOSeiqazrcs764+sNG0Pg50mGu
CqD9IYFRNV1Lg3Qyr73/tWSkyKXolpolW2OCC+DWH1PnBvPA1F9AxmGBSVQM16475VclJ/3UHEyE
77hSj2XTGxvqkuWtdgeVLGp0sgYl/VVFHxwqtppdVbwr8ez61HMXxUUd6vnWkxw17mX9PWFVycpN
oRbDEqtteGoEU7Q5UbSR25vGoWeCFxSlxOweRzJxDN3336+b7Z8rIwDcXcfQTUfYhmZTJLH1n++B
jYy08G13mBtn4x0PVrgpWtu4zbYtsu0NWgcoWkl4Gye3vOp5SQW83wE2YLULHQeDvn3MOsN6zftU
P7W1oKIyn+p6Ou78dCLtpYj3ee22b/1s1ZgDRFHbXgzkVO/O6IDVAQfwCLOo2bI/oVfo4X27Ly7n
NSUA6WZp/jWWNO7sVL9Wswz1n7N6dtP8czaU9Xvn+801jeAIg82q1v5MxDN0nA6xln7zjbQ/0v4a
NmDJ7RP+pIliTECNWmPA990K5ELp0HgeSK2GhmC/mihLFjoq/b+YenHajOMfkkVk8elfhdv5KwCn
q5s2zVEXTc4v3Sevpy7bpbi2UDn8Lbdw8kNkVXCWR9DFN64mdmFmO4g6jBff0yDHx2r31CW0OPo5
eDTVIJuT4vIxOnAIgobGZNaF5P5QBFr5cFiWU86GDsl81ywGa6ygLdr+sUdX7c4c3DjTSTPUg/Yu
cDZj7xUltHORJkG2p68zIRq0h4sKpLdsVr/E9AWjHRAx7S97ImRsOIp5GWtP5fyh6x3PMXy7jQ+U
g/50+NpYVvsIeRxpXFVGO4zg1bLO+uYP1T4eXB7af99RS1UNB4iSo+nQ58gn+PmhbgtBgJpf0nbM
HzKhY00JvLnHlB3ug/lY58o2Gt1yZWCa39ctQA3D9d4DgUEnx9zwmgoyBNN0yQoG0r2r1lQcZo4c
+ACvSerXzmIn++N60Cibsa32QWWrt45U7o2vG/EhnDO8e30g8hTDFU3EW5t23TPIVCy2mdWfAt3p
nuN+nFZlmpZbG9XBgnpxdg4T4vw0ZkggmOzN+CWQKnVQ9VzSaVYBI+u2Yq+5ynPbukWs26/kK2z4
+vOl0lQUGGcWd1cyuce1/iD/q1Ab4iWWNn1/P7VZ9GkIxAb0bU/ORHJc7iTOVxzcATjtY+8W6eoH
IVkCk0kcqk8p7k2cVI17DWB6oa92qyfCc09uSS1djMxljemQU9zn066ntbmiCIneeu6qYoLqViUO
wwV4445yRWytMsgIS1vmVA16HJ4MC8laTTJt6s+R55T/7iLBuKPUo0NPDb0v0jDVJe7Va4d6n9bO
F7kYlD//5yxKTIHKyDO2te3rD2AFUPYU4fjBklBnhTKGD3UPTtGq3I6vmHnMF4VNxSOjrjb2zosS
hBs3KLR3G/TaxqzUegvDQn0faNl3LakjhFiRD9yPZH1C9VMSt3h3vVJdBLVeXsbRNnaxIJONCJmr
EVrlO/1IFs/0v3byz4ZAu0Jr9J+qyN7DhB4PXgptUWqshzQ5DmWRvqBke6qnpFviuIjf6/5Vzpi5
y9rIG/p4p0yqvJyaWbh30cGubVEYu9J0CthpqKW0Dq2DmhjqJTKM8tkT2jbVi+7t9/OI+2udipwv
ou2ppqqGRVK0+2uFnfW+0hZlur8v3oCn1Uj4wvCBvWK9yf45EtRo7teoHK8gQFQveJQXrh95L2oQ
ZGjg2WC5gZV+p5fm6YB6Ain35ECJNacBiSm0FCRE88XOF9p+NOAEzMHzSldeVWKkjxm2YHDQg+6v
VbM0V8JM24Va+Nn0qvVXhJAu+rj5I4mnfeRrf0mOtrwej6NxtgP3g87lcHNyLd6YnVqe9NzLj5Vt
iE2kZemTpidPeRy+mhb4NjE6BNDPRz1R48s+RRTZpGDi4mYnrTLyI6w1n0gl5O/yVPdUnDdmus69
srl7eoI54kkae/RAey0pYJw7tX2jsmBd5DPfcEbFBLkEzwWCbOv23emDSbo0rYY6HAD1Bt/40q7f
copGG02rTZbzfHhJaF5smoH7yImf21b/dC+BskBQN2qFQecu/qumxPtTGfPX6pyYZWlzBVO1TdNW
ZZzMv5ZaLRmjaWjjs7E6077cOSKV2BqpEVxNevX6g6mN8fZe/QiNEGfIEH2yAh0ljtWqKwys1FV6
HO3354vilkBENvO1Un+Ijvd6ndeIjvU0Hv1Fq5VfNCsq7mULX1eg3GBwkKKbihXYYRzdZ6tzXXY5
cxKT1Wr5ui+e6zianmQBZ3Aw34G3GHdRk1i3DEF63DvpZkgMZoPUzt8Klv1zbl1+COdTrU+enLoX
V3so7dvv3y/rF3mGTQeL6ia5ijqBqXNqxM9Tmm1hSjXgoRwi4M7oP9PXXs/Nb6Z+4Ennq7NFfm5V
Pf6MlY1uqUBUJxwnXdcdOYuehZci96KlGzLlDYVYyci7lPdhURHmcR4jNyWAhwXADB0TQ/yRJSld
b2SyZ1NTkj0MQkKr9MpS9iMheI3W5p8YockEb7t8Q1bQ8DFf98AOohcZYQ5UkI081iqekxnnNg6+
yZXaP2eKh4jCzvr6UPWTOIJqBCw1VNZNfnRls0Hx3v1BH/mfu4gy0jUMtC7CVYWKF+Lnu0i5RGi5
WtUHQzeOcZCWy8YOgOXMR0Ix68uEOngF4dV6pqgAEiNRUHRAnH1OGqCwUx6OK20+LSNU6GOP2kvN
W/t5otTykDTpWf5VguHo0QGSnGedOborH3xoI0176Fkofyrb8SprObK+I7eCVVnB4ELYQXGy2QBX
pzfma8NxgrBGQgaTDhp8tItTaD1EfaVdK6WfR0kmpwQnxCpUCUq4e4Y9UXZvvYYXfgZxKUw+C6MM
65uRZ+Pq9w/lf3VTumWq1NtVVlkgtn/VDPWBBYG0GPMDgOFrFIygudhovflVq2M2MqKHnFy3pZPi
TwyQS+zquUAlP4zZ0NUnPp0Lv4vWFe1mxcLEJD96Wdsr2mZrtPRWqt60Fmw5lQ1RUOPBTs0nauUT
Ccbh+l7rC5y02rcUjsxdKabpSves3waToqzkZuHHqXwG6wmI1e/vhKbO79+PJee8lySpSUWNaevC
NOxfO8wOXIuxb4NyG5j9SP1psG6DkaEySO0P6TuJKg88e6ZR3JUl3rJRyQzv9XEnAWntyCKwElO/
0ZGplIK8wYUqzH5n2dN3zlddzQFntH5hEAfTagqD5inPswm0L0fTfE0GD2fNSFx5UDmXHuteaXTZ
1RB59VDyYtLapBJqlF+sOvgkk84U0zt7E/ipOPT8e+fHjOhYz5a15Y8eM5p0xD1NOSzVXMnmYIfi
3TDgM9ZFS/yej8hW6mcxkDIEMFw/YiO63KtBFnRoEu6iANyJexY2wp2pYaULRnHcFE4pLtn8MWbn
LNY/R2VJKbsuTlS91ON9uB/ClvSumXfA1AopWtj+Rq0p4Ftaoi3vHWp9XN2lawZewqXlecvaiJBm
5dBKIuA6KxyiJtFI3nIS7CkXbuosYmTbwZKOiXYBuLciUvwW1eP47PO6rUrCqS5eVDmHKZ1R2CaR
ZDpDwEqqGaTKkfZouv7Do2T9Ole6GpsHy2Yvp1k8TlLM8K+5MkgwEVFSF4euZp8lRpeJeXZSpHZ3
q2KtPrQZ7fSqMOqtwnC3U828u5VVsQmwLGEbaptnQVcTbC3SiqFBQxXdzMBaWKn6hNRJf048jEYQ
SKEAmQGxHp5YeyLvP7Mrycq4/xq1tYcDDBFj285JMkn0nHRWeJYlQ4AEMK3C9q88A7uqZlOz6cyo
g5WNOhalFmQXF42pLZChUS8vY4Iobbfu5yarsZLVYBD49dojuXQjT61SIxh9cp8lEneYubgT6UA5
yutzKVXkNEeLDbkZxCZITmZrzbF7kObuzSj6BBqii8R9pm8/LnO6//ejYL42GcOIXA994uBDGsEJ
CSoIIE7tjt/CxCYFQNoWtJ5U4hotzjLOpuDsB0i3cyzKG9/SyosfV85mQk5//y/iyL5X2zNI4ivK
62LVdWJD+S76bNKUFlE9BYv5qA9L+72NdRw8s0/iB3nVoP+E5EjN9gCGeuAalrOUABAjvn1vCzJH
EZKNOrDNmkcToSS+6ZqKuuF0q2EQSC4DzExbvyYY2oAWtymohi8tKonLuihovs57LmQZiRXEL4bS
pC/VsBKIKm3BYY+NL8Ds4gaXLm+it8FrlKWTqOEp4xu/kWn3YhDMsPQSR38ofJIYGk+8R1nWLzPL
qR8Vbaq2hBVrdFEjIITVWms6agsTDfGT/MjFSLMp1z/ks1GNYXseO25oNWsVWsd7yEaag9SX/lTZ
s+YN/o/RGI28hpIVo6MrHA3Zz68KD+RLvofbSTm4IlDXfTw81vR2vswHhqffD6yoSt/MtvgszBYK
n9ZRi9anfevTujK1AM105i0lL7/MimofBc2wNCysVyYVXnsWY4xFgSHJdv++O3HQCK7vvXGfZfzo
5gg9SPah6FHd5FehFPlsjK5ulZNS0IzgFDfFyEIuGv6q/u8gVrpXCuyU1COCz39A5hAebBKnr0/y
kvzoGqd+KLlO7bo+4Rn0/zAWsUj/z43kZlIjxViCOprjnxdMeMBIMY+d5Eh5dyPH2civtRNQvYX0
lNyX4H5SApJvrSJ/IJMr3AxGpQE6dPVjEwDVBmYzBk62qULGs4oMxcfAqcW5ChXi2oX3SLqv95hN
GMBRyrIDn6/JD4Q6cETy/FBhbMFgZxtHGlDWuqT0ythWnexo4KlrigfZf3LG6Hmaz5CklgwDjrvQ
RARt0dIjcfD0lL0C6jfRGOEJ77iMFjfmBa+XwreSbrm4sNTHdMSebWeO9di5WrsLi6LcZgkDQz5G
x9RPy8s0FMx3vhsD7G74Wbfh2RkPP5YwdjCaiyiMSF+elwJAV1caOjlEEZwFVPhXzowxzfbS3jpM
xH61Dt0f4R7o+ST7ZCrVpXTnCLX4XFta9tQ0OOdJsqZ9w9opa+L4QjmGBayyjAPwywsYvMtGTnmx
7q8qeTT/1Eidv0QegDbn8v0PzH/UNGtm+cgoH4pcZ5uYtiiN62qZJRl4xchTtk7T701SaK8l0VLy
Dndemi1ypP9g4NNLBLf363wwBdSjFNXOtlOX8z0D79hKfYrS5g/CLpbAzAU2GcK6WmVs13b2TT8o
FXcnGq1uGZr0tMO6pDzTNbuqwOljme3SmwNNhtg4WtMq1zoi4QLCby0/SJce0VmRcTTV6W9ACDVm
jPjbMAR7p1e+ZEhQlgn0/sFyPqa2zNZG1gpAXO7aB4qXFOnnKQSKZJG6qxMgmVc6xhdCXkssW2Gw
I5AFCKnyxWfnvMl6anmpHXxtI8SmJQHUWje6B15dhQkNqbsRbsLSIBx24N9YuIeR5NJtRZUNg41Z
rc0q5rdXfcLU2q3DYnCdN3aL40E99KOFAWNI45Xjw3bcFLZOkkuZvPSNewuz8rBDOxKHAJatOjrS
puiWeDuztXCKDXgjQyu3DTjwwkc6m4bWTPKs1nH/AkdeRTlbZdTiK54Dl7Qeodfbkg2cyQjkJdp4
Sly/XtBq9p8w4nsQ6kfEPCPGvOLJy1J/00/1qab+RGcr1/eWtddE5Z6cynAXIo9MphuMiQJ/bRtn
w4HgzGfb1kH9+aStmD1tspDeGnvDtR1lw4p8hoWWMkm3fb7Hnf2ptJga9Xg6FfBDi5jIv9L8Oplh
v57UD1O7AgOJFzopPR3BMalT40wf++3YOF/ppfGkR22zE57Lum42QzrTLXGjgqkNMXanmThX2IqU
Pn4XonNbdmfWYcxKVia2ftYy5WulaaSdBIuxa8WD6rXnJLWPGKImgBL2qcQ2wGrDQv2kIDdGvnNo
2uboKiFxvVVETdFotxgK6KhXYse8S4N9cOOlGFhBKry3oqzPI50zqyfY2k0f6+ybCj/JM/BTd/o7
rWZ7TRmrK4Ps2TUzEyKMUe+oJqfPRjNXTdvgJNTqTRqJftiBZhOBUSk7rWidjSES/bWOx0ta9V/C
anSvsVCTDZVvNHyT2t2irD/0oUJAVxs3a20OYxIRWy30mMbO6ZqXUQNgGHh58dj0zaub9YiGqYv8
WPJPJTly9dQsYxUbXTCP8T38sC157qDnL1mXZqtmSrf8hJAqEkaMj9QAOp1MBJg1K6d4Y7G6Ane5
oua/7Cgwe3xlA7crHUvefHAS/DN2N+SGi6BnyTm2T8RqXYjvWnr2a9QiaRgnBu1klTFWCPUahh8F
2iTIKkDlTzXQ66D42zROPTEXZvag2rta7HxaIh1JEKm6GQaAI+Ei8UkKsLf4RRT3ZnqLJPzUt5jK
iE4w1WGhEx2frEVMENIEXMThyTuMKKmqg8YuhaI1rDkFc84r1REkdeobHI2/MgaeBxE/SX5Li+Nh
WWJWZFmuPLnwaY5ea500T71GwvKXSmQnRy0T+MLx9iQHdRAIA/IhO2YD66neTP/26fGi9TKDB+SO
ANA+jJ4oTXbvfZTsPWSji8DqxiUBeP5iMGN847TFJoe4VCKtl4FISSMEVXKIu3dhgZZohfdc1V66
Rsf+NmoqVt6c9n/SvXR9XJ6TVgF8K5wjb5+6DwMwmZWr8UpMOZOEamgrv7J2SJrn2hoJhhPDyFjU
yX6wFUykZQuQcOBJp0buB1V+tkfzQVd177EEA9PGX/KtOyrl2m20z445Nmv2CMMiqdJg0xKtMVZ7
MrrNPUFQn2P3rfFyFVh484UGPSbcubIvC/pl0G0bwTxM8R8rBp19vS52oqAc65cDBoU4OKme80ni
HuH+wkAQqb5EbmMD5Oiy3YTk+lKC7lpHvZ49pXkB6G6qVYxvmou9yXcJdsYFnltk7dVWBXgzd4yL
QXsCHVIy03a5Jn/qt0q+0g3wu+feiJ4HpT8pNM6Orp2VF0c6l2u0AOukpg6Wh3X/BvESekipbeU+
+/5X0dy0O00rXUG0CDMDcUcQ6Py1W7sB0BoKQNIgYhb0QXO+3B2t25VdgLggWnpc6tAi1qyiVPIR
0JNAzDfemloZN24qUI/P0Ay+MvxYc+7v2Go+qSLWtKG8RB2VggGpIhE4BukrtAm+CIBEbi30O1Qx
m7tLO0frgjeZ0zyu0QsBuFxLxZXZA1WpkLfXemav76XjP2x9Zavz53X7TCrBw+LawkKp/2tHnlWw
rfKUHRuLDZvUTgmBiiyeBWS579B5lxA1uXaH2rKrGe5fq0Z9x/xO3qE7TpseCtW5d/tVYjIMdmpz
yyZH2eH7LJlAYTG3oqfP3gfRu1VbqzaalR2Fdr5vV438qxY8ycVL0PfG0kX6cqTH7x6JVogXYQpM
H3GXd0t1AgWLQnf3Q+1aJDu3h7tzlhhy+t6m8twMvEQIWD4HVuEvJgjez0akThtHiRCswIRkXCJw
rqgzdyf3EzzKI8Ia90s/weQzkm66DaoWItNlhuvTFQlD5ZuCUHjRp058DlrTeCPgPihLBOBhVxND
TZLdvOtOyihaxp3g/nTZYzw46sYqW3vVz8vP3jPExZjwIA7be/2M0ox7riY0pVlGjrqL9GnWO1ZJ
+Vnp2/S+Ly2YVTYukYMrQGzl0qbpeG59fAlDJ2rSSMP2OIZshCW7sa3OhQNXKVFZSEUsZQG3kkMU
nCTMUrR+/OC0L85g1OiHyN7gt/WbM2LU7GEYw6MswAtqp0+p1e0burlfxrJOIaoN5lOS5IjEfP7S
Hx4/aZ3+6fGzXVu1bSyguoueWPyy24mwf4xmbiVHv27LF9VS0qWqxf6rPMrNUrlfk0eg3SkkBZ+l
kqstA3R0lTDvwi5CH2vywU1zgVj7dHfgAJCL1qrfM+sFpb6VGzjJEW+HJj6kRnjTR6DxUpsm8fEU
3DwcCiJeGN2UbGmiEzc8TiqiOyqHbC+HtQzwlEIznL+aaC+0QcQhQJi0gU9avVSj+OITuSZyf5EF
ofZObLq90C0nuHh1MD5pRf0sr6u+kq2jLmz3se2KF/TibF3dLYav4daRfvlIiPSTTBIanSnat6H2
qOtet5DvSWhWBAjXIY2DWWp2t5LdGzJG+GxOxc6feuUobdVDP9ufIqXcocq+VNhlTkqvtK9ZdbNn
70ml6vYpzFnsw1LafAexSCIuHa9qa8caG6QyuvywUY9JXm+1so5Xqa7hogooi6gpGYdaTNxAI7K7
KLnLOmdV8l4t3JqsRq90jbdcDcVmzEhdrZzOeDN9A0cUfNOsDCqCdcyKlRsfnRjfrMnMlnc9cKI6
H47T5tdcDCySM41w29n0GEZ4rwgTvylhczUU2Cisw/RlbtTBX2oVbnODwbqw8nLbVfZHH7rEi1MM
mZlcbaS25zuoYgh5c8kj0xAjds11MpjndM9Bj50V4sG0ofbeZ5LfP/vGr/0ld97mI5rQ2OTTptN/
oQoIdtqKSqP+2KRi+DIVkCkJigC5xZEZkMCu2+RQUtt9FZqIX7IAMp09ETFWVUD97t92n2vWqTDV
FTVLNMVwM1ZF3Xw/ul+bf5rJaz//OT9kDwRakoD3DPCdrNNHtLJOcd09/P5XNf9T00D2peua6vKe
wFZ2f9HbBOTx2LkhuqNKh2yfOiPK0plvmtaqy3yH0QrL644qIuSjqN0UsTCerUjtT2o+KJfWEnsw
B9FJgqBlQk1cOtOhxUGEavp7QE3o51fee15GppfzSLkXK0Q1d+OJxAXDxNZGMa4eyWvreozsU+fE
/ans42KNZkl963A3CkrivemNn5DXwauJs28jCOHMzsLn398Q61cNGPJ3mhYWEiTXwmry67BHORqc
xGgOx4JVCKvhCpvBLC/3nGE/ZIPyVrmCnIz+Q9YAUKntSB98ktT/yKq0g1O436TBwsiscD901UYK
337sJOQRaahYpLUmJIXTscs1Qab+zhixLlZ9ne68WdCozIJGoXfqtplcZyGvjW05HatMhd9VFvoL
zyVdRXm487MKlaybM63MpTA5pvrtuA/r0DjKwdUr0JmYfjgdEPif7NlaoE71DaBJ9JY6Q78Gi/Xt
97dT/D+303Fd3dZYwKi6+msrCOeXYgQG6dp3C5PZqN7KACG7zmJCoGV4KsWLT2Gi5NeJzebqjoCm
J5CgierFqp4EIFKRFLdA05SHAKB5ALbjxia4uGUtOQ3CfiNNsgATHB/yqjIFSh6sONgK3ZVUmHvZ
dEgwFZx9pW0PtaM37P0LhHBguqdBfYuz0N+0+nCQ0vqqs6xV+F4oSrytCnf4FAb1E0Gu3iOlh69d
mccbpgNr22fgxJo2hno9H1XzkVySW3B3oFdobPpnuR1tYr5fE8945rHtS6asWnua++q6Q3Jq5wR6
s3H8izOEx7LzfHgQGBccQ6PCAWHgzclIKtVKFR7YfMr6faR8U/tnL0E47ngCoSIrXbWCmuT7iX+b
zyTKhK/Ev9S+y/qUuIaVRAtlrSaO98H191+0ZszrgZ/WCw6yQHXOFaNf7PxnuTqMg+gVvQ2O/KF8
z0A4PXUNGRlO7G56o603ZCBJvU7l9i9qNGVvRK6s/awb3+q++VLk4wnJOdbAeVkGvSpduwmRdYpg
vh97bVr6ek+FV1eDVTork+/8QFNz9wSMIv6a6T22pT0wPqfPWCny40zEK1TvRmaBfw8dkUter0oE
WrEZF9Y0CFFdKgMg82ml/ei5ED39XTndpVW08AkGWMospYJdseKG1akK5rLWjFJohe4vGpDnXjnF
kGGKzxCkkoPMEPPmMBnT18m8qenHDqb23TOkZj3WPiMPcFLQkvR6YMWD9VdjmN46FI1HoUuBF4sL
mdhaUBLy7WeNe21tczgNofc1UYvgOJjAT2g6jo8NPkCJPsk1+3CfgmDK1AdZMqFRpxwngx6rRc7X
CjQ+wYqKpqyz5JCwmXsKcpr+aO0ueQPg3wnc4EinG8F/YXhvecFkJzyMwEieiKydqqU+TrRGwEAc
oCaCVJsfY/nhZSH7BAsVLOD5rDSKrZIb5Lz76zpTi8c4HC9joymvU0qKIXIDGo4zHVVT1Gjrt9hN
AfkFTxGZUDmRmIFpjB8N/MNVQwNhJCX2tQkyCH89OTFh3gNJJhpkLZ+MrBKEzMytWD8rzB2j+Jvc
Pk4gtP/Q4Tb/01IBLSBcg7kCsTTNgF8WCHoaitYUFcFNhN89hyTHhm1R+2QFUUxITf1jaPjNtLaM
b3lEMklJ+fUkwIrgPBLOOgbahTKwq7vNkE7v9yQ4ZW8UonuQKXHSrQW/lx6rSgBCb+YHGVjWBHT/
YLypxwGrlUdFtiCEx39WcBZ+kQfg6bu6TJ6gvtEfx+V9NfTA2plxpe8a9uR/G3b7qYuCiiptUT9S
mTcWfxgJ1P9IyQVCCKEbBhsIy4Gh8nOfxAx9P28mlH1O2nqrxqnqE3KAReiAdzFo2J21+UMeyWsD
kFV4aYAB6cIpnvXesdy7yPm1JuWsysvoSE3zf4Sd127kSpZFvygAevPK9FYpL9ULoXL0ZNCbr59F
Zk1Xz22gp9FIMFMqXSmTZJw4Z++194txZoozFomqG3bKnI5REtHClnSClGjgxJBE1Rj70CF2Ymoc
Yl8Dqn0IrGSakOrmBViNijr43yMnG09h1UUYLZg5DLDVO1SCG4Aq0awVfZwwT58K05wufW5DHZ7N
aYoP/Gg+qtNg8hIne4R9325kQ89JWHXx3k4WqrzWB9s45PK9TBXPasLstStsLPFptWMm7axAoQTX
3JDhRbMZZUxp0+0NXQW8zThS6Trz+3zQJ467n3xJZqLsH+qp7Z7kFMhbLKcfWZOKMxMXKmTW+r2V
om9b5JKu8lGMffQZpzo0Q7Xd1imUQn9UjGfUGjgMtYyQLtP0uth0XoZF8TVPqWth57ue+oPtrNRP
FarPJaDFHGlkMpzHwT+zccHJemMRae/c2w4kYg+voRaXxzBCXwj53fn/Tqf/NLNqs5NVV3TKMl03
lX9sRJtWTbkX0c27T6Vob3boLmIy7YaIUqmDRX4vLkh+x+Uyy7TIkjgS/hYccUhW1BujuTaq5o0q
pTnlvX66w/UymMAid3NaeDZVpls9LjqGsOAlf3LfffouByZAxHTnhFG2HeFHmRhuQ1WSzzQ/RH2B
gTW1LoWBHL5H4cksZNgQeBKdSyALFyu2iCxUrlo/QUiaE92JExlWBjOPU1c71porkRgzmncrhuzp
25+jX/fJui6S8jnx5TczrAeIVI6y9qv2UMfYDqKUHJK5vohlOBzaYptPqnKZIv33gs6R8zOCTH7T
T9ZfQbREKwWwAMGo6smcr3z8m+TGzlGCDhPPLWqW4pAiFqODKp7i2g4YpgWwjeaRYJ3LoaBzV+Rr
1rK1SToRYHd83zPXa2nMG6UfHavOeoqTJDmYCAtwXunm1gmqEqCPAvq5F8NVV/vhzIL3GDUNiTl5
OR2m0GbEHNI6YlJAxzaAiD7oOiHjeXNKnOGrVaZyrTL9XKOD2TMuhD8/a6Jca1R3Jsj1zxb953YR
kTk4587OiEYE9hizib58sBNz65ZEok9WF1yCdvimpRCqQbbJE22I8QM7dlaXu/9+E9SU/xCu6Aju
XXaRBgwhNDj/WCIqjZrHThAESCljIi/G01KhqJG01p2UypEbsX2jQfwSDP42E7I8LSSJSifU5V6d
6GlqXzpZr/t52DNY5Ptx9qQvBaMZ6CdEaCj9bTlK1BB+LMOslUp9/1xlACO1Km22fjiBPgwi9wLE
hDAIJa+f7ZFYLSehk18vy0lLL90rSOk6J/q4JbyzZL8Xy41CCNxanwqdPNxpeve1BtqQ1Ge5ioaS
zUKOEyXt1ZwDGpboj+XIESlcFGKaDL+7Na4PwQGPgz7H8M3PGqdWnpZzcn6Gf33nxOaO0hG2+KzQ
UJoQZVinrZD7w4k38vUSR1LOTjJMl142TRgvBIT4WLTa+e5uc4DoshzMNjSz/+C6N/ZDdFXJfftM
qmFFNj18rtkbw9tkoHpJ9loGbaoy5M/lF+uMnpYfz4C8sPNeenBWVIc78mKcneuiJg9QQd9IDQEh
FzrMDq2yPVeqhoREMeP98lOWpwkBqxSK0fRWlOW4pRaFdmrXpx6fF2m+lQYEJUyYXXoEb2f7WlGv
SxeQu0mzrQe/hWhP+u2ka872fhMwG1qteHb6TY0N/kDTT31j5rFdxGumjBGtAv6828uHeDK8chzC
9zTIDwpKSDoxhFKUU59eY2azhKCraHd0hLlDhvUybO3we9z7H3U9op8mmWCFcqITz4jT5rkRSQtN
kOwW31DZQCL0M2frWzqeSqkoexEP1l7AJrsFrrBIntGdT6aqymAflmIjTuujZOr3zR9afYUaUN7m
+gNAYXb0++C07EngO9YE+/VveWZ8pA4cr6KKyA3z8SCaWRoDbu6Cw3KtFlO+tUrQSlmj3+62wIwI
HqbLT4urLkjVNbuTaD3pqFG0vO3PgTGR2zeb+GThfoymOz7hEujP0EyNlWIH4zdFEx85RPRbq34t
+Pyozso9joXSW5D6KD6I7craCqgrGNjNqIe75Qey3/0prTBe//d7h/4ftw5XQyCOEY8aDRHuP+XN
0rFqdjSTixulzje0FwgBg1t71DOAuHcJxfya3ai4lQ512iZ3HekiJm2Ap+8ThXJqkUYAeAdG6cCO
tQnKOWEoUM/kLSrnwXx1pKPdX5GN/dH6dXtcWu9l7Z6DiRs0nFixgRtWEhE72SBzsZ8v+I8FCMIE
jBQQEWhwk418P9pA9az/Z/X/DysFvQNKbNeByG5RSi6kvn/T/yUjiiHQ5HAxB/dxzDtrrTiyOSwN
KdWecCSrzaufCeNShHSCl9cHjXusBFR1yIqcE/ouhC+dAwOeaU+LSWJlIcFvsDSvEob8sKth2qOS
ollqwRImQXJ4iEc72jJdHpAMhvF2eS3I4LNT8q0s265fc12jKZxnz46fuU+wBPaLdwo6hnWi2Ql9
AAUn9dpckSZZAYJjFvWGk7bBxi+OOeGuZByhBh6c3wtRa2FiVfE0p9uRL5cjvrh1kRVfzZFkiywJ
b8tLy4PRFHJjmwR7/H1t+ZY0Ug9xPBXn5XVFKp7eu+1lYfnioRq+JfhwvAXou6B9fZ+epNLzUpTQ
5dKgo2M8fVdqUPANySJKZVqrZQKyPDARqB9iLftwnUE5aIylDzz7luiGrawj+1dXU1RRPGndboB3
68mekZlZVuIiovL43y8Uzfmnt43BhKqopg6t0VVUhOz/d6fRRbjEqzFhAuqjHFjkQ3Hm/zbNwnnQ
syHhzVEBv7vVu12a7TnWMxfDTGm8G5xIRkpdi2GhfnbYZa2Xoz6l41zQl00saAiG6f95/e93/D1K
it+SmsJbLrsCK9oZ5Mi5meeeBM31j9W/jrgF/XmNOeeX1OMJMhGI5Ann7PGu01UawqsYD+zSqVPh
JFlyF89HZvmy7Gmt9DEvI/9TS5vT/721TqNBixINmubr8jSEJNguDINFIVzp7Jvv3QBaGoRizjdC
ZuRrs2+T96wBv+VbpMvdASQFtpU17Itih/kIuD6Y+F3hO9ql0GaYiiJOfu0/CdrJxMhjXaRgoGwh
72zbS+qRGvbrZzsmm94sWIqVEcC0FPXOaN1os2znpsSod6ku0Wa1rmigV4yQAavkuV3I5yMqZGQc
76KXw0NpOhPot/IjyPCSFUPSboKuF/uiKNS1OjmMvIIJrnWWqfjI8uipqzX9NQ2UrR8H6c5XhFiV
eX1UQ9d+0ujDPBZjd9VmkrnlTMnmDnhgRJ7e5VzmYvcUpdgWUaE/FRoh4b1vgVFxMM5Cn7kfFbXK
R5YYYAIAUllxGB0DReBp7jVC1bkjapVK9PVMTFoeiNr+ogiZTqnVtBs3U4odvzFDF50cPDrZ43Wx
VVYtf3JdFKg8ZokgXQ67YHxNOlSGYHCJDabxZu7dWqDuIJCDO29abpb8uIm/fk19YW5ZN/JjOLRi
taSdU/g0QFkUwlllisA7GnBlDlZ8zCkY7+gijSuESDzprBZVTG3iIyibSMG3pX6Orq/gZ4mFt5AJ
J6Rsj1Cu1prT2vUKN98yzEe6Jy+KSPncyyBmt2N+pbX6qs0ln0UVv9Ib4hmtuVKPFKPbYn+L16JL
xud/HOUZi5Y6KMy89Nuy9Wz5AI6M2L8WH1hsWES9qBGyr5nOnjgjuhGH7YOvmgy6aBONe0Qgb7ru
PyVNYb7aku02P9XclyFv5hBAFp4+85Am5ZI7kZuYgEcEPPuJfAmEbP6hG/v6EgGjde3mx3JLlJr9
Bmeoe7o3nChGxN6yvaUeIeErOyUSjV2YF8As8gt5NfVrC+9/YdK4FdFxGnEPc0hVYTXBZfnNS/Zk
W21EqbwkES0P8bwyL0dWvyWhRJzvf9UiN1geCi2adrotf1mZW60rQ7FW46QFg6fgl7zcDwPpH3OL
JSC0EzaeS0Raat9MV6lIhmqYUM2Gcb3QLloSksZOR3VpnlnxoyijBFcpX8adZoIx4teTmXGLM+k8
/fcbN9Cuf84F6DTopotVRtMxIP2HB65uhhFEswgOtQUaSB1K94UazNm2FQxSHJruS2TX7gEWMe/g
/FUcUOMlyPyv5Yu26liPZZvc/+XyDTWtjWkMs62p0nVaXpoK+TyWlg6Wnx9og8T2LKN2j8sX2Tz3
a+6J2m756t//+vLVRtJYNjq4xuwu0/3Ut+4qlEn/lNrA6tT8eXmoSB5ddyKzt8tTondZHAO5T5Ww
uH+H1jq8q5r9518hyZ/OSeV//P0ZPbZ1sgjh9bDDKp7toI+PFepab/mWAfdkBYz/arfWc6SVcKFn
VokhMPmUCrQy9PnE0bTSeFatyVo7fWRsukxAqI1d+9SHubbX5yME4Nje2sw5KWwx90BWDlajcnnR
6U9vIKKsXdia6mrhQYYteJrOd+RerRQmLKWiHZDnYw8pUZJ7NuGebEQI+ClV97Hr4vbQLltyfjfP
Ymi7XVxLvsJuBnf5h9F/mbbff+EE0NcBAKxVIKvxWJT2W8n1coIvVf/J0dbqY6Y8BHPfVxtK31Nq
B4YYjoHSytV1Zk3qey169HqF/wse/xrH3fg94rpZpS64+sIPdVrnc5NbT9HvVnlXbAiHItBBusVu
2WFnTU2ahK/659HVNlkGgmFK3WOLNuyb0rU5un8/eQqUjq7IaIttSqLZpnOOQIbYDbLaReAtQ+oH
u37LLaxnudLi6Mn9fz8SHaPNf7z2b99XA5Ws6dWOTZ6/Rhnf2nOjBLZHL8CyolNtMcNfitk0IHGH
rU5/BjbhXmu7N5ILshqQoQN5A4t9iqQeTuUiT/dDQr8TpmT7OPVhd0mnvlwta74mofRi8PgAYp2t
F6lCkzK8VXo+1HwsD/5gzuY8lg5fx04rVbM8FzoaGz0ABkmfSRHBVxwWL0iSo20bw4UDDPVnkUOk
/sH7S1z8/JIxrUbCCw+1g4tkWff7YBRkIGHtXRbpHCf7IacyRvhY/bybA1lrzTmfjG4+EYgPf48C
GRGmXirdUZkbBGYr6AIoo34sbcYSM1gIPbxyBimdbjtqC+/va3ZYb+tM+aq7WgenYbufuKY7U8En
G7vgLWn5Xv/o+G1Mii3RXE4xnqpoHE/L0d8HLMHDQTjN/Tv+vm6tuEDEWatCgLWsnqu/zAqY2cq6
A3GzdkwCkxtXrpfO28JwC7sQbhDLNSxIusQk74j8HVGafGiK4sfiqHXbODyQgTmsS3QdKwYwtGOY
+uzMkuzsIR7LT8dGDloYYPin2mneEy2/vy4pWjYDKKBFkAP7n8E/jKT5/UuHdyDg6RVrxw38Rf0Y
C/J/iwi+w9/LUO+C6f5agqx6L4jVA53K7qXH0caGAvTbcoUPZfXZuRmDqlhlEltIZqZ1ZKVvths9
TqpMP6VrYPpwza1ZcTkuTdOlh9qGjXOtpsG7P5vbqngngVu5wY9uwSYJX+bbNsA6cD/nwcp1qFZH
9UnkFtl3Y/Q9GZvUG/1YPEL6DoAdEquqEQp4P5djMe3LrmxPi1Znrvg7txxfyFyob6rvv5PhRPeK
19YkZe+SNCk/ZdxgcY2Fue3mt1dqKNOZ1L8MNSmviUB3Bq5bSAsqsKheaBRPT3ekV9Lzl0BC5LJR
DsscowiJ510ug+UKSAfrPcEXiKAKzc/i5SZm9WqDpTgulbppiC17OvuSZ7Xc5mTOrRPw5fc/ZWR3
A8riuGxbBWHw68ls3DUb53zfp1ZPArY0t4sJJTBkyxC9tCFy6LsE3/Dv+SCMYBDOByL8c7B8KezF
WqMaRTdtdG51Xtq9i+85aRP7kHZS8/wqQ7vfWTGKSxuTb92iJ9S1LgAdaQODbpMe0JvQ3+MsfGir
0CH5DyVuU0XHEktKU1rOdaGnjWRZHmlOBSC+bPTLRbOtdFyv09y5W9p8LtD44/2EMqLiFmCdfKZB
b+/TquRmPluiLVMLSAfbVyUNp1wf+kPLJnokkspykFu4x17JVmVl3lQb4cr9/tipuIvUUhSHhuvb
U9mAHOIqjp5ZLGt2q82nC8KAiNr5qyb9oI2eWUb5XRgqGsL5lmYxMya2BdDh38reb2fWS6yDn7UH
dnWa+6DBz3iQWqKdLEIK78/+9brbI2pOBdw2vdIQH/OOKeRWwPrOqt3yFMd2jC48Na/kMFobNwTH
1E6bpa2QBINxhWgPcbOVqMnZBe2LnCJv+WoG6w/yq7Uj9yzZLX/boOXpbZjCjT8E09adGriCWguZ
xgyKX3a9gd/r/+qnOPZK1aKbkesfaVzps15ktZyRFvSlQ4fT0FsQ19ZVB+T9uBznDWDVwcVqj48H
3rXb9KwdlUCoJaej0rY/ISWGh6UDZbmsKZjo/FOMXUYZobgF8//xEEakE/HrDQQ0EsHI7CgE/QXD
cyb+m3MUwLKHaOenZUwUQNil4iHunIflO5aXliagPScGLP/AitrpXPcq5XreaOmGIb/wTL+sro2a
TmSETpdqlrE142CQp0Bm5HIPLDMlZGCPaSMQ2vSSFQpFVyIvlQszbavpmrJfSodS06tL4N+guxEm
1Bkg3RNERAfpNvLso2xapwV5ZilYTsORGEjtdJUOdcF9uMTsB52NTAOU1FPIwFKmevCQqYH7nCTy
kIXlsNWYKTOSQvOlSvHNTBJ/XWIEOJayFNXm7qxDRfJeF9XBUPvycemkz8/0YWZb6qV5qMwivoBQ
6FZmQwyEREy6IfqEgTMGrmoLdQkWSWxtujhVDw7bwWe8Tx+Laq8zKxqMFjDfQIVpOguykqZM8Wco
7nsZkVs9Q3HsIiM1wHWvtl/9rmqr3GJ+xHJeZPJlcALIRlH0XY5oXVpZtbdh0Ns1gCS5gwKy4o0I
r8vAe5lxNzmwewnLzZNmfVh+PHNcL7Bj5XtZhGBuKHlvne2+h2OW7CJ2NPcxWhKLESai0RPbGNrk
KxQs9ZGReBapYT+VIF0xwmIin3XGsUAH8eW3I5H2U6k9E6dF3DZxlig2J3GPRlcX/5sSw5LuBy31
HKFpqzAyrC+biI2Fwrq8jv8uPKIStVmYCfU1kto5uG5mPQImar2S20zLpG7505YHMWdaRgiKO1Gq
J9JM8PwlkzhHqQbyR4n1x9EpGS0SDMi7PN4Ihmrp8zsAW5omdI/mUL7e+S1GVk/HRGQalrMwodkx
QAZt1PjJQR1x7/AY02YpysMkLh6UHJr1vGQzumpgiTRokuYaHUa7etAX6f4Ycur1BibwLGoIbZpY
3Wl+zqOQubWxuDobTBfFaDdHMajcRER7MEVjPouqAbKiJ/GOVRQTH32eUyi1PQhwHHQzayEm1QyC
6bca1daqNgufpTZC4tWOmyF3gxMXW3MIpPLniE5Qzm3bKnaTK78vp3Xupum19Ad6tKLyoshNHipb
TA8DnJg/PS3JruISB03AyAucaSQF6fR8fEFS5+R6DPLhH0f0cSDFqP5uHhecLNi7XgFZk6j0wCW4
VWoqDmiG+1Xrk7JixA/E9L0tc1sauta27TOxTbTOfS0Cfz23iChW+99Lr8gIh99Bgmyc/x36lqZR
aY4q9pw6vTPEWz24OlpqrNSwbQ9GWzdPjVlK1Mt+fbMWpgh+cpd9RTFg+1CGHw18XqnGP6PRxeZH
MuQN6EjK3cAZt4SPOa8oO9/qispeNAaJeTZZvOtOUSfgre3L0g5laQ0JP+yx7QBU3M9NZ+egOSUc
jOxlUpHjRHHz54FUy/EKXfM6JXF+XF4P/vVFYrgVwje/qsbYLRWsIfXmbNRd5alBeV3EUXozsAfX
9P6pTSIHD2ZF0NO8TWzrmWdT2C3QFZu77+RcAqZOCFTID1mcDcuDQkAOrvY2XhP0+2Xmiv5KoB6t
RK39YpOUgNGCzk2IYjmfoHkLKyUkuKZz89wzysK5TJU9HTTEc+ulPWOWRNZiW0KWP9UkMFm58cpu
YrWwoNgVKodS6k+a3v5YYmeXB+bxWFhS4S2pEb1KomlsgxP1jEqAzLHZbPtp0T8w9ddOIjS5boVf
r1q8wSs5QXCd+Xb7ztfDc5VmHbh7UTOJS6/EbP35WzNJsHOfj+PWUlDVq1o7PcRKpZywO2cbSIFv
oVKQ+xRw61Or52ZGbZstgu4ktburmxVMaWXcblrtuSEG9NpnUr21k5o/gke4LGcr031nV8e12AwG
c6vAjOJzMeo/MRrhNcbtxuDEkzgLPwa1106lmSCiCHzlMU6tx+5f0a4LCp/sMEFu0/we+EF3bKnR
/o2/LzF7CRf+KHhukmjn5oSTJm+Z75pnRe24aYTCwIVEZwTQr+8hyCMwVepnLTPsVZ8keC0xPJW5
cPcD8nOEAinpSr31YCTf3bYZPScwtU3kPrndVDxhV9njVtw0efEcqe4ZUtjjYEvoB9hWV0M9PQ12
tbI6SLhVVp7qAvqsEbSHXi0inKbWuNF71qR2wITZnw3hirWMBD5rSVoAEm8w4K1XtbpLF9lYm3oC
3g15KxAhSPA+vzEj9GKlNVzeht8+NxVOrkFXse41D5PmEsIeV8lWCdlXJdp+BJ6z1dxEo989kkfe
Jft2cAZGwn57HhL+u06WbF1nelZGmtphiSVwCubgT2Of9q25ShrxrhbuY5LmybobEntj9XDZyNf+
WZhksrQjoMPQ3bPxij2UikicImR+1ki0UN6wdQrHZ5MB2M7NmnNk9dqWLcaxN/ThYCK4L2U+7lCO
pivF1R/DpM+8poCnEZYjlmEIwh4X80s2RT2Xav0dVC5olG+t9q3AGi1jWKY543XDPqNMitYlkaZe
4HS2pxpEfYFQEmvVZsxmoART3uf3S+Gqx33hEoUDL7zF97MyKcwobSiSavoYB5sR1NpI7EezSi+G
gh8hNceX0Vbkxi2qeeH5UaoJHpn2LK38h5Wzgk8A6X0Wim7AZlM41RFN4Tensq51jfGcM0Dts7Op
iwxglJjAi/VftM08RoSk5mUYREYTeQ6yENijZiCP0Wjf6Ab86Jv8vYhQadTm5DksVbqaasgsq36V
2V0PRFq5uZU4wksVF9mNByYBAcUzBsNp7N47NsqM3u2jIrNfpuRS73V9rVoGmVDyOQpzEODk7BG4
/CKmjIxsZ/6ldAs+vgkzaMhJXQM1mkt1NXKjF6oewE+HWlX65TqTxS02NTDAeJdYy2LQ3mz+VeKZ
rW0+uO7K9keEzohCUPioCEqd6jlN0EW03NLqiH1TU4W4kWHltgJzXhhd/HpkN6T7AAGN17yr9JVT
6fZqcBTMXkWN3pXdhWcU4acpDOPs6IwZQttTRiRSeehz7aoRQt5yXyXZcPJllG1SNTxq4TxiQ+aP
sMIAb1S+g7n6zDLQzXpFf8DXxcaIQM7gJK88h58Jw6n9pqf4S0NaBF1kIo6vugfVpBBomugp1+Hj
OHX84Yt8q4zOuLIi0g+Lcu4i/vA7FNRTNPJ3YDWJJ/WDXMhzO1W/qGS6HXC3R4PYJ8+w6X1pevgD
Eww+TUcXnl9k07qXTMLxPOOJGBmyVs2xHWk+ah16iSklvNgW7gprDlZh3vJR/FLLSa6ogW5m0/nX
yGqvjkuHLzSLx1KxdXAoceml/fSzaZSfDek5vO1Z4Dn1dAhKjeEGuMWhb26jJaCg+6GyLdri2CjJ
GzfmB3Ukf9KOaHVkxN7iGl9lwLXdrK4PMfxljHPVxLmcYlVN8mbTAy3xR1znPaUW8sD3mO7FOmhI
ug3NXSyrB9tOH4WqfQpr8tkORm8Qyex1EbYuKO3G3hITjSF71F9tYutPSRTvrBbxdlsLsk6ERRc2
f8VFkOwHC6WShgteRQ8/VfIN4S3t2UBbBSL4SfhCzEYWtS4Mg8ygd2Rc2gqVoq/lH7DAHoxWxKBr
sl+dXtWbMGkBR8hyB1FhJ5s6OevBR+Pbm0k43WoqobkUzGUyl0aT3bK7IgX6VOQGi+FAgqwZ8XvY
Q0WSevTgNvVHig9qXQmyHxzO/uSlN9Tp1SGLJSx/6e3U7VSCyNZJyMiuLYZfTjDLRupbGJpfvLOg
Coq3acI1xfjbNnri6kTCwtI8+03yzGeJViL0DbgXOH+tLvtqVI33CUN4Q289DR97/gPtoD5i9lMf
/Sg9oNIcN3UTfuZS6b1B0T8NXJAr9MsfTYB5W4YVtyYCxNd1QjKd2eGZqty1BdeBTIVJgz7QWl5C
QAEZ6nXh5Q5dBGE7wVpEer8aAWTtIgY3k4LbscDLpU74iAnhhGY/nZIKU4Ll9s8JcTA9iCLXV990
SchJhghurftqs2pHsVVwnm3LsO2wvbbRQ5KHJ1A9mP9JIDPIFt9P+LANX9uMAYbYVBD2mukDp1/1
e4qTR8LHHyFeEBHUeAk50GvTsi4WcRxFYu5jFRW9XVgfvml3tGC/VJHnG9m3BYjeiEmNEa7zXrxo
sfaBuB1B8BSzEzbBU1UgBWLfflHxiGC8D2IKgv7YdlTjI5vwrhy7s8375ult/xmSjjaaCgF3kzlD
ZmhEkYXxTCw0bgltG9E79GSC+QN059nq01+gMZ9yxeg3TCQML1U6oO21DoeW2I+VoZdPSd9t8Hfc
cFsj9W/4tFAHi0bF3dUU6QWH1oH9a3Cqa6mtuzHUEFiIH5Y5PWWTdusVOWO6tLdW5NnxSkv1R5Fj
eLKZaEk+P3zQXzmGj11pSBxQp1AVwVvU1zttHBnTQgDYWJMjcCEM1iU2PwNNOVVlm24sk73yoDks
C+UZlhHTERvVCXu53iRKQhvkVkHGo6glKY7A1Xgvub/Ow806JjWd6136CUSYEqEnWcqfeRzb6wym
IndF58VK/EdboXOtFgyDdDaCaGSJrgpuScscLEGBm1Q0yDDn+JuOzRolcrBiPdlTPtl7oiwfuQbV
dUVM7Ir65bddR89t5OdwjnOs/BOmezdSh1VYDDfio8u8h4gfJerRGhA6SeT1doqu0QA+sqkCyXXa
gpML4nSdRtgVQLgJzzUIr4616ZLJ7DNrkZGbdJmy2nk0GwR6n4GfVeteo0ic/eRR02+S7tJrPRWP
w04+hsOmi6rbxyAvPXI+qT/6D73HGG4mkX1JhvpWDi3BM1r7RvOqW09o7Lw2D4Bd1EpBeU9pH0Be
9cbK0df03I+J3Y2M5QJ4KFbvbmgHJqtGROmWfNyNYHy8cfwcCbMNARWucLpyJgaWZV5se59QDo2h
q5djSlkDTf3e0JJjyoGUxRLFt4A3WBXyxYgE+szGxPU+lzi+n+0Uw2Qriddqk4R4YyesFIjnPyJ4
wEbGqa8D0Xkh574erY0twoQ7F0QVDTJWLfXfUYYJv64QgoZ0JAcmCpgOcE3RqaQWpy9vNnzyBW9h
ibLOQ9TzqMTtqWAN5vSpexI7Nokd3wDv1oeul1uiJQuK5rp5GMjZJDeP3ZFhfoSGAJYgqdU0ElZX
4OVWvT+9DWV9DogD3cCB4WTWrG+dExwFXfdz7Ea/2NYE53CS0jNc3jm3NZ6L1HxxwyFfGd+HIilX
uSXiNULmm5M1rkfLLfaY512agtDksEnXEZJvYrv1yKs7rQBXI8ijr9v3jmocmytZrej5V7bzC9fe
W5pHyCo1M18PBgjjsskoj0Kkn6TeEuo1FAwoD2BJL4bFvClh6+UNiRPTrC/XTctCq0o8Zj765pWS
ze4h+4UEHJTW2dR51W65MOtYj1awBUvCqMJbBFDkHURLHtuvLdhAunCFuS+6y3y1dPx5TZczCwVC
KILXICs+yLXYFnyssdbw83x1Z5NIXTJqWLlEJ2G4CeEcYuM1NcoFhEUrpTPHteKXV7YPpamfCMMs
2C+Njjdhckhk9tOJmVBpaf2TBoZzavWfpigKz0aXsKazdqKgmuEc+RWNx5xUDhefysPcSiO54na7
sinGhKHU6q5n5NXruIsd0pBXLoMfogC4xQceJOkT6aY1L7riGgzhT8slGILgTZB6yqMAVNJUQl5E
1m4nZezhp/EhMIH/3s4ZKNnIWeqPP40yP4DzYeSLWs8suIRh2TDXe87TJ5YChgGUha4eFceOYToK
6XpVZOkzcLRT0LWRh8NZo+3Sv6X0LgoynK19K+EeBzg3BE111H6GfQHCp9UTwYFk+yjM3ehnKNiv
1PVQUzg0GzOyX/E8+qvWYu9iT+5OI7fB07APcv/ibJwvZAT2P8c+20tkSPu+6eAnRdrZbplayoAB
UTblq/RxNHf2kKTfap1YsXhCqkPNs8G2Vnl9cCXNXbl1FXNyMz9ozGI3lQUlBpONdUjoYz2RnbEB
30NaIxurKWe1qTuhetqI44Rt4I/GJ54O8uGpZ883Vv5DEYD3GSfGGUmZvxMSRZi9a2FLYGw49hUC
R3gSnOndxKakIWZNvI9MN71Ep+2nKxXJDHYYeVlW6HMzyT7qdZFtrSj8tHpaUJar3dwAl4tPrbtp
1CNhJCTgyDzENO2/uoZDYnnzIep2pUmJIMqMXv20FKtO5+9C9vjNQnOCkKBc0YwbiIPM5LYrjHOj
0C/LxXRBeBdSlFD4IpSKt27O5LPxuf/3vrMVDc3IpL5mMuAcVfbJGPubRu+BiIa42qWjN0wsQndT
5XW4TXy24URh7pXUd9gtlv7GpeTK6bLyOeoQWBKzXam+q3nJoLMt5eblguTapk35UYdktUR2z1yY
cda+y4dbEfmjl4zd8GGXP7mRsshm3LBqdma2MwiubKc/91bYe0FH7jB0BKARUM76oeJ27vQvTdvc
Zn/ynhPhE3ZtBgJ306TKLQlFRj30s5o65upu03kiQDKlZFwUMXzuuGmfxvx/CDuv5raZLYv+IlQB
jdivJMFMJStYekHJso0MNHL49bMA3Zpv5t6qmRcVScu2RALdfc7Ze+2kPmsO2yeWz9IA/RYbwAj0
6NUbS5gReMz80et2Vg6B144DfMXoguiPzZc2nZrXVqWHQqc+TPOtjCrdxx4PPoeylp2K2tKVPyqj
HE/4y5JNmntfY4q1yxyj9tEbE2JdtfcxRMpgWSWH3DY85Ur3jRu+PwKfonjczHXuMOUp3jJqDXKU
EEIs+3g+Be9uvFy0OiwyHX5GTsY0dMZgI1kvZrbBnRJFcsDmxAQS+GRfOqDNtPRxYQuadrq38wrm
gZuAZtY5WThaD4jBrHagcIgjxFx4ogfTnm3L+Gvk9ll13efYhYxNKXsBvZFpos0G7O/CIaCM9MYR
jtzJotu98aIENCMbei3rv8UUfBmBy1HVsB7g1wMwStR1qBwGtn3l+lKCnGQmbR3yVPPDBpKYCgH+
dbL5a9gXCkzvFAXtW5wlT7UWNX5iqYeQn9OJRvEQV5XYGKVdIPitv9KM6mM0dOD/5MabVZvs2Wx/
NQzT+prAUTeJfPA0Ju3iv0UzuDuO8eHWmasvKQzfjZzHsGMnWspgu0aD6nTGWx7Tj7PDQO66zL46
k/4yD+4mMb1HJ3RTjoYBR+Bce66z7mWMS3eri+mnqBpuCbu5c7USzE9eOfRp50eYlZceyeAPZad/
FU3Wi+MyQpB2zllQb85dEKP1icLRl5OsWaazEgmDdicMomY9Z/qYxJAjsySMTZjXAnnPfsTR4AhH
97UqnA6wni4YJx4zLbLQSOjP/dixj3Klb2xtxFJF+w2vMPCg2P6jDcU5615jmUjkkGmwbSHBeZoZ
ALdyil1iUkKjW+H9GAimaCpz76ox2Yhk1+oDsd76sz3a1X62zyz3KU0oOPlpT6RNR/RQoTG2b9hs
7XYfjr3pV1X74el/iaOhGzTA+uwm8CT1wIk1jWq5h02+qbrxTwm2bauVYXFuoo5o48itT84csRjR
7cYYxCESvZG1mxqiZZpyxMgTzpQ0GBXSxFZoOgGAzAnId7IpXjSRfsU0TdM+abdGq0wUj5zgmGLn
dCCTLjxTBrk+ILR4K8fwM0OBtxVdzeUMhxDy/CaQwz13Ss3uqSIyF4znlpC9odAOjtEgW0RKpRnc
RJZmvURTalKo6U9FMv+K+hlrYI5bMgGO2iOn3KZLPwaD5EbvNT5/sgs014abFWmRP2m0wSRVp6s7
n1Yrpx1047M7SAbVbcLOIx0yKJzxeaCNSxnyJXtlb0bZ9Du79iAr0UqX8kulVksB/kh/hyl2aByM
3BmPtZPhtzYBSA9O5TJe5ILkO+heiXhrsOXlAz0BphNAE9mZN6lzpXwPtxKL5Rl/+oVR9sxxhBsj
GMyr3mfjBVUudNiwulp62G3CwC03E+13fJOYCZI7uhYzeRQz0UcTKXCt/VPm80OShrqvpIlcmdbY
WCekbQI6cQNpbsQYPaEBuMDXuDfzwaFzKD8dt/vRuNVDhv1JCxjSmUmpb60B9NrIESIyWC/7Uv/q
xAzHRrkwUxXvslZEH6PmAmab6QrPJcq3AUp8Roldad1xLokpztxI842+/+Ey09u0VWfucFI5KJ8c
fWs2ycFrk5+DM+WUIzZEqaD7TJqufrS6g1X3zXYiMJ5wlaVrIoAVeswEHBhlUzac0P41W9DFdM00
TolDpe5NEo23Hk3dK/13CA01+rUavKWWysfZnGG2DgGAmZQ6PpW/AUrtxpGt1SQvlr7KV++pfqPH
L0lMHnuxaNKaCP1VEb/kk4qOMrA3Vc2hy8ZI7gc4fHfulojIZFs7fDqxjJ8NozsxlKaVoY+PzNE5
YXic6uE+vPTKZFARhgMaQ7IsnZQIw9HFWqVoKeaU3Is8aWbvlLmYD9TBQ1y0L7OLU11VuAl64dKC
XBDO9S9bi9VmrBzCSsdAbV22cMONLNx32UffaCQ4y5cmA6wnhiqFpqcCJFA14TRB8nvS7Pji5eax
WgIcUkBqpZa9k5BJWpsT3YUGdZ2hyL/qvc0YRd1G9jVtruHcl122LxMgIaagZu2Z028NTqYbr0h2
omrheE6Ss7VhPbZuxo5hp/WeKLiPrA7eK7d9TCSFQ1wK301eJ5LpNnHKYWmaI6iIXXjfE6o68o5o
3Lg+PZViKzntCHhz0HbTG3LXrd7EL7LmovZsasm8gedHO+UQW0jfQ0DPhqf9yef8IVKDOMUma5+w
05MXzPSTJXE1rt5Ye5WP0Q4jAAeu0vmDT1mhQB7IskDHYoYgZiJVECHMmlPVzd/cczewLUkZ06Fz
4ZFJgmlPM/KPPQLeaoL6Phin6kIWb7odNC+lEXbQEmyOqAC7Dc766cIO1tgADIe0IWYpSg/I5jhL
iLe0zgDnxwnJjpm2JTxCHc0KzSu8OTE5nB46flUiRSpMifjFzNdGFic79V5jm0qmMQCtusUSW2gj
JZLBz2I23yveLFxy3tKnxmPr2XhsrQRQvGEf69Z4GObxrkBvv3F62zhk1R89jk/FUB3trtWeAqxc
h8Jq/Jnc1E0Bhi0Oc9/M2vHMKeA9nEZ7S3ATMMZWIRniMyxmel1K22Hl4ElDeniHa7Qcj/A+0l0k
4UpZI5qHScJnjU+tCD/auaP6kt5fXTnHGk1n0Ynf7egdRRqeM8Sy1jQO57kV904toIYmVrIXCNEn
zqYQrBreJDQVQ/ZVC8nFD+B5U+es81Y27dyUeRVU52HTCtigbfen2ynsLIfetYODVxrLgcm5lkV5
BTP3qSPp2skpu3RF8A4rO9zOJMTs5sJ6sAykoZFVQsWE1qgaBlI0Nn5FjlBblI1UesrCeDUGtznt
WREtYlArLWai+xC0JtpOFQLmS3CEpIwz+ghZx6wHN9sL39iOo7H62xeZuyugFyN+mbdZaQFJN0u6
HMH8VKV0Mbqmc/ajwyld2GimHJkCTWUvq+veeqid4MtjDIokpKd9QiVrNKPaNE5UnRRTOdSDTEcG
E5CrxbmJg2b05Q15vyOGUmOVa5BpWdNnGqn20PJrDYooAgQcbqpe6MgLemiHWB+6A0JPG6UnguOR
KTY2Zo0IzBjLtHxxe2iOA297R/TBEdkRk1iYfGAgir26FPiG4AnXz4AOguecYRTAdq5Zat8DwWSn
ruEq7jpS6mu9/aV7IbWA9N67hkvFKMNj3PfhtmxYLAnifXDRa11pLVAd9Zy+Xd90VM0t55p+UBkE
U8TFPgEHNRGYwogwemkdDikhcbpctMs9KaUfx/0jOlRglVNu7pwp+ak4WcboIc69YRAfUrYnUaSX
NBkvE4IY/QAxRdDAhUmqlynWmj0Orh+rz4HkDk61sBhV2F4xgJJ7OxC7Z6PHpt1PcxVyy6YaKpB8
4hXAINxfkOEzJuTE/GPl7HhqOvbtiPkX1OEmCgS6KINIEyRplhAVoIjkqVAIDyo0WYTGwRZN46Oi
e07wnSAzzvW2dlNkXBxTsAsIjwXkY9BWMKuLCf2QBLhi6xh8OmZL3dHThx0bUFWB1zNUGRE5iqGv
ziayr3hiVReld7S86nUypj/qDbRnQJRdQpEFHH8jKlkgVSeFPHTr81zrrt8uR0K9uBowODdzmBUc
ZBFN4fwNUSSiQqXsVVPgd0CtLlo2dvvWPRtq/JnThd9AeOLu877c9s6u426XeNWnNYovZCH7EkfC
ZlTq4I25c8xEwAR3tH3HzfMdmsqDcIJno5mOQatbANqY9KXVrZvxWbRBtSD+ghOcug9NUvp7Hhik
eKZRNUBJreyXNK/nC3Xe17hYx2M8SNY0EG5v5TvSmtkCRk4HSGImn4hrEcuvpGOFswTH+zTX7syK
lmphFx9VG1JWoD3ex6o7zd1dWT4FKdJgPdzTAqfouR87XcDzHb2NbO03LZz+dhVDq0S2+m5y+qsl
Oc7YCqNjlSDBzNVLLYNoR2vloyJCe4Memiapnc5YKD41W/xwlhASnJojnySyFtn8qLmRODkITkpm
lu/G7o/t7TO4hy94U7ZtmYZH6U5vVoXKsu25IuGnKWbh2a6PyFYKiX7c9Yn1kiJIiWrxkxnDZ1lX
NY0TzUfoYMHfmDdy6tRSsNzqrHhxGnTZcrB8NNTIU+OPsoi/0mqB/6XtFrkqcOmO/v84ltNOOETp
2OYuyh+HgtplAL21N8g/MUts4Z1CHxbPziWgJ7XF/H1Ma++ApD0/5I5+6MnbQ+rL0JxWFbN7liGL
gR1AIlx0NB+lxODFcRMqODeFVXLXJQ6/nswRpJvi0rc0j0XGYtwyt45p4dPYrNWi8N9rWjzfSxM6
ddJGl3jQ/HwQ8z4uo98NU2JSRpclPuZNnmmlhqlu+jriHDM2IBwx7AgFk53EgFedqW6bY2Zuy34g
p8D+1FLnMx8UNcVs/dRqLifD46JBeeiym3PgSYtdKMSX1hs4+zvvpVxmGGjrsk0lyF2k3IVZSmYa
Xl0Gd4oW/iDfjYkGYi7y6sEbW4Iclz0nVu3eNbVP4ZafUph/C+vTTOlvikFHtp7CbEQmoxV8eCro
GIrr9aVmkLNpGf8cOqf+EUi9OlWa7mOi7491eOkUmd5ohGhzarVNB98r+WvB7zgFIQLs5lbrRImP
HV5GssRLZiJBzRthO8C0prx9bnUNzq3WcWsFPtTuz4A70p9S4m4TsI4caE6eAHsbNd6zO/8qK+8X
02rnJq3PoF2CdYbuycETu1egTEAjMKDPN5XuQNbu77NgJx2X/Y+o2ST3BOWiWW4pMKEYeGI6WDEM
aaEHd55q7K3FYTCd22yf2OWZxvMjWbgJigr9Ve+0P2qZlBKmYrMr0+QOiHfcoiRwdwQBX2uU7vXU
mrS7LMRbY/0hTLO/lq5V/ajuYFdAWXKdfGMbjeM7LX0Vuw3th8QKTEADUfFO3vtjgejw78Jip+dh
330HTTUsSPullGOzG34RqrOzohJn3GieViQf5OfwttL4pMfNZFYJQ5E1stZAUcgBo0x36eT9xGJX
obWkUrMZbHQJyux6IRWVdTruiwo8G2Ln7Mlo2h1yITKjYyrWdDIrP3e14g4s+6XDpH8EmdY8dSF6
PKlxZPx+uoCzVI4meihSANyuph9LRdxAo3Rx/eeRF2Tvjt6ghahMlG/9HN7RO7rT6Sgv0tPFCyuL
+mI0YrplIcVHRAbT1gXnOBYenpd2uV3ESHDuWBDCGFfhlQQg880jStOxvRj58WJFIS7tSIAJGvNG
iJumoWSMB4VKYhTm0ZoS/ZajOux45VZ48eJ8TS1GgyhAi5L8vdS5pylmoi9yGWGkMF4OC7eoXih6
g4M20hVese9Nqz5lrHI7V0jci3o83FO3l/fgZpk0L5lM6x8IB+9fimfgYcwndPBB/eym9nyXktdK
dZuRZbL+P8A/nJtGKeYPRm3ew15bctMXJC6TN3GJONxVXLJ4xuL4uXKJVlue0ebiF1z+ZsLARku8
+NgFAZwkACZ70hXVdg37zpqXf72/sdafCGrm9injP9+0CVV/P1tF6KsmPeiz17gCkBYxCfwqEmKP
GyLRVaS9fv8zAxySz9ycfWEY8y+V2NBi2aJ+4MVPcLt4zZVYsOKCkNCfMveSUTUxegTIKRRHLUfG
1gGWHjQ73f5pohuBEowPxgWM3ESDe61Fbt6jiqbm1byAlPIQYbYR/q6lch+L0SKK0Wx6rE5q+lhe
J//7oZn0N4ya0l9hknZP6BoZBoHPVFu8mDVn4MFM3yEHGvealS1bcCjuuXMT9vl5Otppny7a9/Q6
q35kmrw8h8NDpbl+CL3dX1vadnd9M9UPbtBS08v4HAAhg3SnSvCFoAuRwOeHWBseq6S7hqP4WNEc
szUa2yAa7G1XJeV2jcMLZZ77qq9BA5bYQ2ZLz6lXxZtyhvdmleTrY86MWkbzJay0RUoL5ccU/Etu
Y50L3UiWvHqAuqmt+d8K/5pc64eZk0Q8J8xrTKZ6wnSzlxqBLnLsWL+ZSZ6e2QLJPQy887Q4Vr7T
zvHT8dZX+9Ybp5+zC7SVMapzZK44/WyT5BDlIKIIfKQrWpcMXRl97xLSLQDGcrTQSjvYt5ppnmme
6jfEupE/T8p+9QRnqpx8ZTO2JINpZORAzPogeUgm5XlorrSl189WuFKqktDarfAqmjUXXZftRaSD
PKRFudzBo/ZQ2tzpGjDNG0O5cKczqKIJXTDq1vVjPSEPG8PlpBMO0bav0GJxCFZ+4uKhMHu32A1y
9LZoh8M7OwJahuKl2dkVcCEmL8FOKTUc0zL6ZLEo71zhjAcKDrQJYKIebE1tBzciGWV5tr6UT+Yf
0v9yCFKeIGIQTXDXxq+aABnV42U6qzpz9oac++dSR3dqB073LFeHYjvArqvQFDLtEuYbnq9o30ZB
fYiXp6jpk40xuukhJbWDQh34VUj2noj15GH2SlzrFXK6yAmbR4O0iv2aEvW9xv2TGoVqht9Y1+Hd
AgpYly/DESUedkxXqqmr6/dbP9RyvAi8+M0i0U00RZXCCP/WpdD39bx+8lbfRQp4+RgOzd91RXFT
RM6u5C7DA72k4OklWVlxSlsbYcutHXqiESEDRkCCUAt21tE2Et7xuWufg/61x5lx//1WTDH/ZN8x
7yF8Bdt3xqPEldvaC9tjyzpyXy9flEWnyBzQ7Hy/htFtx08pD0S2EyjRyPoezZbpu2VFH33kALMy
xtE/bFnjCcjTf7pU/G0ywFex2+S3tH6v5iEnmr8GU1SvqZwKn2iGjGETQ5lVuG2O9ruIa4gLy+3d
Rd67LXISeoDdb7+DkpwgTk5gLsnhXu5QzSsex0ZlTzmH6Ae3Kj9b+dqEpvGwmtKNptghTSQlaV30
hyGeHumrDzkoqHg3lMLBv9iiMqgNUgSiyPmOXJuy8xTri4iknU6rraktPOesnPmBtZydLdI87dRC
8dngtJlPMnQR76i4/8F1d1wvMW+xAZYlJv/1aaajxZrAzgWwScNfQErnT7NWP0CAN8/oG2xsora9
wEvnz/guIXvsM8GY4GsZ9KZyYlgDPKg+2UtpL8Fsn71hapgBGnpGn2i4OtlE5tsa/LZ8QRLnbDoT
PmiaGQd2LbQ2BukH61pIddc96d67aZv2jwwi7qkPp4wj7HPRj+anR0diV7TBeB1CoFUtB6Hj6ndd
zUw1ol30byMMdiPak5Qzf0Bh4tIEOvRtKPFaw0TentR3Gp3lyDIsGhD9F2gDeaompR8QdDmPRV2l
tJHs7FcZSQbhffc4xJ25SUCRbRW7yLUFMvOK8W+T9N349r0t2DHbGHlaCb0W1RzqHLPFGNn3sUiL
B9q3xUPT919W5OBIW1+aqDhQVHXiXiJ18RvLMx57bOrGgoGcly9BY6IfqAr33PTMnkf6/QsB40k3
NQ5eUKrbhO17fTZSA14TekUFfBXILTKt4l9ThIa/Q+R9Z2a9cesCMGT0uNhf5+SgFmI5ia7VoZmt
/BiDB35d/ub6DevfLCRSsKgdNsM4QiNxtdtqPNUaSz8lOcPMlXZco9HZ9fguNFx3u3ZNiFw596JD
ehnHapnbw743RIzeljPbcY7ErVs8VWZKnePGi75xqvsbfncCPKCLvxKHdKyN7FqydjzhuayhEc3X
dUF068w9DbWWE8ynRr/q+NmjGvkgM7TgjvVd+wGh4WgrNVGP1sPR0aveLyNz+im1JUOkrsObB1MZ
jH/xXLXM57MuB39rtsUzVFzS4rhw9zC88ueCd+ASMwJILO+DASOpnwvLVxFwU86kzfXLM/AgCGno
iVqzbFBak507hTd9jKv3Im1Sftah8qNhqN4NXX8vqizbESs+3AFqPK/OIpJlXkRf669jZ5tEJHX7
wA4+o0r9i3j1jeMBPQB5ut6jLFL3dkm8tihK9SYt9zOn+/e3ei0su/9rm8WzYNb9llPX73RTDreS
2vti67npGwiJ/W+X3/fhbYqch1DT47uaXukiR5+fg8SbNsT39b9ykPxzE+E5mzLixkVUf7ke0ZKB
zZwdmj9WN2s/t2omkISdqh+dbhM5mn5jxlIy34d8AKq1801EAvvVM/wPkaaQ9L5QOoRnSQcDnwih
QNJK55+wTUDlWTYDdJm41tFRxnXdRiya3k1afz9ZXylSGorfv4eABfjNdLJCUpBC0pABHhFysX7R
bc044xUcjkkZwkHXOKzn6bUMiYubvYQIuR6gz35eTx+mDkyQztWNcdP4U0yexzBOZbdaqexK4+89
SJyPsabAXI3e7pSmR7OIdHQAvPbPH+BKTBvm3AC3viqMxKhGltV5gHRH9RJG/th499+rrplBtLPL
ObkLG8faOZRVb1UbvaWtFfyp8U7ZI5p7aAg2veVK8TGW8mTVefbaSeOb3La+7kqPaDl8NEx57B91
T/B8HtJ+W1fW9WzpwF0FvgcOtvycWC23lgjiB1hJxskg7Rc2UgbJtVsUeLPdhQdTwTSmonyWLpPs
QS/1E7ih/lG2zt/OdDjFO9gKUDAVwzf6ru41++zNAbO7asQ4oyy8ClM3YMqlp0XnsNcxXJsLg1PC
WPv/QHOWgI/1v5jdBtkeEtqcuQR9SPvf6P9dVZs5lkHzrJWG5Q9DAeBzenEbley/TfiG8zezk2m3
mmYt/HgsFtklmsziYzLQn8fgDu3FKKjmJnksI5sG35PtPrlGhLei7bTj3EyG3xdyfjZS4was6q/b
VICbEf3T6nHq6mKbsvGx7wQ/peU7jXHMiqj8yb0HRqQk+i2t09ei8Up/vSk8M0WKTrIxkoKFzI2Y
7tI7gR9oaXmXjGPFvu+0t7nKH8K0C75GHiQykOsDUIYdzQhUNVjrYlsMW3q+jLHXIzWB5mgLU5or
rF/WdhqG5pLQZtiRSTAeiIOo/YiqDWADkcmm1xhAhCrzDRr4jmaN98ybSYycDjaygg+/CY2uf+6j
6q7VnWYzOZ5233hZdRjD/n71VqaW2IOh1O/bcElWUIO3FWDR7xv6yuFyQB3NsbhCGEV9yYDmRaDn
3Az93F2M5Ug1BeBsNLPDnbCytEoR5X7i5QwpWuH+KK1a24bn2rDqw2hAW6J/Ws5M7Sz1PgcuYeWp
bPcQvwLyXHkUppnclcgw0HNLBPwcUE+OlnoPLdELjp3jI4BhHS9lLUXVppyMlzIt04+R4/UGmDq3
mM10gx04nQcOjW54JVkCw28cj9eAdQ60a2egiZnrh4D0m12jNc0b8R2/2xmwQ2gQBzCEmDMcJPo8
wFejfgzCkkR+HzxVuThx0Lv+z2/JOpvmtoJrysiYmmg12w6zMvl5+Gi/7dIe06nldF6N7WfNWffZ
jew3xXzjB2JgnErxpN8NaKAe5oxOFwoh6FLEPhERVOvHkdiAzbCQgfO4i47EvaTf+T/1EvwrQjDk
NorXbW4xPEqQ5d+LBkElYHIO7l6foLNhN8284K5awleMGlOcB27BWOrHlXiQc0aaw7an+A7/THH9
gDbRfBN9oE5GjBdgTbXKNR3Tot0g8NSTPTKc+nH90sdawzwQm/4a0FLGzryJ20JuVlBzj4toi67A
IpgWbnNeWvl9qdRxbSHRdPGbhC7nuhnN2XSWhmY/2XoWPml6fdcZzOAw1VI+yrm5dzk8bDnGYSp1
tQtaao35uIe3q6Bh3Z/6Iume1nWg6COCc+vZ2dhW/ttIINnujMrNlsEKHRnc57QTRrfZ27KOvlfe
QAz5fZKVl6oAqzZZLkFbS36yDMrumJjL5IWMpesQTNURYH51RSMR+W5s72HEmnehg9jBrZx631Ie
MECSHUpLg3KX6qpA34BkgWlpruXIBGe0k1Ef3irhMG9FbXOVk0fjm8yf/okWqHEEngZ6KXF+r5t2
H4kFktpPt/V9iv4EpkNAIwdV3g0ui6F1BVZcE+Y9GyBmgvEjoyw+RxUWXSKb5LPJZCMWLondTVH5
pGKFu2oi5CrHln3B50kFEkqTNrkjDsWyCfTGDLBVNuhlivLP2oTRnNi5Lc+UCLXjMPUmTo8U/j5u
/KhLn9G5aK+AMe4HBIEMGwzx/bEaCmlfAhbippcqfG64HuQIm0AzcrH/Jy9JLhCdbBzfkERZ4B/d
ZNMyGbvpvRp2IrTc4zBzhc69Fn5XRP3U/KoaYd0zqf2dj157WuG7KnARqhCd5Ue29+XBAzp2SBv/
n10LD9t/7FqWbtq2q+uujRHB+rdgtNasVIPbaD6HMRKLLhoupT7P2/XQSuaRvs1S82eA68c3FuJN
aYLJwo+dXyhltCuDLciDIi6is1qowmM5LyRoNIrSSD/rHED6kvdimHQ9U+v+ex+E9zvvnCaJMP5Z
4e2fL21XvBJvcowM18gvDElGqChs1+uejamy9B1zyn3EEgG7edLdyjiOnhFEXPrJVe9T3fFJGCbd
2R78wzQv8BryskintF9nLPHrwTjAZsFhjJQSluUeN2M3H5wGj9ymW2CBnKdYuikXhC2qbU6G1ncW
Q58zBQ6Rgp0k0rN7L+jPpYH+XmfO+vTPozCTB69Gm2UrGVxwXwUXqhKk0OvzwuF+W343HJLfceRL
VVoNWXkEptxt1kp1rVnXOPIpFk+K2vY8J0L6ehi7h4bWNr0NLJk0l5BnqLtk5upaa4PQi1sqTOIo
wDflP6ocMQT/fOpZnwWM3NP6PwbgqM+9Z72uZStM/3OPqepMxmG8c7wlIzSYJOynAL6L1EmaXPY4
HHDzYQ4LBJJd7V0C1u5/EaEZIhUM3OEqlgL/0/rdpZwQ6SzwuxhN2yHUGgNhpR3czQ0XxArisk1W
V1j0xxGe3S4ZEu2w4knQdBg7rG7aIWqcuypLmMk3wnwhnX7YWnphn6q5Uo9lkz6sFEl8nfrOdG/j
0ipbTy398misSLyNas3yc2Q233+wVMxB4gLwh9oJ+xBaWPrRWBHYAVORgoZGcHl5njwTWwNWDpKT
nKOlhuIxy6Fv5rXWf8mMgEcMzGCDCKTWOVTjhaBkSZ5MlKdknHHuz0OyUT1GNWhhqD0De3pzBtLY
18J0/dIwxEYxsKRrxH35nQRQubipWmFwRSVPeqFhwVpGHLA+mkvpOl/YyJons04FVunJ3mbJKP2s
r4KDFdZUm2l/jcmB2hQGTp/AkurcLhgoF/nKxsy14dBF+vgwLXVCrMg1q1rwZPStMY2MZ13a465O
nU0y9s5vT5tw75iO9UPv8MdZJLi9Ed1UHwBPaFu9nduDphXpHQO6vtFPrTWUB42cusXSYl5tJaxX
EYCCcIdfqgjSm4WK4vy9g5sWArW+xxmt8HWd1n0XZ0l3+j5eRMOf9UwUWybcuCn7sGX0iOGEodmo
7EeYjcReauar26KS91LHerbBha0faDXg+UbUgPydvEaSgj0SaRRL80Ysy9Z6yFsPfrUAMNcLUTCb
AYQB4fbS4oMfIJ31zen7xzRECXp03W4bVPLoUPN63yxb3UiYxI5YGZJClqUr7F32Xsr4dYZVKVhX
0q4nfx2KEK7h7N3lKQvwkdxMeZtoSV8CTAe7dTJTiOhOo93plwKdFCdsxWHLg886odUL0+BP2Y3T
cvLmdcGkFdVKdZ47y/G1YDKR0GV0JpEuq6olZXmKgDs0deuL1gtO8XmlSARoCFDFpdE25Ky0y6i4
f89tCmZ6BbP3ccQeB1B1fRMbr3iJGxJ2mWK0SDRINljpFAL8zzat23nDpPlj/Y9WhjymiT0uW0X+
AZbQ2S3vv1kjafysVZiSR73Zr9+9HtEKFLKW5pYpsRwINpaFvV7yJYzonmaTuMaI4x0HYu6eY2vx
1OF19hodgR+T9aRQcu9mHt41W6OIQGVA5Wd29+tBM0li1tSRDx0NI8vOVCXtniOHOmcZCkLDHjCb
OgaLbiynEY8RkbPfPwnRWFjfxwAEm8rzs9dPJTls2FKcmqaVoZi7Nm73GEQVCT3LUZG8HXkb8AAO
evLcAbO/redBAV7jQPTXdl3x1h/CLcyEYaY8VrpMkFR2w86bAeqmdMovmVswoGw7fd/XigYYJnW0
3MwVBbRqv23kcG1EZ13JSEt8NRqIORnk80U8lyDDfpWT81ymmfYD2U54nsMwOJWefg6dhVFjooym
hmAcbvTRNUvmeLvOJ41xHv1xYM1ojPHzO2e1zrhwzPr6zxdgLd0R5MUd2np1KqbkBR5f/2sMqZ2X
sBM3cRFraZbYQUAKkWeyaZLGw/5JeEjjf6eBhDKjyadjVBonqiXlVLE/6l61K3NdXwgZf+MFbuHE
NdWc8qaHdPgjLaX9EpHH4lkzemzbXd+6IEDrcLl74LIUqr6IduYCIY0MeK3pEJXHBlfOOgULnzeL
DsVT6nuuLndJbRDujHI7MOPsBpZ+PaBIk5l7ySjqUlKCkrlQP1ce7jDX5j7vApSKlvcX+kx+r+gD
poYrFr9NeHOvg+y9K2eK8SwHnTR2Qqulh640s40b7VSHZohWbiM8aUrHlUM/yYTPRd7y8KZRTh48
Z8w2LsYU3L72cZCo1GurJToSOyzqH/PNicryIuql2VaVYMLtUmy7GGXcFFT8FAUjBPoP9MV6mhfW
cnPqM6P1OWqK80KsQSkuEv//hss68j+SyCC8AM6XkjIdfL71b1RwDsKjzL1sOMeuGZ/HkllKNd0B
6nkMpyT+sp1zGOVEuZlYypy2mB8cdMGLUWVhdXTBQ5lqh3AkkpabdH5fH5WxPn0/iv77tfVPR1Ja
/4uw89iOG9m27b/c9sMYAQ80bofpfTLpRHYw5Aree3z9nYhUHZV03ih1soAkS6KSQCD23mvN9Y/v
8+PsK79t9WC75JkNmlkuqrgq39ueuVplZvmpV3ChxaEHKYrJYOp7yiuACzaMZL1AIeIUdsm0tVQ0
avKU3r+LISb8BmsEDVDKULZB3brE0Usw57x2dPK0s8uNOn1L8FhAWVHmXKAyypAVOsNVvpBgHC8S
EryZ5wKaGCDqX7wydS/dfFTWIJ3jOKRlOp+6jMBxoWrqLkEpuowwZcGRHdJnx+j9XVTlCCbm08ww
3tUqzAfw5PWNpIHq6NlJfZRHznxUCdNeIdbslSeMvnutztoTUTByDtE3XrRyrbZdyP2yqtTaYipA
MERpF+9EpqFe13yUO6hbuqcyoE+iwWRd+pRkT51fNyT24IFkeM3kSu+fLLbwCEZRics/T2YBpcBS
AbbM96DqZFhrSyOhyrTiQzDpbLR6GyGCm7SbLgu0VY3QedWWCbc9wdyP8poNXAzO8r3QJQli1H3W
e/Zs8DKSf740AeInr8n38v2oIlorg52xC6ba3rR+2pB21xZv2E1NttJwRvp+ymldhjeRtqxKCUNY
6JVwBaqDkunmq0ur3J/p50lo5aRdKsqqVQrnIS37Wc+u69eUmuQQ9c4zEiujWUXzNURqw0U4oUMC
DAQExdK9Q9u13kEeAddQDtrUTIdZbW/mKGaGMmP3MbJuqXny2nTCJBbx7/xJFScyC6QKuXKiite0
XF3Jr05tQaTZGM4TPPifZRdrWCzKKxMkTBLD5wBvDZ55p9kDwNNvMysurhMemQ3b36H2Hkurrz/l
+PuWNPPscyoUbacpcASDsf5UJ3UCz42LGzREutaJwlljbBk2bqDXmzpHKQUAMzsrrojfjHQlJy3s
6nADuXBWyKfST4mOmM/Qo/Kd2Pt95/HkytLUWE69UR2tIKyP8ki+CJXt7TyV8MJaO+TgDLkNYZnP
c4jBqv2tMtrpOqiBvwulIP4osCmg/eYNDZC3Kfup2iTq2H8yakjsRiQ+t8QWLfsyFAekTUQEQIk0
+sADVd9TJBfaRAsUX2h61ALwCeySJj4L1UMz15G7mmTMVAueT8ilwL/PL7lH0VIr6lPYoyYWLAro
VViCtXx6GhOUl6PPxbC+7waJuPD30JazXUgUdz2j+tv5JQUuyi5x9obPFERviPH2VvWwsoIq2CWk
mzz8/AKd02FFuLZxYcc5z3/iiyMoC+tJQHIfISDabeHskdr1byqurbgFBdJVpnrwHLYPRowzbt7I
jiauU6dH3tQIcBHYNqxvq8LszG8dGV0sgwtAcUiRKmy6gSfqw51dj84Wmkp5xFGF023AD286if5B
K3vFPtP6VpvqMY7qdYtTUqOiONhlYZzvPSAGrD2Tl3JrJF3KTwwa++DopIjcU4tzcDsPiGStg61r
2ta3devQl0O6dQE9G532wgR6M2ix+Sg3yd44bKLYPnq5Oe21JGN4Iqanko9hqZcqZYgUjaWCYW1r
GysCPjvkPYl4r1mqYI0OKCXqdp0jTieuo3HtVTtq2UJS9kiGKy5ByQVWsEwlft8803KUg66mQlyV
qshCXJRvDHlAOAbYp+h5wyowgvRgs/lD9lwgn8ky56CbbDGR6nkXv64cFOb5SQ7fKZZJbhDaa91g
uI1SHkWQTdPLiEk+BetgJHnxVM2iKCA7Cz108ietwDNZmS0dTAoA/t6aAktrAxwvlLa60aDn4hbL
lSel0pXXsoM0ofXVk1/AssKUt2pF7L+5etadStxzD2wR3CdsBAsLoBv7z3w4MGjn/rLtU175MBzA
8AVQLQJWfCeP32ZyxD2oBqI1N8KoOFDMEEQAkDOW6dwoY+jWHIdxODKYOueW2n6LyvR+kFv5es6X
SmItucpwppDaXERVQoQKm5J7+oQc8PotCUi6FW+8TNXeutj7MeBVMj/a2K4xLJLJ8pZYHYLT6I/5
MaGXgn6VGFgl1FoYONoDxd9clpIrIxNmyoxvY91sHmaD+i7UklNvgV4cW6s5WIphoYMl40m+5JZt
H1RnIgmWSpX+JKL/ov4B7Q5SQHaeJr7noDQKm3vMVq6JT8lv0qF5mlKyjLjY3gnvxBCceeFNKZsJ
TYvjH10x4vce3zRk1RAO0PqVGDfgmxnFXfo33+yKiRis6/TqYqjIEWAnVO/ySE3sH0fyvV4rCLcU
HzzTusduUpsT1FMmLfO/W9iMdPwB5Sg4gJ0Vlc6FyQodn1Qr3ruGqz/Vq3yv9f5w/hGhkAICLBPm
XZK66zv2hXTGa5HqPxoLBRKPkw4eivGASTUe5hZVUzYPY3v12scEafQDnI+Mun9pio5Ycs3TriYl
YjV6e8P0v1F7mE++UPtVlGObqyfbeDLgq2/uNUQZKTqZncn0cG+JkMUZbmwV0FCZ10iDovGrn8x+
C+FNS6Vsx6XUjkhuc5l24uhYtroLRUwV7muNOBS4q7o5G1LniXaZ/b6ao+1lh7bMYaH47ldyiyJY
H9BQE5MO0hg4Jt0N412qX6YJsztPxM046c228M0RWgU/M0qi5lb7XKHEc0degTzd40lk4M0GhFnQ
JJZ99WFKPwLPftXSMrtLrKTOqhZ0r1IBEMO6Cp6mR2Ti4zHx7Gyl0Ox9UzLwJi1S9lJPEWOExrlN
dLQHPtsFgyFgXlnu0e0xoIWjwS3vH2U91VOCmGVXbu8xLDKALENhLFWAUv8nXyxYBXdloKMPmyFw
s/xCFN9Xz6OYluus5RoosuTeLG/1a5+65FSiJPz//RlVSDjBaI7nMoISpo1V+tXvjGNl5zfFyMaX
rI6I70JdOR/4AlwinQ99J3MdgcvZmu9eS/pTK8Uvhl2vHFB/whcaOci1+tG2euY1semlVPQsxWPV
e+8Fn88gZ/oNdbuRBX81o/NFU8p+r1WECrjz9ln4gbJ2xhp36XyapA7b5/moN1AUxvOGW0+rAlzu
sJmS1D3JnaUYKog+rU17wNA/y41hN/gpxvq6pT3og3i24Fi2tOO3RgTmS5ieeTaq7BNOvPKqEv73
3BJ3hv+YTYDHE2lWAbsxhhSfMcEOcda6I17mYITteJBHP1/wVOI5aoM/pH2bvyW/uhrSbFNYptBJ
7qNi/W2e7Felkdmp1u71dWE3T5GioqOaExzMkOE30K0HGwLYClMGJhQpLJbnnYKpu9atcyeH5Hwq
K41N7QU9yLpSa+fwg1/s10vPy74EOTEE2TAwgiYFYmQaORTQUpEdIkauqMwbMogIS9W3jSi6px5v
KF2zKf1aQ0yAtv1BxGG2tJCpkbCma09szm4K6v0Xq2O/POn+CcYXc6veyTsckiV9gXknikh9BAah
qDsTl0lfIZuRUoGAJg+gPqRW8jQpgFSXb/9e1MpP7uek3uaTtRzVUFVA/RofsK7/mnRlTjokfbYm
+3uzIq6Y5aBlTt58r/vk5r7yvcZY3UVa+0H3Sbc2cUFidmHbWPpGMAD/OTLoSgZe+PYjzoNNMhGG
XQLe/y+nq5K9XOJaAzNMwKBkFcFUyK2uCWb3/Y+jgPdIK8VxKDGlLdU2aLk8XDmQPD/MAaXZPHHF
LDJnSjvlpemQMjOIXjTk2YIyIIt9MeUTvoa2WgymvrV4krAl5yUwAvLDNN9e8Pn6yyQaaXb3eEQU
K3kGPDccZfacjnSSZ1B0UnunvrF3oUsTJtdSmbDmNV53GPygOMq+z0QkyoKiMX4sph7fo5YF29qM
mm2eqtZSLpPypYChYNKTYGlAHhVkabGVvfGhsQHV9uK1wsR/DBIaW2j6WpwFXbfOG1CUvglwBCvf
qxjyfgXNS38F/bAFXVPeesWFzk8GOkoqrhpTLcRF0cgeaSvoi00SuJ///Upx5ivh55XiWCb9DU2z
NdUW5Oa69m9XShUMuvBgb27ujaXcIaZY4ldjMSn7HPEWMBynPrEKMnaP++aUO+HfR3mPquXl59d/
Hsnv9AfzpjuJ9toNSM8VRJ1qCwq0aBPv5DHrw+fJZFQ2ZhNP/UQ93y7xT1fH2g8PKiHVXwoDNbDi
dcNZjTrllOf2sNBAyYAnEkytDH+ta35wpJ7Ij0PUOisXUTjxeXq6lGmzSabTfqUbu7HkHM/U6dU1
o43TLSENXAU923QtfO9G/TxkqJfJmHVOiWo4OwHPY+tkXnXNXOAQRI30J/TCn2RbL45JFW6nMtkC
FxKr+7Q6mETI5o6uX56mNEI0/6JEKuxeLbfYsGOGmsxCfcRwkR16KvpVPcv0DHaQFbID+VRSDBy/
OULrf/8tS2XOL79l24CCodHcIieSiJ7fVto0TdBUuIKUDoeaKq5SiKrzEueH7a02sA1mnUHlMw32
qRENaKgmKnfqoE030sOzB6sAnZZFys7UJp9UpLl0snuGx03YYIv08WGDlbuBTtSeci5lu+6e6RB0
z9WQEKuVR2d5lvr7iNnII1oJ+xLo9l+o3uxbRqc3s2pzn/kdyOnZTEm4yz5zgDP/diTHMVnqdvDy
K7Bz0Ixe6pIKSLUyutNxepZrqhl5IeRaBuhS6WoBsNpCXsKpdChtK7t4Zlf/IVyQDdTvN5KNAgxa
E7JWuq9sGH5dcqtSFAXmEZueg+2fB0EcAw5t51WbTT5dUphLmh7OomLnfg71TY5V8KEVgcAkqrUq
LqkBDccsPW2SNKIk08LhJe6Fsq1txXmeclIm5jlYZWC/yfpgHbjQu2R2iIFBdTP2OJZzp4XUAKUW
e/wsYjfnUpf8DPzeaz1jGS3t1qQfVpRbTRTtQc7qqP5gxsGXgbRe8CR2Q5XPjU92YNlYa36hUp6N
+aobh3yZzPPeaH6RRz9fSKcuHzoDHEVv9ZjBfJ6umpT/ZbMS8B+HacvTnDt/MVRd8ciQk3GJKVZe
4xCeYI/Gwq416vU2PjvEVnwaCttfEWPEzpIcuwcnJw4OI7j9WLddCpCLVcLIvO8kCJm3CEfJPmTX
uorzghGcDNMc6yjfdgOxg0EMUPbeA51PlYjTSK09KOF+uS1nFXGbjDSmkUitollG7JlFfLwnjGTw
9TZekkwXz0pusoxOamu8FG5282H4kdyAj28kbO1QWVrFT5C4717Iwof6E2Cr0Z7UMkXLD6/tFFJm
XcNsRGwCceCDkBf/AXj65rcvprM26uf/1WOwsvBkPiZD9VpkzJuB60YHnjYVg5NI2+ZxZx/+eQQO
bZp6+jH3f0MyFSr3LPMMfhyqkhB5GOS6HPGq4pvGVm0TvjfqrDlWAvWbRqjCzmhqiscqer3bCBgX
PuGVHj+KPvpMuZ/fws41jhPOS/Kz3PJy/0VCpKBFFtCqntSkJh3IGYi0q+uNT1v3fpSLZBfAKEN7
Xm9MPxogLTKn0uejYX6v1vvjiFB+LS9HQm40VqhyONQDXEdTLWcpGqzaQC9ueUnKuA/w/d6frIXv
HhTDBksmO1mRY/bb0K8vhm8+j90kbqmHNkof+uzgk8ly7iEBLL20sDdEkribYxC7/QebEW2lV6R2
/EftGtnWR9E2zQPeKkRYGRFb+fQqJ/sYw0DOOOYlLbT2cZ6IyiFp/stZZJXtYxXb5K0N9O97/8Ww
nfoQeo5YyOdS3Yl+oXyAJsm2adYxfyeZFvD3fD7O9F+6gGxBcRO06JKBDKyDWSaROFEOQhnhFo8t
Gsn0GHfEiTer+y8NmpNg1MIvXk6zKvTT66yaY8Xm93JWnJl8QdBVM710phHRe4+iYxD81WqmfpbL
SWUSUH3PFxJBt3TRNZJMiwvAi5AwQs991WPP2Mn3Gw0eXUvO5fpevLhQgCtfO8szv3VQyblQvzJu
DVxcTnTKema/Uq1vQu09MReS5pdo9Ny1lQ7tAx0mh24o4VX7qB0WLeLGRV3a8ZM2TavJd3CRy4qG
K2jYjw2u9VFJ/L1E95NPSJek77Y9jQJwXymUCMCITwLo03JKnWgtPzgCap6Hu1GjIzNd8St4G6Iu
Twp1mTfm2SVv0Is6ZS3W0mMgXwZVAcnepOvassZj3dFSl1eD9BI1qAHOsdNepMhHzhdK4TurrtIM
hIJtQUJVT2LGPDuQlWertJdyyOpj17s+2RJltXBHDUmqaA04qKSfJDhbrtLghbcBRnuByJH18qXL
zQ9ZbTeJwsOAarT13gf5Dw74wHfyWUkSKb5UCPE7x2HFEaEOj3fqrJ49yvTil8BqIrjDx9R5+pm1
IEC8LEMDWUAdFeoFBb38keTPIF9iNflDjjMRsL89TecKRrNdIpwNhxyj35+mw0R7EK5OuO8NOLaP
IZ5qfgciP7UM6uX+lJwngjhs59KmQ/dA3zT8Vpgrv23tb13ggNgsS0B9bKN3UgfEcqFszSHa5pV+
T/GRImWh6unRh9RYJvVJD/xnfP32WUvYT6puRQZYFKCzlS0HsyzTha9P3jVswoU/7/MKlKaLeyIv
dGyoyqC5jmlRxUcys+NjMJRgVTxva8SBRQrFUNTv9xbzqIdgH0rYSD8/Z80xYVIHabsyaxPbH9xq
R7Dlnee9Tbmrmtit1zjtzUOTR9ahzeFrSYmN6UFqCPukPqid+uqbEYuGPrX1oWHzOj9ADCJVHCTB
dqMNJ5QMCIGd2kBOgJdcfpaAOamsJitEV8XOQb44H/ePnj+TO4zF0hzD8BNUwGRDzEC9LeLQemEu
cZ7AV0DNG/DV4elPrREsZ16QDmYbtgtEZE7u1RVKGDWBIobgBs3A38oI4HdcfG0DFtEmxCCmDFuy
qIqjfHHmI3XQ/XUntRxGly/jHjnBkhZARfXgFiumDnu9dZ7uEhdp0oZ3j8lS9oaTwcNhQPcVOYSW
KGv5lzDLk3+yTVxHvtTCTcnbV02pvlcq4wgw/2LN8g0aQreynWweJ4M43fUUiPQ+ijgNV+xRq/N9
MmPEUE+gJ7SLqS1hdjLvdx4KnIe4tuc2UVgiXv25VRrH0kP4j3pOvmeGA2O4KvE2sY7btR4AVcm8
Wakklu8lZdPumsb+wM7osS9XjYtnq9XeHKdnfT4TeNwv8mjS6FnFKJ2X8tTz6FzeFUNaQGX786MH
49RsQgDqlZPMW3+tv7aRaW1I3CIxxMzY8jeh399LXh3968qC6biUrkxR+6gA7KbYyBhgnnzpjs3a
c5Sv8ljPjno/iiNjJnGEuq4efYXmdlSVFnnTWvUwDH58VTRdPacdME0VI9T+x+Sl4Z5CJVgLjVal
Mu3+vQxSxX91nHRbpwAyVTb+wsZQ8+smvUfmp3Idq/scftYFOjpcTrdwofaT6BgrQo9Pua68NJiZ
zomSBGQEaONHUPhM7dm5X8e43wRKmK+LPm2vrU41izw0+OpVX1NBc1w0qrMd03C8dpOb77PK/VCr
Zrzq8wuDNXV735+wuVx4dXOM5vB0v5u78G5BpyhtT3FLBpWnNSBQKgcctlV9Q6eFFKUgaQK8xGPt
lAKqCtLeoFL7zdxyAf/rnr0CAgmpLeSQ4yUd6GOf7UEHTTePhOMRL3LBVnzHZo3AnLJsN8McuZ2k
yZvRkJ1YTt5fUlsHt6xd0W90tyrPugXXMuvoqKRbOesbx7E4TUl7Qba3KyZLvDijme2Z33BL+Jjx
5/fJqjHRJn6tguLct13zjYHTGbud++TYfJR1xRaFZUgjbaG1aY4VrbvUVfcShqwG0qPu0C6lOFLe
bUZP6xjf0M6h+lv4SQh6lLylRes6zikspmn3wyEYxMWOTiEtdgfO5kMe8FAW4msjs8JLrfuW1+Hw
B3Wx9XswseuqmqG7lm7b/JdO268XVGs6KB8qRO656m6zovmU9cgtWEsFLBUiFSDUz+dZndJMbAXj
HR+eq9U2r00atCg7Qsqk2Z/hM5A/NGSi3E/R0rf3U9XZcJ2rH3ooIK4gb7kKvWCS1XbJfXZstu46
jozqzZupjErESMrH77q9b+nxyVo8CxklumAa7zHkPPu7q3HtVr1eQYX3ve9hJm55nGaf0tn7FgW2
fk4G3US5QeOw1dWvnWYAXO7Ay7DtVz4nQJCKOREw5n8MCs89uKMarzPl6c6JqArrWDokyshZLRjg
YA0DqNq4ef2nrYL2ewcLR5IqdF0wcXQFtMTfCm/2JHRMKsU/jgY/XhL1qB9tJznGo+ivYJIBvs/U
Az7fV8UpqMfUkIi70K4e9cycw6HEd3kmo6f8BHKVWQhkSvxSDGHtGC9mj5XlWPsohKDdk6YpLYF0
hY6Fhh/JM/LPBb2poCXgsB31o+KpxWeiyPU5uLJ97ohtnwtYYtzY5Au10FdFqYXvjYsRctaOT65i
s8EvhquitPYeDzMZ82mtLME9+QCrTZ7IQ8usaD7SKNFWYdjs2T7BH25KvtkbQuWhanp1G+hlBmJF
7MLZEaTg4103USGwWKjV4zRM21Qvg0eyGraepw+PzDe0B3G3nsjRNwgwPs0EFkNrkOdRfw7m2Xk0
aZs+8xiwORpmQzOCG1Mwrjl4XQpc33RvPXf5SqXBvAjaPtnlgFeWcu+tmLQ57Nh41Jj53qfB3Pbx
0BiPsoROA2OTsCEPoRlrPYWcLUg+IrusXDmQhb7QEgnr955idHgcI9vZApjBoy5jUZUe7pMdIAky
4u4hiVEJ1X1NvE7dPNhamp+ZrOobvwRlpmSl+1A3cBalTrZy2t2AG2+Jjy7ecOlmO0pFliNarTcL
T81DY/I/3M0eyswR1gfX2TgADXYlLLrraBtEJs2F9TRBr3aGQ6/wQQ3gXBkR8g2xc4voLo4PjIiH
hchz8iND95bwmzrEKGUvRkDEFT0i8Ja1ywhPFQQ52SjtoP2s4V8bf5l4mY0sjz+7dR3j0rLpXFvZ
NhymYhVHLZFPgdk8gaQNyJLlVhtnuXWT9NfKHIvFIBQoCUj9mUY40071J+Ws471eEr10tTILJCKI
QJo949mbKwyZP5iRArJAoiawPbfx2hdhe/l55DjVzdWqc00gM9pxURN04bU7kALG2qDG6q0KqULm
bKQiw9f9b9YUj5eyUrsXx8LioyfPZmXsZWmk1DgiVbT+K3WEspdm60x4yb6edQVaZxag8Em/kGO/
zESvVVnA19zAXP9UUXWKgK1jVWTO/qqsMipAh3Nkuaoo+QnL7bhpssQ63EvEP+wp7F/3FA53vqZa
jklIlWqZIDR/W38q1B+parjWTmEctRBcuimJXYW1UEp8WCLDBIaRKziaTWawTa+UNShi4Jp4a84J
iWbgjU+0MPqrnyRvMthVV6NhW1s5sSV+AkRZF/XKridvZUbCfSIrQn3AS+19mQJnCdLN+CsXN5y+
Jt1NngkTLW+pGpUvQvSkeJbNq48oiu6I238FkSNv6x7KyQOarHoxIAKkQiSNtmu2ThUVl0LX3Hs+
re8O4RYBA+rXwr6W/nSWkXE+/XGq6sy/2A5Y4ZwB4yLs0LBpXg/GZDa3RfOLEgFiNzQSp0Y3+ZT3
aE4Ax/w4KhxzrTLQvapof9cY2zA1x2FySUw4jB56wyj0L3o8GBdDy9DhNzQOpxcyfZrHBqr0o+Pn
r6M1YO7ISxXR66wMqW2XWDLgepu2op0tFSR5VdMS9NR4eq2ZrcIzTb0jqQ13xXPswLRjRBkiirKQ
7XTBU4VM6GKn1MiKdxDWcCrn69KlBKPcGV/lGSyRnWf39TLGNvY65fWBJ0DwZVAswFeFO53DjnvI
mMz7fFqOt+lSYoi+z6ub8vnHAmPQylLyMV0T0lheRvd5LEtjK9DcrspZDhq49ZfWUINHSyjh1Scd
5EGbFCZJIU8y2APB2iybjqeREh/qLPU3HcG/t9yMYHPQjN4E9BG2Ibu6eHY/oKL6Sxkw59mif/ag
ay68Ns8Yqon6zYuz9dQ39WejVvql65rTwVaH4mYaw3dw/9VnMApkjWmJetEn/2s4pSfRuN0RiHt/
RIQz7BjGbQUO/GNKxNSckUmc3oP8nrbe2KZev5eht4cEnr/YlYHoNuYi9gyItvcS4A93p1Tv/nPy
4di2IWxhOqpDP8H9r7szUkUFmSAD29bM6cVpbVpf1VylxZgFw6kY4GV0cYyOcIrmhPsgfr4nm+YG
VNm8t5/McMIaO7G3UBuVZQrd/EWHYsUOE+xBD3VwNaAxWZST/5r2arltW/NLHqog6IPZsSDfc0Pn
i10of90lEGVREtCbYXgH/Z7zWaWbxCCMUb7ETK5OwGvwG6r2DdXeJ2Ow1bPeQYRsgoYwjZxoSLIk
n3VFGUlB5J+RNCC0zcDRV23meGs1oJHZaClL8QwlaGPxmM/uPxHmkBGU9FOg4pn3YS8vlZqOVaWH
OD5jiH8q+MWVZqjFzbXXGdRVFHc8p4D+n3rde3WVgkynFDCS1uokjvMzSyTaWLTZjw1na23dhhn3
jtLzi2X3FQik8ZhZon8o6XivOieBfh4YU8X0lhcQ/DTgZPOfQTP1J5DvmuuGJgpy+B8vARYSPtqQ
GtRKeOiWymfKW6At8xLjW7aCIZHx7zztC6UeH143eHRTE3MVYXa3EuvyNeu+QOYkX2vuk+LJ1Qln
coAnK+k5Lmt3HRTW+MB2Rhwyn0wvG2utwm5ijw7RWRTzacUsckkYhA+aKQgpxXr803Or1Jyil3t7
8T4LrFUfSWhXEfJBL+Bnr0y272q3Pvh1/QSybGL3wdNXfgPSc7TvI0Z+tceJEwrQb//5YjC0Bxo7
0VF+K3t+Z/Hvt4ru/NZyc2yHhpvODWwwJ0QR/2spA9EQCckgmp2rGN3CslEEsFq7KuH2WbavwaSf
ec5upAFmcCf3ER4hScHW9DJt9WYiN5agrWc/iBi8zJm+HvFdfZ1Mjy0DaehbibGbs9dnjmRytQsG
455f1p+MsnpJM0P/S0QvrTddQh5F8r4RNq5neWT102p0NbqUsQbrW8UJ6cWPJXk5//4R2L8DDhxH
pX/DKJzHuIuT7zerKN70wGB4OOwKtT+5nWq+5ix/+4rR0KIscvPVQmu29pnFr+35q0jx0ZmKttvJ
r4rBgbcIFJP5TkDMuWkkO3PUPuRAy9IDwMvMhLqBnO2OcCoI7qq7QLKZ3XdfTkmWRDIo7kpuxpLS
+nFf+CH5TSDb3+JJ1d9zROvzSd11ZGxyoKPRaIuJBKjGBRqrO+mlDCb451y8n00T7b9aByu2WgHc
dXyMejdSDlYaWzJSGbaU1pDxg0eDZ/gD2rWZbjLDQeJxDGYhK8G/Fdj0zoctHcynsRtS3aXia623
6XOBAeYBmY5Cu7pudlPpQSzFaC1fhDUZ9yMTEde//7b032tvetSmDZFCtyj/dKq/Xy9Y20pR14JR
3eu9Qh8PxWXrKcaHSMOAmpUxiaBxs25D4YJFU4q9COBMiwzf9ISenNiENbrWnF4Imjn5krT19xSa
YqG0XoNTrrc3vYC15pLdcH864Qg+ZGnifAsnrA7VgtopRqNLfE8pBtgbVZO8ZTGMtDDV+yWiEP0P
DYf/ZnDgkwePAxhrfqap2rwb/fr5FrIi/e//qP+vLQi70C2v3A/Z8DayYeGuYO+yzJJ0nSQm2/ra
t6AhawoaUJD5M+lIiVA39qX4HNqPWjTYaxEPAvWDZ9CBiwYPUC9pP9LvR3EMrHH2A4FGM1eTQeQB
+3p4gXGYvcMTOGu0IL9bZrSt28D96NlDTKofAXmm4HQDx93H7vAhz4L24z59MoNsa2Pgv9NU1Hxt
93BW//1qYMr+2/pFri6XLEsXnw+d5d/XL/jwnUafud6ro6nu4k4fb2NLeTGLysG19FvTzA73xhrt
xdeoMettGadLz0rLd78I3/24fh9INfgyH/hFk66qhHRZ+VTJmjRbKmkeLNNBn6EeYCRkHZf3xnBU
3BKmclofBiRLF00l2qYIJtThVAAbPaM2QtDs30xPL7bIFaZt0w7DQ5jRmE/UbOXPwthQA+uJcL1/
yPm7NqapFW9FC0SNZoaFx83J3wITw5evc0My/8dBSZCDa7qvufI9akNwgihE8xjyglca/lMUoF+T
C3FtvpFW1jOu7PUdO2HSy3pL3/qiDD/FCdAtSHRH0yJ8mSzC9twO0QcV3EDse+mssywl6pGkw41U
UkkBlTt8phwydznWjudBOZB1gzQyxwnBjUo1qtxiwoOCUBWf2NA2W9F5jLFe7gUxBGntITKh+g5V
e1MiX71J0XuLpuLIXM9b3m+1yQHRiZZ6ugrFR6GpjJ+CAUyxmam3XCv9V7twHutZOQa/TETJd1QJ
4gp+PzljMcE+NbugR2QtD5hQFi4BRxfqnL+RgjUIikNk1T/wRxKoV4lgWpm5RbKPbkZXZTTfJYOr
c5186wUNGXrDlG0GCyCyhSEVY99/5j2i/AIb2NzJIlyZ8ake2e/0Q+NzGPj/POqnLlmMNvWKfMCN
81OO+YP4Q1/M+q9nGUsjchTVNpFUW6r6m+RH7Wr2myB69pbX58eiNMPnwSBkTW/q69xE+lsTkA+q
fbCbIDixrwlOidmmlDX6MUv8cnXfCregU3CEM2FHtoodIA2KcZVMoLLr3FypEPiO1kz1GejTIlSO
uzWQIBBaTTlsqkZVd101jAu5cZCnzXyKdI/1UzGJYC1BMAfViLFpPvLVNLzVcwobT6VrUfjILuYN
m0P8xVVM0PadZFzdJ7UVzXLm2gTaAEM0UPPn/D2x6eJ4pQeSTPU3wEHuU2Jzr6RlSu4dKtuFbwOC
agy8yQH+Y0B3wDct5E3888b+D/5CVZMNyF9KEMfWEAdpPKJU1fyvXUUMmpiNlSp2mM/DPUm49W2Y
opUFaRNYU1Wscx0zg3zRBoJq7jxiqDf+qm+zcT/paUThyx2eaWBWMPZpGwMbNFEbdb9OrLR6zwcy
H2YpDIE7sz/N7o5eq8VXnlxQQvEAfHLUC+HL9KmokKsyYwrjObxqpC8d5As/eL7RdO+bbIaKqUWn
BwIGonRN5zCNt3j04IfeR8p3ZU1gzea6wT1GM0uLYMIdi+30oXv1tJDKWjBR9jrximszxRENJ6UL
Vi2Q/7U8d4l6p51TEwjWZ6ysYUngVUu/Mlg6saKQIc0YQWnMpzrCbsVeOzzKUyKj/c2kkPRWFCgL
isoo9wTwEq3gDUS+Bv5pqgSUzdl4ZKXEKU2NZx4zb4p29zrD8XJy0NQ2/Ez2K1OuGPauP7YQyqP9
vWvOHm0i6RzvdmoP+Tqmc//wc3R2n1p6MSwFS/0/ws5jyW1tW7ZfhAh406X3xbJSqYNQycB7u/D1
b2BBZ9e+ui/ObYhBgCxHAcvMmTlS3DFJBs8sHAlB6uv4KKDOAH9X26ujqI/wV9EyV5b2P16ti/Bq
5TYUM6V278CQxclQbHxWsVae3QhDxFX3yDHNzDA/TgoEF25b76lKydLDC6+/LX9IPI3fwrHN2JJp
cHATLUMCZOIpqhsA/8lwdsKpPkOdod44M3Lkgzxf0C3+POWjOFj2pKlL1BZ52c02MBzsuCTFIJjM
AXI7poj2WO9+12Xqv0QaPR6tJfSTHE8PJfZ4XSCQZlvtyXOAZoucdpfxdCcvXV0Rz6Yp3OOyP5OT
akYvaLnYVbjjKgvsJ9ejXiz3qpb5IOJ0/NGxeYdfO8J1hb56atOEooyrdY/m4MFHYf9N8lw2fZMv
IFUITwad9juoQufiAU3Yk5jEUtvXUQvEM5yod0VGGUDd1TPILe5s5NhKpm6AP1oMYcCAI9Pa1zFx
1cvFkFnIJAabSCIG1WAbjT6Vd9MarAfFWbde8LJsMcOQfemEEIvEICgHAksotmGPWntdHsZSi56H
GX3durh8mzJ0D/JizjDsb8IIpkyCnQOzkEH5xO2ee4f4dssXNtuqNhjJDPJ3vS3yHUsf/4uhi2M3
2dmPUDX3QV9fS/YNPz2o6POdiJ1tzqlFy6PSy92qpQh2RWZ+LWedSQ1Zj/5iiX6LIzWJ9ENcJRbZ
FDX4taqlvR9a8ZtQKmTg+L1RPUxntUu8Ixiabm1BsnwU0JQ+oVRwJUAyer9KrT0sv6xRAyrwe372
ONrte4cSMxmV+rKoGnUV2r/scMtfIVLtElIKG089AUJGSB24p9n8LV8AX90eZSec3QV87H5K91Yp
8HW4ubgRnNhusmisN2Ccxls7wS7ZqE4LcsGu4Y0HpJ45U3o1SWXErIkBRPan2vqt4s57swfbhobw
qyzQ9s7tavmA5+zPM9nHprA5eFl9i/n7sSEERFo62Bk2hFWynmSamjM+ZEVQD73paT6qZ5OdPAK8
vJFFbLrcqnxtYCxYQ/Xx91LEIB/0tqcmAlfNRVu5jahC9HZeftGi1DrkCCR3ab5v9Ng6C8/8Jqda
6QbUiDlfFR1i9rh9mZTJXI+G3rxI1sY0Pxvnc/LVoCx/JyXo9F7o1XMNdVNSQ/yuqp51iJtWgOpM
6d27HL06lXAc1mPF3i6hyFVSRxkIB1aNrN6odkfxPo++LmqPQU3R2Y1JtZethFJvrDOai+vSU9Ca
7moGOlBAhlP5QKox1NzKV7aV2UXHpPOePsciVaTVGSvkv4anJ9Omf9wFY3FLvQCtoKOhXPPq73qs
N8vHuHyC8sMUs2HX4f9qUryRih+XVnWUd37DNuC8DDgtHpG1rPDUHjdm5MePLT6VZ9VKgMpR6XFo
4q2S2KeyZATKBRVOtgomdXwQGJS3sovkpOovHRr31Suna5zGKTiNEDTbUJAooc08ysr4kpJ+Pmen
QSRr9eqL45C1xeho0PVBAUbYYBMRBQmHmyUINe111psVbryAlCIFCW0G7Xrrp5SaKe6G10ZvPhAJ
M3tj8X6phzTf0VAwIJfX40U4ONJdMkkeYydguFQU/94giL8NbdDtLMx1N7edEAfm6gMYR24wGsHn
IAQqP0IQIYqUJAn0EXRNQ9D28pk8B9Pgz6tIXAP8tIA6Pt8sn41R5pIe1PeQ21D2umr4tR1T8xDF
1H6kLgBMy5r1u7NbTLXEciig/rdyCJCDgZGNwUNP0qDfodau1KscYSZZBcrwfdpUXRA3aYeim5N5
/3k2TjWMtaIXewdq35YAELcSqP7nL9T0RvlTREnDrDrIna3k3BDzTha5RV4Ju8roUGXRL6m+jpwx
eCyUn3lYQVMxytzeN4Kwo6mm8DqYA9YReA+tEmw+uS/ydwyYQwd0kJvO7pUD8R/2wxCA13Zsb3qv
x3FZJFUB4eD2VYqQuzJXHgzHfvA9395btmLDYQvobhZ9sY/pay87THkOcwO2Okc0Vwvx5GSkX2OX
porf4EFsMMbsk2lyF2SP3MK3ZSCONmOg/Ithmq6W6mQxkdcW1ACmKWrqD9iTlC094MiMI0Dsc890
Jg/SjT0EWUPSSxLdukGUz0w4SJZK8XUuedJPYoZVE+O5tQ2l2OIif1O5zU9l3NKTlhffojli201S
14yjlw+Io0+BPpaXZWTwrTMGleExTQe4DXTC+aQNLHYVNoBS+S4/4Agr+M5R4CRaMKNv1odustEs
RzxLdsn/0Fhm6lntxXf5v4f8v32qyTbYCO5Y5vWuveLj/SH/zkFP9QdzgosGWw+2pOQoKTM7Rf4k
N6uvgPjiEzqphPghdcRJ5ziXzDwpchnkwuqkilduoinq2W0D5G1H74hQwEAVwWRKi5wZyq7f+1rb
YrDNjypBgDuzHcRbGsQPFQD+QzoE2sKw90k4UQFprAEIGLeciIY4iLMfGW13sjGjU4VEagfBYyUn
l7hoteeaI9kijcJQe4a/SSFdDY+Jl2mLAVTEzZMfNiSfzYWfAKMG41GkbgPdfDI6vdEfIh+GUzVG
1rChS//Mnc9eNQ5eyox4toIUMK4npTkuV2JlX2k5NtSho2+ZJ9YFc8I31qeA13JtOitGUxCMQNZx
OT+4HdkQyyHhXl9cG6+I4bOOWTZrAeG/GNyz2RZX6+85nnJZ+IXesK7EaPwIyxhV5CSKRw3P3Son
dXpw28jdTy0W4CjPaOL1JBvVOSlBLSDLi6/V06EsQ2fTwnQAJY+wUMpscTPYrmuidnSKm10AxtCd
9vJJM2dJVdwM3xw2i6S5HbJg6xLwuaLsru0KJfAwgdpmve1LA2V8pZQf9BGsi2cyGEhpQ1GDAnGV
mNo4xPipDLXzGM25fGz4gqtp+Nck8xMUo6Z17XP1Xkex8erofXDK8C1VHStz9LfhqjLt8FnSMFk5
3hZoMcSUdBZu4aU3fJosC1aauharBMDtf5IX2GQru1rFEzVo6pdMARqO6gtW6tystCBOHYpo+taV
Sbf2dfRcUmCuNAY1UQC7BlfjOmgjYjlHRJ2uYTlXczDJQJyfwWQnqXRxCwfUb0y5EaNtdYVb+2YM
s5jTM8S1CldLTytVbfPeUUjZdkNhnk0iwR88NAjLq+R3dCc3bPDm+2JSLxIiGXesmU3MxMgH/uM6
DY2+3/OL3v9/blT5NleQ1JROarBttQnARC0fJYgwcA31XOco6a1sUzeschY0oXzRmhWXBEL+gRaK
vsp2Uc+w3ghD3IAypajDb/KhsScmReo2yBY1vd0vx3FLwxfc/rUtqueqVayz1GxLsmeQFM92IOyz
IjL7nhQHNSvNo8DxwCULdy+MfJi9fvMmz5uhk8M0s3AYWMpJpIp4wQdLgJP1VLdTAyX2P9exBNO0
ycgqDqlkXrrJgyB87ygo8R0Kd8oe3Zr8GM0Z4NUO/nrBbE95cA8Fnf2t8xMFVHX3zUTcvRnTQnVF
XY3K0e56DDFzf1JSoz47LnZsTiv5KsQ7/6iWTWh/LTSigXQCZCajGsjaLtxnwSLVI/iFdn5xVg2R
3/zcR3Q1b3cVjUsvTOzqoyAw8l4P6kHelUIqcbMA6rBT1SURr1iOV3+/RMRVuZEn1Xpiuiy9bt07
TnFVmhTWqN8br6VAk88izD9Jv12aWEc0Du5NuvGCZm6rzDdhL+/HqUKWEIlx2oYxwWDl0JOa4Jjt
HiwferrsWnnCuWaK9ajUcfkYsakd67x6jQbreenmxaNBVtUIJaQhVW3hzUZz61GSZz9f+DyHN+Gp
A597DCPPuWped5pAvp2ctO8owMw/zzIL56q7zrBCD/yE+aelDf7P/5IbqJegIkNm/j9L/R6oIZvR
ixG3D3iq97Y9VA9yzPADqkGOiT1gGokuX4vQ2fejg4wAueNapYx8qIXQDtO8HlWgumCVSbQnMZDR
UcSWdpLndLMiHorMA/ki9mvvnAjrh441cO0Y8azoLLSXIa+5ZTRd3cpD16njU6vmwVoe6qoTP9Bd
fAgTTWNtSt5wNrDXHC3rd2/oBsYN3X+UD7X/y7D4w8L5jDtYNDuj8WYMrh2vNYW+FGACdbdZeObL
eF76r7WuWClU3lkebkOic2dBo/wQ0q40N6Dzq+UwKd3+sSCr+88nNDX35b7IMlLLzCn4Dvizukkd
kjk438rGxqmYhxOMxMyv3hong/agq18bkJrLV/Zh622lh8KtaJ1b7tTt5dfLQxbp3Z6U2u4MID44
BGYP9DxQrlGitiAt9fxij+JN9phs1xt2sD8IoP28+LXwrRZTvQkJStnI+aCydOsa5fUDTnPjkkX1
w3Ity8taPij0BN1a+appRn+QX6Pp1XSeRPdbVVyxB805g+HzSnQbOzHjY+lb4T6KveoNXtW9wA68
+jP3pY59DuHzP0DZc44ox94zJwVdJc/VFILW3TDpW/b3hDFJ9M+FWKTmUToo8KPBD738cVNwtsz6
/FGcxPyO3Gi3vpFG5I27r/LzsjVa7kUzECYc6MpbNKYvVOLsn9AeLnGtTmguEcKVLNJ61fEPxhQZ
X9rKWITYiVoEu6nKAyIn5tEFaopN/jFLL3MuGMhnVYhluG7h9gE9xCCH5U7SH8iARi/b1ae+R40v
R1hypF0yDoW5DEGhB2vJYX1yVp2m23tOW+/kTD9P/qWViU2HaG0NMoBpGW9KfLKD7Evdg81Rhi/l
FOAkCb1iWR34UH0iPy9P/YTceiYHfw6x8lnYdBAXm3SjwUHeliYOy3HeBeLbwJ41kUA8Jhe7cG++
3T4upg5ix4mvHmj9k4ZEyjZbFBA/SsTen1lYhhfh8EEOavmoS6A8n1x3fKx9J7ws34ASG2vawHuh
Zmxey5a0UzPxDwEf0p7gNwuG/Bd5KY3UXw9KUJlk7h1y+knzbvKgmDjhV/lwUCB9/AqDakmFkO64
zpqYkGWglpJb7UFeo3IllJg+yBAAK3NlXtkvBWQ23Plp8JP4/2h70OH4qw3ozoofCy0e7UB02frf
PXzPKt1oMI3jlMbeR/LUKwWwna69jRH3YY/qbmc4pG3aoAIyYglJMO2LrcFS/4rbQXqFEM2sS72N
KUjh3Y3qmoE0t8Wh8LhsEyfNjmpQXnX0HXd5ilpgudOsCoKTJ07KkLr3vifr2Ubz9mFAlJTfVSvG
gPyXAnZC0Z2ckIWX7E3ac+ctV80tDsqOqkdbYXIBLq9xz2xzp0XjV2GTNxOn3KYZS+jaQUiAOrnV
0mDtlCpp7bk13RO//N5XyFu0yADENKQ/FdcOj7GKPZtFdXYvckRlXRf/ZlLhiT0eqEq7W6mCzhVl
3CuI1deyvBQW5ruS23jA5120ASgNRTVxBSURuxYN+ZVuhASRqjrMyjATL37dvrizXlfxC0o7Zm5z
m2WCcTzAcyLxJCVtobSctN04Y+yKGOwg7u5VETjNQe7dzLwv76LN1kotlAuOQGDoqv5qdslTp3hi
hqSE6OHoKGDYnB3gTClUKM3ntgU3DqnmlyuSb/IXHpTS2SlVRWBD4XwTfoRnqsPGOTe3Deraez9O
kHkHwI1zLAsKnmrQZeq2dnR3a1GUIgyxTFlVJbulO5Cq35VodPaunTOGFma3nbICG1IMmCmj0bDO
5ZWEacJ+cjF+x4VWXEul/iqt8pVoPDZMZP660jmPnISkkLBejPTprJYw/Xyb6Ep60WNia3tFI5dk
HtKmgvK0H47Ics3h3e6YJdhhBuq2HQCDFSAQiASbGQd7AI+/pFepYOX8qFrRvrDD9x7BLVVlCrQ1
4ZeE6/o/ItqBRp4oN81y+G6plc+hUmSJFTl+Kn5Nf+Wp9RFh+fDFiQcF9CMm3xbI3R7jrLsuXP5j
lbptn9zEJS14bjulWRev4kR1ToQoEtscG+mmJEzzG0SOXUYB+6KpgkB1yTRTVGXtUyhGWozdvRyg
G+HiIr6jD3SslI26lljURLO1WY1JAOrcuihwP4ys0bwEYL6dQEyQXn8SYvZwXaqD3RBPoNhq/pKE
bQOF39Dv7sxEb3pCj2NigQM3ITQxJo6FesF0D4AnIpPAGWYZ04vM6NGMKrpNYqqOhFFwl1XC37GY
IVDeYgrHsz2r489RrEbPgUearVKY5BABKSkGEmPXTtAkt6UbVEJUw1G7CizdefVy8YRjHSVMMiSH
rnaODoDAWwAngVCCnHSuuTS6LIOpBDX1+b9rI4y/3ZQufRqaePhELF01nb9FkIBBOyTfvXXMHevd
K1GxT30UPZPLnFBjmlaWTd1GFhgLKlMbAna1A/vME6J0+0aopL8tfSOe9kGW6jv+/OmKAuM3/Ojf
ij5+yFVWLxL3NB8BsFuFc+6H4o4fih6aB9NhUjIQUl9KO4cpVuXR83//AzXvf3W7Pc2zGOwNU1cx
jP5tAnF1sjYE8TXHZUhHJfOMGq1YIS8Y3uHZE6iYCv9mx9qf/yvqDTTsMO9Ge5rdI7aMx1JPpmtB
iErcF9G+aQOdxvOgsz02uluPfW0l5WxKBVURC+gXNZ/rpSrwXwQMe3pmxFhPIo3OQ2OwEiVq7iEg
o2dVzC9H1my7DMhKkhiHWZw/MsiD1I0fp1DQwIBhebPGxt5Nfv8eRZa1kbqQ1jKoKyTRawf9RiSp
yhqFpeqlFufaspE+pF8KTHYPRIcTtk1a37vuVd3GoWRysiodBmhilFtz5oyNaf0UWLgAkbW6l3hE
nCKfhf88I7cOs1JiPMkCnazmN3HAhFTCG6s0/Sab+DApm4NghLHc7ic6MmoeqToq+DCmfGMoFGyS
vgaq4v0mYJsNnlfXhD6mbrOWY1Uo9auxfzEyFFZkSxKfOYt0WBBPF9X77lFXV+cT8NCMnapMeI4V
MI5h7S/PMNj4D2Nu2VtjFslEPUaB+ShE0vRgdvittMjdfQJgKLwHAEkR7wbDuJNFNkzgsx51W804
jsz5E7y7jIhWVqanNFTyk6+ynEtIHiaJnQL+DN53E0L8+OXuSqsQU2Kn+dXnitQQwQRc+J3nvcb0
19chLgrSqB33Q+uYC9hmzNkoOtQjxXC2y3QRm5kByZc1JZdv9EPEPwi8xRheTb9prVrHse2cda97
SFyR5AGnFunj8ismFvqRpdpUJVhO5UoDGupIm/tNGeIMrYdO8laOCkJQvj8gwxcPlI+2nyUwK0Sf
yRB+TmrEfZTD4lz/Xo5Nch7nDvYQ4TAxUnPlkozgzXFJ6Zw0wKZrhaR7L8sznw+yMlPoCAyQHWkn
XU4tY1/MBRHgaf/9drf+t6rbQ/en2Yxlmoml829xS9f7gRKAQ8IB60BAtezkTxVKnbl/pBqN20Dk
/b1xJ3sdd5BC50qHRGNnYV/uaWiXu0l18IbNa4Llk6xDXDFI6Ahmzgoq5rbZ5Wd53HMzr6WdAqmT
tnMMbN/UHCjtWtO41kgufCbJwV1PGULhrCu/9HNQs3yw7I8yHaJHqyHm3YgH7Yx/c2SVlZjHUb+0
gkoc1apgJalcFrSBNjcuGgp+CkRhdKrTACHMvLY3nLagI+W5r1A+KOGESUhGCBFY0FKc0Pjh4EB9
tZGb5lB6TuaczCD5LmVk1gfQvb+JtVoLbvCr69jsxnOXBZ3ZAd2Ca/A9zjEuF6P/y0v7O+zg3DnA
CqNlOwfzmVZEBr02pGeIJMzDZhme2zAxCDdEtyHfMmmY2KA0dKtqbn7GIjuAn3DXdh+jK2t0A5Fv
erA94+iqfv+laMFUcuV+9ed7qZxjlucvE22tX+wkLldON5q4i51om9vleDUtZbiW2ZtgE3tnu10/
Apdtd5NFfANZ9OtFIVQnDcly/TWW9FNcqVRCb3kW5asAL9bXQTPf5Z3CNGmtbWEfGTGaqxL3DUyi
9hXr8Xj+5/SCPk1U0rVJfw808y20LHunAtjfWgOs3HkYk1r8vLLmDsC8BDCtwv9XGdqwmr1iKtWG
rKKQH0Te/fDxZ+qh/ydK8SyX8gluc/AOwwEcjn2Pixw4TiJusZkkG4bQHnugiG9+1TBnjf1EZ7HX
59se5RNdSRLFZmCoYsHGL4aPwredtWbF7sltUwAvyH21zXJHElnJfDR7mmMSArIUbVRIMsMVySKC
j0jdmJXV097xwuepQQPiF69Zm77IfQowlPIhzeMX1n79Su6u+sI12GkoBRtVZ1hrcaz1GxWuQLeL
0ylftYnzYdT5+JqjON55kxKdsljrSDyjFF51TbyZoso6eI6zyt2Zct0VT1nSKewbVONjYNfj6UI9
xUpPIKowIDUDtD7GtEz/MAQstbrS3vU+NG83TQ0Gibk6OH8/UwtQRwf9EdmQuV0m5yyxzZ1tT0iF
2tXgOvSAQhN2AYGGgCct78P1suLY0cF8bovwoQtRWoPHO8oVulzJB5Sl3IZRjfpRTd5J/yIb2lIa
lKe0dAGiVCQ8JbdusryTVN6gnscezIIkxcMGawXqPthDvFhKF7Lc9bqDOeH9LhR368xHn29TWIit
LL3oT4odG/feCy7oLtfx0Ie/CuAtMMSGCA1SthrBJa3lbOMVuXuV2RW2U9+HMmnxXkwrndLCXW6z
kklxDip7CIRTY/oh2pNZZ/aW6yU+ekHnEhoLa6ozm+yIjsTZaHn8o6TN8VJTg0URQ/bH3CKU3Xgo
5WuF6srZ6aYItKlgDAkDipBSJhjHNZoQhl+UawH37wrPWnRDpPuKRkYcSFetdgUc5eMQ+4caSUqG
4cY19qWwoMLFRXLBhCTujtYKUCVq+EGs5X7ZAvUlgULy90jpydI0HzFPoYomHsSDzODVj3YGP6MV
3JKqkRGM3KTO2/K1cex/n+xh2Es/O1FGxanqqvek9NprQ4S8ZuGY0tm8HPP5lyNwOSLw3WqJAG0+
lKI7BnnWvQmd8upyWr5hMKiKkJKzvH0Yq+ey8S52nN3k8lg+qHmRrWsfhkxjFIQotdaBa8BdOU0A
+YlSGSDqn13c2tu0g5/MtfykBu9ymyMDJhmftBV3hUFuBNshWY5E8aGvC6fI931EkNxadmCIW9JO
cY10AJBK+YS7b1cXXo9eLgCiM9OQAwqse8T8R7m5KsLGRhzrdNvGeJi0uZcQW9800fYv0EuZ8G1v
VhuiHu1bGHcmoWBNH1u7IQHAvpQIlJxLoZnRYcl0oCEM9kKkAgBsKtYkpVlb2VAM38a4Ul7jiPT2
NM7OOKJxJqCcXlMAr+8YdjtUkuOwz8O63Yx+RYBQ+FOdp7+W/fyqFbm4CDx5S4xKpcLoMbV8RA2t
s0LMjfEg5m6VBaPpWFhmuJYiKym8ghBvAnOZjad4Mc3iDHHyOfDHXdUH7Vm2gFPbLkkn6s1fnl4Y
0CJ3+dg/OGjEjjJ6KXSaEXD49NapOR7MubHjRLjxbDMQB2mEkg82KubL8hksWmYbvczKk+R7vzTP
gZlUlyTRKYE4RXCwKcl0JNCd5OLaQtPL4CQZ+9pe9pXlg2mUc24yg5ZUSzhddMMklS1uYqdKub1m
A3Ad+OI4OBlyy7GroHJY5rMtlPpYs7VjL2wdEjay72YcYoWu69/zE/ymLpqNAZNmmqp7oyCWFSZF
vFWn0sEwXOFsYDkV7ov4NUW1SVGZGUTLymLlK3jKvUR983xj70aB/bN0yu+C6g6sj5ngS5ASnVzV
zjZKHJbP8lleBV+JSXliXJ/Opqll29xwi29KOKwt/aWcKmzvtVeu0tHeox3oDy6G8pPW0/hYgCp0
fy6OFXo71w9Z+5Ou+QABAylH72tnRdOsTUlPvmgd65V2Z3clT4TkgqnJaHDPOJ3edPNzU/OL/x8O
Inodf5UfPaoF3rwF9XTVwKNh8Pq//BkDRTlYYtggLGmo5/8guigtoTKu6aBKIxFeSTSTzptQWNbV
BNHTwH8ONe1SW02VbO0p2PReiQpJ+CVlapWJ0ov+HMq1Ammq+N4JcSayYwZfUVCl0DbfIrRgtQM2
TbplY/RInAfygJnyaPfRoSMTnvLv9zw1nRU0SP2hURR25LS8N1ERiKdsbK0VUuHkWIMdfGlgIclB
Fwk+KYldMT5M/gtc9XiLJEF/Zb6v97lHOtBsn0BFkSDdNdULc4mziUofsc+MmKMD7KwWxY9O80YW
zLpoxPFGsOlOkMSzngYrPeD4J0Bkzh8ipLw6ZUn7Owh0YHLENHWW0z3XLo7qRCuIxpgPexGJC2K/
b8sREsRnIxRv3cTwlBIBsDenrH8xM3gPRP6Ze3s+ZHlSHGpg6Gv5qq7WcD1zeoqs3RilbCQ7Ld0O
zFxjug+5kw6NyiK7M+ye9ETqdXId3nntcCmIrFkOqaIf+joTS4pOOURkbFpohrOQTBsbE4Ac+t2q
M8G6ixlxMhG8MtOXNa14GjS0nXO0sLQrQEoMtujIq5Oj6P8H/IaY3r+c6nwbz1TZILqeyj+cfv/z
2jQIZQgGK7avet7tzDKON6obkaM21LQp5gd5+Pkgz7kozdYiI2CKHHclWZFOX5y0fC4q88H8+6TZ
BcWJkL8gXcmn/3q/PJYPVWE9dNYgdvL7fJ6fHCMnBZB4xfXnK+iY//MTl2+Wd3YMIR9Ph15WTNtm
uTy0UVidgtbIWanPJ0n9Yi04P8jDCZnwwbGrdZ7ShI3ElJOb9Z9nY6hWa71q8Qv8c06+ZTBjfvrn
u//64r8O5fvkuc9vEwB6QT5WAgm2q5NSiT8Po9WEq1w3qT9gdJg7pNlp6msnWcmnWWWzoU2VKj8t
T//1hlaJzb3qx/vOZVpdx/ObLDVRp20y/1mT9oXB45jZ+sVzBFq60P3F5YAtsTetDVoY2hFHs04f
rKiuVux8HlJcMKs2LH8Jl/SC0hIQEJ0NbhHLJcWF9PhMR3LWxJQijCC6qEn/S2UnF+Ueo1jsXrKq
25q2f6Yznu1EoYA5J79iVc/KL6WBYZ/QHnASyAhOszGoZm1HJyemw9z2FawZdSr2VT5tyXeAfi4K
i3pD9C5SfZMU1q5mfUvT4A04KjG9uFTWZYbuKW2/MA3RpCX/YatX+sYAAjwqFfhq3Ptw6ONLowky
yD5CPPI7X8+2BGt/5G3+rcYpsIrTx4BhhqBS76TH2Ii8/rENAkGO00pXe7zcY/CtxOG7hfBMNbxP
Vn7faysIFS9ZjoHYPpudVWxE7VPCO3pfbAuyRuhX16boj75n7FFD1pH1lrTFL5whREtdHIf7Imr1
l6EhN6YLX2pXb0m0IkS7H+I7lvRLSebhigXdOdbWSqT8MlleGzAvNn0Wvubpoz6jeaxDYQ2XLntO
KImfSDF/bkIBlybAYD1Zv+xKPBWpSxxhcDeTeOuoYbx2QH34ARYuoqvWpkn+mqqvPB+UBx+rwpRP
YNM6Du2b6zTDcaDqllOZ65QK24XZP5nhVK2KiWC8NUTq9y6qLjk8Sa+Onwq/IXXXGXeZX39r4c9u
1GxCWFFchlqr1u3kH4iyC1d2i27a1JpDXaHL7z3rltTenftS5cp0UDrmw06FVLNphn6EF6DtPR2v
4Xcn128Yz+7dCPMqGFGqpumHSUr8xprtBZDaiMQ4ZS5hul0IwquFNKYO1Q/aM6wGkicIEs9uCHLO
8B6ZcUayC158r/hpltqDiYA48Q5JclbhFa381n7De/k9z6tjR71unXrkq0+69uYU6oayUbPLjPKN
2KCPfqJobho47QLrObNfooGYVXIf1nVf7IwepSv3NRLZxliHRpeuCCUa13ESHUFCvFRO9CsbXiwu
axj/79Rv9C0rnufaGp/iXPseVGjjYoUCI33eQX03/YjaX6u7sPrIVUQL8kY2d7VSmwkYe1TAhdTX
PUblDb7I9yI38nXPjkd4Ib0I+4RsL99UZXQD0wSZpX0vItGvOnW4xPyKuK5WOEt+5Ur90xw9NgCZ
wL0jwIkccmzuThnQexoyGtkI24sTePCDMipiTykc143plidRjojVPo+9PnoUxVwCmMcm+SDHRjk+
yWefL8jxUh6y6NQ2dJIRtM9DohwXifJiSJTjoDwpH+RYyFztkoU3v/NfT2MSy3wqB4fI9gRdfX6L
/CQfgCXbXMop7VuKjRQLtYyvnKcc+Uy+5+/Df96yvDofymfZ8h1achbdlta2/PU//5A8I/lu9fkn
LvPC58msCckOla/DcOOvkJ+LPP78mFqzRz0zBggdIpXPwJh/uhv52TJXyGef5+Shw68AHvmf98iX
l6/+fHuXWx+mlnbbskEMerbnGXuwbPXPUzkJkyCDXzeK8vWgm/rBqokok1NaiOyVXFAngGgZ5dh0
FIUhLZzXA2EvspYxkW8nj4M2+YI6AZ06aaErs4FkhGnCRNc5e5KzNtzovik2cgcP5BkkuVzP1raC
s0Y7dm41Xcu5NN8FTrvy0L+cEhEw/NVteagnxnRWAuNuItkZtY3oyS6gEexXg/bkiSeW6Ghf5zM0
pw1GkzQ5yXN29U11i/pmRd4KBPN0lbaDUEfJFRGivgr9grAekSVo6dNtj0T6qEqGtWu59l4JiQ4n
lWza9EEw0aRP05NhghapZwVn1FYOOfeiOsoOetYTRaMh0sXb5ZwmN2iXNTo7zagdX1NoQK/BuA6f
Y6oMXMqvRaBZN58Nx8p2U//sT6Z/rov+z4M85yEhYLHOx1UZDQPOBJ1DiratWbkd2I1JuBFZSI6B
gyY/VCUBIdkchZdaqn/yOoOOZRkBU3Ij7TwjAm4jjdqrKeLfpkK7II6z/pHpwTvR4Wy2fErJd2ZH
B67Oh+LEDWyhUVzUyOseykms7LqKMDAm3kvWNeqtNL1neaQqGZYKKsHyaHnw7c3QK96j6gzeC33Y
74Xe2JfYfFCRdb+kOGzXUQOmtm0U66UNMpCjvjITwzjUtNI4ECJjreUhRDvtEnb5XIfQd0DDs0eD
FJxHCNI7s2+zfh0Z1grKofkkv5vt1u/EI1pX+aOm0P5Zh6G68UT4SMYnLt5yBpRLSnmhRB1k6RS7
VNR/C8bG+j4/mVLH+j6OzbcC/Mj3iScjrNx3kkNXMRrcVRpH9izu9m+Rg9RQ1gVMk8qrfKGZXzDx
dbWFcmptp1uRKmBvJYZbbpnkRiks+rMw1PZexPeBZuFbVIbZXZ+0N6mX6EVuHIWqxBtqjatuoiwx
OoZxd1xkjV1Ciw49kvn/ODuv5ra1Ndv+lVP76d4HdCOHW336gUkMorIsyy8oOSEDCzn8+h5Y9DnW
ZlvyLVe5WARIkwKIsNb3zTnmjVzX6cLZI2z5IJfa2biuBcVDUXZXmhYptww3nDtjaPYKIpy7qER/
MWMaWtLr991QXspyp1zlQOPf9iEjiKGNPlH9Hp4ibuurLpn6a+qd6jZwwmLncIenn9BelmkSX/St
GuCzNydCU2FWpXbu3WfzoUpt2blm2x48b2rgkIeavZgcfrUZuXRlWyAluJqkIX8JJNrAJflKLnqd
FYKRNPaW03XH0Cd3utRI5gvbBnp+K7Qnc26u1L6nXPQN4psiz8qFSQ/yZTIixqOFGdy2+KQvy0lj
7je/ILToQKPGe3TMPN9WRkFaNqG4YWxZlLza4DDGhrpQ6MI+MD/neM966NW19ZA3jvYwbuQrdeZB
Lx8LXHHucK0xJL1qErt9EJ7eLHuU2Ds57fTi1t8M4eCuRjyy20zPA8rxAvxrOnP05wff86Kda3CD
ntdTQoM8mtu3YFztI1xqrEqzmx2ZA3amQQUENQEZsck5XA4Op96pyjS49VU3F6/biWjc3veh79rD
sPES8P8D1+ajfADQ90x+u4fOoPyxSq6v6QgtpqADewAfr1nQN3bWjPeqxTg7qjq7+6ROWPzsXFXQ
+iuNdoz6pyBOzCsTPnFdz65FLwxxy9nqsaNNcVdb3gMFGPs5tUdvVVljAIQjHJ9aqJdcPp3nRq2b
C45H4gCD5q7wPOBYQyPudVdBIlPklO8rx9yfqn0BmZfbUyweGPdu1TtAB5p8uKi1vDz+fGao7et1
VtpnBHyQ6ndh1aSP4+kJDlnTYdBsBWWswj82dkKTOWqwCs1JPok/UxgwSi5maPDqDIP3E4hXmFZK
r5Cgtcqjw9zOAeTyYbREc3SNadPQibzpAmLW+8g2GFFm7Dm9zR8iP+nWVeObR/RkOHXaQN1OrqFc
wZa0VpStkSmY007n1Hgg6gKecZIoG7lIpyqhrufCT2+17oHim7o4xZR5PqJsuV9p/jy3bmrfIm0t
r8rO/bG/w8zGvq/64zEzIn12ijB25XcASz/3rpSlPYUWBVZE3kWU1kRYjv69qYDkJelKHAwvr9bT
4JJSqbr3BYWcYzLHOE7w5J/tQMek0UYdrpcUU2GUbSDTRx9pa5WLXgzlld2NwYeGOQ75S9FHI6rL
AzCRfqm2orxTlOllmNI7TapBff3Y51P5cep0BZ8KU5sE660Z11DgOy//Ytp1fzJoy96LXIys4rts
x8iHyXeHLc5p1b6Ia6J7+UP9WzDcgIjSW9S9/q0xUsixIvtWvuRFXBpDD+UsWj+ybW2dtkc0XBa4
s+/7BDlTVt7LQnL/LTaRHzl+ivM96fFpetWKwLrywUwawpOS4ujaSKaMzDbLz67bih3u8ivbBnLk
DTrOS3f4ojDTmtMiauaBxeeGnv2iUxfMsPtvWFTptpZFS2N4SLiTm85hnDhwgY8vCQQtrb2VJde9
EotdmX34EavUh3QZZZpvqpGwjB9d3aB6QjiuFwlZrbT+q+6hH4EnuZFirFUtHbdOL+h8eBSnY1E+
UXjfovBkjhvqX+kmJjduUYobHOpSH2ZKSsakKzZRTJbafkv8xH+g/WgvlKyFL8raQ9Aan9t6auDx
pOYTiBFlWTFI2sv00WoK9043XSRiDPf9nH930qWg8r1GmWNlQ7p2LCtZh7pDgow76Su02NlFCC79
AXeiu3UnUrXkq31Vm2s9Chg7gYZdojYqXpqKCFd9FlwGKGLzYFAfkO4bhJjY9R6dIoKcvGkXBKps
bDOiTZ+2zYrjLd9B/xNPXpy9+Fj9rxMM/1eh7T3Herg3kToeg5mn6lRadTuvciidH8OWkGPagzjR
YEyMS4wr2uUkvcMz9DqsKe/ATHjJBFf//sYOM/Nmsm3jhixO80bv82etiZGy/Xt9aXjtij6vtzzl
H/u5dStBjUoQ7QJTn56dEoMl0hyV2bzd7OLORxKUqv7nsfgOo975yLB8LdvAxsB5ReqatZKLtDp2
OiyBvVySDxl3iQXMonE9wmg75XtRz9Av4Am4TFY5rseeyk9mkwbC/bp4yrjnjmqVPuhBDl6gJMoa
3d8IOS8yLkcN3TRDhWoTOBQ3YicC6DpgjtaFRrqlyB9E2pGZVGB8r/FTP1TgPLYKmMmlPTSbSlOQ
UhsR0WuFrd6pXdTvi0LtyK/I0w9KpewqaWqaJqSEg4F2Z5YLZLpx6UxFRAdtJubjt/CWQZJ6q0Ej
2Ysc2pFBHBrVcH42zet+Pgv6evr0832UOCg/xtuzNxR2j31tyIlEN5FuOGW00tWsWsXoq47h/CCf
jXqMQ1X5VKSleojIP1uWquExO58DVviV2Y24OrewD15mcNwRTVH2gP8qWJfdoG7kIh6TDF4yTRsr
7s1r+cD15kU1DfXVKo3C3TU582hJzGsHjPky8IV74WeYhzutzk5iWmmEjO29HSvBLvQUb1kHRrV3
8LVs6QbpV3aVF2vbF859Gc06WL+3n0tteCi9QP3u6Y+tp177wk5uu9irbgpFA0hBi+HfSzKShXYY
ODS8oyQ942WUBhTfcQaC2DAMSapg4mnR7fyqnBXJmZIY9B/vkOvkO/Ka+bmCp4x8pmQn5wzoRy91
5sA3cs6gG1ACBoGSVL6YRJzzdLLBl80zirRCP1oGNDyZktYXeV+rHsXPqfkU2GN/GVSoscdGUz7U
orIvhGmKtVzMUjxztqhTfE6Ne7SgNhGJEm7b3IN21YkQ5GrfkqY8ThAOZtZn53mfzAoVrB25TIW4
WavJjMzom+LOyzLKzArMBgY42n3bz7mm9Ly/enW0BZ9RbCyfoUARgbfl7zLuONOUddIm+VHvHX03
kt66jakYXbGuWLfA5tYKjg1U4LlydJLyugraaTdqnd5deLSHV1HoEgM7v9qk30s692zCv9gIBEB6
iIOLYjOlUUm9byYk5JNXbTg3mYQ0hFNw+d9MnRgPNX7h04NhBIKOXWwM8Met6wgO7yHwQpf46/7S
kdpouZijLJiMcdUhjVnWjJ6XtRdibjIb3TmengLRVxcVcLiouayaMgR3E3FzlA8MdopjPaX9ymmt
GR2Liyg0iUKcaWyUtrS1NSXhWvKmjEa1l3bFIAavm3nb5dqFNZFnEWSGeTvqRORoLybihKZInB+N
3E6zN03ttJtOD++UObWpMzv9UTXju6ymDTNRNrzC+/ChV5Vb+bo02Q6825vfHYfKsuxb68FWjrWp
qB9MZZqumJjimsILc2uRh7JmkvPUFmaxlS49dBhWv9J05G+pHG3qTX6dpvX6JHMecCYXg21tnLai
8WIgffah15A00NwRiPc1M1vnWNmpWET9EK3gu+MyUUvjw6mRGCnBhrDDYzVLZ0bf55yM43XqKNvS
99RbTVPS+zZOdlaUmE9RPjX7wVaeg0l/VEgFDlC5QzzkAFSTbAPphH08/wUah0iWigYitGYcnKL5
pntgGQyc4xvZ7MrE+GMxrD4lqshv1dwcb4Mayx//Xz6gsy+Xp+6lm3krRGAM0oJiIN7eTUscQ5Cu
ZaQIRml1F9bFx8IKmuueU4qbFEm2OX3HQcNA4PS3ilWuJ4tBIFll1VqucqZEe6iVjARfWp/U+9Nw
IQp0WVVfUx5MBDCOAKbjGoXpnSnybD1WZXZpWaN7bNGuw8mtypcyz7EcQWRxg1wFamqRs5tF+iYv
mJFbo0rJSyfxS8wpYHY13rhtf/zptpLP0CF069wtqcuWzTVXmuTr355QEEhPa/oM1T6Rj1sCRBWa
S4aylbuT2RVt3xIvTZx20WWRl9/t+YSVD63q6Qgbmo0qz1e5rjHc8UpUNc3GQrnWHDNew28Zbuwe
8FBA2ePgW/XtaVWX5LtTOu4psCbNT/PbbumnunkI3Sn5iCKinLG1DZjOAxN+E6Eq0qwORPDFEIVw
P6coP8iU2IyeUttbZKeG5UhpTLG2dgLfohgie5krKXp+NE7RRveIrEGyZlxadQp/2jGjz2aGl9zt
g2c0q8H6dATj39gKyydTfDavqEnl7uRiOebFVa0zM5h1O+QxVeigiN6Rbq6f61zNOLZGcmu6xUFK
MTWt9FwuLoDanVin9UQSGvDOhZR6nkxakrCmxgM6K03/EklRT9IO4054Vnzn2Z595SjDxp7S5E6u
mnKVG2gIvy9GPIKT21Zpa0fN3SDGz65i9aelpGho8DLKW0ndoZm76l4Xk1jAVUeEnVTdXna6fSbW
hxB+8kgAxs2PIudQMrzXYls5YNY5gtAbbuSDMrs/qQ3cIL+YDnXUbU+EAm3QLOBT+NHLWml30Twy
S4LgOYXNeU0Y4vChg2HPZWE7agqS9vm8DNvyG/rE/CCXujlRUFGijXLXQQB5qXRSG9Mx7A5mFcd3
HVE1C/lCUScNUUqdeRObeGpMNDlrKdmWWupekoZnt4k3GUxQmZVjpRLlobWqbY+64DmvKwIAgGCP
ijoTOZXuEod1elW3uOKrjkaCTbfE7Mwfz36u60Wjoe6xV1XqhHeOYU+bahLBJf3/5EAwQHGBHl/B
a6NhRrSyaS/USlmZjrIs5km87sDNidsEAhk8l9sQ8giojmRRkRlwYxeTctQL9BJSt5IVhFSqY75w
TTMlewjRgi3HaWrm0UixcjBI6EtMlUhSdPcOY+OsODK1IEZAKKjcMzPZZF6E46lzuFNaUfcN7St3
YtyoAK5J3ANsEZXAzOTDz8XSabs9dw4k0QsQSRt4WOWLlsRf5BO3C149Kb30IaFapGFcukaB0Qxw
mPO8hmJF3NnDqeJjtF5ILGKi4p1J1J2tW9nuR1gVwNArCnQ9lEVSZqGMiKvGCY5SR0YbaW+WWUXU
WMXcljnaynL7D6luz+mqeK5EH3jrStHb000gnxfDwAw3dnp0cJY9a0Z1Ncg45SYg72byP7m2MuGV
DVaWqTo3gUJSQaIT7qcHRXfdKi4qkzqNmJAn8C4VA/DXXEKVz5TAHJ6Zkub4I3gGKjpfzDWkZRJp
CFc8hPSj1Qxkv6DhtSGgLoupLw8S2xffEizX33ndaJ/EMlEo4PZ0unapmGpyrHymj6qX3bVaiTsa
CSWWM0OkO6mCC+vIosEx3bdqdU2xknKiZvX0s4uI4VfsKreBvpTvTNr5gNS1a/h6xu7ERTidnhnh
ESFm+pOHwVA0grVAVHtT7BI4wJhJnQHpJxr6CYzeKCj9FKZWkpouXxaB84C3pdud8uBnTFmxoYIm
rpUU1mKk4MtNFH8lxd5BCZc+nGBv6m1IbYyTC6S+8TiVvbdJeyZN9azQcTPD2/RzMEcFzzmLuBvp
Mr7VmU1oqa9zhppMmD1Gv30zfQWFaF634LdIXdXaLVid8aapOVUn/PFrS2mHtbwLSsV8NVvKNMui
PDILqlrLXEyMa14MrBnLYGiCazU1+72nGJ8YRenLWg3Tq36ETf6rZ0Wqv361eAlNRMAnVutQ9tE+
pCfLNIWoQpNWwWqYmqOepc6VnBTSw3xUwbhcp1HF2Yq/bR1p9C6nFt4L+JBoRyG8xs6aajdF0H52
K53Ezih5dEXeA4PkWW5Vs1dwmo5T1xxleErvROy+bJxO4SmyACDX6QotqOjLyaZNtuUh8jRwa1nH
xSeuQSR4dn2Bu2/amXqQ3lAHaJd1yaikmZRkXTo+ZSRl2Rmw4CRUY0gH70cBbytvd5IqUTER3LqN
QJM1+5uFiaz9lB1FsLC/HKzoO984AOdF+e3qmtiqwtB2fTF413gRs6VZgbhzIy6YC7lSRfcw+v0+
w7F/lN9eAQZYJdCtGANR48JET6JNY9MLgrkoH8K0ueDq1+5K3C6XTena286p8zVHc/nRPuHqCYts
giiB/AC2nlpHvbUCUn4QYdE860V2QaCzfV+qXbHo+i7fQt+rtm2n+gsrxQPEqLf70Fn9AkPqbeBn
j14x2XCJ+N+ug0x0CE37njbECg7LgxQYTtD3mAjmny3NHJcZbKwl3mUdMx73ybwwyif5LGKE8dQD
ckTlYuhLbjWk/sw3W4//e9UlwQr2BvgKra7hs0jtLEeTu53SrFmlc2KQyUEd+5723NtDtfHLotto
o742KWpqi7IJ7XVfGXdGTqdjKCFsKyAHP6I229uKqL5qWDJcGJ6P2oRl1YU3t2vtiIRZRxfLFg3n
F9APASCLjWGQsEe/qMdikTYf5bNerzYJatcrOdSxEvxMDZWi5Tgl2WWDiWHh8JHot1L40zYGicLs
wwPq8zu1dZRNZKbth1K1r4Xhkdo8hXADLTIPRjekWzP7W+15MSxjKNYILhQXnR3Vt+q5bW9kr6Ea
MmujTEqwlas165er+/bGpWh0i+r5oUur6C5RFw31KXKAVB0FwQydsDPzcsChfut1cUzpDCN4abXK
h0ozlTWEKdJD50WRM+rq2rI7WEG+7UwvvGlxri/o79lfUxQYCeKwFzO13CW16ASMY9ns87o3NjE5
iQ8/36tnpKZNUYGPTKfZTK32ZGgiL7feUFfSVzn7g34jTR8Pld7FlAqy/iLucejSuqU0n0pZdDjG
wxXe4Wnuf9hhBCTz1BmZxgjsU3clB46hiRE512b8Y03EM1e/sloPmUkfxTC9A5jKkVlj73iCRNrZ
CjJnqnu92x2CkXtmiQ5nL2/ElYGtbkrRW8ywS9VR7E/4vO4wBniPvhmKC+ifzjbVA0E/jfbnYA1k
URG8e9GPWntDaWMhB7GnkSz3kF0blxTb57GuBUqdGnqgbsC1Y8lDxpWt45gaUDIawXMYiksKEsO9
6FEFke2D4Rt71XOak10MI5AreVjYH50bL7bSfd4yBVIzvb+zPCZVmIW6JfbFtUbk1u00N3RNvcHR
NE3OZT13cLs40dHKtMbSKeLvct/KB7mrLY+3jmp4dZpTGK73qTR0heGDvh8TACKv7lpJXG9iGyWm
hel6S++re6C43JDTmiHtmRejuTsc6e53uRQM5rIazOGqzgwyGzTbAZA3n/WlUZZ7Pas/xUM2rcYM
TRQIf+emtH3nxl8SLWreWMPknB4a23oUjh0dfq4iKfeQWBmZjWryteK6Pkce5BMstTq1u3UzBEyX
oHStvMwSm0abzwQskHSJjLmvPU91FAD2h7ZunxFpU2RMpx5QDDW22vVxLKcKYAmr4bZOrsLp1Z/v
k2+pU9Gf3iJfCGwPf5hROleuQV3G7drhpPXv4yG5zRFCyJFMIaZ8E2qOlh1ooA0XsfU0FE1DN70o
sa/G1feoym5GQcs7FqBXC6dSnxqyXZaTNtj345BaqzAX9Y2bxxMq0rw4pqTYbd0Qx8WpDzU0arIu
5hLLSjjjsbbsbj84sLsNu2zROYOjiYjDWcmxZqaMYkNZnOuGlZHKMS7l6CW1hvxeT8alUlsMLucY
zQYI+7IKHUgkcxGEOrOxPI2De4D+ZpkES/mC7lj23iuL4PRJjtL/WPQ1pblvK5IZ/r1K/gf5jp//
PwhzLq+eo228nLRVOvzZBcfLI2GNuC7kOt1u24vaSooFav3wjjH3o0zqKWnhr3tMbFuFXEmmaCi3
QLpYVtO+YKHMFz7sYEwHU71tzB6CU+UY96nQEfvYif1FdNWhNoPw4zDinx2MOD2Q4XbRQRy/sHWh
3kyjA3thrLIvLjm8deopH8OAPkhE+PgGywtRq9ye8ODNFh0pDcH67S6ajtiIfqhva7vfy7+srON0
hV3d3xe61jxFCoPv+S/20IDQoYy7bao4Wb1KF6eKQrxHoNXdB4ZKUnFj3vqNaTwh2Et2Wm/Pk598
domgFjiVOUAbrlLuRlv5EwfzIvDVi4KazNqaUeFNQds6CZHJz0vywQgYKGGVLjanKYxhG/jeUk08
Oda4MmnkrFJ94gZdUgnIDesb/Cfj0UhCgz60+03tw/FgGeNnWcr8ZVFTvmKFzpVWOQA+UGrL89mY
z3OypBn4NeaFXPXzWsDkZmW3mriSq9QGols5weMi5cq9iAJN3XkO+o6SQ3sVGHX/MYrzXTZ8Nwml
+GCUQ7c3i2RaysVSycSmBVyxkYsM2MQS6Ya1RctdLxRIgBAxkkup5gltOAyWFuurLG+pHCbioQvi
4dKfdMp2eqUdneqiaDwUQCR+7yXLWElLfZv0XrP0x9C/DJz+g/SKJGZE6lYS2FvIvlyHonlZ+klU
NxgX+TgCkkyrk5VE+nRkOl3m96/Wm7pyNKwoROCFRKPoanObueaHnwoNugrpvwQczQVVhO4ohR3y
HVHpkoDn0DkpvW5mU5M6FmUGgYoefo1Lu1b3xMgbNwqRfTfYnnMyP83vqTO0y0Jri0ckpu3S4yZ0
eibXNXCp0IcKxJEldSECMS4mtm9vmxTUgxpIfEeExgPEJah5inC/6Pj5ZLRe6xjXDqCCZ1SCJH0n
Tr929dxYxqYyXKHyQtmX6cDDBd5iKGDVQVN76wN0l4W58fQWbamZkIXrCBuUyMymN1yVVG7dWnmY
M0kVZJjItWK8InxEQNccYc5FxbSX6+RD7UMU9iNgl2a1gcCiLlPN5r6UMMi78psYjL4BHysADuEG
4bA3RvPLSEDzfZM06Z6up7EONOZbfb2L+UkXkRKCIJhh7rVpZBWp3vRi5XIL2nATKKVxIZg4XGVJ
7XNlQJrXFcF0IRd/vhBZFJ35Ib6E9TQubWB3N3IAKh9EixJZZ0SWigA5HsN9AiBmsEgrDkIzlsHM
+eyNoL3sa20nlzxyibdp3JYM47jjkTOyMyOPdqo8DhVLoRw8Nis8z0BjJazt5xRTPnPbnLqXLsyl
XAwRmjdK5u8rxBX+pNWXsrB8qi737bSKlA6zLwq0JZwQuCRQpXIQGx8o6ZE8FIPYtog2XvYyVbwJ
u22FEJF7j0a1z/Cacps1ww8I4IkEmCXpJgzU2Y43WfWm7oxNHUbdXU+jZfWrZ0VJUCawGO2HpdGL
PPWiKfNHChVznTsK0c7cBB75KvOT2IDnv9DUm3oIaPwGtrMbTSW+S4f+KdRbpBbzkpMjLYlw1Mql
wdG/eW03bqKoNC/dxFGXPrCRT6PjfKqdStwZVWBeVrQt0PNTbznN0cvMIRlMkqY9oTj7iiQ3ObIl
bY/g3HS4T9CKb4yidraOlrhPxFSdsFvZvF6b1/dQeVPLvJI7vDPseiXa0VrJej5pANbiR+ejBB0k
919p+p8rIvF+7Ge5d5vON9a5WjU4z4fvgavr131sxTtXZ2wvb8gGP9dpsYyBj2Bc0S/AIZEuPfrp
ibsmF9MByJzljbivY7/7aPYdhayKgUuOSC1FM0u0u+Lc1B1yppLey0vXGl8tbl13Vm0YeyVn58j/
YGnzLD56JC3gMq0qkMVeWe4SaoaP5BtdV507vTjeDOAQXnwlaLteu/akcPenxR05XXaV98mxz2zj
6/xEAWopn4zzmt6MjrkqzK8jT5TAsu4TL3kOWw04eRAHB0tqD6A7oxR1bie7JUh7hGA799xL33dI
KYyRhszv0rOMSqig1yH/UxQODePbLlt0PF60/Kw7OzXDXeOa4lhqTUlhsBOYYZt01VPfe+xypo5I
YPxPRaHfjtmgfm+YnYCjX4EhUjCPOAi1TG86xMEw3rTqqC3yrOs+J1V17cW6+wia1r8wy9K6SFG9
W+pUP1qWeq3rRnGrd2r2mADG7SjoPAVVFFzZLqwtudjFVxID8Z9fhv8XfCtuThEa9X//F8tfCjHy
bsA9f1/874ci499/zf/n3+85e8sx+lIVNQKId9918a24esm+1edv+tsn8+0//rrVS/Pyt4V1Thtg
vG2/VePdt7pNG/lXsB3zO/9/X/zHN/kpD6P49s+/vhRt3syfFkRF/tePl3Zf//mXTpTLf77++B+v
zX//P/9aMDx/+cf/OY4vefZS/d/z//jtpW4IilK1/9AcW5+TpAzbIYPur3/03+ZXPJ0XdBc/BGUH
1cLZ+9c/8qJqQr7X/Q/LJGzI5XWbirEHWq0u2vkl7z9svIW256iqTTMfNfRf//oD//Y7/vxd/8E0
F6J43hBb9fdgL0UnFcR0Dd08y7aapnyojLKlvIaO6XIikPqjoLwS/cak+XdC3M+PPyPD5bGAqEkZ
bGsGsbhUeq/vl+mY0ljpcg+y7qu9/mOjXm/EnK/zM/Xl57fMG/fKABrqhdOJ2hFbS2fevExrt/kY
ZgXJXKLW9XbbltZk3TT0c39nPn1rt51ZTvUhJrSonIptqHi+iWqfDJEwbfPpdxFbsz/wV5s0w5de
bVLZxFVopmOxHTDtdIRXaTZVPqgFz4AZGn+vARX6Zmh68KCkfQPb3oZU4ooQfZpq6tWH93fsW5t5
5l5UUnSIpklVtBNthbE7LgikcwCNtL/55d46PmZr76vNDLvGqtLGoZ0fGN193rvad+qcLrbiQIGA
9/5WvPElxllo3SDi3GZsTw5YlFNfFGHqXieA/PVlVvXT5v0veWNXyajHV1vSNK07WGFRbv1G6xAL
ES5sTbn+OwzPrw8H4yxZqohE0zWVUpAUHJmPCTOkDAMZfd/F6EyafvFn23B2MVARmeg2ST1MRJsO
6CdEZ+A+0d2fffrZtSCOlVyLnFhsqRe3t6Umyn4VOhUJ1u9/vvbW7zz/NK9+Ai0XgzkqhaBnPg79
dRAhMdiRUs/Qp8kyopLGXhSHqooJYeI6TEtdV0LkqcTbRerBImI1IvdB9c1FPmWCkCrsYBpVVcAd
v/kT5yPuF2e1cXbZQI4EbcPhQuVPiLlR5qnUsBMzMJkuJIpXfEKPg94hAWJqXNoOEOq1MCN9un1/
D82/46++/uyiQnu9Bx8VAO4rKnffj755O7nYv8RoUyjNW+/z+9/z1rlwdtlo00kw7o9LKKdBfpcp
bka5QivE7/JT3/r8s6tGEAnkKYUntqmVinTha3n26GSh+5ur3hvH0XnIZTP3d4glxatatcoS/H18
DzAs/tKP4Mvf30NvfcUcrPjqUG21oEoxmZVbVKw1PEmFT4a8TTpBHDrOn53O8xjm9ZekU+V4eeiK
bYzxyiFl16iDRZIVSvpnd3f97HrBzXby8YaUWxOxYr2e+qykdJ3VVbpALBg//dm+mvfhq32lq6o5
4gYS27C0yKTolVZzD+RNdOkVDB4m9O9/zd8zLf89iNDPrh6tNzaOT6Nuazr9AApUQ1l+TxTt4Bxz
XPgjPP8hrwjVxS9226XjVPzhsXB2UejwwmuG8LlswZt+cCLwa0unGdDYZB7Rvr/ZvPk3+cW5r5+d
+0Y19A0iXhRYCWaMYTEyeVDWOGYyscpSLRoRyNjN+On9nfnGGXrOhuxcRej+UBLMXQs3X/uiNv31
1Ib54599/tkVYBCOShNCZ9iaMLBexaLGX5zC5vjN3nrj79fOhgxKPAggKpHYRriEFp5LpbG303T9
/l//xm1AOzv7i6HWs0qNiy1N/zAPST3QomENiLBxHtPJnOwttToLQA/DOViBpXBxm/te/7v7wBtX
n3OUX64HnYmUi6sP1baPfmboX3t1GoJl1rjKb+41b+3Bs2uDrSjAH6qRMTlimGAZU/YAPu043/9s
F55dFLCuQr41iBdyozGpl2Zbm946SJUatjQ2GipLdQQt1vddLcBWNSbPjm8bX97/8jfOJe3sUhHC
Bh1Lk4EGeiU9W+GECcNtnGjjcBsJpVfunbDBjPL+l721I88uD0LRIcTnKYeimU2fySgKHtVqmPzf
XMPnm8Evrgva2XXBBlcakeFUbpt0zk0b1KdsbJbQqYpVXhaPKeXW97fjrYPubFCQeSJsx/mm7Vpd
0qyNoQNvYRcl8GpSa3Gv/NnXnF0Z4DqWtll17C61jhatUz42rksLSaR/9gX/K/M49eMaxbTYNl6j
1Qtb1QafOia8iIupb5LP72/GGz+LenaJIFbAQhDFvBxST5Y/omwgxxNoPPC/uRjrbCaSzFDn56aq
/GbD3jjQ1PlPeXWfJfYMAJfG+FyNtfyORhjGPbUzAIW9v0lvHAASlfPq89GAxE6tMocRY1Aliy7R
5h6A0NWELv5gWjfvf81bm3F2ZQhSQ4BxQ5xjgEpcerWdL422FH+4EfO3vtqIIqsy4c1nI1FTBvnd
FWHmU948FGMY/dlcTz074ckeiBLVZbpq5wG5m2AK1lbT30N6azZ/tovOzvlQM91S0bH1E9mLkdIx
CebEUvCbT3/rdz470TvO6KwLCOA0KPgedK4mqPvDpVEQl/5nf//ZOR4qeullWPG2URKWL5mqIHTK
lCj/8Ccfr3lnN3+3LGpmvQPj5mwsrgtr5i96+m9HYr8+tTXv7NSmhq0JnQnmNhr775Mfk/eJkSqN
CNy1Gv+YK+H1+9uhzfvjf1/bNe/sjB5zfFlgCvmd8/hm0qOPdCw2ulvd1El/KUA4i1D/zk2UFt2s
pXn/W399/mme/fczJFYHLO7oIrZDHO29WPk8+cnd+x/96yML+vjfP7ox68YnT5yqm0McAHFh01IT
iraoIPf85vye/8pf7bKz87sdOlSadD+36KcvrKiZVo1R2ztd91YCa+nz+xvy1j46O8WhEnRpBOga
BYfaYOUFPxgVWbl6/9Pf2oaz09uBBlMZgqE++MFDrNh0NhudRJQQiFfkTf7u/a9569c4O89zO+i6
gXrLNoDej8XZ7MV1yQyjXuS4YZM/PJzOznWls1K4UjhHNEwKet/meBeF82e/tnt2ppeGcJ2w1vkd
gmtBuB6d8IWmAavS69/8Fm/80nPR//X9IszBynh2L2jcV5pBj9gfukOe2XCH3/8VtHl3/+KIdc9O
ctcqY9GXVbFVsgnjb6S3+0rAmsrKvEDDpKd3hu7QO6tTc62Jyb6vDIiIVlsPT+//BW9t4tkJbw2j
hSyk4JRpxMhFv6jvCCUML9//9Deulu7ZOa8hQuiKlINZNzLlOohbgiaivCD/o+28RCyjpjCfBXCO
7M8OOHfezFd3+BGe/EQKCl+YaOVIxFcNGtttOFs372/RG+eNe3byW5UTTJitiq1nNwpqV4sea9T8
D2ff1h03ykT7i7QWQkigV3W31bYT52onmRdWMpNB9ysSkn792Z1zHjx8prVOP9oPooGqAqp27e2/
A4GASa8P4doSKwJkzZhnlUR5AhIQaCAG62Yy6kbtOL5rSyzH12FXgqsWmZI42oov9crB4QAEht9P
abM2KFtC0+n6PByRTFjO33ULJ8YbsRfZinBsNoPKb2DeacXUMyiw6tP1cS7e+IYPcSsOtOAbiSuz
YL0o2kE1SFoTvFW+Nyx7CHX8Ceyo+lz2OtzxGIcFcCso1EA0ZKB1wjmWdwU/rIuPCnEDNthnr9dy
vM0I+GX7Xhnyhr6PuVBYvMVbgB3tFLsXKDbuxB2HiXHL69GlkJG6hInB9zl0FkHSjPbY8jYf4ZbX
gyV0BvEFArOCFv1xaobwiBdRdgb3zt4l0rUJlp9Trw2nwEdgAUQAaCjUBz62XUyKS/+uf7xuV65F
slwd+qeFH6xxdR7HYEmAXNsuTIzjziL5xHHB45afd4JGY1COzZlWcfNpDhVGQkvWuSaQ9aDlNKYT
hHYO8TZ1uGRWHDRI43QgC88hd5uh/SsWDc+PaPsEROZCq+ADhRWwz2PWQyasLQQvjnhMma/zNoDd
WpQs9cKifOBbNz1XkKFLJJmXxxx9J2gHHenfkxmH53kwKgRsJqAgG9K4l6MHCIruopBA8v0B2eY0
Qy8OWCZ5eKwVKEoOAhcigJzBpZqUqHY9TEG1PVAp2g8+A0N4vebT9w0U7upAfF1/h3hR8CEzcjsC
+uv9W5n+QvHd1RF6k9EyeGJdCT0RxbcXsCtpcNQuLT2FiqLNwWzVs1rDvwaIsfxqy3x9wNjFX/Wa
iW8U5DEHMoJkIgNWIwmbpTtggrgEhrFMxWzIOSsHnaLARB5BmgBSmKgCi7721uYu2Db6mWdM/APQ
c/ccFRCFAUgMBB8C9F3Qg41Qyk22OihAz8Y5/5pHBXr0wYMzQqEVgk3dYeToBQG6DZpONVQb0bIE
iRlIWMjoo2GtuKvCNkPHBloNkzUPxAugLv1670EBLwTgtJa/WxCw7uUDHA4SWfFjGRkTG+vqs0bd
+Qh1CqAJu1id0Oyod+5frstLZEWRJi69zYykOqs88MIHDorB/AAMO1pjiVp8FMc0YAv3dGKDTAsh
h4uojGeWc7aiJxZZPim2YOfHXIL9W4eAdax14xKUAPs0505t+qtuaP6EBOZPaQZIlqC1BQBxU4NM
iHV9/CRBX1ntnHKOhebWKbciddDkuWrPoK4nKUeBDlxoBH02RTXuRGvHEBeEyeuzIGyMAUd23p63
EZx54BOk6zFApfMHBLYLdts8IutYG9HLA/npEl3dwi9PtAr0PwpytY9bjF7EnTEcETW6TPDVoVb5
0DOcKavOwGwRetABn8iBT6L7cVPEjqxTQbcgXASzfHVmRJQpYaB80pneexs7TCyyzoOL0LThKy3P
sQy/SZq1B2jK9UctwDpLqxZ57OqCMb/8Cap+tmPYrjWzTgnJvFyjbb86d2RWd8W8DmnYxNHOKXQJ
B2+4TWS5DWRKQbTsT0Cn1BzKPJMp9D+56f1PWR+wdIgMOOX6qY7MjgW4TNnyFk/2SxVQoPnZUkKR
tupAtZWwvBQx6ul19XKTHYSWw/hhbkD2m43nsq3DR1nx6iMyOd2v61+/hLc31iy0PAW90kso4kyj
OV+hDWOGpLoEq0JAk3IqoFPddsUw7ey+KwsUWnEcKl3hBAk+LyUFRfsVlMlkJ3EyV9nPpcqeR73c
LXnb3U+47RqmP12fosPoQiuyb/5UjBnEjfAkqJa0VZ4HCRoofl//usMI/iiSvgoDZTjGUHqlw5mQ
ZazRUyZUeBIg5AFouZay3RnGuXZ2OOg6XsV5N5xZHE2PZq77/qcpg6x7FIRz+WAuGeC7ioLvDxm8
DBKoC1QmC1DSLcO28yMuRvGGsTDL4CHgV08ozLXnZvDGv/JtA+Sfg1b+BGpF5BWAxD+VFwqLAnnd
ZcepXbsX/DfMeri3khxlrbPqe/bV79tjUcV7vuWyfjsetTl0Awwa7YEPBjtwK/VxFUEOTk39Jffi
b7eZiBWXwjGHTsEQqDOYHaHsFSCM/6j62rBjK2v2cNsg1t4IjUZrZAnilEGh9BD0FQgHywXCF+hu
O14fwrEVf3TZXpm6j37outcsThcoLrxEQeC9l+Cn3DnvHHvBrEi01JJy5pUyldwPv0M8jmvc+6ku
oQsE9tK7AAnWbmcmDqdlViCKe7CDC48IkM/n0XEdcfsFA2GQqDiYd+zWcRjZcFY/AJRBg0rhvECa
PP/NZxTPH4A8akzqkabTpx6Z/Ol+MbibXN8e14jWhWSsVVmgv0amuQc+x2YMGTRXxxmoAQiw40wi
VQlSjCCO0At9fUSXQVz+/8og5kVkFZqKoJFWAtBz0BAI6g51QEZ/54R1DWA5fzYsklzUqEH2SKBY
zoBDK4/10tfbzgAuQ7ACQEE3OnSFJ1NgZ/UdkPnxWWXQgRPFfGMAs+VXe0h4FctaY5FAaQoNntU/
FoLuATgcK2QjStEIAJaa2ENn/VJ9m2e0dIK0rtnJeLo+brnkNi9omGZrc/bIOn0IVzBMgPWW76y9
6+uWE5ao9kSlRMoA7NLD4xyT+Ky17+/YpgODCaD7f40zVhUEAmRN00lF9XfNPXYAOdWSxCXQ2BkI
HABYXYBtDEIIFHQ+fWy3Kn7gxVyctcgH0PWV4o7F87dBrTsxwRHiAstDgz4kAdgTa0hPmBjOyaX5
pcFi+an0y+j3DCKFaOekdth1cFnzV54JuVszxgOSMKCOoIdMSfGeE5/dE5nLm4rDvo0gbZSHRlpo
e5xrBu1ZFP/1O9CP0K9gRx//vR5fXLOwvBNJGYANEDlB53NRqgE7IKDAFTmvUzztbInLCK2zWVID
ZkkRFWcDsa/prqkWVieKN4ruWLlrz61zuR6msO8WDAA++eklnCNIxeG6dOiGMvxQtdAavr5WjonY
UNEi3yiCjFxSXQ6gCA1bavpjRKaN76yUYzOoFQxaKtcpysbiPIPH9J8yI+zdVHEfmdy6iXYWyzWG
FRKQ3+qiqJL5Wa5FczcRRqojVADDFdJdUfTz+kq5Brns1CvfAKE9R0pPYkd88JEe4qi5UFhyUBZD
40YE/Hh9GNeGXIZ/NQzrATGhZCnOAagcT8xMEGUjXNy4G5dRX30dWpYV+ueG4hwKyPDoeWs/4J3o
f6qKPvp+2wSsw5fO8VKaBkMsA/3ZZ0icqJ69v+3blmdXyuiIQqfu3Ixj91EsENohrB1vC0025tMs
QC6OQ5TjLO/5dshaBh2yAsqBBaiOQQW1Y62uHbZcu1Bs67vOy88RyTSAxkIoBW48CNLtmJAjdvwP
9nMxHJz0IjtLxX7G4wZhpbJ4x5blCdQ2dOeocGSCbAhoxzMhVjSlYBbBE+QffxtQTh98OR3BUPdt
9ChPVAFGoO3r9a13uJ8N+exKEAHV4HQGDVAEyDw6IYNHwpT+i6zzbbB837ddnIS0GjxUaZYNHCWb
3HjqD2K7vz4Dx77/uXG88r2FFnTxjcrPtPVB7djgZYfCc7CzPq79uIz66uvK476KKoUKE6i3KhAu
Rpo95NnEfmkfEOOnGkzcn6DiGf+11lC/LZJVIFl/vj411+ZYPq9LDzrnYD0+zz5d7ukwe5/QM5w/
Nqrgz9eHuJwXbyQRbJgnyOMgjgJoEaAz+jQI/rtZsgoKk/pnzCD9uBbIZrN1aW5z0j/5/lfLGUUN
QC1IypxRCTEnzzfTt3gtd7H6LluwYkBbeQGBUL06e6yIQV4UoEIzy3YHN+V40tkIT0ighgrUE6Bh
Kv2PIGX6GI6Qb1Ik+J5t/Fszsp1xHNtuYzw7kHAznSEP0npRexz1AB0tiTzIAl75nX1wDWEd7fW0
goyNEDzvGyA0kiiu5VPWewxNM+00BjeOYjn+AFGYGYSpSLUQ0p/5Ck7LUxHX43iY1mrcuUA49pxc
pvjKpMymO3S/r14aBhAnBu/Tu8CAx+C6e7jWyXJ/jnJ2zpsJfA5eWCeyzz9UNSuOxSqfrw/g+vWW
i/cz4m4hMAAdId/OfDLcj8vS33YNJfS/azOAlWj2Cy9OsxzapyBXIaCPa/aAu67fbt3WwQdebWje
itNJ19EdmGEiAD6GemfpXV+3fDmvoxCVokadA93+K1owRorI38udvv1xYkM5QaqDBitv9FLINGTg
1YMsPQfR/c5L/W2rITaSM+gHv5nkFqfDGECfpebT0h+9OsPbVme83itMuiZhOTGKg5tBFw1yGVFA
z/NsIFE2mummSyGx8ZoTenoDSMHGKS/Abi11rFIDvZybEqTEhmz6YtGblhIBCKTBzSGcC7CKgkdv
hk5ug2Nh5zrl2onL0r0KDuDcpnOmEeeilf8LxucygQbC+86HJMUt/ktiy3+xsyDzAW3/eShKaNlp
gz5oKW5rpAPn9H9/PlhY5t7rUCwZIt98L9lUnIYQasxbFuiPt03AcmK+gRgcFF4yNZ1BfnruvoEF
xr9x+S0fbjswhw0bPt77IF8U3SOr5QsD9vf6b3fsrg3TlBNIQVRcqXMHLPH9CEwj2IH67bzM6x5W
2jWE9c6O11ZvIDaSaTBtn7K1eSBQlau6dq/9zuHDNkpTi6GMgjyP09gU5bu2q9cqCQYPOkbXl8j1
fesI7gM1oy0Fp2NfLqBN0nn4WfejOd329cuqvXKvhoFRcYE4SwqKVfWO12t/ziZAiq9//e0HF7ER
l7VYzbosOBs9ELlcWPhQFALfy6HoHhrltzuRyLVClgdTaP8aHyrZaQ8aAyDfu6JPVL4u5MYdsHyY
llkD9MiAE76B6qjMwU1zEU28bYks780XrDaVOAL8HEIs0NoAvkpGn2ZEpAOoNXZyDy4nsNyYdqLw
CvQnwIgIREs7MO2+HyFMJN6FePrsdZw5NsIGWxYV+P7NlMu0QrQ4mHAKkSrly842v315R2rnv6Ya
gZaaoecHKwXSofuwGYJPINtuDj1U1JtalM+9L+TOBf7tRxUKvv8dK6wZjVcOZFJW5Pmx88rhIQaO
6R6yw/Up8htzD8aX9VSAz33HER2uYqMu1wahkOkabEBh9Bns1YB9QTmR6P5jHrM91K1rgyxvBwsN
KeMaNUEKMt1TPvn5sQqnvXS86+uX/7+KJUGOq1jBQJ026zU4FmPMj0Glg50rmevrlpe3RvbBDNBh
Og8dT2WExq+5Cqr/S4MERqP/H7YcYuMtAXAZOpCI4ZnQqHBJkVEGmzXaxnmxk+RwAA4ItxxdgYQi
4xImFcj5x9TG33S89afY2x4rs55Z3fTHztCv61o8ELn8ez26uHzG8ntoibTxBrWJFH1bLYh0Odp2
HrQq1Xgs6gw0bWvIAwjGQBuN7kzUEWpsQJqOPaix5sZLMzrrj3E8mzMBU+9nvx72+lMcvmLD0QKd
BxtSkHGar1UXo7eK1uZQyzH6QTGdJ2jdDTvr56h6ERsq2QuJ+Lzh9tCSPso+g4sQ9LTA+Nfrx470
9UfpQfz6vi2bbgMJEu/qZKQReIJFjsb/FNKrVXyCXgWZPyvIGIELG8zHYF8Osl3UlMMvbDiO1BDe
a3kYp43SoCr0lyHBWb7XUOjYTRuOs6x6CFFUxEMomN55GqzY+fSwgq7+un06fryNEh3GFclSxWCf
AP7/BS1GdKwRrtuX659/O/dHbEwhNHqUD5nfONWKnNjGfg3QuIij4mux1RdCUPlJN2v35OXzTZly
YoMMWQeW7Iz1Mh2D5suWLU9R3D+ZHmzx1yfkWi8rCAaoo9ddreNUxegzouFWpZ4Hnc/rX3dsdmRd
dHqAyyFsBszLsvUQkRKfosr7hJf1XoLf9X0rBIKxC5zgfI5T2VfQkKjvwS8JFa9+x1ldn7eCnck1
IO6ixD1NTlEi5hbKUNUE2WxoN5+ur5Bj/W3wIJiT80W3mIHwR0jgwJCiYed64/j1NnIQrMJQgYSS
ZupJEZx430rwtjfNKV9jtWOdjrhp4wXbGXx0kjR4jEJP4GtoSH4OuBd/5MPyKyqDvWK549AJL4v3
+h7QympsOqCBFFH+aYEo3wlQzvYQ0FyfaIGOTqqmvXPVtSOWR4gskz0bOiQPu8z/QQNe/+pz0Dxe
32/XplgeUcgRdTqoeKUhWqmPpAWdPHKJbbpF1d7FzzUByylirhpguKWAkF7UfWUyoh+gbNKl1yfg
2gvLJ2jEGtN4sKph60HW0UGL77yoYUQWV83HMqRllfQr93YiiGMyNqSthspNWc9wQRVFazosHSJg
BTr465P5U0P731oHMNr/tax8RhHYqArxnLTj79CAPv2ekXz5vZWoGdwVCppPpDtFq59/jEHeru5p
JlfvsMQrzVI0tf3Np7gc3oGLPXwHruRIgCqcQbZ024bwaw7VZbbzUx2GYyPiimoJp26pRYoyaf7N
QM/8C6CsIxL149Kcry+Ha4yLm7/ys2XxphqSSjKtczbdxWwKk4U186n3djFFriEu/381RBX0qjDb
DFc2eX5QsXqCasK/VP0/9lHntdsRkZgVKkowq0LiwMerZ1CnucqgFN0BjFbOM2TYbkxEQ+Lzv7Mo
Zx/6xQWSHNyHtlQZLu2J5GF/uL4NLpu3YgRkFwrfr0OZItWBu0StyBdJeP/5+tcdDmzD3VBfb7js
pjgtWXEIvQGNR6A1Tha+rUmOh9Doq5frI7nmYYUKLlSQg8JWpBwUpz9JrvQd7TL55aav28C6ibXG
Axkq5qHESxh2y4dJiuzr9Y87zMimaITGWklqH8dylNHHtTHvggBiEOg7M5LtQRsdy2MTNY4R1L7E
iquXhz6POw76q/fLNoXP12fg+rrly+CAoZQUuHrFASvTusi6pOtkfLr+dYcb20C5ZZu9kHUToKxy
1t9Aku39pNsEzbzB6/fy6K4xLjN7FSo8ULJH0CIWKYRvqvu2bjZoqrTTCTIFt1G0EBsiV0J4uGmb
UCBXVj2ErDkxv/rB635nlVx7YDkyNInDzuguTqst4o+q0tW97KAEd30PXDZqnfMCrSB9VOLyxYuS
PSxgRH1vwNB0X/srwC5IJMU7R75rIyw/Bvt3AHRmjZSuGn/Wpv7uEfIOzS57IGLHo8pGxk0VYFiR
XyKadtArOUAFSjZJ3oe8SZuujCGOvAR5eI/9IRehp56NSd90yDVcX0fHLtk1/EhuF/GljKctxe0y
rlfvHYSyho+3fd26YUD+NSiLjPH0gsI89pDUO0JozN85sR02YGP+4kginTAYHKdQIU/qEfojKKM1
SRgtXxekF2+ag80O6U3R4EtvEylyWsNPo9ftTLZ53XmnuOZgRap68ZecCzgh86p7iGhAkwq6uZCH
ahOIGt4G8yT0Ytyvosk6exTKkKiqQB79w2Di57junzpJv04VgH+3rZMdsbJojumAdDUEVvsTpAai
dIiH4baMIrUuHRDs2fxBjghWvVpQAq/pKYvyl9t+uhWq0MBjoHekeTqbeiwPa51XBYAfIOi8zcts
yJ8y81rPbBJpNi/yBLWuPs3qUn+97edbIaqDNvm80V6k0zrSd2G5Nado9m9jRyU2zA/ZzUWVHKgG
k7X5XZHP1cmMS32b1dj4vk0O4wRRQpGGw1Cm0djR9MLvulN4cHiXjeYbG7CPD0KJtOXiY1D5czIO
8XvGy+mwRvGPm5bfhvPVbMRto+p52sux+OZ3WfDJTF23E+Qc548N5xsC5C66IorQS+8tnzjNhqMH
HOQjqKOGnSPOcQbYNI2UTBBDJBki3CiCManbJXuJICa6l6hyfd/yXTLi7QjplygVBqLDUH0dcpMA
/zjs2L9riSz3DSQkw5hCmrARU/hjYy07r6VQ992yqU/X99g1hHXd0Er3EI/PcdTg7P0ysVxCuaQv
jtnc7SFPXatkeXHLWZyLAA8GqJ/2CeRgxkTN3V7m2fF1m7RwbhDZxssJECjozPH4LxqSdSe6ObzM
JixkAYTXigUvZ1PrSSVDTLP73J+ntIUEiL/EVbgTLBy7YEPbZjWVG+kwCSS5z+vCT2vX/4jr4Nf1
TXat0eX/r07JUi51pcsNT08Qh77UjSiKOy3oUO2c9Zdbzxv5FpuwcNyayngFclMRp0fPY++MWP7u
t+oHatbnSqxpH/s3Xrwsl/ALNQBWGnEkDQPIfgfeUFXJ2mSE3LgVlkNwT6IjocX7pF98KChldbr6
4rTI6Lag+ofJ5dVesCVozLRyeMOCfMwxizVQUSD4ZTcpU9DYRrxN0Hiv9CBw8eKQZeo7wg9ZPO2R
Y71pqfi6dfEtA6BkhIIzo9idHSZRfl9J+I2jdXxn/d/0OQxwSXC8Wp8xmIquX3D3DTj7vDTjfNeA
ob/VUXDvrWTn7HnTITDIZfBXg/TQ8/JLjXwV5IHRRDWgSY1IiE5cd7c/B+T/+AM+f1m8V5+XZo0q
CLmh8FjGmQI9HlRQ00XxtUsiH4w9j8KH1gpAy5BvqBoBdommr6KXrou94V+0N9DvynSgfpVMdPcF
kDB/MzbE/knEpr6pT4bGNrMW+n6NFlB4SIVntoe4ZmJJzGLMXn+DY4ltkMdasmgbgiJEmqhEckWQ
NfwxQR6KnK4vsssQrZjW11MwQ4dVpE2LvtQjx/5NiQ6bCEKMHIoiO0eAYxo27C8EKeCCli6kK5p5
fJYBnX/Um4lebpuEFc3EgNyvUhS+2mdPMBkk7IL8Mcv15+vfd/16K5iN6+pF3diIlFRrBM6PqH65
qJbvhH3X162DXUB8xifAC6VZ0LMYSoGFMofO8C3ecSTHADbsL58gWNqBbCdF+in+jYvh+lU0wfx8
fXEcFmQzM1YFNxt4JeO0W0X3AL0zcpqLGvBCKaJbnthwMiuYSdDsoD8hQ7pOlkqjoQfA7KQv81Dc
Zp6QgPpPpFkpanIxevbTFowoKYdO2KGp8z32C9cKXf7/Ko6pnselnACqbUsN0cwAj4z5Amze2d7L
KrwRJm3YX0wqOkFIM0z9druPZNwdsoqmfOgfsnpUx6wzt1xysQ3Bf+cRZM2iZulBPS0LTVpDOhma
K4x8GMOtv9GYLE+uTeFteTXgWDfV/BzOnl8mVd7HEJrZFu/7dYuNHQtmuXM1bjzIMsNT2jXhvVkD
9ptqSM4fupmfvFijl9p8QWeXhPp8XdxdH9ThhDaeDhoOwKIIDEr4guJs0OsD1JT3ytmOKdkIup71
bKEXqJn2X2S1gSpKn+MMqe2ZnUBtfuR42g7+LkbTYdE2fK5aabGOLYZj0LbtklkbUIp6A6/BlsrZ
TlR3rZjlNts0QGNnQTMGa6v5LhfjcA47av66vh9/OrbecBt+GfaVVwqUgdksRJS265RMIblbTX0Y
q59rpaH4OSZiYo+advfbMCatGt6hrHUTTJ3G3HKkesMzzhT8MvTqo0oQxAkULEBiNQ7yRnOzHCla
86obBItSEOp3SBUG/8gyvok1CL/fcqBcB5AMh+5oOtVVfwIr5ngYZkiH4lDZeZ+47Nk6E7ulZasG
41IahBA8V9WdDEiXtGFxLiiB9s7yFG/imAd7KQiXNdg4Olwc9ZANyEkif1VGaVUS6MsXU95Bonfz
luKQ09KDxm1XxBvI9od2OaxyQ79cROr22ZS0QNOZIXK9BapFYxt0V+GxX6PTHinHCOC+ogAxNJ6e
e5ydDteycXYhWi6AksuitDfDHQ66l5KNOyk116etoxRtxdARDpErraJlPYHsaD6Mo9nDb//JiL7h
tTbGLCJND91jXMXQwyamk1jLWv0A5x8IXATYf/tkyj3/Y6TywUskZ1LeQwyIm4RkA+GJF3nEO0Cr
yw+POQTv/bshi8FPV+Y01A/Dti6/SCD40aPRx1DqTSUbbqntwYBiMjpdDzyO2GmD1oYcgDIvF2Ha
Dv3Zl9VLvixZ0tJwz5ZdO2BFl7zlJIoLdhlg+tvHNifIidzUIAS7tOJKeUnVqS0KwXM0gp9Q/F1v
6kvsi7+vL47rt1uRpeI6IPGAZ/0swhF9u4M5ehXZa6y+2OBbxmNFFWQBqc+HIUohC6E/IDlUZskC
StljC4q101qr+LboawPXwnws+BZy3JRmRn/1qD6SQxko2OT1ZfqTXH9jJjZ8DX2iwMSCyiJVFBKX
Jy9spurgA9H51QdbylO9VCt7rGrd6G/ekBfqVG20eSoiRK4jVENArQLpYbpCMWkV3kGraWgS6EXO
BWwlqwWoUnElPkJbaYwgMLKavQYnxw7YmDgvoypnMgxTrfOXi/FfzIeruU+yYr7tPWVDdBclty1v
KE9LNAZt0HuK6HSABLze0zZwGKmN0m2DOQZwE/nqUTMQ+eLGc19lNNg5+lxfv/z/1b0kLmcFERcS
phtSi6Cli5sH8O0WNxV0aRxa0WEFtx+OustrkxTqb9MNyGkhl0z2WB8c4S20AgSHKenZLCHOLMYT
01/wAxWPE1+Sm2pCmIIVJEAujX6jSEepzHAPSSDb3vzIOlneUkrE560osXIo75WjxgbUqr8PslAf
eKSbHVSoY3ttzF4HTSWy6DFEA1ugH7ZFV2ds+E1NwDS2IXtQnqsa4IpZ2kEV/ii9ODyKjdz4kLVh
dmKEJo1uYDsB6PoyMFUXtUpo2+TqoQyn6N/rwc1hQewSO145AEDwGzruUC+baD9/YYqTz5yu+d8g
ulPNziH8Zqod63QZ+9UYYIIEmLtEgB4G/hOXuQqMoaQFV/BWlww3uyz8PcUq/z5x4887Y7p23nJs
gOFQZsfZnJo4y/pD7YMBHFfmgf2+vm6O2Grj7ry5b/DWRyUQmoe9SIZpDIMD27b4n4i37OsKkMLL
9ZEuq/TG6cMsH0dbLd5K2YCkZJnrpxw3mr8iIGk/yzJqbnNCG4hXhhGXfUdRE/Si6T5ETg+lNb/c
qWi6JmC5eCO6ca0Bg0i5acLhkM1GPoHcTPwlcNffOaMdJmZD8NB+kkdQDQ2x3QVHI3uktn+zljKW
hFu38nu1qUq+NwN+SLIBmrQnBe0wAxudV4kigGGtCF+KfYi69klX/LjhUMR9uFCH6xbgsGUbngd5
QBHnjUHOKfLjD0E9sbuuCvfgvK6vWxEgZqyGJeMGu01+9k4w5Z+nLCx3/NCRL7PhedlYL3PT+EG6
Nnw6TOAZfYhY7N9BPns6DTqWd7GQxW2uYlPZBSwq1gak7ICOdNV6yLK8XY7gIc1BsAtYxp5UkcOg
baweWMYmkNerIBVwxgvvxpegrKpDvojb/DGwXL5iKtwKNQfpEObrfVfkHURw2B47m2vDrRNdVnLx
J79hKWnL7q6cASLnhvR3txmr5e0dePeh1Vux9NIy2Sc0n/2vC8SO9xp5HL/ehuiVHchePYXvZ8Fn
tvH6iW2ivS0PYGPYgIIY/UwVuGYOcwTkEfs9XoSOb1oYG7qGhDcYgAbcdEy+FY9+mefopW+jnZ/u
8DNb1Xhul8VvZuSlydjW26GQ5SaAXms3OANja3jHiY6/ZTPVv65P5+2GBRrbMDYpo3zafBGk5ZS3
Arj2CcwMSLJ6c3LJV72fWlFDfoBConE8dsEECQywskIu6NjmE5sTBjWC8UQzvJWS2NBoPRQRCMtx
MRggJSsLAqYndI0GD6LW2e/rP9phPL51H/fyoUEqA9LzaBLSp1WS8FjV/U2UJ1iRy6iv7jlZAaYl
6LUGqeEo9CVL15Q6idpivfE5YePuxgplqpoYBB5dDMfeH9nBa5rleNPi2GLLtGBeu4UwmM3Q+Yym
yPpTWJc3ieNgcayoUxnBwRtFaApum/4IcQ790Gwon5RVsUe25rgEUCv0mA6P/r5lFGm88sM6MYDM
aP4+GsavsgGGsGYzvet26/GOU8CG4gUTYEgRb4IUhDrBvZk8elgkq88Cs9q5OTluFzYeby5QORnA
GA/wcVzzA2vK7ltMZNsfgqYAgSAj0bh3qLnGugSWV8Y7gkJnnOrAT5uwmo6C1OGB1HR9H0AG4ZeY
g3XHylzLdhn/1TiR0rJYJKfpuG0aJQwwi+hExGMWHDpdjfNt0dZG6kEwXs/jxdwMSrxnaG/IYwZs
yc4kLh79xp3cBunVE0ED1hiQ1KuFOGQs4kfszR5417UV9vE/LmqMUMJPIX/VgFBk/TSS2RyhFoFC
6R4JvGsKtj96FR8h60Px8F7YM7r32wOXQft8Uyz5wxTwapdXkZWsbomfRkMxP3esKt6XS72nFOc4
7Gyc/NyIctna0U9FPOTJ1mlkGfXoySnxRkW+kqyfZzSoe3KnVdKxVjbnXR7QcC1mg/GMASSBTfUB
ZWa9U3B3bLeNBjQhgwplof201Hl1YhF77KvwzoTZmnAOCOhNO2LjAlethKiWzk97T/VfVugafwhH
s5cjdXi1DQYcWo7KVY05rNWav19yTzyS1l/rBF1FN6J/yGV3XtnUhq6LBao2FNduxT6rQVfvu4jS
n7etj3U1yCYxd7i3kBQS7dVdjVzX0c/KPT0E1/pYLh3g0PZ5JEi6jM12V8VxNSbzsMoHiI2gSeK2
KdguvQpwk/kTSU3ly2ME/bTHjc03aefR2AYB8nBQI9ABPjoNWfdNeVvzjHa93VTp2yskbAigMG3Y
zq2Ej4VmgDZZOB4NxODQBFiQnWfV23VOYeMAeVjgYdsYbLHX8ecWd9LDMvcqiTwzP3p50EByjZQP
YzeXz1Ow7iFNXTOzTlbuVarLa8TCHDoeNBn6PvwVr77ODgvE65bT9c1/O4oIGx6YsdFToP/CkbQG
673vm/zkoXvlzmxqODWznnYS/m/HXmHjBLe88PGc8Ejql5BoPG81hG7RON5M5UlOvOlP4CUoKAiB
L1fU61N7O/yK2HL8Esx4c9c0JM2hqInUEdi89JQNd7d93XL8jfNZEHUh/19G9aEdPf+lWlezY3Ou
3245/pTXCjxwOU19Pg2nPsx+QZZz21kY155bDh/2PR3R/wufaXmXLsSLz3VTbuhL5OIJJFI3EcZD
/8O6WPcNOhForWg61Az5s35tL1Toe4nuIPwDavrf+5SwQXOeaEgNHl+aLoFS/xJmQuRUhV6LagLZ
RTWWH/Ie6YT7cCnnJVmGdcUTt/fy7Ytsxmo+rpkcyIf/Q9GVLceJQ9EvUhVIiOWVpVe37bYTx8kL
ldgeQAgJJMSir5/jp6majCe2G6R7z8rXJKPFbtSwVMhw3SDvw0ZcF0hEQWuEsHyyvzL4NoM83kW0
lAFxIt8QrTC3bVBEKbwEq/htzX6tk3q4rhmr7ylz+x1dSrZQJlkKvbRbbtKpx8U2hjlJxzWHJeey
dfZ3OAVbrrKmL/p2mYqY7x9jT1ChaKL1EvtMQ5Kvb8B1tjIDjVXWfX1aI9fmpCdTHg+6Rp1aQiuV
ocVR77LQUOMuVv3SPCCHvh8/F7ZuiLrv4Ukkzb1b/Zea6u9ivPCN7+YLLZe/+Bz8nOkaFz11Pl+C
eS3CIIoLPa8PylLEsIXRcCAwQHOK/lvIfFXRCH5ZNHmOW2ZKtcTPaFydcyPMo5vClz7kP+WIrBFO
MYTKMeaFSSaUMcfBWjR6/+ebbbqQYHtPYZGskgxlnXOofqayf2uz/mnBn1eoWzXlRrflOM4qKya5
M5X3u0NRHel1zrp1f2tmS49NhBtFNO621fy17jZybpFlDAyf5TQO7iJzMkdI90+FKtRC+7QBqzpN
ZZpwktvFkINu9g/tkA7dRYHOXRDPULA0F5dtXd4lCIiz7J/g9Yp4d/ql6+geRAN/JNpdMCF1SCZj
EH907CugZELGipTHecmu9bhdpMsuaPb+4NJ/EhudTT+w4xbNad7FEg3ftaflhsE0h7dJ40fUS2Ha
/q8RaVi6JdrzqUZKHXqLxHlIkJsOYJ+fUMgyXNrNtmXYdVvFWP876doHq2yax3PIc85RwxHR9r+1
jfpcUNncXTO+IBxKQIPIh7yfkynXIKHzREyfSGjay3mUS5XI4OeYLFuBj21D0Wbv8j3T22mzrgZB
aNOSOSnLEKtdPov5jXL3OtXmiZMQkt4ZGC3eoxRcLgQTLm1fG3Q8gp62fck9MrEDhAMfGz+/hogV
y7VBWp1u/ZSPSTg/RLu54aX6SsbglDRJWphvi/+C2qY8YBmtiFVLTtX8Q0YD9qdw/HCc/4V3C7CQ
47pAGCryhik+Rdekvxc12EoFfViNgCiKLmp1Hq39n4lm6IslDkjL5HMbDjNeOvUVaex5UBE/mii8
LzJF4ebiz3uzqCJL+gceZQeExfRXb2hTcAZksl7IdW+lPxlvn3rbvngSvfgYrw2If3XUBAdeMKnP
sHEMkmFlDtqmmG01L3gyZwcSt64MifDFKqFeGseGFLH0HzNd+px8B+aj/OR5noKfXZLdR7rP1YDe
ybzF8VS4AKKR1UL9bZs5OsS1/rRmFdCsGmhjxo6jNy1aComUk9w71RR0h3M3pTs9sbFrS71H7WHe
3V6EqBg4T2Fs0Py5BwUZoschbttcxsmH3uO3earhPkFQN54U5/IF4TLHMEIobJZu3SvgJH4ZHbFd
bgJYR0aWBb9CqGd/mVqgtTSsQ+SPmMl09wytj1HBR0vfOy6FhVpqjm+7Tc2lc0wcLKQkL2bCaeOC
eViKJAKGXSRIfG7zhcTNAa9/sxcsWMibWFDHnTTMNPgYqDnKcItOI5JlL8Gkg5NFVclhYSLCjRPj
u6i985d+++6Kr0McoBskFOc4iuZXvvfGFFkNrxmFRBLI27jrh2A0wBq7hndRzlZolHKk02aPgVP9
f75t+XUeodnIrU70UaNgsozw13a5i1l75Y52p2WmictDrOTPhEXh76Fd7BW6/eG/rJ2au0lH/ho2
qfDowg7De5PZ/VExTLNFysfhHqUN+Yz2dfnRqDXBp5uSJ+67/riihqXBHcfF1e6QcOdqVPstMb3V
txGFXKji4fFA8pky9pAl83qyrNvkoSGWnTI/7yfqrP+xpJn7OaP++IHsMMXnKH0UcT40W10a+t1l
Me7cD5Wh6fSVIOnc5W23jcjO3xEyuLn6lXz7X3FCPLYr/5hmSFCGyQ5FKDORj/P4sdfT+tKPGywh
zLqcBoF5HtHldkFO0A1Oyz1ndDumMf1VS/aa4gHKEf5ncHnhZ0JTmipHN70R2tESETfAvC2eP56q
d9+SD48H6Ro19u6EgnIKoc4/+qDGQxIn3QUdHHWOKhxajUEY5MMOswSO8RfeJ5ea0zc4L90hHZCW
3O1qv3Q2GfNp5aKwE+p15QROHmbuDcduZ56hn45KDo1rgSvvrxXdU0+AWscmGQsIhcPrHhlUfqax
LxjXd6FRaDnoCSJ4BbKqmYJHHlONuxwv64Sey7NO5OOMWlJ4Oeof28wHFFbTKgLEX85u5LjAF1NQ
3+05terDNhnsrnssCrcvCw71Ycb9jyVEEnscmO4KHU8kR5Hqo/RzU9S9JAUoc5L7DP60QbOfndxt
4QOMF9ptw1m3018wwyikakB4DphO8p3NxzXG4D+l1hcd52mxogCthF75x7jDWy6kR25YIP+m3YLK
aD031SjCN4TA9nkbhhLaYhWVK18VwNJsKQZi/sx1+InogCa3/b6XmSGnmI8pmuZ7Uc4CSkDkEr4N
yEbKtaQvQcj0BcYKyEdnvt/iQaa4aZnYERakfjXJPOBHM8mh3dh6GPXYv0bQt+Z+3o5Do4LDgvsN
GpP6tkCV+rWt3uS45IMThAntgdAxPkxG8lPdUgIMH54WiDkHWaR2TA5NMKOTEU06TYmO7U7glN/F
eNc9wXsxdSsougFdAv2Na6bMKYVv/dD579cFe+F30/ne8Ge2BdMIzwDSJAve2+QFD9lSUmrTM8vC
79W9U5+Ln8Q5bpU/QYm6V/vamL9B3I5FolP3nC4Ru9C6S0975/V5yrh/DRiNnizd9EuNnl6R05mT
f3Vn9csWRvUjcjnjA8mm9l3BK3tCW2b9gtbduZyBdzzVWau+kHXQVkM7+VuasfmKyMUGiUIT6GZV
D2NRByKTuaErTogx9a+aRUhyS9VwXfZltbiWUSO++iC7Bk0dHBHss1Yrwpfv+96tpcukj3AyTu6G
Z52+26a3P5oR880oBSZxwVZY8/YRr3DcvonQiNfZS1oNy57CHctkgU8Fc59QQMWM1eyaEs8Pc89D
PLL7dmvsWJeOxernEnbpRWrednnKW3hYcJM/6KYbu4Nnui8b0aQFS2pawKApSmSINQeEQXFQ3tRV
1PfsPGR0rLp2/jvWpP5Qbts+5Nrg99QwWsUop/2XxWv2lAERxJPh+p8z+mpezNCbQ5rVuuoz1R67
uR/L78/5plDhhckiURCI1uRkt3Y6ycnBxRYZxOyweL3AwSwx7HhIWEGSVy3qTQuMPFtpxiF6Y4GP
rwve3TK1TD+OyzyVHZlX8BBD+DxDqV/Y70A6168JdIIxLV0Sk3uW8PgkZ7BQuVcZjsymrumb7eZs
OiGQB63vczyvFUp9ZYcm02Ts86y1wa94RppR7mEgvQmRkMsQCAnX4RisOa2X5ln4ld/BILvPaJuD
tzXk7Cq3sP670Tr8RbsgC9863mgAvrukaACwe0f+JD1+mYcp3GtVEGJn+kdkodzLbsvaf22ol/HW
heM4VnqHSxDJxEj1K7qWk3fUvNYS+0nT/+pYT+CDaADaXMKFE1l1jVN1jmGdRSXrG7dd8JjL6cJS
lI8W1KiWB/nIavFfBHEOjnLSw3Eo26TbT6ifDKLcZty0pd3huMecSsepWsMMDohet03hIjfRE9oL
kNPh0OmsvmiP7vOrXXZRn2S9hCTvlm75k6Dv9KlPZg6v+LSI+NpEe+wPZiOhyDvMfW1u9mhc7ouP
qPs9AxvfCihKMCdpZWdxTpXOwnwlyWAh1aS4sxRK1FA02X0b96Y06eFFbBqsSOibH4Ny3+oNj1+P
j+CF4BpCQm1r0K4AW3ymjqFtk0+JQPW1gJky1A87LEB1WUdtNlwi16fqosmcjrkaSDgX2egn/xjV
Ieth/9TZgw4nDIbdZlx0jySDkxUtP1gZfMZn3JrJ3AVDRYwVIGMl8a/ZpAb0JHAGXjtlkXeHjrAw
Oizxtr3Ask/YP6hSQUlTPqEPG/W8kagGjO/6MEYb6e+CTOBR1CbqutQmjDtU3U9iKha6xOaow5Hp
f4Fwc4AJk7EQq4fvAveC0DwmLr0ZO9A7ExJiLqkLQ4xxK4JtX/debunFkCYcjtNuJ3wIYujEdlaZ
jMJzLcc5fQQMkHRhLu1Ks2LNVmJzx/Cx5dARxShq3IVusX4O5rMdk13dds5n/0hjhQrx3Adtu/9j
iom2qEmKA4EoE6aXvlEuzTPuUHsL1l9MyMPB8V7RbcZmECAGo8970srTROsGwnSMCah5XAeHswvJ
w3UlKYFqFDch3sqmW3APLyuYv1ffsIC8f9dks4OjIYbpoBcMa+8+Rs+udgz5yKAvcr6StL6xPaKy
bBXOjZO2fl1ykOJDj6ddrHiouiaLq90IS4B2cKXPKaTIwb8aNS833g+BzRlagTE4pXxu8TONyCPy
Msz2Q4BWKIqlP1QdHm+fTUseTy5b8faOyNrAyb+MBxvO83+248u/2SBJuVwRWVufhIIs/DHWhKYX
SpHuV0DNvy05xji2PaD/y4clsWOrbt0y8BkJEqkczmquh7By28IUStTM6N4SsYfsJ7UMZxhu83Uv
FtukAao0ZdJcYs4QbxwR/KOqEX5OH5o20HfbZ+A1sW7W9oBbGXsfY64XN0F2klwcBi6BSIMeTeB4
BZPlDJec+1FbGf8iXbO0QGqo5cUS1CAjCnR4NPaATXrcP/zSsugR5Gk7fqEoJHRfCF3Ht6fRm1bR
lGTdB/VS/Q059sMSRqiZ5Xzb/fI4Iaxreho2qP0KG6cpeUb9r7FlWneuw0gVKJDlcCbvuAxohHsB
6m8gTJsW8BitVjXljlkGR4Hr2u4Z+Ri9eW8ChLhcOtWM/zaRdd09UnRCiyE381BppeRcpHut94tP
5z7EB2V6CaNnt7N8pyvzj74e1/24DGonFxnv/a+p6ebmvqxmYblz6zqe8eywMd99l7Ul+kz4VoV+
1euRTn34Hxvb4MsuKf67IcSQeMRuZ5MHk9hQYvtecRb5wTl+mxb4NM6Ozzq4jMxv/hyZ3iyHIKqJ
uuGJCfkLKAcH7Ape8ahwPF6jKqZT58p+DbDLM7zqf9A0a/evIIDc90cLUZPPAR/30TFlcYZMxMQh
qX2RMg4gdAos8ov7djDXaFapL8NwTroqXrfRPvDY+a5gcUTSs6RDHCAWT6f0OIYLloEM4A02D2JX
f2hR6/cZW7nqMhq1iXAHuVY+gOOe2cVu44x32OO+Kh2RPa/qxLdZNc9auyOAOYejvuY9nnrEvbZ5
O9otqlJhsq2C5WPCkoBQB5KDUQhM7iRg2Csmg6h9aHqsFIUw6+LLwJEoqiBCJI/LJLvumDWwo+S6
8y2YSsgQbW5VEIsrpuZxPmEtjOxxYbrdS4kTH5tYsjXdtVOR70vSbdQDLVP1fwEjZK1iMVFVdrqX
vyUXzRvMujos2l3T/5IWCrV8WJyYy6lN2FS2bmV3eBimr+9/ibkX/ZJNxduW9GUc6eY9QbJsmPs4
5r/nKOjNeaNtPJZmnxacva0k4Vhwadl/cPWvvFrAwRms8TVQNcpaTEfABRt13RBTMByS2QlxtJaP
3QUZSzE+FNSNOlq4Ws/dQSdZG/tc4DVqq8UiqOflu6ejPZsG6Uk4cuPG3F2G8qYCpFAY3/ym4Spq
drsRiB62gMFAMQ9yoRcswjwpTYKf92ARZ4sRPB0M9qcOyUt4AFGPgijpyb+Ni2hR1o6NP85JF238
j+nhdHxmiCLcDhFiavpXaFTDpAFUhuyDwnSze0mEhgyJc2QX/ZCCC3OSDaxQ1ZJJKc5mQoLlZ8ib
NLxkCBmG8SkcevGOqms5HHA+x4AcjaKIoscLqSvSiCAqxep084QLDLXRgpBUqxxxqsiVxwACwv+h
hmx1LXbUWuDFyEQ2fSjNYn3yW9JtMLZor68IUdzY90m4t0MR4/oyOS71scszTJu4uIUW6x3rJsUf
1ALkzGEAmPiEiU43BwOIac7dvOm9nGLo488tpsXwEhGVTBcNZDW6DLQLT+iftg8SUbTqrKXC2eMo
81g/Jzg5K6ZCFAtNI2cgHTSv1Wk2tk+gh9b8dd39iDld6j4GwMJnwB39Ute5ELSfyziMOKDWVRrz
OXMXkBK/za6+o7kOUKHSEX/VsORrXCFAOSvoLJrwAOJ0xqkI75gokT/W2cuajvV7h+u0vfVotI2w
nHZTkiMh2WePPOsmiL/3cHT5mKVLyRq6XtGnsQ75rFd9mmwWfgIRD54BbifvdNh1jMtznaqtnxak
2cvJ37+HXJ3vrYJQqYuBSidqzu7ttK86r8cE4HEX9Sgm5e1LxmOGgJdg/0hU2rzjWlmuAp14P2oS
BhhxOzUdR+8nzJPC+hoLNGIMxRA2B0rapIqRg3ULVl3POU4lvL0Rznw0ls3kasJVBN/4Y99WRtbi
n5hWYCT9PicPrUbiS9E5wgEf1ltQDXXgLO7YLKhggHZvQ0iVw1Jk+Ju0wC7qBaLPShhBqmS25tLj
cwX5kJoAD0+dgbG3Ah20CJJNDhPfVuzWKOmB58m6p53R6WfdD/7AgVGoS183CGoPnQOyFBH6njXO
q4OdBgnmobUpxVKwARemKXU7Jp50P8Ueq9h9jIbpwsMae7EOxA+iazSPkE4812om541QPIZZqm5N
v3KUhcQpLI12TRaceYo+Rh0YhGYJg79ohXLHdYHl+vvI/inExksP8vvKvRYPFH8vzpqxfU2mjd3R
NVL/CYz+T41pWyxrtLk8Qy78adqXgOW4AFfgv2uGQ4IkSFBmuKTAof3sfQSOuA1ih5ivaXnwgib/
TGxw4PQjP2RNZP/JWdk/blLNZY7a+VMmKZD4LaUznKzYgPItVdstwZLyF0G6FGfmthp52O0AHzIi
RRtW0GQe97LxsGlhaJ1clO8Lpz6f9rBtz65LZVopU2/rWaPnfj1gnf8QvvspushU8NmxxzD2Mi1C
eLGqEcJ6TILY1w7JqOeg8rBAJjneNwp8eF9fU9/07xtjssxmRFA16dK+IjNa/TeCg/lI/Uw/lfQY
XjcZ9LiSuCmDyUrsSHIx53YNXuaUgOTt2AfFRX2DeAyccxftv1jfmSIwmUUuQuRKydiI1qUhK8KV
1D9Z0n233/a7r8zukBrYIo4KrNGSewJkKZHxeJKSZQAWUL2Lbzc6bFjUqkzVf8Zgr0EGrulhC3wH
8KiTB9y/8zvMSJhfoOl/bHx9SjYeVMGGWgJOfJ8vg4M5XybLn6BvyMOCX1s/B+tVBvt6ck4ZV8Ex
QMAUoQ3v61si+I8iVLyysBRW1qLTbE41P8SEBFPOVZp8wC0cZ+geNfqAMyaqDIncg0N5znlKdHaY
uwnKEZVEBXhIfHUt+0vfxeQSu9Sewb6Fp31AFNeGSQspO1tcUpnWP+Mxc+csCGO8lhxLecyzD3Ro
qyTH3evfe8I8muFQzYEv9p9M4bAKFZaXBARHniHCOgcF6TExzKT0mCaOQYvldGajfY6DSJyt8xYF
MBveRtJHTwrFUhI8WzoeUSC25QOSNQcIIbR/wQjPS4XvuHLr0rbY2gl5VtO0XNOsYe+ude7aYskq
toGIfO1nLNBUqO3Dp349KfTWPBBK/g2hSN6Wpd5+KNvc0yhwMPWD+tLd1mEHQhdUh+/pNZC8Oe98
nIrUDNNhnKbxHeh++rzzVr+D9LFRmS4c9woKNMvYzPFQTXyxwQ8tBjxLwWLkMU1YWiF+oy0h4VZI
7eSpqTBMRdVCJvYyS56VsG6qSyucx8yZdblQSYiEmW88o7YTqJxoK0dP2eM8Nq4c5No/ApRUxzZU
YRlm298GU8ENzfXts+8XVsJn4E6toVs1KKw2KiRZkUztv3pnj62dsMOEPSt6vfWFRHHUdyh3c4xo
PZRmFr1Da3kCpFjVABaBqe9gNgJobmxOVnyMZRS1/GOdSHvLZE8vcx2vFLDzN+i/0vpAIS0uOxBy
+Na6Oi4WZ8SniVufx2zu31ZDcS6BYTqzZK6/WhHaK8IcxsvUfjNwcHxEb8m+MfBEC1b5IhkbZDLX
a+hv23eDL98kdCNYO18CxaJ3zpPRYZeEZb9IGJonto7+CIV+HTiG5iIFWgSQu5sWFEcJ8C7JhuMl
HxXiZvOGIcwrD8fJIRJDIv55d435RFWDv9JF9OW06diB6bOooQfwcjYpq9Fc7emhXeQ5Ddz8SuIg
ewv3xv7rBLi2CeNpmSIy6bj6gcDY15mbdngZ4VJU1yEiyXlwosVDMoPg6AHJvEYZk/gOCXouJf7X
0HiYqaplDHov1bZqaPOKXKbssJIt2kEEpslFtVkGMIIIVqWIf/2joxC5ZyjnKjiQSkRUJOQRL7rJ
E0D5Hz4iweukWHyKCA5Cs67ZZUEPxGHGIn/1jCQ3wH72pncLkon2JxS2NgVi2/xfoHNtFbhFPAdM
/hyGUF42MfXgyu36x0zyDp88WK7RoCwLWpujVmQ5YyLbRd6EPj4IH/3UOBdywab6ZBwOLJct9Hcr
h/Dn3q8Ege1j/x5HQh6VDENMxmA1IEDb/9ZBwP4L4vRrRnQzmItpSsrvbAWwOhm49UwMB6cCe5Mh
Xw8cHVVFxgf26HDC43bSTXASwsoSghnYnWQWj8f0u0lHBUJfPfLczpCINH8ygFz3pYuR0zy5/s/G
5uWoFr6/pms8Xnw4k0qobnzKRkvKXQcwKvdZ2dvOV4nuIDPKxDu6huocQo+uTAleVtptAIZbzNWU
ieQJEsPtULdrc5N19i+Jmbon+htkyui0XkmTxNfe9SD+gNvco25cD4tYgPF3ARsKjZG7apsRn2ws
ObJaI5yDwOiAqMF0ZStEG9hPeKLoI8kycnBxJ0uRbZAsYyK+wC4bo5gg8W8h2DlscyJ9aBHZ/ja2
qUYbL6kY2s/KgWbDAw2RdoC/hDUfKk09rOLs7yJG9ahXeR+CPXoSFN00BljTA+gCXplhbU8Rr/kb
OpayP9zb+nHvQU4O3aTPcFH6Gyqr28t3ZkgVBKqCxCR5FpgFK0L0cgwVbsecGliBAwVaRbv695Bk
AA+XTX9qA6BliwQwF9UbQIlLW/lIhdVqQP+pdnYH7MX1AzbO5GSBMB7wXuDuBxB1ntp1/9omh/BE
4/l1HUBjC4X7PGgiiAImF5+53BUYk+6wTLs8mMGwQwTR1ntnZwBPIn2L4j47wXa0PUJJn5W+NyKf
HHQ3UCmAtUEqZnpYoDjE3LgvNwCR+rFnwp5I2vRX4BRtbp0csUaPEu8D0tQ01MyFzRYwDrFvygGV
Z78nA2rEdFqWtMYAhECCsFh3YAotbpeHOMx+SmR7Q4BjzQMBkfDaLCjtzAEFugfaZuJhG/3fxLQE
gS71f8keVtow+RKy0CNyC1wHoQHPBx8OB6g/gNJ7zGFtaw9bV28nEy9/pzGbAOdZWoCzWo/ej/Ej
XBYEOFi/yJPXEamMjz/w0ghkEW/jQ2YDd8L+tWKU6OUR6HL0SkBHneGEB30gk/eeo+azhncdqwOq
FBcKz/Ee7OYcym9iYwdtsm2rAqbBXV5j1f8xDNTmMUbTc4Y1tnDADv4BOwJdjC6E96RP+7f925ve
BohjqXtLrlg50jPHTHxflyY8GxxMB3RzQk1DsGjeljkTdwm763uyue5ZdujANN+Kq7qZ1Bl0uLx1
ZnoKswV+p8n/mjAIVEA4m2IwnJzmOnu08Z4dIJX5cF2ylkEj2zeCqeOpR7zZoTfgMrdELpcNFMGp
a6P3JsSrX1u3UMTA9EMJ0nss05ThHmpn+QXhlTm2HBwVSef5tJMV1wQMjU2NAReCAf/ptIwZog9E
cunSTOWrF+LLj+DAQt2qao0QRBbTWR5C0JmYRITA6Y7NAH6/5hwwKKAkgBiBJbZVT2vMAE038VJA
vWWB07Gk6EI1PqiamwcjZH3et2U7BkuK7HjVwmMHh/ADjHZjnkZosQ9juhVLQ8IjNpHg2acoEFp5
HI95AhDhfRWgoxOpSLm16pffaf+RBBtCcbIlaq7BtKbARuwdqpYkj2XdlUnNv9iGKKWYJv5om24r
xYxjTqYSQ6ma7cEHmzlEdfZ7TKFIMiJbC4JdC1DW6J7c90+6depX2ungkCIA6iUd6uxmfWyKeJ5B
uHWeX7I9+M2xKgEbtQAY6uEcwP9cWNI9Ij8SE2Y4ziUbVgCjSHDFdKbehxTjrPPmhwHmWG4rUCyI
931Zq274iwxB/ZSOTZ37dNneRI/w+5Cx7tLvRJ9l2n/ReGkweMc/RcZplbCNQYOSTiUbgeRYqoOK
jlDiKcTePGy1OxGkb98VWuhKZDILXFl41dag2SHhwGGyLAiYiduM4cfBmgF2tS/icWlPWU9D3C60
f2BkA8wS4h4PghCxZVx82ZAsBRdp8xKirfsBgVXQ1tVb4g4ePrLSagOOFDVvpYc06TxAx1AAao1z
JQd9sd+JU3bcoOcD55IDaVZntUp3VALtEdaMMNoo5Lu0QfuCPDYC3Ygy141HwcO8Lc0fSjN86TIB
bjMIE1dRUx/WPq7f3AC3TF23SMLk83x3uMYvDRn+TBm43Xn28F10Em+WD2Q5TjwGAZPKqyT0X7zx
XywG27M1PMxDCmUqBAdVltWQrEH+jLuCjMhlUuFyQeVM/AT3fHJbeE9vKIRvi24O7lbEyzmCyrDs
skyXu4nUdQ4AVERuEzlMpQ519wtwjgZa9KgfKO5JGecZaDQIJAJ1BrYLpVCIiEEWYkVtErtUQQRV
gfqfs/Narhy50vWrKPoemoRJmBMjXQDYjtvQs8wNguXgPZAwT3++XdLMdFHq5sSEFCV1s0hiA4nM
tX63mBRqT9XnKEOHgNZN+DHSEz9GIeEr7BGBhv+dQrKMz306eqeMQ/A2s3O5T+Zo+ihqYopgO/T6
9joF1h+7UtlsTiVAZiPH9dkRKR1arIwNKIjoTgjvvDvEY4gwdKMjMDCa9iuv9w0E3nJHkkaCclJs
0TJ05yqOfqhMj5+Q4sjQGTkMlaFnx4SxSxCN5MzFw9w9pMQ+Bn1DsvaQaPMWbDM6QVrqviXh1VJd
+xL3AH5qqunq57iqiSSq5hK5FOmqCDG+jHzYB2i09pCMcRrIZLhPOx5YJsrnfBqsXZaikmcrKK65
eq/wF1lg29rRLemmoP+x2lu4qubP6VW6Mdpq2CVtUgTctQLaV1qIPrMvV8Y1YNS8yVFvf3an9osF
13px7aykAG2OtqNfxo50JtnMfpE3z4u53q9kkYXGhMTFdLutow0fekc8t0KRyTVTZiyrdtcsK8al
ooLI9qrxwpIyYQZMM5C1/b3q2nTXuZoeWCZAOHMRB79CFrnL+uRczukHZ6I1WlXT+o5l198FgwxP
1L7MwUSHcTHdtqT5RdT70cXk+lTNxSBQunq0ZznGfsWZ9kHvh37ntqrdyyL1NjAqcj93nhvkGiIM
BJtIyoM1X9NvddqQmbwmkxZY8I07bQAiXbt41C9igC3t6Hh+QKs357akKqiEaed+pE1N6P2Ui5mo
q5JBdQwWzDsoJ8sOkY0Z4B8yBlNtnOGzJ1z44GGkPVgq9SBQEb6Sb1e8dnF3PeqVfexiUDcEgJF2
s9SlSXGzoM1Uem9995g88qOOa2Z/1aiCOcBs9aKXGDDYZDSG0Wv9aIiQvb7eRl5kQesrYhZMrZpf
FSOt9i4zw8iNc5aDlSh0Ovbaz/dDY7cQ9VO7naw830VrLALqyuIE1Gmcs3lK98vUlZTYeY+qmVEk
1VY3I/sHCof0MOQQXZnddM/KS8d9pjnIUCq21i73zPuaUv5m7nF4Tn09hdZaqid7EgsQJb8rdCWv
qoaq/6WTS/INdpEokKz0BEAmIfEfoGyqZ4ZMNi8ikd7GHK0sHGttOgohmsGvp3z1m7jpvylvbTrf
HsSib80lRTLGQNh13fSoVAkey9O29OMqcvZ4O/qvTN0AteVx5jTRNGNUEsmZ1kw7asyBPIFJFgjW
ssFA1r16xuviETWMXDWbCHHK09vIhlLk1GmQWVBwXhJ3MHYlOb4PcdsLJ5REI4MoZeAcdLuG7yZV
8YIaqa3g5p2BZnwh7u60rLXwAiCe2kOukVfTHiKtfp1jUbzUnhjPKUoDmrsVaSypkqCpATQkemy7
LZ1pU8rFgwqRTnu0yoGuBfJOj33RDgmsTiK8YpNkRTwEbdlay4uYqHl9b9ZjJ1gAbTb5UlIUJrxq
Q2A1uQmoKzNrqxuTGmlO8vorylanvcY2G7QBjTMmgZimkYFE8WDXYV4N6WalDgT6KQY6BYricd9a
Y30X9dLZwDSal7qEwzpEq+M5QYMwwT6PAmCa0pSQv21tV8Lzu97Lb7wqZgHPJqzAxq4UYJjJSMKM
gnmCt+aF1T5lAIDlQx4loKZdxUMJenAfFbZFI+sQ26JytxPDQ8fttdK76/Xa8jZtZ3Z3CN29w9DH
Th1Wc7eWAcoXzQszXYMiNlRamJSTQ/pqMRhF+g0FeLVZCneeELesCxaCzO69g5OmtkMWNMZVbkjR
RG3E9tZ55lekpUN+nwKPLT4yHsM6Lm5tGwESM0ttmMoWlYFyMvCtoR6yEZavK5G/Af2ul3TM626P
xL6YfQA17lPEPj6Htl2b0fNQG330OFfuUn9KslKZJSKFqci2dgVr+BGOdR53TkoxNDB5fmmzXbXm
hhtGqkpfsrho72pifZ7SKnEKXwO1v3RaylWyr1IqSTdxyrDUa2Bts527F3giMw1BPbv1oJgm0gTl
MiQf+0w3oqBlxou6aaekW0JRzg7Utjf12VdoXsu6d3RHNLdmJKJiN6EDI4K+1wr4A9tGsslQyStR
Mhkuh2k0X+XcC1U70zKb9dmaF/FlqvN0l2itFepGa5A+OzzkZcIniUW2j7yqDInZGZ4c5KHhoLf3
NNzz0SbiZdNZc0/B0d9neR0hTHfjGWOArLbzmAm/QusaMt0YFJYLDcCP68s66xQUebkw7Y/Bo7ez
bPTFp2IDc4Y33sBoz5/kou45EPN9aijzqbfkfGOp2L3tGaaAea9F0bRG7S5uJFvuaA7PKxAbhPT8
eRQIwOIcYXKVTEnoQr8iy5w1P3GNbJcT3HStEcl8y+v6ER6KctNS+f2sa02IHkFtXSdZw7motfNk
NSg1JGbsSWGn1GZkJ1QT9VZkWcTQV8eidnU6Y7kM9Be3sTdM08ZrHf0TVKVgh62hsYyoaT8O2aIO
DWoQgiG1tj2hk9S6oEJZbQQU6HWYjb270Vw6ApwwbHZ+0UbxZySe3SnN6fpQFOnTxbOWFuH9PHbf
UwFkrqOs1IPRc1Mds0uBoaBIuxkRjz5zTHj9tDV7adx6sBnglCwo+Fn1GMt+2KiamTX4Ziy0/0X2
ZIxtfOjspTx0SyO/5bVBUWhUzW21JM0pQov1aEthH41EcWpMRtFzqNGw+LqymmRbp1ZDop6htkz7
pmFDRsewakLcKf/h4T7PjpHTVrn1euxmtX62OiAtXy6LN/sEc0ZhBo134DDsN/QqL9Kwozbs7JER
dczc+9LlSHKaZtAfLSpP+qPRCfVZklfroKSWsXBfHFD5nZEygG4Z0ofI0z4Tf5JDyeXJlizdS1lT
f6zL6hwsQm237IwHB9lbSJxjtBEgl3R5NQ+vvnW67GSqSmwygYAwqyYEbCIdjnQS2CJ0R9Kxmq91
miLrr41iV6u+8TOrv/OsegzXJstCW40E3ozuea2omFsvLm4y17GDdrCXUBt6BxNPc3FH44xwaNMU
ZrVfh3zfJVOYOQj/6q43L+SU3FUVYmoGeb0USWkR1FvrHxi39rrA9fuWatxAUwkKKUc+wXNOG41A
zQ2z118RFp3tft3JsXIOUmtOg7SfXYStpC7NHVRPcma9L2DQFV6iLjb8JdK7vQnGFI1jHLpmtpFT
8TRq+ZcuEVRnECJMKwMvTQ6GTE5Rj+AKL9oZ/tnx41YXB7dZmDXGVjf4cIROSC6JBXFlbSIzHSj1
tLurDhXdO68YvmSzbQ9jkyRPqV1fzHUYAwbh5oFuxhn1SX0fzZi96jiBD+XJ+zNYK/RIn5R+1lrp
xmqR9bWccNBasbnt++vuI3ORnqlwXksrBTfjVNnA3ilUaL0DEk2fZuaNxmkF/G5F6qbqrHNTT6+u
njZh7C2fPFSCCcQp3HRsHlJvBeWbHLmtkg4DR9uAW1hpGyywwgdIeHOzukm5GQfMWObUON+8CmLL
mfH+ENtrHkm7au4ZNDA82XEG2qXmNCT/ZQyTyVpQqXrnrF5WXnYr9l5GT740ZsFQCZqmcYt65qSE
3jxrTnF2lzIO0Fh5zGq2xafFnpoviRtPVGWVfoa+LrIT3gn2Qijpk1NLkGGNUnGJlmxrRIj7B2wA
S1986L12vsP3A3mMdiGY7VjezKbS96ZnLp8ndv8nSLQ4zFpwey81bkdcVdBgk/AHy2mhpVMDgWWD
g6hNXimwMYLFfZI+dJrQcaQh+e8rJ5mDqULWfARSgC3sxi8DmsUbCzvfoCx3G2UGAqtuvM+QXnDM
uc/UrshFNIToRcq77sD0x/Yy7q2p7b9VnbHuGyM+4HM7W/Qte91IikuGoAQ92Keszp9F1HzK6/hY
IRHaeaiKz6QzjyF4tArdsV4+cfP03UpBHWrlcPXrNIN20+ZjPfpikca5JiwlSHLeUqdcEPCheUhO
+MV5JYcWa+NgIcp2TCNcCk/uc22Sp9Z16hPMNlV+Mg5fnUbEB6236x+rZH3YhmtfHHakAMuUvkV6
nQS50izwyLE5FdO4fk+dPuuIwQbOg6S0kTh4UXLjWln6WVVkTlQjY5vKyqw/lhkbou3ksGbyB96F
+Lg4s/ED6n++qZOo2Fd0i8gmyew2CUPcD3OSB5IxMZceepJf6cpDqmFbxJgRF37PsM6ToyKaHZGW
1mdlrNQcCWNfd9HQu9m5xMVSBMwiFz/K1QFts8qpHR/mvNMRjmSe9zKXvXx2GN6b+m3dLOdaK9Xe
g2lMd3kLHgR9LtI7w/KqLyycuDg6tek8xE482ygNJUa6iJy20Z6wbFzzU47R3NonQsj0e4Fyvw6q
cp4JJkrFFEqvajEQ2NqX2ma87oyBYqHfimVOdpNZ3qVFmXwe6Kn3Sqn1e79O7Sn38mwM6djdDypd
G7HLkmUBZMjQxCrh3Bks2t6fshF8TGFNoB7WrScUYJ4M6mrVkaVB/1GrJa0EL+jai4HK7inXAF7M
vilO+BT6A1gN6jG8U+c2MrTzmjN9pkvSNsLs1lXzVo8SO2yExtS8XnOMB4pOe2aiiZd+kiinj4Ul
+kNayWVnkHSNMmdwzTMi3vLeHN0qdNsJc8NQm2etc/QTJSq6hJSQBNQriGMmvJLY873+qaLADRP9
iuoJ4TZ3DXrFPJgaZYf9OBTBahiQC0MKYS+XT5ZB/9fP7fCSJq62lUt29U1N7n1G50uLY0KWTNjl
t1Ux/8jsNr0vPMy7UIpR8z3TG6qJHjU91TzZGLFoz7phpTcyKeYb2XaSWCELV11Uz2fTWLUtayTf
SNtFpryuZjgQOPOSFQvTHDn/byGiH6Xep3uUvCuynLTX97mwFO5VYHhU2V+FVQGyJLRjqyymwFVg
ei1GDF8v7EeBed9vVIvfbwJ9aU0jfkLYIw95vBqPBLaoTd+igNcnNQSq0CGPEgt/AuUQ7uRm2aCV
M2nWuA8d8MJVqQCc1/LJ6MrpH9iun5QpyjCpGUI6xCjZqc1rSh47PuhQrGwaAKqmYRgHRgEDJNjL
EESIVe86Xc6Lj9BE/8YxNG/7gukRcuwAMTWadKZrz/QVxR2Yr7ulMSNzHw4I7eCE6MKzT2kP6NYm
ifeVuXNXVCyaT16XKN8xIphZJilvyVmhSrehvpN1vJTrkiLmtSkeiPYJmfiT0Zd7EKypHt2i15gC
nnyyGxNxirPuFsI5Aw5FgZX1PSW/7ZqP1pXQK8r0h6K98as5J9BcJTqvY5/uFlWavsC0EgwCaRNK
aX0TY0Dkj8i+NLVRIpn0nMuU68+ep5ygRmV1N3H7PqP9+GFeLSpVTGunp+JOySrZOg5SP3AhoE86
Fl9vSY3ulYo3GaJNGgZXAylxllubRMw6W9HQYsxsr2aNXp9Wn0nJ0u8Ey94qwOaKTJ2pJ0q/iyci
eKe9PSNFiyXyPL319t2c820mjaglr0PqZ+vMNKc0aBRGT6slOjSyGo6PxvnBRsBgp3Iuv5fSVTtr
tb9RD3e3rZlyO1eAFtwWw1HFuJu7XNwxqsXdD7XbHtI0yn23qVvaXaPnqEfu5ZpIb7A7URDB4lRa
EbG8ZK9fCjSAuww9b5DPCwzedT55OpFjNK/Nx3wsrzOWKCHLynoaaAFZIHa2m7zUg8BBh7vSIt8w
Te4jCYVewOF2BIIe+eRxFSJOKDeOzgQZ7H8lBb8Jic/0qEuG6PE1GTUnpUoZ5NF0pvaBiEbtlqN5
2afd2NHhtgMqxliyGUzItyqEwQO9+g7v3r2LXuioSbcAqS8sit+U9g/k9VBOqnqYkVeNsZB0SewR
3gAiO66WGdh4IXzqo5R8Lok8AR/dznETjbfXE+YHWyxlANfBm17VM2w9toGmERUQ3Op8Vt6S7ycm
EV1WBMsPc6HGUGMk1MWenWpLwiyzSWnUgBKKnv872wqvVYm2O0qWgIEd+WUWc0zhllWh4c4rmSmD
uSfB6HFcez0Us3fNJ6jl2cIwF6BoBjc28LHR1ic3bVqe0U7dyrwptmkfx7si0m/zsj1rqNkCU8cZ
5841ByPgzKEXyLuW1B0+GFjjIBrKHjlYme1nK3V85UTLbRbVGa7PirJwGv0UBSc7m1Abdu3zVF3B
f5S1fYdwpipz5zisjvE0JLQNhWKo75A2UEPL1TCd10DbXQWgnGnjDpRq2HWosu4qm4STzBqUn+nj
LeriD9qkiU1fRJqPFK0/m9z30LHKm9pMPqB67wMxo75uJOVItwwXQLf1sXed5tST8dgY/efZ9tpt
jrkX2I0RLnMP+hlbzIqPDKqPiE1DrujE8IU8zGyhgcjmZ0ZbfpEpp7idzM0W2YvaVHmpdmaRnCPL
MjejKx9lPCo6D29v51axWXNPbEVcxzyO9tly+HrDDGOvrD50OarMSRrLpgMrkA6GuZaxAhsTVcre
WfIUjW1eHqI+6Z8dZX5cuzVHzwD3UFkD4kvlfdOZj0wpp1eB5bDwljXH346/F3d4wRbhxc2+sTzw
sDR9NOe5e82s6sY20uUVo1Z+jHIjvtGNzA1xE5JjW3evjZ4bNG6yg21dzFvmSqgv3Vzn25UW81NW
mOpY4XnY1hgTH4sOx5zsEGXHmkAlY0oDN4Z1S04AFLcH8wcJ75v0aZxUuAWtUQ8M27yltyjJXQAl
VAy8xpu0tyPrjthT6p151wjjPtaGLTvjDbLwl65PTnrGGYd2Lg36Btmxw11HWjds8Ld/jecq5xAt
ryeV8l0970PO1QvWXFSnIrsYhF3QyLGxNpHAJDtr52hVYRMPGy9ROE1G7cLkcrkZVQ8oOxiYJ+Od
vWYo8Yrxh80JTBCHM28Was1w5r33GQ9vhJ6bfcM5RWNfEEeL7ZB8kCLX640+LPldmg6nonRZARar
Kta4EXhVP7er8cxe+FnCpG6j0cPDl2hW2NsjSizaWySnZbrlHF/hO/N4E8een/WNefHMBCJQj58x
W/CSFON6dHP70WyWaRcvy72O0o5AhxpVzwrnuOZ5QcuO/bxp9epI7dZe7TVFDeQYqZd0ZHBAbyAi
0I0V1fbcfnLT/gdxIvhkkWC62ojCoYji0xphAEWdtAaYH/H+tEy9dZiFu7cqew7GuBRQgRQwZYEx
RV9r5E0IhXyzFincVv+cxGsGkrdeaMOupZPKgggt+kbinPZFb56KIe78JIfDtBetCSqMED6o9VNd
m7o/RMYdg9iRnhRgjrm0cOEA0QVxmXyKYd9TEO18RqveakFK37Vxc9fdIlCvAlmW36N6fVk9u9gy
TORK+BS3Vmq0CEIbpHY5OtZUYiL1ohYa11i3urXOt16+2EFC2fTSmesYNJqKeLuWODRb6F6ny90t
GSjNEWbN8PHh29umw0APyYuF0DOOS9w5R5QFE0RZkm4FukB2pelLO00RRrO52JnW8KLy4q4FTvQV
oNjVjZ/uDaN9rV3xnCQjlsQpWQNCOQtWNVT2Iq65Gf2zOzjdxrEUVp+rUL8x6KvLkiKpXF/ciQAI
OjymQEQaDL0U3W5FacVIzQyI2VIlNVrXrNauKHs0wPgDPTPUFqoFf85XXhJNL9LbxBE8xMS0i6+4
LvvPIFlVB+UuY4JTF+eIZ4gdEH+k/jVlT1dhZ1pdudPGVtPDBXyq3hmtQPYTK43EGbfzBrgrWWXR
YYqTkSjZPHUSNDpzy3PUzM7bSTnW3sWaYjkfdb1TL1PE8n3KbYXcxCiiwfZr24zGLTx52sM4eCuv
Gvi5Dd4sEH2h/kjfy/z+g2ilt7PwolHqpuHQXNtai0zc88TyxcVH9ePPc6H+ILbLfRPbtWjrPM9C
4pXW1xJ91KxO4HZMJUrq5Z1gb/2aAvXvco+uwU6/i7SLC0Ph20XllgpL6HuK6kxn1QFyBQsCPmJ7
6rRjBl9lp68U+83XbmgXG0wvMsrzqo9lsyOuZb7/80/8B3FS7vVO/O5qGO3AKw32tIvqmvrLaznY
5PS1tNWn1Vzeydn7g/ywtwP0NEqK3IWG37WVVVI+RtGLAViT+kVs4c1tspx3XG/Rnv/5h/qjVfIm
3itOWidHirrusLkBXmjFGo5WZzz+3376m3gvXZgT9Gy37qqxtUNaHmsvRJ2+k+/1R0vwTb4X1YCI
jczmXikIMjSnAj8RYKfjRO/ls//R7XkT7VV0Xi1chCW7WvdKZpfhQzGoCbPknVzqP1hTb0eqapVe
YYjDq5i094kx7nOrCRfKsUl7b6LnHyyot7P+IFEK8rnKlfw282sbwQnqF+3FNLZt2tX/t0X0duIf
8uURHQRDobvcBoNYpLYxYAX2f76I/ugTvNkFZrI5ZCOyleLsSnXLvt4tBFXsUEwsoez0iGiRtnkn
J/CPftmblzxHL5nKgQfSK8kEQ4HXZSQZ4WaJ43TrNmUFdKXif6Tf/cfX+f/F3+u7f2xl/d//k3/+
CubWpXEyvPnHv5/Tr13d1z+G/7x+23//tV+/6e9Pdcl/3/6VX76DH/zPXxy+Dq+//MMG9nlY7sfv
3fLwHQR4+PnTucTr3/zffvEv33/+lKel+f6338gKq4brT2Pvq37755cO3/7223UN/Mfvf/w/v3Z5
Lfm2bVoVr9W3lE3xHz/tv77l+2s//O03U/+rdG3dc11hO7ZhX1MUp+/Xr+jeX6VwDVMYwjOl4G/9
9peq7oaE3yj+KjzMGqQZOQ62umuEa1+P1y9J76+uLnE52A6cuovq+Lf/urRfHs7/PKy/VGN5V6fo
/vidv+43jhCG7ZgeGZLoYaH+3s7DyzCuzxkg5KbsMuvQSvfOkqQC6ETm+L1cPgx644YdMAmmGAB0
E5XpUtNnxSjH0rFHeXo1V43gQe9E5OrX3fp/DkqujJsGZOwZJv/R5dtJJZOaJQktph56dNV48qAs
QyOJ3CAbOpRs0MN7y4LIKtHVbWmumSgZmcXGzOxhH6WkhKG9EbvfPdl/3r7f3y7j11fpersc2zOF
SZ9vIacQb/bQcS7yhCCJZEMIyw3v1nxvJtNtqd1Zfd+FFjkfR9yaTFUcXkbp1Z9JT4B3HJwDUMad
SDztxtTK7dTO56KJ031dIDXGwn4Gt86p+DELTR0DhTH2ueHPD2aY3Qn/bubXMDt3f/5pfo4s+eUW
G46jm7bUWVCG6bwdsm3P2qg6zrCN22g3CJDQs0S4a6T2LGSzfjAdIHa7xwbT6/nid22UBKUqtMcy
jYAf9TJsahUd0WVER87dr5g03J3WDM6tbsX1PaLMh2iIuhfPguTUgOLvrHFXClNtsQx+1bLGfp6W
U2Uh0na1ud1PCsdmRjd9sN0a7SwID9DkmmxY2+RoNLizgQrfG+dnXI/WX+4COf2uQcnPIrMsrIK/
1kJZp+mdXa74CYFC6wlhKQFKp6ySHkGR2bipoh4YBLVQkKYVMR0TJPCqmQcsvPNpHASOCBTUYDna
AwMZ4jOJi7s0s5IDCo4T2H25cclc+PTnz+7fXzWwj+FI/pDem5NEzcYohkZx1atApmNDgtae3Qfx
PNRh3KDvyJjxi7N0uvR9TFhU35zywnqY3LIlMg/h5khgJL2l+dzaN32i7I2hk3VTjWdCQKdz2hfD
O+fQm9r359tDLKdJHpF0ccLKNwVa2sQWmZP4fLtoKrFULacJVeeu0jt5rL2ekWMCp+xsthgNHLRo
sa3dO26K4Lgum+2f30D9Xx47i98zHfZeC6OINK5l0u9KYMTPV2VOlpMHtMx3P19dGcvqDjfVBjcv
SYywQ+cR81uUWIcsYRL3oGFsf+cyfp1gcN3mjOsbKLgS9mE2ul8vwybNyCXR0QwRrzQbJYrhQWnJ
DyhMLfUJHzpkebN8voa8WSpb7ow0xdbgNJ/QwoFh9eKwrhOkjhuzDpE0idOshsknNoN3951L/Zc7
ZpuWi2Fbx7hLopj15o4hpUBBJiwZ/tyjjGlML1UJX51phnNUaR3q0jAPhZ5Nu9SpHoSYwd7t7P7P
L+PfrXzLtW0hpW0Bt74d9IniDpXOassQtzQxmdaLkDOWnqjIHrX5MekYa+FlrX6J8zhBm+42m7nq
k6CpR1z7o3mje5FAyQzXNEiBphjNP4xM7D2hJwuG0p6+yqh8L0/XuLYHb3YZiWrxeswb1233erL8
brnNbqNDUWUwdahfEEqNK7bFa4Vsr83eKFMnVPlkIHZFtowIXVySVfuo41omYt357nljv1+zHBu4
huvRkF106m3V7BDqkVPpaOWBcTY36RTv+8FYPvz5Lf85duqXizdcihFDmpZBTcKH+PXioyuPP9dt
vrGcJt1FGdKycYWA79Ok2MJ/4aEWy8Fss409NyauCrXXpuqJkJ47XMT5w2Jp2YOmp5J8x6vdGJbH
8qIjWvsRkH6ed0WzyWskhjZFH50oJQU65s+Jrb0ODlLBjqDpsPEcgu/IP96JrPvqptV6zNeM4Iaq
CutSIDMDmJKZeKffM65n+tsPTyHG56YawQby5nwwG2FdDYV8+B6zPnOsphvHqg5CleVjx9X5YyXz
l86dtnA5LtPAYtRLtfkIpKBuRsg0UgUIoeWRe+itSRo1aCh8wqVOBu6Zy8AU9nfKlH892OGRXc+g
snMIk4Ib+PV56VWxCFUvsKSFKoHbmVy3XyerO7EX7adyeBKuhqhlyD9WWl5sa2/+QIJOs4sJ2dkP
eIbtcdm5Q5F8ahNv72h6/9RlkU4M0ABacP33xNQy31Tl2ZEPgnYFyHW2enlKZ/tVy2xvwx/P+diW
p8mBkEuJTdwSejFvO7QqkCdu/hhrxk3VGgJDU2rfVjin39nirX8pIQ3Po4A2dBOujUSPN2ckQug2
S1sBMdzfGBkeu0B9HFzGPCXZUmzcuJ5OBXgLWatqfWx0IM/+EJO1QAKi42yiuXjC9PYxs9LoYUic
77NhECGQLNq5XVd5sr3vyp3i2+H6hxXtyWeg+vMeK5fGZ21K6G1zOIkKcLazGB7bVr3mI3YdfXIk
k53Xx5sFeCQkQ63bTfVySkrsokZnnxzbHm5mr6JwaLN3Blv8nBz0y3Km3HF4mz2bXfS6On5dG7BE
Ne0y45CIZzUPLkLj2mvUgX/5MamxJ5DMnzBaGg2GWyk3rJ2MehS+FSVKiPtIHDR3fkHMhDlz1LM9
e2hQxK08STIDtKbCKjB6275a7pPGVe+dlv9mF7UsnWPbE3A30nizEcXMsgCRB3/JXXaUmWG0CuiS
vD7ktqK0uhvXNcjRWqViVTkegh7xEYtge+OZZfleh/LvLkZaJkYNXRisszfnIRz1mGm4qsO2xBat
ujpnkFhGcGCH7no1lXNJddyAphqKDVZEZ49AytuoIskPdVOW7xzPbxLVr9UVLSOFhC5JePBwI/76
YIkwzTBHmsmGI0hs0T1UG00hnLRFYx/qWn23ya1bHC1/sSzEIEtmsPdi/FgxQumuF15XDebeTNxO
s/vBWFb31p6NY7GU+Um4a03OuKY/9WXx0QCx3HqLZ9wIqKmAi1p9R1Os3myiakkjlAStWy2IBYr1
WFkmZjH2bqJyrV1kxOvdfKMyt7zLzBm5lVvsNfROwexMARxSdCCRMdtp5ndGBMmjIprq6MxpFuRr
3N8W9KJA82LZlj0h7Sgnhx0x1KgMOQxRhNvX2PJpkzFp1tdlfz9cfw/UsI4pXDVHfc12hSbybX0t
+vDkaeGYm0wGi60fmuqOJOHWhi0/miR18K5GsLBVe8JVusm5T7uC4YknMnX8KXHno0MA6w57Nh+5
9jxqyHqdT9Y1Vfmd4/dfCi+erGG7ZEMxhIH/fbPQ2laMIKYi3nhXy6qpV9WWLAaCBTqXjsjtQjlp
9anxOrJ+h5ufl+XgExTLOtwCOKS7jCSh3WrpEJRd+oC6vX/uauuU9WiZDay12KfnoODducce6Rsk
vqGRhfgRHWl3MYmEPyash4TyJYbeEH8lP7/zCa9r85dNiU8oibxgAetENphvDqwWdSx5t0OyKX4W
rjpS61Av2+rOUF9EfuWZlbwge+Ys8zp4hqzB4N+HRV0Pe0cvIP2xgh4I22AhQohc/ZDiy7URIdsL
Z9mamY+IRue7daDYK7rEDHNR4JO8dqwEDd1LKLMSgunJU2V+SzaQG+a5tu5Jmq52U9/Ovh4zCENx
dP75J38zU+9n/c/qQ9PrwVoAdbw5owY8TPU1QCK08fYEZvGx6q0Jc1e9BoSOTx8fGLDk+o1rm4Qm
RUbIZzJvJjw0O95LzWdbQyvu5volJef9huTU+uJm1juHxs/S/u3z+f+MndeO3Fi2bb+IAL15DZLB
8Ca99EIoldKm9/7r72D0AW6X6qDqAF2JVKKVimCQe++11pxjUi45nCj4z/zzVZacomPCsjnfZdB5
4V0iKUCOEtD2qL3OiW/RutLhogN/cSDCrLzPXXMt1J5okqE9wWTMTwvGEL9dDOPIVYWaoK8zw6Zs
NjnGww24NJ9t3PabUaq2iWaHLson25vJQUYrhTSiFfOLnavPnd19zj0UUJQhCjMavd3Z3SEtFcnH
SZlvkTCayP3MaF+FoU5DIVF35vqoZpy7AmTkfi6B/Pvnz/HvZw2DVh6/37SoblFi/bGtOi3EB3Cp
i6dOGnQ9ray8KhTdScT9EzEtuzSabc+pRuOISnWiHRKpZ4cB69ik92HuzsS+KXsz7C3Ab6W1Yx2Q
ggivBe4EI3lZlPRLyKFAXSqtYuAWwxVHEgTahR20hhk/4ycMsHgWXiZUzUtoxO9VcDUbG1g4Bqh1
EKoa30BAfRUq7Tz9cTC01h2+iGZ9p5b1W1eYv2vkEK/W+C9X539r5q170nrm4AT9t25FJhuZBe/V
8hwodO3s/IQkG/sWjE/k84ntih4kHcJDsWGdKJ4TPJ4YS9sjKcWX/0tzcX2q/nI/m6hCVZXSXzMc
Xftz69ZL2YqYY6sUDlq572o5Dso8L8BJxmxYMexwWC8l5G3bgvYRHo1YPYPWhMEX2Z+im5hBRjTy
+maCddmDoPnnu+lv10vlAG/Q+OXoSoOYwuOve/kQa3VME032VxwME30kEYsDA2a22QclOBbwgr5G
nsnjYpWvzLk/Hr2JmmXSBQCle//8eh49sP++XryeteDm7EVii+nIf9zdJb49tZLx7sY9kd4j/w8/
zi0cI1dVgC/Ae0FJbdQgxDJaZFS/M6KuPnrmKEptjWsWEMVnTHMVI9Ss7lXibNxejyMAz8phmtmC
gMeU+yqOPUcrPm2oHJ42GNMTWapYhOWwBT6TTP9ynLT+vA3Wt8Xdrqt0LWRL0f/YdvJQSPXqOeV4
1h6m3gSlBYakrLO3CcR3LNTUg1G8zughlgCwHPYitaZb6qhbgdwn7CXnB0a3aYMxyTj2c6zISCjr
5Qh+4IYflv5ILdJDjnhcKYuKut2GWaEX5aswtNGvDBnDgTmP6U5qwCyVopCeBttyZQfxVpTHy16S
e+daSkAK8G2eWwtZ7rxEkP0WQ7vIXPYNvdJuYySIRAapb05Srfx+7H5Z3YoTCJmaQ5KMj3VhmDzX
qPVK5wq23b5akQG7PM0P6qD0rq3SZJZh5W7tacqOgIB2OJ/GY7vo30DLRmDtEu2VpdVTzOkLUULJ
myu+xRzWfAT4FJEzcPqUYMGLnJtoDzoca2EHrUdlLrgRuVH9SyzV31sqKuW4wbmByhy175/HokjL
Ia/GjfAZoDgH2bZW1GY9b+MOy6pFR/dYlJ3tw7v8EMSzuGo0Ddsw1bANOVkACCS60vuNrmOS3Ba/
ZlbzijfbT2M2IJkG/zEFVHdskRD9y9Ok/rn68MIt2TJtZgkaNeofvSBZgd+XKxVyjAqRp5jo6aXC
uXVYLa+i1CRPk8Yv1VnQG6NPjSB7KmDCEjhU2FP0YOGg8tqq9lPW5HuM0Veg2GbQr81J9tPn7Dyp
hbj+82t+BGr/9wpAn1LhEto0fwyLQ+gfK9KMNt8xY+K+ugS7smlPdNRqUZ8mhKKB3CJvalFI+kmH
PZSoGqrcqRpKmnCla4dsfeU4IeHBfXEgzfFQhYVxlJJaY3/SDothjucSnkId09ATzG5wC3cHFaMu
xBQODNgDKGao5D2ZqE9EqMQPRo51QxhCdlxXRDSmrKd/fsfqn4sD75gRHIWdznmUreKPNU9w8p+B
RqueKjfpyVTz8gK15Qeahn4Hh8jP6+o94gn8lIjQwWqZSPT28G9lRtY955Z8FdCyXEkd6cRmWfS9
TMQZfNly0Gt9un0DEDuf2OA7Dxtr+gLp+Luq1BWecX37L+9k/Wz+8tkxseJkqYAs1jDy/xmiCZjG
yLUF0K8WF5MLHV8DUtaTeaQpO1iN4THv3h4rWDRY9pbF96NtqfrTpbY9ZJRjNl5HGvKe3eDp0cdp
cGnb5Huzim4ddMnHBr0aoV3ALZAYil+PD+2f38SjBPjLm6D7jPdFxphHu15+DBf+q4HadvOCirM3
PV2pf2Ms0A7DCMYlySDh9op5GhOHo4Uki602GoNXEmDot73zgW/72TRC/cIk5VVhLTnG5FRSK4N/
MBFtT0lKvogBdaojG6QsSZeYG3lnSIMc9GuMFqUkiaxScopx3O8fRzgjUY3jP7+/R+viv9+fxr3G
jPgxiWJBM9cow/96f0KVckGQtu0NKF3hDRJHVeKjwsFEq8ZwXqd6gIWp2ohRtdbeGXbnY8YdEM5R
12Dg8oAQFE/5UiRbCU8WsmKiPpJSfU+LCVMljuM5XW5JFSa7DJjKOVEJgMka69+EE4+u2t/eCONk
ygQQ2nQg//pGOm1cSnBmjvcoRFObeKkuiX9oi/z2OGhhtfDGQWuualbgibJyTrZR/Qq7bptbpr8k
tfQWWRJDQYfS9Z+v8t8KGa4yr4pLbaD6p4/2RzOX/MdOigaDq7x2v0Q4BF1JREAl0nQ3axCy6qa9
RqO+naM+DmxFenEWnQdE76BA5LjM+7b/SovoxZ76+PhY2ZQpXDxrXR6qqfYz8o3PxWLppyliDrJg
Wh1EI7adM1vnzl4bGij/6owBYqv09UEI8KwNqVMhx+Yt7l0PYqr5jKcWAPiKCu45D9RAtu+jGUqB
EJF+pkJ0GGPQbtKn+F/uQ0ruP5eL9Rqx9GmMunV5nYn+9QMEM92mjdzbnjLrJjlGLMD9OMf7WkPi
idenZJxd5+WptuziP19gVD7DW7W3MW6KQ9olB24sI3j8Saw/enw3CjgkS5gclrTGITAOz4PcVkcd
5e+B/qisJO19dWrqbDUkMvXdrW+rdwIO5sPjR49BnTSY3wdN6j3mzDLnEXD1PWvebVjn5pGeTQEG
ZqnAEoM4ALD/jJBSt5iQQTd4fLiNZEBbJrYsePxRMUPccwOYmU7m7CNMGeCpmfq92g3HjqSLQ1Lj
l2g1ui8w6rmpQPTMmFtgOUGohoN4iYGDbjBdIfnkfL6zK206luN3OEUViv+0v9iFMF8WLCNKbSvB
f/QMWmNhCh6q+Sgp83y06V39zwu1Q5vIivy75MAIHyd2VmeBsSLFhrovejBFCgFa//ksRrUs9w1m
nkOl07hvBu0cJrKB51AJpDjVLxKZCV7bguSJUhSjBjEWt2GqOp+GRPcCYBo5dZa+0HuZd+bYxa/1
isSppqZ7ihTYYuGCuVRI5RnI24egM/7SGSD4xixSdqNS4iYqLRHIhvUV6Xg7sT3b//PSUh3VtYYG
z43asd2nAN4D3eKAQ5hE0KaK/ERV9onZ1/DJheMEl790DMBYwZWGQWKnQQBK43fD6J5rKTeItTDe
aEL6ejnHb2pPxowKbtANOyTYsE2l14GohZFAt3nSlXPahvLTZIeM24a2p9B8jnU5epaWZXrKLVwJ
2Gocjr4dKfLnOhHxiWaatZU6XXu3UB2AcHyyFlITNbjEWxFHydYBfEtgVuhBhRXnkIYIJBM4plQF
kYeD1/RlJSwwG02yJzHCvc+lRvjRjHKCaCzbVXtWgcYsIMZNYA+hRA70pGSvMZX8Kg+iuIqhgkWN
8waAmE4NAaKr653NQCRGoo7ttTOzMXgsOes+7+tc4uPjSz1KwePhwLVJ/KhMbg3gwqBpRH6OrNcO
jiZOTE7GDRAsaNJgtGt9vOMJk/cFtG4fjh8boWYe47mOt5Y2vtlF9W10sqPszN09K4rLuD5faTa7
0B44mtVKc4wIPsRlBWx3A5JZyQggHPFWAt5n8dYjeuI6SkwIh90b67GfZK39VoVEXo2JTsrlWjI9
fqv9EPgIR7b8ThvifYqR0LfMAh+JTn9iAJgbJN2UbrG4hrk0ueXUkUFFtMOOyRF0TWskXGharFvU
SAkafeGgoMTWygiAqWmI8UpEOcaAesGstXwMq8rAUXwb+d09MksThFydsJHq6VZb8G3nSjwdUb5Z
aNpbvP0RqCiwRT5ZsctWKBGEyFJbtvH63YgNxhstQu+ySMUerpfWWUepHwzrAx/NEWfgNg4Pdiqd
xoLIyBApgU8X9OdURNM5X+CuscAy8TXPQ+g0d/D1SJxoXxZyRX8vdCySdeLfuanEXj/Z8T5WwQrt
RVEsl5z7/FKKZj4Q7WD4Dm1pX17QqCiG5zhVvNPNhuQMUCwsHywHYR5+mCy8REvkk0+GDpi3EGDE
ZLXDCyBcFAcLM6s5vi4gXK/arH23xrY6tAtrdQHOQ46L0BO5U32bx/NcJtkl6hTmYQim07q8SCsa
K7MvXZdx4J+b+zSKYv84JDdtR6spsQd/0oj6ehTZvRjFoc2N8L6qr/lsQX+0k02OWzcabpYGlTMs
X6GNZH2KJ/1JipJgjqvYb428PQpR6QwXmEhOoV3vKgLItmY0vMCnRf+whMfHl6yF9aN3aRPoRKG5
Q4XZMO9yusAQ0AOFflogGNqho4nM6aVcXQr0Y2jVpd+zqJB/0fX8pVshGZaYDXcs4M2p7cjb0qJw
81g9Jvx153Ru8EI/emoyy12wwKzFu3+jHMVJsD5/FbwCLHv0//4j7VjY74HU0w5bWvN5lOP2VObx
7rG4tDn0QgvEdNCYqEGHaSUooKvYlbaCO0CSxK5QkcjQ1F8lB9uRmIk9000BLgRIcZbtJy1v3/t0
H82rVaWJP20kDV7TFjf0W+HN0JgKy9AIjq1qwuOB8+8XErErNWrRHpufiXGZKnkgZHURqJAlsZmU
MvwlVa+PUQe41mE7kbS2/0/TY9ALPMmDODcdMMN56vE2k06A/6X2NVFSFCn825zzituSSfZuiVV3
NMt0k1G93R5nagKcto/2gYJKE9yl9vK4RCQe/QZDq7hCS7LzsljbWYN+9rh/YmwzjCPH5lqZKhD8
l2nh8Iuv8InMSeO50yW3UrzHc6aN6+TE6cW+mqHZ4mc/jTUO5cfvae1wG2tECJXqZ9PDG03VDNcU
OppWFAhGLGXEDxuRTeeAwjAVEGkE9hBI1ETMcMPllGWtKyGXOzQiPkzWQKfH5P4wyWfS5+qgdqm1
IQ2OFRlzXwOMfrX5ZvUGOQVdm0Nh7lHku5K+Rx3Q1eeqeaHR41Yz0bu0GivzGpmKX0dfRNvARX+J
pp/R59qy5DfyMDRb8ms91AU0BEkszhjB/jLvWvGNNYruIvzacFOl4PGKSeZ80KheLGMw0qfvg53r
Hgb7LzbH6CrPEt3yzHwx1aGknRdX5PApJwHf9Z0TfE5covhsYa2m9vIDl/5uLMQW0mAAx1e/CHWm
ylAOpAvhRUkwPG1xPdv+UkXLbZ7aSzPJxAOFXcIkqupcowir/eiEVpBX7OEwXBJQVLJ0sBny9BYM
n6PFPr+fumjYFqCB9Ta7EF2SBs3cFG44zIEB8Wkzx/ANJsKKzvrAMXq1wgCGW7qgpbWSGcuVM/Ut
IxOULKL5vYDaHUwMTyR4NQKzCkh5Tnfz2wRA1Ig45Fe43Hg9oAYJcS5OK/48rWS6R6nW+qUsjUE3
JfLbpOavUqu8ddmwtQDGpEZNrqfp0gSXAmJvJpQCbIN86qSdskFdppXqky3mMUEFCQX8xoJMqtNK
61QykihwcCq4uvXO3jaGeYty2a/aQVklCGe7tX4b5nAa5WrPz37LOGetBjdh0uwrtbmj1H1d/UPe
HMc3HDt3R52JejAY1FfdgL5j/qoXwq0MZ4Qk2yAzsiKCnJ38otHIWKr5pMGbBGoov6SdlrsIVTEI
lF2OLVAbNyJzcIB35EeTy9pxHN3GEsUlRQ5QlOQ5IRazTKzXx41C84wAKpIlVnRk6LF+2SSmhJi2
otAVdp3tIkGLNblJdkkAVbltyvC4GL8dY3xxJuveiE+jD4+ZUm/ZS68heBC17rwpn/0FaIeN6TQc
pU2tg+hizC7TWKbDjJhrUdvpyseuJ4q8zVPDckdGzZux4LJo6hcKKtgh0aB4eeN8pvHyuYwTmO7+
aZTVV0tN0Kk2xous1D7ZXft0SJXzGMvlsZ3mXYJHT7SarxPSbFkfRudAiylnYnWIEb1LXS8FNdgH
F15k4ypo44NBVYA5Nk38LqWyj5/MgaGkwfuBFL9cHfOqk05BRqpdfJqpQZauhAYz+j7VGTWGqp8d
dYI5WfmcHFc+1U6vf83gcOT5jv7OkPQTgTC3ZIRJq/7ucHU7qDhwsRXFcVGZihVZ+oSrGusl2YRT
q6PXYcvr+wrjMij9XAWFZMSyuyz1uQ8TaTer9jtzUVDUqIYiJ5v3mdEhX14rqQwHWJYvWNLLL4d5
n027WBvexGsbIoK5CCQhJOWpxKeElux2GRR4rGZ5H3thwgLBuZzHc6M7H12aO29CmbckYU+vELKk
o6gdBeVGPn5TwxlsmZhRvrGlS/XQ3bSofUmqtPuWDhZyOdCDTKHbHKaOlroIw05pw/7Z10ZzqJa5
31LM3qcW1XHudGjqrDeIz7wO3c0rPejRi4Wk/cAc2KTYG0M0Wc1HLeOCoCDXYAA0eH8H0CE4Br14
8LJxW5OL+jz3vF0jwarkjck7tLPWUzoV0pNOqyUR47VnuImPeTurUfHCwbPbh3BavLBuPHRjLrxJ
7H9ZWwRTLO3hmuj4h8GKzMICgMXQVi6BsYatHgO6wNfZ7YBe3LumWxPv+vwgcfEK03mLAZtBANDg
DWVf82hc0YqiF6q55EBXDLBKuJHEXOxoZmBMJDgb6huNfoTbHIi6L3pBpLkga8DRag0ENk/w+Kx2
a2svSvVNHvPvUfKKJj97gqaYu8wSBhnxtWVd7Vj/GkwkLnW/+0wAFRtx8SMMOzh8eRLkS6PfYwWb
CaFer448tt5EuIXi/Ehz5O82kQmQheYBqEUL3Y6DADituTkMlXyUNIHlSU5+AYz3ewA8pfFSpHV4
7gHO8K4xoLfqsImGepM0z9wwJrQ1sbEYiczmFpqgsy860tep65KDsAvYhQAeM5OBUkIm8r0Ll53c
L9xsgmIxMmVr29mvwOF8pWK5wdYamahO1Krfgx6wT0bJ3QHQRUHRsQyu05OGapI1bWU55FDQzFfJ
zu9Zkn92VQqzgDTTTaaV0l0rmxMqhujY+0ZysuphLQJRHzxmr08JIVqHqXhJehJorTP9PfDBbtax
RuPr1GqC0VOQngRgdNyDEmtcBaRTwDbHK0SYugOl+GDjCbDsySMxcZskncQZeiQ5UMlql6FB7gKD
bfxS65OdOhUDhMicj4ZtPZdk0lNUhurY/sm8LHwGQAmIrmhpn4YyfnWs7I6uvsAv2szbTNHanaPq
CtQONT0igcffHevfFYV7niu7zmnt1WWbuFCDEGhH4hyDNkipbWBRz2/FNDR7KRS/WpO4kTWfxROd
6LdIXs/CYLlmA3oiDox0knf59zD+Vux7zNoups8sEa48k5wMxMsYOaOH0N9IjWvPMqrBF8gArhLZ
AC/f8v4n4W8uw0hgYkBzswMV9EZr601ppJwBMeLCqzl2BqFlwgHU1w6gBTS5hOBqFhsrbJLjlPaQ
ALP0DZiVivOSNeGcQRQCgaD7YrLJYJ6tHyNx1aTPbYjARL3YeKN8XsJz4phHrUc0VbZXAn5W8MYO
4DRQ1US7G1OEoKESW5hOsyIF68uyJ+09mml7vWsVsuWwriYvprV25ygQFDRAj/LMqX9E+bDNtRYh
P6VMQcKkO0zTl9mkn7I9UFh0025SOULabZq6iJxUq+ZxrHnrlwQ5Jz1dvZHh1JCJIAhe4YBkwvSI
HMQx93mGeAMvohleO+bayVtSfCX5hxbpFicCNfbzaexviRS91YStuWvwyWGpxuEddsmZ0PKg78Lp
UpuJ+pySrSDzzMsdpy/2/JT5m3q2ExAqAJI5ONuy+l5H3U2XTq2aHYtlYlIpvjctfc3OiV7hVAjK
+01qjpZXxvnRJNdpFxU6CCArZ/q5LLsWOr1YTT0ApPYzZP+8s7Z6BzGJ2DwEwfi/mbzI8HWkQ8oJ
JffH0av4KKFrglimqacdY7YhXgeWDPLLieZzxb1WhatwuId2wUApUrYqOdKZhSalmOutA5LQ12y5
eWXchTW/6q0vyfxZ8VT+tkvthaqQylh9HwBb6dj7dYpOCMD+yBR4PjAiLhPGvzm9C17B8MtaLfd+
WKAFPEzazcz3jrS3lOcOVLimEIrzW5B0By9a4ehCNyIBQn8sJPLAtqMF0LAKlOmSNB9jeBs02irs
XIDKhBpI4QHx9dy/auWLyL24fhtzHzv/TG7h6FnCg9yIaX8H1m9DRsSmAMws2p/agGKhZKtuflkm
M2N2HuU62x8zTcXC+MG8g2HzBBMm9bVuT4pxLz7EcU0xc/w28xszYBts30KUg7bHE2g17zQmdNuN
y2NVMg9+BidFkp7J5XYU6bqYkWfJYB0cFn9ZA/0EK8wCPgfUO30Bp7YASxolX8y9m9uF/VFh/ycl
RPcVKzf9MhOtn6FX6fOATF8+r5KKq1BZakCq0DBOGkXBQ2nTLXR0j6Qg9U3vli/ihKieyeL1FpFX
m7QFmCyVvx5gAxX0EDVSuu+izCEmgTw50lnH60SlEoC4dzLJRyswbyok7pPt3FpaUaZ5AqG+GcCa
Q5OjO7monzV8ym1XdbhEGn0bjUZ8ypn4HqbBMAJtivTrMrVw+lI6k33/3ISgEmKmT2fgv04wSLyE
iAXH7ceQtHAd45hOxrA7VfYR317twgE4a72yl1WOyZk4Epy2ge+PRyf0514mj37wMVmzO31MEPQq
xNZE43HMVAZ49TEOiVIhvG4lJLxUaKzC7B21w4ZX7NMXhnBLjl7uWcT3DecwZ3o+E0xaEr09gFYj
dJhne3Xx7sqEuGh4PBxWMpaXNrkjnINmWzMn65B2Haz+Vk478ibgD58S5rhPssFtypoAfwfKBrc4
+16DFa6m9l4CleeFNMfNor+yrtsJIhFE4hhHkI7Up0amx4fnzTe0uN3KfUbBXlG+Txnpi4WOdSmt
eqqBYmvWhhsmtc9nv5GX9EwY2b7QFvSiCMJqWg+T7dckaNEkYP8Sux56qIZ/S4tKj7jPwzgYZygi
wEafyzAMol4P5lCCfEwZm0Rez669XmfmEX6Zqp4xcP/RnnLY4vv1M3GIpVi49TmDJTlgwCkkyQZL
Iv6v2FVtdOTFaz5C4nwCN4+ejycAavOgKX7BMk+OLgV/EajN6IUaVcLEwL/n+U5g9UnYeRLVnVZI
mH3q1hSFsYceC7kSte1U3OnZQq6rThNcD6RuageYvw7qSj+wU/liTFxksjSsz/wvzr/H8zOo4U0Y
9ZCCFm/sZToSzzlCvrzlWHl0wHr1PfKVYXQNAkNTYs3IjIUpjJ2y75lSgKgt860axScODTQPEbgp
9Bp2YfvdhO3WUhyhBOYpBcdeyGhS3zi7sxPB9knSU95fpz4TBKQVzT1fv8BwfO/CIwY50gPD4hg1
NGoJsIT3I0FFsgVd0h+0OhyIZgQCSW/McnYiTJYzCHwCiMOZvK0cAt0YHmQjPbaZRuTzDFURaYKV
r1wjmu6o09EgZYmzMRtSojSZxoPgJrT2sGt3BYQ705A8dSFP0flqi+3CJGgZxAojDgbSz23Kusmy
vYWDWBRarmaR9sw9EolvWvySYnlpIvhMawhrgW4BjHFJCbdimDrSGWVsneks+46p+XWoo9y7RtG3
tngitNKncncLC4qr+bJ6XxKyXVis3UrNkC8amzb/ZFGKzRv3gbU3Bbk84zQTEi/ZniwZp0JrEPxG
S+rP5PJFvMjzutXnHJ+3vaL+lEZ+IvHguNqU6j66DcmvLYlAOzPvLnXZt0e1ylg7+RPoGoUpw2C3
F0SnRlDTSdvMCBX458aOvAHifai+5OFbqjE8hc9XeK3Rq3vRNPshq5tzDkHEG5dMUIWxfUyWdjYx
mv9iOnWbrZkDbDYfQwQb4aaeQPOUZd3t5oLPth+sZ7JtLzz1gHECLcZ/1/RuaBcXoHinogFXSe+s
b+NTSYtywqnCxIeO85C+hEB+vXJyWi+vVSopqyOvRLWqKwnjryZgxbvakrBR6/Oln/sPxE/Ky+C8
IBkie0x+bt7B+1yltDs2i36xRHcMpa/RibaalgdkLZGe1R4lmMdy9FOLqfYQRi8EOYB49SGbu5pq
b4sR8GZngiuaTnT7WW+em8T0ix4KC+cyelRMcK5z/SWgOirqkyTSPfGRnjze0WpxdGdJncIDVYw/
cQeEw51eDLXBnkipfPTwsBEbQv+h/0E+IzUrx9Gh9Zx+CvplIW5F7KR6iq8tdI26R02rUcz4ztQ6
sIvoodEWONR69WFbSbuHN4NAOm9sT20JDuCEcCdV9TPvAXcNmSiv5qAUV6Dw5TXRc+HbukJo8Pqz
itQ8POL2AvGz2GNo0kk76eJLxYxMMD49Tl3fEN9hwSgmEZbDvd7c2pLpbIO9i60tey/rSGzgZlRP
LZCFnQlAdtK/7Nq292HVKoCf+HtS25q7Omm+RwwMrgPDhTe1vGWTZb7yj+ZHcEm30uZpM4c2vjrW
Irtx1R7rMtTP3MP4LpYLSdJwtokWuPUlwkmo6Z7Q1ezVnh2OQumroNVwXPqiXQtn4SPqJnNUtXpf
W5StgQLqYyrtV7FmEZl7wtW/DbTsgYkBaxhUXFDhmNVBqR5tI2o8ciqkJ8JfgGGTawRfCC0yoTMh
7D7bPBZ29nu00/lYqdZ0fHzXLYsSkIR7M28KqSFmw96v12q26Yd68oiqo0DCqNFbfkZ6Ap1TQ6d9
ee3lpDrrtL8rRntHmM0kAA4qQRJng25ZHZhxIENEb9w6LX8UIKVJPTMo9NYv0hIFoQJzUk+gv+tp
VpwiuS9OtGApyE1tO5cj0aKdEu3SyUwJNmm7u2xBU9Yy5V3Su37fSzuQpvlTLzXAjVMTOvJC5mYR
wQ1PeyfGM5L8iCyNNN180AKzoEcucgGZXWvaQDfJSgMkIHV4RpizUPdOKYECDvkESIbACNKpWvgk
wE2DxPHraux28lTdkq1BT5WYrWFTq8uH1V8yqeMdNy9kv2rnKTX2muiXa1UX5QmuGzJLZTrbEa2N
MX6vlPxu9nG5MSM0W61GOVrbEVP7VjZdnudsM/flXqsUTo+9idWwpmkSJ/SqEi09sNWUuIEZCOmx
nb4vsPYJPpmHb2PX/YqqJb1ECXFmdSXmcwbuEim3lJ7stbUzmfqbyXbs0aY5C8U6muMMyBhvxaKW
3RYHXQryrf4CLh0S5JPBQoM65AGYY/SVbJte1eh+aGF3QA8BJYAA2jgzfYAYv8ckNP1hzo6lZNqc
TlUCZUaFLlEcQtpbv/v/X7TYalg6CEwwOcmQllxfaSUSGeLRVNkaSlJctNCNNRT7lnPnOUhcaoLQ
663pUyV460J+aL5FYw4xXu8pHxY9CySzkd6FSuUuEWTeOMsOnJRr0qG7Rgp1T6sg9iN4Zcbdsxth
AL5l9o4CsX1RQvmNXhFhPANYaOKplMvQq0Emw1NYQj25WYvaXSqL68+U4DY3n4JsPU4l1rATc/hU
ZpgxLMNmoJLJ1eHxnUn2qJctDjnyq2CkNrXEyyfosZJOoHGBgjYbia0Gq2u/grdq3T1oARIz28DA
a4Bbn8R4XC3Q/2wS7efvJRFzBDRGb5VE2lvtQIAEIk2uGy0jk80+mdCMd/V24ckAtpr093KKNfZs
K9qzNYqPilmAbk8NrGCaKWciFca9lUX7xemqu5V+MMBwtVB7sZSCTLSmNs/0JhdIH8ecd38yoRtv
QrIh/EEH8ibkvtummVafUBmRtNk6xOmqRLmaTnFEijIcABv8skYxkvITNVuAX6wmXE+7lBwG9MDx
7TR9U5qWyIrCulhVnN8J+8p4zxTXJkP4dzrIqNqrN4eWwnH1TNfwtolsRGDxlGdO/pI3fbmht+oE
mUJ0n9Kan3piM0/KcqqNctnH1nYZjPg45ba2tVWEH2K5YmxfW3yvo6J8F8C0Y4tmKskzNR8p7Udz
P8zV8lYTwTMCLg1j5Z7LEcG+UadCPWTORhR380aw8RM6+LuqT5k3de2yy7C/g+BFhjNVFCFZO9L3
js2axow1Pzsj+Y3ruZMsggOf4S0J4+wbS2vQk+zjzg4i4aiMqCrmnc1JYjtkqBnpxREQeymJ9b1k
dD38wZFJ+KFBSyNw/SH/urF3Bu3atcauarKf8xBdMoZ9akMY5OMvP760MgqJtgBNj4RMgBscfhZN
/lYQ68qUNXPr0Men/aGX7ffKklri219ylv6Q2A+dWBPF19ccRWuE7QimsAeW71c9UXBoJRA7DPX7
LOxXopcMdJt1tmUX7zaRRSiXiqzJzfpNpoKFjiIGdz4NSiBSpC17OKwvUV6PiCXFrzkLvVawj1fh
s8ppcM0XaIhmCAbzOjJV469S1ndqRDqp+CXVIPsx96pYrTYCnOCSPWygVdAz+wdYaBi47xaJ5p9Z
4OHIwqVB86QpTC9p3kWKjLBSh3CuV47wpJ72kWEx4nPOVb+M29apbGIyfqIKu+aNIr9qHDgqSNZl
WDb3mPN4Ay5UaeSgklLDM6uVTDylaKannwRGUU/JdKFrsKJ2hsgIoyNgcz7gQvKp+92wKN1KJK7R
NcLlQdiUaXlHBGu4VE/lRqLPC3W6gQWfnKYCsV0ybqGMhJX0JpctE658aDkqlrn7/9g6r97GkTUN
/yICzOFWOUuWU7tvCLvbZo5FVpH89ftQcw5msdiLIVqy7LElsljfG7MAIt6uAUlS7E4rg0pl/vfG
m5VSeUFm8GG0vI2SUEZ5cSmQJtcl1bncciBliWdvobBProO4RaYEMwai/AVPZsCNQ/eh7trU1Bmt
HJMJAEXVLvNleK1l/zEwhVu59VOUhf0U6NN6kFa/agcCH7x1MxYESmuR/dY2LWQ0rInGxzjnijPi
VKa+NvgIIuNXOBKP6f6x4Qdc61cfiB3Ky7Ww7IU51ivXvnnZS8wsG+dnUnJ1wI1IcpFChKfCAzWH
ENdwfVHKcHAgL9ow+e4qPhc9196whRG4r6fRJXsKaY0kWnhWInS/++KLjidCerg+3TA+plc3ESnk
UejeWAiuAXWFr1EpD6mipN0saQHKYH4OdkpAZtBo1CcF7oaMhAnEcULmLUymCHxC+wJTyKJFff6O
cyxgqZqcfdMyPFcOeqy2rsu90lLtBcLsBmTtye9STB9APEsQR74x3ozQmzagTugzdllcF/qtaO6l
S1dO/TUWI/n9FrmYfPYmXyhByd7csFvpyR+PNyPOHNrZ7iNV08J7TIJTaSO5+C0iQPwED3WIF22A
q8jjHnNXzwrO9cZdYGHSOqzd45pGuZbyQc7qZKYbWanIXCop2mq0PWWPazO7ESOw6jkP+5xQCoAR
LiQ3fzcYKjt33bSXgCTiqvoUvrWTvrssJ9weKHRye2/lJQnucwB9mw7Budh6NjedIKa0o+Wcoj7n
ngxxcUb0hQCkCrpV5lrxZxT6e+n6wStOz34/ZVTYpZ23ImNW+234Pd0M6CViJ9vVRAYQprnQmEZI
YF8UUqcaxllHGUTnLcze/a2Sd63Z+tEhDGgYdzjR3SvMgRzf2tx7sdPQWrUFJrzG0X8y1tfUyu1F
o1atE30g8Ns30U+J9K31+2WTAhgbX5yw2vh3gqmmFlcVMHRgvTLBqMpNs2jDTRXWlNXRf7WEOutI
R05RJ0adt+2KgYowtxF3LXzJS1E+mYC+Z62rYVXTdJMcCb4ZuaDCTdHrz52evEqrzIHIJO2GkxRf
9mSv6PCFbRgWSX2LUCEsyCBJ971r1IeOxCwgo2T4kKP/HSM+Jhq/Ca9mBoX1eD6JiahQcNebJn/W
VHOWMxFK4g0uFV19dGhmtmlDL9DjIRf/AdVo/2JI18JJODb/vGx0UZH0ggXfqIPTmEXjraAGipMY
SiKkZoV+Uuspi4en2XYpk0AdieXInhxFk0uvpfI3FIdYpv0IDtxe2iCD5Kih9N+Ykxct9zegeRu9
aAfzUiGPjwlFhvDZZLgKUfu4YuFYJKpg89HxjmOlXfrRy0ilBBBxML7546uXhkvqTRcx/7UGUyCn
D8k1EZeZi47Cps+bj2RZ6ifHOxsQxbUslwaN9mb6jvhgqftUvgeKvT7DAcVITsXOsEJQiDwrOLUw
chp0scEIIjugCU8y5pFOFayGdthYMfK9ZlWBwTl/58wmu4c360Aa65FEJAAYSLIIUEiLE7C4WxX9
WNaw6rLfMwLf+2odIUSlN1sn9D0ESMLTvfTUtEy+R7K6jUJbVjMs00NO5DmZgzqZxte4jJbNxNVB
C6ZTUt/xhVBr1YzRoQzlyuNFx5YtRktGaveLVTI1LnD7C6G9OeBePtstQdJoxBvawjb07bOVAwgA
OZDjAmz9U3GVpLQ7VZ99oEFSdUtSKwxBByRTi3CvCJQ2o10sJ+4yYc87Ce1QWwhjTX/uPnzcAqmC
XhhcTiKsiUlGgNptLeZ21K6cccQQssjPfCO3CTII6dsiWVFY2NHUCwqWEv4+Ez0IPIJ040nDjtt1
HyC7UNYVYNtcAbzMCBC1qG2bgVi7SVaDc7eHetHb745Llsteo3oZq9kuiNCVRM+e+xJlckFsPZn5
z7yTi4afZdQtoW31chJQODQ5eKyaeojzzP6N3pyPsMfPUON/W1f+aiZOx+wgObeN/mCQguMiQFAN
gTL63bY2s5dU8kdmaQAzSs0PWzk3+wkJvqVgEBs5SAq+Di/4G/OnawOQy3w9QdSpT9f+TXU3fQF0
6STDa99Bs2oXP98TOw2kO28Tfjxma36OcAkqs5CktjcU8wu3/mzKA7H1GwPFEZvRhaZjCWZD3fpf
qd4sB6x4Wf23pU0dScaiQn6gGd81wcEu9O4Qv0otWGqTu8BsjANQ490k3KCZm4SZ9eMB2QmpB8FX
6P7yffqw+L/YFG63Yj1ZYuPmnPEJZb/2d2v8EPe/qJ1iJfOKnTiV3eA+bHK2aWgvKxIUmL5lCslp
0VjM/4FfMpGgzi2EmcPJY5VsNGIite90AYFmQuBVKHQblQLCQ6gUqK82WZnGu5KGoo1TBpdS78Qr
JanarvfIw/GS0P8I6zdYWgsx/J1cJZTZjWQYMr/NKdhP0C4vuAzUy5T0q6FRe3Tww6s5mda6AGXY
GuTPvIeD8TvkNLwlxLm+0E6z7p30ixyX6KY1VCy1A+Ri7/bn1rZ39KRoexbjSxcH2V3PMhu6Vhz1
hkj/tCn0pyBYIWputp0bguh2JKQhd6KISCWet1Xks9wREyZ3BIt7M4rQ9dFtum7sKb7Xk6lfND3e
GtiA74+DZAfmdnAYUSZ06rASMqhdDUc+hQkvRksWtuKm/M0GmD2mG37lSuZLrj12ofrQ7wyAn50z
mP4t9s2aj65TX4JSHEu6zSZRu7aqjINTWj9TR/yi17cJZJmDW0DZ9Vk3JoBruBPaYp3XJhmuaTaG
fzs3vaqeExWWPt9GSnfP/x5qPURmHG9IEmn+efrxzL8vsOekMWJghuW/X+DejtoFYBxE2LLPaj5M
Q76LVD0dHk+lok84c+YvDGUCrmtmvx4v67Ejgen/CVVbQWRG+tnyHEXMeej/Gsam3CXUyZwfX2im
Rj8TY/lFhn+zJNurQPrW75FXhr+qbNC35NW2G8OJtV91n7yI2vqTDBTEGw5YV+CHgE4GpSZF66Yf
GpU/q8rLvKUDf7PA5l5/TIu04DIz9YRFuxPNYYzlD7/Ch9No3nt5lcN3UYffkYzrBTdQe5dftXGa
bkYpfmxPdB+dnLaIHciaKM3kw+Tur9r2bvf2VzXW4XoYaVgdfI23dwRnN5unwgrvykZaC54mDqkG
SCHpW7lmLrCnqxnb0gW+zELD/hSuILeD3hcZgzhPaVDtdKKZtkgC1S8zoJ6opF66Ql2RyhripRZX
VOXettEmeJzevOtB1nymur2mW5od4iCsc6bhUDIz40aT8QjXHDhAqd0ursT3QCPqnagWirRiBEOR
SKcTiojpFEcg6gsxyGhX73xT3bUCm7fuowMoTYcSNrc6qMwEObOCpD5I3CJbDLU7Q7OWbV9n8MMN
ZdIt8xWvTCdvjYUn3g0qTxZz9CJWT826uN66LQj2sFe5Y53tXmo7ow7tbVcL//w4YJkC0TAbsVRI
dh9w0ONAfyvojD9RvDpgpQodwZrbUhcYdmRHmjNshKer8xdTVhaLjNwB9P8gS49vdnJQkLC2ThMd
Aj7bV35WnvM/kh6x84/XVfGE7LNMtW1bai4ggu1tkIb5rBrJgCEStiE7e40obqiKOdmq3mTbqx3t
qjWePGOuc2G89Tp5o+pJX9FfaqzhdqqVVqNZMPy/A33xC1OGNCLH6X7s5E/pQoy3nXfWnOQpSz1i
6ynrWicDKVK+Nt/sp/Inmh89noq6e9ARH5xbdzPJhxc3rb8rqOSTUAWSx6IZdhhjEjoTynKXJ7H1
0uYVaVNdinNlfuhmaGxbD4r38TDhvLyOgXGsawfj0FywHoOoPlP4HLc+93jVEgwh/aPpAP77yVR8
jPTcLJwqiA+G3x0dIdprSuznUq8VDQ+oFEfmzc4rUB4m+EmL0XuPiknDmLLIJeD12At0ZoO3QZ+p
Ma/q3tmSZge1aBc3t0yT9Wgq+x4b0l/i7eUGHNCga/lKUlRqAwz1/fTpVoiMy5L68yb6Tn2XqOkR
wKnKrbNni2BkK4UbqnU7ufeleRHzo8dXseQhjJA9Z16gSnTOeZuu/tf3Pf75+GZO7JvdqHL/eOrf
w+NnaZ6lHRAyb/7fb5VEbK8jUc+t7//9Hz9e2JojlUh5vK26aOt79u8qQ5m7dO3YIyhbgMxARuGu
JVOXNw/iXjXXWeJ1nYR9aVm7Do9HldfP+hZT28FBGMfUqZ8iyndvdnlKqOR4qkIj3zk1sEBMe9nd
pQSFXcSY7vrOuZckm/2WAdG6DSvZggZNdrLVVDxJQ511p/yeKFi6xE3QIePi8icJ6C+TpDgYOYiS
M3X0TdInvKmD38LWxkPfn92B7sIpoiZrslFosNCjwW3yP63Npt7Rza1n0jYxhw1QxIFDzhDaJsj6
Ft8LqIVpUgo7gxqAnAp7u43wibJ4Q2bW0tLDPy5J8agCOkpN6clZ0AUt1y1WvUOvgb44YxOtHKCe
jd8P7sKNrF9oKbVNHHsnNLp/6oz0aywiPu657tUMMdYSLREtA3aGFBisEGGZe9/oOhoi2npnts05
zNr2msx5UzoNL4uqJapmbIH4h8G5DnZVU+XX7kJkYdTDogpLIoFY3US1U1cUscp6Q7ngqfDq7QRz
+uFb6BitLI33RJ2EdStPOA3sky0oSUFWharEHrjZJOIStUXAXiK9pRVXcy+R59fURDJoRC2bHac4
h2QuV1WYIFqcFQmqS1ex6NjBeWhbuYFpSH/igfUmW3qJz1xHPTq7U/+PNaAPcVzAb2jtA0KqIIfu
MISHBj4JjvmEaPTRYdtUX6OrNYCSmlqH9HrvytzbS8mQUeYNotTouUEZseAu9WOW1gtC33JDiZdc
zBVXJf6PuCBQjprGbapRm9M4jXEQLT/QDCX9cnp+cXAlNB0fVte2bI+tZJsYk9gL0uVk3hmr3kob
XJaIEzAGjidRcmdMNTpcHw/dIQQGmL/QeR0b/n8fY9XVV+rZLOYmTH1y1nS8vaoAORI7LbERE1od
TaafTUebF6t0u7AJuVilZhmsCqSCQ15r53rELtkqZV/N3l4HngA+xJ03jG75NDBiXwwBcVQ/ySAe
rhbwFKl42lEnZW7Bps2UCW4zrPJp/lKKPkYWhNUqjTN1NrLpa6DGd1tJ6MLBbXEGsolekKSWI+Ub
NrnmZDddo/EHMn9vGz9IomkZrIPubOIg7CnMOTRh1p8KgAvKUHussuWLaTu8MQOUl8ixHag+Y6it
+usUWFtbFDoJp/qvZr5felZ8wWS+kGVLhQj3r0FDd6CkXR1LZmLyMUAokmtux8+6DPKdSiK42ZJa
KZemhmhqr2S8aR5/TwsxwK/LYG07eFZc9WxHa9ONqnsdmmLNVkBD5tnv8rDJru0ABWexWG0yPbxF
tpOuY00wMvuYXhohqGlovPGUutzxF1Aiu0QK7UIx6k4KwjCckA5BdqM0V6I6cLnFLSKmaZKu5jtB
e6TGm6127uwKR4IoqaZYI1/WGFdV14rjR0MB0LLRuI7TuszWWUiOTGsAzroDpqcBO0oLiu513o8b
FjptbYsK9t3I+m849AKmaIoSbV1GJjjgpHUYGey/hUrzA+zJJs5I6CA+7lj1CLl8mt5I4RXJyoyq
ZtkxDflhjwsudLgfFbOIBCw16U/l6N7DxvIXGRvEeU6t0JTFS0fiyxlKmqmIlDA2E8rjvjHM7SAJ
VkRpFaxLI0NvxFQSAc7oBtlXQTHyLjYOc/NE43pXEENeRnsEPufcI3AzL3raXy1y+hLRLVnV+3ep
1JreDcK1veeCOJ4hZFnH+bjvPgc56mcxWnd2vOV7joZmURWiuTwelsYvr/LlRdAGy+hkrXNqvooh
6J5iihLOmYtIa7JeZKWcN9W6IC9JpW0prD3AsoHG4cxcJUS2mjgllyKIPhAQ4a32x19WSvNvYRje
ypR84nqsKFx79evJWcRtfm78ngvaHIjUaG2MJWAZHSK5WnEy62nQMTHrpyIiyKczuTjhcIHoE+Eu
/TjjPlIUt8KpxDIY/LdSMWBDtNprBVRQxDEdkLM5gzPdYRZcmd0AjGj1Www9OC9j9yWLvALQQX2N
Ufnq9DXZk+WnTFvodMDZBRrCJZXYAtk2AXx6FnHuxOFfq8irnT2z0bn/TCKiWHnTvnf6cRUj60b/
ToNRXzEjl5ch8fvjIIOnKBCbXvtsWAJPZe2Yy4mQ+EVJhPdYugZG2OHqCsu9lZa39lMMVqkNCiIV
wMvQGeaKhWEwBEEW+sXAhVSBlnrERy+JFdxj3b+qxKC7vY2fDXf6SmJaCaOA9EB0S2lqjjuu512X
iGGPju1utH9JfM2JZAKmaNq5GZnC45WaI5KGmP72Fv9j1RgLMfY+4b1QFyPnEBjfYKxpAK6vRuu/
Y5L3D3FTDQehTa9aECHDxXTcY6mfnEDiZR0vRlPgwdRLtNOt/itWU0Zy2W+7GK0VHW+lXn24ZeAd
yWx9MVtAg9EGL0oawlaruv+xzXK6WYSF5wNIUNaqQ1Z09cZu4QhqZCE72WdsLLyJayewzuaYeE9a
yoKqhceqaKY9OIB3y9LGv9XN8OPTq7pP5keP5yfMwAVyiVY2Jy9Ic6TZLMx5BxjZpf851PO/XNxt
dHqGIMVppVhUdcLhx/mQxtF/Do/nHg9dcqD2ppFDRA/FQaS6txyVMS6LQLxoidGvBzP/DOrcf7IY
TwLXza+dhqLCEuOeRKt+5ctaHjOD4DQGP2B1ZeyajA8jdIdkx5Wtp+6FFqH8aBaIRyFW+GcRkm/v
QH4ilZ9dIQnBEqGDJNzJgSJiBaPrUEx9rnobDxSluABk7HHdKLqXA0kctNxXx9YDKROKBLtYaOJc
dYY4P/7lN/O9teNU9K3uF8aD9J11f0d6Kl7rFDwH2UC1Uo2TvhlcNTbXkwX5+13w+7MJCL8oigk6
Shl9bzwWtO8ex+BglnZ4oIhRILedn8dwPP3zCj1Q7UFPmSjmOwwq++zq0mBvIMQCkc2v/z5dBc0t
d3xx+D/PE3/iAOuRcPH47nGgA1uDc7Gz3ny3Z9Fm2r7jepxpTtCxx9N0KUbb0IraDe2M7tLQSKxk
4tMPj0Ogxbg0Qp0OyprPFKDgcXw8nYkSS0CTgSlOYXz591BMWQp2xz2pCAIK6yVZIPoC4VK2byf1
/Hhh6BR8dKKkCaI1TlPfsurOb7yf99GxaLTV46nHIXUaa1tnKMQwt9gUy/liV3OjjUHO0wEF8BAw
F2j1lpZP5BtIQVCe2q9FWmun3uV+XHqG+8tVWbgcrSk6juBUv7ovXLoU7QaQldH4EoaaeGP3KTaG
Fn6ZmVRHhDC0KUfG+O7btPK5JABu6/nh5EIX4Iz1LiGBI28Ku9BYjsiQlXUefQSp/7wKsxzaKjie
ur/5JlldhC9NiOkJSaMKWCHapUYwbihVIK8UfU1Fz65GBHw5hjndppHxigOVjTmbapsJIWJfdc1S
9ncBmu4PgY6EGvICv5EkBCh2o83j+QmcZxsEpJVl+Mc+jKpbZxA2L171ruO2OvnUCv2vQ9eRlJDE
DnqOlJjyx1eNUf/vS8gipd7PMiHjGZYYlfnmx49pq/Jqd1gcOtSRfWd7QB6Zf7NCB0u2V6lVxv7y
VJTDFkcyUvGwjLejV4xPaj6E4H8o6bONdJ0JFXvnPAUK34jniifXgc/XjWCv9PIe+LO7aJL0G3dD
tc6bAKwcuG3lZCMFbZYt/0TiPWn68DMthqtU+bVvyJWZyKJ8MnMRrot34bbVcaxC/RiNBjJSX6+f
AELAix0UG+mA0YBYO+/yODDEtHTH4ljy+5EPeD78+9UKVbM+pQob+X+/4Z9/9bFcxSGL2L9fIABR
XoJ85RE0d2cZiO9Tl98dzVOnfn4E2tHeulwA2/Po8apU567dIYsCcpHvdoZsicLWZyccKhAbzBWu
Qdpd0BMKpYk6W6U4GFcoE5t9HPSbh4DocQD6EvhCh2Gp1Z6+h9deKm9DkUd3pQTh1W+q9Owk7J68
VPYoLMhImALnxF9drAfD7LbuXDPmt7PMHxRCk7Jcx5IuRtdGwt201ICkaIdotmhW0oP5mQKf01ul
DqR6qTa0dRc0C6JsypMUCjuQb5NuzhpGAgQ9qn2z7mTmXLqISb2zTG+D9s1gqW9RaeTLIFNfeWf9
bsEbNhqtJPTEmGQ/BaV7DJCcOCnnQDcyj5JzF5SZf1ACK2SDeMkfOgzBpCOcIxHt8ij3D3bGVUYf
7lPKxgwVJht2CFXaSDHSaURKVO7AFdIOMxnWY8G2udFlZhMd2zmj1+44HQoFmuEzPy9IFkgOuHo/
rJjYFgb6rU94M2Y2cNW6+4blz3Z2cs0yiW2DEX3dUHW/ivlwl74unFUGKHeKgvdIufouZj/hziMJ
+MknucYRCRZWtIqL2OSkcdamFRp3GUNX9E32NxGRfPGhjFI3bjHzY5jT6RA92XjDjiWWKDP2x101
fjVeug/1oD2k8rmxrOromljAOsNj+5xnyz4VG18vEEsJfyuFqDdV7QOtBal+MNLi2WMmXvOBqx3z
mzKcNyabgslYFjSIV9XPEAuo/MmARGm6d51RN/GDWYmtO8tODkS/1wRbplZpH4j5WhJN6B8tywPc
KImNUIOdH40IhUFPKQE3oJl9QMRyoMlpqYbm4AnH3449q2ak4m5btqBksrizODTbqOLurhm981rZ
Yt9HzRchNNUir8nlCtn9widpbNbM7E9nuRODPTZ4VyFsy9LnzDXNg6kSFGCskAjrMKGNI44GMUWb
MGWhoB8kX0gv2JA4waso/VwULOgV3MRW2cRvVzmsoZ/sxhwZVmeFx9F15Y6IwpZt1PAL7UYGF27p
m9pQ+A+zcQfuVS9IL0MY3YzViu0gs/dqQAflpVt6UJxzpdsEV2ABSUE0RvSOG1ICEevowruSwk06
imeka93w8ayygVuiD3IuIsYf05OSs8Y5195si2DZEjv7xiEYC5csvyZOF/syKtiouVW7IxJzE6ry
MLEz14ewoR+GO1rqgcaVJb1HXd+vUSQ2S36XZmep/MSIly+l1LUNkbWbISHVS7A3ASXKLDKxYsEd
yTHLEl1q+ERXhENkQ/M69SNOKnOyeVtRzI4d0Kd3LtxSv4kx+2pzVS17gT6kRK7KtbbNhpx87BzP
GZPQLqb74ey6Li3mWUMlS8Ci4WXMZo4HtaHhRtNqh6TLLFDbsmdfY6Ef1FJyQwCy0A92ub/U2m68
CBjx1Js0FoQg2DF+7SYVIpSNBWpHUPDb6COBbc2uotPdZ34fjefahVlmvAiBH8HQZYsIPyN2eLAt
YoF07eyQNX8KJKNAonAfo7y8aZQdoPA1ikVvsPIg9SE7CMYZ7cbTUIk/dhN8VN1EKuorBaKkE+EA
WbhkRNjBS1zj/suywD+nZfdelaTDeHFSnCMv+lSJ+csWGQ2nGCfOE4urwYx099TsVRIo1sqWxpQu
z4MjaEmxT/X81DiCmC892nJnXAj2wB90UPzGbfTKCJuc7flQsde2U94lwwFLs0wiXSZAi7YeHUxR
GJrIy9mYRdztSU0s1k52IBsGYr+MsGcofiKx9Ds7x6Jb6VFxtUke0DtySoPIIxVTWSt79P46jf6d
kt0Kt5csnSB715ymuvmKbI84Hi7m9D74KI46kxwkEPx7EO2wYNYHdpJM9j4lDB7i651ogMFEpVWo
W6cbbOwfg4wgQCH9lIzEPYw63pN6im7xSN9G7wp+816AR4RC28fF1+CduthoLpEr8BeTKRSoD2k0
SEw1tFyEuwZtmRKdjRy7rVLsD++eOXbIqqNZUYaYqooETscQuWxAHWM8Fcau6PzfzkSFaT3uSqOi
PpdIc501bmk7jlync5JQ1bxkNCYfMeRKgSxM6cdJIprpZ32JkaGXJMeFzxOvgq6BORACedHJlNnp
WbVqXDi/CN5r0dqCLFVVn6kiGxhdOmvZBdiCy7hVWJaBnufMiyRnyx62EJUkPR9w9AeH2mIjrGvb
ATD1EkJ+21zxlxoPlVGehiakZN1BEFJGcbrSlG0eXfknLqz63OjCWCI9zVY2N7MV9iVadWPvHEco
uzuyvXfUDcTI45v11MNz+Xr5Hrot0udx/OgV/fF5jO9VEsSDQ6pGt0/Mm9dnKBHy5C96Jrmx2Xpz
g8hqmPixWOtMp4BU6TDHE1CEPnbbmvxKhI/xT2eaHfrftsJxgis41sjTy3yxSMbkp4hSf1NHw28m
A7GfMW9lzG1Tbg89lWtPFdaobd/heJIykMuIUKeVMJKnztF/2xj8EI/VLzn28JNS5Radyp9EHz7J
y9hqFUJfYhLNVYufHYX1Ph89tY2lrBm6QSvoUCFfo9qLHEzUQH2+LmPD2YqpssD8S9rHSnR99cDf
RJN2DO2ofWpabO20xHXea917rp0UL0ulEZwhjW5P+vq0lTO3TSc7BEPkh1fD8rA3C4/N4GiMO9FN
b3Wb3QykwTKyaRJXGet8180ZlHRM1Kg6QKCh+wF1V11dmhuZrpKYkigMTE9NJ55dpdR+x4RNYIMi
mDU3iArz+Ly5I2wJjcrWSBt0Xf5pcuT/ESg2w9MLJeuRffRyQWafQTX25F0czf/rF5O9qDvCFJtG
actM99/CBg1AUmseOEu+UoAsd1lSIEeXezYqeRlwQwPPTUtcJcaR3Z2/QY+2cjXaqdiKveiYgchW
GXEtjjejSNuNpwq829gk/eE9KNNmVWQG9BPRIR70z6I1p08VReMiFO9TiizOzTJSLireN+n8HnEo
bYh7bZe2MvH6ZyaBPspaT3F/n6DpINjcfjmKmZBVlrVwguYnxWS0MNz6u65YBvQOeXH7aVkw58jd
xcak+QVYj9MwtbuTVqVyYbk1Irkk9vZWuxGGRd+PG19gF7+QJE7rjp2glfXxKUz9vTlobPQKHyuX
xkbwcbAjL78Fkf5dmwRZtzQle3X9VmnDN1kb2tKu0mHjC3Nr0hPJ+gEi3psaqtIq2YUOy7JVJJAZ
qcTO4LwlSvDHsAFDXVxtpug7cbv+PFgam1Cd39DJ+EyRtG5ztLpmIbVjDqNC6hEFHBOLd/7XVuG2
qg22UXH5aUvzk11Isk4xqEONleooK7iZPvlw1CSvLRMGJTLRxtZscQz65ESLgIE4jh2VjBTtJ9VF
jZSlZa0jX4A4YYqjceM5Y7guScR403OKvtFY/Jhpn60K+1y2jTxrGmp75gX6hDQ8fVNyxrQ+rVBR
pVgU6E9AKrIy6LtHjeL8Sbk9gI+R4ePz3lkNsI8xuLvJrEmjSUsyxLp9FBDFiBR0XOkRXUVag/xT
q/AdlpThoj0jmBk1Uygw8QSNcW+D2FxDou9UE4Xr2ZfbWql2Dj1u74SgwWNBXLnJF80GE4Q8m0TP
AQAmVBOblGBMYIlfeH7zzL2AHEUC7iHMq2cjtKk1SSmLyCp4fS75ilkKjSqjqA6j6hMyVxJrIyoD
s6cIDbhDuWNghDwowGNpX0OGwKZWqJFyGjd4r03ZbSptykn4svZxj7EC4Q+BuPFXmFDZ4HbN3Eyg
MKt1Y3dXZkBq+Ci3QUGZEMrU/twEBZpxQsM8UoIPjwO05m/XzJ2tSjlT5/QJlm/9OauQhscTi1VG
TFyl+Q3mVMFaK9oM1wH4fjYU5rJ1yN7D7IFvdo7/o80r2NZe7W8dC69e790pWNWfH8FoQs5VgJkD
c2tH5YYeCWfrKgP93QjqbcfZX5fCkq0XqH0Vwfjms6q5UrZxUF5zH3OahR8xixSoc8dplLWxUZVn
lruUAY66yHaTc1Fi/RmlQXIESu8+UOnKTQft6uXcIbPayt+i5s9gDM5z5AtSiULC6whXJJfJYu+O
bcBdlIXlrhI98J+iHCBEznmRBnPutqO1JTKVuJrkzecy3tpzyrFbQtIMTlxcKXfDSWyhaEmhSGJR
xjc6pH6T1neVvO0HxWw+i84eCZdep1crC/PKlRqe764NJDdf8dxEecm1IMTz41VOPA0b9EX0kmL6
bQONcTLLCD4eavZdWnp9xL6NvnZ5pBS6lnkw4COQbWrt+fGmPypgAlMg4JuDE4Om0khYouSnjAGr
y75+93vqZYOEHJewDp9YYxVcT7QucwsFk6cd2yxLSC6A8GlqOF23bi6diNwz4DMRD+QgPGrPHj1E
QDVLWyMjonHCatmYdbMkWg31SY8gfN6BurhTHf66JSsn43EXx+eWkgclGvuo1ck1Us50EEyefU04
u2al6ZlptdqHWCVSu08NWnK9fN0Mmr5TtUfBqhHiNUmE80+9k0Wtkd1q0FHkTi+qJHwzqno6TaiV
tlQbv7dpNx4SUuE3UWbLLVDv8E9GpQpIf8deCBLHXff0+FcY4/5o3bp4GjpvHZmefOHlj5MopOoA
1xy7uMehZ6Eoq3TRzHUEpvDvWUkdRAD6sJgkwyy55SkncCxgJb16FdJJ3HcaxU7sWZ4MzEYQNa7+
jBkEu5kR00dbMHwWIPHHqTMO3v8wdl47kiPZlv2VRr2zx2g0qovb98G1h4vQql6IjBTUWvPrZ5HR
M52VNaiaRiORWaEY7qSZnXP2XlugOp1wnR6nygX6hG3KYTXFsvNQuoZ4UdN4HHBFNjN2M9S4NJ8J
wYgVYbUkGkAqHHeiQQWSSnTPDcJdBNjBCPE3i9xbLWohOsYzYMse9d2gsNaXrp9iZGVXCQeChHyB
lNqPvn7yPKXxUs3RqssfYezqSGHH5ijQEMFsx0aiyAT3fUdje+fY7XThO47sW83QkK3xDF7mfw1t
5COIZrY7RiOAUeSM5VCZj/XoPLlwp68150RcnOapwDzEkLnYtC2tEsyxAwXiiPpJw9yhUigxglCK
O1T8G+4E5BtzGFI08eWmEYUfRUhEXmHudA+lTKpF9uc7HoSBSyFETo9gn3CjOLv6hSc+Bj9hCUGo
t576AJyEcn/8Jx1YI0IjHHUmpEmNyLPUwWCOgd/tJmJQ6Mjk6QaQmnNwMIu8cOKhTToYnE+ywsjQ
t0bjXhPZtA+L/qmtxQ2hTFy3gXJz6OG9R8xuLxQD1SEU5bGp29eCiet3UGprz10tFHsv8M0177Bz
QUQ1bqUYOAcTh3HfUeK9FF1D73UOLFv+EMY4rFKbxvXgwjZKRHjlzMrhevQf2Emgt3qTwYbpJsfP
69f85EWoh5LRCGdLBFou2c4m/NdN0GCSRSPAu1gTgpwGUXIYyGlQIbo89NbJDrZCtc36kWWk0lDU
Vc3ByibvvgfWlOJBNidX/8K6wVBgMsb95Jjf28bQnmnqAwGaXy+ozAlNY+5hKR/dMLfv4848BIl/
lAZcBsxkJfJu/OxuoLZGmCA0YmZ/Za5/N+/gx8YHjUWgwa2hScznnmZyfC2+l67CXc5tfLe83Hbe
1YflcccrzNBxbuWY7OQF86GtJxk7I42w6feneOlQjxaO8zy5j97YBhu9d2qykYEifQbE0fFyN02t
2fvPvc1DwJKvcWXfUV0H5JwiO6+lsrcxWUW72MRJUzDYora2yoPGhw/IjgGXwLJatwWq5ngy926C
L3Kla9E3LM/pDhDLZqAUn5DTVk5CL6Gtp32KqvgpBXJ8HOc4TBC54LqE2HSYm9Dkp3diDn9ZAomX
HeAzvWFZpLFhGTe9U+xIjZHXJeHArfCxDbY010QWE4xSegejarSNFtbdZsIWfevW+nd+OrRVXgdB
kwfggjf41mYac/0JsAPd5Mro7uM8v/F7/ZX4+P5eaxGF5Hr/ZeiD4Cals9DYr5+QZDWfraYwcy99
M5onDLkuHmDkCZLOzg64sX1XNYjYIy1FU6kxmHQtjWBUDPG9pQ5sMh8x4urXaaSPjXXDq2YhFRjW
efWuJALOskmfcyYlzQzCn3CzMlLn6Iz7mXhMw8w5yZVhfo6jafzqaNqqHWWEPPnDB4N2m7Vo/NrB
t89ePaCubmdOmFefY5tcDGX4KDLhQcG5hXaFxrF0+EHRs8zhhfBlo9iFuEcOecCwmajHjdHWw/2y
duILYsoQRaAFDQ0jz8Q4ds49yOYtWYZRs8lCcxt37vj7EAKECjJz93mvyRbXdarU79ZMZi5aA9pN
2uBDaZiBTuaIQUxz+8OQyd/bsI+2MC8IXUjbGzx1HDJ8nFxiMtRNYKD/KAhAXhkanaUoDL/xQhuv
QumUZyRW6xB1Cno+R02a7UGIDDN9rMDaJ0yuMCdm0pP3WebjGZBVft8dMpFUnP3TaUuqDkqDVq2M
qaHHYJgZDgOhHbyOSjnvNaQtlJ3nwgRqVdc8F4MS3aY3wIPYXbVGxDBcLac81d0+GWRzS8ZBtC7D
0AFdzUkpxS+zvFrLUkhDVHwkSkYbd14ZPD3FgmCZ7U08zKTjKN0WM5eCvkqHvnWSX30DWGu/WdjF
vO3cddINUPMOwbVxJOSxDv/s8rLFuMq2tnEgW7G4dQTVd+sb2yyq9YO9rFSV3uxKJta7UuLNcWam
bFfYcJBNn/wAxz0IEkY4oH+MDUlQZGm+Lz9Vl6a7V3pCE35erhH9thdZSsICeWoLXa+OaRtPu2p0
vvqNejJap32wOh6D0AuY8SJ25jQ+1Ld4U2doRnWV3XiURWbt1WDGH2ONyDHMYvypfaFv/TYp7sYM
wVEoWvPadt67BlPzY4BLjJZB9Hudm2HVV0O6A3gPXGZ+eAZKJowBeEmj0l8HeZ88xMWcCIpKKzPr
6r7umADqqfXg6CNQzbkzTCjRpnAy/9yi771CI//QhNseCwBlNLlBgLcFZBNylQh5J1oyJnmODhpH
b6Nj0+45LG6kPVtzSKO8W14aRpQosEiKquZJPLFd7YFc5fjkxxyFIl9ph1RGOXYGDlwupcBJM/NL
UEJPHer6NgN/DQSMiyVOZLY1XDAzbFq4jmszMspjqoM8rSI49smc8zTh7sV3AS0zsfkWcYrCRZFG
f/QlpIwuS3DHznmgpW5/ARRpPzYmi4LMgnleCYLdqnUWFmgxN2UeWBgkSoUKr3AZZ8PuHd1MAVlB
OrbEeva1Na0cpwzPTYpbT+rpiznWw5dlBWB4VZwGHL/btuTJGFXRbUSHALqRLP91NJBjgxEHj5+V
XAuCHjlSs3YlfYV83CCSB5ASa7JEsWck70OHtsJCpIBBPcF9nGXpOWzCCcbGiJLV7++K2cSX4U7b
6E7Bt3A1qE19SWBvjB8pyKvhEv1oWEyt+N2uxvbqhpm9zmIzPYDbxyDNtrpysQ4/KLO8uAgCiNfW
rwr91zrD17PjEvUDfevVWPbbwKasXV7xKlA51n6874Xfx2e0GNZuygSn0qm3LvQ2MewJNIcO/Zlt
UVXFMa/Gb3Rt/HWudxXpgd+gA6Nl7EgbMEH8VI7mbj0b3RXT+RKjVIaV36/ZLTxtJVB3vjVVL/bD
EHZ4OqfgXcDoQmjADdU/TKXnPghMZ7u8k8Pd56uVdSRDLcWAUbZYZYAEIBT6LGEBxxIX3SCj1Q+0
/gfOBNBOCpUdYCj4p9hRHIX0itKShXZTc3TfLvsx/im+Cc5KcWiRs/LoUVuayLKbL0QkymMwH8eF
2WByrTWEo4WFxXIggWrk1mwS8zEsTXRXo8m16+io5zUP4HclrmHjdZeqRFPuwgJYIgkmRWk9FQVg
K6AiKzA/TF4oFpTMb+mQuZvKxVSq8RlbQ+8D8NIzpUt4Z7+wg9u86Q+q0e7BvEZMvzr4JCHiF1xD
tFUB3BZaqh4jt+gwHVUE4wRpu14Kzi6Ibp2grc9+XSLTQ5B1XIrUvDYQr/rhYz/eLvd65uDa7fsC
7k803NIltU9LiQqUGimYJc/uHJbJk6ZvaBJXJFgA5u9tjQ1xdoppc5wN01C11RrMCS5emtu8DzbN
YD8ZPEYPqgvNC2aAh0ro7bEz9DO92mLdIri7mSDAoV/U6lNr+i+ln20Lc8TinbXq7EjzPbcH7oj5
CGUQVoQxWz9Ba6hOdbbOahxnvqIbCWKEykcE8E674SarnTsTmAqJlKNYY+fj3eq0M+jF8ALbj0YC
4n/0ciZmF4mHNKx0dUUM36ESjbUj4S1qbM1zkJTl5rNDwBDMBoN2jRr9JRxToIhdUl8z5ruXypuD
td/pp+Rsaa52G0wKM4UxvcgO7ToKDhC7VovYrPQbbKR3foVh38GV4Cdy0zkwFlB4eacehSpq8mR+
ZyONYpnfmFyHuybvnS22GYUQq9+OYDvMKtHuEql4WxzLXYeDWb8uS/vUNC8DmdRTFOu3A0K/darj
Ki0m4ihN03goWjhTFgmiYGcT40b42lcnF69TKIIP02Hkm7WAelDXPKENKBvkNxYs7FtRls8UVsNZ
pV259wh3gOpHm2iMgLjoouuPslarscaFPaYQOz8PuFoevms8o69Z6UyrMK6tCz1Q0KFj8V6KpL9O
FcGkcR0gnzee7Q7QfzOmwR1GRXsrE3pj7WT7d+UpPS/bR+9Ayvlc/GNr8vbGPJpzmjq5LH+rW1ym
HY7Mgxd06k6r8tdWyPCtRkNqD/1trJBvklkGvxBgPhet8XOJgs0Hk84f/Pqean/HZ+xMDoyz1jY8
4S880BvKDy2cndMQaMGJ6oeAB1QunX4cpip8oBaIXuKJqrUUL3ZqHUKwb4ZjkRos6a76JEGtx1gf
zr05Im8Y/AH9WvNUOzqklr58xJDCHAGvKTQLv3+hBYPFueqPkQdwZrlPpI+NvRk2VhlnhCkkgMA7
Mmjj2P+6lFIqrD7C7H35SWiX9MdMsST27WMQTdJliRuiCzrrPc0lfUOaJBMDjYFD5kMGU1k6XGib
DZ8NBCa7QDi42VYpAc1nvSt/lDqjOF820XUMi6XsofBwdAh89gDrkfXvsUO6tE1irdvpw9Q9fC7M
gbWWBs7i5ebS4JMmKPb7Egc/+l7DP+oNpwdETekT1mnFAbenGh3dSa45kviXrH1mtrbye4/aNtF/
DxrQ5+ZQfLPmxzBGxLQnmcBgpyURFAYGyYCVd+aEBYSrY8sOyuNg4spLS/M18T3tZXQ4WAS8m2gP
YvfW5igKP076X6foRRLD821qWEJEE2cPzhhTlk5BfFgWR0Ga3etoZC9WPiT3RWBp9wDH7uu8r9+i
kjE7FjB/p2O1eAudASGZJkJwUj11IyKyeQ9Hl3yJAGGNS4E2/5EDOBnRbByXMlBI8ouSzOgvWjCC
cnLLFwcvyLLNTBG8a6XaSiMQlBiCz7gPR4nXEmBcGnnN1k1C9GNjku/MmqEQBeR2Cb1Imsq8yYf6
UfqL/0HoeLww3HVFefrPH0VKYoFg0HVCCXqLKkXSpwjiM8ll+j62MhbnEeAsENGN4zG4XDbGatTk
ldN4dUgJnF2nzPK+E98FsGyswI3XE4D/AHaiw1j9LHIVMlgOqn3k8pbhg+lvpJjrqxpVbe6GTPTp
cVE+qXxtTxGqCDrT9gk2mLs3muamC0INEiUZb2SzQ2ERGWOrAnNCKIp4nyl6EHnO4d+b26pRb+a0
p9q7xLHkvnP5bhYqupW0iuaO9lZ+K6qWyxv88PdsgkymdegQaTKz3hjNQ1RVl6qfpltg3YB5E3zj
ISqpG6aZ6ol9x9u4BpLj1jXpq3BkWEofa2oOvprAsYixPljQTGiIYBXJfWs41D2WjyLpmlM7OcFm
tnNiqh0gT2fkJaCL+6gIY113Fm1S7rX4uU1u3CW+CCsn0J7IhiJUKMw2kGf9TpuORd4Xnzu8liGF
bawap6jUvy83U21BgIs6nj9TdNV91kVfE0rUjUETjgXBeI29AK4RLy076yYyRPA2ApsKjPGN9ewQ
mFW09mNhPhr+9JSAIbihfVc9oiH1bpabL7XAWpVF8hJLU0JXR6una665ryJkViiFWym+WXFygAmB
oXG4zK3Cz4nEEg0d5X5wrCulb7yOk3AYT83ViOp7x8jjo+53Nnu841+UA/4G0C3B2LMj38GLj8kC
8IZRr9KoTi/KQ9ID+eYS9rl/XN6GSkPwbQ76mQkac2nH4HRQ9dBm6NoRfeztRZ966yWirQg5oNFC
eIIPZe9xQARrqzFxe1E52soWB4EvJAia9KGemFOFubj3rcz6Jqzq2hqgUhoacBvOnWsqNXkXO+i7
8pxDbkSd6w+x9lQwpF9lA+IK2KmXuHDuSqOjxRjSAlt6qTAOg+xO1UOwHbPuGxCrGaPZEMMU4IhC
RtUjtyaaLU26+z6nagf+FyMzE/LZS7xoxy9JGsn8PRyx7g1y0L3OeKYG+RandJGRwE/gNijMRajR
2XVb/7zUc5+dhfL3nES3h0qRFTTb2LVUnpamq8EBeG5+2r05e32yHzQ2W1TohnsZe/IDlptsORUt
q6OmfPBmEu3W8t9iu6Tjklj3U2m/LjmuKvHLoxNjlwQBvKMYeGEY7fAiGvaVNhx4jApK+PJPGRLg
jbtIzEzE9xge4WtLUYqbcrxBunfCgJvdWUTH3Ols9svPmxyQvGGkyo2Xif7OEmaINIlAA8DmYpW3
pPBY0Rg+hFlxZ8kAU2Hq8m7VsypX1Bthhc3WH7t8j/qiXxEa8YZUHjfTyD6/PNFmaV5Kg+wwbbrq
emt987z0HvN1y6ZPlGlhnQq7M17zKXvAAgzrtrc7ZiTgwKK4QcceZeXRHKOPuMnTow5P5tp4aJzY
PY74TkHbCrofxAtufLP5IejIPTi4DQkINXQSauhELW/h8rPMjsgCj+riHNiiOy9/Uxauus+Op4We
G7tMfZuQ/rzPJO3fMtOfYKt4F1KgoWN6jByWzzCR4MUJ3AzHp/IPyX9DdIVTNGymvdahRwdaHl59
Htw9CQAopuYFzUriLxM6rCVOaiJ+oaxjsvuQCL/Z6JbmTA9qSJnVh+WSUwZAh966ESqcdp+Ppz9z
8Cv4q0XaxetleUfRVJyN0S9PiTf3o5FgqnOYf6/swHkXeIh3BUJ5SaQMaKF410cyuunS4TGthxfF
kXIpY7JknK6dhrK82vltSQ0qBuMcdPlEGcPfU8m8NH5NwDJfEAV99Aaa089jSuEW8DbdsL/LBM+L
1WRvsUTKboXUjVoEm3A5vmLqdTkS2N2uSR4NjXCKcsZ4LU9cRjmML542/VjddwwETqMav4aYtu+w
Mdl3aTKFx1rpcI/j4UshkguoFeYKOnEa3Ko6HU7+MHGSX/N2oO51V7Kz5PPkiLvP3V458mzAkuko
dq91pqp7iztlLR2iNJamuUrQjvdslGHqnFoOOXRuYHsQ3mr9TWazmiNjf05iFZawdIOvloopna5+
CTsNhUyo6FtSCkry1gMGDKuEg4hVjTH+nh7GgAahkyO5AQgEp8XyRy/Ul2UxKMZ8PFZzqBcol2xd
qFgR0EqbObFJCMtqwBxeF5+mUZfHMhnWxqCr2z6eiBJLC2PlczjYABTBn6lQznZOhY9IoaDLLK06
BFF9iiMUblrt7WcJ+yYWOSmV4w1s7hoAIGvosgIqV1wyO9MuId15q+dSp3wkiSfpnqo+cO8c4sJQ
PIXh34R067+moApLGoauAP5YAlXpry8esjBSCrk3N37F0VUS75rCV2zJWU9A75zxWKDWZrVG4qC9
5bXn791Cj/YkYcNh0twbx9C0nTGCA//rCFvzT+nhlqG4NMewlIkZwzT+GM8ah04xxImjNrRfnLOX
T+UDt9gjWWIhQ6y1pRRK/ZHzR0Ef5Dm3R0n40pw3S+/0S1C7zG/nL3Ra4MUVhBeEcT4gICdnLj2N
NFRTpCy6Y0u0Td0LZhfnbCnhnCWUSB5/hzVMIn0Mw0aC4ofMunR7qsh7Q2/g7pbhnu9Hd54XPXh+
WR/S0HTOVDVEOXLkRTakPQPBpUSmFKM5QgyX99U2GnDUtqxPXqJ/dzhkHKYROKlsO27Y0EnP2PTV
8a9fSjlHeP/xAZEk3LqubruS32FJwv0pc5kpnGFz6FCbWI0bs4RARavsY6qt7FQkLNEcHrKHFJTw
0TMbGDP0oLcVTrdgFgAkuF6ZgdKtGqJ5fO0fnDQJDxOhRDsTpwzLnngCnvvlry/6T/nK3JhK5w5w
CFxxlGP8kh6fqSGw0UaqjUeXdkTN8DBp+YFx6QvhXCkhCnhNiwkumaMsxFPWD1WIYfZsrgvuYC9l
ah6Hw/zrhte/ubQ/Lzi6smZzj6lMPGzuL7em7HqpagNQY6xbzGUmMm3tjIxAMEXHsKMqm6vXCasE
S72jg3Ti3HVwS1x/YDlWy/gmYjjdApPQZTrshITRozep8zdvvPHnbHfDgniimM3ZgDgM8cdnaMzz
rKVyQDcdtu5+OWGjj/c3I/k2Z/Qaj8zp1yimhqe6IdB4jip1GbVfUSGulvaNZyWPXuaKc9WJAIQi
Tk7WEfnU9enWgRD5Zgv/RgQWcc6a2Z6X8sOJnOga6JV/Veqiuppknzhwd0vqZ1BjKvNcydAX+v4J
0DY5KugkdD3x/mZls/981/PLo043JOsb5+P5Xfzprs+SjKZ1bfLLz0URQ4iOxz0sA1IzB3igeABX
nuYHuzxwc5pjjD58A0t7pftiL8zimTNL26ywFYMKmc+stIidHbJ7NIq6YGCJhHVr6t57IFHt5GPU
nZ1SI09rOTSYKO4jEU+/7+J0DuWbmg/6lfKQ6sPjUlYrRuwYETv4bVmJdKkf3+E9nnJvJr3nY37M
iuI9mvVE5EWLDZjFaDfzX6+oWW+X2UduaxBVEu+NEDmUdwURw54gUoaQ3mpDW01sMCuqqxiHj7RT
t2LWIHgNyE1Cv8v+5KjYoRpg3De4Zbi2HEucZdY4L0GBbF03ziZsopvJr1DnKWdif4BoJ/vu5q8f
pv/X4oQO0OQJt1xbN+W8Qf30NvVBMuoGTxSEugYgKhPQ22gAicZ2hbZvnvdHOULqZZcsInWOXcb+
KNKwRHvYR2rZZEe/jsd9oBGXFs+pv0ZMTltYFqdy1qHYLQPhYNr9zXX/ughIC0CNpbOiEr8FFfiX
RaDKdAMTNp4n0EI4UR0f+XOmig1zm/6rWXXjoSyim2W7ohFzrqPyqqjentOCDaytVH7MM/+emM7+
1qx0NOJBcZ497gm15t41quGgGfcYM4p3JsD6ylW+xlYn8mOSiLMeRPq+Kkr7CJBP/s3WK8Wf1w0p
pe4AX3MZkdnm/PGf3hONOWOQxpYg12nV0F98MCPSKeMGUiSaLrVe7uwoMd44Bk0PiME/B69WzbUg
jgqvAxN3e9ZvaeacQlROMZ0Vd7ylR5cFWAXmKkJnYmy52MfNTBjPUTuLqbPqxiosgjzbiYzsISte
iyGdzcuK6mCckpdlIeN0tEiTUH9/APMYjx0qljUHA/KsaBKuCtyQGIn68ugDQ3waCr6fx8TKp4F2
pYOIbmsRK9Q6uv9lxGR5Do5XNyHOJeqnHMlgCq6QFaDcZYVbneug/p0gRRtfpkh3o0eGsxqm8Glp
iceZQUvGhcZZpNI7OnOorIP+2LX6b7LRhnemLCi3pHL26JTpYKuUUJuszPcELdMzQ3LQuGN/bhzr
biKxIys8mnSQ7mUZXwxAiVeNgftuaAnSwe0F58FmjNA3u7FAD141mGNRPRHa2xX7Iij6NX4xMRNu
Lk2MBrsoW1xus8ZMsz171/Lfl7U9S0jDToFLAj0XZy/WCH1T17LDg+H4JEnVoTwpWbzKSv8UdBml
xSRtVnlUbBebz7+WTgfnYm40+VC/VkEEUyDVbSSDhM1ZdveOUgTCehW7BxcS4TGrpo/P4tA0VQke
PakBuiFj7wss0iaBlGepXPdghoQLhHRVn+BTm5uEVpGIf89GusZu7EseBWQFcgBiO1mkB7b1GO6N
st9h68hwdRrEvHVYkBZ5C1tkvWrNMPxoq+lFt8Xt0jGw+gCSiTvVty1KbCcYmK0T9LkxVFi8DqGH
7ZbCjNvhVddBw9Xw5xALDzpzqTZ9as1J3Ibt9JzXAVOAUOqnoAFp4aCxISmoIdKtGl6chuadLLvq
xjQweo+twu0CZBv588xXTL9bfT48NFETn0I4T+weD6onRxuQ/LbCELU0UxKs8QTFeca6j0FUWRi9
1vogn/uG/LPQaPtzpuTrsknVnvEqfJBp9Ard8/K3pmt+9MpmtPjXK6A5n8B+OVZyPDNw4luuEmpZ
2X9aJZBpJA4UW31joJjluWdiZBRkdo+dic7JgoXm8wBLLdBOywfnbEQR9867a1aHUTCC1s2HzzTp
GofQwUxN92ak+O1mdZlvjV/Bl8PLMPv6UBSsIyIum6fl3vWflWqY63aWOg2x5YA/Jt6qFVjxs9GO
dyh+vWPA/PfMwRKVm4m8cmPg59thWEcXWXvw+qJBfUzpSOCOTyIqcSoHxxseW2tw1m4ziveMuD/I
AfLFpyy2ID2efJZ1ilrSOgxJanGjPLgjnjwnbTVuC5sW81+/xPpcuv7xJTYc5VLaKrZnhMu/bDKz
CnnUi8neFNnoHDXo1Uds/8eYe3mN2geiiCO5aYKQdbPF2j2a1l0OpLSKC3vlCshpqzzKo93ogq5M
0eC9DTQf4+WI8teXKuez5M+Xasx3gCTWU2cvl4Y913M/3Q3ZYEvFiu9u+DSE4kk5W+ey2SrapSsY
jvKK5uqhwEF/pHFAEJNpHBs3RrrFuaSBYZGugLi3GyvNnH3txvj7/TBksqgfQFuNRHZEl7++ZP3X
G5iiV9jsdBR5ppT2coP/dMkg4S1jHP1qK3ufNQ8IXRaAGpizz2e1uouuxcbf+01VJJumgIEto8uJ
whMM32Fu3NTKfKc9S2loNNoWuunL31zgr2//fIGO1FHpcr4wlfzlCKvBLfOaKqDtM7rjWpQ9NzVE
SManGr6sFpHVYJhPYGPKGzLH4tsQnZ1PsIL2VDaAZTkf/c4D+vtYt7Q0lH/BW+t83qL/6+vwX/53
6MDJ6OdZ/T//zb+/5gVUVJIJfvnn/1zCr4T95j+a/56/7P9+2h+/6H/23/Prl/R7/Zef9ATgL09/
/ZQ/fFt++r+vbvOl+fKHf2yzJmzG+/Z7NT58r9ukWS6B32P+zP/fD/7j+/Jdnsbi+79++5q3jFr5
bn6YZ7/9+0PHb//6jc7AT2/m/P3//cH5d/zXb3ffq/ZPn/79S9386zcCS/6JKUzanB45I1LfcuTt
vy8fcvR/GrqjTIHG2jYU2ILf/pHlVRPwZeKfYi6FBf+b9xuDek799o86b5eP6s4/DeXaHEUNm5gt
x7J/+z+//B/exP+8qf/I2vQO0mhT/+s39cdHg9YLy45h8lwQbKB4OH6pHJ1AelrHVGFb9kIHh47w
tfeLV62xon2Zla/1JMSq0sJkr5fIxQ0rJJGnQGZZYM4vKSysSA27GARU4fSrpP6q+fiKsqp9EJpx
Y0/NXWt/lRWeTJTNsd8+ZrL9wVBtF7bR1uOE7OfybTLsCPNWQpmM/mplmA0kZg/YdtOv88x96Uro
UJFtnRr5wtG52nYkBjaxxsz8zawLYsc49aw2P72P/36pfn5p5K8vjeWwUcwrHQcUodvGL2sy2n1/
0LQQN99cprjDTkvtU2h2p86oId/5HI+DQp1MAf0FNHFVWNs8bL77mQ35y5vGrdsjFdL7Sxdjc1JM
I/WknRGCNsPoG1RJxq6RTrvJC927ibBRSIADrkYe8V//Ivq8Iv9nxbYMSjrDcehf8H8qGOuX99ik
x5wHMBYQWSBA0QuIS4VEjRCO946FMaNLJY6yOPJv6icBqWMPasTfCkc//PWFuNL99VJskxrd4kmQ
Fveb7sy1/E8rcWjU+ZSEabeN3fQmpdFn9hARoOnEwRPrkX0ImDevXMaxK1T4cj9FMNBiz4iR/rtX
ejTEa8JxQLNsnIc+QzMujKDF8EgsnF+5r+hCyfrUn1oFULTb9T3RJVWHthKBUK0N5sXOqg8XXSce
Y0NtlkwWzLlNydk/G8UtfgF311agqEecvOiv2OZKDrge77KZGrzVYVocUcqJXeJn9xOI7tCIv6AQ
3A5G+gL8E5h05b1dMtmE2Eqhr3smRrXGL56GdooIDwhWSZvrz25SfS2LytlqTh0d87oCBB8nZLsS
G+vQRzn7Ng9F1dnNpjlOpQ8CnLt0HdqqOsLnIGPQyuMdmpdnX5/gRAhkmhiDvGvnTcRuYYx1wP3u
7Skmv6GJvgylSi61+dhgRn/KbgNPA6GUtF+Gwg7PlgNShUENw9XpHXxcdjBMa+unUX7Cjz2PaIe3
MmzXe9/CS1t7FTrJztphEL/1BiogZ7ThUaUFGZ96h5RXxE9ARgym9sa0z9w6P3FzvrmSMFJBMzJV
7ZcqZeKeC+AkiJC/WU354BsUxEsVNlppfdYaWkVdb4ITKYZL4RIgGkBSQ0MZMwIeqt1gx2gY4BEj
p0NNgzFsW47OyRn9Y6n5+hc6oUz4OE6fbUVPyGkVW6sMT0ZJ6Qhpe8IJRgYyhNdT0+4JJPPxoqIS
zkW07+tqM9Rd8QK+qiG13s3Wvml5zHSbb7PbaWu3jyxwGaxdy1wDTyPAvSDfMiC1IPKLE05aHvhx
3aYOGSiFukXp6O4C0tjguWNqq01sYZPfdUehrgVSfizVeJPLDh/OVD+OvfXkpN61BCf4GuI20Bwn
wtjjI5HJUT5RpRPfIvULpmrUp1+b0fsIshkHPRKJ4PQRsZqd9YAQOILxkTY7WEc/SIEjXNjxzjTP
TzQihYTyFiMdlNmgmD/qP3h6CE3nF2bCVwXeDucOoP9NUtveppQDprwx2g2kGXLY9N21yFCMzA9M
hR+FfuHMY/duDQhjd37bQLLJSw+2UZ3cWigXtTbtcAdkJBvp4VtDyNPBdab9FBNqakxecRPkDdHX
Ul3CLtLPKGy+MI4cr8U3tO2MdVoNbIGpfesC3KOYK0lWULfo3N8KtzkFvY/huohRWNZo2pG4ktNT
G2+OnjzVpgU7UUagYwr3w9VIyq6Nm9yElVcESHZN3GN0OhgjTm30ZGQR+L463YkkuK8gR9GR4RdK
Z7qzCJ3vruc+YYVhmjlM2V2NUn4ejRLrMz7FnLG4sUBHa615LwX32ziPUKJ+rXBk3OrNeB7HmEyI
OcO2I6gudu0fUf8WlyOsO5A+1Bwmq1tGdhL11krV9rMxGESf2jwGJd91FdbQPHN4azs/OzUAoxHf
anI3IAh79uv5UUX+fUzlUyPSezUZF4HtH+WOZOYToZkeRrJ1R6YVyAy3IT5saaAWiyMN03n6pa6J
6YvdettO7Ss14ddkqvxnLAd4NmLvtTQcLJTRrqj0L148hGvDrWejz/cERfu8+nwIMfIyoo/U4vbR
6yQAsRE5/ZAkI9pZY21rCkyLAUk2QONxH3F/cyumbw4l8o3BIXjlevoZY5S7xZtS7pjWio0agfl1
7UEfmuLMqP3VjmyM9pbm7SP1rZW9IM4mz++ywXmwgoJQiLhG8CPIg/YgRt20EYkuEdqHSBI3nWg4
0poh3ZiO0eNoOnV9pt0kjCmoPxpg5fZ896M+DYpc/+IgHyOTCAuRlxy8wSJ2oGBbj+rHNHLiNy0i
OdO5H9PO/aqQLq1bDUVLMGlq1UcEx2LpB1SxdjgcbP43Uee15DaMRNEvYhUzwFdRVJwoTX5hTWQO
YCa/fg+9W7UvLntsT5BAoNF977lyru4hd635ujDPTe++nL6dWv+SKPXrSvce88QNEDDf0dU4L86j
pyC7m5jzQTwu+zBvXgAZ8yO1xLoNHckkq406IhG21QhZM9sxPvVDtDdc6GQMcU9u5b6QuYgIc1pv
EZ4ZwRSxrlZj02IhT1eZ7fS6cKcPUh3vgEciREHGe1V8akqv2awQUbG2kJH1QGMxuX63MVLQMY0t
32zN99nO7gZUVmeiiPKHzOj0Y6bNmEbwfBbpnrwCwrtGik8+5zzzCMxb4iVGZMF6dsnaYrmBVnsx
bC27WOsvawKXBZMsdkPUVk31vw+PXNEpCeuchhv/UR9IABMV36DGRtgIWT/8+7dLOUSkFU4vM110
ZYuXbmrzO1i0yXPjEsGa6eMbhXZz1MuBzIyOE1tMoQXLw2FOW2Zk4M0OmWCzPBEINZEEB3heR6VE
aULmTPIs2tD0x5bWlprES+ga99A8WhJrB9AV6fI2EbSDWMHdTbFLhq1GKnHXvYYm+wFX2nc4ZcD9
6KGZY/NhklBViYqOSgb+rSzGi4sILc76iqyL5mL21Xzo7J86bF6lEqHvWSX1RXRNW5yUuE78mgbq
Mi5kN7u4EOPF5KQkxqmXVX6ecB9piVMGqVQPXZkRBbwIccqr7rpYwz1+cWxOTvqLMNrbGm0pNvNv
L2B1eGnDN+PqX5ylG5C9f4NooI8NL6ymNOD2iL1dCbVPcx2ia2v96ZQEAy2IwLFpfFp6mm9DPpQb
4hC5UILGBqlv1HxAWky4B0xf3tAWqEqav2iC1BsW7U/fq73Rkvc3z3s4p9XBazD0I0/tH81RPqI0
bZDfaRjDydhqSi6+Fh3HfYlNAJRBy7rL6xtwJ/1lWPO3Gqz5ddP+Oa0T7cRXU0dga5N1VlhpV2Dy
JD+K72EQHIC5Zt8CqPtKXPRqHiLChbwLklPAa9Z6FBLfTaeiRTe8ndKVPq03D8xlCt9qQZ91w51b
aZcxrr+8eBi3TDKQYJv5Tx8t5Z051q8i69Lbyc6O+egmJJlUP5B66juLezfuev6LSHCR5pLedaRb
yEyocTNMGXUu7nG5Ek44GVds/SZ4ju6xMyc0fA3MARboEmgI5bQslajTkBFD31/q+yIuGsInLfwb
CLGZxUFlMeGBp40LbNdIiDles9pHa273jZt/teRoJrnzQGuN57xcrXM12XG0GqGeR1C7pDOUW9nr
n3FF3gfSPn50kJxO1ZxWgSHKgPJidvqvBlCHDVdbR+HlXRWN8Cxa61a6ywKErnxd4Lv0VU8iADzm
2vbCK+AtokTdvWOXIYxx4BuOWTEtiCrbD/WIMFNzREjoQkOXWbNNHFE/plCfmOXb6hDloMERqmbb
xE5uUiRue9hYAUGK7lE48Q2vc35palJ8QJLSpqVp7KriPpuI2RVAl3YttukdwaBvedSbp394sGXC
L9hhrtHm+GbB5bOVGllqOQFQEKovc+LuYxLFba9QD5iDDuFqjRopC4NFWCUeb+Ob8Wy069CsU3be
S9Ell0bFeLO86A6i6C6pO7LQrGzY6Vr5G4u5u5sYvgA1CrngDPLLSLoz3/oLvA3Y04sBKCgvL8hI
8EuM5SHtxudqkgJAkYD/zKgJjRbu+bw/SoxOD0sZvtBuSDEFRRYdVO1cG461rQpN23pVIYkgxCTs
IMva69TslKmdflCRxH9vr3AWTycYVp49M182QyeWvWUhS30GIQoFuDbbR0FhP1kYmGOAzxAVIABX
5QchxBlDSPcA/W9vCZgUNK6Qd9pUOAhPgeAIc1PK5K2OPXEJ3fkwl/kj3hs/Sjxgdh2vatyO3yhN
9xToXPasY8M9dQvQrAObmYMVjk/RgvuoNK0HbMcfeRTUxKJZpph3dm+x86V3dP4o3OG9gLfYJbB2
N8KMtxwnQAob/KPiXgcE7OJK8dPJ+m0H7QMFwZkW/V0LZ28zFxRrGDdVkI7hX2g9sijHjYSNdNJ4
wHZq0lcy43bp2gTkFnzeKoleprUtQR1z2+rOZwgJECoAGew9fs+s+jXaax4+4cjjBEVmaEjAqK5z
1FVB/JAwPj1u3GzUoK6MheBJDfog1cO+t+qXpNR8pzaPNt9aohdsegs5FPQIXtBuR/eSx6sEjuVA
dnX0AP0W75nJjk9OADx7w8dQcAatQBmGtbHXTAx3JHMJOd8RZ/yemD22Vzb6nVIpEdLiMR6dq9e6
n2Ub3RtKXK0su2X0+uQ45X3oeHcw0rcpunYsImAsseiZxnueIeIbPfeukdkr7NNjO1lY4oho7HX8
NWlCoZPOx1WGADIK47ZWPtHTgjzlFXtsQ0+aoeFJM/jpEte85dJuwS3aJGnP1CZ/Ctvo0YSoF0ql
b7yEmz6JnXPu3kVhfUDG+Rk66pqs0xW9VfeoevBHud0jyGF3a1GVWusD1mXHLlfnWLr71sm/SRjh
wBsCXfvVM8eDH5cyeU1sP4OVBkzJ2oYLltypvhREZRA+3+UGB13/oEkvPaYm8nQyUBHJHFNXg/Zf
d+UWe8SKgDss+5T92MK8H3Si/+xtZj/evKvLSu61jJ9BK6ENTauXtp6EPyERC8WNUpB1UuRgI/f1
CLGByrDIRvAmrYgwQJUPWwzd5daJ7HLTGNVH6GKtqVsKxdE9GJ2FAFrqsO4lzfdlec8yos6TGg77
GGQtI4BF1fwU6aPDotM9l3bEd9bZEyQBQdVqL0h7wM64OZFqaeYYvjklgTScxK+TZg2TdLnHEFY9
tzUm0PKIJD7DYaw1UEB2bZd8F314M+LTJp67hpZa7HXJsKTu3V2eKa71GtnZ435kDr4ZbdL56nSv
F0weBwc5r2X88yFDeK9JJYC/kLkRhEmnhQXP1bHJIqJcp+9xUW8hlZvoENx6dC4Y3jJSbMJjqcrP
sRoh8sVhEliEOYzDTGHr/SAlPWojs13JKHA7Asbye4l2gH4orwe4aLzVfla5b3GMea0Q5jNAg4On
V386sbRDNnfbqBAvujD+lnR6rVCyQLdIdvGAcSmNH2Ok3n2uf7UimjHmZ6BNXHoEqhr2xSJfq8J5
VAZSAV3oH8RRf4JRIl7TzaCDuCPhYu5AAsd8MR2SBcj72kdzdieM6WNw89+QDBi0zubzNOinEClm
J6DNL/Y3BC2EKks3++SNz4GFXRJ9wdVVPyOXC98bCaslT/IwgoXc6dl8G6nlChqDQD7nPQwNeZ96
sAas8qJG+JzJgOq2ek87bDaOBsqdkdMpAoYeVUa0awqmYfTkGDuhv3MAALbWHopDaOG1Htqy4WqP
3dEJczSvUXFsXLhVpraG0obGptKy2V9YUBgBthhg/pJGlbeYuLdh7qQAbjLxjFETLqPrXFPW2bPR
vrrwhMBSaN3ekVX7jAJ8y6k5X4pMNs+6LVBiN8bDEtdrPVfHp9zy3gswobepl8XPvHkuegIyV//9
EVsyrBAHA/6/P7ZiLnYJsopkEkToFXJ5VqhVdhZaBjCtZNOY1vhZYS0158LvTLMn5NMBu9k43oUb
G0GdHs/ZmqS1GKJ4X7NoZQXiMKyN+pzOpsdb1hXvEwpETaBJn2dMqxaQNT9EEPPcJ8m5iU16Cqua
ilT4u46o76LPq/dMN8I9rB7816NVvtcZ6MAidi8gr/ep0XTnsZyZAK1fVYCX21pJpZ2wLS6vHlqm
pS7fy5ZTWutq05f9CFLPkeM7dvSr2bk6cjqgJrZSpGHaRv9kF4R3FV7vN8PQ3SSDI5/GxToUU1Tf
xF3S+GigUCuayWXlI2myp+yY7bcwiU7od+R1dPXonCRgknqOdmBkd4nmgixquZaQhRZDuHbowJho
/k2TMsBVNG/KKlvviziY4TkEPQX7+6i3z8NseI9s7hTBpvxKMk6jf/80bEmtXwYJoiZZTpjfpmfc
UUdlETSdtuRfwH5/IIU0aMCOBtni6cEoxvSolLYpPNd8MawFDONALMo4hyTW1HbkL4XGTU+kyQHt
ZR0oEbUb6nBnjbvI6HWyv+YI/ZeETGbm1Nu4/sYDzXNKYrK/eNVLn8w9z4b4tN045eZlPuGqhhXQ
OLeIg2FATsBs6za9IRxA7hIXfE5DkyY2kStBjoZe3U+4N5dTMkRXOZD60GTqzwhnUEzIM5bUXF0T
xdVEio9uBOFxQ27sotU7pGE7JxL1fcJkfSofbaRSfm9SP+D/EpuoKK2blFKCFuG/BNUZ00VVw2GU
+JNoxTzR/W1uAQn1VyPCfTPJ6gzajxyG8YucBxG0b+Q0wx7uFpd+rUukUX9i7n+fRVFzAXB10GzY
BIY3fAwpuC/g0cntBJKyc8RqvCIlfMVZQ+K0j16s/UJ6wlqFlKco6I+UVoANq4MW6BEiqelwtC0u
nbawgrknADiyvPIglHydYpXs7TTdknSmPxszgp+5eLItB7UediliD5KVZIOPF1vNghwBwrKViUvb
uC/M9e40Cyahy1MYFHDg+sggRRUj9D5nNkod/J5iDnsaiuGeGIEPYJry2KPlJQ8JBKPHBmpQkflp
EZ+6johNcC/5WjVFJNo7kYGPTKMZo3IdMJmBz3sywjWuVOK0YZQQRTVGrzHXtmldV+dWDL6bmt4B
VguJ6KLCqbvQiXMaURydJlvIQRxMTj665zWlJsGBmAJzx9iwD5D1BuQ5OrY1DVEa5VxWnDfhJfO2
a4g4TyPkQmUIwZSli+Wt6Sr4vF66s73+SRN/vX0uExdpzfplqqxbTjn96agvHbggEqtXoRnVCVsu
kTl5b8f70ejuzRHLTRpmByLHhtNSI5LadAkYfyNBh0BaOQPA8KQv7RzQAWZeBGGRxpg6UgnBzwOo
cNLWX7qSbdZa9WEGIy34MRXj86w6VevX/O8fNeYHBPHaJHkCSepZEFqn4r2LJZwQo5tuLEDeN+nk
D3FZMRbhcTlIqvVpjneNXtV3lIk9I6JHMG9E13wWrAGgfWYW9A1GBhRzrU5qo67rJH7/ZCVXDEnq
5V0YYhAsSoB2c9R/DTl62aFzXsICH+lSM1I3OkZJFuZQ3aGP4OkFyq2+fS+xmVZgKZn1+jMxzSgM
QBqk2l7S3IZsUQu/KBPiJqz5yGynA80zv8IplWBfDBI3pv4+aX9IZX52aEtGNQ0btja7mZj3F/az
l5W/wL8oxJf5s/OsLkgN9UgkFXnmZXuiw8PlYSootiuHRnYpauDpIofVaOdBiCKFCz9l66iNN2iB
zk36Pi9YgIswfe3CotwgPPgbzOJ2oD1MnFj+a2fdQUlImllU4cnUuBeHw3BwBsJc6wEBFrcsTBah
XOOlmw2KlNusN4dgaswjk5k1ZTFKD14swPpMhrHLFfJBVgZY+Ljl0ZuLfRulT4tupzfLDHhxlhOt
UNLpC8kMQFnTb4/n+sxpBEnO2ysnKR5rkX0irn0y9fJsL6Z5dnj90t5K7yFsRh4d0E4Pd+3UadQM
cLAGx2V+RNyVn2ekm1vdsLa/iAHUBzsweqhPENMVPB/EbHdVAoJqWimghuf5AzQWv1mrY7t1KZsz
0h6l0Qi6naTxhCMr3COYl6njEY0z6fV1tQUBXOzMjiQhl3OOSQB39d7eNdI2d07h/pbDJRm1Yp9U
DUDQYcNcX+1c1TxDzzB3JX8WFrKwXVHYwzmcUQ130XIaKbFqLVfkxcaPeouKp40Zf2Y0uzthc6ZC
m1LV4mwWRYzymrhu5euY3ow1BrbXTFfvTupeEMq5KETyR+LgNefDDgnt1CLs5vQ/5hlKcJaXr6x9
D4+ZofRwS7su98eomu8seUfUUlmBoUtGxFI5fL2904x/eYQt1Y1JkV566G1ZDdaEtlKWKw2ljwXy
P2t86cVl0LV1cYh77SNs1jT3kt6QU5dEuk0qf2rKbptq0ry+p8gdkeozULGZOefpQj5bdRAZaTTJ
YATsX+3WrQyFuwfLbJGkz6icQYqWzFpIJ6DvaQ6Um8X4t3jtjZvUbHpZuDdJ2dnP5cRe9u9jmGWr
U9Yu07Ex7+vFoyD996Fm/fi/3yVtTudrDPHi0br593GtGsrT///IocZElR4MyfewletCQFL/99t/
/xBfuqKDbo9bl8ng//7mv78t8+HsyiTZY5jmPY7TsDhVo1Gc/v2O7frTbtN7p0J6XpEUG2taeZgX
Cdy37Aqyukaa0h37D42eHX4ZnkeKh7pQxk5bIa/eTECsjQzRDVenXKN9uXC/fMueGQp1+ePgFgOI
UOfSE9qb1+FDIeW8ayKKExqTv3XR71XfZTxKhFZEHdYK0jj4VmKiNnUxX2XyIB3DDTS0htzK1YYV
Rl63SVupNHhUBsvp712VJ8deGW8kC4w3ZgjElgJwE3VuEpBn/ovJgbhjcmu58rfHmpqSBfhgjaK9
GV0eUhtY5KSGaUc+o+8tSjsC0xE++PwVv6X2Mpue2wHN8Io8V6CiaOSZZDsRaIe699ctiQY3F+Ft
sad62wRg5LOZ6WQ7qk9P2AeueuEWubLvyXzElBU9wMxSnEsLhDX0vFXeYH6wGEWr8IZbtKT0AHnG
sqV34vTE/iXUNFRtTPWoHTelQ6hB3HYdyYrxj6frza6ebyrKpvPcTd/oh9YSsPzySpYtiphLQqgQ
+wU5EE39mmXGqastPusQ9iSy431GY/Pktdi8jJX2AGsbne1EFkRsrGHXsV+Ngd3LiazCmEbRumxr
c/rf2uX/use2xBLP8v/vUl8X8f9X+OJF487VaVmsS9psW9b/v4X97xcN0hIsTnTVvbt4iCCM+bGQ
+sFI9Tpoa8SxHkNCE9JoYBr2lhEInrei6bbtzLM3h1yTzJUVFIEdi0FP3Qw5qQJd+NlqpLCKnlOJ
FE8aK7a+7OowPRBU5eCBH3kqaOzcgZekgUWDIrDjRW6kNv8YxNzdThLDUgvyoVU/RektftGkG/QS
RNRF3Opnd2dZbKqZpXGvTSzOvtp6cRbAYlWJ7SsvjW/VlnpQCrCuMcwKE5EAco3wMGKuK8Zkvu0Z
NPlN0V663q5oAcBDMsl13GnN+FKYi4eHlJd7Hu0Kt49Oz7QGLALHr/Yxoj8gzBZ+qy/Ftk26izM8
9NhqYVjuTK3HMD0c7NGwGWQM/a1NynPOZkwSUU2Q9kfslcpPa2C1xKvd9EU2+gZ0j624w9IP5z3O
p9NkH0RB1cMTdR3lpJ1CBmK7oR+yrZfHL4LoIkTEKHPsZliVMYxrPc96xnMOxC0OmXqPKy01Sqsj
+isfJba7jQyjgAhy+if4YPDVBI7K+p2Kxxu0puFLER2Lvek2cGIIr0XvT4HNHBBttz3oBjIL+pE6
r0jMJZmeIFc0r/zNOT02HNMv7M3y1FZMe8XEmTgQdoNvbLeqQ3eWgqAylMM9Q9lyM1fIJOB9ab4e
V1+pqQTTm8RkaNNTh5lMxyrJic1xWcTCPU5HUzKGk/PEy1pjw3SGI1YDhrfDSoYJiW3BjukzJh4C
FQLsT+xi5BZgHgD2VzCSyht21Z9uDJnsRulbgulxt7gf3PsAVdVbOa4SbzN8obWhCLOgF9Q6Fd5H
FsLOquPndJuvTYLRCfIuw4sTN+UBs6jF5bbfGcWbifPYdqJxH6Ij1fraPXkVkUZjaPNmEjWO8pgd
vLKIeywxyWK+TunRgRxP5p8w741fEb9bvTFuGl02x7SM/xbuBomRsjWF2UstRXmeuXuGhur2SRhm
28H2SJKZinjfALjaLPbyziwjfyiBeBa1LDBmWfXWqbtz3cXjMaePUQzhryML3krjYtfm0xTPTK/o
1HSusSLzFwaDvL8SahDiueVJCHqxeRFvW6qDIswvGHzxY6P72xYzB0Sr9ux8grsk09U8iax90btr
rBX5F2EF9jGhZttAlHjM17WKj3dj1suVQ5GLEjlLwZB7EFfz+1Ezb2z6KkcDcyGtloQZkee9SBQR
1sgz2YjlsW2Wc12V27Fs4m0I/2nLyt5FoiPOMJIMs3IzEIhmNhRMGRddePbFNcXMuGuTkBUz0/BX
Fa+baf1SGJw17lWbUcXYK1ooeFBytiiYPSb5NwuHmqlSaA74NHeokd8gd4wHYtazbWRO5LFNlXOA
YLmZ9G66LAYbXDuh4sDyFusCZdfi8kC2Zkv2rvyr9Lc01aJHamAy76x6k9tUZoQZUaXG0Hi0rm8J
C6VkXRLQ0EgpJGlam0YRlyNsa/DNbDD4DrWM5pNOnqozzGfHWzOIkunds3PBEsBsKCZoSVM3LZsG
dyejAsIf7bo5pzljLASlmzVnQVNIkzpTfdnIFpX+qedLMGf1sxeBnltkCFadTkpcKNrasRSbJZ6v
sxMd64bmpJO4zYGN0NqlccXZgPapyxLlT25cbQkdcKSDZ194IdYhmI0Mn+XRs2Tsz3Fy1sPFOExp
RAygV6KbDJntuXWxmcLujTAQEohXxEW3IB+ngX9wpfOTwe5CuCxF+J02ogzgvmFa9H7bSukBkJon
PWzOTmuxQp2mDTpHnQlZ2mEAYirQeF4wDBnuOYsZXc1liDBeBaKFiywpkJsYHbpiNMGbyH3eTkZc
rdkF4SstGcOls0K7YmnebRQ5gBy/yJbchEmug3Ml1T5yCfXERAj/IKnPI+b3WRuuk4sKineQJD8k
SJFIV+1qTM8grPctPE6eE+I+cDzzREHuT1zwUyMngxoFnfTR/WyyyTybPCeaI+lQsDtanOu01G4K
C7zm4MX7VgE9W9IVYl+rmZ6+h9fd6ndezgvaQFCsZ474jmGewXUZTh90YIsOkUbNGIJL9lc/WYsQ
j6FHOhwx0P6Zaz0yOUFhc84Pxp0sRto6jJP39vrvWYcnTE9bNA8rAGn4MOzkYTDhbbrJc8fTtoFt
0W6zKrUD20VlluqoJwxGs3i/bOAtcw/phVhc37GNa40NZsMC3Fn58gggjJajVXYH4nXkir98Kqbh
bDhVzkzbHv2sPMdN8mfV4IsY9rYb9FCxbyrCeyTm9C2suoTBXxpwoDxZikDQGBcOcwGqASiWXILj
y0yQQraEU7DALp4hp0BVI80ZMCsiPMd4iU3jdWp45mM9lTeTa9x080j/LCreej0xgJot970R4Zxs
CF3J8/C5GUskKqC4ic++ofWeB1qfIJtARNm7TKpHUssWgcGXcT1T6ajgd01xICzhdaoJ4FtA7tDM
Oi+kjfRJmhFFABxj4Ma71edyq7dNtA4V0Tt3RGUzgA/iMR0fu6E4GPjtNotOzCoAZmQ/N2rOxDZ1
OEC0PEit4nmq1VYY+Zdj0xXSVEVfK3rtTSAitiAlt7dt9iY3/6GYSS9D1pk+1KsSQ1coN6bUXloD
5A0YHyMoxJhsrfk1+0d6BzQdctDVyVOTZuOmkuBD4vRp7ClpSzaJ58GWeeCgWGPtSLUvdTLG+Vou
RyiMCI5VHrhsqkmkpVSKPZsIpGhLARbiwit2ee90xKTmdFIMm4tDVV4t0b1V7lM7hF9F1veHxtK2
kUJJSk+oo111inF6An2YYyNgOLLY+cvUwEW38OHNJKaY4Qi2UAG65jEP4nxhZFtlyHWd9mBaHXa0
NkHv5sQek6V511eM5ui5/Oh2v81HNcEMNM2dV4ySBiW8XrBNP5mD22+BxGnlpgsBvrurFwoyRTN8
ZnIEy958KIZR9xOJlgh7wS1RKthmUE9keHjYCMzGSXeITHnU4GdAoy8nlF75TTIZI+lzlDGhJq7c
YHeMDx7rQkZ3amISqTOW0ovfkODaE8rB9SREGdFmEk2D5pk0qiMS0lMFXsjrIPuGvHcJF9HyyTXJ
MyKsncwwcIAabWf64aRlGeCyjHh5DPOOqbj2OPQCleNICw6EIeFWWzzUe3xsiBwTTGf0glHbFiij
CXsT06p+tU5kO0cbY+yNbb7A5PSQJxuVGWTs4ZulIzwEdOQR7/4VvOZzrjP878rHIe2vUS9e+Iw4
/BWth4kOjHJLriVRURwn6FE4tJanptCuMHgYMuyqMC/3TYdL2FqbMSOdbMSPQde0pt/WnfRV1/iz
yh+1kcRYzX6zBbGqxLd7UfbRwUfOXEQV7vQhvOzeqTmoaAI/dX30Q1AMLRREM3o0vqnYKwJyrmmA
EKGlFTe1hYp/ZieVHRNIJDG7JkvvKA7JxU5oy7ji6OXTrZmqwzSflxzXhO5ys6E8PdREgaEx/NOb
9U3KneGgCKHzazQsu1jVFIvEH9vYelzaLSGh1spCukP2TOONHB2j+jLi6cvFwJ7pcw/rP36fkOfx
pLv+pKE3aOiTbjQkJQGf7uAK4tjd2bhDHEdyBSHsRsyumoQMdNqg7qhzgP+TnZyu+3ezhYp/jdsm
AEzZ2+FnNyGE5KJmBm4bPw1Jr2GCiuQGO+w2JmABjmL7SSPaZ+b05wL2O0LI79onpno7DvdvCRpJ
Nv0TN7mJU5JQMms6mdw2d2XcfaB15QdMErqvdVPs2PMxrMc/zLTuxoyYVX2gE1ofIiv87KsUKOwQ
R77bKo6vuUKVLXnZmlfu+woWIKf2QhlK/N0J+gu6dcXEIj00ojng197xpfDseegehrA7Kceofcet
acOpQ1YnH6wWHZ+twiSnIeoIZ7RNGVh5FoqWzA+xzIGdx/TVTHp4E5lV8/A8RjDdSAllnh6+uAWq
0DDc6L24U6NCGZvlT3rNbKNR1C9epQPPXjXL9FRbOrBWzAemGkuMNBlSFow41L/pSPoRMwIm8mtM
qXT3U0IR1gm+HwRnv+FyY3XTe6UzObPI9IykjicAL6J3u+bDc99D6Tn+kSie+51k7INC7waN+0GX
XA0WKz8heDvCBasZhpHN1NSX2esOcxsf179MBtAo2jNZATREwwLMh/izZu0xU7Ha0sQu4Zcq8ozs
dYgMf1m1876ZOBiBxG5sDkdvqI7KY+IZ6hi8NUVzbPjVvQTpUqweZlVxz7Yf0ij+6vtc8LaniMNz
EGhmOvidbdx2JdNNoaJLZr85ES1TDJhFHn6XqpebJKYDPc7Rc4k6ypuyN1KCqNPjbF8AWJ5NghHm
Zfhd6uWt6ECWqTaSe6o8lI60LiPF3BlnVSDN88wIdm8OxYec2pOILXvTkrgHDkoicFJUOgsKh1q8
SGtYYBq6vwn5aOmsfa1b1lI0J9SEe8KDucrECxS6U4u3n1KLbtLca79pN6Gj1h87Rlp+rpmHMCdH
KCq91cgDlNaV9LKzZ3ccKeKrH9nq6ZpCxTIGijbNw3dd5oHZT9iJNaDdF24BvLmNYdNWt78jWT80
hmyCNirueoMAK4PKq4DpirxB/7bWQhgaExHnbIzzN65WK1BOf+0wizoJIQZeyoEsSNdwa4/RvUd7
Aq4O++ersSzZwezl09A7/mrRru21tNSGhzIk7IqLexpzaWWi0PAJbMVWnl7GBAhI2O7Rv3Shfd/M
TrktiJzZOBFCuTL8iM3qgz4Oesl6lV7UhNy7GCDmpn8JCfjV+4JJtBGfhP1Tama3qVpO+3rI7Xva
L1uRNt+ePr9lADv8zg2v6zqxeybn3G62Y4wJ20x1IKISGbhh3Y+MG+Oq5anpk2EnYBmn1mrnzECU
8INn3FFKbS8sl0m4HawPyOKm8C9t43Em9noz0fYlAIL1FP4sQ8jdrMckMPLlmARvbLnesO+4G9wk
sb23FAkMWQyfXC7XsJFFwBx226MRg0LfZxmA3pk90y1L8HTwdrqJnJkGxGLMnkyHdqQCKw+JsK5p
7521AgGyFj+Vpnlqp+qIKIEO94pWIXwkhmvGSLPcJEb1TAoMnHOR76MI2dyMVpRnn75gUf3EZncs
8tGvOdMTV1zFpG69WdyzqwS0KDeOOzkbYWBh1fLuaCQ8ZAPTaZCyD0SZIYNtuP7nCJkdrs/WkF0K
RtLVQpC4Y1BeTs3RKsujUds3YoHsTmMvmWlAQyvHe26QFQa1jsK83a+bJzib138vYqM3ll9VhOvU
dpCG47keqXrLqtsJslMkuDkZqbtMLS+lsB7DdLyOoBpr4h6lRkZeUhhcQ2O+jIvp36s+ePGhnLsM
TImaCSsHlXAUfhOSfZJ2s11kfnJxSO2EYwCWlVsXwAQczAMOXeL35g909Os87aEQ3Q3CPp9UuB+0
oUkkSSsS35q4LXLrDkln6IuiPuR5c6oXNhnw3TSlI52Gef0v8dO0C0RlHcfqOnSB8xjUqMc2Xt/t
ogqafDu+eHP5w2N3JFQywOT14hXzbxqyYg3lkkDr3IL4fLcU8Nh5IHAqTVFGq/BuoatgTdr77Fqr
qARGgfTuUwJpd1lm3fQW3ul8erEc3mrl2EeohoQst6FGDLH30MkSx1hpnGzHPni999JXf3PK3JTr
IH0RzhQuLjwnBBSts/ASVp+5HlYurlefZu3GM+srI+GvMk+DRPCTLDRlHOUBUDCece3FW0rai2N4
me+iw0eOkR1GegRQHtmkl0V8WmuapWl+GFkPvKIc34Rs10iK4SNBquIp94ar4KtRGhBqf21NcwNP
QwmcMqreNrBRqvpg+TNGFsJcjAoe7tyFQDUW6cc4+hFRYNuwE1UFuhAlda14SAzkIUIcZTLyQ5jI
UAlNXeZffVL7VXPNM0q3l8cis9EZAjd67HHQFK0W7bvRvLpUdMk4n7GhHXOySghLeir/Q9J5LDeO
ZFH0izICNgFs6UmJIiWKFMUNQq7gPZAwXz8HPbvp6YpqiQQyn7n3XG9YacbB1ipsUNAXTHY1U/kP
DclVWspeGmBsmP0MrHBb8acs8Vrl7S/K2oRzX8JLLr5sAyHHyI2mh4/aJJC0WrpN9hh1AmKL5EhK
9SnHPrQfNYdHq3SPmtyUgrqracan2NZxSRT+SvoErOSTB3mDj5WwjyXE213kztjQ+wBFbxGk4T7B
X+rpxhkU8W/mBHuwFwtYsD463/gEXISeGLAGBpsVVAzabKlRp4TfVmzvywH/4aQlKMjc/KnrmTn5
o1i1bnAQXvVgQ3wgc44qXru3MQtIa0xuTDsQziYcC4bCIwZnsVn38sUw1EseM1jzewp6g5WzdqBw
AGCPGms3gjhynOpKlh+UcU4OthD7rs8flo6Yu0/YDdiOcRPuABtcY4PbJToGjk5eFcsqshB5SkfU
irrWPdeUCKlkMsAo6EOGGBrB1236PD5FjrgC6tpmRdUyxfvnxLzKej4x2rGPqrTOmZyHEQE/VZ66
LCrSdzRJ51yGlIA+KtdoA7nkMwyeLVyxLyl5hjlXboq1t/SCb5XI99bUb1OSHYacn7jt9K2s+V8u
8iqKVPMlxpPlgUxpCa5bOgObtYgBD87BYiPRbQIM4JjVyZgZHAitOKeS5EmrnLXZvYQRot2awWTF
jIMcBf7W3KmXxJsvPaNu13SKb4HD58NM86G1czaO3d3pdnahjMJl1NGITBWWOeTgdNiDzPcty4lE
f2Rscta21150u12PKllPil5YOQbWQHlDnbE32rpah1MPKKAonpJ2WZTNPaAf5lJaB8p4M+P8lWQG
7sjJYhU+Xs08++wK62J2GkjCCCRPX7A07G4ZD8siDC9lGp1amR6KCKwMYuyBD1KzTCAlzd1WccJa
i/1s9ZtK4z5XMHUELMUdVLMhGeJj9nL482dsoVxCQWh96rl9g9XyKE3wiap8Ku1JrIMh23dx+1yq
/gP8PV+2S8xiXZJabAdfrn1kscShgsXH0fPvoozubkjOWcUkKCoZU9H/bYXlnJj20YZ7gGB6/RK4
xUoXtJ/k/z71+jfqatx7xwyxZhaOJ4yLqPuVAHfealtEMbywhJ6j8FmaJRDOoj/pykcVwoTTsYFs
D0GMDN3Zm0P/1NfZA0p/a4g5teTHiVm6po+6C5Ct6m92ovptnbE0ntIdVwBJOV37qxXTTXbyDLsd
Zmf9gDd/dojjcKCRQOjtEfQa485P8OV7lHnIMILqmqfQgwZdHPl6qd+0GKRsWW1ZFGObZtyQuvCq
Wh0vPSIcVhDVN7PHg2lrN8av2cJF7YJHssPygRdr+fB6SLBWMpJ6IOTGL+ITTlAGPJ71wSwjx2TE
uFlDbl46GQh45gM5g5IqvSTULRE8e5UmzGD4TxGuVi3sgYoUU9aZmpXrUr/7vTaupEPkgK/AeVX5
JrcRp2E6W+j20ZyKqz0hgJN1dBUtnUVVj0hUmW1mPB62mDak1pAORdDmUDAqc0VyZi3w2zDeQWmF
SSH0LoOB/RspH01K2r1or8NIwKYjaky16PuqJLgCnH2TjTCeNAaTC0KNgXk1LyHDx7JqEVAJLGPU
YlAdvIPipi6TW2c7DwvLCsEvaMYT0lNUaJtoJiomHfxZBnrpwk+pEyIJYXTS34cof01D/xBGGGcD
sExQDHB4FtUG50Wxn2+c2GpWocxvpLUYO0ujHCVg9iUovHJh3UBM5Tu/N98zJJE4c+tHRQcbj221
91pCkXrjw9HakzTtF8ulTQsbHIOxMu0FSg9iqKlPLYM0iaxYxVO507v2kZQd8kzJSwlUkfvXLdg4
tMOXy441AL2/tNrqWerZP67erd/rQPkNn3iD4cwU9iVRnEXYDB/1hH7aJGXbG8almpiraXKkZ8vg
sNVId4c7u2N8c9N46/UtMYBIwKoGCXqlzpM7UR7QKzIVQK61MLqV72KaIgCvrHa5KT55ozmWUcaX
tfEcMUqNcwVafcSOXgwHKaJNU9sXCK3XLAmBRk2zZcVF/0C6axvHPJUyijaZ9K4obI5aXr/1CeJW
azk30coVH6plUWnP9xHydiaURrKJZcCq2TKf+iTfYAM4Uadyd314nTnsIpHtCbNb8yKsUis5NaF5
42ynEeuSBRqmJ3LO940Imdc2z6aIWOSSIddJ51YZgi3HOD4PBK3PT+8oiH7u2LWgP4NcZvanlgjL
PI+qvVENKzfFKJ9bB8sJJg4ZLHp12f+OwLkJVkE9VGKyb6Q4FHJiNY+y2VWGQyA3hssw7ohG9dYF
kuW6ZOSee0it0nDkmRqNT97SvymuWpyF6cHJbCyGU/TnZfj3AxOErkygXRX5T93wLU7YbctOqCfR
sj0Uhonpta+usupvXRW2S8/DhTF0rFkaLAYU6PUVqg0odZ3NSuRXNfKvr7QKziaQADJXxdGFCL7L
gEraGqZXchXC8quR1bNw6xOqrlNSzFmWEgVZEGB5DjS2O0wcb+QgP0k9vRoDNzRJx8giom2NDCQY
9XWoJ1fHmo41kVYLAo2Ji9bRnmTYDrml4ce1JO2kS3ZCp4KzC6U6/XDcX8ukexJiPBsIgzH7fhOY
vROlQ/RWan4kMRB9qpTKma4TMz0aOhY5DhI8Wbk99HP3xZfqDgJ4Z2v2y1jGv95MvXMQRC8929+p
HrxYNWX7sn2FP7tDY7DVnBKRqcXGYfA/irzGTia27N8XZPsWfKXtRzobHlv2MmgdphMS/JBcYySX
LkN/8in+qbp9NBZZMj5uL88a+kWlCWprE0GCX+mUOfLSGcGq8cJjENEHaVMPBch5CZ3kBHtvI338
wK7Be5uWB6Iq8NwIDEGNQO+K02V2EQtqy3qkQUHRw4zHPE65ky20AplZT++rXFLs0U3TAj3Lljer
Ao/lBGrFI+ctTc6yjaQxdCFWmR2G7gFjNUYf23fOBF58xpRyixiX/oj8fUynXSGQ1Axatxx8Qn4s
0PX5KM9aUnwakzKW7GMZ1cii2TnFhJMR8yTTDP0b0KdYFUB5MczBf3C18M1KtXyrD0W6UQynUxwf
O9RJcJO6A6nWafUG0Z1RHdpZ8hjjK/MXbW/Evy7aJkafNt9xNqb8GgEJDAqUfxkQBdVR1ibpHbGJ
t3DcmuzvPtZ3uqZv9LQgrL3t+kXX5Si21b/BQ4hsoHRDOfcZhsIhMWYfq0Ht+ijNVxinLZMg87Ra
11CdF7HNLhd3BTNsh9mBPaXlxrcHWOE8YZFpo/NSEyG2BVZOOHDb/KRhmaj7jNnKHG+XFnq09lFz
LPXRuFsqh+FHfzsY8+3WhiQ26B6zcpPzBtThktpej9H2l8W17PNDMB6couzWhAUgYWzGnZBJjqGb
e7uc4yUiwfBIuBjOJeJ1UpowhuWcYD9ha+hnlITviLzCFQxOi1qUz4YQBq8nAZYnJhfmpzC1cyxb
OEAgPYj7bRZp7Q0LRzbsTNPvGSu7TivHWWEVt4snL+dMpPGfA1jHz9TAbtNXQOHoFnFwMVXxnaPR
6xgU6RANFWLxnJMkSXdSLuHWOcLEjc/2ZjMshw6YfmtEv2GQbGkteUnIv1iWhM2bGhMqY0BOr7nJ
Y3CRPeBFXBHSWj2ncb5Py/o9RJSivHcPoOG6t/KGz3EJhj1a6ojZNTtl4zTX1BT5aGuqB/uu51Rn
pufa3Mv1xHKgwt+5VPrwBn+Sbrg1v4dAhofBe8+Jttj4ug+eYSzRfPVPI8o2Zma0bFrt0VNTfc0z
awU1B8BSve6M5KqFUUCfwD9hvIfbkMfheazLc9Vp2kXz+g5ARk28dZfGD8sklVVjfX/E5bwuTbM4
zTLThcg08dlOmMrNOM2PtRO5b24VvlMkcNpmVkiUO3oaC/gjikllXBPtlJjGCrAlDosoUc8ZyXf1
6LG54bkP4/A776FvV57eribb0Q79zba97rPuRblPsqBehh0zVLPIHmbeHR1vrN6xelhPQY8c1etl
+hC0pU6AMrzOh2Y/Eln3EnbcQFk9uJ/0RcGy7izjCCfW2CK5wKUk7bsmwv7RezGOwkLkz5ND4KY0
gJTabv6eWqp4oCZRKxdg32Gyi/Lqe9q+napN3BnFrcWegO2CHxE4IKwGPsUMKZGLROfhOC6J3gx/
tv99kon2sAxYNzq4lX2mESQb9e6hkqX/maXG09DK/h21sXjKNGY8ztCXt8Cu1nbUQhHvy+lllA0r
3qEi88QcXipQ3Wv0EYgrxWetyXjVVv7rWDLj8zL653HYu+MrPAUPN3heLZDhMaAXrLs6pG2Gob9a
GrmR/Umm7OPtpMPW2qEesaJ718h4R0QgcUnI3WyPKLhBHvNZ1d064VszDtWBAR8DxcpiFt0sVcRq
hFhvbwnR6+7VdIQeqog6fqggG1k/Dw9qqX2NpCDm9YixV2KmpdGbSDgPzevomYpbVn+Nk2xhU1Qd
/Hx6YTQvRhuSI8c8UJ5NhUeU2oZ9oLWr8Q7xe7IPCHniF4M78dKgJtXC17TjBnQDnbFCX5w9IwYP
U+LvEcg+PfmlYnmhOJOcZPwfuOJTTBX27DVTe1BgDn0cOho0FYhg8nptDj9DpLt8DCqCRTidyXVb
aCMbF5QCuOT9HaPKe2Or6uC6/lnvMtR0mn5yrb7ZKKSngInBxaTVOa8QmqUCogHvwGJekrYRpCft
I/Y5q0uutJDJv4FDBI4/VcQctt1tUh3LXCJfoXdmG898i3HI8056tKrbIRbriGznhVGjryOJeiB2
5p/NSKhBFrSsqv6XgC+ILpGxQGQJQ9xkcCtLm9QPLveSCFvMKJJrGGjLYPQMGLzMWsnWXtRNgDC8
S+KVG3nVSo7MJ+uRAoUp1kJNo1qg8JYY4FmmVEO3TlyMg3bJkDKiAtXzeGfk3zIf1AFp5rDwmduw
G6XPscpjJYhgHRnSaOZfJ33srfmNNC4UipE+bmRn7sy8ufsN1UY2aGuj1BDouaR6FYOFXvoVwZi1
Mjrb2FY0m8gqMcchdUnJIrdAqCEIxj7utBvNgOXQ+7whdrUhZ+uXmWvEWY9gyi7qfRJj+ZApysih
iW8MS+5+NZ7xWrDo5g1u+3fTZlhnDhfRzlqJfJe51o0YyQjYf76W+s0Rxd80KbE0244oSKaDBm4N
wz4a9YDfNHlCaBizlSusheNttKL9rvEc7UrdeUUnbu7157zR31XCoY4a6Ib8jkyZ1xzewzlR1Z4L
64l9ypOogn+db/y4EZ+koRpMtv05xaYbUEevISHQMEPpIv1lbaAeIkSFhjWYjRda8MZPVSHrHOzp
3WwRgTl9Lmmb/H3WNLvco32UERK7JsKHQQdaJNiVuM53vP1/OYNuk/Es26CX3KveU3a/7KrKZlWY
FsL5uH1DvMg30NY+6szmIgi6QK0E+OY/KlKC5YCYrwX0yRc/rGzCSmH0UjVmTXxNlItTJ/fqPdGb
xmAXL8zWrMTPlhw2r6KggnPD5jMV+s6qm9/cii82cu9ZtMvQoYy/Ie88q2nnm789AHkiRzQPMZ39
6geWs2BixtWefios2sDpOf9AkYQlzLRZaSkFNB0zUQ4m+H99yjiurbVNSFz80kfBbY2UT0lEW6Rq
76fD/BEMKRlzrvNrEitLgEW70FheWx1Ku/iVKAO1MHmn3dRpZp0lLVgqWIfFwTY2/Md0Vbr91ZjV
U4kIgoBjVEWiXEdDiGow35Ma4gP364N5f+vBU0M1W1X2EkkNUZBGebOkdcs6A/N+8Me46ya14cIk
FQfcpJNlhzMHjTFHe9UtiGT9MZhzpgzTF02tsYz8R/QMUzQfawtrrRKiHWuy/LdlvmLb8aprqwEq
ca5vuvYC3oG60WSEEhvDSWKNI88ePWmM9mze1hYuSwgkJLZAeouUaJnUn0SzkMEX++++5x3Ikr+P
rvnaG/q7PfWHqBkGXlUewLj50Gsbt29c/bKTpX1s8nJRrvuxYALD6mhXG/RLYs4DLn9UweOlxvVU
h8tmwIXptvNd5VVLnGZ/yPw4EazpEhMbuYFH+mRCjEEPJDCxgcMpMgx2dXYPh4Aliz39WKqT6N+B
FErny3l0MWdoV9hHdPY/bviSEY/DR1f1C56H6q6CKlqRqvrXadUuEx4WSY8xgxoopRVhdAGLV2dq
Xvo+ORL1tmaLhfGoQns3dThyWWExevZXWn8cqtlR68KmGhIMCOasnkx6/nTdI92op/zRqCP+/X/C
Gj4DsQG2ceBfHUKv2hp2DUnL1oxl3A+vUYR2egwenqR3jNdA+vhvwJACj5FcLL10dvoY3rnDjhQ7
uzjOeyy4KEhrOh7D/OoDwEZajLvLLVGOeDn62BiSVmkiEox9ZJeMnRd1ONZ7eGzP7BafcXCvQXus
8CUS0xshEqii9I4YQl/xAztcnHsXVRX57TD0zbeCMeUSodKOYe0fw3nXNkfeuSTaJeZFAGZk3B3j
Zc3ao5UItke4+JsJAf1IZGlefCRdvsxE3m+s0Hk1WxZ/cwpHGNfpbmCPt+3t9pL/Z1RK8CA0NkRn
ah+i2Z0V+UxUa553hZby0ZR1fcD/ys2JNDxQNOfKYixEgbju4+KahMNbPGXvbFeWZp9t6bJbVvx3
MN3JqjW4TF2/Rj9u/kFUwwtXwIbQoaRNIgQaIHoECbjR630ER71V2dbV2Ak3Yb/SyEsl+o2qLrW1
PTLtPcUISpZzMtGiuHFxqngfEyhKbAxfOjmo5fA1OtoN4jluBYh+L/XYPNnKmU4Yxm7+lH9pTv2d
GHP+i16KPVe/WPXk0HgnPxufW+5E7FzDC5/uTrbdJdLDJ7THWO/omU3LuDUpbo30x6s3Np4yULdI
c3U+ldgRDLTLUxHmcpUCqV/BJ0csUju0sw0fTNMwtm/2g58+HMTKPuzsIGHRJJt9NA4popfwOkXy
lZJm9pDCFLp7celD2hyatQ5wafB1c9Xp0SFWwFSnZl8zfrFcfKtTSYOL0qNFlLGF0vwa2T39QnOo
dDdYyQANZsVqs3NvrV1+04udS3JP17PlZa1F/apkGhsXqXqAUmKg3FGkyGnjpHm8tfVxl/fRulYo
tzMXtywW0nxBOXOrwVkrr8Zfjs4kZqXHTQv+3Mp/9cK95B7zxRFzBjhperOMbqtHVN1MTwG6zrK1
bkj9rs48j8kb40dHJmuk0W9DCdC67dl04xOC7G0hM4pkBJ6slp/xD13IbsQ2GO5tM3iVJhIrzeCq
j4rxCInvZUpRNCWxsfVHZyt1SlBvBBuIdXTtuMDO42dNGXc3408R/Iq0z1kUab9XBqZidKYrbGtv
o9F/V1Z7KRhQ9A3zDC/lzTcBxgWD/w61jHqFp6NB6DRSyzXCXwsxUatPNossozlEvvyB4HNKUnTq
7oiAA+ZDaSnu+nI9TRU6k+LVc7BH9Qa11lymKJPxrB9Qizh2fIL7+wxSDKuI7vLC21fNq89ZO+1h
m1+DXBR4tsunpK6/KY8XSdne6zijqsSWNqCnJxEiNybuJtNzl2zNzqofSeaU+N/CLMLf74vdRK6H
ZQBntfhIff2IVMpY2pN8DmLx2kc5gg4/XYaB82IGKWdCVkScRJseyYdpsFdwpLhP6StJorcqQmNU
FQOzRpnjTKIU7K2zrR0M7Z+HrY8dKi8Y7j2HiljrHWry9K0SzaZp0ELJJFhCfX1j/Q3wJKSfzFWY
YkdbRcVJOZCO0BRABQhaot0mSEAjlZjfuEfobsUyQ/FR6GDZVPHr6enD0/U/fdEhueHyiEm3i649
1rGFywh7aQqnR5df7HSk2LlIvgOmiWgawNLigECp04ukBX2ORAS1AqQBWIRbqax/TuA1oGXre+WF
H4PePhdpd2ksHt26MLPl8E9OzC3rdNWyzcJVKlaAEcdlgcmgiaPfpAxfHGRak1e9hTV6gyLOd1D4
ifB02icVO88lQ2fWNMxTBMoA/spQORkCjvqRmaTHSB9SaJgGjH7RxCkXq4DtNQfEjr+RYvsuAtRR
whQvLh5swxGfltEeDeg9BSZUXx8fCA7fM+o0vADWpsDRvuy9kzlq0aYPxWsUpw/8pFfC1XrEX3QW
rnEzQqfn7zT/zBjz5FRV1A7uDx4jAjw6qowmjLCo1wGyUJE+x61NCrvHkr24h2b0RlzNS+lWjPuG
YDsQeKcXuKjByD4VDT9wm0wfApX1thspq7X0U1LfBDNJp7q6Ik/WLGzozAbjdTJ0Z9u73d2V11C0
H5oB1kyhqli1YUDMhA56JOVAGr6M0L4WGV0Iv3NtiC9fhienOLgBZ6FAEbjs9PI6xONRpRJFZ2yu
jVA71xEtFqtMvIAF9oieTsdaGwbbQ2sIvq16QkIHGYg93QV/zLMMtbuc2ufOAYxV4VtI0Gn5cy5M
XqltbfMDsDbb1KX6wawyv7ZRxm2aWSC+ErP5Ue5CB+xDGAOvC6dQUI1PVWzfY1FvrYqrIp3icd2w
/COqxucWTJjTM6kQBwWTZQ44fbVQJNgjEPm2OOnBvMMHQsLuutPW2BsZSjtjvbKt4tQrXrse7bwE
S7qQriSEJSVVKCE9N9QutbTrdQ+kdWFVulp58l9HXUCRuescFgxYmJauW/FhR0wERyUPtVE+pQNz
AMUgLJ7ao/CTn1AfKtxmzTvuWdiCdMTrjV3oz3HNlRRGJAAN/UhE7ypwujthFRHjOqb7qOmjni0p
IHy05+w66INZ7XTNqrbQJRVm+s8evQcSYOzerJXpRChsSUdaK7WMdQ5lp331OnRgKiu8deerzTjk
n0Ug3jGvcGYxv+h1cUaDcaiMWfeCHZzsdHmbS6qmxpGI3Fys5Whh/EnYvAjjrdDHfnZPzRmSi1zE
sNoCPh7DzH5jyz6kofrBi3T5jz7RGAnMy3k70rt8jU7BoRQhTcbxg1CMbGYcuDJrL97AWCFj3sgi
GNVSz0zabpDW+2AsGti5G6M6pl75TmwMI9Ac938zNpv595BavZ934W1r7D3ynvHiWz91mF1HRTtp
B+QX9tbRCouDbdt/Pk9GhVVsIWX/BEAIdZVon1mqz7u5YpbHsP/K0pPf2x8Ym7YpoRhL3SxPcT0h
Qa5eI+nvVWD/uPG0t4S1HbLo7lURIn/Bgpnsgpj9UsKTMfpBg+0JAIjbmgcs4qGcW7xYHdwaCZgl
SIcyqQqXriPG9dhYR28etvvBI8H6+UwAL9kN8liXPgsLqt8oMnyuefZFGuJWpX93zvhluR65U2M1
o2TUuq7/TxBmTuuID9+xjIWm37pydk7CvV+VFvti6kJD7eOp65/HPttMOm6GTmPdW5DASRNwHR2V
LQ0294iXomtHPhOiQw3C1hStx4DnoMMDT9Sp8c/zttyyzDgaSMyubaFqfhky7POhAQWB1fkZIM3Z
rPOtV0AJFcI4+1l5dqz2HpQoMjUacl07JoiNUuQXYohO/DgM7ocnrZQfrYj38zgAnmQOegLRq0R2
HGn1fcwz7HFuuAnapqFmo12XiJxUhUxMjdPaRUzCgbJksKjAo/OrKNN/ZRDGl2D/QON86jPobS68
S21a60Km66nK7w7K6aFuCRsun4swjQGbaD+DRfeUA+2eV+EPzceZBJkXiIanoFyKF+ivVUDvLGa7
gK6LNz/Of+JVsGvqAUxgMu9aIh57D3tA3bsPIF7Ug8l4wbLyjK1lHCJEmNxIi6jKP9M8RQKQD7c+
hOyjWTygBVWOTKLfni3MKnXMVWpn36QyYeTT0FsMxrJIYkb3oPtjdxEyjV/oEQoQBaF7cvXXAM0i
sAF6iWbY+5YGo96J4hUH0s31G7g0c2J06y1TyVawKJjh2jUqM/Yhox4RjRS0Z6NsL1K4Xwlrdq+n
+jUnuGezet+Oi5YdiEArO5afoy8+HSSNY80LOjZ+SEoeKaqjzQfWdPpnljdX18pfZd9eQMvOOhlW
B/jr7727LgbOLrOQ5wz9zWqK9B/PYDAszeRuR8wwApZtOEvZdVU4YZ1bJFB1hcBKLZPCJ6JLtkhn
X7pTvDMrJ2aCE3CEGuvuCnzqG7btvC+LT27lrPxGtzZuZQM+Dj5DbT6rbTsHinGTTPDZt1brrOFW
MV3o+2Z39gYIIhFg0EXemuMqw7WQMbwhLG208otsm37d9KlBnfsyGXm14yhFgyEETA0YniTikdxl
4Z97ddLqM0VBWQqzxDrYjcQ9Zau2XTDdYr9VEQ9Ql78MLgB2TjBqJiZYFVpQYvJwUzSe/2Q0jPXY
eGNYnPdTlCgadmL6aGaaJiFevrMl0vrKnOc7kvS8Vn4qgubmxeFjJPoa5CWXgpAaJMfwCVdbsgKZ
sasa+Jtxthtb1qPs5iEYHn3WAGiY4q2I0CNgiEv2fYX3QWItGuK+pvIVh7qY5Yl0T61X/waW92rM
gbCh/tP5+S8riwoy5yHJ/L9AohYLRyQm7dkyw2eqmr8sYb3g+GWGpTzHq9Wqczl6r1Z/Sfk3q7gL
DolnPZfYUTUL7XTLAisKxl9quY20EWZJTNDos/Nx6wzYVX1X7Mfiyxia5FtZR+JlELYGLCAtt+PX
QiIXyoAHGtMyA7t66evyTM7MUzkAqh0sVgDlwW2cD42BwAs00q30+rexDypmjuRaBzMVM7I2bdaQ
DiW5/xw188HiS6iD7w+4ZaUwmQZj4/AVyo/YIZtZtUe65pgYVXOJvDKgvoF24wMyxuLDyq9TMVSI
5tl2FF+fujmo2cs8gSPVl/c4pChTPeIAyJb+SGyo6z03s26qN6wfzw+5izhZCYD5inNu2qT+ICnD
W5ex9xW64VUxuai78NtIWTW4cjOm9D21OGVaTqFnlh8x46oa28QCxjrPXbpvEh4khTjMUv88YX3p
hE/YSZYsJyh2mJ51eq+yha8uGVEmITYT16K/luZ4G5O5PqYImghx0ABi2IxG/Ya/b7RM6ItW/teg
SaQ+YQ3TjmcRIMqzK430MsddWDRDeYaSl50bH5vXnMOEUQIm6LqB/Oc5MENCBr5Gw7UeJfWmmA35
cfcdVtW5VfgV8MGLzFtRql1B33wi+bhl7B73mUVq+bzfdqdyi6aPs2jqfkOBsk40D0GLtYyCYitN
84t36dkOxlcFCnHeJF8sn0KebulCasFPbxdbv1TDlifytc6sdedUlxFbLwhIj3AlqHq2W/7gHNj1
qhr3Zhhoyw4crjQWJSzTFQhDqy9nqwZfpwfZcTZYShSPURuuUoPQv9q15arpvHc0Nmuym8KFRqXk
F9yWbhFvu9YESt3UBuL+jD1McC6u3fxNdLO4x1GPdux+HE/9CezrMbR0ARWoLrZmjew3bqCZUPu6
vCi8TWEFNhPkAJbJMIUaxtxZ8jrpGeulao+jf+O1mCKIKrAx/NhPWYJM0BDpRcAwpHAlFA9yamwI
770K2DYDye4qVhsesG1Xd5GoW08g/2gzTfWSxm2wcTNOeBfegsHPoUJzgw54xX1UlOD0mpwlaoDf
M8iDK7OvfdUgJLTjq22Zx4YcNVr04dBo4uKaRYCXX+WAMU+F4V/DiCE4JV+0KxLzh/jzYw6qaQj9
50EVx7KtN61MIG3xksXHQZQxmlWLNjw94qbYJjYxeNQl72NdXVgUKh30l1EvSYdFjBxbTPmZ+OYc
QlCCk02rr2UBFjJxcWifORiyZd73pzLs6IfwGWXwU8FMM/JJ2NxqDPVsQBppM+Baxj5m9JokTsjB
wTOI95aFIKIQAl3QCzKZ9SKYbozDAtu8+Im6JBbs1jSwi3WTsJRsvCeYcjhxM0HMTY4pvaVsZEeK
txZ+8UDeAEhUJS4TUrBlFKUuLABjYyX1j87eneeOoYABAR1ghP+MinrrGcMt0vgGyVFedAbWFBt3
gUi7EpE+1t4CVdX8wMaTufzvGcMq+kWsJJS3F/DmX65oTnSo0dqymm9VRe/jJLRNWZnxU8GEH7e3
dsmC4ROHFqp4b8zWA+SWg5O8Go7LTjQYDWIDqHJkXacbN7DadRQON4vh8Ysdcc7SpjOzG7lhgiSk
VkAwlPthMzuyuQe7HOUhykwiSd0tz6nJbm+P55/0X3w5QQfppae2I3UURbl39XqSjlWnsnVjeZyy
ax37uVLEFjbG3CsN2UMfI2bM3ksdRm8a8zB8t0Ln1iw21NoY5CLqE4gdSwa00img8nmIKnxlbEdQ
SgS2Rzjcl6k/47/rzxZj8AAm1uA2qpR+MJm4LEAHnOOKraFuefusG++5yaFcZfnWZSoQ8MMoVf6U
JahSwCIo21v+LmYzzma+1ENGaiOHaJD7n/bA6C2fy3VhT+6u0Ok7WQWNyv9MKcchBn7nNh9IENva
ommJDhVOuFUxnpcw25pFcrBsqgmZFNep7RSrRO3HQLOalyYmqtxHisLjolS4p4ClwzXUMW6Q2Ziz
nSovUmYQqNHnA5USCqR66L9opb8dfD5X+eUras6wpK4ZYwBcSd1/z3wNa9LEsumrSxfLfyqb3joK
w67Nt6l8xzrznIx5u7XY5up+Mq3DhtrcnFfMLTTeQxL7V9kQapp0/rsscuo+S3vDUJ8uOy8n4wXB
vPU/ls5juXFlW6JfhIiCB6b03ojyE0Sr1QfeFmx9/VvgfROF2JYiQdQ2mSuLvRQQ7QwPton0kuki
EPEG2HMWKrEyFoB1fCAx7GMwY4Eytf/NdIBRMDnmcq57SdG2YkHYBiy09hVJlt1InqLWnvHHXJyE
D3Q/WedchkwhHOIqxOR8AnZe1hMtjpLvWhHnJ0v8dQt7XQUWvOJOf3RherWBaM1qJ3M1dv2upYms
hGhWXql/9QyJmMh8k5sS8ZO23WHMQEOp8jUuGZVZ6S+wTxIwxdpjzSEq/05Y6jYQzTIsIoLCcdkR
grzpZtlPj0UA293XyDxirgMUAzgwXOJmsR3cGMBZgZ6N6xESqJlu+xGpPGP+NbTlK+GgQBBQypi4
WUcHPLBNQnNsLMnQbfEhZfZ6csITEIVTm3r/JbxAoctawmH4wsk+LOfuEsTMifrwZlkZ8B/d3qTZ
4OESfENeQ4RtrnzijFjpCABsC7v0P6RBBOTcsri5WtfC/deOJTf7Tpvjl/41DXSGUnfPLjDtKB12
g7XUQla1laOhO0FOb6chpxwLiSauT4WiDtcnMEEcfU0RfJa+8SO8+W5VUTxE8l1V0ffYaMdkBPpk
pQiHo4i9s5VubC3HKMkKPXJm2Vu86sc7NyioAR6WREAJjP3mdEJvpu8PMPwF5XkZUj1l8awsmpV6
GNjJlvzLrIRezEiJcWCB0Mpb5VNI9EOdH+yQTVB7HCs+lOPonxGKo/nwk++udz70uDiMArH7mPxn
p0QI13x+WsEhI5tqq9VcJ63wz4BFOf0MMnJJyei84trZPkieGcRzz0gCWtml6e4DiSu6rIKdlmif
k21yE9Sws+tsm4rm3dUt9+DGAr4jDCiWtizTXcJ3QQjDPYFylNV4K6viE5mRxczJokWQ5kuEKSrx
u4eyh1PXVo+UpWVROej2sh3V8aNC9RhM+b3pPKz9FSNQd2m6wwVs+5WjF0Ke33wGs+jLn1BkcCul
wKbyDdP3RITfdgYeRrD9xdK6nix9YmE4qE2k/4z2cFZxVfwVI0lo7rF32rvlapyxxGXNsI7k5GFG
W2ckLoNXU9/GaKCQ070cfNuEKx2dBxl/xniZ8mw12mC7+Lhfao7Co2Ei1UpHFtVWEyJ+ST331iad
wvrBQdrI3N8YTgFM6TevXCrTfJA3xCkMdacg3zvtOoqy+OYP1nSzR9TpWeK1a6djS21gODdiypo6
8pJbzZYbCiFWel933NOQZHvd7dQNWrS66ZSlBwBon4j6v23UaG10eP5PLAFJhQHLwefL3WEMJqbg
LYtmIkPSPDBIWIupydZtlr2GccIu1Z8Oyk/8Na/3AkswgYb9sA+FdR5snUsTlHtfQqDpQSIpuIWs
QnWE9fm/OEnsd7ux78qdjp6WfFZJ6d+81Mix0Y3NiWZPnou0w/Le/BXZEH63fGTN/5KEDZmH/uWY
9SHFe3gvpml8YNF2NgAxC7Bf+I9TSW9I/TCBFKqSv210BlltvDiERGEO99xFmiIuz9PAW6dQwI3B
0fcDGVXb2Lar1xQLDOMir/9FWLhmhxzA0zrUg2euqnTPdGBYBTl9GGNuDdWSqM6RZCdvKCP/Dlpj
Xc2XPaEEzXry/GFpz080wUGwZL2HvrTzDqJ0iy2q7nNnGPA+xry70VpnUA8Q2+nxeEO+ReeBJMmy
4pFshGhm6gOvyTUDx2Y85rv5A7pKpvIXEwWCtdh29objQgMPWWcB0+G0zOofP2W9VGNEJabcuZy6
rkQMpA+/QrPtNYphXGC+BVQvbO5WlotfZC03Q0bTh083yesS4b9KWzLgyi4+WoLwkQaMSEt61E1r
So7w+qjXcfPrO90fEwTt25jNuXqu/5qLLt4gReqvSRVulIjg3XZoT9PW8e82Y0icwFbtJ0T2lOXF
LxKSzQgTekkrI9lRbqidwlp6Lu36olc46Er+/NB76ido9qEDkQiZoFo1fdBsuDwzhGKDh31eiLUK
7T/uyHBP0/szrfo8EoK9ou1c0el3XyJ7srmhFZJlvQQHEzgKSVhFDd1gpF7USaLfzZ6UzoLP6/b5
EKggM3VfJ6fDnD05DgRRBJlQZIu83iMqmOGEoWBNB5WL2KLz81FU2ix/fdDXSfDBGLpcG04yrRgu
Siu/e7pi70ZIXm2mjDlovBmBecOEvd3zp7sd1vTRpg0dyifSJW+qK/eDJbszdcsRjFwLaNEDtnMj
bpOL38KOwav27nV9yb+iBdeWd6TAQ5dKW61yfwArSzwTZnjNRMcKXgipS9MY/R1Y6HDHpyAv/IAb
bJXMi0juZqOZ4MxtJCEewMTP/hgejCtaL8ZtWC8UOs07WBmJYl7bPx/pHNAQBwkinlwAz9K+KGDI
HUGDK5rqYI1/LL4XvmVfXAIjKiTeJ3sYl2rm1Ll1f2/trEX2CGsDsFqIuHFlFL3YhX7JGxj4tFeV
cbLjKbmDOus1xQihYIjus+WL8/xlhHZBWECnlkiVX4kmkxfhh6St4YRCLkHMW53dmjFioqKzLilz
5rSVPJoDty5Lyv53yjbz+2FWk7ikAwMyFDJvHalQNFBJeoKZSiip1p863uQBY61hGcFXX+Jmn+qz
UfXNeYpwXAEAWrrcPStrHjArbTqTCAoUZqTcZ2aWKaQ2lu6IlSRa72Bj/nN+lZdyZyHRHi/heMM+
uQ4gosTM/lYWyO6F5zt/DfWIU5Bj49ZHhXPMHTZOMsZuKoA85SZPE5w7PBsXabFf+gA3mXXUBeJJ
PbZf9ApoUuC4Wz1EURZPsXfC7IquzuBsdFm3+JCH0QM1I4Bmb5eE8UvadN9BUHwHXX5pICctci7+
Ve6ybNZUCvAOexYKMJUA4B5nU4JhbwsDVzTBdPpZc9ExQVYEzSK8aZXIbj/04PXdGpwuR/dl7BMG
qS66j1zEwTLEllZ06F2nLtimgQ3UCZ8hTn5M8T5duAb+HH1as7MYeHvRUUONtRic7obUEdwrt1hh
PfD+sMi1sVSQVI6WR8uQ23T4NgbtT9jEPza6uAV3WsCk/A0s08M6Cac/qZmdmVGhByxDc2fkMS6r
dlx1PGdJcMcSNsay9sAXDE0WbmR5siBjrSaDf7kujHWUcGOrChpjxsLAWQiDahz29X7HTT4d9iJn
mZIwIiyhJBKbopayzvn90Jbn55eaqD83imYJebMGnopPm954KtBG2bIFTNuoG155lm4eqxnIr2es
FAfdGGY0takvuwgeiqfsE+EZKKspShl2kgNSDT/IUeOlFQ7Tqp/+1CTrnklCxZPntvuxNN9DAzIU
wGiWv+hzMDRZbR/PGPKf0s50HJT/ucDCJZIcx9PCs0Egg1bn+3J2MnEXIS8HWdRizDlTZbSWImdf
KCHgTwogF6XRPQTeuBlb7BJx69iQ+9hJOMQUIgOkQNRgbawLJOa4SFIPsY//iHMkyFWo+zuL2R5d
Qs/T205R9w3qnIQaVdL1D5X5FqRvkU9baJq22nUxQ6U5x6p2+St0YHt2qDT8LbUdSP5lngh3n1Dy
xqO3Z6nDW6R7tBKDcY7xlc1H1tIh6fVkOo+eFn3XRCn4/u63JCN2ydLqI0j874rX1a6YrlWg61zG
C4tJWMQo07GSzLohAIqfqKWgShwc7POXauA9agYN9jlLnWXXDVCD58ugcjfofmerMBlDrL+uNWc8
nx78Cx5UvpZcUFEo+uLI2WLGwmSfaCtRNhS52Iy3IkMgQ8SGTiPJsi4rLRQO4a8mnJXTlxCMPcFK
CFn1EiQ5GPyMoiWTxIS5HlycoSn+4G4EJ6k8iHkTesjSoAhhsuaCYsxuQPVZFli8v1GVE5gyK4ZA
MHQMDDHGa8MqFabcViL4dF1OnjQipLHo3wJaiNBXaHOA6Szbyv4HIaRYuxApnKIv7jO6EXTixi/Z
wZbqFkZ8/MI3U8blwZXl1mqbn1gwXck7yLojXqXJp9fToT878R9fVjcPZCPaK2lsIjMaLpqRbHMc
HvnUD+Qf4cS0G3HSEa1wLOTXUueGM02DsWjNAKEKJIXaUZjesYl4ZR9uOpPdy6BxLygpele+FOPS
mR0d4YhLIxl1B8aSCYmJ+xDSNQrrbdOjDwtsSno4+ku/4hj2+gGNmqF+tUwd6N3KVcmPzVwOqfGY
o68bWRLp6QEva8UNJULjgaMAXPfaxqiTp+pkDCNhZTmT2o6FcPnKEOQGY4LMPAfuinQZstoJV7Ie
sExEDDHnLOyNxuGirRy8PsR9LtOJrG+jrT4xMc51JcoFk59QDW+qb61NHot3QTwMJHAkoC6JdoCv
o11mumvHISpQ+a+yTEAY6d1NB4fmRa6/T5WPznkQf3Nhg6nKWce3ORrjHocfmAGs58iUtvi96OpI
Ph4QHAtfu4nE4By0o6uv/yH+L9uA2n03KZ8SAxFC4eGWhO0kXVutGZdTH7HLxZNcEyMVYFwfvCvB
l/EKp+Y2i+wFt8zNDPfnpvpX77p5wlRStSfyYjbx3W+s+qzNX2RnnAngRQSblRdoMWqlsXtaYrjv
DgazntjXbTLxCCLowg94SsaBLZmxDMsQlZdOdCGnnbfOnVsP+mE5mjZUtow8BN8lP8oSzfek1ah1
gzMJNeusMe/ww/AtxAwJX5NBpYQNt1dOdeY2SvtsKuur7UEOMd2t92kGLmXwVrCgkR4U+R6uANu0
IrHmDNod9Fnd7H/aEodb6SPlS9CF9Ek4MyeMvU2Wkm02K+Kv56RoiVkK4Q7hRdBFHPGLcRqeuYr6
WUH5ZmsszQM/eeMlk/QZsOe+S5l+55q9EpFBhkhF8UXkMB56MBIm5riOrjZshxVz1v8IvfkZjPYh
E5J66e/ZL3AAkduyt4A0dAFnp5MBX7B02D+ZdgMBxGuFeCIKMSFo01iuoJhyl3JOid7r7FhDtoBm
Stti/Bpi+MXOMekDKjKdSXvksiqzCbeoqq3JZYdtfKzZpUbpztTYtqcjGmm7dfCOOPV2UDkTSqq3
VJX/WD8Dh9axZjSEsS/9QFOLSWu+Svg9VTyoD0XyRWzrpOipeZviDSweV1DJrLXf4nujisIdCluf
YEUW5wEdHLszv7852ohp0MAFMcT9Ejg4tvQwOZSB9kFiszai56Mc1AfCXTEDY7Po/tlhtBpAC51I
acRkAnqJRhiZdcvzZiso8dixdiPqr/nXtn8qc+/8tqJOFr7E7OHbRFGLrgb6Sh0WxdEbhfhP2w8P
JxcGtTG3e6rohYqTXW/LPcHXzR+Ndxfl3FHgUJsXhneguxjcMxp+SMX7tjVfBVovTKAJRWUFgWgC
V2bXNRUcHk4ul+kzL8OXjrWnuouGqUQ0rswsQR9012GOFIHxzqY7AaGJGyJ+o375DvTiWLI4e8YO
2Pt51RNZwY5T+GaI8dBZ3EOVmwS7RmXAfXOum/LVzIM9xq11gtEdX7b7GmeusYg1ZPcJaXwph1LK
DWOhDIgnZHSt52oH0NW7V+J31cmQdbSenABU8TlzPN5xViAkK2ArPqpYQaOI92En3quyH9bKwREy
qxOkxsTMi/NfM+Od7RV+a1vl6L3Vf0IkYjO17UMbqStRtyExYVhedmgDTmFe/E0ZCK8qME5Vmx6G
nM8cGXQrs3H/1Xa+89z8XZThuYvSe4u+BjfmpqmJPjblDQ0epBzKm5MiVo7YoQxp5WGQ1KJqiN4s
N8H/p/1l+IGiOHvoGqXJ0AqxMDCCgF7b5XmCNzeM5dHpgDXpukRZiH/VCe/hqH5KdrHuxCmUucV/
rfCsBash0420F59WG3qCdkQd/y51OPAstde+KK9W63TLHFiq2mWcVKg4oSM6bHUmr9+mCni122+L
eiSRsxu37Uj8DoHXywo32Qj+n659UfY4ZvslTtjPEP0Sud4/teeAnhsxI5kL363eJ5PXOy3Z8kdB
8v53ojO+SspsDx8FTKLMIL2CKbmOOoC3SLARF18ThtHWzuOTzrrJrLcpS70gCV8IkGRQUE+nJpg/
xSMg9iyh7MVaM0PnRysGam2G6zQBAs+JwWGOhlQrxw8nwbI+FFgsQlxRiPpZiXGLFphfwNgBBVoz
S0r2Mf8rkjb/5GX6Z29yBrTQ6xwW8YR6Vgsxz6CZZrECUyROat4/RcEBUeQURT3af5sfrWAxUQko
fGyzRiD2MXUAfJh4pWVXMuMBirnyP6jwW//auPqPA8F7aTSRvrRQ03Maevh/toGFxSpPIITmrl6e
IPT82lN0rfGcaZ37ETb5wLQ8xOlWBgiqWjrwsV1pY3MAcTNDEBkP9El/H3LDXIcvlYZMLB9o7g2v
IWXexCM6QiZlh+csehkdPaN/FDmmXPRY8CDrMmdk3p6cKYLMmJs7laj/kHexwO6Br3e6f9UmGhkY
7HF0nphJybL66QrQNwXxHn4//IlrjNShTSnjxVXE8sJgslBwLwiL+GJMLGd9HxSaSA9ZV2NLmNXV
aG1Dn2/YZ/NE82ZpS53WD52KEmTMNMqiwCb9KGepXwtvZUv/NQhsFNHRS+symxtn7lpfU0IEXAZw
LcMLpM7PRkteTAOkU2p8g4fL2YQ7BZ9fqr8meBcRYn2jae9JgF4zCHsGRxWf6HDe2KgTAmNzb+V/
affRmXM0RLnaOmUJiyyx3iEnsLxOSjAcbekyJEkuWnWFgQbV1lbuqirozxPKCK8exNLOrq7XtSvi
7b+ZAd3nipAbPUBRYBGRC+BvrHW501oLcaEhmEyNPWKdcTckIws7sS4FTE/yjNZBXfzKVpJWDfQO
sYTFtdMR6ecEP7Rab0FtaotYabecTd80myJ0xrRjlQMX4oQNBUYjWhkYlqSk8I/ERbwixA+BUSbe
mZeE57bmfjMZlrvF3JqvbW7lZ+Sv+4LV/z3Lp/BA5BOL/6ihAhXddAiRJR0GFJ6jFhoMutPoJS4G
cYME+XwQOflJsfR+MOhKze4bPmO3BdDJ9cHtJmRqeAyb5p3IHuccyENpTNUa/hAOGbOMHhFoPjam
lb9GZfBRYPG4GLWrEVjMfjMsGu9uG6wy6X5WvWkN51537WNmVlz9+pCccp40LieLig1cAKlVGOEC
7ZtszuCgIwt9qX0AOB5a+hwHyIaLy3irvE8WF9g96bk/MjiwYI+hmD8f9rJCsGVoHuv8at+kDK97
wEBLY2JEOqWw8dsaxSXVyLI3jeHCzGuLYzN5ccyxwy6mJxvRbcOoZB7LN0OsYUgSXXP3Y/zjGuPB
zgusYwDEIycTdu1AKzsRdzDBnGYSJdO4O3YhmtRCb+qjVky45KaQ6r7JLpQEOtKAEsWzxpygjzrk
vMy3taGaVqoJqnOj4PoMgA+XjmFDRdVg4sumk0s3XVm2RsNUWUiUJbuDPM17NjCRyZy/+xsQlIBF
vLAfThocfAwsjKWbvmJgmATIg6fou/RFe5qS9OoEvXbW0hKXqpT3EJU4a+ex+mphKqDEGuGWomhy
KIiXUT1sgaSOO9Gi8fZit0EoWf2UsoyupA0m59prgUcrXbwlUbDSNHZR4aRYg+tWsgftR4K0L+vz
ZMkHLTpifZIA//SCfOe0iEtWNNNM66EM7pSUe2kKsfelxf2tMcNtL4cAgVrgrjwWUKteBFxDnONX
CexoIVoc4QkooQ2dDrT4pN1HdHLMI4HWQTTEO2G4vx7B8P8a99NDVbnVO4+VUtpKnWhcpfc7LyoM
Vq9yrREzdUwq4ZFW49M4AzzgYmy8m4ZHd1042GYLjwA0zwB81XHh/AHzvhkpZf+loXEjhofhgEDB
oOiCzmRCodpDF/MOE9njHj0xOmr6dcjQ/EpPIY+oGugNqnj6xhF30xi/vdbkIyxblWLxI0V2qSA6
fSp9QnZZtHJv9Yr8smqOYkfPdAI1px8pjJ4PGqPW11J6LnJ8fCmLrurObei1t+enxaHNej4yclTh
YRQ0y4Kmcq9V0M+HVtfec9EKVNzlNzF2/zXFcOylZr8Ke7JfR0zhmipemdRphxATyWL0LTxXVkQS
wSD3ojEe4WAlf93BekQDC44wdPvz/MuePp513xYAq7Vp33dIty1AEFS2sbsZkok2fuqG9yyW6tAR
6nJxKmPX5HZwf34xtK+4Q0065J31Oud2I2x0qjuqbBIxcZJOKMi+hrb3ltT8iBsMOz9mymB5Mxdq
Juli8/NnR3UTqFKZraO+T2sG82b/BaYs/JdmkgtfWflGhPABsUOQP1GlAMzUCGaSBVoLyRNSWTx9
Ojni6X5qrCsbQWvPYA+XevRrtuyf5t8nLsLfdmFEUk7irN2+5Jae2Dai8PgzlV79eP6SrpX/GQ2S
6oZUl3XDCu81GF25Qa4HZ6PQw1dVp9a5ck9RbT5SV3c+WwTSG6vuzW0TkdvLzuUgxtR5aJU9XgIj
5t+af53dKuELsl/hYCSlLy7TN88eDUIZZoygdIHA1PCrmhr3/fN3GwM0jmS5AWOgQcIVON6n6Oin
s7bwTg3d35tRqtXz1wkR+WAoBJiNA3zbWIUB+Sy7622k/0Q5Oo4uyfu7g6Rp0dijWk0MEWHgJtV3
lhC/Wg36T+IUznJUkXM2VE0JARwFqVEbYJl38n1AWiGiWd55VmfVurcGqPW1BXPAi8xtVo/RQ5fi
O4MStW50tMdmbNdfOFcx2Y09NsOivk41L/4g/PrxH5THZNmzrv7KQ0RCDWSYk14CJYlluHv+OmYr
Sn2VMUwbpu9B6g+9bbpHIMhP1XKmxwlS1saFpIRI2jhB9dM5Agu8XdMz7oIKOcXUHGiF9RajJRLV
0H/iw6x32QHekLz6veyPtuse+OhONnPWBrlFodJNPJnNyU1JlylwwQR8Nhc96r+tz/340oECWWIf
1nc1v0McUAb6xLHco59Ds++ibtyAy3W2GiP8yZyRD7w0bzrrkbhv+g+rT8wTYVdLr0UamLH4eK9D
zdyyLZFrv9H1MwdLyllaya0VJuM5HLXrEPjNK6K911DziBmji6j1uRcmAnmRa01+Vq2O5Rt+8YYa
EQ4eBz8WeR6S2k2MjUxvnV1ab1VEKUWuWvOnxLbkubX1RZN8cswIfaHZf7gzFsHPPPhoUTt+KOFu
bK+x/xTkyi27LHrjRK52jW3oF9tCxfa8upwgWOHEj78ili2oDNKzPvTu0WxrxmyVHv1Ipzqj3tfe
rLyCrd4TZSkZig4lwLvUYkgQtEr8GIm9miol/2PWjp40ZSnU9OYBl0y7DccJ41Gjho9c7zYJKH5j
9IJrXRMinWj+C8Nj41zOjzyX9L4gym10FxWSo8xx9hHN/vPUDRAPTppQRwU4cYV7tn7DI+DSwIbV
l5kWf/NQTX87pc/kHfpM2nVkP/0L0/TyTypR2VfSSz8cxdtnhJ18DCNpVu19DIvhpOYvz+9E6/en
yunjmfCYrWUho/cWi3pVMrMeBPQSMNxoyUGYf0ocAZbt8hKD3yN3RmtOrRUZtP3WMmqD7+e1zy2W
fWsX+BedDfG1rcAjtl4TvFphffRylEsNYOXT1DU0hoHwrqIjhsisrZveT4fYLiZAnL2BB2ukWMUl
v9FY6LJBjG1MDYHx3WbylvkxfQFYZ/DR/QdrfdaZjX7HZRNv9biGcER/kfS86wVzIfCMqJWsmtAC
vXcMdHmNx7gk0ujtoxTijm8SyFDCcHMr7MKu+/o85qy2Kth1kykDuddb90xLmG95HuoB/WCDqr6P
SBBR5Nj2trSwq4xRjuGwJxysNuM9ndG0cRVOZ7DBdAdqnD7bUXgblYbaWkzlTuaG8WZZ+NuBE4tj
iiHPyvq8WeS2Wx0i4Y0334JYATxF25IcR13DzWUamqvJPwStuq7WbREbjCBJg2K99Q5Lot7CWn2J
I8C4lP7TJ4xUCGW6ax0Y4kyfajjXPtTPMbN0IHqE2J30Kmg3XVwOCVnwIeE4JVyL0Z4aVgE5SfSZ
YR5JZermcuny3I/YfFxOfU9jlyQtN7ZsavR1SOLNLpDzFA5N7QuJTT8yN1n5yNzDPv0GsxcKI98M
zAKe32gALr4iU76hl33pfWe8tHnfv1o9AxFDxIKkt+6eq561hVv+RJiZF7HvT5+9TwhMnj4MTxJG
/HwGfuDt45jNjambnwMCJBwz2aoy++LGGjQ+hkL/N3XWHvGl9fC87iUcm3SjDXG1jxMtOz6/03rM
kDFraWQE4XmyoZ1Bfo52UdGKc5z7/2kqjHZdzf4x4yJsSb4OF1F35cMhDp1Tia3uGR/SxA5qq7K7
ZpChwYw0nCxxCMZPI5+TzxGEmi5JdkpxivjMNDRcYwjsFtiaZlIYxiMWZ/Whk4TDwJmuts87ZF/8
6NkYgLCVf9nYcxlOqSOPjWN8FPiHStP57TE+jEULMgtoAPLV8vz8kmsevAUfJJ2O0OheVdpW+X1x
CYbBJbvASG4e5ke9RW5PlNCmI4urQZgUBLv/XY2AH4adJypk7Y0zru2WfXNHQnVNfvdD94t5VjTG
GxuyNfZF5d6c6aVMXjMWng8Ehv2jVyzHrDCVu3js3iLldi/Cz+7EeE+vVqmCfVZwDqeVn1xGGpRF
34pN4BXFKzwP5+rJFOu6Gb6LqsFSaPegnLmQYXCQ4SHCeN92gVxZMyuOs8nBT2M2h+eFBDCwZ6bQ
8j478Cu8Vt8WwRSutJKSWCs1AdG2d8l7Gcxhh6zvQKSm/WhSHZn3mOKZNt+Uje+FVhOdZ2tkm+dD
FwB16YBeJM3++d4NvsVAJgy1XZFqpPgA4CtSeRmsFpbx0CCl6BqLczSyTs/vUPnXqzEc4g/VJMnV
1mwAN2MK8p8Ivs5o/Z2LMIIJxqLVIa85LjO0uRtruuZfqWHDhqgHEwNF0KVhOwfxFFIVG+J+bIet
blQgg9jpXUqNodGINxTPpbQfWbmshD7tykDVq2AkZqqQ6Z05crjkDdoUcfUHVy6JrJghnbCKXgyX
hIR2KsK/dudc9B6fh4rda4o49QaE4avD9fuJdFatBZtnE5kqd9XeC4+AVXmOgb1l++8+MotdYtAM
f2zV6LfK0t8oefCf+6j/n1e2lZnOhmrbWc9ryg9nqqBcmbA5vCRj4mY78SEy8MyX6djtolTXXwXu
/g0RvyxLma0CI4Ia4Crf3wwkQkFbM7oD4ky8RrZ1fNZBZFSXF+bPWMA1FkwaeFO7jpFGZJX/O+ZE
ds03nucX8nqPA6a5beWPUGenDJyp7OqXgGnOssSbcYOI9qA5YTc/+uFNWkV5jNq0W2PvAZaeXAKy
fy6xmfhLq8duhRMnOCrvJjwvPY5ZjQLRpPc0EK3To/rpo3O7r7Dgfg17HWxW7S+Nnm1LCN8bQNim
CaPqUM8bhDK30ZSFotx60uOV4dw/doF67XFFbqJhMPdaVzJpFrp9CJ1zi9P9peCHe54zVT59kAVi
bLVZBayNlfgOo2itF07zG2HEZBnQVC9+9BuMcLvasqveCmcGTjYhsfUZOX/6LASPCOR+dDHVGo23
eeCTmx7b0UmWMYfoULklLq+2RmrPJ3Xd6Wy/R0Bhx4np69HAs3t8PgQijfZtkq8qUuapFI8BP9s5
6fBS1JUAp/J8XP8W9YDYESbNsouxFizy2hH7WBQfZFeUu7BAJfActXQCEZrdobk2KaDeHDLHl6Nm
WbspMaKDmKcYYzx8Da7h7bVJiVPUoieWAfCK2mCsHU0718oFQ44q2UgXCbKZ9/t4FgU33JFOqQP5
dnRzgRJXd1YRqcOjsWTsAWy9132cxvYvZpCePZv36SEyYVCNpkW+yziESx8j2sq587x4fn2y0Vx+
oOPfF6UES8ZHeaVw+UgqSysmgmM+UEsr1zdt2ZbzsCzd6H0xrcZx6Lalyc3bDeL3IiooeaQ41TJ1
TqVBoTaErvgaEYABz3ht4z59qJyfYtTQDoUMXlkX2sdmrrZjHXuEU4TepjcsVsVyvAdGSz2AEP01
5LrfxHRLX579nbRG84dB1rDuWEBvNC26ato4nbQSbl5hBeP/vsM6MZ0GfNdFDR/r+Scmc0p2dEv/
/2djfkCvGuxjhOIQIh4tzfMLSgF5FZmH1jkAIQrd69Ay0fww4bSsIaHbS7+El2aSNvDVRDs5teU6
CG1xHAaelB5k3mY2UL7NqXl1m679UbrbsDLFu5ZjNhgEOejPhx5ZVEUSXDpVyovuh+ZbLcfv5yM8
bKhBdTGeyGqvsn76LtvO2HQsd3ZgObIvz2MZ75DxwzlyxKhIVkaWg8Tk//qqI3uVVZhImBM/DDvw
YA/HEGEamSGQSBGqpn2/tdM+PYW15VPWMQwqiu7dRQKy4C7ALGt+qHTnktDa3Z6PPIyRMacyRiDz
W4TkWspIgOsKzLVfh+bLYNSnBqTKpxiKaI/J1wUHFbxVmHLfLPsca4H341XQmDo7UUhR6uDWxhSm
sed/DGl0ZUdYX0kDCPemzS4zcb398/wuqHAukRFiVMjT7f+KxNo1XUYu0E2LwM0P5Nrkh0Jke7cw
y1U9NvajCECoBGn05lZlu2rmV1BFYj9i8PGFWZ2FqckXM45K1peFWBU2I2k5quFeeeOulY6F/A0H
3PNd6RDE7Kba3RvcMqCUTs1dq9o/kQjiy/8xdl67sWtZlv2Vi/PczOKmZ6MyHyJIhjcKeb0QsvTe
87H/rf+rB1VZVahqoNGJxME9RyEpDLn32mvNOWYNSt5AMf2BxQ0GqDKbZwzEDAwDMn3RtU7r3+s1
VbQLqT0mBg9d23WVelPykadSN/mLPRrYRPgfYSpV8GSSTiwt/65jH0FbOpubFgZ9Oo2XbjaD6+8f
5Nyr3mBp2bpN1HvePvn4+2bxvlAJzWmwp94P7324+gsc/RW4OvnTuBBE1L/Qv9beOgZkVUEHMBsL
A3JPL22jVoldZmuU5FpwHixfYJUczX1QCxqIXdzdCXt4NemQMn4NrYMgEuwAbP/VRAiBAYaO7txa
lxkIlTPEaPKmqRAPIiLVu4kptaSYjbJpYjIK0u/fIlSRCSELivoScGbHCoUiN4SM4icCQhF+lHPa
D8UJ3SjT04XAcCcy3Zvynd6m4as0y8bONAsVbK0avMYDx6pUmt80oXGYaMziKbJfx7hUnzu940yR
J8AWo+F7Iv7nCSadUoiFMGLLF2SU0qNC2s9Mps5Jxv4Sg/K0aORK/Ra7RkE9VmTZ1jCgPxPCQkcU
L58u5bAlpSjec59++PCQrkOVEMmp28amDpiONCBwDwFL6XNVhLssnaVbEjTiTJAEK5vSznrjcdgP
ToEc5tfsGQneXrUaKB+WoBdyoIUcbEtCAG7GnHIe4W3W2urbMMpoD5NEeaR2vKdIri+K3qqPcmUf
9Dl2fJDTuxSzzPn3D+yVpgdxCjKw2QGUM/pzEHb9fcbs1PObtGRI4NPS6ZpPqd+VlV5/5QI/f9SE
NK/x2u+yZHypE5SwYSZWma+Ej1OE6cbMR/WCW25mSJM8Vj0AY0yZ4SlWp4APjQNLMU53oxxNYHOJ
4/rPp1SA8cY1Uh7/89/1Krc39QCiSekFoVxR2+OH/vfv0obqOTIZ++rESv++dLNgN6lG7d9u0TRv
0H0V01faR4YnscdtR61pX0f9/HtCbSpWeDsyXW2eCJBcDkB2MaKATI4m/pUzGt+Ky+CzsOsAEHCJ
IDuGXNFGAVjDqRLXugVmYQxN9dEAIYkbi2wkoU8gbmnTEKoiztnSpgvpQ5HRsx8rs0XzzyWB6Fg5
9b9H2ZyZEaNK4y4zEuOza6M3o8H7LCN82NDJA9bkq9fGatJDCq7ayYmCfpEtGp+6FEGYQlPZM7Af
JfFqQ463o4Bgw+XiUIhhx441HhNdv5Zyohyh4/p3TTgk22m04DHp1gwB9e33MtPSrDj0+qLcVLJr
Kpr8+vvvRo4kDFkdOTt6BcDbbPqHgUPOTpc5K6HDGrfwh+1NBKPF0lPjUwrRlNRKY9wFIL13+Jgr
r5m+fvf8NsAxF+jU4tG0IxEC1CGukiEpYT1nwdvMKf+cqhZVAAX1ZqItR2eJP+TlD3TLVw0A/jK9
3vlV+Dp0iQL9L0pu6FZH3Ek6fFVVDba/1zF85PrY1PJHlHKgZPGRjqiu5l2cFsBnifal/MEEg7os
Q9JwyVVaIvHMcSXpbRqjbT6sHA2413mWYrBrS5SJvUCw7bSzP1roa3HJKIgohrekI/lKVGLahNi3
z9OgTmecXBRwqN8HC9+yro8fqVbcdIUNR+amJL8UF/qoMb4rocH/joZsajuh+MaTqg8B6q9X0PjG
bU6nvWxY1h22deiPLbpQqJLO75EGdsm0TnWbIF072kOfDI7EZVdu1Lb29fe/chQ0R1k3XoYMXq6W
tQPM5cUu2gfmccqT+iFttb3IpP41TEGoBSNxbJKvMT7OE/sB/hq5XrI5ur9/HUZwv1mxtFmZR62a
So7Io2Q7SiQhn+xeJNfY5g3t6zR/9ws2mTTAuDpnSrQJ+xA20qQkb3IlHWnBn//89S//+Nd/+Rz/
Z/BdXIt0Coq8+ce/8vfPAmF3FITtf/vrPx6KjP//fs9/POa/fsc/TtFnzYjup/1/PmrzXZzfs+/m
vz9oeTb/8ZP57f98ds57+/5f/uLmbdROd913Pd2+Yfi1v8+C17E88v/3i38xj+WnPEzl99//fBZd
Dq3g9h0Q3PXnn1/aff39j9DU3zfq396n5ef/84vLC/j7n/v//b+K4f0zfv+/vuf7vWn//kdR/qYb
umFbBh0K4pgU889fw/fyFWH8zdLQw8rCVFVIb5r256+cBITw7380+2+GrGLDZc+Umcb++asput8v
mH/jYCJkE8Kcaiu6af3591f+Xz7B//xE/8q77FpEzAL+/kfFHPDnL6B5y0e9vDYT2ZqhygaRM7pu
WUJRFL7++c6MPuDx4n+UGMbnHhoWwCDsCbVfA4Tyq80Yx8a5FPJDXMQMnxJl2FcA2kgzUgCHDk5A
zHGYtPZZFYNEJiKnr7lI2KlT7SFKYuM4dP1LPVWRi2hzXEcjLmHmcDN+pKY9NwgCw3FqD7lUMu6g
b+mkQPcvCj9/NXOK4ooGT2fN6kZu2+hBJDMNqYpw1VQjgK8c8dWoFVKnsCRG04NBZ+0qzJ9pyjOo
J3YrCQpVB1t8nVfqzLAVRsEwSny/gUa/VSZ5ixD/3pTPc1bJm0gjWqPsiQCDsWJ1/j6b7O82o1Ck
MsT3KG5pMyyoSGBoIDAPExEwqRw8JX7ORh0/gbDgh6QaQhvU3nUVMIRHJj2PwnJqReBO4dGunuDZ
bTXdKRBqo4Ty01NUVseATgvaf+wY2UTILtvMvW4u5ML2NYi7L1yJP8B/PzvkH1VSnnw73OZo6Ies
OClpe+syRpPheKjs4hFDNkGTlkU0XvFYNubONrtPtYV8Tsqzl6YtLtoa4VGZeL1MZscUpKuIfswq
Hl/8KLrVadnyCdkZVpfPsbVuNKHo0uD2AIWHYUVdM6rH2Oij/xJK746AUDDxjnlys7TuomjTY5cH
3lA+tRImqi71L7CAHmqDOWpgvjKWxWxc1SRl+YFr6nAUOvYKjp8SYMvZ2PZZeV9G0T5STbCPEcIY
MhC/oZUZ4LOlvejDe8AfNrsdQjN7nJE8GpKA7iClRMRMyIW7dpMB7QLSgKAi9Eltz3KKQgYISxti
P9A0gNHNhDeINMkJO4yUNfmtnhkGTiV1Dwzh2ietbl9nmTpLr++iQNynAZyLWdLWco1ql8SbVaow
eJss/Ch+k7laHq9mk4jHJB9xADKIxx1M9O2kjfWSLF3Qq9aZvJfNIyQ8ex3TN/X6YPj0IyCBQQUb
EE8l/RQMflJXvhS40DDdYPwC0joINmuRlcwlQ0hxOS8EawCRoFBk9OiApZC5g48WI2v6lvkaB750
ae+mmLJH7OBpuqTK+SqjuWGGcmS9WRzxHF+aIMDIqpfnre0ZxYhaUDFuRKe6ovYt9im6iMQePaL5
Ifw3ozwbreCSt3hp4kCHlxREmadnpbTO5J0xD/4+99Pv0DTuYjUiSb4JvyzE3GiY6gsVjozFN6Wb
DQAtrlXEvYn20pRoe6WBzxWd3AhqiAsipNF8UuHex1oHDpGHIIUNV3pk9yvdYCQRy7SFmce8VjG6
93RiLLpw+NWg85oAAgJMCINrB2dDOD4iwv7qbcCG0Bg7ECkTdwJwVR7IZ5L475ZJgYFiEBObYnxP
DcqKQXnPAd5xkCfcvRxTlL9LOiwtW7gv5jYNamXDUp4Qv/hcF63m6PW0UrKXcexIGlhAFjW6DHAl
zVYk07jFe0nwY/PRmXLnMMwe9rZivouhGfFBDAmsjHAzK8C1WpPX08XgTVMDgR28tHXfVONGlCqY
cxUWD3aQdGMxy4i8Fhydy8TqqCr5VQCcwQDXX9QZYMCkttaG1B3S2hCAWXZrHJpE22q2n5xM03BH
FVSkXZ8qdBp8IACup2mvRPQusim/jwMXOyeC8mChUVJLEg7LJcugo9oY7cJb5VIifQftnxUCyUWU
gXMidWsiklZ8nmc7mQEBTrYTiZhIGtFyELbxEpE4vYqt3DrngmV/mI6hn2Ore5MHJhQVk46yxRwr
w+fISFrdQVkpVn6I0wJOzC3h3HOpGGJuS8vu95MqkXSldmSHyPK+yJNy3/PLKrpt64FszoDILkiG
r3HV9EDo7+YZCVUAO7FZgnr15FOdtWNWck+SFKA5dOgfwgZxs1ogxpczItb8Ozu4KTHS5VlmNVfD
2KnMfi9Z9XNT106siePYwtptaDRCNSBdhxPumlKScPP8Sk6c7wUdAgVzZpqbF4nvwfcXswbRB/sk
Fgk+KhjZYiBvfgU6uVrXdXIm7VXFPKNcEGEdlRGKzIyfqNYIMTCKuT6XgARidlXHKjFP9FK1Z5Rc
HQer2BUmWWhJFl+YFZ5ibfiSQIcTS8ChNCTahp++CpajdRiEF6vIdvOMjrcMMmVj+iZHjdzc6KP4
KqZJd2Xq6zUTJmudzwbhG8Q+r0H/KR7Dqg0l6SWKfWioFMJYXRJ2YdQUWYdiWeD8YJtLAMpYI1M6
lYLCnJf5hsqi0XtRlsuIN6JP0opdpaknp0ZwkU8pp0lFdscWD27e4ebMIT5sOcM8oOtygbcssI+Q
IEtUTKvWKFNU8dp3Hpo9KRuaseauw0BVv89zSqidFm2SwHgPWmF4Zobss0UfQihoui7LftMvSGI/
lYElG6i4a9KtMEhJyHrQGPg4ctacos8GuppDPTxrSqPdzdYjS629KhlzrdPeTilDuFc1UPGuQI67
no28dujRADRhNW6iIdmEOcuBZluOkvoZrqk6xuoxmdgShl8bCuJoSjNCGUH9jO38o0zpSYIoGBEl
bOE+AxzOIoQUeD0yvmAG1xkuQz5wZ7XAv1oG0wFBBzrSCLZAifJIT3B8WmJiFg5B0Mlaa2/JBPKN
snio4+YLiCPShAy/jY/gt0/9+mz244NvxOSg1NBPCwvnjQEau9I9EdtfwEcKJ8968iFxSrap/FaQ
47Cqk7K5RjPgR58GUNNRojXlZ4dTfm3Wi2G1HT7QtIPImaoYA621quXxS650GwGxmC44JLh02565
YmBOcAV8B820DAwwI1J8TLiB5nNAEgcruZJtZ9z3K80qLKfryuEUt2CO9UgF2hQguUVwxZAZg2uN
y+MQBvoF6dJEID2WVMxJpzI2n1Mbvvu8gB2Yp6C3bXT0Lbkj4WsK8/g9kXhTnyYbPDPHA2dWmD1F
eM5L0b6ZoOX6HmK8b+IX6AOWiAijpz43YpNF8YcSYR4fkFp5CpxGxxfc1LMtA1AeUG+2it+tJbVj
AQyWrENDWunhAL0AgzF7wGH09Z+5i90kAottaI/MauHpZEgZUK3JMPkatjQoFHaCFD5ij1LtdwVS
gKPYauEa5l2VtjQ92G9sbEx5gpozMBhSRMABbPNOM6j0rOaj4fZ7YwXCBBg++fZtwlIkVGKbnsHs
8tZeKHNR4EEoeau6B7BO4fRZZiddvxTp9SPWPuL03Qpfhvo6M/RY5P8RAT8otNmR2pKCLtZXWvXe
U+bg1AB/9FkGT6VJDxf2fPpVKbtBXJBtQw1TM08oybpHFoLMemRel8/HsRsOC2osj+nx1ktuKWqu
2rzOobWRSDooAmJzkluNJhdm5q4o1RMkgHNjMagZ9F2Y9JvBfpFKBGLijEBO5mcQN8CrJT4K3G/D
9I9gDPYxkIqHJmc4Oiku00lPx6PZVktu+jskUyjxttPTiY2IuZIDbE3ibRnj+Bsz+IiB9w7ibZmf
2M2drcMji6i7ig9LRkTRbytxqW4Drq2iHa9di3y4ushTtK6NwtH8yWsZZJrZI2xyBP8kgHA8sUGg
ys+9RgUKkNtYBrdj4LUDnqQgOXVoTZKkXXuzvYVINYA8iLtdnLAzL9vDInp/NDsLOQdjBfMFENhq
wLCTZ/Q7fsj7olxXbnBCPByNrp2HBL+BhW7JHlnUos2BhsQWTtYeE+guB1wezRQVFHngQByr5YOR
BZgCUFPSNQI+r0731Y2IPxCKP0BNq97xOyf+LHFHKOTpDJtoZrB07AnkJrqbDGzaaPnawENleqXp
koO8WoJQoBqFsGhYmQiUgtW0VH2IqHGp1gTjGA5b13HJWHkDuxTdCKmjVEm7TYNX0liVDQgvkG34
A4/ISF6Uyc3pbUmu7V8wmANam5AjTKDDUBDI214CIeiE8lm21payj/EjNh5eVwNxaY8bd9ezZjeu
xfRGMnc9HqHiqU8pIk891SfVSst8rUTARP0mjzdEycNEqCqhcuZDEe+z4VjxPmn5vq+cGv4DtGHg
1tKJgoD5UjseIuPQj8/ZOxcL0Xr9o14+sLQCGwtTz882MG7UeluGTs/O4Bh3Pp6I0F9KxaDlJOup
BKImxw4FZ0actWfNzMZwk27ixgmUTc023aAu+iIM3dS+Y6S7sOJal4+sVJxQuiBsRkQUJLvoRv0I
vxFUqYJnanaxbyxtr4UMyFgNTWtyrI/VuwIeeCXdp1f4Oyg/X1lY0Vk1bLiQAmdcZCsWiQAIvnWA
B6PrW7SWgelJHEgUfBlrCdl14bLy2rPHch0ark8QDO+Wo90BdRuqdrUwPuA/2Sez2jbh2gTeHuME
PjTzFv8IXfYp3uHknLBa+4QoEAuTOoSe+oK5LUsV55dq3mbV51B8xa8kOUTbHMQDKsfrpK20R51Z
LWpiahCp3vaNSxhu7p/SiUXnaAJdtu9l5P78skAOnETZc1lVzUciNgMk+eKrZMdm7SCcgUBiwm6S
/Gfg85qWZzU3L6kWrjJlz1WXtFC2RmDV2yS9V8QGkzYXIkoIjdtr1b2RlQXvCj461x+3aNi+cJ3V
/SqLdyPUONDQjpYdfCYPTKkhHJHkRlruMO9MCzGTE8EWW+KH7rNzUzPApRVwP5Ny418bkjX0Q0cy
j2BkjsvZhd2GD9S+wBYGOmysrH2wGDOInlrpHmfalnjHAMIYVmFE906t3qzlTxb4V/J3QGVakMTZ
+9/94KQLh2SlQt5Z7U36BEJuZ68JY3513XIFw+y6puM5eArCdf1J6k2F5IsLzHQAh1Vk+ZBZ47tB
TqgPdOLtKO0nzD4ELXXv3Oc4D6wRptpezWGik3CzNSE7RGDb1+iISABLZoz3uNEvUMajGtvnOv9s
s5ul7+sYDvylFsepd6r8WgdOiUVFX1XUPS+0TqIf1o7iiSZ6UDMNY0XkIOMG8a4aALlyW6AjdSTG
sCwvfPqYA5ujkZ+J1pneJ2WjANxqHNuKVwtYY2zudHuTtF4SeJFNVFvmUWTY6BfIQTvz0vhsjcaT
dFcoTmV4w0hdcjQ6qNmbgnjVEVYBl730qNobmmoUrj0KpMiVbXfS79Cmh4lXpZtWvWa8bOyG+R4w
3yh72TsfXFIeUDaYXrGC04IuzeE+Ink774lz3BI+SXVrkN+tIAW4L3nGk3+eSOnCcWGGONk4hjpm
sw1ZLPKNoRAbCIxpM9VPtrXjdjfaoyJOVr9NNgXT8cIhWcGKD4N0E6zVUAe5fiAVrDrpSoojhLB7
fGmK8mCZzhhNC7121zy1vJdQ2pY45I3MfhBumhwmkkOEnd8d2SG4SelDJDKQjHVs77XEqV9l45y8
VaqXTk9J6hJ3j/YZmRArCrgG2ZHk+4wg52LTsa1gqFYDzg+7Cv0l/t9nQJD1zJLKWrYaOKz5Dvbo
hlDRVXpvhhc8F0bu0Vlr2GOgS6OWYB46SCt/ANrnJppDzo9MphR7n7bl1piUA85BostZMwhIwlTP
uja8KT8GxRNTsNYp+lPWXha3+poJH2BkQlOkNbcUlUQpwwJY6ZxsTS+zv9oJ4tZ9DVWrcPt6TTsp
ARmsrtrnxKTCVSFqUwJuYftgZZlOveKYyRHydwRaHSundBlbl6qoETt2brjywviCxBT3mwZuCCyA
0WGq4LHrhnfEVRLXheInQ3XdwagpYGiupnTXXhNlZzEgWWnGGaSPTcoX42UMtng5N4SHFdJzNUME
vCgy1rLDLO3D4BBrP32z69R9tsBOPaQnjbjLQ7cQd1ToFLtOGXxG2obbDOL3WsrxOLo+HgT/nr2n
YV+GM4ZGrVrTu8H8h4K/3aPOlYsDm6/E9oe03D8N/XvV8NbvCGyQ4mPzjFUakKQ0en29szH2P/vy
ncPoJ21cfCP5zlZhAJyXY6Uxn3Rja7cb6oB+PPCyJekkC5RN+3pi+dyo8ePE4j1xZF6Pn9yKZY8y
Cghm5hkY8kIPZC0eUOugVWvxwHsx1kB11hgWSNwrGk+RlhckGIn2HwXCEu4ugzbaqku2rNaqvQrU
hyLZ+fS3ao8lV/Fddmx276F/FBJA6JOWUW56veTxkjoslqQTshbxK0ju1rgDQMFgCWUhZSK7poFS
esq8aXViA5xWoCI6kTMEwrvVHkWz/qDlp8J+GNfpJ3sulmZCWvkQWXqIehL0v1AyHdHzYIYNCGF1
2Gi5Q6gQhPhUYT/kwzkgsVS5UcWuMnwcwRHz2YpeRJduch0Vozd2z0aw+6gtDpvr/hIOo1vR+ls0
72FySYtdr18M61hq2wqtyT2c9YaYBDQ1xIE19yG/PLnM2Df0c0C7gcWLzilWvb1lHGjHUK59iuo0
mlvDPlNeUZtgh2WDNoYtN07UX6AOWxC5Hav6hjJZiF13gn4EzG0tcZP1a6078vH6+zo41PoxnpHj
Q9w45RweFVIPzhmncpqa5aHQ9qGmYVDclrS0giOObcG7nLqxwL/i0NisUAflG316hlKqtvtJguTg
0WDHMQzxZiC1U3d5R02biTVcOJb6pYQim3XFgpeVCMQdjQ4cOgQ3hEzcujkPYz8hPnN02Dmjd4B3
mMUleKriSQeNSDiCSoCSC1SXMXHLxr/v8k2WbIEMR0+afKIgoY6FaWc2L1S2PIonk93YoeseLJKT
opsD2wR8SaKZtXze+A0VvqNaDWflCS7/eMSGMzhcbvUnRSdcrp8q6koqSIir3DOD2FM62rTNUnri
cyNfZLXG3qh4QrvIpM7ScBo8PX3AlsY1jgUyep/A4oFDR9e4625a7kS5MzyFL/wwUnRbl8vDeEel
SCVIjBDc/+lRfqLxvLcYZ3Pmw8KIpeFsfkLVz25+tCbjS8ET0TmpMz2SpUrM3HReEIKMpjclkZ9s
IGO5NYqDhB18NEdOgjfBGjKLipIXCV2PogjXcdENTlZU8LuLXbJEwkTNTl3pQASZ4VNr1QqKNpB9
iHj0ddPZdyr9rhy3DUiy9ISXkOX+ChZkF2Q+Hgh8gPbSF27mXYnCFHP0I/VXQMrGruEITDLHySYm
8EUd7v0Z1MmaD8/W3Ns4euIrfcntVZa5ygm3QfQ0iT1CWYqn3NrANtFKQhyXFSOTXAp8juEK0A+c
U7f41bccDoIL4oBiNl+uTCnjUAPeeg3ywNA8kAA7BNCrjnsR8m2h7HBIWkhWbdaada5iCfGQmvTV
yb6f8ZNw4PMx0OM6uQ6Bto5hWgsEpHF/b/bPgOvwhShbU/npiIFWtOgw6qNTdY+ij70nVf20MVMI
mUXvHOXzdiBpcqqNVSgOOG8HDaLbbWaYLPl3c/NaM56QTzFXVOiMWM5ppPQ0/cK1lv/AJYerAWWp
lfZYYvD9JavYJMREZ5YRpNmO1F7sW3UMe6E/VlZNGib3LD5NePVruMiV5XbjaywTQLYq1uZEsIh9
Roj+UM39gXEogWmUkZc6PZIx1RruRKEaqeIOHf6dCu1sIMn3Pjr7JSHrVrLvqvmBBDYHKA5qnANS
ApfO9K6bYtR28UXU8Kz07qiP9U2FmdvFO53FeszIOPQzmGNr7M7UAoFXnFF7AJYPxpvcJuZutB2b
ZNVdO+2GJodulWNKxvfl6EjkKA7QyBIOBqpZ6X580dReOt5QN7VeWvk3SHRPk0InTNelFzt8bVM/
p8ixpaMcUGxTdpOrR7jbcjaPfZmbCQUg/p9eJ55zYTgyhw2k7FSCyzxWGhUNkWTAn2OlxD8c/yil
anp2Kb0bXzZrbRkr0AH6iGOTiKGYjF+llR36ursW3SIECx/byUBdji98nU9vgcamnuTyIQb7gwSM
Wy5gxane0pbRDGshVaxS7hA0LLTgpfwxsgPhQkJSH+MISyWiXRIe7R7shpQi8hX6AeSG4aoEr62L
qWTGE33jJ2XRBKgO+kd31ThkL1Ei0s2ye0MJroH0U8fVI0wkDMeHfPGXdi+6ml07MpimYkZ4RGdS
7ivCQG3zKgqUXNgsNtSJ8MrDXPK6BFWtNscqRx6mrW1uk5hr0Fz08aUAOSL0xuf4ScAjub3wwuQE
kbPeA3iuwqvftzauygi+E1zDNdZ5evLs1ph7t0ryOWQGiE3eCYZk3U9YfIV1pKPxEZGj5gYDXYv2
SEPuhUrF1EbFGpxSvhJ6sp0r8xvXhQpxCm1TlwbMS4c16er6qheSwCqMSbBIFylkaj3GJR3UKkcy
s9BkNJMKVoAy2sh6tAk0h1zzmznYO4YIE2frbNdrpkHVFT7bIVZTfE8cB5Jp4qRVZ1Tj/b5T4mdh
FqzXEuSVOCsHIqQYGygZ8C7g1Q96o1F+dzruTrU+z/ZrqeqfSHVACKacyFw8Okdbpe8tMZhb2SUt
0BxvOMLTN5GA8spzWle03RnalPj6cRtWdkBKkF9weykdhmJgkhrhfp2Pzj5l6Crpqhsu9ZqqfOhB
u81iDeH7RH2XCINgJLS3IqafnYcxbLsu9vc9vWqrybw0TJ6EWjxGhuUiv0T+PSG4tEYyQNAicZSD
EFKR47xuiubJSoBIFAU7Bs3Sss3CfWU07OcSl/NgPQ0WpwW75jarOv11IKrQV+UPOaKamCSOlYW0
I2uYY5BOciQDHi9H3ejA+pLBZInHACDQIm8eE2qNnpmBQsc2jBW2x1g+oE7MVn00l57fjg964tMb
zpDH1WnMZprsY8sEiCpQaiJU/UpSkXvmWGUrpQm9vidsq17i0bKOHkGOZnXN0P7RX0xqrSDIqRAv
pqXjrWAA4wlzyRM7Zl0LrbnFnIAO+khiBjKNsX6bM981a7wjSgGh1WKbS/qMjA/k75nqBTabfQGi
RRmgTSPTd4iTU86+Nf10Fad3Gz7ViDSOyi3XWP5Gxgq8WT5KBYn5w8SCYoRQEGHovDVoOAuAzVX8
Y0T1ToQVB7uiQipms7KLnhNYkKpMG+JNMwUPY02ZXMcXLVPw7wQGHGKwuhpxxYz0iVWlK+2lQ3+1
0uky9jSZEpNGLxs3nCBrq96JKIV0blzS1A5JkaRF4088pb4eXdWOd8has0Mrpo8pjjaDjrMY2eIZ
6C6tFFJyzGb80Ux2jlYL3KZrbgg3D7VpNkvmUOXlUvZC1LWFlx72v/EEvleLUEkkI6V+if5rFTLQ
XyUDrSbuQiT/aeYgkgaSb6IC765+qlULk5k+kBkh0qZCyqbp2dekK6DEFz8GR1jPYcQGSGVtnwpf
9qnHoDv0QKNXRq0QwJZGR0im9HdAwLWYgUnSwGuclRQWIawSp8Kjk5SekTMZCnUScM1l1RZ4g+Sy
fpynYgMLiJCr5F5SCYYIIxq7apdwt+sWq2o6wz5lD1QMuK2+QTt2yJ/mVi/3wZQ/NcWitqdN02mF
F4dsbgBVSCymcWQK+WwZDDRUga5dK+i867ELw4Fjcw2TLAqVe8mW3lqKV4VTt09J0EUq1nirWekJ
3JS6vQyqeA2h0eoIyGO5Ae5LPUSkSa+SomBp8bGUmdSqz7VOB7gOVQCTSOasEcpRlr+qZs0uNOZv
XUJTEsnGfoiba53ToUoq4F1l+Rgm+te7Jedvop6YUonXfEmgsIkHWcVl8jwuHL28hETea+lKo1BL
A9pTcsJh2yiqjTz1yJjv/Em1HQGRmGLpAZ9Jehyi9oUtZHYltfjIeoI+lUrad/UJw2vK56nQuM50
bhmZabOmBxbD93AnLAOIBQggInbyY6GihUX92Cngf3WVJq6u19tuyAC6WRlCc4lUJJHsRsP+IPFQ
3zK8LaKxcIuh/pz8oWXl7jlDx/fMIe+GKfg0sZBCYKK/Vyk0dgdQ8HNrYnBQ588sJM6QoTaU37Tb
CS14qgUSZdGjLTS0xa1HkC5xWPU66y8JGwZWQXbSYGYPmCz9aOvlJ+HWu7pA+KRU9LGyoD+bWdNt
cm4fTQvrnYmUsY7q6iry9joriqPgSFxBVJY2QcFpp+t8k+uXmJ+pXZuF2Eack7La4vAx6ygizHHb
+6G+8rPQWg0+ahfur0m7VooPbDoz3vxcuutVddPW5XMQzN9IKhQGLAws0FVZYJamCqJFpUKqnRnz
GALlD9C/2q3Se9QzSzYWgqbeNt+zUdMw5w209SaPKEiZvHuOGwzdCYUyv6AnoULglVTr3mQcKEcz
lDqhD6vWhLnfhmq8hSOggD4dH+yAsRQA4o+BCKYVEdDvkA8NtyloVDcTmKYZGn3T0MttMlKxTVa3
0Y8Ml8goYrP7/Ck1ZXWr6PWDVgGeHKXiPEcF+2T1KedJ77LND2s0g89arR3IA2RUIsg7bEXbHbLM
PlZsaVs9ByAEUXRA9SCbv2fXXI7IOJrJUfXJFqgk/7GzDkVg/fhBesPSfzRrC9GJGSrrsS0dKWwO
GIKJsZxxC4gau20fmhuNTnPK4EXVg7c0/8qI60nHbBdgPEeSu5Mq4tMVDHObTnoyQXRT++YAHVq2
7VrXyWVTDAvWLftX3GxibBfoibaFneb4pyGiFQOctDZnODdNYbBJP7QOABmhttsgiqS1LBpHkdV3
i3OvIqFuJ6KREVSy6KQCi8zMdPACXAdrO3yxRSXBpw6+SpWEFSNQyRsOQJjnNPskiUPNUbcEFLqE
aklFtIt5+WraAcEy1Ys2pcJlMMrJUvOfrdI4Vy0cKjlGLm4/Wjnt1rptP3RyLDtOMhEJDqGOJ3W6
WOZEj1Qp3Hnxfhly7MXzVtV1rsixfU20nGfhm1sVuCSnN1gwJqCXCUe5r9aPGLyOdZG/JjgoByM8
Ik36qqTWHXya/fmhzenGVhqdkkDv/w9755XkuJZl2an0BJAGLX5JKGrhdPkD8wj3gNYao6+FyLTu
J6wyq/7bLCzzhaCTBC6uOGfvtV+6voxd1AebKazfFJPd5JLK5PDob5U2oOehaVpTvkV/VlGGCwxH
G1i6hSR05xi/eAgBGSUUKnyDy9Xy6CXNiHlFVU5lQfi4IlIq0CCGsEuUdxWS7+VNSuAPtgFiryp9
iSD8yTlhFCINPkOj/9+JLZteZVdr6xJfipkrpIAj0VNuu1gX4a0JtE5aQByE8kKGXh5Lg0R+sjpb
qjg8gxP5mHTd0WKQqiIxycXK1x8UCVMxGB2xV576efBIoEO0n1Pr7+P6aZ7a5yo3VvcncgmVZlEu
t67qZEoKGbwoRUcVqldzIj8SaRUDAjm9FM63IMSrUmFY10SaK01tHuo6C2i0zA58OA6wEyfoceQw
YcW+rE8K1ElicJKECKvWYq2KgMkKtGE0MFeD0DdHE28bnSshsBdV93MJgQyQhM5um+lnVxuBhwy4
oO9k0aXJ4YlrIVhPtE0GGKDlW89bMgkMbScVsuALTfa5DJVlK2PtpMLKRRxw9EgFxfS8adDmca2x
0QmeGmnNYZ7IZAbldOyHqL7oesaxAqc1ZYioP8D6DEvOZ1NyECf4oqJh4Pcp7riqd5rQVo5KJK0o
jPCwx2w9h59aaaHCGg6fCA8reNvx5Ec9dE7oAVho9LLC1UbzYUyNYxhRoENhcFUJejmNVOlMKz+n
sdjurSJGkKWP1FRKslBR4Qp1hA2qX8laMAGxcuyzsRn9ZMa5JHEKicDD+aQDsSVYlicrHy3iuNhw
R0zp20ohriqfWn/A57cNJ7Xblz2FNig22Z3MVtbwKBb3SNL67DmsejtUp4SjnbZkvm4OzlAmkR9S
yijHSr3r6jz6yI5hlQ+KXRiFcFLC2cICT1kCby4foWVCMUXNF6EdUXtBNpUsaYacWHZKy7gECh1+
GuGekY7zpVrHd8201JRxu2W+rp12YKsoBgmHLdLQf79FMa3h8zHtSA6PiovXRVAIMJCSpN5Ae0nJ
1S4mL2ulj7GS03PV1r+6YLoj0NSY11iWEi0fXAkoN3veUrdnIFzYH7KYp5LJStYl6BC8ko4OajIR
RLjYzrs5n/awX6xdYZCFNiw1yEjLDnvwyYWJ9rAyKrY6mYGRcTA/YURBPp8S/J0VWsARl02ZxITS
SkbHyjwOR0PGRa8XnE+EnIrgWJ9QZssUZbpypwzpp5lTvk2lPHRA5YyiQHiXOM67sgzOIXTWjZk2
pBEAkEBshBQqYtYz8mg3Ag7dlet5bFgluHOnIGStP4QJ4cMMqwN94sx+RA4kPyeksCRzgswCkezn
1ppcrSJ+RphNBLxZUGHVoY2mx6rx0Cgf5Ia11wy1+2z72KvHwNN7QceySjmikNVPBTlCDnhn0+rx
eDEhWhwqEim4RIU3SKl6GLIWxZpC+AqefvYeM11ki02pQYl34Cf4QJ1Ke1xM/ixWHvMkDk9xMfno
9Nm1ZkheeI5/GUDXmtb4JaNI99XOF3NoGkrS/dAF69XKqRPC6p7RVSuPoVZ+jsho07HwKlU0Dhqh
CsyRKrLqeM9FRF9Ql1D7zfHRFHrnIcC69IgExBDiodGNb3D4C0c2iDrNVaPbBj2Xnb0KWqNy0zaQ
OYKUUNaJdp6qLL90s7AcCDkp9UY2TmVf/oLOSZuSSc8N4YDFwqva4p9tUBLCITCdpePz1hiiCT1B
/z9Yvd8RIryLqz20Sb6XXu4tnT1xk1IQiycqDYUKvJdmHiEttR+zdY90YwC4jvBsWcZLoqJPMozm
Zxvxd4MFsVBKJjb4EalyaUIStAxI2gao6RopPW0YhyJ8770lUGkOR8HyyI8+cEAGxqwcDDWeXSvP
8Y5adEggdHM+ghHryi3mfmOhy0sgBi10pMJdinyDrrVuQeoxw4kWCo3VRmVokYgIxDZgOGrZK3Re
n+DUROwTO8thNWYCHQJryK6LgPIsbrRXnVoFEhndN2d8hxErt05fLOjawI/1T01cL1pZEXwbBkcx
77/1GJNs64w1TloBczN0lfZijcF8ybyclPFAzD0VLDrtvJjMa4qHCFdkY1uyT6PYbyJ+CdL+mNW1
W/fKnQBBdoojSKhaqHbA2PAnQm9XRqRnaYGmu9WjXUdpz6A9uJh97WMSo1ILvMLRcxO2bmAS3svx
xEFq5moQi0j7VqlgjJibunqBHIMAJtAJPivCb3Ja8hcWM0+qJ0jOUK7RHoqFr3FOlbNS87OIfqRR
cCpNdMasMd4GaXoU5FbdLHO48aNRCUtySAOvfWXdDx89VfKApFFW5sIKAw+/QLEVM5qVGanEDAZC
JdjTFlgxg8yrWiaJTox3zTwUT1PpYkMorhB6GO0IPIU1ubzJUprrEOQHlS4epLqBmLv2dYyol6eI
HDnGQcNYkq5xkpF6QdCoKPwrJHAYB9gbyoh8BBMOHIxtCQnJoETvsaGj6GqEz6hnmIpDBeFaUZ+Z
DiA+gdiWRMWpZTaTJllfHkoQjfBe5CKsEkHMxkFrGBhxDC7HGO/JmgpcGOIdWloNyGc6CLCykI0j
bs0m8mX5KBl2IR8WwaYr54XJM78TqqBSfkS8qs3Tq0GWg0frQHwGUKOTLc4Fi+MGMqmSz3A28SHE
OXYPATFwli/tLjPpKkQWphf034H7/x1h/xNHmIlJCufcf2MIw4cVF99L8vl/3Oaz+Nm36Z+sYeuL
vz9X/5cgKeo/MF4phsJJX9J++7z+aQ0TJE36h2Fw+KciY5q6IVn/1xsmGP+wdNnCxw8HRdX5Pzxd
/7KHCbLxD12zFBGkuiGLHCGl/40/TMJo9gd3GCcjTdZUDesatCJNlFeH2h/dYerUsg2veyJrSNKz
1QiKjJzW5bkixpHGc4fffkL/EC7yc1x2wVmt1emqS+Ea8hc1vpWS+Jga5kc7qKhO/3BV/2Vm+6N5
TZX++uEMLg8eOZ1rpKmKKv75wxG2bI363IsnMTFVV24K5TkrksdoxGg5LZijxmgYTw3Qy7NKBpRu
CNV7YoSAkicsatDyIr7IgXpS8QRvbOXb4FsrDWJctmk0ExiW0m1LKkjSCy5xI13AQGTpSTfLY2Jl
FDPkqXkJVOWgFuhpZ3rQNTDBklBVDwAW5d4xe2tIr4BUUb8shtqfKN/JLuzVPchU3rtXgu2/vyby
324YlmLEvdgDdUXVGAZ/vibLVFVh2tXAMdVRIYmQev/AtIqzS9B23e+7kKXq85gkxp7vwKyondpx
in/o8P3RLvcDUrcYYn/f+XicZlsT0GmulxbF+FcExFVa73+UNsh21KTZFQidC9Bt/+vvoaP450ym
G7rBUP7LwCMb0FoSEltOsaoFG7oV0VPbmYh/8s8eiExEX1iY1xqqiHBGabzJXAp7KoRlh5srOEwd
WSzJhJt1wWWGbpjTL0G3j4wK7jkUf0pBUb7WqBl0qhpGK3U7DYmEUorS6d9/Ee3vg5SegMZdEU3D
UnXZ/MsNCbrBkAbUbclgqUeKMzsQXF9D1nzVkTK/mW10HxGCI+UaxsDNygs2E+V1sTjBtJVUUv/D
kid3IBbM1jLP+iy9GCj2lWTkgbobrUxYVA1UVcMwbnVwiaQVsJFOxlOOWeI41eKPqa5Ub6hTJEyS
OL63EvoO5I4TzLj3RWuogXJGeDLK6rtVil0SkqNhUSIOkGEOcUTFYEXNcTi4Jfkq6y1Hfc+Rvd0S
Mz9ulMGMfIms0zXg2Sz/03hmmvvzBGRYmmRZhmqYJnxecx3vf7CnClj/FpUArtNoJVTkCaHRzfw5
6Gbl0Io42+rJnpMxf1YxdDaJupswpR9KC3o9Kq0wJQsdfkR0iMH4ANOY7GYwhXPS6ZQI1Sl2Alog
53khXzGoS9eUzOyuDXKxi1Uz2CgrmeY3lMYM6/d/Py4U/S9fjHmVOV7Bc8sgt0zrL77bBYunTqB4
cssbAWEpJ1a26B0axdRiGyjinbqJnYzwf46umNdRshKWy6G2+w7T6bKoUvIVkZRZxl8SRO7rIvaC
vWCFd/Imfq9WBJyZqrayzse/b7SWSBRpOBJ4EfPphkPVvx5k/Y2wUM1LG0U8Usl6lfg4jp6YcJGo
i2/EhhTPf//d1T97jjWWEh4H+feyp6umxBr1p5tqlhNlp0WxrmhGAfQjLS1+xg3IRVs2t92XNp7N
zkXQZsgOndMc0OWDipz4kZQISeJnC21hQAt7I2FHSAiqdCxaE/EOv4yg4yZyCDrgLIE6qMeyaW4Q
eIM+xStDroKOpA99VWobgwOshSb1v/9u+rro/D8/9b++G/E1MtOWhZ16/e5/GLCkVgH/gRd4JYku
QnGCpFogQwcKqFMiJSxoMiIM0n3+F25No2AHcAJ0s/eFus8J9Y/8xZcjUiek5EfUTb9JZrIDtk3l
pCFtCxvHhfVajzudTHZcqRwPEOtJ21UuQ9Sn6UWSF7Y+4S1xcDF/jshw06OJALxzuxtvq0PJwP/r
oBnqsHYhh/wPdxeoy9/HNouQqckUItjXqH+d82Qz7cJ60a2r3NyNItzSSXJQ3AbNcbZeQ2lfCS6s
PpT0SeINnY2uVzBPecIRboMbjszgaT1ge435Eg1O+iMonY4QQYo1sMCR8R44LQsBaVbXVnqD6w4X
r9K8Bf0YexJaQIg4ICkihw1+hbQM7sQpYFnQjFv5qybSDU3mhJXbbsbbSOr450j4X7DhKGS2rqbe
1dnuK4eLZEEnny5JeQF2EJJZCUEDMaBBdgZgwZ8cBeinFSjW0BbKSKVg7x2oBHGaRv0vUWIdtgPx
6+RpXGOOt4iisJfTR+ZzFjoyxJuM+5kxHf5Yi7t8AMRkCKhIv1t5XGjVNsZPg4k+BBq+xRrVmc9r
E4KgHWBiVMHQAn5R/tFrrspxotegMbm5yGQL7KaVy0+paReAsn6eX5Rqw5fNkFf7qQmKChI2xDp7
emAK4dRsvZUtTj1aNOuV4NBNJtqItYQDKxnKpYd8aVH5Qua2n2w+Ld9rNu3hy0SWRuikvl4JBFb8
DTGN4jdJNEhQiQHDhbbsMYgKkoNcC+/cQieswgjkqJ98GvGm1G/Y3psHLhIOLaa+NQUArVsMWaV5
UbAY5S5aI0rjAkfFE5dQeBuO7Qvtnrm7MxsgG12uFOIC8wmFA78n/QBjbuqlAGs5nz2vtyrbEtM+
IcYGHQcYBUc2twutdIQmg3LjFm8CCVDEbYvz+i1Qb9Y04DFkMsRoX9VbzWDQbHnTlipN61BG5UPx
WiwkWkcY27ZUXQRkRU/uHheKgBBYixoGC3DlOPWomG+bHDLfRrgHX8IP9ZN7kHwheaQ7Fn+q1Il5
D7A/OmYsxHPoJaFrrRrFPr0yooaHOTrzhLuJUYZeaR1WDC4GmoHmlp0QakSqbfF2zXOklo9ult7M
DoQAv62x0Ul0WR7tjLER5zQzR7LAeQWnj/IeTcCqNIN+qBBSqXloVfP0IKicG9FjgFPmahLGN/sF
pbeCoAASJdI3qm/TTeWPiTP6qAs6Y3z/bcc9Eqh0MzyAIO2L0e1Hh/en9gS/kC8QZo46HDHJjL+S
B3mquApU+QIwOf+M3iHIyK90hRrUMKqdPIs/CFQmstgQvPZDe8MzUM9btMgZLls8poE7zxtNfmmH
TwHHnoxEnSvxe8wjkRw8yl8m+9nWjnju5NX+IhCFgGqDeBxuGI9TY6Pw4/IpHT7q84pGvOHpYL1R
ZKcx75DR6esF09b8jN7Wm/iFw6mtz9V8aNH4NXaZ27h5ekYILq9+D0Ufxwu7IDIT1rHGM02Hk4cI
4z3OhDtWEO4bGtMqJmDa7b4sXMRU3nIchxscOchBGX/TdEBTjYUqQy2d4Wirbzl+p6JBn6gR8KJQ
wLAL4YuqpbWWKLZGcGLcsHKWSKFi6n7rExzmrwPFSD4Jjyc9N1Sx3FUQlprpqoNDWOemVJ6kktr5
xgJ40ZDYd+q0D8ITURFRvudi/aLIOVR75JuVROmF58oxFnZNxh54FSSiWaLPyeQzZ17WH5L+qWye
DcvFPmM6Bm70hQzQ2pGG64guSBAODK5Y3yZjvcfJa8ekqUqKr5X7ubPVfidepW9+emtnv2hFkHK+
mCvz1CDyAFsJ/hSMlAHyHIDEtAA32ov6VnxSzgYjoUt2RCfWIH5GQDfHwYCml0OueE1US+4hz2iP
49tCVm1EGbDkdm3Ut2mvPw3FWRZ/KYNd5V77FtM8hAb3Wc0OFcVevWcGXfVtL7haZ3DfPNwFgHul
5TQRSf5rbi5geORht1I50JJhlOq3zWjLFGCBIFu2HNotJt50g3qQ4hP6GUAXtfz7XyIRTyDAbyzV
g6DPdFl+J27xI6IfzYYrsRVW/73wufyqzvUj+szxsO+7T4STXBi+W08oGHP5SfiGhlj5FnPuu0mT
Ptm240b4FPC+vkSv/B2oFAN7z7xlHkByi22F+YXp7TGi+GZJAm8i2wtnD0zvsFD2NM7J7IkwGRGt
OjmUCAN6jqpLyhe6Ss6HmbQbSEou7HrYgsQQES3X5MpiOLq0wcZ8G4mNGw+0Hc0fZGjQOMc6L35Q
iG9bO72SzDY/Ce8cHPfNPePOb6Sn8lVnbAm2ptlGDbBgQ+HV+EbkkpMfTgUP1VLsoF9FzJy+BTRI
0Uew9+FciuuwuRrLLZbPwF0s5VYGIFhAqnncLxVz57Q3LZcKRdrumurcJk6Dy0G5yRTFMtJDUOHa
HfVlC/+yDSecTfhEf3bcN4bbSc+kBTO+Gs79yUMqTn1wDJS9aB6qbjej3ECQSe8JFaSAhqSfdqly
4M9KUwGga9PyGH+Z1rHDAfMTKUWsHMzkixkW5W1Qk027FeiY/6IswbQFxeyktOtETIgOji2MNNJa
id+SgUOTnocmLTm4HZpyN0b0BO5yeZRLN0+8MnFK0tGmp6k4FLk9uwxRkQ1MTbPToYKMTTeXDnr0
EwfNUuzxxgyzbeS7mkYLGsduAwhcNZB247uBRmv3EjOPCwFnKDlKHBWDBQL7m8OzJeFNK69S6g+r
sQjhHbxlVnl2p0jx6CQoPLU0gEhe4Rd2V0ny5nU5dADt1aJL/BX3KFibWNuaBQrHGjbEj8jYTquY
hzwAJgw0KJsqJ5/Ej0UyADeyjDNxp6bHPHI6cReB0tFxC13G7NjoNr0JvLQJeb239KkXtopyALSH
sZccFV48iowQOxdttJ3C7FGNKVmF0XvSBcwPKHKMCUWUHWcPCa0GibnCNqRb9WOkqwctTHLE9fxt
lxIduC2mnRdURzroWYEQYF61ZcyQnpMCEYbmiDcTl/KBT15NdjbZXeuGtPNn15jvqn5E5xUUrtVs
aRzv4KUgP1oWO0byErqkMIHvLTVbTSg/rPsldF+w9ZfGQ50BmUU69CVfjh7TD9jyFmsssVghQYW8
I767kBUA7iSnCFq/d8ZOOKBb8ZGE42UYjuMpgPqId4PgI7bFOSsbX85F45OPJym/AQvm/RCjM1Qj
YDbpyxIUm3j2ioagNSoj7CBt8Xs+o4wpFZd4K/xFPTV7aVutQM+tOBJzYZvGMRgAQQ5oFm+S5slc
WXYVBCzIyYsmP5vwDN8MYmc+wvfqM2cXgsI4obNtK7jgXmsJmvYpRyqnMYsSA2wJ9BA2K4SeJN3e
NqEzIC59EOTBfIbLmbh1rbAtiBGFX9UeMmGWeZa7doIMja3N1URaSXZC0xspSV88Ix+CD6ILPnZX
PnhP8Fz5wmGZE8NIz5iLGXsG8hINkwg47RudqXz1gmxCYZO8qiOtzQ0G3wE8024Y6O1ytpge9TOv
F6/kA0Vs2x+8IkSYCsDuuSeiiq2DflWoSYoenzr/mjtHtFfJBPtCtnfMAAr54ev0TOtGDu/aqXxr
yIIVNnIvrksIOYKxeJgFr9Y4QrmsChPBxKhdyKCxbKFhWMCKWz8ldlZ6QWOI+4+b4vDtF8OVHxwC
yZY2BKeC2QNKGiE1jWP2SXwCJnDaPW+kSCwN1l2nkJwh31UQRl/j0JNpN+S4rWGv04hf51X192Ss
UEHhzMAPG+dD/Ah+ssx3GAgQcrIqKe1LKL3O8lWxoALgIafBqrKhcem4h+Zp/WVc8P+bIhcaYdir
Iu205/BNjhizjAl7+KgR6ddQAYjC8+P43cSSEKDK83Om8pGGykUjL6CFpjIB/Vh/ad/VvcRa+0Ah
lLFlz43F6b5jZmVT87JpO1FMWWxaTbn4I0wueXbT1LOaXlpjT8LeDMJEZOzn4K9zRn5IEgPFRMGZ
JE9d3PFJRHJS3euaNo9jkcJXMNfgY/MU9bqQ8CSScHcPyNXLqk9NfRXCwqeLZ4eR9hoV+NVCdlCw
adQrlWUj+Kp5FJZ72Lzq9VOmMThec/GuF6coY0fGR5mRvABowaJI8NbwGkSX2XwgpM5OJPVseuG9
zy6D9s4rCG7cxull7F7l8FmZTpgnMupDjRDifXmi76UaDM3puwADBDWc9REVW7LSjbpNiG4V3PQ2
yn+sf83nTmQYjSw5o/Tcqasri91vGWJA9EUqb9GJegW6UiKgOEe5hBBszYA64DYR3Kh7rtgJWohV
9buCbyq/5KjtiugpwV3aBiDMLopylsRDV96E/KKmT1j5ZkLuw1vO4mzKLFL5EyyHEXhacin0c9mR
B29cI8lP6gPrva7saO0pwZ1716cX1M+W/BgbHxEiomA6l2bprymnzNuR8lSMdFkdYnu1zqa6Y1BV
E716vkjSd6U/I6ABg//ex6+h+Cy25yI+tPmOk34yeSGZ75WTwwBXvVI7ZcOO/4gr5z8UiP5aoadp
Ixq6LIu6JsmG+rcCUQ41kyQYk1Dl4mHp6LR6W533gXDnSJTzm0TVHR07Iad0IuJytrI+Lu/J9OvO
VUbKFKr1o1quWbfvws+GALozLprsJQ+xW0VgsQtzR7mYXrWZs7X3YZX+Eimhg91A3MA0DrCLBCPQ
y8wdaQ+XgRNFm/tGmCGEstZNI85ReM8kInCk9zigKzXp5pjdu/0wO5a0TgcFu/py/pBbtmbUWrP/
UDaHWPL3QpquW5IuKtATVVWT1iLTHwppOrkm0SjNDITlOrFZKs5K9z5Ez411mkYSuY5VgHvyqYcN
oLlr/4dDeO5w1lKER5B8EZlG/1ziyKn6SbjTK0ee8AD5c/AaiVdcqVAhVP3AyQ0UFNmzIR6pEvcR
DzcbC7uMd0bEekvKLC7qNS5OczrlCDsg67em5uKwGbodMLlR3LXSaUmfo3yNVzrmBkDafXLhyIt2
fFFszoBqQMv5Ka2uBahOhc2zjfYjU9gYGrgA3krZA2LBW+MxXHv2w0YViHpbX8kL+CsM31nrt9Ri
eD/BUdodjksynZDZOcMcIU896bq7fk7NoVgyW05DtCWB0ZR0g8lHfdHXeJrcpvXX70h5If4UQqji
aPowR36AluBUTq5qre77zDHDJ+RconxYBeGTz8elrj+GroHNIHcEfYeTBSdcRvOazczaB7OprPOZ
MWxmn1xKtnqt3ZoOG2Xa4VS1sN2M+rsqre5YflG2ycnJGSlS4b7dWtC2tbOsuERPc1fKelsKXDAw
sXa9eGyJp3qvodlCdSW6HeoAijDZ5BEMBGdVkV1MONZR/8VlIWmN65vAv7iub4nJHdIWgSUlObNu
njkdcevs+9pTTw9gJxbrVVZHSmcuF4V319JL8Qpfv2KbGjsSgINzyO4shbDiwAfpWBo4KMgupawI
wR55fum6o7IWW6v8hUp7vcfpjXAOXG2nI2VEEfOOYLdvtqPsUWmAJ4PrEr8Ggi7ESlbokIsuOJ31
oy0PI0QKuA4wsCTNySzfGjwCzxOo0dqrmFwVeScaRw7g3KJBRsFvU2VUNRdeAXecwwN2iG7wTlG/
h2IQoalo7Rzggkoe3qZkcaHshvWdayFSlbJZUIromgcv3XKsFMDiZ8TcbXU+iS0FZWOfov7l+N3D
awNXQynUZruqmtz/vSZAwMRJA6IBnxC1FV4fTp/4p+tzhxy+fUDiCeQTn940j2LykrJvXA922S0v
P0OT1sNJnrwy/JayU6fvu+zEM8OP7+HfBEzbL0EP5+eoIGzn4pg+P780nUo4RAHbCcSLO/49T3gu
76IMlTrODNJyvjvCKIP0Z5q+ZIo/S0/sbML0XE6oV0F83KL0Ien7kXk9hKGf/FAFsE9OOfxkZLTj
+8oywhxvyVTIUQOpeHIGNrN7WcSnep66c6XSHDvytpRwlVetYyP2mrAVVIy9OuxE61krbe6NYN51
yV+fCGZw6+cinafsiDRwyW9gRik/sdzf9P4kxLfKui7aQZkvxXJBQJLIF6jrubnvzEMkekNDbukh
R6NEbqVBjMC7IXpcVo3q4Gw+h/XDCK4Iw0ULSHt0tQhYKjtM8be4f8+Hh9adeSMGjjXfE/NdFxmV
h0TcDdK+HvdFDinc5w81eadLtL6o7xGL7UeqJ8nPdFYGuEDLJWlYn3wtOHTqJRIO3DtZIbECm+85
ThwUVVV/ZrBUksNhcrAOHC665T6q51l0VfzNWuR2891ITyYRwDNpDMcqfXC9exmf0JFLtfCYjH7H
+y2XSlkXGJFhKOxb5DEC2u2nAP4XP4wxksoukG+d2IMcbArbot5v9APlySE2vKp+lZWzdQ+Tn4Hy
ym3HvZ5nL9ClB+kuT6dae6TijjCaVL3AIcgoaE/Jo1deuTp1ObG/3cW9F+SnfnppPkQwoiGqwW8T
p8NC/t+ulw7lSCLEjSEgqH7TeOuIVHdhbzf5jWtXLm42wHmCv0p97B5UDw6AhXUwUrrM+wXz84Dd
ZZc3tH7OnLtIkLbEfR5+KlRX0ydvRKvO0pN7jAgiS1rNMSGkDH7xoyOoBSjRetsOonaf0lui7UK2
yLI7FKd8Ijcb+IDPQBEoXmnEKzmh9iXP52K+GMsOBS2/GnGnNj4i+JJtrC6e28Hj5yo5q7wb4JY1
3EF1kRzzNtzGfrhxdZRyXydeo1xoZ+UiI/FBsh6ApfesbFBnHTKeXuxBnAOCr7w4ilibeDTpg3NQ
YVPCrgx21EtVY4UeeKLALbbTXkZwKeL/RYZhkf8Tv/BYq9JhUuAsHCpONIbTZp9q+26yG4OGHcjn
WXJFEFvBfX32E+r7J2l44cy5pKewRFR6Gyp/fcp7m5gPboUS2C1HILz9gp1/cDo08JDjMAbpQ4Qo
7a+B44hDAhe7XzNZVzekeu13hf46vTaVzwEX3rpILbaHvu2RaxyVB5lMWp8obXhhnOEbYW1wUOhH
pkpDhpKT/kx1SKp2rGP4X+CZMFEYI/vWtSkCXWL8oP9Dx45+y3jXX4YrrBTaE7CDDJURvdVMmpug
nmBBIUSmjB+8aD/kb6S3XDvh0v5SfwUvxdfKr0D2joZlB0RZhH04cXhcaQH0Tnk5hBG0gcDuUD7y
riAPaGtlPac4UrVWyAJ/ToQAqz/2Kf4B3zwiXU3Hv+51nC5knCf2UFEqXsEDZMOs78IYZ8EgJBdL
02fzRckBDhSXeAUUdDu+Hx8Cj8jMcQv5YLXpb4iTVRKKqcByLqeeeIxNe41IaxUPSaIs+U3spCR9
5648+ulHIzvctDzc1c8Fh/3YpcaE5CE3AUWsV4ZYWBhGpGFhQMvPWb/nsuAMpLYdV0hE4ZmAXrC1
zll3ZAhbKalOcCkp6XHUjDGfbEjnVAnZmNmuYuY78E2kbk9PAKJNuUPMjw2dd0hauB94Ntb/t5jZ
9JPIxU1HQM0uKCWDZMjGaymX490nxH1k7jH2pXHViWCijqJjmPHBJ6jiG7eRHhK3CuwInC2GATsa
QablidVzw5VCOMoVndNDxElMtPVvttI0m4h7gpZM+4CyDxRTTECaRATTzuiotKZYymHxcACyMxp1
JtBQG3ML9AFaXDQUWsmnG6G4zeitWw4QGYpDBynqHcAD8Da4mLyO9sTQ2myUeF75E+ut/xQpHy5b
eMvoMYGAjJU7Ki5XUZIJ77IDZn3scjQj2TP0mIDx/9nc+6iFJ2GDN4O91BYH0KYQEMbZGRHy0s9n
F0fGFMOcf8fbgoNiZtB1NLvsggl9sTUaM+EZfBefZkCWu1WbiFoGVQ/Orvk+71zGKJUthS/Xrg0t
4BQ9zWJtxycCocKV4FqyXxb4Rf05tWkw5rh+Q49BX9510E4KdEmfzScDluecaFYaZehD0UpLEYFL
W3rO3BgFX5Tpg8dewHy09gh2p8NJs8ljn7/loqMaoRkrSXhgXOaBkJp3tjUtIDMODCleqGU4uDc1
uDgeUNJNcVQBP6ED88GNjlR/wtqMU0Uhz9bOsaMs3ESHYh1PUQrN2Vz/A12Phfh/hSasBzT6oYZ2
IRQFSIzE7omeas0R1+FXOvkyyw/v89Hz3M1ARrx6LWXQHt9KrwxPflDxVX8GL9QBdgCVwrUeZ3N9
mQX51bzSqBtHh6RmEB7VParWiZGdXzmdaNGma2AiNNSrWblx5nH3eTyJiUWQRBsJc2vgBzScaLrS
uZKouPtL5xm1XQZOna+3XKUphX2j3E7iFsoq/CU+G/9LKWv+wvAiT2+kKRexO5J4ip5D3qrcHeOa
jvgObDrXsKgm2rPChWsL64LJjeIb96JsoI6t8x5GcIAW7eKhRDPIDRTtikJTuOs6ulFgkDBJXtiJ
15G/BHY5e+26G+d4zA6WUhdeI9nFsobj3KTFxXet2cKyq/ci06Unpun7qNjpw401ht9y01iQxi1X
FysVJv+FnSd14sSruBzlTqef1ajUIh0BKQ2XmhaoXm41Iom/GXbDk/wsTjdYUDzM5Y1DPjwpKJU6
yKaU3XbwYHLBfcyzRu+Vn2LMxzYCUU9HG8/kDlYPRw5Zew0STy/Xf7ae3ym75MDzbev3qRLpSBju
MDhyiduKaBC3Iq8HT7KJwwMgn6MYt0Q/TXqzbftLIPhJ6QcTJ0+L7ij2Zdp8S+WA/y5Ldm77PD62
4oErpK8MLZY5ir/HYsSdWQImsXH9ByUdfurKwbahaP6xsO2hjpue+BHoGpE4Dx2FPMIuSmdUoeo7
9IixudI2U5nBRE+Pj9WyW2Z47C4805aAVbyTGT4ZtCEru8fVY09j1kpYd9kKmMcWx72x6UdoPTbT
I0VtRpQw2P3XPzdM/eBb7EyErcmSQ9+XN4Ygb5Et4M7jpoWuqk9ACNI3nFMYO9049Vgc6EwioQF1
TuXgMD4zNRMexCPHnQxxXKNuY0FcgIRSPWV//jypXjDcxNAHRM8/YxugfhMVZ5U7qTvUqRePu4YR
lwJWAqvt1QoTJsVWW2G/kbzNMpo83Gbu+jootCxCsk3ljmwnCEmcWxQV6qkfKBsNpwKZ3Ft+JAxl
PfRTakO0KdjCrLuYWwNWLMDW57ApQfFqiMg20NQ7fFAGeaZ5Eyh3SA8jnQ2b/+C3bNN1Yrd/u62J
qocEinOUBQmog7rhdaSQaUiyZKDt0BLwfJ7HzIEDyYAjzFukIT/beuzIy7U3d5bEjmvciGhkw1NW
XpGX02USiXCjtyz+aFAkTWz9CGlJHisnVMrerO6Kuy9LH/KCgYfDs5G9jfHZ6ly53jEAZl12ouxU
J2dLyvDmvfxTjACLKdE98khxvtQwxHIXI21nbSUIUsN2oV8ZYtSYQf4yygHLGMYji/+LuTNbjlu5
sui/9DsciTGBV7LmKpJVZHEQXxCkKGGeh0zg63tBdtvXcvi6+60dDl0NFFWFSiROnrP32g+sMhEx
ARuRqFQKt3fzoQVm9i1vd4p2llx77YH3RHi2SefrFhlBhpdRrXAdLex1sY3Kh8r5TjL0ygl+pFDo
m+jL7s82XXi5HvVjmlwDZEYZlnPi8eSlU5cm/qoSAG7FnWU8tuIxCL/xNgYCYCsIaEhc4Ndvy+IH
11gMe5sf9fJxO6BG42W2y4QOqgoEG75X5DL4dp5mUCvzCwtC0YxrH8S4JwQS4yqVMCssTJEkIGWj
KUJH/dY3Iflg79xN5UZvazoFVLTk29SHdDok8j1A/8dp193VQAibzdx9TD2BPcNmIbcrGpCmRZMG
YRqjvVGDkgSBZG5npn6Mz7h0w84kEfKz/0QoIBlbQDDiWRnwvIfuhThjpZoVhzneiQVSIjw43YF+
ynwJd3uDzR6L6AzS+WZ4MNV+6I/AZs1svQziLLgpNxAiIKKbDhRdUnduvPwUGQ91fV9Tfrc7Pvqw
O2gXAcZmKE8GLTrapGgtzJ1ujk1PcciVu2fe27R7wYFIgT6Cc7etGPeEDHiPbBfoGOAoGANAVlRV
PLmOLpApCkrn5E8bvjP3Ky+Te56PnVs2S7dsRmN1z7BKT7eI8XBMuyxtqjJ+YoOx2uTttqEKRw7m
rmHKofmiOFI8TtOjDMg+eeJNp9bWoW/3NDOx82/nFjboJqZBkB9YpJVxKBqmSLAGIB06KBH2wfwt
zw+5d1zeO/WPdWHc65en5S74TmcMgiIbg1kfiK9yAOxWB1Zmycny1/pmCMkODdkxUntGxt1414y7
Od1n8rEmvqB+EFB6uz09h6bbW+lzr54dmmmifEhaPE1nXXP82cruyL7Ffsc6LWnPl8wwlv2HnWdG
8D7s2Qt6seXeldP7MqWdd5ApPLkd4yvroGhgGwFEeaFfzPro033P09JJnrnNkF1w4agkGyYF0Yrd
D80a35pL0L0x5+PFFZwQKPDGWwVgMIWzQEzyzsgONSG+ejW/j5i8GjTtG57nDfQDhokwUVLEf+sy
u3MpQ9qDY63RgTHf5bJrOmQk0bRr/YOHRK/v+xhPKn0HDjMMYZC27GLrNKbvCp6XeDToeYKs02fp
3cf4H40ZOvk+M7AyOp8G+mgX3uwmpyoNp8eYUYZhXtOOFcoQ/aGYNmgOjOqcCCLMgQNjoW77Ry94
EHI3Qub0d5zMfSRrUch7WnoGLkffmFodWoOkPjLISDsBhvIaetd3tdgywmzw5NWnqIDIDSO8gctF
Wop3I6b2NCjqpM47i+rnhBildtAwXIb0nSE+6g4euwhNeJKXwabx7hP7h8yfEm8bN6cg2tPjME18
sRvNyMXcYY2gbSR3TQdrJnttivdKxKsh2E3ppinfBlqD4jQYl5Yzj3dBitHnn4ZzjwfeL+90vE9C
BthoRkiW3zvBdoY8SY31ErbvzF8tzrZlSD4Jw4h4ulbTrqdjBk833gYM6af8mlmE51AJR8zCNPAi
d2fTSodbytBBfFSU6MFJqY0K12Dfg+yIksOulmawbjEn2G9jQUzCbdaxsRytYFO4uwESAE0H/1JP
h3p4IF+X0yDVvk+TWiBJ3cGQawDtpfzLhv6weqhQsIEmuarlk4EDezBxaaIPIvZayZhT3Fs6vBdF
voqCfZc8gz31GfpTQFiMHR11No0Xp38ir4VB86drH1S7xjxqRMSMHQayJcZzPK6U/24Qhhw+82pN
2W6agrKHTQw5hBkjaEGWmHpnozrVHBkbqvgkQII60nDLrpoOKY/WmZ3E6AZOsugwcnygHb12p2ou
oR2uezpWQ8FvetuEiVroBLdeA4wcYqHJYXyKcZ3zXx9VRv9MZj2NXUYLVntHKt5a+m/zB3FEmF31
qkDRNDEWLzoECinVDfyoFF21kyFOjq5j8pbH0aaTdzWMB5+x9ORjMKR8ZRSbQbcC2nUTS/Ox40Rg
zxT7Az0HjxCz55qLK1yeHnyVxfwkA2SwXPAMQqrv5dssp21ET0dj3ywZQjV+eSNQd/jms0PWdEHH
dmL+4fPfNKZ7ZL1VbPRNZZIqC8dQQEIKltu/WqO08SyQZ/GyRu596hufJPOQ4tW2SICJu02WXEcg
HfPg3+ws1IdDx8wcpiZveIS9H1MxUCfo+c1AiWIlnEFK+l5EO7jxse0QnQf+atABsJ0SKhETYdXd
5gwHyNy9qdheZoOzV4VTeg5uNQN+2BPw0YGVNhMHcZ/IX/ihrDIr4GvNN+zQWE4FI9QSWQNahXdN
qybUOIL5BJ8CTqDcLMvvBSDVs2zeRjD4clQOvuVD9mYygKkBCZOGjFWH5S3UupuY8XA2fmXiGmN7
eKxcgG/U3B6+5IG5PfIhhQEKMSiT04g5BJnckG8XbvfHmD1O3VcfkHVDyEqHxEC03MJDcNPRgTD4
r4byLLfJdLKyB8+6bxB5I+aYrqS7OO8Ft3IbwFRvEUYU6yIBfP86Na/Yh63yDIi2NezldXjdyQmu
hLlm/ldt3zOZqd2l5W4018m8amObopQV6cXiYCG5anb1wS1ioK2w1bXhzuhgNlwrKsMx+ei7XQmG
yCHnvcBPWsL0dsi8Mcuri1TKc99jrmKHbLNG9xd/WFyKxrz01qlPP/zc24j2w5xfy/k1Uh9hs6nZ
gfSmo1S2Cmbb4lKPV/Lgf12thRcureXKEhaIk/RUOvfa+OIF9+Yptj0kpwK0+2kO32coIaL7SNHt
Ta9G+pLnazArq9GkAAE/CTIp5/DU+SgI6Hwr+i3+KTC/HOyhcE4O7FRgv1D7xh+MgIuZMcVwmqzr
NHzU6MtoUah8Je2vuvww9KWz3xPCECP7WmT74DvjuIIQGH7J33CJkTJTKmOkG1n3oylei/law8/T
05cxn+LiecClr5AHtGiprXsAV0OCImA3+fetepVRCtObsI3hws2hl/It+bBz6u4vB/OCi5zVMV4D
JrJ+fJ0ye2VDwrbgRjObugi2rZgpRLJGXK6bq+t8NeUPVqFlXwb9IbpkeSeMew2WbDOy6aqLTwXu
z+RaLKv2vacxWdnfIZZxW90P/aG2LolNiFrH0OgBmWzvniOung9tZLxwAbuJHlj20E8XfOnh/GU1
B7/bqTzclvpdY4Oy5ZPIABVSWb6W9iX37nvvNYgfTMHd7F367FVxYfKDpTd1f8Kf21Lp4nO5GdXy
xam48ocapjwwGsQcdX4N3VdktaZ7qeBitvOl4S5GpOyHPoXFl0GTnXNQym3ifhX9Mu2ckO8i7QH0
E9KnKn+UAuw9F5J376QPVXtgoF30l6a5TPow9q9Mtbz6InDtTNceHQZreuSvmGVOxbiZ9Mkavsrk
K4IL4OTXynvHwnXj0dnvEVn17xH/SOjQDaICl+kP3kHZf2XxvR9v8/EUtdcYzTzJKbdljgL91BAH
KF/G7t3y3wvjaqArgc2yfLxc5ACyrOB4i6qz/uAKl/WHbZTQYC6le2+27F39q8P21dOVrWCpLr/l
i69Acf1oSzmjd6tsFL3ZW9K+Aue7lTw/FVL1llYvQ3tzs9wH9SnPvmJ0PhPi55AAkbp8tVn/YXZj
Tu9dizId+tzE9gz860ZF0AfWUl8TFyQ3KcbLdYl/LC98WVcu2/ESFTMh+GeBeO1puev4A0nfuyiu
yIQU2p7lLy9fPlAsjIfle6j+Pi0fudh87Fb+0COlSihMC6hgYF7b1whlHd1TH8nWJC/L3+XjRoOU
6a9pOi1XIOCvFME7zvypvgrvO4vRC2jM/4AaRoDxmFHDrlt0eJyR0XCWu7A9IkdJl+7VRpenAQgk
G2GxCAYqeQRs3ap9NH3N5LXSqlmOeBuQ3kkPmZr64JZvYkSgjFdSbxsMkXe2uoTqJap3cgJUv8po
N9ovMaUW/poJUdhE+XzLP2pPW5+nV0QzfBEa+/dqeMmrR3O8wybHszGCnpJuWJatvxbUyxTt4OfF
il8W7dFLHkgYb3p8C+qgDXDj+zw51vowOcd2Oicmg4KnMXpszOuQ7NESglWyf5rmyWqPVneU6dmQ
p5TLwJRfn/i/ybwI1dSrId0T3xy4603iX4IQk88iFCnMb64gjAdQAOKETYYZH84zJh1GXdMrkQ+o
D5zyu2qPwVIq0eCWjEX2fPuM+9hQ1C9UXvQQD0O9/KNIibjk0GMNXvKw4Y/QChmMNruzxcp3LcCC
l0JtoQOQqdVMex6g/HHDAZrqqyeD+sT/0+zFUi9SkkN5KLv3Ylikhdu5X/nl4oUqHP7CmiteT/eg
MEnaRpPAi87rPSN59CbIPtCI8GVcVNf44p8p1a6F6ye2otq3VInRQY5Qfr6igswM986ZTjbAHbVf
Hv4QKIcWwOsXmpmIcXp/QLNSRW9t9cCS401CEJpCmv8n7rGoWfMW8uEuCH/yBIHgGQQ/X2QL0CA8
BazW6pAnL1HzVJenPxdGWb+7xkwZ4Dc3LUJPBbbI4DfBjzYNOH2Qau66F1+1NMsjFa1FxhPll4tR
qTsp5vRlDrjZWKdQYorvFaF5N+bnX92wVgRnpiss63lGkAgqJ74jgqeimucUmHwEXlzdBpO3fDCW
hyS2ZDzUsKX/h/fxL8IliyxXN3Cwq1qOL7zF0voH4VJhRr4Rl0FySXTpMA6sYPMP6xC9zn2cMgcZ
J7AWbkd+QAtWRBgfY+d2eyMyx1U+FbxCpJ/DIOetjnzmIHmHGtyCiNwFqOFH++n//HK53MCgXN8X
tgSG888vV9aF2ymYtpfRQGk3ekEH0qgjlmPGKffrLRimM27NmAajh9ro1Vk8pYaThOR5zRMJEy2S
YHJY74MAiKZE2eZxYh09hLf97N0XsZUe//w127+bqi1IBMLnR9OXPGB/kQH+cImJgqprUxTRpUsk
JXJp1w8KRi1TYrgz5aSzXQND7pk5x5jjYjB9p/7GoCFocelYyy/SLERbuJyJIAQxeXZ1DntS5ps5
Hq1nLvnRtzmRnpW0vY8663pap82MkHP4OSBLrQRHujB3w/WYq+ktyufnP3+HC97hn2yk0glc2AvC
FLjGyRr/zTYe+I3A9C3zR9U26HsmuEMOGNqjmecnu2jKs+6zkKOwxcRADcOxrfOXWk3txRQx2Zpj
utJ5VdwZqfGSTDXglchI6EfUPytn0uf/8GJ/lzRKLNpM9c3Ath2cr+5vXmbZ5hpQhGtc6hm7M6cb
ZaDJxmCSjJit58ccDsRNabaEQyzc6SHRxVnTQSli0AzCaOkulsjT8rbMDn/+0qyFd/BHO66E98Qr
AoYgPWlhS/3n1V3kk8z6vrAvI5/WcXJncZwb80ubI1wkt6ebIydmLKlCNJ7G4ILhDrUXASSw41ve
uQ0OnrYS4pgD43yKVPhtpH09umChyqwc19hcI0hysYsSHnodced6++dv4V+Wgm/zP+5N1w9cAdFh
eYt/WOymYWXRLA2XkiIUn6HiFKKaauuMU4KqbtB3AyA9PCej+HQLh3GAVVT3XY5guQwCfY7aiE8e
pBvniH444MdNaIKhdzUmA5DOlMrH//CCf1sOAagDwT1pO5j2heX/7tnvO3vw7dkuyKsCGhLPQmD6
MFo0/jLbAK3qb3qM6qewRc6Uqii8C3P7oqfmZ++FzncfSSYN6T2G9r/xav7KYTn/9WP/IzHkX3Am
FtgUDwhDgAQ3QFf626UM475wLCtuzr9YAc5UlXDUoulqupa91+rHL1v94q+vSK6+/3WrADHjUDY6
aodvzVtFeb02Uur+/3DNfl+ntskiFS6Jn665OOJ/s433xQwVaWj7+187blpJVlWMx8kZoxz8KtI4
w052sRJ0foFLH4pAvzdemKwhhqu7ocTU8OsV/S1P/W8X67d4999++b9Je/93Oe58Jn+Pcf/3kfDL
q/n7l/3/SHu3bHavfw/3uVZR9ceg919f/lecj/kXHvaeD6xCejBzJMiSv8F8xF9MR9rgTHhWAVO1
qA7+TvMxzb9AgQhkEJimLxxYF//1PzAf7y+m6YhlaxULP8T1vP8Tyydwln34H5uhhBjEJmIFruO5
kGOFWG7cP+wkwB/IEi5+4gdkLT+O5FY+zoAdFXx38MgIw1tjRsIYjVitCLFmBoGEAxE72Vlm0z7G
MUe2Mc7GnTSibBPkjBZNw3MIhW7y+56js61G+8HuPcK5/KzcdmZmP8Dvf42nxf7ZxChUihzb6TSK
vSlwYo6m3GZh3hBCxCREZe7BsfG7WmndcHzhhE0G7E27BJg0VnJIsU0VI6Itzbl0Ndgd+X9oYiwy
sBAZuHuqk1NQoZwbm/TRcFDx6iS9JiGTqSI8Dy2i40Fl4ibI03dYkTjOq4ADY4sMmuhSvA1hsLCI
934tfxYvqb/Qlu80MFIs3EirhypjltskmD9ccrF0vi/6fDtTYDQ602uIaGj38S2mGXMN6s66SEZU
eTSuR+M2r3ZeFJNEmE60sCP12MwPdmUP9B4XeKiXfBkkzr67RvaZ2pVHsJ2LoSWWbzZ2Ci/XIEUr
KK293xw6JV8SLBXhEfQw2oQy+ICAdFcNiPvpSI/FfFbEYg/xzzgNmNcmGx2Ip8FEdOZPb1NZMuHp
j77gFGxP9WEqUxRTxLBm8UAKju2/uAZG86TILmW9S9vyeTaK52QSZ1bYqulLBARJwQw1s8lrTsLv
QYW2eH7zpvkh1gT1ZBD1rISoRps3Te2dTppVhOE0gfyBqoMLmIFDy/DhR1b9EAbz2cJr7dr0BweL
kyg6gBfdhPti8LGoRiEHJYsJJ4r25yGRF9nYa5/oi1w7yaagvta6/KBfpTlnt0sDOgsY6S+He3/4
HtdoCmT4aoKNCYyUoYtvf8UAZcYCjVBXifSmtoJvBfoqmGzxPi6M7z2z5FDick/S5iHByDilpPZZ
rnvrF/nZycxzAGAFMYP7NTGRl4WBI1flRAGUPysbRGk4tzZYE5Lpeo53lfecKvdlcHAGAR4wef5N
3geQ1oahlU9CEclrekTJUHSLm04cLZuGhGVMT1iat2oeH0WPgi3shs/YOjvEnd90gOUJAUQvZnnZ
YyW94vbVkvQVXA5oQRvVK0s1uLnj5Oh7qAKpMF+cZGFlt8M113zyUdKjYcDi0Xp0HQ1NJsVyjl8O
5Rhp5OwXp9wlM81kAtiW07lLiB+w0R1GVirXbW2eGj2kF8/OeDtIz9xaQ7/2EIOT/Uv2ZzNCgfR5
yJsMQryX1ENS1Bfd1m24yTLTHzak6LbkBVb2QXaGdUiWn/3jl1Wo2605eUdRjeVhWn4wTdLyfv3M
dSGqmvOhF+PEbWXupVgRl43ey+ni8UCWAv96FRFeFjEhbmb3kPjoTmUGq3yu6vb064cmCvKNX0h6
YBitq/tcNN/qxm82sT8/Z4V5TvlEbki8N1boEyUS+kBHR2cwFEmH2t3RMEc/0lDiOBo4RKMccsIl
doJZJYSkWDAjahRVlmKskMGxOrK4saBr09kOBRLz1hrSA/rRVgfpsdNoHX79TGlBIsHyewob1uDa
zk0D4Hg1m92byqIOYsF4KuD9wbjw8nsh8etXKTySEnHZoNFwJGYYH9PAyzFhVBFEZMEdm1u7OKmr
w68ftPY+1YijLqnc9hD1vYWWCClsnfK5aXOGK0JVvwJZSMUDp9zIcXkaVcmS8kF/JjKjgW5UdO8d
WfcrbSI3a1qZkJGFrg+gENYUjK+BNx1s6BgEOcdQNRAMiBbvKhHuDNyWQRcqAmFYEWGEGQ56ClWW
2kJUJLFX079pDVVspSpfk8H/Vo/9cTTgMqVCM92KDBry145FdPLF9GmEMYCAoX1VWakPEPmRMOUL
iz7YT6pJDwDqEhApXj9XzIzg8Xgu0V4CWr4ZQfENxMJwMOonM0U01npCbRI/uBAWlB6d3HtIR7/B
cI093u0gVVpYG80IT1DY2iw601SHIbVPdjX1Wxc4JeBOia0VAZcwZYcKgi4++lLZMdImT3KcaW8I
IPZt0gBVtyxmac1j1AfNum24l9ve++QDo4GFV8OTE6Mo6n4cTFCEWkteJho+OtdPTmkN19R7aDz3
zq9dDBEpFFaQXjGNQ/pH6iPWNpyXtqlf/AJJR0h6adOSsNvM4HgHZl1ehOzBUrSLUEAh6nVbhwHa
VGwct7dupxGH6pzzmBrr5lPp6nUWHebOqsWPqxKkwaU7E6IXbrSLKxmA1ydJymwdBuoJkkLcVZ0g
CyzrfLpnMPKQ6/5uMuIARFN+VRaaU+m07S3WGdtJSC/OGwgHpCDrGXauV+olItGY15HhxneM8YLb
gHYFRuzmfa7Znz04Utgio6PphXCA0bQLE4kgjaQbayagKO43MpqgAZaZ/ZQYASOoflh5sSoZz0vj
0RHZWg/Yjw3J9Dbzy9U0OcjHrBQp6TCMB3zt6yo3BR74xejhzfquKBlv8iQbSRDxa4xJkkdJBcY1
zjGXZIQrMaWNVnaUO0CDU2bxhTg0MZFDbNgdgoA83TKs77eJRQ5upJipyYnnWc/YvUrfat+ojxyx
6+PAcKQYuwqMQAh2odHk0ZNXZtNQubEm4tuH+Ct1Kh/1Cgway4MPEs2IrjsmVLeWYTzN81BfQJpN
j1h6aMjo9E2kSu5MewSQVefhXSdwU9GOfu4131n7U3FQnT+8JsjszJRk2mZkYGf5tHe7ankmjcBK
Mk8e+4Cs09HDUwhme93G6S4LyruysOhxQ5PbuOmSappED3Y5FdQUwdYzWO6ZazgoV1r73ktq8gc7
V38K+pMQ7Pqt4ZJkOIayg85N3BQHHiC6ceacJQxvuH2ILIqfjkjGpywCbqH4FB/rkqVZ1QgqjZqc
vp64jnvO5fBHbIWDqd/UE8GAWeaAEDKQHfTJIj+UABGCKj/VKkGYbsvnosBqGVg5uUtT/VzVaFsZ
2pg56UJVyrwslAK5jR0yEXU4vvIaM0SU0G5coce1I+CyyAyrddxXzqp7DAqhD4wi2tZA4lRTcRaB
6jeTSL7ZManBOgeDH9dgp+0YL4lhVO9l46lVlPItYxdzVlWuSeVoX/s0/hZ6afdYlTz1OT/vmwak
puhzaz2UzUc2SPNOl4KoulpsujH/WWR40K0hM45pgbAyAUiDlqo3sxtpIokfyqKHbmdDQMT5YzBK
Mjj5Jhr6ul0eLcUL8AwE2nXSoMPvSaitJyQ4HHgV/hWHh9pNY6P2lw0JwEOKANxE9wSjb0JnjX1I
uBdnxHDuF4ANYnTM2hjwoFlIZj2HkU0mAzQu4bykjfHJWPR8Vtg/NXeORcGcuXjjnSsxLDg0ouZh
HDECcJHFIdVariseOdz9aIRq61ROs9i6g/sWVI689110v17HYEbXj36KMocatsb2fOdmYGREkfUQ
uiTVXh9Zu6KIXqaGAWHOTHFOvsWjT3MelcEQUxCSIV375tmxwSHkzwRt3VJ+lohS7ZKATciddjPN
hyBd9p3eJkoWpFDZEu01MdgTI4w53y7HXWrXn3VF+NCvHwyPNC2rbvagSW/JdgfKfReQ/Oz1YXWi
h/pdijFDDdPE962FllvR9UZ2j6WinUDCRxAn3KaKdrItHq2pRW1lEZ5nDACU2O66LGUDxD1tjXyW
vqOwImUAaOgXGnT0TfN+8pryOJpqY/nFZ1ulFeAr/b1yyFK2CIMMTTBV2WRwk2a4yGqNVH6OKAtl
wfxYtGo6meRh+VrmK1epAqxcQUp6/RXb4NR8w3vTETwpodkYCvgKBCpfCjgaTYZzBViqSYtuA7sa
1XOXP1Yt/nXF/QWKDjNyM6iDH2UvjmjSWyPoCdVF79oNSm78Tq87E/ZS6ycHsNXwHzzebymmfCXo
hvimg2ak5O8JWabwFVBFq9Y5yOWHmviVoaRGdBN1Kksoej48AD3Jl8IvzgyHDdN/EnMFv2oWL3E0
whZI/aV4gW5C3zTftNwaRJ8DI0xJdSuagAIgwRTekiprS4Cd/fcxFLDtwvKR0cO4Y9QlguqBXi1x
x1H9aI3IsTqFLnO0XayFzrUkcDcFIbwhD2VjFDZi3gC5nhx+ZI16dWr7LfHITqCb8Fxq840J/YHA
k9s4RJ/hRKHCfqwYIFUxOhnLdEi/0E/twJG9N4CetCU03o3PobPuq2fh4oGsdAu0LpPOvsy9vbVQ
okVqyNVklG/hRPhokVo/5pwUNdPQn9Qx8D16H3Bak4OOjphku+E1j/XebFNjGwacmYuI1MQSsGJk
V/I2YleQc0qa/IjBxuaslLTJu6/TBoxW2N+6Y/2QQQe9mUyFj2gmELb3FfNefYr9UKDf6p4Ht/60
rTHZp3dujkgjGJYjdYadWbWz3k6Ky5iU8k3EwYvRRkRj93czekuvWG5M5aP0gAkVoCeb0u/EhRkw
owD/GYpZN8JGk9DckhMvIrbmc5bhU654FyG2SKAErokvyqmJdaDzv82n9F539kNrdGjSiFQyfo4E
Kd2GPRtWWBgfbWx/9a1EnKusZ7+AlLo8HtBjpC6i06YZ6ICvRsVkSuYW+Mpp0cY6JypMCnRI6GBp
i5Mn41cNia2IfMDthsCVVMwPMubUFgXxa1vjnWhmyqx5rndOYb7bqt6ZSxs3BWzhQ56xGbLPU/tW
YElRI3FShIiR+uac7bm9JBGaM1wVYV/cOAOgpiQ2TsWrfEpUSUkCG7jPcD36qU9t6VIiTUn7EDuF
vgkgIbb4E2VRIDAfWKc1CI6wEo9upaBxgjibZP0csmBWigG8VUXfg4iRZo5nrszzS2TnE3SS2jr0
VHZxjFylpvSacL2k1KLYdRIDb572csITvYG7mFDBaHk4hUua7pyc7By/tQ4iFKxz9xrmsbdv7y2H
R200z/I2LnJMMg++Zz30FYzNfoqI7tSI2WY6KgSmy03YddXGFt3XiMY7TtjkQw0FzZFI5Iu4fCSa
APSWgwpOPRatfYzj5rNlluwJn+8NqXujHIIIdEFMtSeefIARvl3sXBO9i9gFxWLoqoDUjGa+lJOo
Wt3MuJmbbl05GU9WD/BHBTrXCMB7lnkC2WjK74gy2oimvgltD1084k/PxkoxjYoVKUDbUXVkPLX8
+BMIdXIa6PCM1VzuS/oFu1FGZ1FejNi5TwdTrewil8yy0Ru3IOvXrnpOQ8+GmJWsaxcWWNMigpqR
2elxRl5JF3kkNWkOn4xSPInaO/eMPjOD1JQywmXZGXu6cgQJW/GrMcxvltmYiCs4+oUxewGwmyCF
ihTnHXde/BIN3JmlPz1V4eLb/7IL8V7F7CVepfjA/fYBSyTxMWwuVffDIX4P47P3NmXfnMKmYVh+
663w2ciJmSiS5ntkuU8EMIIeIvgvqSFfkqNWF/UxVSCVVCszIAinMKfY1oX4dGanxe7Ozlmzvq2G
OOwSUXEn4vhcooLXpfVcsLNsyfIgpzc+LLdGm0iSJ/vw6hX1LorCF39uz3aDsyoLgmQ1WDzsojD8
zHF3WIPyt4jfOjm7O2WZ5yipVqMxvFeRzWzetc9BNr5nefYubeSZYzAdvOR5Zj+YGwBXcRaftV5i
mlrnSVFA0GXhwF9gR5hxAgYZ3iDVR8SlAWfsI+czdsXbGLnf3YQWVjNDzBqaaN0RebFWKjtEvvvU
lBNcl2qXmLRx+sr+LPLhnAf+HVNW5DDJ/GU7dFRTmFFpbKbPVWvSXJTAGIYoCm7DjCgCOV2zwHie
XYy+Q7FEXA/cJhYZeomwsL/0B8Fl26Stv8tpmy4CRHCTPfv1zGyMUqDeqRa+akhnF7ZfvIqHsQMF
tPMLH6VTRYkSIsWUbDVwo1yFftGjcr1x92UGTauxH5wKY7xh0ULxi/RYSQSBtMT05G8LqwX+2WZ3
w4Bz33N4NCXP9TQitAzJ/0ni8CtUJD7M5bDrCuhZvkSP7+b1KeV0ta3wl8WLeKgx0WmTZRbEtb2l
uthW0s02ehoe6C/MJ4DyIIITrF5MUFEb2bR0h+jZW+TFtoWKeK5/DgAd8p77U6dtznFJqJXJegwn
/SFlrNgO0vM0VcjqcC/qkFlrcVjK9hs3kni2Da9by4FhUe1Ectc6yEXocyRz2Z4SKrvbYdTDlvzA
+7bjFubqM+Er9gOGdQ/wSCuOQocE1+f2y1zSmyKm6H607BJJSTOvMtCEdfNSjxyyzKHH0bvnoIgZ
vLtrrUX3EUcfVjXqTTnZ28INFlAyeJMESisXFF3iQNR7phyMWCQ3seANfxWW7QfKzuhMZOq3DMrc
ONlfSzG9LueO/JK7KJ44frfjlp4qyt9fiql0oxKibQPCOC1arFzDcKen5In784nz83tSouoaJ1z0
BrzODqCSMdC3zfInO8T3XHXqkRzVhAlgujcMj4xmk4PNEFTHKF4+Jqqz2SfULLXEKemS1650X8wG
qEktLsnsEcKK24o4D3waguNICBLXmT65vnCAZ63RvNO2V/LEw6GhyY72OPW5mJzzAcGvk9i82jEw
WFMqPNmhB3MoEA9BumKAcEjH7kijcAnKa+LPoCze0qJ5c3zuTlKpBEpGTGg1fJY0Z6lYZYkbMAM+
o1trl1SYV3hxu8ZCH9DNAxrlovjQlfzW1PCDHaPl7pjNlxEJ2OiRwSYolgotgYyxkd/UBgpMVdMu
9/L4w6/wOXlz9jWypEPlPZQVZBk3eylJLSKyxj35iQ1J7uKFwSXy62+w//exckEMRvOT5S+Pk0eS
MdFn5dW9F3fNIXMc6AOw2hyD2lujHo6j9MPw5YCcit2iJPvvv5k7kx3JlWy7/oqgOQtmpLED9DTw
3sPDPZpsIvNOiGzZk8a+Gerf9F9a9HyvkBEZyphoIKBwUXUrqy6djZmdc/Ze2yhRK5OqegwNvGyB
Tw2cuTDtECmz3cJ0G5IQvghqdD6zW4oj3gtq4wknuT0SGa+MELa1/jQxh7pt/eEUGuNa2sFHGv3H
yY7fa+T1KysGUTJw/l65RlRhwRs/Lfv13I33BOMCzx7ov5JLCmKkR8is1EMUZ/ghwO8G8QQpwUEw
aD20/ZKBhxMXJcGSCk4HaFHQ2gzkNoAHFFBpi4xj2kQzhQuCcrC8vpOnO933pzpUNsYbzFfE6NDE
NQ5U/m4e849o+LIlnaNVKoujcsBYKg9kYenHT9ij3hO7uCSbP802YqQxMh/gDnste1jroF6cG3lP
Kjs8paHpD9ocfuYYafsexuboUVEOoSX3lQoPWuKLnJz+e1GXH5RfcUrPq8fW9G4GEhJuk9zZyGkM
97FktcytaDOGUFP4WJPG988DNP9LaC2Hj5hgxT6gV5gbbMEakX431F9cE2JIGgqcpN0nI5fGYVY4
ZLxqRIpe6nWzcIAHLGvKqr4ahQkoVxDHHkMdDlIU6wTGpzFyxGTqT4WFIGkmZnFOWRyFx/ogbEyg
E0Bjx5uprBLskbJ9PxfzF8vlmXWzd3ZpLrsGFRy5eCADAqKCYmw8BAKWN+kQ2vs+AOTvVFAy2O92
vqIaMgPsD1pPe2di9DCMzmrIlb+p64ZdEbb2FHxx6dp2giY4+cb1Pk+Es3FnhMJjSt5zVmDxTgbv
Mgcs9cQTfbAN75smBLlwq+XvunrdF3wcTsKC7Jh6SwjLTa9ZydhEgHJjUAepj5IW3P5hLjBLG2H5
MNThKWkra23E5kca6ajGrX7Vz+ljRfIPvVRhrDj4TuBoy9sacqHqoExQreNXxcGwNEBmkxZGl5bf
iPIS55L4ER1CMwKD61fNLX1nYHTlEjxd+8mWChjXadr9zJ223LFgfBnSxjxYLtMwQ8fU3U5Kplmk
7ZvOAhNBtha60ci+KbVSfOjVrrcnPtKGkMcgjdvjHAp/V4dNA0UMmavdz/A2KDaHOs2xdS+BiEZw
U5Uzs9zSQHFJOqqigzdaLiznCBNI5PYIo3oeO82zdzUqpFs5jI99yqecFd1XSxuXlIokCxr8/knB
q5bwaY5BIbZFi6TMD+CczS65qzhZvoSphqs7l/9YTYyhUIr9ZCXzenQjviOWJjwjoFikgyeuDw9m
y75VyIboemx6XYO4v6eT6rlecJjd4dZsrB/WJP+hR0YFabM9cvFUyOOASa+iorKykKLfHj+5BXWB
0P9MvrhnrAQ9ujFpWMJrQah/m63dqQ8OSmdftcAzXbls2Hm1J3Pvw1xSt0R62JezeqRmexyb+V3g
x2uzah7ngBWw/JQG+V76Brx4BmbaRs4pouaTVaePGcfhHcGRuKAmXBhjd1J5Q0+hBXYLsm8rmKwQ
WMviGd4bHeYlXvkbxSayjS1wDcATZWhx7EnCCVQd8vSx/JAUjJow6axp4YDcLWpcjnXwLuejJ6tr
g4MlQOHNX1wX3HmM9xP4HlnhzI9YBDhulTs9swEaAGMdldmbvIh+5sbGA0u4nX9GH4TLmt5G5PfG
Bu1zBA7buGDVEzlQa6dN9wrM3WpxOVkud1sxUBSFybukMNe1PZ1LPwCyrCAyqxSiU4kIczUPnCi1
4GNykxP78lHP5YmT27GuXHWvCucmjrp8H4KjpsWffSljqAZen3516e+vBx45DHb8NoYmGiGflzYz
znedtj/cWI1cEj2CEc79OC+YcyZDm8EBaOPnADfbCWRR2xX3HtOFFe7CvPhKZ+ucNsMPIhHFwVFd
ccoBlmDvcdCINTR0g9LjYTaEn1lm6zzQddv05OVCCbLVGilntHWsCr/VPOFs7d+PCiJrA3WCEeku
7cFSVfH7WjQfOZfXO9qRvE4VpzrdcCL1aZis+qaNtoVLDd43HLnhKFK8zcxdLTM/05WdDjExj5Uf
f3cHcCU90rTC9n+YvpwI92wessI6WpOj3+WBTn9JLv9fy4HO8be6JA+h/R/PpD3XrKx/C33+5/9N
NPTsf/P/hxwIFdvf5ECnsv7x5b/dl//7fy0+inL48rs26Pq//U9tkCX+5ZvCdaQUHvJg9W9xEHrn
fyH8Uoseh3XKF+hvC2LQo//475b3L0KQlOWZiICEQr7zb2mQZf2L0wsxXy7jX4TTiIz/K4/smbQr
/FG+oouzFjXpb8IgD22S63N1qJSIFrPFImn+TRhkp9IJZ2wK96Ny6LfXoPerAPfeWDb49C3/EJYN
en9TbBsCFzHmE5LsMFjO0OLInnHnkAA4HwFbpWRJ0WHW0ypu76bB82II8yRodPEN/cloj0oi3rVj
+NPg+ztHoOCtenzkhXWIh8abHbm63ePO6DUIB92nNwK/pO9CtqNhfjD8OT9H1uW3R/bKz5ev/HyE
isgVhS0cV8hFN/Xbz6915OATrOmvmGkB6QvniBUKTvFdgIHgXPbo7uWMVgK9qoTRB9qG0SSzwrb+
jNbxxkrM02iKu3BwjRWtFazHBpvzG1f5XB/v8pAI9jJ5QvyL18V88ZDaqoxa5WbZfVrSmXBz29op
n4jYWg7JDbIk8HMEcWfhZDCUWbrQecK6M/2cRWRso2H+4vjAx6K6AAxdOckbSlv1XPW5XB4vDmsN
93D5N8sb/vtNjBD8VKHZlPeIAfAx2H2J8Wb4KgWAfhoZ4a1nBNDNSS8uuTl3Ttuf/EDSo59RFbT1
tHZpeWDbxmg2meCYs3jXJyWOOa3D9zjbAIcUP1QzAXrOx59Olo9ARJjn8OrlHEi8mzrxIU4hAhDt
V9U23lkEwiZcOtWPtc0kOY5zBjNI4SlEXPAZHbwXZ3KrvWBitZZLo7uZbfuExqLY+jPWmNDyfr7x
EJ/ruq93yRfSM13hoPBW/otXLQ+sZup0kd0XdS8vbhB9cZu+3JlWA1vdIlokNQnMieuMZqNOSFQt
3fKj75SgX9MMpAPEyKFrC1o5aXAZliFdQuPq4DlY/cckeSPLZ9E+Pl8YEB4rNOhIFHn1UKI/f6ii
ZyjaeibNcMsS2yqON26ZA4s2p3dWOQo8XejPEG7BSKu6XZInRMZwvMLkg1V9cj7GfeI9TPxRLDZe
yaSPkkJJIzuGe0qd9kNtJ8OevFWHukAw+WkUsbaUI0gH0WC5sXk2fBnc0vbmSS53zHZrYxtLc9j8
/cGYr/5S5RGZZ3vKJ5Dr+S+lbVtEUR7ZdIlADNlxsLStMQkm+Ky9frZ2UvZLsyLYej7YEEPRTJVA
8xsbo5fpVBHAhCHZkxgKt6KDdW65Ot6jjon3udGzw6fOUWS4J7o0ekMh/sIOwUu1PCX8G9Jl/eIX
vHipWDi0Uxi1upMmuM0yLs/4OTLGkcS8dBntQp9K+ja1eK/buC23YeKufWgUsWxM6t6Sxjw9iJ1H
5XebNHCtcqyugeFDltfA5LLMemSu8Flrwo35+DnpUYoWJgSdZsgZCGtcSJUy42M5fFPN4N9Q0RXb
vz+gFzL4Xz+Skt3hB1q27coXPpW8y4wBEwOBMQk6PQ573WeZpQgZHNAkxqyCk+pJ3bjhIO/dh0X4
Kb3W6mBcyhl/eN6lNVsQORODiD8waQdolitEUx3e/Tcu9bk95delOrZEG8zHY7kvt1ND9LKuxWDe
xZked2nHLQsdo98mTLtgnGh9Y6iZVL+Kg/Ky+VOqFMAEBtA1b1zJH4syb4bj2bYvXZd946X9YTAr
czb6zLyjYRse4Zr+bP3GOls73VgMCzPprXAaNUckett68OwT+I64yo99AxHcaYhj4raVb6wqL0wZ
v+6PxyWxTQjfV86LVSWupn7OKFrueqpfgG3kVKMPk2OMfqCEOnj91GQBTRyq6JzeDlW+KxVfl03q
0hTV35G6klwZkzFQGh0pcpW759g1nk28DnSCvZ/moiwbkUO/4TySrzxalkOErqyGrIrXBfO3o8IU
JgZDstS+u770pqsD+svy5zhjJbJaOH4qTtS9NvBYMr+K93r5NmSBlOrvT/ZF0Of1HkqJuMh2pOOb
FMDP1yuLg6a2tOPcOaoyTy6T46woEd0EonaPYaOeFMOljRHl34pRRCfynstNM5iXvBjgidle8FAM
kIKu/3GegGQbfjbsTe4sWptPuYlqj0J32DaVfFf4wtgZSSduDIzdb/yQVxZeyS8R+EQWc4v34mUw
ail8R3v2HWqACSNlugkS65jYcBqlEeQMlsWEjKc5jnMKaE2PBFcDs/dDkzyxQLhbj6z4lYuc5hyF
Rr9PAtvcikmfyUsnHqACUKhK96waN3zjGVxNGc+OzQj3WYrMBefusCi9WJKQj86WGob4HkEtVtJi
crad0ZlrPYgbDvvQyIgwRRowlscfyFPFvusScsVSefRx2qMCoqPVtCCLmX3WEoTD32/tn+dars8j
uhfHi5TUFovp5LeXtbfJ8xxqO72vWuQ3E2t93pif65w2Tqer+qOcQbWMSAxzbXgHa84OjHnCtVbI
JpCxAPf0rK8RVTZUGtgXXRId3T4RuzcuU/35UflC8BZbjmViHfKW8/lv10mrxUdHFmb3kWNgMs0B
Oix/cSW9P+Hc9lFSbCsbtiANexjQHk75yUT6rPpyXfsTdXtmMOClDCbqduGJx/z55cMbJ8EhazlP
GAFdZhsT2EqU3sWeGkJQss58cudBna2xDR5sONspvf3S1M42dCZwFBMWX4YkH6nEvZPb1N/9wvoh
+SL2gl7OVt87/Tt6AailghkEmmO+Hy1OOYNmS1FGg7G7T3mBG16OySTCG7nnYgWvlXe03Bh+WdaG
xyLeZHGnj07XfmwrwZKhgnNtVCFpTb0NDT35IMvcXKdBD/avqPW5tss9NcJwZIWRSH+z/uDo1j60
WgfIvQngKziOYPEC5FfO9qmOnPocVcPi/+MmjG35WNJI4jCPUNsC4DrSvdza3mjRTgZUYHB4vu9C
29tnxqR3zOIImUT1O2Ytrv77WjhEKzn5sEmq4nYo8ZNlCcmIs18ltOyn+aIWKXPbAp2NQDTi6EC0
MLryKV9OcBR16qzt+z4ujF3s4m6V9vRP1kBfHjOX3BXdACTIU71nyFewK0TWjVf7D7hmbyZYbNsp
qx7q5aA+DtZnYXYXI83C99OMNDVAxJj6pzboYcizIo8BFGtb2FjecUmVXRBtKrTHg1kOIJLniUpA
0Xr2Qn1Jo+CG+Y7z3YwR4s5vVW/ma++4txz8kSUo5cgX32I4lCpTCkxeGBkFzfZUnQQqzhXCkNEJ
k5s2qhhpYotvZWjelWEl1rqEO9MpIiJiYmpXZQ1NtYCLi0XhnT9D4hKYhOmKFUwpoKEMsMbe+DL/
PD4sCQycH0xn+T5fGjsd1GhzZiTVPQoiCEqVvq0IbThNknZ1LKmD7Q4dWVXE/RGtykppcQq7jAlE
R21n1x9Mu7VAPEcf/n5d1h9VFIEQluV47lJB+Ziuni8YUWqaWc4U9gH74UYqD1l64Nc7B264m5vp
pfa7+yUf4fo9oTe9jEzakcVz3I2Wv7iZpsWnn2DvmDshmBhxGiH3R4TN6fqnSnPIGZRgCp0LP9+m
gRts8bUkqyzf6iZUO1230Phmk1leXD86vSJPx4HljJdp1+ZueldlU70yXUD4zmxXmzoIMIeOjFb+
fivksj3+vgdx7leupJS0CImXf1Rotj8UUyJrcRd0A3RTl4bLnGrEczZc4dEu5MWKmkstUavwrZCF
kDXqjX3mz9oJX6XHocihVPRwLr94txtRJ5brN8V9ubhx6K8g/XZu2y7qd/M0UQAFBlU5zknEQ9aJ
gVznB/Bogp8yAyjbLcGmhvc0ttlpRuQyJgRFOsuiPS6VuNP7T8qSyRv1hKJ59uzGUbC6inLJxa5n
WtRPz9+hOXF9bbdlfO9axZORk2h1LVax/f6onSp8nxvGNpsN7wSKQz6KDmpKq+v3Vp0Vl97yP9tG
jqJ0qW89/tbWDksNopyKi/RpaLZF/TGacwY2tOStCSClphIcJrJGJtQEIdCo62poMcVl/FGeE3jz
wdy4t61LX6KeJ9i0CSk7S9++1kn+vmFTQ0t7KypneqjAUHejBysaGFPezBaMAcYmKLLrN+7Ttfn1
+wtmoYhwLN8SpuN5ruO9OGjaBhEHY9d6v068oxzlpe0ZTfmz2A7TgkNeCuPrORIdIZuodp5KMdkn
RvFvnnpfOSxyQrQVXlmTA5f54mK0snIjtFzvLhK+QWfR6N93jfPY1ao8si4+DV50Fw2mulNQmd2Z
q0sFh4fyjCpJntqwNNfX2rQo+wOGK4Vs0nLS8TKc3LK5H8Y0eHzj+1zOgM9vn4d+2fVsjL0sV+aL
vkI7sg8xyLDvOKvaJ6ZVqK9TZ0MjKya4JEXYMjv01PvgZOsc1iWnFhGqc74ogTxrEdIK9IgqRjkQ
zukbD9f68yPgu5XUh8pUvmeJFwtp1+nSmZka3tORpnIKBAGjXmttEWYwI5+kuBkXbaOD+WlTxwMi
pAgBEito4E4fzdjBelxZ0TvtyCcz8IKb2iGGEaCmj0vqttE2gmB8agLlvdHS9OMftb621xo+8Sa1
pwfDNRjX24z4fPch9dtvPvYaVrDUXHN3wHZAFJPAZt24st8q0195mTgUK5Ytj7OxetmxzOxBGaNu
EwbMVL7CC98XaBJXbDkKq1uQ7SPRffBIzzp5sxkcXQ+IcJYq/55MqzfekmtL4MVr4rGR4ZZfllFa
J89XoyhpBzU3ZnR/7RiFVd4ddX6OE5wKXVogsevGQw3dKkpn964pJB0Q9Fv0qDCoao/BIHhXhOe0
CYUioJCkr7L9HFC43aruQXeYVvFawJcXHzPtDFvHK5Ld9S+z1eu9bKF30jgBhtvGjwVCl43bIxuU
BpnPE24vPC3LZzR5zAvLuNmn2npvOZO8NGVGSAA2L60bkKkxM3+F/jcSbgu3B646UX0ulLqzkdIj
b7Hp2fPHPLL+uS4YZNp/QQmNPraW56wp5SUKwb1XpDH6BbGv18NE2p1cWX7p+lZeOiOtCMmd+EhA
LUZJ9QmLWbjrYwQScy0R0Ua58zBikC2g6MceOUztmH8vVHaHZXnrRkFz35XFbcpw5SEsPHRhVAhJ
K0GCLLmZ2g9Oc93JVTnMIVlO3mPYA6bCmk0s2MKcy1XHk0kmcsh7jSC9Uj9tQWQEJtVw40ff42Kw
3wDjvLICMxZixoMJ3OHxiReLXr6s6mrkPfX1YJ9k7l9y5dCWi8zvnhgxUaRTuqvlNB2v9eZ1DfG6
pgbmYryxYFyPqc/fUzYC07NoPXAx1svWVm7mRjPZQXMX6l6tQ0KrQl3PiNcacYyxE9pBwKvAIjYl
pjwORvgxdgw6qLLvdq7hfnvju1lOFi8uZ9mWFnc9gzC+5uefTevKpS9oD3d4GOiV+8Y5MBaXuYGi
BP0rTvelX3BdsX6t+/Rk8NkiE7l2Z9DEvLlFLU/jxSUxClG0kqW7DO6WJfe3YjaoRi80qADvMNM8
6k6UlxByDDq/DOGEoaKKbAKjwZpMUEPduxjWW16+5RyRYCNu04px2IxxY7LDk4uZcdOU6dqwd8zR
N5l21dprE3zgxgzsOMrfPE/+uSgyUIQPwHwJ2xLn5+eXn7Ola0ZN4u5aNivPwDhF+ls6ZAe7AXeZ
ZMD5ZTBmZ52OrEve1hQt9hEEQ39/tq90uCxABRZtIVZFOtcvXntpd6FXKnKH0hrrjK36cR1SWy3s
2OSS6tRlHE60ozbD+ZSrYq+injahDoy9dqibczXcpR05KMmAaWfuD0ZScvNGL8XjDW9dY2jAD34x
DLIPTBhvB2tp3WWRtfr7D3mlTcSrSW9DWg7HFjoxz29phWMyGioOJW7rJHs/9jNiJtLvs4GqIvbH
HO5xf0BPWr+zrPdV5dSXMMiPrk08yDwV+YfCQgyDUMpe2TqQAIxIaP77JZp/nlKs5TZbrqSOsBhF
P79E4WQpq3ms7rgKahWCHfLWbw99ZWOny9VNHXylI18er8eEOaJpW+riHE7ZXa3nz3WtpodxhOVY
Dta2Ziiw7W1yTyps1rcRkEGMM972+rGpGIcRrNqAVcuMtuHQvPFTlrfixef37Je82Eg7r8p7JKzq
Ls+dT2EU30g/+fn3u/VKE5hpOTP8aw/4z75aXPsDckzDu7vOCwusAJugDrCvSronCdQdJMsc9uaM
WNjeohwKaniLqYKk//crubJ/nv9aoGn0KDyEBcu84cU3YsYoElFVAUm39HZSbXgXICphqIA93Yh7
78G27E0UBv02DoBS+BFFzfWwLAHlLI7tG8O2v4dakKRLz1jU5U1H2pFf6Cd09ISSu09+3ZMBNlC+
snvGW85ndGh1piHj4mvPpSy2Q5Yax7BMQtJr3H5TJ21JwrT3xpj+lbHBQoiD3iMs3xem++I76puG
2UkOEf56GDEANX0ssmgz4bXbVBAHTrZPrrUYCSAyUrbjXI72upLsmUjFtwUqQnaCkj0h5CRR1/9k
sd54qTN+aKUPcnEZeVDseCv0RweaRs27vz+sF/ShXy17IWwmQsvC5rzcx3FslbYYGueuziUUw/Sm
F2SI+Dr0aaZwpvZ6zGNVS03AhPJH6bQbqWN1vH43WdO9K8Mhvc3Kt/qvf5bvlFScKwDNOB7L7cuZ
BhyzwhncSt2N5qBR1gbzZUjwTfij/gxghKplOfwF6DNOsy2PaeU1Wz9mskXJem2PFKhpt90wH60y
Sk4F8QEyVc67oYh+OPb3aydWtF55/Pv9vJLpnr/8LFoMP9FtMN76Y4PgTIFRIfTMO9MfMqZAobNV
aGZXGRSWTSoDwswUA4QZb8+wzAO95Mf17/oGHhyzSLCaR0m+6geIJKMxNAcR1pc4SAkHHHqSt3NN
ssW4CXMLjhz9rBWvUnnUrv6y7J+HPhaXSiX5SSXYKZAYHMbQ/9Ra1r0UpQG0mAQTpIVwQgzr/d9/
unxtlWNLFJTmtC8Y8T1fr5vEmv3eSfBTmFb7IRH+OxnTx+/rGKf+jNZWiFbsateC/BDWX0MduMBs
BwLj/Ql8sYtjBDuCeqOMsZaeycsngryJ8oV/eebLnopht6NZeD1EINe7rQZtfWjLFE9QYtonjRBA
O+bJWnKWY4Sr9xVsrTXKJLzcZCUrQ1sr3SnjJuyUeCSy6NoDstL5a+ZguAiaOt6k2quxfIKj9Xrs
SUvROsR8OkIGvKY15u7rkpy4Q71RtZUfvKVoQ3i8IIND/2Pi0aRp8/u/P45FE/byd7MAM+ulXfpK
j2QGBzfYZiPvzGysdxhHvR2IwNtr+xFdLgDtXO4duCAreooeTIJIrNTU+1tZ2pfYKH1im3wThozt
gmBv7pBLMoGJTYwAfbTtmGaepIIbbrKKHzpQ040JPu+6aCSVs9LLwiAL/e16x5LaPOWuUVycCj6L
beidighL+vtPfu10hlLMU4jFHNhV15nOb8fc2ZulG6T85Fx/TPpqWrNkd4fJjYwLoxaarYZd4OYn
NN4ox3/gd3ybDdHdIv9CFhpZlLbut9hwj65fRqcwGz5glSLRaSafVCwNpZ6mbE1FyCiv+hJLAGjg
ZN6Y5r7IGF5WZMtRtE5ZlenLy5eagkz7szIqyXh8mScwfFGwgI38NIKl24bhxGRsGZfK2i3gnyb1
sRaP13GeDV4qne7bGkuoqGG4uLHjHosmzzdGj8IXwttj33XEvnfNEpMZJ7ecTL447QBGIDJYosz2
wDC5h2OMaieLAC4UaOD+/pBe0UwsR07EhRZnFX7mi2XCHoVlVkUm73wmBWEyDyeSj3B35OY32WNf
8Rx3E+sp//Wm2rm7gSzwzzTzzYx939yUWLvLoH/Cu4uwvgPCkS19GqN8e7D+St3hcEhGPaYs6qeX
Gpbe0TO0qoFLvRa5rcruoeUwz1FNduqC1CdbrODG5f67ybCIiBDQYrLoUFWx88Zr8crclGa6p5bh
D+OMPxpDfie7rMYLQQ0Eg0aiSaZxn7GpETyXA+0YVbi7zhFClRKLbdbJJoodtZ0aaOxibvxDnY4S
7W4R7EH54ZtDkCw7kb11oa+tO55lOz7XqxTImufbgI/aEmNNIu9C5xMDcNylJllfk43bY669h+s1
sn/Kk+iGJyAoH+uk8x/QzdNzy8G2V2/Xj39uAehRJdLX5bXz5cuZuNvVnWuNJnAzo+lXSWYRTBdo
f18zC10hB612Ei8Wu88yVokVzWSRy8u1KYguDI83g6R1CA1xbw5W/8ao2fuzzuHqQDw6TAzo+L1k
87qD1K1bKHGXZ0G3zYfK2Pgw1j/3fejiYSMtkE212tk+QW9BVX5r0Z6u24GDDsAAFxtpcBpDM9i1
XUummlX4W2Y9uwEJ+LYfRtA7vdHskgB1CskplkFb6dpgipvbuKzHs7DGu8rCcaNqnNNWMwyH0O6d
XTkJNqgG+9b134Wj5FgCNONoIT8jZLp2qRG/RQgVd1Fe4JBjqXBxRexUWp+lQ3j3r54LeDBjKI0N
0BwDrrxjINVC0EtQx7liNdy19s00B+/j5n3Qyf4g5k4QhRTjvqY5eF3qOC6n93GUPPj9wIgcC+5n
jzrmFsYFqQqDte5xpm3rQsxrqVJkkyHyMkMPycHAuT5h8zmCRTI2Uym/INBxNxXJx5MwnN31EXtY
zFeJYaqthHOfxNhwIA6FbzxmyGuvPGgeMt8FBEWYxi/FshlpX2nYIcG6ruyzHqNLJQ7X5qpd/dPY
0C06V+sjBgn2z3ayNrWBk79P9SePfAonyfTjWDnbIAld/FX2JxWwqV/VHdd5YebB5LCskPkB7Nut
zF1rOxUEMo4DSX3V5JALeRMrEb3zfDxVvY7u5tj/gUEC1pRRdURpVu469aZxPWDAIHi7+mKolqwn
mkCledacZe47w767Vmt5kOfHyRz7U9hmhzCtLm0y9w9GHG7dAdg4R/sMMTAm6yzp5T4w8mH3S0yZ
UlxEQdKd06nSR5XgR7mexzPXEKsoDgjIxZmIc85peR3S5HbETYHkK9iIXk8c2qqvMXLV9dCMkBvc
7Hu0zOjd0MHJVGTmfkjBKCZuiierDn5cb7YpJmSAURjy54Gxx8i9NoX/FfzTfWZQgmU4gJnSb4s6
dy4AHFe1LeIzS5KEUoFZ82KZfEihne6NxsPYjU0jxFq8LUEy/5J1ZHnPBzbitbKnn5pkpoOn4m9t
0Q/n0fZ+GJ4B0LwoPmStuGkd/p+bZCrpCDGczDJ8WNp2MAC69tocF+PfOJwd1+BTNbPvbQAVRlXh
kyuIiLUYntxfW4imD0OgE35/b9IBXg2ReJ/3l5b8i0941T4OHfkRad/98HyOpIWamYBO3/I5CY/O
oL53LmjDEun1duLeHtvKxfuvgmkfxoYmdNZItrOoR7j581GPzTFSM4NlkglSpiknjziki2zoa7Jt
EoCdo+ng19OBJoakm2t9b+ebohrbD4NIY8LaWFr7mRrX81dmOOXfXPixPcCqURU9T4yh6vVbFxm+
4cY31qat0/0Ay3zNMMzfZpJiYemMohdp+D/O6u2i+3IooC5VZprHsRi/LPzMUxFqErVY5fp2jPcM
Tx6mehz3fVbbKwNsDZbOplyHKAu2VQ/fGfiU2y35Mpgt9yqFjc9hXjcPHdNXQZiv10pxvo6Cxqon
mzVz+rU3xIqsO2JER0lW+h1zVmPHfIH2fx7cmIL0LN3SRwVyASRG5h8re4bEpILyaM3AmXyYaV2G
OWmmH3xxhd+tHGxPme0uvl/wp/TiFPMTQ+xbvxrWyzHUmoMAa3lPimsrxyfr3vPziME2jvE2jb5a
eWI/jm0TEZ5KektO1kLewfeztTjT/mPGCFcO+RzRVPCrGMdIPH6rMCKMK1/GwL5gVuva7aFmH1kZ
DeLmOBNH3lK5RkQz7xhM4q+3xVORqJqxiddvr2+hVtOwC0T0zQy4lLRIUR0QmwXrPhePc5s8WtF4
sejTYo2V/iZYjpU0f4JD7bXVgSHTdNFDRr4JQ9zev+Mf1b8HIfOd/CFs0c78vvLJkwQhOmfN1vB5
x5efFTWtsYJSgKKSmDtpX+yAoJaUPuTaWma8fpyEN2l7sCK9RC07n9yaXLVh1taOT+ouCI3z9cSo
+MeBirKQjM/+qWAGcwhn+au/kUiFkrIRJ7oPLSE/5JjGCWoJS1bIGYkg6z5hdVsBhQJYsWgDTFET
aN9Gx3J58W06UGAEllcb1ea48bL+p1eRRS1JGa3K5KZJKkabS1fuer68djSgfgX7RktYMgF2TpYm
z+g+goJaGUrQmfVRRtnIJjPWPVoFHWAEQrKh+6HBh3VyXeyuJV5OhJ8GpXZjNPmlzoszwIoPaVXp
8zjgHgtGYvOiMO6R+T9gVh+zzORdmX490+unCOTlkluxsa9cy32oBFbnpiuerv8dw0ky8Jo+Z6C2
BEXn8Y/KTOdz0oWnUYuvo00CjC7jd73PPSjStH5XAKMjecVSd1bCzO16pUVnEAbtUajNfb4J+mY+
/+rMELXTt1l+c/1TQVrcXsVSbgDPLJ06+6RM/SSsxH5IU/97NQS01ZOSxNOctF0s7EURC/p+dQxL
GALQ8gjAm33NnVKvtJ/ri4/ycaWW2cF1pEDRXm89PP5rF50b6EZeHXkweZMwxTk/dGUXZ1TA2dqG
ZS4WAc11xYIjQ9h7msL3aEmCAatyvV4/mvW+ZTy2Xppq19d1YJKvkTjKsq0+2bPbnOMGjoCJ8/aY
T9MHUTjQFfLubNpchBfTqersAPcvgiNYceIpi8THPJn0ae4hMwpltPtgBH3bmSRPMzxBwifuSxcO
YmSgKvAqunhjlUky0DFG3ChWpBnR6iFp4WuVRKRapO7sojj/ygiCr38pcFTVTiQEqYBMN5prc/pF
Vl59W0TqNPXtI7P+6aZGno71Or5xw6ZeTwzmobsYYJU7i94t1ECMBgWhYbCw1m5qvKv9HFynapgG
58N5Vo338H/YO5PlupEty/5K2psjCp2jKbM3qNs3vOwlSprAKIpCDwfg6L++FsDICoXeo2SWloMc
1IRmIYXuJTqHn3P2XlvThjPbivrAKeLlOWCoEp2BOM6IiN6KuF8iTuWtSOSlcMV3IP7GTPSM9wFE
IUg6+bA3M1ncDCTaAfVclmYebrkuhKrvXD6CZYPA5ia8S8H0nEdp25cAmsIq75PsZMY157Ubt5js
q50jQUQO0O4OCsEmlJq03bbKJ9mAj06kiMgt12ZX/phum3F4KgIrvE/r/GhgJU4ZWxzzorrPwtA6
xBW3JYmZOW8PhlP116Cu/YtduFexQDTYAaOEK9PuOm9+IeoqOZrfuadcQkWGYD2LGbsaEFNDALJK
PbHuKYcOshTH0oCAbYmifLsubiLbXSgfgDArgGs0AhE6VsYYIjEjRzdh5u1YRI+XVdzfxkndv2At
3deWjqKdhJ1JomtnejWeMjzd69YgrUH3DnZ7MfwhPkc5IK9wjkqnT3iLCARGKozBt8XJbMEvo4wf
pLNfKjb8gZjIJ7/N7+w8fl5e83pVXo/+YF97zQtrAboMDEN3y3NN9XMMHT1A/szkbHn0CAvwbrXp
OrTHXYd11g4yek1vyxAvvfm/Wv64DCr9IoTEEqAkO3U97m9Aao7gNIbXpdBYHr3JjcjwUmW9jVUW
H0wdbljff3Eiqh1v+SESeETlNiqMfDPFenxYVsso7tyjWet3PlHagUUepQEXI9W77OLBv9B7KNlh
K8dTz5abdzVGQrsiUxrp2WHyUkh2BDhkvjSAe9nRruBixq1DAJ+qWcmtOtjiGRc7tiybrnweZ+uQ
F8l6y239ISjwobU+gdPzi6vq7HAPdxc1tIVDpCEnucrYFVIB4kVcdR2D28V1pBOaExsEeQ86ua9V
0Cfn0bb2bTwPcufHOUtmgyMSSKAGxlHrQGVQgcVeaR+Wc2XYxDaEXVmdM9+uDo2dz0MHWFIsoXsn
HKKtLMP8nKsOnGA+tbxzjPSqoHcU4q6/xOFnYWmovUa/J14U6Kku2s/sJ1/sme8azE4D+vaHMcAx
3mg3gYoeU091gEIMWBpldmvEOQCbstQuYUZQVd0eSJV4ncRQHpWd59sB5tUmdXgoSg9gZJqrEOzH
OKJmawsy55joTxGrUDYRPBsmVYP78dD0vXEdNuUZpVoFso/+XxZ1wLV0rlTf81TI5t73Dg2imrpM
wYqSceNVZeCt7B6NnF3eI27IL4UdxLsCgksYTOnXSnuajLwDtYZ4sdd4KGLNowD1DlELICz1w+gU
9vadbhE/W6qOsxiygV42SPT/tZ1y3N0069TYi5hbGYPEXf5SDwECRBrFPEaZb6IgdzlsK9LfzWHa
mdPJ0a3irmseqk7XNn3evwbcQ2SkAj6Vgre7n/vfJKqGCAkPQU8ERC6lG8N6h8DKTYP6b2vjv8SZ
bT6wo0qBjPoOJHdwP0ufvje4DZVB+LfKSD1jjrktizbYs+XQD6WeS3bcvbfqGzEwy0r3WdPLbZLQ
FI5TvbmfXELPJ3vCGg66cTY+RvsUhtCqtEz/JvF8mE9UH4aVAUxPcgK3ZnGLAxBMqdq+JY2DKHVg
ODlEz5WqkPWzYjxM2fQlb2I24EICklbOVX9ZKo4pvo9b7HkpeBh+O3NPYHd47JLxVRujV6KK/GM6
EDCaw5nSQ9i5sUb6TqdNhADp5tuo2Ev8mgyeBHJbWlcbmXenMIVQiyOCs/w5TEzSf+0nZLjddWsP
r67tPsaM8E+kqdY7VfjXtp8RkWfp+hlq0FM1kNlMfw4Lq2WXnGhpbStrvC29eNyS0B1fxzIF0Bq8
6nbZIoYiU70Q8qMhPtU+4fTCOQAP1NaxZd67Qdjt0mAqP2jxh6jbFx6plJGlyPoNiuyhYco9+aKa
mQ5ETjPBXvW2f2XM24EwzQmWN7UcXBNnXMxKqBQISlXJ9K1ij6zkFnwqsbjRXex3yVmjt7kt7RR3
oJrGHQl1guBc4EKelwBrxv9a9z6iitAwgeZV5a4q+2ib2UZ/XO4ddzZJYs8RawHnaRfZNr2YoAr3
lW69BFrW7UJBtp8M07spk9YxljwJTWF+Yt/aso1AXzJ47jcxginIhul+Ytbl2gYJxdwfNaAGavJZ
bSvSZ5CX4Lm0FLLUrKt0e7TfZZzyyEvuhHwGpo92UYCa8rJrTho5ZN61Vg7pHSOoCBfhLQs6BOQa
9v04WhR0yt6ixGXXEEGBX9KY8DKD6qk4Z01cQmzPy6+mqP0bKYJvqY0dYal8e1hSMkFvJiDlXFOa
W9APWxqX5akZCNDKYIEcoDi6exBhD6UWPgshxmtyVECfjQTKNwWN6+UCtr34YrBxvQvv+xHGmaY1
SDHpGVwvlzAEwtOMxXjldreIbgIUjK7YGW36ufOEAheVNOveJkI8JG1ny5SbRlzpcn3QhFFmSrif
EqkdWHC7GuqbOL2uNO9bBkz0wWyLz1ifAlgkDXTJxL5UY2xc67H/jPd91cK1/hIJvDdO+MzMIX30
er9bGdVWODD6K11f6ZzAa61xzm/vT6jEEACBr9Wj8ZDUA6qhzD81hTJplBgfpa2+ynQK70xaGdis
g+suzyFEiJ61KAM2EqZG/JzawQlg6bge0q68U4jjnE4HCm/37JEg/oqg6T7Qkud6df105yGwGxu9
3vgiii+Vk7nHKstofoek0XHYD6HZVFutD5oHP2dasuujIUAE765E2gly3tW32Nu6ynS+CTd7dnhf
2HaafdH1T2rq9iV5Ct9IC3uuYU3dSXRrnhtUBzClJDzwUG2nMupofGWfaH36R4mXnBUl+wSfADwP
Hfpd23GTxSY+wSE993mW75oE1ncOYHWbGna2Y0bdk2Zovz1OCnLTblDheZbs7iLweRs01fkJF7BP
zOpdmYromzQGIm6DnSKQ+dig+bpJ8N6vcr23jrqoqGqobx51vfgG/BQWZ+7Dusr3Rc4ZtaOW6O1q
IB/Vi2s6Hc3rGBO/5wWjTneqea7mdlTjKXwzXXUFz6rH4d4gsIp8ErZrekzdkF1PpvUd7lx5wCpE
oGTmZ5soC28AgBjbuG2zK3xEuBJGhyDbdhy+6RDynMF1VmZX+4e+N/cBG/kM0RETnRwkZ/F9ysrb
MREfZkWtHcGJD/ImWE9I1SuI25oT59vK1L5yYnhL0NJYlQW75fGri9VXY5cACOkwWp61deLgpAVB
R90MeZcO8Ur19n2DzOimSdpdlPWfWplZe4bFhD1XzeeiSQrg2XCPeD1Na3PcCRkTNZAbRIqkDZ3K
mW1tFeG2DQB4eQnFcw4meTTqe1uFw7arfCofmZ1qYX5Mcn8d24GzCfL+ZgpNTEp1/KEy8w91btN/
aEEjWQHeN5pRrUW1ktHs0+PrbkaxI3cqVi2JBTur9k7Ks2HUyRLxUj9jYpx1UjClm6wSIHRG6zD1
Fc1AEotFlqMrQXVSM9cWKCHXGq3gDWHOJ9vWIoBwpgd/8IuaeLT7puw4sfFFi6zvAMfZzW6I/QiR
yJLl3QXmquThI7BueiwG/xawzWutSHMwDSVXVZjv8toI4FQJudEmZmE1AJFjrjP1506DwfQw0C1e
a4NprOm8c+9ixcrptsbhaJw603/KTH/v5eFMMKMGj+fSdVQVgZ14jrvI01EZ6tc+YdWD5bzCjO62
Y2BsBiDlGFmYann+sHMi3lmlSYZ2zKYs8YzTPE3PKLpmewuFTWqtywhjO2nLIG7BCLH0+G1drumd
FBvd7Y+BJvwjwIbvVQSpvuyCbqOBBy3H0SWNzX5Iy54mnlsU64wUN+J78wuwnXQ2N+T7TgC0G/Kb
0DvW4D3pj5Bcm9abBh9fH4cTwh7f3hIS7lvQtz3ZP+ae/50uIS0r9cnBIbnOUulA9xdHhcJlXfUW
QdkzfbICMOUbFTtdL3ji8sjd1JFXHafPk0tQaO5zjVutuwnZ2FOt7gpunbWvkTVb+QMGOpDcvC8f
lLK/p279HIXGQwgPM2qcahPp8adkpKGQ+Lcm/+dKeqEJxMl47OA/wLUq4CzV0c7vxSenEfV2xPEA
PAT0phcBKYy0mF/c5gzeh27k8sopbqsghvEliFhJ9WzfmFqwIc8nbrtdabjZXg3FLJqH/6zHqzEa
P7WAtzdlwa7Mmlxtazbgu65jNqaY/YJ+Ewv7AxCHgjYPgM2+Vq9Zoo7NAAVbV813p+uKw+B2IBgC
C8KLPA0OROncmTZTzkG5mLF700t3zWjceXl641pxSRaPXCti3P2U/fxgglLx7PQYxFrMPVyN22hK
9gEUf8y99XiSmvNiREl34lZ4ttvqIgg9Ko1k7zIo2rd9sRcwSNeykye9IaSVLjhRtGrD829ugKy0
+zUMFH2T+MPRpICFEotsqnEkAD5H1FDIQ/eccFRlSUCVaR8D3o4HJt4remw7R4PDX+pEp8SD7a1y
EX0eeLQ2ge2ctULLSY1qi0PiP2hDT+mjMg+qrrvBAsVeQR01M77pdAp2TibEtz7GqSpunBDtSVaM
Mwb9PPrHyU2+kkD64mcGgzlMwEo5L6ERvRZMa6ACbIY89B+rTCLkFqDYfCcUqySJs7us8k6j0X1O
LSxtvRQF+s/EOEnZM1ImJcuwW//cCnlK6FD4rVnvY2Dyt2bc9LcaMxdJZ0/J2Dw0qh2uJy24JBrw
iSyTLFgldzHnot91hFitgsoIQRcTq1qGmcHLm4ykoQuATUXsEMrkijpLnZSpPYi+0R+lyeopceFd
pi48OVblHQgERc5J2sJVUPRfB+KPSaj6XAXOCyGL6UWNO4PJz8k1umwX5GW18elnHTLO8rmk8k9B
ck9Sz44jMUl4FUR06O0aJpCEZm8xXHA7KRHO9PEmyYV7G3kR+p9Bp9FdfzasCZI8j3M284V0zFee
d7f8KAcZbtoIBKvvFv7bnxmF/epMujgtf1QHBV7Gbho3oVmKq+WHS81+1ZQAcD0vAK7tV9Ups/0v
iZLRFe3YcV3SFNk4A5O9wrZhMYtGo4qrcPO4PdM+kgRoeROdUtYmgzmiMHuXSIel8xdPAQ1u6mQm
G93XyG67R6Ztfp/eh5nUzotMPTXGfjtoPk7U8QGR83Em66y60PFWBTvyXsu/h46igRSypvnjrZga
SORyeK5rNGkl8U/WMIeZWITmauaDYUTFHht7BuKNsngxnim98Q8WJQse+21Kggh1FFxLNtUwyczK
Aqgei3JdpciSPNV8NeJqa9Sy3Ht1WSCqdoeLzducHrNB+1SBzo62uV90H70Re5s9beWcRoo99O0b
aDU++CVKa09oiH8dCIdCcRurdNzJROF19bC/ERGSmL26MWv1tRV1d+qgKmbY+PH7Wtdt0R/zktaK
LeTjov2aA9twXTJlno9i6LVX19PqLdiaaJUGrB5R4D0uMin0YdZF12N0+PQozr4JUap2nkGzaHT1
x1Ogm7cYV8Zz0xfTauk4F20kL8hr/9ShMUppgPw+jLjxVnxS/NbvC2OESmM6fCHxyt/4tH5ORQbH
jXulguRu0XXJvA6QIh8LjXkiiUmmm3SchoPQTIPkBPWQpBMhwZrK9pVhaTsKLsbyDMjayT2LlmEV
Tb8WREAjszX6afyDwDpPvd8zyZfTUWdmZ81NW6csyYOsn7DQ0w8w0tvWbae1U6Ejc7yG+2au8Egt
K49hazhXwvOvex/FIKjemtpUsk93yO1B7FOsrE5HPMs9gUgeV5gm7Tt21dluGQyWXvpJIf9bWeiL
H4DF8g5XZ9sjNwU7vH4qCnbwM9Rh387ZFUS1JKd83PWBI29oGp2cJvTOGcDKKZ53MqTBLz3PcMDa
DwoQImTu4eKt2nGFySzY9dBALaPtjvhHmcc4/UPudey4VKeho5sblbO/O6SEN9U5SMru7FoXb4Jt
bbjVycDNC6manBmUHLBx3OoRxzeN2zZ6MIZip/WufeVa4w1n1OcJ9vO1EU3merDSVztq6t3iG1xO
XuiSbz/BZdwPkQ1EcTl7UerdFLm61SdKsTJOrA+CBOJ+7usju72OdhqzB140oroiwaD8zOw9OmuA
XnvRluchpZvR2H1PwLeyD0GDAMC2pp1b5AOqbYf6OXvr6JYVuiw9+FBl/cdea31medTD870DOvbG
KofXsdOHK5KCVk0SfFlWm2kqvHMM31+fgnBdBYmkseCCtWsNjLdBR6dW5TufMChm8/lFh8fiN2Fz
J7AQ62ET3XhDtl1sRSn69tFHQp5PXzw5fiDl0F8VWjicyhE91tIqQI8e3DVGsGXvOy944YQlWtLK
uh5tCloePZrgsQRq2mb2sEWDg0pTd++CmVAGSXIfKm2T6Vcj7ZzdMgobXWmdjSR7GmYm2GL7V5yi
VZ2pcu3pOfPIWZQbk84U9cSBLLNBI6lQ34t6F5HZsK0UNH8v9o4RNXjgIlUc0Ok9RHCFZdGnF9Sw
AHwjlwsrHBQEOZnpGSq+rWpcj4d5svbL3UkrIT/Q8VotQ6mq0p8YWajdot3r2RsAjC6MzXKb0OyB
qk3jZa+xMjN/GyBD6cNLosmPTm59cow63gK8pX5yS+Lq8N0RHPw2CSWciOFDALJj1cbGNsw4eIrs
FXfrlj0EYN0MOlM6U52cytmb7ljv33SfuUINu8zfCvLh3TD4QubRfrlBWsMGgj355RWFY75lZFB+
djPUH+Hk71u2LA8jAQqrsb23qDYPKWEnpJ7U7hb79teGs3guzYnLNujKoUHddY8GtdkiBnRjg7Am
vb6RBWEZywyE+9RB3GVR/8PcRvw2S4TkvNV1bt2u/rY0tOwpH9dhQCJkCKViZZZ6sCZYuF2LWYtR
4UE66lZuUW3duvSx1kE4RTuzCZkLzMc4JtbcRn0sFPHjZo3HduWRSLafqnq3ODUjixAzQdDPjlPJ
UJvbA50MSQleNwxn6cBZhQ6B3p3G2sbGAXA06EXTLRzkQeuA0nM4xLQbB9p/PZOEnG6R0DcsqR4b
PsOnkbvheAIPPZYf9uajlpdXgYCEMP/qYUx7WHbRuMcNLrcd8Oft8t41RYwjsvrA+8t4ECET80iE
R0GjlC3UWGw7rd+Wc7s9nKDldaZxSExAXBqZj7NGFTnCi1MPLKM0VpehDjC0L7C+4eI6FRBWV2Zw
vYDnVGPBNi/23l73xPE8TZXJBpm2MTqtojthur8yUSqscUBh0kUYtqOpPa4KxuLHgkZjEQJwLkri
tryMSS2AhIXZFqj0RtE1OvvKS4iClbdtpA+30C1uPblKE08+teX03bAU/Y3c6V+6YnhpWpFeMSJa
LY/wVOdodtLqZXBSe+8zhrhNEOpeiZIRrUFQKOlULFzp0Xfi56hC96GVBXi+3mbOkQJDeZtwlQnr
V3hB67WyytpBXJ0E68ptx1NFwPQN1Hg2XvPN0pm2fqd4PCAgVo91i+OXyUVWnGmTqRvUbPGOPHfq
IwAOroT/y2sz8ANiDzDi7mvROrs2bUBwlEwhHE2pdWt2XH7eivsWsfAL14jKzJuCQxbqAEmqL06q
sMISJwPv7yAHKz57qma0OLnXZuA2a0l0wj4mYs0ltnIvScreoZicdsjM1SromXxWpvECzUJt+Nzw
mDH3W8epcg95RDvOG78noZ/f6jX9V2E6jLHi8bYvza+9l8WAkBGWFFWgXzkpzuE3KYvMs3uEagRE
ykQgMumt6TD5vX5tzD+spnFW0X2o04r30ujcJ7wwSI7otu2ssB+Cqvw8TowPzHryHicqWwMCxxND
DGvbDohDDO77LXKk6iGqh3rt+ZR9iqc3iT6ZPWExysmplxeuQ1Vn6zGIs41Lxo5qcoDOQzUS8oM8
X1Zib5WtA8nSUUdMBluUzUyfrPEwNHxXjm5n0UUk6iXvW3moWqYkGSOLo5udKjRjBxEmYjN4yti6
FjqZUDa4ZWWZEzyMszkPfJJ/I1vsTbIgNbIMV0MJOyUY2IuiBDx7Zvew+F4sM7HWeunR+pzww2t2
fa116uPyKjKDLltPIYFKBOUdimnwLinZ6/7AvET/GNsQeFWgjj1xY1QW7GmNRlxkQu6j7LpkHcmu
xEptPi+UKmzSGK/qEU5Jd7ZlZr+tcQjDGHKSrrJYuaDKTyQCa+raCbxn0Rc3JIZ4DHHjpzGyhltU
qOfRss+JDG450HTOj1mXrYJAxX22ctnyMWnHLkKxS7pcsi9dZsWkdpDSkxpslYRzLDR0DmkOsX3Z
NSvuwWu/KmEIVUTeEdFFcxjORysNmq1i9lIV6ZFxH7Ipzf3AzZruGUiGq06W806OLSR2UabEOamg
ekQ0g1NZDw1xR0eztTbSSeCRadreaWiQdKlR7RHcvExVgNxfnqrcLZljVB+XGWxkEVtZunay83Og
GUlBYs0Q8yqsEG2eHLa7a7qm1JWLvAJw2rlCsFAN0YMdCR/Ixr5Q0qeGnU6e4T9ZeqeflxdYV+js
rWV9dEbv7auWzbQvE5JFLCjNeUQoy6xSnq8sM3uUNcQ7GFPLkMQ8FoFjn0F5ofCJ2mv3y1LAyXKj
Zbm9Z2yXzMULC1hBLC7b/nWoTQFW/ZqymVXe7syPnQTjiUuEYiwgdyByx/yQSeKE3ULOxcldNeMh
nFD7YvjE/lpG0X0QZmisqtYODlVvUG2UurNucx6WWDg5rUqqgZy86CsKoDdtcAAYaj+4YLMy1FsH
TbrWvhc2OXywwSqpZTuHDO6NRR+WJ5KKNBOqXTtkbt5w9TYjjrbzMjRPPC0+QiyaZpWUtgv17knN
1deySa7cST9Y4mJhVEGs1ZgIOSDkt76d4BymI8emi/z0eJuJiuCpsDxKq7JA7nb3Ndkex6Tt0bN0
zBslHbP+Y2OEzkF50bh1Wf562TRXfUsll1VY5cooyHd9lYUXbiG8jytUY+IqGIIjE7L+ahqQKpHr
tyzQKsT+aDbC3yg3Wmean5xK38Q2zq7SNgbymQKE0r1e2NQkdnIX6xaZq2Gz5/LuAQSfRFyF5yhJ
vqWJGlbKboYbJCphykhIOtFLWHrZRlI2n6KB1ITUIrGwUjR5y/oSDuaV1pEiDvbmc2AYdEbmYCSn
K56daPg2meRX2H5/ykaXRyygRy/UNZli9QoMuNqPVfjZccEgKmeOinPzQz5xZ7eOPNg8am8YGSLY
9tRn9KsrpIOVRionM1mUHghJdVBamKuuaWyiirBvi1x690sd5yvcRSSoUVHPEpuo/BgSOX5eAAuO
1zNkM+4DgDVrq+sFyrfIYJeBJRyYWXGITeYrqFOuFgVEMGj5dnnZGojJDn4f1ACjxMhvlTjsilF4
WtJgIGfRy0mBnzlt+8A7p0dxxchTizP7kCXHJJ6hEcEXcj2hQpiUKyZJaEjlp/VUb/tQ8txMQ7Nz
zCzZ1aSHU7v6dDsMCAgy2uNROcMi+BJU5Jn/2kzzbxxPOGhcMIWeYQkw2T95pKuGnc0oG+NmURym
SRjc6AbhT/apyxCbNh2Fm6fTkKjAphRmGEJlAz5g1Km79zIaz32QG2iiV6JQ4swFBfgflk9w+Z7a
LtLuGz028I6BrrOYmCVs0lPrN4aRf3cMkAl0wJczgsz92TDSDjWdnjKdbnSTCM4gcQt4n7K8hBXV
D0hS+s0hIw/UskHZyYtKknbb1ZGkWBnsgxWE5m5srOGzgsB4PHgkplHMBt9bN7kJoFY/E+RDCpI2
RE9jJ/W1mSS/kfYb7s/Kfvxargv/GsAqrJR/IaWQZ+KWoiXOaXkrLGVnOYoDumpwV3239arR32mN
/NQ27MTX3DHeVViyeiwSxCJnP6vc+K6tyYy5a6AM+sSTR1H2xheeMDWfCD28WVRwuv0JAgFRPvOG
nGAQwqIruHdBokhyLxx60a4YTg2Wrg2Tzfwin/tAOy8quU5ELHluTQfb02CWFNGAvInWuqCkPTVB
fsGYuW9ZiB7guKAwSbDXj03G5rcp3JsM3aldNAd6hM511xMMVUzhS2+Ow8Nouh8XLfuof+m75ooO
i7/ORcvOIZOfTct+sQQKCgyhcqOn09aUYbtbxumJ28B3JasGKg+glrwVBTxnufHd+fAs77EOaQRZ
NGXWozeyA/SsvSr6tV+eDM1cY4XTPyyys9yvih2k0w8Jm6e0841jHJM8vEzSF+u7Y2tHUkXFZdmp
jUNNXdPWVy7w4bQcWcQj946lNztwADGxoDGPQHXRXfrxqh4tMpfjV819DC3rpNie416x3LvlHSzJ
/trb9rZo4FA4hZtuRJVGOxedgdOYCmSBz7DEGvqVGZWk7PTWjVIh5jeH1gMxDDtvVs0vn1KZZcPL
ua5uloMaA5AxYdFrzHkkCnm2tF1jVg8xHrD5BWxQ7a/plJaMkoZnJsblNmyoUcw691egxtYMM2Ly
ndis2l4416OZp19LVcFWZFNC55MSYRizKxtY2kGPowdSTowj7DTsA+atabT23q2b+7atD8smIhLO
ownd/LGLX9kH6zsvd+wjwhtmlAX8urC90myJE3EobgogYsjGs6sCBcG5MN8Wjv8f//A4lq///MeL
bAsQ8/evxPgVf4twEPjb/td/Ritsnpvn/3gtmhid/HPOv7vIolGvNelo//KP3nIfmIf/Ydhg8WC+
k//AsBELX/+qmn/+Y/4r0zZM259REkjGZg/Tn8kPhvMHUHWXPAKTVw5Gb7g2ZCTMoRD8FV4/z/GF
xSpuCTyr//nr3b5ZsQnOeBn+979PfiBl92/WZUGPF3qgZTrcczxD/8IOV4SMQeCnudcF9Y1JpGI1
VFvU5HstAlBTNrumjHaD429IJaSlxY5MW2uevc8iD9kJXpob2vlEpO9MBIEubuVyfMJzcagpeXLZ
X9sJj3RWnvtKnUu0cdbkrIT5dcrGdeeqIznEF5QD7Jar666WhM56PEL11k5BVnhwGUdvm+y8YvyW
iXqP731nqOFpVOKU1dAFm/wQO59nd2qNkiI262M0FVdB0J41PULRro0rlDKHlr4/+4tU0AcdxAV5
9G3ENDbTXFAZsJHD+yIJH0o3/F66l0gbaEeN4acSuL5g3sT/pWlksnfnMWS83TXHhkE6eJ6xXrM/
Xo2TfcK+el212cZKbkYQNYMCVkuloWgFTeZB7+tzZF+cAmk2IdMiiyDIR0f8dMQSsc7mnJL+umPG
bs2heZ2kMfEtB4VcOoTYlQwzsULGMkKLm19FqiefFoNBrj3FvX5GEM/rJbtzfOfBH7TH3vQ/RNSs
5TStYtu9iTmdKi0PWmpd0q5/Ac9xhxx8Y7Ovcnv/yna/ezlIsJCjwDEeE2opGLsEpkO4mvnJonPY
8oIaYnPjps2NNvj3tZbcVY3GglQ/m0V+N8rhuiCfmcjAtcATQDLZ3uni+6Gu6Xvn8WdNExujUh+x
hz/aFQ3qfLwinO6NsPHfvUq9Fz/DU/NXRs27STb/E0NqgNy8v0j9nzpkzRqL57+tUfyTP5coYf3h
oD9jHYDZ4LDi/LVEudYfM9oMRrsFY4sVCtf2n0sUs6k/XJ+VAxyYjhjOdFi+/lyjNMf6wyKxRoAW
xMytWyDNflqUfrVI/X3HxxfZLgRraFR/dzejRMslhU+2LalwJ5cCL5yq0+yBMe3odxxyDvIHhMNf
XzL70n/gGPiqNkYvoTFq0IIoyvRzEVCo/nC+/1x1/6No81sZ8z745z/eO4CfWERjC6Uj76mxGyQa
rd5+93SMXMCsWpylv/6K9379n4oSk+CQiYFitg30VOFCack0Rlay+fWn/93U/f9Ozs/wysKy/EKS
HbytTec0ENJuzG1wL9791z7+JzyBliRzU4fzk4qQzl30kmcsNJ03ffn1588UuL+wJH/9+j8Bg9yq
r3onAxaCoJHYaHb9vE93TOhuHSXvcUEkm37Wjwee9htW0TuXY+Fs/XA3JZ2ZqjwQ6Tbr52gFun8v
sU9f9zc31HvXY/7zHz5eSrtrLTwtW085F2az40qQwZ7XRLn9+ozNZ/7fnbH5uH74AiDctIJSwJug
/8/YPRqqP1TOIOsrhpLGJ6HoTIwMTH79dfOF+Hdf99MTPpleWKWTIB7QcFbFZKLQhW02CVprdVsa
W0FB8JsH5Z1ncYEg/XBkJlJ8WxSYoPIxpSPVuGaBR4TQU8QvNH6jVQJLqFr/+rje+7KfHvxCR5jn
B/DNFKLXlj16wZ1wzurUocJWzW9ASO99y0/Pvh9ZkjQ7TNGJ8dHzNvGAMJg01S229Muvj+Od23nh
i/xw0joVd349cH2KJl1PCYGnmU8i9K8//J2beaFw/PDhoW70zWBxkpD8niun/UKc4yEwvY+//vj3
fvefHv486R2IUKhS6EXaV5MiTqTJiuTbrz/9vV9+viY//PKZMOoi87idEF9cHEO/yZL8gfzM36Rq
vfNgGD896LVplmZm8PHOCAkX0gZUHAbCSTzLodHhTpZj/OYyvHMXLaipH45EUh3nqZ0mWwtgwrny
21fX6j91xSyhU9jHfn2+3rsaPz3pikbBqDu0RBwvx1pttehD/PHDrz/8vUP46R2uBndIgA5yCK5u
hIzgkKyepkjzvS0WS+eeSlnmv7ky7134nx7tzEztEM9NgpnVuPJRwHna40i48a+P5L1P/+mRNuo6
HnyLT7ea4ZRK9aHo7a91Njz++uPfOVH6/KL84VrT/rM0bFrx8vGtHjk7tw6/MyslpjIS4jcH8d63
/PRaDxqRVUrp3pZZ6NazAKfxGka82EVfSozV/7VD+enxxhrV4L5MXYT/KDDTCG5xWSSogKs8P1Td
b6/IOzfuHM/44ymLYOz4iaAKjUB3BxiDNqMO+P3XB/HOY67Pt8EP16NpLXeO3XF32vjg2fqhAELq
IYYzkvX4f5k7r+ZItSzh/qGPDuBgX0kvpVQy5VQvhMrhPRzMr59F9UyHLlNkxujpe1FH374NCRy7
z95rYbV7303mJ3tzk0oOCIuMCNiYa92GlLqpWXNb5Gw6dXfMNmwv+ysffu1xFp1cHcfM1KvU2ru5
0ZIEVhsEASkD7vTY2k3TWB1TkhmPlx9r7cMsOn0YO6avNZNDRUVzo6YNwufUiq88yUo/VBe9XHYg
X2rpWlTsF9/xkHyzo+BT57hf3vfbF91ctlpHuNh2dhZJmKOtnFO1+f6OS2uuu+jiPbRVovSNtQ/G
AAbQMKDSnT5dvvZfOzbXXnRsbXQ5O7Ri0C3Gk0JAQQs9UkIJaahXzin++k25wdyw3jRVMzUQvJST
uYdv0FmPEQwEuctlnsBDuvwIa3dYdOfGchIwqYxNRhBZByFxsTQOKbuXr/7XZsPvX/TnosgqLVJ0
aw/qwzJu4O41c4kpp44ys8ljf99dFh06DmqDmBRIP5tU/IpMuYHXk6f2lcv/tRfzEGLxERolIBdw
sIi0qQOcVN/exg3AHYsc7Y8Ai7qDL7r24+Vn+esWjZstejEsrTJtBINTWtXnupUbq0Z44Vf1dzXX
nimfOoCfuSGfbH/5fmsPt+jYUyQpHp3AaWdj5lMNLHsjuGt93L6/0sLW5V5pYsX9FLs+iT+Xb7nW
KBadnfRlX0O/xnHbDKqsKAvXh1vZj1fW6CudcolAT0pBgmXH5etIKlsIY3PdsG1uKVxp7qeQarPL
j7Hy5paSLo4VmV+h8u4S5KVU2vhq8STsL0WmPYtJXGl7K+/KmW/+ZgAoC0laoELBc91lhJBVmLjO
Q9vG1ZXuv+DY/3dIYCbe/vMGIZgOzW7mimqzAYI3dre1oAwtSj84arwh5nljkkRBGT2FCMVvbF5U
d5QQf2J5Zdpae8LFEGEGos6DOe+ipoJTwmEFbLJx0v7KA661hsXYYPWk6Lcqz+dEFpXGnwnfeUn2
CWjGlRusDKDOYnRohDEaTscNxty+N2vOtGAoPr6viS0GA70iD4hUMpsqZEklc71VSIexwg/UhlTX
JJRrv38xACjZEFJzyO8POSLsrJ6TzmvBk7VPu+joSYsBOTZSxmWpd08j5JeD67RASMb8nWOJvZjd
CfubtWWGDkYqDGZt9Tz52XNnV9f6x8oj2IsZPkfi0mdhTy3GfKgQZQ+OEdxGCXXdl7/wSvO0F/17
Ars5+0WZfjnE6K3xxe5ERp6s4gX9tXe0do9FF09UjpMpYXd2TZdR2PWJGiKyRKWHy+DKU6wMhfai
D5e+aPE4K3QyGyoM50tGLqGK9ZQa6iHMsCROni+/r5XWai+6c6oDJ4MvT4/gBKoOcxBuypXg6Nqn
XnTkqKz0qOR0EBKj5TUtGjzzd0X06H0/fNGVUWtRdQIaaDcFMjhT0xYAeIvU7fuuvujEbqOBFvF5
Le5gO5vezl6UMnvnEGovurGWiglQEn1siLpboYiNYY2Huqg+AdOxr7SglWXPkkOaqE5SS4t7BESp
vNad5ZrTedDjx1jmdAxjTg6VZ6VxX9/1xpbAcHZgVJa2g7ODKnibccgaWukVT81Kf7MWfXouuwvK
kYak6m2+L2NSFKtynCtZkuppgGVxpUmtNNj5vOnt2qDStNTJJfexA6g+JLgnMQmY1yIv2tx2/lcs
mq3wfNs3Sw9Ai2VvY4vbGf4XuEIdUD3xnGr110KjIK5/QioBd2y6c9SHVFw5Llh7pEX3Duy2F2Pr
2Luew7TTGKU5xaUN7o9Er67cYm3F8ycB4M1zyQSsnKVTIqaniFuMgMiV71MY3zG92i8RwZMpcEh/
HNRtCXgopFh62xKAUNXxSmNfGcTmQ8S3b7bOQ9QNOtP6EFBa5yunKFPet/hdarNEbSB6SLl0UIty
S7rid6UPjA1nicWGLDblyrJ0ZcBfCquRwaoUkmosGsKu3rVDIHYRSYwHN6Hu3KLYjbJ6qqEud9WV
m5mLOb4TRdFMFTdr1Ig8sAH6TbaxonJToC81yubKM618FXMx1QeF1TTdvBBy6sZ4qEO7O5E6pB8u
P8RCXvWfhba5GBWsSNdB9Iw8hU8Se5KKeD8Z4lvKzbwOwuhObcRLb1MI4IwKORTE6zeZA2nWdIdr
oe21R1yMGGOQiFCX89aoGpqtVlsHuNDOlc/05xj6LwPGnCn0j2ZdRmEFe9veUQH5PP2IXtOPFKZ4
4y49BU/amfTUo/tpOnDjDdGYTewBB970W/uQf+736h7g0jbfAEG+8sbXHnb+52/6uZmwcIvnNgp5
qyeJ0DW90Bid7ZXvOc9+f3vaxXJBRrrLAMzlI+1xBvT2uP0cEuPbVL1Pqg/kyWTjl/baLmllTlmK
Z81CN5xsol8L6X7KRqkfZO1/HTSQZipMoiufcGUWNhfLiLaO+7bOuYuuVhnrn+wO0cGpFHxAV33M
NXMrk2Zum1P+zk63WFsYxuhCPhHEAiyrfa2nbHhRDS1Jr1x+5bUZi6EjK3AsKFRB7WQUMIqPSrMN
J1IlpD18NIS8spZYeW3GYuSA91jFYdTGu6QRZ78IdhaZRuhZdjG5nLp0yQk2qFLYX255K8PhH4/r
m3bNsoXSKyzYu6bh+DSrzCdjGF+bbjrabvzFCUFKX77RSgcyFqOFSSp/W2nciDPIbWz0peer9rUt
w9o0vFSj6HngljBh6J5jtRmLfTadjOi2h7HjpCeS18C8fKXQXydXoHVVz9av2erX3t9iXPDhvmvK
/Fh5J54GQ/8QpsM9CWnwgCg6d4roygixspYxFgNEqgJRyLOO+JAeiK071pS8JqjJ4aKVu8tfaO0W
i4VE32kVNZr0VzNNt23pggiMTmHw631XX4wG9hjasNuHZKcY8NmnPhvIBm5fYWpfk6fMHeQvY6ix
6P1mRekI8AqwYXZ4Q+pUsh8M41ltp0/uWH5NKLNK3fzx8tOsDAV/FNpvuk0km6QxCjtBdEd+s9Ki
yiaXYjBgSiidc6XLrDyQWIwEbT/FYaiyyxvAtO7GDMbkRK0PVWc1KemUld75Lkmidpxei7CvjD1/
hLZvHovQ1iTSuQkkLWTJJzPD9PvK2fJW53w/BUfrJu87i/hjn3pzp5gCCBiC3MlKAjLObCv5onQh
iP33fZ+5jb+5fKfXPaQvll/SsCj0/urAF2yU1nP64UpvWSjC/7MEm/P63t4iqlVS+8gy3mn5XeZ+
jHJitiXzJy5JLdnFZIiWZ9RgV263Mnwus/XcRslbm7lsJ5rYgoSTd3chZQbvDK4tJWVUv5o+NGrK
YvI6+pi2JZLeDhHUB6y3wft2smIxAmSxixvWseKZvPeY+vFzPYYNbGbqs8aQ2qrLX36t0yxGAUtM
yKvnSTpMmi/kcTzooY8KojGNm7bUoscgTT5TWnfFzbXyWZYpfBZ1m93U2vGO6gn9tRpL8DSQ4q7s
LldGmaUtNBcORec5+W4BhIOkMLb5oP7kCPIp9asr8//aAyw2Euz0497sBQ/QNsW3ObJAKCkI84fL
X2Pub38Zk5cZe6qlmFOVMy/nNjh/4ETuKLD8XKtbWvnYfwqy3nTzVqrgK3GccUpdHQLQbzXJZ9N0
1MSPIvGBWF/5zGuPsezrRW7T1/kQo+l+T6swYd4tcK00kWG2Vxruytj7x8/45llGjumg6/EsldF+
7pwCM0a7tQzL2lC93nm17p+RnW8azb3ybdY+/WK+l0luMVqR4GaEAXlPVPDEvj1cGYDXLr7o7DKe
4IUOM1SDItY8Ovd1/L6ZY1komEUtspUcBhDHwR/iYbZDJPi139Velyl5YC/MiCpu0LCheQjNsD2Q
FPpF1+tr68WV97JMyyMSlcqgo0PEKjXvBtT1QS2Pl3/8ynCxNOFaZlQ2fkdQoMM14pTFaw0DWxjT
vT17fS/fY2W9u3S6haGepbgQcdpQY+D638cSFY87bHxGXOx8V/rCWrhwmaE3BYEmczYIO5cSv7Z1
vsWRe1M51pk57zh1/g4GxkOcsIXU8m1XDF8uP91KP19m6wEktSYloWx3APPlqeJFRdE2hJQTX77+
2tsT/1wzFM1ooRxgm+/I4GQPzqkfs8+GTZJHqh1QVW0v32btMRY92y/VRh3DOtzpmdXt08nqtlo6
UdYbS3nlFmvteNG/XfixroU4lEMa4ApiSLNz1op35TNq7p8115uxMCTMHU1WHu6UNgg99iPnBBzv
lca18hGWaXqpUiemLxmaMl/iXzA2SX8XOa9jG99TPf2uL7BUA1pCQ2Bs83oGOy93hsO4WmWDuU96
P7nyGCtfQJ0f7807skMgibJJqd3Q8o+xHu5HhZKi9/38eYR5c+0kLYuOPDwyrJWpBCQQ6RvSJSlW
HgGxXL7F2leY2+6bW6DLDnuWZ+zYjZHjGEU/N53+ajjVqS3ij5bdvu8gTp1f35v75GEPkwmIHY8S
fWiE6TmZvjfjdxVZaK666NGZhfsvR7K5U+zuMSHzxZLPqWyuDRgrPVld9GTQKl1LhRlyERWN1AZB
D6prhEftTCc00LBc/hhrbWnRm6FEsA6s6G9YgewXoff6WXQ5MLbLl197isWaHGkKmPGe5hSndnTS
cvNMfZ6z721gDpfv8PfFk7PMyyuC0YSby34vIvsyDvVjl1dfoy76DLDyUM5+04qF4RidLt9On1/M
/17XUnj6z1aFR1faQvXd3QyvN2dgGqIJGd+45i84EV5vfixUiIT+l0iaGFfJYQb2KAvP0X6Nc/2l
FuReOyPt5de0RzpRXWntK4EwDpj/+cMS6Nml6Jggm3a6q1UcS3Z39JUQfcAJeQChqQ9y0va+8T1u
+3slHb8UQnm6/Fb+/pkddzFqCF/NkxBUz66szc86omdFqW81a/p6+fJ/HzGcZfrfWORlB8TcnRU/
pyjoH5MpdfahC6ukS8Ib2yKF//Kd1h5kMWZUOS5XvzTdQ0vVfP4kCYZee0crYQNnmf9XhRlEG1e4
hz7/ndOBG/HDJOgqH0X6Gxh3xLngWFlXHuTv/Zoa6X+2hpFcffZIxgyhC0FImcF9AXDx8kta+xyL
MaPK5Kxc40Fmp4/by22XBZusftGRP3IU9b6bLEaONB4t2AuIxEDB4Hqp79PRhe/GUZNmb8PGetdG
21lm+UUjSoO64TZjWW/C6qQMA5W2DyADLj/GSoNaZvdR6UWaOLmeh1ronq48VY0JDfBd+zhnmdXX
qUqE3Ioc+iJMRnB/bQ5kTo5XPvPKUtxZ5vSR3G5U2hD0uEeqRxjUB9lsGVuAl8CAeACYtdHyvepC
m5XXkiHXXtf8z/8xZ7d2lM5PZOHy87KG4J1rSPCSDjkdl7/IyoQxgwP+cQs9sqWEmnEcSoc9dbwl
ftc47s4ek63RDXcuj6dBvL58t7Vev8zr0/O+1nSbrCkAEvdhmiOoJFphw6W+6XPzxfXNT8iXznYP
/10Zr1bI/il1+Ms85SwGAAFQuwuasTwp6LLVD8rUTNi6wkQNI+NkM2c+myPluS+9WwCk12z4L/uW
mnP5UAymHLaIWSzrO3m9DjhZZMgqCJF6EOByoXTk+cFVJnydMUqTyBsF5GiRJgZF9W2DsHRmaUeI
P4awxCc5gKwzDoBVB/VoOnn4oOolOJsWWCxlx7Vd1x/t0hnJjQDhXtUfDTwVxbHHAFN6OrOZzalO
WqrOzQTJ4dsYTJnxpOmtUhz8Ug+qG2LIeXiqgYk0Tz6x8/6j0Sh6cdA4AFT2LtrUaNqMJdXUH4AA
hs6sx4lBckvV0cbb1JdtBRzAYF2a7wbyN+yHWgNWusFuC8cSsGSRP2IMG/ozpy/GV9VVOtatRozk
2LRnB6drFgWYMKFmyl6vNSPZlC6mvM1oB4YOy73pMZ6bPv4gMC0yMFSxm+KpsYtjPtullW2Cz2j0
N3Y9SuPWHsyk/SliyyyBxuINLjWvAGfREC2Nw0n+xJHMIhqwfFfa9sMM7+rsLU4z4bZ7ioQaPtiQ
mzC2Q2MLVr7fR4DhXLwQuha291kPNXUL6zJ51nKnVTZZ6AwvWq26LYUrlG+e2sa/4QDXtO4z21Rq
DTCrmuXTOdT1LM+3gUjH8Q6SsOXe21Qy98dEGCZZt1M0ipcMhVzryhNU9hwMTS70tgcjb0fOY9A0
inObIBXtyasPyEwovcyYTMhvehd33bAZZVi04b1Ig8H3QSxGaaND2TVgBT6pFDXWyY0W8zTjTu1K
N602vmlAwTwMsO6xzeGu9N1gH9u+NNvbXIwhZnNsBaV7MnJtCOXOLoUU34005UDfw7teQmsSsIsc
09MGZVLYFtZlPWSnbAptP9+TAl67BajsTmWeHrDqGU/26BjpuJ2gzxXDbTSkylB8dLomBfGc992k
GJswTwP3l1rqSQGnoWh9AN2TUyXaMwWOWg4hA8cLM40fwDNEnJurTp0hhGmC/ssQaekMboxARpPy
WEau+V3XdDVUtlqo9zOTOoljTTlXoDCnvj2AubcN5X5E4dmilgzjpDfQ35WiFbyuEIm9xnpMjBrl
5lkTA9CZwjRNtKMFd96IOYwbwsx67vS2haCt2bQ39zAmilC/hrERKK9TlvmJdROFpWV3uyFFGxju
sToEkftDUxojz4gFGHbzE5B4F1t3nTEZQPf0lI4/fJRYd1p8urk/Ou1nvwbYXWzKNmyyl7StdN+F
B220aXzrJ4xrd9hTNPeVfPgJMXDcpJMSPkNJq4LHxnZKvBmqMfXOcxSBynpV2VZYuidSM9URf2Gv
0QBAB0WAObGPQi3caE1kYj/HEtrlxVGmzUiXr2or498PpqHLT5GbkWC8r6kpiRovJIc9xNQMlQS4
M5j+HCFBUCmxi3MAKXO1G6bSDIONjT8XGjKo5LwHM9+mTmAcRuB+jb/JbK54n8P5dc6p3jg53FBl
yn6NVawWwWtq933p36CjGOvfVQRgtL9xFTc39VuljXUsjaYa4VL0UgbCUmwAWo3icwbSC+JbLAgl
/fYLqeow3FTw4x9FozYcb/sD4GLtYQhNVWOAimUZz25lW2aq8ZwlUsd/wDJad6fSYzHK1zk7Sj4U
madkZhDY20Gv/G9ELGwkaIOWZ6Z5T7cqaiiwisy6+KA1VRW9BCIx6nafCLzYwz5lbMue4hQRimBa
0/Mi/50kCJicY5qNbr7Rsqmd4St9k1MGUsCbcCEUNqJOc/Insi4x9xNceUvd2BXBABGxefJjxCWx
bYGT/wQ4lfrujYr3NN2EqZvo0HPTVEUUkkutHT4jd9AUJC2JxFaaNMPgvqZ9AgvWQwHm1OTk9boV
6JtWWBTFe4UVhFGxaaXe1z+JJoeJspU44gmU6n7dDB/xuZlFgl7DDNCSmAxkTsbRQpaUWCJHh0r+
TasrwbfE4dcfxsEu4ezllRVosz/KLtPvOLlm+QMLjIwgvg/414q9QisgE0IQd93kZ2GYCBAGu6eU
2uOgTZaA9QPy975OpGME8AcGB+Cnh0QptiuPDY7ffgMykzbFto5apUdyMjLJfenVyK/ivQpQrvs0
qpEKEN0IEj9DMGMBwC690KwTtF2gSgIl8tqhaupPYBq6JPLy1sir04QSCtyYg5a9/jmYqjCanQmg
k8TfAK5JfhtCWzcMvORRjdhUFRO1pwcn1vLoRUWlTsFjgycyD/aUmclRhxrYNOJXViR2Lz23yGKY
2AaGnxbHcSc16WVRpISk51YoRrDslRMIai/Tsy78rkfuMD5ImU4u2TYTupncS4ekEq94USRIVRUd
A4sozRkzBOR+XsXC2pYx4xVFcw1RDExIRmHovztG4vanhnxwbGGf+wbppuCg+2lGFnWJONfoNZpX
DfgqmbUlIjGBw31S1TbZxmNsda9j6RaDAa9aSZwXIyyd6XHUUIWXnjJE9vgiVaTtnxQXaSB+Wydw
lePcuFGkVr7SpYrnuik7lp2M/cl1WR+IbPhGcaWlvYps6rvPCdx+7E6DZCwrPDUd+hJPJ6or91a3
az38JihMb79ngqpxRK51aXwdO8wQmAXqKXaeqFcLm6OWBAapW7Q4mureyKbKRrnC7LdpMOeMx1qH
pntokqiK1ENemUBeMUxp417vfFoaI5KdeYwY4Us5tdaw03pfp1bWtAsUYEVafc/USXSboDS6eG/L
QC22PTHCn/DmDfiqiulMqOAU/xUQrS9OTiej5qT3Ya3f6G5QK1gJxvhmkqX8ieIhiGeB92BtLId6
HU/p55oUH5GWPJsTyBpY+kEMYFNnGrsdMHd84rgk0p8dKrz4xLDfyw+aZdWYFGDQ/SJxwPZ3Spy0
yrkzHX/CMCpJGvXiMpLpMwXsSVt5Mcu+/NEawkrFXFZXyi6ucRCjsYmJbWYDIK1NzBHcuIWNa0/3
qWU1P5UuGGrY/IVleIpo3PyTBpJvOGoxH+cAYD4zdpVwR7wr7eCSA5zR4jw10lM2q5aSBgcMfG58
gmfQKw9C0WkxiQENXta4YaiREfHHQvPrfjN0UvwaIhQ+YCxq0/eS3hHqqc5znJRdoLDjNfhhmYcA
hTSGvBqbZF8oHIHeSNNqajZoWpw8KU3H/8qyXW+PYZWDuUqK0STnqYknoCmqTdPX/aiVHtj0ATaY
4BttTEuHoWmNRmmyeyzT9i4qHH34MbpTrz2UeRIMnurmeHCzurQ2rov07pgiJLA/mFKJMU3h3IjI
D9GmX5id0pcuHk18s9iSSnebhUNEFvQcIdqOju4rOzOs/R7BI9DOdC/1MMzPw5Am6i6Ocu07iVQo
gWxHU6ztqEuDYRGzq/CiFAYlzjiRt7cB3gWcrWpBjhW0EbNEhkuu/M2kko7P3NCngefKCZC4KFOG
uRj413QbWsaEDcF1JSjRyBHZKWfbHN8o8CeppNcEuiPZgbXZycBHO8bo6qJC6IfBJxEzlfnGqBJI
ZAgXZO9pPQP/J2U0ySE2GgdcZNH3afXUgLj/LVQFuEtbR5rmuX3Qld9peM0viQIIm8GgmjhIhkBv
z4PKbP4FeZ7mfm0bM56NAwz/ENpk0p18W6Cpcuxqema2w1FaWY5kzZt3WAWph637k5nDqj5NtVqP
z6YJPhpAvoo/HusAn81OUWU+GE6NcrNJse4RCq8S5jmrN6sPoZ8rDvRXtUMw17XGxHxp9XIDRjH5
ZmmWAlK7S1sN+/ZkBMdKAclx46ay/VrGLUzTYYxazq9sNIHQ6BTxkJlNzQJUC/1nyqmq6WDi0Kh/
aT5Csns3Eo6814oxz0hGdtibifhkQbfU1T+q33k1AAtL/akqBU5CgiR6/ezXpdQeKrVHqff/SiVz
RWIq8piGjdhRqhvHP4JKy8rES02nSb44VGKwo40nTf5M8dwQiLy8i/97toHjLCJegMUlzSFQDkXD
Igcgr9ZDzu+PGeeDlvOltcMrMRcxh7f+tm1fhL2qPEvCyrT8gx4fcwuQPTYpu0QPLDYB/UJtbwQr
hlxDfyjubB8FbVkwgbzI8jl3w22FHq4ybE9V93l60MLuEKofqqxhiIKsebTEa1o9hva97bee6Vw5
lwdc/vdfvSyfk9LObdFr/mH+tmF3mqU4SYMZw79vxgBx2yyXgc0f2F6ioBtkt6zIH6l7zDtE8EHL
wcY3pyo3NpmTbAr5xgc7Cret6PcaOTxaeKiiaZ93R5KSPEw8G6Wxt5b5nJDqF0TPFqogZNHjcCgo
UmBSRexzCyrwVtHlCWvyyfUnj3zNvaP/ltYLe4WTsBFR+ybDIozq3mr2XSsPI51cYgMNn+2R2IZ/
xhDmRdEPI8J1OT2A6OE0hurGIN20aAMbcWuIc8gW31TUfWImXh7rG0e0pOj5t2qT7sb4KYo+lM6z
I3+DIGEkYjU/cS/LUxGAV8ehwr4UQMafdkNW3NYpnwUTSo46MOyCHQZWliQQZc3mieq+jdM8BoiV
hX+v6PE27b6XdoWzjRqahr3Kg2JCoGWbU1Q/Mktu2vDVZ4otATnXlX3DPH2YlFNaEGcJOEo3twl7
wRQeCrIO4ObD+CxYBLv+6IX5TRJ9sGo04+4PN1GwFvFvG9TsVtlHCxGsc1NaGXKXbDtTNmo78UyK
8QuBeLI+2RxxgDT2Sou54cYWT9C6N/4st0+fnezBDO+ANTKWJxs9+qJA5r3cSVcCe8saS0mBuUo8
l66jqtumO5NlMfH42MO2VfOsWmfSJN43HizLLRlnnKrWIv+AlbLxStAvOG6gHcScHHRKjyOvYUas
omvV9WIlLmrPHe9NXBQQfAnsl60olGNGWlWRdRxvc7xZSAMn9OPaJtdYbgzkObJ0uhvr1KD+lqLW
CT/WwGzYftDjTnZICeN8Qk1UOQUxjmMX+MNQ36ZpmBn6nYtINGU8Rk1wZIxX+gmWpzaU6EXAqQ7W
SR+CgoIgc2RCqjw1Ty39JUkNReinpiUbIzWIo6h6au4aK2fHs5WiwiLikFBYDGc8I+jz/Ji9kcoi
VSVmoBJJa6ehcEHUp/iBr7SFP+kifxlHl6WkTliJrBqL5EQYMatxzU21+zMrhppao1Q12N+Vg1kh
/Si6pvnsJjXbGg+0JqUQOEh6Rzv4aF02vqYHDUMwYbAA9zmhHnoFpajXRs6V4X5Zh2o3RPwC3QxP
dmQ/OAjsNKTSxBdRWH4EJX4Y3ZuBav2YTdPlTrJydmMvTq390SraIjKCk57kUeUR34M+2reIgE2r
/GynSnceVeNaHvPavLAIQhNFadho1OEpleZ0m7hbxWqZyEq/PMnMuFbUshZjtxfTc9JVboEXKDxZ
bsTWsJkwjbu73qmIzJbs7Xr/HBX+0VZx4rXT9vKbXOuSi5ma3bSLNoZnG0vN8qQiJKcUI3yIyLma
DLVyircsZwU1M2QGlM5T7Bpn2RUf7Jx4Qleg8/C3cVl5RWk81z3M71a+aH3tIOvq73P+M1CvJc2s
POeywpWkpbasojrdSXte1efs+ZLR1TcySd9XyOgsK13tATQlo1G6K0T7PTdbbGzGtWPXlQa/rG5V
qkYWNsHZHXEK6aUqokmp2szYNJDeZfdz5aBn7VPNr+/NCK0zBxaxW/IMRQ3FGMp+T6VuGl5JoV57
jMWp1aiz/yP+TdZ8af3qZHBIxYcp6n6Nj8hoLjfotW60rGhVG6RESs1nABB7qDPb2GKv2EHgpgxh
XiCJjRXrH3W2UCx9rqZtr4wRyypWYm5Tn2PXIuaUoY42lDObhs7rJHGGtjXel0KwLGiV1RS4Q05a
ocVRC0IrksuE23xzE/tcw8vf23165cR3rSEsxoWuiH3SyyTFKFH2ih7ukF09TF7ZhiwrWFX0Jg7K
yjnXBclt6BTWDc6G26wnxDHVo7vps+gRmtD2coNY6fnLSlaO+P22nLNKMx0pjMRXED4y5l3pMGtX
n1v6mw5jaDOLv+E9+ag7BuNbXjzY+v7yL1/pLX/2KW+ujQ6bI0z0k1Ak5W9EdCDRxbE3xy0OwA3x
tePl26x86mWlKqePolYdjpDsuvkw1ewv1GvFyiu9wlz099CvZBcJqmSUHqq3ErArUaNfW8zfVzrE
WltaLAR6QzM6v6Visojs5skxwM8XjFl7rUD3AujG3aTSbc/UuE1XFjtrb2uxGHC6OQIx0gVDeAlI
pPTu6ET9taXG2tUXawAtCPKm7MgqHDnUOxgoMbcNMaorv32tsS46teMkKMLnw8IqALffOce6MiQ7
bWK9l5vSyuZlWWHquy6nTwMVX0R3lQPc7gBwvAXfPfkxaeU3srsJtBkKC3aq6K4M+CuvbFlvWrGm
bUTJB0mojT/5Y1vvwqIxrvTBtasv+nfTFwjhfEaPREbHDgM14uubyy9rpXsvK0q1oot6O+drSO1s
5qon1M94nSes0f1gXlkor/38uSW8GUI0P3eFU0bBrvOd9ns1wDxN2jh55xPMd31zdb1TzXhUHWVr
x0qzt5V05wCTPGQEK/aq0wisD9fgkStNd1k/Wo2jwalQxTFYytIbP6VLIj+6WfudqWbGol/ntakg
Nycd2ersdpd26gc7Brh5+VOv/fpFt2b7GMSGhFOf5Ymdv8j5vCf1zAgJ/WetMiP12vdeu9Gih6c5
DHk1pJzEEThBUWqdtbC8h94aX2lQKzdYFo52IhwTo+I1aXFORqqUTxweUFdp5C+XX9VKi10WjSJU
mqypy/xtxJfG3a4ECWa2OLwyWqxlvi5LREXbI2jkIO2okwbAoQI5502o3ygy3rNK2NjNsO+IXcX2
N1erN5H4kan1MZnqL7UDU4t6f8OFCd4TuBuMOzMSL1Zw63L6++fp/0+uijURxf+Piok5MrHumLiP
gl919PoPw8T8//i3YkIz/mU5qmqBdxSGqjpz3PXfEhz9X5blcDjsmJQ7g+PTaST/48AR/5qVOeTl
AeVXbWMmtv+3X8L4F59OFYgCTYe0kDmh8P+gl0Ca88/VC3nQukUyMFmVpnA0k1Pifw5zI6eQdVL7
npFx3Oon3Zm9mH1rV8coq8VGT5L80JEmcUSG0DygZO/ahzHKoKNxlJ3WzkYlKe/UDWFMik/iq17V
lOrWGcJ6myWNfw+xIsagbgZbdSr9Zt+4wtq10uCcG93YFzKFiXAkVfRd8/WHf7taRTVx2DkVBIyj
lr3g/IdUgPCctKN/bOPpBORMO1u5625D/nBco/eHOCN5Nil93JBDZHCGJevB46C6uv3zxxkokA70
KP84Tt+SxG4+icoYHoJg+vnHTzY5k4Xq2KqNWz2xQnLg2+JOk0p6087RQuFnR8UutMexAo9ROvIh
6ERwKx3U6SLxgzuy8rcRqdyeXpvpMcrLQHCQr/sn0SLTQiewxw8nPg5NTjFn4jZ7NlDkUiXRTUA+
Ru25mRXt/SIcvC5ThgdTUcqz1WRnBs/CraeHMkVt+uePKaJHNer9G4tAF8DOu9JX3bu2LP27P/81
qfd6M7V3mp5OJ9se7jkfau7y//xxhRHdzQCBWmnuCtv6JERjJncyLb5GZqxkXmalYJk4Xhc3Stz/
pGFyPPhfHJ3ZcqNIFoafiAj25RbQLlnyItvlG6JcbrMvCQkJPP18movp6JnqnirJkHnOv9LHlEF/
t0Fsa0n/1/C0SM9aY5+adbmjE/E/2ozVkbpceMBm1A5CFdNN62EIJryZG+Q5u3odxlOA2gLV+7Sz
8uqPYyJcKR2PrjdrTW+p9MpoCmogxjTz2kvT6v5Woybp6f9/tyyyfdKKDDHWYv/XjMFE/eQYBdLW
X9ysvlSLGM8YMtCxEFvQj47crh6qBSpo//bDMO8gQF6lhlhWM9Vd6+n30xdxTtcFUsa2eSznQn93
zHGOJa9LnGSif50S6xJooj6Q/vg89UodGxHkFBs5LRRA8GSMstkVurNfV1In2xmByVw5TbjqZCwu
idpR74pomQ6JbO3KWMHbhi4tbObqaFAgJIlASsJbEgaEfzg4FX3VhouiqBgW1I5TpxBRlkm4A9/6
mxclRd5Gqofffds0IRUR9BTJDnJmjRxdUVMLIxwurr9GeYdMp0desC0D6lGcuXqdCiYXy2m2y+ye
pVPQiqkeWZB3hSWm6Lx8iyrovWcJD+WjKU6lzzCr1SbwSmiWhE7nQn+1RuPcu+2XPdF7qH+h3Ds0
ohWRPdGOQArLmcr0o5aOGbpG294xvZ7N5mdq1xtqHjNEzxf5a5dGZptcVssn8NYRCez/b2JhwXDX
qjyIqozdOoj6wWzijhOI8nJJOWw6foIFR31fP1uyP45ZtLal/ZRSFGUrWiCErG4DOOzO8qsgyjXr
kGvdhz8sL/yZHFzgya/00XxOVCdHlnr8M8EpJb8BdmnJN5y1edTTLh9Dhj67RUWhrzfkFFFZXbQ6
Od7GaXjTiUW/kfGXXmftzpgWPI2qivp2MA+LNn2Oq/eO/W7e9J72r0n/kQsuIsep1tAorGtVavam
S5s1umaCz4U2pD0R1v/+Re9pF+LDLnZ6/ZFbrThSV9mEpiHcCE/tRnrdeJyylI9qmfYewdU2qNZn
3eINkFNKAfA834H/vEirlB0bThVqrD5h5fJ3a8JMKXRvy6uyUJ1b7RotDQ7CTPnm8+S1N+EEO8nH
nHy3AVFv0xiTBQiPXR2I3iIP2ZHx0np/MgJa9klAMGCR/EuXfMT/XO4zpzrykFzF7DJYZOO9dME3
61nwzXak/mbucvaYCZcMNktVyX+Gnd9zt75q/j1PJsaNrNnCuXcQjYtNTaS4WwtG+u8h8SbKumg7
VMhR1lUfdnXR0/arnxUKx3h2qbAJklLFZre8tJW0jxRw2jvT5IlGFcfx4WI+N1MqmFXS7nJr/Vtb
w7h1skDE9LJv0SZm/7V98ldgy+0ms702FqoE6ZiEH/GO2yowNz4liTfTSqqYDI4g8hreNL1QRBqv
5V2TZXEj+seIyEFDKGmRDOUY1qnWoBBLcziK3qFxF2yTJ8nwdzmOVX7wtEg3VZeHrK3ZJW9KPyLa
sdrl6TZN5XxYO2x90rOuzqK+e2uQ114RRD0iBNuWqXnUjWfEskZMcLMg1QDKldy8XUZ41Jaf4yYT
ef6WJi5pTuhKMiUEzG4dUzdH7XdR9e/asGdKx74+e1OoDfXdwxZUpsYmScVXX52NNQgz3eMICZpD
OnrvPdpUlH8G/0P20Uq148i+LMjnHo3Lfxz7b1WeK86yEGUjZe1tu6fAXqLj6jdiWilS93YShxwH
H6TiQsf4RkuGq9DQEDuNjBDiFhsTWKDpjeG5DPKtUQVDqHmru0Fm192mPNDiHF4XKanYCav/LDJ9
q/6qwXtvat2hadyLgkSntrgK/vOTIBx960emzoo4s0KHJQ92/aH1ybBhwr/hu90sFi12/mgEkLbl
ctH1DcczvtxpTiPq2LmUvWGgI84mq2zyvZNlYImDq/wtbffXn9q7n+U/BM0QOab8mzlSTLloa6wb
rKTF3OwI7zoFwbhdnSV0Z07VIbPf0vIhSKQoLrNDu19WCrJgWhdkSVLWd5I+IjQ9T4Phx3MgPzWJ
LkSu5dtiWh06hkfbeJLv0uUf5xGlhCKDDl/YUSgJ7mq5HV1+G12pV0MBn1YIzHqjeNG7nLkCe0Y1
TNs585NTSrJzrI/TfimlHbdzXEA5y1mmFz/RZsKHPV5dbt6w8XElp0Hz40BywT+7H6NDMvHj/9Xs
2+/uAbOY26Ic9pUsP9Huf01kEobGoqdRgpg8op5vRuCorbwa8/nt0qS4YVFyckXm3BiWr7yQOmqY
54yOWcfI74NG9mg9ZJFIYfL1Ad3lYNR0wvYoZxlKeJOraPYlYGeQfWvpAUXjkS1zqxFLmNkd9kJj
05jzcZaI6L35tji8dLoGyz6/yZmv0aQnuwpMNmHezWiptbPeGtE8O/kGgkbbIClHeRn0eaz3XN/r
lMzbbNJQSIjmZuTWZzprIAGBPWwt5RAha5fIvywbhZVnbSUs/os796/5+iVVs/5oNi9CkyIJTNIW
gSMmDxFA/c4UHie2b77CRes7Srbz0GkBHLpWGxmmzdeMOyHT579aszqhNF10t6IsT4iW7FCfLX+7
ljzGZE9RksgvPo5Xnp76m8L1cbc6Y8B92v50SMAY6gwMFmt/JNrtL2nsN4WeIWi9o966Vz5WXFfi
MPhCJxRaRck/t6AKztWse6G9V2o4IqIeQnwbr1Z2KI1p2bSB/65mpEuBojHW6YswKYq79NZL4LU0
yhnlHwRbZqi1afpqKdQPLlI+6hQBdw33pGwCo+PVCEtPt0ll1Z3dmjYfrqyvbS7NnVttqjUfjgMX
91TYyRHhB/Tu3Py27T9TF+aJGOUmtkzUk4NdtFFOF3xY9isNl70bccZmodvkYZ5lXxktJqGfIego
KLFMV+M6Gb4Vk9mTb3sCjnzN6Q9qVltZll/GfGonB7VwxRdgF+7Vo2sMsRaTb2dPAbnf6HJEpreb
zDN31JsCyvY5TfMJTzwp2Adb6GfyZvn2zCQWlV/ti7S80KLs75BwPedZJfaaWj6ThK1LrLwYavb2
Xqn/OmaBJN9HRc8lW7ZWPPSpvy2cFr6ZiWVoXPdWc4323WrsuyBQ13WRf1m1DuTNxqmdTifNWGO3
9NnykcBSIe5fZLme7cZ+7yrabpR6J5wSH8yMoSrj2H1IzYzca8LaUvuKuviN6TvWfqKrfvWWLu7y
/DvI/bjCcRyqUqA/lDXzWIdKIS2z+zT4FWd3gBRvfbXLko7nUf46RKM/TofHy0etqp958YhFYqy8
i1ohKlYfmrmYnU11740O/xjvcSUDwQttvHGBd3HJ1x9qcn1NR1NDIzHlr0TU3k1DeeesW65LZXFs
JIi10/5hqWMHKcs0Wsb8rqS+WRO72tZYQ7V5+tJt1KHdQ82cTZ4Z2hNF2WX1IoTp8ZFIvalpDm6H
EHeLuLal+awNvQq11Z9e9e7osHXEpXesTf1s+oyq8hHw9Ox17ruhDqzUIpKJ6/GZUHml44oTpVkL
GKXA3GpZHzmLtcdDYYSdIewnJXwvkvmMs0UtMNJVErtBZ0e28t6ZFPfF7L4Xmjw4XnNLNf0WrOOn
KYW2dRpzS2VytaWTotwMQ0HScM0Egmob9fXovjPDISZxOx5alf7WfZHR7dceDGLolrZ95e5y9pXP
4Ujg/labLl5rrduhEttFrQi0KAFfqnGM5gqTU66J5tgMeXMkLh6fi1UMkaBOYV9P5Y6vDAK/Saw4
X+QPJYlXDiYe4rVFC9+gukXjpZEijWFoMDZiyYzQqK91STOjMnracJN4rbxw6esLP3taPCh25QaS
cTMmCaePlyG2RR/mijWPfbtmJaJse+AoVLWM7eVr8dFXNT5l5cGyVS7+w2W2y5iE3VdvlGJTyYkl
ocDcBqH4k5TNV9BQztrRcRf2KfM2nH3cjQGe2CP+sks22k0oegtjTUPfBl9CXyUnadRTPPcIO1jP
NLd81R795rm0o9qc5VEazqGWRBgyF72vhXqZ2swLbf9UiLk+Q2Xe28RFMROkr2uq4sXgyaErDb2+
juK9SH96l9R36yEWaHzEvY+WZqZvjlGm3Y6gr9jDwhcSGlNGNp40bXZqegHWtyp5LOKOIaJ8dD34
DYkNQzDfGdV8eszVvlbprCvfUohtOS4gO1P/uZi1wzjgPBkmcISH4ofjtvsEkWkiq/fSUO+eaH7o
4n4AgbYQqQUJsncbQgj8m5MwyNpPoZVv3HTmqSJJ2W/Pmd79YUP6KgkECSeEAZjfxhfhtD/z6mIW
kvyeThGcVZEcUlfDep7Ywy74sItu2SBZw8fZHHyecOkCCiW5duyS5KpNmF9QVZe7tOpDd1FgOYo7
Bs3r+8iH7UBPNkPmuHGW+hN29maIMCns23JFEjd2p2Lx93QTf5ldMUeZyVQxozTdBBkLI3vgdaj8
YxsYXGk5CUiW+DZF+Zd6Y7ZoXEk7WuXr1tm0o7VNH9qtAmsUZfKv2cj+5uuXSvJaUTgSkvPwW07M
TktZxj2uamgtFamy/VGV/6dr8MJwKHisM5LL0ZXz01hZTFST3mxLYfyKrv8i8yJBOrg86Pq3xRHU
gdrfU4MfHG8Thy3JmCl3WHdse46jTBQa+hxz3MiVlZ7arN2K7pbE21ac+sTYpn77sE5lSTjl1fea
ce+l4BmcSxaSgSL4R+X1ui2kd5O9MZ5Y4hg5eIIO4+OV9MXyDqC1bTJ/4OXOxrAMinJXCqTw2ZoU
4SA0xT2jeTvgfoyYDSNh263BFvN/u6feA2sln75Mm8gNikh0ZncEkJuOipQYbDUMR3byWFirLxiP
5k3AjI+L+FVa/jrIRKGB9Dld12q3+rhOlOySDcaG9yZnpBTLqgNJ+BmbVbXuMVvGKuvMrV84/2kU
1B/YEQ95JerT///Sen1HALNqo7JPUcPZ52rIj16u7q5027gY64JLoXy4bWSUm8YU6/q4yZZZxI5N
AmnngAf2NKTgsAkO+kQ4iYWMbzctY8If4zoFZbLprX4zMzWEwDoxrkd+RTM1hPMWTlxV2NHcqyv0
fLdDa2fuaelyANbmm2sPdrxiFLnodcGFNsS9odm7dvY44DvzgM9lt3CNnMxW/S62e0k6rd+umUMT
EdvjoItf8dhEOyt4r1Xylw6GI3HMvG6t+sOn4uABxQ/X1jcQ4XNXmJkxR7MuYs+pXyaz3ns8p1GT
5J86UIhH63fBFRgNY/Uxt86vLjuWjKGByvStaPSWKa4ta986XnVyEgrTl4wDlRS3WBc1p40OkNJ1
fwYzBdSsqiL2Ok/fCWFsJsvf17XHyzplDPNicY/daP4XZFDxBif7xRV6d5C6fhHmOj7RAehEWgq6
6LXFXkTuKJbrXNPxmwflTitAhr2H1qrzNPyf5bqxV7ePiHdVWwK8ybNgbdf6gz2w9eqFJZCVPgkX
l1aqyCYwqubGpfjcV38VMRzbagQ+WFwQKr34z0/dPMoXbwnpeR8YOpEQ6/3Za83X3B4JroXxJQF6
OIKYRwvYLuz78hAkTpel5NEUWf+pJ+2TY2YLZhSQuZQzdMOVzFEozCoqLbQzjgMHt2AZoAeBP+mS
AVO8pAmW0dRKPvNa/2uYyoq2ljnuig7XA7J2sKPsnJeexyksH2PdfC5StTFs9d0Eqx45r/i6X0bB
Iot1VIRKiexJcnVlms51a72lSgf0nOolzjstiNKh3WMzBRIYEDPb6fo98E0OfdXvah1DMh6ffxST
mje7HtBiDOamV6bg92N4Zw+m9MxwI+6ROsw8bWRRKnHjt1+c8EPUm068SBAmmw0ilIOLLMXkXeDN
SSYd+UvGCW/mOkOjlBBSuKJUXUtQXDMJe0EBRPqZUpUeDgvOyGyZ7v7gfGqE7PSa0UZJ4WNzKkUE
NcsCpXULV52OkDdrLp7vzLFT1+hby+mBOm6CRotnK533XSniAJ/kpRiNv2q2j66RZRu1tA/fkdhW
TffVe0BxKz+dhlXTXPWvqU+TzdrVT6qy0m3fet+NdNPYkO5rh7EdCg8T6ur3L1NQjXsb9LcbC39r
WLVFVL1RHvrRPKxZvfVWiygaxUWOfn59eqyOrT5+DOLWsYGE/v/Z0rF+qvvkPzOP9BwuznVD05QV
P5QixO3pxXqB6tV2n8aaPNmSWKPQHLjbLYznelLcBWqUyHWSv2BufwElD9PDK1R7BDeZBn6D0d9i
ric5Tyx6hJ9rY5rrhUT4dSfr6ootIBrXnVZWV6S4APT+gkDeDfZ5blGV2GX+bn6FwFq3pup+8/I3
ndd8qxz/T52KGm05FupqMosIQzrCTo+k8rabAKHEXVrZrlnqt3Yisy+oGS4RqDHbLI/wZ/lDbLYg
0hKzsNEeVEK/Xu0FVcRvWaI+T6/2bPoUAORqO3r+Lc8zjz9l/hu0rQA0rNnPuzrOecG34/C9JnjT
sChZTMW8Q7YlnRhJC8sTyGJa8RhKbpVHMBBe+zeravXQsNwbaDgcUuUaB+FpJw+eitVQFUfRFiIc
1HBIOCWy1MQGie9lS0TCZkwdbUef6DeGU2T11cpx1Xcskvi2lGIiWKeTnj9COMT437g6n55qXcDD
IypYMgSM5HWt+590qY9m674EOIS2jlV8URVL9Igq464h+QxH1qsj55lHqntd7TlcguRzVVoStWyM
UQPmMrrFd5CWzM8r9olpNjfm3F0Xr/QiUwc34es5kmthNOPNmGsC+nX1ZTvue7NM33qrblqTPrnD
MjywGD0aCpwejfGlMVatWvMC+rocquoqCmbyLhjwzlr4dTo05pawokqbOFBM/DUVT1toLUkSkswY
JfidAHLaOPOWai/7x7U02FlcN3yfsq55t9vu7LkXMMEXFN5gamPCIpe5lLMSa+WNUPwYCuMlsZmF
sVZybNocmYMGjubVP+uJKOmPjp/vtm7mu1MukcqHm1e8wUzC4YnDYrQcPrwbnABYNbYtDG3Uvcku
vaxNtWw88kdF3iVxmUJnLqh0K9oldjnRT7FhOs3GK9Sm51B2tVFGveW8D5P2jutxJ1t5ae+VCuQh
aPV2N7kKCKW9LK18CcaKDaPrnx9WEUMbo6GfiluzmMwHGkkIIAfpPmgYCQ326q2E+hQCWiWofOM5
CBb2x8y6YNRry9k4+DXp9UavnN2YVU+VEk/GHCxPrvEHn3d1aPwMPsD/Dx8uzAZdbb0YcGO2Y2zX
44vEBR0tOX6k0Sy9EI94OFs87/rI+EXwR841/UjccP1T3resHyZ2lkAasZlTF69K41MNzl9Y7TxU
mKdD17LrcxsSDz9yMFUv62Dwjw1lGc1BnUNwLMtew7OZOmLdD0Qtd6kA8+dfn4taj6kUNBiyxrCt
Z7xifnq2ZXeUKug2s+AKkKNQUe7maTwoZwinlcdFS9sXMcy3WRHSJ0ptiUvUPiGCsXVjeYJya5/r
KCdikswMP8K9F41OAiyjLHfrd8uH0mmmarTpu279WDVJPIBj7yx3+PSKLawDPhqbJAAr6M+tMbqs
R1Ju57J9ww+YXdwqrAP/1prOp+Wn36ld/DdMen6u9eolEcOpDziruzHp4gp1gLCzFfpGzhut025C
88lgEXwS0yqCx2SQ8u/5MQtRGSmAov0ivXsDydeYANYw85esyeqw6jWi6rWPHPcorqcWR1TXKYru
5x1ioH9um8KS5Jh4AJ9DEjyMCH4BE888DucWHswS28knpsr5YxTVGCbv/PK8GxqkfCLooQFyBw9T
E7Zr4B/hiaiOMb4Sv2p2dPGebJ7Ro9XLg9fJOi6V9VRPsGr+VBhnU/JYLs3N14yXZVmPOF6H0PP6
/YiJEmNnVOXs8CbUJa1vwAD1Dkx+jx8F7FYN+Fu91Ql1vyBPQt+YzURuhOqIfzeyY1bazHT8g+ki
74Hjl+Hq1u/TlP6h4rgKTSf5rMR8Ygatt376OU5ciwVmayqcR2LbEkgN72bK/tAuhg1g0MV1637a
1fizFPUnNVJbmfju8XGTgrDDBlCQvFls5++cZOcuBURb1Xcn1ZVsBipY5ulmeyzW6bB+z5r11Rtc
NdOifloUvbu5h/zv96wz0wZSV8V5Zh8CvN3XbkwBgjgeA3vTJzjLlfbAJwNAh0n7B5jkvaAuOuQ+
ps/REGNUV01U2flxHHv4jACHXdq0zE5ds5tqDC15L27L46lRQfpeCHDOYiVEzSMfwZLC4aMbOMp7
j3eaHbL3l99maCAqQVFhypuLLTrr0TQD7FBA1hPLVfjW1+yMS9xlNPXVvbEZdU6CbiaexWso8QHK
J1JnLt5sWosftrF2MwcjkToVWxSX/JkIGG9rG/oBOLCDsGZETtjLj2NzGhI0hHlpQPHqWaT5WLpq
laMoWpetF6wuGNra7afh09b1YhdUcxUhG4tKnet+Xhbv4Bbenq6mm7mIKW64hrdUU47g/+p3cGDN
l9pr4kZbOZgrIJBCAUN5WGXCWrexdnEO+A6KECDYOsJqPR9aHWbRk06wNSQORatAnQK8j+98GuzT
bPYfculfyvI17VW+xz+sh13tfTs+F6XZGJ899bU7z3iyStGeKZHMazXcJgciQsqrBu6A6dFB+AsC
YhTkmJCaY0fknIRu9ps7+i+m9JbVyFxi9g1SrH4dSpS1BlvNXNARssh966p70VvtsRMIFpKJnAkb
n1riEtyW622CzYgNgL/B1YcjCyNwc2oNbZcmSmzqos6Zlowu9Ir23PO9L96D5cufVlJ5dszSl7ao
T05pGjt9lbe1Qie3NimpsI11GGHoNubQfbdAkLPjn8lgRyA2es85yTEiG6MR5RI3s3lb7DddZV9r
xSJSmoXYJ6k8ItydIiJ597bJqjVaOVqMcuum6reosj9GeiJSJVbd9MXzqlh9lrsAhQVrSOkuyZYI
DpkV+Zz7w7GUcp9XRIZ4y49oShSiWsPPt/IjY+ofuGpxIUnoxyEog4f015gC4ltsjagIBn9fA3v1
WxDBVOb/ZMBSS9wQUHbUBFhCi5XnjJs0kmn5ZEjHPbqpds9m83mxxbVOlyuUencQL4tOk9WI05l2
n2cp9M3idx9MM8WnJ54X92St1qdvUJv7SHCzltUOCyjxqdfyDSlTaPuTcdjUgChiWogZkPvJM6pI
g5XnWarOE7NGnZibxPE+rUcShF3sbW6iufdfC00YYC/tfQyoWgvUIcv5qlati22zi10cUZlJssji
I8Wrhr1jsbIjbtmp8V9n9EdPFloISR/m/jhu0APcedKfK/x+sVY1XHKVuttG9mR240dHXbVIE053
SFjJ70s8XKqHmTQ/eyt5xvs/hPMjhdLKn8q0Owp056yVL/nQZNzPjMA9jdoIwFA3jdlymubWCjl2
DkMJYBZ8UsEDsjIl3Pr3YUWBaBGc1fGs2rnHOc2oMkwIKxv/iYKMa9aXMNopUQCmZlKLmczhEMwn
x9h0Bp8OsFL4RzJunl0SbsIiUBcyXH9Tw4AHy3I64+h2mJOdyLLXB2OTmP0p1YBPsafXIL3TTz29
SZ81daHLLsJbyTifrM9Yid96heJAEE/FrWP8LA9k5fHcZ6jTw1Ia34TuP79o5D9cXBW8pzYsrQ+z
npOt5SfFyat2qpqOLdEIG8QPIQlDH0U9HKq1HB/VQFDurqxOdqAdgjHZj21yd8zKDYMe+rqxv4eU
237tQUzATuMe22joBMtPzsfzbR5oi//kXRpbyF4kED6FbmuwmWcziKgT451wRZwo7ddbdeZqk6Sf
btQQEf2zEW2GZq2OeGi+wWfO1uR/6nn5T+KbXsmAbKQ8If2NQcQvNgFrsmmPZjbFZBXcqtT79M2n
wpPnpJ/9qF9R6ZmaCyKiPTQI6dbSucaVTTYYG+4Xh3G19/z6mfjYe2NGfTMOkbb290wTL1bCEbAi
6Rt+GSV1ej4qY78COtQTIpCp4xxPR537cNaOuabvaZtHdoRgh5m3fl77Nbi0dRdcikzzL0EXm+mU
x7Mt7mXg/6s6SQ6Iqvih01TjsVjPyV5UL25vXF0vQVTbrQ+V9mJdMjLsLq518vzB2GuT+Qk2YMaY
o3ZlyQWqG36/9bXiI6/TA2KbYyH6Phow37Nl2zcaiwgas5fqqSMwaDt204UEhrdpWG6dB++amT7Y
6OMvJKLcTIfi3maWG577ao9SEDzFbmO+TJZUH6qhNhQpcA1Soz6cdCgPEs3PVl1f/LGlE6n8KJAk
hIbMrB1awh9T0157V//2qqrns3d/+pKWumLOEBBn7S7N+VPquv2f0B+AaGr3uNoRF88GJJOYl/6K
d1WF5dF1tX0CYcf9uLW1somFZ19VOtibSvfVkdSZdK+YAznFwAk09g43N+Q3iYL/NK+Wr3PRig3K
qibUSLsJ+aK9oLgGTZ5fCjIWAMK0iLrtqDXMD7QkflQmvb1x/TNx9MvWykWcSW/G2Jl3H6lO+YoH
qZ3naI5UU8Qmv1+iz+hq1pIfiCDDSZZmzfrHhTUH3RN5iBvRat7FN4NPf8jPYnDfXQJ9AnekyHpd
2oNV9d4Z5yxrw6rXz4gOvnNWADdnS9HWm5k7bWSMDhkB+fIx9yW3dW6mG4oAvzvl94eldnCbaadO
L3OEOLFIZWy1XvDuNeJbpH6DaOSFbNgkSg1C8FRnfWWyeiON/t+q9V+sVSbMaPe3C9aPMdNj2a3l
zlPmNTk31cpE6l0tP2fJ1SHoitRsj4VTtixwIt9advVlP8yjCfQQeSchsXtP6J9eybM5A8QK5Bjy
bhO3GSb5Qyo6iI+hqkO9zMqIZDKon/4lL9Vb8niqCJIYF/OsuhaOrWhPtQ+7k/bJ75Rl0ZSR1dSm
YOBu/y1s9E3UFcXEXr5k9sqfuugOWfVqtTuxkoUyB9/0wRL9MxQkVgVoEvwJl7Z+YQPY9yPqEFd3
/0Dat5A1WT6UsSWKs643FIqcvHSfSv0f0U5hP3lvrqVFypgQxeYlg4O4TSWpDjPlqTCBz6uyAFwB
UJLsmVPr1tjyrdTppKvMhVgUUp+ahf2tIQuHqwhUbXwBXDhOlqLIhzAWOZp3rzN/BzP/dThRh167
uxWyDl2dhHLOi0uijp6su8q3b3rhvBU2cmAvVeSISg4ujKFhTYU8aTDTXng/i5zY3bKZa5+MN6dx
bsUir5ahAxADhbB0WGVwqlRzHtZ0N0lkMGbePlVFNBvJpSBXgvuheQoMzi+1hsjsGqX9V7T2zTch
3dOdz3g7M4q6Ao2SKP4bhUuBSCU2lE5/FgHMG0q9eE2wPvr6tgjA+nkSQpGmCH8A7XT7o6+dm4We
xBaZjSJW7hJDHkiPfKGIJHaM7pkarASXbm4ekyJGj5m7j8aJRe833VR/uYt/tjOaEq0qId2nfrNK
0hhM3YoomprCwbfOFUEwIUFikQmu5fokekDDPeZFL0g3U+9ek8eXETgqFIPuxkmrDlPXX13lHYvR
2lRpycOW81+05FhU3UvRTh8LyOAOOY2ytIswOuu1tV10suKZFoSUW38qL4lB7qdp/nGRiha2y0QH
i1UFiObEctOqN9/Rbo4PJcag6XgWI+L/qDuT3cahNb+/SpA9GyQPRyDJQhKp2ZY8VnlDVLnK5OHM
w5nrvFreq3/0vcDtXiRAL7MRbKvKg4bD7/uP2UiC/2IxL/MUbSi+NHdF3P6ytOUJFxJzkOcf7Axc
t+2tq+WrKSAnBCHkkBxU7b3Ao+NamekhRtZmAZWQAH2oa/dSLsVRa6ybSKp70tRfca9ddSt9UE7G
1LesyN8YgPXFW4KhPgzLDku54D+zPnxezCNSDTIDAhRHRduz0NWKvL32qNeau3UT9TUYRdj5F5Vw
OFWJGZCIuScXDUi+D3w//WwUw3Al5J1V8g+TpgBKbw6xMR3gAM/WLkW6NS3GR7oaP6suMCZU+3IK
YxbenatpN6Ou+KZLvKugDdqsfE38YSN047HSs4dMp3PtJ0TMky7Lh3pOjyNxLACv78TRPmKnmwPB
6rnpW/Rp4/Qc8ZKtR2adlUFWvF4NjWRWGJldxTZe+zqptCaZOJze5mBunYJNvlzq02JPiJSbhZgY
aewrEacbjBGXqamPaTmfewh/MuIIvzbY6vwR7V2Fa5MixagFyE+2DuBLYXsIcrp966l3W5+OqcHT
V6No3PZGdjFaB13A9N544++F0KcVFeC72M3VdZR9iVp1QlhyrgmIXMsSeqC8viLuVZvMR8+Wd/Jo
Ufpk1yydHnvi3QpQf3RX8HLio4/N4+yLjwHRCVl3JNwUDiNcpQKjA1KpawZ8ahiuXllxwIl6ZuZl
tEPsaTfT06Re2TnIul1uXYTemyTWgJLoUxm1kASd3dMherIIZt/1+XCjhCKUg38GmIT5h90xUabL
aFP1tDKSwsbDE9vWDssGagzt2Yh7GjIkGbj9zS6rbrvI8oIE9leb28hO5A5/dr8VlfiNguS05iXX
ifUEvGxvEzXt65FRXCS2GQ6LdjLbNoHRBqJjD+YcYIIdXADjFuy7HcRZN3l2qOVY4O0JF6gDYxWI
j/epytDlNr9Rt7xoWfbLKLtg4FVOLqhUO5u4uY0iwqcR4uT6ABJjg4Iiiz7cAvptMYEXm+Ex8zWk
dpzVCJnveYbqSxQ+WuApdC37VS8AdAsKr2WZ71jCj13/W8dBsR7J2hA9dKZ1WqRfboJyrt+dJvls
8gy5t8Z7BW8aBxxXvqKePwwoPyTn1Ra1mQE7Vz4UjvqpwYgPGQtbm7EpdP2j7y7vXB4uTZM79HqS
LUvzXe53B0fPv0aWSqNaXst2Pk69EcRLTkoiqXybPLLPkrzF1OoEl4z+cSjgXHX/0MzirJblLIvf
ZOg9pE731ZTeb0Dfg626k+0u6PQRBtQRlZujMl7b/g6ZC7ZD2Fxsri8rHs6yKFgFwP2aTj9ruXMh
pyV2hl+EeH1fuiLXBxuen+kcvg0x6GXiyy8929no3JGCV0xn7vxXROLNShI3qE3/gJ0idxq5JUPm
hCoh4+2VbStP/nLV9GBr4lo03m81eM1GAv+wtdp6fq/6iQUEHmG0uxPBaQcaeIaQA44nbM3xm/T4
F4OUnOInrGbkgII5ErswbwwNYXRQobCuEqCbvP/w2mDOh7BVJftvqYeDyyMneueD2uT3yNH4WS9U
zbCTaM9aAmBK6uGGLNMDjm5UUpV1MRG/wVOrJGTI8cZIXVKmB3JOn4dVcNkj+c1CVY55kDgRS8uQ
+AgO+y/PRzaKwuKUkZdNNjbRduRS8kpfquGzrPq9Azx5czX1RQDO2TDNaYc5w2VTo2BbxcsrT9Vx
bn9FU6uTK7qPle9BWo09WzY3q7JOywt7q1gfdjOsV6CtAKw/bWTmcRlP38p1gmsdjbRMQ7tZHSl6
SyK+ulr7pY3++0w40zFzvORQJAmziT4ve9MrH/pI3FNOmm7VUpaRYRA5BhE6tAVatn5i58mysKRl
D+Irel0GoIFsm+fWQO8hLmI5e8NZCpK90RF4QITeIyl5dSjhoI3+XgzRSfqpeUHP/Acq+cfiO+Z2
Nt9hZGHhGTS9dghaMR1SuVgMCii3Fijpq8LOuKHPgAZEt+oDa+6LzZhkAhNDqW97sKCtHhFWwayd
ooIFRVnDvaUW24yCoEnfN6Xb4nPQ7rIuv8Sw88kxOrG87cv1P7maTkCqU950luR9EZUX3tE1kZ6G
DKiiGk7fN6qvXxzGAyoCgIbs9isq7XifGvrNGq1Xvjd8XBd+/7TefNAzBd3mdxNwSF2RRGZNh2nU
9rMCUayTRdvAcO1RjHsMXNG1rZoE9bT2oY3Zu1l0emguDohbnrCGLtp8aFI033w7HGQJ/JyrAwBp
9RcZ19HGGOqXpBTFYVUPJSm94CUHMNGrJr9CWxdBJCa2JOE/tEWrnbPUeV9c/ZYts7b14xEyrPOe
KobJQ2JU16lqXZ5+IlMmufwucpLNOoJ7s4SEXocgsqghu8xT/HnMYDdRaXjmNBLAmphTvNF11Mpp
ucuG9qlMKmvvomMbYH5QbFc5PE1cMALNSFsmKz+3cWnvfLiTTcOEZbHZHSnARkjWrA3L1X3kDjKn
AmJhWzjdipwkA+WQBtHsDIY8ezhttnUGF+ssUMskCD4bEpHMtDRBt/4JugXppxocbZVDLGEyP5YS
BlHXSsL/m16i2J2Hoz2Qex87/Z4s9WMHQbZPEnQ8ydLtY8NytoxKRaPiY6Rnj52nfMxF9akH0+2p
X8e6D43iYDvSSv1ie9PWMpwJjZX7xfS4Nt1YvX7Opds8cCcaFh8cQuSt8Za15Tuxnq8gvJJ+xNHd
q655nDHTSlnpD8Yi9oPb/2XZxkVjls+o5P+2GrAyIdOHPhsrsFRe5aNyhh0jaMc1tjjOCay4jCDt
mhKejnRU3Rueprprr6qwtmRNohvN9cusxngHku7vzAlFoBO56tmnEHAHG1O+4A074LUeNlWKyHMy
5MobJ/tYd//UspheSluwKVXWtmeZD0Cbrh2INtbOLt6MfsO82Drj1u3I4yPDiqkY0zaPHgzWePG6
stnU6YIW0rPvTeQhKe6hj9GLtkP9odek20i7Pumt014NMvEQ+rBMJYDaGlUauCQApnrhZ4FvAvBr
+n5Ef3KwRHPD/vgVwy3wa/dE6eaujfIeowLKrXEb9zaZgo6AI9IeE7fItw2X903KeRM2JWKutH5v
fES2yIls9JoO6UA1bobqa22s2hnp2J9stuWumskkdFAWwfw44yNaDd7DdLnlTnV34+yIpB59jSUO
+bJO/tnyAwXck1isQ46seJdquMJk57H+ZN1OrpHFXEW0ky/bJhR2/VrJh663uTbzKG+TqTy05JXu
KgyES9PJTZ+OK4OJ/p0MchhoNV2igoMchSFFS6OFsKlWnNGdiVHVkSe2NA4DkgY26frwQTqt6Wdl
6BYteCY20bDUjAMhtD9AYVFqcx2iXbG/Kg0SRCiNSwpwK3DPL0WNg0DWxyrbH2F0zYdC2qHVlBYy
2eEtEdnAmxPlylLfkxj/pZiftKHug4ZjTGkuP1y0xs42nR+AQ+TyGfFNZO6PdBmgmgouoNJQZ4gP
jKnpJAHyDSPwZhYDgv3SsCeVYa/r2ZPbLee56KDmtfULM5Swx2WpqPxux/kH5GPhGKuM/GJBaafr
1XWYuEZ3ma12BuxAaCTOPbP8KhDGeJcmwjw/L0webNWeOtW9mTpQAAnRH/EHr+kC6FxvELN3Z8L/
BR73X0bFE6ipytmkVKmypDpvc1Rea8SKDwJdMJByjUQW01Uv09fcDxvKC7cjuNO2KjV+i7rlIoU4
JJK3BKd8SCvE2kDDg+bGHXCJFZMq1oOg8T7fkNBfbOqFuoxU8w5N7c+PKd3jaKSkt4+BCZST7DV2
fn2G3tB8J93NFpOLL7VrPsYgN4mkJYGnp1+sMxo41qcYY+VQB11aVCeMcjcfHQnLG3GdhWZhF174
0wp+CWvCzNqa+WnlWmfaGg6ji05Bo4mJDTsaX5uGa74xy4e2bg+eoRuBpuHwsut9naJexSLsbFNK
5K7lwCtPz0pQJF0ZIUffn67ep+SDFxYl2lXqHXxzxhPA8y984sVm3xmpS2pfG1vcLMWPMUsCN1cb
H142q+JsdblipSPOzaz1Xxezs5/iEcWUxztnGXcd68Jlmt2XXOZA0MmpWAHKkYpHN4X4Ymc6zFGO
k0rHvFE19MQzfO1GVH1hJkvtRzf4jxbq2zRFJjXE9X6yKij14TTX16TADhxFWRY4n57bwUv05naS
GJXzJKwnpvZSGum+zg6kZk5bhuJjrXkFzSoaVRiYp5revzcTehAMJfB6rXocS218MCsd+zvS7a6e
dhQW4zVJWGGa5aEg12jnDpa1GaPuqo/6GxtPvcIffyMve2bTa1wTzoiwYlLBTy6Syhve0ueqj5DX
O4dZDfFOM/scigsdqGzVgaUv35S9vUr1URKLOW7DTovii97fDafrz7nt/J3GerU9/BijueEYnH/2
ZD1uU6ZTUwRJ6Z0GbTitnteQ0Ike6xFKar/QHqZsfsy4LkEneOl+PWIDzyY8Me2SH2OFknEGoZ00
+adh9t0NDZomP57z62jiCQa22xms2n4DutekRJ/J2qKOZXb3Ix0auzKDDo5ldVKklh0d7zqKZI1V
BY+CSFQnx+ycPTaTk5Fx0fUSgvG1WRq4pDWw9mY4uFrbgNPjMaHSDVsSPiBGPxZVJfWLF8enRI3+
l+iHwEkM53ePmHQzD3b60poh1cbjfiKEZtUiv6tGtNDa1rk31VUZTymisZtKF+vuQlb05gyfKoyX
nF3aN+gSrgwfkF1OvEdSMPda0/5MJExvan2Qewz8Xy2g3M5ttJ702qOhJiReuroXXfQRDZUXtLl8
tmRfg1IIESpaJwhF4IUv+O3JDzZvVfYA9m4HUaO1t2522qD2h+xOdFgcuBW/9ZylyJQ5T9qowsw4
GozURZ9fhYXwS5up0ht7yzumGIWOnVCIKBr0O2SjtwdT6/3LAtmyR4u7hN6Y6htpZjofUbM+tHV5
zJ2P2U1+WsgO2B26Fxsg49oZDaUU+IfeInLwOaMqeIRlwtnaDNrBXBJkaMtLrEGrM6KhcIH/rV3c
SUWF1Qntb2v2HzF8zGx61nHJ61UFUT37FdPX0I5mYICX7KoZ31qvsM7/qqxYnBZr2HSe+dIXHrJk
okkIwyaPOEl2tevGWy+NpguNl9vEX5pXPy6DsXCrxwmseZMgsjm6PY7YxD3NeoKaVgwiLMcu3vni
EbkgOkp2KfTZMeZiS3X37xveUqRECEx3ejOyivbZXanyxBF+TXwhjlN1arqyuD/hwazvJuszfbb3
Vr5FURfd9GbKnrBv3ZyZvMx+1u2tjxa08hf3Vtetf5M+QInVec+xdLznhLITfgG9O+qKDGK0utc4
86+4jdJDa0t3QzD/3oeHfXbabrwt/RR4vtUEcTGCSIMvbGO8SgHKPy5mUG9T7ZKvXUa4AAR/j3A+
+7CgIJyVRU9OqZvvHGfwwipdv2TFkYeggOXdt9KTTMfuVlGDbmTpDg979tOV+kNb0l4JGFY+RRwN
o/AuTiqR6fDY7Clc8gkj139GHoGzvFdQwFPMgEF9Ptm4XmUNkJNUn6kZv1GbhAjRQFOcjp+NHTuh
20wEHyQOpS0S+Gouy5jVr+TNNpHOEU/UQ5TxogcWCvRL8SNa4zqyklaVWtAZhW2WrEFI2yUXgeyv
juv2O1P1qwe5sM6Msczj6my5MTR52ctglZZqvIGF230KtRzGrg84jJyNpzMYl9SjJDGGFuJMgLdk
njwQfxHTWlcekGERv9EUb8qbzKNZWE9kiFwp/Un3n0tPmD5KjAe9FyeP6OrTEJHYq9tOEWogP1fV
N9MWp1IG+VTufDd+KSm92NN4FRLhSu+ExTefcFxjnlG7tsaua7HbOFSvEHzh/liJnIeO4hzmK8Kl
fBLSdCN9SCe/DHDxKDL/M15mRo/HZdVPOP3feGp5qjFI4jtE32cZ/RDGNStNFOkvOcPxV4qZqpkW
8XtA06jcIt50TWG+JTZhEGM9nfBvOHNqEgzy21+y/MjPYbrlYhF5o3issb7sWqN3HxrT+9tWQEl6
O/xRZYd5S2Mp0Yvh6iy/Gv+ag3eHLvMSGlqDZ7dJ2MFYyFOdKHb9IJlMRqcy94WID4VNkkU1sC1i
7J9OC6rWU5ITiE6fFQ+hTDugXfL3Sa3Z6Ez/nBUzbC788VPRTlWYzHh8alNGYZGo6xhr9sGp3HU+
9yGRLX0Hx4NT1n6JitJllzKHbV2AKjh1pXYSxHtXxek7L2x0gMbC4VQoTDmLhWAbN6qHbp5gTXpi
+SNeFk/2LyWFNzvNZWqTplSBJnxvv5Bs703THFj2n24ZLc5xJJCusfyxHFTg5qJ+xxpX4UxRWye0
iJjJIj+IWnuwOKd+zmaFkiASLWYCAsaXskfQFHcHgKMX32jVE5agEKVqHxor5NbT2z2UvrMVssrC
1rTcH7MyA38k62CK1VpM9tOrEMo5oFwptT+3tpm6o2N/zijfAzNDQGhJ0Tz6SRS4pWH+NbXoGYwL
wRBYzbXq6xTiD3tL1zAKpYP1zOUnDamE2Y4slkGFoCWyNXnC1XRUqfczsn0i0Mv6pldOeuNuSLQE
egvLa+7wIk5ILwqtATegk8dBAnywMXTdRA6MHwxEfwzKamqZaKq3mtBkhc0z0BPe+XUyhiaDBz4T
/8Eq9PRQy9Q+oPQ6E4FjnAg+NU65925LewxyB/Kpi6byHAn9dZGsYn0bQU2a07Ep0h/pOGHm9Bp4
cVZZwQQL7TXaDJWJxrUBv49svXqnT5q6MWARKqPrzZ42obR9LZStP5jkaB4GB5CcWqP4PlfJl4Il
wSLkoYsh1SCr/E8bN4TaRb4NLd6PSYDCGw8q+nOJ3Vy4XHPIjT/j9F0Oi0xpfuhZgfwRBB4RtLzH
BI8ERebKk5EiWINWXCL1MEcU0nrt8jTts1h7HG1TQ+5b2viTi6fOTv/aOX+730z1g1pdQE71s4TC
vMXC07Zt5bxXIp+P0BPsZMm4S4pkr/oeb3V1QZsznFRHkHZjuMbO8w2A91Z/at2Uc8WXd0FIzoad
1jzAoEzYh/yeWaqo1PxgZlMVyGnkjVrTCg5pg9eoMgXdaKw/0dz33s7XIyZ7sbKwqOBLA7OsP1kP
i7KWfRMheiG1Cf6YSxCXm/aDy2axkXGvXj2zxsDhTHTOIPwqUporu1lvA0PjAu3pcLyq0nknyuFZ
+sDAqamln90YbTX7Rsfv/MdDmNRBPz6TQ3CIkRHvklY3rn75hEGrCutluXEtuyBzsJBdEguUJ8ci
1evANksEJAnpEWNFidVSPxmxZgEbRenWndQPNyYlwvVHRqF0vsKTv+tFvx8kaT4uyVhQY5/oSqkD
qrMjiNSydRb3aERYqcekmPGLQwfJZUHLg1PV6H0STgeNcAO6CNo2J3x/CdZeoNOU1b9n24aBzCRu
ogEDgy7VSY3Wzcj7vxSUtzthJYygS7stCOaP7A7D8+gd/bL8ZPfNCZzgUZ6KB0mhSxDTHEYXEIIk
yCIkAI6IDoILbupKGbhYTQORcWfsSZIcXNakZQESyooLW9WZ+vLXYiQJwOtBRlVaCWrqjrFAROtE
6ndEX9hWmA46GvfPRHvYHbgHd5t+96LXLnZ9po185hCoTm2qm3fWTZicY+F8qT65WhlQpgQ9RMYU
sOfuEhFdQKpwRuBI2mR+6dzJf6BGy1+wyKfdC2lpFgG0ggHo2/9jAYLH49ZAAYPfHgFM1DHrxJyA
6PXZzhrzEeT1RofOrbGK7k4S6GtMfPXRYilDsIm6V3MQq9daYHYwSfm5XHp5IBXgglIgZMJttv2o
1/xmE1pWxGGYWq6ElC+bKLFoCmI7xSUQm5n5RECL+QQw8HuxsFvHrbmnvgwJqlkSGqGWC0ZllhKw
tKPQHWonPVQtcec9lKigX+i4GxCxyy0CeIDeCFeyXcV738IMD1z5PGf6SaRlF+aVeBgYNMmV9kjm
QGrvLQ2dWcWHHEfjIJZgNIHTclAaluoP1m4d7bv2pkXjvfGau7tmPDE1HWSXnbuR63yL3ii0fGiE
xYj3eEZO0qzMNcZ8g4M4Q2TMSW3BrFdVH681nr+LmA/GpH82+vlNdIikLbvzgBmKO1cKY0fwRxrG
mf1zLIwI0379OovxtxMPOcFYROYQJXwm9wKDgjfsqV/bGWP+QkUSwVIGFj/NohDTQHBJG+C2sLFG
yaGgjbNGmIRAmAalZQhLA9RcJXOKjG8mDSG2L3r5mGkqPxJeRmAMwM4+J4EbWbNP4gDhI6POY2FH
SwrwpvJDpZdb3njeQw3g6dWxDJtM/c0di5PQHut9U1jk3pnylqZ/ie9uApR59bZoeYuwUXFj9e+G
44xBq/TXvjLc0Dc1mrpydauX6pV8lzmczfQuTGKS+hq5/dQAVcReRi/hmh8QrdlIIGOhIC4nINPu
ApL4a9aubs7VjEorJg7MF2IuLo7AJLvEzrGJjE/T0syw/tXbJh70xJyeEt6EUSFk0PMLy+grrpFk
RhgYparxMLWfg4EsEhFwRv1nchFRsqCCNso9kVvYHaquDOPPXC3eXeZWILMle5y5qmw0EJMdoPuD
L6oY2vKxd6UZyrh40zuoAY5VF9kN6VoSpWfc4lDSVqWwgR7WWsq91aC6IgsPmjgTBFcpkoRKDwPK
UEIXdVMPFp3+wYzAC6bbO7aZvY8ChDruCQ2wl/6FqOaWEwobqZhqkFUbMN7pyyeRpJdxdu1rVxl7
1x6uho9cRbQ8j0qJi6/nwz4ysa3X9ecy4BjvJmMHpv+HxLBHJNDTBre0CjoqYKexio8NbnRL+RGO
SsB2wkWx2qfMTLnRPZldx5Is63Ne0OckylvbIUJ0xYQfviURJ47McNTSMKW89UQnMTfkjqzOFQpd
sRVODqvN4I07RRIQDFj5OlEWM4Pob130apqJYAyJ94Em3uviG1Fg8+Q0jHGpy8UhdfuzrTU5PzB7
GhJ0t4teP64rFAPRlhLiNeohfioxLZGfJp/aElXyNP1CoKbhfSE4rJcIExyPhUxX9r5MDP25l0U4
WMXp4jvLMxlk5EZ47pvFdo0Cm9m/U7wmYCPWibsUROU543IcbTzekO67uVERB26xo6nkbHrT17Nd
jfc+teZjFGeHsvSY4iNQb2Tp2xJfWtfh1lkcXJ6+pW9jsou3Sk8+BpoYJZmHIYMMsNkMEgyYCCxG
R0mYFNOjZYsNnazNNrNMufMT+aMrELmngNy9ib6bEDSmKmtB94kjjY6HVSKiwYHrfmBTT0KUwvwg
MDyus4KZ1ORtXPtK0c4niuexQXdKRE6+2SLaRA2uwyVkRfw773nNpxm2NhNBE4zYfkGOByq23BYL
exjWvsDw6h+xTS28HEvMk9G9K+sjIGV6mDr9UpEdSyuhudUg2AK90slZtVHzwQnATtt2GM81tmYG
Gy4BWExJEPBGnx4wH+d3X7k/bCvytiMvyF1qOF964fuHxcgCvO9Ir1wAMrtAi5AranvGOtUDMtyO
pM6UB1Fw5ic910vDrfbuBFxWpqkf8kLb4OdE+EtbF4YvdqS0wAyqdU1orBaTJeUnRmwCbVquPqbi
IzVwlg6W8eSb5U8MmDjx13BQ2Qw3Hfn2pkOKutEy/pGz4PCDGwU50IqtiRpt1zYlSW0TJKoCM+4F
4+ucn0z1s6YAgQwUM1Q4jOolfzGIr2tJBhtcXLGMScYO4X//GLu2tioet8PTkANwEpeAg6vg2aoa
hRSK1uahscEjM7ZFNqBN2yzLRmsShyE6vadpau9qtSqSUAlCrOPfxVZ86Q3QNyblZW/YsBbQu0Ez
WS82KPTW0PMIKiX/0dTWm2UmuIsp0dzkIAXjaitpCCuLapddz/mDunvcS3KhOLiw29alRziJQE1s
epiO3dlEmTopfS0N5wy1k2szIbnkMrGzdCJGpjTWzxgMVKM3x6Qqx51eNq9FbbFrIbB0E/FKJBqv
znnna/PWQZa5zVOBtMtNbN4k6GLJkmmcZZ3MqXeiIPOLbFSKvGvCMWaU6I7FC2G12A/ZqLaTQ9Ub
jw8tcb8tRdxBsvifbCZRqDflW861EaqgZSXTSgmXgRwVQXSPemB6WpIxPbPUcePGP0bO2dDuP2lS
Yq2gXmSbx8UjFXTRtj3T2IAmZaVDDIy00EH+z2Uc7Ov3jTHYYW1P2kEN+blacOjnESll8+gAL7U4
QbgbLmttixw3TGL71Q6cSXWd8uRKDpCgVIw36Rw3YR8bz4mmMZGVaN9oqq6hS8opu9pdc6AqRKHv
JLrRVKyki/un8bKjn4NrlFD7W28YXxbQcbCZ/uQjuAZr4P3prpJKATA+GX1xbvN8by9E1NkLjYRe
5x7dyfKPC7p0nUz5jUufEkQ/GJTK/CKAniPdKmI9n5OB2aL8nEoQq5JTMW2cLxx1nyWpkspmTTLm
5pG/vt9oCZWPk3/JncTZlZ5F0+YcH5Im/SJ8es8zxWvaZ6VCLfbbFzpDtiAwVXkRYXFlgkhg+KQ7
ztlTq8go25yISfpru7b/3OZhT5gmndwxe1fehobTQzBVGkLNOXrhH68sZJIcF999J1LNP6GYI35t
yG6NqLuwGy51WxFXUM7o1AbzaciWU4ZViZxdzJhWEaYHDJIzDY72ybFGeUrMDxpSc2AOikEGH51a
OU53M4kwmPcUXFg19WMWBZAbVlkriOVcoPCuibGQkXX+vmGYs8+NNjMBCuzqtL4gF1zvreebQ9H2
2U0+SnpnokCANZ4wd9Ti8P2h6QzqEC92iJSA39PWP3qbhrgpSYzz9409Lv/8CP/JPz9SKQD3JnZL
fa97KxGIMwKixujc9rysN1Y9t+fvT3VaqP3t9+ff90SprdFMgymZxCvjVBW5eeomUHIcrXz4/UXO
KfNkCjEffAVIbdre6fuGKBPoYyctTKha2ORV0k3lvfk5F9j0sV6hBhuv3zfThOwSUQCfi/7YxKN3
ofp8Qpk4w3sZ+qWnKPj6j5va4qPZ35dVpk4dupYrbBXbDVbbXduS9vavb6uK5QcxzcXBXr/Zv75u
9m+VyvM7jIES3RNHwAzREhN2a7JiW9qcXCjPHN/YEN7qmryxDMPMhFnmcZiypTjZWUZRXBOfXV/T
8Bna3oc+TZeOFiIkhKg6iMGI/2LTwNw5JJyvWtruiMt0H/kL4wOQJjFTeZPQm/SIcS0jklLWx9zS
l0ezxOVF4LL9s1PVmTxX8dfJoJzaYv6JPCLBub30j5mBXD8mBBZjgpWcCYhvjzJN5Dk2239+9P21
eP3a90cIsm5tZWMTRtn5Rt5JWNn8JVZbNDsSvLTT4KDWBncSr9+fCnJqYUhM89Uucap83/v9ad91
znHM74srkqCyBus2pZYV2FR/PqLhncJ6sOdTbJBQYbaUvVuF1EODB/aWcsj3U4zXS5Q/ejFnj4bw
WKntBC+sS+M8FSXvyu+/0jLP/nS2HpyBIHjMiTm5cxqRKKMhYKnQl9WGoahjxOHS9dpLJe12b+dA
47HviTO7x9bXMxJJGqdhwTWeSP8xbppqjds/PiLqUDmN2ikzane+nK2nSE7zeermP9+fLQuOWsYW
B9eI92bYVvWgokh7MZqKt01qeRSkN/rebmySbnAcXRXXrjhS3e37RmD0JsjbaU9LjiUnRWQOXVe8
5F73qxSt5J/zGYNBHFiDrYdEru0jqs9f/HkiHE1o6qHJiuZ5se2ryszsp+YZzBC+8TZmpbaVWBt+
dmtuEfPpu80WfQI58HYzSds//bR6zVDXPMluMa+kQ+VoYUd3iT5GmhUZ2E02JS0KvSUjrSEefsOT
kP4rJo9VedT3YjZd3p1EthFb0O1aHOI/pMbT3aHopiEVenmB2/BsSudMrcsQs80SCou9M5/38QQU
URROs2/Nxb0m+Dy92qZUXcezLLmuZ0Q5h2NV+g+CDGskF5m15+q7SL73E38P5oN511pu84+Ohv9S
9P5LRdxG8T/+U9L+d4b8Z1XPSsZJ97+u8pPE4uqr+3/+q/+PMvxNm/Kc/3uG/+3X//nfcGvVf3v/
1c3Z+kkm//7HRP/v///PRH/z3ziULd/32TIs11zryv6R6G9wj2W71IvbtuM6Jl0o/wz0t4x/88nx
93zXdRzDECYVP23Vd8n//O/fd+mmx7/3DFd43PVfCPS31g6Mf5UpuqZh+5bp2p4wHOE6urvG/f+H
1hL0o2Y8TgLcFlGC6u/SutMrG0VIVngVl4dZZ0GgaRPty+ExLOonXz6aAj4mMXe2yDZaUYcCRYnm
8+JWL2XzJuo3e35Nxlf930k7rx3JkS3L/kqj33lBZRQD3H5wp2sRLkK/EJEZmaRRa/X1vehVfaur
gQF6MPXACrpnRUV6GE2cs/fa0zksL21Tevi3S9Qzw8aagX1XK0dccQ6Go+3fhHb/fw+L+N8Nx/+f
cf23h6H+j8ewD37l3lfz9bebVdbIZry2v6rx9ovVofmv39X8J/+3b/7br8d3eR6LX//8958z2W/+
buggsr8NOZWoiP/7kL0Vf4uc0Oc//ccANZx/qKphGJTLVUS95pwe8ecAtRi6QmD/0xnQpsYo/HOA
Krr+D42hrLqOqusm/yYH4s8RqpjWP1yCK4Stogw19Pkb/tdf+/LH2OMT+zn8Hz6wP+//LWvTSy6z
pv7nvzOm/56vwjDXTUOYmmrYGgPWsOb3/9sgNSWGfoHFBynZ0OJO6mE2+/69SVEMjW51z4O4YUPQ
iKNwadJRE6B0/zz07AQmwBYe9d3xk0UQq1FJ2LtPPrWqtNplUodqH8TW5+OuDyN/i9AGvFuWKNuy
iH+1yMA3Pev3vqYhOmpdX3LeC8FXmH2zy6pUvTeOFezHJDYW2NV4m00YuhMBRFqzP7pckcs09aE4
+W6/xLlhUF/JOLgl0D6V1kHtWjxLBEH3pDbgk3d5vtEAmN8zZN5PJfYPrHjvjYJ7+Mxua2aEhf7O
cfLgGRSNv9H6UAH/6Cj3VjfjlW72FBZqVKx9G5dfDtgfUcEeL2mkTKF1U4NIPIFWlQhF2F5btLIv
U5xlFyeBK5ck6ZYk2XFfdW+pEQ8HCzsonm27P0hFL/e+jtwOCPqRWnp85PDCtrSfheiKQXNDh/oA
7C2gS6GI5yps3spGCc+TGLHPETZJQjFLZKVU1rPTDL9pLOHXU630JZuwJSqqf3OqLHvBfnn0SyHO
VfVel1WNFFOvn9QRZkXDZ7TuoOZ4WDOttaz7/oYaaCVEjsx2RiBRwnG3To7+KRkLSoiJVmeXdLLe
LbTW+7bMxbaT+pc76wZgSpWH3gqKgn6RXR5CdLcrS4OaqJqntB38++Pi6NqTjgzlDPXS2Jtm3S1l
l1yUvmL30zbyqa+j72L6xtZdLRhykoWe2OuEv/KqCkxJYmQXbrrQdz7a5J66XbpK7EBdYV0Rk+ew
wLJ2y35jKIZN3cl9IrEifrJl43pA/OQWJe/wWqAfI5Hkhpq+7cfuVplWeI9bTXhmeMrptJ+nIkXd
btXRe63KdVKU8SIN9PJVaiOFnQF5NxT48hU4Uspf0kLCW0mEuHMdUOfj2+PttPe1ndpbJTMjZVto
vbxm1VTzKVgbfuLxrQ3q9KAHZGHrRvvVJ1KHH19mh8dlpIiIfjPMDiq7Q6rBHF7nuWHliqRddJrS
hSu7xxvY9ggU/9t9Pd8bPWcS0bd3iq7V5XEZQJZIqINnlHbVhb5yUCcW+lXL2TZafxt9vT+o/7qE
oukPODsHlKZ89Xjjr9doWbd7xfnV0uDZJX24lf7kH+L5UpR0e0fbgR6Cx0pH71tvIDkPyygTcm0S
oXwBJNejzlPiU5fJr9aYHZsJ3EDHzK+5LJVLOl9EMqSXCk36fNOZPvv2WlMuozHs6jSb1TE4jtCG
lce6Nl600BwwzYISfLz0uJRqU/5xyyhMNvZUfUxOBNnHGV0MK6jaiCkf6IQ/nkFRGAijVCX8lCP1
VDPpcUb3eufZtZme/QhAXGRHf34l0EmizsePWiLeoRU7v+3Ml9bie2cFirHHawlCgxUytwQnJZUq
KpIcz90hylaRgonIM7rOwAZyz0GSCDPrr8JoUXk1E1C8tqCUPUJeB56BAeNf7w7/epfygsNZOP+2
SMw4syd3T7rcQX0BP+G8u8LK6JaH+Tl9xPIUic6XttItWwWPsGpX3A7T8yRh6zcwTEoNSU5p2SWq
hYx53SbVR4TODzOANDGF2kdesCsxxj5ArmZokLFda9+qY3BuJT3cUvvsDZKOFurkJGsq3iomnAEd
Tt7V22YO0fCFEXmaBnwdgbaTXiC8Lai9WGdHIqqfbHSJoW/4For8KqJUNdFVdCgkbIpA2eDIXA3U
/p9lJbpn4eq7QCniy+OlArn6IqA7u6edKbfo4SDKTa48tW0WnUgCx6fv1rr3uP3rDScutW3ud2d/
sMJDNETyoKFto1T915dEqmhLEQCuM5OifopCenR4Jt8cP3E9mArGHEFzhoOTXXBMA/8AMVWhS4Me
Mmr2wVIHyMChWClTXn9knev16eT/UFWKtppBrAT2LsqWlDe9pi6aL6r4+Uile642IiEfj/isL2kE
xHLZN7q2rXS8MeDPJ45ZVButBMtQ0zUQxB+UdtLTNLF8fKkpxs2GtbEl70Q/AX/XTuEQyD2QgH2Y
N8AoH69ZctBPuW+CC5Q95eP5zz0uMZC6he2yKEXodAbUbaa5VjSgyKGCWCAWYX6sKdXCnKYYGeVr
pvfm1qlJc0PZp64bq8q8JkzAsNBvh32eJYfHu7WrUg3XwM36YfUJpsV6BpGK2iKOQBIJ8fx4ScMT
Rv4FzcQSJ/1j5RLzymWWdrY2jAYe+7yawVyhc1WBRRJ2jUqondR774pxY7lxijpdpleToh8e+ukU
x7160uwyuZopyLkwaWgYz7ePC1SgeNnq5bh53EqqEmFD0EmXVq+0KsV7qmXdWhZFu3ncAno6paMG
vshSF5TGkjN5O9+65iTvgckikWWFBoG8S96jGK9mrYfNEwnc/TMK1j9e19Iy2FN4B64x/1cu8UYU
jczmUNZTvCB8XDnXVUzduigRzhsRo4wOa2B38p3DUbjuAcZv3MalQ6N1H5NutxeDtIe7FitbVVRU
P4rU8SwHDGuhpvq5ibVkbymQK3IHNxNiVA1pod19tzqJh1a7D5xpAPFUk6mjqztcpsw9Wj9hXcQG
CZ2PbdXYSPfc8y44u/BOZUOjFyeEhxnFpyyfk7tCo/9CQCOJtcBPcCRZCfUQFlF+5HY3BoP/bMnm
4hNm9GWpoOrsfKSuMZjOWcboaijKql/wVJ6xXYHGyTj2oMgKVjXcEjT8tftcEWZk68YnuZbGC4YS
ZaWJgYprZ+kvadwpqz6r6vVjX/jXrT5vEx9/+PFuOSGDZ55YZ6WSw+HTxcVE6botIWts0ZYGNwR3
NtJUVHcmIzWlc92NmrPRbQhngeh9JNoGHkuDjSyOq+ILfLsOu0ZMTwR0GTs9i45xF+CYdeBPKr51
oUEb/yagmj4BcOgawsQSGll8q8IeoXAO2Tar4cJa/r63BAoy3+j3euzXe6PVhl0wpc0BCZFKdyfo
j4BAzY2FFec0ORmRNEUizroBvhiVxRuVlXkDpMsn38d7K4mv+Cr66DZh6fPwRDg7UI4ppKC+vkpB
DW5QUSIOfaCSRzK2e+xfYIDqDCkFO95IdfI9RuXu0BViXMPnkjd28PGoG15Q1phB0sZ4VemsaG2Z
vieYwYzaMGAsmeO7ynHcU5MBZFlQje/pBNmN0/1LjsJepg1JOXkjPhzOuGRCf6kNxN6m3lVZaVwb
FXitVo3GT31KVzbBn59lHij4OQewwGkUn+WItpJZC/GMnk/gvKb+AMqSYhhQ6RObRRxZhPH0ZRy8
UXmtd2k7/SgKQPEDCfEvBeBwjI2B8ksxlnGnl59dn39qxvcUqd2db9TdgdbPbNxw3D5uR63SD2GK
gJSoMpRQRFglDqiU3ramdejurJb/AX0GOueCsIXYwf7uJMlvlI8wetFfXBkR3So24JEgFazXSPWK
s5vCvmztBOBBjJMs69PukCEvWkt/yJdFZT9Bam7Pj8s0f6XGPE4MRKLWrPHTULviV6eW+JQ1YJ6Y
FVdyktU30+CvUYmUt6BBQijbqL4J6u4rTlLjycZuvXM65p4sEi3dlkDZ8fjbB9GG06bzUZ7qYwRH
M5/SW17Q1lWl4SL/pv1q213wqRvMiKrbfhtOvDFFR58Bk67Ado50a1xbvqrBUzLeEpxWhLcxO7Ba
UzZ2R/UciyA6GOTbrP0kKl4Rs73WsTV810QxdZHM32N01qvUjrpj52jxKex85PvMYR9Z3+8qsxy+
Sz36IeAuvnTqHA4z1d1eTwzMsR30umSq2kWE+umz75lR4C0BM6q6HgW5+Eaak3/qEOk5dOb5Eepb
f9cq4xojt//EHYmItRJkdoad+kIPZPt4vYydaRW6/XcfMtlFje+/9Ha6zwGyfgkXtUfngOBOA628
JVrw/cfrFJvBCFjibFIcfyIWzMYIlSRfuqr8Qjkd3jBHbMPa4OznR59mlemvTZ7Kw1h06RLOgfZa
TY0K8rQqV493M59TjInWZvt4t06RdjiWoh8et6Eqnn2tVp4edxYGExx34RX2FvX9rNmyscIIP/sf
rTa194lg9Qlx6+6mKHT2jApEyGhbaPqY9RYxpn5sZ2JEqQvtlAu8+53LIlK/1hNcT1oqEgPEwGap
w5CFXZLQH3CrOWgioe7CMiAgo/abYxuanPR1m/OI36rrgZ7DSzUGP8mN6r8RC+0EzrKPnFREOBZZ
evKR/B9H305XMaD+d0WLTliE6R/bTnIEdtotAsRjlzRo9ANJXSYSjSjhoX7q3dr/NFEQrPwxyPaM
WxdLp/Hr8T65quz2rVHeLIwqewg9SxPj1yqM1PYQZpF+UGYlEbpp7Vp2kPhiYM7vKMxf4JXTTKmO
uAeZ6atJvlnxNL2HSKSXYSeqa6iTBl77ZXuQXa0fcn6hWNGDt0oR1XmYXT0WdssTaZzGplEb7Wgq
Aa3XrrQPSBPCnTIA73Or2tjh0C73MmcCDiFD7xQzyw5OHrvbuCsgto5pvoWi2ZEVgwIRKXpyNyrC
1oZcMf+4fbxWj0h9J7O+RKlI7tA9+jU7Lpbpr0y4/p2wmekM6e5Cxyl7NgCxPGtjtM44D11a4qye
jclVwIgudUvzn7KK+LY+sOjgwe6CGJvEW2Rg4tzWzN0VcMU7RZ9k1srFH5roPmI+iV8pjX1SiKCM
Fh1uqMq3vlER/EAIrL3L2mWLW6fp3XR1IJ4TMyPRlTZ9tE7ZqANnYlHkYi+dEe3w2IFT7CJ/5dap
dfX7OUqgcM+y1DgB2iHgfofjNdimoU1WtpuGSztOjc1UMKdlDbzHLCXaZjCUp4ie+jM5hhQRebmN
A7H3ByImcKQtYMV1nxBUPuAkVzclwoEx9mzcoQLEn/WtkPncoXI3Gn0aPAx4RSE/u1d3cLBcj1b7
bGnoa/VpCklU52M9Pi6BmVx6q4qx9tbhVquAMyBx6p4aQ7RP+vwVCUU0nY1Z+z2/9tcbzKfJ2hmD
avk/3igrt1yVjc10bMzUQRNzaK+mt2ysYJfyg60ft4/LCDLFSphS8zzIbrpL1QzayKYWOTP6/FKs
saPqCyBLLusDsvVbQmzXLeIIC1Tehws3v5YpTXtOFeRm8x3Rr+PN0FnEkAMWq8d/8LjMrEulN+Pz
404BJ+lrrjiotuMfa9BeFY4oOaEznS/YpsfKKxJDWTV9Reu/Fts4gXIqJ7zxYvbiWkazS7Lol9Za
2oqsB2ev9KS2DY0JMEsnAUZAhPCg1JNVG7vDPkacsGAuhcXkqg0NM4UH2Ydi5aZrHnC8c4GBHHxs
u/3jolNBBKYz3+tIpbwmBwhBoEBGM5ngHS3Alj3xySya0C73XZqSoKBjvkQdsOtQdjd02ol7IL9I
TDivLStON1VtansABKsJN06owrzJ+SmvcmoJe8ZDubB7/Hu19Q2qKduiCF2GRBd5rgUMazRjNhOq
wPwuAIFK+czqhAs0KkBmCopMIzErvYL6R+3fdbUnEjZfqQZmHVH6TMJ9F+8pz0ETQbiLZVLn7OUb
qA/RXsaU2+ZeIJTy14qKxwnBUJiv/Nz+chiVjWISpejUTz28KgSpJDSiHbbsk9m1V3R4+S6aPdHE
pR1KwAeHRlxFnoltGaP3c0H6+gTLeI6DerdOO4hY6nnQKQJrLRNmyUKu2NoO4sTA/gtKQppZh4kj
tAd2EMXEiVgP45DZurIf5L0uS4w1pOrpHCgOCYBUyLzRGtmWx6Nqb4d6CDcEJ5J16UYEqHRsvgyk
oYgw0F+XwVmLKepNFtw9f2ivYiiuj9HCs4SKz8mitzzCF5RMIeUfR+KWtDv4250Tir1d89d0KMPi
LcouSgm36I+L6lYAWhpvLsajLhwgEJUJxxt4wgMIbhzyxLgEc92kRl8RUR8Nq7VRIiWQODK8SWnr
/VBKQDEqLuq4tYJ16RrvQm3HvenYP6jT1yQe+hsnKcgoJRUy175q3UjW2jBDwZTfqh8EwDX9DdWK
BCcnNcARhc/VKPKtIVv9OLYnjeI4YGXiZCNCmMPKRuUY6PBqpg6/q3OlDInUBUWJGIhqQ3SSLLC7
zPYKVNWkFisMY2ekBvW4SA11B4q3n5R2Vkq4pvqH48bEF1dQz6IETippl8P1VpDJdY6KwII8WwCZ
tOl5qjEF5lXzhPSZQ1QXGfeqhv6HuwFjXBrz4eG4tonz2TZqW5P4It8r2ttX7CleizdpOUVmvI6b
HEad26cHwgJxjozhOraj4qrlHXYif+ygPofsB7W1m1BTcguJTmsce1YVeTQFZeOcAAMog6yhSrtH
MlHC59A8qyMhR1I7hoQkf6AK17boISOOjDLY6toAqCMEZSgTquzTCMOn1PMjqrsFSu1y7cNqf1IH
Sdxm/dsV9T1GIr1ySv3DdGLp+cCPGauwDrAEvItYUmu0qADj2uTQEK2mgRUvy0t4jDmZPgWL2hLi
wsaiFEzkDpmiZJafbGU6of8nGchp7wbE+b2d1dUJUk8YGQDsIWx4HY6uElblLstH95AZl6wu/b0j
333HSNjpoQj0MfEyw86sdy4p1fw4ilEbofXImDEOGLz5jZMI143KujeddDV0fr9Ms+BYqIQtG2Ad
jgE5Yo4sn9FgNzQcWCxGYl/WFer9KgD7FfIXHjhjInvhk6upPggrSTzhkldhwmDUtOY3/pmdViQd
UKw43BpRxi+2ZXNrRWwPsxRnBnPfm43ft3VwgPSCxAiwFIdCCT5wbsQ4EQlqhGlme7k9bqY8dd4Q
VQZw74g+P0T1EF8AVAWLNJqeQzY8S2rLbgz9229L+8WqnXVTC/hnlka6S5kEzqtkH7XQ7fK3a0Nc
zMhA9ERkYctoKga9QRQTSZyylihCAKrAHzH2uH5hSznOr96Q1bYjFm9B7DJgruZlDmE+JdENdHPp
mRaksiJWgpWjkt1G3CUVxJQ6XnGaWvuiEdmZ2sS9ZPjwY5XBkSTGu9mp9jY3rF2Ft2xh1778rjQg
KV1mfkVVht3FRhzdN1OEotfnCKdw0skBqvUF26WhtHect6qnagI0RogKxzD2UpFu+R4nAy9o6kNr
NaAV1BEfR2Bck1yMHkQHx5Ol89aXIANMatDLVo2AYpHLpwzWyjaaE1DNl6oCgSesmT473d3aQJvW
TOdcrzZ6OnQfuKDrdRddYpIOyKuveUiC7rk0+w1Bx1vWRTj/OQchzNMeMEgyNhOKjYmW35oOWbOb
kU0yAEaM9HaXD5ipNXeMaPIBqlM5FLRC/ITGuXA4KtNFT2/C0QglsG1s5nUSzFPXsql668P05cqM
h/pVEui+l4XzokKNo8tXle+1TH6BUN52DPbTmAFnbKQ6EA/TehSCSPOODsIq2jsr2iKcvytk0wX1
Y4vKaL5yYe99sEYvOKYVUM59Mk6p7nTDvaxpSNHx/EHsOWCUItKuBQsCZJXMS/Rg2hDfl+zkVDeL
ttXRlgPqtiOaPa5f3i20OFMRAMMjutBrXFSCEmQQFZyV1tD8ylXaC4qwETpLolQGs7eYO3N7nReq
zrkad6qGQJpktAZ5TfyquNFnyz9rTR2IW3b9dUBdwecxYTtOVIFWtlDDnJXl5tGqm70DEAhWaL+p
ggbipBoJWTdA0Lxcy+56q1WbHsGh2jrmPpLDyTGrdkvdSz/IENdASwlYp/YcC4v4nRl70pOlRIxG
r5F+WGjLEvsPQSoY8+gBeXGDprcrkw+DUuemcLEouEvOh4CHy48YxccK3ggMggYjrSKrD/Ivnmw0
M15ZBi9dmU37vAGZoPu/LR8xD5qidyMmmsnitwefKFhqU8zpgQ+H6WGrh4SNRgKlZLbubbT0hjLu
GP17rcSclruvDvWnZd7mmWdmNXFpkEI2Zl+86olvLewhbb3+7LZhtbOyYWWSTLmrqmIbaS29BhO4
lGnURzCV7xxbwYJvya+lXsUk440gaoOumtZu4Gxp0v1KOcHLFA9mk6BURbYJhwkZc1Spm7q1nU0O
nWWsU69qapiA7rQiJy3gt5aFXlAEE3Cl4mYP9ghhQtv57HRKFWNQ3dLpjRSTZ9Ay7rIbf1DoqNc2
QXQiVqzdmEcbioDspZIyWkYxqYp+WKwTZKXbAbQ7+cj6yojGAcOhiY8Lv8xU08uXfb1qRBCs7Vp9
ovIb4dmJyFRsdeBFEIKrCis9sscFZ3h3Qb/kWS3pU1OEwXPX/4jR7MHtCTqvMVzPCGwy65wW7oRI
zppNQyiSG5eMmp3ZP0WOK3YaT6hP2XgT1/kLatj47EsHKqlaEStiVweF2MulFQIcKmzfPBauXWK4
Ny+5AbOOoteyRfrMwc/a+03x2+/j4io1FyF7+pZJWDNJVWGsDc3TpMe4LbuK75qr74Ukm8aG9N2B
rH6SANG0lqCvhs/3FA/Bc9vy8SQ50ll1H3VjRi9Rc1fZLCV3at055DWdDrPGfh+82IJ8Y33CjspZ
MtrAeWNNRcm4Gnwd0XznX/wGlBnBH0QP88j6zE7Oh5LmADHUGp0gQj1Hyz4GhCI7bqgeBisrF84G
omnB8NU+epBKi2Q+/aqRzzbAopuASDVwRXpPYLYcAIXGoPgt+ymKynWgC+vWUDRYaGVseAWO6UUs
CX4dFDPwQPHqdqzv5b/y+ursJ2Fz5l7HFUKHDde8lOmpl9YLaCMCpTgSZ2SLTW2ZrZRIf29IcvZi
sIxrmOHvueZMePNhX/SxAuVGRaUnq+Bdh62+Chs85QqOwuXUgiKw+kjfa6a9K9scgmmWrJwmCs9F
1x5LcODslrIVA744KKX2AXGxXUcRTeUWkSeWIvB2jc/qprdsnstzJ/AVlzgjahszozhWuAcOGCJB
K9cja34l1a3F1IMmUT3I8VmnqaUkbbpNo5pG2V3TcK0nQV+RugbdjgFSjAZKljKzvImXiEizDorf
xjDJcWv2c3QDYSGeE5HGZVrOz0H5obt9u8qK7iZl4Jwa0W/VKfuWItD2Zue012F0Wp5z9XNKtSMa
F3noXP2zdbuS3W/NMb5rp0UDtgiqOM85KZXXfoi0s2+SlGQMLg7r6mSUKcgcXD4eyOmfxWBxPB9K
c99H4082gcO1cuvhKmkW4WOOiQJtzOGap+jkYceBJQy1RcJJYOHb+CKLpyogZaKenCuFX+dKvCuk
yDCWKwcmLk2PtSlJIEwKWOz4YAjJFU67grhWHgxjelV+sOXAok4wOqDipZt7Br9UyDo2n0OUxODq
ZAcxFa9VXNhbdzDYDbJBkIQt0UR6/EwR+wxqxrJwm5PmpOuJKL0FLUPoGf4WOVS4cOI03eYYENay
f04bWP4W6r6FvWrxoGDQzRXAyBCGKZReHpe8pE+eUlTg+xBgS4Xts+VA5jWBBh40t74QXDg7hPn0
sPO5rjptbNE8YQLHxpchOSUuJWxaLEN1DXv4NmpRe0t9DeQVlYckwSaOKv6CwO8KuoiGE0CjtB2/
2ijGqJtGN8tBaO/3ysxPhk1mlyBNemZMkNFrWq+fZW9k6zDkVBfB8rD6C0IrDA4jyxhFktkLyrZj
ZqjIq6q314z99pGWy48wKrudtIhUjvOj3UIvLol17nRzm6pzxJ5ug3xJ4P2kYHkrk1+17mf1oqAQ
25ZOtLPeW7CzyypBJSjY2CWBu1NYwAKS6AvRXF1RYd+QJF7Th0RElPde32OxTbvoTJUHU7bdr2BZ
fg9KX1J1usmIvPYmqZ4amH+sZSQrlj5OrrpINmpAmIOlYwN0ipr8K2fO4tG7VzDbO5WsphWAtXbF
4DgCNOgP9Ca2daTA8NJCXOk+u7G6L+1VX+2MgWKb7rP/9MFv9yZVZpVccuBYT9RJCKGIDEY4eTxl
q5jY+lks9Zqh2tU8saVYgWiBeZ6k6zTVx2XQqNi7OnWZGOCMmoktPzXMpVp/4BxqiDBgL2JVOntj
Gi0eeT6v1phrO8aoRgdu8reVhWIOWCycIuQbjVIsDZ9RX3TIWRACblxgvZ7bDUcDIjDHKpqdtGhQ
J8c6tRp8dhAMGwUwZZKVqymu764+nVUVEEtBeZyFnGaDgxWYTGAPj/k7FUd/b7uHts0Rz1v9miyb
YFOU/pWkRW3RKjmzqFTP+YgLsfflJu4+8ngElwcmkCjk/suIIOTqbXfErLOOnOKMqrQ5JAlTgYrf
I/aBUPqiP+QjAnnbD5/1aKTwGvIUwVvZkZswLU3+P8cmH1Hbtc4iQ/oPnI1aCN0ZwoEMdz/mxZxC
VkQrteCwLwY94cAxJR6CjdfAdkiFDyjoRcn0otpz5lLaN8vA5IN+XBw0eqtc0lbSzXSu7l4yjfo7
B0uObj7+9b5HgziDBvr4W+2afilKe6kODTHxqLDIHNjTREa8/QqjyKQdUlBQiyH5S38jhQUckOah
ORUkRNh5vxgcHO7o+/JtLIZvAli38cQPNYbRuDRs+yX1cc34Hc3l0veY/oZTFu/p/sqdQkeAna2b
LTP0xYjkVI+9Cud+9DRVccc1gEGdyUOlcuBa9kelBJsgGrsZW2B6yRt+cRi5SlNtSzI11d8+tkOd
+L7FhIV4XqjOeQOfv/Lzi2HXl9n0nVGJNytn0+E/WJSwzBS7wXBL33Zhq/ZE9g/hdBzZKFphc2hx
NCoTjGhqcCFRISdJpuzbjGdLkEIvKZx84ILfYDR97ecQhUb4KZ+zsx7v9DlkmVurahTv+cAsKlHN
bqeRTrjCeSizKRusRmoEHvoYPl/hbpMYsArtgM8wTxRqrlq3tsSvxOnIjRypAcLN3wycmDkHrgPR
qQs91ci0Uro7xV92o04FNEz1D1YsSJKPgx14rtrLaAMfi1Db9rZ/VZE2YTdlau7Ht6DGaO0roE9q
NUyWjLfgMmsHS/lCfBILl1DLg2Xln9BsBteMFxy/8Aiia1rihGxmxHm1Zi+1iagcdDmhWSQz3XQl
PSWtoW6RXX3G4SZtD+BBSsiAL70jskVvARLPKWMXZB2ZRhiscbDml9YeCVVkAndKjYIt4PJdqCRI
VUbKIl1Ve0cHxAlZMdSCTTX91dn5j14lLWFQqR4b6D6HwlTWRdV/hkH46U6Zc5/wyWUOgemRY0Ky
A/olOZ+7UcRMS5GREja5nT3Folb3JVN9sRMlRaRKS59gTokd1Y9zPpkay3HGhxQUUBZsNrVF6ibb
XrWITeJUu4qCDz2IvhICP9Z096095i+eKjAHOo6rmJD2Jftql80coTRQ8+o5WI2SyNKGaLymwspU
H3qEYbQ3lWXYFtp4IX6tRnO0ROXBHs8ipDoVSgRDrLo3fTyuh7SqV8SD41WtdcKhHEgr00xdQD5y
dLppgIxA/BNMZo4yfl97dfMeSqVdiWp86VrlkOZld0Rx4lK9wDMYBwHO2hj/HyfEwmuoVN2Q0exc
HM/AWDVMiuRmI18JFzSxb3U1GJ4P+HcNieDFUbX4PDWFN8UYx/UvEh9yL1XQGqRJ+w7cSgOQtVWL
9GfanxvN+NEodbjBvvLWBHq6K2ULmJfdUJdzWBfU1vfhND5PqWXvxgr2TBWLfRd07jUbx2cktodU
045sCgAfVu0rCujtCE3MkMazTPUfmW67e0MS7eIr1WYgBMeG8VFE3VfEyrhksafCpFPkFyJcB7a5
61raHtAl3zMNAITKur7yO99dGLa6YPOGd5dQ+U3ptmTm6gifLKv8yUdvroOaHHUA/s9BZJnnsb2C
9mzXuiq2QpbBUuzxteJPA7LkqO95dbL5nZs1CDRbJR0N9eFPnyRfqtzCS2GA49XCpjv9jIbuJOP2
k04MxAszv1Wg/T2tkWQWSipqhjxWOEPn2f0FTlK8Hgz1HddgfgpqSAh6Fy2RAbH7ZuF3xgNiXZbk
9qTWaCtKy0VZFDfv6qxWJlMI+nirr0qlgI3k43POBjLJkphSjIrDQkzjW1Q5935QP8hlwGOh9hzI
ArnT4884MG2q5wNrjwFEoask20Dy95ZxTBG+MNk4yeF9FO0VeT5nl+q7HuRrDdCwzd8tpXCQkkCr
LVk+6iLfm1N0KiLTR7dhgbjHp4pgVS5hor7lAVSlMio++9qKVq2gPRrb6gcbyZ1Z4XxDonBttB29
zOmUGc7b0DM7lw3EZaunHFUjfSgECnM3S0Htw8h0KKIva0V9Cw1U4yNMjH3s58vKhGgA3h1Ssomg
sihdzK7PEBLKnaClv1BI1XOm7iMQ8aY05ZdjzXh4R5lIay4WECHfwsYV29zMfwrlaUqGNSR4GlGK
8tOJiCqBoYN2IuU7+fzZDIHAHJniFVGJjiT+CsAtKXlnb2QEhEzTnzq1vkOAvpKFrhXQReKo+W47
EKnjSBgh2ZiqiUKvIn5uQ+fpP9k6s91IlXVbPxESBEQAt5lk43S6732D3NL3BN3Tnw/Pvc/amlrS
UmlVTbtsZ5EQ/z/G+MYtZGR6jlDjA3LS7+TdYcsLRJXqe+i64WgtA3U9BjFKaipMiusj+2fkXsa0
biWn3PEe/Fk8ZU70ZQ98qin7hw4LFpckikkdh25gddGHQ0cHSn/8YcZhCz7d+Qr7XRbH5zIa3kfV
PKLNAHyth2+/Lx60i72gNPRHyU+7aVrzWVPXuK7faDlU+tVyikOSQ0qk3ISGrC0rG4jWRv9m+PIr
I8qLK91mD2J+95V8BYD/6fYk4ATT+OjooBlcpreQjLumjTVablpI49g0lo9Ocg8Uo4C7OMsbp7cY
rSG9jQU8KZkRARjB2FX5Hu32tR5MjNdpeY5uJ1j9hU2lVmffTEnLOT2vkcuplZOuvikbip1iN7r1
CnFw15KTITaHnbnYkNw7DKTK+sjjFcM7CJyTMYZ3s4JWXturU7cbgG7W03EwOefZBLF2cxMFWVI/
WpC104QmhBFO0pr2vLDT4mV9aAE1pHKW8y8UXESiRy+yj/0ya85goHbsMcFKgAwzq4e0ATqr0qdk
xiLYGJSY2mV4x73qKiVNgj5hX8kE9I0f50ATeKgX8lsm1q2vVYwRNjnZ8/zGCINLJCnva1c9O+C4
Akt3d6nBW2ZuL0rhuNfkLI6D98qXvJyT/TCrR1OTAI+gH9XMn/u0ZqHfAvzeZEuME9y3Kc2AkmEk
A08+No+eZ54Qkj7HHIagLJKKPQ3EuL6MXqRAX21l+mmo8Zw0oCQMSf0EiwNt+dxX+uy1IgLa+uMZ
QgR8VTtKiCW3Hb4VnsbrAk3kMRn+GghAaEP3r36xdGK+iIscmFjJAdyFO+00B6jmD7GHUwFrdcgK
vr7OPNb1C+hRDf8esaBlgUTdDN1WrbVN4/ShGk2a/jASM9Ii/S4uSnEraPlarMTasHOC7ORD7ZUO
hStd+EjegYOGn12ZmfvRzStjuRv4UXLC2mxHL1ptXxdC3cLptcAj0kjCvbV0rHRTSUCXRHx0gAkf
9HjGnxm1L3bYHCe+Jt/G4HL7VGDfWTpRVTOcmpTsSuYMd6J+dyMa7lpi4gdFiSqeqG28Xrl+DAlt
Xh6yAWEm9AnNIY6WA8sFaZg7YDoTT2quLaNACJ804MwBI5VAW/T78iFl2CUC/0ae58hg1YBEnS5n
4v1G5BzBca6tlMXW0LxXzA6DMZsXY0sJzAzohHubQ46js5InYD8HNFgo0UX9lJMj3nfdXRdFw8F1
fYaP9qdpDRb0wAxLO3taFJ4XrruD6LjXonKRiE+4RXSQY6LFt49R8+hK3EnGML7Ppp0euWQucXVR
JyiAR3ourG4A3PcmPbTHooCR0OrusofeKIX5xXmRxUymNxJrMldDPfX80le7PPMP2ZLqAxv4QZE8
FFn75Hr22wTPIWw7vdFtciCFOG55TteX+LaCLoVJ1BQNxpvVQ7QomiwlO0XeXEnjLgjHS4Ejqs0u
a2t+QfE7eH3M0WP9+lCPGpdFVG8fcZP81hPutvLoJlMZYF1mise3OKncuk4617x2uumKSANncJ6R
FHhyCK3hN/Wpe1261U9mZmcGbMqn/hor/InlZoJviE3ThgM1Y3xjB4Zt/cK5O4ihy+/qDBVHwCIf
LTkitqXUwtH9UFsFouiU7DUx36D0i22s1hL22mNuO7tY8QLvmBp5ekIJ4J89KgOQMP6hqIfpOAPK
tsvu3PQ9WyAtHoGuDYDA1h1cmwNQbarpMsvrbRjOWMcBo6ztHseE58amcesHDq93S4ddtp/x8zQF
MboYcPCtABhkmdh1t7Kbn4wS9Tp3rGNOOo9nWl8GCyyZuxEgl+mC146Wu2XyYC34Fe4B3f2Mfdog
b65lRnWeXuec6+wGj2Xc5E+t91pLmF+2qF8qC7t5tgzWVR8z3GblT1So8spOsopbKb+QWWL7V68q
5jKdDGGCLW213pq9PGQq7W565tNotPHWVcOtHMDqmLnHWTyuX2NqLA7z2Ki9GmAkxVFBCAo0m4xb
YFmYc55CIcRhmhf/n99iYkhwGkGVKnukA/yeB4cZRc8w0lYf7DZm53PZqz58rjm0GzEpqEmPZ5yt
+YE3Xo+XgCBZglfjtZ/fe81ZGJXFPxhLCNzF1Cpw3eqyxGSd0lgTzLba9TSWM3eWy7ZwuxuRwwnP
6o563qZQVwtk9EMSW1TXNojYvC3xh+BwmBmHKWhR/W4eafHDOH7oWg+oZQVNyhlVFizqMaVA8hTL
S+WFRASz5D4fSBb59S3jXATRDTayiodTl8zncRCgNUPg8nHj/vQKw47dmebZnfRzMbZrQO52sSMn
UCSB10qXBJP80eddtZmqZ5nzLil0XAYGh0NwQrghfHGbEwecKZ9H8Zq4qqZkLTG16HEtb5w4PE25
+RFp+E5qad7qqOhZMRWvBZa53WKvlwKiounfqSFqN3PksXpc/Z+T65cB+IndesCIO/MjpMe77SYH
3JRUW6Nd4xi97e7R5N65i/9M0QJTKyM0kBUtzJbOe1RtHgB57ek0vMezzWdNQN94omDHiREmh2Wf
GqXaT0LCb6GzwZ5GXl9cNFWjS0q/1o7lURQ84Ga0Vji8e53ER8Gr5rs41Me6f0gnYNLg2beF17bH
mroVWd4ZMU90qyRWlyBkJyAqx8Hf0+oaHlqE9WPs93bAiqlZPOvCjWLIjXgGhuVOmEV173QiO0lg
VpvwW/r0hdYLH9J323TIvkdB4ol/Z7ZKoA0s9h8sDAMg3IyT/rZbwHTFCTAsPBvPFbIX6LT70XPJ
YlMiu8x85w3Uza65VyomMUl9KftxJ2VnUU8M/qaRooii5QRpiA7uh9at4RjqfbE+uz75jMvX0sTu
0IT+pzf4MKoA+7JrOtuYnuilkPiSwtfBEkHYkIgcU/8aoyRELsqlZnlLdu2Q+fFVNHlBHmM45qT4
LayCDVv2wpe/NyZ9n3OXakZRBnKhZI2N61baBWv8OAXuYs4cDrLjGCf3+DZpHIjSbqND7yJ06Jio
en1BGKtjzZ+SGogdJneOClYD0s2cLzLgekxxHUYxLmhBF5KheRhVNw3A/3Pb+y/dsIA4a/RZjoa3
qZvoiqfTuTHGJ9hlIEBn+92RMPuwAQNLm6FTFWuIpFjn8oFhICQ822U4Bd0u8rdDf25zeqTDGCPS
vQGbfCaWsoU4g1enqL88iplw+7ymkuBaEbXXkW6uZsnGRqZQy7weW9b68qpXqppPmsNim4wM21WB
TDAnmwIiPlDs99aRt1Fk/ea0LpSx9x2VNS+aZT14Ir/pfVXuBSKCZ6di27XuCxlTazM1xrbyo8tJ
+Z8VQtJEXpxkLIB/i91Iyvyfdj5RztJY8xKFvh5t85eXa8tmjEgmHZSpjXboz2vvFZPnmOBXGDJ8
Vt9jkpfHwnIh3KM8AHFxR84tMSIupC0sGtG8iSprbzkUpykG8M7OD1H0i8mf45kQOI8mY1dyn0gX
B0paRjIzaW/Txr7FFBntllcskL+1th6yBKa8VU1UQOKAwYI24knHy087H6J51U+8duIS0H/BxM99
T+I3s1MDmAfzdJ570VZUUZAq43NuW+CC7Pwcr7zLkEiOM6SyYM4hnzSdvF7KqTyF+9brSAD4gE3n
+CuFk7UpYtxgIY/btihuPT1DloqYz2V0D89sacVdabO4IFO9H0M0AWnlt1QYhnn04Fb1be413Q7T
Lp2hy6lv1Xe1HhBDJNGgNHl1OVx/4BzlyKnIM5ZXAgjVpqzdz7K+mQlPdZN1Off+K9lgQLm14Eod
7uPK9Ld+YR3w3u/1Ip/I6rIAK8EHG2QVk/KCJoXfGTc2Z128FhgW8PTQ5WB1gBvbh0w6OJbdXUY8
i5gPRpiehJfnYuCKjR87Tso9BAEYzyGC7tRlp6HXtxWRmmCoa0auScPMowAaqekxd9cnGR23HC05
FrAo/sFaBo5mOi+ueIc0EKR8Iud98oZDhx1HkAENT35snXEJJRd1yRmd/QStt2ToI4jQR5zuLDs5
gUUO26KeoyC2NJqIWOuCTosP+P+fZw/T/yp2OBYXlW14K07rQcaTvNI+gamJTPSmsgaGFPdtGpdd
m2AuYz54a/340RgJDkoyQjPBqIO//i5m+d4L/VE4/jNt0sMuN6pL0TXcLNe3SeOxWZ6tyQRjGZEb
qb1zNeTFaWTfTUKGomIDu41s0Kdcz/kOa/ONEmlny5mFGkLkNsOwz0x8DEfSpvh5xWxO5GVrgMFd
vVAg79xFDt8ReyposAVQbYjiDzGNt3GY/WQDL8BMo+pG0RWGUHoRqmSkq5m1YaTDH0HRpJYPxWQ+
FmNCmfVa2AqHPS6fyS6j5zvvaTZ3N7OR8Wwo6Dyowi/ABPcVfoGgy1pQZhM/Rf/M3z8fcPbdYcjr
ZhzbnOZrfL0HI/VIZK84x6XBRAlMMjeaeZfidcElnBQ4HMTJc7wmWEe/I1VjVE0M5oOKtHWava+u
Nl5sCHW4ouB8JrZkv5+yePLX8Xzh7R0PD1E93jsEJljFpmyzi/Sm4FpjQ0oBYgKO0ShYRXr1wBq2
RONUz9DxarMdd35OEAQG2ScPL5/47gwjz/F+UIQPtbe0h6wx66Cu28MQYydWA7F2xdRVNv3bxGhP
cTfWG3cK98qO+aevB6JeKZWtlfHi3NAS+cPoiju8FQcA17exiu7qGEJ7MrP90nGqmHRVMKY2cEef
accaXJvwcbaX7ZNfR+/2uOPxlOzcOH/CK3ktQAFsI16MQ9ywZ5EksXrqHcZqOsRL+q0tdnr4XrJd
p23WNn5QwE6ly21a23mh9QmhiwunlE+asWabtliDuWMOksIAM+4eG8LoKWlvk7I23kh4PeYpzLYR
VyTWkeLXjY+gQ28QGSwT03WXXGTN+OU0Xb/3cSQrB4fnnFNbM/QrZdZkFmOUDkKHYbR3HqC95i7L
eshf36Wb33PAsgQGG0cr5ImWXc5Cc5BVpMHI43IjsBIV61YsU85j7qRvk4M3aEJoFmUyXyqCyXiO
aKXSY3YqqWxwFudgCwuLbYzNHHl9hV3h+5HC3TdU6CkuHOYhm/c3/LgYBz5Vu94+m7JXD7o3WfTL
MlNcAaFxQ18LGIeieTUhgXCOKAyWSWO5Zy8M99X9muB1bci+wfyy0DwwL44QroeBhgMeXlQtXYom
ezU76zGd07OPGaDOlN4rk007OA8OgxyW5o732tA/6EU7/LiUlAdOy/vDVmRLwpYuEDjQdfw4p6Vz
sgrvsQb8eeVIC7Dsrq9JUYlGj1fzAEtrbWGW0/DSlU65L2xAIjR689y9F2Z0D3OLgxhGxHJ2witp
0HNch2/aWFgo919jxbm5IG3I3pJTSh0X+6pjVd223KO1aVxleup2zOcbSxanIh9pho4qhlMOTWE2
WjuqOWg/HwdKhsju6bTE3lJoOgblHUsiSv3q/KJi37Ys0Qv0wGvsnrgtU/zKKf+GVHsCHKR8eqhA
3YGioAWgpudtApO+H2jT3sYtszEuGlwiGABor6OaLEDiUluzpBUgX+8k1YD9XBFaMhhAZ8y53sI9
jo/RJ7tPgAEvgSqsK2wkHSYyKwx87e4mlMhgnOEOszw8gPk7Tk5rw2fP+l1jw1XreA+mU73XdUyj
VrFay7IP4PoPsePfkevod1hwi5ofH0t+fk4JM3Liy5VEk+AEcMk0jOwj5GOZUNMouGZAjMInqdbt
NOhhqqYDwdL5ULYtgAcRXSm69djiXM4wuhlvQsqo+FL54gWF4uAszR5zGaUWG8NjnpooiIWR26jD
PPucHekBCDSVzwEYg6DJx6+FRR98pYou6alNgm6QzLDFT7lmLGZ3igJ0K2rr6HTZDpZ9MNwiu3Cb
dgpgljjIVJRvigajV24xdRiln+5lGX3MhQMeoMSUQPkOVq6k46qcsHbE0TmtHmZMpxth00bcprxl
NWXqPlvDzqjvuLPgcY0oku1MbyMS3OWdauWuK7lHxawSGOvPGT0MZWdKciLWuTdZBsgPtzFNvKAR
72n5GMf1M+9vZquWB22BwJjip2qTeXqYVE3vH+gNZI0dz7YmMN7LDO5AaM13uZux9PJ9Mgc5LtTQ
Dpia3uEQoJZksOMUHE+geRxIMNzeRLs879gOrl2bgLP7k7mwazOcPPDkvSJNii5b/FiJ+WnPOHqt
2YBdUTy4YX3JBuRzWbxfsJ/5tuJC3smd7ZXWiRhItqUrxj9gSyA/NXy52tQnLJgvfk8JRiGpy5Nl
vl7ZdrA4E1Y/7Dpe8oyOfxs31m8ct6SuK8z3LEE0ysfrnNTHUHfNJsMeoKdJs8pPrrz51c0N97az
fhNfN9eeIqABKlhs7ZGegq5NCAOVoqHkN3mgFqy8iRXuXfpN2HWtDuq8feBfRgc9oSDPuZW8le/G
0G/v2jTTJyfN7ju45xdu2myUdnnhh49a5pf2fMM66FDO+ouuBuZMsnSXDcoOy+30g9w5xhvPmOjb
Mkx46SwqMyt8Ngv2UTZyFaVj7vsUiyPJpPeUgxeUWxIwVtiYR0vOL7Q9cnjF2c6F0P8O/sMUGdnB
8qL3rjXCG581qYmPjjgRhzcgugy87blS+FNDofpAeNa3X38nxVJs2QSnlx3NiqwZVoZCUeBdbP3n
vMRunhjNl9ESsFC0cEYV16SYbsH8BTH4J7Rsp2MQw/UXY0oKhrGj+SEOj5NrOBfCdU+13R7ujYSy
90KUf1GeYznDR2tF/WWtOMzYP2qoTQc/DykloUYII1NKXXeMHUGDomE8IAcbBwQpgyYZUwr7lnxv
ildHUOs8m2hHcxR9uJN1JdLiBA5+vErttiDaToqx761HIndqQwlIwwiCfrlY/r5mhrLQsFyX0cku
yazNiq0fm10cvuqrafR939fmdjK/eWjSNMOpBr/b4Gxp/WONqODD9f3OdFzy0cI6mDqryIx47oZk
154K6RP6C6vcRP7GzvI7OkKdptLfcVpeLguRooLlsRekgD7ZOyv2lG52dtDESMa2IsHEkOtPD4Yq
LqFBbBGuUOAGv7lDLsc7YYwhD/nlii9krSLofWgSvzXqnp4D5ppt3dpbJsuFza84RBmbSgtuDV3Y
BYq0UWCIx6i/mYv+nMjkBoyGCqbGuzIb8ydEgGoVJ4LIoX6ZfRqqJo3Ifv0w1ZJaO+d5JiFmlMNw
445etmcWhs25nPARfMw+fISsfdThorZxyfN/xkHbN1clpQhHsyLvgMdMV0scLD6QaY+KC0QCwEik
htK5+LXMiswAjFk1NNzEgQphWmJw66z+0Rj8awpQArG4zwj6y6EyWMojr+7pNseoM+UXJqcHM0u+
bSoopiK/QBJ46QW1ooZSO9zkVzplm9G7+JfIUns7O0vGwOtAsOLIP+Th/B5BkwIKatzkJo+MRhEf
omp2W9HBydPCYjkd0mns9xfC4/2Kr2ar1uJocEkX5lT9TH1xZ0ozuZDGsjdWflmCd6wZ2KUV9fxS
eSRdowQMvkdnajLUv4WmBHiscFrLcbzKh+gK1oO7iYvkUdEKVIqnnCTpfdLeOaEke0N+hrOx/MKu
hXlLXqfjQcoVwcYGlhaLpkZzM6S+xvtLHJvaRo9o25Y7Q72dqydY5kGx4AmzuLXzAB44CBemjaKY
SKwC3W0Rk5MdxviplPnRNyiIIzvtbMgWE1mJlmVnc6nNeLXB4LHOG1BdemvHgtK7XEgFhNT+DSsS
aAzvyn4qOV/qc7WIW3pHsY+P0/dsG7/SiHmbLMO6WHGOtP0wkdjeAyLNsNc0UPKA2y6t/1417psW
GYVQli0eWsLMCdPtlnB9ckaKa/e9jqegRiOykrfeNV8IhF96iHVkt7ZumZ8wVlF6z7IsyIpq2rV9
sm5QKFfLVpWAW/zYWIcwm+85tx+9NLlKuuraRk9YsizCydQ8DlSNkshDU28SCOyKf/3cC38G391q
OcB5diJiisx1C4yVRepjGcXTruy6F0c388Zf8mPH4BkQDv42rtuGxN7MK1fN1qnGCXYxTldhFl+H
c0qV/bKSrIql3c0ld5XR8zf13JAkpwZ5IcJgYFkpWuzaTj0PwSzHDkRlybZy9o5dJW/zNn5T9nA9
Uj5oJegd3H03DioDUVzxrqrpHmQnpx3sqQLmtvYAbjSlvEtah1WmLX8iK7Kh9J08gmzYnxL2iAZY
scUOetoZk5AJwzoL4IiE2KfnzmZI9qIg6vwgs5cbiI1XHJyezKJAY8f4GC3DdZk215kQZLl4SVLN
IjCPd7aiTsRyUTtabWAixDq+mPZvF7e85dnNx6Cacou1wDyJn3FUj2zbIPHl+3HojG0+4hWHn0/v
RnbG7UrEnY0IlbN7C7D0LpMBzlmF8688i0F12467eyAUExqWOV6UkgCV4+R727dh8nDfT7unFBd9
EJfL2k3LWY0VvzpMPXOYKBpikAa1uFgA45NXzUE/RR+5sHWAeWMEUhSBXJJUiA7DfBiRs7kb+zuF
j23D9vNGNxhIiyzchw5d7GgDbvW1/s+euDd6/nsO59tuMKdb07Qa3guNlc58yR39ifOQKljVg7rg
RD+HAGVcgl2ltezywYy3MiP1n664riiGLSVbB7MJbaFjItnwzpB5E/7FutHEvGDJ+3zsmgtKZE5T
fUow0t7OLSW2CG145uhDHggpKABkG5erkIad30VzbWleuF3RWfeiQJ82E7w7Men4pbbp3WyrBEGG
d0Fm4JMu19D1KJmLpq45O0Vu7P+Q+MUUPscFS7S//xaD1iR2sn7Y3y/+T+Lp+ESijBtbLvDDeDNN
YCy8178xyve8Fx7+Sus4hpQnKN7l6T+/dZvmXtjLPR5hunH//3fx96HNcJkDg7gIK/oGl9S/6dJo
3rcrpd9pe1D9uVee/n7bhTkdX7QPsj64yju2RZu/vwEq9riZMeoEbGBIkHd0L/z9EsGAsK3V6FvT
h0P6WvEfTEGoWHDn+fvcv1fj75f/fFv/+rN/fub/9jF/P+V/Pvq/fcjfn7U4/0miri/8vz7m73v4
11f+Px/9z5f+13//+yv+86X/z4f/t6/w3/4MXYHvR1l00ja0K//7Q8gYF8e/P8RRga3uP/9dpB4Z
qb/f/31TDiriwm30f3+wv/9XFKP/Pz8t2dm0A8H5v5fd//n8fz71Xz/a32/Nvy/yz98/Tktx/Pv8
f37M2d5BGtnkkQKkMYxH9mo35mhRHNkzvhdp8hTBvjoUAkO67HG/iyQbQN3desasD6QWnlHOc+ZM
76hrzwDC9K4JUW1bHENI1LgorN+MDSgD/Fop0Yb5KWW2Whyv28YsMGMrIVa+oGTicJZ0ChDu9ciM
E7JFYbl0TSkBFbrYFU2sMcyKR9usOLVUgd9r75A5vXOsSqQHrMrYBKYJCx1/U7fmo5rsY5ySXxsW
DKt99yfup+waDeGFA/W11SYcsca43fRjFLRj9pJ1nBqKfvzOhGGd3VFdVNHS41pPrX303c29vWdb
Q5Na3nk7Qa754Pjezi9t9wXyFOO/2Z54ythXsxv+Tt3Ynz6iFTWT+xWsAeuLMVUP4yfuPxZzc3XT
+k53EQ8lSGQCh0Qcqq8BPdjWc3wEKIkEMwzNtbRGKjJruYt4/0IauyVRXcMDRYvKvBGC+IKVteq7
T9Xypu0J7VL8oEeILFD9a4BzXnuhFV5IGPA4LgYqogpXHq1udUXEI5lg6Tq73iXBaEmSYXz1TatU
vW9S/LRDp6Y1uE+O0eXclbX4t8fFf2GrRl+FLz6jLAdpWqEwwDzb+IL1u5rScRvl736NQKUFygYy
DZtRztVbi2xiMKRweoGg0S2g9l5u/0zUaCa9Wz0sOr/O4/EXPSB5yrGnBDPYNA5/1ldo4+rvx4G0
g/nczjeRr/ptHBMFDa1x69v1LZUpBPIy1rHIo+k2TG41VDG6yd3hnEzmlnNOjEUG6ThxUZM14c/B
YlItz0NGZtg0/XcyjN+NY/wWimoWIHOXjYsjVLoTEoFNL6AdWgeHhBYvBK3GmRT7Bnu4qek9sBqO
wz38oUCrymYHxJVlCRODy5R8mWiOpzoFfktjOoU8yVbSoLsZM5RkDO0WNoyJMkOWeFxX15NRD4Qb
nU+wcReLGdLth6hAH+8eafPTqqQ4tqnhb62k5tNrzVzP1nXRrHB978GIPS8YcVjuQraS0mUUTHKA
uM0CupP8iredG0pK8qURQUP9ILbj1jjC0mW+zH1xaWT8rX3adhRqrcqLZkw0sqM5Fs8MwC89KKwL
N3xBzgRXhDNjE44R3fB0B5chgBPTsO+SmIMLfV5k7yaDdDJJsktZHIoYob+a4F7Ufeqfjbq4p4kn
3kNwI70DYyJq38mMTYTG9KHS2rqRKvl2OtkfiTgCy1UwTdwwJE4yI+jEvLjQgr4ixb2X9ufHaG09
nZoFIqhdbZyi9LeTzAn4nRfF9NOwZdpRR/nsTqy6JlM8kwnilW+/SMGC4kjwiRhHsAF4CEOPxpF2
PtZxTHOD75wWzirbfA53VY2v3oBD9iIusgLxYYZQvEvwgfUaIwC6kj6iGGySjLfsFDm/ltdTXkty
izBNeck/J6+H4e7DDl8AhZP6hF6RutardpYucJnaA+aNqznSC4ZLoh05WbR0LTMUznjR+SxRjLZ4
RId+4fFdb6yJuxtGWD43QflNvqmD/igyyodSezm3ndkHLcHI7cyuR2YUFUBTqVntUavd0zpYYGXa
WkzIpjldRtWbqMwnjSmub9a4LMZmEXIEzxLjABT5JtPx9wAEF3qt2e4yPZ/nwecVYKluKvmEk3zH
errB1BX3G/oWbxrRvnSdj+hOBzFKfxcdYIbTLo9JqRB0JUzDBQPgdCWnmZs5FbrE7eMc3LAPuGbc
A5qVh0UXH0afV2cG0iel5L0ea0YEltCbaIcJJoe3wBteRlicvC7jkZPJu0HVOGqmox1nyCsm+Q/U
If8S++SuZW98kNJpN/WHGYUnWbOeX4GlNi0KF6ORPLb1SOuyIXf1VEUYh9gM5Tn1nKZ+GPz8WYQ9
/WMg7g5NhnWl6HGHmu7TwIoDSxduuFEPH0kjouNktU9lnp+Vg/NVooku0/jhuLepEgtmUPSYBRyj
WnuqBkOSs9LsjvJ1P5a31s7SNq1udervYvp86mY8tgYyfmey8S7xLMhi2tNuNZ0aDDZc6ri0pbHL
LIfcTTn+uJa6wSEezT7+9AQRm38IenPBLTmpRyPULlTYt1F0uwtijAXh0rq7ZP64C33nlusBMppj
PLSmPspiP0fddJ2opiJo3SdbD3lntugkN4rVE8yo3Hhk5bsm47HpGDvD8NxtVj4bUfICrGE8xG6/
KQN3dp5LQYlt3TIaADxh72+kd5OS8hi2cl/GzgwmjiQYi6ygsRi071thlpfUG10WpfGLhiUxcfFt
VK79/hZrMj2q0Oh7dNdR1uQsu4gIkbBoVLVUc42ge4vYuFZKvuk2906uXjnWnFh6sXq4pyff5QFG
pB3WR/nKruKb/+8G3sSDtMAcwswYsqQnJ4J4617Uc3RTstpuKoHokUM4yEsDAw5qhFAaCmIfREip
yJf+1iNkPEQXIZT6TdhgCAH1hZt8jNUdApkt7adRUNY5pou8SPrGO3g1mw4aQBOEY5SU3mQPm5uu
vClzjKumccSiNbMMzreukOqiTkaEqknwLeT3MBK/lM19XsXf1CWCrx+LJ6yR0yZdGhP3c/c4WyLe
9cd29rxLdxhh5RrgIJwQk4xT/Lhxc25ndU800aIte245D55bQq5XzrzWY3d0fkY2vgO4SfSq1zVC
yaaZJC64Re5SrDYyws9SgxW2B7oFleZoZYuTLElAjCbri68CVTsq5wfUFoSFRH0uCSuhdmEL7NgW
RX7mfJcl+Tl3HmOFdcYz9oayKYVCMm8T6qkEhFWCI96HUVH51k0PsBHWhwxTvkqIM9r9IZmIjBtT
f57om7vQsqLJuLJeCC/KNkEfcjqLiA8Sq2FkJy3HG6wK9sYPEYGnFlq+rUCnsE8p+aiQu3vm/0IN
6jaOFUIoteyIK43H55Czq6sH5k9wHh7KAqZMjiOZCVFqiHapLJv9zPOXCxp5qauTY6Uc/CHorZHU
4uiL+FU4z4NKn0X/gA2bVdpY3cZOBsBPIuqv/UVhG59FhK89mtkAyYmj+kLtrv8JnZDGRT8ZL1Of
g3SE1yeZm7fYX86GpsGjnhcarrl52EUVyBBzUpOwcJyovqkpi11G970X4q2phjdzIYakZI4POjGO
qN+4rxpOmFzg+6xhMeXUxHDNFZNFWx3dNmRzMZqA7ZZ4W8hjlsbLGpZV9E8BDplBY/v5HoBgf3DF
dMeySTJV04/m5tlzvhCT5H7I2hTh29YpvJfMpsqgLq9UjqdYdJKwFBD7JKFk0r8bKsgjtDovoQhp
eiBtNXyWEaaYlmbTIp+dk1IDa6vJa24yWEbovtp5XAB+Errp5EnHfrzDD/ITW53CvkB1MX1jGOWd
qbwUIc12SYRQPHLE23Phn7KGfe82ZKfAtdvLU2tF9b7UGPSwDcXceKLwTre+dzlUJnYxP+s+cqM7
+F5sPBdyPNS9tHG5jMNDh0xywxnkohbe8EBwNbn17OTK4nFbhQmH7GoY8WeY3Q/90q+os81btDLQ
Cqgzh07kTmDZrNf+fmEFYh6BlZxM5bADT3E+/xVJOQmZINfpDW4Fqf1U1dX//FbH1nAJuo9lO/FX
QmepeWUoZ3ihR/r/MXZey5ErWZb9lWv3uVEN4YADbV39wNCSEQyKJF9gFJnQ0qG/fhZY8lb39IxZ
GiyDQRVBwOHnnL3XjkbHfSmHITjlzkDllzCjD3R92iEDLq9u6DFS7qSGxZiHNNvKK4CkEgNKBPRn
/lg5H5AqmKRRxhbFLg+/Dw3qvyWqJZrmf/8YKMsRu5oxMu372+fVWaUwAOgXgwtu3cHnvakkJqFM
7z4MOhqYt+xxN9TVeC+0xr5ZTiQJvQzfa6Mz7lDN9cjm9P7++3/ekL/yp9J3//LxtnT2JCwgmLXl
egKj9wx1QaxG5h5rH4zxc92SUJWjntwa87Mq6t1Faev0GwNZLXF7UBkT0HUuEMEc2tnhNj8aCsns
yteeTHqA3M2pJPG6y2uZVm8lAYmvPTJ0YLKWu2dnGTznfYN/XvPBYxhqHdRDsv3+tCFZ9VFdvU6M
iLdeUDkYBiNvzc/yqbOr5OiXAjDTnCGJh2PnGZU8BbQvVxpYj1srdLZd5BK8zbEINV2CZ2DQjwQM
kcI2/1Fs3yOHYD5ETSZW1sQGvsXZ0fVS3ew8DG6++ssDR8+bW4nYC/9LQqofaIGFKqQ49L6fHvoA
4UublPrF0sJ4mYfqahuR2FbSqJ6CSjwrwHJnNT+KErxple8ax+8nAREDPKhpnnEPEtsmCyI4QAMD
9UF3D2k9dJtcd5P7qtOqleyE81CnqJEjxSQQXBCVY8Q0MYnMi/QcUI7Y16hupYOHv3Qo+V1UKdX0
VeO0qYbp1+DIQ9ng9LOoPKHvVm90+hsErVaFvwcn7Qh0jjsgG46pKr1rE9NUxsDY0ahMJOKxHK25
5TRbVsLsYDkVKgdDVjtfG5LjlFArahXlo9/38orVRF6BIyyFzV2wI/Iew5XsnosIZkzUyldw6HIt
XXPcfD/MyaBl/p7uMww8aKBM9dAmjCFINYj33w/RvXqbduy+irB+CdIE+LRlMRopNGqHdDAe0zAt
qToQeCqf6ULC+WLkOitIdm/St3/UkZryC6tf+Gb9wxSIkVhu6wFsrn+I6rZdBg02a5ar+iznQ+aE
9Xlye1jvEpfL9xNOz70RzQzPQKI4iJBZbd8Nm84ux2UCZmPlB9Zw7DqLfJhh1YBROWYGwWtul1/N
1MWGWWaVANnDf6M+vK9LXLnEKJzjoiqvYdj9LEi1fQNT7rK1tLQDCMm5AHMLYL7mU0tE/HtbVWjA
2X2d6HHZu6KOL+TrItMI7fJAXCnJ0oTuLD18mexpvZxxVOSvCJUjUr2NMC5wn0RsBwnlLo24f2eG
Hj4UWZfxp/PKDyrldzMymotpeayE6chdsYIg4WaJdXG9a1YXycP3YbBie+e7DGVVjPyTDNX994EJ
QrknLKjcuwwDaHusKbydOXsoPKvRymkMR93J1yyKG6Zjx5gEH5kE/m4EGXhUvCDAuO6dA+rzZLql
j5gmW0fwukZccjnFHe2BpYbB8sln/s4YjHoiXHVYju+HlICKymJS6TSfDiLfZyMlVIjdFGMHtjU6
cOeN4QXWk93lBmenbaB8FZQHQzNttCKFcRUP5lEM5Y/kO9PDU+6zOyCrL3AkXjLO7dQBMgcZBIlA
NLK9B6p0mjQv3NKaMg+90HVaLLW/c+DJHXxhzXMWXEmtIiE3YB3MJfJk/pDFh0GmMbkQ/k9e/C2P
wGPXTMctfwrvvw9Q6V654qkyW0e7ImchCNzPnK/+pRyHAScl4swKYMx1LHAjsNFf0GmWO+HZzQlP
H9VRPTg3HdrgnTUkBkC6pjqU84EvPzSD+eJWZfBUeq63trURQVzYa4/YPs+SveldNy/KRESvS0tP
n2uvFPuwNg71mH+qTovPOKkjcs3AM7FZYNsSTMNZ08v+ygJpbpOqsbC6Bv1rllZXQtOIgARHs6BQ
VgeXhuiExf6EEV1fw1ju91NnBufGi296bgSPZMhvmLq391CHCPcl8/Z5jIodJaZ/IHY6WZgTJi7m
yxTxjkQ7kDGkhU2t7bPCqY+sBcUa+In2wC4Il3yE/EJ1yWs8lu0ti5jepHGcHkQe9cTQOHBgtVp7
zDXD3uLPgyymC+2xRKGSquBmDLzPQY/NWHKmalkwd78g89tqX3sODJ1Jtw8wTCnhMy6qBuXtGUSi
IN/A6JfqVhdiOIdxg95zPui9NZ6x2N9yMx92XvmWUX5naLbSrAQbCvV3q3rHg0nG5YWWBY0qp+4D
7ycNg67FS0S0koUl5A7FoXuuhZ5d0bR99UVEbGMcBviCM0qwQO6TPMFiNx8KREOursfXsc9AIdBE
VZrBaTYG0T399OJQWFhc5g99HzBYw9nPEsJOx945fh/SibUvMpxp9f0wDGpvnaEXRzmZ6PvAL5++
A6RohueX74MVItHoC2/Y1pCmD7ZuT6ubz0V+P9X09+gAxJsC3fnGwSm1GON0F9QhG3IsNUS7OM3J
Ai8D7yQe8JJgQBKk5KxcwpxQipAk8P0/ujrseAO80HNO51BxATue5a3BGlNSOjiLVlaauCvDcqYH
yThy1CgWzSnTH7KqbHdky+M9mJ8cE1QSztBhymWiczDNiZb893+neTUqWoIq3VKA2ha6c+6lSHZq
qKytUzuYvhD5KfCnHszhsFsmblyuDDgBl3QO50SCgs/UKnva2LkL7OHI7pFLN/GNA5B9/8XoEN5A
fniSHbHPAqvw3RTU9S2GAnAHXqLfRX6ZHEZU9XdpJTMStxiTc/MYfgyNXS6R8QJCtH6wkMOGbF+G
2NSg8KYNMe/VORjzbdz71qnoEtzqFZkq4CDESU3FXw+J0jM2VuZIcTDlJ63JgAlgXSLfmXJAo5CI
UMhsa6RH5Hn69oHNEHVxywZ/6tST57nxT20aVy3Nf2TqTHIFBSCq2eI4JJG8DqKK15EVYRvvnHto
HCVYVQDJFmDxS1/BfzFLIcChjL2xkR1mvW5uWrBnpSVZF2tuR/DdWI9GpGjQC/SRotwSzMfzZCew
VPJ2ld4emay26VGUnYPE3LJN+uiDrIJFWtHF/LeobsbAJocIliF99j5kc4tixqYCDA6cx1+ZZaAv
mohixiTKVVXfwXY3l3Xj0zvBuMnddCNHp97FI0b5XpEnBv6PQh9bWWu1p0lXO8vN6nXvjc5d3qFP
ZS9poJg8095lopE7DDPajWtwZRaTOtYD1amFPJ7h2FLVLLkisImd8+Il9gHQntaQ0eHiDLWc8Ymw
0/hI/fqZM4Rfi1Tsh7Eodq4+yuNo4hHJoT9vZs6vcgiwYpt6GwyybHssloumYFenCv7DMMkKcmdv
2OUnJ+ZbVowviTaBlc9UfCzapZN8JGXt34QrvENBE5ayt167/dwrtkx9Txbtoo3LR/LgF2nk0XUX
qNYm8m8ib5fbjXsXhu4xyLJ4xfwGNXPufYYtG7x0tD/bvAXqQHxAF1fiUJjdObTcJxWVLGEH1Z8m
S2oHLlhCrwF6WhgKGz/G16ITApuF1U1Lwj1J0RhyHXZ6JhlMbdJtEwmMH83n2qh8a0O2y1fSb8PR
eqjSECUxIuBFEzjgQxQdrWlKtFUsZXhqpOmuhwE9VGxYL5PMECC2DehiB9BHaLL7rd2rmYtNE0AY
ajKXKUQTf+VN/x55R3yigJETZlt5Va8q29nUJppSbLAXLFsylD9qx5Ao2zxWGIEojFb20bUDGlaS
AqgQFPxJAEEoM5KFKMuzQPe9wcH6xXToIXGQ+mig7Ira28mGvxzIoQ/AM9u+Lx+dQO3YDgGBSOi7
BwfNaZ9c26UnqrK7NmveI9td8X47kOUiHA3YKmlToS2adEHyNbpwLb3vT0kABw5JWb2ghdldqoWC
S3vvVkWxouhrrBELs0PLeHBcTh8Rjrs4H4Zdzu9/7IvpWCmytw02raFG26QQ2FzQiwwWcgfJkPHO
i9sDwOw1e+/84hZsjGJ0gI0EFl3SnrGNbHwUMi1Ppsg/Qq06Nn3fHhBA0GbTkseoT/tF7qDrUpEs
7qoAkErvTdrGarWjF+vl2huyfhUl6XSKBdJu2lzlKgaXIQrzpHnmHqREAU0nuLdS2ByBDgFG5qsi
BOuUad7PiljOO+DbmGRim2wk0yBzC6iqdI0NIjNxGcL0o0O0PnUOxF30f6gs1vlYBDuzC354+gOu
9D5jcxE09Y1V5ixztICNSdcguY8MNYK7116LovnEN4naOhKEssHxr6z5awAXOUo+oc4oFmarn8QQ
E0fvtfsC2z1QnUlPNt0w/uqG+NTX2ZuL+HXn1s0r+qGQKUX0Ofyg4mb4YXbTJrCYSvkO71GCxo5O
NmM2g7lTpn/ICGJiZScYzmvtZUA7cxcoEINZ+GaK8RHzBK1dAw40fLjY/Sg1AUJE0LIqGtq7cjBv
rXYb/UTeeV7N/bpEeR+HqIUnpe7SctigWcoNc9uzZepJ01rZzXgRkRmtycDABRsHT0ZWS6YNvEt9
V91VFeMnQ58uUgdtLpoZupNzR4PsFOpVs6Yl+Mr2LeCaZ22fBzOywTbgMcxfk6YXY0/BKtN1cJQU
BvfOT5Bx4SLW9EvnG+fMDt/imTutCAJYMusi0JydfTF+lWqcWG6na05qW95x29Z8Ea0G7yGVRbDK
/AI9dakDPNfTsxnhnHLYlX2XwbQ+5HtGSpuXHkWiXifEwaSnDW9sMvYt7hhyN1YmVMio/Jm3KsHN
DtSOG/qhm6FvWdC/+UZmbJ0OgEaEuswhP+2MrsZcZMWH3o1fyJM/49FgnXXT93A9xiXAEpfrqBjd
w1B37qEP2684wq5H2zpa2o1NgEYk7kKR//J0MqZYNT4R3D03ZmpglGZ3zNRTQuU08uSOWxo6mqRV
i6auV2mNBadipqR7MMMznQq20l6Ilvxl6jiyiuYS99SNzZy4YeTlW1AUVzbxL2aPI9iKQUQo/xjo
5dGcu48G3v+qsn+GeJchx7cn3z8PIkaDXG6nnjqOaNzlGOpqxSQM8T0DXbti/D4mn31mv5sunQhN
6QvCw3DwxajTK6360UTahbbRSbo1dZq7D2VMOsI1bj3E3rX5wH7E3tZDtYbltkc4F7IVbB6VFx9d
mjzs440wOIWV/Tj6wb4JIfjGHtYR0hD2WZ0hCW0AG8Nh5/Uwb1HRNZIu5wm4arnOuJNx/sd4vUbV
34VjhhSsO1MTQdlIic6Uv7SQ5aPycm/pblihdpFEsRzhgEW+bzuYgNGS5TMv4USqwIOB1rF1kcpL
m1tROGjjKjKD96Duu23ZPyawUSD0C7hHHc5FeiW5JQ4x2TdVDMIqQZSMivNJdAxrC1nM4mcsq4Ap
t0wrz0TFzyNQPIn6g4dCl4iZfi8z7w39UrVwfJDFLuNrJnb4p/riaAE6AxEMbdwsvtLGTEgBJrlD
BLTVh5YrMbTSrYirq1Dea9pWtyrGQZ01zFxyTJId2eo+oOi7SS+3akrf28hi3YsyNHWBcx/UC+XP
t9o6YtwnYZ9Jr0VOTHBe4DL8o+K0qeA2dm1wOoPY0MGf1a34hW3bWGnclIiwXXVGugpcbPVWAzKd
SMFFjspnhwy7DJwOvbnBTos8sHoKEYjI9IsI40UozZXpw6Krm51tIWllxrupw+wV1y4ijrrapdFb
W/rvadlbqzHo3gttjBe5qSGxS+2c0ACCO9pqh4sD5FXlfamC/Gf2km0zPo5O+lbaSbusS3SKcewf
DONZS9Ct2C57Pl0H2dRwlY7AqrnHiCEhzrBHuTDp9U8x6v5SmUQmRqLDgx0faQIc9ABqrsbUNyMP
kcVUK7CCEUZUWNnOtIBVoufTuXXtgok85J5eCLdVHdxvzYSP0J1iVRruT4SUJQAGEwh1wTalMcmE
cc1nAh5BUgaTjaayW8k8s46o/BKHsCIZ1iuzYvCUfHSW6NcJ02ZscWguhlLfaVb8otCK+9CzNLQD
s15baVg8lFZcptISZAY8Fj1+MdPob5gsYHWDGAwjDANRpd3M0WSEMBY/dO/mFVqJCMhdWEOLDwd2
5drm52bOdIumChBk44LyDNIV6IoWzojNLHCg5WkYVIq6IGGHpnmYfnYlfOuQaOY7Mh+Cs19VAOVU
gnfhyc20U+kog4EcnFNOhyBIv5uP9bzZguwflueU01f7UZnyrihyD9L3YcoNcJCeDV1Hee91xfIY
OvhpvdJ8rfGLLIuQQD8t/owQ0Ow1VwtokY1M3+v8Y2SL0MMU4D398ELKaTv5YIfQ3aPo5fbcr4AF
ILKmf6019AaLHaLijBDbpt10Y3LKlFOskVCoO9O0HnQtVISGwBudeusrPTkVKRs2MT6LXCBT7VV0
5mZx5yT8kRs2jQB5upUbptHWorO7ALOW/SiIUKrK7t5o3avsup866xkzzXl/12B+Rq4kmvbZGVAl
+bHc6DbVWAnyJnIBn2YhE7lG4TeHsnCRZVyzS3Q1pjnjtqZ9tbRwYCyDtlsqwrwvyvIuTKzgdtNb
5LahfyEHWbPFJl+gmZaN7w7LIAyxcEd0ft24vZqFMRxdAfpBBu4HfotZ9ZvsCux++LyyrTVFxbJO
jJfeHa5YjhDyDDSXphQ6hJTHYd64N6VoNrjjkE2Z2ULF5B6QywIQIBn0DZRTvPUCQBZ5xUvb9X46
1GwscdV+msSBCLsD25ajCrRPP24O2CJXNplgftF9oWkod8KJ3hDw6HsCLzhJknCBgTfckZ5LW7ur
tpOOPdzt043NhAypMBtNxGUngp9eEPAgKSbDq5zKu5hahpACutANrKjaC7hkJ/7KRAWjgICakdvr
wb4FSfbs4H1I9VuJ4GFTxdmrFlEtVcLdAvbfN0DCtwMpNip/CTKE44ZfE6xggV9sQwuHeQ1STozl
BhqzIg4Dy3JNPkHWfObkiVEIICiSnflEN61ekLVJkgb40jbHCJBAn03rkZgCGx69kufeqAgYGR9x
eN0Mq0ehyY6NFnEakDX4jDdQhs1epma41zTjLU3kLlUz09CUSHrcjgxKJgKLqJmeR9qdWT89VCad
w2RCfmwDycpnYmffzCmmbn7XOhNKd3NWOKRGvCLH/MmoGA0bevM1gYtlsL/To+Z+rCdnqctgC7Zy
POBEf2U5XCvQtYk2TqxXjAzc2D15osUiNuKdLpJi7XgjgwgFqtIsurU1WY9FYr86DSdSFw3Unb7n
LSvX2wcGavfBBy460GhYWKO+gABqbMyRyUpIpk8OkSAlVISwOw2KWs2Fq6lzHkBodCQ4vmlS1G1G
8OlV9ANC3+fvCovLMdnB1AAA4rKnUK4ZwgBjofjWf0kyqBGQ+buyc35ZiYbGGIGAm+IYKOjukbly
hoP40vs10SWEZumRSHhbR1wgDkPQvkO50XP1J3OeS2Q2K6T8h5z0n4VjuUyMI4UtBHDB5FuXirg+
vmtIkTjpDaj3ll+BfKomw6SuA60MCSqAKOIee785zLRy5Rc6/EHPB2Jl0HP+lEYRnpAwc6E/D6RF
kmf60ZSeB3MKseTgi3dRcsOnI414ZrY88Uc24nNW2/6+RcfQJW19MEfAqGaDfSwCmo27rl0CMHOW
trJXiZcio9djnQk6XX1sbUPBetDrTLll6yN6hRA59je2libUHAYM/sp0PmwyaNdEogaLeiBbC91K
sUVkeYcfrl/GlYsAwy6eHEabO6XPWF6u6x1AjFXa3IVJWG5qilPsXtR0Hn/xVWAuoyJ/CY2m3dYu
fJswTIFIC0aE44tva7AskaswFl1aMEe7zLt6fpIdE3CjmeFchprWkKLMs/s2uSaYaxnz7ZjsP3RE
55SKHDzLv4xaMcOH6o8wmIK9Q+KzWcr2qLqU7B8s0x0xXWuLl0iqVGHdGTaZtbn+xpwGTJtJmGbb
ISQ0ynmPYFpqGZYllZmMGDtPu7H0GTN09UNG2kQKZ5J2C4pcI0TSyd62ImHP5NzXQ5gdrUdCL8ML
LFjOWuV+usVxeQstj8S41FroGj/dzL29FkVkG0AHXchX5ggEd+ToE81mF7i0njid6SypCYdiA3gI
vYHijqBBUYj6O6FJi2tEz9dlLiU1wFgtKlucygDSOLZOF6dX+2J4kN7qZNfFA3jocm5CFIyJWie+
r7WO6HnLPH7/4D5jQ1s7gvoUAQiDnnJH3cKViAvXRfRQApMDksDiC0v8YSxjbZ3rbFosS7ybFbGU
LbsiFgSfaMNdaMevtIUvoDDAMJoNEfB6VN9F0oQQMEE9ReLFp8e00X7/7d//6z8/h/8IfhaXORys
yH/L2+xSRHmj/vy7af/+W/mXD+++/vy7a7iWrrsmZbQu8C6Z0uH5z3eoUwGfbfwbiok+kegpFklY
VQcPIMc5Bkjq2bT+GfEOpxCgog+MaxV29tHXaLyZk0FT1yJWzappZnoAf6MeDWRfw45GumvtSMN7
kON2aOP6vktceWkcwYusczz21iyT6Pz7/8frkH98HYJf37CkIWzL0G2Y/O6/vA537OMyy0G9A29Z
62Wntti6uzszzLoL7NoYGK0oliZT+GsVJy8QJJAZZ+rkmVI7V67vbQer/KiSQTuH7tqui+CYOtEt
dt1xT5xBDiZCr1YY37CeYAB1jV67SSf3z8aYw0AMG7n831+S7f33l2R6nmVaJrWXtBzxx5fUcz/A
CuJFK8BmMW8sk/aMCoMZTnQI/FR/0QOx6dm+EgcUWkvYnxMVl7rCkEx/Rn21MTrJ0pAlZ6oCazDE
/T8OpP7SFojip0qmNydtvOP3YQJDcaRdr3DppYPo7kEe0gRGaf84l06LqihtyPzAmrqOBKI+w2M2
qEFti1ItapU1l1ofgzvBDn6+mtInZKqUWVJOe0Z56XMpOX9oQDCNjoZdY7YlreY4OrcGe6c0JGvq
+6HMWfQnO0UIkmb3dma5uywQj9+PUrsNdt/v9L//4SpQ31fFZ8Grj4Kw+ZeH/3WKPutCFb+a/5y/
7O+f9scv+q/HIuPf//op/9dv9Ifvy4//66+3fG/e//AAPB13z2v7sx4ffirGIX+7nOfP/P998ref
39/lcSx//vn3T8jpzfzdAu4Yv//1qfnyN4XxT+fk/P3/+uT5PePrnpL6Pcrf/9tX/HxXzZ9/F/qf
TK46U7e48vBez0sLNSfPmOaf5msRI5fLiiIhtf7+W070Xvjn323zTxaNVKnrCB0twYX6+28KFDxP
CfEnCwuqKfmOluMZ/G5/e+V/Xcj+8jf7nxe2ed36x7omAYPgH9Y9LiBHeJZlzOvFP61rVVcjd1Rs
gQIfF4dmflYFuCkws7Vlfv7Tm/I/rKEGRjvet3/+caatMx+RDOYNzzEcXf+Xa1UYRpWmNgkkTh4p
6HDaysTGe5Vh5CHNCtSWwh2qMhcHWRPpJDfclp69SfikUI4tkGPaV3UuMOhbX3ZK70cDlbflag4v
/nxIcf8yemp3fenjsJka0llS7d6Meh1ZK1kmZMGY25bS8RnHHWASkgV7r6a7aIrj+PeD5zYY9GS/
tUpk9GWOBBHjyS7v5bQkX8MldmAsNmESE3Nq++9NrL3WoRMj+Gp+yQlwxNTXycahg7tlRgvLpNef
hCQkuPdDPLqtXp7aRNIQsJmIxGBC1sJJD3bVGY9hbTkH30NaEo49Pk45DctOM5rtMNrpoisqhsnK
1x9ks+lKJIm16NRON2J1JaX1RJDCdGQfDuQ3ifttJYrkqgtxMRAaHUD96UsVkN+cT715UQ6LiWeP
0PgSUlonNx332C7HfdgN/Z5pXwrMwtJ2lp+qe4EhdWcy2YZgQ8XDtg1aMCQcPzkylgBibGo3kkXE
MTdab1vb+dPQsg1IYpsFa9bh12O6MXrzMR8S/ZbVqEbB9xmm9oRkxLi1K0NrioORPTEwxaYIePvo
gPPcxbaSW3CDuLeddWdQfOUTUXdydi5puv5IgnG101dV6wVHY5AoUHTdWtgWyF9KbYZAWbQlc2G6
lGaN8kyY/dYdDPUYk5xROh1UCHJWWmaQcQ8sz6n09lmp/DX2rO6QtJRhhq6VtAmdbd+BslckWD30
cedsNfQUKi/3beWPC8GFttMlcHY7EUcV6VgtWlueq9LeV/pUgjB1YPKQ1vRYkl95MQQN5vzQe1V2
DyxP3jfxKO/LBH6rY/fhGvOhfgi4k0JX8THi4AD9S+k+1+9gMOhY5+PxHx+KOstYIooRWG5Syggz
H59IYdDubFlGP/gJS0nPfuunyedQREcGyOrsBvXWbZpdZiMU0MDw3RkhlIKo+BSJS04GWWQrxyi8
e7sxmKp2LZce3PBla1ny3Np2u+4m982W2gmV2PjDr7SfON/SbczkailJnqD0zgq8RzkCYa9mKFcI
+9ilyYlWJxsDNTiHpn2kMRYd+wYUnmgJDSN/5yl0/ZtG8NNzFJt3vgADRfOtWZKCQ4izOY7WmusD
B19hg2o3qXYs1xuvkRrHaxZOq0Iyc0USZJ7qirFtAAGobUhRIMU6YRxODzV0u2E/J385fTXsfXK8
5jCztTuBIhmteAcX/paH/WwQcF7HCBi6zxbCRvBGCwBResheeRgZXeoi+VVTeAhqYeCgSXMJPD1Z
h7NAQaFKDyDiDAZYmMYmoMUlZgYFq4p9f5m15qEO1QeA7WhVJP1Nh2qIvyzQNp07rYtkfCqcaHg1
tICrvgNcNAAYuViVeswkwHYaT+wwMm24TRWoW0fFPxLQSpanof8Lmn1kWOqfDt8fi2tQMdzz4VBq
Qt/lOrGx+gzdxJN01axmJFisTY+59OdRcvST13vFkJwcus6OqM36tVMlEyxxcOcdETLrsh9rlKHB
oc6taIdI6RZrYfjYhPTK0HZsrER1S2Sl1gWdy5EQr40qkQeELI6LnLnaUSaGOvZEdx/FVCBwJHOP
AMVDnmnOXw4WebZqUsQ2+3m8wvZtPs2ghKEVL2ys4u3g2T/gNMWHhC9Z6Z0r33N3HFYVmo6F289m
IresdmVfPbgM6M6SjRtzAT9Yh3U6PtDJhEhfdavQ7/DOyL66GSK+x7rEaEYj5y2t22M/Sm8Rq+Fd
TJm9yTuTFKrK01dkSKGf70V9TLPmuXWLngQP+B+2VXWHhk7osnJkg+KTsJIwNsOnomt2FgGor0xu
ufFNYk1marEtaBKRGtRue2Fhnu7yGnEs/fhG9oD0hulEK+zqG064g549nYKIiUjY0tJEDnvxoLku
EiSXm2Je0+HbmJeJ5IkNvv91RgJpN9mf5Ld2z3bbZ4duIFbBkFP/nDVDsTVHnfyblMBpL8FdE+oa
DngzfYyCutkKLpqNFejtk2kXj/C3o083o3+LWKu4MeKkS0ql2fr+cKzMBuS2iLNHzBeUkJEQn0OD
kx3D6q+IXMEqhpmZ6MNnzciN+5r9mMKuAjw8GdvMyKObHpQ49cAIeH6KZi8WMMrKlLnlOCXIZz3t
DBCTu2kuxb5UysBjjFNeZObr3Hl/6ZgrwjJTpM4NRvxSMXZLbVz/gODag++G+Q6DVbxu0rF471ty
njPjrWNEvgS6cwxNnirson3KcBAQaRZVq++HeuG4mz52YIKO7qqFWnf9PvRWgbxZl0TQuSltEbOk
o9+2FcoeDpNIsFLhMV7i6gM6CTlkNE+mDWId7cppEBiU0AWUJ4flLTPa5M2g3GJZCJyFY4yfKAzl
yXC29izz8bzMPn3/L+qG9GRGO50FJrE6lHRjK87VjPxMClrLPWQCEpyUsc8qzr3Jo1lTGVBnPGIv
dZmjM8fuqAbDWkVCD29T3xon4vsuqKHPQ+VFD06qJzvbq18oh5Kv0p/2vpE4z1lI00ppP3oSEAF2
psUJGBpovSjRt8GA34z7JCpuZe0GAUDcT7ponQ50St3c6aBhKObVrJzRkHX7oohInzKAnkq7rJfp
oMr7AmQAAHYP4IRdL0bebZPs07AgLUtL0KdmamdHZkWvKFY7p3LCrRhmSEyUwkbplHFj+qrWpTL0
g1VXzdHsSUSoNdCGvosCqNLGAgxdYv8sdhYeKr0Osvs21IfL94Ex63NnMZCODIOx/BR4p6413VMz
1IqsyUPkc3usjbKenRjVSwqcPxeZ9UpW1lsh8x8RcHnOQztZc0IWpJtF8cWbD1Gb1ysBUI9bVkJn
JG6JEZBVekXb0yIIdj6/H2UiuU7x4B8HDKs0hQ35ZkbDRYVYGvPefm5zjGLFmKEy9hJvb1dGsYT5
tE9Lr72JlhakIGTjI9XzlY856Vcr+qOPLGMDht7eQFpxoetm1aNm5BCDvRAGlguSvnKlu/dc3KuM
UaNlwQTnWuEdv+Mtsj5U2Z/jOKacrKtoMWFpPE9B/m7VKBX0Dlk2A0gEXEq3TjKl6ystA2XkpN+p
3gqfGwgjewdGC1zSpH8w3GTnGHq3LGxp3Qsr19i5Zc1+ShzYyTrZP5pC94xS5EernNPIjhYhHF8Y
QytewcPF4VlacDQqml+KdKhpbpjFTljcVP1Bhya9Tyuz2AwpZ5nFO3w/v7H3Q0WokUtkKZtDkKta
KOCu1uMbV3G5mRBl78Qkj2lARyb6P0Sdx3LcSLtEnwgRQMEUsG002jsakRQ3CFISUfDePv1/MHdx
N4wZjUIz02hUfSbzZDGNwbjeUyNGEmnN7nEq1HT978f8H9EDkWGg6vRAQtpJU954N+CLPjXMe7qV
pVZYdvpmzXxJcXWeIug4O29xNF5v9HTebDfXivsqCItiuOqeUmcvE9CGZfSJKR1cJFr0e1rbN1KU
Z0iBnnW3AXEQZ1GdeJjxMccwbKwFvds47D3N5mgZ3ffgQiKbMFDFi+29iO65AH58alrgmcw1zz3C
9h9+y86DLvhtDHx13UFIEOlK36kBwKSyBxOda95uCaFqeD3a4eTFxgz8MEev23tzkEfeRNIJ81qV
1fl7JVpzF+Vhwyw8j6+m6n6swSjuNESwe7me3BTMWuXUxb1Yf+T2dBcTs6H//yXlZWh8BUsmtDMn
ct4YSDYs9BHw+qZoHMpTflRAHQPNDEnexPh/Jk2RFUGWRR+Fg9IgS/5G0C2fITc9YJvEH4yHbL9T
PB3C2TQlzGuTRCBD8aPDBImYlYpqRx4e/oqB+qBrlP0MDG1HCBrGbssyXqp6BtEy1+O/j7hdvhvV
YdOtQ3XKmcFu8cQ1HxUCfdbLC9DO1RXlwIP1W0vn1+ByP0c8sl1c1QjeQsy01lS3b41m+X1pZr9L
7Bkk6HTiUDSHoornuzuY0527xmPH5CWHsawXikoyqcf1BVBTOzw31SsFrYsh2uNAbMlrSHvW8Sbs
yH3fVguhioyDwURM+uhcq1Fh4NCbcME/USeBM/wnW6QU0Kf0dXaZcYGhcfxYVMaR1WTvD3PoAa7t
vwfJ/mhtnUMOMvapJ8cQ+r8c9IFhZeM3mRz6xh6qhaF/zJrWVvHWDdFnK4yb26oWy9NI/G3ADgzb
Yhpa+qF3dUJdmIXdpYAmW87Dgt+xWA4kOPY3dDLQtihDgqY1SPAKQSu58xPvFEhZMFNWUsmLGSbL
wYytj2oEtRXPvMn2YMTnNjG0feapk0cC+LkXiNrl/JK1BDXoCwJAtIXmSaLCxcRtPfSxLZ8ZC1h7
LWVnlEBBFZiiSCuAQyZRGGfs+m5xz/SfrRxXhMRkD2ZfPvoYf12HlxQzs6I2DX+TgJd/LfjjOdz+
clnxZ7o94VzWdBSAPAkUN6irIBumZVztlaugmhg1FC68QdDwKXWquN9H+DBvTUTUCvEq9S/LdQ50
t8nT2MPlrKoMJa6aNVYyav5VjykZFVmxHA2ZZ2TssmJwLIzS5SS2zvI1EtDkF7r91krrpWicaUuP
zuY3W6V7BoLmgaBmvJ9kfpcZaKtI+xjsDiW+rvtydgWNHxC0TjNwZ/xMZoOnwGFUmdJJlmbvJ70e
0WdFf7W+f6KFsdJVHGKXN82+5G3rnqxrl4JYiFtV+qMnJ39g1ElCKcIzkfSMh41rXLE/xJJhBJWw
3plMn0xGQHtL0dg0jkBRw0lNiKH3qwonec6su3B0sKbY0DuH+h3QHWz5BZwUf+F08pcTm8Ri48nc
653xFLrjxVgA/OcpJnNYrfvSMe4hZxUW09fFgKJRjhfb8OBBJgN1mpp/9zfiQV/LOrvm0g5y17t7
6fwP5C6W7SxC3mNo2whFKlzPaNw2dSRJ9PqKV+Z9rVvKnzqLBLOMYD5ThUEo0htITgTwKAZguPj1
bOabKtcbNClgoZC+qSaHTsqjQnEGdH0E22p2CRd9iqFKWw5z893a+IC9lRBnzIQcOghwa0LUqyVD
Z0GeShvBgDFXhJNkxdG2ty7LvLPoxd2ZyolA5P6CjRYhjiJy1MDIurEK9tfZCPYqo7rD7M0DrJh5
bPT1WUDcqdoK1FoqkoxPGZbSfz8stlinkh3F0W4CudjTRqSEF2mVyINWVizzvV+znnEED/JrrJxn
1xO/tZ6HiVt4ByL8ki7RautuTjmwqqCzw0c8iTcxeDhr2P/mqB/SUO9PYLrxBoh6gNVd7+ICleq6
/vHLoLe6v00Xf+kzuSgLiIEkHu/uJF+9tH8ZDUzplle/TIRMbeAOjuLLsWcmijKGYAFLslns4zTh
HLJwbRMqYh6TiK2k2Rns84mToT/aNDbWA5m6H5JxyibKfvCnF9TWwMamF1RXO0Zkx2oan8e6/lxi
9w7h5EnN1QuRy8TmddZljBKOB+2ckldIXMGlRHeA5EZ7sXF5TK38sqvxr1jEm5VFG7xBIASjfwXf
mA3mhpsw5sbHJH3owygYaVB810bBkphwM0P4yxDOraBpylen5MRSro1pJtSTs45lgrWN+UsNznLy
RtkEhs4DdDLQFxA71wmHoKVDqK1PyTkyxT2rYtIyOBX0uQGCgFiQv+uRYKExT+dvicYA0ylibe4i
XuBZEWpl8dHm5vLC2itwkipkWRsWftg2yzYr8PRY9Xfi6gRkNfKn1NTVq9mEut4rMwr0YBpiNUU4
Gcb2ZkYumljbpaCHMr88Mn/JrlR/iB4bTn0R/YyTY/lFrjoEaJslgVXU1iQ/qZQJTZP9JimDk0Wp
d1fPnvA9Eq6rpzBZJjgiEf5p5X2lodfv2lY2vklu6zynP/qCVQJdCMSX2P1YFudlifur0kocnrP1
OfZgbTB69BWM1jQxvoAbl7exsF413RIXUF/Cz5CcatBxtqq14ccmeDRmpJhwq2vu3+YBll/nqxmb
yEWsF7nmfo4xmdsiJpFx3asgBe7iQGTW78GCaFrkxAlBo9s4Et1psRpIHJzjTdUeWFn2V04EEuiB
1zUONOUBZWIfH7IC51qPukI2yJejpn8OjfZa49zaDNjdfNv5ZY9Lg6LK/pea1b/GfBA3dUmnyTug
K7dn8beSMmeUQKAHuaiHfs4JPOvY2PZ1/6S37KDs2dEDS84cGg2g8Yk0tGRYRrwnDONiQiY0tFI6
00DSHLVun5st1JJJspJnzQe4aj44efSUTUjMMtUX24Swa6bI5Iq4Ick4YXgUei3O+UDag6jRH0Qz
2jsGof0AFH9hPbEpi0Tbs3qn0qUDEqfSG65lKxGYrUinjpBhBGXVp2fBtzYQwxMDqLjS+aAkslkA
Fp6zUj7cI5Y0U5HTpWmwaitoXr61YqrLqQHadWUiRRNnA50ta51ccfRIbg4kyBsQgmrjQFAJg7Zt
ObnM8kI9wryU0TahXkwHtWymWSDJyt+GqPZ2Id4CBKRY+jBdY78e2x2KG53MMEhe0fBHzxZxIf3F
fjTxu8ke58hLRCIVPCrkV8vZi9U2a8lanexwjR5pwlNpjb9DU6dF5//aR3pDFkiOk7SjLTB7iA6T
aod7oxPwPNjwMjImZnvNW3ZGZBcBkbp50EXpDXrErnJl65OocB+aXZ5kpxgJrGPB4BzIiTHM5qcT
w2vaabdIcrNQ5f9T2fjPXRMMuFxAEuKU6wGGVg02H102BDS3DAEohndG1uVAimF2ObzVDS6zvdVq
82YRX03YhZd6fJ49/Z/XWT+Oaz1VCOBFTNKX5kjkUWZ3aWRlXGww2+Cb5nCbTNqCqqBxtjg0z06T
A5Rq+6dWi4+1TWbkqMnwljP4wgBHul1nW19TpoodHsct6UTTZlqKZa+AcBUFA+XJ0Ywd2x6CsDDP
uE1V7Un6dLcmbP8NvGnhI/7YI7C4MGc3yLHnxDMiWN0RVHHURybYDrjVRIATlmcS0iTA5PZ5AvBU
JBW6lQISvPUVggcCmq2+QuphjLjtwWp779R52I4qhsMKGi0PjmFulwjAsMP4NEig6COZFSis7MOq
Ht8CtgLGkKSC03xCG18o2JKhIV/5KjoGj76McrmFyM2RA4sLi1B+4EsdYujv7kWYYtaRfZk8zBGS
vbJQ4vzfL0Y53EyBBqJhQrJ4lB+igLFZkMDeLvmEt8xs94LA5nttgSArUnWmlWefE4ooiGR76SaH
wLsmPxkJ6qZwJKPBEeP7EI3GozZharjpXkcT8l7lqPlnwdgyMvrmXaORuS/ksSsHpfQ8jejpl26+
erN+nPqovFLDkhpAXhtKu+aeuaLyc9F+s6kJt6LodrrtALYN1XeSETk5JUTn6PFbNxfkA44nXNPN
7zE3/5RZLo/e+tAZf22WVmDzTl+UN6vj3E4MPAD8PzlhEsS68WYntbxYVEWBPf4Y+nsqED8wmAVE
Q4c9EHg1TA5EqXm/dEzFuy7M8JjoqITRpva1uJEotWxI8H6O7QopmNGW26m1AX0MTDiZQpHCuP67
2hltmqYuqRl2J7a83cnKAteOUZfKFUGRkUwOjIL6XebIgUfOxCY/q9pOqM1xgJcIhTZEsm3pW8Wm
FwR/urG442+7IliM/0EewvswzwQQZenBZMZLaF+sryxMLhuTKNtxGdvXdsTgPBYPCemPmHEvP9vF
dLBna9xrBQluHa2X7/RoeSiJr12oAMdIBfkzYaiiWVi+LWt6SxRNWxZW5dnKW+CGuoscLyJZm86I
hjUNi5OLHq3O1XUx6ok1m1cHfbneieQ2OOiG+H0E/YF6v7dMuSGF0FymE4+kxV09Gb/6ahmYgY+c
oyF5AIMyWeuQm9Sy/viSBmNqEiTNkz7TRItM7cLc+8KTgUVwpbGrDgtGY8q/FqlfpFHxKOHw6HdD
yL2w8/ZFenP7Ys6sCud4Imds/dvSMCNk3+NvSdVUYWRaS3vqt8l9oofbyVn7illmPrW69ZEyDEL7
70Mlya74WnH0CTh0rIZCY28O5tXNemx4+gjaZ5HNlvbP1ntgVDhUkX1m5rZ1uUU1oWdHm8TdqjSC
JRUFYMB5uY6S9RijYxYUwAjwv3RlPR4Bszd+jT9625bIp/4sSva3GiFt5zJ51W2zC6xoUm/FYGFP
cbVLFufXyK3yE2F9aiM917jaDGpVtqCrJ/kcxktVPJkFKVZkTa2wAcBNNo4sLUHoaxUgybwaCqtJ
PqswjeTkWvrK/2MzSfKYTGkicjRmfhzHN8sa6K+H2uIARMjDzNU96zVS9iSpmNKxXN/b3vjRQ4J7
XgDQ7vXVahKl8V6DfnWuRLygcRqrm0sVzlLvqaiK7Jz044pWBL/m6iDOGqKm2C9g+OQ6V49pmtTD
iNoPb0CSKSqIvKzDsANPw2+p5gdZWwvHcCNPhiZ8jRdhp8uHKhAS9uNbB7ATDJK4x3n2CXu6xLQS
yptdp9oxR+yPmZr/+u7WaSykdd4D509SEmDVj838qlrCKnrgIb7mJMt9lCnbbx0ciGPSTKrI71bp
VKcYa04ne2ozf0Z+NrZ3j2d/lQsersKstJ3ewMQbaw83IOG2puKyqir7xYMmvc0dEpGWMjzoacai
xv0kqUPzJAkK7FBy/lU+Zkjdx1+aQnJsll08ha81suEzOqDxyJvMqTozjMWsdRrK8N7EcCgbAz3D
FKVw57p2W7hahU76FxQi1pAg3S4T+95n3bOPBfhK5eTlNdbBIMdTMQdTNwCeXFnAiz3vaidNbsi5
s51VaB0VaXH0lvK2ePMuNeT3EGkmO7bJwpa9mxbW1u7Y/0R1kSPlGMJDaTroTycvv5kuJo3GtOJ9
RsUG85INccacYVzm7sy3dTsjM9s5dPA+mtA1HsujD27bz3LmZmPyRmZGUs63cgZbROljM7ckabIC
Brau4OIkfaq1JroNaMN7sTgb2z14U0hTOXxDgj458/CpwVXLdc29WdIr7wBmAmy52CsgPHWzNu6U
iyuHHFSsDveqct29NGmX8/TLq/iK4uIBqdyKW8EMCN4TzVCzPmOsT+k2STzYbX2IyyWfqImLLlCb
kXXnLUIUGSyZxXfLGcwT9iiSsqTb7tLYeefmSzZDy6XkNjNoVzrDIdX+2olq/HTw7K0Tp2csy79k
VW1N5OD3gkPccb1or2aLeCgxHeoRnYJcJ4mDp6Z7x6ibTZQfL9Gw6wQEq9YCS1im70t2Lxl8o0Vm
sZAm2gnzp74lNvE4cN38RJ7Y5SO7xcHCTqvPhNI0Ww+b9sNKZjDXK0h+oVmocqQkqCX0nEa3dAbq
MM3xx5oSq0GRT4rQSHBAASqUOhILRho9SMrmYyUh9XUGMfBkLux1ZMjshFXSZkHDfHNIMPCTimAH
pTNG1pCK/C0ZNC0ZR9XM4u6CqKHcuvbsXhOQgZdqDPMAsKwRJIp1/lIB7Gccia3T/RNW0YcSOj0D
lxYaUafcVsYMMr9hSefU9pfhIr0ehUWMwkQZa88tCYyF2oLDoRgbipPn1Tx0+sNMxH/d0UK5E6oj
4ohfTJWWIxajzTzZ1sOSDnWfKNb+lIi6/34Q72Pg7WoGMq1JrZozyGqqH8SODd8Vd52xk7X65/Dq
MPhRxUF6HfFXeB3ddMKpNZ9BppAlynw00DxjfiQldhvagXCc+utIxgpWcXuTrBZRt12nZHhwUDqT
Zj7gA9QcyAx92ziUnYiNIlViUG5VvgH2t48rr3uyMeUCQ6ZEw8Grexy8EBcW66Hl2mcdmd3JrJA/
OMV0av+oSchzRHEXANUwN2YYu3BUiksxk9sUtiYw7Xww8KHyo4jCYlfO/WctPdZVNLgbFuP9KVnH
DswyjhjtLouFhhvTRx7MXicfXCH/lbvpMfbWbO06HMTW6tn5NBPWPkVK7J5NigZFhDbb7aXtsxdF
soLcpre5iSvrUZrFD9Htr1ae2x/wX+fRbp6czqEnLoF+wsCog0lkfaAnkbFhXJVeaKyowZxF4Ept
NmY5DuxSpt9VVwVmW+L40vpHgn0GnRAOCkL6bLwCm3FsCWPD+HGx7cnZ/dkzzfmJZXquW2s+26G5
6xnYvnpdunr7rPrc8K18MT7Rzc+HEujoHPbzm1kYe26l8RkAyqdOHOrFqwnL7qWzS0sSnJNF2DsF
4ol01OozGZW/OI75MNYfLG0a3zZI2Z4F2FSNkito5sW5pS2zsDwr91o/OEG+7Iuqxn3W658NAyQM
1B2O2yTjgF3bgSIFBNgPwCszVrvW+hS1AWpVmetPmU7+ngmaB45Xt5kKx7g4ZQNxE3YHwdJe5Ce1
ZmypEoj4Y5fglwb5Kq075AjbjBd7YI068KZvR0IfMaWwPv3vr3r2p7vc075xEzqnvj/AA8IgHQ49
CykO1jCziG/tJlBDVMo5hZGYtW/bbHaz6tQ6Zdt2OQhjep/4zZ3DKhg84H9uF2FYKWz72etQ9OcN
Fhd3+WdKCAujDPfgfKOLXrM1tjTywpt6RfGumSNu4DpMSUNhm38sx/V7rX02+aQREnpEBMUL1Id3
b0J5HsOc8TH/gik1mLD2aAdo3RIEBGm8q/UxuUPe2cb5rN06fcagch7G0vyYbRTwBosAXMAYcA3l
vBZRNCPk8c4OLccOI4pa7We1X0x4FYhGRm7RJL4cGLwxh+fgJwMBD0yUAY7pbeQQo4FPqnQJ3s6m
5jUCTbzpa++gS74leqdnW+RYFyn66WwBHQIHoXNtrc5cduBsLftd1k/4+7AA7ty+PDoq2dh5GdHj
FPPRGNTvuXTyQ5NW+tWLjLeBMnpXyeRF00aIpHL9TqKU8vUSobQl3nNDiBdQPGkOoKICXleaKX9B
btdhGuW//3A4HiaNQSN+To7aoSjHtxkrzwnqc8LOq6yPDRwuv5PtMblnyTI+2YPe8BxRcRO0eYyz
s8xa7jGLtN+wCvMtS03t2PDWbUan/IPZv+E7TS3Gh4mbTO9Kvn2mfoS2dh3+eDTWLKNOSJaKwKwY
zHQu/7tAjHuC0WY+nAmCjzAlBLfUq/bocDkAkurksPOzQUYM5alwo/SwwPKohJfTMgDtNE44SKc9
seNpVxc3BrMbzsN7EoP0mSqYC2JKtvEM1KiHjKJbsgzcBN6LUBOjBpOIsT5ZozeBut/iOn1ERFfu
cDHwXCFDW6LCpFZh+ZQRVlYGGDt2019cV6e8YAmuPDKHHcJwlhn+zpSrH7vibrIp+FWrNzfTkv9g
hqZ3/ZfDMQ+6mEu2INnB79ivr8yG+JCUUPD30RCbNPlMiyanHS8LEaALuMWDkR/COHYvVoPBDQqS
HKOTa/Iit5UfpU1zbkGATwv6xAX49YUTmm4ELOzv2TL0Vz6ifbFwpEU4ZS7DlF+sAtmXY+RfxGm6
Z8bfsH014yx0zuhGHyOWaiM0+RBOcrw0twQn7zI005WwRqJUB4uhQNgbaAeo8DP26kERWWQXT6Z2
wCsToHjzdsCkkiHLgh7NtK+lCSJdQLNQ85etEannaintXb04j6KzSDxn7yfI4vMbw6q4MAaeCgwP
z3BVUBP6x0EXDjtn5eAMA8Gk6lfPMnWIWDomE/sZR03ZtsrksxuW9H3u+Ja1zJlYzrTPFRF9AcZl
zibPvbpd9jvGAxsI1w2quUjf+45Ptu2ToMyihy7eU/gpx1hrqPgRz+Xe+Jx3qA2TUkbkputb+h95
nLAOE4dWdDy2dQ7dtXfXKGEADDhzUSAO75MxfcUl3I8Q3XGACWqr8T6BxeBfiHaumTIovN60h17H
gNbmIptKl+hV/RFKfTqZCXmU1mDCWRnblz5J3hyyXrZsq4c9VPYNHtuSSGx2MKRev0Xh8GFTyG5p
flsGrClC5zTV/KL3dsN8M1ChUhVCDxy05c7ejhGd/Bnbrt94xlhvgXLCkK2d/OYOzhtJou/aCJdt
XaJVXA+Q/73AtswSVW67yePFPSPmeof+GdURvt+UdNhuQriVOPsst6JbmsMEsZKIcQ62kwrqjbDB
6eRWg8LRQ5+YaSYQ/j4mE8hqjnNHcQ2KaEeNVbL4jOYNa/yEQSo6q/9+8KLaV1W6/8ypI6jSHptT
I4/2RrRNeuugaJVYL2+URAY6H+tNtmUXFJl9E31KbgiIYARj5gk1SXdMQQ/qrP9PZdL9Cp0kuQFO
OfVJdauUeyBGUwROgUsvQRZDT1gVNoda+9srnKBq1zRfgc7Hm7vASatu7yVe6VPDcnJwCcVE/2rl
Kdbsn7gmobCFLH8TZfu3d5uHXYuBgRpb3ChJOe4SpGGQ7mJUvX2OKG6iO3+y52mGlQ+0G8QqQTx1
ep/aZOeE7JhTo1zAMWTKHwWzZJUsVLBRfk3y4R3uBhVlrBimqfiMvtD1iZKBT/TkeNoRmk/LwSQ+
F484SzmP17qDLMsajbPEjYcrCCcZQ5AYAPNu8pqiTeNk2A1R9GLD7to1yaIhqBr3AJFShmwiPMWY
4u3iw8iEdXfN8rlMylvI5jhK+r+w6XxsHUjOCSqdG/ClKYkCi8FTQZX6OXPJAmYI/9ltcyjd3LzT
bewsUKBB4tU4P/V8L4v4oZutfdWzgv2zXGUgicYR1lP6zq22yZoC+07WHmS7bPVO8w6ECLAiKfiu
Su50QuR0TPpq3Bi5MM/qRWun9ykmC7nQtO0xC3P4gtoSk+5J2ZHk7vxoZ3nqW4LDlczbgI1SsXFm
EHB6Urd+2pVMneEG8efBgbIjQeHCmr3Sn5gLx/u2g0FBD4FeZrHMoCaz1mT8v+SEnmGDSA5VKvZz
RT/GJg6Go6aBlZKZIiOjhPqAiV6XdnQaTBNSU8e4IOJcaZwsuRSgxnwITiHnIYgmeNnMMFFTexGW
ihAPI5Ob8sQG7nlx9SfRE4kLOJBVXKc4zhEUBP1KWmZO+QvNyt1O0PljuwOZYua/BQWlPxh4NCGh
p+B60AEElBHVVs+ZZtrKwXWhzTlTgvac6oMecIGcpyjyjiLRKQpC7dlCKX6iPW+DkVgtvzfju7JY
zLiTBvhehdlekGnAqpP1YlQm74bR1UAsWAZ0639dlx9dj3+UWWrvTjl4GVKGOKmiL2/BYd0YuM6T
cIAS0Jd/czbxfouL6yzdcavXNCBxqo1+CNvy4qLn8hejN/j4I4/DhT6wkZ59y62ZNX/LuQ1XOl/T
mIvJuLeCNZbn1Oxe9XVe6w3GLisxbDB1UVL7bBFmsTfrOEeV+pBh+nBc42XQUJGK8FN3SOoLjcHY
jrUyX6ti8amMyIlYe/w8juGIN94fTVfGHg8aHGvs1cK88NFVj5iqHH1aYlzTmP4ZtYnuTc0JxIL5
IpdCP8DpYty0WoyzCLSvbBmgz8uHY45US0yokpZjsKB+apm7+Ehat5S4EnZcsycd771oLNdn30VM
WvUQ03lAMM+cssOjJsRvpybDwdKaPNCKsdradsmsd8y+Oqcb+BSKP9oaBBoq/NnQCcmRFYxEKIsl
b9MWC8sjVmjf4Ld+TDNFToRfdTUHs11pJsU9Y6DBl0mgpooezyjKl8Rj/9IA2Bd1Cq1qkdFDEiq7
GAR0tK0VGLzafi7zKpgYM04GyTShSJ7isAjpeIrPlGUe6GGCSxExJ4dIFL9wHLfXBYLwgJnghGge
QWR3XLTV0Kwnzw7MJcAgWytmI5p9NkD/D8IZKRz5VUQoyqVr59rp5HRMRvnGV8Jl5K/CfV2jPeiR
Ux00st42Hsw9DlbxswjgEQPpczD3GX2XNfwxYtEhXUDr1hGB7+bJ/Siwuos42ztzyBCW0XqSOS3o
LqJ2yAGij34YPrHHL3gOzF3bgwLNa4Rbmk0aSGJ9gC3mESEw30zW69TFke/M9kVwkmDQYMO/wJ6t
EwTeEwEJNc4OvOheRuwMrHcnWh6JbNEK6hQ+DWr1FrJJjVh83w/5G6TUX5Sj0cFD5eOns/UTFczI
MzGsbpjtYs7RPllwf5OM8rWwCN8tkPHKrIKYpbLrTJTb1VwqGx6AUWzDuPnFhBrP7FDV0JVS8wA6
4GXycG7HAMZ3lEZQRbIluSkFb0Y3n2y7Le69Nj6WpfwsK9BZccY4hiSJETM7E7lSoE2XaB8ZoO67
s9HaLwrn0gmzj9iHJSYF1JhgeFVnM99nhVfaRI4bHRX1nEQXVVS7AYbynTlReWL+92RQJhtei9y4
Z1WecaBzR6PlXBLUw9ReJwIPugtipWMPGPMg1KidsQWS6mHjB0fAZBMgXDjnTIwfwBTtrWenQbIs
9sku7e+lq/OtLNxfpBGOr+RQbSKM6NTk/Zn8Yh0/l/UeTiDzF8u+LXKhxjS8e2+DsqL5gcYT2xEz
SjmDLRvMO0B43XlJSClgrteM+7oxXg3GqLthpQAUrDzdxnyaiF+G/hCVvhdruT+aRbu+Yk9WNxmX
qiB7Z4B50jYzgh0nLh+2wrktGexjsrXQt/hVgqHDKE+UfRQ4C3kvpuXt4l7HT7MaqJsuDyQY1VOd
2eal/rANhAJxJuUZ+9WfEXD7zunJO0RJrXaWpn03Bn9IUzIjSIltCTqHNCaPuUfBElYDQgkXhQDQ
cn4zXOgNDSMS0guaA86y/qnCPkQ7pHY2nmC4hFwe2mBzfzthySeESahxYaXSyfu66rC5FfGrOah+
k1nRr7lZUX9u9Bfeepv8IbCjBIxSfBU9MIyeIG8xU/WQPPyRKvu3YdhYpVzAP6ongydlujfToqQr
295T7qbLS8+vwNH6Y8kqomv3HVhnP0f2cekawhXcOtqqmuOyr4EllyObEUc9PMHMQxnJt7D4jSHE
NGAM2i3sx2+gcGsYpAz0LvrjxLbcGwheN0vnqW3pJPZmuclJgheAh5BH1IforMtqBTl6oX3KVokE
pAVHj3keMIm0xHuwWxo31OCDL8zunMw2JVhTn+BBdgdXii8vmQJp4t6hNso183WcR3oThmCbPF8o
lKZXUye7oitCj6+3e+6t4hkV4XutZ2pjOuRl4Jnutl/z1DCv1r1XxP7ovIllKuhwgkdXV9OZRS/k
OyRRWmXWRCYhwa4vdp2HwaC6cZc1j4HN5yoGfKCevOsTbkPRdz/6lAVkYLl5CQU2pyFBdjD+hMOb
EEIPSM8t6/5TIxJy01vxicw4ZiEYTFkQyR8jCQ9DVb47zCxs3svNgq4Yf6AOrIrAN419ufMvJU6j
X7i8DHbzyXxi4VUF+I1OY2pCn4hY87JF3Be1DCh0LhXf+R3WtzcJkHvKxlMBFGnmw0XdYh4aEIG+
APLhtyVoE9MIpgVGWjZVwYJwIUhiPlXidgdnLZuLb5wJj8pOfjlJ87dVVb2dBDq+ERYKgs0q3FtT
vGffRopWWx5JtyRa5ymVw1/RO0TesYsS0SfS2Hs9g0Nq64JRR97VKHCR38D/eFOcAqaXsM8x2nc5
MOEg3iFw3BhVQILoa8SmiNdm5W5BUI2QhPBiuTm6u04EyyRf7LYsfYpuuc0hvAN1pVnsjZOWf3dm
0/G2ad90twzKOwIqctTwCA8Ycq0bFNMdwI09p2xut6SAPKSrvaxPZFGLPC/m8NL99HnT7WjUGV/M
aHLJQaKtFucsoXy029jYp3Z6nlisAbOi6CpGnlNYPEl9Ya44YiJKFxZv4YSGP3V5D+xnVpJT8NtZ
BqTtdXnuooz4peEPA3ZmDrNdHvJ5H6km3OE5IIW1EqwN43M4M1WxUwEGg60LcreTAmqIxnfYRsYM
Cnmhf2Eb9WM6LQGeS7xhZH1hoI0SRbI6YXd49ZaCl9y+DmP0Vi4U/B5DjGl8z0lp32WRFUgLuFQ4
oGcw2BnUE9tw07q5bHIiu9t3rUasBReymQAZqtuBCVyqfmj8mIigoSF+F97CGkquF/lL/z+OzmPJ
VWwLol9EBN5MhUBIKpnyZkKUuY3n4A7u69/iDXrQN7rjVkmYs3Nnrhw085V9SrOLjwbtTy/kJu8F
mwmqpYGg5msGz3VoPpf8vOPgzxc66yuOuWIvhsyBLIq1LGVpbFhdDEvS+jMcuDreXOCzWyeTP6JB
wMHMvdfIwfu1lj0L4dxIgdM4o3ONMmL+NAaKlPSoh231ZwKjUKhJD0se1Wbjmvs0XQnb5eBCOKyA
r7KxABtyys+mAL6bj+kFD2AdYWIOK5sWHMB9k5081/HqRjaL2TBVGpQZLuBlxHHQYhKjdkP41TL/
Mf5NkZejwRb1dFxtjlytweBRVoJnmDG9GYpOu3anLVGrcMu73JGZTIybqLLPWrrLTlfT8sh1ojEc
1gA2K4GKW10MmFkstSTEJHVgrlu0fUt34k015ufB4sfFdftFDvboCA4A4IQDlmLxRVcbYGAJj2G9
QuzLbQwkswQk6KDw73AOtQQ7swPb01dU1k+DIoSTYKZXK8xwCaYJvXcAa+m0sg5cby2CM6HE1Nw7
hv7WU8vkw6XBx1nL/0bLzk7d4BosAEwr4izkZmehKtahr6e/rI117AveEQIV5h51CJzC5FLtXgC5
7kfTkpiBcdYXhQcyvrI42zjuEb3X9A3PTE7x8jizknuos+TTXekiWKcmuxOpZL4Sx5yIzn3ylBzb
DHQl1U6moEhCTxYu6JT0CzHO92BO3+bCOBulvmGjCz4iBTdUCzqPGBm/t5Lygooz6rp4A9Tk+3Bj
PyHy4GwrhjVMbOWVcyj0H8RRZR5xYqrKJ70/Hses+JzP2SWN2/xBF/aLbuNisJFouTv6s60mhPPg
ZGL/8VfcJ5dyXf+AD1qOtiWPavtSlu96N39D5jC+0gSoWNU6rIJrTdvbUqEzXWIWIBRIdLa/TBqy
lu30B0o+lS1XAxxuccKpIEceo0IEHTvj3ZwXr4urSFw1ztVjRXYd1eS0GNjflcZ8Fr36lnqDflCm
qj2pdIWwrSKnxWREQHX+dMuvlk/io40thh+nI8Hd0QDYNuarWt6KxKZzoWTq53C5la7N5s3sAlgn
uu/MsQeQxE4BYmftrhwgihL0z4La0Y7WUMNJ0ji9DIL2YEt7qFccDkrZKijt1LIpc6vsXYlUCLFX
HLKcQxWnpZMe843NyXAcuDOfsDOQ3QEuN0vp0hWFymBbkKgHrElGQrhvRBFo7akLi3mJkpGZAJ7Q
x6T3P0ZjXtViRR9omDjStUt4TdmwI+0yzN38DQfH9uEtQ2SpenJolSEGyVNMD7hQnyqCYZQjapG5
4tE0UmpQtigfhxtnx+ynHitT+4F2I0LkfIq2tjixmWkXwcpPwWy+A+e+s+BgEtU/DE1hXSh5f5kk
4ltWTPeevrSrRBxYCxopOGv8xuwKdp3nNAEfIcws8tg7fU6sqCwx5+lpAtmi/eM1RBy1dFjLphlA
XTgh/mR5NksQ7OtuA4CuZnkwm0tkuHygOvGIzgO3SYjbCRyNP/dihcsat/1crtO5sz4W10ZoKrjt
YxXiuF7o7oFCmxRCBIpE4ryDxf9nunbCcaPBZUbKXDq5EfR4YFEsOWqs16SxdOZhNjt63Ufaunj7
hqq7cFjb/2hh/zImQUZIW7+h+C/7eLt6PAcpXR+TT0QW5WQrtgIKG8+qS7J9D3O83ncuzy7Faa5x
h/5niTqQjWNe5FcFk/iE3kwGOmlaLsrRORApS/3eZB7OulgcZ8JTgc1KnPoDhnD+hwMCx2NZCzew
ZvPkCO/dI/qZAaqsppQmjMoZWXJNbIqWGw2fsFeJGFy8IfFQ0hiEK/dzzGCjmi5tPAXUPIScTjGY
TJ9wiQFFZPm5uQ5pV8F6eM1IQeQFf7U7I20XBYkE4t77Jk+jlJpb2EG2F1azA5FdHXdJq46n2bFI
4Xq0P4I3CAbqavdU1fW00+MLMKwBIGproaOIq6cRqAWjgVfMUoPGWk6crLkmZMXhYlbOncFw7nVx
UOC6328UJewk7MFngyLXib0PsFHzviZ6FLdfxVyaj46yPJVYoPd40EdSO/u0sJ7LOP1SB0Tf3gaM
mEyc0Brt5Krmb6utf56p+evsuTvrB2eAi4oIYdWFz55gmjzGW3md6W7Pdwjl8EZla5zLCm/avLHo
8xFzOCJAtBoYdIRHhdRqNRxrUA5JQu31uWDftjp32bQ2erVwT3X53/+dn+as1xcU9T+uAMc3WtoN
phy+ndvhSfSk/HZscQaOg+6BexmAe8aWwBQE6LjqTGZcYvpMy3l8Af54qD18ipw75otRqAfsr6+m
GGxATUxItjr/Kd7ECkrRMnp61de5414aNe4gUeT7hDa5h+KEFjfjSobB4jbdsdJXJ7BL5aO0TPPE
SZcAdcubSDUsygrBHbJ0bxWSWMpf7NYKmR9D4rmGa255a4ZRexx3GkYms9AQPO2aRauMilGNupLK
Z8OUf3Bv7GDOnLcVi4s1pmDxFOMJYy6aKhu7fYkTuYWy8qpTY9InQ7sTLIWCfkS174j678mmzLuJ
tl2iU7hBEZsY/V7aulB50uX0JQllered9Ob93/pLGXRoMWoRNspDoyjeqCB7wZiHPUdQl+qyT/er
nMjJDJEfppQGviVxz7FwfzlNY6hdGwa8qudG6kgrdG55z5WMcp/sp0bi29e4MvdtUusXHPxsaPNj
rLe/Ob6ZG+KHRPBkaHewDEitmHeOXokrFzFnrUziXxmR37K2A/EMK6QChaqYcffeiTW0MtiSi6bB
M17wyOkt1ZuUGopQxbbhyOSb/Z/qr2ZNHGWdEX8kwl2a4HKbXfWbLZazh6ql0vGjUm+bmJdOEPBo
hgAUNe8qtxwPzszJmUako12/oj+YD0kzq/tJ2armq+ZGFB18d9u/Elg3DrbSJgGFhS88XsydZADd
186nq7NS3Wo6I3Bh+KXiK9aeVczgyXVOXB7ZVXN1a1/3ZpAbXErgczdiSnakPMDizMTghz3XqDHn
d+WxccUcULQJlJ1FOxLwRFlsGmPeMc4ascIdkaY2nIR5lkodsBCNox5QiFwotd7qBpFVlz12Gsza
RvxWs0WOJqf2sxFrd6Y6NA8rRRHScwb4nzmAID5NBYhtho7sUYFIr1eoAEUpApt+ph2UN0IYRC1x
vpySjsRBklX/5iknpLt40WJm9QXs2BeEy+rgpc100lkgLWozP5Ra/AtFFuPjvYkX56ICXsx5CUc0
vzl7kOesI1blPmrpepxF88nKaEHe/W9OcSNXVokFhNw4pGvLH3txWGivOMJAXaFonFX5qLUAcDyS
BbThwhx08riG80tIOht7jM44BteiClcbDVgkKNtte+xj2IK8n2jTzqQZcIyn1cKcQQNJKz8zJCCJ
N0zob/a0amecrpWqpwhorLXZMVHvUeP+b4vEPXXU7NzaST9wacvjovD9lhyF7rKbjks8W2fgo3Jn
1G+Fq9lnDhRwj2s7qoZFB6zUQwyXmDDp+JkfasAobOy2cpTxEWqEcqp7QznBtWHBLGKxNyTmv27N
W649tJ24W0CidvlxpZHH1xXLC+cRJk6KJHpGCb0vpFiieUmlv+prH/WNi2SR0t7TLyho23gWjKyO
/EGqFbY8A0O1kP9xBF9h07PMJ2XyU2h5EXYrViJA8yvuA4Sovdp1ypl9ExtsD9QERJwve2gcCqg8
yMqLxWBmNf4yrO7BsMXWPUrUqx9WwFo5GUPNjK0bePXTN2F2cJGEqoeSqdvQmvYwauQsVNTgoKmk
jUfYnG+EMMnPpnHy2zoTGxX2bW75MleV8ZSZXZTrWfK+1In+ALEaIvz2r3GnuQfKYAQbB/7VYtTk
RFWU0Ja5vt1SEZe0Ga0diZXxnBn2KcUZR3Wme1GUFMeDYC6oBJB5ERv7kVDxZa2VbyU1/oN/kYWD
dTS0eA2bWHzMGMeoQum/M8XM9giDvHxHe1luC2UN1PfpJ71jbNFXOYRac4ALq746bDqpmTJOcc+D
FKMcuX4K3U1xLhOr3w8ajqxlWUa/4QBF8E2jc9ehmqUyMaDJTCw4CO39OCbqIyDv+qbKdA+hUDlT
mPRSCFYgg0kCSlKQ5M+Sca1QLoS8HCak8zqWw5vrsMxn1WazAhETxqPKi6tL6436Ni6BTFw6/dQz
Yy9zTQE5CVa32fJmVp1cdbXDKPA1tF1/U4US4yy0X4v2PXM/lzQJK/clQZdY0UacmhOCIIDHoGja
j0lXUZTkXuhZiEyNGjLxOYOKVkcg4mp15jxySLDktu4LRYxYHjLydrQ8tySpes6DYOd5IIGTubM5
O1QzTYAVdCvMEVPv7QhGvTaYAOhF3dspnhD9NPDsVTXvRWPF10uoAXN7nDsSWwZRnrkj/c2OYH6n
1WMn+8F33eQNdK41YplKjsrq4NTOTlp51YZpP7BwdVpikRUbi3kwzv1IogCrAALUQ02GTVCYVvEb
6VR+uO27hwLWAuDAaH5qMXHP8x51ycjxOzXXKftxBzNodSVqa0ZA1p8KSCtt+VRonGroox05fc/W
QpxPhOjH0aSuCIXdZ7q11i5pE0BbrGydBTF7CckIhXlOhaMi4V3UXf/QeN6Z0YNYxrfS2k9895RL
OMFovqvzeqKRwy8nSX5qubOwB2I3vGpUnA9mwu98U96SnIaQ5NWyapoO5wBca6z8NFD3IqIHdfau
Lx8JeB8nmdBHGSMU5oWWXT8zldE+zC1rQtEE8fBfRVQTlzMYBH/pqF0p5j2dtbiDBWbNH8d9Lltg
DQRzAOmP8Ls85dXRcG8VF0AHZU4UP/+iE5mUObVkA96G1fUZ7xM8VXiPvZaKedGEK3JI6TJeyBPf
sT+MDSP3fM67bg+SxmcD8Q44cDdi31bU7jBAMO7qO9scEttX7LVhQTaeE9CsfpJz883NDsZJz/Oe
G+ITTXXWkNLgS7BPQnpP8X1MO/qKgtZ4IPQlLUzfAFIJ64bxEGTiVpnVZV6/5BTiQgRejMl9pi2Z
j5HuHKVqjrljnWa0MCfmqEwwFQHsgsHyQDUqNi7HX9vSp9w6RmrxeA2P9XNp8vVgC6xw+5kxRUPd
Fw6OgFRZmM7xa6OPhxGU1zDtlJiB07RDoGWr9m2yem7QQ4v1XybsM2UFILwvbPQVyowlaz99JFxK
ORKr9AZ01bNkA+RSa2o2m2Tnw+oGqq0HRh0/pLDQcpC12LCOhW2GTXpqsjMps8imsXqdP3CdRwmn
f+AZnHWMo8CyMdo/SftcaN+DtR6G6klF5C28F33411vZn8E1W+e/FkEmtTkBe7MY0ezhu1HPylTi
J+oiyUdlPzP87kFh+OVlxlEiAMxA7AKOnezYMLJbOHZccGp8rVuwCA8Z11Jh03qh5YeJYFuSBwoZ
U917lL38LCnkmBEJWGdHy7QcjextKH9xfO9I+KoshLPmplaXZhh58hGI0NnqZ1cKfQGFcKNbX339
UuFZUawBUtet7N7Ah0W4Pq6qdVKxqMZbOVJz0MqFVculVU7cIH5RPBCB8Ed99qsXs2G3vtDMnAk/
ptqlt49uScVfVG/C6Ewdj/zY1uBJ8aCwodwqI61LHx/YJGN5PRVzAcOdMgyP912PDMbPlhKWbolY
ZiMW029sqFk2XCYsCNUUjqy0x1X1NYWKp/JQ1wDsJeZZtL72XS8VvzxU2BxA8lYa30fkYvvMeSwq
BI2lTmy9j/LOo+rld1sHDuNnO8i3gQSSNy17DV3UkXtyjxEl5DvMm3sCnSHLzf2QrpGVv5NFbk1K
ZtDMZ9keJgjadM0RvgTr0f3L2EZ4iLKJd5Xg5F0BhHAq9nQwKsSrG5h6czEQQaMyydkZTM49OwuU
ByRjwqB2UE6EOTE+F1fgJSdH3rqYm65ML057hI0+kKbVlxtcHrIKlKVwghxpMoOGZHWnoURMhM4r
Bt0XXhbKio1wwjjehxKIJqlKHvBhP5rIFmAviqD+xwnIt9kG0OKx4/XOiofvuw8prT9zxoG8tTls
oG7FECUAjmBZbKfhqU7FYwb2jze1P2U4CQzsV8VNzjxJYtprAHl6JGISmsEVlMyUxepSpsfHeckf
STMfVIYbLAgY9TuIZ7cGYytmkr2FXymBc1wThI7tz2U2fMKvu4RtPaSknUipd2WeHePAxGaaY83W
OV8RmGDfMPhd9k+bXzb0RI4vm+UaG5CwBqbXd5z+nIArjarMoMFSWmq/aszfU7+3Go1ZDXT6ntTI
QOC3ZQdKbj2PwZQXj0B9drYB0ZTnVp0+wjBgKNmvSRyWPVWI2EnUevPAoF8saPZ0IeEt600NbooC
FutvyyYQDL8Ioz+6uJ2HQjtSsxVM2rtKSmbVz2PyrDi5r3QNSXz74rkUgFI2xH3+tIXD7eXe1bwb
DOUVkgRbKV4iQNM1EpAEQzdf1imtrCA300u3bbU2m5WcohmvD5a9CeieAHnO6TICQrJDoj90ALuK
wqx2LEySUp6YkWnoulTEDhiJ+Ypvxt0SF3Vb3edgGkI2GYzg1uPIY3zmpl76E0tbWfVkosq9ogtc
KiPnVgY0Hb9Znm1b6HdV+cCs5RCFlvWhXY5lzX4McCz7fxSwl2S4yvY37n+N6T3r0O9enVl9xqwW
pgm7F8b2IY1pjiQMny4/5kIHahp13n/WiJmc21SMHVGq6aWzfyYVi6NA+1CfSn5Hkzs17dHTz/oq
njXrXk+nqUdxtqpzb9zwzG00Krq07l2TP7r0GwoqlilagPhFP3bzUMT0j+ALqbOosdSPzP7LbNMf
/Nh9dPurjSGpdjzca7CrKYBz9faUa9w1rFi2TmiquYNGtpExIFAXPiC7UyNe9eGMqzICTo+pHskM
xqb7a9YXrZZHB/oKhayhJmuYSinnAAoLrYi2kL4hgprlEGGHIOF2A9B+13ncp5VzhRj2merQOQqP
+MqPLNGhN6rpgunmUiE4E0VX3DQsiuWxN/WTgoBjzaduPsYow42Btyq+9maBUfs/ZTV8dkuUen/o
/T8awg4J+uaYKpg3Pkq9DmdjerxX5KmAwjp6gRC+5X1JCIurRRfHSkh04TXeP1H1vYc2fjSsJHBc
BBEsADzV3Sk9LNZB1QvGn4+249yE/QCBbbj1JroGfQfW/J4UPKfwg23bSeghF4bNQHN5CFd9FbQ5
YcQuFEOn8R4TR5GbAdfTr9eBY0gMSiusUF3+YxQ/11I86m3GDOINYT1toRKPO8Q8F9ycVvyfq75m
KE9tbpy69WOyX0rzb4oxKSrAduDegXsTMFQdathq95ESp93sKkESK38UUJ2rld2q8opH/WVCCmGx
8qcoGLusCu0HE/CEoAY44dUm2OgRBzbZRhDBYs7hHblcKsUZEDrN0M60hzZVLhChSncr7DK/VqYx
TkzwiXiu2+qDEDpJw4l2b7xfGUd8zl2E/oq0u7l5cp6X4gM3FadTiJ0mZ37TeTGfFiyLy8J5B7Qf
9hElf+Ou2Otu+yDwQxl297imCeJnia0bJSHW9pRT7eK2f47XAllIPIPCxRZKM06FWU9XfGVKKcdZ
T63dHUhkWtZDZ6VHMS9HYj+DQQRiVbj3HxhUDovQIgViIS0JaRmWUQtddWmsBzimAaWb8Luo6chy
9eagFLCiOgIfPXTmx+BdvZQ6Td5LDtO+4IjhNQrvQFY4o2uF5SAOkv/SKiJvwMTntdHAgrKlRzBN
tu10D+BO+V03o1SOZixZzJ21Jt6XRnqwlmi1+qDRUYW3g4XSs28Xb9RG+lRcrasWxltv1RAaVVSO
BiTOH4UUdGPqL2VdP4M6DVSGv4oCnIrLXYVqZI+gy/TTbB5V4eH35GfJiyyi7IDmoZ2jyMADcWU4
L/k4vsRAgbZ5U4X+2vtCpa2xhXJiYlpDTd5AoPJo6ukNIZ9D4LSf6tvoGCG11bsBY/VQfuTbjzrc
wZmxVk6h97XA3ijSseSroRKv6BymXPu2yqfNEaKN37ZjnK1tt5h8LQbTp5z3jfNorWS1F7Jq+Jw/
asrZln7xXRS8zMYEwrjUXxqitnFun4yMA+l6XIdrCeaxsO/jAqmW1b6nvDewMojXhDx+6Gb2FHHQ
3e69ZxFlkuTrgTURNaib6ojkHsSqRQsXG3Sew4tCF/n4PM31U0aVsM4xyl3r0ASXm7aUBzhTKBMy
U6jYWfzVESNxKnomdNzzDt818I2/DgowhJz9BNa7b7MT3Ut+Px1WSmA14j9u9gmw8iFB3+vXo5xY
K5r3vn/quscN/wJhWDHvjnFdGZBwLZRQ2GeOyakd5DPkuIQkEIv+VlVutoCx7gZ1zAQMkKnYgK06
iyhc2Gq+vnkm/huJJasEa6zi0lVNAZIIA13uuBFP6GDmNMExruYk3cQDLe+Q4tjlZfxuunasFm2X
cg80PBsQg0JdT/ZT/iY0i6pMzPjpa0wLmaJBGHlkUve7Q26/j9TnJPXFGYCyktp3HwqOKl7zSIR1
kt+8R/MtW0DikWxngg+15SnH5zng1knkv442YZWzBr8tAc8/VZkJdoEAZVbXEKLlHCRFWHe/FX7n
UaY7rWiCvnnEfnt0jW2HiqttAomwA1q8K6EmYMya8hMTIwUuTSTFLRsaYG044GkWpRw4o7Au6bq7
pkasK6HSn4i1nFveZH1WhRxxgNL5bGE+OPDjV9YMvGYhhNKjHT9kW+5Vna5YDIBGuCdOXtlWJsFq
ESDAvjc/bcRhVblqJBbmRHAk9O5sdlkJawJr1tlQ1PNI3V5Nt6S6PiXayYA4pbLJyRBWkAnDIb2z
eDN3dJn2YI31VNk7/Ga411g012EXRxM04ARw5TI8MSborQ3Y67jo9i5TF79rihc9uQOJKDq2LVcB
JiK2v8huYBOEdFE273LGAfIkRXK22UCx6vHr9ty7RA9J1ZdF2GZkId5jY2BYp3/U6sNqO8jQTMnN
2GF/rYbqG0Ts12yebSa6so4jneSP05rRlED2RvpshPO9MuqNdR157GEdAUUMnUWcBMmpBi0N9s5g
36kl23O9pV5KsIYbZal5d18d9b9GSSKlAhR6xANTV1rYexyTeOa69lPSPxcVSewGcdkJ2UHm1T9b
AYbyW6RfwjtOnbgBU6ETMEHCR6CaUHnkbdR46AeN+51o6hG40K4C6llSFafvRbIvFOlTncN+jPYe
dtyVcSy6h2GgXO9B4zg5ghUUYsbxCgyOfSaUldSOUpYErKZCa6TWu9dAzI+HVrpgXL3vMlteVork
JJm7pojlpajHB1PhDGZb3YMA4ulP5ghESarPRvdnjWNOVV91inW4UcY0t4GnamM4NpA3vMnqr6AW
aHWGvFFsMot1yoBKUJjgvRaWKcHPsi6Gpoc4ExfJ0WqmaKRfCn+xQS+9m4JV7MlLSCNX980Wyaqc
tHiAZ4W6fx29Hp9iahSHOTGfi6bNji2R6AwDRrDkVb3LCteM+lR/nrt+omeMvDB+rgQNErZVbiY8
UfFwYuSZ8HHsvFqoQV9Vf3AVRp7l1XfWCpQhA4nFYIOWs72NsSvckja/ukZ+TcbZPGgSha4aXfRI
A4/ORHVb3kYSw+pxZd1k0rRC+/jyXvILXpDt3vrNT1B1NH0q2algEcMSf5sFSVS3XvsrBTaejNS1
mSzpBQLWW01PWDi4rTwrOaIxbFdK7PrQWRn7nDJzX3NUyoM0c1BAot/bNjODN9B5SQprzuw5AidD
Zn0c6yjjyrF6j3CD986+4WmsgfqomvqKnP9G4QRWKNogIGtJgUl0qF40m3Gcr1usLmGGGe9b7Qw/
TTuhvsUNnHznlSlBBkCqwwYJNMgyunqbPp4PDjYaUx0P+pDJ25ZmaEqqpCRkdbgI9hMP8qdiHoE9
C+DBUuWZWE3mfxqm9CvQeMOOYePz7I+BRQzOulxZ5Gv5Cjp2mv/h/5Yn/IupX8eGPMwUpLNw1YxH
JO6fOO0eB9tpfksQzhC2jpbUquNYcrYZ85R9kpUGC+9w8ScA6kaTx2BbLfndBeY1aYa+6+PPzgJY
dFhafqpuQuUW27rGjpPIBhm/6/dLlv7THIXF1EqcVk9XWgJpyJiUf1pM6qHmNwWVix1Ar04e8quA
kGjecgtq8qrUTK85BJ9O5oi0eu3bWZLvv1ODw8tkMp47I4BXGk5WW9yrAs/tCtbiVxS9F2mj8g+r
N/Mp25qdE8cfzZTzToI7A3Dd/lCthRckQS4eDY+2lfDQMTLkGMxkk65OfkM31q4v+n9p6m0Hn5HX
yrwEjaore1Y87H+WLCxcWr57Y+QSUkBJrs8uXrbtumhHz4xWE0BdpXntobPj10mBxWUl5clN7XOW
KKCqkSU0K3vDE+6cTDK9MmO5vLbZr6N/aDNHfr/mJaR0F22x54Oxljq18n/GiJ8TLDVQzK44mgIJ
Ot5OxDNgLsOyX0xvqq6L5lzKpj/pXsHTjzyuaDR0w62Uacxw5YBCxKg7FDLMG20lj897c05tDcmh
oOC3JviHE2Ea0m9w4DywZipy9eFjhCAeG9NPabSRm/Hma/WEN7tyxnu6M4ruuCIqej3tY6txUdr2
YAATMWhTWuSKRxjCmo0F1rgZaYto+lgV/Z7o3Ulkr0PunjQa5gtMr8lYhp1DCX3z09kGpEkNU1Me
aNi2YAc4FJO1+j8L4GynNye3JlbK6JZfa/gyfipAFPKCjogdBZzXQxPBN0+ekW5ISS9hw3utLRf8
97y2xSvBkRADOShcCmZYiytq/WRlTyLzfpiPKzAltkqr7Pozm7+0P6CiftWbesGF5eUTuZpDgU97
bYgvfDvuTeuwrnonGh5YSlS7pJbvdlocIEmR62n3zvierEuk9yCT41/UtJciFlGbOedOozgkWLrW
J0gUZn3MR8tmCyZoUZC/so1zlqpUWxbhSEmA7d3tYTjo+mu7/lfo3zN+zwksVcMQGaMfxwjWWrv4
BJ6v2mfVcHq4Kp4bGNqbSWhmBve+fUw1OkvjvvUqhzJ56Q4WIUjjoMrvAt0FGiMyOPvWglqGYvRh
g9xXRAYjZbIAOZh3QcrDbyX8rxr/gYbAjs7bacbKxXyRMfhlHb7joj9p5kuRAsLBTjXxcRO7I+Hn
UQaIcF6wHcQkLut5B23zZOQ73f2iF7bOj7YVlJ6fxY9G9za7DzYXVbpht/9qdz02kMTosmFYyR9K
1CqFwS2rgoRTQw290c3me6k9rPIGksVPmtpvaH1eDCD18lE3rftkvLrePnNf/q/6OhGsDLQYVswd
h83NT+FK26c8bySnYhUGjg7MpMt8Kap1nyWx79jPrrjqVYspYj2ZA9Sbor7U4O6pKz8CjoE48Cyj
GomxSFvgUBjvDIzTtX5sMXcwmpXxRAyNHRy3gZpfGLQZeQDDc18iouAho28ozRA5HL9JlePq4b7B
BmYaDlc79nPlCMzjtog1Ih7D5qnaFyajCUf86jc336kWYRYEczbAPwntycMiEXAzSaunh/Irx6dU
Gu+k5Q8GI0aPSXnXKSqrHwPKOpBR9MVxOAi2F+tCrpMKYlj3ccVwoz3MUuw4ZAeJ+SAXFA1Xe1oL
N/Qm+a9hiK8xM5UkA04SZu+IngSF05/ZNRcYJOdzX33CWFgnHEnuCcsFobrNoYcN3kebIiTiC4Gh
DvqnJxG/Q7Mk0dl8A6vZpCP5pMmbwO05DcBJqHeZcHjlzd5lcVeVF1xPrkW+IOUeSfamiNb4nma0
PeRcyN0u7id2RQc6V6D4IvJchfuY2XREkMKiUmDHp5UlB87QznzRFFSX9fnKfuBJtO9O86RjswRC
6SvGZwfeqzOIP2Ewc2NM1Ecl7x8A37P5fcvZ1AGqClhVQwz+y3mAzj0E6Yw7CrOr+q1wwivlwIvy
S8HvNJS8OLFvziPJfJYZHk52oV1t7bstvypuETU+YDPydV1QfaL5LZAPGliUiZ/9IsvPVrNCj/PL
LECKIArlOq6uFuhMyYnL/VUTsi5oEmqRBqxvd3HZQSPmdrIIwkCL6PKtxEJ7LlyVL0cwhXTnNu1v
62IyDniXIXeuA/PSqlLpWz3D/Qt5z6A7gzDKyMs1Kv7W11Ef/7S2vQMLTvvilDnzS1dqByrBt+li
1w3xx5jXvlXMV7tJ/0Y9fXfyrW0GfYcPkS5HVjAGfqLFkf/N4IizisYisCTx2ZkB8cYOzaXC0Hb2
3O/pDnqMCdiq633sjUDW5hdk88dho2JyokuvlCqHjhawOH9yJQk6OurrXsekQtou39no8yNNgIuX
c9aZ6v+visZOIY/Ea9BtOJuSIyiHV4m5EdDLe4ExR9O/R038jHCRy6G81hUTIu/UKpEbY579UnZK
jS9de7eb5G5/a8NjR/gs7v9K5Rwb6Y/Zqydam4kcu5+TMof6uj0qi898puyHT4YH+GcvEZs40zpc
zVvMl3XICFQ+rjrMb8W9JsXN/hbRv2OgGVOXmJA4JVm2lwmGHQ8xvWk8LmH7mHjmQQL79FTKQTs2
Mua2KPlUtRKH8fI+lcWL7MWTMjmRyl1XG989NApLl0ws7nmdvzUJqseAGiWmYwZ3uwZPYLsrJ5ad
uhN/00Nvw+n1y0AffRlXGG8bOtVddsvZcU1BWTdPHfE8vcPBL9Nb5aX8H8OxSUFFtWdly86RvdXz
+QVP3slrpN8+vEwmsyNDjjoqd1tbycsZfqMGfASKQ23YrWJhyE6LwMWZOsiXeGFHtPxwMNSYj/cD
yCEXUR2+HCtwk1Zljw2r212pT6UqKePAOuy4huDOpRuZscE5xD//4+i8lhs3tij6RahCDq8MIJiT
KFJ6QSmMkDMa6eu94Af7+rpmPJIIdJ+w99o657mJHl7htpdxtwT6P1QEOVZ6FHjKdA6dpeavg+qo
xTu5+Ugd+ypHG2e8IQGnno3ITa9NeLqKFwPjLw4hWoKQY3Yqfi68b+4YPsgdWqEk3gvT2kjZX5sr
3vxSdNEzLO8Gjp0cqFWQaRz3Z4Sq8C2McQ3YyICieMyyc125LECQsVmKZyWQn4ke35oVXic4kYK7
kyS9VsZqQwD4EiuRxUWiuRyNIFFZZ+FmJbdAA0Bzjd85vHGsS0DWscIYzC5RQHKLLS15Q+WaoxYm
q+DOYtg88AiQqi29q79O5QI3WBMEIYulSp2X3B1EoIvogOCEjbS6RQ5R/8Wa+khVA9AWQ38V7oiD
Ed4GSyIU9srlJTZzz+S2s2pAeXXGkrKxrm2mL39SNoGhLW9VhU8G0+0a37pcbe2wXJIesE0LzFSi
ZwjKXS/SbZYgp4T0aijBSmFU4rD44UZhUNCXHvF+aRutIvzoHj8P5UirgCZ0eCSo51eoSdN66fuL
7KL95V8jevxzgRoTwIi0i7bjtnkbHhhOp2RlUwqXq+qDqYCDnLlbfgSv4o3XbVYcX5xtdQG9u8DS
MmJSvCEnxpOtp28BuoWem5zP8ZzCGegyJETdSOpbyuwEzxLbRGpJcrnNQfmO/ILRudX9Sd1K++xZ
3laraensEAqIN/2gcAupWJ4JOls6/2g4HAjtSEyZfLAcAULym12Q1GGeo/HLpSfsc1a7yrjWq6N5
LzDC2Bs+tjbZDSU366Jel1hEcZajDpiOA3LgEWj7Iv8bX1AJ0Cnju6AMnbDD52tH+yAm2ko85r5o
h4MFbtzcthG/8exSBC2oFXju+dKI4tbxnPzjS8FzLia3YkWY7sioa1O+JlSHGO9cv1xJxR1PDfIA
PJw9Qbfy2lE8WtJ13+30YC/Z+yzcc/uV45aiOGiZG3tSuUclhA5GwDfaFdDq+AAhw3Ntvgq3PWKS
UP1FY/1i8rX+kQeHYraAMtZ7bE4Yo7Dfg4RXTSeFdXpwrKzv2mZyOuxNAY9oVcHD2aJ2VYzTqD3Y
Kgfpm9zctdI1qkfN3UUzGtzLz0L3DPsgjHNSbIPk3FR8CaRIBzBzxNlvuD2ODyPgTXjKsZsZXosq
ADAGVZvPN2reBf9UqDeSjTNo9SYyYOXHT13pr2xdVQbGt26CRXjjJEIgzZgNAx/FYLREsY6KjW1L
8qOgVAQCZK8fKAsa/UEz0DKZto4UfihOGoMDa2NAVd6wPbCzo44eHw8ytKZpif9GZwyGVFPZ+AmB
iHSobpK6uLcr9WCw5Yweir+OEw9Np95uqtRVmy1Um74iAR2GIJsUjNys3vHqoX9eFME3mGw/RMHD
Y0+aiptrb7ZYtvHWUjbjvc+W47Tvnyoj+RBlysmQ1r1OYlOHEHvlfCactXgN8KBpbzwiebnn021a
fvPR7zZ1AceSZRcnrWeWx4nXJfCPBgrqTVZveYhRoTEOv6bPEHVCvK3r+VvSSEB8TkTd2UtjUxmc
quGXIR/NYW8V+6bxZGlnE4ma7jjVFXsZr6h9xlnbOM8lctJYxjvfkBzSxp0mcrMyIPv6pgp+Jmup
FFwW5XWyVnaJO2tljpheNirxQMk2L/5SbaepOzA7PhTT6Vy1ax1kyR8/Cj5D7slqTRL7YKw08wS3
hY+n3Q4ntL8liqRwoztUZuBgww0zxFw99+plOC1lsAb1ivaLNa6Ub5RpXda/TLItCHLttg4AQ65j
UBicQjGrgHWH0Rul3JGSk4Wsj60/X2p8XmwOmieBHzFlKAgUxHoF28hl2d0byhnnl3JQb1i7sdJe
Act1qoVMNZTgjFpUZ4yHwTmFj90dsW+x8OYJ8H+6z4n8jwQK1pLELJEvSlR6KqQ0FhcIdHHFLWfG
kQ7Lk7nKrkOoTpia4oJ6q2mHEDMYORFe2LDPyR1fldrs+X0+YksK+kVtMk9Zob4xn9JfxI0ybUFF
UMCvSSj3ybfhRizuvDV86+TSdBvm+jnc0JRP8L3U3Phzxvi9NEhyzg65nkyV0i7R22X8A/TLmGx0
1hJrwIP8dMm5qfHCsrFCqfDW9ua2ZYTHYUfKl1GhbroPA32hTNvNVAiAvnqdBSWddLMIhEA/hI8F
tsDG6jy1PlaIjjAfySiYH7m6YeUWiZ3NGcwLksIpIHaT5MpVrRxHRmmRfGo5ZPTxrrPMNNYDI3kd
040XF5u64fhYAT5ILv3qQ6MrXCTBPuCH9coGl4NY9bdZsEqRGA4XMGdsUyoZHMB1YivD1qreMU90
qiXzAeJLHXVjmvC1oRyEvN0HgmZ5D0dkuMPKmtZVhkOMwcSiP8yerWmtANwlzqmQobNyYrt459Lw
GtJCAMRBYrNSUUx1m+hjcJajc+wjKjwPKadPSqe+QqnSykutxP25CiwPJE8JfoQAi8RVxSJ4Y75W
/ShE1z14xyjg+MmCUKxsTtKVVh+08Nzw4DDYzm7OVz4uRYlEBrfcmUypZD4PlmbNiJ90Ow+1mhR7
IbJ459SCXMYQWC5BilXBF1GOJkFn6q6UPb61Ilwn+rqARcAu/1+vrPj6RhhwrGo+A2SSd6k+6RcD
+xg4FBaVxEwa3O2r+iuJWE1saaEQs+Li0V9Ez1AvcWeCC2r1V178yNWqq29EzXT8knrd/zZk3lCf
rHmdeC342JotDw9RJOlXeJqQn7GJIOuvmU9buCZyv0/4qKcLtIhRZwhFCuFCHKTkbvJtiiWLFdZx
Rb1N/B2LDJMegkfft8+6swMqz9y2XWeWx0FtEFwgPRnYDxnKWzdmg18uWvyyC3Z1w4nTYGDoIrB1
34ALsgTF2nVQkQy0OwOylOQ/R8tDiKePbqP9m0griLB0n7s/fHnQA36KemW3m9H5sq1tA5pdh/BQ
e01FMFJ/1/J92B4YY8Uyk0sQSkjLvARBQW3dmbxpD46L/szNnOH7iLzirL0Xxk9mfY+11+MIbkpG
3PxHBegv5B9AXCCi2tsCRZeF9t6tYePUnunvKnvTseCmVkepMR2xY7L07LkWsnSpIx/HvrFQGWes
eYe4YrGXNdAYsDOhC58W9AIF7woKGGOuEtVpjx+LIw19agV8hSMS6yv1sbpMXpTU4lyerOuMgdya
L23XEqsU98t0QhgJo+EmWTzwa0hgdFDUJRYAr0tgU3+g/1ul8pkCVXTMf7CEL5gV5+U/ipLI+sFa
wa3Dmy9lK7LOEmeblOepAX1Lw+BaJplTYFXWPTtE/wvr7VKQyXEm6oLtOddXwqCdjHGXe5uKHnFj
69yT+AEDKlyqL0hwZs9UcA/eo+a+U47YFQIGJt2qTldGvqsRL+T9QSdLAyEHcWp9eyzDszLcpBjd
b8m5TowIrlGLGkk9xGhS3iZk8BPM3sByecyoqwpaSCDMxbDH2kOMLe8Fxx0vXXni8bN6OksPdBiA
GnRicK82QX0MZTIqZ54ED5314MnaFUPOKgCa1Fy+8liF+YaClgoguphM/1+6s+h2yYHkSA4O/s64
hVKGl1zVWKU9+n5HlgYLma2JWRDntrXW5vUh8+WlhocngMJE3i6nzwGmKFAfJVkXLASiH0eswAuQ
ihT8Diduh+oyZfexhzkrX6SSuARkNXBoaW5ZMcvSIiKTqfaHbejI26CMdmISXgCddigJVaY5RRuI
xBbdSLU2WauarXyb0zxG4x+Xdh/3SBUIhREvUsKpyiziwt8iGw1Wf5Z6ZHjpVmfswpREU7zlPNEG
00krGR2hrcygNAZbEiNRMvAYhyEnHMjd5Zkr5Gox6RKy6remJB7DwBHs5CvZIrRbQqNNhyC6C4zP
VXUZq/M4CPqMY158E0jD8Y7OLrzWnOxF/qnV0zofv1Ls22g988+Gk3ckfyom5UFSbNQvCGSUT6Np
wVmXrl3wc+6UtYy8oN8aDMVKUAmJiPnoU+oM2GvYjxKLY4WXpTpNnP5692qtFjKRvm2IjzIqdlm9
chzSETsLwg3jGhALGE9MmjRcj7VxsVOoQTwI1sDMObUWvSDAcDqkTHxY8dYdk2wJIHrgCh0F3Eqv
zpFgl/XLD7lNOMunR6T+5DWpEwHh1tWXDsGlKZNl1vXMvqDxUcfx2TXMPoNLIz81FSvW9yNPL7oB
rIAF40+jH5nY+91nVxqL1mG0dxmATaXVS9Y+ycZC736bwndEHy6BiLcU1THESdMbumeqV4w7AwMY
yBwTrtPuhFSooiV8bCRLwSgmYysqEqQMmwgFvb8JZTA3LNxqBcePrTvU+3jpu1C4gU5joMaczoqd
e4HDxkUamozdV5+TbzZQB9qcia1AyjLgZpedlZQMHDPY+hBdkVTPrmVdVWzuaga07B7/mpzdUNup
npVxKpkTmCtqD1RuicR2Cs6HVkEKqFhRVstAqSnjfJuxGOp3ArknKea68iWa8ZHlKAHay8TYhGaa
7CSIqKz+y8Ng8ugFh8gW7xFUl8AxfFQgxtUf8SsY/p2EiwAhsMR23oSzVqHuNh0bfZVqPZv/GTy3
EUmS9M/XtWNhJp5v8xkEco/JkRYiap4FUopCZKxkbQWWlnLR8xajobb2B8Zbrdmts6h8GJxKxCfh
Y96KQv/A9dbRDXWuoTnbdKxPpdB/aim4kgS7dkx/o7QMDKKJ7mc2WE2jFq4BoWD1eC9a3Oh+0e5l
O3jLlCRe6jcKbb2CgjtJ5PA2FoOxUXYuwsn+zMb67sg0jXPN7cZ0jxl7q1Ttv9Y3MJPTRpSsvvLc
WvZjiD1BpdVUd00af5RyoLF6mUMFi4PfaahsSpsg3+GgKpAE6t+BM9MoiwmlUAJ1UnV+q0z6jksG
9wUpXug38Pc4bQGuK0DtYpuE/RXtzie7lv3CHNN2G6zxYODYXaXHfEhust/HLMDjPZgNPJ8NRUNL
woBaMvADma67nSW5QgIephi6ybyVgQ1B0Gjj51po4HRONVEDkcIfXoWzxntTJ/U+gZyWU7vitWcN
iV93hcRRRn8+Ememk3LVdQOQIH6Oivom6+E1LaxnMkARFPgIQD7sRZbdNFnsZ3UwRXJlKySoxwEW
93rvyKwjKsUbgvAXTTqscgCBjAghrNVE3uCsObABPJFNgtmawwWsKOnIttZtw/5oMGSriKEyfH76
hWXy9Gd7KTdPqiP+mTXvvyW9Bv9WjXOd217UGKx4wKgfzvlkxDtS6nepjXR7EHx/6dpgDJrH5t9Q
G/sWzq9k9dcGivPCHjhV8m6vkLiRICdO+PAEq9uc0e40nUuWQ7GibZra+gYoiIWFwBpIXSicigQ7
DWP9xE+/heU/E07dRYiAiy/RheL6Bjj/qEwS742ZbyECsD8sdloTuIYSbUuHlJYQJC2DweBmCGSs
4o+R59HXh6MY7Ts+Uq1tr4DTybqQQLz59JYqPT6PkbfWaOgoPTyb7aYM/FZjzKylK9qPyTlDs73b
CuPrWt/ULVfsPB2LyDcomTO2N1HuqoKtppUd69DYJN2+HjsvyZqzpuGkNJxHpPjHKn5pMwpyXvtr
qI0xf2Vt5EXaW61hw26ZUGS0ax2DsviQIJu0ocWNFGMmgeRzyG2M/kyQ+EhWVEE5c+2yjJljikLo
NcTfSf85xR288UOu/cDdhBM1LRpWvlCevL4lKGlirsWGEJ8WitScdXo2GOuSAiRqEI1SiXfYpdRy
IJzIxl/iL2MMadUsS+BK0auvEu1Yw89FiaRVOYR4ltjupKwZAaERk4lOK2Y+PjXmUsjx0pfypTzu
FNLcol8r+KgbbE90yhxmroTUDOogW5kGkAnyaqVYCo7ZICnWQ/+q7U/N/gR9RtT42g7vZfJB6AGj
np4+C0Vmlx2aJkJoqK8aERzqiAOmTbcpeO2gPatzrKUOnMhvNnFmuDkIskIwq5RJMqtNiLGQAUh2
UDqHVTApbQS3EormqlCsdaA9vABtCQdl/IHJtTAejWhPhRa4kfGZ56iRG4fR7x8YTDJ3wg1cwzVR
J2g4tbXql7xqCNlBYw0AgprxUA4v2XaOSspyOV3iHD7Ek79LtGmnDh2xKIK0t5yujp2cutN7/0sB
Ls0K4lC0E7vTnLiwEd2GDGJOGthTAjIPfeKUlQPrlE1MjGyAl7AXLOL7njESWEOhGS+dWgwjAYks
+lDfZU5gdsOrPhhxUIAdyK01TSSDFhAoy8Bplir1boE/cBmnTFcNeVXxu4n8KrPx1Pk6mBzrorJo
b1us2T1jkL6h1xDI0H2x5dS8IELygiTclHnORoJOFtTURWe4Gdn815ktj/lwiaqTAWBu4UTyJhDY
P3z5VBOmzRl9USdyKA1pX7H+MDL7X4UkSJrsGwWIj3FfVi0gX2DXjjiiCeorPATHaen/SWb/JIxo
r0zq3QynHRbUg4XSkrgTqO6ktEgA4C3lksMgVQvIwvbgBfJ3Ex79KnB7XzrlG6fjFi48iKVXdchO
TqZtkqk+TyYjbXY2juLcxqiGfwrvuzMPIWb/YQDSA8nzkWNcCZDmRMiUNZJuAKttLWjaOU3v4GD2
Lw7alIB+yU+ir9Eg350JqkTbf2P1Y4qh8LPF2oCjMGnDrdbbzJV/BVNds3fZD5/UsN1Kub4y/OJP
bpENR8Hb2KYuVemZHq+lE2kldPrM6UxLfmimAt5F9/gzGUjJf3Jjn8ZoXLaVBkRN9gwAJQaotbhR
n3VfvoRoTkZf7cnDJCT4NSRomFX1AO2SQPWeK1K8mYZFnBXIrBBlNfKveupeLIoozTemdWtCzYsG
ifSJ5DixgYbsA4bOumcsJ6vOv9XMZY0M1ZKF+9gpX2X30XbjcUqqe95NL1mNjoI0Jvz3sDaTHzFc
WhJOg+Fdoo2LK6ZIePnBMWdHdeIJiu8xP9whoErPopUVljd4Zqxxgo79UXOAewVElzz5NlmnQMga
5cr76qKGOgrcDimvoRFqP/bgM3Is4cVE33LbLKqocYMguraqQy4tSY+G2Z9TxOuskWmGemxv5Ak/
VKIYUAqeBim9t5PznsvB3WAMrjCog/azzRTrTxZ4SK2EqioHIswICTp3iUVZhhjk3DOhvamglWAJ
Q9FoT03Boj8mC5G9fJGaQPKjY4esOPPFjxXxyMNxXbHisegn+FPnoRCgAWO4DbOQebpDW771tfXu
1NGztiu3DLTfukGZExfFK0QyQDi5O9T1EcIl+cSmczKc+jIa6jJiBy+XaKusaV/NSwSLO9yvPxBB
yLLlGYbyEbb2mSaME90+1EVxsPRZZ1EHmPDas627LZbkLDWdhSHw1yAm2YasLwjzSnAXtEXzDl32
nctrk2LY0IcHDKhnSSxdIdKHdBj6+mRXyaMpFS8rep5S1GS18lOmyzAcvKTQEYO0zb30b74vfimQ
UDR2a33+uElRxzw9oG0r7iibvkf9iCjx0hfVzlCSl8oPCUwrQsJNNXds0Kk8f/L3ycjDNsq/4GM9
KYjQ9596UkcqwE5Jxw4tjvbqnBJhoJQtO4W2ILxXqXIqhLJMerHp6+EUNu2/UeRnPZXc3Kz+l1Ii
HWM+GrTMntNBI01pZfq0/7X1BcHlos2zBYcwamP4UKzmnCv5UR8Rb8LxG0eU68UHUXNnFaSDOyV4
p+zsQF0RqNrTnEpir2xmllK3sYu56vD3RSAO8JHgQKTL1jmQrugWTDZ7iQMIIkOQKl6N8qVmn1pG
yWwj4s2b7U3JZxbDBVL/Cux+UHjgYf2Kzm2kfU8V0ZRPcPNAI9+TlEkNrrgAKUaDYIBXVkm/CV8g
rBsCxKblFpxZyxkYchrARV82bo29RmacmqFiaCI2VPZ7xWRKwk43ah1WGxgmMEvMdBXM+JYWSmPz
RzAspcKXPTCDpQgb/Q48GMyDFiWEAdqyhKCJ3ZG5hATEJRkH8sWQkcmh14NYCgnvGzCY463xSpiR
qoIeoUCi+4wSJAt8cXbwAVWQfNlxk8UlSUaBJ7rfsh5XPdPyEhBZiz6rc4idr9gGsm3SHHs5jSkE
fZIh9Uty9mOqxr7eg/XY9k1AT+bDdquwmLButnL0bfp6QhxToaBTEDxY5MElhbWViqvAipV0j6E4
S1B56higrfRpMdWr0ccajYEyCi/pHBIyYNke203M9TLi/G11xOCslZGY+RoYYhgC2Ca7QUaeSij8
nFsK4cqO8JrRIMr5u95YS4nlWKW2K7Iq2AYOKDnttRkE5zjuPKlihNa3O8retX8SaD0TjpX5DfBh
ITdwUmWMlFwjq8nMfrXgwZwKad6a6nwY2X8z143Lq9Xdy3LYkQ/itrXHGUdfxQ+hY8o4SxQJFqix
+Mfk2pYN42G1XZsVojK4ERF7DQuWp/JvxJ07EXLFkagbV+QSmmOyLzE2JTscDGQ1ZS7/04t3rdpG
qnkI9G6Hrlv9wNnm6sXv/Mf087gUW0mNgD87DzCBVDCIPgNcArgXIXOoHFkOvMP6hytx0TcH9I2L
DFtz/T0ieJIDhsfGj8gp9LqUDcjVz3hAnolzR60xlUfQBxAeh+2MdlWTXWf+NNKlFRt+pRY/IP87
3VPPPbX7h12kUr7xxybRh8AGl8Rn8nLVBtDXDTgTZ6JblOTUccNlTXQkrOwYYqrAzllvnYBVZCVO
iT08ADghYymPDI+ZLgaWsicvGdUOEoWbLDUeWHNq2K+m+G0QJ2U7i7mYIZ62OE/29H/ZnaZfvOO6
yF4jElpFv1VRB3DdQfJl4UpYW2JpTmeTV9JB52kiP2ACSTHdI6DIo3ElI9mvx2fD/olagWXRo5hp
3ukf6HSWQo8SSBTCWlJlmY3TqyJZhqAAyZTiRmEWalQewBTGrwqibO0E/y6Bk6bOiijhrARSMtyd
iCq9LkUpW747GOwi4yWh2sf2zPodYg1XSY0mKZkOIQ6TCSe/gODWYLluQgU0Bg8NngC4LvxSYxWE
tjsfKMSsrjV0HpXcb2zEJcxXBaQBTT6HvsN0lK0fB1pY4ynvLY82nCyimn704CNS7Hp/14FmF0yw
Cyx+EzQFAdzHQBEqhSPlFkpz9UDno8vmtqkYIDDubgDh2cOwlJk0CTR4U8HWJ4BqWeG+QuY5ql4K
E8ZEnaPz5+UEaBXsO/oq2dmw0GwB8AI7bMBkFFTWsggx42BK9qX3ClnowJL6asJ8jUYaSFy0nI+M
wQC1Je4ksxRFlKsgoHC4q0PGhMhtkXO6YQhMIWIsiCmCaK8CnsEIJqvDlWLG6HITwHIl64HgoSf4
f30o6E3EpM3xooapQeI1DZFRPREnEQqCXvkY7fTIjbGmadzkGEt8PXfVPQM01mQ0I27JMmYKphWg
d2KES/i4+kkitxZmhYbvZhyh9QGq6cNkmybapuRbSAx2Y4iXuLSupIAeSemq2EL4IXSytF/NmtKo
jPfQmlzDmf/dTPCEo1Vqmx7blNPr+9mxS/r1rlUwIwZEWRQZuSE9FBSZ7CzksUiKYWISU8uuDZ4k
ppb1BHJa8XI0rkLpVuScr3S0DegjPMJT8FpXC36RMcrrNqxgjEor2skN+NAbZBA3bNEXcdOHfbSF
lT2vemPrvRH/0oSdQXe1ZikwZ6hufjbMmHnzi/StwdJVZzP+ecn8D1H/uNIz/O/RnwCT2VfCleR/
VUL3Zb2NjI0AA7r5Tw0jh5esJc3AyD+66grK8H/nEeoYE9ClrNOHU4sSQ448H5sMfGf8L1LOLvYV
M6xDJ902nxI9Vji9BdJVnhD7cgMjWNqPGIaC5Jrb70l7MaTfwAdiigTGsMgnexcZvw74iMSuvGW3
N+E2Va9Z8x5F1z58qfU/IsPT+sNqX6X2PjGw1Vi71hJRStETFKQtfxT05B2aqoGVSob8uxcXQxyV
aDNQTznR94hGG3ijbuHh2MjDOfAvYMcxkC8i9NAmakN1Aei9vyOs0tKLLO6T+krjf6YONTyDnQej
9Cro/Ia3MCRd1iWpeFQeCmGyPWwSC+lpCflBYWPb2f9o2vTMC7ICK1y7dGKeIISxUfevDXaccp5O
Ih5xbNzCr1jJfg2q/QwHcMvSyIb3YXVvUQdFZqxcbVQRAADAS7ONTy7HyL5hRFiQTVx5WMNCUDBW
gnlEK4/OZSDXxZAA+jgQpXmUgsJERJxQgvXLh+zXSyyEruywsk3YJDLpoJMWfAwOI0Y1uerT96wQ
BhgOxoH3SjUWdfTeja+uAWgHkyWjm7OwcOYdk+70LbNpZM8TszDlgWHOlvZO4ZrVuur/IvOTgXLX
sKid6zuL6Y2NsBfRDMhspJioyxEdTqJEdyqWWUH10RlIX43VbLaOk9MEuqhX1wAi7clNZObtFCcZ
IURcGT6Rqv0RqCZfzCEP3obymytXMp8kuPGof6YBEIibEv1O2l1GEa93/wwNMrx+5+PUpresuXbF
XzlCFD/b9ja1Vw3jF/8xdIGbGJiJuXobj28kHa+iPgRzfGrogJkB1M+sQnoVrNAa+S0O34t1EN/t
9itDHAOgqMe82fYJSCiqi51l6XxQx9L0SuXdYHHfFtecmiSlBHXEs6AeCLVlIY1oV75tltgmUmwC
jBamceV17JsLUZ/oKEDixPcEGMkkvxcFpTYKJtw/QY+a27kU/WevsMfO9k59NorrhKLNDuB/MAtv
MkpOlS0uDgWwIUExSxl5Sy6Jyaq6QmhjfhiIwwunI5cWmaTxTST9ElhEy7ubpswjwze7+eILwhhu
+q9c2jjZV4UKrdaeg/MbgaIoWImE0Q8TqVUbX/T2VM/dY3EQ4iKsa6BvHe0Uxhf+noRuUOwS/Yw2
f5AQ4EiAwpEV6nTpGK55eNDEW7MtSi9Z7FE1xkg942GLEYgZ37Ru5HGrC/9sC1rRtvditKZWj2uy
kE6zyW9qtoOVPeb/K4lkP4UVO27Uk3Si9OpeH9acuuMRCAOQdLInwltf8pJOWF4hLSnxeFAje6fG
aDN0czckh2Agdm78NFVlU4GEIBjLFT2tlqIRM6qQnKgcQDwD/5MJJ1DAgIFpAahuKCAUE31j+4JN
Md1OYSPPjC9Q80+Awn8CNKB+yKTbam9RpFzZ9Xzpab0ZZksWfljRmi43bJmKbcRsU2bgZAtgb06x
j05NrUNeis5WTwpH2KAYHT7UWrkh1ccFMTzlQCWzZHTh/3pd8og0lTUlRKEiZsCZb7Q+vhHVuRt7
aafN4aLBsE8oq3K7WyczoL0uDmM6N2scN3NezGB/FFxqZoTpTowHS1TkKmHX6ONXowdvpJteO/Kr
e2xmjYlOTPU3ZHx6GeOrVP2RELL1pPHCRZjna8pkeJbf47YydznALD/ONlNibH1KHBPmJIAM9OjW
DvC9FNrbuG63GlNLSw29wCfFBexgSMmnEjVSMNQGkaO1OCwlndVTP3mx7d8NEyeelj1UdZAWqtFZ
WJ+3QcuCNO/7x1SxmQzY+pMidu00/kg1Vx/mzIMNSwZ3Pk8AwiP2nexwZzEXh+Ow7pdjL5CK1Mhs
iWyiLlN+S5I4DXXuUapX00PJUq+F1nb7Odc185mqpEF11yT9YIp2o0QVWzgJMop24ovcxihlClaG
y06GwT4VRz0rvxq58yaw6bPjMpsXRjNfqzdoh0fnW0DUG4mSWgQNUcWaeUmodS0yHrgEpnOtUVj4
8BppwYHqr0CmH7A3Xnulh0311yXdKdFYMw6h/NdBqaPkLcFmylL2OeU8pLr9JVG6Sb8mOI+J/KgK
0MegkkQ8W4kwOPbDt13tk/fMlt4MxHk+6rW6Ls94mb4ybCNFRno3+VesAlkL4JQwGuVncCB1mR1f
dBWxWGAW4Q+nWlFOOl87XJ9Tb/WXxpQvIXvCLoYuUt5VMX1XIrxg+PgqX1Y0Uouy7s9nlQRIT9Nv
36DuHwbOMS2DLkpnzb5nr9vjrYGybxmP3o48v/2XQAsrbenZyPZFr9KbQR+IUmBtmunecLBYmhtj
Yk5fdNfJ1M5wJQ+mFh9Gln8NHNhGkBUq7yqm/Hk0Hfx62hRddoPKYxKGmxFwLksBwxpluEdx+PJt
1qZCYLJXmRnn4NozWjkrV9e4UdblUK81Yi8ca6PBmE4R0aSxfWzR8kZSsBlI0yVyGMi4T/QEROq+
YC2Ky4CDHcTGRW6JAiWXXnDxkKkFLLxdlPKfkrgO800c2pP2k/uAn3ImU4KFQaG0XhxQCFtvAtxI
nXxH3bidUOnEOljOyFxrRevOvWEI9MWeHiZTVoNtLn+QMSoHOSwvWq487WRaTvHD7KRdzHbdhmw1
BojxtcUqka+a9RUDCQMDTm5AhMuJfSiYThAUnpk5Z0RM1r10dJzNDMAJ/MZ4tDIiqCI60wUAQ2Z2
7LV5H7cQMB/shge8//TNcQdsFx2ksg5b4U0NKkJdYXr4pU/nAf0ooUTIs0MYp43TXw0/usIJPYFV
8Yi4lBEjdZOPhhUBdBsRBxliyciEa0uUURQSQ/eKUwdpCJl/cYqBBqinRqUVg2ZH8JxnDJngoZiQ
FmuPW1v1csigIS99aauXmL8007z4hn1JW9T7oLfURELAzgL5ZVrBNaDEhT25A1r3GZNz15bRNmPD
IITuqVJ5GKEJqDP6Vcq3qUZ7Zo3T1o+sQ1H9tkh5m9LArpHuGsfBi4CVXDaP9qAdjFd4MYPypPIX
SLYraQnQ27WrHeKUKNWvClVzAe5vSI33aVSekSx9BkN6CZppDULOehVjcjKaZJMKFJCkchkmAzqM
5ZkS7HKjftJI6iHMom2E3Iumv4MIZr2pxZpuiH/LPwBSAVBG1gwuIQRL+WWytpP95XMg5cFGb28k
ABfqEe/Jd0HCYHVoek+pd1EEMI3H8aD3b1POoe2BMI2SuSryOVJAE/i3oHrG8U8ISM3grzabp/ER
8jEULuMh3BW0CI5+UbNtjdSV9jVbF80NVNRErJ/+I7A/lm+K9jeW0SKqL3H8VQ93Rq/DS8nPU/bB
CmSguNdvreUxe6PnK7uX5WwyZSuUrWTvpHZbgOqpnKXlH+Xxs8e/yXrVyj8axg12+66pT1H/x9F5
LMeNbEH0ixABFFxhy/aO3fSkNghaeF8wha+fg1k8vpFGI1ENU9dkngRzSIGHT0QZP2CaeJ39YLhC
9vqTEXkwLt+uJnLH+c2bb1UjPvsQgJ4q8SOdR4vbFgX6Yi3bIltvkGsUD3MKzOq57T+osp3kmbRu
3GUUV7gLffMXCQLr0qHLN/MyskA5mOFFHHPKyvqVv/yQnCHRcZqhSTo6xskvHz0f/+VFkZhX3rIG
ay2mm5ZuqQpCbE5/eCU2c3uAIX9PoNzKhhKedTy5/A81NmUvFDz17kKLNMqrMM4wNrr5q+9O7fDh
j8eIwq/jFcHgz2CFPZ7y8Djpe9AZDUIuNpHZRWGFxZMq/qaej2p+EvkbqOkZKWFy9tWlUvdWEGGN
Te5s+ZtIecxxM1H/hiB4Qsdls7qwXFdkGLKeJ70HWXoDE3WKHyG9LJeX27sShzhCTwo6MkOLVRfQ
78/UdybGVefbley736z2wHc2Bqe+PdWAp33QJK9R+aPk5wyZeBjfTGZ5qiRy7N0xzm3PbuCGJDr9
pbeApammiz/ui2BrkENPZnZ/iO3HSN5T0OdYuF0f2MO3X/2zaPvAWTjdVwZh2LqFzb0zb7Bt1jHJ
JrzBn6uakbf6deWf3T/XxSOZTnH1wsDeCn9y8aSoolkv8gxIJq9++JgbLJXEZ+FeItrmNgTnp78q
5zKpK7Ph3IXZsoJB2rqYMl94aOYU98az1V86AeUeU+/CvnscNRL3Yzj/i91zIU8Ir0rFVJXcnKvH
2Fa+0b1E1meKpbnliZsYsJc5Ap1rAPqKORdjnqvTf2p288WUbSSmAgWSiLXJnTVlK6f4Xfrt5T3B
Nw9kkyGFvgXVRfOuh+qeDODxv4ruK4EUsxxu9wavv/A1QEVMchBqmWQzFJd82sbezzS9BeI3FX+e
/9Rze02M3IUkvwZ7dk3mZkKL/DWMgLvqtdci8qrfRHg2oM146wQdNo53Y1FEY2WMb9IB3bJX4XVQ
h769z+eT3z0o61569177UuQ3v3tLEWQFrn3nYz2xgucuuwF8N9xrmO34h5wXo4Uzo/wLI7AD8l1C
HUmgD1uM0mE4Af65xN5vkx/JaDeRkJq3zLhp8QzkmRaBbfWEM+6FS29iOIF/YHFJRP3aiGcnurTY
rK18i2lLd+iCLt6I8Og1jv4C+4kBiodxsCfHqPwSTJscDJUOMzeTHSVTJbi5v113myLsB9VrwaCU
Q0AGTzq4r9N/3Xyx4dZYb3nzb3nA8Jiai/fNAp5q/TFRHDFYaO85Y9gdlXd9/hTZR0dcmmY7D/ds
2iZM5uIpwTQgw8egOhbZLdAIe9Zt/0YUCHhwhHEni0WnI04+Rbt1sMIri4+QeW2Py2C6HxZwASZK
1SP+nuYaHAq0njysvHVmRB4xzu4rifbvkUSljJDhpmdsdTp8j2kIIpGguSTaaMldpk0ldLrzHwvD
eynL+MvImm+dZ5ueYsfS3a9PpbkOhvcM999dLZhhSJaLHbm/MwFyLOnN2+RRHk999zoUI7r7yIQ4
EoEZl75cEyJCjnZB6FXgkaVdp/6mIKSzUcXFEjUoKgtQuxUhggWozRVpjIwFQp2uId87qHUX9Jox
/mZNjYgIXrdvx+6mcjoE6SE2CrYsf1A+2IbF+YI6IDceB5KHNn+y95bPyKd3Ksa4Dh6M1Elp5VLX
WPPwFTtPVQcK/fCUM0FGr74z+ubm2f06He31/wtP4jZQAbYNq894OxcIcH0Vx0w4PG60GT4eblbI
4nO/bQfzmBOjwmjXu5myZh1VA52ZNb1VPe2UK/U9HFfHhNjvpgyMlUadnxvo19GO82G467CPxZaI
5vVUJWqrel6IIqGBqufgt7CU2GZQzSrBEjc1DlJbCTiWbt0nBRQI08My6cSaZ/hxGuxTYcYENOYd
82rDODsUUSxLC6pBunTyMjkY2GT49GHkqzXXMA52spTklHQkWUqGukPTLGSf6KPH4q20/qwM/Czt
wsZ1y3Ki2qhOMkMrWUW8QpbrDaX/IAnnRrjEeTE2JI0HPz7DcrMEIOeClmsA4PK5J4cxBbpkdHy3
I/vrlU/LNinIy/6kOR+gV5BoYtxpCxMMW/tT0jh6r1rnr5WyJPLpxynyhdJRG6t+MOPDTPT5Nh9r
VN8tI3YS2wDXJq3YMukszVfHAts5o0PoXXGKreqxGdv60eIGZ60MLhZ31+jW3y5sG6J8uhNbku44
VBzxDk3nUGWwDQzQvShZV7HCFdF4+XOJKqhr32cMQbHtWjuyEXlrWvY6Rl+60l3V7Ig12ujSJ9Rr
TLcsIyWCk2Xqt5zrZEQzh/dLc9t51l8tmDD0foMfkbEAf7Ls8AVrjMpiMJ5cI7iCYSkxLJK7Vgbl
vSyahoTMYRfWb2pGVOlLkKNJ4ZSHnjwuPUjjksAUCE0xHtOE0ifGAQzZ/9zZeMVyP0VIHnPU5v3J
avUlW7QP5hCiN63bnWPQwQc1Ke8FI2+8L+xmINITBdXEYhN2KTycCVP2lPDEOkx3qgbNhN0CueM3
pj6IvbMuZHrt+/lDdnm5nWWyMw3HXisAhfji7fwQlIG3i3uCqQoZke6ClvNOV/wSr5uoiWYb1DIw
OEdTs4uiuO0ToiM3dWjii/aj96nABwXMyEdVk5oPQzcjpZ8fJ6Z2u7xmmez2xoeThVcKr/A0VSMQ
FoV7pEgM1hjKYsIH5mz0r9oHQDBXoLVE4PvUVf7RJxOLGiS6wWFDmN9VJ+5qc2UkGXT+bPFWe84D
+TJ4A7L8MhQeu4wUG0E8PFplus4dVkyul4pt0mJCz5CSCwfTSh06GGZNYl0q2icV3tXTqNajBQ8D
Pe66DRh3jc7cr+zJQ2wsqs/WHvO7siJUwjFa3DOo/CHnRysSWxAbDWRxlIzCJBG5yE0Z8JrsnIvc
2KcNbZI7BFBc2BplKYp6r2/BqjXhVjCuQyrNZXDyknUCG+W+9tiRxcO06gjjIAYx2bSDi4siuE49
EvlOajD5SKsAaQ+HQZfoaNP5PYnJ6DLApG+ZrDylhffCnbajZPtj8gxwdXYYjw7jK/B9GwtCdQV4
9e6mHetj2VMJWD8hhBm3wpdBBs8BbdVDFnKN01R3PEDxIRfGyJQo+msEBq5Os5WckCCAnupXDp2v
2auHvMBCnBYj9LjgIShguhkhFizmFrzcESjmZEpv+sZ/TVV8Dm3jxNzN8HlLB1X9PozOM0ihxx4T
XZeF61FYAnB+Q64oH67Xg8/rzOA7h+27c/r0WNksvgxmE6iFomtXcIpY4paI4ahZfQK2eEl5Z688
TECRZ28qxUZA6ugsxphhkkbbQog8H1mLvZFVWq6yZyj+pJF487e0zU9SKj4L63tkjJRqj+h6yA6k
DLcb0U5/y3M6DrrhBw0UZnnpvMQ+JDZEgZ4Ql5osupX03Zsfcar7+UB4dA4f3gNu20KCxPHBOoLX
yZ3tIA7uUtvctXP5ukDnISyj9TbNaZMZRHNEg1gHybKeQm82x0zG3ZlNKRKNJxfadDC5lLuu+Eng
PiPwgZK+sPPSwnnP5za/KaSYk3M/zvkxyPR3XPWCuBbme0O4bFPzgNyFInK3UFN59WIWyrRPEtGR
6p1KjluRd1XIIf1iE3VWO0smFU/8tg0a/HX0inXzWwzMaaO49rZjd2KDi4q7k2zkkT56TfighV/s
EbL7nJBkWxYb3fmKlyFr7yFv4PeVN68x2UKSXBokMKVSr7smqHphc12U4wKeN9VzqGAjxdC+kNv2
54AVjLKxgiwcTtDP4cj2sXsfsJ6waGfWeUHAdFV0XL4/0+fyfNkcMiNlYdDuw4HOnSQ6e10W4E1n
5K46/aMh4+w8hTPbz9Dm0zSE/ZT4Zny2xo3C1y58XEm+IlOsdvCmsZSEJNnhl2tuzsTnKJSy79wp
fDVmazXYvEz7mCDA3kNkXVV4/lzNOaXxUPs8x6HtfEhzfqgMR9Abq7MW1XtD/kc6DWhGYty4xoMM
+mgLbJ6PjK2uZg8ue/87soJtBX72UKdmjh70eQjzo6uwMo1xIXl4OBNQ7XJ1whZuGHoXo/AoSzFv
RSn+VIg3rP0lxgGi6dBP8XSVxlNRAi9wuvan6RbIztDeCu2Na4uyMTU8ZEZQzSqyvrLC3eWyHRne
QJ+dMOzn/nviC1BH2GGQyz4Hc4pblzFDyJx13QXpc1JIcraS+r1DN77u/keLtLiJrbVZFd8aG1c0
pqDTY7Ywo7R+eyN4NoNsJypqTuFTHDjeLuW9C9Al/uz69NExuS2DAH13766V6FPMU0+hMcpV478E
KXBQcl5+td9EB63AyLEeX/jMIb6ojNGoyxaED8lIr14WLCl4gOYnn3AA9iCp6+LBGHKCWQMRkMNi
n8uh+xxUf5+nL8x2f+No2CfGcCD9be+iqpHmk9VgmJnUyPLYbfAd979u+hdkNoOvnpVShUc7W6YG
AamgvZ+/F573goSCO4Nrkdo4HfOq4lFN8YtnwGdFQX7WAGxrwMMDlsE89gbL2sy0YXvrLaYEAM2s
ioZYHyPK366nIW8EV8OW7WVyUaukkXpxiYMngoDRDca6vaLIgygzWvhOWAewgzwMSwpxDk1F11AK
fcNmmhx8+8t/Vo40AXNGaz8660p7Li4aLLEShdm6yLOrGzK5TAvT5l8qY1W44jI7A5odk5A/J0Nl
VHOQpylNPuteUm/I1XX0L9gpLBKRnRBuQ8eJjCR0mpYUl8jaUe2DV7JtkucDdqM2hK2mw8lhkqMo
HCz1Ur86TvOY1zuO/Y3Zjr9+Dlc7ulczIJbBQ4ephn4vSvfkziSFN5la//8rquW3mav0Fqb61R8r
uibVcHjbeOcLJAdTCG4fxDhbG/N9nIPPSHDONkzF75jTzkHJUdFgzNVjd0D+wg3rDpcccLFFeo2s
0TmkITZqwxBPXYmNxtYl9detN9DeRV3frSyzfolrSrukFiSW5vVz04EJsnDn1D3hg56Rks4jcEAZ
GfQMn9jPosBUVqn02aNtRYfzVWja7fgvcP1x29oAD2O6yY5sp8WABaum9I6e30xQokq5JQf80Bn9
dHTqGOv6gKq79ZhlBsgwkvEMoRuLQT0+mzO3wqw8cLDziDTdAULi4d6r9AB015y3NJ8zTcX4HTKe
j2JUSw2vgthA7gdzuMT51UePoTdIJqjptpNFipY9YzOdDIhgAWr43ovKzNdgwnFTktHU+cV1XIJt
wrx/63hH8ddG89ILLqSj3xBNU+GwFwUAcBtN89uJFgV7550zM35JY2aDU9QgnK4w80P6Ycc7Glub
7vNOD4hxwujJyYw3I8QhnkQOgjiLLXHj+N9uRDWFCAMpkgKsOYWwTxhSrLo8SncSA6ah3FME/ZEB
BOrKVgbBnc4WR44o92Y3w06rn0lZXpn2/Fl1NKNk1jDT8Y6y7HdyGoEWZr217qFEo1BHaSpR3qBv
LCEBZAa2OOjfz1ZFDCe7CMVZ9G4tiDTixRAoC5ITQv/BNFIuZRZgj4/ibQoJGLWXH2yGSp/qri+P
Rd3wEuZdMXVnEJXwFUSCH1vHxQkfCgGw7cHhJtYpE4g2A89KOlWPicKN98Oc/0w2FXHkYT/Q5THJ
x9+S2MpV0AjSpLNrVudPlmjtdWa/orX6UEn9rF6KK1XJQquBva9jZE0+iVMMK7ejj7TaDggQpMN7
RIz1l01xhL+/fVENg9vcWYvOBzadZgsDmlOAmTJ8u6/SLe9E62916r7U6Lfm1PjxW+TTbl/tSoHS
YjY58WsiB4qEN3Q9flgV01bC38FGtMa475RHTEmPIMvUVBYOyevSIPOioJoe4NMy6jZYr9lBs4nE
vVdCgx0t5+x0k1od0zZ+pl0Hfxol8Smyna1fpwJuMDaCyGYrkmwxCkLMIj2MSUbV3AbHwkkzunID
f03z8ZAOYxevQc+0XEKWMBqCLHsZIXYZ1hBY302v6rfhEpTY4jCcc2oOu3/p7fjMIW9GSBUGn2Wj
0zoKIS1oolwvQjWX0UxfSmId4ApPZrdPBmRuAeT6tgjF3spjOFaKxKcQzPAijsNLirFHHToPgasB
xUTRtYxVglPHVY+z0V1rZH2GTegBlRvDreInlQMz3+Y89NHvqMyvgqwlS3lYAuCfpPn8bEnrGXgs
LUMZYymy0Hy57X0zgDrzEozxOY6qboItaLgz0bFifuhzqmoiSllGxcHe5j6hVDYOBkHZ5gRLOKOe
K5vkq4/iN7o5/g6JosPgHFVmdWgc1DGGRUBynHH2jQvNpdpGFiknOuLPGlG0sYDgpmfkZ8jpKVfN
fWrMt0WI10UT3wPNQNpn8SExrk1NZl5Zusc06p/bgOe9kX1xJil7VUmbLbbvI5iZJvOurJHd5llC
pREAiXRLRA2NNfHXJGOqyfw9J+NbQNadMpyHeYl3lSJ+wmGIdYBjvbFbj1dCiYdNkIrgC9VR2fNg
UdaSTJYj+HgSRZyg6Y9vyaI1wGqUaWtc+cufFOBtSwfS/EJpHH5JK4OJVKhhMwaPjeIdoRqHEAfz
zY84glz7k1QiXM/NyYnSUzH1X7xicKxlmDKYHexxQ+4R1H2H4XCuIj9a+d1w41rEvfEWEATuYhxm
SQqJEfskoJtiGRxSwkfpRJcU5SgzumtUi61eYjWK+kUP5YPqMJgkpo111XoPY5PWS/LNqKzeNs30
7BNmxFybt4vmZqmr7h+Gz2ZNBuY3ysvnVsHu1SUWh0QQbTYLqpxUMtnOR39jDHW0Vr91Vd1sQx5c
30C8UxH7Aq3vQaK1WdwB3coMHdRzZGKMuU+3ObZvTiLmoxLYhMsRJANYV6gQZsIYenxQfr536wZj
YUNF3heLJ3bCkk2og4viem3Y4VfgMCAKpujRsPc6Ec8oKf4IvpAbPcKr9ztyAh102DHZJncugxMj
osUNgwk6U/3S49l/nqdvX0bs7ExGw9kSHDKxmR1U/J46CcamupgZMDPqVtZEfjNxYkBPMqYyQ3Tj
rAJ7UfjQOUzkW00t9Krsg49YKyqxBOZtbspttLFJCkY8SClRE6Nia2CoIygsJsKkbqTQBZz0e7A9
504o62sc0hY52WIUZPTeeO6rFUUPTLUuhAafisThvOYdw5B5rcAoTTbHkts3f+0gVkyf/3VuQUAE
b3iLjXfewupaekjU2ig9PmlCGHY7x7EkrA8DTnLnyeGga2RCXcd6xPJ4B1OhLjPEFYAHSJMS7GSI
4mdlGiHkQZKgCG7DW0A3k+fpNTac8djmC/tmWM2u/jLS8t1lTiQd9yAlcsEZ7+uAGp2hqfUqkv4r
M/1XL4lX8AMnNE88gLIB6pOgqSbfYVg+YgE4A370p0lsLt7i6YzcaM1M9TNH5tAheFJYHIWTETvb
BJTSVC5zH5XrUPIaNmvvaTTmq0uIAA00SGpvOevsHYXcANMkcbYlmpzOJQ6hJXYAFP4xVOk/QeOP
lNUiYGpkOxV4Qm4kYWFDgcS1CLOClLPkdxLZi995fzLkGaRr70oM/WX10vcSqznVtxgAz/QKLkST
B2RpLF9IM4FfUS47Ubx/bPchjVoeBg5X7Kw6LzZBbT/jh8WTgC6snGEe4N1KBUFOyWgfU670dvLA
ScZYFGW6sApJVtQJ5jflwtNcNDKkuf1NM04zxA/BDJvdDJG11YFZbck1XQbPUmyE+TcV/asXFo8l
yfJiEA+giNN7eyT2xPDhu1YaJGrWzo92HDLviZbpO/zZ+DhrjijAssG6KcI3ZyrewhQhqQ4ZAS6g
vSLKoGTG7XtDoFPuA//A7czr1wg6fBVUmGmK5GOe0k+A73bY/5vnvEXnzz6GZNiFQgaqxibs+Trw
UJIx8pYu1y2QIZkukBHtY9GV6sVmP+NWUMEHVSFirUn+aZgjbZw20+ugZn9SOtQ8tQvTve2rdvkG
v7T23jpCPXB9RWx+cFoQc93uMh+ktj3PbIizD7dhKOhL/zZUNRoLIxLr2NoPPeTOIqii+6aT3R1V
uNhXNnqtLMVNXyJLRj+J8JpcsmQ/EDDGpeT+DO3GPnQlI0qNwhr2JvtJT0tAlw4WeuSvcJBIJNaU
qkZ5Z2YwqvJJ20hbjwOCX4aWaJdTrIoMTvlo2/UgQYVXgwjuwlq1bMwyTvRk21Rsl4MhgGAn2Anb
Bf+57UCpII1kMmF6NETkoo03rS0GySnOe+hR+qdG8FlW+kss2VyjAdpv9p54Vn4G7ZkoeXOxzlmT
FoQH7tNaP1cC92U/oVALcphzpeMzAamZQO4bye/gVGW8QSM0t7+jNI8uwFUrYnli+UC9U6A1Rin1
0Yek5ItMbcNCvYdekW9yhwVCaRAgP3ODtnH1AaPgvaoGMFU9cwI+ldqIKWD7aPHS3SQRBUzYsEYV
LSiXVuB+ntk3rApCfSNX7oPBBkgpARb27qPd5d7W8VmOGkDfc87QlZXjrzPvx9a2trUkgsejwvTa
9hURP0E06tnIcDI0854R8kfue+DC8Jv5Uw0PzmIlapU/YTgebbc0KCrZiA9zf9/RIowZraMyJnL9
fBBQOUwVSBmYQZI1IXPNKjV6DJRKLJvlgWTuB6f33pqIGZhlALYLtUcGsNUc22E69B4oYPiu5Xr6
K6LEXyHqDynoLExbrBiNF6Oe1aUjExur6LTrbGPPYO5maNWtWmaI2O7JBySybOUYQLttTOc8idZG
+OOjH9hQukL0wL62tnYyq6NdIJ2sWG1t5SLaKHvcIrPD3MJNW3Z6kiRzkMM+wq8FgGnnHbwmTFDd
QNJoG1TkW3qNyYR7MtYt6+OTpRjtVKgSmubYaRIz82lY2luezgLdR5KO1A9uQVj1CAkjIGqqaCqm
EFCzbIslyuTf56aNSd4hAzyKzeei5DGtKSJzXw5YZLOHtgqdB09Nd25E/qiXoZRmFkpYjo/il+Au
EknpZtjvlfCSPN/b1EVWru02zDZjjmdhBORi2GK4uTjOdXIbtSv2riBl0WXIyCzJM/cWMcXUugGq
TeUaD6lV7yUUtBGr+jHW5auliuGQe9XZCwHP2IZLUo9lE1UxmRsCNAgb0ay1osb4ZJL31xVQC6VX
fxlxAEaqCV8k0BkmAnzYWUsWruJWSCYNs1T4kNqTn94B7xKb3vfgm4Rfo+usR4w0SAy0HwKs7xO9
cdN5P9IIE9YkxlWJASEJTBTU8EbtxeiTg7lF9I3lg1f1GkmzQUBe7oh3OvJ/dTpPYDrRp88NW55i
JFr2s5s4J8S7gwiOuC1mbDSIcprfMxdoXex+Tul50hyTdjxe4fiyHoiufefAcA1MHGRDBNhqYK85
v7u68YmFal4JYPZWqPIeKyd/GA2yZMzY+td59QO5VUwp+MA4spnHsqMNmThAHgIWHGTLkjtcPp65
/kpc/Rh3SNeVUz7qyXly9Tww/oJFM3rWS+/mBwp49tYDjsoGZTF/bBpe6Mwh7KMbISAFV9f80PTB
Uzu8GWRaet58JplE3DG6g2kB4KyXTHeVPw/7gmVr7BLh2XrYT2qIkcLSRyZNEVt6coOZLtKNksXT
eySJREzFFkPdJIBQzBOS4Xo3zPD0xJ1i22aHAycmkdtk5faT3lUA0lLk2+Q+c0EAwrQYJPLx0PFQ
ziAZreIjZnkU5r9R0B7KPr1veBV3f1nA+e33zDoGdlOtcRRDrxi85XCl2mqdsSzfUbV1lEkoNipj
Y2buQ5IU/8IiemMLCPdjYLcboHUKtxEN/SBn9mVMyZCHRfwR3iUkQq8KboEheH9iqbPFxkOn2VKn
TuV5rl6mGi+kCXO6rV660XNQKcNRDYgmsYmODiWxJazJlV39y/HuVNRArhrRK06XFOZ+gVzJQnkU
MYfJALSWgv+X4IjT5s4tPtvklvcDAzrMrBhgemp2clrXCZYfMvWY235byt4TWR/zgCMDmnuI0Els
rcTyYmoks0sUQPz+c6XXDFvuTFD8yyzQhnze0dSNtKYtnXWUOCtMrPYmYVRcBAGoARbCdbIvibWF
ycuo3OtpKxlbsYNi9w0TFSWhM0KKpC50vkiIWQ2sAk0aaMxO66ayVg5alyJbuQ1bonqOv5XLGLgM
dtM893c6Z5RHTsOwoqa5jSm2r4zEcipAWJMxIbKIFXKjcclvcgGQGYvnftcGAYe2t2+M9xqTbDf4
WDySbU0oWQ7YLutp0OvsfklkDxDKTibNk8yPPT453m1nGhbFNY4uEfKDofw0/WeX6Wi+ZKbKgmCi
hHMOnbSJY8T6jUoT3rFs3qTqbcqXKth6doVdFJ5nOFj01yEqmSDKNkuu6hLu5+H6NQG3aAORLjzg
lAEm0ICCzj4fNK6Z8szsGWd1c5buPwRohSs9UmHRRka82lKCSOwOP3yQEU2Nm3d5ZeNzAPqATFJ3
71atPkTIazFz/atQ9nuVBlDzLToj4Ca1EOYqthmt5nXCrtvIX3rH3npGuValelImPYytwQI64aKc
37kC1CQ2woZ83GBdp5X7IghDE20XfzgVJlGvB4nAMtd47ApkO1M+zOfZRSk8eF6PaslRx4IMUXAv
8HhI+6aFDDiGB9v4jNJ+eLYHQDPdSI8zvXHYmL1+8eY0evj/C8pwfRqo5ELfeMnzKb43/REbDdL+
ayTBWQ7FdGZL0pxmCxqTX4bluRrZdWk5ZDe2x8Fd50fmThqtS+wAFI7Zx70s01enbsdHQ0l7Pdja
P0TDQJLn5N4nbi1RI9U1AQ9cBYYx+bGu0f7woBxx/+h/gS8kl9Yej37UVy/LzxNWMdqIcb1w8QvH
2U+oZ/PMtn84+MR82qms3p0ufjQ623moVIHFjV/9/0/PmeeRdNLITTL0bL9U3dB4pvG+cBGUd4wP
XhZUSlcW5EPavX+MTJ4Q25uzd8+pyFtq/HunNfSWfXf1Fs/lo2358sa2q3kZ4Xn+/9NMbJjz17h+
ys5vVraI5cf/c/10Csv9WGHQnXwK9G5CII8pPICvutRjunQ39NXwrAZDbGvUTU9VBV+8s33Fnb+J
p9j5EVPNsFYq+ZgEiEzKiQmb6pLo6iuA6mNvt3dmMLZnNSP3aQmLe0nGzF1JnBhPvkJx4HXWv7Fz
0nvGbYQUONr7Fczo1M0MXPNBZm1wTbv25goQafzJb20C7NoMpTor/FptPtKoRa1+T+r5u3bj5sb0
b3hsCn0NOHEdn/X0HO06uCCQu7R9ng0Ja8zqH3Pyr9bScN/rBsFvUWKNm+s220kbvY6NeoFGyOhO
0GXuEhAUe42o/MkgK9GHRxZbdXXohJq4d+AeVZmqd6kXPS0Ljr3vxMFFx/2Hb6vu1GBthcc0HYG0
xW7Ev1HCuO95k2cMFy86yxXxltNRd7lAFZXgECqMf/k88iOPMwM2GOqZKL+2AXy5tieKpQeecM0K
QOUd9S/JCgC///9S+EiE5qyQO3rfi2dyy5uhGE9eOszbaJag8bmDbpMjviNgbZ8Tkj8ggc69nRJc
yBSVJZ0f2vcJHquJp5V5VDdsvLDOuU+Ec67qGhmIZ26lSVBh3jYfU0hmgJigos8wQDVnVVwB5m2T
iTAAU8AvGectIAx4xtb45Vk7p6Q6vJsTfzuz4t6Yjqd248DlnPwAfFq6i/WIGSpRn07S8/jLTJ9i
DwYyfJR0NUN1M++8uu0ONpw3f1m2x4yw5qi6Dyx06pTawHAMKAEtu/Kt5SyJ3YJSlZnRvg5iREL9
kPgo2dC5jqaFQGYW7Ya6/FGNZXSZPLDYMqcELlp95NTwjn4GgC32lf5A5Ydfrk4gf3ciADE2f5pK
tM9ljQmpUwB/PZkzcjTFamRWfdaac7waVXOy4UbKIpwpC01aFWEgEKvAVnCeHZpJ0HBp6+TDWcMb
dQ3450EKBHZeBm+J5CZV+fIIRKJ8YzhGFZCpjx4MPQJd5tFAPY02ftQ97Keu96tNzN6SlbCpVqlp
QS5H5ltPhfUkbISDEffDtynKa+6ma0Mjl3ZcY7yk0FZYwyLW7rQxMc5qENHQ5Gz5bdNj42zt2vPO
tPeYcA3hbxouxyF3koOSY/cubNgbJiYLlzcEDCE3v8gFUOMt1nbYBaVPPx0NivrETZo9QxVkJraZ
7jydyn0zOWxrB7Ot73UMPskCcgbuo2Wz+/8X3BQQoeYS5d0/9jUI+9lNX7FAcaTmGsKYypFsLV86
xUbdmFGWo3yRR1sDtCbE71LlSDqTfjixM6OPrNOWYMfBvDhm8tDXo7NP/T67wPpUd3HTVtv/f+gY
WXa5mx2IUDYPyd0McHLRaTKwUEwHS18QW2h0z1gIm5t0sf1ZMsc/xt168x3rRlQ3/iVftSe1fDGb
HBKUKfZJU7hHKa3wgAQl/YEUgJWrzfWjQHOwGzv7R5nud9YWzSkIPIWRJDBJ2SkzapLuEFPJroER
qWdC3sedqJViyQel26m86OKhVLjrPMO6BsKGN5UThtIHqb4vJgHmQm67yZW/ZYhoNBPa2LQBFNRI
hSRXzfa8Fa+omRKG4N+CNnI0Ou/kiaK6H3v62WCyqbVHXFwAN9yzgo2ZtDQ7vYVOLptK5lNBRwix
Z74E4yIN9KBIVzTax9ZL+k0SV5h3DOSIpYEY0ADO17fBqXIj57Umz2kouQPLUEOHSfFpzCHTrVgA
r+pHnLFVi6wp6syHPvyPs/NablzJ0vWrdOzrgxl4c2K6L0iCnpQtlblBqFQSvPd4+vNB3TOjQgvk
iYruUOxySGQic2XmWr8ZMSOY3YrCOtVjMkxaIIGNwx3Kk8JDBRPqEObWuk6cdgxri0Q0dCrWanhw
hSY8iE3Ec2OuPTJwn6dOw2ZniKV0y3T6WaEFc+5ksqt6GSOxH7LxmWqK+bxV78LUrB+sTMpuHd3k
Iuhxjg/dPZcA76BHFJrSjZuV4jnjWvYQZwn/FPMqUIv9wmwN+VDJTncwBZzkKhS93n9QQsBVhWyt
STr+6JKLzRDJ2KPGicA1Ll/SN7mrnLuqlg6aGjQPo+hR7Sk1CC/F2VbBoSbInjJyJdQHm+TBzHEz
Sfz2loB7GCBPniQ1l2HbkcnBlyuydP0wOAJyUuMP+gNOxUv6FfbSCptQwFWOICOvfIXiW5qLyjEe
f1R+8KWHl7SpRc+p0Zfm997/NGhjBLsC545bXjIyXB9JuCHajxrA+f3H+++//1clDz/6mtP35Pff
f6mIowmRXGOwbRUOhd88D3B65Ggfh715LlGghd0abFNZsrumbdAaJgKkCRcanHdlKCgyCAqH5WOa
2e2gu1D6B8c7d4kAHH0Ipcg2o9FBoRS9s4Tu4Pn9vxgA6yCVJfI/BI+AI9ihUCxxT11YI5/ug+or
qEetG1VAxc5rzoJIykwrx9XzLu40/qCsPKxNF46E3yT1KSIfm7sce4q6QEE1CaybIaytm0QDMR1Y
BjFSzh9VWGxbt/la6FK7F4qw3ZM3F5F8irTvjWhyCqwtB02PwDgZkfNNlxjnNhMr5Ca8O1BjHIXH
L/j+X9X4y/f/KmRSOVRrkCqkn9lIh0xrdyfK2YBUNT+iMIQ3PMDX88FfuFqY85xKvHn/gWQoHNtS
PfSiuFNcJ9tCHNUQ+XerPUqDWaQpx2L8EeRFsRFlSlualrxZgdrtSi0LkMyR39Qgqw7/+yOD5bo1
AwkX58JsxFHjFKgd6gMYnxDWuMZQRq5L68USS3ws2FCgib51vis/GSTI2ATG+qKFW60F2dXL4G94
pVkDybHgCEm58MUfoF36HkLHcVs8jAibmotsJzj1oelF7fT+g/KKb6tDjqrK4MY/0SvWMUuoqWLL
KBwmGOmyL61AlfSQyXqyHcAk0kGv3iLuXEUJIUg3nWRtgJrYg4IxjxRv92bM/Vcu0pusaM4BZALW
NNE07OA99W1Pkka7AWWMHpsAukKNPOehB8W5lCuyA0rEeVwUtGhcPuZjaCWUgnBBRLnjOSe/eu/q
SBHFaokkUc2WhtiGkGISMsBqPZMvwdRL1FA8FZRvQ9ObhyKKLBDw3NRgWCJ/5ui4rhlu9jUQlYx1
wzmnQMEwBoKwpmy/r0z07Tso4QKXrJWUoPZrIOG1wiKIq6JiSjvxLFopfr1qKD62IQiPhkST0//I
QcMs4XX4Zx2JjINfiPf8w69BY/Y7uUdJ36GQAyLFjowY5aeStFSBUqvtoJlpJ+WR2iim3R5JjwzN
ytjXEVI0RBgXnnRPpmQlZcavwMq50zSWctuF+DY5YRlhuuFqmPEpZFs8xboLUqwe4q7gWiUqJ3Kf
eACNkwJln4QKqAuJtOGTOZL8ogYklFpquEHTOVuly+VTEpkPgf/gvzqDKthWUnVrZJr8J5HXsJNB
xJ0bvzQ7qwKLyKGBY3L2qfZLtMzRNW8kvSXeoxvK3xotobodyY+pifqUhzXqvhttg3U53Vc15KJY
Fm8Mn1ubmuAjwqnO2wQhV4Z4gIDbU1KTgbDYTZkj6GHiERlYanEyLQDZpW+KKGfVXIbj5lGUYdGL
BX6JCEgmUMBIh3iqLp2dOJLPuQwob3CcdTCGJJmknQUiHFArxCA4RGgvycmPyFM8mGKWuWr0ujuB
RUk5k4InHbwt7ADRbj0h23VIAAm+MhomVP23SBDXgpBLD67TjOpQKRcVGMlngIV3SGLG21SqUYap
Xf+xbQyQGLm/bR2TdHcTVetWMvwvivRd1Bv5ISnS4AsywIcc1eFFVuFyDaCzf/R6FSi6274NCqr9
oNbkPZU4IDYW8v18eU55tVNvrNrrV0qEtpllpeQufE95HLhNI9hEWShrRfkx9kCJJjmpai2lvi68
tdlJ9eTypooEuHPRGEw4nW18XwzuzTYlcemJETQRVGJAuHd7z6+7DTCsgGyA5T7JDtoPiDy767I1
bjrKG/eoXXx3JKF5kcXxUst9XRvTBYMjf7XKmnQo50C7EiJt3YDBQTYem1QrE1JY+w3uLk33ioFo
88+99X0LzQTodG0L9zYy9fSmTMIShwRHsN9/GfdRdhN/lZAEtF2s8Tj5SWQthVu8JRKkHDT3W4Lb
kDk4cEFrfVOqcbnLTGjccK8wKOAEwgUDDUPZNYOzOP4AE9KvpYKrHhRGRHdV1DkKqo/3QSxo96lx
ZwJzI/fdwchQcyolci5vrRiHQhQiAaGAhgRQVqZ3YjE8Ra3QPhK3XsUOGZBG89xtIirugyEsBsym
Wflq8mplXwwFXlerVso+7AQOfuOhsxt1KK3FIKDfhaK0cOukLijJDvak4Ulf49ShoptUt0aOdlSa
iMJWSEGmFIoIHjgGwylVmbRpnP4u6GvjaJrfPBfostzj/WOUIR6neoeFChdi8oL4+Cj9zzxon8Eh
Gg9DE68ttF7XkqE666j0wq+E9ANehtrPrsBMxNAQpuiploBjyQF+AQ38mupGDIsag2K3Tfp7Vyh3
QMeTlc8VclPgM/joFSC53LYt1zCaic5DCdWq7bif+YtnU0T8UUWD+UyKl1qrb2DC6fkwkqRG3Fa6
BrHOx/oVVVBwCNDzTJRPhbKFXoxkw9Koxf4bMkV+rxTHJPBKJOYAXOZBAIbFR9MWUVwZARPZehHL
St2ZRVfaRmTmtuAiRzIK1p+sGP5P7P/Aa2xjqYghQAPijo62uK8GJ4Cz+FJ3crfS0qcUyB66IVg4
5GWJgpCptLYhNNbW1bl1DD18rU4PC9Y5aksq/0EyTv32q2zz+AUAaEaayCfVb6W3InNgZ5kjrbDQ
78UMuAL4zHLrCZ586mJU93XXU2/AjMgrTVMBqlTBF66+AmJxan4SUla7XGgYHpWpd2yt4CWJKeh3
GXK4ZH6RESq5kBpm9MAAp2dDLXP7r7/95z/+6z9fuv/rvqa3XBJhIZT/+C9+/cLYF77rVZNf/uMx
jfn/+7/5n7/z+7/4x8l/KdIyfasu/q3Na3p+jl/L6V8a3+Z/nkzr/3q71XP1/Nsv7ITkR39Xvxb9
/WtZR9X7W9CP8W/+//7h317fn/LYZ69//+sFh4JqfJrrp8lf//qj3a+//yUrxvtA/XOcxuf/6w/H
Dvz9r8dnlsu//4PX57L6+1+SLP+HKLJMDEVWZQmux19/a1/f/0TS/sOSdctSFRpQRJVGkhRLFBrU
/0MxFQ7B/E/RFdmU/vpbmdbvfyT+Bx4Nli4qXI1NhTL/X//d8d8+4P9+0L8ldXwLA7Aq//4XTWT/
/MxjvwRZUg3VlBRL4fdfnu/Jn/GXpP8DVhu0jo+hbXvnyBt/I8NufI4fPozCvxr7+HBz5uHy7w/v
fMdyfCeK8NtYI76BVLmLgCt2NC9wAS83oc40wfh8fH81oebhJLy/ULH9fq2a0+XnSuLMg8ff/zAw
haUrHJN49wGVTmUZxUv0qFBaMwrSOdAqAEKu/qwp0/q9qSgHk5yF9AHRyBTK/IhGXng/FQm1VMQe
qEBcGSxpHJVPvrY5fqgPnepyXxPMlk4RfrvH5jZGwZJoc1P9KG+aH+XPyx2a+SbmONc+tCI7CH9W
8HxJ5VIXTc54sVx+sDROnM/eX//9ybEUGJQIE2brG2du9KEQCwYKdy+rFAyXxd57rbeXmxrH/rOW
WKwf+9BBZwEAREsJVwxzV5/17/JjIe6GZ+375RakcYl91sQ4fB+GKcy5eigBTbjP1CVfwjf1rbwT
7n2NzPDGfKlO0pWW5voyWeNC2nat39MQcLHyqXgU7sUb2BzCJr253JW5Dz5+rg890VIJ5M7YEw9p
nCq4a8UrAWR2jCbL27HKVI/KNDrx4PSMfBKao6gJ1qgevvWPmE4G0LK/ulf6MU6jz77IZM2nohEP
wdAgou7jWdesGnBfCUulHe4vD9Q4ez5pwBi/0IeBklRBaxzfj06iJyYbt0lHhxtXRM9XKJd/1sRk
icdeqTjUW2iCe2Fh/YixGRCcP3z4ZGVbeWqIosf7G9ZN6BxLquRpUSwuv/lcyDUmq7sUgQKUOq+e
vAioHgPVNxfRV/nFuHO+DfqVLsxseOMu/PETeIEiWMUAMXh4QSvkZ/bmfKMefLkHM+vAmKzoCtGz
CNR4dKrgRkE96b5GfXRlQ5p7tvL7e4uRH4ZKxbMj6yUczrLzePmdZ+a8MVm7CpRYIY3c6BS0IFB6
CxIOZhkWBY/RWhM7p8vNzBwFjMlCtupSQ16cmQO5RnokaFNTMaCmY01cXPmyc01MVm+SD0IsID/H
UWAJKTxZi7dWcsieqytfQJr5BPpk9TZYKnviuHoR9InPiLLdUuVXFsoPZel+N7dL3JbjKzNpJmTr
k1VcCQXOTe+B4g3/yLN+1N7QNV31m8tfY2YR6JN1XDn//fiaxyMW+KSvvbvLj54bpMkidmI1zDUQ
omhyqy9ZxlaNVMzlR89MVX2ydKGy9xTyGH9wZwtNeCzxAjYtJDdIH15uYe7lx9//EJ/lKq6k3pXC
E1e8hWdCpZPsy0+e28n0yfr1WkfuI2MIT54A8UlG6BNhVSv/XsKutEG5SeskHjQbsU8YPGoEBT0p
6gOAxNGHGn1IKRmcK+8ys1D0yZIHEJtWSjb2Emsdsnff3C8aToC4BFwbx/GLfLLP6ZPVXvOyg0fS
9mQOwqaMCuymnj2SKJfHcu79Jwu9jkB4QLEJT13mb9LuuVZuHeGtRM+q01GIvrbZzZ2Wtcl6hxpL
siDiHIuAJ2UKUKdUmyxjUb8430oyQsMSf+zLXZqZ2tpkvRuOl9WJIMUnsC7SLo58u0Zsn9Qdlkk1
wLrLrcwMnDZZ9klALVVuaUU9uZT9TbsOFuGtmNvInF1uYWYBaZPVr1Z10zQJLdTVk1cBCuyOlx88
+zHGqfZhaSZ662i1ypPJbiF8NSz01zhbyy2lLmo3S11YYhd4ua2Z2atNooBWNqWjJDlHBDhKtfEs
YPVtXunH3ABNwsCA9kceGITFCpuEIX4z+v3ll56bQZNFbUi9V8Dki09GDEqlO8kFWUkUwJrHP3v+
vy1pb2j0POLLYliQD/uCuv1IdIGi+2cNTFa1J3HfoiyOcF7nUSGRCqzpBXw8o7OWyE+X25i7QKqT
Ja1IflaYYL9PMvkfMIEZwDNJSOp7w/V8eDiYtA8ugJfSQiS4jnC9r51q2ISVKSCu2rSHy+8xMwuU
yTLJwRmqahGDSPLN8As0seY4Htp3l58+M3+VyVLJfN8Esp4GJ+g7LrqpleOvckDli4CA6V75XDMn
FHUSsRKhAH/q5SFWVSsd+io2iy4QCpjLq7wGUXKlmZm+jKmxj8te85rUa8dts5Kf3Pxo+LtGvfIR
5h49+QgDfqFC2wrByQVWLVh3rfIrrR8uf4KZA5Y6+QReZFb9APL3BJKkXdSVpG7UCm84V7C+i4EW
2ZlRmH8WrtRJuKoAxmSdFqcnseydnwnkLmJA5d5oLfbul7szdzVTJ2GrNyUMwyImbEAJA7IEvtV4
BKmLEcAk7B0ErvMrH3xuXsmTD64Eje8OtIRVX9JsMB5F/3JYYvXT4Wzwerk/c59+Eswy1GWyWI5Y
f167lJVNbJDir69kEeZ6MAlkoV+FZq6Pi9tcQjGHu6+CZ8FUHAge1PErXZhpRRl//8N+2BpaJUgN
rWAnShkZqnK/AmvkJkuuykZy5WvMDJQyWeVRAuM4SorgZDrnqL6lXNWo15J543h8ckgcU+sfe+DI
qhShSBKcNEy9lfIu8p9G/7Me9fUSWcRhlSPFoaRXNt65KaxMlole1ynxfKArqDCcxS9ogQA3F+66
L1x7N5fn1cyyVybLBOG6pPSgMh+TblRDLgwMpKoeqZkSR5PqQSmiwP6zlibLxAKYlRXYCh0dq0IN
G5+IMHuNOlyzLOD4WnLlNjf3/ScLxYsdl7o10uMqDAZfySh41wuzf7vcibmnT1YKRT9FjgxlQIGr
RDATVVEVmAv2i5cfP3PclSdLxDQKDe65DO1X2qMNl7oLdfQSPqA4rw+ry23MdEGeLJCibF2X6kp3
9MrHqkQd6mVwXy8/eu71J+tDV+vODQQebcHPEZeNbAO7RXtQBbpxZYRmziHyZAvsGsMc5JQRasIf
wITD7loUn3vwOFwfopMYd52SJjwYxT+0AR6q/vHyoIxv9knQkMcGPzy41hopxlO6O2I6JSrrHnQl
iMbuynjMPX2yfgVd0QOxc/ujkJ9CJCDAKFsbFC4vv/vcXJms2STuO1zUGRRHuXNQVgAVHrz82aMn
61RJMPirOr079shFiyDEwzLeZnFz5XIx9+aThYoQWAqKrOHx9VHgZB4K363u2x+9ujRZpY0EqBRA
YIf+0A/q1VTgt2779GfPnqzOEtvcFG5ZdzQRMMgpoPcmN99idfnpM9FemixQeAFq0mkdq6c12ORF
60cFHkLKrBttyNZKmH693M7c1iVNlqlSpN4gD+gX6D0aAnWAKDXS+zeuqB10Iz02inJ2fNS+MG9c
yWrhLS+3O9e/ySI2DTynVdnrjyLEZ13ZOyjIhAizp84XCM5XGplLjL1nWz+saL/Q9C4FynTEvdaH
pgGrDvp4g14jh7LBS4yTM5jCUc+88IxvuntMjBprY99Bu4U85hKNl+7KNH8/PH0SXd7f8cO7QLY2
U92r++MAg2uHfgGaRNi9dD/z3FRP0CH6HwX5GLvTSdWJhh98T8RhdISB9AUBM1ipkpwD5/QA8Jhg
/8BZdFsvGrgcNYMJBaHovqO8265lL9BuYi+EWRiiGJipqbjSKwxlBq118Xj3UD9NMaGDQDec3Dwx
v6tyDi/JFbL4q68gJuwPFhCfmHTlotfi6r7vY3ltOGp8b+RB+nZ5Bsyse3ESVoDfQRwtQ8aD0lvS
nC1ESB3lWsJ+5unvl/QPo62IvaZGUTYcjVTbDOLz6PFlDlci4txV/z2R9OHpwtCHUDCH4Yh8z1JF
QEjtv8SILdSWsY7E7yKmYrWzkYBDRdB36+5KyJlLVL0v4g/t9p1cZYJgise8v/Fl39bUb12EnJaE
0HV4l+m7Rvhlhqgd9NdOtmMY+GTWipMImolWZmUdLVKqjM/Jo4n1xsI5WnfN0jlKe2GT2PGN8Ohc
O7iPX/+z9iZRVTA1Oe4c2nPP/VNwmz6B3doqeK88hzfZ5vLMm+vTJLY6RFKr7pv+2FOrW2oqtHK3
1zJss0LHzqEMXm5GnuvL2P6Hr5XXMby0OhePxoN7j4Bv8Ni+qU/dXb6C/IjuhWf7a+m23yendhVF
i36Fb/CVcZw534mT8IoHTdaFIk13R8h3a3enb8vba2eNuT1DnByUNAd9XbcLxGMvZXsAeHfh0MAU
ze1axdkXQKfl13eO0L3GuANdHsy5Dim/j6Wlm7lmCdZwFJNCPvjVz6A1kYhFg3Kle9pwcFtoYVHZ
WVdOazPxQ5ycp9ykCQtgVMOxkoO14Mg3SmgcAd1dmYLq3NyYnHokSbckZEH6o7KoVuHhplkLR8zH
mRnhqdlp63KBYuUOsuOytdHfXSBJsO6WZ8yNNtZdvn6IF8mutx+QWTnvI5sYcxDWl0f6857L1mTF
o6utszXj0gYzYZXUzU8zcM9lH//RQVW2Jgtcx8XRSSBgHQFcrjo5fqucEjO77Mo2O/f2k7UNbVPV
qp5xbetj642U9bMKi+by0Hw+CWVrsqBLaJ9egMLJMUUzP2B3LPKHWAfu2iAmJt8k6vfL7cx1Yvz9
D4GjrMqULUbgqoC0t2L9KN0Wa9Td5YfPhCUZbN9vT7dMP6pqfF2P5sY/gH0RT9FB2oYHNNCSW2lb
2cOz+ULk+KJ/rU5Iyh3L7eWWP4+7aNz93nDXp0kzIAhyFMuXAdJ+iihc3X3DHfdKkJgJTLI1WbU9
M9crZbpWQgSpZXFlqFsTwStVf3Pzxybfhc6XoHu83J1xQfz7ViVb49L+8JVSRzI6uAPDsRkQlndM
QOjPbXDQ0TPHFTerfmlQbi83NTdyk2jhF6mRIr8I3d9IXDsxkQ3TnUBHkhkusxRCKrvcjjQz86Zw
wbZk2g0+ugIOulfpIUJAIaufUXpftHZoHWNnhxJAAX8mUvfy0cf301Pd5eXG5bE3nwzoFEHYuFrk
mRZnNn3jbOqnZAe3apkus63zYH3BdW6Pxg5ACJiWtrALrrQ6c6aSp4hCAlKaOOgeH6suUtel6pQb
IegpyQLRxxDS0g+Nh56CVWbuxvIj52vmi+7GiLL2/nK/Z6LKNNsKW6NrvNiVj6786Ac/y+ZZMdcR
criOjk1HcqWVGYQJJOHfp2uVWL01RALKaw+jBRJmpme4JMhCLvRv4gqtiNvw5s8Qju/I5o9LI3Qg
qIYybSk5eiI+Fp09Zj/ISBpLTNkkEwURyGWXh08ew8cn02Za8FJrywwQC5SOEA136l5bRY/Z0dzH
S4H/xY8oCmzUBWoOt+HOfcyWwsFaGdfWy8yUnZbDZLdApBot0aOyDrei/WpsGtvaCDvtSgPvD/qs
c+rvX81B9Ue2Qhqgouie/Sf0NO+zVblPNv02WyFmvI6fo1vpgJ3Uk3DSb9ON/wXhuSfo/QvvjHDN
ql27J2OT79KHa0WhmcA3zUTrcOfiAibJUTLRFjVu4hTFPpTE6lu5/KkX3/SovxL33hM1n3TfnOy4
uAskUtIQEuqlu8WH49Da2S5BsBLPc+as94y0zqJYFst2cWXEZ+52sjndfFE+r8qaJs2Nu0UCcoEs
ztLayCtl766vHbLe0yufdWzyXVHBQaKuIKIj2nRGYH+p2eN0Ldh+JftN+IXd+z65FuJmZqk5rpwP
OxUibkDxApOr9lr0l8JzvW5sRNG+6sTRy4twbuc1Jzuv3mSVJToGogjy9zZ4bPQfgQYQD7kKCTWI
GEXXh6ZVryx5ZXzqZ6M32XoTI7EEBXG8Y7HuVqaNrsaiWaGmioDYsEK8clUuYPMsnBWcx6W7ixb4
3q424c5fori2ZxNZIPB25Sj/nh7+7GUmmzPHRLTfG50k07G0q2N7X57yTYsl2CFYJVvrpH/Lb4Nt
YmfLeiFvKKmtlIXLxe/yyM+NxRT3a7UNEEvEC4+xnf8QbfP7S7lrVzvcI5/W8d44BGvImovONrfJ
4hbK+VJeveBHvzFW6Jz+xCnj1+UXGU/YnwyDMdlfgkYQEJ7gm8T185Du0kBfNtpNTTk3gm9+uY2Z
c5AxOd2jwmXgtaP0R6j1sPuQ8JP8U+a8/tnTJ8GmT0wcjjVyJ2iioaj+2FeYyJS3wnANcDB31pgC
hFPJQYkC0vMxDoZ9V0c3rqbDFYYXym3T1pr4YIoAX2K5wF20etEF7c+uRVP0sKYPXtyNCybKqKYL
qGZibiV/x/35GsJ65uRoTGOM1UBytiQGzz/G3p0s5MtSdq5895kdZwokTkSrjAz80o6O2ODqiQ3H
oqlNLK1QKgAnBNPz7BsRGn4ax5mm8ZMra3umU+9r7kPgFDkZGhmmNkfYxzgyegsjfi0M7Uqv3kth
nywZZRLGHHTtYzHQpWP+RI/8c312nvJTgN3zwlwhJr5Fcn/v73C/fiu38jbby2t3U6+qL95GvHId
nxlZZRK8Okx8YEHwCliOGSutKAkVlfxtSIBOW6a7SVq0XQOOb1kXPF1eZnM77BSvDXlTD8OUA69z
Eh6S3c9gddu/oHy6TGz32i4+F40m/fKRdO6GsY12qW4QWV7kSywullCPSayU62zBBvvlcn/mIvAU
uy14UmmEIuchROd3yDJunqS1u61tCiZLjyO2t0b7efEqkbnhXmibi2yT29XqS2dnG3T9d97i4fKb
SDNXiSm0O8MAHNmt8WR2MxxbW9+oy+wmX+LGs5B35Qo6+864y2+zU3ANtz7X4iQiS5aI1u/YYrGK
7/u3gWxtZnurW30hLfMVzPtVwLbnroprDX6eOJP1SZD2c8drGuhNR0taVI/dg7FFLPNVtxbSKRTI
hl0eybm76BQPbhRC5yLFJh2DnRotuiN34U23bnZYVp58TDXXiBdhY7zH8OdWsjEEj39eaXluRCcn
QxMiD1pTtNysQjveW2vZTjfROlujQ7AZVvpKX6A/tUP4Y5Ufq6V3qggG2m2/+QHy68qUnokKU0C5
rMt1VEq8w6C8+vVNhxiVbIGTQgdq0/TbVKivHE1nAuwULp5aha5240Ux87/oEN7T9tCIw5X4Orfd
TqHibqgbYac6zBXrWSxfzQaZJY0j0oCz+Cm2fkoxZ8VSXGqKcK3JMb58EtL1SdypBCdq5fEyqtw4
X7JV/SxtkTKTFwj22JcnyHtY+aSJKXRc7qU8HQpC27C21so23OcLJNUXeGCsnY2weDSPCA0sMefZ
l4Qea+MhtrpE7Git7z2mj7nAA3qBbPI23GIjsBjDIgrbK2mJPcgiWTyjPsPxENn0pXXTsqKiDQD+
o7NA08/bmLa1izb1tj54NlkK+xq9SZY/H7gpSn2IwiJUxylXEDubY23XGzSu7XAjkv/GfOtUnP1b
9Rvk+JO30Tfm0l9fHs+5q9gUuQ5ngk1uvM66T+lzez/s2rfuaGz1B/ElfYRisB6e6ofo9XJrM6t7
CmJ35BS1IJXGSMAurPy+Rp8/ydZO+jNGN6Wo+2sTca6hccV9OLr4Qq5UGdpkx7xDLHgHKtyR7ozi
IZDWYZMtSWEVYGmxKscf49y79yaXUGUnVTtR26LccO01ZtbDFO8ui2KKAiuvgfcjhmr60rrPnpR4
JdnByb+y2Y+h/7MFMTl6ZpHvmcG4IIwYUezM/+EDgi3xHFAa69vlzzZznNDGWfthNDHq7Fx17EYb
P2Tdky489PjXlc7B66/doGdirjY5DCqxk2iNRhMYh66jm3wjrcm52vUX1/7KtW3TbTBEXmMVf7g2
F98zZJ8N3DRY9WVg6mP2qlpjEapukNbidog8tV3sYju+j1blEjkWW19qW2UNhM4O2IXY24tnNOjX
zgIl71N3oDLVLdKVeOVzvmNcPnmtKZC+lcV/7T7VmoMwe165IWw9+stsgXTRklP4Slj/8q7E05lP
OwWb47pnDlbBIGDbOKaVFggHXTlFzGVFpghzr/YHXUJ05oimdWqcJSSSRuuUBr1XlANVIH33YXXt
BjYzgdTJyagRsmhIxiOLvteOw4Hqmh1sh5NxDQowRo7PPsskosRKI3HF4/nmRlkNK3drrH1SY8qe
DPJNuEr2nn017TnXl8khSB1l/4N/HoJEO1lTxX5qFs0e795jtvO30A1sXIghWdjlk8Qm1r2lR+em
XsfHzq42W0g8O5yRN9gLLdijtt7OXRtXFurcq02ijdyKSIpCZT2ad9LqsVuoNw5tXMutzt0J1Umk
wS+uR4mFx4NX2ej7x3u04UlB3qv8QHl9fRMuQWctMXHhbF3aT+4Kc/orS2GuRvBerf4Q5lAv4yo9
xqCUek98Dvfpcqfd2Vht2A/Xxu/9avnZPJpEHd10sQYcr2Y4IJO4w+h8I951K98O0HHfomC+NGyd
/FVOj1UyeOHy9fsXdxWuURg4YCCQby/H9M8/JA6Ov8f0JElaZMcM8VC52PEYRVje9CjzgHP39BBb
acv94udWeTStHpfasKq8P7vDiNPjda5iIhcpsnQQxTaDUaXIxQmrRZydfC31biVkopGepLaIrknB
50CDTc1fzaHuYwzDMI+6cvqeueWI0+O3KAx8cvCdh4rmsalOHzKd4h46or+sotnVTrRs4DymZbJH
qxR8U8yJLHR/IeqyHsWY6tRCaNpB8zwZntpcfFE8Md4GVnmF7jBT2xGnJ3h8KcrG9XLl4LWl4Kzq
wRIbG0l2PH2hUulbXVYDw0YVUsS4xtIBL0cw2VF0EovqiMqK+CXXhvaupVy381I+JyLVqrKrhbB6
jkPLMWF+uJW/1A2h+q76PY6cY6qJIWh0RDFrEz2Wy7Pt80OKOL0YdIUZyfhE9Md6iPV60YVBb8ta
lz1gvivcIN19NTn++YYmTu8HTRZGaQx28IiG4/FmFe+dsSq0+Ll6KreoE4sbShri4iuiwAsTF8TF
vl081FwL/I2/dDdv7vLF5ZAtxourYWUMjf++4sXp2T7E4CI2rJa050Jc/hy+dlwzxsLNXbtoyQ1c
HmBJM8eV+1k7k2REaaquWVUy6WFqustBypHC0oJGXBhDbmECWegJnp+QoPWwAY81eK5ZLJVADu6x
ui4Au3SQ9YY+vs1wsljkfimpizYJtGbfVHI3bHo/wdekMGo9tmuPDdFOTc/jcmfhH+MHuLUtsHhF
xF2SS8ggTmI1GcLVbfsixDno+t6p1nHpug8I+sXb3vOolQlJd1vnATpgoewmysIQOuy3ZeZ1e+9E
vbC1eNR3qqkjCtizvjXhIG5w6ZU3iDoRMTQvLV61yM1BiMjii1tg1tZlrqUtXS/2/VWCuQ5usgOC
pjgbSN29F4JupYaNdy92gDddH1rGxvfK+iuKzKpsB7DithXvMtqKJPWrJAdCaGeDi5o30m/tV2pj
WDeoMLRyTS1unVI6dEKqrCJfstDWLcMtynHaNh4SKOAcGqB0tirOjggqZ6scZt9ZlAzjzi1AowoJ
L85cle88UShwIpfS9FjISbTJJFXc9GnN2a+IvL2aah2A5AR5OCm2qIRKYrx2iyS+x/a3vsfOzq0X
WuvUZ1WIanxiMMZE2FVLvDNGVRQglKRDop8k5/ccd4NDjUyqLfRwoHWlq1dtYJgHNJfT7woSJzi+
GDpZckd7NqsMXnbLHFLBmS2ZTN9Fh5pGm1r5ymxIn6t9cesX6o1VdrAVTVz2+lDFhldVjo0KQW9I
Ku5ZkY4tlBEkSwHt2YXSWqcoddql4jfaUQ9bmRpNEJovcVT27PSCWBzqRhy1mIVY/W5YApKhHojk
e6swfuFS/sOXcRd3kwKzLQSelzjoWIs4yZ9RkS5wJAuBPvktqQ585W9Vq+wPne7hzqVLmKogMr2I
civZ1biAbztKufnCaPwOYfTAXAZB+StMBGvv62jWJQ0+dwo1lw1C4Zad62636Ooy3oh8ye9oFKpI
zonmspVCDL5Iteiecm4r46h17QM6m9FS0KxT1ka/MLM7y0HX33plBtItjNV98/84O6/dWJmuW18R
EkXmlNhN57bdDifIYZmciyJc/R5Y+8Afv2mk92zJ0oKuosKsWWOOp+Vf83wUTGls4UoZxT2M/+Wv
QQwAAlKrE+EZLkWhujM4+E5f6wokFRYzgGYr7k1U5HJbDbxq1Yp+IRGmXZOpidkO8UealOcgqnhr
AN53C1N4ZGbh9eNIKSkdyecm4EpzLCsUh+FQFwBXSz7hgtzafoG1P9UH2JPrL3wF/3Igx6Qta8kF
SfCvPBYBsR1gAB2O3zKQrUbWAhQUKV98CbwDVyq3kRvFbU+B4eBTyhtjMEEL67CCqb2a2Onk6phE
4q0ZgRJhTRhZQBqcA784Ei4qAUXAchKX/nvVwfdU5LPa0WOwDMPYr6w8GF/zui8tnSs3AWEXkQI7
FcOEGFMMFteuqHfH0q8BTmA3SZR6U+sA1Fbg8s7aOH5H3FXapZ6cVYXcgGh6AJThQYmHEi6ngCml
+JgmmMaDm0RSeCjlLANxFaDlFGad2GLhtk5F5Dvh92YqQg3fUCo5qS9L22Hox42SAOgziuAlZRrO
xnXQt59qAOP/gUvYriUE4XqGbeA5hwOj6QsgJfpVtVMHMTy0ifaeRv4lgd+2h5IwIGMSVT7kUcNN
KPHEkUU+dEpBvqpAOj0wP8RCXia+lUTaLgzbj9BPb7Bff9EhVbIIDc8wJvSPvR6CX9oxyLDRPzsU
x2N48BWc5FuZh7KzDk5jHwBzkTdnmmeHPMSSDirm8ARlU+gg1OpMOPk+KmkJzsswwo8zegM+7jnK
ivFGQNn8AJKl35C6BCCjKXG5jGrW0JAoxlpal6IdK9GIe5T0WugB6OsjU73eB/ilGztcYUWQ5Bii
APrIAHdMWkP3BGszJxI7etbAVtnGXI7aslZ4Dri62I0Dkd/hrge/z3oCEkUxOEPwldolragCAhNc
VBDkYzi3ViOOyIXyDlopA6JeN0k8PID7vakbHpmLxPRBQRkS3xR7MjhAuWD2+TpWARWkEBL7rdW0
+mDzvBY4WdU/xIKco2JW8qSR7WKJwRtBjM2uK0oYD2OcSs0TatWom6twryx11NaKOdCVsbiHGfEh
kIJNkfKWXI2Bp9SN8qmlXQ9hmYAlu4YrKQaCmUVFW8Kzh2JzopyrdBlcvZP+G8XmNcR7wCfWg3xS
1fTCK0BrEFRAxKFidayymqbxsrwx8wh4wYaeolFTN5Uy4tzUEuZJNbF5ZTSlJD6lYbGHGeo+wgxR
CaJsVepeorZL7J6rNkmnWJNhHspgugrYibp8Ae/Fh1I74qFUxKVRCVshOADDIbO5MXBAzbEL6Kbx
ffE50biDUA44t4iK3SK/Ng6jN8JBgqC6yQnhkZtkYAv3mJXYgJMQ1bURLNBTEfoSEVzvNDhiZLwW
PY8rYfiBY114TLh4L8WJQxOF7Ioq33FB44F+ZkpaflPAFk2VwPGBDAaGAqZfGe8Hn3JEECiDXlv3
KqDmYeJU4EHA0t+tRYqJpUnKOe47mJfieegX0U1BaIg4IE1T3eNYuoHUGa4dyO+20TmuQ3gx003U
5DaMpzwZbk7hGBzrvDsOAFbxAW/xfSQCg9duwLV4LHBuN+qIAJXHC4dShCErLwNhWlC4MjG1Aaq1
iROgn/zqWMIZ/4r4ZjD9zt+m2ujqOjkBmcjg4j26rIo8KVNQcwZGT4M8dwnbeb7Z+qVmIK8Izkxt
85xaOhrTj4OeUCtWfSfTsAR1KUAwUtifgi5obBHelZIynitcfMPSR5zsaHr51sVENqu2+YAzcn5M
GFxzWavAIjXmOUC0ACxhYMTCf7yNKzC1wPPoqYYzWprWYLSSYScnFFgvgcs3iTY85E1RG2FH9YMM
FYEFZTUPC1ko4ku4bBpiEccu3/tbLgpt2HeD8tRJ8DYgwi7nkg1uEAdLBX8L3SPGW7lQAGxv0soK
dQ5rJKZ8PDaiq1bKhVABkETfKjPg23h59Cq1CJ12mJChrH1Rq+EV58oIqmRQwfIuOmRIiRYstSOQ
LJ6wp6gejfGioAZTTyo7kAg5domC5GEEJwJ1Pp2vAmIlbUYFyJMxhf0rn2CqqhRosa4cEMlB/3Xg
41Z0mU6aZyFVdCfMcdsYYT0QAtyLCb5gciRB1BJnzRMKyfqnahzhlN47Acenrxy4j66soFw6rODE
DzkZyqUZuFKMYTUUi7o6JwQUsECQP5sGl+6i4qqMATqbP/uSeoi4YFMPIxrBhsyQdVCcQrUXbAw3
Oysbp/J9zovyHKBnRlwwZfqjT8lD2IVHMVcYsIZxtS0l38fZMZZMQKswU1QzKQFQFWpqp41APBAx
1S9ZEEpIicVm08IimeUaQrJgQ7LsDE4sM7Iyk40a27QyQC7qU6DpxcGWQuVW+OJJU/rMBMvZTrTy
NiiK2ZfSJ0Avn0EHtgsMQnIAPRAGwhASB1rNjw1FDS9xOD5KeeqASIBi4rHZyrSBvXOgMwTUiH60
KH8DmBZM4YBzQ7kBdEcEKbcXGlAClS6wZJFkgFdnopUPUWzHRDU67rkL+E82jgeedceatVYOA/BU
r5yMT9pPPoy9FF76nF/uxrQ4EDRWh0NVE/dXHy6uBo4NDzKnR2Y4YE+YoC98DTS8/D0UYnUIFMny
Q3+whkCkKGbBpUYfbVXcoG55X0+3sShKW7HXz3mM2qimzXgrQAR9EFsYs1NSf8l9c61bwYpj2Sni
QLA5Xr52KXPGQrDaCmNbrfPyodAa+czpJaB58jEsER0GZEuGwUUxxX7s884EuwCEQTA2twltKqNI
6hPS3HYD6JjaJ4im4E4pKB0CvEICK5i6fgO7/Vp+1JNoNEgcw72eUeA1mgMBIQFnHHztMQhNdN2z
SBHL04ibrJoCaP7lHsAtxSRJ7I4UL8eXuVJo+wyNZwjvug/g2tVNpMGCXYXvj6c2UMP1IWAumUKV
I0Lok1SUZo0yYDEDNJTr9nouUrMYc3ck+idA5t+g+LlqJBgyiGQ4hH5refYPywpKReLqZYR/FyBO
3Jn06lPL6+chAKNLp8yCKtbKAEDIg8BsKhCdGmg1dc4cKbFFhqKSIPxCxTAs/0QTuBvRgEu9kTUA
h6XNeCzD8gOusXCYiAdUqMiYrKwGIAy2S4EIvrcv1OCvlMj/ltK/IsygGklrBOIi2eFEvJFEDXzM
ll6LBnReGjzArf5IwswEutKQG7iQcfFnooKeqFQHQa/fpLY6xThWDWOWAu8JggpgRDhMYoGLgS/S
gXszAGFn57xhmBhjXDhkqEC1FNNHAG4/NBQ8nbRQ+RDhqG2EgrTBOeuJoMTxKtWFgDtQSbLgmn5O
+PGoavKBKOTQUVy+BTkIvGJObZ/gzKTLxCsDdSNyNZC0qXQWksBSUXxJKPa+Qngr5e7A9ckhE8sL
IDCXLOXNfPioMSQyKl5C9i8DHCGBwboovtHoM2/IJSfvsv+P89kI63X4gvPcVqhUR8//tUw75ZwP
EFD2FaflPhMTCCZjQIEUAp5WOhT7OAQeHGQPnOyEK6uqARhI38fokHF+1RLNUjWg2apS3WDdNqO0
SWFWhWJRUQ3MvgtLgBD1Xa2DwMpJMPsf8wqgj1EC7EEbx1OLRMhVmrbsKntLcA7MSQVYNbFHnndD
sOPFlL+APo+DOjNyqqHMUCFgLPJHNf1Cpu0WlTxML3qrF6MvYWwuUYacS9lYtOddMLS+yrzc0YLa
QE+c5USl2IQSN8EpzNdRXjQQ6nUi71V+GeCgp2xyxlu9n1oqrRyMC7OngY2kLBKNOLzxyUmqxE3f
VACbAa5HBt0FZBznE0RrEY+VS0wT2e0HANVULIhAkXkjgw1ZPMJnt6EmA0qlyOECkVt1AK53kB9i
DXOXL2SU2BaniC8OYZLYAe87Is1VqO8Dc9BwGEURqU/6wvCr3M1LxDbcE4LTDSVyYpXitY0p8CYk
sZN2+CI+CG2FYjM5ehtq/70LcPDtAUUXR1dOv+BJ4eZwfZZT8RX7Fk6mQfYG2PhX1sqvqAC+Kbp4
i/0CwF7hMW/AVI7r1lN8pKKK6pLE1y4oTckPT0E8nAugKzil5U1CEUWFYOW0OZaU6qZg6y3E71qK
n4RQe+Cz0IhpbsXljaEWMWPfUv3StE9NKZxV/7nTz3Ic4bT3MrCvRAZLtUadBUyJa+jHYUZdglVU
wiZduEGnEQeA7hSaWeIYP4Q6ZuOwV2kLJIb4GUQaSpnfS270BpyVNfaVDuRIytqSh/CgCul7gSMa
1I7qHsjDYx8XOJuW2sc4AJ4ML/+dhO/VDQ+aLh2TQMgsFafzCqmdpt4BXrIhkgDRsvQRiN+jskkZ
fSySpygHLhgFDZGMRBeK2FkpWFRjwErploz/z/NXMEymcz58eGqSmFi3t6ANGEMB9BVWK+EfB/Kc
CAIjKGhp30KFCQu+iJyK2oFTNuhlx6hV8m0/DhbAaqLNktzRSGCxMAC65lgM10Y4dAkE+dSbPkIA
zQX+iSo64F+vQvPN+QCUX3yAndOktQIwFmIA1DppWzD8RpTwBs2jiup0UDvtRPinJCOMCjgDzw8w
+ELDrxGJyeeplUw/cDiZD/wDpPEWS7VNXX+rrHbgCwUUPeSCMoONR89OGg544GvsNCU0w/JdAkpo
Mo7dCpqyDZTB6lTqiqCJ80iwZOVn1YANK8jfNTCZco+QXxdcWXyW+gypJ4pwEyXzUmfjDAr+kFHH
qZkOsRV3yUXXmFdnMnZFMqDKnsNxcxtJ1MqywhFUDGAFEiosY6CK4piaQnMsI0EWi26jdbumbh5a
+JLXYe8bSs9tfAGcFlV9Z0jjYUlx+k49MhnDOR3h7DqRwqGfRmqlk14JXM3HrjFl9SWKPgvJt3lR
fiw6wSjrLxwxMHk700+hhKn9ZyVz4bd2DWLknHtuD6ePF0JxcqxvffZeqNFBgGwgHBSLik8+WCOA
WGLshIimo+KhUiGIyXQEmFg+U7oPKuE2RMNbmTgiBPxl5cRNZFMJxKLiJfaF1hFxBgfsDWll2KDL
suibyBW5WVC6jX9hFKoyHnXV2HbDGxdhuxSl7BIpJ7Evrwx+QkYpyeYQ0C987GMRpypIbjJnCkSx
c0YxJEKF7Uf0qFdXYDxSWBrXA/DN/GDQvPVo+E9oc4TGQXjLMXj8Aoug3tOnjoi4fo7BTQFNLvU/
JR6nbh5qKCwfWmOOICe3yPEF2qOClBODfRny3UYFg0reT3GLSo5dNkmogHjqUqTMK9grge4dFXbe
STb0t5YAdZgwFlaPrx2CR60pZ0WAdggR79hCmFE6cqY5oa6JGAy5A9gTsqkdHPaBUeHg1HCM8wKG
VvChaDNkMlqjkBGUi7ybJOomD95RROgilLML+axmJdoAODf514swxdIjt8rLDbTIT0ru0iY5dFFv
I7FsScle5lGz3rpNIBw4H2OmpqbEPmMFNOnUSyLQ6d5xiEWaID/IYDyCepyjOhwBfNQ1VlhBzA9N
s5wpJQCwEvhVWBKxLDYAVNKAr1zwgQ+FAKjXV+nDygxMljwKNg2QKhpww/W2nHA5YPnAGKoJTz6W
gEbb8vlOLwF5Q4pKK0Yr4bGbdc2nHsWffT48YWt4VWWEsTkEjoNePbMi2uvoW3FychdGExRFk+sR
G8U4ZwRSjlQj/4TDUmbJGrjgmpjtVKT98Dmj1hJIiZx98ApWhBkV9S2RnHhKusThFweOnRGBixxX
N649tXn95ZMMA5Cmx7QfDz2na2ZIccwLtpGeOp3/RWScTkl1K3liA/kDjHnA2cDEeoEEq5+cz3Z6
m+MmJndxw4IVUbNkfMcQwBpXpFelxM3co8a9kwosFR7EQmk4xuBptmF7kKMQpxw93lV1/F1POMdI
eS9pBsQwQDWbTNBuLPpmPnspBB7ptvTFb3B2go8c8gYwIwiGpxo84qIlDz7IPbxeX/uuk64Cr2/q
+MwqOI1hG2k1V022A47KVer5SLb78lWrkVmsNkLZm6ryKIwPI6Y1D3sktd1yPnzVKSq9QKI2hk5x
MHyfOE1FqN/GrL4Cphq4FGppHOQJmNV6I7yU8ZDICO6VAiQhAKvkLRNwCjV1CPEbI4Wd4ndWtgrd
I7Zmpwr0s/MQMaU21FBOn7WkCt8jCdQtwO2oaAiNqDt+wiHlMVIBPjn8uQqAplDFUHzK+YGnhqZG
IJclEfLiQZMLK8qAv7UfvDzTluCMBzAmriv3ff1YsQNfXyLtcv/ebunSbiYr4emY4H2NuA/kwMvp
+JgR7Xb/0Uu/eibVaJsgTn1gHfYDki8GOM2iAQ9+mAsW/Bpg4+9rXWHuA6b3cqpEuga5hvKQNkeK
Wnz/K9Kj/9TvwtwCbBzB0usBiNuPMdDlAu5ZOKzga7aof/ePIMzuS7HJ45pMVckeLCqtfoswmjAL
7vf9Tw/838tYYe7/Fag5HNMZHi5/IgQ6kq3oCAh7tnFk+Hb+KAqG8igftJNkBE/IeEKRWkJTfawg
5rHpoXA4l/PilfKXJY2nMBtkYhSPI+Y79HvfgDocsPmKL/EZV0aj29dG+S165bU+hhfler/1S0r8
uZeYygJch/bTh/vkXsZHGU5lKFT8ip3yncHNAQAmKxyNYSs+dFvpo3q+/9oFvYTw8/dfAh44GqVj
pKHTT+yhuNKpkqR5Sk+dlW3Hb90LHnKXKYawQ0YKLseoIq1O5VOxIqhZ0lv/aHt/vZ1ycYKUz/TJ
CWabIRyCa+kkB+mBf8GuR/7TrBZ+fA1+vUVmBYoZqUT2qvpBqgmi/QnH2JVhuzQlZuIkRElBPwAo
vIc1gp08Risf5scJ8o/ZMHciS4dG4kDshrrTg+IHY0HgN1EEs0jkuqOdfsUNmUt2AkAw3CE6c5Z0
qT+bXfhWXqBkQ/ZNcWTZ4V+olx3qU2/7O2mtpk5akOj+DOFf/ZnmSoBTAX4aBsw+xIXDuAlxsYli
42AnnLO3SjJQOW12J/7Zf0buGM6j5S3aIj3XbQATEjUDSR2kghQzOvTf4g37WulpH6CId8/IYgu7
8LJmHrKkHZvbosms6ShyiWSPLMNL6uBaHgYWo+8imiLyZiw3HGTsKM/YcJwhl9d8CjeN4DVAyN/a
w060m8qqKGqnB1j8AfNmgSd5vj/3lmSrP2vPr34cdS6UgDBHqbYdbRQT/GWTN1MHmQNDsf6JZnOa
DH/W1GtLNh4/Fg6/XscNUaP1JV6nGpGNGMUendBRjM5RrHNpiCazY0O3FI9ZWG4PayqbBckY7nr/
VzVXdXpFe+gIYNIgeHQLdKvZGFO57YhS2/D9/Z3fjPZoT6rLckXZszAnyWwbr4WikrsUA5Rmr2CJ
GlEV4rBrr3y2hR38p0rtVz+qXVyVfldBKF+axFFMbYsNPDFwMXVEcH4RLHZgboaT/Uprfn72X0vB
TOhdKiFP2q5BkdanJBllaXEfAfxiH6gntG72yU+Xivaqv9/fKkfhR5r8q3l9V0yaErytdpg12Mkm
xopMN+yDs6XtZ3ydys9SV9hxj1AbrnTpwgebm4alYdqNpYou7YThMQiQNWrFf5UKNwZWPVRhfpS7
Bvz28Ch1lR2k4zVDhj6o6SFOhmusSivqwYUvy0+lEb+arnC0LdqIorBjFO0wgP0j9iVw7wzk3v9r
U2chlJR1wFAGLdlL7mA3x35HdvFDgEIb4ikOdWPkD3dr1ahLU56fGvqrQZFUUFyz42XMKbx+U58y
r/KQgnG4I9uxHbULqztpm9iGXiozuh00Aitf9G8Fn8BPX/rXm0fKKUhJ4ovCPORUvFde9wS1gZ2+
ay/jjb0lK9vk0sCZLS4Q5OWdqOXQVgudnSPBlhRQARdr/k3TR/lj5vGzhaRnAtKDXIl4FyYZsLbh
YiQab7rgAcvsrvTUUhOE/+0pxvVKRkK8oz6LcJvEBQb068Gbes03vSd8ilCUGb60al+z9LrZYqK0
aSr3VYHVK7jIyLDINLJEsjaTp37/q8Nm0ZAyCoxTwmkic0cN9V+MralUFwJkMrcZI3XUx7KMfupM
7pSg5GS0YGfppChVHRxQg61XyPDM3l4rEpom/f9tCpn7jpUd8nMVh46C4mbPHaOtZgCCe73/1Zce
PlsF9Bb0IH9AY0RUAOvGIzWq/ZqP8s9K/dcvn816SeNaOeXxcIqqi+EItZoRb3pbwO5+/9cvvmE2
u6UAGZNh+vm4+8FeHrixI2xhYOFqK/2zUN1H5p5jcDVoqmz62pILt7d9ug3N1NIsaKMQpyhWA8Q3
qjgUg9+VT+kGF9rPawHLYuNmk35A6J0Qwk+Ng8BsMy2UkL56/aFbWbSWPv5sxoNHBEeKnuD7EAGW
al2aGXCgq4xCFRvHB3771MmZ/IICBH2z8sGm2f3HkJiXo0kcG8lQMARhl+QqPqPw0ygPvIVoxfi6
/4q/1xUiz9aVAbdfjG/whmlaoghy5ZcvHFCJPFtRBLXStRK07j1xbsxBAw70sXLja3QAC3rvb4t9
uCm2mYP9CzfMZnwkq6U1C74DZF5XBjWNUKQh4gHIPGITouMjrqafRFl0aS8hpYnh54uWzKG6qYGA
Yaz3Prai+/25OAxnHapGatdV/oizsWjrkEm5MK7IZaPc9bEX7sKVRMfCZ9Nn3dvn4ljg8g0LUQep
Z6V7Ralty/WCkWlM/zHw5v5wVSL0iS9gMqVbyDm7C91mnvjcb1or2dc23ZSbwapN2UvfcxwAeFd9
XCsbWjhekbk7XFWDrlNN87i4jfvkTbRohDJ89TC6/kOZGihLxhH0SN3odY0ruJDPAFYZvfAr6kn4
UgvH6ZuxvrI6KEsnEDc3QoJOLkK1L5JrqD8XWWyK49P9YbKwlmiztT7h9CZQoVrco9THCENccomc
jTtfaPUsVgWGDnnE/TctjBRt+vuvtvmdxLpsehOn40NyyEUrbwSFwfef/nfgQH4qNH49XcigMGt9
PF3lPhi7xaq48uDFYTBbztOqSxOt6DAM7LGx2Yt6ErzkSmEKlmzHS3jzH+ixiYzyvXDuN+UnRfPX
mJ+t733Qq3HQ4o29w9/aW3sMPPGIvKUl25BneJwlfipw8sivvLUG5FwoxCPabLUo5LGqEugT0X8H
8iEfcKMJnlqwDS9+ZkBK4Oh7uPWteMAsDbrZojFAUzYoPF422BVYgIZsy7iv/beWC10YC3ODqiJW
G42LU6TUdN+Jah5Xf+nKCW9hEM89p4CiTaAMCfBoESUNeovCh2exv9z/8H+fnFGSMpshKHXgtYTj
96w1deTsEKF4xRbFYsV5reeXfv9suut+1Wkg6MLP2y8RNNwmDWeUrUXv0w/9Y+DO3aaIMLJIrtE7
uLJ6ks71oVo9ii5tZ3NDKRVqOY4bp2fv1au/Z8/FvnD4j+BbWqudnvrgr18/m+gk4IewrND946k/
+e9s2wFofFaeumsAz2mDuBCngl4IfpPycf+DL/XXbKLzLJH4iqBNuKfovtMH5k31jytFn0sPn81o
Kah5aLHxcOXSHsMb8nTc6/2fvTB91dn0VYN4bHkeT6bbKep8Im66aT9WKWkL03fubuTLpCjTTOf3
Qv7gi5+oLfxvO9DcrCjWSBpyJX53Y/cf6S5cPVpOXfrHyFFmE1cBeg0wvojs+Vv4KG4oopMeAlAD
kHJj1TZ2YXjOfYiGZqxCKG0mmx6k8CFdBGrB/+LPKOuB7B80hU/4HzbPndd5ytpLF7703JSoaJRW
bQB820sKtEaZH1sJqw5j0z2IJeSzPjUVBm/V+8Nq4c6MzOujoZ7SFXXKNk1uViAbeaqTXMpdhHw2
NblX1E1foJ61V962MD/mNdFprZNYzrFLhFvJrp7UnfrSbxMP4mulwu0gMGfhrjql3QYKfLZmyLew
xM/rn8NSGCWQRxAEQWSqtNRhdWKz7nGqEKtRNNZDA0jZ4/0mLo2Y2QqQ5VIltQPuLqTy2EYoL3kt
eRQFst66//yfm9W/xv1sIcDVldbpMVrTwrEDiGpPcBMkef3HctfucbdqDnboQKB2VDbdpt1wVmTp
lgQrHXllJVpYKuaVx3mGwgDwXLDG0dpkTDBXCeU/lnh/tG1eQlxAIaN3CR4teCXs1GRYW0YefczP
6q5yiSdfIFI8QVcNnTzMbWDxqTiRFcLTAxYYN23X2Khf2K7dGSy1c7bAqJzY6CWEjXsI3Q0NozGR
VwKaBTNRMhdaUA7kn0Lt4Tu2hyO1A55BcYVUGA5I9a5zeqN8RLCDrIly7r+D1/49OjWxWd+a8/0x
tDAL5dmpoKxaX22ajuz9zsKlxKCbtIVizoAB+P0XLHXd9PdfBwNU31GZZui6hD5RqTCa/vP+g5d+
+SxcGDiFq3UOHafVn7DBM6r6UZM2HaoY0s39Nyz89LlRTMolEEpqmL9Dpz0nYWFHKVsJNReWBmk2
oFBoDGyBLCNH1UJtiarnLbRrDi07p0IN90rXL60Pc4OYrAzoiMo1LOiW9DRuhSc+MaCJPIvPE8oF
V1wwrh5gsCNtoAcvvXjKv7hvOeKrtQT8QrwrzYZX5yNZFk9XzWKUGYWyp+kzB5Hi/e+zsDvOWaXJ
wMZCyfFwlUNxo1q8g2dkdang5ppmKVG9G3WyEswtZQak2WhjqGvl+B7JiBJWi0CAnbONcIZHqLKj
T6se0cLfcczcCqbNNTmkU7JFyfWLHCmomKw3qt7/4+vkmIaBYCRBVhkBSlymEpiKi5wMJTb3e3Nh
Pkmz3Qq4r7jnUQK3B528fuBl04d3xgckufcfvzQSZntVBFKVwGng/HDxm4h6LA4XSu3a0WF6yB+b
xdxRf1SmelUJD+9QSedb2RPzRA9FoKgQQtL/fgMWpuzcTp/LVTWYSvz22RDYVE6+KlVygA/b9jqq
cu+/Y6GT5hTTOIfJAS8lCGQT+IhCCoqaGL5by0hOY/WvXppa9msp9muUBaGQZrpX6Ozm2h6ywz9q
wJfD0jbssGp2s/Sa2Zxv+zTmVHDbcWnJHPjoGOWWbLJt7PgO8jT6OTXvd9bSjdKP9OZXewStpiHK
VpEZAnXLxM4p3fKdto/g+z1lCXUTYn87tBPI1F/V/xbxzK3w1UrtokZA6gSV8agOPWrq9X5rlj79
tCb8akwLMpUP2h8P2mtuN/oXhwRHKK9MkIWd7CfI+vXwTig5hXI1ctH9M8e95OHD/R+9IG0gczfh
YeCRb0DJ077z+pPmJbBAMaQzd0URtMk/ozptpXcW4va56hIVarpclngPb9YPivePebnH3Ni934yF
vp+LLutQ4SK+Q4wSMMXNMtnWtHYfdmt3IEu9NJdd5hXjqK7g18NZzy33MOHciUdmwkZvMtfEnnu/
GT/ixj8m+E8c8OszA75KdHXSP+RbwW7cxOPswAae/lWyIBByeRRx7ISt6gYPqRs/qWduG0JljkOd
vr3/CxbWyLnqMktTPRoFNFTg0x1FMUyDUtix1R/UTFl5xdKlzlxo2Um8MN0uTq50kodVEo2UjD3n
FjAolNdesjBh5rLKepQTTe3Rk9ymMfyfF2Um81DoB6AAKr9OaxKPpbzaXEIJ2Qx0FlNzWrg2N2Zl
TsaugLOYa/vWwr4+V0+yUZLDgY6YOlFkE+3Yw+hJEKEW0e0WytT7H35pfs52d3igoKxUwEtoY0/n
XWPEhXt0ri/Z8/0XLEzRuZxSLgrGJQNeUKReioQpq/6F1dP9Zy/Nz7kgMtQzWg0ED69Qu5idCgJ9
HfcZS08+JFJKcBQKrxQeswFFhqPRJC/3X7t0Rz7XNupF0PBY2fBlaoOcyFRoDEdKhC+begt13w43
a3aLYGyT3yAe9uitdpPHNYX0UofOgoFC7KfqBYR7aXmg45deDIYSP95v2dKzp7//WoeqWpCiqEDD
mPAtK9/wkEJZzdrUnDbEPxa5uR5x8KMgKzs8fHxgFrcrjoIdXVziyijLP4b2/RYsTJqfkfKrBbLv
Z0Gi4iWoJIOT/HjpD2ui6QWdPJnrD/UIRnYJDIiQ2QjeClfxRkcyfZgvPwQb3xpeE3c4tAeIIyxI
4/MrdxlrI0YuE6Qxp9i0JkRe4b/7zVwcgrOgH7USTCLTvioMRniGT5mZnhJPsdSX7J09Cy8qypQs
+D8ciJnCVAYWBFaQGquHgqUQ7mdV/NXPNZESLZShN8qO+gsqjpPIZHCzxq2eVZnprtr7jmxLMAEx
ZMhOV66/Fj7uXK0YkTIF5hCNTmB1RSovYocRcuZKu5bxyisWZsBciZijvo+pk/IAZdoSSsVRHq7C
3eL+V1s49/JTu351WhqLXBfCq24vYPBUR2wZpobrqpWwemEpn2sOOV0RaKbh6cxp3yWofKciDX6/
xmJd+uRzZWE7hmMB1jJ+fWdpshNtCOzljZQ3hNjokcUTULFlKSindZMzN83pYSWds5TfnlNMiyQO
ccLGm9Mtg3N647J9/BjtMhuVaq6G6ntD+0Rl88p5ceniei4+bMbg/wfdWoJaSKO7oYT4QbFQS9kZ
rTV61FQfYa0Pv9W1hNXSLfIcYtqrHO8P03SiL9mtgigVxOlPxRItf0ttfpc4axSRBWUqVBj/OwaF
nKJIVkBf9p+oFoUVBIEYIzQFO3ClU+pwZnwDqgAt0w/JYwLbCIQ19lrQtBCd8bNoI4dFzf/j7Mya
G8fRrP1XOuoePSBBAuTEdF+I1C7Z8prLDcOZaZMAN5AEuP3670hV33SWupye6IgqheRFKXMB3uW8
5xmrs+SSBuHCDDPcED6qqf/1W9NrlaLqvK5V/PzW9Q+eutHZp+7Xd+07lV56LUjMh1aNykP6XR3c
F9Race1/Mt8Z7FgW+tCfmqN8woFbynV9qg9uuylkVOz8Lxhm+2BR+ut1j4ZX6wZpPC1tgEWp53xR
To9WeBEpHiQGr4SIf/1XvlMogxnKny+MNEM1xGX4RwYgCKpVv5/vuhWLMAS9+4iY8ddZBg2vwosJ
mrIMdklQdt5m4ON0B/bBLfvXCyu9Fi0Snze9MrV3yOYq6uv0Rhc6UhDZulUKjyd2COb7Dw7TXxdJ
6DUa1a3mjqpxBtHIQ3e7CdfVOK8I85ZzcazAMYX75cI4GFsRrxVCs6mFu1U6rn/9r793AM+h1U8b
SNACmeoIwKJrxlaAOEUBJo7GzCwK43ygS/s9nPn3OI1e01KHwReoPncoaBRtsikSDpQoOmLrOu2r
OPQHDbF3lvGd26NmYGv5Ha4jcHGrk25TGFgNt1a00TyinFsw+APybD5kgc+XDWvgzebA7LNysj5O
bVAte+nAKpv02arTOV/oLofBgshCGHZqDA35WQiXh6yJTC4RPxVErD0Oixs11GLT5gx50Tzplcwd
dhfIJPmU94m7zXC7flVZMsNcDBjZcWrgL1phRZ3vZhKq1dyG4JLCYysqG1Vg9L/A1L1LMeNNE9jR
1C3mxIfKXwN5Mi3KQSuISqwf0clN11oNbZRkptwOyZiugrpvj5h01hj57KanYhzyPfeEfgjLni3k
2NafMz2bNT7miEjIdq8WZahlorxy3SIcwJBDBrEY1PRsQ2A+BE8GeGOdrdIATquHpaex01JekyiZ
23I5wORt5bZAQeCgACydh+WKVibdSN2XsXFDsAlTOezHouj3pPKDhfBBgR9NTqM5sRwuuGmwCDU+
GxxrEqjJ2HCUQQ4HxdyqW5q5xQauu+6We6RemlGPG6Xt+OhB4hGFjZKRMyNHhHFEsjPlAPmlUuKD
C++vIy96LYg0thhz/6xTcYWO0vZ1GqooVB9RNt65c67lkGqqcGmdJQzWfFcpX3hwggvXPfn+6xvz
nWoAvdY89po5czOe3/+ewOZ9IdYjykTVEZe8+0Er450D9G8aR08BP3cWCdnwplBfTPs9VP/Z+nkt
ZrReLayd8NbeEQNxMYVNODCa8Ez4D4/O1cIfNBzkVwc7aPoCMhNZ9tHoL9LoyflIHvDOBnCtYhRK
tCksctGMbW5HGGCMj4CDLjJSwfP8hqsPmn9/HWHT4Lwn/LT8Oontk3ZElKbdQzPBmKK5bT0NL7ov
BXMWTOwr0/+nh+xqqU8DqrsKC/FhlHbhkC/TtJ27k9veaF9GlMBsJYWjlPsf1ZnptYoxGUrZdrCP
OAww2AyTA3M+5Cy9d+ddxXySMtmMOUDVZJ/s3LfqEW3xnYimVXHTbpy7+rHKFw/q6ddX2jtR4LWC
cS5huW9S/B0czkIBLjK4TX9wRt65/a4VjEMLY40w7+ZDwUGlsx5MfuEp9vnXn/udSha9ljASKZrc
wAnkADMudH3JvbOpgHvqn5ttBg0I+aCV9N4fcT5JP13BaVUUDmvxzwTmvhxupxoG8uojk4J39Lf0
WsY4cRbWRXf+I+74Tn0J1qhWH+H6F+e7fl/clkckEwRsvfKHt/8oNn7vjJ+//tNf1DudPxVoVh88
49B4KAWLW4Upwl+fl/eO19UdH7CQVgU8kw8SNjtTiX09oLEsvQ9Ox3sf/uomD0RuZsGG+SAY62/8
xIjVCHO4D/Lm9xIXcZXr5Q6HwVvYgFdet94PNrZyqXH6Y9NX8Atsw34lvc6sexghwiVqdHciY84u
AW5qm/UQcTYU9iYeNBqR08FxJphzsBjZkK8kYA9LVc9wb+IOnOJ8Dj+mNqjuvWGk/SEJMPn9wW33
zvJxrZkMwVrKalIwOO4NA5zyz1olk7ZHRAtkU/fwrvr1mX4nx7oWT3rwMvFp0jCUkjX5Cr9TGEqP
Kl3Bud08dAUp17oMP1rdL8M5fxFj+1dXbRYQtyMiZYd61jCMrUq+92R3tksP8/t6JsmyGeENnDcs
Qn37wBssyWUY17Y5zLDAAzTgK6EKTv7ZBPK8gRcqV0jn+7PTsKob+Cmem5EGcaPT+jtZQmYT0hrz
LLyDCle5D0nV38Fx1QBfL0GoybN93uefw1JtJGcxS6f1aNOlTuxbWQi5aENYqTddn8e+hAtPWraY
BDYlvBsnf8H6VMEPPTwymKqQBjwFPfO3LIE5ZFO5/5kOAdbRf77RbTD1ziwNw8EAkqEEmm1Bcw+O
f33ZfJBevXO3X8tRkwFtMJGH9TGfWb8YOnfvM9h6Ufvp19fYO9fytRLVAtCgaEWqI7fcbjjgkWsl
B1iFyclb6oCOH4TS78Qp1+rT1jA+cyF8OFLDaVJ4otkiqys/U5M4cMKrgwrn0vHvxzyF0NAU6sfl
7/uv7+N/p68oYhRTWlfdP/8Hr7/Xemplmpmrl/88yu9t3dVv5n/Ov/a/P/bnX/rnY13iv+sf+dNv
4I3/+IfjF/PypxfLykgDM8PXdrp/7WxhLu+Oj3j+yf/rN//2enmXx0m//uO377WtzPndUnBHfvvj
W9sf//jNPWt6/uvn9//jmzcvJX7vk3wt8pe/wbjNvFTy5d9+8/WlM//4zfm7CD2fhQCVeYy74lw8
GF7P3yHB3zmj2E0cLlzGmXuOwKoaOoh//Mbp3+FdLQR1PIdTCA3xSbranr/lhX8PHVfAZ9IR3OWh
z377/x/xT2fpX2ftbxUctGtYUHX4OH9e+3wI11wkp37g4LMF8Ge8CtVozyTnOsPKZ+s3YAR62Eua
O4/lS9eB5RZYEe6DTuYUIG88jFQBIdv65U3lmiHK+mzYaV37z0TJbyyZ7Qd3pXuRVP5rtTx/Ph4E
DIcNTkcuY9eQ5zwHtKNKasAydW+2vO+rqGT0ZsDueZo09xYJ65L15eXloXaR5zYV+dwMaNJJ2ZJT
CzlY1Gjpx7qBns1tK/bkepwuQgN/h9GddaxoPn8tQyioC39dkr494LyVj+1Uge5QAMZhegEc+Ahr
6A7ICt75O8Up3QIzA7tRU9J+wQh2SlhhrK0v5Tc4njkRkvsaVAvvW+2n5jYQ8C52yY2b9j4g4uMQ
G4BXtqlH1LqbTfkMbtkJBvwuKjudA0dtgBvgkc9HmPzpfNrqMt/X80C2QW5N5GdZfttINkPi6nzN
gTL4ps7+2FUj2B4eqhqOc/6z4wHIUAZFTBwPk7WQqsVFPefPZQhbOlidCdg6UWfFmlFhInaQh24I
y8dhgoGdbxl1/vjbWpT4hT8Au6MK+5U13nji/PMkZbrzbDut4ZEW3oVgQS3GPlyFjSTfiAdT5Ka1
rx533qhn7FPg6GQ5D2abCSZXOnBOqQiR9udNtQBEqnwsaZo/TssQ1o7wsc5BPWAki3tey+3MWwBl
hvQeNvsDTkKK2T4zbZzMzTbwi3gsgn6+azwYwsKXoDi4Nag69VAF6y40yz5Ms7XN6HgyJRlPI+FV
DHrIbYnh0ijU0nmEoTA61RDeoE6ClzlPy9sFZCC3bg+jYq6a5Ja35PdXlpLpAJDWTkzpDniOso6m
OkSYMlqyBgZEOD7OrNTYXd1qO+d5zOHl+6S6uV17XtXEoOiGeTDf5KCP3F4eqrmHKT6BQU+Xwn1O
YyXZaVPrTWnFiI1DssVUDNPnArZyMdHou/l+Ac9tRzx649Dd1d40nnIF61a4ToNjMQZHLykATOtg
ml9L4m9Jql+NE8AKyBRwwhZ5KRegZ8kfji63iaHBZ2XyctnC3LebQvHguN4DbCjzW72TE2sPE226
A07PvMP0xtm+pyobDRsWgiKbwBOZwyAetqy9Y0ucMtcne5OwRxuoedOKReWuhobfVbBc/T7hCVHD
/IVMNvZ6mS4QVdD7FjSenfT8Hp5AmK5MJSxJV0rA3n7MpbjTGETneXMH41Jxx0tVgIAC35yGmJOb
zHCxmqAtQyxUxE7q3vvj3O0v565I1Q8un2ZaJgd6PpkVvqDCHEYAtrsJtBZ7WM4fO+NRlInwEFYj
Qc808WLYtCN9zaZ5Latuimsh9NLYtnhRGMQEtqR5pKPaqyAFBoBQ+jSacVpglk691HVzSosy+/bT
9vLH2v3zWn3JpX5eC4UXQLToAIIG3Uz4b0O2cnRcKkg4LNxmqk51predh2JeWxh5KsQTXCPHI6Rp
0A31ECpV+WcpSLkPpoAfqzJhi9IJN0MdJHdsHpI7HQi+mSxnsC7G1ywp1qnf3tQJIsTUn8jvz2pv
9DaoFGxBPJn2AyBMDVhAdtoXHno5YNTUsR1FuShmF260A9Yyl/Sn36+1Ajp1DRedrnH1t74u4Ug8
jUVUVbWNMmHEUZ0fYKQvjiLIxa6yMH86v7p8PeG8X/sKvrfEBxBFBOrsW+vYTwB8oeTe673XEddG
YEklm8vaX0Li53XiFrgh7zRXFVxI5exFYQWlXj5ighyomGqpJ7rsmG++uLwBPKBOpkeYgsQGjvzL
LtN0bchH9QPnIj//+dT5fhD6wsN2HzjCc691BLPkuR3ohCJ5G5br0qrdyMi0YdKp2kVC2brx6/nQ
AqR0Ysrnq0E00Bf1ND3OvA5vYH2K3Zb36inVAYQnuXKXWZeccjalx7ZkmG4ysI6HtQMMmhHcbZUJ
YT3cwwga/gogaMmK3V+eOQoYaRXGxpIQdpiu+5QhBolLDL+tBERgJEimr5VGEc2l8qEDTsyJ2+Br
gS1HtE4LSDEeKOHhnjUQHcMtXx693oZ3A5m+l1UBs2dsHpSqL1UmnS/QKwQxQ3p1hmaoz6N8aa0U
kQHE+LbP0cUNsyp8hhMQiZhjvEVWwL1zxsYRBWe37UE72Ctl2RyoKL71KihPAualuO5rHAXnuRXu
3rrc/wRf1jmmuNSPaBrwihIXWxGvI7f0+xiC4wjoDzCH6yTbySAR4LeM5301MIBpJNmwxNVsIPWz
pDsm+Qol7mQzm2JYBBZbQRDk61a7HuggCcCYZTGtwsmWdzMbJLTrPWwyoJmLPGqnnR8EzoIKAHYq
UiBRyvolcfZNZd1vkwTyQwmCMhKoQcvJSdmykrI8DednBLsaghwQXBqvB8A1CMDlAe7rFny2PM6c
8ezHT/JTZoEIEVUgzoA1fUM7B8+qesGacNOX4AX0NOluWaGxuRS3lOTtsxHhduKS3DMxAwzkiTLB
IKu3IoY5j4plAaA36bAZMMH/qIsEUHvikzi09Z4kwjsFvqc3A25OlP6DD1LvixL7TzcGwlsWCtf1
RRAi3b6KP8HTadjYwDS9LMymdrvsSwW/+EkP0IPPCVtLaOyj2knlnXLyuBgKtqdTEMa2mflqcioF
AEzTrBjA2OAwBNsBk4v7HPbtW4oY+o4MIJ9xf6i+Y99boxWpI2xdDWaDKBBFtbcZR789ynzsl0nf
cTi3Bn6ct+w8UIlN2DfJPg2J3Yq0lYvayR0wFQiDgTMPPqgHIXRHNnt1KABuwTLheh7nTnB1KPoe
jTYOe+UI2x9hZyLW3D82ZaaXCOr61VDn/o1t6y8wow0iU3Y4uwGza+Tpp1ECLHIJbKtehJvLywC7
xF4yMsZh6qCSg5hwq5va3I9tenRTrKvQTJJnnhQgu9akPl5eJhoMNs99RpLvHQY4R8NqQ4dxknjI
DDIBMOMoyyCqObpSTRH9KzVIafZSGroTLjA/AsN0WcRL7z7NiXeD1ZY9eYjzytaskCjpL4kzvVoH
rJfIE6DttEwsUEAAKs+m2QGgTzgzmcS7Ccj6EsmYlvxgNoGo77z8NFOZwng8hGlvn7w2mENulw7X
cks4S/aXh4qgRdsj1IPRsx1XQQVDYEwF1QBBwQM2eyjL1HtjGLGZeOf80Jrf1Z1dqkoVX0YPDsm1
hcJ4zgAVGIMq39q+CTAzJ6t9SQFsq1hY3pdn/ghm+u5nZyclVfc6CNylgatqPCKmv1fKop1J0A1K
nUzuwc3gwLIgou16j0gMbdn0ELrYOoch856LCYFTIcYCBebMhcOKqCKNzXwlBTupLu0fJ9H1jxb6
JDmV3S3t7SbtVLEpuMOWwlAQpBKvjSUW91tXZnQdwjQAxsR46YzzMocT9C2tJ7IGyWzlsKE5hHza
CkHSu9G81UTRpe/OKaKEzIGLweUzirLFKUZf9lQHA+bMAGb7AjBmGYOQo/YU9bNFWQ8/ci9Mj1CV
Joff1xaOKNhLj5cHpfV39E7tgrDQbIOx7G8cPgkE4IGBnUEilucd4NTb5DPLp2fqq/YZ9JPbUqv0
i5/DO83vDwT8kLYx9aP0cQqGvE7RNu6+E98HHyxt7mha8AdbdV+dTFRLPyuT2FwursvrvgvA+qEw
u7z8fYE/EmhrcRHCcfu+1KCm8LYWd2Lq4jyZk708P1yeYeHvo3JunUUXErEKAlRVwlxEzmSHJeFd
/ckf827B0Ig6wvk0XRVjg1njVkJaYwK6IUWov2DQaWFAjl7ANKL9BGANA8DqVc0AxjTJXThpekuI
yG9BQnHAMUsW42WBtriOt1PuuIs+JV5Ujx0KbTL3bmwmhyUvzmHqBIJm3NVzF9G0wxiuMflGgvQH
Zgboi757W+ZevqrDmp5+PzO5bFp42Sf5XqWooxW6JTs0T0LgoAYWwX9NnzKXwCRSSjAIm3tSIx9B
Xwp6qK4pcC+pkO8cZKH7NqnEncxxO1UTyEKXl7wJ+F2fW3i3ybKEGz6RsVMrsjM5xmQ6xcIlrxy1
onLCcuvn49ExmKjj5Mn5Av6KCBZVBQDQRwPZl2moq4X1XERB4IWCiU9DFFN+7hekqCDjf9BW5h6I
VYLVE4Cr4Aa4YuApEVcoHxxK7tThbSKtjl3kr0uH6XIpkJks8y5BetJ49b0Hr3bPLYGdQoy1cFpY
/49lc0TQCDtyv7tPGIU1R9LoLz7lW9lRe5cP/uaSiMgGCEpDDJSSkn8tYKK+7XLqASlbDKt+7vii
AH0Pi5saZbsgyimWPlq0xy6cECIn4GL8Opm4zBNeHxQHgaojAtQFxfUAeZc3BpwghEggI44glIhu
P58f5Bx6uyk5Tec1bEyyfuuENZrDbpVHXZi5W4f70Ip1466Bz+8DjBMWsLmTdx7vd35F2dPl+ziG
m6E0O4QYAKWjznyYsBsLvzsNeZMeZWlKmETkBCE+InZgWTvRkhsYFZkOg/kAXp5aKDNQVK6XjWkw
KJyq8rtMgKlRtHxmTpDF6DfcGNiW7fnolHsX0M91B0uQ7a+P02Uc7eo4CcQmvuciSHH96wKUQzPq
svNxyoRLv00ZZt4nDAAhRxzlfQGSVMRTBKqAPt1gclZj77VI14diPGkA10JScYA3ynoP+Lb7JHkL
E1ifBdsGSO+2abtb2G29jYECLwULDdQeXbjCRpyuvAoC14JYfuOdeS7Ww62aBiUMuAx8h8Btm8OU
PQHLECBEWBalnlfIEvqHIkdnp7Znsp/+yHf5yhgM1ThORYBKJfVw1aD+eNXD6Ctf5Y5AycPvOVvV
8Jo9JAaKJ1BMcYLxwDw/nkEE+9QH+gcNEtQBWIBkEbMud4BsAxsZhGv0iiCCSfkytCNDnwG+XiX3
zTFl8pgNOtkOvOwOMGv8qNHj0Esd/OfTyUFQ9JwghBINfwXmHP68FlBn5B2xHuKOMP0qhQtmezap
u+78EHjhtB3oCAs/AHzvMEeu7tpJ5gfET7eXn7h8SfcjzgdWQrgyFWQBtgXwm6Oya3hjVif4e7Nt
OIjvl1eTkxymqizXoU30ep5bdtN4D3bepmZiJ9Z+vuTebViRuymsg51/67e3eq6OyKzVXiSt2vvn
h8uzy4MGDDhqqecBuRS0jzL1Y1G129Qla0lsvxd2yp9JnpXIm5weKF/QX9kIfmGA8XXYaYofahDt
m4JPhEyg5VWhjcQo/FVX5PxZefKm6m2wxM90G5dXbO3XARzg7akdcPNrNr8AacxOyHrYqURmvyyB
G9lWzWxQYDFNPM1YQiVStbsU6YnnquoxdGwCqYQbbmdnBmYLNcMYEOfmRGQf3CnJYpmL8rHqOdnj
mwjKkrSPcJaSbVvILWqlAHjmzWPlqjcJ7GWKSwbsrvxU2XyTKyPB9Jkk6kh5cs/Q8lqHPl2SostW
lw044W0kssruM6cF8GQIkFTPmVlCPR2uPb9rFirsp29aWeC4uP8ZGYQfg3UV2bxNH90W5QDParks
c9/bIkPJl1QjJWNW9Fj3wy9+kA+nYTK3ZLD5EkSMA2hG3S2qjyUuxX2RUw467AzAIRWvtPeAifIi
FKXlfc55sZah50bjbJ1NNgm9NdrPtw3xUdNukhXMK7vlzOfw0yBIsvD6sEEc6iN0AlTkFoK3CsKX
tLxHRVpFaT3qXV/w+khUB3QVEfbJ1R1sLApY6hme3ekJ68LQlRZZIM2feKjSg1uCk23PL4Pk1biO
v3VAOcO2jLb0znDnjwdGLd3qWqEDV1WnLu8pKnu1/v3ldP5a4ioMkJUuixsCMlXftrfIYxygIYsx
TgjyiV4P3gGpHJVYQMPKa2/S0LQ3Adyyf39WgQYSOVneLy/fFecfARe+WhmLnBi96SP46N5nVcOX
o6csv0lh2bEh4YT42vj1qqOldycJWI6Jm+Wf2jIrIFXX/jN4facA+FS4+rl07VmbHJN+K+u8exbK
HkJm9TcOLgCIUKG9BZCZHzLcQ7Epx/obqoMgXidimxamjkM/m/cuIMwRR0/3udIJ9mwQWSiw8zxP
H1OS5fedF+zdYWj3ZQq47aRDeYPS/b3VzRrE9GAFJm0IdpSYl4hmD6ZvxWPbJOqRw9Tu3sn99r7A
sQb+G2vt5WUCHcq9o0IPfu6i2ZzJjDqd722QOw+XB9UWzygc6+PlFaBP88oh3I9l0zwAjlnsaFqO
kaRAyHnwLrhRGel/f5iaqkcv17W7UHtig2mFeV0qr3mEsd5OEgNH+RIaz4Fpe/j9KdjA9V50aApk
Wm/rhgAhGewnrDdPtPXptulbFzcCcA60HmMQUejeQzyMea0ZHqJg5zQolPp4TFSIdHsWqM/MyarW
HbnJGKWruim7CIXf4Hh5SEbAyJpigx3kJUStrgHz9Y0pe6IViDlJSVA9Qi6XgPZMkF3HmDlybmbs
Rzd2HucbCKgHqlZAs/bLHg7Xj17Da4DsATNNeim6CGlWb/T04J2bPnyAAgJiH72vMSF5CEGvXrSF
S+LW4zAw1ODXsKrtsMDYZDWCLfc029lfKo/2K6bFG/DOL7Cax4Vic9i0mqFdzGOK8hBuSTfDHZqT
7GmaTg0EVydnJgsALLeIcdQXH00bhRJ8mcA+bhB2N+ZBEdEiXNZkjq0MQTN0Z8Du676LXQ3vCace
QehowJShGoVEIXXMMggoJc5cGCT3bb4N0u4Z25kANJrtIIOEdfPoC6x07aYv6ANU5t9pqMCBDLpN
yKB+ZbWWqy7AfBupS7Dd2Muc5sumFXNceuBGONCohvO2nKoXNks4ZSlMGQnmIa+NUB84VgUYeuiV
vfiT48YZyutbNFrQTJwTb135LfBG7jxFdRsHhcU63Wi0ufr6FaIkHnsaamAUoj6Fyi2WFiwmrx5f
aCGLBcnTfY9W7qIYnLcC7Tw8IShmFE8g0hfrBBFGhffaSwA3karj8m/qH2Yc6Y76noVwlnXLyYp0
ZdDoBzA4RPsgRMeHNXINHcNM4Xl7lhejj5IvamKdWIOzGrF79MWwRXZQPjtTkS0TMjiRrpm+KbDG
g/hGwQmj3hN0410UAvm7Gih3YrdbApLrbtK6QRHCFAYdov3o9S9lg5IkF/4nPoEVjcYckLLmFffg
N7/fWO92YEii2LRCGSIHRg2xMcU0+GIAtBfbBQpldF6GINCC5uqBjJ2jaKtJZWIWJLsM4kGbNupY
Q/W1mCbxLAn6aJXrLVpsiHHn90dbwtyUTwCU1XtVwDuiZ75emQrDoFmx1y1aVJ2G1Z03gGhGRt9f
TtXe8ORBAN297Wfsj9Mr78Z93mIyxw/k2mTtm5NCdjA1cGXNgVhK0HhYcC+AmgTZxByi+5lBHgQ6
3/NgyjSmnr3DgcfW5oAVl8OMiybDHu28RYih/YXjjnD1c1BJETijcaO7tRwN6F+GzTEbMqjRe/XV
dOmyCWuwssNERwTYLpmo/VQ9De6ZFIjRqL31XRXVHrwo0f+OBgdUMYsOZ5Qm4dfQvKEDUkaAn99X
AXTOheIvxgbNgrLMjbDcM612PcSxHKRNULqkI6LAjPKO1a/yzDyHlau/aCQuB1QNsfwEjowgHULW
02WIICh5HZV+rNPqpRpprG3+1oZs3szJKbD+BndYtSlSzKuyXGw5rT+zFGxAxd2Vj8AA6wV6hzUz
G8MZkv57NTdwTdAWP45J16kHJCAAXW3GvWh9O62Br1qrBvnzZFpomCBPXpmiL9HhQBWrFaQ+FB3o
cnX1OQgmlM4EVszKn4aHHF59WWnJJk3AU4ApcpygeYK8sIQUPlix3tz2Sf42hBqjvK1B+QP0YD6h
DdkhdIiERYlrQssL7PUNIiBcZXYalq5b4cM1SPkndgxEVsQenXdDW6GOCpBW1KKBH7TOtshohP12
yceKLo0IPmfuqDDIIXZNmQI37sHsa9D9auyHdTnV06rkISAMHaj0U95sR99BNy6hO6/RX2e1hqzK
XTpug+XefchDzLRaz26KWX/W9BzpORX0AYruU5RIsGiCPj9aQBd4iPH+LnlyyzkOsVXFknUBFphd
MxUAkuk+X05GoUBRL2xSrjK0KEFBXDOI6gC+Q2xt65sUSSI67yBkp4h3BX1TZDV70M7XOJr17PEN
gMoA73nIh+rpEwRzedSEw8qrdbpxG7ddJvnnzkMhJ5+xXifd3qucYV0LDdgNeKgRCzu+6RlS8La9
6XTHI8IwiyqLGfZTE+h2lDwUrTBoMiUoI6kJdL58bKMmbfoY1GsQ2nTzlghMsFikSEDjBj/GZuiP
TsO3jcpWk3Ie0qTMF4xVb3mqDlWdrCUc8mjVjlurg9hCqZh6wfPQ1diHMvS986why2Q2Bo244kEk
M48d9HqWpdu81D4rohx2MpE3Vos6aJDodagM6cJLsBbRJrIhgja3e5ZOxj/5PYnHYYKV6pSn62I8
E46z+s42A6Z6gnUKRhjiMPk6j7pajK3DF6pME8S5w22Y6TdTq1sFf6xFZtEZUDn42e5zZQNMRWKY
BacOMQVBbTXHGEfclKxZjcSidGVz4OTDHWI3aLPq9JuEMRo6WXcgZp/ywDshhngU5tyiGfwnH2ug
NQxeZh1mgSqUTuyQfkqq8MWZYWwSss9OqpYOKOR9kHzSHf7GQYonUqffMcDTL9AMCXFLgjbs+Py7
XwV8o0T2QzZm6WMgY+uismSartgGYbKruP+QpRJt5RGES5u6WGaxDEqQJdLmntfsATU2esgSdUAX
DlU964KbXTktcLRY0KbO3FlgRNXw1km94zC4O2K99++5qetFSavF4DLsBY1vtzXzo1HIT5Q16ylV
Z07wuuyzaiE6dWxlsh/QyHPMGqGay1WKqmM5RE0xQYUAcnRZOl8z6FcWoOtKCpSj6VPMyTO4L5dD
ZyAobeDw0qBkSeUr4kt/yUh96yIQNjM+tvHehEB0am3XnKY+dePp/xF2Xr11G90a/kUEWGZYbnfv
W92Wbwg7sdnrsP/685AKcBIZ+IwABClZiDZFzqz1tgWLU2d4kWCif5igY23SDgdbMAJy1CqE93Vn
7UJaQb49VuluMtPxwIK1r6bwSzW5mOWU48HwMLDcT7zVVIQW82l5A/LM2bNdU3Gx85gDzWe5qWzz
DS38uzN4atUPOY5IHV1PrN4zl4JDtk25MRjfkLvWOrD69hz3LcvFZDHlPWSjzuqN5VuHcvAGJqeO
yFVLUmxEB7jaTjDXI9hAZnzXUsPf4MZZU+gGa9+O2BMyf2uOijFTBYxmUQS/uiZ50mNmbTNAsqtq
sWWNtmDAfCbjpvm4G1L7RjXKRD4RXGg9N1Wuym0U2StosXTd9zQeNktam0vUGT7blyXNQ2VUzOqI
TBqgrP+4L2HLOmsNnToTBP9rKoJvvLLhVslarqK6XBkIiEh2hCtEn7WHAHF24uBHdgU1zIqf5OO4
zq2zEf205FkhZl/bbn3yWkrWwJ+sPfz9ti3bYBX4ecgg6eqLtO12Fdv8cGh2+bZl2F/pj8AoLnuO
XvwVTvWwcmjDVk6H05EIFORhZ1PvftZdu3HNgOQwBC2dzzyayhZrUcmv3kRZ4+jDl8nXrJVmOtGx
TOJ1Wmf6s4S77lyjWMe+m6013FORlZdMC2XgqVF01hYFDhNF6dGDvmw3maMZGyf+tvyI5Znmtt3q
iBxUZBQgAAzxnbLJ2cWAowHMOhy9UkBf5TFXGWmUWvGXD8UTKJ5RI7UIg4qnZoW04DApyRj6kLon
TJpfrUaKsz1pe9Roxkq4L02ZB3eWYGdl299myY4FLc0I4R5sKkmb50avdZiTzl4tl8X8Nb9iCcuP
RaQzvwv54MtgN0CBvf2HqMNFL/4fvMxzdGYPWlK4wgAQ/+Qe0OrOS/3AiXijZ9aqK911YplUFdjl
TgtGnBLL+dSS+qgV4bZUTYxVPx8PkGF8OqM41pEdnercZTS7Y280z7iZgHQ71sCCoYwNnIeGMMwf
PGtHvIA61RYf3JzBzeWy8odV7ATEHPbexU8T4xxpw0tZaN4tnGC4Cg838wdzhcIWg1zv4DkSq6Ks
JgR85ia13OBZDj7aJ71MTqHQw+fRbR+LqXaw1OrxUSsb+yFh83HbrNyHYP2rdMjU4w0Vmr4dZunV
WIv3ehFDQGiV+7oNxXFoYrkXSW0eSqm9V0Y73Nq2fA8rKS+V6L86ZVdcfZX+c3Dy8YqW2f6T0v+/
yuJZIel4NkJSy5AWINoyC+xfbgg/6UYINSyKjFTuLiM+yUtAIW1plnMVwz1xovjug2y/Bt2TVlva
W+WWX8qoIJnzsZ0m714Jz70HAl2RyHJzH8dluBqh8/4aneA5aQr56qY+U90Zx+oPbritin64OgzS
+N9I++80jUTlaSEBEAYfBEbuv9BsW9laaSnqlYZ6P/QlLOSouZep7upjG009w6RFTV5N6m7qYnZu
0pMLV3UHerMQvRPlOSK05GtoyXdbsrHpfv1uQ5l9iWkWYwYnvwp/HO62Eiv0Gysjwv3A2NRvGOSZ
xeYpvKmZeCZwvd73pW3vNAZNxInd/mgNEHh3xAGK7PLRNIPpEkCIbLzOfvdL+y47NzxgNYz+IOY2
5G/yXBtbO+vvDFWj+nU+wdWM0BZwBrMcp6btw+QanZdD1at/zv7/a7KrcUKXvMqH0EN60shhE7et
vNXAaI/KCMSu7kY261hjGFwEtWWbGZEssBDMWMofBmOQz5b1t21XjOSdLzq2L6bZ4/JdLmka65NV
M/gAcW1xrKwAzpqH8hxE9XDgSTfubtoXm9os3fuExOFShsPNcVVwyZpohi99LVxL970DMj4spHYe
Nv5em6IUoEALUadDIZ6I+tBWpdO+pRrO49Ww0lUI2JSl9quiV/raOmBqFgr6R6oIb9c3nr4t64qA
xdLjAcHk2wemdepG4+s09fMGNpiHTmvrSzPcqzZg6Bf07F7zxPeFqWeD0h6JQJpJfKtysL5YWrs1
eldhbsmoL+LxbPcg3TWj57pZB7ccArQSQFjm8FgNOlGDvdfuCvhE1GVt9mKYwa0fnL0GVOgd2qSg
0S7rcg0kVqzApY1VCHZ0izUtZai5rfYaSNuH7NENxTo06cP1SU/0fRZCUed0EiuJAPQ16+voGOit
t14Ejd0A/F7L0lsvPCN9pNrb3rjCbKJ2mtC1x4KnYe1Hlfpa2eM3Amz7g9mm3JY4jMZTZsTYmedD
3zcAWhlQi6oKxaSn0A5XhQ/5Z7RISaZU/GUV/ZStkUd16zy2212E4taZ0tradB328C7OjhQKwzHD
oBVuMEUPl0zOg8qFfkan4lwji/GAwZR2OLYA7z2sYwiPLXeTuRQouqWpJ8ZTbP1+aO9ZgWn3f68x
1n9tHjOBZc/KeSmF43iG9ZnAmngqW0enBaEGleeyNA+eaLWNZEr7syxTDt5jPbhboTkFYdPoiM9m
UhU3JCbJaRqUui9MpJjpLxSrMyhYBZuuKnUmV7r5DRb6DJT/6g6T+9RV9lvSecyhL3QGdA+KFlzH
7FfG6VOh+zuzibYjoxPNlSH6VWoY5o4kpuhsdPJPVjlzXij+vY/zwSGeIDEd05Lyt33c1/IkUX2e
rT/4EpUbsCYfjFzw08Mq/+JBDtyLqT2D2Q6gFz6vgI+WiunYX8Y4z8/BVFAbxcNDlevmUwvxZGSj
s/Iis9wvXHUYec61tc1f//uPJn5fBD2D350/mnAJ2l08Av/a4XoSdLRSUQD3w/R9FA3zUBJmE3b6
rkGJeAoJNtwMETPMk8T3H/McWWET9vlBRCmbXKR8FJZOdICyaHZOE4bXUVUvywNAYUiyR97rpzSQ
+mk5M3Mx7pmCMfjHRQI9jN149+z0SagR7KeGXesdIg8UHasbZAjC6oeQyOm3kaY7XtgojZZNn6pE
rrp+lIfIy36Zasru+fB1xG2xhWpWZ8dq1Fmfz8wm6Xf/+55Zv1UFNo+3YbGvGyZqg8+ah070kT2a
CWrbrAqSU0Q0wskS+pdEC9RBt2N7U2Atf1zOAs+SuzgzfWJ1xq3v9PLNQjhyc6j7sBf0v1yjf8+b
wb9lSAdvY9mYW6+E5kubVD6nmr4TStkvtkUYENKOZqdlI2N4rHpnTG38d6UYsFxaodiZoQ397bX1
g2Fn9bUs8l0PjO9B+FnJn/R0s0/zv088EmlPF7YLs2jLJVno309NUDqB7LoErRp1dpGY67gDmMNr
YKzjAopzyq1kN7TSuoI4iStT8NK95wK/eEPsXcYo/rqoKLvQEdemgLgP+6TdyyjBtfkfSnbharXR
f/vff8PFEfifT+DwviL0thzUgJ4Qn9j23DNRDxg6/VQniSHS8n7TTXZ0KfrmZxBG6EMTidFzPgsC
oH9MnGrT2whMtWbySAtgAhMNLjRrynjNacr2k1+Pm+Vtb2X43Ba6gQexPc7SmQtzhoMr1f6eQokF
b17NzMqtNjjYyo0wRpMdbipXUhvDtWfP0KhVv1ttARVB37ZBcWzfpmxsNrBiwZFl9bkLGvk1zNCX
6lIdHc8t3oSxhkodv4naSPbShgSZa4hST4dd1qQA0h3M0nKWzmcaUO//vqmfQpDYAbipnpSsKK5n
Gs5vAgC7QoWgFymxFqgpNosQTPd1efadWdVhM+/b0b1LODtS8lr7YsnROSjNHwmTrwfrJNNtSpV5
LrArIvUarKto4QfGsSseFpkDCaI0mmVg/qEVW9yO/30cdN2adbKCgtzzPi+DsYsEMxN9upbAuvWq
jtyvQwgcPRjy3TWMb1avI+IFuntSeVc8xSVZRcXQPNRdXDwVwgSByyJ1sES+tZs8u7hKt/fSod2G
BUuecL7YG3vsSDX0dO0whmmxXiwRfVIm+9jwwZszkiicpjilYJix9OLnofK/S2jVAVz1KRwsdXHy
cK9ci3BvpuieQtNWT6Onv6ggXdsA3qannHfbBYbyW8WM1K7BXCXKp8FkZ4yyCXRhkYkotFlBosvn
Box1PWI32XzsXM1k/4U+l4lm88FJAZ0GVTdbZZjkf867+ugN5Xs05F+1uO0BhLPwjMvNYN4BodNT
Mvxprf3kfZ8fKV13LZ11hrZC1z8P/IsYHRMKu8zWMvPdLRJi8ZpYwXEY+7+6eqIPMeyaZtb6y+mH
b70eRjvGz8PfOh3h7nCvmh9uilIGq8RBwDPGlXWQDhWhGTV/SJP6ZD5eflWBcgfxMT2jdD4vir4N
b5GjuweOYBHu+RMvquFgMsrTcilcr9j3Le2kiiLCQRzvb6lEs9O7cjwvhyacsY3cYTafh7SvjKrz
lFTGHgWcuk8VM3U7oIB1QTbXQz87jQcBb+nk2jUWgYMGJvm1XLma4a3QkjQUUqa6m73ybo6VGo99
YBz7qdBw3q1QFfd3GffibhdFyzZmg473dX2th5EB7Ubfrev5NpYFzWCa5gaiBC57W7ziUNevuts0
R00z/5AN8Cmlf7mP0hA44PBz8N/n7TUH68j6KkvXHwtY32jnmnnmBOaxMmCoWid52sVrishjmkxM
iZv68Rs3Zp1mj2GURtvaYox7XU7ayRp0+U5m6tnVm2YjnTbcLpV8KHctiPo/LztdnPCnL2oS739Y
EH+rFBxduC7CNpSAOmvjpxbTVLSMpiZS3o+5FE0nMaO75YZ3Kby2hYnjO7C7dVf7/Wroh/IpdqA1
Pb2kt8nVS9H62nqBdxyvOqhMaMdFDxzLs1jWqQnrsWU64gljsnP8p0AK8BXkRZWsCcyy/oSI/Fbr
Ogi/hJiNBRahQp+BhLCePD8yEbibTfwuBgT0ade558BGR6DLzFl7SQAcn++7rjc3VQLfH3itcdZK
x6xWCb9lP5zNNpJveUB0gjMWzp02v92YGly11qcXK/BIL9eNP0VQmmIGOf67yBsGDb9lCso2+Rua
gwuoD5BCIubJ3BabiUgui3zSfuP+p186uNh2qA5ak4V75gmAKUcCxVZub3pfDevO9+rH3mHKNcDr
osJKtTR9KJUqVp6S+TnyIhuxQ9Q8lbkI9n4q6Q1n3ZqfGsPGYB1b87HU4+iMpzKx8K3HB6vKchpS
395TGAGpNl10RNKp1kujawEFPgzC3M3CzFFllw4aeD9M+t2sK/tq4r65DmYXHEju9ZkoMKmrY6AZ
LOgd5DDaZ9+Ispe67TY+4vDYCoZLnnT2No8n0rzycLjmVXbpI8O6ZbmdPLaBz3geTb4088FLCCmI
YgzI9Q9IH/Wo7HQkSyos9m6BShQhi7lbcEoZCjQlrplu0jFCVKmHT/jg0n0mzXGmuKdY756H+SBn
TjKzoPOm3pkOIUvTPZ4PuemTdzqIq8tQELpk5JtjZmm7XPOLdW+F3R3P5L7+uwts7eIUebTGjYtM
uqsOfqElV3oYc1v2efGS9cUET4VR1kXiGhPBg0agumh+5518BPEfB0Z7aQdtzC6IKIpNU4n6oSyZ
zu6IiFLJ13XUdmN5n0Yr3Zh+6RHhMR1EJdJ7FAdvjZe3F+TmEjxV5Un8dUwKcxNJxABhQoZnX8Sb
Kgjzd30Y04MJ2reTXpu/Qzo8Re50h1eMNppAcZbU7s/FfFWMNRRwh0XEqKvD1I5gKxPsKTYlWcTe
8zRvva5v2m9t6tdrvRyLW79bbLdNPtr71O35n5uGeVhk0mEl4MFF/MikwPDMmr8ZuirZltQkB8NO
5Reta950DLCroXKq7VKNoNRFy+gntK+eFqTbepLWLRCxfY7qbhV6VnE0ovykz5u9Z7qbvLJvC67w
D7gAM9bd+8AVT9Kzu1tTCuQy0fAV+Ul6aVQKuWMbL0XqFhstdmvsCW11yFGNruu0G78Vs0slcCfr
GCRRtMZL0xyFbH4knSruRRbCT1R5DsujksPygLQ5wggmEYEP52SvAD7PcW2PFpqH3usf84IUvC3D
dn4MOUIjZY3xi9aCdiGG/NZVFlU6lstrgPpLcje2SrmOtY3cKN9IvcOKFwTVid0PqRVXiE+xI+iD
hDBKjbOcRVeTp1DdhoE40cZBEIceDak3fi3gn/6wlfy+eDme5y5+fdYufWlK/9VylRraCqsc4Xxz
s0VDpRe3zt9bVY5rYfZ8tzBVJZOuZo8nFJZzBYAiM3sp+HLVdAflyXdmHFmkDyJj2jBvNT/qqbaj
DACfzP4EORu/xx8se57hOOwSri0+x8wSmwHNpNjHi84Rr57JVoDC33xczkzIVlS0062pav1L5PcE
fXN51pJS3dScEVzHSXRWoNa3aj6MVoPvsHHM9VOsy+4N3xrSTF0/jMyEiSt2Hky93nqsK+Rfeoo1
xCxPgZ7CGiEsgLeV57bR4cjMJH+QQ5bvlq9NDUJew2JQjhg7dxWFzbjum+SFX6G+qIoae7+4Nkqw
+aFHxGlXN4R57uOsD3GDYXqK/PKkibD5Mnp1sCk8Nz+VbdfdAqYk3UyrRpmf8UTPV8vXO8eK9ykT
TaDqGTekG4l7WtpGp+vxr1ToNiJAKnD4qPqC0HPdxx5TvMoqZIuAui2lqBCGFQQPBIRB09l5yEPL
ePOx/UfBk4VRahVIP94JQP4No3P7ixrs+4Aw+IRqHorM0QhZ87ueubrxA84N+azQPm6aIY/2S41v
3qqZVko0Q24hjYmX/ehcudn9ydXxtX30eNJGmbVg3UHmYRO3KW93I3GXB72L7XU812ZOnn5tKfP5
SDFVUFYhfomCvLuTM7pJsF09kaEbPqXx+AeMf5nn8e8d36Y3s8AnkGx7jmDRoSL410uTY/kbsn4A
mUvbu9b11TtelXYFrOvfHPOtNILhVBvKOZCFQbseyAez7IjZtu1pl1JYvTqB/zbGyj3aJjIVf/YI
6bVJupB/6oXafRSTaZA8zVcpAZFhl5fvU1XvhNS4fYmWb4Rs661lJ94WJ0j0B68JtpJPVQ2f0TJn
9FGYtrCdz1GJmHdHnzcnXQ9FicjP0jdhIFnkmDbGx+qyH7yd+UotBJvWMp16zE7TrCkuJt2d7Qxh
AOscZvtUQhF/0IF63xGTlsMSt2Q4fQE/xvGnP5W+0+5zw3WeBEYoLY93C7ibVQPgroLaD1NR7z2C
YmU7J1yEKfq/GlL57DNu8MwEhp48TOOLH5dILozev9RGqb94FvZaMba8YRDDoiJcZ9XJMzMY6ZQJ
tVhq3iHz6PaEwVDLaMgejLgNdxZkBhOPeYvMaWqvWWuCEqZJ9S4Fnmq3LNRK64rvOPZybHX8s8qK
k5vdOD9IFo1upLPUN6nivxvVkt2W9U8JgSVb8Ex5sqtiujctO7lIH11tes5EnBz7WeEK4Ozu89SI
NhMVyUAv9yxnCbUVIigz3PzFaaPqHnpwOZqys0dfePkqNVFJrKxoqnbASdGKNCdyv0IZfy2RqMZF
7X5PDd3cBSpv1t5mMAr/Z1doEDN1/s0dq1dfvC6QGVUEnEHIR54jF6LWCTGjCG/d29BPcn6vs7Z6
wvWw7d20a2Aahj8NA1jyKz+9Vhbhcw7VtMNjZ3xqa4ICjrdwsKj2XvrSyuK98v3hqIYWczSEz9oF
E+AOBjsPO+6vfBhOupU1Z68yCgCtRK6Rmqp70QUMrwkGd+eoRL3ILLj21uxjMMovRe3Z66ZOjEdt
5lrS0LXhfUFWO8f5bg8ZQgyin/aGiHAzJT2PmpLOix8WyCrqSu4q8P9DIYwMdUZ9Jlp2PC9PkVYi
Ga5zbzy1LPRJZmQvIZjps5EjVnNb+TYYlFK1iQq2ghlizKH2NsEMHvHNMy1qNvWKgSQIE/+6N4X9
uYzj8KmvvXDlpsb0PdNbnrk+ea1lhNnejWewth3r4yzQurK5OUdojHKFxgFpu5aQDVFDFuqGcatV
lJCFp3evRcwD4tVDdV2WYg7qhAmKg1HYqybruhdGS4UPw4M++fJcU+Wt07CsqVi5jH0x/sGo9RvD
wRpD7Web2MgN2/oN2vDqPggkNoZ1rNXNtTIjtQ/Ibd4mQyMeURb93dhdurUI0F2aBuVk2tESE4/q
nHG/14HPyAdos2Ng8Rvaifktm9JkjwCxvkxa/j0rK+cBvDZZG77/p3R04zMx5bBogjVCf9uuSbTT
p8d1DIjgpToUqxIfVOlbuOs8xptSRax6QiL3xJ0Ab1n1TTO1dNOzes6oNZzUVEl8jVqKkNI+0Dn8
AUY3PsPogFoAOahuTM+BevkMbiUgvV7KU4eAOmoPLThFjt/li3RqWgF9LE7B4OPctLP2JNiYP+CK
WPlr2eko0ROAsT+Umcur++9Xm1/JxYOGlhomj1SoTzsmq73thDgrqZMorFmUxa0j4mub+yQEOFP/
ovfqL91wTmShPAxsTVdLj6z1lPZ/ii8QREJ/2tocAWsvPBz7wrBZaD5l1HW+HwbjUCEFg1VP9Hq4
dfwd+rbYNc0cKlNP3akOglvQ6epMHSjOgZHaOy8NxaObktejI0lK0WRsskj3t1HrqWuVAznPK5WZ
2epoCuObbHpavNEJt7KQ6v6xjAkcmUDYSR7oxPzAwyu/s16dCcXjcplqxpvr9Axz9PEmwwniAJ9m
a6FfurvOsr/8Q20C6EsbqseaQ4OqroKfzgvaF+iwlZsE2KJc7OV6GvJoGp22VQ6IzvxvUQP3SCpz
d6v6rtzWGhIKkXnrgBX/h9d2pAlhVdwzbyjbFVLLt7FsZ7g2G7dlJcJNNdLWfMRnITBwr2PSend9
PmRtYoGVYbCW1aPMtEczzrAiNz739aOoC0z32UY8N6d5YQ2PcS9ti7ocMd8v+RZmAruG/fU8uml4
0FV0dfoJNxYucjlZDUCEYby4dvsk4CJu41gYLwgYAfRGInP80d1A6fmbUHf1nfTZQzOfvd3v5bjV
9KZY+Qh6UZYTvDQZORDEUMvnCOVFk9bizpSAvA3qV+KPsfe3iXeJk9g4lHrto3tu2H2ldnVVGN5r
vFi7D2nV5Frhrifv/CH0vI1rR9a5DoW179Aakgr8M61jxgWbhvtA0Fx0AlTnmUMyt068kWAn1WAl
IQ5IXZk0vIpJZb8ot8wvVj39cxZeGi28TBbpWKvJz+ifaR4vvl1O16GAGIusCPdhK4+8PpidAyN/
2i1HEMHiyUvIkepjuNcmj/uDEw7EY3rNtxGb6110o7ZpQylOCITkqcrDCne7dRQBT9Y0XGlr5aEL
Zc6K5kmk2ZG5Wszsml/WO9fL3aM1uljNlUj32tg3KzeSwTY2XWINdNd8rZsp2OplRYR6s03m8qmP
2yfSUqYnqqAa/yGRIDNg/fHSzWeaGB/HSi8Oy5cMrYEVc/q3wYu/TmUhdqXXETZV6MW1qavi6jUY
nOExoXciXI2y0nNoB5+uQkMcsY7CCcPrKJuHaj70mXv6iGnzfbJSgz7pr4ObNY9pKt+i6lkmY4CA
tMLd5EWliSHYGm/T6AwbO2MHSUrvTByA8QQEajyNmrA2hV0lJLIIHYM6h1YALmT9+LBc6RINpz/3
JCExYDMJi5nTvy1n7Bz2sfD1Z1fZoOS+95KwN28G2YaHSdrv5mI8rp9HhYq3czJnq+uZxtTKyjr3
uZ2eyRfwr5qlxNp0CuMHGpEx2XSEoRaFlTxkBL88KSvX0LmK6e6qlszRFAmKf2WzVWdyD7w5Hr4j
9ytLc25hFh0x3+2rWe9huja5OtmIkaZAtb4RVUO1EcdBt5sMU1GfyOFBmp1OBB77HWqd4O5335xg
Gk+RBIPEFoBuc7lGkVCs+rH9e3EaZ15Jp2wl8loXFuoJ0UnSnyyyPlJ03LZT21sl9AekSeNpyd/r
tN1HgyEr3yElJ22eRolau04fc0u8fnwPUOdbsEB92TBt7NocN0www6pnRnLXC+w+88/Vg8geh/Eh
nYMvHLTiu8iWGJPmy2TMwyvsZrqpk9HYJpneXFM8TEI5xktXy/S5yn+OMmNhms2KzfB37UdjSBGi
dq1S2l9+jpR97Lx7CX5+Q3xV7fyB7LF49sjW0TBerFL8NNwW4xqvvOYfaA6rh6If68fCScs7QwWg
I5/+/6uaa4bXkqW4+oEJQKzsnASQWBnHfNFLJSrd+CIs9yXKmINVDB4J6v27x1/+K8qAlQNB8Y36
MyTD6jmRWbQhBXJ40seB0WtG0zLxaYy3dTKhhloYIkJot2aeaftc9Gs/nWgqpnZwSRXoen9n+177
8d75pBOvrHLAQTS/gUVHfgp2KY+s2blNb9D2niCTL1nlQEhXLpyiX+ToXmn6RT9SYrgahrc8G65E
IQ3F3pDcyGFsvzF1pv7I/VrCv5w5AWw584QlWGU6gvqC3LzGqRfsMUznDGqwLEDppgYOHKKEQS7l
s++bwWHQ4oeM9/tSzIfERP5iuuUurhtcZOzkL6WnEQ8Iv0CyImQe4Th2jDsYl98v9F/roXPdBwZg
//Ia5Jl+UPQXYJt2S+uur5bL5RvKb14Y5GQeUgfX2aoLjeTikgVUh6PGzDdssWFGiSOXnDtE3uFe
A3lNRzDtqQzbV+W7al0aliILf97/ELHoh39/qCqpwlWXE9FJML9xHVh0mCI3n5rtG7LobTrF1kVP
ZfAWFd7fbhdYx49Gu0HwsXJJ6Qja0vgxn+iJld59Xxab3IXFCuz2talbelFZ7lttRNwPttdjK5hW
Fl6mtdbbVGZ5MBG5lUEE62XxA6ETjLquz7HUcV3ei1/kVYc98EcTdcYhrnl5uslDVY9Od0uox7XL
venFEaHACRKXyU5U6XQlmYHhGY0ZbFVbEVyh15gP5sIrbONhM8QK+4uTHKLWT7+YPh6/ZJTuOROt
Cz4wvvpmtWm1Kj/ZvOXQ//9/Onr4Wird+frBCi0EUZ8JeQqo/lmplWoP9FusZkr3QgxJrrcNNFnv
R1qU1dL/L5C50qzxLsrvVZwZb7gup+PYsKMPZxVo6kEapOIgOI23qRTI1Y2CSVuD1MW0YcbHCjYC
93l6m+1CNgNTBAY7Y66PllyfBLp81wFDb1N7bJuVDmS4qkIYHa2sw2cCPOIVDb93sZdSnELeOGco
MO3S88/AXyu3DPpTOsfdhP1gsiZWVJMIwz6ie/4/xKdx3n33y9glLviTi2tJZylfLlO7oc1NBEzL
lDJAIEE/s7d9TJCAD+RSpzI/BUbycxFMIjX5RzpZmM5w1qMUeZxpXAwHBbnwiIaaizk1WsmTzZXy
hjtDa1lh7Q6NpWr9Y6lQJy6XUe0Mj54xdYcSitlI0+xrZei/ogF66+PxwH2Cxl6mTASoU7zOjNMk
feMZs6Pjn6ukGFYThboREZZdl9haOle7+pEWAyUW47cm1dhwPYPytnd3SwZMkSpSIbMw+bjsRV8f
IlNgP5iC8nksuh/eULtfDMTIGXXcaTkk89kYdV/aOrSuiInjB88PflahNX4N2EB5iltzz7zc8asT
IQfVI5NYAP4V2Tw/CvMaxkV0rYxk+yGp7OBxvtE1YJrw2bgQv4ujh2Brp4MsvwZj8xpOGMAgl0kC
sIPqHlf9sUCXgG80S95oetfCbL3HhjiRw2R2074swujFR7vMYmBfahQmt8DwQhiH8LFK0/JYj/UW
YMm4loxxuqbQltflMs75W/Rp9R3gL7/nUZuTR1tSLVvo4JbL5RuaeqyWhK7R7Q5jb/trksazv6Z2
rYzM/DENw88aYeSSFgic/ObSOj3F2VDdKNCsFTbnmBzQWf9PWl21rZRtoS0u6kNpCwbpjbZOrJuy
+M3HaVslvUV8AUpv4itzO99RxeEurokwzZ1wpabCPPGifvRPVAVqq4vRWPtaUtxAYsTed5iu5Kui
OwZ9AUAdBP21aMuGSUh6f6WuavahNji7xBj+mnjLrpTF0zppzPp74YV3gzfqtYtSA1+iickppTMg
9fQlLLVskxEyDBs3R6FlRFi2uc7lXJwt35WNmg52nWm7Fs5ii6immyt7QlGlb7xpkf13jjX+Zvi1
+YbhdSOyeniui6FlKBLWkDnp5+zOHQ74FMGsKjktV8vXnSGxKnKf/o+rM1tuW8my6BchAvPwynkW
Ndt+QdiWL4BEYh4SwNf3Ani73F0PxSApla9EAZl5ztl7bb7F+fvUh8IQbZbvavWfkRvoJ3ds/Q2y
rXEVSC86Lw/e/KwQzF7Xy9NEd/7731/+jSpo/mhKQdmbpWOLiKxMtXAzFHbOLog0uEqRJuMleHRa
R0xKjeu7T5mX+ncDpNtiv28nvH1aG239xKufw/nByYZ8Tem1yrKiehGxwErXxL/CwilXsrO2IxLk
nT7Di0gb/fdhecnRUa3bwhxoC4TWrTblc5vp2tF2tXot2lI7w6WJto5R9Xt2Z+udAWlEBVtswaxm
V45lxU3YrloLgG/bfKoEou3O2eJfibaRbY0/Us89cu+M705WHlCAdAh5DAvTXlYyZA3dL78Fv+G1
7acDVCrKxuow2L6+ptx1Xh09e0/1KjjjUHvGHhxfFqU+d8Eery3XvmGMt1pE0w1s+HizsxbvYRXc
5//l0r27qTWciijUPjqj+bCTQHvyEaBf6yj7GYJAwaTuftm2+KdO0/g9xfu/ayvXOFn9LvC84d3r
77adlJ85dMNb3CdvfLRbAhG8P2VDuTBr7ifffHKdVN+FJaI+z6m6NZL0BriiCt6cTqptJlO4B3NX
zTICeRiNQYd/OWCGoyKOq5KCKcI5lZYZTM/ZnqzM8psNcHrfzjJ52TTg69LY3y7zpQnV9nlUWBOx
1WZvVjYMqygfwf1liOySwcl+t4oCAgDUe6s5v8u4/oxlSlGEVIJCUkV0oLLqNcId8sKGQO+7Uvqe
mWXyA6LqosZe3maCixI7ALUVOv27lUbf1KC0Jwxi9vtDhW/QZzo2bMVHv0heckBcT4G2XyaRjIg2
hgybuwfh5YRzCIZrhHQLp1P44sZB8UHrvmevtampkjz+zm0RrrTJK1jP22DlFngTazWk6MHLHE9U
2vyMR3XwVaV/6C2tApPjxzoqy38iR9OfoBHi6J6fgVOMdhOT/yeKbd4rdarwFJ8KhDBWVqS+PxuN
0Aju1C/slZBrgsrEaZa2B1FoV8Mq4idLDFAuvJ5CgECjPug4YDL3PqUd/5ifRRpu8So6OPNwSLTQ
9WpWZBlZ8Z4Bjzp0jiH2aQ1fwJl1W62x6XpbXFop5d4uyp9cq9iQiHuj1SB3YmhPsz7uI80Ie2uH
qT+zPMcfpodfLbHAaC5fLVv9lyqc/BLhyvTn43o4P0SDUeLuw6FLREOzC+Kh3af803QVEmO7UIO0
8QWjbvI6oj3dCLfIjkyJZtF9ztBzH1tlv/dVyoect+F2LEexH32nO+So7d8HunUGJd8vfEOMOvMx
e9L18ToAVdpB7JmORaHcU1RyaCt8c5ePjJZM0tCupTfY24Gt8DUMYn+F/+ubSOPy5s/Xg5yvB22+
HpjjISlJ0E3haQh8m0pw5lebqafdW2QuY9KSoqE1A8x0/j9ukB3+nu6WI15ulud+gWo3KZieSgzM
f1WU5GuzI1mnjUxxTvrefjFDjelDkb55voFrIwnqPQh2TqcyL0zcQ05xqIb2Z90E9VsQdGS+sabt
qfIPMR7Xpy7IOA8Zefkn5k8miF/Q0n5lZiERoYRS7YaCxEFXE/IrczZ+BiErsbOfDfSUTRAE2WXC
enNLQUWunSDNPv/dsHX/CsBIe3LHnOK+qqj3k9R9zScrfI0C4y1ju752kdZfi4JsD9+/oM4fPrW8
zi6uC1avCmv9AyXDpjW6j4WB3oSZ2rg5DmErM17HuH3pGsd/80R/STJPfoQN6dIENr/EVffszLYO
mQ3tOrTGbYXq6a33urUf9MW5p76FgVUjBC/ItjsnuSnPkU1nX3OEczXcuF0nqY5Oamam6lpwKGq1
VzgzK1pF9LmA5bZOMqJTysvd8tJasLm9sje/CrccrgwZyVrqLBfmUVFANC58rtUp2CLbr65D1XYb
1lbMRPMMjL+J2mt1h80tpxPmkCCwW8TJfZr+9nC1OQJaqhgt7kzMZytkEWhvuvGBes+k9ZX5fU/z
bCL/12j745TUb0N3EyW0HCbtN5q4zTEa9OrEi3h5d+puUVq67zQEBD4Gr0QHZ8dX2Oblx8Tyq0nW
Dbfskm1Kjt4KdZfzaQSo5u3KJ83RH5iwiOlS9Zm+6czU2Eg7DXY57AIHD3BP2MBMBWeshjAt97Sd
cGsM7j2/raGAXgkz+QJiAqIovUYdTa/lgbtAR3ZkF7uwG/uX4AaFJmSW6m6XLaF3y/y5qXUCCmxt
k9js5OOAJwvDGP+6qprf9YgprKnd9oDkcWBa1h8bHGc/9QRhfG8heuZkiFeWs9LygBM45SBJVOLy
EjnaaWhwgXWWQhi2qMIGM7pn0tx1yDNfDeffIWaj441f5u2FLuobIwaZw2OfapxcY0Wi5aJeS9zM
ObULfN9RfXrFSVStNE7oxypwxEukcnl6/FhQKGxu8QI3lV8n63iePJVclhu/LhFgLshqKraU1uZ8
Z2djll4aQNW6grEyIbnlaKqYjnfp9fHU1tL0Kg3cJaFiua0STPBRkpmP2TpLbbcpx9K3j88Gfb14
bU01/RSz1rbtrCNEtd9dMUkcuzk3YXkIhKFtHX749d/3WuxmV1nGu1qnhUpznSFAD7514ySDvTGz
sd457KsbFvSWg42oztlg1hs65b/K1oovS0hFbzfliakDmR2zRio3OoXSLiaC1AegMVdLlrDgHiSi
2lhWnF/qIKAkmCv9wSLauLTjf5iDhJwqQuDfkxG+2Y1mdut0JM1j0RJMpg+1KY6KzfKyNab0QFxD
SBZyWO+sTvUozzriH+qyPsF7YF0f+/y5VCI8FcIcAaBH/S+q6u2Umu43hAbNrp3HYHnssBnOxa3i
Qvw/D43Z3zMDr/7U6L9la4d/dPFbJcNLww516up0U7IonxODEwww1tWEPoSdHBnBbhpG9uehSA4I
zuPnJukebhsfCN1r26CWkGCnkGEC50g1HUSDC4WDZuryAN34WW9mxb8c39OGH/nR3nRTO7kvh8zO
+eZIT95bp26fFIZudr/o7M9nfc9VAsPO/PrfpyU85hQi9DXyi2szjfqtK4xulY5NcEo6ndEBsiXE
HRHAV2bWdBdxGT3lVbM38M2cMAfRq5tL3GrUobUoLb0w7HqN6zHgxr7gIWme0FOTojL19j+MH+Db
5F18GboquaR1+MvPayrSrhm3tWfYq/RAboX5pwr8V1K0p3cMBPtC7/4sf76G49GLj8jRnTuu83X9
HJSssvHGGgR0llJzz17QtL8MHL+rJhLyE36pyYXipSdFnsdGeIxe5qlDSiDFHTnYuW9MigNoNuug
H3EO+W0PGcjHT5NRVzV+QRwCvV8yNBjEaPy2EnrehTBHojrSKP4+IbRYZ5Vln0N4xa9tQH3pRs2z
XobxJeujT4Pf44PjOkNdtBzLK31aD0ORfchQ73DYwlz15e/YD8RXKMGTj6n2mVhi2tpY/+FVOdWt
Bn3vNsnbAg5Xlf0r8YYRTDy0krQonfNUwUj1jTa85aHfb+3R6V9yWTrg36f+Q+h0NNs8Z5ohLbmF
tVOdPQ9F+nwOXPaz2nmvWkO9G7r+W8uC+dSQUMz2V6RmZKyMXzjiB5b2ynyFy0YnvlL5vrHzfd1i
qLJlyxzMC+YQkgFHcz8ppEDzm8uXI8PxLwWtj5U9tWgF/5M5tDwr4Gx4focRuXI0+YX7KNNK7aRM
NmwqivkRwQQ9l/ldV8X+bmq6j9QMq2tu64gUBjYVt25AVswvly+MulkNq8atqmtTOcGp8OV2+erf
b0kVw9x60N4VLuj7COz2SMQublxYJvflPd8auit/xj0+COJ7dLSqQo/KvVdO3UXNyLzlWdZ+Z/rT
EhcSMCgofL+7NBIpjTaWqEFAPQBggawUMYx/l1Dtj01MG74ctC/mKzB4ktJD2JlGEJvc+KwFZnb5
+4BgqN7zHV9LwzHK9BlODS2/UuexsMyz8lxr7Yxul36asdU9KY4Nm9aH076sJk7R4KYpINfpQ3fs
m6RZy4iLJI7F1yIuyRthHZMUxLytA5wd0Yrtl30Ic3l6UdKEltVdAZzKrWt18Ss9smMOeP9Szwrp
eGwH1BWmAmvEqhCA+mg+23jwD715au3MXDss6t8Hzb4XQz7xS3yyppwiD4bfSL3ymgQs1Gqktz7o
3c+ocNpDWpD57HX9UTmmt66pHE5Nimc7DhhR6GMr11bT1t/9SCIh1t3N5M4WJm0qn/0OpfyskEJd
BR1VQVD3BnFVRlD/xLbCvVAZ0VWw994djc9cKis8WgQ5bRePw0T1s7JcJhj/9n6p4bedxZwvSQB4
IMGfYJpUzVkESGY6gh3PKIFXorTUkzECwAs8nPnL3rk0wE3lw8y0it9arwXn0vXPHZb9FR1U58x0
+ZdsqpGJyexVJsoJ5KNdEW/yM0zq4T6mQbBG4XLS57ZpPYblFlQrY8OOoYCBI/eXVvArVqr4Q3f7
nw4h8ztro9hVDqIg2v/dVbO3VZSvEhO4wCMCY3Jp8qIG4PQz76NjGzMPjn+X49MQ1Edv4fo3eoFh
FvOyJdVNzZ2MxQiqwKp0FvauyMm7TV+g2q81ig9jtIe1UyTvw6C6/WPY3ZFBeC6sU5fV7kc74kEE
xxGQzWWesTM6R7hQzMDpjp1Z2eiuZ4DGG5OMgvm/FhZs0GNGAzudDajLe8L5zT5JALOTxbcGXcpa
jT28gCKeDR3Vtuaf3UXCcd7mbvMRgAcy7vllMobp1RGc+axmN7aIHlCMleCzZvoQHU/7RZkI++ev
+p6MzlbDGYXZu/FaoFIP2iD5FjSVeRQDjBpGEOaJUPJh42DKS10vfQ+UyvZ2lZVHhpPuMxlM0yoP
kWy6EcHjtjTWslf+Nql9Ld1aPtr0XnO2qrM+tVmPGMwPy7PetwToMjO9MMT7QLoxPTeem94rx4qQ
EIbRdy2P820unUtI4+iaGyEobXDN3wPUfWula+a57YPkXYdjgYTJOC0yh4c+UffM8cC2ZnF0E+O9
j7U70x7tw6zH70NGonodCsYRUbcyXVi5gcvNQ5jOv4VeEsAk/nugXnqOWp4Me6iW74TDMszDsaGO
uTs8473waz1ZMe5VuG8jDhTz8G951rvVD0IfdYZgtOsmz4hurn4eXO222AWYrKzEFE8rjgXOpUyH
I4TGetPNgWsxwujYM/Ln1tCNYzvPnukPg06f8vfOhV2JTOCHqggyq0Nj2v+NGUqMCXl8niOUHXT4
xbYYDPwj5BqRiXPvjHriJmC9jDTi7ld+NFWXJNfPfhUyZXMgHBxqEbAul3V6IXXwXJSteXD7LDw1
FOLVbFJcvpYhWbqUVXMrw9rqqIfCiRVBRyGFqOXkNwRMtH4X76Vmkxej8jffCIlXWEAKiW9Na+8x
K/OQmBdeFm01v/8mYoMV0f+ljfIFYigUe8s5Eu4FD7ohViMzoz8WEvsd8giy6MtxvOlVixxBpKWA
1RXZR6sizG00+QNpWXwK8hQbYMFptNYM85jq8b/VqedPav+4VB7REKRqJPQWKHdGOTQ7a7KiTStK
b20zG2JManKHdgzOoU7uFphPBIT6ZX5lgdm4P36vjv7Fsxvpz81AOoUTwyxZ6iSa8MN+Cf5QbkQs
manHm8WFY9HXu4RW7W1sPCvrMOR8wkA+uSCQxFs3z03C8k0rxvwzDZoGkUOSsT2U1jaeIu0YduJN
Ki5rp1G7qDWs8zJU9yPaMBH65GNZpm+5rH+M+EOeDClogZR6cdcYF1I6Ns0BvGB2dksXNF1tPWu5
GX9rXI3SnmphkgwVZxrgIsMK6yBZl20LujKufpUm7VObSvCN+dGrNOLiGHCm2ltZiCqK5uh+YXvo
kiDBRTDcHsp5oF9O+Kj4OTY2F8c3laiXx5cnzFhS84G5lp62siavOeKseoQ0tp72AXQv3Mdgy2wc
FG5jul/y3UKpc4yCUO4rYzaxzLBfKPYVeUvNtNW8NvhQA4kzxKH5rQn2zmjuhX6xZwGPVSwLKU7G
B1EFWULwqMdd5cT7ik9iM8HL3ohUjw5Gnn7IONFutHuctVZM4VazoYqpnjGTEvP8ACBfbyLD8hE7
3ehjfOiyye6lr939XI0nmjqIRVRZfTfB36+Wh7jovO0j1wOc8khb7CF6QJMF0IezzyqeKU9j5RjH
JY9BBUyIQmaTsHlC+he1XxhXW9uzAxS3xjWPDg3A4+IqYvZbO1Gx18LOhhern5bpw+KpYbyaRmhn
l7FGn/UDAHN/3KcIM7ZJW1WbehiAsRcogqwk3qooJEaIgfqjFVMhITrGtXdrEf98C71R4oDpN4+b
CFOcEHYMRbi0PuOCjmyp+QTV4Eh7JXdgb9cTWUMSDugyitDBAiZFhP1e0bzUMudTaZn4iiVKlJ4g
P69kTrjkK4TITXct1zzsNigTYKOac+OUpAhXnCKcxm0vy0Os6z9MRiIcyRG8srim7TGxkN4lIUC2
Ql09bPgsgBkxiot8UhfuaGxEzdJnUKBUs8XHGcsd0zfJ3ZbZT0Gg49Sp3efl1gobm50xV09NuPEc
LHdeF86V2XxB/vE7ob6iHD6HY2gKm5w/AUMEX/C4xiJdE6vM6q0du6e17uaWRGRm8tBIuG0Vy/Wq
BSd2nqzSOiQ1BhQ1TLC5qMmOju41z1qMemV5aZRgcJdYpziKjUvSonjHdbRqauV+oA040oynC1yN
m0XN3FCHbDXGg8/0r0zI6Xw2Zc3vlGbdno+mqYMnz8gYoi+qROn2L10VBP/nJX8A7WFSUVkhaRJx
1lWSdLaid8V5qqt/liu0QHrFVEPRGssF+SR1pEiZ8VFhF89V7TPTV1YbHgWRdXLW6ixiZHpeHZF8
L2wAJBuyDjOxtmj0+Yj0fZMcl2CIgzvElN80ZfYqQtfiBbF3FmX3y3RDlOrzqUlF7F9SQjIh57C4
iF5GLwxXd1plfbUOJEphW/8rXEtT+9IlDDTz2mTULHFt8lPDokoqC+OSSFCa21lGOmRtiFXfy7cy
pyEL0Ms5Dm7e77KQ3L5+yLaMHNO3uMnlK/EI2MRQP8S0+R7SKZF20flxZyC2nt46RXqC5RN5FHut
R+98zmibCvoNldSso6VIPzVmOk9t4LuLykHQq5evKmzjX1o0U9x6a0aP+v0psRzw5pP54dUczvIg
IAfUswa86hx3/z4scoblZa7sd23O6jOiCnr5bIcAAha9dUBg9knVs+PbnbuLTbZZTxAksKQiTGax
ahoi45Z4hKBFE1L7rBjEcJEUJ3PzNtag0RUaxJYOw0F0RbLrTbAE85IUxJmzzhMRb2NgYtAM6xK8
EuEM6D7LakPS3ERpMA+VWSvOZRoW+waL6Pe0eqvDotgVxSAZtiSvhldofyyCChoq7ZWR2wgrEFrR
y5+bVFpoCY0JpEBEYMNL1PrIByZtcdfMPZoYHpJfGmwbJZT9CFv+gWzhfG9KW3vv++BZtLaBdiIv
KPDjAJplE4EA8HJ7TxnxRFQWsu/ext5OTNK0deK+2AdubL9V4fey6fU/mGO/Bv7oNw3pMCfXplrn
mOTel2cECdd0MxBcHx2zUqtoHqF0LmtQbY/PMnP7V69liXBkeudS1RBEMqSNBvdbXQbmYXGAxWb2
jMhhPD50ZBUqC+746Ez8hoM90xx/TCkSU33QyMaqOu/WublDF3BtYq5kP4j1IzkZ2iYtxPe47wip
Df3qm+/V/sUDVVq7I5Rtt8S3y3lktzSdbG/yDkoHLeNG3JA2xuYdAvbyTi4MemvqBq+vzXVcGhJP
HyqtiAyrqBftdtFsadg1d8uzyPLkTjE8XUfV9KN3u+Fa+TLZh3FKMoKIGYn29WtYojcbG+w9dEO8
E8lf5n6UFoianEEFbmTjuciE8ZyaRIGw2Flha+4bUNXrht3imARECy8LUDJ4P7vaxebKfP8lC+yr
NxW/ddIBnwRxUAh+U26XHNF3anvhoe3s13YS2lnGfQannX9Ql0HxDQri78Jm3A1XbR2nXvySADvd
M6A/m6gKDyQnVVR4yd2UTk+Qr/xabLu9a//EfukcBspYRIAEK2qci0kmSbPfae8foGem38KwQ3Iz
1MWpJLB51ThOxPSHxkDrTD87PUzQ3GEWTYcBnEUV2yszBbX5sKX4hDXlor7jwLv2dm++Sy0Vm8bS
vCPD8wyoWWavB+IiCMrsSkbhCEA2kxU4B7erx1c60Ls0RVVlYhG5KEe296TEQ6aDL9yiTLHetYTU
5yz+5tO9GQtV3pbangWeIkq9avkfNauJMmP+0byMPm3n0VK2tD2QnNdINumblDo35gzCfCx9bme+
Ly3xSgqSqkIUFUtLnKzjNez9vaFXHTzE1v9wU6LcZxWCGyGxRNymHbXO+q3BqWUCrNt3N/LrjQk1
8cwhKn6z+SBIsLzrkZl+ZjL5KDMxfJ/aWpC1IKZX25fNth+TXdh3J693bIgt1g8HZQpN6Da+sWLG
ty40WgpYt9jneoHBHSTvTcO5/xanCBwIp/k2dIi+dDa7jR5MN/aJl2qoaCXAmXjOIh91sOf1+85y
klepA1G3oqsJzG89BmDholz7vsjqH32CsSx1wME90uAuy3b+ONxoKGY7FOCkDnc+dgLRgDichmo9
BK13d+E9rOUInKrKQCVnqP+vllbbz7Kevpa/RfGf9xWjOsC2CROAiOjsheyGHvGcCIWr1VAXyw1/
2i3uZRn61k03oYPqRlNRlSFizN2eDh9Xx4ZTJ7pWaHU97V30KnA6LGaFCRrdb4KQ7LXIYJ3aLg6F
Af7C1o7NTy02GOEktRtfyMXwh/GbQ4xb3xfq0Let2JemCW4L3dmtoxMkyuxWDUm7VTaQh3HeLKyM
Vim6bPiHiWkeh978GUu4K2bF7YkyMP8GqmGCwfNpOK0NjYC0VuW0+UcUTGC4aV/h3MmLFwP58iqV
5nDqC2x9Vpk3FxFmzyJs6vvYVNXF67JmoyHE3WiV9LdpMDgni8J7PSQhiAya5/vas71tGTToG1z3
06j8+kKzpLkMZil3TOdJnA7+LM4Va7avZBgSV1w+4RlKZwiqd096o9wWjoUvWlgfaGDLZ12SVWea
wW/HItIyjNAdLn2Qv22R3tR2pa5dJqekPzlYe2lUBv1IGkZaj3UX6Pg8x5Ao1b2o/AxAYggaXQ0w
n3eqVhy1vk21RurOOiuy6bC05COB6Fbg3Y4oB5L5tCiL2j6O4aDWfuEOu2LqWUbnziY4s25t+gWu
nUTetdiLvxMrZKsUTKTW/PskzbfYp6MPobXdU9zqNWTfjuoP0RsR2CuDBtKzGNvvgT+3twIkm1Eo
/MvjVI7adQbaecUqqWxrXeuO2rmMMXZDXMjXhlNqYEW3siycD8BR5aWeJk6q80uDbK7DxHR74x0J
K6py2FuSTNghNBFEAnrt9qCQ6jfm+Aw/M7v4Y2kvI5v9+uHHeaxFdsI6J6xQv/QyyzYljIw3Kyze
vJRRA9KSH54fc6hL6dJUFaKJPi1fl48GCdwWQd6RtbN57unJkQwmP5jeWe+TNQPX+44LTktmHU3b
7Vms0DzD8Htr+OtsPc31dxCcoHTDAbokPm2FAALAYpmgJAkP6QTUO7UStMUi7xEc5c6r1jpH2fTD
E1mWzis8RI/5s45IuiEapcW8cC9yG40N3WGdef5xzJLxzrEeS3nvBFiVWpJj2O/2nucz6Xeh8teq
G58fo7MQuvYmKojYbiXNL1QP9Z6zh7vj3D1uF5MFoS//vuzaqXuf7kt4nyFRzomJ+UM88xFFRC41
8zG8Qhk6CDxsqnnyuenAE2R4trFVRWVEHckX1tmi60XaVK39JOEwOnd6EVtZqwSj3VlYYO0h/j4I
HA3twJta1N+6qfi9QzJaQ9NDjSMZgDWRB5bIFj8sP746/Wh9seleYSRubK+wLgvxOKzIma0n/2bV
eA7zfCT6AH/q6DG8Jw/Yf9F0yrfSYXXsomP2qKojlEc+Dnf+g8XJVrF41vHfILDX+22e2QifGD59
PJ4J5EvL8m6YdboqowLxpKzdl5QD/wNosfwcEgbUhh7X1Cf87SpDOWdma/Wxjaq3otC3Cq0qQFh3
2rDaJV/l1MMKr3p18sAf0/QMWDD64psJ6WCbtQx2ly41J8jN4/PpfBvg6rzzGCJCNsRuchqMcFcb
VfMxIQQ9+vXQcAx3zHWiiDYTZrV1nSj8U1fmS6l7b1E5Vm92IL9AsqY/sUR9qaEiWsBQ3zU3O7G7
2Z9iJJmYUSMz+SEW69gTG/IT5HNvxTSxxwCTTjvo+7xwndfOJ1xwpqeE6SCfetSAMLNJmTDYs3aA
1/5Rc6xzENf2IWgCEnhEdjeHCSE/Ffaja6ZHecfFntgrTw/7z4hqHHnkywNb7Xf30vLlKnYn+UE5
zSeX5/VTh/X4YIqWpJSu3mgcvF+rIKxPEQDoVTVL+Jb3ov6PV8ADxcD8oVfS3jHp+4iwnOHIq6zP
wNRJIDI1cTEWsGyVZshAExJIEmR7IIIZCuHwHw+PtYV8bnFdGEQ+9fceROE5KvxhNW/Wv5X6HnYR
B7txgs20pkKZCDAo0b5kZk+n1kjN18Gje59K5ZEXSRM+IeYLdA0eA30mAFHZIFycP0sCw558tCrn
vmzirV4o80cvvFXXyWJPNYzSfsYLeS4pMENo9Qdr2Sawk1lFZL2MWaGvrbBPjxHm6wAgeRglDlOs
3t5gQfL2dSSo6pMxvdg+v6uRe92zXStmSHZ5nWSubcISSNjK8OV4ejwNGRZvadfh/CeCsE7qL9Ro
hBBV+b4FTAA5nlntvGbq5thhG7l5XanfKkb5ewXd7PL4AJWHqN8TCC8LdMIPZ5BTNZfatextOT8s
rBpFCo1uHQI6Mcf/EuCnpp5vHzrHKR5vmZYimw8AIf2dJbVMPADpMsmZLU9ZN5AczSEVsT+Du655
ySxB5VT63UpCzTw/fjIwCatwliAtbpsmnkBLxHq/8ZfmtdTJ34F1fVCx9FYR8MSLbcvokDLLfDxb
CiHcLg0n4rJ5jv3YOJscLiGwgcRY1rYgR6IVx+PctixPC7Up1AmZiiKysISRobaoelq5LplbUxxG
gFumbEXF5PwKEfIF7Kbvfam+EYoHLTOPvO3S5lvWnT40m001eL8mB6tI73TOi1VIufbTgr3Otm6J
0PW17jJBKixMCwYyoQYXBjiEqXyxMguMpjEHTISjFq3zwPrSB9GesihtNyJrkr206ob+YdpcJAHQ
1NmAAxLTCNf849qtwRrM2Zoqn+bCWSvc7M/8JAfc9WdM2zN7Ur688/+/pKn68T3LN9P+YuxLgHth
uHwgU+7eo1jS0WQqvkXG2bA8CGdvFdpwwduCNIsm1HcuKWy/RKk9Bb7wnuiJlcw0PO07JGkOY38x
9sszb0bbC2/rF0++BgVZ0GZ8cmawA0r95mJBmHhHDRgTDdvHV7xS4bnNix8h9fJ5eRCJCV4XPRDR
tvaxj0vMW1VoH3HC0ItsObnXSBbeU48gqNZlrdcg8l6XlwQXfQsHEKzb2uX4RoBy/t0WIfos5JOj
roVHOctGcGh2qxHE9rutlHUpTcQeorbVXnYE2gSz4r/J+g/ZZcFLrZJ6k+mNf/D67lNM5XBKDV/Q
LtH1F5gzsJlpmpvD1q1J6KUDK09ckCnJazU4Jwf9BY3abdcCoVq6yZ4nCI/AM871SLQhBBkLcq7F
BVyuAeQyjDd7O6MfHf4YrR7aNJpla13R3Nj3dflPgEPux6gpLNukTj9spp1rRAx7aaihVvM2RDBV
39Fd/RNKfhYl1YtewyuJFSYPbJjwjLCPVUn2PswvtJ63l2+IlCMez/5+q152w5PV5MMGu1X1iZl4
syBxgtZ0t7IeJMk/sqZ9pzaRQR8Xp4AiRwWmvGExWU1c0juyHAA4jKL/et3Z5fa1yUzzvUuftC7o
Np7VWvfaG2EWxNPvYtRZL0pNv3tp0Zw0cpV2RDSRy8dg+DDoSq6ghCYswB38ToO2dFdepR5Pc1Zy
tC06DrlEiopPvfKqFSjD8ZpUmfiME3KxLUZBvtlWaGOLUxVE6WcJ6J3YMmJglu8Kq/xXF/r5vlTk
LdkB+Hxj3kCWhzaM3kqunHOU9v++VVrtC2Dp8CyDiSoztqNnnBjpZfn+1MP18PCGtTGXI+zs7pWc
Z6JkWuBs5oS4P1U313V6hDqwlzKfqSTnnnRjz+9xIPyhakkgST0QG4i1l/k4bbuUpg8jTnSHqqrV
undxHZFn1L8WDRoe02m4VYZ6t0g/lodW+Nndt3AMiiwdd3n38zFxVHFPrkPZ+l/kSdl0kv9UAp0X
H5V6q9DgrpRuJgdtQF8SzA+assjydSLaMTin0pwjQzkaT0lmeUeTniTIbLQcquu9H+kEVtaIs4/a
HAYaur2xzXBjn/QKRhbStVkj5wkP3Z/rngkNp2vUqmC9vMS6B58sG03CkIJ6Vwg5nQdJUxD1ccEQ
w23AZHUTfwax4Qz8XPhC3QORM+VO6MQQJEVKPCtRbeaYMsGPLsfLxv4fxs6st3Esy9Z/pZDvrOY8
NDrrgaSo2Ro8yfFCyA4H53nmr78fFXm7qrqBiwsknFZ4kCVR55y991rfksNVHMISVFt5ODw+Cx83
dbYGuc8udM+1qwRkTQ3SdWtdm0pUKGL40CvlvNerncmwx6mUgtpGWSjFOKYvCX7XdR0GA9KvQvqY
+rM86+aPWJuZvOiXlliio8F0HwMNxh97qJPQe/yjENbhehIQ9SZlRcI9ovOqjmdbtNLck5V0tIe2
KXaZOmFJTi2qffUYlb3kot9nqqMqSzzQ4hQbRkZFjS0jAvtIBNPYFDKGs6jUE2COnTqveqz8lcqS
2WaZfi0IivfCulJ2je9PR12ucQvGyvxGRthdVgXhu1F5jQwav1CGvmS6oFORYy3Gcf9uFQAnhsw6
jZ0+4t1chtmBBftjNLYtdl1bWvg+IzjHbbmgEOJWY9rKJGWqS6plxvxPAhhFerywrGSDjAJliJvd
ZBCVSatocvS+TXdRY0AhGtJVQqPiWVGbfB2UoHWo1j6lKMGP0NFga7NJ2c2l2px/d4ZKWbf7Jb4k
Iw8H+xvE2na5CSzeco20UNZtUNK4k/tqj7uZZ69FA4+FVNyUDcjyppBCN43oVfu6mp8JVI1WZQMT
T036+h7l2lYb8Pt1TLDWRV7m62kIxi3aLP0sTk3k9JJe/YzJZKhzlGVWah1IcAKwNEbFFu+euRbz
SdtL7XUxyN/rSfTdGc3AfhQRU03yvG1gU+/FhPEcoNyoKzFbGGP7LAfBScmV8YNdaqpNdM1L0Yyw
sN7hJcRLbwZEtigyD3z5rDXUr6wH9TTrh8UI+AbDaR92oXkB9KC90qIKChxLOMlqenK+7KQD2Pe8
63MvkPTomEjytJXhctjYYae11PXF75gJ9FHKYUBI8xviBFHTG8agOI3ADKPw+gjOYE7G6dvvXUGL
KkwHffDy+CAimMV5+fy4YeCEw8MjqV5QLdPFjBQ4o+glL0jkyVYfhmZa34wUUJGu/tVtK1OvdRTV
YPaUD72OlPe6lIqNwFybnZibCk14J9EscR9X/gEuloGyFukseyP0p2obCBNtGfXzsSmT4iseKnHK
CbeZut8Cw65fLIXYlW198cQ+rLDTVPn7nCVAXDB5hLO+JZWlnsZ+rja90aYrITB85zG9FxJD2xsx
ipTH9F7WoQGqTeha6giHbA4Wl3p1qKfTI1oE/45yLMZq/7hFYUTMar+EKv0+1xpKrcIO5qcmcuQx
9CWF9zCu6z2iXIjGH5kg/3hMJcNFO5oKmC/IXsUoWSrquss7urHLrpxiK9TT7Lkmf6yZRVjYhCl7
fmY9dZNqHaY+jjeTaTbbXBIqt5J7RtV0kaqqDN57HSR8pBI2CLDZvBJXsXo4niIl8Lq+LY9NGp2F
eTQ2sSASOOU3ravKM8OqUNLZBPTi1++bMF6WgTv4tLywnohrRN7aKcgyw05b/z7SFFL//Gh0k3Zo
OgAE+9+NbkI6eCBzRJedrs6g1Bkg+mFNNPmlxCdDXcyDpE1I7EJ+iFF4HQSyvejfLp+a9H8P/vKB
ybq5VtLmrbd8JhdGjHPYUgOy0qryo5EG6s48ObVyQ62R1sGeNht+LGUWXOgMTmoCMh6XMiNLIcgW
U6bQTaKnbRKcfKq1uNpMrdCtG6MgzzbJz1Gr5nZpTOoG49Crbi6DaaEN4X0BQpQQIteY0fKI8ezU
paVqKy1ECdQBy4S6m30XklFZM/XKGvP9txhsisJ0FVajbgdDsH3MAKQWVSHOLQRE0lxIq1xIkRMO
6nEpAYRCLL8iU7gGeuvfJf+NQuaIrCf+qcntHX9w/JoaUbBmsBS5v7c0ayYKvG84ZjUUql+8qc4h
Ls03fu+unYfC6Sujfk2nAU6DWOvfKo5JAz/dzHzTzdkL8XC1U71/fOgH46/PAEQ/02Kc1wV1gnY0
w6g5WIVG49yKFsLg4gAph/6t4wLZPMpdLSlVLwkJaeVp+YXnQDqrRRfj/TKN/aQr77EcaAdVBjmg
znKF3mjwLwDkBABlCP8NjqC/nxZUDrTzpcI6PT4g9PHXmAUHOxv9v/7t8YXJSDHNIsxwunD4wcqD
ft2o8n2Sj8HTo9gtDBSskobJdojcx+xolBPtEqUYjhdxeJUOb00oqeioLdqKlq7sH5+JnfYywWGp
V5DezH1SRIaDr1Z6l9PwuyUI8pvq1cFR4ubaPOJexJoUaygaUe4PxLIuVmc/0hLncZ9KB4WwScEA
ce+rrmd8kueRgbaA7OHfrZ1uguIXptmPYnHFUgtgr8kbeV9lI2yLMAM0Mmd7/EXEcDw+ZSVj8iXu
SKVVjj2sGHoxzeEhD6vMfKIuUscVKHviLI1EJwgxnJbkWwNzVzOuRkoZlWS3ITw9PjRyuG/w8u8Z
MIagSNs297AB0R/sFIFXKiXdBMvjlBneIIr9kxF27Y40afrqVf80Lf8ULlnkAaum284KPOoakIhQ
H6qonw7N8qHv0uWD1tgVuQurUZtqdjsGDLmq3VVJKOxCZLcNIlIYRdCS+6KZ2XQE3lSP/JpIRPBL
WXeWM7XfM4Jj1rs0dKKk8x2xRpuV0M54hpljR8sqgiEsOCCTuAdA/bzHrX/+uyCNRGpIho1EBzdc
aS7l1qQQh1smJnpfhg4CffOvkagcwmGMr55Pwph/wVGusZVl5BWeWznLroIRXB7CoNrvGzIWOMmg
TchA/dU3sb5EtI2/RkAljkmX/EnMZ6A2vNuVXi1kG4lfuRqtABnO8qq1MSxdcH0Qn4tMO5EVzdB0
GYnKqCSdpicXKnzgh+NEY4jmENILOTIfqCgrMMOhoUwoNqT3Ao2QXeolJl/8X6SFVyZDauQFQUfB
oc90YyrmdfvBogy0pNwdM6U4PtKyYonBJtf/lrbtEhstMf6nP/paWKx1flSiMutY8CC+CE+50R8Z
I/hvI7Uv7HB/RLIfeQ+NuDnV1yClyfIQGOpDvs0Jfy+t8dZouu9KWvEzMIVqlzxMF1VCS2/KgVeZ
QJstSciOuiAcSgYUz5UR3itJMn/fkkQEGSbWdJpkfDEJo/GItOvtcevxoUcip83EDTxuGZlE7G9O
lLUWwdVK0/FSjtUvidZ1HCc2g6Meoi6NRpFQ+rw3rGMoIAirOPH/4DzslJIZXTNh4AMIRuQIgmRX
Plp0h0QjcPI5fUs18Rn8ptFWlWYCDgyt82RoZ/K85lSWcl1r6r4yPgYFM4wbW9xRqw06fcmFvxYz
f2DBYrKX5Si6RO0yz6a4VVXrHWtpij2uQetKtvaxNbMbunVzh/8q85bwNHsc+2CtL7lKZpXV57kd
63PXi3/llvzH1/ifwXdx/g3ma/7xX9z+KsqpZibW/o+b/3gpMv77r+Vn/vt7/v0n/nGMvuqiKX61
/8/vWn8XT/fsu/mf3/Rvv5l7/+uvc+/t/d9urJDgttMF/+p0/W66tH38FTyO5Tv/f7/4t+/Hb3mZ
yu8///gqOtiC/DY8nPkff31p+/PPP2QRPPZ//Ovv/+uLywP4849rl3V5dP9fP/F9b1p+2Pq7geZa
IQoAN42IHf+Pvw3fj6+If5d1y1IxigBfEjUT+iGW6jb88w/V5EuaxmDLsDQVnTNfagr0KnxJ+bsO
mxLtmGSCc1QM7Y//+5f92yv4z1f0b3mXnQuUPc2ff0iabP47sNKQVbCoqOjA+Woqf+ODG/kv2OKw
GQfZ52pZAKVL5LcZb1olOPWir20rpP9ZIq0szIqOb6UEdBLvbqIs9WciqZSpr9ZmIOOZ03qnMZPK
Hedw3yGd2Ghy9sGFP3sDGDi7oqvtoW7RbUbhEl6F+Z0jE6n2pmVt8/G9qbrKkUz081myUVVVX4Xy
G2zQ0MlzAAhz8DXRIbHnERwU9IedlZLHPAMscxsy4XVRN22OOywfEvayilgUy+iLVTpZL/IA5TXT
6hUD08gZVO2Uyek1wwBxFCDEgk4RoQvFjpCNNeAzRkzgRVc9r80+I5886okESjBe1XXDmk5zywbr
sPPFEPNQL2NcVhR3CA111QXMwumflCPiO6NuRwp4nLDwt2laaE5FYovTGbT8Kv/ZGqV3BjwD0u3a
tKHSYiVOeslRal+0A8Oq7Q4imD4rw84SuxEAnbY2Mr5hTgo6Emb6GQxjeykFCuHKil0mUlcpj7Yd
sX60L8ikGTnPKMoIfwpNkJx2+XH2otxy8DrS54qqJc1aEj3B32lLc6LjsFqKekAoO22FDDGYTzfQ
wZB/EM0k2g0EAKndYSrSs4SIHXGJmIIfexrDmtKeiyfVSB2gxH7ualJi2AoTEFf9RwvPvrCKLW6l
S4LWzY/UaRORBQwTzK4xZTj6EOxEAvlsyZhmr6k+x6QlekZK55VlfSP1pIxFPrwqjI+xVOivy6ni
IgI8qDUciNSEJT+V4q1CNIK8DTXCRG+27lFHtkz09+Ko4NAbVGwTQYiHtV9JI5JDUaeH1ioWQ8wM
gaQabqJkPsajaK7x6N5JRieGuQL93xaBkzTJfaIdvkn00vazIiS2wCDFufuJd19zY5QlCGgjm2HW
TMucZrxkHU0YczPOdK9VMM8SY4JFsYqBhibtx7Akcc69eR2y9Bj4o2/LKUD0phVvXWSEXk8BvkQg
K66lib4Ttm4wyphSRIMEcRU/LRRyME0pzxNEr1Qlynnqs13QY/9UGpqi/pS7fSm3dhdK685A4Ybt
CqdeOyLBJI6dfJDEm6uuxl7lZ15FCDEddpDXk1nZhl8CIxbCXTxAyJ66/iZ3HYe5Dqf3UH0y8s7X
scgI0tfSe0/TJBFGqAjNEMEyUNfmKEFFTeab2TXSEurDylAr72KjsI4YmC9DeTsU7WvJMxsKzIbH
sjdWPuXoOFQ//PLGsexjQDyApeSU+xOYXghxDM0Ep4sq5H0pM+lLPipkWoAmJl4ovVWyJhBsvqSL
l+omMNJoE2SXyvIm5uxvfjoWmPHxDBN6gMk8LleqNTzVWSt6Na4p0NfSASZ2E+vtOosIy4zUDqt5
CvFlSF8bGI9dMhPZVqKD6CRPkBRUQqn8o1xM80wD9LbYzcBprDGH4hBvxRjBV29qPVL6yUG8UnI2
VV4GgcyEVAeZqVXqDWPXiYyY88TKTBE+9l5JYRVnyMLzsVeduhppThiSVy3oMAX/4kQElYEgnS6f
9hXMJi800TuOFgwXvEYjA6fQI5OtdNAD8Xr12Fas1jK9UemvEtPOTdrjTW5T8S2See9ISDEcJaqY
iiTTUWyre6lG42aQJngO4ugO7RJtEk6qO0jRXov9+DLVit1xrHLBg4Hh7LCdk0yO+VHIvMFssbWF
WKGjEAGUipbC4pJCmNrRrfnKdTrNmTKnBDFYrupjC9BSLdlk2cs898o579JbqiT4hxZ6mhn+JC2X
eovUDscPcNpZpKtKoSQBJCSZ1TcFW+yz0m3lqLs0pSQ/LbomfKGta9LoXKlRNV44zCeIFCd6gZjM
WBMBAsX9lr/P9MIAQBS6DwN3WpatJpzxNqeyaF0YCAnobD6HkfEe+6V4aMpApJIwLqKhSRtLHsHR
V82nVhf6E4UCx8O+I6A2wHviwxjy6VWQ0ifdlDZR10ZYvPvAKal6XoK0jTfaPLtmKwaEEaAG6SP+
plbDEUYdNu3UHmusjjTfMQX4wQkUCBfIP5IKKe/OARm66Aj3Yh28PnLtqpyOuSCUa0QtBFbEdYnK
kXFkkMngxLiqUctqcLoS8zBl8wt6KQ74Mx6hGhGZaKnGk1LV74kyBUcs5wPvy/nZQOhLmOpQsn+9
i3kc7HC5uIoxhk+6GSketDLOzUjOkQVtOBxHbqTHH5o2g8jyG+EsB84soHyPel31QmKuhij4IRZT
uYuj0Foz7NEzZdXMSfOqIC8TkzFCGie6KeNxPS/vqvJSQAgB5CBLHoZ8xW1KGkljRWCtMtThJp49
uapMT1X67FWds4PoFPGCfkAV06UqJUaCelr/8snUY1DSLw2epPaEemy3Qy1i7izj8NryPt8IaLib
tpuQJ8WaV9M3uIpyCIBB1scfht7Y3Qgfqpr7ewAoxtGqKDnKEAhtCGbD2mpQZcZ12N2KWrsMiUm5
SmjAinMJHOsgfs/D1WQSv5pHUc5YXImP8A8qZn7v1sJvN5GGYEO7NWRYR7SONmUokA4EFYFQEUCf
epWfxrLF3dBqKZg0bjYZWUGghQXnn8BbmeUGlybTJUzvMpZTpVyZtEH3Vh9Y+2GYSIcymo8HnTIU
x+Hw+EwtlJWo0eV2xVrycbjyXBH4oyIWCpJjaHw+3JgJUeuOIC4tfbV+ieR6dHIhJK9VB3QLFre3
jYadArWAZ6UKN4VADFZ1Zd7lINyh00CfPAtcGqQPq5D1I3TJmQMbT9tUgbicurIPzpX+pYLnRrgB
skWy5+jwbpkXTzCSnqiQi42WEQkkdpnmgQ/e6AVOAgVnqWsV5Iv0QkzaGUVVufh8RY5522q21rKV
DnuCBd6Z7bKFGvQd/W0AJW6HNoFLtXgmgMRlXkXqU/qasWqh7tdhWZPlReBYTmekJO6B2lg2tJtJ
n94PVPAQav9R6TfJ1M9yhTkVa4eCctknsdZVm5rsP01/oTLV1w25JTnH/lUcnyztxyhUTHKrFRld
kAImN88wIDM4ROyAypj3DKEyrOYGR7OSkXSswIIKkhUhdMvcRRKJZmyZutIvEBS4KFbbKU5uVu8h
Cb92qknfYgPeK67mjZXJrZcpjOz0KPEk42XI7yFD9MEMjp00trYq9wfymXbIdABtpsBMDadEms8M
8ynthk1WmWsgPxuNtb3tjU1l+utauHWhvmksTIgz6TAJFF6IA5kAtn4cMQoAFTeEtudVY1A0xjwy
vT/zVuzhtWPPp5lKBk+RW2sMftUcfuHjxOsPZ0TCslUwFW5TV4qogCFTZ4vKqvqsssCJ9N4trfMw
gWKJelvtcweahivCraEH686QAvCpLUW4Zq6WhVPN5RXtEJ4cZIABzuoWC6iqjxuBRyhl/F2MKFiP
XGMg2gh/cYNwsNMT0mTguWVz15EVDwgYgI4tt8qm6JsvbfyKUUtrIzxlTu0zJw0Rr2jWQYmIznp2
X/jvuJkQnHIFDpVTjDXdkSV0CNJwUNuW3B9xF9mFhOusnJ0wz36M8iWzqDd8M+Z8JnZrSW9PLfOB
dVO8GqQtcLBNNmLxOsH9htpkzK3tK/IKNYu9WLqD6Zw1kh0dgiWCKmECjJS6HqaNin9brC0vLo2n
ClElElfXN6w3fYx/JLFyiVMQdmLLZJGzYqN38xpNKDbZKuF8jgSm0awdL6LkIdMSVc6A4lfFXdRi
+KQyjOnkn60i8ka45VCVEzBomtyRtCexRjN/ETL8LhGuxNLuinENzdWdcOYaQe+OnG3myY4JmQy7
Yq1r6G9H5ru9zLixNUnrGfchEpANaHOQWJy4QdvwNCfjTqJoEKxWcKQu4fqgH6jFTU8a2xJ8Eg7O
jBNilZicrapkwt2hAYh5rzvrWVbni1EDOSnI4MhaThKVeVzQGiE6F5znlY7HgPV12+vSK1Nywu0R
TtgotZ5DCkVrSAw71qYrXcdPyw8l11/4XfPo8zDNLD5FsieVdeaG80g6ZhzAKdTRPJNEBA8IiSUU
EDL+riSL6DCAqzd94sDVcTpm6gowBDoQNB1c1eqCGjuhX++h6HWnVERRner7qZPvsVYfjXG+IWgO
2E8cJVXCVVfJNyJ0zFtHFDMrAoTeqUlcacKlJMjpj7ISb7KQNV5uW4HAQyRhhHTkgGsaPIZaQOHj
nk+ZniEPQqHaB5zf1XjeMM4CsVUYuNuzXxR7XGy8DcG/yevUV77o6erMUYOfdaOv9eUyM1CW2KbF
9tXy9FhtEqII84HvWfPe0svPNmtaJjDZr7AS7jNcQQznlURlJq7oM2ZbFeGNYxBgiEq2WPTSnNCm
/G0EuLuzytFNpHITtppwgZMQbmTMRiSD6OKGEn22dTms7XHS5E3EOe+MeozF7Tx2jT1ia3fV2k9W
VQY2LtUNfVXlmjcazcw73MlSlIrJCOyBIyTdDx1YbUBIZAtKpPDVC+LvC/Os3gVa7TFTMj0/lyk4
0mAVgormiPik0pB08rQdCKcrXMbPJ4nAI1wFwD/jeIBWxszJ4RwyudkIznjSKrevqt1Y5KeQN2Ub
38yqJFPVbgSbgBca3foynEcQ/W5ldFzU4Gj6iluGyPUY7hLPO+GW4N0g3cP2qYvgXq3ZYGa+bpXP
IzU58GMnCDEsq6ckeC7I48VVBD+VNBiGEd9NdR+nn8F4YRBao0tEHzXd+nxbvRYjTsqDBHArYynU
n5uIw2bwo55/yShyVALUxMzAvBW4nARtS9gHVCulXjsyRtSC7TIaPmIdhMVJaO/pdOrJ3w7pyBTF
S9xNVMFEjiBrAqZ51Zhw6GyE3cYUnjw5uPXze9htW8G10psQvdCeoOaH7GW1KJ4m9urrxJpNHBb3
PFWMEynkv0PNt0Oq0ID3E0GMqIIy/7mTVLcWfJv4hHtg3WLziFbAjN4S/5cvfC0TmUF+H+jdGJgu
RnYf3ip2FWAbXVfzSpm81GrtZvz0uduc57uo3rVxh6e1jFeluprVldXuNBPd403N31PjehwDCBxO
pO4RGih+h3HLQvQjMRZ7W44pIbFVeMxsw9iExsbAJ6eZiT0Qvk5LPSAhO2a/uKZJZgfxDXyH3SMl
j3LFblGNSV6qHhuBNZQ9fRMTahW/RMkbXlW7G1TbE8sZvQU0cOW+0LgJRXes4VcvHupxsGsLy+YV
HbRblfSM/DvSkU7x2N7Hat3DWQF/Y+K/FcpoVZfrQPK0GhqdhtW/O6NW6+i/rGV5100/gu5eo+Mp
JLD90sUEEFi9TZguEV5yqGBac1TH+0LCaX9G8qnF/BhjH81kD+2S3jo1S0y+Z/RjM851FTJL5uHe
aqhqrM+ekSW6GBKl2hVdnPh1pKm0vJk/QunamJJNFugimbej6YLSPudkRF+EiNs3LflIg4OffvrR
OeOMRE/aLqtPY1yhK/WVgznvZ/lWctH2OlH329zcS3jfg9krm08RLqGxUpMnWviSf/EBJSD+smf8
ITlCBIfVkXaRAjyj0bYlwEvAO6O8E7S9mHvNwMJll7IjVvuxv/nJmvVTb90CSvcRgBFm047aYTZu
evIj5tiL8CT41mjziMIvYWISrZ87ZV/mHnZCS/0pqT8xlSz1LIPtddxCVHLT3osAVyOE739myZNc
dlvGNpeK9Ji6fk66Cf8+AeLhiaViEK7l8AtX0s4fTI7JpyZ4pjSvkghFWWRTuJocVHzm4CpxPqA5
egV630nQd0qzxOCaTxmJhqV2F4GnyPhWBNFOR9MprbUZbxFP2TOe/CDSWRjPPkpZrau8oJDWav/K
95D0wCANW24nrNjZLSlg43/roi1btg9riE4NDWLYsjxGqyrt5WDVi09D8GJlr4Jx5T5EEqONbSr8
MKAoCRzzJFoIZv4lV88wSqPsUnBkH82zUVwbfBOtSlScTzYnvw/0G9qVCleQteNNhtenMDyQh7L/
1gi/wvHbaveC7GLjaZCJM3SZzn74LijXnCDjpQyE3Zj+aqzzxDkzOmv9pS4PIyIgA0rsmzhxVv+u
jIuknttuO02bEVs27FyTcfMlbTim+q8pbCo0j/St4ay9JtMpSTfc35CtJMXV/E2tEGsRcJzXd+V8
C5LLLD/52dMQ7+igDvkehbhdZjjhM5awgzh86AHb3IbIqyG793K5n0gzbrW1nLsEH42px7PMAhgB
WOauTabBI/AH3CCojQ+Sf7RqfnarTU9dTsSlZ6jXGoOVieq1TVEh3bvqnOn7coHKLvbStUZ839EK
D7l1tMpjVp6T6qntVjxAsbumzcaU1jwifXola74fGJl+tIw44q8YX1fWX1TlPJWXd43eUMA6LHmj
7+TyvQw+uh7LEICfU2o+9fEti/bzdK3U96Y8CMV2aD2pc4Z5G4ev+nAo2MR6WlPZtxFcJ4Z61VuW
7TL5KIX71r9A3sdW5vQaqz3La4Bunssppu2EHfgZqDGoQVoF1U+S4JYF2XLDgpJQfDe7T/RRuMq/
UQymvKkjvMrTMwknnEh97SkrqH0wY7r0NhJ15xf7NljTo3DmljnFdoqf5OQzl5j2uPz1Vv0crCrt
SU3OWfaGw9zjmdJLEJeY4YhIx/2W6bGbT/hF37vgpObPmbSVMQnr1D+qvKZtacBmnF2exiVltqfV
kc+Y7XlQcfRhFp7K6rAWA0csYJFdleggKVeLiBVF+BH1rzWHZiGm8z2+Yy0hxk6vvqrxdW5esO+h
g2liqp5kaS7Zg8bofBG+DMqmnH4mALvyLzV4iTKwXR0oUQ7Z1uj61RPvEdrwRbDxG3cCYjueMpqH
8ZjYUnJkU1YGj+sHlwtUjJaGI2jEPcQwpd6W0atEjZ9b9669zo0blU4S7oz5yv7FM9OqjpnhJPtJ
NKcjSxs1RI15lBZd1iqLvnDZ2AyA0X5/tiRyF+zP7JsEEJrjJRlOJqdxHhIvAdnKUw8BdrKFdtkU
s2CnYsVIt9PwmbHlcP0WN/a+mBTJWV9bjGLTzSS8a8q3FKyJtx8zp6xXhuSwqRrtL2zdOPaeyF4d
ldaO89u8r5vnznrD/liUvB1hU/vT2pdOvOkCwlTMjS9ui+mOlzmVDxowKtPr5k+fc6bwlZonRsaq
vudOBTIpRZsrXJu+JAr/dj83a9gwiI0C2AMsorHAL31O/TUdNU7scvrE9arQ9qu9kW4IOJxC2pHM
x3KaWp9z8hprh3h5cxvwTtetdoR1Rr+Df+i9Mbc5Uw0RCY1sr0n+zHlDgcA87tJqPXBBgMyW+WOh
FvZZ61bRa7ki0EidNY6SG27KkAnSkdKfMjKg7W8+BQZvdcL3mKVwNXCwVhWaaEesk4PyLGS6o9OS
rVN9BQ4MTirTpZBojvJgxadENx2+j9fLkAvH6M+NWvJwHbnfJoPNziyad70WGGc9G/6B0jyJ12RF
+4OToj0e7crgz0JL2GVfPag+eGs4FrIQo71nFfQvmszVsuswruCEqnR5pPUgHitc3brwPg33npcl
oForN+x+cX/ukI1Oo+gZ1a5Fb9F4w/CaEdxEplxKmNS2E1d64DAEoZ02TZeh9ESRbSf61mBUDAJs
6jXDQa5ixX9Ji00xICK2UQ1FNecQNkQBnHLzaw49copaLiiZwhAe0FDASliFpAY0tz5+ZSnGOjox
S6z9Y2fghjsSDaJKazojORm+yGv8cdNxfqOJBoKQI13oRvLan7f+fDTNJ2aLRrOpucTFKwnHttGH
O6Yu3XppOGe2ueZ35RW5V4wW9VuFHUhGvrBO9ZORXoJh2+DLIXaiopCrXoX8CIlgTD5qw7BDdSOS
1dyvaNvbUXxGnxp7KSCcaY/NZB3X2ylloX8utc8setfra1GQAkn+1wrrnmLuinG7aGaL9WTsDe2K
osSWaWk/lxSFxa7oAN72Lx1xh9oT4we7pQaZaVbF8ceQnOPmuZA97pLKDI7QvhdQ8bpKByzHA8qt
BVfFuDfZXsoOaK8hsq/kbJu3bg7RRKG9AEMNOZJCRT/Mp3HEB/8sd3dN+QrLHyimKRcyu8s3RAsY
4bnWD1CkUtmVfynzc6y/LZZ3GVxOE/+qRIeMLl990avzGF3T9NUHAN4eijq2NRtGh3LQOdbEB7O9
RvOpV79jZHcB7ZbdhI5Gelaln3H8HHVHc1tv/Hgt2UwIC8eyK8oLdwqPLeFs+0T5AGk5xwdfPKYR
jNd1PZzn4VeDegc8Kef/BBydQ+cLvMrIuavYF9F9JTPEVSi936TSGQmShKg5vlG6yeK+z3dlRY8x
ojMt8GsJmEHK9Dbyv0F5n7EsUDTB8bqFTsF3uDR7GA9u9XgbYue3ngrKs0iCIr2Xrfc2Pli1i8Qt
1k4mkc4MR9xMulnldrBuY3bArk4OWZpeMqAhxvhlsEJGwltb3BQchob1o1LWi0U639fkh8S3QDgg
PGQg90uxjiUoockDRkCvwl8M/ghMT6BQ7SkAGTMMThiVdNfe6uCAh1BQN+noQdGWu4NPX3j+0Rk8
R6yeufWqiGdTOkZcMiUmYVxbylo19pQq9PWBlgCKmtjXewBw/uR0mWsazCc8nRSa8cjRXXuemIUQ
w43P3q4ppODLWlAFMU/H3XsnvEVSaY9i4hZhbE/+95JWUMcvPOHZ8EKKVN3uS8GVndlW0esOVMbl
9+hTMeOFSKWzLL8Q0VWoL0OxDgxPVXeBuk92/viiscdn4o23ZJM+hUzyAv1JzN4wOzpVBITx2Qx+
ZQx48liz5eFjonmMPwKFVwegP2s0p5UB84KM6WL6R8U1CUM7TU8JhAanDfa0dkkLsjv5o4Xp/EOL
MMbbgbwOLKcqVkK7r8xDSjRwxMPCxWkv7GqfE3HeEmd8Y/2ng73+LPDPr6ZVg+touUzYsh3MlaH6
09dFJ05jZwA5XR0FlqPgHBZHXqz/w9J57LZubWH4iQiwlymbitXlPiEsF/be+fT5eJDBBYLcJMeW
yL3X+qsabpfZXaJnoYBoJd06/+1pX+S5Ayw4o8y368GLPQGPj0vRYsZMnHmcv7PzaAFEqY/z2+St
MrZKsNfXibbdZtZLThNCokF78r+gJvbydQ3DL2+VdhTjp054pwqzg3Q/rsD1PhFvRm7ZYNE4W35Y
VJ15ueYjI3j0J3IJTGXjZWNxsOhXEfVLaR64RSeTxIzL0p4K8cVSdoKHjwVKVSSI0eCTXNMCfcmn
Lrf+DsGYIDYcNQfeH76GvoaFBowH4uwmokaOiEu16kPrvKgHPWL7Ihiv/wiH2cuFH6p27VlGAjsT
G/jv0WlidzSe0PDS1HxZNyAy+6Mos2PrvUo0pxwNwgT91MIzsleSDzG7EBAnjw8teMQmZWNkcCPg
slsi0PBtkCV5M4pPuT4N7oNYp0bz2JCn9zrwNGFj6Id5Okjliwyw0n7M8858EYWDKO+jYMMIvbqB
1N1iPi+SV5ZfjbYRy69kPAn62eJDoFyuz7ZxeA2ZMaqmsvkDtMDa81wJNZ/vttP38nCtur+k/VOM
uwikPCCXMWFXjYZ1o3haojfqgKTxZ+araLmBRVRzoZc2X628I3C3mfgothIVp8vHAgDGFIEyEMQ4
/yDdxaqvhL9WPAeljL+WUBfUq/8GaOhBoDCr2FPasOJiqjo7ZVh60Sz55Cd44fzM2yGRJE4t3KLw
1vOKrEzUTwYebQV7qXruFp+XJ2KIMS6ZjgI8us/GG5kCpY3J1M/nrWk8a/FrjGdR35fqkfMtU16j
9mrkn7QGBcWTpm/Nmp1na5ofM6mtUe82nJ8ScrwRmE6+m1iyAvEqakhCqWp6zBmV5Zx5KuiNPDmc
owyRwdmw6b0nyC+HGeL4RQdfdBROiBeYXZk7QHLYGyr5xVA/yZLc8pGK076q9hoTx+COOJD4nmju
Ksyt0nl69ga4NpOSil+t2tOQoxEs3kFeDPU6c+myDyLJ+yp9g51MPtWBLYqo3hspAkZCnSe8774O
ic9YyUmvPSvNcQzA+yt+WtnlgFAEv/4jtbbpd0jEZOKzsscg/M4jFv7pFpJxbMAJKImI8eQlEUB/
5k+NS6U6KeGmqbaMr0BBSb1Bi7hpWiBoiDqj2rM51PI5kDeG9tsqSDLvRXPMkpdyRnHO/ejq43eT
Prog8+KIDOSdzqvQYMV0JzpIbPEFST9jKflJ7XwtguuYb9voPZufQmK+ki+rGmzi1KTRP5vTMchO
VvBMR6kTYzF6X997C9KRo+rIot3+6TpFc46le2Hw1OcEXBWHqfFwfibhJpMpSoDQgbkmP27T9Htp
2IDLiWCQAWFLW3aVxfDLfheUV1N/wYAWbrAiCbcaqr39xHdNa73qY76yib9xdZ5B0quNp5pch1Dc
5gbFVcpHkb2IXgqErKJLf16lUgKjDbXs1KEBnM9uY+7F8QjgBEX0hBSVPeCNBxsVN79oz463HTLq
xO5W+mmQO1Y/tcr571U0PxKuFmXFRLsLQvGp2TYsyriOEX8oAmki6ms9K76QBY5AFVi8fGbGQzNS
O5euunXpakDGgZQ2L2GT3fF0ttZhml6jBH4hl91guqrhb48IbAxtTVH4kflDeFFH2qo65Wzwccb2
JdIYqmeOQixTzCmNeZuW++IvVIx+4y8kccbXPdIsLJfgacAjARSVNgKDmKaWKxxaRZZMYloAiJSf
UgGAIM9ig4G71n1UiWZFVBQ/TB04HQmbWYjq3AbjhVSIPcqB2ZHbBAkLw1qqbEQHVzXfuze5SX01
5B+8W85E3YvTgwegIqINfX25oRa6CfpaP/QzQ5HfSZdqpqzIG71HLW4D+h+sCmS/X5se2f1lXzFs
KdmOCmY3Z3Ga4tKz94sPYcTme8xWEEDPEMM9SyW5kjynDlwxlnuTC0fjlu6ZvmirmD6Jx4Hnh3ZI
3giNdhv5vP46hJ10HYEzXIL6SWpTBwTRFY2nVjq264XeMe0GbxqGM7XF7J0cynzffg3Nserf+aj0
ARxf3ctLibjwllXvGCHgxOyh5+1w4q7zlf63I3Ynn9/V6GkNrWUN4o8fRNZqWx+fRvVnEe59cza1
Ly314vkXxT3gzo/qU+LQk0j2yIUvShb459k1HL6xeVf32+5J3en0S8t8ohb4Ndu2pwW70ZMwsQNb
DyBf6p803dPxJQS+tcwdM9YsX/kY6syzJKdmTR+22orlS18Cj0SR1U5XEV4OcejRMrqZF7vaKX7C
BtJsl8mn57dsD32y4ysz4ltYn1r5KIbvkABjvAVt7WiwkJyueQrZDQZCtwo/dzq7ZlvdBjsmRhZ2
LkaR2yRMd1MSOCW5yYqKnGq+T+GDyhTGQ/hb4aQOGZ/fS4S13IqpVs6oywOSrvPLgPiMRFTSUNh+
aCwFZI5DwekY0/XhpfZwgiX7aFNuVfLSNiOyl81oXZX5WaWCR2tobZBuIuBFFv/Ia3nBuCGMAHSv
kk/IYkFAlrUIJP5Qv7LckTfc94pjLjbKelzZENRwpsmTmrCDbwPhYGrvVj87bf2aPKvVJZrf1tNn
SF/k8kndjB6NUrHxnnGKT6lpm0PKE1Ajin2efNDw+kpALWjVxnC5o0Bs/cCj+FcPqLUVuUOMDx1n
urEZWsZyjVZrZlTUarsR49tgJ4MDrd2cLZkU3F2agrHfyulZFf4Che7WV/wMir7Xe6SSf3N3lMpv
Pf5UpBngABiF0oe/QIcyPP3i27IuQA4AcJZ2ZKdkxsDrWcUfcfEoFA674RcZqI3NFjkwnRZQ0Vcq
bjdxcrVAWKJc9qo+cguy59riD+SIWV9Qz6OI5s7G2bvsFxfGPT72noBaggC2I+BoJ54EYCGtdnpw
nWL0dIfSRa7uZVsE32H7K04vtXieleuUU7rOo7K63EgwhNm6aPoj5a9y7QmAwxnHQwO/2bLwom5x
gUeB7hzLDatt/kHv1zy/qZmfSQWWPFiW6q+pVKhbvy/em+KmTe9Lcw4630SGoEg/MmInod4CCRcc
7Em3awlvxFUclVcRmWAE7SMRJi4YdEzZmdsB/jnYhiuAgINaXriRXbSL9nQ2GZF30WqvJ/ZDdRb4
mMFipC+Ocbntg6epPGarQAMPexKarGp3s38N/QiLmpe7sT/+WL+TpzlSx3kJBEtiZdu/F9QVo5Ya
cdheBuVbFEgw7hQ3LnD3eJyi/Re5lKgz8R/KAamvpVe2MjFfGWKZh9S/d8aNibdhGSEThmgQwwLR
uAmCG0m+RKoeW70yMEqRkcEX2FWHVN8oDpXuqKR6lxdE0nd1+066QFZsyovOoCICOdFMrOOTC6GG
mrElhPE31o5hvEMYzxNBVKPQP6H5tXPjYqFi5kkd7hy12F5cyTqbvLTBFmoGpP2SFLee+gfTIv6G
zFVX4o/P7jQA2C1knPoBBYT0ZgoPnGMlcT8lkTL8e7tKOKQIOgabfaWjuWenCxvcqNRK0Cwu26ZQ
sIAWAWcJYwPFxjxr98ltbSo6CB2dN9EuL3bgKZtWP/YtSfxPnfKtNo9VaSaiWup7biMJMHSiAxzG
k8hyN3zTqdhcf3AJ9IROO1uC84u02K7W+Tkn8qFRiAkiLYOrhtwrIEJCrpuGlvjFk0VC7MLnXPok
qd4HaUSHsZWMR6b+BuMtrej1oVTuszJEX51OveoF8aG2jiN+PqLrwBrE3Np1Oas1wWly/dLk7zl+
nb7wGzIRWJbyt9746Y3vaniIsjvIR1SOTokx1jW5sV0+RVAcV/AMh2Mad6fbp4TuIt7QeQR4bONv
NXrN++vtbUiuKo6EdCO5sceos7Dk6ek+I30/13BSMUqTLFaad4JzCKzFr2TnV24FE3iPBHi7I9tF
wSU2QVjkwncKy4s6iwOXbGUCoW2t59uOYD35m0ZHC72nEv+4oWRGcqGNkCNw/tKBuH5DNGxh5Y7P
ddV5M3TKap+upHsRg63vicc0mq0qHcMcU90BsHpgWeAPdSzmJcg6KhmgcATb6N7jm0GD8wj80Xqi
g/4bp7YHx5zGV4PhgmBDV8bAEDPtifHmX0XvdkEHMR5yOgWa7BICdi6biHxGrv3yFPgKJMhB/qA6
Fsm46hjo6LNHn3h8vHHich1sJOsDpADi/DnIvsUpPtAb5M4FvfcXkC8nDnfdfYb6ZrjlmjQpWm8I
YIkc4lzI5/jRu9dkw+nbnbAJMhhwPqsWgJFfZeC42qMOb/zDTFvBoxaelu4sWYSPsTPJHBrEz5A0
11Z3wmbAVbjmaycCfSDGtdlkCENIpF4EEpVFHOIdSbTKe2b8Gi1ooHghx8PByEYBHYhx/gBwtpPP
enAQX9gGr0ZDlvK4DeJzi2CbZvtNibC+WUiu4lyN+KHIKcYKSjbpzK+mYqKsHUt5KYM/FQN1HGxH
69jPKyvGwZL3Gs+Ba5qb6G80iCIjeGqj6jVqHMXBvJwfVpwn+v3/gpFf0QQlO1Lhx/u/CxWysdha
wnfFc1ZO30ql2iGVD8VTZe1CHuL+L1I/Qxuq48yKXiQAwvzQ9TG3zxYyqSb8kowXpJBo1kKaM/iC
y21Yk6EzLg7OJqdhj5eFTy3ZG5bD78MGNtzxLrpxxgUQ3+LomC5nxR4gnt/z7BccmxDJfgdPDq0v
gEKcleEqXUTmCNAv9IkWKpJQ2eRJhGJ2cMLyjy12gmhYL5QRTNtpPQlJA29DNhzzxCI/7tsQde7X
Xb7NELgGiG48gazR8NcMtzCjdCA62vw0sXfzNBE2lzB0DQZdvPbn/I+rQ1lDGRWJN9puASkTMiII
iOEi8MfpHgY0eOSEVDfuV4lmhjBrMuDcfHKRQVoruPdXqavOMWGEpSU7U/k1Vm+oW6jdPgmMKAbX
oOb2RD56qQg7tI24ZvQK1BSXDeJ0VzBYf0Ejl4Up7r2Xr/H8WZc/MvaVfvrUxecGmxKIvuHqzYmp
LShuMTzpgChgBd90BTKAzU4svkJh27Uoj+MDGZVd/jeQToLiOA8DB6EZoPVfyyOQO7HT158hKwxw
liy+q/x62vKEghV5osInjIAf0E6xibnSAO7AZLLhTfuZ6zd5iO02341ONZ/G6lUnfLBqTTicHyxK
jbWhB4AuqBH1Cd91TRSdiDrEVfOPyjzFG9U1jOdpa+4ClVjcdzneL52OpLe1TcJPSg2J1G3iXGYV
KvHAAMM7JEFn/bWczisiLBPTuqps6KeXSfsTou8h/6JTA7VR5QpkuWflM58UJ/KKuM0fhrGP56Os
PS/BQ6nO2Xxf/9OW8GmuLUrIgSgN5CFEJBvdKKVzZ5Y6egMY2DL9xpZAZw3lxTKZMKC00rsKvQ5F
moZ/U/zxgKnVd5KPNI9lI5f3XAC7DgmIBkJEk6pFT5XoIhFulMBTOKJQGJTdZxMA0EEdrZ1Go7fI
2waIYMU7ZujgKfULECxBjXFivRjFK7uAnSdeghFjm27ydLO2zM3kgkw7QXDoPnOQNCNb3WDk3tEx
g/py/VUiw88hOYroi8R2+7OFoV6IXaMfskchZkSfC5v4TAlNHbwt75CHbfom8f1iNEKgnUUsOE8C
huo1drDaLF1ux1l5LjsSYdrTMD1m1ul5s+5HCj+px2UYHRt3QgYKE1XAWUItzLMHRERvGv/WMH0P
SE7WRSirBJBc8GX9sl7dhB6RH+oTfeym4yNtXsPy0opnlm81/cEfa4vJa7Tc2PWl6GNq7hmSpRW+
6PMbnKSA2wgbkN0FLSyc5ePVRijljbB1e3Y4uGyB7GYu8ZYjgbu1HkRUrt9aM7jrzwLAin5NArYk
lZW5vl5RW2HlhPqQxu/eWWvl1fYWytcWSlPiZB5eYNia5YDZDwWssH0AV2pMBLyJo0oxDgk0glQA
ooLKimjOPHNxFBPB60ZoT1LFiX5VTYIPJsTw3Rc9245MbIafUnF4kACfI+0FLl4k2Jvc/T4/NcIz
fXmk7H4E075onUU5dvOZFAOzfRfFiyicC5a/Qt0b2b53UTBb58HpodKvcr8NFsUp610HxAObS/LZ
puW3hP9YsSZvcWNY0hy3Ee4mopMN+U8mMISa549auKGMMvicp/mWdjnH5bNi+DryZSgH4I7YJCaJ
Xp4ddd1Mn/i/CcElWlQRmUOW+zDf1/NRpZeY3S6ybJqOaYJ8qpKLobrZvFmDJLGCgr09CfWuzjdy
SqTlkUGorqhP4dFFbcF7J03AP2+Gfo61u4FkNU2pGYtfFfOjjxXbAJK8hATaudCIoQNBtM5Q6M6m
9DNFpeJOfh3vsvXFepfiU+iaXr24pIg1Don7im+ZJPU9hOink++xwXpzSZJPAaNc3sUgCiYyogDM
FzVDCLRXf0QIeDgiQt02P4nEWVMRXc3yy01PBAaa9uJMFIxUPIFxrxwGdon1KUOLBeZBdwNvya4E
KamehOzQDBsj91MY5LT5YQvkiU8sHvf4G5dYFPk9sfQaIriEIdQZypupbRo7dtMC+ENkzHaxzlrq
viu2s0Uqj/o2QjCZz1HynEyHbrqV+jbXDyBH8EwTcjOkLtYOMw4t1ouvy1firRnMS5TrMRW321Rl
Y6fAud32VA76s8fPgt6+9fi2+TzN3WTthEcFlD3tu+GVKR7Fja1JzjoIpwMIOmeHRbEJ9jy3nmVH
JzkiZV1dD1z4WMGHlcZWwlcwYUkz16e+YAEaGF0o3kHAGza0kzxZHCAarqkvfGUYcfcYqJ1QANYw
R9ts0Cf6kwS6vfwFaKJGpDq3hter6XQ2HOQR1X2MT/yIiT9sk+l3zWwjv8xXHbbttPxLrFXPkU6e
LPsz+XMrUdnU+wV2hW0Migmd1X3RoUJpPQHSl/IjEwNWw01ckH6B2HYluEbWSw8aj6RT4TOoH7P+
MVc6q07vEXpidy1gGyKa15SJr4pabBlQwfTqdgvoECZMm3idmcd31qatWtOBM/wYItamA4cr1hte
3GGr7wZtUzOf2Ppm9qrpbs1sAMVJj3cz7Kv0QSkfUva7wuZBHx2q8M9MOEeywjXoR/kB05hCdyXL
0HJThh8SxzZatV9XPj17mgAiyBIA4UHaThs7cXemzvePyC5KPxsF1M06EkrIIU18AH6taXgLpU3D
RHgP13JHpsn4ux1h5WrRZ7n06DNpGSKg6Na9olqYfxhIspRUZfhs8UNq93l5sZr3deCqfjjiuvgj
MViyTXa/gld+heEnl1MYWmMaCcSpWEdgysMEYVmNEYJXj/UONZHYfrbrl2JsHnG64R5C0eVp2g4J
T4fPbSLkjBRChtkmuCQCpIVdoPvcJA+qVxFI4KI0oDFPKMHXC3yFrJ2HAUsi1on9D0FbM1QfhKfy
5H8oKeQ4aXabcbjxGPTZhlLxnjjDk4g0dSxvCdqrDA1/y8EJMeUoEXiPE7hRdJCdFqj1thJHpomj
AbG5cikNxIesH0aH+uohz46WOaSYocTJzUPd15s25XJkNIsrH/mLiBDCChR0SyDd6zHXvtQytBoo
5+p/dnmZJW1rmT+xuI+Ka9B9zrDtBUL+9T2xTJRBrEi1PWbfc5xA/iI3vrdO4s98jz5oBelbGiup
F1aeFl8KB7vs4o4EupErSBM54nFoWxCgrl2FIWzsc/dJmn08OfGyXwnvMniteCCEGfVUBa/K785r
g4rOm0B94BCifj9Wf3XJV+WK0U41LhPqHo2faXzu0Y9Yr7ywbfHF7lMrt7h6BqXCBmQIHGDUew2X
YnqWOfqi7sVUv75moGpic9VX7NhOqPz1/ggqSzi6cgrt75oltY0goseWdhOn1FxCsqJViyxKoH8U
AHUvYf/ZISXRJz5QxOcWv05GHHkVfEPjL8OlyY+Ei2XtX1H80FTEcIvcvn+Y1k5mumV+k0hO6b4K
zuCdwltBBeubhTn0V4KEIg7bo6SUrz70eLzohLc2NVVq/TZRTknp191vMu5HsvuxrB6YFbhbfxQd
CvRKoVJN03t9nsT7yv5T+1uHsAyghuMVAlO0akcPEOXquTc2iAw1EkqfZpX/3+Oh4h1axRqATDR8
bXv9XQu/cojBkRfYigEUcP9CoThC+lnT+KPoIDaKJwx7zjxVP5l9AcZNxBlmUMIYp/HVkryYUsJw
N0DkcassA6Yk/nzeCD/fGGiF/JhlAqw0rn0hXg0VgIwKeM6W4RTQR2qeNAuZQ/BpSn9LwT62QcNh
k26GCg3EJXe+O3UzbTuaPYmaOqR4rcfsNETrAEKWS07WS71LhU3KkaS7GMVZ++t7h5+N7MZVIlMA
cJpItuB93lAF1NWJgg3GvC8AN83YtfEbgNqYsG+qPmIq3mazgvsiuZFDPqGcbZXdK71sKwDlJMzM
rlBcimXXpfua71D+zbqAvzVDk+j04l5i8YniI1v/gIm2h+6JqS2+NqXkRk3KTkUuARL+MDNZVa98
aFNyqD1u03m7ojZB/ypGKDSklTAhpHsbtcQqYWeCTCBtJ0HhxC0UGsRkQahxOr+lSHTHu061l0Uq
PfAvy1OAbhHCbnX6nbiUF2RcQvOcgZ6wigXsZe4wbxukNPJVkTZ6j2yK6YOpa539UJePZNcdoEPX
Ux+9a5ObCKHe4+FG2h3hZ63IcsdwOJ+G6oh+xQVWFmF3gZuE7EHCBK6tN2PwetPHkaVrFRLAO9ph
gH8Zm1DWv+t/csGevOuIP4RvXFwyubn3JFzjBdVeiUNmE707haN0t8ZbnLE6mu2mTbyJR4yrD3OT
ZvytLgnhlJL4vLBttPDgRYw+J4KyMy+Z/CDckEdykndkNmxMqDGVjA/VNkEx3gyPyI7xELMYipCj
6XU9T7m4BsQK419U7WSOKRY9Mgt5kkT7KEEOt3AzlfIjWF9m80p2PLtfyb9SbDuJAufua0BiD3wc
sfFq5W/vE/QRcN5PDtAHKn2qzRxsAUNgcrybWNW+8V9uYBdZT2hocXCyr7q4Pt+Qu2MPcXNsy28F
WYRkU4Fmy8rnCtnTTajzpwYD6vEbRz+5IghnS/DpEewTo8LKQIi3qMl8ktD9lKTqOFzBl8VwQOCK
k2ih2ARf04qdpp2VqMQbhLTHXNV1P3CMnMGGttP5LxZAhuJEwHPHJWu8WIi5ok3CoJ49JfFvaF1l
aba/SKdQLr211ZenoD0G3+wX/TcBzuQSlhuTPwMwb+Gsw04f0Aehgu6DETProttsGPKYGMdUdNeo
BUx7gNz/YD+wFHatrt+zwtkEEqzLKq25tlU9t+XvTITspaz9EfKSZ0HyCOSUFvpZd2L73qDalF8N
hx2PusuafRrd0Vd+nMuvwo182kOI/nexZk7pVUNAHnxbJA4Te23Dia1NILn7awo7RmWZrynJEKoI
JtsxhKjAWs98llLQjAnSXOcC899YpYkXxGrnhidMEPYy8t6Bp+LFJH3Q7I7zJd2g6lR37aakwfGJ
ax+ry5GZIZCwxtNDQstxPfC9vZKDQJjEJ7+bOBwDBb2Fr4EXlkRYsGxHX1H/6KTPf+i09dIhWiNd
xA7QzGEW4eGuSebzLUcerQO5FpxfVyrYMAWfJOFIQxPYSXWuEbwyMzEkaBlFH8CSDUrH7Jm7KAUa
yokBi0CACc+xGyVbAW8Bm9sq6RpRnUjaMf+MLVZ5fBcAGEhnCKJw0ZN2vk7fs4eBg/17yzLgk/ee
uqEbL7gJfqzqK7Y+ZsrX5GsW30ZpWwunFVDir6xmsNeRsztAKZc90J/qJAA5zZHpBrPyYSZSufgo
i6dyKyJy2ES/cgz1y5nzZSrbIUBxk3zHVAwVL2ActebPX3P8rjGm1h/l9DKyAa9M9arrjMcvpBoc
NwriNMD8+k1SAyc89MHimANFcK5p/fzb/UHkU+Ev9ohM0aGwePhQqDNUgX233uIPcCjYyCEqXmZe
fuGailehOs7plgFPR6B2CoYPQfuU8wlqfbYjM6A/7SfRPoW8vFvjT9lDEfqCNzQrxzwKf+tkmMc/
Yndufxl2odR6dvAieRkAooTx3nNPL9oNzbBKkIq+D+KTIp/F4SnOP4g3QU0zbdToRB63iPuZ6GEs
2hfYA+6BrCPg4zwqHyt50hKdTcwzkhCXVA0GI0ohOVrM9BiLmz9U0t1H6Gto9ZFlqMeUy62G2gl5
/RpEQzSdwfMC77LirQK7xfxqxWe2GUMjimMzgjihCaxccjJCHEPK8DpHP7K0asLx17zV6skqduvw
MxXXVQSG3GgY9nN01VEnd8KXNT9ltWh3+Qs1CoiX8fEMy6vAeK+2s6uC1dTGoR3eWirck5uVnbJF
AxrlzRtvwIs4BKCEt6rgr0cAI6MFa9PUm+lRUiVS79sJSOJQR3/CeJnaNwV1n3qu00u4cPNtq8FP
SsYSgvc9uKHcQk4wUAePIK6HQvIURwa8k9pDPCK3CfywOy8iE+7BMG+9fo+jvzh5HaESeuRdwJc8
Io0GC8aKq/LPwS2fiEWMJ49XiF88rH+GzoOx58D4ahEokmFsp/VlERzeNyG56spFEF9UqD0Dcfyq
uM3aO0UxAACnlZNblyErfWlRNKbKNZS2Hen0s197XCSw5PcUYoWNuqtwHeiXTLl3M0NE+oiHn7RH
XX6BBUDrxNpGcKStNRLs8J8ubIf2SUL0DM5bO3JKC+3HuqaL7S0w7j/vk665gQdcoX02MXBz/4uW
bUZnccXGOMmHnOs9Eb7S6as8wfLHCuO286j075VCMsBwFmgvo0Ae0JBrCzi62hZ7wg5i60lZpRYe
SSclWhwaC7L3pnrrMVnSx8BXo0gvlyr6MEqT7hvKYZm1+79eM9bnXCJdKtoY7J3r9rRpmWW6AxBT
4ye7GLE2mlYOpzDk6TY9K/wleMKH3m7QRaNMxlCIuaX7i3ivVQaQznphdyIiVpAeuGaMHkhbQmix
GuWrTyJKgaR7u8ZiO8snIb5aNcw9Z8EKNo8Iwvdde6nSY1v4RbmPfKZTLoBpA7ahp96Mfa7ialkx
EnXc4nVYCXJ0myuyQmof1hj8/CiTunEfABasMg2Hz6u9i3LqLs0X+ZY9fVvIZy91gbL8JUuYbTJc
7qRZx5R2Pc8lRx5GnZX66WsGOrBB2V1HDKhCFMkNWjFmNnWNSt6CH2nNp9lMjBI/Esut8aCCFB7j
W+kgqW2FYvKCMKoarIUTHkfYEp24vSww5gglDchbrKCK2db6YzYeCmCBnFaOLJwH3hmtegV25XJE
TktHkTvWL+tyPcCNTMVnOCpwc5Ut8A/oOl8jrHCjHmB2W9qeLp3KoG5jfzToSKx3UmI5AwYJyrSI
B/ljQ0CKYkt17hpRxCdDgzWbcEvlU/NmqgPpLU/Lg99/hR0sLhR2bZFCwlV7D/858uydZetChEnf
/5Tiy9C8FwIVgtuI5ApgTOR98KM6yQxUG+m2wvw9FUc9fIY+cCj2sHuOhqbipYLEERuwd8QZtA4g
TXmdg4te/IYN40560IR9X2NdQVKDt9AXdZYRZ4UvwnvIPTFwUxJtPHNZJC4BLNOVRN51BzY4BU3S
NiSI4YDfOet/JmCjVHKH8ZOCTgfGWVJ2CLZDxY8oIdlgCgdZD87/FBbLJWYsJWjGBJ9GjCQqHy34
TvAMlVqQETWz4BMWXEaOyRGdFJ0XdBAzRISNiNMNE+CEfLPF1PbZgtq7QX8iSxzL70PX++yULpk4
Db8xwZdIFBgDrGaXBJse4jjU7wmdpRBPVUrzK6xg3p4D5RbN5zD/1CzqrvapIDAsczg5kNXISJ3I
a0jCszFHyPsO4dJKcri6ONq/3w09amNLCslaKeyALfbT+rVUKeGoN5CxEkQ1Mq69co/t34HpHxc1
siFwI7/eRrtJvWTVC6ndqXVCqclHTx4Oxt90otRgfF6l3EtAU2j2bkTPsfrdyc8Lsj3VASyIuy1B
qfJ3xmbnImTJsbu4OgEg1E5BRlcoQ8eboRyUYROlGTpxjehkiqKUA2p/NPLYdzoDuozrVqHehaUp
BnhtkdRiOYEwKsJuI0sLpkE0rxzj+7p65auILG5tzpdmcvIaWewMnDO91iiA+KKhH6ic/mOAYRUE
8h8B+qT+ZnGLjs15dBGcRAQFQ/a5IzQe3ix2KciBbbgZht+xeolZP0zdqfLnxEAerl0RJ+P9dRM2
XpoH0L7HbiOS+M6u7LFmkzYBiAXShsiQwX2El1U+J/U9hTgaOsUb62dzftMJdhRjEll+8+ipYNLy
Zlcpf+auRpjH01qAKDBiiynwgP1G2Eotl34XNdv1+TJZReOq3JnmsuNZc3v5JJdXKBEIfwatnfmB
smI90IKaT/Y+sjbJy7ki5CNauZmowk1cvafDeT1fA5R/xDk6vwJ6CjX7CqTfNOFMilB+tEc+PVBe
VHwHvdlqMEJRdEYE1TmTUkEFD6jtBy8zDHuQbjRsEHt2M8qdYl4xJjRYHUKVrMVbMcH7QYIYdyS4
pItx9Cd7IpOIZHufO64uPNxuZpH0uOL/lvfvkyuULe+4ZzJhr8eg2ZzwAcI+c/UBc8AXrLigyq1b
H+XN4hvzRfBFHF1ebnzI2R/svJ68EScQItcX1atJun55EDIUVL1tWSFooRdwfVRrLm1b+xEZsywv
2FVfguAnmgt/wEOIuFIVflTrLy5fQiIRuPn5XJXEJ/jNnpV9iuZG6jkzxztFqWsc4yK9rlOjEn8S
gm3DhfygLSsbVpCYNqrb2smzCrqy6QR40SMQ6X7KZYM6Z/0iuhqnnioTokM6TG15OcDht0DM73qE
Wei5huOM8zqlZpLIKfBJaocxTS9PayB4xMkC10qXT+ysM1iRbsczJwympmB5/YhsFb2X/RWhXOMS
dStubxLAAPtN1+KEr03LJeGcEyBzdtNq7V57c8Hiww8J1W46kQpIBbzCRiM/q8Get1z44mmLGM6t
6ScDd7EAvCKAXJO+bJqXCGMiXoi3PiJnabWNEKrVsIcgGf0QUs74bDtVpwUkYOgMgtnfUHALDpcR
1ONqWIEyHrcrcdDFj85YHaZm/tquCb0wGa2ANYZXvV1W2TzUIcI47JDURRWbwbiqBemG+NOoF/gm
6A21zUpY6tcpfZ9WsoSzdoVvG/wx2WHmWyynL551Xl3ADv0JpkaH1Wu4wrNovVyVGu7iq3iEBphe
98dlxUMUe20yM9rLjoJKJcW8OU9gHUyocvuuz6dlE+5a+km9eLNoxxXIqLNNsOHWhd9bRUISmT6E
xrspV+J/JJ3XjuRGFkS/iAC9eS3vvenqF6KrDb33/HqdHAErYKVdzfRUkZnXRJxwJIQtXF22fQ3E
D8Fdn4KCY2bqLtzyUyXcwNfQXELcKTFunRoPnYv9F9UAGrQ/j5Fj9LDCE1/aDKCfy2WB8MOe3Ev3
0E6JhW++dOPN2J64E1xcW3eGZFnlU3CcmQJcOuj4cfj+4B/i71uJQ8NHWsoii2Kj1n75b3ju8IKx
99SsjR1se4NRZcdUTCV56ZQQpJ5ZFoqHatmpBdK4beUjzzkxNpzRF0/hN88zH3XiLJoSnLfWcpTz
PBytnZIYgTG7uOtfrfktnNVm8Ewx+/HJyOz0Y3FS8Ho+coebPUMkRGvGjAOKKz+pw6C3OrfoibJs
K06C0oKENI+RutjDW+34JMh49KzPtJS4gVEs6W8pOjnGKdQPUrLL5T8ru2kCZ8S60/uIip++JHAs
5tmFxp6cKvp6mk8IJcXGiG5pgvt3OWQ7SmYG1IFMO8rnmKBFj3iFGeXwvt+LfF8U58b4tvmFD+O4
HlEQxIoYepX0IjXCBSrgiTNtNIosbkd+C+GaUjhaYizB23TtLr34OvoXQD4hQuV667bnWBPDVXiy
/gifgO1hAeABWY+3HjdWgyGIG6DyNdp2skvHaNaxHyvYCYQHkowhi5SQzuO5ZRUclMPSlqWV4H0Z
KPJNjgv+CK4EL6Fz6Cuo7aFc9ez4a4p5meIqm37bYkrO3RZAEBPvD1uwAa0tgq6CeClWiNx4xCmg
duMej5uX5WawAxHtxdZcKLlGJ50jqy1dpnmBQi/ygApnlB+u8mq0TVaeWNTr+QXHjOW8IoLt+lJa
DCGNR+tPNHnqsPusFx7dJbFNmM8GaO6o07onbkIGx0zkPulkoVkxYaRiPOIfJs1EHNYe5uaANbCq
3gxT+qfxNkZGcocSxW3Gki5S24mz05qKVVIzoQ0yi63ohMjQNrpNTlwMO+PpYOxNpG3seCp1lYe7
SF4b0gLSr/wYjRW8XtOm+0UayjOpj59k/tDApmvcHOoO8KBojjAZD6BSEHfW/sJq67UTXPQK0VjN
Jn0V8yN2XJy4Ztl1zzvxs8gc+RR3dssEFFV8SxCwlc1a+0W7J6wHGd+yqIdVonl6iYynVZT4lM23
SrqCn+oetnvAodkFIDKHaeeg93bCCUHy01TN51rczNDuzgmXobSdumD4NSwPM9lb68VXI/3l4Y1x
eJqdWrQcHoNyA6mgwiaWkcG8q/euhbD80MVfqk3FCf6zYmaDXVOoqiwK23L4pTbla6TfZbFrfuXE
OVXaXiKBoq242tuAEUuB2+/i8n3En36IUoZJbLtorF3c/uXFVUXtAR+LZwvWZ5/PTlzeQJpQrwN2
pNRiC2vOMiQf0tLBC4nKh28fbxB1GvCSleqSS8y3D4KCfMnJkOEY/QI2b0zeXfqH6Z1Jwk/JrzS0
d2u4iq+jNB9dsM/Zw0RLp1zqKjazTTrsIoa+mtCfsms0ZXsacZyWwH7Dlgsxe5aQkyTuKIyRyAHT
YKE94U2I41SRNuycHTguoLOZIz/g+tsZIeBsOj088XCtC8xy+Rqmaa68A42ywtlK8lfZfjca08e0
RKIEsbeyuE3zaW7VCxVFpOd/2/DEuCaRplxjcR3XW7W4uOq+SK8uQgIX4JdYyXpctR19RToHEojW
zjB/GbR6+YVBhs5NH8815wAFFtmWYD0aE/l7sL/oJImROCYuA79vc/gI1S+DHDajfGpsDgDkMJYk
UYIIVoPpSIB4VYw9vfxPfKeB9IQ9Oe2xeQAewkS95njmi6j7jcz4E0dFQjNvrPRgkRTMbz9s6SN3
/kx9y6mQSU8XXYWVy5MhffLJSDWhlzRxcXvKwgMJjlQOdDTkexjLaB4uQkAMrGQ0tPMocwJvr1lr
y3hnNcEWDK39yygxcACHM2PAxVxcQpTYQFcdL8TtQW9juBmifQxvdrrjPxFjoBA9YkvFYGtPNdR4
b9OJNoMoZfnMYWaWvVIqAi9WFXMZazxkrUYTE6GU/wkSlOMoOqgfYnsfIziL6y1bBsg/KUPHUGoR
jITTWuYfUa+p7VXImDjgCZ0lZECrb5bxF7Bx8OszSxbXAwuGlNA+Bd2OJGuvumNFY+A9d2lzzFzi
96WzI32S4hBFCpNFFhNcBVH25bZ739xrzalkEJT8RDBNh1VVUlbW9kyrgmmi/NozkKXuDwLNaUy7
GQY5yhwgP6EYCSB3No7oJUXH21YqNirMfaQJazWC55MKOquQPrVKm5TWR2+8xrFcG6aGpHKcpzb6
kPgGwhtDwIyReVLgX0fJR0eBJjw1LpWvYjiodnHJrBq+fQ4ix+dliEYyOKrfPPhzjJta3mT37vwN
i4FYig1FZD1hs9SJ8R9pU9TqJQ4yjo3JpQUJ+2bAUWxCj8miY7Af2AsMRoCngcWawIcZP606M7UN
LomQXnqimzsW1ZL7IdTrVvvQxotqPIWfb+TEUutvrFmiYacfDpNPyX/7w6MbsGptJUTbvBw8lCrq
4MpOqQhwkmG9d65BhTNp3/dnawinSddN72zrgr8KjWj1iINzWgZwM770BNjTJKfEvoILRwyCqW8F
3tr9Q80InRS8osnSbLil9VUuPxksUIctSJ6vKbWQ2GfyB5Fs0+FubGv7XHBFa6j28CCiXOdilo71
RZUJuvuxo52fztHo7rpuGbRicujNzZlUXn3nzK8ig7Yo9Alik4mKAABfoxGcYW/PbJwlbsfavORq
WivqpoNYjkYXKhZ2De6zqcJd/QVj2z/I3cGFkWKxCWQRjkBiYXcfFZ5NLipxLzMtQKK1kNNdHMPd
5TwD8On9qFbP8BxjHu9Gb54BCXqTk44AVtpqT0hBpYvZ6y27BzknpIt3h8G69G3VH6NzZ3pas2ux
6cD68VAyY3GZ/D/i5NwxSOxKbB3jfSjW0kDc7i3BzBaWE4PAgmo2Qni9UDPNqhc6L4CbwLyypTMX
Ko9RuQyYKhmzq7UzVdR25rDsTw3Wwntb3WJu1qPvXH1bNBMF0kd+1xT2GDZ/FYRNOAdBKIe7pFqj
ZGrzbSgdgGNPSsy0yiqL0apzWhrEMSAGFN+7FjhTTV8YwdpNX1XjTAbHW1lMsYTgl9RXoX7jgxNl
VwZyQHjNETNITzGzwu0wsVk96O5BfBKeSjDONhsBTLL1H/YZmaxV96pM+JuUXpazdc0dX+/gn/A+
oFUuUaqFaL1r9hK2BMIummvILaT8IJGU1D8s1C0w2ieR+7qzuk7PwyyfKtG6yI+pSrN1FH+AMHhq
MoK0GYte5c5KDHgwmw2ODIQtVv/drwLGRzTzSGNPjJOnEaTGQjpVeDZQxytAx8d87tvsFyapNovG
c8w258QMTvO4sx0ekORLMgAnVlM5eSX6JYEZa0CP8vTvtDpo+XXUP30kbCqauOZOQYUWRPoA9xZ0
MwqhoF7ovODFvp7JU5LXALKhtQSt6YBvNnjRZSS6o/Kba5caX384T5kmuxiRovimMMCt8g3Z32yu
7qB2J4bxruR9ip+43g0p55X3MRQPFa2juGtVHsZUQ2FrIF1nVN2yW0ebgDKOw7RA6h3mays7GmjC
gyXBFBQNLJnBArK98bdhMqvjayIzq51+kSIMnIiTfCgpvene3U8n3Eu8uYxt0drNwB34xUbXr0K4
Igcf4rN1OsxH5a0OvpwEfyAjuxLszAyiKzf755C/FWsjcqXid6mu+mEdBPeheybVh5T+hvU7NbiF
2DcM5dridgpd5A5H1FS4j7Z18cyYT5PH8K9bVFSI3fuugFtMfczdnhUnyIde+WPjaU3r28gsieZ9
INTNbd+ecsyKraEPTGc/I/3Vom2Sm7ecbRk4cIGnwas0XTLNGRltZObxob7j5Eaz+kt60hhgIl1Y
wBHVlS+6/1OVkVN5t415ZgMcyM5xsrInNCv5MdL/GtkkHVyffJvI++7W3JjD8xPLX9cnZP6M2HMU
H6m1aZ1bgbGFxAemK188Z0WBJNlaugF9Ix9DtRHDIQOdBIkdNFmav0BPMYinHdVA8QxRlg/xoUo3
Zi423u3wFC8i1o+BOSYGZgUaFR2IzvDWeoc8EJLyKNi0tvoP38woE//NcNpGtafikVgohbjBtmq2
15JlOB5l7ZFLVw1vQ0R9jByD7dJCAY5ozJOdYXxk6Sse95a2x1BYRh8JR1hun1HdwF5dUjHo6tK0
EBid2nrV96fcQrngkJ96JwIhRQlBW17B3P7fisWChMM+iTdi/l9zPOnGQiS+RKSPEM38aWeAJ61P
IYNESdqYC8RSHcElIJ2kI96DAaszFZOzCxUS3wAPvaqSx07oRMUukuNrPhq0K7QRVViv1OynN985
2uaI4ds8I/D21GdEpGx7cyWcfOGnhvsYty8oXXcpxMmRv+/bpdQunZZFIxQNlMW5d6qRQFH9fFsf
0dbTtsLRr9TcG0J3t7bllaeuOn2SlktNfhOP4dSnABI2qh0AuwvZJoHknrFXQVhOTubTYlQeqqtf
av0ak5I4pNnjWe1v5l3h7jNyC2Q2ONwNQXa1LQSpbCuqRfWwqnXIiM1bpOrFMo44NeJ3BoJEZiLO
AKrw/k02Hft/3QFzSPkI4xad5mMglValSKFnWDTlZ4L8Fix3f2BR26obEgjYcKwR6CJlYO80zSlN
7yT+TPVipZFrV2775pcSDiEpk11+2CC9xCGy346BxT3MuGi4q0wvWDBrgpFxCJJvrgc/uVmQf6R/
zJWo27FtRVMVMu9VliMcrZsn73MeYpPlsNXj0nwNTDMsGNdKeUY8lcirVBY4VSnaOQuamNraWyAa
w9amFR+nuvdXtgchDoAIgVybz+nf9XQUM7AwfVlkLwhP0wic18D2lryMjkkUlmssn+M+qS9pfnMN
AFffdSkAVocckbrJ1K7SYe+87fykIa2WNhb5Qf6BoWYSkZvGOA262LHWd9RKScUhhDEJF2++lL9k
AoKQbziC+AD8h1gIJoA3aABx/5O7W5tKnECGkimSzLVTs/Tp4XqwnaayS1Gp7MsAIpGYifD6o1XE
R8vnuRjNYw9eCOVpbq6zdmf5gN7uDlUBlIGcKs5RuQpY9muHjAfbRYSyYcCfo99rmI3pDM5EOxP3
+jLILk2U4Y6MZ2P1BCXmJm/xQBckesQag605tEQ7PjUVlDg/ZcS/FLRBglbR3dN/D5hEqp1XMIY4
aeaHU7156ac+ZiV23RyQNeJQTfksG0wBy6b58zBZUyw5s7FGsYzSAdet2Kam3pXcwYnvnHplPSz0
heNhl8/QDtVzz3r8fsv8/+kM4+5HF1qN0p6X3Y/LDgyV5KxFOdfJ287ZQJ8OSXJKEFU7P531J34G
E6aFS850VZ2rjDHj3KVEvBUzNI/Zt+g7G6Bh7S1kVimpX3CU5XyHPx0WkTrAynF45bTloJ976T4C
c7a0xxBvPO+MRtGW95omnNSMRLxtIFIulrq3YW7XK/e6ecTOs3IQn14zmajxdR7sLYaH0xKE3BoF
26TOfiKu77G6FMRSar9W+pdq4BnI7FnU9WdY3J34rTo34iLnXnMmsWE6LLRplL1ktgpC52iia7D6
lGorw7T6bJq9BrwmIOSWtnSBu85N7y2zAaU0/z1GGo8GyIWpZ500AyPGuvOBas4QLc8Av3DKYmUZ
vXnDTIqZv19vdGoCrV4a36xcYdagMYQGJAzj5pwXwfpmBMQ0F1UOeQHm3rJvVXKJu+9gOGXqTxeo
67q61KXGShkcECE8uvUVd7sxPVRsaokMxIfKVlK5yVcT/UOy/nd1shnzSPvjPDSfBnrDfgVImkf6
AORMK692tiO9HvJxvgB4AySLMbLoU9TmW8ewMTwF+6XullV7rOOzDAgs28mMQBlm2TMD60foMdPj
rHRTAV82KL54KZMl93XYHtphN1bobWMIx7xSzM1kMFgHjgCTGgxhRXDxjT8OBZgpFkGi/o/r/XIa
IKj7HRFp9Ax1KVRc7JD6b0vNPDI97Fg8RuoL2oDBGrKqqOy6bRRtmnGNuWAa/MUVIqJn67LS+u6r
tcKyDh98N8+R5+nPmF9YPw3BW0q2KodFB2Kwv7ZMUAqZahbUgo7s1kl/JPeUG4tqRI7E8msnvK4q
pp1i3Urc1xZn9uGfjEq6MT2apgXszUUTb1VvbUsP1SAnZolVYx3h+jJQczS8QPEZyJ/WoJgXUNrz
GBwzRsA0CYLhgc9UOAE6GVjfjhytdBcMQEWXyCPnECfS9tlhda/SraXsQMWV+d7Kz80EJiFaBPAw
+U2tLmz9cyznFnrzWZgsuEPRSdXdoQ+PA/eL3BCQQ+3Iohra3UdDxZgVt6r6GKjnq4tVXhwuUU1d
wQ5MGNJFaHTEoKqQLoZ6Jx/Iag6BX06T/tXqHFjjN2t+Ae2uUcsgz7fbCifcBnq7uWb83bUvEham
uBRSRn0MJnAH0hJqxdm5ugP+glWIQLhvz5b7Z+v7EX103iHu48SS/X7i50e1WuQa4gTqrpUekuR6
cnpinPcDi3f47Uwzo/YZeZx31cGmkVfJmGiDo8m0Pk9r5ENPTVtLIlz+IBzYY7lU58kc27PQLHgH
Ca1DKEQF9BfRIkmX0NGFb0brnxZj1ggExRRJTMbUGdZxtx3NlWOuzPSkFPsQqZZ0MungcsTmD8P4
VIZLIq1TZ2vA76oYkCrVQvILaFA2gA00f1gC6wMl4TQ1PxVOAct9iX0ZuF7UqVb6EXRHIB0TLdmP
JHxiKonR7tB6zzvtbH/9+wCHK5ZakknJWdrLzrVrvyC9cMVI7h5pdaog70PKnC5Fy6RHV+FnDnlx
ZKyclftUnK8AqUsFFplXgpOxW1gGHr2t5/8I4lwJGSDbpHggHe3Dq0g7PqvOpqpRRsE+d6xpPm+S
o19d8kq4hcxNg5VjUJ+6+13Zv8hmZjWCQAu5tzhV9PrIGsQOaWtn1MjQq8DYaj3TdBzLCkBEUphc
FMebXmNRfql5YcxdYj/yZx9DTyVlVqG/kEHs8W37sHR88kgaBCwuj2WvQ8vAcJLyt9bO7jd+/9PZ
BdNpHDT0rFjMWKqUMDmFhTrZVvZh7JGHz6hKI54qd4n2B1cSv7dGhcB2I1CvnrLVabht42QSbiX0
fAhloOPy82Y+WAOCnaatuVHMTcLAIWU81jA3yzvyycARmgsvWWe43eydOEYrZ64sWM981MMzbNY2
7VF/gxUZSyDtDdZKGmuAceB43FO/JMzf0PrHJcj6M4uGKeeLbO1y0h5mKI9b6+WKRh0CFOunuQMN
WYYru9UuavBI8QdZ2O7YMgYnqH1DcMibRWU/0NAgu+d1xNLqDBcluEGXdpibqr57yNUvEdbCCdRQ
qsASaBiWAn9K+rNE4m70QK8685kzg5mKtshKA/NUTf0FlnEDg7kxHdyVRwZ6jpOzXtn6waftXun2
PIyO1OwJyI0GsbGMEkbcEi10TQcPHVeE3gBPxOGKONqwfSTCYB9fLM20AKQD1Zj9RIbOHdXEJ914
EpZM3ixy4OgYxzeEFDB9VRCgLlACa+eLxUXEGh4qFUUyMOF/eiGfVzo6NPWCiRVdXhJjJlh4RO5q
QHkPQ7MCAxWhaOrKlbXXs701u9Mf2pNxngFgZFeCWYb4nGUbMQveANXQKNazTevfbCTvkjPrXFKV
PhEZhlMGksFZ9PJoylQGs+qhNBiVP2qkD96KpV3e70SVjxNV4m3jjefhHNuNNGzB1PIwajD14KcZ
1urxSVQgXEe5Q5x9ittlJghbUImce5wshPsvv5BNDmWbW+P9yycxOjcmQ7w6ILPh2v4D9iHXBWrL
ItJCPpPJILXnfn+Ct4CV1TPsaYrFPwNsL9v63ORmNLSaKIMJdfSEVnIBN4/mmWeSpHPdXbXRmZXJ
U4MPTvOMiBFehGc8M94Qf/yOQoL1hM8ByiduOHeW9fvB38Ql3bMYyUJSao+VhfhhqfWAkWCHEFUD
eh5vPe5qpVnyx4ZI0yXPIdzb8RYJugvmwF7ZCJ3MC86RaVWzcdt5aOQhgifaJgBAbBBSeWCRwTxe
Vg9hxaSXnUgG0iPNISnzB2BCHKPy7yjuh1mNHEaMJ5GodNFyTD5SgHdOtQ2GjTAgK8VcmJlVe5tX
50DbcMjkDuJOEDY8ruW9wp+rbxOKdJn4yoJ2YeNY9GmoBwY6K1b7HFVqeyaLIx8uxLdPR49dpABT
sIyQDM4LRPP/S6MVSiK+vR7CKCD1fC49cCm35XK8QYr0UJmmBK/r4Eq8fVC/e2fZCscs+0fvnSYL
JT+ayYZwGCyS+E2RqN/GfCYGL24yk6jx1X0UPzuWmoAKVGWpkJtJs0evaICiEmL+Qbk1xofwYoWf
GapvezyLbs4KDtIsnCrt3kNm5REK8vCK9aisbPfeP1KGrtJRcq9lsbWcnWwswxCbM3DMekBwcYmF
mttnBhM+H4AF2Pz32nfgnEwWzZH1Cpf+EtLhGPwUEkdbZk576S+G6ZetigacI8LgKse951xSeat3
ZAfSxYHbPcjD2pFnMlCIQWj9lH1Tv/d8DDV1aVWewB5mw7kgy6fXj2G8l5HY6ifEL3FRT5gEiOs3
1Na8vEXxST4NX3XEwsAjhErgxXye1m4ufJVZ9ZUQO6hS9HNqgkPLEBgw7S0oDL1sWdPACv2kdKwQ
ekhX8QdsIAkk8nKwnx5RpgHWSzVBwgIVMVohQG9KtI3DyogWkvrQGQUQgiIGL8XOQkpGI2Thc/TX
5MlNappAlGdtwF3WPnUfIrx7DLOlBse1d7BAYNtTkLsBGGSe2MbcUPbRnEHKy55SRIg1hyiDSQEu
EJMk7vMEO2UwLFmNcZUywVk2wYrcYK08Y2/u6ejt8g2HTyjh7esoapWWNalxETrm3vkWLXa3LuB3
VJ96081T7Jpv3hL33DbbNtkr2l3YhpnYetHW7DeqDv55Ru7KWP/qxUdjvj3UDhliW6WCwMzowygW
gz43zI+BZSroO19dirYtMC7CvaQXM8nbl86B9fayQnnMWgdMgaiTFfvcKR8M7y20AR40PpbAHKHF
IzMWXfpbdHcKovhKpRvWcE+FrjcI/mrlEriP5HcMj2+SiLsFus10/M1a2hohZ92GhDek65DPSyaO
irGb1mzyZFo5uMBkltUbwFQQIZlEZPZp5NJmDUjUZvugO2ZmZyZHWCMRAE00O3J6JKNkEfOQ9tVF
dvfQ/YSmC8YadTT/WoB4ZcEEliwOHjW+ClHKaSqv2F7QoRhD55hlDBTtrJSfqfSqnRsOZoPBg3pN
/VcFtNW8oTNoxA0c4CxHH73RbVIe7nK0bsRowERNW5/jYpMinQFbrFNVD++sQoTqzNgveb8deSsW
KEf0PEIaDiKOosfifyJmtA85cthRQ9FiPw5PywsOot6QozcLf9gfqFa7NUP+ORkPAzOtZpdoy4IJ
s0rR+V35Gz1HKou2K16x/XGMPXDJSV1shF+R7bWYaNPim+cSBIcSAi3WHlq5rhvBTTbiRZvwA5Ex
8lfObOiz6jr2vkyBH/H2FOv8B2K70ZAfuc4Bc3ZsZe+pIrCaLAKsW60C1b1ZnsoOjWUc97HHEDnM
sqlKR27CEO4cAeBCxbWI1rQKLqpFGvrgJGsHteZ1S6F87mwgEIwufGMvDNNR9Ske82jOv150c5of
2MhqxhID5CLz4/IIxl0MN7XgQkABXWytnRwguBlVgIbAAZKV2CyE2q9aX5KORocVNqIlfz3Ld0F6
MKwjxkWiYu8eWznqmWlb0HJJeH4tmhXo12XwkLRD7aJN7Firf+rxMvVYTgUYoQi8BtEg6UiRmMgp
u8Fk58LQq0h/WjhI6o6RnBbcfeOSRStT3RTStcrQVmwMlC6QI+2NnSD00ebMlXErcmZU4TZvfwfq
3yQ8xC1K8JR21PoqIw7pYt0TE0RameiwNOWrTFIwMq+Yq88iRKtlYQptSw8G7CXuozSLL1Vh10kc
9ho9GGuXDmdkuC1NkFJ5yYc4yzrvVhr2oZLCv6YsPkku4a7yUn1mSMppHIXriFoxSeU/TXdOfjI+
EhkAVakAaWCer4box3xpW3MRl/mauOeDYq0GPXt342dHmqTNl6v15HJ50sGEJT9m5rNKwKP57dJm
nuMX3jaDcR8myb6kkgzkhpWqckcvPm1w8YOJ6S42SlKwq0gL8b+lEbkbmCwL6BfuuOt8lcsUG0ih
rxyWKU3LA1dGHJrDgtZ6gf5/qgbafu/3zaGVm4PlKEsvty+dmsgsXBrO33mONlDzJXQzGELb6OL3
41JSdHCjzlKOKDel/qiyi0SSYWcOZCJr0dbmoqfPEqzNjrOmlOsfWw9ZNVhnyxG7HXqJmPxzhG8O
urEhydZWgF8UyB8yc5+pk5lfChVS7ACLzuyBL/bzMIMmYw3LbETnQvasayO9Ai3peuUyH9kAs4qq
1TeHsdR2KyUhc1AbNp0s7WM/3eVtQHDYuIqRCTYIHxSPe5MtwpB0ZK85vFRIf9Rk0eTasqHnLAC8
Bjq9cRadxsS+tw5Wj9Y0TvnY7f0wXxoeYF/0yFaszPpCxObkNHQjWsMY4aO0N4ONnvBEUGEl+N5o
wZzkI8Z90nv9wcMUBG1zZ8AQkKNiXlswReE+ijVGFirnygHDRkYZ8cSLiNco8Itdx6NBYQJATyXT
sliGmYXxDCwRaHu4xYvWBqTF+mJUSK4XIqCSLBqFm1LB8223O0X/kuT3CFAlF2fPj2IBsLGIIKjg
aVUsPZmYulQUOhdgRKXE0hak48v9EWVJjGzFYK/fn0KfaTmrpRC1oW/QJqEMjGwW5QZrP6iN7C10
5sZ6eHDij5y+anDonAna6A9Sjf6BYMjRhE4DWqvG6GwwUDVZEw8jOrEa5nMSzcKGDqcH78paPU/0
qUo2hQ0ubODOVik3nC8H7VJBOpiClLBDoCB+H50OK3deLsV+kzdzP1ImBoYrTmBPpjem0wzGhTtu
h/hVjNWCH3ROzOY8NpDXjRS67Y9eM1NiTBIebWvnBtsU1wfDVCrlGdIkrWK3zvlh4VfoRTfq33xj
ZSlkgLG5JLaeivCzHS8U3Un0yPH4NmSQBRYiO2YTyNACqZt5frKsSHew+URivB4xGQATl0GZK9sh
HjsLIcKw1gG4ecm8QtupMwiREvnORLHhWBQf7yi4NkQhSDDwLdTVls7HhnZe/HABDW2ccT5oz5YM
o07IL/kFc5NSJaQPFZKWmLRBFmMkmgweknfsHgM1VQNvb8B+zXXdZjOvk+ZqgN7W7RcpErwRr4CV
rnKf9WPFeI2mEmF2jkQhGKhKQAOp6NlTBWAqJsoECFQrKjUepRK5FnoBCAJoHlo+cz1daUC9cjfa
6aUyT8qBboMGjsHgvDCvZc4eLPjNAB+bzDBUnnBB9zLqZDayzs1EBKRDH13xAXK4gy8sh0tQ0xnT
iSgWYzdkphnJGQ5ShxztugXFzoJg7FMvo7+q//Tky8ZKLOgUlco8mGWlqFjZ3yvxs2xBzmpbGF43
yPUVnTBAIErE9FsKmBQzIlc6LjEm2nlFaWihA+uHau6B26u/6mRrAUDrmXdV7OZkbu2Mn1UDRKLJ
1qpr5Ykd1igrwilmLFxNGW9KXaKi/WyVt+/BEk34mM+dTYoprWQ1V3tsISPhAJ26jcuP2sQVxhqh
q9+d+2z7g+PfY+eYa49M3VfBh1K8gFbY5V2K9zz8Gu2l0lOlGDQsjPmRJuQq9WAFZoD+o6Yl6Pn7
rF80lc6VgYSidzdO67Ke+tE7MMDdb4NoTUxQxUxEDh8x90xu8QDhpzynfClJdOoLNvrqV2oze4iV
ex6Cd4U5gtViFkJScFPMBhmhBMg2MijivfwtqBYsMw1zr0CUGixgxwO36D3NEfUFfHfvsTtZ5meC
Gjoe3bkwfzh6gK7kbUBU+fPVW9MokC2YufkMYyEm1bgcg+ArqJjaEwlFtEH61zWIJ03UDsqrwmiQ
Aw5RfpXoz2YqlX+myEBDmrmbnLxxKXAFkA55lqKjUsL0egWoqoUJT70EIdh1zHtKmc0iFTBbMlmP
OEKLr1a/m/2NT6LDC8LKGLRcJBHIFUxTY9PLZy+/JQTpAj8Kt0TAKiY5QryBbL1JPMrWA+Mh2V8m
bGajkxIdW4hak0b9kBXaf2nhsxCM+Y6AX1j0cRoOtaJaGujZBm2aBO7UZhNQU4X6BfxomRARKYcj
hoFU5rPAUVmzLTDsD/4RQj+sT+ZXwinTZ1Qt9lLjof8nxY7R+mEy17ixG9tfaJ65Tel3DSuf+Yzi
XEi2UVyxV4IY2X+6rUADxpOaPbDKUIGmEMEwoYgstPnLG0gicLNVnxWrqJyJ/BAaEYuNO7KKI6Mq
KSJM5aATw0abkazIe4MaDWJ5YiX0D92enJsBCWW3yDb4HMdkAZtZVOzqnX9TyubFcDLDnRdcJPB6
aNqbrYx7EVePnq0zB27fPS5/RnCvEtjPhjGFodzEQ57knyW2FI8fOXN6/pJI1oUgwj6cCNmAqVNM
lxsm4ypEHYSuQqV7imVQ+gEKdf2uhcVMa0+6my005SLpd4l0SU19K+7NTN6K92JVPprpv6On8nGC
m5TtSKFydE91/5Ubr7Q8NJYH/8ggaIP28FfjBMnOQUrU25/qH3QSScVrmSa/snVXrXfVb1X3mAOf
sbYpQhhFY7r4G5f5YlAfUbSTwnXB51t5cy2wF6aGJkL5axl+u09YZ0BhS3fLZxnYO6YJrO1YxtRb
2dkRxYPvvrK3JXbL5FqIazb40un7Bu2m5K8kQWT7x5/ZGXaZfuUNGcaPjGs2Hb47hHxJ8QnoN46u
KAxHuJjyQbcrArpJS1bXVn+vqAMS0g8rTd/bLFKY+dcKJ+JL5voJcbaXzklumFHt3eJiNt9psSp6
G4MvfUuAiY/Q+HTk2mczVeR31bd4Y+5p9hwGcFDd1agvokJQZLS4iwz7pnJKo2Rm+jtVubTGtWaG
EsMtvrQm6WYbe6F6h7C9qBTvwzYs6OUOJKTz7xb2ugNtMZ585iOuetXsV5krU4M7NY6OGNrYJzoy
u8BjyelVXgf/O0m+lGTFTrPRLwn6bpp1Yzyq9RoHnqZuZdJClHDrygOm2mXRPAMZseMujk52trHc
i8/gDapd525LVpXtIS8WegV8YdMYF61BZCnfR/PWoV9Q0gMU9JKW0VYY3lTHDMMOH7yrPOt0U+X7
WHkF40HurzoHQRPceWQUjgH8z4XzqzrGThkRs3Fjij+ORi9ape+Wta4V3RiagGEPvD+pfTCWV4Z9
ELI4nfzH0XktN25sUfSLUIVGbLwOcxRFUhKlF5Qi0Mg5fb0X/DC+c+2yxSGJ7hP2XrsAi0BJFphH
h2Ud5kWWKAGGQ2aXfX4vxJ14IQSwT06EBQnf4XTRwELOS4u7I3cNwyDrmOD1jdaFx7rCPrLbHttH
yka+x/FDZzvrXakb441vP/GbKr7o3t1hFCttRpQZJzrShORiVy+ucw4rmEPPYXlIQ1T8u2FCErkF
rifDS4h8kcgIz3yKbLn0darwDZcca3EX1e8ALb/vn53kC7BDwieat+jyyHIZCmotTs/uRhB2kf0m
8DXLn5jrLz2FgVq1KBZk6C6F/+pb265Cg7IusSx5n1r1NQafU/TmSLyp2tFLL3QHyw0VSAjbuOIs
zc2fgrtG4sEaUNPUOVqePloptlt58GkP5ENT6pGGg7YzT85jSE49HWjM+iEUn3H4mndvjvNSjCxg
VlW2wgzkj4emOxrJh8V2PnsKwqvNf4OUbQYKRnuyurvOvRJ9czjW9tII8CQsFGspMHrNU2GdGLDU
TIoxECIzRZDwmaKglP7VY4FW+9dIUD/B3TBuhv+j8wHkL3wjyvRqtXygfwWzMkSMfPQmIl0wt+3e
Qlge8K29yOEQ+J9WvS8E87H8Ywy+G31j94y/i1M/nCPiYrpdFD3BM6aBl/2WjDrM1Rzw8e/8NLWX
uj0FxtGoHvTYOkTPKHrT4G9SRlnmd9e+RvqmRDXJWsM7JDkb4p0yXvmuJsV3Xe2Q5Q2SzNH0X44E
iWAJnCSkGjM8eVWYbQRYO/Fc4pxMOYs72JDgbCG1Lxw4zyn0MEahS8rCQgaLSEpmVb/zAzYPD4qG
WeEpsg+Z2HC0tdZrQQYA+kU7/atY4ysyJukAFyhRQOvwygqxJww50Ha6w7QLRSqniez3dfeOD6KZ
mHHtfXFkeOjhqo6Ch8GMmwr4X91jFebXNFjLNkoXdNRkqu5kS+Co+WvNgQrUND3avhh+rS5nlT0n
qus+y+xqM1go9mF0n9s0XmxXfdGlBvDcJWPYuTDqUIy6FXkZPuqrY5b8mjiSOsa/CmOhre79+KC9
yyl/okuUPhPUlvnrspxND2nAVvso45uV/LaC9b7+Pljfhf1d5n8lgv5sIXpSBfdh/+PEwwKD69wf
ttrPnHmY0od11c0y3uCC1VQhGsP88IphlTH6h6kj3MRLSpZUsvPlPm12fg3KbCMI9HGBV22GiWz4
axPfpGTY/Qi9c/JakbsAVVGHcYfEjko++0u8W4vSt/jmFuUP3wfXHA4OoJqZMQvJ+FIwFVEsE4+8
XMdZAzUghNLhiaOw+8dDE5ZvPAOJ+aRhzMpfR+Z6ydawt2NGOOpdBUcXJjQ1SrWv+E1Jlu7qxcIa
W5+4jqk/KnDjiHDJRodMxqdT4khgQ8M+6h8bPOgbBilBasNvIvceMSDinBhdlCs7m3xJ1GlNAexD
25kjLgoOxiQoWKPUXAg8MiNSeOU+tlYxrqwxQg/ifXTp9OY5xmuhVwyZWFYa06f0u5l1+Cy5BAwU
zm2anUd+JefmNWbqplzr1JnYRnsJNija16bJI5sj5vj2K5sKYtzZMYw4b0h3qSwPzkBtUORHHxV9
KtkSS2B6GqJvpAADqMo8qS6O61+ORZseW9ud3VirUM9s9DvOJXItlHPkW/FL0O9FkAIaZRjbJN6a
aX0YevPYazEeun+T9NfTWKw1hpSeG4EwREUZQggJH4NPi+JiBkRbgKN1Y9vNJu0IoagK4qttsSy6
KwSy7eSGZ+EHz7Vsn5sBAoc30nIfm/QWAJXuPhtvOncUR00ISCDWVy2laVsM+1J96CgG0pG6Fr5T
a2wylZxSItnLDG2KjXCYUDene/I56wXNut7dMAgU7tMYDNuU0V4TAhFBajWy1DFhAEXNp54/z/Jd
hQsmJjUui41/JUtEzbjH1QgHbHyLowznznRs0XCIAdNkc/SmF5UEyykjGiknkYc8r9gaF3rRoEoe
d3X81eEKY2QTkymB1W/LR7nOE4wq/myNy78DYMi0owX2lfjPZhhCJihUKwN5XbCJ+UFpTkgtje4I
RB0j8dIyEHYBrte6ce2RX+YQ+WXTGtoUYwVCR9fAtYysoiZvpiuB8rsrspk5j/igmcUa1I3+AHrC
Lyd2uAQQNX130zXsf23CuVM7/RWTW5detWra5IqksjY4mmLcy7q94U+c8uGIPPOoJyMPlHjKsuaZ
BnhjkVKHswbXKKSIgZx6+Al5dNXJ9iul9paM/U1rfgeptr1rv4DXteV4NYLk0BXB1iJHq8HY2yTm
sbSqu1ZGv1pC3JUzy3vr/ui9uEPxWfbE9Dr9V1Rnt0Lw3aEuxebfy/bSa8O5F+KcOdM5jJEYc0o2
ITF7bMI8Z7YJm+N3Dd+pJdlo1uDrK4QPGSlISZl81lXBIcLaYiCSgYJG3jzIYAMtOpK5zrsKaGKl
zZIc1rKbqUdTsjo6ATr7ZEKwElr6QdIr5v5lr+L7GOp/iWkC/oq7c+39DaK/ddJ6zi0bEm23dKxp
25P8ndn90tOHJxxmqCJ0aGOmhRCP8qLjRaedzU4BFXSOBNRW8dLnO907GvhZ9x3FA06e9NP0j8Bl
2G7ZswTGgoxZe0Q3CXgl2puhyhuhNjChzWMalLfWw3yWWsYjH+PuYDxB3ec2LfNH0E8VNurvQRt/
hp5gFASKuxLs3JEr02Mq7zE+TNr2X1XO5QYinSQnnK2MpTr6/vTiqpTshlE9E4CIsEmz/uWk+oYN
jrieEzQrCdg12bcKbDlE0mzg0NysahtRvSymglWNZVf7InqYhFR5COsBD5DXorbSCLfW5O9NWe2q
EXIvtBUkn00RHQxa2jZB9YX+JJWs22W6n0KbdKMeWp+1daBTePqpI23KN3HfwSApWI+gruId2sha
7fI+Wk4FTvumetZHjONRCPgkWOAs2blmf3QCWPm6tvRD510B5Ur8dKF6njOyb/W+3lROS2QmDuG6
owuLjoqGbVT5HqzOVRDgzpd/NblYki2BDPVeWu12bLE+tfpeRG9Dx5dbVOI6tcO7HtbkfNBqR+GT
LsR3iUg3O0jfR1kIRLgcVmXS7mYpAGP5ljeNuSPZawDkh/jTCViuW+w7ouoSFNW+U9P3REICz/jF
s5zd0HJXzgg2hxvaKpZZ12FXwhuPGkak06nW+Lzt6WiF+sEOjEPrQvdQ0PUpEFy2+1b00UO7SmAs
pchUwpEa24H00x/bIjqXkdr3ICcHgeQWNALWQb8YTwPDxtButubYrrUAWpOdbyIIAWnjnelq8Gft
Aq08z/+3A5TaFREpwj0rDnW2W/+pYSdfDdMqkRpDvmFXRzUaoWY/sQKUTD1LUPhExq+BKhFFKpxF
A2o/CcTFqADrPIX5PgnXvnkmPpm/htYO/kPXXoycNpo5S3MmC7QCe6TUdzGgzwN3Pno/tflWzW1k
+plrG9d/FPqLaz/jrRHhfVCCITBAC/9YMf+uyi/FOCqIO4bsDLac96ZylgnDg/ESco6FsCZLoS1c
SB1eKOCsssCElIUNWBc4KLwL/tnW2/cc7IH6aM3LDK+3fWYo+t7C5dVlr/NkM/CuHv2CCVpjqC9d
M78gi8loSfJqXYE/cz8DDtuG2TkbdhrssCXnEJaJqZ4b3GNURc2Ivv1EehaefOqgY0jwRAA42ypB
EMfrWvvgh5C9EL7K7F5w8RT4bV1idpuFxyVp1R5i8mM6PrvlqtW3E+0slW9DwrZVvcZiy8dRJ3vN
fxLBZ2X9GSby8rtrfZbWzTHpXaH36ih3zZuhfvi+pwHE648UrGXgvsF0w3c01WjGjms1k+ROOVDC
MlRLEP3twLSM2byzRjaOCUZnRRzH5wGVlx1CH2dQkGFg0FzSWNqC3D8ecE/757RwCfGjNFA4Ghfa
OtbsnlTdKXlEDhOkP/4gjIA8jXHs3njpQEcaXGPypCX3nNmx7DCEKHxxPcjmevZHP2rCRg0KJC7r
cp61MRW2py8TEGbBRI3IHosYH01+uDFiNPZFaYDEya8WX1E4cCzHyzB3VglBPBXrOUdLyKj2Vv5l
MFnIxd5WjS1mPDThvLnoSklc4ClinzM02cb2k3XUzM7Zau0wv5Yd/cK4Q/pBIhoLYrI5Yhy8pv8A
tUzqA0jYDEhxsAebPDBh9yMTLVKzCBwCNLC9e9de/oYpl6LONgzyjsUo2Q4Glk4vvP3RWiFua4nP
yrciedaMFz9K2VF8ptGvbjxES0Nx8Ycd2breOuKokM45kh+FDRwo+LbGi0yf8J2wQqSQnwqoxOpr
RrsZWNra09BeMnYwI+ur//ttOjmZvgfqXy9eM2B/E91SBwchKV+zANf3gzIqlT+B/uYY8EReYo5q
cWs7tjANnn4npUVCat6/Ou7R5WMI/frgaD9JQ5zwaxg/T7TNBGVM5gtPh5SHUHtW0z2ATc0AJTE+
Y5YOwfQIcuyvcKrZ6nPSLCLHXnChMjNn86w9CINCjH4LU9xNGpSQx8BSViLs43H0PttcX0+xwMN1
r9DJVMnvQDpLJzh01Z+d2iz+WH2PGkbOhWYRVMWMtEju6OAbFC+28xElvLQpAKJJnhVD2fY3diHc
I+1gnYndBTH9UjXJkh3eOne869gkm/mr1IblamaQNWIVUGvMo7daFls7QMM4QPgSHXmwkFBj1KcI
Y43VZIQrpkqYZUJsPNj/jGzlFcbO00gdRM87OFypol2Otr8PmTb5vXUY4mLlsE8tNIBm5KA6HiNJ
q19HXME9RFwrGkgC4e/Vsw1/L0r91Af988A2LrF5WDA/pyR4DmG8o2cmvYgsp06ysr4FEeflZJ2V
VWwF8g3NRzVPieGKcC31dM2rJnM8W+cVtXJfbrLIWU0yQfgi3gsF66QcCA6HfCc3Y2+fgwqvVh6y
AZkFEKxkgpcAqoWMEeox9u1Rf1AeLIsgWjXlzQ5jUhlJtQvR3Kh1OLHlw67s2yjsEPgmNNC6rkEb
jNcGf4Ro4Ak3/UOZPSmZHbFAgxwptbUzea/8qz10T0JF8Zw6i0lHFWDABTEgYpUx7GtiriCF2BZU
OEAIKUCmyUAPPHAAI49MWBjlPas2LDhFsoJbtKjhgtnz6LkplzklDrVZ2BwHEmCirD83alqlqDyy
CPJdwPa/E8u+GVd97+81JkBocwVwqYqfN/TuVoHwtJN2I0cXqCcrdlN/apmlTX668hYV+SWWb600
Oa5Gj3x1umwHSCUNzsou+u3YY3tBkdF4at2BjtSRuirXQLw04cI5OQ7KdXbfOai3oJGbkkkQI4tR
vkQi2qel3NKXtHq+dFui3zT3UdfeUmcwSZ3OL4Iq+JpE22Gq96Ek/3MxaUeHhs6hrIpZPo7MQDzA
Pzq1ZEBw+m/PJMhCcdLPFuU/LX7TC6ZO8bDs8cXGLvshjIqewg7XfZUwaYonyLSSHZzpLPJ5RR23
CIvZ7xLRFsYPtySg+EOx3B9xirrtk9W+OWyJcn9XO9fY/ra0j46eP9apZsRzFd8ivLuY8w+2iNfm
cxicgjxmSzh1vKb6XNjaXUXVjvlMvopJos5qdZpbw6KYlh5+nYGQlPxqApTp1kn01IFUSNS7Mdwr
8eUmJ7P7tbPtoN50bR2Zd0mCZ7aJ9UtVfadyN4/dx7zf6XRypnaM+iUIc1+8+hCDy2e7jVcpySqi
/I7ZmakGwZ38bMVxNh0F4NJRgOryK+tRhF89Nho2KkPfmiUnwaJp85XnErr+Hpr2omeUF7Ob6+1v
ffZmYmBaW2m7Vxq+OUVB+erpL7UmFvwPwHtYEfbG8tAsYUuwn8sMD2J6cATZC6jjaAMd6JOUJI7A
IajXhBeRFF4RYcwWbP4xaYp5wh1ZT3o0GPPEe6sU+nOzI2f9ZnqXMYKxT3HZAPvGgcgGAimW7qQ/
LbtxYda7hiNUi21W82qdsI3s8Bpp51qg8eubfVCRwhLBNggCBrhw92FF5pAxKqNZVvj3rIF1mPOS
cR/WXsv+vd6IbNoMnrnqBx1t6rAuivqmmR8+x7TL4BVMufL6helFqL/qjVea687xl6av1qKxll0s
111Rosn+MEfaErg4nneu1YtvhP8m75LkLlJ9F8rnsK7wHujS51A18T0k302L4S3m5bPKG2rqQNDq
Vk+YD7HUyVMeWxdGw/qY8IbPpQZ2DzL2eo/gFFTEJTJSNrngJmHVk01CY52hc0nDcZP6DO2D9wy5
U4SsIrDeDLTCqKxK0s+mMt+OjQcexV4NMXwm1BZqIt9xHAhsR3yP2bUoyTYjUYOc3tRAtJVhWGdz
lbOG9zgeO53JdIMK5W+gAu1JPZrPkwhu9cDuF//bvGavupFb+LVhQ5RJ1iz2tKpHfzEUNbF/GCl5
cQ1mi5aMyYSts0LRYhyMhEeZ8lpbhAZ/g6uOVnQTq9ciQv2GkYPyrtEOXQdO6KdgQ5YbGG/SP6Oh
9BbvU9sSnhQsUZrNA9Vi3VXuP4sOfBqIrtPUtnCnFXcWuUDHBm63Q9JoEbTHqpcHWWOxMNqNIjhj
TEGHWoVgucEeJjl2cUgSVNtxCUxPIOfekYKkTJ3t0djnIjsZbv2keOF0xFVEr+fa9SWxrM8xLU8F
ULBJPFkCNozLo/HPKPFFzBe9nWjrqeWaqRmVVMM56dtN0ZKrlIhz4IW3shOvs/PIVIgcjUgdZMJD
oRfYQoioN87zEyAiY9uN+g/53Sc/D8CZyW2ljzxoDYwvB8yaOjsC6l1e7vvJuUzWyffCrynObz6D
qVSr35jXMXnOIfE3ICX89gdkY9jUtyS3UFAAnOOnamL8ngeDbdOeYw++UjTzAqpzQHx18uK1QLY8
dMvJS+pFKxdbVBwNr21egzmhWukfCdCWWrN2yciOHEUUsirMhfG4zoP6yQgLROpJfeABOnbCQWdi
caYhSbbFu0CIMdsMtOpdd9ld2T2k2+kginjHIBUFFqJ1r7ooh17T5gYbq+pU0YiqiCw7J3l0VoU4
IzB/almu7SB4swL71Rf91WcX5+l3AgCuCW/SqIHa8pin/VMbw+FckTSPBLx+92gaGospWeIc7BEf
WBRv9IpXnVdnW8zfA8rOTNxzDzGMGF88jTiXwaBtKlTy5k7RRlpUxo711wf5Tk/KtejVuur965C7
r/zYW2wFZxNFVFAiFuzRbmoJrLqUYt9x+ifPw6bXUsqz8XquVM2pg+o3wHBYFZAXkXKH5ndYkxxW
kRvkascikWtZPMPwX0ryIGIetog9Z13WRxcqFp36vDUrrgHq8ZEtmtmWeImv5jRcpgirGHY+rUJF
PuNNQ8LkERAxjI8SYCesKDtuOGGoU95ND6Rw1OfjiW8+2sSHjt05YbzJ2nI1kiLf2jRzk3uLEVDo
RgTONT7ho15LgIpOdkuDdIOzXAvGR4NIIQqtNRpXFr3kyvvVfWKM3wZEXxrGcYy9k90wiWuZEucH
fyIwvIdhCl3RASvqDAh/TI7F0vyaaOYE5iy/1/8qPVmJ3t5GnXkYY/MlCfS13dq7omDrSUYroH+U
B+tUBXfRNGd0EH9Bbi3NsNk1cOPdft3xdeuIUIfRnjThrkQpEqLNikgXi41kPdnNV9jIde9ekfgt
uzI5V9Q2Kj+OXsaCiIUHU1mY5TsXK9doB4xD00vekU1Q+i/jkGlLCpKn3jkKTxAZrwD/CJo2ple6
01IykyWNLtoc0rOM6uch3xIjC0dy8LVzmgEJNRGkfEk5bE2e3ynFaQh8Q7E1lkTjxlz22YTEZRLH
sscW1+oIee0DPuw3u3X/hj+XYFNDMo+yTmxGBfQLJnwLSz5VvXMdZ/tmY//O0zUj9g8G+4UyLC/l
5B51Xz/n+ogVc9w0AyAuh2TsvLvM4oGSrqrXJpjQ2UVm0PUykFSW1NamU29FUV+CHigD5mzhJc2a
ZuRfDTBABD6QQhcqo7luQBOIsTuAE27dadlZ8i2vsIL67G/yuF4wk0D5Nq3kOcuQXUvq1QBzAr6V
2EIX1RQ3D6WaSlEboC00H3ZXrQcyD7itWPdFziKW7b5jBw3DXowx2BqP0HNcHLHHRrz1r21JFxG1
/bJMx+PASojE98+yISeuPsgs3dpefTSHbpeY0JmZWXZ2dKxCpJktYe7yVA549I4iRJ+Usb/qbQJy
il2jQfXl0tEUqh+HOX5jLMhTT/H15VyCZB4UrAuatjn7rwmCxWj8bot0XYzeApScOTTbdMrXMdqp
UVlEXUnYAiaYCWPRVc5a17t1AX49t/ngU3Zdfr3RLcQv+bBMIfCnw4ZmcleTutsw43eI+a7pyPFh
HkuCqXS6shLDQh6/u6ATawxAYEzlRymhuD+0KKeTQhshUCQH4ZKPeK0Sh+lfuvRn4ySKv7JuwC28
D2Qz+Eui5z38eg2U2hHM+Fx1Fww2SY7qaURtpgr2TFzAVaeYk5izZA0RdvnZVKiykG8pmlqTdNZM
4dgoYDtOjMHYzCsMtoLmKCW/egpxUHfR+s014eroXNiNB/OmxDqIfBWRJDUDkSnfXXXMWHTL8GOM
vurp0c0johSMoYPRB54ff8zPTGuXOUUuVxcuvZx9Y76WJrZO56CzhlKVZD7DwF23UWffDRVuNfFs
OCT1VaqBpk2BGJqClJ3WIPc5ncMGiWjI2wkfgkcHJixYX4VWdLusxtHnKWRAdgvE2oG1P+QPt5Lh
0jKp18O3dHK+zKh5T0DCLIWulu6E4bcxSn5+FHyYRkTplYknVZHx48oYRamEf9JrvFrAR0aMmKO2
jGenBHKWSoY1OaC5kj9CHtuUgS6C7EyPIdGkxVmUzaWGBBmUCtFum7nrpjlqPleYYQ1y4aaoPDUC
Vbtp3qokfMlCC17KpGSxzogfMRNhbBW4E68sONUEom8Zo8OMrCxiX0zZOdgi3DpcPqShUkxC+PWD
mLhFpFWD07uMtuNl7fr1McdcaLgWyZ1YmTXX+ip7F1TrQJCjn9yFS2aFFrffQPuWXeKsY2GspIFZ
mQHTQtIgZArZgPPjdDMcRKkjT9JMQXYA2hb+1gjhcVH/Ym0mk156iGHVR+NmT3Gh3WPLBrQT0PPn
x7BvjpFdbpO+oIp2EBLU03iU+LfCpNvxxop1lFLzWMNFNu4tynwIHYbfgaKLbl4YPrsiXcUpXv3J
MWnVG511CeIAPP+AJhEC9hpyBiEJixtm9CjBA8qBHxIodxfgaTYEjo2ykac0BofVgLLXCdzoDcbW
hh2iCpz/kmURK1MXQEEwcIfoiHrtSO6rlrVqWNyMwf4znWcSOYAzajbRP8Fl0uGOR85bR4yt4UD3
55VHt8ZI4TENn0NKZAKb5HyTWZDRzJAvSVDezajAhmIPGyvh4TLr/qC5nbnxsoNqovSQtv5GuoyR
U5ceK0j0fjukwbEsQK8o5SMbX0ruzcUQwPmMdKD4WUIg2JQkazGGgD6UCfjd71ZNhU9RMqlemKPV
biqeonJOPLKrr6B141UQTrMGPd3G9kyvgf44GNO0HCc8ms6sciKXS7SqXzeZNqxkMfz0ZfrdGERy
OKKmRWeKbzCm16OXitTvXTJJArkS89cHS1k6LKtbn52tWad7vUQk5jI/LGV5EnHJUr2FhqtiAF2x
20ALw0khWQgszFdK6J+gyXGwxBPyBvGZ9Ui0+2IZZczeqsD+rouiX1UgIXWbt6mFr9VDKhETmYsp
8RR1mhhwb2K0ox77dyd6x518n9zWwKie0j8RhKZPrLlH4b/bCAHyKfiuUhStsUlSXYR420vTR9FF
ztZU/jHLWaQ5wLPKEfBi5TpbnxXLssto6EzLuukQ5tj1bQTZooULWJ8x2rQtGv0X5caU3MsJ4dAY
gF8c1GRSD09n2TPTqbsed62gFiJSKFWfdgKjtffvnQEzN2S9KXJElp0IVkNIqIfGc281zldkdIeo
Iokgm2yiFDFOGOVf7/t/o2AeMFAXqALxXBnTlqIcyAIFK9k917RaS1dHju/pHz7TnmFA0hMZxtIa
ZzW1gXFZmd6+NMGdC8199+DmdRBpausWS5oJ0/Z/OWtSLiwGFfXVxmsiuvFHmKUG2oR4QahZhgsq
ggss8fWJjUhCTeK99DVPRjZ8RA4242giF1ZY7ikv7jHjKSfqBJJvPg7LZfynbXKq4n/SdRZmHgDi
14kW1ipC1oSW+ccAm5oJUU7OLLYpT1n5JP2j88qVDczKTzUaNrTTbWBQ2eQN3tuuQFNRl1QLVy/O
D64F6LomhjuKFSibDvWsn7tokfr1kFksNMcI8MRkHgcJ3cIowifbelcmOADfBznqz7puSWwEhIQI
FLWweDdKCBiuO1wbszialqEvy4kwU7ZbtQvFxmAFLGn6k6R8Y037lMocKLCv7QyQ2l5rHXLecU5O
Zk514t86vjwwP6GyaiYODrsul5O7HHwqeEdjf5apk6FZE5Eqz+X/70RpRSujMvdxy9yorghLaxtE
HrZ2KZHVJZRdzE/xLLQp9q6B3saVdose9FoyY0gQz2Bhawl6sfEe9iXe97kSihv71asRd3rdTgQF
vlPk71XA1EtUzTURmH1qg2IlrSaYTOB6EF0JK3+3woAt2hBgqosVbVQF9YvQoXFqdqaqzWWmcbKX
uOrs0ScRm9GLliG96eVHVCNSHPSMVb1tlWhATt1EIIghPcbyGsQ5JMhBhwtRh9Y9v4+E0C8dVGC1
U11r9D5wltgsWV7+yPyKLZjJgC68VK7+y3LgJquKgEVvTbQv4n2vT9GD4qJzHE53V6Ac9N1gq9jk
5DU5ZHFKtIOq2j3PJWbFEENaPRN1BgMKBlzAMcpQN3eeXKIAeEn05igaG2wRkSCc1XsL8S/N2iPj
MWU7Fi9CRdZHUevVSteJGW7Uj92RWjAaJT0fOF62b+WiYl5cavaWJ45N2cBX3R/AkHfs/ZMoYO2A
ocnItVUeu/xzS6DhQ/dWjsQZedU3slomqzUcxxhSbpjHr53BlFZz8Bja9E9u4CPpZTbU8fgwo7la
SZYsO8yvFOD5ou8xFnlRG7CNEDcwormr9IVdeQkBxcwVM7JpUSyipI4Y1JdGQbyl8ABITN0Kj+Ho
p/qyaX/szKcItLqHzSlV1nBsWvY8dmXdMkT+nZkBKh87ZzU2OSwE+RwM7hwwPkEb6NhWJ0g2wlp/
RCaVkSX6GCE0yrwWRS1197QysuaBcS62IqgPTvBsFrXFQYZ8KQ7dg9Oy/fVZjbVTXC34kmLK7s6R
zkjbsG1824YNZivZE8OA2ZCFVqfVp8Gwf/yJ/UNn/2pjrbNvHZj+J4zJLMfeFsku7SHIN/V3oSFQ
mbyZsU+n0uoPxK8Te0DbSzaaI98oGKDGKb6JVkpYrqZeRDx6DPeQM42Fd1bVc6KXcwYIYKiwxTfU
d8O9gD1gxWy6cZETO2RE0+I6NXGC59PHRmgho7VV+GJLM9g6JjNL1XnOJqoTllodHgivtHY+V+pR
gxqXpNG7mdmXsdKJuy5/wporU4sN/hvNl8oLm2/aBHVEvRSZGI9Vdglyn09DZ07TDrDVXAlRipa1
C3LMVUZARCY2CV2xEJkyxTwQFOaQB8T6whUQY8lxQGymnBiwxfWhN6yX2k8B8Vh4e1WmZ3OtyPeG
DXzU1gX+xQFP+ph/uNEcwpiyZzDwUEDcZZyuB1fTKN7Yu4wO5ZwWweHpKpuBov+cSNPHNSDuhs+8
s4yHc9hJYmV801p1fXyKq4axlVRPRjzgxaLuChR7h6SqgWe0LUEwzKcL/YMsCrXIHaPguRxwVfXV
D+ZF1LETViPdN1exGzZ7P3Gei6b5zLuYSRvqvU2NrKFrHbqywbm4LhLiPs+xRdGGeIkUG7+lgtOZ
thUc6lZOhm8TBfNsQyN8tZHzNQr4bvDUq92GP67ZjGu9Ok4xFqGWQvmfw4KZDgfQVGPzRDIMSFua
yao5aVPxNGgu7lYzlksjIpDNhy5S0yFGfsqMqMfUZNZMGGIPDe64d8yGxB7hMW+R+lOsU8CbAbzV
jAa6SlBHYg70VcZqL2i3pOEsY1OD5CLoe1uDWOU+WhTItBdiML8Gs2VNitHAm2gztchcFXW3B9f+
aYQeRuuKFVScecyHuVCwDlkm7WczS+EqsgesoNCBBzp330LfrUL5T9YSS2AxpUtDW2Xu+OjCL61M
3zOtfG8ihgW+h5MlV/VDhgHmtoaPP6itF2Hfowy6N7RX4gJdzqO+WYnY+JsoXXmMuREirVqEpJ02
AwzDuDE9pDTpJlH5Nq1rSIe4DLB+5hoeON0T65EsaSyP/+oQ+oZ/KvoKbitszvmf9zllIjJDQjuO
/RyM11hMymOEeUvQ0r4HzbcutF00Ky3CWZsc+rh17Lm+npgqF7PBva3rDyLXv100TPokD6JLln1r
V+jVKEYYryzbjghLmVMhj724DQELclLcmR18W7YUwLV4dan35aQDsYQjoZShQgLEQBIuBtG2ai55
mSOyZCJ3wBVPtTQ/UFJ+FVN5c/R2HTFfWiT9s2Z2szqyBg2Yv2UDCIOQvVYdTMgGkrkPHDBIm4K8
7gZmyn+Mndly28i2pl+lwteNfQAkEgl0nNoXEmdSEjXZlm8QsiwjMc/j0/cHus7usqujqiMcDFED
TWLIXOtf/xC12w7jBtglzYDdZBajJHGHjR/i5TFFBrHhHQNYhdVSZ59IchuwqKxiWj/d00LbmnFx
E7e4rVlQTZy9HZcKJUqerXODw6tidM2J5+wsg11kGOyR9Nlw53UehGtToJPyvM1cooyD9PV5zPKv
ugBvmmuGJFAmP3lFg+TM2RpjTNin5zPyAHOM8mB3+b02CtfEPD8UmfkkQvuJCcYbAvVjJ6msbUFb
mOWXLmmndc5hZhbZL/nuNh6VZvw97Ny7pnqMAQowqOEim+b+c2XM77mAFWMiUQyS53Gg93Hq9rkQ
KLpzyrJmZhaU3NuVQzpg+qUg2dGripU/4wmQgxB0mYRT4stti6Nsxqtfucv/LAzcoUx2k4lpCOEY
M2DR4rSSJKvSMuhv7WHrGcQMCIEEL/bhHJgmqxV/BV71tdHOWwabNYr0Z535ONc+ygEdp+Om7sqX
0O6KCPVkCc2QjYvhL8NOloK688JVpZsvLvKyXKMfrgS0TO32b0NpPDd+rLfFpy6IR7LXTmgBXl09
02I2mLRUjA10AQQV6gFPRT95J8XDXlgzdkTvA4b+kZ51l0CAhOKUOJR/112HtBMDjaPT9+Eag1ds
gZRDQLxZkNx7Qk743rf6PnLMQ5t0iLspYAqJW4HdNQ5KZEhDyeiH68xla9Hr1iX1UiFGKAN/V/k0
LuXgZWsp2bjVckm18gnd7p0dDM0q6zlnvtc+ix4C2azeTEPaTLdwHGetktOXNkRLKpHrXYct/yW7
T4oVVHYrEprLqbOyYzW0nzP/OQudQ5Ln1yk8tcmN2e3GFBgQUXjBDDTNi2k9V3Ti6Vh+72r12Qp3
dSDOvKNjEiJQHF2IbTgUg19Hm2IaKT06IJohsd4FaaRBy3xv9otD5E8LCokdmtGrnVCQo5IB1/SZ
YrAT4bhSAUWy6Cm2dRgwjxpXFb6mjnI/14ODm6pwihU70sh432aOydbFXI81t+mna8FbAh8OwzVR
9E/SBMRk1vkc4uZDFMrEnGNh8sn0c+sBjtRjMTCfrv3rrI+44tvJWFX07HNpBdAXhm+2wVpXhzRD
4zzt3BLLx1pxtXUlnb/jMuLs9FGm1B5j5FVXoZmWfPqlArM2pTY+mj51YK5LWhlL7Fo5LC4dsDoC
4mkYzcTXIMsol63i+1xD5sgyi2ZeNk9uAp0IwsCuGMWNz6KOYpIjUwUcOVekSP2y9Ux8CxaiAw6d
pQdwnmLjk4GIVlXkbUs8MMcS5VQqNyNuDkKb59yBKF4GBn5JI2GVXYtPSomXbGkye2nltB5r0mKp
Ba0oXytdBhALv6TN8ywp+5NEoJizMT0QSFZRg3KvSWaoeYapfoOLRl4XEBa4p0unOFgjIc9tCPfI
aNSe1noVZlyOqQMWMsT4FekQxGhomRYBxaGJWCzfQg8CYz4NHz1bqUNJs69i8Gkg8niG6eoipW+6
PL5peuOhZR3bJmP1KirGbZbidaXbFceRcX4TC86XWVCxWtNjqIpi74/qWHXFQrC+ywtTHSIGmNey
sI6TZq0qdVjvqA93Rk0mdJgD8pqBQatAClQa4k4rJ0dt5oblS6Tji2/CbXVVpa/8wvMA8JGhQfxd
y5jbI7JxOy46vDsGrkxGXuYdfgfxaswRnNU+ERbF8G0uKfXaoDp3BqKmhLFm4ZH1WBA3kyfw8aKu
bQ5OJ++9qS8ec8hoDPE7Rli39Do465vYIQcalUe7ZcWf1mZOqNhcvoBtUWYJD8yGEn2akXmaKXpG
NnyiC+srGDec0fIRGMqjn/VeZGDdyom/0tKiUa7VdQFJ4Rr5zA5IEkXrpteEZoxm1UErASyayxEe
lyTVMqFBH7Xe2dLFoM8yXxotDJgF3WEO6vd84S7EexXTaeYpVr8qWow6B6okcRUUNtXMFOBKUPbr
gLtSJPvE5bln4yWOJ0e9hs/P+kWWaJU4nyyYmp3BbWZGcmJe230Hz5nhcGH7yFKbQ4r2s1NLtq43
WJusLHZtJr7NxUwsYMYK7xvrMFEPZkaKizMuVo3afBtajJKKQdwMFnRfK38PwnK4Hkf8kQWiQxuj
R2lFDH4myLCajriyipSs23JbSg9qbNIw9MyjY4oNCDbKKGpKpZ6kLKpt4owrfErCXUOFDGHE/55w
p63n8EXEdb4L+2R5y7TJtFr3ZSgYjQ5OvC1aQT44AQ9Quwx71eiMnFphZDvhQnar2jG9LjFg84CN
SfalVJ68N4RVeW/hmuOlb1xVWITNPWt/Pl9PoYP5vEQEF9LtWcMA477JuOkbFpe6gcHPnU0UUI/e
Y6RhNuQI05ZmBQ9rOG5BhnVHAppy5dXUMCKfCATQSYPsu9wESfvF7OiNol5/nHVf7yJiuSTYSaMA
aaOgvMnQ0ekKmmw4QyuYpmm4HioScxLjKR1Bb7ymEjv2HuaBVr4OiQ6vs3i+iRwL1Xw4H/B7WaOm
IBc1999i7+NY4UDtmnA3yjA5h1H/lE0eLlaFzfgFNm+uWJfmfKFnptlradU3fcRExsq4bCo7xg4l
v9cpnHbbX6T0Wjy3brwdxfSxy923zKJfChIYmc7IzB4vpo6wmiHmwmQGks3Y1kmGuRrKAOyn72aA
U3omSGBRUDp8f1ykdl20ihnUbUP/hSWzvbZovZDSAE51eXLte/WLHNm/hWSpbyz3s25N61gp+Hh2
A2M+sl/Zqzajg4GndPAQSHQJlwrKXGrolyqk8kr6jfCaYlX4q0FCn3RpY4uaQptwXI+dzB+Iv9G4
b4WYKxo18wLtYd6+7C0oYjYOY3ySUI9R2k27mS7smt/eyxwSZsZ6greH/A4NMe0xYhlymOBjC395
eq7coNvG3KtXXlftExmABfp0v6glz7lyn63UbddyTpg5ametQ3xjOoPwVQVxvQ3neO3jzzHqAPtH
12G6F3YPSQoLFQnGWEy4YqpvowCCbfxiU0tEG1MYPI1akrSUstE4nX4v7UaCVxqHIQyIoY8RyBBr
qOuA3XoC/EhGojdtKmvc6mnl6g7Y0X+wM9rSoE05+hqmT+9O1bYaT4GvBnZ0Ewt8xyOILfPWXbVM
8eo02E4zwNmUo6nwkqzaBea6L6abyUfTV+TO3rW7YY/RyV1vfmznnBT0PoeIX7CBIMYCAlDFBqsg
WXJH1QR1NoRTYXnwNmJgW6XVdwaM8VqExk4ONh7APtgq/ZCzo3dAmQ1YHEXyXjU4L5SIANDXw6ec
7rRTuQdYlP1+nur3GNYHXqapsZoGejttPYPA1jAsW1YEauG+lWQZmqtgiki8cPW6HFr46+QQC0MF
/E56nou230QwuxXGTa3P8YQ8RqTFkK+Ftj5luszXTB0N5foE+TUPIxFrDQ4zpGKQjK1goc5p+x5R
9Rws1d8bpHSs6tT/nATB17Cp45NoyYoIlQ72kVHigAJRLnUIRENPB4uvYIXXNtina4WbOS2Ahnoa
9CZ9g7uAPaltY9/gjNXO9fxvyeDuY25H1qXmbiCrpjNT7DwNePSMONSq84+Zw/9he/KoPVxN5BQJ
JowK0yPDxP5tro21zpInb7Ixq5+wpC70W91D68uTHtsx7vbUlD4m4uPerY/aGcLzOKPOnqlmIeKl
7FPkBIUJ8+YQJUxW5HfOYGarUQNcBugBDvXYoh9kB7NBspDyTZgmwF4b8EjYqh5T77Z0dsrrs5WE
wZU6+D/YdoDpUA5IDTbhKlxa3bJGVMpAFEVU8uJaFBFOZw8rVzXjRmTF5/otmv1tKNCwNKh0+75c
Z9PD7EfR2oNYvrI5ml6Cp0IYkRcX5tFqLqEvsSG/ct+/EhyWUFWP75PjkN9koA+amS/7llGetEGR
auAIkTAASuz5Nq/Vqn2rUyk20m2enDg/zeg7547ROnIm5oMkizlfLWSia69JcOU2xodpvvEa+sWi
mjG/SyEzjfCtLQwYi9ASjz5dvaMJdZCxPCUdDWbkDDetgSOuWCjZk4RGTVvZkvFMrdhBaQPCVPb1
4hti2N+yBdlGqIfNTvo1Rg0O2QE7Ojb+hXkMU1TDzfRbUJg8hn7VuMLd0WloH3WX31TzgVV+FytG
quCjIGIyv29scVPNgvJzgImx9DApDEwkcrTyRWXPK42XqmONZ7RXL45UBWugRlsuS5zvajiDA97u
PgemaPp9FlgT9/Q57aC8zwYCmjZw8E0NoKm3mJkuNDEzrgPMAsdNlbgtBFJ9gOOKnXNQAKhbHqqB
ocbuHQa3HxLW40B57wKOW2YlOUr5Gs/Q2MJ6ESfBRLI8wJgjjCYqmk1cs3wMcwMy4WUsFwHzT3R2
G1HDn6oqEM9WU4jiTQvxkza6HAfyA2GJKasOt1PZPicVDk3IPftVVvPV0NjPNXMT3TT5ulf5rYFh
3KqO1xUUtRW06giyBdtR5GfNydQb8ofDU4+7NCtXDaOxwyWtBtoxom0Zsvr4bjbsYt3eOb1imcpd
mJOu9xSEGST2Fmikq7BtmerxlNhq3rkmw12UyMbVh9/+69///V9v4/8O34tzkTJozJt//zfP3xAT
1lEI7fDnp/9+KjL+Xf7mP7/zy6/cRG910RTf27/9re17cfuavTe//tLybv7zyvzvf7y71Wv7+tOT
NTtJO91379hXvTdd2l7eBZ9j+c3/3x/+9n55laepfP/9w9vSXSyvFkZF/uGPH+2//f7BUupyoH4c
p+X1//jh8gF+/3Bb1AN/8/qXP3l/bdrfPwjrX6brCRZcy1KOsFznw2/D+/IT51/Klg6opS9sQUNj
2R9+Y8Nr9e8flPUvICrLRAlu2w7VGX/UFN3yI6n+5SvfozyHvWoLz/Y+/M9H/+kU/t9T+lveQXKL
8rb5/YMrP/xW/jjTy0dzYTPCzxeukr5yhZCOyc/fXh+iPOS3rf+l/LaSiRo8FF772FP9wbe+5bWm
K2aZVND2UIijWmAnqxPGORle1GNk7NrewQ+CWdsqoKc9C3d8d/p4Ove2LHGLgGMlTLCQKegeMyvP
MRzOi7sWbZWfgA/1piNxUjScxyxp74YuDfYaLcqNzcI8gelTQXaz2NbgBadCTTYy7smk83bM0+WB
zEeMXhdT8baIXwZrlI+IOskwcpxPfZzBaqixnO/rUd20y0NTFyhZ8vFbHluXDfRodRX28uwUaIHU
wOAhzefbdCbPLkJhBVsLvURUPdQewgZr9jKYlh2WIuj8xa0MnWDjLuDVny6bP87Nn8+F4/96LqRt
StflErFZEU2f6+HP58KYpFJCl5iL57HPQoQ33A2AdrAL5uaok1fZ5s7t5YFJm01qWbUp/JC9z/PV
ATJjROoL+Hqa4jnpwXrFvUmKtQBf3g2zH2AKR2ojCziHUjr2KW2z9NbwmA+0EzyXYLyBvNMQ/F1g
9yKg6BnNuB4D13z2azhisTUo5OIoVSJMLWkF4/mYzfNHJuIdGR8TRh+e/po3MDjydnppNYQR0UgI
FQHCIB1q6yTDT81chOfOi+P7vz94nvXrwfN8WwpHeMLzOYSu9/PBC1uW/YGoQkLKpDzaiSK5u4cs
BfD71nTT0zho/8bqXfs5++jEg2KI0cv7Wdk7r3RNhKW2QxCQeRBGpT865hxiMwjpqvcLiH21O6x5
0wQZK8aLvlLDA0Dn8FAhP4iC3jtfnsWTl+0BFtet0B8BQZYdsnBuLl/Jxe1zTLppNWgPt8r5xmyx
e53n2N5IbTd3DYJlWpfJW42DM2M0GVstJB4FV7OP6uzoe90+wTbxIQ/LY1GO9rnpxlfmWsTQCGHf
CM+Y9xDCVn1d4RGdlnAGELRMYJPnsXVXAE7ANnassL3x0FL57as/282DwpURifYKoZBxCx33LY9l
fkQ6H6KSmrJ57yWokHs7uetK8+Pl5eSSUDRVER0bWvapt6uzWVTpx78/oxYr2c9rkzRd1kBuCbUs
ksp3fz6lqhMiC4oSVp3ffyHEvBYre2tTfjLb7e/q3Knvx7qO72ZQRZXQOChovxvoAM1Jo47bjy5J
bnUunt3JFVdeVXXMWrgALk9nrPrWMLayQzlM9X1ToUdLpiX+yZFnUUE389381rHnEOAFAUqkXeYP
RfHZTvAKnjOBq1RknbQF+wfMfz57DfOmIa+6/eWvPROJcA4Y8FFgDdg7hDAnAWk3ThQ1xwSmJmkr
pYOjb/3keiYDBbsx/1hWs0yna9OCgewF1iGOgE/DSIyoZ0z9aHaIW3wqRNjX+hFEE1ZwkgQry4HW
wD2ZvdVGtw36svuUitdyrrMbr7biU2HC8XTjrxHOSresg93a9txFo5URiuzPrO8hkHnmnIZSmo9O
Zpw8ayZnY0ZzsDwYDPhFPLDqk0qVu93z4HvoI725x4QPdw7XKVhtafduuP8QNxKh6o8lrA+yJlov
v61DTUiOLndjDo3GXs6Do0bEOhbR4q0/3tUFAgc/8HGsK+bv+YzixVJFsKqW88x6B40Qu56grOHL
VkSCpmRWl32X3+RWMW/T7sFm1wRoiyGANVgi48DHLNG2F7ILERXxUNmnblT2vgs9Qj4MqGX/cMFa
4i8XrOJ6NVnCCRlSwvxlMzVn0x/7aZFCGhhKdRUeVkGrG1Zq5mvpYrzgsOl4TvnyY//UbopnNRjY
jaQjXDmJQ4DJ8jAjaD8yxLTXiEumHa7FH5kdxKeU3JKT4+bO8wgXERlLlMcDql6oMbYdUspakb4J
vADRPgPPjjmNr45+b3jwU1I6Oqxog6MVpN62qdBU9G9l2lin3nDFXun63tIoqBobyxaODuF3dV/t
L0+LtB33oUY9HNJerIqMfNiZhh9/0zD2AZ25QHB1m7lTsupFgfsgi2Bk1YHe7MqgFh12LAQOznSi
TO2IHhUz/hw+5JqO4mNtLXcpIXfaK4u1l5RcVHWSw2BZzn3ht/ZOLvttRi8O6gOHbaN4R+cJDdGl
IGiW0sCYq3BV9qm5HS1xmyRj+JE8e7VNkhIMIqqxEHNR+tC5pi1UGC4uRJmed+ix8LCMOcSwtcud
a2dCSBlO8M38WN5q3lUoOgGuGyZPKGmw7GqidelM47m5FEElmvCjVU8Bk2QY+1n8wP12VUUl8VKB
Vd12Nb6LIsrW/TRKnJfMx3+47My/XHYgsew5wmfrY0Dt/bL1tROLL96a07pgFTxibR3egBmEN/hi
6RuzoSWyJLOQ1J2wq/BFUK38GBktOnzcT9QwW8cwSzAXD+zgREZcuNVukyebOvLI+Y4cdXKJLk30
HG7rXMZ79BX03R3u45HzlGYoNi8rqOHLeRvXvQunZ4pWSRYiQl7qJdh0FXVEVb54BeNu25zLI6D1
pwTTPw4xHmecfKxLHis0CZPVgyPnqN901TnnUQlx7hg3n+ZLIiHSnOVibSyGvF3VhRtn2TvF5AIf
JmPNAoNTHoADYHNqCBxEx37VJZHYEdudbWxVzfuST01+FMtew7J3uRtNFO44nt1RwaT3g1vdq6Xi
vTzUYwXCH3yqXJFsL5Vm7WCBYTQnL2Nd7mDFP1uFHo6NWszuQkg/s209JSQxMBU3R+NktIiEXMq9
leVawl4z+i+3nVs9GExS1x0o21MkWy5r9uVXN03Id2wPI5MEU83OE/Qa9JcxhnFD16AHX77KPXvz
99eQ92sbIIUpXHshCVnst6ZJv/Hn0lN5dVhnRmatncag3G4ivCEuq1Zg3ZeTE3+MEiH33WxTyUVG
fd96pJajQsTDwtMDcHBtndrlJpwz6KsGuUjMIvmem8iaUpFjDxkzufFAthcyYL2VJfduiST1WMDo
+mqbiEdNZfWbyq0NnAuzbpcZBPhOSAdOBnQF6I5IDkSnH4c2a4hvMLf54OLbjV0qGPJ0HLzkzw/G
PICidqXaG8zp92bsThaMk8+y6LhgLhsZ1++bm2Xv9bIWtsuDUUP80Tq5m7DyM5c9KiaY78d97tm0
JFnSDY9sOlch0Vh8/OhopW2ynQC9PYS1yz4VENzgjLgfjWBVqunI5gyP81KGkTOC+facWTsyDvat
CLM7LFDrM4T3xeYAnr0D/FMXiiiidG7vzTzHda1tkn/YqOxfGw3ONkWVSXMphYd6+Jez7TPbnlvH
tTCKx14az7vEKSXM7tx57CcirGjISL2A9LpHceffeW38PTMCcYpr2T/lPtHcQakB58Kwpg6Mb/NZ
F0cTtiJthF22N62ZI4mqCUYEMn8Q5WtmaeOzxp3Qspnc2Vzuz5NkqFd09pe/v5L/0kRRJlqeNIVS
pnKV+PWz0aRAvrHw3ynloPZuQDNg9hFOAeNigNGUVNmXb9KtEgWEX+11kM7sKhOulbDWjsbsoL0y
tHHMFudk3/7xnaaYzWOY7E3a6UcTLusqz/pN5yCrXmqeS+GTGB2/MzLw2xRdVd/qdprQhfe8kGdW
8Z7LYteMELzxux+S26LEmgqDeAJSu1iufQcexWA64tNQi/qkXdndXBY7/H4Yx1jIbCFLfQ0wDc+t
LvkyCjQD7PzD9h+O4K9lty/h9MC4t00uDUlb9fNaoNtg6lIngiJQxDniOhrzfHYXl5xcjze+0Ujc
/cM3vG6g481OdWAxkHvPTvNtDt83rosSxYhnHYTpdCjEmf0TqsAJg6moq5smwPHKR7j4PFIzEv3o
qZc2LVdFjMwx8uiQ3NnZIN6cvihNNu44ISBoWgaCbYYpgFEifpdQB+mGACNgTHQrxs/DjZ3jeGBz
bexyNRDUis8x0xFok4yK4yp4MpkOn2wEoD+eRhDc/+HIiV9XUZ+DBpAiHcUaajmX+vBPYEpqVJOl
i2xaAQI2I+tMCAWOyt6Zdr2Ztg9mOn+ze7hPWSsP8GGdnR8ZOPP0M9FXFTxg5QT5bSTjrz8K66gp
UugyKAqqotWroQnY3VrfTxjmL/jLmM3XQ2Y5m7ShN0rbVD5mSr8mvfcRVta0n/RMS7JsoZeHaPJq
vJGu3Wn195eMWArbn1AkPjgjDQF3Q1rsIb9cMqxdQigQzFXs1u+Xj8pQ/zGDvXvCXQv+MnO9rSqD
4SjrJ0fRNyQp5nojkkEXl4I+Medjv3yvLmu2aT2m95iqLQbrUBlFgB0WErBct92db0XuQQ0dJrrI
GD72mIs7QXbvlyGhcnmBm3wf1v9wXv+ypvDBTEtR10vPdU0GjT/fEV5vjX6aVy60tPYt68bg0XHw
goN4j5dTRDRL2IqWQ0/rbkJsolseKY6wt+Myges4Bd7W8TAdBzdt7lVNjLOrM4JIbLWviyx7qIvI
2riycFcymnF69iqEqZGq7xnPoOhaSie0YB7jSiyVLdl8shoXw/NCP3qVxiS8HhFCjvCOoMx7B1nm
+a4oOvx/Umc+eHHo7gfSm1CtXDtN2dy7zIQxfcgp6WWM71vls1VmcYBNRyu+JXUkzn9/fSzH56fL
g+Nne47JvmParvy1L7IrltPMRbcBnYecggBKBa7iMPkyJheZ//b3/9tfcIPldNlUwrbjsxHYYtn+
/nQbujOixwJfbEjyEiyxw30vmsoM32uS1aEFz3fDdJdPBplDfnQ/J24Iq6BOt7QHDGdWXhXQ2DRR
gHI3LlEsZu+e78QYu7HKqIbkA8ZTP57ZIXalHqoM+DDIuYmYODNMwIajwjfr7z+V/MtVKMGDpeKD
CQUm7Li/fCxPu2Mu/Z4xXAQwJwyhbrj2oJSMSL7YLqqbsCa4ZqAjdKX9AidV7rKkCW5dqpomivpT
yezstsdBd5UNgmxr5Cotc7jWXTy8vJUxMgDtyUv6sWHafvCuekqu69jIzUf0LDgtuI71GBaR2pYT
TdFsFnemXfjnzMlOsGDt86ApUhcrmapWX0ZgFIa+bXk3XcQfVtOs+gAP4HZZHJ1WyUMoSOm9oDJW
qI+mMQfnSz+wPOMe88/2vB91n5ylUeI/VboPce+L8+XBKtW3OO8LvLIYPV5ZE0npC+Yg9HCm8/Ru
Rlg52x97qIhxilk+/uWIXB6Yed5lEagE03liaMxk/tK5n3PZl0fLhbhzOcLWcpiNwg0PQ+0dB1F9
rgCA7t0yrbdFlsqdHzbt45x8IYfmzME2Hy4PmZyBSIGit31RWQ8B1n1mV0d3qT/dez5Fxeghw7ma
msq/6mP6rDItgnOTO1+7sow3EGbhOhcwlTHEmeAXSppLWTz6Xlo+CgcjNdQX4fHyPatJo0OruQgv
P+1CWMlRDgnFKOKP+VKH/ICTzTI2rjAfAq+KKghzhmW8UMDhjbHgX2bStquKkhQNrLY6LL+RY7bw
6O2kru4u5as7l3jqDeT/Ao71VdTdicK/Nf25f1J5s0r8vNkPUICvw7kyzsXSIYs2M3tGdwBxlcqi
1YDH5xk+fL6DNX43lDYs0H6+Z/1q7jSOnnc5nJBzlAG3llPRrj1l4O+mhT4T9vfHQwImVlVzdJIT
hZXEoWiXjFmDuBjMCST06nL9aBw2V1J6OK0tZfzs6dfaMG6GOPMfgNbiK9UWp9r07Oemk/YGPyvi
cTrRHQ3o1siZzXAD1J2dDevjBYlrFV5VZF4hEYXPRf9KXdn/56vL91rVE0oRWZ9+/LARh7FeMmmW
eXVoD83dFLfd3phGzg8pRA+pfBsqnT+ZQZ0eij5+SzVY/wyCj7Eo+a7uVy9AWtUzqLvTboFEamji
/iDp1CDV4bApaZM2oBXowSzMUtoM9DfEJHUJjylwvXH14yQ+lfD5BwIV5l7dXE5d7IWPcYyqVSeB
+w2icUp2gRXIb6okeZo+8Stk4ZFSTHvI/PAmyuiZeM0FxfFT/VqWIfJ5O8nPXV6Ha2WSgjJjH4MS
dtdFXf7UpGibdSnuo7RAoRNNn1VQ9ZjNYS5QdwTD1nky3AYhonV3cA5su3xr+b7jwLvMuzY+ti4+
EvBELEyEFx57Y5+hVGX4Ohj1qpQNZiaJyp6GiirHrCGaEQeV73+0dc0Sw5PLpr6fehCC3srGddpI
+VT6KepDA6frtvZXBirFe23joaRgYvSBX99Tw2RU2RhyxYkZHxKLOBBTGM3D5Su4efbBxnbqmhmH
7RIqiYifXKIJLs1s2Nu6Bp+E0T+uWREVctAsDZ+90LgvizexoHqh3/3xYJf2fOiwkZoXlPfyXgH2
LHsaljWgvg90FZ1MRdydm9yNTpl9W76A54hXFm4+/VXMGBFkNOjWY0HKzIj4+mjK4h5YLbjP4WJh
szSI64Gh9X3t58Z9i5gIUHBVR6ZNeNMw426Dm3lokGbELUSjvWxenV/bp2QZBc7KJKYcZUDksvV5
sXwwppn2XuH6l8BBu3LMbD4MPhyT5a3BemN7JVOLjvZ/HiAiwQwwynpz+V6fWFudFRg5iAYL2WCE
eCOmz2mI0yCnIr6rrcp9hIG97xmr3E4ufgSdiy9+/jIIcs/wZk8OUyirg19X1tZOrOAsva9x9BIO
+IRAneg+/vjKhU46JdmTI8nGoT9tN37dNvs2x8XwAkFeHrC62JZk2dppk+8vCCYD0ub6B6x5QY8u
GKOcU7EbLOGepeQoLUWXr3HcmcXEoKvPMZqYPcpAn7OCEC45K7eHU6OJLHeK9ODMUbgZ7JS4YhZc
cFUmaaZb3sdD7zwQkYJ3EIUJsk2oA9Bpgjlgk/OD4+WrYkLTDVtsxoZuGNi1lZHfZqBZPusT1EUi
VRsFs5NaD4M/9FMKWdJjERtqg60LDgeRReMbNCOdvqoLCNqLuSZeAM+VwJSi0210HQKirJsO/WNR
k8NXN1O40pFEATDiynG5+jMxPLZMSZMb0wgFrhwWbMnauR8FLwcjJNpjzNYfHMzyK6yz7mzgu+OP
4+h3RreO9WRt87J31lnnWWcM1tOtP3h6N5nlfejM9UlW5C8E4ZOzXL6XB+xW7snfIt5h+VaPx821
LUK45zhZ6pjR248OSXYjL7NMtexlox4qUP05ohxW7nin8AWGPdFSYWS44uVd8dWpBkRRLtqKq0xO
2A4lqZtgurXgyrVS7ipoYUJtMsf0D+0y37FChoBpiea9lOkItyXEFt4It6yk3hFLcfu57Krv+tWx
KmPnTAU+MF0IedcoQJCi0nocEojdl4GyNHuWmLCChh6RdEC7elNMqJiKxK+JtdKwR0q/PjVZEB+X
WCo/zCb8N78as6DtXR7gPD6ldezsS42x8wXDdCyKaUBleQISiPwofInaAV5ujP6ZYYW7i/0kvxdR
/dnAc+fBzbTL1JYUymIgfOXvS1RnwY3+XOdL27VwubTBD0ET7cvP/1R4p6lMvDjwhvWPshGTjX7f
osi86pDb73PP/cpoQB7p8S2yQ11xXQ/ITvyCixzEcK8hwyPcd/AqnqKIYmt6lyXDARV5TIckcj8I
CvhlY/xKTKDX7YbSfRwmru7UjdsndxiuEzoyX8p1qob+iHU2zojAxVYaOhs3zsMOyV7Qn7Qy+1NV
BebOsSJ5KBE+Xnnx6G1dc8Y8Cocd+y6bsm3OhnJKban+YdJvyf/HkQL9MOFdWI4Uf4HsXbwFEDKa
lzuPuzs2+G+z7jVMvQiFvevcXR5Mlco74WMNO9TYTZovugdrXlkJRgNmED16adEQtTVZ6Gyz9h7r
EzI6zIV0rPP/Q9mZNceJbF30FxHBkJDwWrNq0izZfiHaQzNDMg+//ltQvte+6gh3fC8VKtndsijI
PHnO3mt/jl0xIoiV4V3tyC1Jsu1jaDTPMimjrwmtTyAO4nArCHzh7BBoM+nMm/wph+fi2R1Eobkl
CuOCJUkrHmsU8CCBZP1opp67D4H3EB04GZcyhhZvahOd8xoYeYlOymC1uQqyL1ooqniuwhotb3Vc
JCLCVPamy9j4l5c6tMVRC80v+PDGu6xWA/FPOi6roYHENEMsc6u/eJNFIu3Yo5bUvG+9DrHI7Cv1
UKkY/4jz/bbzRwMibKtrnyopDgXz3l0wpO6x6NM9CJ0Yxt7d4FbeubYDA4mfNtW0jlH6LjOkQbRs
eYl+akFlIInIq7uxibgJ5pK0D/2rP83i5LkcWF4SLL23H1tIXJlDGxSX270Z1f170yRkBOgOZjtX
Jq8ugz/XZ0Tta5FHq8oE4qhD83e9mGh5aYNOsGy2kmWeWqVoEpdLCOxiFTUavCrADQd9CnX0gybn
p8wqn8tOJxqWrNaDQq58yK3c3IRuPzKAIKeeYQ6qtlZmh0z5zLY8IEwbGkoRx7N9GFnqYs8T23ru
XuaEySfKMK/8rvYapcu0W+ohvI6M+0BaejHZ472gYPNNorKCxtjltPM1Id1PIeUz4wOHkCLaeZMX
WK/L21Ko739eX5YT7of1xbJtDvVInwTPzoc+zFiOYzd27ABSB+bTShp6jsw/DyiodsvcNK0CFHez
/n95G0rIY4RRBptCYVxCN+A453qE/8W0jLBNSVqXEbQaok2LsRE2wns3gUNdGM1e2Kp4yGpdwbsz
WS7HXD+ApmL8kDjhVeeQZQIMIoAzurMI02XmNW2bzk/3SBBfvaRyLkuFWlcZcj7lpFgPcPahtBk+
WU05EHQNFYj/8XJ7dxqcWs01R5JHRP3gqemy7C29dE6lPbanzjMrCt3szY8ScQVnAPBAt14ZHUN8
1gz3nAya+24co86QryYiVlwyAJEqOAz1pKvPpUa4YqOpmWsxPTQmPpo/fzb2P/Q3HK2E6QnDcRG6
MVj436ZLAp4Az0TN9RaKcd98gmjYKVY1Ubm4ou5xW+W7OrfAr9lq3BBe+trHoKvMOMP4WfQes+iE
Q/ecTuXqeu6vctPW56RNMPVBd+znAl3Z1YApWcQ7r3PVdtbI4cpz+k+R1NHFa9M2zpJqjwiVkS7W
GepVXgyFliDogJwYliIvC6K7uRwKB3iTuSGeK+UNn3C7H8eyg/4ltf8O6BsiEBgudutAtxBQCZ28
j/7ZQDC7XrbzMsLd8Ocraf5zPMO+TD+V5qBDt0dYyA9/71/lhZtrsgBWh//72yJzcRjB0BYHNoFv
2qYcpXfANBf+AbGIy3l3NCq028txu2jy/CZOsSSYYH7KbTS36FWAA4p95sE7s3NuoMkDzm7oL8sh
GWY29G7p7XJZ2o9dEzVPVEPR/ibBs9ARrr25K2mloGJjz8ZfZAwXy2txB0AnytMyOkB4JYecdvWT
00QUtbBSzsUssM1GXCqSZaLJOIHVOdyX0S1JWg51Bvna9MRcwFvro/fY1Sbz4KwinZGmovosFYet
JClJaZwXlyYJo0ueXniSIN1oojlPgU+LZQKWPg9/Qxw9odY/TwO2pNs/vbArXDS0QG+19NIkGupS
4fD5O4hD720aEL3feuoaZ4j5ZqmOoK8RGWvhTnHko0mTPdQOAAPGeWqL2ujttviPaS0OVdH5JzW/
yLiRsLOVeRDK1LdxFN8bRkTUZZs/mOC636tUXSHCSHE32RFj9VkSMUK3ONGheoqGaHiyqvAgaehc
lpcS7e+tlp7/X8v/Qou0HNcr6LWkyunnqe+Oa8O8t2D5aJ0FJTseBmOvi0ntg07qF7goLVxfxtIJ
8ZcuwkJciDBzyBHKWZb0lTZi9s96A3nV/GC0oeZsciPDdzshYroVvkwxS7MfdmOFX91A7H2v4bI7
GdFbOVT2M7UCTF+BwQ7n14SrJvf0sz+fGVPX3qC2MI+LOgVPMC0ajM9AqMri4ogS8P409vW2GPpo
E8QZpQV9CWPqv+q9iXioaz+F5ginQh/NB4Uycgc/Ru0TDw82Wu7gJeujHkEavBHENPhJrVkTIIlP
SdzpWkU0mgv2rsPSxBIO6QCpV77ZBBYtKgmiIwfMFv3j7TnqwTZHcV+dgz4Ot/4g5c6aKhwXEfJH
W0EgvGl3lpsoGJADUiBROell/5213N2NGgi4CmzXuxXALp2QZaRInCKlaLZKBz2UxopF5VlWOzOf
+oPFUWDLUazZLnsBA/oRhJxExQoyEUl/jtx7rN47BekBj671ao3GW4ta4GrOg1Sbd4lBpPOt250b
Tb5eRB3Liw6FiMSmsfi3mci8CP3PXmzo0rV01+FENwtPPox8hEmZVInBhwIC16q1imInRz2+9XIh
9/x8u1xUaSKDmbX+TMCBkUChS/Gg+q5UM1qV7w1cHRhYjRWdwymJOANl47HFuK08pUBeB215glVI
LpbGpBAjFFFcEw6FtCm1TeB8LfM0uhg+GMBCIiMIxi/tgDo1qaz7sQyPaoBM5Hbpa6eS5mxJzC8V
DIMZ4Up8hg88FABeRiyg8rHmuWG61+cC1p9aY/vnxf0f26SN0NuzkDXaBuNp9+OIUGipTMuaLJ44
io6DllQMXZISe7fcLFKUmm7NiV7010knRHBEk3ex6/BTngjvatL7B7h//0uU11v9WnSZO/OLgr07
MEsTRh9CP+YlVDLk10cshfoQr8NUZnNtm50U2RGwNuYvC99EvTB3r9pgoNPmWCZsIbPptiMP7HIl
Vdh7m1D6LcnHAMeqAvWz1lKY42BnFde3v+rI1sw4XCEq0hnhXnGvRbSPR8mJ3K1Of76Q4uOUmgtJ
04Vlg5LUlbr8UAs2IijBwhQpvCAfFBobQqkzGPXmr6K6/ZEaAdvS/K3lD20PKnrcw7T89WwsX9Ve
SQvLJtakbxCE5QQDVXUDUp+K/1exb2c0o8n1Xbe6S8cyz7SLxZxsXxMYxESuuMDf2tW+T4B9l4NT
tnOPtn0/z8VbugFjY2hvIO/sbckxasscldNwqD8CAUdwglLxMVG52PDoZk95i3ixl0331INegF2n
Gf9SYfxzXGtZhjErFbF2uZb3UfQfdNY0C7jEGvVxsQlh9B4GB6ahAyI4NRlEdJA12P/LvYMIHDGp
RPPpp/W9RzyF33jNY2Xq7SZuOv1rwq911GgRX/QyJR/BJwHQz0xxTersiuztyKDdOjtjx3oGnuiq
5TvwFfW96zVnblj3rhxg4P4/bw7PQuEidZshGgNb46MIJHbLoXVcNLq30UcNIf+XIm756rb0j/yV
WGvHlUnkUjArHZbCdXmx/JoAc7+utiNymHNPeMKGoek9navgMg20Kmwt9PYkq+2WolzZjvVTIWtN
zdPSQy/7YpPVQl4YW98bfkQQ2wh2E9s5WJJJ27s+eu+kc5I3CL80RlRvnww3eTSGCOpNKMmnTj21
7ieGmQWugcfWMQEnVzTr5nejY2T3f750cl63f1/XPYuZtKML9gWLJd6cOxe/9XAm1D1TnWGoznCl
HPVOjSd4ACMiGr6iq69vGC6Cd5zb1G66QXSLb6vrkG2iU9lU84gNc1O3n0LVrJaJW2GU/SHDT7ly
jMK715xh3E8CXeXyllUCfKLCobUdkQZTilAyaG5mnAdh/h21ZX3SYKXcSdRJa3zP6Io16GK5FMHF
nBTSaEu76wxYPBur2EO7Kq69Zp2qAcBaWDqvNs0f4Am9fAy1mRwWYM//Je9Lgr9uJaLnvZt2kXLO
a+K9XM4ffRm9GwZmSjYYY9ITAlfnbUYrvoXJpO8rWyt3y/Z6E1K6OVlZRkKPoJ73p3Z+mbykPC1v
l6/G+t8G6x93Ya6ugX4L7xBjbhP4z/9+WlaOXdwapu7n6C5UEON8Tny4wUT3tLxowB2AcQBwWt62
MYnOufnWT3eLntwgjv1Z9Umytfzm0iYD0fMz/5acguvy0nuV2FOlZ6jvtPJcDGCY3Ex6gP2FQyLN
/MJYeuZk5ZsBZfDjrbOqOh+x5SxGlTa+0yqhHWPUJCHUpuhPDgRIUnwssMTEnK1Sfay+JDrMu2g4
5ZBertVAXLFRXKU+ZW/O9JCNOVPdfP79dMyBU9mLe8ZexSmfm6YQScTJdJTcaBU5ZW00UK0jWF45
U6UOS1c6spnO0TyFbl7XZ9b64cFuIWSDm/vzI2R+lDvQ0BNYvtidPIMz8aJP+O0RkvTfw6SU9k0l
3AMARvTOeXhECo4Gn2HYjyl6Qvwk/rZF9jYwKQtjtbcXbUZMPJ7tMjqlbWmP2hPtQ/t5rC2Yvkl/
HztyOEK6+Tqmrn6mUYTYnWkI3n6smH/+Nf6xw3Jv6QheDBcZnS4Xe9rvK0E0hYi7+qzZQFvVLkGY
Do8o/l5tpcZPBFITpgCIOmSIogzCYoR3aJXVPTp5+lQ5SuGqzSD7gN5v2ulZaWZ0ommVwgesPi9q
ucUw4HXKPXkWn9h8vE8RFCOyaA8Bns0ODtS5jpvoaJXcnDpJI7dHtadZslrETmYQDRe4XM/LsJlp
U1c08Tu8bYQsanr3Kv9SpuHz4hkY/IIaSGGBo22cGTtN0Jj58xXjw/2weNoGBGkuFh0qQSfkowlJ
CwvGxF0bkhZTjUeUQgAxBzwyoWM+tK36UQo2+BqM9yGzbGgKZQdqTGTVqTb05I7udnXSARPvsSRd
IovuEKpXciyGInKvgGvc60k3Inn7UmSTvr1N7LEFvw1h5O9Nm7FaOZ89wnw4mIp0GeLSrs0QlA++
TzYE1tzxS2Y+TiMK3SQ2oErFzO/N3hJ7K1OKpGVT21t2jXdglqw6bWlu6M1na681gQhNQ4nwitM9
tA3rbpJQR0un+FZUFlEqlWvcD3xynq9ICZkV6L4GNukmJI2V/RhBIKF7pjZDUrp0Wywe5DkQp3Ls
BvNvMjz2/QkjNMqbJn1aZqO1OWXXpCAe3kWIHXBDXuMe98syBunG1t95E6BHrzCAbS6jkTG8hKUC
9yksvPjz+hMBnBUGU/ubyr8OiEpZRFWWe+2paWEHNWQ7z6Or5cU13Hrr6/FT4CTmrk9le4whRRyG
uIHFEldgZ1rFEWPkty8C8MV6G0ZA3A/5fHVDNCdACoxD5jkscbipjkEKoSGcyvul0dTNFkpPfS7M
KH/T8iZ4gh1WMQrQ6pMPB+R+OU/XClT6v9yfxkfhL5s78jykUR51szQ+NlBpyXp60sb+OqKXfpp6
UTF0lojXGxjvsXrrNE7ejbCOUoszFB3zCZuIDLnugqG4OrNonl4mbOMS6hljwcfbkx57l9vEx45I
5ZlnYC4H2HNcqBWBgU8K88nhdkh36njvoxE+L3t/nophnSOS3PHU1EAtHLB3dQSlbzRQJU8OExpz
DAGspQQf/BL+9Niatn5gkoYOCl3N+hWLucA6S0uoH9b04gySqLxQR93RDy/kuWALs6qBiKS+35dW
MqwWzffSfNHpHm1zfFI72DygdxygZVjr9HOCLG7vgXk+RsJ/ufVgtKR7wRWzICeSQ99IZEwdtIPb
lpf3UFlBI1g47ujBktVh7aP5rRgYG95Wr8ppvudz/22qULMu7ZZ0fpsY1j3jXecuTJ36lfp6s/SK
ayNo7mzozbfRQOFC8Mh1zVzZnTseVZI+uIHQCfhkQrmUNZ1lFzCBkQwasp2YqbUNY2FDMXaFSxZ2
9iWc8rdF89P6BZCCuds5LH0bw+msu45xpecLVEK1n+t7ww+/RjJ9b6eRtCc9zB9i6/3Pt6Vl/eMs
xy4J8MBAt8dmg+T4f6uYmvpycMEPQJuo98tdZht02uCQxZulKtdEx6GJsOdudLEGiY4kLMR4rJ/B
Ws8zaLQNySpd7TePRZJFoDo/TS2clqIVZO+Bh90xbh8ZdlyXfkTHAvGgovxqQmjHxRjjypoLRx7I
H2UZA1UqWwblLdFIi852ORDqY5BuRIn8Gn8PShTGnzuVjBgRK/spEmASb3/Zioeflk7ioFl7DX/f
jh58TlFme58e+ZFZHkFJ6sAT3mz8QX1rakccb+1HB9sQlAs0JZCaOvjr09mCw467r7ozmo6PBSMD
/axA3eeNyB7FI52D2y7QZ33xSak5cW0WC92cHEaQOWRIgLjWAufvugfTriOP0fxwIwEQEr5gvarY
SHdYa8NNhpkBeXRXPyZRZh5ygkFrfDznwXPPeu76Z03ll7iKo2eZD8k2jTfhbCcc0RRsYdPBbVg8
2vPgHJ76oywjEE0jPrBCoxZGmqdydt1MuLtforPOy+hEGqN9yQQcwC7tR/p92rbVOLsHNatN0Kjw
Eng6dj8cKkXp6VvC9JIZGZfvDKO2tzJr+ktKgxtHzugdeEry4yAdhFwTPBc9M82H5cUKwCO7rsv8
5j/fCs2Y5aqzkkPThNbtrzEL7nbgdXUQ8ST2pXX3g61guLilgIo5QKJL9G66CiAp0g0Ja51LorbJ
T1Vh+aCspvqg2SA1RDlutGiKno0Zghi1BA0jfl46hyH4sDuSIL1Vgz/0pWkKtsfLojhZihng1sZP
PUFgAjvW9ODal45gsEOh5NKm2VTVaG2ZbxLGPEASN4FNzsI1sS0reK8YC1p0Yf0e4EvA8Bsktmv1
aEBHYM8VeMGXJJIPAzFLh1LPY5BS9JMBQ/6Q2TBc9BFB5US8GBZ56+jPvdwILPWulsQ21IP8Ow9s
dz7ocRPMmhW/IGymEyQ1p050msSXcF4q/NHMHsZm/Gs55/ZhSNTA3CRfXqyRis7kYyBH6lHvacK2
jc8/mQb6nDiPADIbNNhrWV3scUgHX7V4eEV1E33lBL7ydH387Mr+ouUQiIJiIvNp/mnLz11eTGb8
yKeD/W3l7Lucc2IR3xGbLK4qUtkV5a+4+qkqVlrXl59JoarBj5FtGHRacJRmIO4L3EArIC2NU1+c
To85O5pTfrIokpblWZrtD5v/eo0W2bpDGX4stHQkyDpnO0rafISKWx4Dc1Dn2vODu1CbixVH29uR
mb7Ov1Hny+7ZB6apEwD1tYq7ixaq/siV/YpT3NmpoE/OmjemYFc8qNpGnT/ok9nuypRHyYbbBvAn
vmSZNZ3zNDQ3PLTh8UZRIHPNOS4nZStzcZ3cXE92U++WU7bEGHlsWmIGhAjfke/CvkmW2ODsZXAy
EtQHO9yNdhpuDZ16tm4q/1BEBTHOVdfewRpgzG70zOFyiTSmbmgOhL0FQg3ZETYv3V8LEr/L1dI7
UPbXiAcGN6ba6YFZbkHWZC9V5vZna/J3ucr7t9jrhq0+PWX5SMjdf2U9N9t6593FQsRHGlufDPza
WxFb7jk2nSdOneNzl885JllVHzBG5//SbnQ/VvaYYtihdGHC3uCsLea2yW9nuiR3RCMM1axvMzaH
88c64+hxhoPQ3SSnpcBMFdpA+2w2mAdB/N4qJ+i8AYd0zAZWagfFYTLtmSJ74m7Zo9Fn9AdYyYym
XFBkI6iEdVTOsGqoChcb7NRqQt8XMth+Q9eUrQPSy96YEhF0YzJMC/M62WXlED6LnHxBHTlIH/kP
vSuR4Srd25tIrnHXRHu7Q+vWpYZ3QFhbEoBBoGIdKzIIkXMlDbxFJ3vsmKM+1WF78Nmvr33G2qeZ
qFf9J/x/6lIDeKgDr4SkbNoc/oJt03vZy6hyG+YDLvd5bbJNY1wrp4MJOj/r6OgBIKEud4vyspzp
fF/7CttwYJdlir7IK7Q+a099kCEpQ/GQEJVyWIr5Cj89hmmnuK+1jTT8LxGItivdCnfzLzXIUvr+
3veiacXQ2kFdb5holz5aWPDXFMWAVnT7c4gqgy8AiBjsMERYMcEsd6U1SwjEjD2MY0+nI9afS5xQ
qzYJko3otfbYOjkfXUKcGBUb8rqUKtVJD5ark6U4wwL7aQD0CEHqV59xGaJqhl3tyXxZuZHHACsY
SVPJoqOjXOc97qN4W/TxTCybtou7hkfHeryVG4GmRe/2NFk7xyONhGNS8ZljZwZ147NF14l/5ux+
owHNOtT8PNbpXbPvStc7J2Xy6kA23Nuz6HAYS/9EKVNsOanfWTrAbjc4WT0uRdABx7bL7ZMz4xWy
GMOfDxdXCyV6OqRO5Jcnk7MG2SCvy8tkocvqFTAqE0Ep5oIpJqu4gd2YtwyC9b+WdakOO8zKMnjV
SKbX0qw+FX0bviRx/eBr05fbZzEhOHgNhgx/szqkDWGV9Ot/QAKBoBfrV1dJFn+d8A5tarpXxxLR
XiYkj+d9Q/K0NxAb5bfNt1tBxJSsWg8zMmaM1XTuBgshpZt9GfDJrN3S8wgXb4yzwIi8FhnhPdhp
sCzOc7chfhkrv7/avfhu0Zs5TFVJ7rzG1Gugf7vCoKt9LQZYGxGkYHu0hw0C1r/I8HAfRUKUpSPl
NItQjENLrU0iWyEmlizkSXBTd0MhX/vecn4Olo3UHJ/nvnpMuGpMKoBxp+G+IiCzNe8arMjbwCb6
F1fI/TKcvqE5PG9bugY5p6aZHxYNydKq16DaAhajCS0a4tVMke4ZeD1EqC8ZXdQ+qLt+BFQ+S01L
r0bqUE3GmePqdzMespcU7uw24AZbkasyXflHfkpLIz05dp+elh/gzzw/SYDJyhmG5KRSsBMllqdG
1cMLAFsoowpnWiJABri1dSL25K3MAuuaWnRe56u7vOND+KSQKJxgkwDY0qbkrmWHXCNFVkfOpOjn
4wjnufBm2W/0RZJjQiCO9ub0mr8bzSHclXarvbFuCHCI5VudoctRMoXORp/glONuX4Rei7gzyvk2
c3R3T4fFvytph204N+ifLdv5VLuRfEwYnNW2SYhH29cX8QDfq1kXk23s4GhTtmKF+H4717Xt9BlL
aPcVRmJLHtbX2qWabUSJFNbB6H0TlqrKIeFuduQVBnQ92gjBZnnrigK08xjle/IEj1g/nO/JEL5L
A1WzJZVDEEMzoK2Z5+vuIM+kBRZXPXGtlVbn9e5WhifOmvHXOsTDcyrqADMr4SG3r5bvSVJr1z97
5RmGByciy8TEi78r8Xw83f7EztGMLRVfNoXm4XayFY0B1yDpchIBofMSWxt58jcFWd1MJFsu8pM4
0k5ozdbLWcOkHdxExr7ybfeogfi1l7NNrqrkjFUxOS9fQWtq4fnqLvncpr0126neWzJQ7z7XdxVD
OQewapEuttRWMk8utwvR2PaTGki6lRR2K8PS131LOOXK+kKiiX9qw+qIqk76p7HtS5A33GVJpOGj
swt9b87tAfQzHq69UCdYXGsezDbl+jLYK6H7meLgZ2B7510MTZMzh6Xk31xuSTvrsu0iv13QJhwe
8v2tuJpGIHdNbwWnvs2f6KXRn8xaPK+mOHqma1xlQsw3Q1GKh2QinMzQ78wRyPsNzWGP3JBlBEgG
bBFkitk0avXNl+Xs5CCh2gSCaIDFulD0aJZmk82fd8Jl+PdhI7TQ7VlUkzaNzI8i3mQY24L4kJzC
3in0FQFKj3Zg9SsPpvp74rV3QzwLTssQO89sX4lGPh2zj0/0UOqzuPQqeO87mwdg8j9JOyYGNiXh
c34HlCpfhwGg3UlPOX2WM8EvSB175bIuFFVbwDFpOfSrVvnUh212FCbjId0fnsNWkqM7pk9WyIas
ifaT1rnNsS8mgKqVQ/4TKCy6hMW/gaU+jliwtHmWbnEq9Gx6Z+7sff2t8hMmsmRDmeHOFG2xrz29
8NcwIJxVW04j83gMg66enKIxwyItM7u74IIvu3BPHIy184w4PS79A+5qsrBZ7l48S1v3ZaKeGC55
L7EvPzlK9y/Ln+XhePUT0jV1486LpuZLzdVej2WRnQYJxFg1ZrJePDWt1A7wHycyyirEw/O5oB+Y
UP+a1sZaTdRV7eoET8/91qIUzjMz+jN47PCYiKT9OTgLHT+8JqOaibqttl8sKKNuQkoM4kc319vT
rTlxe+pE16HlmeiQiDA2L5K22Z1naETiKfvkGxGhi3Hc73tfx4HhEIOsvoNp9k6WW5yXDpIdXS3/
AUd3dDAL/YRNg5xYbCafQf/Y80GCw/lr9rxI6NFfdQ+jjTkt5qFcOqOGEeZ7cOlYzvTg7z/f/fKj
jJEeGaMOXcpZgIdl9cP4M7EH1RS9Fu9uzU+ZJvo9OyCI/gGRaU34DY2a/7z4xKkwLoea3PtnuxPy
hcAQfECIGjeZEctPAvPBymgtRoow0Ujo0l+Hjux1XaPX2wv8fcvH08WUBJrp5QdEkiNdKTfGxE5I
jaPG8dpzTY/kLCPDDr1LMhnDYXK16zIuWnqfpQFbNueGMeHdumtlDnJD3hkpzlEi70ww96GWHARq
ifsu6XpkLvW07/OUxpNZTTttcHBeRq15rNKNN7+JW9dbIzkmQCmrLkGaeOfFCNL74GIROTgbCWbh
3GTyfCtCCxcTuq4bJDiY5jeTQS6+NDiulekLZIl1llz//DmJf1jtDXocDNoQ0QBNMT5O+DlkEB/U
YQuaqlbfcHXlcXmx//vV8lZQA+ZQAjN/5w/iwe/8frZuDA+0xKZVRONxB7MJdI+evtxUugUJFVPt
MLOJtRSaQ6TuJj0Hz6b607La32hWELd7HpDbqg+iWX/qshTgLQvI9vbNwrTUoUNQuhtQAOwIyd4w
7aPz7jPWrw3xmgfHbC5+5n0oTEEWTaV8t/w0+7ezzcf2qsdPxRMtbClQnFvywz3dZmLArSvQwMaW
AMXoYb8O/9Yj0e6UkvD8kjg4FbTz19WU+Csv9zvyb0fE6mOioSCsmlXrDuMnSv9sq3mFe1jemvxW
IaX51m56/4Rp+RIKEtLnRmo2G5WqFO5F8B9ZAyDT4mWK02gHPu485cRVocPq4BqOO7Mqm4eQ1Oyt
cmpGZoGe4OMHh/Hnm+afjEAbp4XBWg5pBzf1x63NURmQW5Rma1dvGHpnsBBAiOf37RRrp1gaX6kv
tB1t2wTlvLvTIOGfRDRGh6GTnyqrUSc5yuIE4oSeujWYh7LOvatEHI9VsX7wQDLQlR9Pi9LWDhpI
gKSqQ5W9V6WFXzjVfBRXIcIvtoAD/L+MuG3g5GEfoTcsk4dw7BvuEHvO0mwIG/I1MmPCb6IKggNS
Jmo5d+7JyfTvQPrFMZUAzywjuiZDb76YqU9mnstxsynUo+Mnz+mQtVta+SFaU6e/EFN6lxed+Kvv
8y95Pzb35M1ytMiynjN+5HCIR1N86lThrF2aBKg8c2sleFxOhe59HRFeo4NNtC3jJRdPqR9cFZxi
+pJ8ZVK7blFst+tWdbTSS/9hFF11nDqv28QdyvZZ9WNl5fOfP1T7H3c3xAk+St2kZnGAr81//tv+
bNV4LWO43KTiTBLbuYvMchQpUPlebHscAMSvluJ9BNwOf4AAUyJuupOtNfZzUowIi43oobdC+5me
xLSRaFk4vRNcFafQMqv5MBF21J6NNVKNzEcNLPafXXcc7pc/rIMjctn4LRZTsNbCCWGPRnhtElo4
kbSkoEm6TkP9U5r9WFYOEhgb3DitvjVIU155HrkRlYjopOct9jIRjntAk+rUF8RxxBJjoCCG45Od
GSeGavxVS97jAIy6yb0WFqxTXMXWl7wr97hf2h+FnF7URMv0z1d5lvDPhc7vhSGIMd3RXZd8Ek/+
07NkZiMhGsha1retsaPqQcwZcLv7/cqA0bsyzSl6D52Y5OzM4hYIA6D1DA671HslncwlUx7ia2nv
dDfSjoJ491XYkz6xzIpjsmnWtzKYCdtnww0Oy9Qxa7yvys7jRyEyIM5TrV6Gtun2fpEkd7Ud/9AH
n2QhitZd3xbfcrwJ936efLMKbElg7A6uFsaPdtVdp0gPv8pMhBwTkiNtmhcJ1HazKGCaTQ0racfA
M3w0i1aDu2+qd6hMpKw4TX5nVzNUj9EIj6WWAbKuA3kq7PSEJtx7ECXqJhxp1bXo/kqkbr/i5+8f
0F6/tDJ4NLpCvSpBIm0c5s0x9WF/J6BD+yiz7xclle0CIqKXBkbe7F5vSuQBZ5JbIfenQb1ICfDF
invmqGjmwdI6RaLOPMQucY3BO6hO9Ywg4SEo23SXRQUYlZmrVvQ4yuCJrFMi8rasYflLZhvaqVQs
cj4+epIg/OxESTN+ITt0XHsSK7njV/XOKEP3mJtmQo+udYmigCayaVFw6QNdHZE1yLpn5MwgtXCr
d2Ad8nk+E3DhHnAAGVulheWewGzCbzppblovsF9wntiw+r3ii++4z5Pp1H9bxT0DE2Os5FeD34x0
RtTnYIXLA6CzGpKJhhdy6TCPpvvghWQvDWn+sJxHcoHZT1VzZ80EyV6oOX+Hdoh9KBMcc3FjbEst
swB3Sv1+cHXBKTFcLQoJFWXD2Z441g3iW4nclpgKgZFznvDpfArnAuMHcQ8tfYeasysuFfRFV4Pj
MSYzvT4as1R+ectFhtad0saZL/nyrb7xN7LRoqMny/I5j+qXBTAhkWlsVJ1jFKhluY4NCdV/GI0D
Y3i6CbNOuYpJPAtT94c3k6gWHNXykrneXzjOT73JqHwxbyQpD1AhmRjkRnKRUcNvLWcwPXjuW0va
UcSC5AgJIfFl/vXXS6KFL3Cq6o3vQk24OcTQ6btnTyf5/cYFqdBv3Sr+PHYZHQuCoERaO5CqcJvn
ScWVb/r4SY7eKU569R5pjrmFEOreoxy610K6O/Hs0ndJgB/9rvd3QR3Zt+VYUxbhbNK6FwXWp0VT
aTdVtxdCxcz6bO2rB85idSsvY7N6m6hJHxeJtOcS6FL4RP4m6RSteYaAgxTO/eIbGTLrwWv8ExUy
rNXSC59DEuHWFnknMNaiZx91w7sx9Jh1nZ8UJUevgvvF68hBKlplshgPRhlrWPrCchcZdvYg8jo+
RLnDvKNHpVKPdXJPaQgJYBLPGmOoN4Ah9wt9tSTeZJWMk7VahnkcbJ2rLVEMNKQxPVpx0K38VhVv
ma4wHyfl57hsw01BfhbIjCUxJ1L7W0spTUhBoEVDktNAAurMUgQP9F1LYuuZEG8LPzSZCfp4N7l2
+w1F1nfqF/kJdwiUeCW1E2OnDBVGrO2J/QLaSBDBU6LK4DR6zcvSnf9FO0vBB4EcadHrdC0K1M94
Dqr/Y+u8liMFtm37RUTgIV/Le7mSab0QUhu8TVzy9XdA73N73xP3hS4oVK0qUUnmWnOO+R9HEcpJ
OGd0tBbVRjvhGloepZN1dDzmCBCK1c4zuSzyPhmDnZPW4PHCob+ZpROt/AKiKD3Az8aCwc9MlRD2
kLBWJo7aW8CTg/RIqJwI7SOa1bhA+tUvdUDe3lL6TKRPhHiantVMS1AZWMC4d9u9S5DqufXzH2WS
dqe6S63VYLXdKxPzn1YjwPDEAbGcS4caPAzAgysKluGiCCYT8DzPWkUwYVjJXREWw12zuSax/2gr
C53Ixm7S8JdI0ppQJH+ia5tBUpkbGV0SGmuCeEF7wGndLTwnLoFum+r0txafWspXh0ZBtbWa/JP0
NeLopy65ov3oHsaWvlDl5Sdvkt5dr+I/o/KRMY1dtV1c3oWbDDsibOE1BLX1zpqlWM0600tAFliK
7pnlA6mzofZq/C1XAff82ZtFfU4LohPiyoGYPJo+sMLwliAgOWgDFg0EiQ3BxVBR/cT6bacp9b+C
gSssdTrrcyEJLlR4iGewB4a7ilu39kroIqnQ9GmumZUlJw2TlWk5yVPO4q5Snjz/1SpgzPwZjgOa
pvl1Bv5EZ6q22GBEG970cIo3IvCPrjTdX/7Yv48JIXQzCHwq+uQp7vwzMzSs+h2cqJOWDeEpHPL3
5TepgRLA0Ou69QIuzsoTLcWraYdUyNL854RWSA/IdKD/+vLXHKOVl5xmQiGngZxov701pnjuWXMs
/32s53etJnDsb7ESrcptGXxSS4VUFe31MsQMkfGnQEdLiUPvgDTMf/YqoxBDc/wt0Dv7nog/Dvmr
EGrRoWixkdEKk2rtE+VzQZVY0pWjMDsPrQVIvMB+GAZoG3ifdjX41Mi3UhJS7oXb+mef7BmSVy96
aY47Sjg/UWLBoSJLxKCDfAhQMHjgFo+GGa2MpPG2dgu0o/L3REw2KLPQUIk5VMWRf7o0J6dca34M
Wb1KRUJ0laujifDnEN10+j2R7lFPNjVmBypeq5vohFNkfZI4cR07XZZGYIjH4lILupHS8IytyoOK
pEHmwsqiHW+yPmVVZ7BCqg2S4mkAbcK+BJKLlCF2rvAj9lU3JCxXEHhHMkJ2MIThvjbcYW2E5TmR
za2Nx4HFsHYMXI/MteBt6muCa3peQvvVpCZAyl5EuzHuVxLufZaXD8WQ/9Y6KqnNV+iGjwXBu0Y3
HgTsI62yH+gZ11r95eLL0Kvhd+UV6yRMH0m4OwtvDzHn2MENFwDoOje6275ytsPUfk8pWMF8YqJl
ttmdmJR1UBgZ0FE6fUU9XjUjR7+P9Zzx7ZQJnqmfXerwxCwDd7loIcD7gLqO7oAkQPRYdPjUytHj
djDcRgP/nUcyOpHR9mp0fwX4R9etCKi5z7QUf5rVBGW203pUT3qmdsojGJ2gPcK6nROr03DjjVDk
fJvAeHKTUUTA4Yrydd7Z4dakJL+nV/drlOYREQ08zsnpn7NsejIIDqjc6ILK74dW1JBPwn2C4nrV
gsONuGimtJ0YfbvHCFa4NupvY18+jMBZABYdRS9gCVaAvssauUh3iVN1t9r0GOrGyU29H8qqceHy
/oMAI4AaiEFn4sbSUPzGXrdmrAop43JvSiwo0k3BS7XZp61r819TWweVTJE98YkF5ClOpNVEIDHr
2j70Q/E+8jaVJi6eXv+agDUJMLArOm76tuqjN7LkSOu15zydQa4tJUMyp4jJhTDHt7Qb1q1XodBX
Txhs3xOrvdVJ6N+dKP9qiizdqJbGl4DFu4pk/oV8bNYNbgH0sdozDxIpuF4WG8JQN5kLyLixphBV
HWsJn1pGlYlNldvppXq07OrFC8CvdNxOpkjc7bJvVkcW7opS9i2Z4vqatyRqWVnWUCbHgodsaN+a
dgSKrwo32WR8+eCqW3uoN5EZkM7GgofcdOKhvUH86TsXcEnH1TcYT31h/oKJ/p51J+E8m3GsrRD6
wqsC2ITckNxwzXLxHZGM7dFHkTMdrroOfW6uelSPiDegmZl6lW6NGDW8DFtiizS1LzX9s1+qjgKI
CC0yRjMUPNUNhSRfpeoN5P4T0ZE/TcMx6RvJitygc6phPmZQwLQdleOqZs4ydv1rJcMMmrz7nSQ6
sCj9jLC8RqxmncB7DDnCjwlnCCny1MirHKFS9eDZHX9/RfgIVe1HxHvPoTB/wNlOV1PiXAODHFOl
AbmX1NmD7iYzkEB+quId2dTrwkUEMQTjOfBM0BJi1HciitXWGCYEo/3wioNUB+0Q/44jbW9QIzeq
4BiSVdXiJaHtkLaEPlZvbqLA6Dgw1UKShfg7gK01NlTMLmSBRavGqc2tLpNLRCttvhaanJjp6Jar
bQESumrmQNo6/fbqBItmvjMQMq4NQADbrEwe00xFh86t7lYag5AZXwze7lYRnUeUNSmLDHYrTSdm
aYoICnC0Q1Mnf0jv+6DdTTWR+lSUEgxNMZnwK5pGLkq0Eqk/DdA/rTOZ65A+LSzzWuxFUr3w70Sc
bUm8eTrcJxBkmRPv9Ymxd4oQf9m6fiFRtKbTuKsRnGwyZizMIqiuB0Q9TGa7DmixgIkvT35pgEux
goQilhh3Yfaio4eNzCY6tZyrO5liQPf8dZKrS49XiUoE3m9L1Te4a1u8AICELIxLdVS9llO5LfNi
WIdwFyG0/DTt1Nw6MVD6PE+0k/GzbhAKtY6XEFlPElbHMn5lBbTD7Fr3Vlbj3DVdMB1nAXUog2xT
aCfdhfXeQHnZF2Cly2DIuYBj6zpZ8TtxccOeGSghc27c7bvaGDcUeaNTc0+d7I5Su3h1NXVPIkYW
JOwE7TEhslqn33Pjh3uc/pRiUNdMDb+hlNUbCFtIcwxO7JHF2MS0cKkU7nZw3I1SgkKXkeDvbftp
DXy5Aw0Cg4OlyjpJ4IT7EYsFzzWRwWT0yH0zpvRvxJTdi4B7jlWvTZEq/v+KpCneTE7JbwM4vFi5
xN02aB63WoKv067/YCMjaA/0IIsaek/8qeZyJoGGQW+fEGuBHE7KwxhrBFcNxlpADJ9X7ZAO9Fau
ZJ8BHu2I3p7Az4bUw9Y5DXcw//rejdLsTPNxI4xUHnIX3WlA48+XaXVFTgiDSP+OILXC+irXlIr+
OE74cxLaWtndfaj1C5GAGODHq9NGryrz1n4xPufSvFONY/Czoz1df9rTZv7sdmEGnBlvEF2QI6sz
tU6GzPwy4S77ZqK9Di6DMFrek+kHxUni9Fi7LpXSqXA+Y9Xm24ii285Mwyc52uE7lhtqIVR2hZtM
REXXnzm/zA5e7jd17W3Dr7+ZRrta5fjTXFPJdRJd4BB9Ry2263R86QJsrX01VptC9Xzhxg+WjeWl
LiI+eVp2eNdvzCq8jcrhkVUGOlLb0NaFGXf4YypWwsXHMBX+c9/3yakx7ISSSDTSEDCTmzlviKUc
NpPOt4LRUVxF5Uenvo4uy96k3G2fxMOxixLvoHPZhiy/EZIwG3ELYmyCoUe+zGcqPAYg1jvblov7
qMVxdsZPrXIkb74nr0XgYsNnqIf+qW+Gim74WBnf/Zwv0eEnNwbc6W2HoaOL3M/Wyb5bMRD3UuXb
LPJ2kLPMuvw5JWlIB3xIV7aY2Zja3IImbndM9YMKh8OQk5GHjuJgiwKOm8NayMideFfrUl6bSN4X
kxAo8XhP7LG5s2aB7DRVWxiR6yionFeWfsbVbiPWZVbivnatqq+Nn6NzmZ9tHBlenbDLVy7E4deU
3A5We5Z1Cn13BAPVOF+uGZzCoK/fNDKdDr0XEkdD7sNH05DSM7rOV6PmpiFq8IuY9OiJXExI1PMT
hRP+KTICAO0UOFBsF+l2OT51j9QDRzqu4Opd9N2rmsw/H2zWeQi0lhoZib1OBkskw4V5tojn4IYY
iJl6XProrZnk4Yd4Rd8kH92axPPQ6t/buCqOqciHTTRV/bvtN5hsuLscy/nZXNYvzaB5j23d2ncp
weHOhycPsr3pcc9afgjkW7drSSjYKLeJ4AgO0VM/5c0t0bUNxPboCehW9LQcn5IvzZwogf7fI6gZ
Hvy2Sy/CDFIqAz4p9bLKoUbSvVlFVjg9LRu3zf70VjRib5b/OWSa9YOHD+zy94T5eAyzxZ8y7/bv
kAajOG7Ls0b+BLPg7gcsPmtNVEl5MIm7PLq46fn1SbJVeM5Z3ROJ7enFtwmNbIP6LL72vl+Ax5wV
+wxe34UXXjL8WW96ixgYYqkN6z+Y3ghcpBPBCdrYkc+aV1vTSrVrXus6ikWq4n2vy8eoJ5NRM0Pv
sxTOHoBDt1dlrrMKQFXfDZNzJZJaf0eviOA3f6d72mNWtrNVIDL9nczIbk+RR6B3AmjtVAbtHyfA
/j211Y5VTMv6EUGnU+Q+ToC0vQvpWo9kmO+7QIdUVUjoK5Y6R0Lon4yGFvW+hjQv/Dh3U9Akm4/T
92YwSMbsXAxGfhet9sBLSxbptIPyQObrsYqnH1PS3GUZxhShxS4hlIuc00nxJQ/Tr1AREmxXfgvZ
vEy3tHIRU/lDD/O3D5kowqGewzAsjbpNwhhJGSNvr4Q8aDvoMuLmOxlw7S4ZHr0yRsbd+A2R4yYS
jgLkQpJP9S+ZkLRpWtofs/VutW6qS6tDbA4GKi1tFjTUbmCuZUYrXpzG7TZGTbR7hTNu7wnoFnGj
UZbUuwqPtz8ch9LxLllE4HNp+PGTo40mSqnGfBiJn7yFVlevkMMWH2NGT7LslUOwc1V+dEb94pjy
s+m6Q+V1xn3SMbRmtUpPtpw/07aAgdx4+W55Ns79nU28G+WJ1HiKRN9t/D4SL9zix3Xox9Wbo7c2
IImqOUg1iXWA8mPvdlTNu7raKZpu76zuaq/9bmTtzUOodY6ZSz5aKT6R5Qn0W8TYGM4r6zVnU4TT
o0n/dd8bvf/ap80jzxvfqTb0K62Om6eGIvWJgs64LRqn/SwMbAPzGRTDvHUKjf86aC4BwMk07dK3
IGzzJ6VcCbUvQ6VBoQv1O0s/XG+pGYZPJdTnR82p1DWfEIpIQ3uUaUvwulu+2aNrPbQ7leRNxJoy
qQ6T3dzNIRfq1jlhtqsQoK4m39f2ucNQNcM3rLwnmX7wDd4Ju4EeAQ0dZhaHpuJkX6TTx/JEQQKI
UhbIY8A1F23e2K2jnZdNy0UnV4Xvz3PLnFhc1UJsZ+we5gyUOWT672ZJQ9FihN4rgO/pyYIFuZyi
/t/zlmNdm5+hN+RvDewe2JET9IbgS2bZgE9cboWpbKrdsb6WRUlvSOj1Ea6X+au1iue+0Otvfyp/
ab7T3BTcjE0aqE1jV4TmupQ5uGr7y7BnwYe6b34cl27PfWx+WCXk1xMVrIBkF8jKloOWZVFXxsrW
Jx666UF3r5FTNRMRqDxs6PhdIvvTqRHVRx2q7tKrH71sqB/9ds4DMZs/9XxoEg7Q5yq1npVvRufl
jOVc/BjpvmBtsUb7pVXbkpxfUquiW5+0/ooLydyUhgYxybDNU8Ud9TaWsthURhN9Aio/mExWflsl
gmEvHN4oq9D7oL97yfQovdq9iYIatO2HJqaH5VSgfreiytqPqeM6d2OnueLa8zaWNbKadKgW5uQO
fRS8dMoN6ecIewXhghDgcAGYpS3ZSnJMwnsV0iVbToEpecm82HonKMnf0hfEO5f3+oOqGrmeXwjX
fvAGBuKsS89+7VGvH1OUo7s28Yqv6oKtuP3KnCjeBWA0jnKgmttHxRXTbfs1FoW1tiYf9JNmNY+O
1DEn4ouhbcKnAiaZUHu7HbdpM9ZbJUs+4HnTUQhOsdg9WJVuPce1Nx7Cr0CPe+hEXDSF1Mo7teny
3lpwWIXzsuyMEs0PhJtPvzLqo4JeQIZLEiOEKunuLg+XDYmJ8bmqjZUzuvRmQiPDEs+m9YP/PFp2
QZnv7UKkp6xyCaQAfM99zaKPkRDwuBrson9lESHWZVijOyhS8pNFaTHH0NC+MoX+wVqgXIXKtx60
ea0DMPKJrsK4omwHKYfiyUk3yjmNt80evXrLQpUvSEs7FRFHJo+hlMbjshmSAL+UMZItKFIT41UW
R5eipm7WY2CyHfE15Y5+WjZ0Tqn4zBvLGad8tRxsPX/c4bd7+XfK8mg5b/kJ49/Jy/7/enrZXTaQ
UtNtZQJj7UlKfGT5DMO+jXelDMrHYBgTwTrWIkg+JHsKJjYhtvOmFigyDae7LHvL8eXnO+Q8K9ck
KmLZTUCpY2CmaJXFzety6N8PZAlY0rrF67cc06zxBfoqpiq/4QPXG5K+KTznkbXVMcIcG0ElSAv7
1zym+N+P/a8u9eoPu7Np8pMSaQnxWrVYoypmPhr6zltY69YGfa+CT2T9anpJEJavviS2anTZTo3N
w/4mRzpjZA/Mc5Zmwcs4SAtn3MzimkMmMrvnli5JumIpI9q4ealrs35h9dFRLsNIsOzGU/AsCAnc
VY1JqTco+hcXgUMU0ARFD2hsUlvbm02nXcAb/RpC82wGZfJT0ARdFY7GonbCBi4hphKSFTcHAG7J
MwlsNFNYP7+iQ/sRg9nwxib4sHE/7duAWPu4nPIfxM+tRJ5mX63T6lvcUSEOE511W25Gr0E53HS6
0l+eKTGmWbhdPaySj1ox1fya0xekGIPwevO5bRTz1Rb6V5t+GkntfsaBUcK+Rq1clWBENKX1d2eM
8p1u1Wq7WNan2gkQVs5vedBJV864eS562TlkJa/s6rzspTrUfYeyO0Y++bwcCns5AXevH+qeigHV
svJpUG7xBGPd2JEiba0jy+jWhciPZDhGu9gCCtqW0dwMnB9SZ4PBitLujGP8V6eK8GfnVR8NPe57
xprpoEgU3htJnL2KfHpdTvBne0I8lOWL4ntC8LU1J0cDl/dzcR1HM/yZNK5cUTbyn0IT91nfKGB/
EXmTnUUFaf5P3LTm8nZ2yOdJVMkcl/w7k2QzuB10eILyCY13tpZZkr56tb2Nk6o7L5vItNTOaLMf
xThiWR/nxUxDjQ/zZKYh5UZgs/XqWZ5oYrCQsXrlvpa+iEwCpAU/YxQKWLR5h5QzzN/Pgq+/IuYy
mof9lNuSHGvtVUUDV0MSxr861DPKnBA8+UgLIsPcEz6avw4ljkhBiSyFj0U9inWjJX7i7+c2JclO
k7Z7jvEcMmXIt503tT8iF7xEho97FwtL/kgN7TRhD763fpVdS3fi2p2PsyJ9EagR1GRUDzn5qH83
I5KmVZwpkuqTCgB1q3Uo3lv1sGwwEhEHhVidkBlSDpHQPSfOIJ7rEsxfX0D4zz772hFPg2dBwsq9
P6nZwmmaNzTIhx0Qi2Tz7xhM6RNJd3dYQXSASpc2vzt2xwAEHex5FngmSgUvLbydoNOvmQBKolZw
RVXancLEvtFtHB2WXa9ZlaqD03QfzcxgiTJw+qsuYx5g5em1b1n199FPbhmScqqSt+WRMT+KhzZE
oz4aG/LLn0OvHW+iTcZbQMvituzGcA0pVxBGiXR3RSjL8ODQE3iQOVkYLh6jjer7jL8Hu8uxsdH+
AKCB4kRJyynwqC8xZ94onSsKsZN0angvVuMe6azaay5DrL2a311L8OiH1G7EHIxXHcOJ5AIVpcZJ
4Gw8at6QXPSuo4eFl4JSdYSXumKdqpmJxUxvSp6qonQ2g93+FGmY3xo1/s6SJH6lOMYaqGjRpk31
t4GRdY1wtWo641YFzgszbZ9XL6eAWr9jAyoIibCIML1uRkFTCHSMvcnGDuN9ph1IuCuuXTX896ap
p88+oiZoGETCaHbt4UfwzZVUIQCBzHLq69+Hagr8C/kHVafzBIbSF/yqzplf/ixzjb9W74zPejoA
XdP9P2gJixw8Nayrrm+mfRHZJWU8ggtaCnwtEaVbkyIQvHg2Gh6hEzafYWXTbN8sTyzHWhaifMrz
08uJbahXsOvm/cDKyLym9PCECGc8VGFhXk3g4PQhrZHrfjSvyzGX+Kb/PJqPDRm59zK3re2kNJvx
ZT7475yStZzeGPrp3wv8fZX5NIwn48nIacb8+9Hl2WWTKuh5ooc0+79+9t8L0LgdVsEYd3jX+K3+
f+eZYPqagFy1vz81n6YTfAbAAwoOakb1972gyRrIO2aJ59RS7GxZ21f83IwecfTghNpwymmXgBLR
BuvsBYitQpa+B8MK3G0xdgMWers9NibFfNpYsH0nNz2NoQTRJkuiMcH3ThNseb9krAk0r7t6afPG
osqLSuqb08yBr59AZn13Qnvv7RgpQ5I5PcW3JNg1Xd/foJjfbMBepykwAmM1YLqmjZPHe74MikW0
o7Z58LtHd/+gY89/WjY2yblt3dUXt3Zo7kQbZYZwnay6gLMn3hpf756Fh/ndEu3VSIafzph8anD7
DuDIjMc5u6Wy4boaueWevc4e9iOorJ2VXBjr4o+uq/yTmdvJxldpvbXFFM/EiA0eeaQUo3OSsmy2
jHbW2jBl9jBjypsqclib9B7/X//UNHW9xrlhMgvv3FtedPeA6JuuM+y3bJpBK01rvHvJa4JfXOd9
izJtTxVIoSMLe+ypCnaeQYnU1tWmncJyh3prTaRRsMFzI1ce/DUT2CRFkXqdW6p/BiUH4yajTpKa
vnb3MKSS/mvLjair8DXEU3dCV+OyVubZqimJJ6yLj3jea1LsSJkIt8tzXewjzxuduY4wErQmrem3
aVnV9u+uuRxMGXlPy+a/9nEOMNjPz/QAyk7/dl0v8ciYmJ8J7DHfWIDv1z2i42c8Y9FzBVuUYot8
hIIfPWdEUF9Y3v59bjkLgtrkk4YSoHf7uwkDs9sEHeEA/44tj0gOHy5FM/zXcdEp7+YtGy1ABFua
DS2I/3mleAxzZmYO4R7ETdCFDeunsEd5Eg+FgQdSB6X1buEF3S5XXl/XMTie7AHO+QMapeArku+T
ZffMQyifT5bnbBy4QnNMUbmlBkIL01LoiK3qOaYqelRj8tvygM4TsfAUDI7zlIwhsYxutguYZK1C
qdQTrT1F3bKL9tgX01U+qL30q4LET76TZKjOkUG9D/wr9q9VBWmha/JzXRYPUxyUFy9uyouRjBJB
HiBDryzbbLMc1JX+n6fdLMFBpEWRQ4hgsF2e/bdZXsYt3xOI+HcdZS6eULgC3PH2yuzivV9F0w8E
B6xHPWoZLmG3BFn76Dw4niQ0fbWANFIspygQAXpdEhuNVmi85mAW9oQPcA9DmtyaGdHJNd1fc1AE
IlXZQLQOjQlR1NPJo8kHquSxMwtzqwwq2WVoqPeRYhzu78GiCVWo9z7Zz9Fgb6ZXeqSjeBHsIc5y
HMQIgLDHbT7vxqEoodD1A1lawbeRmnInAk2+aSPFx9bfscgbr/J7tPTxgwTJ8OwMhKvmnuF+tK4F
JhHtyQU/lP1qO82mQKByoGJS7RHnikMgknFVtr4V0cvy5WEoPRQmaY/9JAF1U7QGDYh5k9fhVqa4
4IJG+88hfzAwlBYX4eSVjg8ax1E9DS8tqo9jB58W6ZcQBb1/+CnrjLU1Ag3O+bfJ6rTZpglXTuXU
xskLdPD0YtnqY24wvs+HlwXnsnEMppiERdFItwhGc+A67620M99hD1RIUPOMdPekeafDtRyGzsmc
Ad9qXITZQ+xq7g6yL3qqeReJZvpgeHX24NAtpQ0hH//X8SK3XUAo/3V6iuKEcmlzKpJsOqPLnc7L
I6Eikn+6DK2Tys8B6RN/jw+JNZ6x41Sx9k05EvyRFf6G3PodhVxcdZ6+uT2hAlHlW9skSQJuHMnB
9LvkXWbDRyL1mKzIqb0yDraAU/jgl0e6W47UlUdKCj24vHxsgQGEIY05Szu1ZkycaId9m/TR/BoO
DPw28yNqfKrHiejTiQ0Fx6IyQrfMXy6J9Oxs5KS+/X04Je6NWNuc4eKgmHpQ2iwxM+E8XyUGI3lf
9Wc4592Gof4otWpc+a6bPZgQuZnF+09k43wFMXH0mZD3cYAdAGGV7j5l8VPukhvs+MaRlLbx0uvV
eFkeLZtx3v17rBzgkwWTvQEPT1EICJy4sLb/z8bCV3/JLPRnxBjs6r4mRh1SqcKm5wYevpPaf/QI
PD6W9fgnmfeW40VOWLSBYyNIuLUqzMBg06+6N4lt12GTKesyODDzhQaQ0xnQ02Y4YdnFQjeuLMDO
j0XV/YlqwzmPNh+y1UyCnBx1r1Xun8Hf/2AqSISoxVr/C5ZIekwc82OIx+ziOK1GzVdxOYn+mKOu
r3VNPzZZvE9LJMeU0E+l4fqnyg7eSeAAqe9bxjaWPr3nwS0Jr+howIuWyAzgWQZS9tUM9y1smpVN
U6DziAmR0DDJHiMi9IzwJWr08ZhrVPoSUx08c1USMrhJIiNeO535PfTJy5D4hGzDIJ+kdrRkWa3t
Sr9wXUA/N2+5z70tvwl63Eh6uBR7vUGSAwF5N7lYjMDWPU4WMXCGNsedjDctB/vYBMJcK9c0kOx9
l8wD8cQ8tQU0dGxwZYJXDQt/AHsu2pgpE4TCP6q0kZuxvA8V3trJlSUznfB32pTtkVAzuQJdJ1dt
CHrEHGEwEEy0Svzii8yojUKFr/g+JaGXr6LIvevh6G27cNh3ZEluspmzkw/iGA3ctTVgKuuQCbFK
qT0PNFH80X/LnFKu9Tx/xLuMLzWW7tqKk3gjmR2tMsQNW1JCLlOCS1z4CbfEQJyJraDEZww2wxof
QAmNTsTFVSaWszLLN/gzw87EK54XFF+TnGwgtzI+yA+h9d5giozdcI3Z/rlEp7xhw3t0yJYbe7xZ
KnS3cNGctyJ99fW5Bo6K+5qHVfc0hh00ZHubWoDzfJBIt9L48GVbvFd0HZmp5SmtfXZB0j63aOOv
0S8R++YRbRLsCvuIseFlFKSvDcM2rkX3nsiWKVhqrvMcUWTu6SP9Yv3qiCI8VlBKLFDT7kTBYCxM
pspN2B7CCDZDIpm64kLsQO1vwfWRekzwHo0FFK4ZpRlVlEifPBxPOXjPBk7ZOhtsrMAFUlfP8J+z
uLvoCdX/vsk3bc2y3ofX3rXy1QrLel2nI3nzKb0AOl5oWWlFnMlKXitIM3kss1Md2b+8ECwHU/KC
WmOpsaZr9zLCid39pgR+HMuVCkf9WpTBH50mzaqk/U/C27iVBlUdktrXEJrTbUx8BnK+1Fgjlga3
gvCdIJ0aZ8BAzWJA9V2VyPB1W93b0WrIBKhWtivXLpPZFR8NuU9YfZkED29NJDRAbcmB7FDtllhU
3pzV7OCvPXVppMRr4XNDjjWJCrXXEuTF4VPjC21nIR8kDIc7Umf1uL1a2mE+yEJkDeUzv0csXkol
3HVV92rTx6yHPB9NWCIPZjg1D8olUR7i00ib4Wj0AjafHb1QJqP3a+/KCCkMELiz0uhCkhiSrRK7
/ZwjkqwxubmT65w1wUiFaO9SFHNy5YAupUIRGDg4U2Gy4jnWgg0TwTvL31vgKKKvh667dHqtTkEs
1rIsWIFDab5gXSGWJBFHUNBf4NDB2Y1zahEixyRmpQ96C9pZ0BW7TPf6vWMb3wXNlasYeEMThJJd
Cn/vzsw21pFxiZ2k0bOKaqmdvcm4TQzGDzFtwCBbiY5qaqtl5RMIx+KBLuAaQ9y2oBHxkMHFXBkN
mNOALltRtYISSuds/JYZXtOaE3Tw5It2YXt16lHubG0m9kXqtXWp6lg54aLji8VlMQs21SXOy+ky
JlHTUTb9n/3lUT+l2oY4T+3vE4OGfrm1kppootbYEM4HE2ySR8OK97IhpgHtB4kZknxGhLe3gKHi
4gOIcSl1nbTOxSIl7L1BCeeYIxZAdws0K+0pGNMONUPjrtApV50fE3PzAh3RpviABzXPvGOQ6rTn
uddvFTcjggVqrFE0VonL2ZWxmBs0LmIljAvS2/n9IE62W+0WR0HR+D9r2XJVw8pfBVUKOJzY16wK
NMaAIFi3pUKEMcz1sRR+aNnEyTqAO9IUSXEt/KZ5FGZmbYKgsTda2MC2jrPHEpETcgopb5MxPTRx
46zCsUmBPmj2xfSheWkhZd6GPKuYMVB3QYAwvO9JZ8DGY/BVJ5y11/l+0KdCmN7RKUPHvbej9iAM
VV2zHucclAmMWsiyZM43ua5JuAo8o3kIEnlVnHVIZ21HnsXQTWEtVoz7E3VwpOmSaB+8WYbMBENk
yOCLMjKzAeMZyLXdzvmQaAfR1nQl6TTIfDo6CH9rNQCa+21Ts0ao9ba+kFlaX0w9+IlpCp2EFbJW
i+x7RM7GnlYSClDupvT1XAYTxpAU+bbGPGhCBNTmJ3jOtzRl/OzRo+da8RNMvk5GhVtuVYgOlDo5
Qt/umoaWOpXis6LVuKNCwUeWmehsWS6dOq36FQS5x5pEtHS3hLhNTvG7M4arorD/RLUeESfiplUn
ABvmwZh9tq3zTGBLcnA6nz+N1VjPDGrNugiM7BABOX6yWLeFwn2MnerJjhoDY6CpYWRHxgN8knq7
TtiaktDX5j23GeqHdow9JCN8C5owRWKjSXThkYd6qcZO6Xn25/9h6zyWG1e2KPtFiIBLmCkJeiNS
vjRBSCpdeCS8+/pegF5H9aAnuKJ0S4YEM0+es/fa8FE5DqXhrtTHh1amxmW5VFVnXJSqKNat5mYb
rEP/+4LFqI2ZwPw/jmax9W2q3OV//vdvl4+MkkZqbBCG9P/7pyH4KYTrufTaVhggM5GM/37T5XvZ
nX4traY7LP/4//mRvNt18v0sry6DnyjP+w0FwyYADvMJnDZZ6Qg03htX0nODCE23onPWg96bjxgc
SX4Lzeymd3qzbSeV/koAIh57+izLql+QxA8nlayWlM/i83nrI9thvcvo6Yzqys+Z9eGTuKIHovjQ
wooAiPrUmGp4LM3M5dVPsz9ZbiL8RoN40suYBlZnMzDYaiKcnkY1pTvT9OJYFuoJF5z7UPSq/syQ
VkUoWynH5WFhua6HAzLcLQ9LSwFmXOFqQzsw7NVZ8BlgHj1bVfbDfL5/pguvP4psJ8PHMXHSZ+Bd
6XNhJf85tdIB4+ZRbajNJtHUdGuL4F429iWz6owWX/efEcaHlhS9dVoGKfSLv9CzGakVs68gyiFM
Nb3qKW1zq8vePloaLV9wancFQ3cqW+xoORuYVdbZLb7ArMg9x42GHUxE5x4GGNjLXJmhOVikQshx
kNq+4O25IMiKbic7irOu2s2pv0Gpf/RaJTmn87bpG/OaFs02tQFpECZZr4Ks2GXdVoNQ5NTWp4Nd
cGXZwavtU1OCaELO6DOeRitZFmBAM1v8ka6/Ditnb+hh+5AGTf8iAgTLNkNM9P3hLrWn/dQmzkaT
ve6VBeaBqqf09yl634Bg3kxFZBdNR4YuL7mZPTIpesjaajdMJefmbh+3pRfjUJIJoTVa+GbV/oem
UQFpUjlI6a77ur9i54ZUgYYZLPqqwhuSGXKLq/cWk+vJJPgONOSldOWtCh4nmqc1YcDriXjp1o6I
QJD1gxOkd10/gth5qEf7PyJSD7x8Xy0FclYZ1Uq6rCU1oaw2hGQ6QGlvYG64YdvdqoVyTCtAmNOj
lk/A5oqD7ZPvMmzVbMB9NjIcT3yUUmF3RzlCPUCrvuFFnPSz8ojiFcUe3pMkA/9Y9+nZGDkaqJco
CyEzO8UeOOBnCQCCsLQn2RfZirESYtzOIrAq38IJuA51dyvpSLrp9BE0oOq+s77gtCD+COORwPW9
FemI3KXFW07jYKWtzQEdkd1sld6qVlnnfqvTBbn6oUz1F6TGb21ExCvmlq3MEM+16Z9AmDetG46M
t19NFsz5cILI5xxF89yu3JK5uCmx1TpKfSNVwiLcuHAfSTQiM+pcKPbdst2brSsHeikrUWHCrMWD
Cg2xK0ZJH3lgCmc1D/g8nKG456Pz6fbDE0FcN2oivHk+pXy5hWxw61n6TXVHXxpvpD3hXEiPfVS8
9NRcfuVviPAyf8CBHHmTH2FBb3q3fVBjplQhwZw4nxhUR9m7pHBGXPXUEfi1wi3CuqOx1fTqwUlo
BdSK+ChNRgsmeXdoxbxBK9leGFfO0ueQdpldqq92zsi4mZuB8/NFF6hepbytVlI1/2J4LtX2M88g
UpY5ojeL1YfB8kaZ+f9DgyKfMrdv6n6VRvXnqLqHTIs2ggoQ+qGnzyLV9WCh1qKyiVkTE6s+Flht
M87tQartWEoJMNNvPYl7wh4PIFaghCS4TwL/6Hz0g3VgCKBY0+PkZl+1ObwCcD6gglsnfrYdRvOC
YXFTMAIPWkZfQHp5MT1XtDvku9toJN4FhhmDIQ/O7T4bcTD36kXGw1216a73IS0TAxt3+8wmAuHK
vzj9BxPaCQAWp9ZI1yAITHuni7+wAG6IkL3aNV+1C4FghcYrlieW88mTobWp2vSBt/l31rJwpYzT
opBRXXxJ1ehuc7vYFoirlgjVwH3vhmLVRhxfc3nbt+pKGNVhMLpzW5oHTVP2Uo/PtkOUknkQ5OGs
7QQt0Nh85lZmnDT9b6F8CJSC+0Jjbaw6zdN1BZLBd6NrX6WTcHbCWzmlWxSij0LU5coeMV123QkW
+h+mFYgsjQDhfngZLPWZOntracqurAlkJ32M7pky/JlavF06WiOaxu8Ij2CCd/kXcvRDYfGmLSu0
lzazcQNBNMy3WWiICXRli1dbR6kRhDl3wfTcOvILZZiGR2WiIsiS5g+c4mOFJUy68iS+sRERp9df
NTYmnF9ZGuKk4H05KA3Ko7PMB0YKigcwjzznpH8fywlNqCSU1L3io7mJIt5yt86Sk3inDxGRH+gH
SMUOgm3WT1fLNyOsZAkvRHjMG3FWS9wIdsAmAfYgAnLeDc9ggjl5Mq3sne9wCt/IDLtOLp3X4b+c
SmmCfddUb8gq2lMeBD+672+TIelXlhbs3HK4im7bVjn/u4U2gvutobXRlS0GgfJicnx1FA0jf7aZ
rgXhVxsLlQTyYEixvFUEDQqRkAHNQfCkdf0nRxaEJloDstSXXhPGN1Mqx96A+eXI/bzbqIn/rimN
52RYY2z1dTRxHNl07qzUkCv2lh0ZQtdAT7DBKdV7V6feaD8j17qrg+aC0HxIOvFlAPcVHbCEhju2
CBN8H9Ufmfr32KKEAHq2MWoVMQGi/0lHx2Rm9UcE8qhAEYevP93oeKQVdrvCHVY0Dg5kJ+WT8WkS
Ym/1FXbK2n4kEWStDSjvYL286+lAIDvbO5xSGlemuA1m/wcxAN1CWmehXj+OpvYu8jOHYGeFpTvA
fZLtDTIXVx1NkYhhty2Tq2mJG8KIjcz7E8I17OsNYDk6vbqkMVgn3Ve8g62wq6hsqauKD8VJ3u/E
FBERqmgcu5Af2p1qerXJxuU46WcyE6qr8Io99bXK8/8mP7o5EcmUHDKoBAzrxaywOedke5W1Wa1s
eA55dI1UpoYd58RKupuKvL+9dANvhMm7E6mz45jie26jX/V8Rs2KhF5j8pOH9Ytqb6FzhHRqKKhw
0lzVyIhwUkw7y1I/1SIg4lLfoDZcR9hlBMV4wLTCT1aWonsB9WfzR0C8ESgUjZ5GSoI0GsLC2JUb
DY5413drDAlGoG78pAA0rG7qIdzVUb1tY4atGKMSOyD+LNkiHTbTbcK3jflGE+mdRhV6YZ1uWj3Z
JlU853J5mUlLfFzXIWp+jWE48a81Y/dE2Ew8yPqsM1TgDVKWfEe3OiGEpjXZYOvCQ/0HlVzzsPDu
DBPIYdrsW9vY1ND76gSEmb5D67rVpL8L7a+csxM5ZQcLWfQg+4Oeq+fGIOMkeuFnn5OaXxoCtqqM
BBUFd1bG4wg/fyQ0iAz1na8Zu4ami01Dq+7H7eAgto3sbRHLbcDZtyBSVmc7qx3PkOMmkcNBT+19
inO3o42Rxdq95adrhklKzURC7+ils3u9Uva1QL5TP+f0cke2Dx9tOk3hQ5B0jPlp7jQw1NjBpWFv
4HrvzCHaM0vYqNJEMBptguLaMQXx+/jQqNCoJu3gz40GvAMB7g2OedsU3hdyA/QWKhpwXkDGjQHf
wRE7jYDb3Oq3kR4dCkeceqtAItbtNLvxzHjcKpG1zmGJhHkCVtU+jDSiKroGdvlAjO1uKKctncIN
9qbtiPZCcFYmwMmra5umMFgs0JZDNezBZ2wrHUGFdHYS8qLiO5s4WxdimtlyG5Pg3pgWix1fo6ze
TIBSpG6hMrb3Sgv/Mdb5L8Zk2Pg5Eina0xiap42pcgBLk10QRNTqc0JAj95DfXJIe5i/Lm3Fe1Qi
6an5GmvOIVUwPKejVyjpJfHtAwe4nbRsvNXTc9B6s5VbM05qY+xnE+6smuq8+fexw3jPUBFg++iF
rblLCnkwgZokDcL8SewDsrI5oB87OwWMFm0iZ50b+r4Bjig7yYmhPgVmdk468ySLaB/gXAly41ty
ttK4eUN13LVC7Kx08KgZ56Th0d/atbNJFNWLgvBa06uF7gAdVd0T1+iVyiEjLVAV30kyekkBhFER
xwTC3BA5B96/Xq/ua6U6RjnvNJ4dZ6Csc1aJ8XeYNS1pu82pOmVveQlGXaKx3mpZn3E3B+XHYLX0
yCwyebRNNikbJOg4phRQeILX1K12s2GDHvkkgFMDHlNw1SJ+WC64KPeKTBl0dehmU8U4xE0WHhbK
uZOFwY4Z1wdzDxPeRKFuIMXYF8skqLphhnppkOQ5SJ1WmfQRE8f2pRLjY193fxga4bCZE9yWEM3l
Umliu0A4GmUKzylOEUB0xXvf76uWLn+K2n/BhTZMak6TQOfRFqm9qX0tOYU4qvAH5LRWtVLhrDtW
dxOL2iryK+1YGfl0HfKTnn2i28NUJkMK7dFPjiKdvpYYGJr1yoMTutLTVCAIZGbjN6EHcMhChYNO
039JoBhxMJBu7F5Dm0NvPF8W1jleE6yvc2CCK/2S9d5VzyqAgTMJCW9lXxgvgrY2QmXH0/QA/LBJ
dnnLWf+8cG2XhyZSxrlQJF2CBMGFVp9q4zOI34qx1Rx8aTUXRqGACJdnYSGx0n2dthSMfxc4azBY
CfeQSz4XbX9OPF12NqNQPWrm5LJdtHRksnBHsTlsFVYpb8HSEM0X7lmgNgtoL8/h3IF0oACXUb5m
9TFWwPSc3RIoaMMpobVvjWjWQA2tIxh98x+7BMDR4F+Th0N490z1qUM1QavqJzuO4A+FwvkGN0K7
w4xoslQwxPdp2f9+r1SPyR52SwKDbIwHzeBTO3DBcYwOu2MYz1KdArIBilfQrb78u+R9O2IpTofk
Le05xMsmW8zZyVOQwZAZ2/0SP2oaXTpvdjXDapewFsVvnXWqhBQrc1Bi39j1Q66y6//+QmNHKR42
R18bf8KsENcY42XnYG2aezbhoTEJc5mzipI5NulfwGdD8gCD4HqAB2FrNB66qTjBTj3obtU+/D4x
Q+X8CPvFIS36MJpKTCXDxbxzqu8uehrsoZH4p+WyAL5zO/ocoklsG22mH0XzV/WrSjPvKizEJ8ul
MVkmmL0cl0flLGAqcutq4jnd62A6fsFEBbpO8nyCzybVS8O7/5IvwlH7U7q2ZL+Owos2qQrDsMTk
7MRPqpYf+u9X+n3stOocPDIE2+Ury+8EKPE+9Aikhokxz60bqTqConYAzzfjFUPtT+fY1X7sjXlS
qqKWN2qBQtJVlY01RxUt+LCyTB+rIewOyyMrML/Dsuxx9DUDhkGj9KqZidWZ5ksF/XxPhIh77qzy
bwaWd7c8Wi5Ca8rKWz7EUl56qqzWrTNiDYgL4w3S3XnyB33niKC7m/q9rwb96gpGrcCIujMqfQ4U
elHitAxWfkAbf/k8v/tB9bEKDrSttTEeH8KuQoKKvl2Z6U/LM829ySlWR4iIuwEbr6VX29EnFRC/
u4mCaL70ZsCMookFSi9kMLiG/cYLS92AW4prYbmUPVYFHXWpl8UpxDZ4yYTflvTCs2mOFwfwAvOq
EpQzdfQok+A5ycNnpQnJTtL1fUcvfIf8Fv9lMTN95sWnShBf2R19OFVVeKMqg7mfvzcKne7gux2D
H3fY02KIXipo0iwe9e0Xs0mwTYV1h/ZQy5NzYyoab03IX6sFtxz5aOmd+CuaX+mJ9JQrkaLyimF7
V0iNjNQJ0UDRBQruBjiwhq/BCmtJZ517ufoQmxemN8bFVIe/swOfvln/HDYYUS1K9X3bwxGodJvG
crHclSDwfUDubUcLH57dWBv9roBI3xwMdorZR+UcZfjqh6aD8D1+hNx3bLVpPEbwDNls8wz9fEzm
Spc8RBzYD2I2/BrzpS8DjtlxCc1chDLzUo3+sDlXNq6awyqQuL6HiR9iJKSjLODIZl7H+wyKfYKY
qDbC08JHd/I1spxw2Gluy+GNwHIkdfbpl5Bl6Wm0Yd7EmaPK6aupvf9ct1aDiXccEBNHsN/c0b60
Y2ftmyh7cxEoqzMPz9AZw5Lckr7CUb/SYaqsKbpgky4vOTf5pcZ2dUoapCm1VOWFngvRQjRUV5lb
nMsQXB4gdHU36+jORUs0d6PTWkFyaoe8VU2jaugR6UO4wW/gYq8g2J1DDR1Jq1Sc+Yxfftdea6B/
sBcGkJMg+Hcq879yBJ8y1nX8EDcB6KlqIrC7HfjTM562nZqb+amoC/eldeY4MbjKNkekwFC7nW4b
6r5BAOn1LrAoONeJV3WpgdbUcnaqpjXrfMCrGjcE2OLduPF0xfTeUAYryS2CcDinsrtmfQ9U0R6R
bHVIiUz0cvPDnC36otMis6mA1OI29oN9mH9j0jTCsQoRo8E/0EuTvqQRP7HdoLarG0Uyc6rJ9vOk
Lu1DmyBpi+Yd31AMGt7UZiiiHbzuaRMcE6g8PaiLU5UzV+d4NHe2uEtS59Ox5c9Yu/VueT3aNJX7
Dl4Wrc04PIBYbPdxzUugI2+pfZTJy6sYahVDmLk5NcZfWt9Qx8/fLoiBIRpF2F24G5tVZcriqKu4
PRA8pOffF0uzo/wI4RMOrt9vhz45BonjH0StEb4HuJqoaKAQYP/n2fVU/i9jevmodhvGggwcdb3r
V2qtKOqqSrLyKBvjuJQry6WYx3RBFr2Z7XxnuxGxJV3zJJGY4dzPaYBCr75HmW+sRNY2e6KlYKi1
AsZfPh5slSniUq6YqYsbk5FGSjG4XqLVtE4zGamOOzu1Y7RlMnzSSivBMAmkktyInxiXIpY2cFoE
OGdzjdBbvnM0+wBM2PjoF9rbOFTxg1pAf3ZGou0CwxX0cEcYy0G3X4BXjrS1D5U+6NUw9PIjV+xw
CyP2PFRlcmxbsm5MW/YbLL0oGB0d9k/oR4+NSV3JjAL9Nu66KdnDUF6SHJbLEucwSxbme9TVo+9U
09ASGF27w/o5XsvUyQ7LIvy7oKrE1a21FL3Isp4OwPoUvUdW11ckPc73MymtGWxvF8+33pNbN9cp
wAl/lAbHlFKrxsWdLwgQ87PdKd2t1xCZLUvDL4etsBCWoTYxbmMW8edIuCGlLs3b8jki2/VDEjC0
dAi/mde+GvkSLKP5Q6WAi65Ze7WukqtWCZKZIyxLIJOtR9e0gRSQ5XWsgGw/+j7iANa4W8iEDbZ6
me61NNOvAdYp/LSu8RaMLTT24L3kzfHUAZLI3KTapilSf8G8Z9PGwDkSuqzehIxvp43JHzLg2sMS
yZwwl96TOji6X2jCgic176O7FUvkh7ChIY2R55IBe10FSqhfAAVap5HwgHJmNtg9LUrEAzCMY8W9
LJ9zgQxehjg19jIUz0v5FlbQOAzgaD2ggn3MMlLOWO/lZauiFC26RVuQY72sjllS+1drTk3Brjez
UkNHfyesibzXuYQJQPSofpwdSMCqH1TKyq0ZV4izza4PNwLqMBZwBhRdTqv8f5+s6PDo5A4mAECW
lUvMn6kUwRaEseO+pJqTT2h5IkSaxUgQ6UoqA++38h4RMA2+o51s63lZgpZLG1nueigZgEUjAUxr
iAmHxtLtY6Vo4UNSVzTjbBopdlYhHcGz+VyJbxw9zaabZnVGHrsPEP3US5ckaxFRY0OMTVbGBKRX
zMaow/Jjlq8Atc2QMx5bHVvWqoSOx0Zb+kctYvQ2FEk8Z648qWCGT3oUmze70X7CiBHCvjfnfAyO
GDc0xDj0SV+Y+WyUNuAYHb/eiUZ/JDrF35kjgvolugxOU0v0WE1GTZ8R+WZwnjjQF7ovxUcksFJ1
ops2YSmOAb64j0QqQI7tPr9nNDy2E3kJJ3XyBbWdwVRiXr6avq+2AdogPH9li2wJPs80IuRx3GD0
rCQtvYwCiNZTmb62A87hspD2TRdozfTBzdknWwvYCTwWx/dg0oYwW8jPmlGGDaOFAzbRB4TA0XVZ
Hswi/F5evLCi9duEZrClEHVvSvJeJZLBp0Ux3KTNian8KzAbThBBeRO6Yt50MrYnQCozy3SkJS/S
jg16+YVzPdVOJcAQEIH04aw+p8vVvS6UPTvWTqPep3i4ouqUq/6zMT/bwH3XxRwSGgXazZqKL/Jl
qrOluuQLzrEN3BwQc+Z9bbkQukQyUR1HhyaxWgLpjDux4e1uRk7fYPpsdand7Bgn7e/rM1QIpDOr
uicFtCehhbBe55TgMAKIpzdoR3ObWPCOXYSqPH2VLY6hvpymVaJ0r4RExM+a2vO/q8Na77ER5GS6
4yZR7kH4Hc6/asmg40gY8wkHhHo1p1TxSF0im2GiNDWIq1pyhwdb4qzSgovs6phxh3Beg6S/o2CZ
HsNYeFngRp8sGq1Un5ZDcGjEDl2eOaiyQKOI2mj8sFQtpTEX5Sdg0OvBMBPPNvv0NTBHdPqvVLfa
HwMDFSYVJmUKKX9WIujlO6RdW9WLargSYvw47nGEvRll9mZELjHKpfGmIMAkomoijSFgpl7P9eSy
0Tqlxu5p1PdoXtuWBQ43BpRyuglrgPvaJchdfT/0hIB3ip56GaUwSM9sC71+X2u8C+ykCT005Ee2
PNFjFOk+JnQIe13T4gfwrij9fInxiEd5W4VHA+ttCoPg6sQNrTJh3wa3sW9dTD6TIn31KwtN3B99
dq6pe5+a5y4dAmAyZX6zi3idNJBq9KehDSTov1Jeuo4lePmHdWbDdZ2XxcwKATrovBRlOKlXv7QR
EDodGj3ID16gK38UtYNaEryHqsYLruHLycDx7EPk/wer8LVD6Fg5f23ow/XiouVM5fIxDQrQAjaq
fT95ynIhHlHPWI+1zMA6DWAj8nn/QtF69B2LGYFTfssyil4cN3FuRWzuEUVHLzGpJ1R1lGhsgsz2
QvEKnnMelos/y6PcKQxooE4NwpwvCo3My7Kg1+aaOe4XREdBiYPp30qrYoTHqEyC2lQ6nltNXy1o
r9T4ScP2UbaojggVNWf+NXUHDB2GKedugl7D0RVrGGbufTECNqZPRx+fqjkcsZGp8xowMQ4itOJQ
Em+AtLCNPdE17TYQofLo8m5d6p0mqD7c0TUea8AYG5cZ22Z5mOp5DfeUKR9AJ3cXudlbqjq3MivH
C+8L8TxM7lc8JtWlTUgeGiFP76zK4cXDSXEaUQvvzSbOiTAJjKPoxmckJRlTa05GeF9njFDEADxI
z3U01BsryLHLTJ3cVd1LNaTFGXzBCZ5MtUvmdtAovlkS2HtSHE9ZoKTXCH1FNyjdtSIGT4BU37N7
M/QTNN9FFD77scjuSWq8i578GX+yg4Oq2OObEzJ3cpg6+/pYrcXcjvTNRj8jAga3qnR7Mzb01eSP
qOHEyD+K95XebJjJoNMPd33fpStnqn/4hZ07BspsV4aJ3EQCyeuygAe2rn4xobVJ7ragQ9MVRgqs
gu5O9aw88MLQZByz5DxhEyJqqEGtXBcAFjVdbnX6b/tMVyT96bpGLYJqFiBwdGQxLAFFkCNHKTTQ
MniIRZxxOsOWSmK1Z1WR8YbeGDfqXCh2TmQ9VDU64DleTRbdPq2b7jYlGUDjlnkKxyp7XSlpedD7
mMlOalzbMDwZEzX2cl9oFlhi38m0M5DbTTUJcdJoZyN0Dh+D8Ce2Yn0nVT/f6Tx5+PfA00CojtaZ
Lv6r5ShPxZRX+8knM0LPx1eT/Mp7DiZmq0HnAb9jnoYAPH9OA9gMdLYHH5xk62eoWwzzbhR2gh4K
ul1kmJ8UFtV5iSRaPlKsuGPQoOprmzwfL04xNrqzrRzRLX5o9YF/O2lUyaEP+jYsJuJdm7OpvEHZ
2zhToV+WQtiyOyx49J31+dBmzMdRZ0hiSMD0g1Q7n15qnfLsd+kwBU9qAH2O2Unw5tBFIA9SZ5aW
qT9Lw9Kqy32Lv5d+csm8sSEtoqfCache/Q1fqoWy6we4EFU/kYoUAQIaYkV29GNr54iFp03d8g1o
q3GEz3UzGuDmC/a9nyHhmaZXqNoHZ02d6K4cJETXHpD6plMzf52LGjSNbPuN1oTtuudcU297vVe3
y6nCkLbcEoYWo6Qk3Elp85jjNpNFOqMohVl2hyTpNrxHfojc/V5I8EYNZCxTKSQn+2q6/qt0TLj4
qh3vKmxoEajvjepqEsjgEJ4QmvzvQnJBxFQl+MrzBFIltLdbjl8FL0KXwI6kPogyetg5AyNPlKhs
l9qYQwz9hgIUPiz6fdLjYnRJQWIG0rHDESAfEdKkOiD2l/12yKq/SPU7ok1IeYxq09+1czijqFq0
1RXsgrglMjfzKei8XpEhC6t01npuVA8paBAGGdc0cdwzAlT2Ob2I43rjSJQLkWPUVDAs2FUtu33Q
DudGEWdGCJTdRvcYlPZzhWgcPp5z7vBfhh7HY4Gc09qb5Xdi2kAySbBf9ayaGnJ4UsSHjLOsagk4
BJ0+gPS4h/3AnK7q7tR+b0vPwMJ3uzf77slBDNTz6t6MwukfE8JpJ9tVXyni5/DPnjOr24IgnS8Y
ZR3IgxaWW8fYmWmsPRPRpR/NuXyrcrknDUtuygnzhqZHT8R4lIeywYWKTan5fQ9w97C2q4a1Xr6j
kZhEU4z6z2+7QB/kexp11NFDPgD2nXKAishs9MbqX/MyvBUMdo+6TGBBUuZt/FhlklFEeAsneUrt
9LOzZ8Blmc2TzNY/RKIGmqVXj3HTRLegwvw0H0GLlKZfQ4dhpfQVbFoHO3CpKExRLQ7ivhJER/oN
2l1rVD5XVBfXwsYMa269FHqddJqDBeW/GirxhLcXxWZkrAYie7d6VX+5OfkBFfaLulP7dQy4ggFq
0V9qg2i7xDbFHlon44as2jAb8T+AWH6FVD6axojEDeQbh82flK12NU6TcRyjwbgGsXEzm6g+Jlrs
bEqTkwGMN8S5c7k7le2ZVrHxUvqKdY3TO4rjdpU1qXJLiS45VQpCXK3AypMXJJHo7aBcrSTwHEu8
NJozdVg/8ict0xMvtLvoPbE5ZAMMdI5Og9N3BAEa2oVc/zaTwgwtuHBoVumV4pP77EJsTuPg4LrM
s8OunV0cuDKmXvtmuJo9a4oiL20gnF1Q5v2BmKVNk0wp/JkwvwHFQSoS4ZpuNFzTJvuqj2rP0eSH
nmfR4+/PRIi3UaULBxW+7ymENfFA/Z28zKhEXeaXpVLWkhRc5JAnXpd60YB4QVGxci6nG5lXzUYx
VIfpDb1MO1JQ43Es85aHdWs+JG3y18oAdTq2Yl2aqW7uSCn/cw+lp3SNpMJOm1d9iSmEUIS9wXwD
LA0KYf4AFDSBE9O5SQzloknDnZBHMBtqQgvyHCfG4Muez+TL2yHIyhT+wtyYM2SOzSJx7ReS6D+w
w1p/0b9AiRLOsz3WYotscrz+niZj+tkVGGyYkuRE/mYrtmBw36actNUJZMVjlpKEHVCdCb9/X+5O
LUyYMuXOsFvW7KSpK0rbsfh9CHeUPmUBHlsO/EEFhh2enWcj9jdmi0k9cfo3vmd8jOmXbH3Wy2MY
xZ9kUzRrwi4INJ/P5mrSug8U/s1KuELu4G1O9dU0I87UpCO4eXipOJM+lEZEB80a/saFLk5IQ8On
xCWumq2c5ozyGJG5+A077JFM7Op75IOevM51HQE4yQvSdKH7Mva0mq1rTXQtBvJQRWO8MLhFL2ep
fE5pBsBNvae1nMuQZC3tCtFw8pvw3a+dftJOmkl/YvmIp5DUlij/KlkF6ICgCPk3M+6TvMCCBQFI
LQljHUWG5b8ioiMMFrRfSLKcIhm1gJQnM52pdoJDNnay29J9iwdUOavanAZsL1mHmZy4FCevrb0C
5vU0NmoO5l7QfB7pnEvFfGrB6G4q7KiIXJWShlf/uCTeFaIkQwtR+T4eCyyWZFT5q8Q2TqY/ZPsR
uwAkdWazFsf35a1ZFFU+a1VcfHSiO8OMgkfGFtyfC8jgmmWdakPHuqZqp3931zIoIbvsoSqcCFSk
9FmczJTbHNb4Gh9Y5EVFQTxSFA8/vcXKs5yeqRWdFWerctcmWr5Vsfh4ofsEUMv4jp4RLIm/Dmap
iBQDocfWzkmE+WTB9zgRhAU3es6AgUIst6jIXTxumLmxayBVXWZw4JgOWlz8YP2snlVVWzNLcu7L
I7Yb0lWhh7JS88Wppq0HwErdIILrgG/T/AFGVN+xjoi9sGhLByImNhfyqgURpjUAUlmEhfzfvW35
iBk7doBlQRxUyF9zZ2o5OVFRNueWtPLlU78XRFTrhoDZVWEp9unfxUoKFPJ1+UZZHfIH82j5Yqt+
iunPUrioeQAe3VVinEKmf1xOqPijo1OFEnQ5qoLEwyNLne7pUJjPuZ+V26RL8qdCdjTjuRHMA+Fd
3XoZef27REntpSHgf6FSr0HhXbWqHr0XJciDWsWUTlq3+TDUusC/EH3j9dP21Nqgogxj9xszq2Aw
5GQyv9ZAm0PYHqG+CS31IQHn+Kb2Tn0AoOgh1x7RTTvQrpqhusXh0Dx00e3fZ5ZPTz1WKTmwMbYj
HAIjYo5WaRw5mIggajaEubf6Vt2ahWvuXbRZXiIaEBE2ggADH48H5wfKo4whyrW9lj1od2apNb8L
5XY1f1TZZfZgPSW5aV9yJIE9UA0vx3iM4gXlMU0y8xIqwG1iy5o+pEV9HBBafDQUX4OejF5gUUiQ
N5OwJaRZSf/Gbsq9xsl770Z2dcchnW+HLIg9bjVELHHQ7KbUoS/SBtQNoQ9Wab6tKxmanhUS3EmX
UDzVJvdMaQZf7svyVjGJItG2LOIBOvUuvCp5Ju+OKNZSQERfdszGYcIrbfByxIzgy+zji9K7zV1T
ZPmazgAP+mBDTSfAFIZ4KgTdPCA9QL4sVTDxlUPB+LBzznqSOcAYyeT59zAqoMcSF6CtYS8RqrO8
xRuyag5LN7/krz7CkLqCMqvOdTwUZ0T+E9HhMgYhKYmHoXnS86KHBA7+H67Oa8ltJmu2T4QIeHNL
zybZXu1uELLwpuCBp/9XFTSjc+aGQfLTaFpNorBN5krmqX37oBo3L5iG716lU8p3wf1k9TjD5WHT
y8Ond1HDDi3poGHoglwVLl5Vp/JYYTrpMx4uCKKktqtXrgjBeUYXdVS16q+QDzkjQLxscCbVfyDm
HggC28ffk8XxxGyh23VVmfLXArPdlZgiObW50gc/xPDulNjH/O7NN/uC3Qm2raaynmECMwhKF/Tg
TZjtpxZIrLv018xh6JN7bOcWplaUFiwsjYE2v2379L5id4m7E28wbCDKLkAT8YMZFrR8cQsFG93n
vzF4niyfVfcpbH6DjRwk63P9hUppuuSp093CPmQMlyElYzhAtlajU0jM3VsUM0qKhntS2otX3dQR
QiSQyun24P47xkOS6OmzQCkSFPNTn875ifAn1t+JiaqNtutWeW16Z0Su2AdRaz7Y5vAejymOl2Ko
b32Rvbgeua9FSMAwixzmiOKhfEAcHfBPZgaAwvuyaqZkmVTBvb4u3mdnIuZyOjKfYnWKOpb47uF4
b2LTZTpLCOWUIo+3zBaneV19k+PEyoumV9aDw3ZujR8oRNCLqINqQiI0IVr3gboJ0mFE/0J9Batx
sc/pEP7O5jBZO8yQMB0gdqjyI24uSvEVkQIpCTv2bekGwG8Z6wRt9jGRsQ0tXeQLfpcmR3sRET+K
/fK34GJvVrQS0SH/GLfb7lA2bM9BcE639cAvDS97mtKlPpsVA5kwr/KzLRkGamZdY7LeFmWWbNV7
pvwnzwtrz9Fw/IOa4GsFhrJYm6mhpXE/4IhtOlc/pk2/htGpxpNav8A2VROEqCOOG9H7PxsRQwlw
LBA7PNDuwix+5JUGIb9n2BWiEx3CoHlalgiaYZF0e1t2TUsbmxf1LM/7hW1Vqe8E25Xr0LTXxOpO
3RoT7yTGaUAaTWTrQyj3M2rGwp/02cKnhFJBAw3ZlZvZfVHVL+p7ZwJm30TR2G9yGf1FY3niShjp
sHgVxj3RHjUQVCUCiUK/OmbJ8qZ7MlXcanH3VHWNmDzLwZFlLDQM1hYpGNhNqPQsHnZM9ay28AuH
VnAkOcTFXVrbJ7/UqRoH574S3vKMJmFfm/MNsnGyhZNSvzf4+w+hXSCWDwvACV45E8iHXEM9JK5h
QLdbrN2/92KcyJ4979SWIjvrHkesvsCTN0I9vcAxLnbtojHhCJuUILYkxf7Nf1Avg5AhCTWRUvAF
kIs5B/BwDM4djk7YQ/LBZ5W0PlMvXav4BKEQHP+9H8YuscuLlh/nDhM7juXwSHV3Ry0e3tkApS5w
n+kCSCe4GUNeb2cn+9Jbv7tXV5Z85RCYd/Gsft06zYiNLm4dSI0PAFttijO48AjAsENFJ2iQr93s
lPEujBEsL7hTkgFdvsui7MqahiBQGbTUEjGzNUAR4oWRZ+Bgjgxwh5pcaBIQgcJ3znHEZn9QwsNW
cKUfQb2IvSjt5mky7towsbfqrwozts9RmyFA9KIHbyJihM8zmfP+DVNAffFL/6S6D89/sdOhJn6P
/MwutC6Ol0ePbtfHVyTP9qau7QGaUJjiXyOwrLYQHrRND6Mmy34NKQhlADcODFgYz3INkkRYVIB3
jOeesfqlNvC/xrDNN7MjxhO0zJIJJA9lFRh3A+P0wp+e1TECiOY5RfOcwOu8+SJk8xdZGeSGpIoO
nq6XJLn7CRFCJmrWmu6lY6rWvSZZkFxV0RrNYBTSwNhOoag/tQAfTM33YkaRequt4RjFtQ/G+RaZ
TfCqcqHsTP/Tywu5IynlHDYDYm277E6pa2dHx0z8584b7ey22JSy01TXN9OGsEj0ovc1kYsO9flB
fYm1LnhAMpRtpvEWxtn84ZeleU4XTKBj5Omf/FRv6Hd+NYmPw/3/kwSu35LUHfFf2ESrxQyS+2T+
mJP8t/ooXVExV83t9qQnofugOXoO80/4d6C/nS2Dg/nCDgY34g4ERfVUVo3kEBl4KceeKDTqGiI7
xA9icMvvw/jKdND4gUme5jlzM2ZE6XLvFDEQWtqxe7JVwpO6tnQL64DfkoSlXqp4ashiT3NoApEh
EWVjG2P8MBUkcG4GUmQuObdsoTXeMYYlvoGQxR0zr3/JJy2IiUdOk2RD6Lk4tRO5AWQLLTjwiN6r
kuTc6pH22//p2yl6l1H7Ld9zUN5sXNtJXtAynzLuEU82IE0O/VrGGpDSEDZcgOqj7C1iGlLb/kOF
V4Jr+R2BCdqUj2HMbHybJxMlCWiDXeXGPyevcD7DsuQeByIAcsZwXOPDWqd4EK6Be7njN+3XPfsj
PzskIoMHY+GoMmLO/JFvJjhjDFHaeDNDKUGKRliCbGru0PElQD0mBjZFjJJeq5y7dPT6uzoQuJcA
ywQmP6Rw0ru4FOItNDtECnhJ2YVkt5br7sGpw5C1uPWbc6E/JZWHxUuuAXPT8LCEx1xOdnqmk/Lv
MdPpO0fLyucBF2Mv9Qbq5qrmGjUEo70BfoiPX2vOiz0+aWT+9Gs3A9FJ5Kn+FZqW9tBq1oNmZMHe
9Bt2cnRmeTUP3+tiLk3mIV35fSwcmfmjO9Uz54O5VuEe0Iir4TpkyIW/ojp9i3Cm3MUWM0JKsO4J
GWIpL/7lOxlJ5aawWb0lSfgnxsT8Ek5yR+FyS1YyHvoKJZBe8MHddG3CgteSfTaj9mPkbb2T4z3v
RxdW3SJ11NTLeEC4+9hOtSVZwn0NmXo/ru2SPaTzo8+eOUICNdsb+KTucYlYzfqxZe3JBOMQqkIE
RxWMxY78ZYSorJA0wwwIj96mAa2V4AzbjP4wvw9dVB8hreKN7yZzq25DJKr+vSH9u0l5yMj0uL1p
ghGt1sfjwdBgh21MPwou6xEOYyhZhcHwhPHNzWD0MxHd5ikhKy4iWUaNKwCIeTffwkoihxdqa4YY
9CvIaue4qozdojoHGhBgIwbLwgYwO7pJEqNZsH8Nc9/dFSScbgLAeDXrGPJG7MQ5hBVFDUPr/hHu
EFZTFmX369cZhEFyXDKUTWXqO2/NiNbO0+P5pJqeglN/U/XYtEtSNCrSaN9wYGTbOMmsp0wjJwcJ
LglB5GIZsuIQHTA3F7X3TOYtHSkUp10pUmOb+m1/pm1wN4GvQ8wuAyyd0dPaJvAjka/HxP8RfUv0
GH9XJ2vaZPUdAxUEiChMHsclDne5JJsNxeLdIV/j4NNQCrgDfrRGKbpEAdx5KXHO6QEje8912md8
pP5DSOKGhWZqsGWyd9cvpNvW7Ah8ACMwlFLrGykIjzHdLvwIj2STYpT4KQ90HBIvJk7q48DobB8r
QkpWKTiR8HtNr7pDs7T6cyr/uey1iwZ9MnvQzLuaYid8nKfYMy5OJ7KrDgELYGt4cgzrZ7fEAkve
hLebCcBw1WN6tGc/zh7rxGgIm4gxxZKUY9WVf03nPr+FSafTg2f1V0JiRu6XZJHG45f6Z0oj/wMJ
OoesE/N2/WxZh9j1gsw6HhgFy/luN9N7+zVpFWHifwSdXXykennybPKiRNjru/U3tKq/7SAHP+Zr
GBXtHpmfxixqUrocs2y2aplkyo2SevY/L4OOn5zA0i8AkaB+fCfFVmFa5V7t8PKY/CTPZlr1TyGt
SZk0WZPnaBjFbaJtJM/PFMA7fI2vAZ+plsTOg+kS6ywLfjcjjmwIZqwuZVjvC6AbO8fAfe3Jhzrt
31shsIdbhFvjVyjvWNJsGSPiE8DHsZZo/3NDnmpAFfu+05uDZ+T9cSgT57z+Rta7xNRSS8jfI7XC
U+80+QUv+k3Tpuw1mpNnYNfz+zjWPwu2wUE8vFRyJSHGULpzCZuxseApeRBYde8xXPAvQ6ohLVhK
hiI7jDCS5p9K4PHP/cEWOzsK4tjKtG/WanGRDq3RchEOWY9KUqwjP4HfgwlnDPJ+Wy+Ojdb4WTXA
aSBOngM7A/bEQwbm/sHunGBbVh5dA6xTM0zTK/l7xCIndUUcDcCG1saioso+wyKxFuA9wCjljdFM
DMm13/wwM1GBQe3ZzNlBu6uWbKEY6z2+XpqPsqI5j0teHAcHB5fngyHOTWTGcgFlughMXYvqNa0s
DdcbEB3QxISDVfYzlOTufu6ZDbTUbiURcWlWYBTWMyC78vxfR/V15O8dfaB+I7TvOjstmRH1d60O
i+fQ1p3rKNnkI/vcv7OzpGEJ1NcLCBSREIHL2bVVGm27CL0j55J1niY+tsUrnRdsHcGuyK3xsNX8
iQznySl+pmRjN6BLu6rV7y0c5SDlIiZmWiO6nZpLwi7Yh9yVWFYj+t6oweSw3HzUAdmNKSOqKRGg
0x9z2nep/GQRt2VSvi8H7r+GqJ8rYZk34eafxNrUn+zRUPS4qP/aFv1ollO8en73TPurfwXLDa27
lG0BvlX3UTft22cOuSwff1Yhvt2o7Ov3Ymq5qo0yOGWlEV7WkwvB4keSLY+uRunFuAOslKlduh6m
NPADlGlTcZwoNN07ayQ7hD5V2XiGATPONJvFdsg4wQ+txYbdrnSTyFQ8Ayxu/3garDKnm59IHCXU
b46/xeNs3KFvz26lJn0fRgNqU47YxeDa9BfTp11O+M+DijFcgW55s0A0R5/mgMx2s3Y/YonauvKi
1txpPi5MVzBN8zJriytgZFzo4GmuE4b5rc2uksUy20gX1OajHkIQILKbv1N2Hr28p354zUIsqufD
uBEEZfZL8pMdJQCR/74FqukywtdE5dYU5IOEI/MrQWQquVvntf+IIQmlA1vg3IOyrHYK6YIGgU1b
aTNar4cAQRwL4BYCSQlmD+NfrTX+tY2TPwEH/OsSkqnWgCOuULu/VllOJm8U3amrPx0lNWQgUsBo
vNcWbfHdeoEg6kFpT9sFBvBuqXLvVQ1EYFIQzJa8jDFnpUGyC5F2LdNzR4eBPyXjcens5FHz9PBh
3VpPduqclEVioeYDYmjbBPHo7CVLPTq4WpOu4wFfzgj+Z1BAG/K0zitjy/PPyBAe7GUMn9QDf947
CkKgwAyP2NPUXm3ge79Rlj6unWRTAL65C4o/apHcDtyeG+zhYuD7MpbdHRB4tkvT2OyFPD6zxHiJ
9So7+Wlawh0llrbs5rMqN2w8CXB2UWKGKTE5ZcA5UNJm51RR4OXGZr0lq5G+euCbJsiPpihU5YZD
yhkXJZu2dbI9aePjEEHtwpLsjNKIoKNSx6E/7ZXtbjvQ+rF+6X8QDv2mk/i82NlwzaeiJX90PEJW
3KzSH7fkTjzg0Z9rQjChGLyxpcPrJNeGeNUsgGQVmx25T4wWr9u0Op4vXGAfZewOt1Egu9UqUoft
VqMEAawNcGCaJ2TjSbzX5WemHtqMWpNZOmQc+X0PNSt5BE4bMwljawUgirVTaKWbXHaexqDVVy08
c0R5dxhBvTv1TD0ExvT3pRFoMMnlf1Xv1RWBvl7dBruyiXMs7zCs79ZZlTeA9rX1kpQseWEhI8Pc
XeJpJp7TvUvr+LLUNn6PkX1n2iHYsWbPOLaGn0LORmG17oCcIkda7xlQdlL9J97DtUnQ8lzcl3l3
VWdb7u0Qw5GcYpKMWnaUf0MIfTDJ0C2vT7uUpqKDNbMbYu3k9ICE/j1Ap6FB17GmWMUguL14+BPp
RCbL/4LHz3EQGckXApP+3HY50b6hY+zg6kzVsfTOjvkamMP8g9MxjVLuBEzkaLkMUuICPTtUXpfe
PJJJdhSv8w9r3Lnt9D3i1npSiop/a63FQxqSBMj9ww5wsx5wXaPVGt5bIjUWdGvPLWXnSxMXBMym
wWmtP11yhjDND9FNaWKtqn2pIu7pmfTkFQAY1gaDoCNcB1JEG0Sethc93I3R7J8ac8Qfp9PRBBWK
2JBh4WYZrPRYA7NXK9nB5hPpM1K7liplNMvMer+YZnRJbMxb6tkkX86MU09xYJ3U+3j/Q+I6ufmT
UW4ZR5RSI0MQ6C91ZbZXVcJXBTNst2x3a22bVosgVAdjPP8LDw9e8B9LsBxvG8VZK4Z97RcZUk7m
aUrUXdosHNIFex+fDrU7dFYwJOgb08r9Wq+OPMBOSk6CurjUZZbaFhnOecKqhF/5iSKd4TaTnG2Z
jdaVCvlWJG7DlnRiEkeOn3Nz0w8DCQfmbbTDETxYH0D0vx7MBAWZh85wTubmN+aG+aBMtlgdADvI
4mGwqnSr9u914gQPCXkeLLPNbKvXzguE+QRHLVpTFVvSQdu5kjN/z4yrjwDegN1GnKqddNrmfTYg
DzLJAce0Rw/CJJEcOXBNambn+vkP7Fb12WYPciTeiR2q2rS0HsGFVjhtpnycPziT3wOfjWauLWTB
5aTY6EPh7hYv5l9tSHXUeh9AP/2iSk1128EbStFNQeJaJO+qDaPaN4azMxCu0Yys1WGhu43RPNWJ
+YaRPDu3izDP44RhLYra8kGNZBCKCar3+WaBk/uybFRWWunHLwNbxEPaOAMIBKntKCaMrl47vBYB
YPjApgscWvEYOURV8tm0t9CPScjJBAylzKv2KILaraMNFRHmgDkJhEWgh+UEql7vT/NHSj6n/GQ2
HM+sCnuf4Mw2JtzTGM5tPsxfkRn/DNKguFplto6N/02GnW5gqOaGgihWPFs03Avs71eEYScxDfEN
hhWyfza422Yq63cgnoArcf0cJw9SL44oVF26jQ8EPpPfLqSpZyn3+8o/R5qoHzN7go9d4skPmm5B
7YPf6m/7yyDgoOnGcFwcNHBUH2wG/WZTFmn3WhbmzkiN+g6fR/FY5bTnaw03FwsfIqvN0grE0Z3t
ehe22feKwFs4gFrxaLsWn1rSUSj6GvnCLdW4B1rg2YEnQUHCqEJdSHZaid1klcSkYYB47YqWgHQW
M2A8GGFEYvwlLHAQahZY6+6HSOmCUAgs5QHd4FaDXnBtDWS8kdkPB8dF6aFeVp1hI4ZKN11Caa+W
skteeU8yj1714eh8MEuaxr26zy8ZHGeWpugW6NwNgiJyqZPt4mLacepCHEM6QnjEcOhED8lBOCRS
t1F6taWer7Db/mQsrPR2RrRTorpROD1+gcq6tvOEMEDO2ROzJgqo/NICrToJeerAGPRuSggcy+NI
62Eg4u/8rt4PrvCGGhi36AZdLAPS9U8vkG9L37mzCpRJ6hdKkliLR7k52chx/lbYc/RiRqCx4xw/
p4hn7TYnHUKkjrTQm+dNHlymls4B3v6+Jlntqvbnap0uqrnbevQaYDZZVbY+0GmkjMPZrG0MiE7u
gOkyQHLJH12tB9VJmnntu156r26ctFe96GOWGxVG82DqDpXrTs/VrNfkikX15+RYf5+t7012fIhN
0wG0u8yXkqLKSwMcZghG2Ch9cdFHO6CX3mWcEM9EevSxFnZTVbYy+23axdwqrmQhDPskZv/QyrWE
T0bLMeWw206QP5m2SW1bFRTWVk0s/CFaKGriCBVe+E5OVP5tQJPv2YX/gc0GAIsDBnlsWuvmkPq3
MUQRvUg5NDS5+js8n/iBNYn+FuEbRgtpInGcxKufpXjUa6AwDBgvXcCaDlD2JqwI9wqkwGCIm/CO
z++oMaS/aQwhAGN0IFpqRIv/fagT/+/LCH3OAcmDudOZKxOiRiTS4MHAUzcUrJPTnoFhuQ2wn+1F
BikLv/ninbwIraQyzPiAODkEPHC7jfuMX7Yp9Be1t0gjTPeoR3a9ARlWZive2qr39B0zbhlGbmP0
svr4ZTGjYLOa4lsTDeU0M1xLLYC0hf+C8Hdk6ppQUBUBtsax8fob1PLJS62jlpO6lpfYXtlWNtZR
4BHazlJoNoogWLkdVdO8YLgnbK0WNNmSOUDvkT0XE2IjJA7BMoLlZLSlHlppHp5NF7uAdOMyrxW4
cbtov46GqGHvwJpTCE+pg2PFQmarXvpOO5/erASlppKrI0nbCBtUx9pLePHYHH3aVj6lsbqIvvwK
hHtTt+BhCAiKZV7c0RZh7cwO/F7RFU7xiNqAmCNVGKl6SD3zCu7r4+QPG6vtNp356TPZ/woYZe1n
rXfOvV6Q55KAFiRxpTlw0TDrCYCwLfgcEexCPJnHd3XDVV9kL/aKPRkyySYjRJKdpml/r32a0nR5
Gi3zQrdRvNbz4l0dr/jpNl18Yyce74XvwIy0ugEAdL5ldRQREjlwKFUSZRMSRtugkHJYJMvrvKzb
H5rmM7KSrxpfoIjP0/7Qg/LEzh/SuASR9Y2zbF/VzlkpH9iXJG8Ww6ptpMHtbn10lXQQl4WEmHUy
lPMKu60Jy++0wkKYALpkd5Dm4zckscixa+b6/n3X/1YzQvVQOdEtJXENTWFdnCs9qS/psDQgMobv
qmgMXKu91KPzM+Qi3K4lKOcvS2qcKVsCmd17xv97khGljzSqwFZwgaln/x5M7OIkI2Ft0srZeuyg
h23JBPQPiRQGtwYLexy4E8Ou/5SVztKZ36yFLnj6M4bl/KTBjTklvk7qUlu+68MAO5T++Go5AGCW
wqguXeJ9G5vBvMsLottDk+4G6e8npiO6TN34FcdMxJOWNYVFENnZIzr+OSLaTZN0TuzbpHCIhBEc
EIZNlC18IHLbEumMYJVrx/VArLEt0J+Huaoe/cDeqlcFk6ZraJj1SZ07bskY3BYAlfAl3/MLPy6i
Ns9qCDVZjXFVtAD1sr9bvxsGGjdlFxUELOy6mQnUNHMp74egz3eR72AcTWJBBrNWfxLuYO8C7ozn
oSCSOAow76z3GdTwb/96fSJ+KrFJbPFrQGp2bCwMaYUZ/RbS2aoe4nTS79QCEqs90iQImmmjfZvy
IT70JjDYzpn2o9H6TzqiYKYidf5XuFzp2kYL3OCzthNGPUkdfo6efjaqFhxem1wbaPHf+un7ur3T
ESFUi9v9aYGP6wFja62utRuRPMiVjdl9aJM3VchBGo9PHplMGzG6AY797NTYCFYFoysYFrDcimKr
JnecngyoZKg2PXowcjb3QOieyyICpZByFyv6fK+PaCglwcSRXYYiqSwT3MDFBnvQZWgNIztDkqCu
NuHvbSP4TLKxhtM7GvtpaqbjiPbsFoVFcCNqmk0luCdPmALDTRNdcoQgNOXoUSKzGM/KrcGhScaJ
xeDBogQJxuKjGWvrmyfqsxaZ7nviedcotJxf2JmvZduTy2R6uyFKm91UvEOd3tn4yG66/JliD8SK
k/ksneTLTB+k5mmnlpJB1yHlw1559bWlgzuRz2fm745wq2+NxYavHftHk0QyfGOuvw5lugzVUWIw
VUO2CkUH7YJ6UNNxtaRiJryPY/1MLFcNStwAI6AF9XHtIVyTb1pCuvpJmKaF+k3asml5NsrkSryF
SZQKv9kiRhj/dzHB2AL/XFY+DnbQ7GOHrM31K19VyxHlKBwfKUlLHKu8dxv20nNAzKIc/3IP5p9b
YVoamwcIgqB0iIO7z/W6O3lSUVxcIsuDryyFxW6mcQdNMMqEUh3ikC1PasnMRDsffXMPjJSSszHR
3w6C/c1iQWCNAyB3JCyJgXYYusEEoNg2G/dqNN2dwfjppOTK/9TLmdCZy/h2wk3SSiN+16G/W381
2jgisvZSMuXjsb8EdWcc1jLIncGksJXKT5UjA5KmucRFF3TaC6VMu/1/drkkZ5PGx5AFXXF0MSfD
flAPwplRfBsw29XLAW9X4br1dVYkEqo88jRS7z1cauzOHeLRU2k/1rppH/8NJNSzGovcxpjRlKlJ
r9oZ6HRAYuL/T8kxJ3qb/Vrxaa6ebv/9uTyDdRF6xVl9V+KMH701iIBpwOi0IbJv28qyV6G5uy6h
xmy5yUO7YziuM4l7V8+ybmjwFBJgNEpD+KwbKB09y3pUD9YAqjUvw9D5SIw82mm5m7M9rN9RA4O6
sY00vg5JF1/HzP6Tg8Qydn2uNxcdX8M2oN56IsPSelVrD1+gz+EouQg/rw6VU5qXtJMRDczjGJWY
704cd9+yLKFlmRLzNWun115qEBlDDfssGmljCKGPt74GjK9qI3HxRRz42yLzIZD7CG+NOnqWfvB7
1n/Fa1o+ly3o9dIMh4/RQik6Q95an6n3mNQOm1G+tz7Ts91ogC+G7ZqSHntdt6iIWonaZEJGE52G
tCHmQPB9Et6awbE35JaRYa5F/bWd/NcW0s+5M2MD0vh/nLbqmUNQK2UlQFmT9KUo7oeXlnDURycR
6yvXKsWWTmmekblwr0P8kYEnVZPDpsU2PptIcFQLJDquG1Yo4U59T+25ouyUf+ZaGVOp5cjUtfsg
FeAwOxRCCMd/651XvrWoqumR+plt6PzbKAXcLWkh70OYHN1CZS8GjI/wPFJGQUu9q7PlfQnQsyOQ
q5/1GHlEnBJT6jHtYOuKUpqtcHRoJtRtnhWxP5NHhNdaX536enDXBxe3QCreJF3U4kSgamtIIbBa
FoJKAphGCJbUfby17PKuBN0PmXepihPGO6y03IJtADlnyy5cb8WiYPmCjWKZH93o1OzOJZ0bEiV/
cKac4Ug6mf5k3a2/lqhnU0AFPB8KAZvQ6IR5WCJb+JvUsZ37pv6JHyhhE9Mmj7V81gYES7jFxokM
86BWODOQmI3UwV0tI7R2XYrg4o9oBuSPjiA+VTa26B0Jo1FSKWOBdZ16wzEvyI9tE5D8/6hyjTZ5
+C1wGpK3ydYjOg8yZ7iZ0+xSIltlcNzzU7XLD/auTJSaePrIiEaIp/S8ngArmcHEQU5RC/XMwOZ9
SHoAmGz5vnELm3dV3Wn3w2Q4x8zz99wmJW8Lpax6KFL8Ii0c97PdfLQVHZ8th11+5JIfrFpE6hw6
k7gmhLuavySHryGScJvPfrEz/7tpiLO42i5Z7B1rYWKMFY4NuVtMbG76b7FlfGqpNz26o/uLM2zD
f55eaAtZzsWEwrREt0RaNL3o0WLfEU7xXDO3uAze8KSWsULmSalnmTiyG8AZhd188PUV5KV21cns
xNuUtKJ1mkEO66lKRwceCjCmsWwpOMYFnnomoIaxM5bqLNPqu5t6FZAtiDZaqpgwfVrbMShL2GAe
5avs+MrOJ7wimg/sZR/H2as/EztyyU4iOMmxOSeV5jkyBphIxMxlRUZ6iVq2+F4QXE3LByAYV1+u
bpPNE4GeFrYJbp355jmScExXb95NFxv1SllMtS81uWuZ6YO10raq0DZnJ32seuYNY39f9nH7qzbb
e50F24fhI9D1063aVNZ6Vp8EWz3us8yDp9SYdqFU66deYm+M0roJK2I0Y9tpDYjWbB+swj9NvkPL
F6W/VuUJGC6YA2l7t8rtA/GzJ33zfmrOiabF13+sNbA445VLKDgGy/RCndsSzUeoeuVULJdaA5+d
GUUUp5BqZsMjb5y3/r2fmdc5CcSBYdG0d0wibjXG5jsfCeWvutOzMxve8WSk+XsVLe5zQtLQ3uxz
pF/UDyGXG6Vta4b+JzNXuLtD4n/i40X+1VCezulLm43L0eiA65ost4HM+OdqQXFgpPqFZT6o+X7q
ntUkOIUDxv5pm7DfuS0+KIHEo/jVXD6EOqc29AwJj/emtzKGfCORKL1RD+xz4YBicIhwn3XLy8CH
/Bgb7p7QhuUlDnmrliKgaMF8Dhio4XbbJNeI8/z0P8/GiRSBsZaksS7WWTfiqeoxo1/SmLDi3GXQ
1uqDd5Uleivc/g/b3iOjRFLgsBoe7MnDUwnK7103kd4IPBA/x8A/WGmifXllOkPE4dsczMyT+4qm
au4Bs7iGa9+NWJk2KJ3EQ+/ozlaMFenraq286DZGRKnU6QwmQHGYOSc1Mogn77VGvbcdzKY/L447
3jxAcmPn/7BK5npcd3YUhLsMZvYlbuDQ1hoOPBGisNeLN5IWPtrRu/eH6afqH/qKfOuinKWckKIX
kYVkcDcsV7n87vMZHvl/j63e5ctFWoXY+gbJGF0a1i9tM7TbVEO/riFXV4s//BHFefR+ONhqiSwx
7btIMAX2zNIB/ula4GZAUajlZcFdnoXLBQP5s0/BtUpSoGQ5aLa74ajFMKfqoNZ30TiKT5uahaXE
N93Pm4s6MtEopcSq+cM+/h546LjVED8DobKvY8Sw+IzYldjajTD4MNvODAcOQ9qJnYWA/9mwrQ7d
emV8K+ceqTjSY/hxdWSSHp5O9oPdMLQuByfbZGOO6YD5MwYNhlhN/sJXwjnjDW4f5x0JMwHwBnDW
OW5/9qXBEVj4ym2MIrgKXKkfzZxZmLQTrEncVpHZDW+jtViPfm9B06gy7Dv8b9aql5Q5Ugr5p6mX
vS+GOyRnF81OQozw7qc6PtXYwpIpSUIcFyDfGPCgYIWCPsGyzfrQETm4sW33nM01QRRGwAzwv/4i
x6M77BkmqX1ZYRi/pqByDn3o3ysFcVLNHxg9vKc4wZsr4QrD3NF/xPO6n3enFpFN0X3rs0jOtxNj
/d0PjfG3CE0G+MZRMb1XV/W9AKT+UPteufOwZb+aWvMcR8PvLHUkRJJajGKoA/NQ/GQU3E9fSzGC
BP5TjOGhc3uPs7y6b2ISgpjwbII2A8fQGwISvDxU+8B9Gc3qyVF1GIQFYpRieerDfknK8J7tbIKn
wMIok3jZMbe1k/+yeJkGmH1qf01ixNLSGexsq8zKQEZp35yhf01yMzz7XQ8MzElhZqs6w87oqek1
wgsdGf691LipB6NvQ6bAOeGhWbT8qvn7bnbujee4j37N/eyQYEf7bUVz8RP0udMUxB0kbFAMHBnA
SCMEyH5RnhrL/I2Yqb//9756ibn3W6llwESkdEo92NnyNle2tr4Vup21rTvyqaKxzEm0LvODHXVM
yUfNSY7AAFD9M/GMvQqIOwWHWrHF34m9vysSn1mWqvyo6p2rnTkMSiEzRtWHRQLYUc7bRtfpQJnb
kivHsxEcxJniE7M15jMCMdDINN2AqzWBTFH2P8wi42tTGdHJnOePte9VN+3KtqpdFM3vlemJH2Q8
qqLHqG3iI5YZBrps6tsYuIbbAvQiO8Q88PXrVpP+v+YtTb3w0LblTSxTfXFL74JB/Tz0QCANjSER
vAC2aING9OLIMY/ljhlHI/JqF9TxM+r+5qbLwbuNZsvIGJwMfmRxzJjkA5Tury6bPrl3YJcJYOuq
i053kuVmkOsChRkNnCxqiGq/ZGjy+Oil9j0A3JQFf1rWb3Kr0z0HkE9QpMcny081GTKTvmoiedTj
ZsLW1iId0LX5OpDauVEVxzCgvQUVx4Sqp+rFH1acWbdVW6bdxqE0DX3nBoyfwOWkW33WnGPqFfMV
KdbOhZtwj4LkjU4TsWwkgzJpfhFOYes4QWoTW92lLO5b59MW4yiPeSIlPJ3xuXIw/h9fZ7LcttJt
6Vf54x8XotA3FXXvAOwbkRIl2ZYnCMv2Qd/3ePr6MuFbjluDGhwGSftYEgVk7tx7rW+po97dShUT
e6eRHs7C9opAnLFYldOlFFgFF+uzz/H+G2pRjPjDfSb7iTgyMLLg8NwdATrTazl462ANo8IpIaDz
hPc83kK1s4WipYQuglJ2MRUM1zMTEcsLbwOtw5NRN+yto6Md8ZWHx1XuS9Pq2M/k6sktKl44BWpA
WY8ZLF2YqWn26Ivlxeh1jH4Zpr6k0O863fELo2J8KRaJYqlmf7axHuOgY+eSg7gxUPVLZ2aXsTF3
q6JprOjgDLE13QqtsbeBjTq2Ip5DFnhx425qe+q+BFl21qPKOXhjNW9lgc75czMaWNC5vn652vRU
FMbyi7Zv+dmGxj8dg7eLnGIg6TDO1WSXvkI0mN/G40+vF4wbvXqpadc/ScFhALYZOUU3PScaSe5y
ADAVgIk0BJNb04CtGnXlMeDik+YXF+PHGTYB9A7DHsFzJ8Y+FM8KlXtYSsYzNLab3nO842Rl8Uth
08kShyaU3W+SldQwviisIruAl7N8NY1Ngp2s7BQ3ZnXMKofYn4Yo1bVBQ5mxKTWTAJxSzfdyz50T
FNt4eEwIAaHKgpTYW7XFe+rGCAfCHFgm4dXPHEQi/NnqcJZ+LFSO6MxiKPKm6xzgGEefQ6IuqN7H
9jAHA4u/o/e/WRPuTlUiFouKYpcrkDj/LgJIT5G9LEuwLTHz7FySMY6xASkeS8L8fab3Zlp4jtBm
6LuUq/Wp8JrKtwZa3lynyUkdjM4PELcddexFzJQEBndEXF5TPFObR5wqAAxJ+Vxph+1lFcLOaOb7
jvAxmkfmo+UIwgmx+77MrAkbNUB63kD4P3C1cqZRIhofKHeumQgAjMiNu9p1xgRjIqtLvDICWFW2
Q7o9ZqLn0mijz7kbXB8rWXf2yuVpdaaH+XdAF/hpyTT6I81uUv2eN2QRTs581lNC4AwpmFLGqX5V
EkNHjdf0zytaV/YuNETlDV7mgzHkPU19LXvFzv1SFhrZS43+2psdxZCwToxAlhPBs+G8onLnlvws
8qV4kM96MFW7WEFjFxVa+qIUhuvzEyS/8u5Tb+vowuaBoKJq6ORkQXp1mr7BviEUXcTjfLHQC+9i
Qw3Xj9cows366dZeMN3C4FYPjCeSshoBhyNU0YYJtWKZvBeRCi4D4o0WDmhKxDhCEifRHFJ8hmQR
CcN+EzF+jqvJWbWQzILL81B03+TvUtNqEQaN8NF3uP+PIbszngdBN3QXe9wmCL653HBCsy9u1vdM
9IgNUpS7DURDAuKzE23WYD9UVfQ2Zkbuz0Hym4y8+G3oVbrPKsL9XR1G39fjHxG+wY5/62iWqYb/
iBnxEI44euTpSrGvWFtAbI7E8jgDd/omUetD1ZG211p6cKENU7wBXSVaPcCCWMTJNerJMNOx7jJM
qecLMQx39FQLUyhw2H9c1T0RrUvlGWfaFXiMTdr7bpf+0RGnWnpoxWwzxKm2tYj/2sh22dozg84F
AIQxso6HsFfC3O+apCNokAclyYMrIr6jLbRm8q0lWX4BRdCQZqV3uZ0xbU2e5asMkuw6dkPlM65z
zSoMGTyLCAxp9KhLpqFFNpfcBlgHrZ5uatIG6kOOk1Q7/G1ESnxsgtK+ZXmoY/jiB83t4dVzEJvr
wxc3Nbyb1MayJHj3bBi/VhVuW0y+nr/q2egeWddWuQZBtayC6j8teW/pLyVqCXqUS/azq7QDo6/s
SZmC/joM1mMiXeW3CSUn6IY37nBkEvXwAbmoOCwjhK4oLQ5KM7Ep8Nv19VFPX+bKnsnSso9ye5UP
Y5ygqKlwfablj7nTGl+WEQiOUF1KPXXCVSZFqWqGHZ68XXfcNB3aOyl34HfI/JTSz49iDYqYaHLK
B/lL1DR6gJWq1eTF4aceYg3gDAekYJ/1aOIkUFc+6JOHHT0pP0YzhbkqpDUOIopbhAHKQTS7VdQc
q1MSw/1X4ng/FXSHpGEXSh05J/Io7qhJvaVHF6fzeZ200SImLgaZdQkRaBWCRF2GdxjQPKcqgd4W
WHL54BBvBcWcduBQdf+EgvSTRIlCQts87z1B+imX7mdkbK3SanF2IN63ABrvHPZCkGtutHNrOkJ5
B84DZiLfaOM519gie66rCo7yYRp/Lu3yXh/CtM1+lH37kyFE9WMJqlvv/ZbakrGLs4uZxwI06GnX
xAk5zygeJuJV4FPNxdbAo3IJldx6Ut6lREE+SEkLgaeIWx2i70rwuttkDt0XmvVYjcn5xhLG3o4q
+pWoyoWdYuZ2L71LOWUxKdfqlWwV80udhT9HO7wbsdtdVdrYp3iZfkm5uTyvRcSl+TpahpMUjbRG
aWOq6YdtA6te6pcQLASHBKiSHzth8hkSNIukV0Bs4IzVGdIIq9+mNkmWhrJcxyQ1nsNBXTDi5D9R
KlqXMsyfpKtjyR+ygZwy1lODryyu86HtTPWqOeyKlZEXax9TC0iqSS164rI/4KGZQT4gXKpTAYqK
tbeF9LOV1b6RVuqhPNDOn1913QGHFjuPPh+OfeWFD63WgvPYRzk0pDLeGd7ccHERAZKPnOLCefyB
2B/MjFL/mNLwkow1aAUxsS9nSyMOkgpfFk0F3VofFX2HeIq4qFVXplfuQ85lTBPjDYQghrNW5Wuo
va9hv2R4wYUip8VZUaSmea3olBzcpMapIgcpodpd9G6gxwsmg4yoLD4WY21vaBlpxJVN1nlayCPD
7ABsIGfZqmeE9yjoRBDQnLwsDNlwerfOqQ37+lJ7mNt9+TQUQTP5YNLJyYkn8tU8+WRjoddDbFET
kCrE0qB8Mc2eo/tIb1G+jF0+YYcoRVvU4lQMaMev8gdE6PQrC+ZkN6D2Wq13pqDLrR1RsquH7WgR
c+Wo8z0ITPETRUlAGDLQMVlbZBpw6rlG2weFTGAPQ6UFAalHxh4Nb7qT9WhHVGoAusj3aK8f5eVY
TjRb1q+yOI22c8nLFR3qREmDF21BAm3b9s+cDImXSFlaYd3wtiTtebuhTRc+dwO9X13d56zEKmMu
xxjx17H11BKsH4FXoY7izBtwEcoHF13s+uzve47403TElFFBktr+/QPwVUdyGi/dNJd4BezHKLUD
cUYdIF7K9RgopkEQrc3iiHX+BrSvdPGTs9Q3rvFjMArlocGN8gtNZdho5c+QpUCA5tQqim1Rq074
j0uSVq9FoiLEiOv3RZxfESupAj+KUF+81DgsNG7S0M2tZzrKhO5AD92EPWkK+lL9pBwf92Hepl9Q
yqVAEVOgA6WuMNgCKT7vx6M9N/WvVGhcNHQ0PvrNPaQ461uhw0+UU0qnz5v9kiFSqWYTRS2VxTHq
uuU9w037c+g6WimBh7UVo1MSae1jGWKGyqDRzzrK+E2kM1b3yEDAkGWjiKS4eqqns+wUAqfWr2Vu
f5HtzKBtf5WB44g0KqZn1RA8ly5b2dBwsjCnxjnlc06IEf27yA2BPCzW9AwZsj63cZr5igGFnlbM
S5rz8YK/OWmd7jNUGz4sFWR2MDcDylkAd3IFoWA0rgFaoZcenqLf9J3LQZoxqFyaupJRVZZGj78z
nmpkyxmVdNqHdjo9WRGKn0FPV0GTSFC5q1BIzW7qkS1702HpnffaVfrDavvD4/40IOC9j2Z1yaom
eJUP4HUeSI+jm3ylwBIANwkIqfMS5bUGt/JH1WknSe9rneO8VFjflcyrPnI8Nn/uxRJsaEtcV802
FY5oH7l0FPKSxL7TMIBMXFBcGsC8bYa37/tUg2zsCLXOe2cv9eB/cQtNhxBzFY+BVfiegPd60wkC
bk11/rMq5aS8/tUzyGd0AurSu1oWMStqArk+7OPmtdVg7DUzopym1uvXxMOKXHnKm+qa7iOHJSn0
cHVNhqOJiWZtCyP4bPcD1emWADJBlO20wxInx6XVve+hAhaR43bhV3ozAvwUjs4mjpd9U6NJIK4Q
e7VaOxi5Ve2YF0XPiSkoGGgX0cHrvenm0qBE/R1TZwmv2FKIqC1ysDJz7BY/5l70jabNDkWE4Dan
NkYgJOxGtO5GtBbR7IOGru5IWagpgRtL4PHkMAXuWxxfKE3LYjP/NKtmfmTB9CC45nUVsvWkAVf1
+ADgQETayIiaROaHTaPrRenoXa29+dTsSJkOrO6ihsUXXXHprFhOsclH9G5OHpq7iPPiC2zkEBKZ
Qgir2+VkaPH1rpHT/LDmpjjIV6qn0sHJMzqw8vVAcOK2h5a5oUc3X+Ufm9jKLSGLn6/O4liHmNlm
kufHKjaPw3IiIhK8tObp7n4JmnQry+a+VbZRYe1Be8PV0udwG4GXPaUeUU+zcXcGxh6ceLP60uN5
k6djOe3++yDfG6EjgOZuHvL9UkwK2mpRznrLuSvrGbHU7pDuWpNJgB/1NrZ+D9rp+jpPxp9Tm/4T
FKS1rRUR3+Wb7fT6OSrt5lzUdXQl2YPzTF+ZOMSNeNsa/ReWO/3VstPvDf4zP8c2d5WCfMNAWZ/8
F3HQiuhi2QsAW2GJ1S33V6kvJHQzxNhGgQFhlyLxbS1Oh4qrdAnsg2rnAL9xZZ+NwGhvGeaQLVCi
iHgmtSdjMbS2C7LWS9xnBO+mZKGujY9QaTiw66nts5X/7L3hY66zdGcZgQewtruFRHm9OkvsHkaV
jAFCgM+hptlfCfI4JWZuPI3gWP4aWVQFrvSUP0aR5bEw0uO/6sbIER+KrCmCBCuri2HKEkZPTwFF
qmvIMaSuKCSMboqNjZlVBGK4zle2TGVlCv7V5yA+ZpvolxwZg7hrnJ60FTOE72o79S9ocJQ/prLo
GwksWv9OB9IQM1m1G2uQ2AwUjK+GE+GzCJ195xrGPauvUB98GO4JxTHJap0/GFV/XZ+qMCl97RS6
nLhWBYBu5wG/VzHpVXGDy3lrMCjOmXYMiFgaiI6heHvPpZMjQ1I8aHrHNo3t9aUtMlNg2eL4xqq7
c/LkI+vQRh4MSDxHCY1E0EpPXea4WLXx6iqzcp2gNTzgP3w20vggUs2xM5ycadisIlRyEhbifRHh
MWZA/USgW7VPVM5DjFapUrop2kiTmW6EeIbk06RStj3hXrd5AD0O3hyIqRQXB9/XhlXTECUC8+ce
TAMAHTMsH0jbyhs9w5N8tYi3kpCrLQzKS2kNvyP24M6k5SdOdpVTZX6tTTrfjs20siILJR8iC8oW
fg1CTeRD4GIdJ8bK2v19j550SjoF3pDBtcptj0Ds2NIj2K3nsDpkqjhaSDVrDfRUmX6Xjr6xzuxN
64DvLhAKPRX5gqMBSfF7gfgjsaPnSbuvuyg6kUOqp9NtmXqm7nWe3dIE4Dwf01mbO3dfLEt+tlD7
nQwSn6WPFlkE+YwA5qGdiLV5TpT4QEA2k1LTc++egQAz8kIuTOFnLTL4I54VmGdzsVim1ZYmgNC7
RqGybK2UADiujF9mQBaJvIqQ/lyyvrV3ZTCRQys8w1opMrjtrMftnCL7LXTvrGsc0MzGa8lsTdWd
wKPSGtPQJYln5WJek7zSdlkFNYPetP6M+BcsIbBGf2Y2+xEX+XPuTAd5X5XxrKNEFuo6NeCkgMyD
7RIuTKKMb4adqy9xSO+JS3nR0u8EUjrbaLbB0Bu/pKAaEde+rzHhVUZowEcThIXJHJ8TB8uJBHJ7
HkbdRLlmLc7n9R7ll9H7stIPiKG+2DNZ2PWUk5xNL3aw4vgzmTpUoOmeXIp7CATksMrzmwxTWTHe
JrfxnhjklzdAtTfAn+WzQsN79/eZMnYI6E0IVqusxdOZ03p9TQh4ZaiHySZbVIq6ah0d77pAZZnI
oLcj6+r2DpxLz7DPM6emZwtdGhMZ65F4ZfdMS7h7DqBZnTLWOt+h2JOKDgd41xG9jbMrym5aiz0a
mmCEFy8m5kUloteyfoGPY8cZ++C5N8o3JaktDvT5fCzV5Rtgg3pfI9QiQbcId27AkqJoQCikKSxo
c4RxHuSUKi/2YYYjnsy+m7ckX8MxVl4wNueHqFLnm6FBG8ZC8Olge/UROHOx4tTAL8lyNmBhnqNn
tU5/sVEhVLBm6w3k+rih+ZvB0Fast9E3fthl8S6H8pbqdgfWyuDQ1S0rJXzxY84Uab92eJChM7vJ
vCO8zelDi83X1q6qlFxV9Cl1TGMQ/XtaLOQpaZOyg3I4XYBWw/VZ2nsefqcZ0xzkRMHTX/GLQUfT
OXfI9q5DYkxnDkzVmsF4aqhXyHHl9rzoyAHqP0eb0An/Kdw8v5cY/exRI+AQgxeeaXOMV5OIyy3q
NeE+7z3rqQON8FKZ0CZhAH9Zl5M4JOFE2CjkRT3WiAYYWtXH2iWgEMWqwf8ejRdiS/JNKjIMRo5X
ZCnPj8pQmJWICaTGZPzc8RkSJsNpnCFEdvDsNsUP43WXeKyRNwwOrfQFRhMXQHIYoT2iAyVWORKB
9hysIoU86L55DmPlwxWKm4LB2N5ZwuqYJjkn63EZLvIIVn9WYMg2nliJWXesVyVFtqI1pkfuSU2W
86Izr7T7ZqNnGGbacukx+2Z4jt1ubJ8YNbdQigpaB8ZJvpBvcxrU9vUA5M8RfQ85stc0BfktNmH5
VmzUL9OCwWkiPeLUBVAibOtSFLAn7Qrl7CgUgH8fdEBlPqO3/GCaQs4DteIkW3Y5WLB9W4/GJiRU
wkcaRn5ZUAV3yrL+GnX5nrG4Rjapbm2tgMRQVTTAUpE/0YFTRbgKSmBYCDklEWu/qo1NDRHU7H5X
7Xg8rrs1uT2Yc4O7FamQDjknb+VXJyYHrYG8q2SLSLFQvUmMQaET7FN3swYLtHwr+3oM+XxJbJa+
0D/GiCYJN5q9mJT7IRBXj4hRzhg4tAZDtf8LS2OCgcABo2Nmt96KkmVWXly0tgRZGGEjsUnzhlU6
ezEn90G3QnkTtSUlqV8Jhg1xohX9VH52ZZiqu3xWLwiPzPHQpVqzenukwaeD3AFbu/62Yl8pyhOK
/mr+pqdoymh57EEMas8hhAuf/3P+GWHEXPv0/FLqKXqtll7Zk4TpYw1fFIP7l5nOaxgOlNPTFfPD
9NKFWoC1euGaL0VoNnFI8iPzXDLvJIyDmTSZjnBR4HwO4WESXlAHT8uJVYFyaQ5yX/AmzirF+5C1
ym2tNibaixM+i6Ej6FOK8eSDBp9+Dw8LN0yr2ude0UABzHb0UTcVYoDa+yMyz9uoueeZOm9Byzk7
WsUnNMMw+nrgB8ABMo4uCoEn4i3Hi3vmDWIYp0zG8Fzm3BwocOMTyCHoI7TZq4jkZPpYT7LzHlnA
D9bLK1bsWYCKi+0yqTYprFAMaFWBWfBobT+R6mwo7YMivznb9vDP2gvTFNPbZ1doNaoP8hTOa9An
v62i0f2uc80bLkjzZgQVsW0TsYjS5OiY2WeqdQm6zzHg6D9+apCBHwURKaGPFWdGIkv/uKjJYtDi
BcZNieBe6/EjSReboQx/DMGM0OBfGd4f/lQwsL0AgdrI7i3BqFRjSGsPkgk327ZHe64o6cWyYoMP
jhGaDcVBzsqpt4BayjtGoW5a/4VUxD0NNUMbF48yZxfdfdYU8ItSvSP5tzAe3yPRvVfJQVnZKXmD
NHByCVlrhvmtNhxBSExdUuHkOUFodOfFQBUlp/ozbftbslC+jRCAy9K9y/mJ3SA5je0EIYSYqcTO
8Cg4fF20ztUPtWfqPm/H24RyPd0nZPxuck97M2oreOqMPn8jXBHwuDc+BnhpuE2Y4UsZ18Ixi9Sg
5blNOorLNp+OgTontzA1H3I51F1cFXRJwN2IGqdXVDJLydvdBhzQn0gN7LnnXqj9nH1U2dolw6Fz
oUuAWUV+eniUjrqIUfI4NLBAaFBQK/3iKnXlIxlsRLQdk/5y/DG1BMJzuzzLFnELGBhXJgCaWtml
k1ViNWjqc6wN1NXEMxCQNIAKdFvjMYXZiPRreHIinL6BqWOqHnMMLKvK1CunO1EBSqg5z3qAcKIn
1P0cJyW08CG7qQ78nkY3FmbQU7lVlH8UhF/EwFmf64rRQUkSv/V03/VVeOW8eZxDMzyNFoMwmaJB
qviwKrhSoVLhEzbX+OVA+dkz239vGucJ2XP/ErqL+l57XwL6SKf190/Ud3BY27rDmB3luqsB6rwQ
jRxtG8ext3LtlQHfQzVeZCPIxrfqD+NHqWfR3ovt9ryoIRwScH0bhab/A/IRKJS8cLbypTeRzs7I
vOazTABYi9+lPDbCJZkPOUXRU7ap8M9+oBeOTxUanJ0VGPmruixgdDydAA/L3cpBA0bgEwpq7MZV
AbcJMvzGFs7sZjGnk2ScaYsKyCdt3vrJhqoxMcSL3ebrUmvG00wVhBT0ZqEDOUBSnnz5Uj4oJvC9
BDGEns3zyQF3dYhqd96D4QWhUc+5X1Za8svmOBjO3fihkn7EFONezMRIT6JQHcSDYyfTWa+Gr7Eo
YJciCq4D/g3r/xqmpH/KdGJmlYga46rIXhhe/JDtPm3pBLjdu9IktI+FOjrHmDHhvijJ/W5mnCWx
szwco2KfAUsiHUZ25dxjjTPu4nEMlr111ZyI7pT7XpfS47RnuJ9dzS4B5cMPP+izerZvR2os8ldg
/aGs/JpP4MpqyNl7PUaQTyhoaNrmraSfsW/pWAslc7WJG+Va0h//1ffl6xR5QMaqGPq/ScRNrsOh
ivEcxEFR3boopKVluPbV0/XgAQHzQXJU/lNbyq/xdp3lExqDI7P88JDOv6DcM256bM9+JXLfFtUa
NmByvifhXG/llN5VsM93RvjoWi68TFt+YCqstlPkEtQ6Zfp23ZJ1LQ52cjKZDiRU9DG6LjGn9GZj
ukOP9RuSeDa1cNSRD56fOvkynL4aEV3iWaxPGQBkLLC9cgjNBOa115yk9TfF5+vXubfclKXakYH8
kZe4REkL+r6gfI67+KH2wx1gjY7Mj8LDZmwrQqjCp7xl2kjidruXwQqDkZJKHubApjzg/cxKtEvU
J9XRMcvLYIf6yazxwQrqV50BeSKVRT9b8+Lbtmn8kybNi9TIwgmBa1k43qlwbFBema7eMWaTM4eN
NGWtPcqol6IBeN5FhbpHXqz5BoGovia1AyS3V4fSCclErGq2+3nZNe1g78fY2Mo6uTZpUIMst1Av
0SkDh/vuQdvwbSWvme70VCYhEiyAVXDFQmsmKy+l9W/xvkUX02605mVsIem0VgJBB3z2lqyr7mRQ
qSdpijYkpxlcWrTaPSV/8QyF1C7DZfSrRqQ0OmTd6UJbPQ0Dse/i5RwEKQFgFDu0Hprm1CRlubVi
G4G8+9bEGV1EDU2eSG5VehfdRBVEDEyc6NMm0KMKgAH3HR1z6Ra2iBLalHj/hRPUMIPyQQ4o2vkQ
wKVGCNvXjGL6qAb0jxCChV/tiEpSMDrDFu5oMZOZNdlgSuHGJsfUtPDzQIxUNkPZa+xTnJmruDuJ
q79MUqY+s6HdMqUhrC7EGJ+Eo7eHpNztZ6X6NWrmLRhIPoKngRUogHzpaw7ZMIWDKSEfJkqvHkpb
89q0nbtdZ40rcBGHVYaceyrOIGzmvelUD2U0Y76jJaH3HHWbdCbvw+Yb3poYQ3ZDPS3chahGPEJl
t+t242hF9e42wbWwmBfZ2QKVQgBbMZtHvrmkykeUl/tkMZ034ELTKZgQwfUm14Dm6sTsJqINmbw2
vWOc8G8dWqHvdc0AlGVpRNta5XxAA4d8KEQ9TxHe3XMY5t8kbmgq+BuNU5CFKmQh9WzRDZhYyFiG
rmoDQWSg6FhpyJnTpfvC80jItFXke+N7YJli1tbXdywn+fcU/IUc0UZmMu8lyVBlIAbMDFm+7VW0
4vUYd4lW9RvP5t8XXBysbv5CFopXQCeT8+m2boZznpniADM153Kokn1RL/T2yxwJLzppG7kXDOoy
u3LK+iGJS+hGTd+OG2rRwhiJkxw/oyQ/LEviPjWAYi5DySU0q2P/MGuYR9AAg2Mbk1c5ZGHgy7vM
ikJj01lx5aul/RVfoP2LUu6kKMsPJvWoLQgoPzW14e4KAZBW0nRrNctTZamEBbmTfooQKW9qJ/89
mIP+jvgEu0rDRHQIiZGzm4ziUQjU84IlHkP+91XJOPQcpMiOuLfd9LQOPdGI9rtg8rZtHkTnIp77
DWKKvVw980z/dJboVo6t9QZTrTh0AJu38mXSj2BtwQ/5ncv8xUtcPg+BJZEjT/ybIXBzk8OcFScH
fWKAWDahCQwm6i40FEkHItH1JTTySzEqSEnEq7jqSn5gUipB1xm6KuIFBcbFDcabXToIvzzrdTZC
9UXa0lKF026cLPlPBen3ANCD5PcnGUkLbnd5YnaOrZxbw8369l0+aydzeY4W1i7TmXtfKTplE9s/
E2MJD7Y9V6RkiZn9XJDwLgtZZuoyuqoD4XME3kb4G2r7nZ62pCmbOo2U1hl3Ydo5R09LllcEsg8j
GqfbqGd4VHLz7DAcf6pUV6MwErO8Ccf9cY1pZr4Rlz5XK4o3UvO2+gRRPuBSOUT0ccYkIkxKXLjI
JytabATAKhZGBDFnKVqC4cKhTy9oCXB669bVUb17iLHlOUyWmgmbAbPbgi4ir9KErIsdZ/n3mjyB
c5ahESaHuH1yVOONe5KxSTd+kvCnPaoIrT9yWZu4ZDAA8B1jfgdTo6rvIA76ndQuwC8J90ZXjNu4
rNyngPoZAtKQXBzytZKWQbjcFyolOFsL0NdwxETtEDi2KTLj2YCH/q13Lmo0wp0ApnIO4vozF5TE
EbWlNZyZyw1Q+G6uM3LONXSdq3tRtg5t2v0qWWyalo1xSE5pCxlbPAnVkrHJPD5Tx5lU0CYJir1z
Syd4213t3UpchVslmii2K0Z8F5x2DBg4EPitpBYpbk3Lcpm2ZUZmj3QhQR/rAN+4V4CkIvYYr5LU
CNYNMwbZ/1O0PD+bthr5jqIu71qbEQqpPKn93bWH8lzT5biVM9J7IBmbRC/Gd/kMxRkSmQkgUapp
8XVsppdVJ6Mkan4t8giDjeomd0UpDmFnDKyvRXoXcx51ESSf2bHrfYYJaDMoOarKattYxfjTLSOC
PwLBQm8nbjh3ekkWzEuBEdob2nTpIa7n4BU4wG4dVQYozofhKa21/oOlVDkwxslg/7o3VllU3WNR
HSFvMLYMw5MsYVuVRlHAXn+IZ+8C9ldnYsiYyihoDFI4KpS1DQ6BkbB36UOdgJtSv+grMwwq9uug
d0L/rD3rKQW8yINTIWaiU/GGjmM7gL+qJ8m0d+JXGofpziwxVfVd9UqMt/GPQu+L/woi1DIGzEpq
PiukjPu6a1YfVeRkOxd28Uk2+dl8IJlYEHCcjlLUtOoXm4jhbS4nMywBE0fe8Dmwwy+ToINBSW42
DXjYEazMqbXJIFJqXfMrJFQSYTaLCDHDtFu0A/q2nZtgWw0F8vbeeawVSwlYTiEnJEWK/OS6H33C
Pzk0cwynkq7k0gNmYEON/TjndOXgHHydqSMp6ZYfdIYsPEUkeoim6zXwnNhvlXw+18LyL2qCs9rO
P6zKxj1HuoVsDYyd096zlgPP0JpQ50Ul7CZlcYNRvIUIRi/aivWL4iwVgkzU2AkJjNyLy2tnm829
YCS2JQh32dUDHbSy+rAstEu5rpnbuOuyZ6t9w6gJ1qNuZ9xgDCU8vXlXGLsdGpJwUndAAj4UV2dW
g3NECpqvm27DlQFkXBo2Cjdr15fJ8kjINHle0RVF6O36IEFY1Gq7XsDvxbIQDSVF7Ox+xLPbIqrV
xq0y5CF67+ZCZ0J5yoq+e5QOSjp7CK/4T9TDsMy/aKmoGZYBMRVaTROi4Eu7Ij9PqRHcx6Y5u8aG
WVOe+gg8277Tf9Rx/aUXBKx6GC+tpTmvdVChVraP41wxjBdj+kzLDgGOwk1rDPU1dZvqwsTU3RNv
oO46aDzIE6b2GvRjtxmEHVWDCw2ua6vNRfJVs7UvHuOnn/3kIeEAH1hk1jUWXZxQPLgziY1KoW/L
CA1t5bbmvYn4qksafodKZB/W1Q6zfXeoR8gFtCEyQWFMHhQAed+qxxx9Ap5ymrtOHhvvJkEPPorx
6yDoe05Fo1FeeY7xdXGKl8DNasjnoo+B2ZKOel5BMBAOsbBRrXPsKLdUe6eN4TxL0MSoYlFpc+qh
SWnaA91E5HRyTK7mUK+HYkNGS3pIhSYl+e3gFN9PA5bg9UvYMZFa01LQQhWJwkNh9sc0aL5JwNhA
QxgaazHtqtGoEWkOQMnsCumbYNTVcaTCVTKO6AObFwU27U6p2hkNENDdlVdVZsjU6+yCtb4/hg1A
Es9sviJHR1KH8R7kZk+noR7ZtEwzPbaW9yXs89/SdqbpBskMbmnRgPJo8YeISCP9UQdEKzsKCnUm
VT1QUXRwrkWaRlClxVOmuV91xf6U6somd/c16r8aMdypZhJCq9ny7nKdQC3bbVGo5UxWCtrHaEZY
S4s3wySJOqkZTovD44I4Y+UqZnZY0W+DF9UpuC/Qj0gr7DiKyLkcQVHTdT9g9ZH8R9r9ijtCdcLI
AQtrbkxMIcURVDxoSrSxuRe/BKbjZ09hqzk/HIUdtE8bZIB42n0dR6rhZyELl6rDg60jY/7WdNrX
he+uUDCiaXtcNMvT2op2LDd8cInkfxjnzMtdgckxP1XkphxmhCFVb51NSMThk97UTHKN/qrG2qHG
6dMhTdRjxlytt4moFqf5m2ZNhv/vf/3P//zfP6f/Ff4uoffNYVn8q+gB+cVF1/7Hvy3t3/+q1rdP
v/7j31ib0HA4puWojmuCi3E9/vznj0dchPxt7X8glmz1og4Bz6Mv8VWAiL701IUMM9lK6g9Fi9Sd
qXKeMO2McEYKqh15q+HGhZa1R8ia3fnHsrshnqXwYXYB438cqbyU72lV2O8kShyhkrmVp36I8eQZ
Fc0l59CuNPh224iTjxXN22SKOdZH8bALNfK4ZCc46Cz9z9Y7xkO/6RYS6AfPS/YN4t/92tbM27zC
N1R5+7xVTWwUYUFuiWXhcMHx1JAtHM3QlCUlBid+vpOdiP//x6m5zv/zeToo3z1Xw/jFJwoGTP/v
n6drDB0GYLvar5LuJOzrfaT+NCrKLA89645Dy4snIGrSrhBO6LUdbRqgL3Ho/BP91zjqns2TPBLB
kmE8SU1RQx6T9Tu4wXQvsU5ki+WX9euQAh/vIqd3L6ZFHeEpBM6WifeyeuOFQX6GhlQCjOhKr7qp
rT4/VZ1yDJCyND3xBnFe/B/Gzms5ciTLtr8y1u/oCy3MpucBQCAUI4Ja5AuMZDKhNeAQX38XgjU9
XdnXau4LrbKCIgTgfvycvdcG0JI0ENbQJ19NSP8iAAy7XWdhd+ooy1FjkBGsq/rkfx+P6hxQK2W3
GVx3Vpm++rlU322GLQFD8Wkzr1OYbIDIImjoomp0lqDIFdW/YhWTtfFZLYl+LGpiKLv77xIxkjgL
l7Y1AMBSEA4YhOOBVEPMsdoAJ2vlOubT5A+wAP8wZoww9r6FDGtQQhZlp6saZlja3ZVFUKFexGC4
CmeMRSW6fF2+YjwoOkGkmdThIHRke/sdEITSARTrCF7axHPp9f/05CZGcVLS5K3gPH8XStLZSDL9
pVEIrFcyevsKCVbpisejXVhBjQ3HTtqSkcg872qbrDvl67vowXpctyblIqrHeKQkHAeMwG6bZu1W
M2orPPaArK+HntYW5WEmUOd6LOGmmPbrpA5LeQNb6RdD4uZId02ms0EH1CKcxDPWnRw7VAfHf1F2
BpIcLyq1byyYJNUc1VhQXGDXiRc7je3736yw9YVe0WFXiNho1WLzzcG0kCAdaikiZSah8W5kN1LX
nqu8fri27hSHHmJDX3pXEI4xRal1vo4bawUAsolcLUj2ze7bOgoXLwnArr7PDlidMZkKr03HYh+t
m/vcSO8xaozgutoT7TP5Ws7K6xTwIK72oYgG4GaGoRYhuLwxFF3dKguZyOrs//X9bBm/3c6Obmuy
aiuGzO3M+Om32xkUpM3+imOE6xX+Ud1RLi7iCd0BQltgF/ih0eWrU7KV1+F92gJ/ERb4bHQk2jqT
j23U25IZutaieKOkpBeSkLEDtDqtuKw/FGxRh+t/Xb/oiGW3YkgL5lkMXyLuT7BgfKlN54//Skyq
JDlblMcohYYZ79Pcqm+MHgZrJBwYhFPR3CrFMOxNK9Z3o6B7i/7DRo4OrKazmcVdL/xejk8w/ig8
8ZMFvep0yFXiZ2Mdu18H7eimB2e5j0S3xqbYa0b9FB0KWBaLtRBy5iTvjN/mamu3bfNHxYV6Z1Va
LSlNT7B9qoWBRaZz5eVd6mxmtYJBCBgDUfiMFnuY7+B2OIckzOr/ZWNTtd8/OUNVVNNSZDSctq6Y
6yf7LxubrEbaymbkxkazRlcfhmnbtaU/ZNhhKmdFv5CnFcwY/fZJlwlce63lNvKgbI05zrcFgQwg
dI3dSMLUhiD340R04SGZ5daFKF0gnl58BgPi4igjI2xiBc9/ffGZ+m8vwbKwH9u2auiaYWuqZv75
JdhFSw3VKGj7a2ahu2aYD9dJudCfOA8wRmpK89Cloe2FzMGexrwiKHoMrZdSLi8O/om8JkcnXb8M
aa8gg7wv1EXCis5sX0N34qXF5rvPASv3+K33s8zZ8SLSD+i8y7ZAByhiwUQoBP75zb7rkeBErZXs
v0dtQ6R23wgwqbbQGOSRTZqITNoXrRWi6/JZ3dHZxoI+mRdk9o5f11xrnT2b5xlvju2nIX6fXl4N
eSmr/PWRsBDRJnKwLeiw7ntB0WqXhu5wOtZKdD/d17VsS6/M8rWAQxGA9D+38ETbw8dffxKKsb7V
/1omrR+Fxg1ryzrkNUVey6h/uZq0ZLQrUGfhJoPz5l6jJcI1UMJev0CKuqA/UffX/x/DKjnnWQdY
HhBDkDktvgSaI/sZAdtRM8JsdxWcKlHxK2ZQsYuiCW2/TJPsutO3s9MCtM16Py1zYtzzJZI3MxPd
EMGLaxbIS67VVKf/AI3FOL8u6S9NhYKgvYoZaddwUuVi/CV6uTjalBFnLaKf5WQ5ywbwgVi09rMa
MwQEezYoc+FHxuiAopSO1/HsUrMrQMg9I0TbkIhIL1bS7H2zzBLxzbQLqItx/9mvoh1g7Sph6MdJ
XR105kIEA+0ccpOVXWmCB8eNIoufwhjnG4eRjTbkgvELe813G7ro30rmoz5eeurd2jC/rg8CChu/
xflXhX46lcX+itEYijm7EQbCG8fsAegl4KLDusVWnxW5m0nTWWdNOBYxSphrA7ExCxPPdFihuAhl
vLvEQ4drY78DH7Qp6xAgtTVmFR1aIsuUPuxQGOuLF3cAX+yc+FNdg42kUjrvl6K2/a42B9rltDOK
PidlTcybZA1Jj2cGNY1oLZBN1bhRqjHoOiKkrwdrRi4tBJt1MuPYYucwMGWISkepFExMumHainbM
b9l/ogMHnPotZ2u8uTYsJSfK3HKcB18iLd1l21Fev08O3ULk0TLN06ZA5HaZLWskx71TUVxG8w91
Gujvr4gkkpzvJWUk7lSa9DszzphzJZ30mZMJj7iWyV7LEn4NNQU2OQZGpP38VizKsrNs/vpGUrV/
q49t09YtFjRVti2Wr9/WtEHk6A2qfg7ikGTztU9dcPj1wmqJ92WsvaqSZu5DEGuctDiykdjplfRD
b6/DLrongWIQd2DUIuUUkEwnoXGjtXZsvqu/wiLzHZVMPBqypxYJ/I+FS9RdRHY0qtWbbpHFEynS
sImFpd9c59to2ipQ8KNB/CUjcKmjDVCZ7FpXCxByh/Hwfa1y3Jl287VAq9GzellrOIGhFyQoJ3nu
X7t5A13G/ffkqYttjDDwGIJqQJJRdAxwwyhS7o2652BNLMpR0Sz9iC2HdkgfH8VVI2ln5hkstE9+
gwSbaz90SXer0ISzellszS5tgno9duojkpw862+Zwb5kzsL4aaVfypOR7UxDfrwmyMgToUSKs2j7
PjOHx2ZglEQ613COqyTbLMD41igFKa2H7ZXTJAns+TQ19eB6t4mMlJX/qXvl0jhf1wcJX/uhXdO5
kXBHh2ujv27XdJtaL+mrkF2iLrN9C8YWnagOJ3Jdn/+HptyTNxD0sTWzEY22+31j9NQI3/2BvCXx
QYV6ZE3FjWQp2QO48NS1F/2Xw5Fwa4xy7g3NUOE9sF7wJEpntUVkbFXDJlWn3I+d0iTa7L1b4vqx
ZDQI7wruYDZ+XZH9YZ32HmmEiXsdF4qo7/2hrWCDwK/lbaQCvZ5jkpqMqu/P3hRT7yZjbgdickB3
rH0f2UFY/v3cDTOtb4ZwQHmEseYqxdTT8tYqu5s0UQhpL+lAfRe+XabZu0Yvees6hGppr+HAT5dA
aJQc1/dJGclEov3RuJxieyBIFbv9VdUMV58DbtiXBGGZ452t9aDQliH9mbJ46oa5wTviDte4VzaJ
1BVWpO9SmmuH7xMVqTJYVjUTR71ef6h1XbrMfa6I7yKq1ZvrJGyCOnbNEL72imhnkn/SzOjTV9ZR
pfQCzXGylxDIJNFwus5Z2NKlEyCCzsT72q9NqDyZcX/W2SkFO/V9QDWSdm/08lafY+7aFOGbkhNY
mYqhOrKU/vGFMTgFLAE8aJ8rXNZLAdzpGgbTdJhM07bbAQHFZdNp8Z0MufVozcm+iCayfpmK+CBF
7v8gw03qZan0/AALXjsXcaXf/PVSpqydkX8tCRyKS8th09ctQ3aQIP+5JHAIUzCMhGjC6zHFsMaR
k7RcnUVN/3nGtfzcj0buhrpVXBYIc5tGjgskyh2A0ALyZ18k2E9RNXu6rDY75FeAxLtGOYGWAryh
7f76+ar/dpTh+dqWqei67Ji29fvzbQG/jAsgMo/MU/Um6anGOIiMkyqdr/+YxsK8tHNf79uy+LJJ
/dsQU2wQ7LdaDB0GiUOhbZnAZJDS4vBw/WLLWg7XIf4G1BhJYbqhmM2NlJQmg03yllM5VLz/5aX8
3rRa33qHDURRLMO09N9PZU6o1ZYUmZ2XZ9qdFQ9Mz9dFURPqu5FFEBtITw2F+LDqsEZtKjM+UlZK
2Bq2M9j73BqKjyVqwKgPVGhp5ij7tHfM87XylEzllDTwza5P+v/8qdXWXVtvn1U9w5qK+9/++V+P
pLpXxX+uP/PP7/nzT/zXKflsq6761f/ld22/qvN78dX9/k1/+s389T+enf/ev//pHxsiF8hMG77w
4n11Q97/d8tw/c7/3wf/4+v6Wx7n+usff/vEY9uvvy1KqvJvfzy0thgVh0/vny3J9ff/8eD6Av7x
N3qUhIj82w98vXf9P/6m6n9X6E1y8gYrJBuUC3/7D1ZpHlF4RFUd2zEZP671OHUEccR9TItT/7ut
0dh0bI0GHNc8NyaY7vUh3fm7LKsyt62l20jS+an/fuE8j7VX+v2J/b97pxaezT+tARaKU53mAPe/
odsIjH7vnlpoayOTtoiXhP1FmvpjhjAYy+mxVR7EGn6gS5qnYhkoRysIVYJQ7AQ2FtWpBg+cKImh
/dmng69pjDRVQMiYMOcKshyR7uZA/FL+lrJGT6yoe3gGjN0UT0O6JyNcQMJWZpo/Lz8s5V2XziGw
QSVXCJPoA0ar7pAnXjqAl+rfa7TW6QDzdVbfi1eFgxJaHDfrbHfUPxsEUqBHNkITrpif44U+QNbd
ZCTc8BdwD0o0ewVI2rT4McFEG7Q5sOv7unkph/T+RxE9cje4Ni1s5yEpGfAetTljUpZ7CcrS2r4r
u3NBqWGgIWQS0o0kubWuqaa+06JXvENHajmRL0GWNNAmSz+grTn03qIMogZI5hKNVmW91vxSdbgI
896B36KRw/heQQPSoV7jpsTgWRndocFsgLMndGTPlit3iHFsMK44aCtuCmeJ/JZZyKvIdGnva0K3
xpRtEswMWEWh/LK6HVpot66nL3qUAd3J+yEzDnp8itt2Q5aNy44+MGzEWJIZoyuWclOyV6U6Vmfi
RSfdoxcVCHIDZVx/rs5rZGqxLbQXlGZuq76pjLMRAYVRMI+hr9lBn3RHlQmPiidGf0mKTwd8YScO
Bj6vxMngOS67QhovjQTGAjA/POBYpU/vTG4/ITPEQEwAoKfOpHY58aZkS8lNRKdEKIZtflLVu0Kf
+BAm3+r8VtZ4rvI+0dbTXu7mceNXduqL3aw9YOsh882GlhB52IBP+kzm9IDSFJyoHJ5s82G2Qi8n
1EJAcnIGeirZSrke3TC8JyaAIO8BDG/hxlj3db9HlZni1U/c1H7E/TfRcdCNWxEPd5j5HLSaMSMr
mXETQ/+pvbFTcbtE0FvIUx0TKBDNBUMX86/splgWt2klTpwLYYnVT1IDLBo3QDD15zQEqegnIJvb
vdRviV9bVUl2AphoYnZA+jS3yJgmLmiGeyVFGiOXwaza2y4lJid/sjMuGpzV6TRt5AVF3xR64dh6
lYPlpEQ6BUQ3gcoKJXpDLpLXNgz0k11bx7daS38+hlpsTr6MR1OGP5BF75a2NQnGXnlbJ9J1G/s5
bTRXrylhhyne0ZBaqufFJLj1pqxNlywRwEzwnD30pVy83K9AeCanOOYMgnL1vV1+aepTk/Mb59sR
5C+hTEHTKNtCGEe7LbaGDv9UInACNGasdcFCCIdNBqgDt8sGDdPs+nF8HPufWmcS4TnBZHsBiOfr
U7614gyVY/siXZOykFrJh5jBjzQx03nXHVjszePQwfCAro8uamkhanXjjzQ79PVnvHxYcuWpYe4a
IZee85HjYZrze0ETZ9ZHL+SSqnm/iQoIURC3UASaSYdQNgeZbB2y6MEA2UqEVUCPGGi/Sne7S7lE
2auly6yAx8toOpbtIa+SbVLQ0Yg8wmxoTB/kKdsQZRVokBSz+qOzYGaJPLD1knEb40vFOUTiadQF
+szel9U70E/kJVwKM2ayqmwWiCso/g46ywUzUIbh2insrEAmNFfPQASnZCRJx1aNTDdLRgRICbVn
u3ykBaoK63WJTUicHeeXqY/hWmzMFOFnKpgT9qSab3pkO2vyFrdLnw2Buui0gCnOqFxr0hRDXXEh
zruaQ4enqNGKK9bJIMbhTCH/ONIE2GKWN+EyzLdtm+3LWoHOLWzhLRg2F3zU6mxOW+gS7ak6SBLM
frT7rxDqPkWSx2s0dxA5RDCqRvKsWqqzTSPp04nNo2VE+WGS1GNnhk+FwaihtGiLIn4zdqVB+0AU
+1mipZ+CgumctRKN/FKlCSKkzs05bqGP1OZVFeUpE+dRpplfSrcYboUL3KuNbMIRD6XRdJKHjK2r
SQT3Bzy/EAHtazXnrqOiLyn7GBwkplFNtkmfqJJfUSoTKgv5xWboCrW4NJpbCCbQ3hZQlQKXTIh3
C5BjkqdUbijFmyIm3t6oWImp46TaxGp8p6Ij3cStz7iAynTKfKufPQNJBPyM5Fe3gvv0euPIxDtP
eSXvGw5E3WbueQebOtlVayqbNKsA22YgS32/7YyXPnybFE3FuUZPnFaNjoSVcOEs3DlT+xPzaEuU
yhKnt8s8gdCaHeTTAlYpbOIYG9+nmvR346x/QFjW75jJVh60e8CDABzIJpiGw1DLX7TOZ7dpWBjD
+Yx1JOj7ztpYcbTV24D0GShLjfWLxa1BX9naexsRPGv4eJ8njXU/tPnZUVjsE6emD4oKVwmBU2rd
KZfzeZuozB/yArYvyT8BPVUyFSbnKZvK5pBbiBDE+KHOAKzrddqhCNOrhcLrLR67EYDWemVgGBKk
BdR98dyF6tMiA8QxGvs+bl/7KeUOIEtPTbRyN8msyb0Vk/nOSmKMOjeHHr80RY/GuYp9Ykz7rUiF
/SShAnKjiPvDaUeEfzDiYnk4pkneBTRanyPSEU44DcJdKFIWwP6TzK7hoNKz6XhzyHgvSZocfTlq
6XRk7bNRgRijmfUyGrbtSw6SkoEcyLxrGT1tGlKp6cLENPjUVTRl6vrWnnKsNfkZaV58CeG1nVPl
zLFMQdBOgQRQ4N1oTDisdvXTaAZ5w6CORYtrdNIkjyYQpMe44lwtIIaSmbrpM228yIX+MEcrZ7rk
mJ1obC9ILr2Oa2rv5OYDme3ZNm2ZNsoNkFE8mao8dm6YQmfuO9lwRzs2ELZrujf06E30etxNYRft
B6Y7Ht+G1axNiNJNkahbGRy5G7uFjtWW0AYWMaKJSftzyzezo9qccXp4zLw6asCmOvDqUixJP51F
fdBhK3h6WpAcLfobQ9L6oHPGGyetxElUzV5W+6BI5scsdd7bwT6rOiTpVrsFGeBrfVoFDHxSdad3
B5uOHqIT4joxYbIZqSrWeeNo5Lu0vSm1va1itQD6rLaTl0sD8GCG3j7SEbJPA7KAiBsjA7t/x0Iw
ErUyXLqGuDDIYwUrpjGSf1g1F070efwjVj7N6qgxSHUuTrxtKRpyXgGqMLt4kBIr4ERxaTuVF4nB
dx+VN44sbaXsl5mes74+F2QDE9yx6TI3rFV/MG+FcgBKxWgi3ufVoY5KXP8P4Ui4Ulnu8PG4vaK/
M4R2p2g6CM3YqatGuQx3s0zjyzmSUvWj7It3CR67UXDxMqN3sH/A8lYEA5oRvrPy0iZvc46pnE8P
Dmy7HDup8VBto4uPjllzTwltje0L4T4ulp5AMn/UDVkz5rlRukOH4v+2q7NHs1+8hqtfLg5aY24G
8dYJ+M/pZVqgoOJAzouAOse108WF8EfAA6m9lFQCodsQ3w6DHJhM77sxvrFGjeCRg7Lco5SEvKZu
dEk+6vIR6+GjjgPQNbDPc3LaQNLiKH02ZmfTNW9OXfiyoqFTDgHybRfJOciYJ8DOnlNpgCZz0xXS
jmwrAnz0assYfJaNV4S33kQ5gXm8VSgnHBISysOeWnuyd3rd3yYT4VjcQ6Wz+G14ivvaK5ZLqNY7
YYD2sfZq/AG0net1QeTmSpwrpqlxZS4qpKy2fEduwGYYIG0J1W/NzzgLtGHaTHxWgKU4wZwgCtM1
/5l1BpwyDlyLDmLla5Brd144JLX5ZmIXM63RxwHETCAlwjV6Fy0t0Vu5NtyEsjM/iZwBrU4IrL3N
zJdui5uD0uZuie+HETD98CRhyCgVqMHpc2hKxJlFAfaQTc5WFxbrDaOAO099Ww2Jd8Ag2XuVEGeY
v+cZAWFhbTLLRnkFDQAd7trSv2CwgFABR1a3WpBryzOidJd92U91SEmw9asQkloNz6/aN7jrk1F3
QTPyLQZlqrkhgQZ1lJ8oe0HIq62dI+NWqW5rnd1OupWje1u/FSOQXfK1YufQjMqNk7ypTOblhEg7
bbvmLMpmehhBQ5Ca63eZ7bfjTxORl2V6BfGMBQcAwV8Nf2SgM1Tez9oag6TpqHozzyHfU6OjiYrB
i+T6XmTzg1mfhT4dNLzQsI12ZQdveCXvAyNEjuHXaCJ6+wST88WWqi3YQE06WjEk9zii7npl93KH
GRC3eZuVnND6c2zvdbSUUmoeclk7yOqJm5GAELjVRNGTcIo2YZcUr3N5VhSQfUQpWHfJMPlNlbpO
9IMAi30zGjj63ofU8ThtCoaWbcjzw8qrWE/AR5FuNUHC6atRY+JyuGrtik/g1WjFk66zN1haUM0X
FQ3mjDlNU+MLcVX7muMFvHFkP8Egn6KGA+FInbtsB7PwQ3uXCPGoWo8TlQ9SeMIQaS+bO21IkRKv
hwZmpqO+H8gzh1raIbHIcQ3mOqfRcvI6K4GRVz8QA/0YIiFIlo+pMc4qJ/gJTxhdhQXa9XS0eKqa
8hyySuhxz6oGE7u0+o0CU5OWxASOZZqOBdieSNzPECyE9Ll04wZ8Mnd1x6SPE+zoNLupHXymbrsw
2dVKvYUdHrQmQAgjjy/YE+AEgXbT2W3jDq7xpSzeRmBY6PUwYmRuE4HZHdOPKmFpVyJrM0fWTVOi
ZtprLF6oJCL1oQHsSnNva3WkfIW+ERP8Jz+hONhLbbSfDeNG3bdmu3X0BVymdFzM0HMKiQASMjBW
yX1TPbAsBFLTPZQIh2hE+ojEAo4oz3Ic7XWzvavZmDW7ucEOS7zu80xHYaqOs4LxFlyHcW9Yj0bX
e7WauaQvMyybs1cnJZINw/eQBZaGosKst2E2bBwiyIAF3FkyytF6i9fck5UMxbKl/yhs3vpVo4pJ
m7URUENQSlbPmXE+CUAg0dRuUt3ZNg48HjKlDONpMhIu1p5qkp5QFFlMfrWfk0oG38BH3D2rORsN
iVFxKP2cbYQxBBJUpX2HFfLO5ghZFJhF7LdUvotIRDOqn5P52C2vbaodUjuj/n0yw185VhpIjaz2
DusGJolUEASTlF41VHcCSZYy/2oEnKyIpgWnhMiYPutU39hY2+q+VdhO2sC0KGTzjWozJEEUtcHP
eIpzthyl9WNcZZ0xvcz25JJnPCK4yhNk3G1LR0K82qCoFwP2N5ceWbYoXj1RXlQjwsFh7RGd+5p+
nxQ7eVzDMbnccRhyYOqpOYSG0lA/5KXsPyv6fJepyALKt9SRvJhSGZMQte/X5LzMuXyMZM0T+q+V
/FvWl0obA/QMDMD35nSIRo5sOmmO2cxbFQetdkM7BVfWKZy3qylc5PYmKT6w9m/yNr6RdONNiZ1z
GI2ANaK7eN3JSCtOtHu5wanS6efF2BkWW+dE3QJH0co5mEbW2praG+VJ/tVSYifqsBkpM6Ii39Ez
a6on/DaHNMfRKjPkbHdImzeEk6PaLz3N5C5WAWCEoyes6aayHHYi3XO6s2TfoeMwdY82LVoOCC5E
zTiHrHK2VVzfyIAjiGtAgn5kZsKrj+/C+VaLWxZYFlftUhvFsSrVh2rkrHirLRVRL3CPD1XR+dwV
3HL3SUgyvcz203448fCoq42njbPf1xql4q8BBQOBb1U8f+BX5IoIfQaxboJpK4Fnjob2AZgK+2ib
voTOx2B9xP3Zch4LddwsqBKLUjkUw94pii3tNUCJivS6NPFLQtemXSr2msXXmmkXaaR0Q2yHGxKU
GtSlw1hGu5WH4jzYZoDEwVYCvGpdTGBveKPfmt2lWtaDZu+VEe3RwqtUcWjnhzyj3dGNpBeN5nbm
NSpwr+pk5DWMu8I4KxzurAGAB2QGEXIiFekpKYyNWakHYDogT1XFozNBosFGQ/FSx8mzoFmVhLfF
oLp3S9Vu8wRBQ/0I0vyEAMdvl8wbowcZm32MAyl9dRJ9My3qvhtGpJ7d3kqGE3eDq80/I4eSTVe2
NTfnAoBjBVyrNhCwcl+lfCgdC0sUBuOwVl7B0t1Nqk5DmZrQbFyR3ZGoEaiUKqXsfGYDvF8mjRXD
ShzswSK/KGFCWuH82cS/8kwiQerAsXLTt8e05XDbCVQkmMvEEQycq06PXfIly8S7a4yysElrsukb
TuVOkLcLlQBT9XaCbFXFRJuVYASZxkvmm0VoV+zQA2BZZRSJU73mOH3JonY3GzavpGRJdTjQpXf3
CxK2BIkVdlnaZJyB8P2Qmua1YsBkSJ8zu6QayOnEwJsLaZPbrYqru7lv703sZDpHUuJDzhGKgE/o
nLDtZOsoEZflIGaQqIdgR1ksR5ndeNVXxdLHtgRFkHCjgN4QNWu3x7ofDAr2VMwEKBMjzsoOHYAh
p1lqtIcu3yYjYDom8DU1DpKMsLyAzHQX64g1H5nFqVRLzx4uIxKxjvxQh292fNxeJKu6aHxdZrmb
lvYPChSamqc564mhFzuijrgSj86IcqFqiWggPGk+1wQN4GXzKvunzZx6Xk2Q5UgHutnqBQaStYqq
f+XTSxcvuzRGHCLUYKDDC+COUV2yswe/RqcWcpcOkooMfqBcfFu4liGvZK0DKafbMS2LlI57A1yY
WeysZqeavsVejeuw2Gq55PXNC4EYqHYooRjK8zZM9WlcZJpwDTjZYMTHQCD8aUovyfxuJcJrcL+t
TV9HYbmwWW9Y1UVYUH1nnNoPgJsDG8y8cRrbyo3mw9jfLOT72darMWXw0UafoAonv/QmvikEk/AA
yokkoZJZ3XM6zl4iuPr7m4ISoyH+1zzBJeCtYwu2L/LcsHIebCrpug93tf5ckuBj9Dt1ktwef5Tx
oxZwBHluMhItiRZTRMYWmS5KcTIXZvLGJiJmlqPTkH/qyfMygjzQgEvApI0RKIhueNOcu2iREcmn
G44yFDPb3LTcVLSuajHu32fyuamAGzMlhV87IbAZaCkyPUNvLu2L0zxT31mLP5sPwjjUtGcjNAuN
fGxITGsrhsFAKw+9SSWefrYoWrI0+qn1X7nz2HGMGor7epy3uYJE9mFpP0Zn2I4ZhRBoGp22mi20
nTy9ms7i9X2ya5JjEx/kyAySrtpnWgSuBZCJJN3MIZJ6mMSqantGjUyIHoJFp8Z+6EdEfG0MT1Qk
XHfIwxYg9rwDxkkjxyTF2p8vX8rMLqDj2FXerXaPuSuIpInmmDsaiK9VsU2m8KmvRFBa9QaQ9A+w
suXa7pX0oKD7uSwPBusWUiMmPJ8ly7jW256k0gaQZ0IQy5NJCCMfvqsY2UNiGYdUafaCsRn+4pi6
KzKTbdhj5RsDJ34vxupkAmNeNituRVVqxhQL+EY/YQZkE9uLnbLGbFIsqY/1z0jnDYq0Y08wbPM4
UcloaKwmeB1K8kMihy8fjppdBzSGZkpUMd922rgN5Xa79M7aUmHPaF7wCnNy71DyTsdO1Ke5boG8
ML0pLrM9P1l9E4TN4GKTdfEn72gwDg6oLhz56F0dG7qn8hbHE3UapNSTjcx8KRLEjmRfIarLy7ta
uS3rR336AHay70jB0BICsqSRSZ7pkQxc6mS59r9qeDWrK4gmzw2zT7dQ70IcoAg6NiZkSalD2za/
LuIFm7th7ZTXcPi0iA8W08Y0cMBFT1WlP+SvS3vpWLMmWXUXXTzhTOVylm9hy3h4MWj3LodRfzF7
a9NmA0xP+z5a3seCm6uyj1Xb3Qg6mJmU+63SI0tjFCnzjgvNrYtHxDjoyDHu2nP7NsnLcx7THTPZ
0w3gwmW3a2gGRUAu1RmHz+CHLYscW22tki41Gptq+lg4Lurp8zxegJ/MiumDpjlAX9yEee86zYuG
onUw87eRxpwVO56siRvk7W4vuofcgLefDQe7gatcE2Kj9qOv5lhl00MkW0GZJfveuJH6o2NHz4Ka
H6Avm8tLy5FgmNpthhmFbiPvPkqXgXR6q6TPLT0aHL1T6TATllLiB+dU6ZdF+oTdGTJKymFQRzY9
er06bsvyNs0e7RqWNFkZnP6CKJy9LEncKQwpduzHuDRcR9a3McpNhba34mS73nzVp5gCMt6Nln0a
lezGMO8W9IZTRfuSw5/chgFIR7+0H00n3KT2W968DKn5NLfT51AsrkMEj+5pA5oi86hV6oYGqy/E
oSawrbBoU5dkxDxZAE6y/sk59nV8GeI6UJtbVQZtax7xnMEBY7wdPlQqXBUCWHLtKVwIOSHPlruS
go5msPiVWUQLENwQY3dNhXgJ+etGZ96NbRHAvMdg1IMM0XwRL37d/Oy6dNOSlQU0bru06bE3/dhO
bgj6O8Y64+R1+b+k7CeNMXn0+D1nvulFuDeMfnWceKpOL7vh7hKA1NM9nwMKQYFPV7XFQaebDzGF
jXAnPlkJzO6eUFt52SbiMjmPYALjQGHDVcRPdmIpvmTJs4Uuv4X527yk+Z2d3s5z4fW3RaUeG9Md
78mEBkTU47t9wiydiZMa7jJpC+y0c9b409y16X+Y702+fGYFmbkSlV2sB52qkdnQwQcyOBOZiY/e
FTttsZVqg/39q1D0g5k0O4LNAxINX9IGHzK1E5M7WrrW3Wjf9jQ4CvNhKYajBGUxaoKR9b1f0lO5
6gjq+T5BQIBM6t2ZVReUDwG4hqsXhNsqykZIKv3HM7EOm3XwUS3wOcYSvRz7n6j3GcUGc8ODzMAB
TbunGpRRU85n81D+X67Oq7lZpc2iv4iqJjbcSihLlnO6oRzJOTTw62fh882cmblR2X6DbUnQT9h7
bd4YYcmGPFxiPNlOshRtxl1Wtz5mlX07ZgczeNPmX8hr9GcjJ2O1bo3oFeDJZm6lX9YsRXHmUVul
gXOOAVJEzORUSb702DPUux1d7SOUD5pX3FvGndWdLTj/KSvulmCS2jGY5r64LZODDHv2vHVM4172
GqmM086Wn4a+75nWd4Xut8GPwCYnoVcm8sUs63Wov6MDRWP7Yajhwr2A5Ah8rHRu6U2XXAsaAYN7
lOSNNwegNAt9LduKnp02tlLvVfrhxBZZZCgkCcYG7++HWbeTnyQi0wQP/LJvgyWZdix6DMK26rvY
fSp1d41GftgMpFTaZQZ3jmvXOMXvSCKvZAH66BOSrLsp88/SfisQX3d59KPVHJZ5cOsRSB6rT1s7
ej3UZeM5klg6S+CXvLc140d5N9Gsv1B9Iy8hH1uLvyUp9O5ASglLWi1hpDmy/Y441S1iQiPKCW0n
ONDZp0Kqd54L+YT4vLBQIAbXnHFYak7XRNdXE6ekhcFPkbZFyDG9+X1J5EogUNG2B1Dva4z76ybT
NiJb8u2/3Kq9cZW3c4LosbSno2t5B8+Ue9Gf3eFpSkJGB8xSqO2U9+Lkv3bBc3B0MQMlzIDbbBtA
57I5XQmSJj6MhSaaOBN1B7U2apWNFWmPKDG4A3CL5GWhnVPETTn9pexpauWSzo3tOLuRVQkhyUn2
aL99ox8P0lLHEBxCr0UPbQnMQt0OnfZldN6mlj1sLnDtDlTRKjvOFd5QwbSPRWuXE2btbqxObrUi
exwa3LnRzOACWcGUb+35JxtQS78lcqSvHq6ixbBQ/RiIVl16A5eVUWeNVy1uKKWebZctN/L/DLM0
ogtILRfTC14mA2eutY31EowoSYFpxkqG3+Klnx+XhoGV/Fvn8Nyl014aXs/7a2DohTI5oqv/pYza
50b1lHvmNsH8eg8ZJkZoWB1s7xtYFpjZGPpnixLp2I7mXlXtU4ppUCI+SPqXLAUFVmo/UjPbtes9
lBVLJlLYXZLg40BcS7UvKTesICG7AkF53uLuGYeNmPIzg/eTbmv3iTEd2qY8hPBDQ6x0HTMBABK7
pt+JVt2Usj+o6Gp+lwx90et+wEvxeVqc8kY0VOCG/mCGQOmy6Vz3zS9ePhgv62B2dpVrHaJ23la2
2oVudIKX2bEkDqPqEg0ng9sZMcurSic5fWQvaSvnYKL/C9NTiXMev+Q2KF1U9LoPeRj9iDf4QJNX
ess2Np+1dcldSm+6B3fsv4gJ80+ImQ8q5fVJ7ueGAyYrmOTVd5JjbTIZyavPgIQnh1WFYkDIbuHe
S/sYAXGwcuGnIPzo8/4evcimMfIdNrKtaXa+ZjuwRBhEG+j1Z5T5HFrkiDxK2ySdFLWOJj5YCPh5
IH2qz0OFdojt5DoL7pTKVn1c3XYQ2qVElyX0Qz+0dBRvLhFiq9wJfbcBtaoZIzRKXGlYC5l9bsKY
hjsrN3bq3A19j/d/JFQKfc5trRGYRsGMRGl4SCPvrXFD6l6FXe9JzyzmbuizerWJw28CsDYtb/5S
F1hojU2NLZO9YkHQmm5072O+RDI/NRSbcWIe8DxwC+gJeGTLHGwctnPz9DPO372mHaiYfGLKtjOp
X5FBSGc6FD+gOal8iCY12kNLSaZFJ8oS1bTPxXLlRRR1LTmY8tdFvkSc4g70ll+iPCpS5Mo4hUvE
QZmU63kwnhH5+Wbg4pvJuDw9easPMD8matCdojUJyu69SzH/J7rvdKxak12Fey3pMrZ6by4OKlgf
5MmG2n4oMKaV25GZRU4lwKIEoTWqPXRMNVGnd10XXdKJEGqed4s064bmumXagtQigJ0U4yap3BgE
Zg0+lCVcqD1z0/TL9NbRl72zIunzhhCck43qDOUFGXDWDQmpfjf5aaqtsri/hvCOdEiySp5Aam1s
I9zrgLDbdliFjOiZh6zCGMVbB3sUVXkOU6IpnWNlFNeAKNTm0+UN2aMMXFZFTNqRBZWvRfmsKYPM
i+VwZ6wQq7sqzjYK/ZYn3fuC3nzJPsvpDAsYZOVd3YTsQ4cV5ICDZms879VD0kMcKQsGCG+W9RbP
FKKSVkT42Ptw+xE1YJxYMjxLit9myS/QL6m0V+jRH6uuODZ28GVYXMXlWO1ja7jXUvPNaCmVzAJY
LTOYXIgN0mOE6umu7rWbcaIqKnKmWfOeGOaVQa20Anu9aRPDt3CyDQZdOPOLxT1dzYw1akXeK3C6
0QQryTDHjbZkuOHdIXmZSjxlhhB8x0G/zWnKsFU9gWWBBDWjfqn829ordvgqCAeYj2SupQjYxhaP
fmm+Bsli6IR0+2JpP3g3nkcUjF7x6uoT9lM23fX3ZO5MgO96dIXHx/yq9SuybBvjURv1/QTsNLbj
uwoxvuyTFVHPsbPG2Ab8gEA61t4GOroOT/Fgrp0FW5fmfoM2zgofTPt9Lg4As7cAMw55PqDM+6y8
ByPR9pVNsAt0btb8s7gPq3tj/FAFQyFrk3j0HVbiTzyzSkfwZbZ3WFN+JDAe8JANpSwZPqu0+Cix
2ZiD/YBn5RRp9ory8VLGILLNaje5M/Owbm3ayXka2s9YqDc911e60leWhp3NdvagwX2dSlB6O027
jKWiHUAows2smru7sad2cbjrAyBg0qOfMe+vPBUC23G9HyWjN4hbmxLJNgqJ/tJw8+ungT6BvOKA
20L7WeYhpVSRXlhQp2Zzww3Vth+ERoJKqxvreUE+uEPwillxHXFp5jeIQ3k3hMMK3+FtP9cPIC0u
cBPW7UQqQytOi5zRrVYK18cgvgbmtU11nOfsox3nZFUFZNOmELRH0XDSbDFzkM2Zn4fUIFJrtq0X
hru3jt3HpzQS4W4eaF6dUTwrz/oOySADW/U2tGH54pJFXM7yucD1v640u96LKGJ62wGySZxpFzRE
oU0gQxchVXhvax4pRAaFLxcxNcKqbLTqQSg2o1W0MUlFL5CDDmZnv/fKEmucR8NF58XO57bxM6fH
/8aumKlC9gY6ZivLBL5rH29RqrOm5zY3V9D5yRQQ65G11A6hRpZxNwgwGo6BifXV7r5dCCYUja53
H8RIkzwwHjhZePvl1ieh2tEx6UnQcnu9haQrfzmGnb2thyg3IjofHKNSLLPVJZqABO8Q4mj1EnH9
pi1zQHsSGwMpgpeYK5CDhB2nG6HPxy54Jh80YvxnfXvGDbF8LKxfgVKP5Xii8tks8gsjrQ5OMG2y
lkkyu9N8qdDR8PAfooS0iN65upyXHunIcmDxLWCjJZvSMNCeJYc2eOnGceuAKhfUs5VzICVnHTH5
Y5PPNt486eH0sECZT7gkskeLpMTeUOI5j2kW8+fJ4rBpkoQM4q7y4X5Fu05+DeCTgdFb6iVz2mLD
YgtDEAhjyGzIWqJbZVT0hoQijcsdoeyOBKDsU68zdwPGPxaamPS0KEkRDrPsLRVLrjLFb5MQBh6k
rHdGM3fW+POZfreMH9GgmpSX7NSdrCGT9gETFNkWRKygNoDm4o/gSkadIOWkOer1+JkwkNqrsmGe
NhLsiWBNe9QFCnMSXOe4kuwxUjJQ7MLc2M611dEuVHCkRpQvU3gTs7o1w8jvhq+ZmVueCPb9qJ2x
kOicfx7zNQx5G7dGjzxelsKKYeHa0o8efiGnYqAxsBVUsR9QCMklnwhSTWmJjbQ5yTD0M4xlO+7r
w29GH9oQyjxYT0QA7lXHyQyUab5vmXV54ScZCb7Lq5XYHxohTT1rnqxEHyF81/LTyKUq+JYmq16H
2jC011PPvw7d1SJmL9MMCfW4b+PjaL8DId6WZX8I7C/cmtxO0OV4T3qCwt5ZjbZkfYe3NeTgr5iz
7w3u8ImzS9SW0ed6rHdZMW91k+Y7rnwycNkAkG/IwNy1Xgv7I7HYPXU3HLBN9ZhXLy5DowGu8KJj
nctjGYAYl3dlNC5Qz5XpZgiNKWJRu8QDjWSwzuu9afDriPYcyzP37YqlXW4mfireFXzxQX8pGdqa
qWAIiXwleHREw8bmdSBATedwhKjvY4ykOuZAB2qY86y1bM/j4mRUv7QQgLFW8cTdXSE60FeNc5Uc
F6ZMD03ERp8oKUbPRXskqXFBLKxtpdbZAxOniR64A09zYoRhB1eHWb1I8XF2ARavnaLTl/b7oN9X
BKyNib2Kpu2ScVHOm8g0CbkeaD8PgEk2FPFrzwWHA9lG43QkaWkVfTMWBQV+Ru/ADb8Bf3BK428S
NRnSwbjECpC+5xUqgPIa1DfLAkljwYH8uK4/yhzjAduLnJWbyDZm366BJbP3Qo4A0WTkqTH6c8Dk
lAxqTb56jHD7+LXiqRlt/g6vSjkgoKm3/RD7LiLbRYkpJ6qIl5mhtK3fVG1yKs1q5Qwxsm0miNVr
0h7qPAUqhe2WZcTSlJzC4ccIbqvbgL3twGGnjMsI/Q4FczuNQPQPOOSIyl519OjVfA8HmiM/87Xm
JINHA7GI5H5fpOjkssc8GY4pLXoEX0NtrOZrrpHRG7d19F3HxxaREzqjVF0m7ycYmK2G1Sq3sBOr
jcsJayp7xZ5ia6OyncC476YCofGP10IcXDRuXMQNnblG8rzj/ZLvQpo9Q87RhmP5IyIaQ7XpZn4L
Wvi6OCZgAXXrSYy7gOMM/NoR8msUnGLCg7txZdOGpgbJJr8oQVeFS9u0Ly2ENeBaUAg61SrIxjV8
Hra2JSO3KNjNNgrlJXOJW0kv7jSouVAXY/2KpxIEwG5CmNa8klVyUtlXSDW7xNQF5fOoTgJP97QT
MWg63jozW/aEFkjURLlXHyNOENzW4zKOO3pMNjHdrtD3wYvOjdcm/eWgXRn2sA25W5rktc0F74ak
JYSA0o54t5y4ncfZ+WkXHuu7jeCz/sYv65feGv2pk1u+FjyZFUISu27EXgIEWcsZYBfjgjYeq1u3
vIfq1u6hGiJ6r4evSVWhXxq6c4AiDt/ShXBUsqutJUDPlk5oawdZhDUm0fxmUc9pXUmWH78iexZT
WITiakiYpxiMRm8HD559VTRJkkyDZy2Gp6CYtRt1OK5VPX1Hdu4+twOdVBDWr03PmjIuSxYCvWBU
w9a8dJkgy3w3jvAKh8R+6rt3o0hIjcmM3FcjoylXu6udIry3si8vwNJvjNyqQIHjVHLAWafF8JtX
04uTcXoiD+MVvINwwNPpPLRB4+5ILdtCgXvTWax+5nVUrnI6BYt1Fo1lxcyt54avRULfQOYPt7lY
9wrVzBV/73XqnwSXvcUPYuKklORexlwMyCc8vg/rCga3BhtpF0uU+BxTsS+K+yI9996E3JMFk/vr
JkB8bqcyfZwwEQGAPza4wztmmqokXPgX7GijHmvt7GbflpbcxTy9aKJBodbPqULqCmXc7Dc9eWcx
UhrlQHLsu5Vj3bcISUJsSlFWoze+FOOzN1g3nveu4dvRhr/F4nI4mplijmxt0kidG4vfJsqP6Yj8
BB03qE0xFL5BI9vF4i1rjJs5Z3/eNfTMc+CtbbuukMaW3OZb9G+ts3YcfZVprv7NuHVn2T0UhGGd
BNF8W8ftIdIoeXKZcD46ebQNS9s+ZWMCwLqZXjrNb7NaXe0e2LQ78+KErbNPUs3bUSmH+JbOMGxu
4oH7HToiDj+d7B2IwA9ZR+kla9svNWJVjKoaD9BI1ui/6VeM2ka/oBLMNULeZlpCADS3wImbM9eC
vjKYNUIgmEhta0ecoOGzS2DNxeibaIlaUCvyYs+uCTltZjUOvfmGBdZ9nHUSX1yrfHNRbBGhjfdL
GdZK65xrkzMrz2sFuT520BUe9cIYfaUiwElUs+BTq0s2Iz9HHr2P6vTTMxAoUBDrO2q6gyfbmVfK
70vtEbpt5KbXJsxLOEl9skk0IrzG/F2fwI60yedki5Hxa+prrT3v2rRmnZ1mP4xwFj0OskwuWxYq
/EA8G5h89OcythXvoVt+uZhqzx0Z+BO6FHC+Nw3iGYeoOK7s8piz9lzVPJ003dA7zETfBZFkNVMw
kIijfQUSaRXXkbv24D6v51aDxwIXeCwGh5ET4+TF+aV11dKdUCmGAng6HTWMgDRCgRFlDxgx9ugl
qCMQfs410gRSRqoVDLS3oksOOAOPocXJF0bD7TQ65lk6xIqpaqNBUd73RY6OPsX6z2SjkGik55DN
NGefHiN3GOuSyi2IT3+fW7WwGEek4DhTtoPLQ5ppLd368uHfF/8eMltOR8z1HWvJ5cO/L3Y1OXUA
Iq8eAXFHmg9lE4TGhxNyG1jiOhZGp0wafL4hlUzJTrMVhTj2y8MSPfnPw9/X/v3070//39f+/rTr
1P/+Z1UxR0cXfrXJWxBCVSeP0xAgZtHbJPGBSsd49bpbTw9xK8QUfKtqNMuTVovkPx+KXKLt9kTT
Hdw6WEM4q+C842j/5w90bq8Ct4KbTUetUnjjbAHD55+HISErUg1ogwmjRpXkyOPfR9X/fPTPp7FN
vBKKPC0Z8lOU/veDaRIaYrihRm9pwbdAcsVg1j6xUZt3SKODYsmo0jTshcuDnbDrM5eH//e1oNay
g5YPzNITyVHbydPfR/TxjKHSiZkE8wyLvmY1dYVpbJfgj12T9G8qMHVS7qKuO/eZm6F9DIolvyfZ
MwC9jXrbOrljGi+gxRgXeQq0kZS4//N5NIbzKXr59y/8/au/vwrX31oFulNs8M5rZ2a4/3no56o5
/YB0WJmBSE5/D8oz6YT+/dzkOWA/2jM4sPAv7MZAfHRGY5xsu8BW48oaQSvhQvPgvlRdh56BvsSw
QJjm+k1A+o7SiBYeTAmoI2nvLLOLj6xt3w18QajEUKgjbHF3qqMBsYlYuIQK02pveMeZmOmTxKOz
USOKLGLborOTGB8IdOxta4l2hcGCQSsTzNPfAwZPjOmDhvShr+rTGOcuHxJGYPSF1220dSAb8xTO
7Weahh3qaMQyaCXaABZaFYZPYWDVLOFSSAgsuBhYUccv4TlB02ibiAnjKoGTVopqOC2U9ZtaE/fz
4MA/lfMhLxSygnYsD46kRvMQmlbOhBOZVD/23u22LMydDVR9k4maIPEwk6yO+2sSWOUhVo9O5GrP
IXrvYqCrMCAC7MiiBoo9xgRDejFCX+DIA/vljTl7W12DEg2HnGSGmN7MpLfqNOMaprj7hBBqNUda
dDToekHssFxwJyKWa7HsMuL7wmNs1s5dBiq9phrL29vyMstOo2hX0Sa2mdLHOppGN2NMVkMngez3
960JRMb8EAhCwiq8CCqeH4sJ2+C0ZDfa3fDoaNhZkKb8/cWpZoyu02weCgO1C1gpZ2dnzFoHj4nO
hCkJuJ5JUEBcs+Qru+1oBYhdGi9ZV8ya7ohUW6r5/K0RSb8hjAa2H2mr5MJqzj53CnFbaBSnsiZW
Ff/PfOvJDmx7PjCi7+Y3mDvqzsEJudBoUqOdIHu322hOfsssRFat6+ltWYnLMFfmC6+FsSnzSq6j
mdWkBWpzR0nb+4bTLdz89DEtxxYp56I1DcioE5N9AijpBTkh4Gh16rRsgXFM8MTD8dnOAcH9MVJi
/DGyKoiB69L7yc3de2A1gFo1yS4BaHNnmMPOYHBU8WRHo+HcWV7tgGKQFb2hmW///VqdLFNpw0ZJ
1Y/9tSfG+y+/cJjZ3+N7J8p+iYT5eyBekDQcvqVhihnPmYyuzmycA2NxjZZ0rC0E6lWrh2KXV15z
Jq813epAEuGqduEpB8t3YkROXq3ZjizjmdhIDsIuOmeVE56psIV5GVLHYjEde0uXykjNmMKd7cnq
gnKmutQhVURZVUCWs4apCoX2Fuw/GPb/iaMzQGzunGWk1jZ1eQmCGjWv7BHE2NhXQoblftX345mC
Pz6YSXbplnfjH3NvHhB/6L270IvMrl47ffj5l3Hyl3aCbRIj6miwny20y9Dp7VnDGP4vh7M3esGa
sGc0414cjpRTpsfyNtLZmgaI/fZLnreHofAuzSKxrhodX+7yf9U5sCjbsm67emBkVFjNnaF18pYw
Y33QxJI5IA5/+aWS3olNquRyebJbF1FqS/agRQHoJL28/QvSSWXwkiFEZzPFuofvIdwuXttapJ3i
OsEq1LsGk1R4+0kf68iKWfPWyc1I8N1paO/bJmNOlHvuTYjz9SQgcZ/SkQwXLLXBZhJiuMnKergZ
9fDOIWgGSSaqjHyKghszhVZsUBH6rk76i4ZyZ++CMsOi6JCK4D1XHZRuspFL7KqO8dQqNWws9yAG
7s1o0dWBHcm92WM09YRzKb3O2I9KNaupTjL0RdPjgBT/nNkMP5Le3ERzPn9UbvWoDEzgQSLqkxbn
ySNZjLcxIxNe9vSJWinfBFQRB0Okg6+bKFFqDWQjC9TbghWqDB9dL17ywEjLiIrc3vU16rm/m1Rg
MzTPKxKf7Mi4d+rW2ncuiSFEZILN7VK8hrKZ1InQNNIfR6kgLMcp8XJyE+goh+wGI+E/SYNwGsuN
G6Uz42B2YICNrGOKIAFY6env/SVx8WiG6o9MHlFgqjG6dNq5tcOSfxKjA/zDPqk5EVfTRrZZDA9E
sjLe6lj6O7W81tGkXf7eUF7KOEyUyUjCTBjvKc8PavBIyMrddlNX0nmN0dIvwqlq33LjujaEOO4K
F0ToqHRAwVEUXp2HsNQ14nA7NI+xIkquqvl0+RrYOmSbBtYHD/DgSnc4PgfTlDfd8hDZGQLZeBb/
XNHTYF1ccqoPXY+InhDtvwtuBvG+TXL+W3foMIJo7bnSKOzCP0gmi+GYrgwwrq5y0rx5c65YhOEH
EsNzkKTGlQbGuAIooBoogONGtbNzMiu+6YIuRl8aJ/981HbEQ0Y9YkjG/ptwDNiW2jz4npa+mBOQ
9lEapu/a8AFTUAFh1BjrsRO4AAdM6uM4vI59WF5UjJjNZYqWmiBBcM/Ey4YlvRm7ofbDyt2ZEL4Y
uNrjbTe5v20kk53jZsEJlMUgkmA7VdOPF+mhr7fmFtqdXDtmnPvxnDH4keSfCS3e1miR96zAbk3W
nKgIBe72IEdFHRJ23Sss9mOJWcr13FNtM1wxnf41IWtNFtGvMGoUPlVsPg25y4HCRHfCB2d3ARE/
VZgcMxuxMqGZmLU4+r0WQUKAPHcnrWE75eo6GpbvFe0B8S6FzmTfYom6r3uyqSNCBnVD3xqCrq/q
vPs5Dh8zmA7jTiGVBhD6btm592DrDlKkhrjXst54MTpNggHQNObwiJygh/CMB62wYsFdZb7OTbMd
UjNlWFalq2yw7/Ky2s8umRAN2i1l7QsbzlYRTeU2Z4UFiY4GY9QI/eou9J/wrRYxSe1i1IGStnJU
cC14pqW5iEWG8zS6ZJ0lVgnjwr1aFT25cOPuqIYJA911MlNOuFoc8jHlPtzcMgwGbNLhQwcu4KDz
W1cyu/ZDQZmRfoGfCU/VTHB7SnwKDIxnoBcM4TI47+G94xYCbXCbAJ4LP4wkA8pfoyNwiuDkDYax
19zl2Jk/hxDQnWAiKbS5PvemetFD1GeVPl/0Wr27km6rgyXdBhb6dbdHdyuqapV0Vn2oBatBC8lt
OmJ+S2z7vogdjxWTApov5UVw1Wx0ALTHqQSTzkaJYUN6Boj9oBmh743zjxEzemfWgNgrgg6ZkDmx
1bKXyYFUglihWQvRQm+fzJPAfNByj7wzS3XTWm1LpJF+ExZe86yyAekGWLDNVN157gyRXUj7GhIw
tZ4LotQylGPHDKEpp3WHNi0fVkEMHID88G0LFYA5Y3SIrKbfsuZY1LQOWZy29xYZYFumtDl7dlTf
QIKj9EYHXejkpXEFILJs7pok095EG+8Mt3vIIuNaNU3tZ3l71DD94cQ2Zh8eGD+uSqDAAZfGXa4d
eqGOhS4gn+RgJZQ9P5KNUTxIvIxnqrbnHmLZX/n3V/QFepceNdf4dM0K+YlyKGDJomABMaISgrS6
GA2EDDKyzKcYtQCadJJnUKSWHHtuwgIrLy8jskHWVN06EdPGcIZ+y7oVIFn2Kbr62YkADwQywAjS
dJtxuAuSdoCmbW5iAyBdn40Tr4+HqYYudBAOvJdp+hBRAF9FjJ9IBPD9O0DwBpjZvorqZViNO60C
MKT4udHV9lTwWGxcyzb37fSlT00H0ii/5wnvmeuzrbI85W5aXtjGStCFYyPcWa38lKVln8T4Pbs2
Eqzp2JnkrWHcftNFaPhpWdmEwdjY0SfQteqtK0ivFHWCwGwydtNY8nwbFsZY1fxosBj8iSD0tdsi
eozuZhs9V4wSFb8IjK+MoRUYnuFhlOm8RJ/tpqS/xShsrIineY0m41e3JLjJpDL93GC4lQuE9wmS
8KBAmT+zm+tRF7vccX2v09GR8/Y7QQExWTF3ZvLS0kRsuqSu/YLJ+7c33RZt9kUO5L6X+LkKnRdV
y+1kndt6s2kSFl1Z3mhrJORbYTTCJy3QJFVpfI7gETljXSz813dDTtnWSt48lqo71bdIAvr64uU6
wpyuRIPQ0/y32mOVKpZ0Sfba2/1zVIbkozOttWzjoZ2J6XHaDdNSUWbdq2iMHz1X2bnD7L0EN68E
hQFckYwzq8p2dm32pwlwQq+DBoF2G6VZs+lqe2uTyLwxUad0hGHMffEW2SzRBxtBIRTlcOUyk8dH
yQ0Q+sY6TuPj1CX3BmVpU/6GUgt2RVJbK6GDGfDCHzPNX+MJEIUbYY5iir+PeivcVB5UnskNfy1l
jOshxQZvafpPSbocL/X4oUvtqVAFYvCCfc1EJeMY0dlsgDh5yrqBskBZUJbfVvtqOWpEWl5/1h7F
ezBxgmt68z4FlDo6CfdOX6IKQ1dUmVTEwyBQZzAEg+y4dgz33LEiLieSpJB440Weg+2oDzdFDnKp
XhGa7tCh94L9S9G+0vBg1Zk4P6V5D2Ij8O/sIvloshqnb5gx4ecGHzjqNYwW02Evf8JyNHdhxqQp
wX0m6CLhgej3evyVhs5jJ52dNczPU8pSqW5zk8kCS0K9ZpliHSxJqlnnDNoxTaInLZWsLbuECqb8
sPsIZT6BYavRta+LtUgnv9i2RrEqguYuMWxGdQlBlDGsdOEyZfUWdERbTGxQdLFtKoz0ql9+rtg6
yAq7jZuhPhgj89maGYw59uinzleT5vLoLWvfuWIvS7vvAjMg3nhjtfVzQjW6gYaxK4vwFEDob9LA
VzF3hthESQhwJjYrujsWwHZlZltqKvbMDuNcOWHDM/Do6yn2xlbVPuLRh2SUpxDh4ODOUBGCjtnb
4J2ZOmPsncQ21aanqsYk30QZ543iGxJHBe9hSpCl0LdkQfNlLWpO46PThxxTo3xPTUQ9stjYYy2Z
0zLMqPjR8iB+HYfuceLoBPzi7N1I1Juwl7uS25aT0xfhyAdeE6+sIr9NHXILkMQWNP0iue1diD9u
yWudFHRteRV+Zw0XSS8rrBviXOMCAM+RHUnqQNAeyH2g38OlASIfcKK1qKgsBgZV8aAaFBuku/W6
FHs9+g6j8Stn6rSyYqTtdJ/rokByzm0ODatefxBVSC1XZWSFTsdCiF1SFPEjCbgHRRPGM1mv40Jl
azMg2rXgVALVMzx3YPIIxGtMLmOWsyJHwwFbLNpME7gT8CknZl/mOq2B+afZk1U0e4Sq70Lcq656
qIoCTILZWGu3N9foypcnBmViM03HoeT+Q37uXtTRsO0DcigVyZyEp765qSdWNofUqm2LU9YoMpPi
j6lInY1pAmexp/FOxDgWjGBA3QxojXqUaJkkA2TPMmHBrjWtqLfdyJNUS2snxm4jBJwlEJU/pUwf
ipjYaIRLO9EPKZ2rlx1yz8IK6NzD76/WbtL+xAHZDoubEMsYGsWKWWGC3dQ2dQeZ3J3iEgiKBm9G
Wn9lyeRsG6uHDhE8sGXBGzZeUubift+zSalVfWHkdJdgedg3y/M3SBg3+kgjGnnJUXjYWXWHIAD7
nHZE7tFq/NY5EViOPsBMKb7SxfVnWrKGms4VL0zrxTA6c1WQXgHRwfjuu+wW6VzHYBG23RSFN6nJ
YK+ckyu5Ivk6Cu0tOMwXfkiiNPvkNZuiHGQSmpvJmkEkD8zLXJ2pIRfAbq50XzYYWHH9nqTHHhQ2
l2pi1J9JhCLUdny66HW1VHhAfGoULLCnYn3SQfebN5MD2cu0qB1KiQ6nBIu+kkgSKi1DGUPyGfIp
fAeaeBk8sj9YHfBGbmp54FA/ZBWp2lrK7gruAZlO54q3k2s6ap+O/dnjJmUgiLMK+aoH/Ylb86kP
vd/JYSEHEhGVG/SoybAemLQBOoxMTu70fZ77Zhfm3U3WyJdUlqBbil1SfoZadeFafa//ED3MJgtc
NhiaiDywK3FyQ+OSJf15CtUtOe/1JqLeY7NpUy5i5uE3x3ssWaLYKKhwy/Qgf2poYG3qkNatQANV
nK4AFN6xwTEeGfTiCrz6S7XVxzC5hARU05Z8N4PZ8pWAP3XM80Npu5hgmpeJ9SovoPORSF5yY7Za
f+zFeiLjWV9rnBjUBJl5o6DJzErfpYwmaALbcM1vzkDEGXE6WcPj3FZP/8XeeSxZjqTL+VVod02M
IQJ6wc05ODq1rMwNLEUltEYAATw9PzR57XbPkD3GPTdl3SWPAAIR/rt/jsenDCvQpWEiWnMTLP5w
7nmqszF7x3sGtCOmUGlBNrr4g6YrilYKXOpBmQV3JUToeiLFNvkNTEMJKjybMJLgtAC9Pb8GRJ0d
FvpiuJ2k9eLGvH/B1jgyGMwtCuBgzh3OOWXGxWxgt8KCwTjtYe4tUhOGAZqlMb+9K2fpWIHXVtws
97iB4OiES2G3FzZJr51mGA8PZld7zXPFWbHJkuaYF9CnJ8ArXpEi5FqEzvL+shjycyEwNthxz+Q5
J1GTsPlf7JiFet31PpTUCQGTLJiYyBYzduWKbabbYuv6WbEDxEINIIWKpgEMcbZhh4ENOy5T8CAS
EgUuhW/bqXfgYPcouvXQwzBrcYpSUxx2qNY52ulWuvzhfgyOrRUBbDE40qlMggLxX0txP3kRe0QQ
JBv6D/Dudq/+SvGRY/RC/eS7arEYuAPqa1Hvc+omRWE99pZe7hXEc3aL/Ol5KDHH2/qg+4Gymk1W
uPKmS/NLFGlcxsOchMxhbptYRFs9mZhJuuJLTBarqR/vJr945ZnBhRwHAmOm5mLs3AsSZbuzA/dW
tura6l+c3BKQ9cYwyCZ88X5JM2b6TtSLbb+oHyIEh12UUTC/un3rVHd7aKePQw0mKSgsrJ4Rqvjc
m1c9AMUIE8whiCXetFK8ZwsjecuTp3JkMVeNOHETsqxQWxcl7neTUOHrwFphF8JiPfTxIU5BVjYo
VoVPeDlyOxJmkcEn7IwkHJyuYaPGs9pfigfmdsSAAqJRRlE/qTriRGChRy4NtCsr/iqRBdlTQjph
/vHUAoKuLeRqk6AyZb1iv6Cjo/I1B1+iEZvZMJNoGrsDK+w+MAKah3EgmooQv2Ezn470BOi/Kq/7
gMmnS8vUbabZW1GXUW5ADTvHDIWqiHmyJ50iXAA0SqQkf2Yr2Vt5ZR4jOsYZUDFHtdVHVufAqu5b
0nF0DrFrHCwSjLHMLmWqqdG18nCKPyqT9iNBvXAtkV/rBYxdPYF2CCIZFh4DySpHnREl4w+o3kkY
LfuujF8K3Ar5Ol2PKnVf8pCOi7Ap8cDBG2PAfimjIN/1Ix5UkRRPFZDpHkMqNiVi3YAavWW8JIIA
SuTBYTTd6m7IjW+zbAxyI57exn5zTxXw1TCJd4WMtq2jdN5kgbj74/8gBdZhVcAjjZkphB6jlE0P
Nv0Ys2RGlkknnIdxq58JO8ZFzJJOFb0ZTXvpQuZpCkbitJL80C8CghauXY+jnj67H9CTWN2kv6zk
x+MfBTxK0klj6uroBhh+Mod4m2zwNCWprfami3PWrO4UFayMx/GrzVm2X4hjUkgDFXAU/ileH1ep
yTenYjJSlT3t63G4Eel4xhN5Gg2qotJZ/7ScTNkXWFtPejwze7IDUYQ7u/H0Zc6JjDnDFIQWdFpM
kViCUh5M6+UBu6UBa7Nydmq2e1YxvKdq0HsDOkBna7Ed8vEnXarXMbLLnWXsBk4I3KbTEiricI1k
Xz/ZgCrtArNHhpkniK4ZFVU30k9XjzYJCJbFcfhtmvFLCfHpql+q96KhHJQF6d7Xbn5xu+oq8lus
dhAH07wrr5mSvbZmTTFFkkAQMug4RUpl/4JDp7OWg+3yaWSl8cpWc76q/JyhxsIp1E8MpinccrU1
X4rJze7YVOoCdXjWkWA3VulDM5ZHttEXY4D4YCymuV1c6sL4yyzMfaRDneMgkmONHET9GOY9HyQT
HQ6HLOUvdqwlzCyP3G1FS3mKzZLugHxrBVxmCTVFOzQWLpHyPJoe0kzihK6C0+HMvBcXQEKngA5G
pLFKb7Lx8s1Y41uLusbF/Gq4LxPTSFh2eR9m1T1GQ8sTrqo5ImHwS5oluTMLkikLEfEYoxNP+ZRV
lehAOXXUSed6vxjxdJpTOEOL/pmZeG606v29y/zhYgrjrsic+BqfLZCc7HUKUmufp1YK+IH8eBtD
CyLf0fZzOHU2e+wWWiDDNZxjY3pQxD16kjFhSi/5JkgSfdUILn5+7SGZcB7B4shh3fLSJ2yTVD8u
lGdyXlsXDNw6eVPy5zPChm18x5EwPdpu++TWwmImlhxszdKsKHQpyviuLDC02Iz7wHhwVKXNN1Rx
VqCQ1KeufW+yd7MdHDieOgyWwMdeID/n2vm0I95HX0F0mZKVmOjkO8sW7xROPPSVQ76zUs+dS6J8
qaDENkAs8A+xcqOI5AX2uSD48P0Il6G8cfP8C//9ixG5VNxn7zNni62W/u0U1RBFNMnQuaq45Uzc
C307nWcJO1GMGLIq9VSoZpvVA4NCzOr7uV/Us7Z7cM71fCIzc41lH0O/qoddXi3udqiw96I8byiq
4UkCbnAvI9glXPcA4d2tg2l+8tDY05hYfV9nIAc5XI2EFnZU7+BYV+OhYDS4tfqM/h2nW81J6+/w
yVjm8YMYTR6tOEG9VbKlw5Vxld4QHGRVz7FNygHa0yB+mi7F51pE72WaXC0tGQMAnF/EFTCWwm81
1RsziBCbArRjWqh2U+5+zoV+xNBDNrLdtz2WVjk/FszxQ8+4D4xzbyGRFhFib1VUeK7rpt66KcV6
XQErrx/HUxlFziVmn15FqX1OWFBwZg2kBrBiLyXnZYo/tnMM98HpYUMymQnS6q00EU3HeTBYgsbz
Mvls9g1n2slDOjXJNmpzSiww5JtZlR0CM3tHL24gQcCxHZzx22vAarhrQd/Ulwco4NFmhKChqdSC
9oPZviVShJ2ct4SSj/+9Tesfr4gCGN7RcvCm/KXFhDyVHQ/qCnASfpxdSqVeMAAVmvwAoXe4y2si
g4vDZNCtEVkMpGu3Idko+eKNQBwn4cNwwxLHFyZNvpLczYmx5hwwcB9+pMRFOIPeFYmH5tTZt2Yl
X8cOM2fbUm/E4bjbYLWOUZCXXdcLl7xUVWNxJXQw46xk37XWErJEpejSGzdy2Oo1BAlHB32I3tNt
QsfPRsaYZAx/jcUn4rso6ucWllgljeyiJGgBkj58C2WPQ0RfXNyMG9vWbwWt4HvPzn+5dtud7D7+
MFOSlQYnYdXvahMWTjc041E65k00UzrUdU9CIkkzOgSgEF8rjruEjKrvpos1QCz/zSqDjzp3QNs2
t6afPakEF3ROhRgIpWLLHvLQW6C3JmgdjJWYyjs8Vrn/uTVMUkSEKxl4TvvR7UgP0fCFjzPDwIAa
ZGKHaXLaezuAvb4HEhEU8skeyC+PdHI0A0fsgCkxQbWR9a6z4Cbo28WlRJbx2r2Rk8TKcQoL237p
htbnS6WsNyk+jeh3kbu4jTxBgACVEkgg6d/O9EA4UlzfJniy4rGm+dD6Sd3xaxgxHCaNVluvbvZM
FHFFB4ce4qZr2O9MAD9ik1aRFlEUjxpPCmyxMfGYKmIr2refRqrOhlUHJ/w8t27cNZeZSupNZY33
xkiMbzCQaePfmEAulFLZJBPSTyJML4tMDXJIBnZ27w03GSfNuT2VrBxoqzbWXKYsHamQ7agLyFjj
S/A2TvZv15U8l0af3RWCSKHdj4gt/HbE35MvoHhJV9B66EeHnPbwbVMxGpqwTRP70nubLjsG/CMa
lWdvhkT/sW49l+VKYD9RrbKLRoLmixVf4+nZ80U4B8wHRO7MmQWMxMMP1Ay4hUozYyytxyxikFQi
7VMU28Bc8cmSdu+6IC8/OaYIBWQWl7fQC1rDmYQDJLPBnDk/VTBb4RCJrdOrS8Hx8bDM0ZPyfXEZ
1FHDOzz3stmDgkpOzqC/4s7NGKoFHsJLtQ28ZHzEVY9LbMqvClbmmRK4QzuJW1q2iOA1uDMp6GSa
mU9nA3TZMDyqjtoVTebRtp2AMckWCvgmw0CEk+UOLelEKQQgvRbytzL7NR8Ksy4tpuegIzs4GNNL
gfoDjy24tV3zPrfh7nSR/8mqjBZsLRhjZh5evaEwLMXaCKMmHHoumyWCMtAgI7F1JEB3CyB1/rDg
6oeZalkJerj2laGiLXP74ci2A11A2kloBdVn1fAXJMVLy7yUgSYWrZTaUWUMIHOi9gg9MQddnp/T
kZBnjhZmpS3GibH9PSAS02n8ezLgqlWsorwF5tY9zxPavZpQdlzjeoE2QcTEXTiUOSk1eB2SfEdU
cmKKvop7ogXGp1Gsaj3v/QJMZj+ypYCtvmNKd9X4rLDKvTZ4jxurC4jMxfrglHW9m0rthJKdVjpi
nK/SAfzeZL6XrgbWDwLDxjRWoexM6CkA4Oh3y7R/6BZwOjUHjF2VGS/TzKK1uHAwiN9AfkBz87Fa
1AOIr2kpX5flkOX172HyzjLmXysc6zCDsuIfQn6NbQZ/glGWsTApG6JTZQQXkRL+KjBnB7Hpnsx4
vq80vBGBaWdDedSWuttX9h7mTvskkHB0lFjth3FJmM37jBQdpu/985C2jx12IuAVgJyGGYVMWY+c
rw7KEkDg23LlR1QXjhuIKpazMzj9IGuQhNKYrmCsXEXL8sRK02/yme6AjBW9T12TIc96MM5JIki3
2NNGybC8c04jm/CtTcnSxoCDs7FlfV9MFBmB1XbTWzMjzDEuv+rkTRvyZI+45KTJKbmqKE3vbes6
RTVlgwXCvyLO4lC9YFiMYHTK9J05/T5g1sN9k/u79eJoyMowySpxUmh9ndRvJk/Irc3Eied++0ui
7tBpl+7rbH5JCzVstWJlmewaTv82TUDpZ/qbV3FVpN7tGgKeqG0Hwv3cDjFsp26Xp8F4XCqDJCia
dmEDbF7i6c3rgnmD5W2uPHJZiLVN5NVgbc27LrgdkwBoUNq/0JKmNsFjlUyfFJyz5/+1ZOxWmgEg
r9e4N7JIfrHpbLa17Ciktn+xggo8kdPdMhh3BuhQzC7Izu0NN+HF084RC7vCCOgSsgmYzE9V9t0I
0s74LOJVRjBavU8ER+3FwnIkAnQkKaGnrtWVwrQ+GJmFRpIyEU2ro7WyWfNPjeZ66Cva3KuJBNyY
oJhWwSoxTcdUtRZwrQOHJihZ0vUPreOA8x1AFC+yWkJ3nTQOxosomoD0DEpQ3NfJyWieCxq5TgXU
XsmWiU0UlBGLoQxTnIPZwXjOFlYS07PRAMVwEcwX55HslDXFxXZu9VUQFw9x6fyUy4WKvOeAizxF
mdx2SeADA4Ks7k4otAnyDjtssn2t2x+LMrjqxaAuREvXgzrARVT8i+/br+bCLZ5XLQXf7pdhg/IL
nPZmEoKERqyeEgu9oBmrFwzwRJsi1pgFtXXTlVFoumgmHnIkA4CJGZTHlGaCTQ0f7cPOmS/hP/j0
Y7ZNjq+fCqSjMJnGDHYBirwjUPXZZuWh8uDa8mV37R1DCYwEvv1duuLK14G/R+MhY9GReO6BLiSL
HS6t8+HGZBOJ4EoCrByWGELNOaIEpYKbtAKOpNsc5L9fsPYu/LzBkr2ZjoYx/06s7jVLnAMHmwdN
c0gjqYjU9h139oi3CoU08YG3JQ4yOPFBP1IhA50R4yp3npDH2OFG8hBLKqDm8Vp9RemXcaCuxId9
aoW6HO+sXLZ3hiLnaCfdqWTG6Za9OhTxeCPaId21NQfhaYpOvtN8aUYExszIKks8TMGK0GMx3tYE
szi8a/ABlRGyf+GdilycTBu9BzLNid1jKAMUZ6+XX7jpXD4k1gMqDHb9wjQdmKIR1lX2lWjjvqqL
x8weX5cI2wCa8FcdyHo3sDFrBueI7+Ir64L8hJV9V5C1k1Y3hISJ+mPgujupgXg1yQetQB68merK
AaNKhi7ysUKSXBfEHKHmz5tyIL3St4CmA6z8DLKuY3Mxzso2njHlfCbQKnfxNP6aU80MIHk2Ad9u
VUk6QzwuM0KBg8ljyUsQ0AOSwITctmgPiY+mxaDGPps3+WtEtSpTP04xaSTeZDejCFXvPN8977vS
3bPVsVU3IipLsv6uMdR5yDmA1Lp6z3x4i6V483WWc0sy4M+7xNq1TvowWq+1WRyXNs2vMOVvVbQT
RKC3OYGuoQedb0wfoyXeqm64tXP7paeKlqifdcZqDSm0DjURVM7tH0SmH0WH26cfJRhRJ9tZNZ5Z
wSzBcxUHSWHeMCYYQ4nmskv5YE1l1xgrqtuOR66hq5d5cJqzN/EfaENn4U63aYv/W8Vw8Rcnussc
4uMxQCWifBAyhc4flekzS0Xa1MNzFCCduh7e46DIf7U13RVZ07IR2wfk/hLy381edbBxiLeQLJtX
pgRk4LFIr9wUBzsZIBbITkOFgEOyd259+kq5sjk4y1YCm7TrX4GN8DHPr7EDilPWyQUgTMW/Z7c7
qe5cj4YjxRDBIWZNzS+gGDrdOMnPMbFctT5BEb+mhGR7L3fB7L7QmgI3N0U0Kn9heWz3o8m/hCqC
ex3nKPeP7fLLbq9/qjm/Ccqg3chyvhmxgIVplyHiik8MjeVFUvipOmR3Lk9YHZazT3Ji71Hl3ppp
8eI9ogkGR7CmEJAzzItUR/n1dNvo4W4p3GbvsyW3eN6xvVyI/hvOySoZ67bZ7dStm5s5fhqtnNrr
0bpx4DS5khC2r3jGmwk+ubXvULTZj6jzY9+/FHnz7iUD/cyduqsjXhK1unbgvTUWy02LVTMskmEV
jhu+YCs4RlL8RBMjINl2IZ2QaFslFKQYrzjGur2rnEcA9C+NgsMEJjqsXA5XVWvsxlS9u3mJoDJp
etyLal+pQYbLgCHZ21FFq/a+7/hhIKxfjTBCxVYtxGT4nJmotJL6p9BoMLuqcYYAN+Hewv5J7Mar
SFeX3xlT+jD1Pbm3cTDlqxVPlPM3VShsPAb9pNKFzw4RYYOF81JIZ1mBriSWVzSYB1JsNhuxgTbv
iufUxweHtG2Glof6LGcGlmAT1u4g4zTAQceGsCNY9xlTJZVG3ptjQ1McfbSE0X8xkeoPjcvosYae
dSb3XNVus8XR0MFF6V+aOihxtIKMiFUaeivdoZhx4sQL7uQ5gNBqtM9OC7WEKKeyYaCoLDqXCc9t
MzN4KrmOt/HZjEQWrtUoZfI79OqYWfIznihzdSy4g7TFloA4PLDn6Ab6Pk2n45QNCGArxWtObUq3
vea9bTy+kKqlFCN3fseT+774dOXUbsp4j+NzIkoeEU5+dV0zkN8WAw+B2nK+5uAtA3shCdOEYLXW
AJl8AtebbTUOodDCwx9qw8Qd462BLQk5rqTxaGAiSFs5WqNHWZhPmzE/JK/K9tyQx+WJp94cWrFx
WrrgwbDQeAlgBJ19gDNhbOIsv2rWXjNmG0TpC/8ZTR+P47BwaQoDFXxqKShhr0CzICBEgKYM7NhO
tt5vDRKevh66egTROkbizKmedVGxhcng/vdAO1ECB+d+sL6dWv04fBH7sXT9UORfjY+gT2vRtsBJ
kUZ4HTkYqm0wwuyicMse3YJFqSJ+Vpt7niER+1o8lb7QHJZs1yflxkChr6h+inFL4MO29gM+sK0R
V8Z+thheWtI8mHUvoEx4d8vYyoOIoSvUi7UdlN7aVnnnxL+8qb8GjXJxAepl7bMR/SAs3lmyfOQA
m8KcQFt2C2eXOdmzcpjxdU36m0zJL0ltErxERd2CEA5IFQAIwbjs54R5UJo28mga1jPVZLVbXrya
HEuTNKyvsqGzgcs5H1beafteKVbtGX/W6OKe8wRwKxzpS/zRxlgo+9mlMRn3T6X6o1oXFL+8GJ36
juUM/5oPvc7g0eDd2TjffmN8iMby9mOa/TiZbA6jNDGO2Tl4jIUzN4+O67JT7g0i58khF3jGOEoI
OTLZ/9uIz61LoBWJ5JrBGYt0gGW8iIBnJ2+2Y/zSnCD27li/YPd87ANzICH2EIi+2y9S/UhNFrTN
aeWwK6woDRdbsYI58INg/3FPvucNJwYoC98T/7h+0Dh/SkGfALxGBlexpU9oMN9Ym3ZV/MnyBUZ8
xeCs6cmPZe36m7z1wfywpl2SbH5dRIGR522wJ4aikLLM5pRCTrJL95DEmLqa4IIxAvNi3JzZ5/Ny
6rMibEmuBQwpUGJ7S4fAovK7gIVE4WMsYUpb6wJP7HOJjp3Kj2NQvrXsClIdX+YlfxMLS5Kh97X/
1kmO5VMEBcNKPqlUl8FXW7mXJr1v35wmvhPiNbbeuePOE0/BAgYQfEYmg8EZSw1V8kxBmu7TBSbR
0+w4vRKYpcBPjc/BqK8Z04eNvxoqeIlwk9VU/WpbPgXFccDpuwsoh9wutiWuAx4y7E7Ngx5wD4ud
VQX74JbZyM5xQEoU4p6Nx3s32js/uouQMoPYvncglVQWG4bVleBqRhAqukQFOOO0fCTBrT31E1uM
QcfAmjcTDT4T3alulh2VTF6dBowDG1XFJ8OJ9K3Gdc02fmMpeUg8/RT3+bnK8XG2d0qO31I8C+qO
WE02FX3UWc7tCXXUdh9mM+aMMm8Sw79R1c08cwT6/22s2MaG+d+1sa5Fqf/3NtZT9/HX8tb1t//+
WBtXXesflvDQ04RJLRZOKPmfXay2/Q/T9vA8SBA/0vIlhavV/+pitYJ/eJ4nBQ2udhCY0rL/4z+7
WKXzDw6FHu2opuNagWv7/y9drPKvbcweGwTTDnwnMANzfQUOr675+nhIq7j/H/8h/vtCKjXHUQB8
d0nv64G9WK45+3QLKcDIHX6zp9Lh0KlrJwGUwca/RRuVzZatTLdrxum6x4AOug2DORabzQoSSAYK
R1bpE3/Lle2uBr0lZrQojE9z7J7Yx1yNBqctp/ADSGj5hI2gSPd/+vz/d+nsf6tUeVdj++OlWmuN
9H/VTPPGqDe2fZqbeYc8xIK1gvZPbwxXZZCDkjXDAIYAzTAkVoYZT+qArzEk6K2Og1ogKlgKuFyy
VNcx8h5tS1b8Yotir3lgnA3PYxxB7gzPVCIuEGAfqQlHf6oLBP6UDN/ke+JAr3lJloXiKWkhPdpC
mJiHJBH+iAPq2JXUrYSFpbEbGZoqqksyLO60XTS1QljDSFh0RODlgrMzYhDxbz4J8S+fhGOzKbWl
gDFhg5nw/vpJDMCia4qaRDgVLQU8bo2LpabyTyXzhIGc4URuYSHwM93d2p5/YtUtFd8M/QnXZula
O9VYMFwL7EapXtlTDYnSobe88O+/MvnXemq+MselYNsWHEVs25Tu+ut/+spyjJlGEtteyKTX2Htd
Gt3U7vBQMOWuCi2eLM+/amwFnDNI2Dv40Bfbcn7N2CqcKkcxSW+lhe80dXaMRkDPAM1Oi/4cuMVT
iimOxCUenL9/0fa/vmjHtLkRLT7lgOvsn24gSt5BZldU5ATBdZ/XXyKq7F3tQkFxzeEgAHo4hMw3
9G4zr5YNP3VxctShrDZDKcG2pXi/CtTQUFFQofpJn1PtnhNG7hf6EI+SB9BpUACQDNHcpqPzRmnV
s++M1ZM3TjcaeRaYltF038EYQHgMlksxkiW2sGTfJl56cBPmfgZD3LAiS4vFOTbwdBU3f/85/B++
PIcUkRkI4Vn2evf99ctLO891ufJlCCD8Jhlj78nW2ZVntJfRaAnz98x4B2pOOs6IcUyRoVjiPiSR
Zh8NK7lRmhkuJZenlmbQJn6i6mW+DqyBkEn1YGbe779/ueKvre5/XGumbZEe8xx270HAev3na80Z
8AClE4uUm8gurAYyzWbUst0mwRK2+VAfrMgCHFsbtwkI8YMcocw7Xc2QoErKmyxwfsmkMnBD4nH5
+9cm5T/VY683gm1amOGkcGxf/vM11RTZMPip64TaM6g7acoXRlCMA3LOqYyN79xxuqqypDy2PsCk
KoM372n7OeelXacT6lrcYBPSY8AmmEPpLmNRcdccLv6RsKHD8hU/WLudHL+99LpcNVls+dXUH6qm
JlewuFdoNOJCXGrakKO+5pMMdhhg/YPNbPJAeCm/jERLg/YKxyrJCapNTpWuf+VD8VAoooQC+oHJ
+gw8Ada+syj2car9EWu61GXqQAX50Y4t+4IjodwgF28NFnRU1FidrQCQaK7vY67400QzKhUa0OCz
+q6e8jcKC+t7K8/A6SA1JF3jPwylxBaTiw/Q3qCAWsfdz+vBG1DfT+2TWIYYXIYj5MFjU08VpZhU
KJI1ORs6mZmOB+kvt4EmqQOWHUgdNMqsW6/Guy9X5S4xp3Zv50wy+cssWHP0AcfN+NhDTN+sakk9
nEjQDQe3hgjsB/qelFK1LeOO3iI/IjDd4RzjQSz3SY9hdrHs615kzjFaUH7++C9FD6SllHenyv5S
wO4TJYCaVickdqOMOxoUXesoXPvLqdaj/UCOFRycvhuJVpleX1ylRjS8tkKAaMj76Ebt51mV+9LU
YMBj2lEHv3B4UnXVgWuabpVa2le1phKvjfvLpJgRTcpgcz3ijygWkpcEW+KP2PEOHvwFbFel2iWF
AHTmCGkeLTRxvhZzeHVSeSwrz//Vga80g9h6dhzDwXHavUOBM8mHUYA1KoOUZpHfog2jUE4kXrIu
bvaP1HDVxJUiHiuBvAzCYjLggick6gfiePyeZf8obWW9xakX+lKJc1VgjXTA3J4FgJ2wdXnppYsa
RFGe/+hC4SwnYy2gHPyEJlBl3wx5zOM1Vic/N04Rdce/onQNP1cCCXLMvfCPyC78mIXCxcGASVZB
E8T6Sc9lZt6S3XavQTZwMlD3E1cR/i5f3tdj5Vyjd4YJFtZxhR4W1lBdF/iMQes8Gk5NUJA5vdlK
53ao+voGtI6Mvt2mTa+n9caWzqAOCQkkqlWseZ3dgo6cZH2MzN49M66w0D5yRVJe/rsl5p9XGJjU
AUxlYQs/oKRMsr/88/JXzYsZMezBmytpNDG9B7tE5oxy++Qr2ipq8KLSwr3KOfK+bejY8Mb7IqG5
a9GmCWl0oOS5vrO9OXvymPSRaGGpaWgZWCMVnNwfTW+wr7Nq7v/dc+afF+71lTMNkh57Vs8jdffX
V950UBHXZ3EoYkpBFI12JMQw3JICZ1ugbxXMlTDo6HPol4mGuAr084ShlQzdtJ/T2dvYeG+3cdI3
+8X34ks2y2dNiwkSiVUehpRxnh7bA5St5Agqut0Rkx4PFS3Vf7/M83n/y7dgYX50HZ+tmekLLvC/
vhfbYoJEox6D4oSarCjAcAO/8TVx2vwpcDJE02V8ImQyIb4ZLwmHjKPT9k+Vo+WjjjMQ9b2ACYfa
PUWShFX/G8c2sl5RnHLfia+IfNWht5o0CN8kGP8IolUFbTcWoFoSKqw5poqxZc1XGJrUjRk3hz5t
5bkW6Y1qvIi8rw5HTQJtWMbyjJPvkQjVSr5IKJlEKGPCgbIdvdRMSkNKIR4wgtVnKhIO7Nq5ErSl
Htie9Xc+MyIxN6RQljS/5rPlqVOm7RX6ID/XvsV+aTLeqbBNLx9Z5GhQs4jllyH3aYbSuzGCXov/
BzcWl4Z1niyUg6mPz3ZEHet//RD4ZM1i8sV//BQYERXa0ls35dm5N3kK6J7kK1Ncan/Q4/GmHdMM
u6NjxLvFSIsDh24St4SOzkvaf06zhSZVeu4Z19wBm3C3dZRKTuaiT6JPCIKM9nPD45As9nA11mlN
jQfqzGifiZITeCBmQ3KPh5UxgxhfuwecRExXMiG+q/0LcxxcTG51rZqpujb6srpulkvQJMn1jN/g
QgULvRfdd8WJ8IBD2L5ugxRaVZ/3NtxgO92xfQB/3iLWgce4DprSvMVNgRsMfheuLe8zm5fmujFp
FQDZ9pA747nSJL56dxlDqxb6evbo3RPz/D52ifNg2F+KokE7WIz7GQT9czz5F4xHDAMqBiT1KMdd
IOHF4P+W56Fb/G0mQfZwld9HmhB/xfwSkGwtdgUuqTPDsyb0Eq7WqP8SnfUxTNNbbh2TtBxPfKjJ
gzFgRera4GGqOZVZtnNllsZ339I/0urGOXRR8XtIcD0VrdHswD18umsNGUj9G9ONYY/xuzb5VBza
QVRwo/EBatpGRs+68Nf3YJ2vybmNYZ3wBBdtACDDHI92U8gdEakR1Pw2yNKe+MT4vA70ElUdHBva
QCxsUlETdhlx341MPCcVnxqbybttly1jsfoKFY/5lkosEovqNQNapgOaYU3avN3Gym7noMPjYmfv
LEMDn2D5lCrhHoLafcyHESmb7A1FxLW659aoZxnTf97eYO50kS4pnYnHeX0odkcFQRjevPmM/4F0
ZWIPl4kA5RabPxWbzj4fWn2EofNKn4sCCTZzfoqxLwo33XONYfa3sT0wmNLdijBvl/uIltAOAJ7j
MLIzR3yVkVyYtPn5sSji+Bjr9gl7VL6PAQD2flJRb8yeS0W4OXWQgnkzaxDdNpW1zK2hfQvCA/39
KPLhTKSCHPzUvHcMzKtZfiHM0lpUTO2dVywjT761ALRb5muWMOYDKoBo6NqKYw8/VIn9kw/OF26H
akX4vUsr6jacHshQ9+lH7hP0wTXO3cGxl39L7vFxqys2aL/wsNmHAqQf5qCEVKuqsYKtNvjZSKFC
DSZWDx8uJTjam2zRy42IC3UscvqEKZvYRVDJqM0Y6uQoRhSQLhqp6/EwiVHQB284qBhr9CAzyG8U
kOFx6fCbejMNVTv9eBHdd07PLLvCdR8aDGfDuRGHubHLI0gJsgsVR2g32nCaPEpj6e6MARfEMmpA
tWm0L9o6uJmAPQJIL+4lzKwujkssQJa89wD/I12+2nVZ3qJfCuI4lDykAyXdkRrKK3fOKZDqW+LS
KeMZJHDSS97/JOrMmhtV1iX6i4gooKDgVfMsWZLHF8Ij8zzz6+9SnxPnvii83b3dtgVFVX6ZKwGD
UNiEa7a4a/lo36OoPWPEKXbsCnaxGPqDnaXDsWYmfygbOatVDcN6KrdUuWOiCy2m0DXmmLo1IE4z
m2jbsd+WlQW+WzOuwU105Q0bQbEzQj1eWFn3bNHHeMXr9SkanwBsnr5VY/hMVU+/KxBW8dqwm8ex
RoSViqJFIgE1dpNMd2NGCyAFUKQ8QTVdu1gXV/y5h6jPPlOdfZE5FONT5O4Yo4J8KKAW/fvIwM8H
tRTd1tVjk0L31jz8+0h1xZov5WzZnn1iVtNWntbSJuQZMWz2cXhPq2Jc91aOl8yoQuoW5kloUk7p
F9UZc3e7tPpH3CRpBflxKY5lqxhpJeHSbXVnwV4BxAWLScy4uBU7w6ARISgnNbc2lV/DnzONm9WW
1pHdib+Rffs1NoqZ/h6eEmY5xRiQpF1AL/boJdtg4KZvtQ6jfN7vfWAiW0oBtk1NtwWwmUXtUyzD
GKMUPsUieEEOLUa0/7wMU+Id/n0uBnwJdiwA5BxrjFpisl616Fh8Ym+F/kQ3lfsvd712NC16CUpS
PV4n2Ih2lE3SeqVOY/KFvv4U4rhnGzjouzAZH/9/Vl446pjLutfJ0HgywrzjqYNPbBUUOrL6UD1m
eqSaH7CNdCuCqjvaRvFGFWk710HuLN0BQ2xfjNoaOaw91fV4VJE14ruFiUt+5RCNX4XX6VuwQGRr
kyhiKdb8A1/9ZrMWKYoXjn4WDUvBNTfvBKu9tLuOEg85HOrg2Qmn6azrVXchf+sR078EFpnPmIDF
sZqanT8mcp26nEsYCzJCKSbqffqdaU/yVFvyQ2ftPQatrm8nKzfmVMHyHBtMsbZll+F00JwNNStY
390wJ1KibbJAq4ifo2KK1rpGcR9vZOp8V75mrofRvCK+9Rti59rcNU17poQeHmGG/Lo4iz5V1909
jAg/eTmTCB4ytMu3pk25rz1mbKlkuxpahBaZX8dry48mZpAzKEXjNR966siNlhKQIp5OJlWvswF0
zGawmNfldW38mDrmTy9857GK7Fmm28Ejx5gGANDYE908K4GHW20NWYevSvHuA04Y73KUv3pACjzu
jb+p7SgyIVyriMF6MtiognWXSgP4YMOPYZP6CzPxqLkT9RqCCd04DogomK85aQp3xMLOYMk/ZtBA
6j8NYGM0Lgyc9AtGjfPRNLNrKan4G4c+XdRFxVkH05PWuMmmLmKFg+XZDNqO7hRr5XLxYA2RD/tq
Mq2ZnTmsUr7DlpJFLTPak4eFcFYWRrLVM28uid6tgz68+lzpBKc8m7xqTUkcW70yovutiwAgoWu+
iZbs3jhE4zfBxhXn2ADiPy1Y7BqC30GVr+6jut4J3jqFPZFbG7YugRUgD+UCvkH7VD8cjUaqZ/fU
jcr59Ij5NkOuY+v3D+Eo98lo+z8tANw8D/Q/VQF+I3PyHrHJnksIhDupT2+ZYWvrfijc7Sgyl65T
LV4GWS6eOZODunHq+LcynzGYcTqJOnMHwPS5ae3mbWItnhdDl1906zFTiiinSzXlHid+sKVBdFSz
G4t2il4ceBhV257T/1YHTnzwY85HnckWYVJ1dR4t9I6qDJ1r6AQ6bpnQeok1sDcupYif0vauVUGE
sTXK8SbHYpHX6GXEOQ6uigDZp4wmQ7/rAQe433hl1LYrXJIGmaNmVpYXz74gWSftyHqSOUERz82n
ExN5c40xiTptu7gmWhCvpMdkF9dbfyjZvK8JFVEbTniWG9DqrpzrkN8xCTLTQ7+xsPvMCgA4rHNu
8ibJFsLnaPQPS1rvkWzzb9s3j6Q2/D8C3gtwx4aL5DjTzZfcI4CKmLC14wka3pAAanak/ueYIRFb
lQGv9r2j1lp3lSfWZ9A8+DrhMHBcQRkbw6Ilrc1DX8Y+Ckw8MnilEXKut95wKzEEQkMV6omZORqc
mWdY5MJkVfijftII+NHnFjAbLUIqODX66kst0vaR4ADBiEXuzMDOdnEI97FXbPeIEiwTysWWQZCI
RVKPmJKptykUcZNMIulE4H8WqlYj85ZGLNIwhzoRUH6Ja7FcRQV2yslqElSU8YW9IRti8657Xrbp
Wn86UIbYzfMet4bXZt4hFPl6mFJ9JowGDgbAo26dRtEvqwv1Gy5puSQLh60I898+0a05BCACCCE0
V9NyJZzNGqBylJ47R6f3LWLUUfkjy1oUY3wIzHXTmsOixtJwsnyspMgczQKoUbK22+wbdxRlz16J
+bUqBL595UIZJkgJS6RFTnkC2moQhLhQ6qiwEFIsXFl1wudgU2B8OWC0LBduXJZbw5Af5L0icHfa
rRtg4/z/C6fNcUXRF9PW//1BrXo2jKruSC0M8sDJ7b8vYF7loZMYio1UGKui9MVBXHrfM/Fi8zf/
ffTvRRkZ/4+q+wNmXHxkWLpqwh+9U3LDpKI0D/9eSnqVGwgpOzsqbyHf66IvjNfc8rFGlrlpHOr/
vdiexgwJh8E0NnzeSeOl4dN+FwuQeDgjtp3ALAZatQTvY5qnfy9UydP8O61EYWerUhXO4d+L36Xh
qtOxeepZXO0FXWo2AfZNU4bTwcBLfKgyvaOGPHogJtJkP6iz50Us+riTG4SIxyvGc0TZwk2pAy2i
Q9ZY6Q4U1VzL7XxH0LLYcXhNZkHtsGxrnJMy0WydJHCe8LqhiGndZWLc3/DTnv/9V9CV/YXhPXX1
uYTu8/gbnqqGeRvx3hP3dU8sbcUJA3DhJaY5c+LSO7mPz/P2Y25CWiRvnS7IZNnHkqaYI4yjfILz
JdU2YuTYRNXBEnkAicxNnl1FOq4ZxwviSfqcmvlnMOrq+O/PIjxPmOGtev/vDz1XozaGg/U2YQe5
K5P80UHri3Pi0lorrekIPWs6/3sBGM5Zu2KWkDD54ajBX7P7ZkKTde9xrd6rSrTnPtLa87+PWiNd
1XVC7UmM+MNOsCew26HN+LptrBuZOU8idtSTh+vLHAcsGNznBgxrutbbGKyUHm2Hvsh2Kp9g4Qw2
G7oMgIjTIX2JFvZ8mYlbPUByMvXUOCUcbreFRbsJoe/kgmWBkRPblTe90Z5UZ/V/QtELLwzxDSoJ
Knvl+Pc6CQPQEHZ1MFK33SOJ1nO/r255qax3zT1bAfGoyuLgZZayWvYGqCdmb9aKYjYMivmPx8a6
4fbzOwKSmd1FAIseQ0a2NB7GooVmAHTCdvWjISfBLciHM+yCXx4aGEke7VXeOAT7/7yUqiegNdjB
nuiKB9p8V+PGXZXc5qrtDApyqESvLGNOxwbozO6nHkV1ZAZqAON3l05hkRoG9QPwAp90xTt/aAfp
v9pJsRtVnl8DGRl3A6/mv781TDQHNnb7rEROfbeadokbaGvYYmsbVugWuRsi1Lh39b4/MstNTjFR
zJI2sXOOJZkfjf2yXSLUzCFh03oRTc664/f+BJTdeIodwKO+17a7f5/7zx+Uyd5v3JpvOnuzKw0y
hOy3kzCBp9I4FnfnqDWyZS2rW5s0hyhmwECL6iu4AvD7IbNrKw39VdAMuxQaStFP5lc6NS92St0f
xSK4nVdwwLdBjVblT+7MKE02FGT0EBgNlJsafocudtImD4R8se3nZe9dU3BD9H67YAT654Z1mRFC
jjdo4KRdGPvMnKAd4q0LckrARhX9Vn30VkeEXwtadUqdHYyTnlB0T1Lm3gIVMJ7FefRV6A8/kGM3
y5JLAfQcsfEifLGGEAtlJQzmbUxZpGXDmTQJ1tiWgRexAvWURPF+8tKTJ9hHBT+1RdAXSfHXhQsE
aSE0Z4ivdC7oG6OL3hUea4e7GMoQRcSW/gY90gY8NprzyiJHVaByrhIzZkqg6qOWtX863IU1W8QV
NamAnohcLGECvGd2sBkiMK6ee/Iy812P/aNVjt0pss5M/LfERbQfs3ZOGIwWdjeqLxJxBEaDYKGk
12xpjv4KAqVt0X2hNzCSKqaVqaDV5S6EMzaQNGmxAVpQrxmdZc0FgLfvtQ+i9N534W/dlzcXhfCT
mAMmMwXZMZZUzVs8EOB5hGeGebTqSdKudk8OYeTsNgqeM4NQaL2OXS/qWFqLpJH0Tmp5tNdGSyew
hHXfn3LMpyQf1kh8w7IJpqdUxwQ1ldUpw6G+Y6aAkqkYsuXE75z8pbFabA2cOTFkTqCrxi/drwwO
xYa7SKe1W1HjaQByWNrDuGg9hoLpQ+NytvGgmbDYBhP5mZAVSxeg18Bi5qnn5xJ0VeD5Nw9n7ixt
D6YyMS1X7TqbkIsm7zylMj0bxaWkpEi5FNYkUn1y1v0QKRDAWr0iD732loaeYf7ILHmKzXY72Nq7
jdeDOhTXmg0+T7pcLgxGV0GqvhuNpkQ1BIcwqI+q0w+Vb79XXacdtcDk6TYuyyy3gGiF6yTuvsMW
uwiuGlIYhDoT8yAYl1l97aE3j6uJcCj5bepdOkWKoeIo5sCGjhv7pUmB8lsM0zoSFQCn/gK9+iHR
RB5N8aRJpP+N4NYqxtKdTuFJCsBxjFzatvhO4mkLk41YtP2ZhhEPnQeQzvTabd42myoazKXI+ZU1
GdR6s9n1GbeT6oc3O3WDGYrOkdhuNWMcC6ukIReJ/nEz3fYlJstajd271F12Av66NJI7F8hLKOtT
rRGOdX16EnOLFkvPeOqUvuIKyvHsz0NswrOEbhaysP7V6I1rzuETC0cK98JrngMeq1qXrADArPPS
gAyZ/AkzXDus8oEVDQBi9YWvIDP2GCo1aPPEoBjrtfknNwPK3yqi38ZT7sbvnJ1UqLCUUjXgE2ZR
K4h3jlQZ1u2DSjCeTClogDMwjeJm/sC0cUUIC3N5Khw20AnOeSnfW2FcOVVBvgjtl2IaeiDElJWg
A5Msly0b54Dkmh4drD7Yq4yuQ+Gy9sVmX2+yQn1HrnqySiaWie1vGBlAqvUtHFHha2t1H61ZvEdx
dk7SdFMLRqLDWN+px+OhJZnEumtrTMidpNNPNwkwC51HdCz29adGS5KDzIuTl9wczaSntMSgXBYU
rrVC/2sx5g50YNk+VeeOBKflW9NS5RuIfpQakZ+0qoOv5yyOHpeOl9g4P/PiZnAeiWqI7FDGDLog
Y6op6/ClGvhNmfJT1LRcCwE/cRhbKIBxd4q5RGCqUTLmgSMGobRGH1uPbPvicBCHNK3+UJBnXZpM
BH5AZ+V1OSxk3RNgtv295aTg2Yo1+jE7QIC/9LIEv0UpiQ6m2Nrz0r3Rk1qEe0+YDf0M5q7jcYrT
aDZGYUUeb2VEqA2gd++MjuJtGk6YrrHBu577mjx4U5m9G0p/X/rxsoRS52hjPmubnlDm1K/qAr9W
S/ElcCGkT9Dn09JTE2WZ1rgCAH6ysuc00C+IddpxCtuZ5oWvXBvODPQIYQZ7CDdeUG5gNOJn83Se
S9nM6GG9+rZ30AbAi531G/d+u0CVWfZkiGcOibqlYvuBZGhk4dFOpwIPfZvPjU6sCm6gBSDfvzAv
cJj0IGvi8djo7Xs5TwW1WZXVvGkaD4iYkpaesBcFD2IDZfk98Dtcd/YGbQkSk6QIwEfRYZlyuXfr
TBFgil7dKWDt9H99rf1Aji+Olh3OdQcUkBx8cG4NAVQKz2emlq9FMKIIJN5zyRgmr+37FLovMXAV
vEh0qXTdi0HRtGuLbqbH0b333KVtkD+B9lguYnzbpcRfMnKIqSRo2ocmmijq/crXCjutGyxRbg8Z
gBGduH468MN5iZE/xIsV3/6OzOE2BDSB+eynIoQw69h9zuK9LAlwB21x88s0PQQwBohfTiAlqYwz
Bm8x6oO3L00XwgXRylYTICfL6KuHHY7zYgF64OplmEA0MYvqOKGqrnCwNmSXPoreM+QCwCYo9TLf
UH7zFMYWg6BpQR3L/jh5RJrjko1KU7YXSnO+BSBy6IqXWEd5g03Phs7m1+cX3lKTAwMHwdGLucXK
kv3ddviHvOyDSSf1M754M6f6RnD3SzA1yE2K2PsQykchtlGHy95G7oKpUnMyiap243k5OROjngdW
/GVN2o9MAxzgE9yKLlUrg438fCKEncAUXFiN3Go0rTNM2ZdNfRSGtq+wGlBc9ORAq1xq1l+fFmSn
Nc7KLhyMClXNJFInK6YXkVeLTRLsMZT9ekCx5sZERkizv4RtHA2dSlgcQDmPJCBoqV++5h004iq2
E0r/bp0EbNIG/isjTLqe0NkCP/hMBvGqYwIqEsRlDinmXGMGLMuaLm2zifcpdLUQQ/fZmpA7JrtH
jHi8r75ozlM7crQHjjCXkl5S1haCuyi9o/cTP471eqQdFVXN5oRsJiICFkVN27Ck6ZZ+0Jkd1PaC
MQjMPI9yVXaeeRi8weo596o/hKG3UJCyG324uIHHObzJI9Qqv9w7w1hy9pi4of//v4PuUSJCCceq
6KHWW9Vnz6ZrJazGpO4HtX+fv6k6Vjtd+P7CGDq+62xs91FUtLD51X8/UjZhVn5jA0kari1vkt7e
F7wguwwJ2xEMBWo+pKkPtsGtmJoWgDBlpZW7yDTKXfdwnfaahhQlzAS1i943YDn67t9H/14yNXAI
kNGfZm7SlB6LOlTuvK+Cat005jVIj4ZvPsZjenUqcwIi5Dfmo0NSPoa3f8cTvqNEhU7pLngLWwYW
fvalTWmxqis9uKb9UXT/uJdWdJ80kKlRVoSsS3q9ov9KX+VT1+91Gxm0LKU3a7q0OZa/MRHWBf7f
/KOEhOA3mjh0XpwsxRhyqanqOXHHYZ1b5Q183F9qlNOKeklmbn64inQky6jOqTRH8t3QSAnuP7mM
Ds0qHU7oh+vHXrdsYItgOlYjoSITYP1AA6On2a9ecPJ9+cYQn5OGHF+5dmiQ+PX15J2C6Keqddhy
1MeBKkoNJrettNdAVFSdxQ3fPTHCJGfWwqOqdQg5ocB6jyfhqlAhRrKG4LL9GfbdqZPmMY7yz05T
zzJis9j4BwpUlnZVN7CmuGnx6zCvq/KNdNJvFihakIe/IodHbRWjIkw5h/D22DSZ8IY8KsYHPVuS
tvAo0bTTak8D7nZIf7XA2mUtnerplhrvZZRxuE3EGkTCTsvg5AXqtdh01fDX+tgWCHaCajGWXVy+
gJphV2Bdcon9MwvgTnCqT7AKNL/Zl9NzbuYx/2cGHhow2dzCfHYL49lromOptFUQuhfGVN+ZRumg
H/CVivNkOvvCCEi/O6+JZ/0oVW7GnmYCFfxlj3it26fXxjOXWsb0AUglqa5s+GbItqlz79luH4U/
TRvPuC9msVVdIn14SiZx4k2MUIeavaal+y5+9xp56TL0ibJ+bYT5ZKX+KUdqpqct93e8Bzjq5InG
2FWRY+qaXJ73afaVs6Hvhund0/d2W97YcpKjFQhL/Mb+Yqqvfcd7Kam9mcMjh8LU1i+a8947tBXw
uM9M/5PMzMqJyoNlZ3cIDuJuayEjO3flmMwjIdxBrmT7Vf/kmnapevabcaqtjSE25qlzyDVoVWib
jO45mTPIsljom1cgeUcR6tOsavg0LLllMJS7IQpe6rE558N73rVAlupLPeBj7vr2uRERRXOUbLtg
elOPK99KqrsT5Guj5Eoq8d1jEylXU+ouStjmitlP1fk+mMZ+Jh9kkgFY0ZxTsZDyrXY5M7LGTKyY
Pn6UH5K4F2wtpyY1L7gGrk42fUW2i8fI/qbBEqqqQ8S13dUcIkIydZuW/J0gCzuTHAV9QlD0H69o
aoPoZRhrKbim7QHRqXyC03exDfnrptqXnst7nYbvBMKXCfUEg6a/yUZBj8qbV6G1eyXLHeRUI5lO
uVdfVdYcu3wThs53ZLIixjG5PtnrOKGTnzAFMUuPdQUeEtiq3sBoc2lf8X8LZBYqGPqDtY6D5g98
lMcRM9v7ffuR+UPGkb/5jP38pGrM17r/EhTDIYrs6yCS13Z8ixztxBAMgwgskmyUd8dkdCGb6NnQ
vV0lJsoHsg9mnpsB1l+h1raqIE1kuyHmUG8NX3BBxKi/YFz9q12UnclOPj38/qbAsmnHb6F8xCU1
HEplkt66BwlPjvDg63Z6CyqodsrbFz1UhNrEj24Z5KaC4L1H/cKEwA37+KwyAQ+w3lYajJWoZq6a
PxLucP5o7ub5olsMUoveAfKa7yYzoiVUhQ1DnHviUKsrInK9+kTEuelp4wvYArYOQAvIGjxbYHlG
0nyZ7IosJpk4twhPnoTtmzcsIQS25qUr9njSv4bUuvWeTR0goaghRMUP7J00J9Aunii5heE92LFL
aPWB9XGtHx4I+4gtiHttWpY+Egd803XxLsbukNTJTIvSLXVHABnFQsX5s04zWmhcCK/jhJwOJU/X
2mAj3DibBxHDa7K1xq1I7BV6Yrjp+Q1Pw1pwbI3t4KBD+5FhdxiK/iOMsosNIrd0Y7QNe+vlzrng
NlyS2fXi33FAYY+0+mAV2q7jeIVR8CzS8MXI69eYf9LW++0wVnMj4Fux3W3b0o4y9VfSWmu7qQrS
nljV2Nmtmiamu8SgLQ5/2R7HW7ZUUfBa58+xz9SzQMBFkeuvVTNwejXp9KCrdNsqu501FqA90zqG
Oreo/cChGZQRzjTEvfpR91lg2gKx/lmp8ZxW1nVS1sUDY1O6waoxMB+4Qf2B4/Je679FZh6snPNB
GyCgGKX/Pbn62SnvvrMJqc1wWNOsuHqDiUOQ3tB2Qa8/QX3dtt2wYS51ssL+qCpM+riACCZ9FB3Q
CYcO9cguuPjQuX3H/lIGBmrxYIJkprzIstl2I7OyZgxvjeO85+olK6wvih0BojCQwra31cZ6pzoN
bFB6JpBNSwW+Gw66qzERyyj/ceL6bGvVGVQatl3axHRuwNwHvmGGxyzgkdYa7tW37ZeWuDg+bi95
0evpJX9cwiRzxw4QpIntZm46vAvB3zjg/+0NP2XBIovoPhuPcmZt9J+sOtwDeIxmugbRoYppj3UZ
b4wBiB0eSC7CgRs6J93mdhpt91fF3T2fKD5O5W8aypGjFrt2pKALI3oUw7XJ+lIEJzfvXxSIYle9
VBWYrSxkuxXDr8vze9lJ5gr2S68hDguNa91dB7R+JzF4jra7Z9T8VIN5JQ35x318GKu/wXaOfZN8
TB4hqqz1NqHVadQnGF+aUeyDQEJu1Wn2IdMwK9Hs5qrL3uilA/UTrGKRvrNbgpsbN/rMCtAc8ual
ws64tCweLpY65GT2+yFDXbIAi3cvllnsIk3f4ZY8QHYhYh75N8g3UnMXFZjlQV3Mh+rpl/VLaPdX
VrOZP3oXNfYdLczIBcQ3t3YRMZvhHTDovI0a8SVCsY/9pUuRzRLZpYUQRu24NRywdDPipMjRqZOF
3jXNotuYPjWd6WOhkgZjEjDgfnTKdJCFVihepfbokKFTNTBZodqcu4SugHdPvQjP+dTM4oQr6ovE
N0BlDGkjN1nFSQ3vF4XRbXklk/akaTnZGEoKqMTkwBJB65y85E0FUKIQCJd+k5zL1IR6wVI1xng4
qEy7BxiVnHGAVNxaDOdpEBFVX+Nq1ihk8/60yfoZgsehcNJuo9tu+jD/FDghULJ4m8Lka0js/UAT
zywn303dAkXPTuKse59LMzTQ3+yw+TO78U6DB9/9o5/UzuJrn2JTMGwEMPWIJPP36kDrGZhQ4WsQ
vsvbHGDYVJwKt9yUXgsAhX85FJix9fbHadmz6RO+ug5zS5Mwl3l0tdlT9atK9s+KYpcSrCKYy7+0
5X4sxDpIm28SxMGjNrCcDQ38hUSzIcwU38z1oO5L/IIuCBhiJlsclox5mEPAcszWull8ZZUDPzQj
+4dVwOz5MfRKG+bojUuI6VAxumStx+0ht9iS6S6cjyDN3rDw8V4EPDLkuS4dhEg//aN7iJAIq4HD
zzl5Dz2YDUGUNEc9na5phrPVlle0aDa1lG6UKb8Uhk3Q31x0hrZx18QMVmD7v/BbPQdus6Mxc8/Y
dB645REuDFV3HlPqBN9tRW9T04wn4VKmaDnHzlM/0YSuN0DTwjvgVXECZAn7H+o8Q/C4JnuFgUmU
xZ+gUBjv4hfuVIgAzWdTpJ+eUT8bzGu1OFoVHc+7BgMeZ/xpGVtg64YhoZCh/kdneigJTGus8bex
CYeHqfGiQgoi0kYcWN4Xg9vdjR6zoxmzs9XKLfPyuTfUFwJVZ1uBcxk0r54TNlh3Knm1w30MZH0m
hB/BrR/2pQr2tnKvY+CekVw+2rU2GU9uqX2j3v9A5Po2RLJ2DLkfO542QkFTT3k+lVUGu65GMVKN
9pYl8Y4Z7tlw4RVMHvJrauCuzD/sgfFj4JUfEQS4nCUhaR4+Ce8SDKwITSE3VdB9thooF7urP3lk
pI54tw00e0XpEFfok4vLlqtI++1GAjf9sE8kF2VdDJsgmHYWz/FONC9Gar1whLoHQDPcZjq2jXXn
Zn7K3ecxMX76kidWkjTvCDGD3n66eAhmwkPerbzp12Pd4n3k1MtTi9sLJCetObPSYLga+uNuqPnV
64/clvSzb3a4WzqSULS++5hxj4m7t3UA5LCZ0XTj3l+Eqd66hKmTV3Tv00SWRNAJ5PMbw2yBiCqW
dMo+2H768yjkR8LYww7iC0W4302VPJeTfm8lMSNP3MrHMiFck4lAzqbPLZ5hxd6qhDbc2O6fHUZT
UT2QHkVknVP390HrCEYeWBzp8FGbwR5T2wjLNGvKnUmTHC3pXwGnflOyNulpR3eW2o+hcVcJVS0B
I3X+BU3iy2zqW0e+h99atgWDdE2ZTzjBnkqrxxM4+AgG9ZeUeGa66ubUFmCYdmk26flSleo+ltEb
6sFpMquFE54Y7r564LyJWF2Aez9bxFuFD2Q9V5/Yn/4ijn316N+w1MxtelFmtul/kRd5Hthk4PbD
CVmzqQZZPCxwZR0GrfswkpTli2aH2ANZCwagBpCfhECCJCVIGBjfSbgeE8qifsPevCUJpst4CTXl
s35cyVKygzAqRmdYu+mD/ByNYnzED15yHsC2eYmEvyqS5OqV3JKFDt5kklhqjONjHZ7qeKkhc1hp
/Ol78Y7I9kxw8Jrlhc9bpfTN2Hq7yEFC9MO9lqzJbQUI1AQc7OAeG24/c9uIZWm8dJZiQh82lGdZ
1jgbpIDPaUt0MepHwjj9iivxLGr/O4w9fxlYqUGLQf+TmSbGBv+JFop3akIeIz8g04lFCRqhSVFz
B4U5mSW62fcdja3jRI1mZdSn+I7X9y2tFAJ/0D97gqpIwOF0mZaxc6DEG0DGRKTKptVN4lrroWFM
i859a8VrXkPm0mC3lFiIrV1hmZfRota89qmZa0g7aOuQ9oyQS6aFIQ7HoCeERf8JIeJqHfvBKnTG
7TC1SyFL6LbOW1Mnp05LV0W6cNPxvcXfP7NtApyOoq62/XOrkkMDUOG+v6kmxVjKlUZjI+nifKMx
dzUim7F+osOQJR+ouu+xzP6qKsbJ7nFcTn5EXGLYrNJ67k5iqznsyur6keN2s0OTotqr5PJw4LsD
0zxNZzflTngU68wFxV+yVJpMujBZ9855kv068jnpJoX4KTN1TlijtVSCp3t8WVkC0LTLj16rO5hm
6oUswV4PQDlh5GWyn4SbJis3Lja3mRPhWK87ZsGdWmhDmHPlNNgt8y1DsXe7L8kclB8WqWYt6F6N
Uf+JIVPEpYnX951R4V2xhR4Ni7xwtMNSAl3FYO1MT1qRfShd+0k169nx4n0dyIXF6Alf+s0cDqkD
b2IynBV+rrXbC25NtXSD8FJI+9nGqvAI2dM/NNrLaBgYEQ3XPnN+Zev+WtfG1z/1DFRm+0Cp9NGr
5Yd3k5TvY9BOqWWNidDS3huLJ46s4lPqDHtptR85HthedD496zzJK7O8RwzKXVp5Itn8dOP0WVb6
FzkaaG8DKXibMJ7VpeteGtuxJj3hR/1XWwp6PcI1quOrngn67wjjmV58IVTDfp+ZtW4raCQttmhv
ZfiIqZn1Pkr3z2LIpp7tB8DIm+in0OryKn5Mq4OOmSYS9JBziAd76RKRnluQSeftQFGpDOV8NNih
A+06FTWllG7954jqHo/ebbKxplnVbjC7P8Swh4AUXTXQQHYcXfUWoIEGhZGZxIhmmK8xJm5HJZ9B
NTEl7v8yPf7rGQWJ6nUQJLACiqQtwyWckd/w9N9yrdlCM358CQ51dIOY7gtmzbZBs2SeMkOevTR+
dJNax97FestEcBUkNyiD9edJRAqKwG+qswj36W+bUaX1f2ydyVLrSrRtv0gRqosurmuDAQMdBbAh
VRepIiV9/Rvi3Hi3czsObNjANlLmyrXmHJNpA+sdvgahspLRslM/5HPSVA9e3RKoiwaNOooXBi3+
R5433pG++mzn31UwRPl7NWGY65lXeILlMuBormtZDay+JUlT3jOEAgtWI9S1+lxOooW0KdXhcxtk
NUBbNccPt9WWyIb56wqUWt7oHnVzbp26MS0fgzlTbXF5NZaGrjBNV62pi61Xjq84aMIFOnkGCu+G
6Jt99YsJVTzCUIlCZoqDWdy6OnHW1pze50zRLiUo8kr8I3zX/GdUtYHlV27MsqfzTdmPkBAm/tDD
Nwy66A3+uc0pRuj7Oidoi3zds1A0sBIvR3emkzAJPfxBCwbSYjLd2tmlomHbEfLVhfmGi6RfYU7q
iZKx74NM91ZIzJ2R2gzAPPVOHhb5F0iy9d5/YIh4MYR2HrJZl23bLzbDDGYTJt3uvLjnnr+iEffN
bQw11gh3onZ2Tqp1Kymbry59s4kVtW1arqmtFVsMOidYX2hL2vCTALZjQERbVYyXzMh2coTTODSH
oMPqgUyCCnsXpiQNWD4xYmaP6sClWd32j9KzP3SkJPYA6G/yvDkdi8EqSAyS1QcYPnRchp0m/01D
TINIds9WaJxUYrwGdRwvNGSyL17FnCqte2fl5MCKuN42ppq3pNLYdk7xJFPtWaPf6bkK+7aWvbeW
vOnR9BtHZTPTBRH4i10zoSWKzH0+2icZeS/dYH2AStoyCFqJPnxXqfyCDv7ehdNFF9q9IN1Xh9Ll
0h2Rgs0hk5NFNJ2if96nq5HswkWcxP2u7+pjQec3Gkcqr6IrGSNMq8oN7onNtkx2S75CFYDRSlyk
CQEtTY9N3d6kFn7nrrt2iR9JXfzsYxihkWLyXQ0cPeYO8qLmturz9DWjMrMMtCyOATxbMomDMMRt
glf0JOKnLgrbx6kN+I0y/82/yTH56dwSt6mJvc6ayhUnnXTZg7XCueb9KjL80DqADRf3vy9xsUvQ
/WV99ms0JeFkLBrFpZCQhxvnzjOjraYJ6BClOY2OHvATWA5onAY3XB18074gkhr5IhIIOU+ApmSv
VX+/7tYO8jtRV5zOXKajZUgjrN3ATvc/tKqnvCwvQVFcUIMNixGY4qHKPdZIve60LfDmrTXq5dGP
5f88GPPT0nAYm0/4REKDWy8ASEXcvOFUR9khii2HvFn3HHOOhYOwR3Q6sGrgIqe/B4o+QQaNCjYT
48ILvRgItRKfSOOTjs5Ep+sjtcVYg1KDbiO5TT4sZ4mSNzVqA5MoZN6cFXf591odHZOqdY6cKF+l
X5eLyo2gt0mpHZw5THuy3R4k5/jfs7+X/h70+Sv+98v+XoO9F5JUBQjCT0JwDvODU87o+iTl3Pv/
X6P/K2Yjkjj+X69hMUkWMgeB64WOc2gEWebdmCHjmZ18BkhcRDfzZ/4+XRsKxpkOhECzNH8mtjVn
tjO5Cry4X2hj3Jz/HpiPD8ZDUygUAlZfrxQ24U2b0fHrOUjQrU1N6lezcA62pRbjgEAY+T5wOhuN
/Pyg2zm0Hh251PxMI4tpl/Yx3u35qcVO3JGQciBsPJojHCK4OFiE6dmQQA7ISpwUSYr/fdTNH/09
DXMfph7Jm4sI+aXYdExWcE/ZFtB4GdGz+nsu+t7esIEiqoi0VWKW/r5zxmttebNuRiNJofHYkP97
XpGQZOBbywTeUmPSU33jmPwAIWYQgkYUGn2olhrU9efRk0/FxrH/kMwPOTPAHVnGCzpjnVzj3COb
JQUSOdgxmc6xbfQ7UqFXPhRs/t1Ynb1U744xv9+TOTEoqz3D2/33VMrqHFjVYXa3ZZBqz5L03as7
TB59r6UymNgkggaH01jpOjJVc4GJ027CEKYXDKDm8vcAOnHa23pxApkmjwq5x6YqvI/ezzBhkSQh
j/99GLjW2vYEILQqIB17UjcKlgxHEs/+Xkri6X8+Cvz2WEr/0kqQ5QnxLBc8+9bl76OmrtEnmViK
a1pkRpZ5h9ggwCvqMrWOdM+818D3HhBHNyfCH8372K9yotnubazLM8VQ8fD3cjHo6SbI4V62faGd
XTV8l5A1adv1hEOkXv5s92lLEh1zi7+nGrRPvEMII1J/2NqdW7zEnWbfzPibNg+HPWgILwQoMMP2
bn+fRhi9VXaR4xOWxVpZjbGmZtYrbfyUJsNQ4penfUhQ6Q32KW9YO32iHIRm3BvEinNKhEOS4Bsl
0fKziPCctDPOHv7xua/I1/WDyIapNjFmk4SxWWEgDlNWMBCl39EnLJR+FaU7T2udG00zfWfhjgLG
Fjm3cX5wUdVrQ3GbQLLR9UnWqQ2EFIeKWAxa5B6TJp9zwji8/z01TTkfXfkEnCuBsCON104lZxGo
+DWiMt/9PbOSjtG5g+mzKxEMZ5gTGd1F5YqIgCff9kuyJMEQWpFEWkhe/BBOwRa2AdQ3sz1bFHNn
oyliiLOGxhhJrjCJWzt45YyRhBWjFSGpJBo5V+VFla1cKzNAdDolOPhAc/ehMXh7q7dOTW50O8OT
QGCwz56vfx/GYwSqZX4Rv3N3GqwLOh+xrebGn8H3q1e5Ua474i5OOsmRVw/LwHJM8cjS1Hqw8la9
o9rNt30mU2THPOXke/L597eR3te+jwiQzBx/gWOv/ExBHqE+dv/RcUNt01TGM9UIFPDCnx64DVnc
bFTW6aTGDzJsPyUdkCeAn87x7/WCI+VDBNJgL1zRPMYAV0D/hYwwDPmYjj5DJ0sxmKnI+PYrI/rS
s3Dd5OZJAbjYx8wzr8Cv8FW1gqgmCtU4NelLliOGc83DGOIA7PNdmNqJcPQ9ydXllgVg3Yi0Peg2
pdffQ4uC9uD6KbcsPAaXyurkDidhT+Px7wlJ7ZJFExSkQxoy+Hq+9d/3d8RkHgLrq3Dm3O2/lxSd
ByrLkCNtOpMPB3WpWmhRuo2p2WRCMnojPbzK/+3ZO8H6BYsc3EGmEyQSc++Q/TKQbkpkFKp1sSBe
BRqZzSxE4tsFCkiEusi3FvIwYScDl37wicP6s7ZRHiLMpOmt/+CwyAnRgAWalNX3d4A14sEcaShm
ts8wMDIX7lg+qQE8wxifmqj6FTPQVxvsd8aSD6nAllz/kPH+YQ6P6cCfMqe/84DXkE+y0YOmuHc5
c68sLXZTSlpDn9ivA+UUCp+vMafZijn9YmpzDcSuJnWN5apJAYq618KjsTUVLnyP8jFvUcuPFquZ
Lop/mZk/BeCbbSIlk7F/9mOj4HRWv0CU/lfVe6JCf3JqZi8vPtggPkB8BqXzTTL3p4a0DZStdw37
nRXQUNeHYzGFO6dBaZ4PL2hJ7qrz3mM9PGVwnx3ymdP4ZCTB09TEj31Wr9mgGfrU+ncAQ9U3rqyq
xOQAdZ9xnb4pr64e3uqAEFH7WjFwQ8GeL73CB5QZpDcMIEu049s25XjqRHS1veSmz12NISVIU0xz
FimBK634cnM6W5mi2LJgFPgBTcwSZxCBR1jmdfOjmgM6g+oALf6eFAPdiSR8Em37FCRAiku5zkr5
CVRlr1xSvnW1FW151+rp3exSmuLN8OzowaYExceycJE2d6b01I2zzKV38mdis8/INPFxTavSytcM
bS7+tLdauQ3ygrNxg1Q3PMVMApxCW3myuE51f7UNUAvQp2lOnXG2Lw0XrSrGfyleSuttzDZZbRFC
Lw9GFT4Ks0J2kLwqEsFG/rKK+XYbwWvLfdYkJCalYbxGkbhMmXEL0dkg88teSje6xB2ZGyEBJqVi
cB0jaiW3LPgZKLdSIk1I2Pmpaf6xTBxFm2NnpLtFRmjSTSCBp/ETxDtRpES3OQrTRZU+iyTZBWCH
vCmg2aCvJFIDTWuvUA63gJ2QkzNJCCxa5qkVEV2lq1OZJH+E+nMclFiaevOjZPd/KHtnxtm7n6Ve
37ILvVRmL/gsJvNDV1woeookjwvxX4upIZ3adY3/lPZAQdKolzHNZOInAIbqdJ/abg6Ma4KNrcR6
KKqPso5J/7D8uwibK0rfS+UOd3ucnjmpZJV/Aaj4zwyMJ5BRX16OrQvfg5tQOFbO+CtC4sSG8qIJ
eSYgN+5eR9nv4q46x2p86XoBXHm858RRtg5RD+T7csDBUumoR5tUNy7Gfs2lsGOf+xFuNS0C7cOE
tesYnA8THBRLS4cA0vYvltNZzLbRuycOeDf4fkuRcN6p0EYbtNXpEtMqM4SDrPbsOqj6RF1wJhr0
56QLnlWASgiWB66eCO9KD5a9MUlY1TvzpdDpBXq1ufQCOulh0ZzYXs9eKI29iXtiUwE7WaiwOho6
U5SnkjwsJtPM1ezs1FjGU0qR3Qe0FQcmX67GNZXorAksbw9qjqHOqGs6IR6x8v4SqPHPTzAZMiCN
JVIxMNf/6O6aJ4Gzw5fGiH/5Ie6L+qj56ibx12G9jJ2WPPrCsZYMb8Ckhd7WM+q7Nhb0tth/GDG1
HfIzGrfEA9kOq3DXlsZDH6XcGvKlmrJbmln0UzgvYLaJ1LI0KVh1hhP4vLtb768Z78ab2m9G5tXN
qsa8MY0EUpVil7Xpd52T0z4MNi1a5xbhTt0PHPDCUFPLuKk/rCy5u866KPy3WM/Q+iT7bIh+Mqvw
yZGm2Tx3QCQlSwxXItS+J87/bJz06ZXNvCUneTZ386NORydP/XDdvoHFem+a+sdUrr2CbHvypgSY
DgPbB/Lr+G/bcivj/EsNxrUy5bs3sL+LKD3ZoiX4pJWrOQ0sSVKGH96wthwE8LGaik0kh3UdtvG5
zMCQxV1QL5iGgqyzbiO+aYFiQDAV9hGzMcYcSeNQwbFAlo5ZbhulBZAdgs0f/noDuiIjwtePmQJw
QbK8zXvbrnBCIZccZ/Hlsg0wEAQBS1o5QXxnnEsEDoUXY1N0v7nDTsbxNJyzK0sNM1uYpYvcAlUA
EYc7gXVBGWWzIq6p8whlNQvNWkGoRnEGIpEb4+CBV7KC7BMZHDHoynpKEtuC+u2d9Mydm1zt8wg0
DXskP6t27vi8HiwP0r4ToDFMCuOTtBZmjel77rHutZigo2nc/T2RcYRQn10FbRRCPvo+uc4OQkLB
hwqzfZNkBztmOaAl1z5UU0/Mw4QkqcwIxiSqPK6bd6SSUcn4s3O1GoBW9kZI8qIvsx9X5z5psq8x
QBoGeeSp9sjsSefvT6jxnqEzHUtjE86epQG21iLCkvJgdNN7p/3Gvf0zgJrJS9zeTncYNMaNk9Rc
ukWKpMDpCJIIlVmOUlKzER2G2vAUVmrH6dTd8eNh66DvlPbw4mM0Qwl4jRIV7PukHbYATrepTNN9
Rz+oimvtqthDTbKAz76bbsgsQhwdy6+MXnZINk2dmeEdMyDLpadAami4ojpGNzffGnP4+eD/5veb
uVO54pLL1vizxmM2tN81qY8PqtftlREj7I6NXB7TjLuFzi9qATt50xyD2Xvlrwedmc+EuQFkx9Rv
Q78ZLqHxY4Cc5WJiLKEF2msKjePQhP0ljfXiaLdKg9IxYi5PQ0bOSGwJpQEdz2iKIXLoXjRn3Ybn
RJcjjtxuO0ZEuCMcOFlDCBzKxYQbJAWUqTFwUUS42bb0sn9F6jwya5pewowkkKoJ3xqiUpa6V6lN
pWX+0pREsnN3pt2ABNop5xEmBrDkFzMT31YjbNBvQntDStbE3JLg8dgmisgltGoxJjrd88nDljTi
Chqt/p20P8Jgajd7hQz0AKc/hArmZNZrVXUZYYiYnQZYrDS0wB4NXj4XqhHGDi/dItbWl2NHVl3e
1wthMayvogKxCtUjOo3P3Bz1J8OrAOPfNeJZdRsuZJPoHySu1SwNHN2tclrKodmjpnxgP2FGw9Ef
S3hx8KBfGWM37eo6p0E+EnxclWWAqoIto/PSHROIe6zSjuNcI67OuNIxDo1MO7bwvcSGWGgnpVrC
zH8xKJIZemXjstbHN1njIbKar1jvnEd3FlFVg8g45FLLZB5BTCPWB2bFI60O5exDTIZLsKLUty+q
sVgaYCkjmYGt0HOmQcNhHXsIhk+4/dDcnVLH7D7ADV3yTNsyAdbeA6mCle5QEk4ZDvuitvaWye6M
l+heGcG3HahpAfVj7UrAw3Hb/rCFLARBn5EBWzyY8ehTTmjCYGck1xPs0tc+uFmzf4xNmkKO+BDk
KC2BKxOE2IZH1vqriDTr4HIEWWbglZbhOP6oKf3IzK47hIFxMm3HWLYjbISSKOqbkDaqIdi1kc01
ZoCqnET/L9bFbQDgFShXrXzE+NjWmpWnYrU2RnQFA0ErCXDOWDrboaxBTSLKaAbed0w99HZfCJaI
VnUtkk3qJW9Fo7/1TegvKwGVP0+cJ2EBm6I59tw61Hl950cLuo7dIvL7nzZzhzW2FN5VJ8Zn4+28
gKTUvBdfXRPrC7VLMoQbufflWM2h7rttrEe/mPn3oBTCJSJMet4Z+GeZyJVLzDdrspc92rpKYFsS
cd7p73U36U/QUjcB8pE++LYkW74qUkTo7mNru9ENlRWsXBx/bfPiNMEhspuPuPGQlvWXRhGjyxVX
suTio2kye5xFhNlyrPHNJNiNjjrDP77YjBP7KgG5urmn75CjZoQ4pMEyTMu7HCcbMZH1WdHhazPO
8/h07hNKwS3w5GenTTxu1+qgSxI3WfTBCKe3iLr6XCOgyjLtn6lFN9vRNl1S3VmtniLi65a9yK9x
2599azatVs53OdF6t5r2nBX/8ro+OUS84ZRBDWqZplo65PkeNN4crksvW2kY3JeJZCvuGYJhBCHX
+iNB/0DMtYhWU0ORjJT3BWUcGSjeDzr3flXYNl8oQzooIpILu7TvIZZvJlSvuQ4tJh0U388EGVNW
2LDKOuoXwZ2A9Ir9Fx/8oBEDWMOjmPQHa6zjvWpjcYg6BFAp9VtoatqWqaX2lKVseji+Nonjmls5
Ddy/FAtCm0g9w5rKecQtLxHGk4VrRd7Kwvb0EI+cR+uCkXNbmCBjYkxZLXKEnWXXH1R408LXq2EX
FRkmn1xRy1sFTms/fBrGnIOTnVBmQEV680uaVgaD9Q5Ax8bKayqO4DDBmekS4JBp9ZwWWo997uyY
WJg+8Bl9NNF4UE2VXMsh+U2M+qu2/U03DDntSSRtqmfQpjRjhOFlkwQYX1oGCs/gQfx9VRHSJ6Y3
Qt4gXIXw2Keh4eD9WU/gXmhCnJBEvoUuZnrJKDvNTxaHhodA0TMrQJm0UfzZ6gw5GfIDfdJhjYiS
zQQNl0s6EtARqoGoRTFvaYfcldEGiNWThXt1JcPht6kCGJwMpPSpdpapL89tqwFS0aonSkwGIFp0
IOHmG20CIi3RzkQXmDq4cZuSo+hHn4l3k6Rb6E+89X+BYsYlpMnkxP6/CswMZwamhKLOlv1o1usW
We9qNKpuayrlMBtqSPvRiI8kn8jpxo2dhcZbn3ibUWwLUdfvHLO8hVZl4SX2NBKo8Q7kWgJZqfTq
qzaaxYZ1g1vPwUAv3N+4mpMzaWA8kEvK2Synjhu1Mth0AeFupZHQoek4zWTuM2vRti8554jEw+rX
kDqdOztYywxxKPpXE7UcvSNmXlaQOmfd7zZlh/CZbYl1W9MJCKlYBN34kdOpQmklafOVF7cPxhU+
s4shs3vMzr9zWQPWQJ5xmTKjATeWmLs8t6o1E5q7KFuoUKK3np2B+SGxtpycSgs3Uug8N84w7uEc
fw9jqXaqaU9lQwSUeI+75FFUzbODEzeBtZ4Myd6x/PdoEm94hjHIOgk/Tsln3+nV7HF8UC66CL/G
MtegQ+wFdY/MOht+I1TlmFgrC8feEtk/pvURSB/OWw5Po56sMY6dQLdsIou8JZPM2CzQzi0MkQJ4
kxmS+w3jGLad367xhkP1bPxNa7nVtSmaI/MbjPFOz8FBIj6YR/ThBBqNBt8cZUpp6aiFboYxmP5p
XFeGda4t7INe9OyM/qs/TAEzhIadR/c3Yd6fpL6pAtWBf+aCFdOYriZCRhfSyADGBMGc7oRgyHC/
RRm+Fm56SnWmt2UJy8BpvXU3jdWDtnQT75rQdsQajinNIQ+GMafktgLs0KJcjcPu6GBQaUNODk3m
bcBrs23nQ7myI3T4k03sbIPbKiWqeZrdgKziYFq/oUU54AzQRY5a/trydw1NYAM2bi1hEX0MGRJl
ztIymxw3KHxDui/wAbW9mQxoZ+O63YxZ/YpajamhQQQUfdFqb/gdTlXX38WsqhySCswGE3maqf6U
5yOMEZfgwaHQ/VUyb1+OF1XbLOQ8q7ctxZFcFbqaCW0j8qXiENptcc18c6/PNodUsv07AZqcnUDg
h8P44Og+fYJajvQazXkf6Y7gnheYtPWl31QcNt3o0c/hEFsGqUoI8ZZEaBTHIjCzBwbVBedf772r
o6UMZk5pFCya0YgPfX5jEWEpEPBw0G7hSprtOYFPyy8T63kX8UFUaQkQ2tbiZFlZ3aGMODjQD8eX
Kq6Io7ZW/o2puhKZXJupviak7lo0Ro0lMd21hY+7uHCWhufGDA/Z8bqYnMRqTbIUyq+A45UWAPth
srzwFS3qtNbMuc9JU2MCzjlYplz3zLgeIo9ZgOVUWyPQyvVI45ZqKkTd0qfToVPpLsptWh5+EB9N
UAmRCpcWyZpoGxkeQ/I+yTq59V7EL+5O7TvupwBs4UY0cbScugvbDEFPmr21SYF4cO9+WrzoSXNX
+ASgZL1Gwlhh0CNl020WXgjaqOi9fZ6W1Vaj1erP0UZUhsQVz+6HvFi7OcxZn39cTRanvRA2FIlE
wToeU4P2sGUAJRpB9Lhjd8VhlOzGMgdN6zgQVvGsp6X7XgT6b0Wkth3EPUejeQ/xnwInBiHgyY5E
0/g7mR4bKjaoTB9lZnPYtNWrY5Hv5teIVMKBcLK+ir4H27znWcV5tc3XZKtRTS8jPGEPtiU+0nLE
X21UzpqQx5qLF3ap3sxwnJbg7fgeT7uRYabsvBvkbHelJ3C0ZJmQZ6Zcyi16+n0RiE3iV+gAQhoE
xDaTTdYWxpp+HhcR/JvYl7QKWS+tTNOfTF3905LABPoiLEAZDGPtMIX2Ge/sUT2Ppa9vUHaYTK/y
F64QuMp9QyImPBYqGcW0JXrQe0M7BdgFz+VQeSiLnYNbyCeMfJjrdQ4fo3WURvKVuGyqRaPVix5a
J2uKKpYy7p4IB4xo98dgyL3mJa2Q8zXpx+hQvGISOxb2RxVejbh8p7Va7I3c/fG8HMQGo0CKX65H
kk2ZOpPK4tVLl7dLnzx/4RucODJ/oHhQ6PeQi1g5jbUMBc4scGf8VWtnFLYEoLtq5+shOgsAF8us
I4SqC0t7lY/FmfY6OqHW/acL54wpwjjGlXEqRnzfiajDZWSdajUxDEE4sNa5MKSa++HWrdGxuDSg
/IJxavZTsG8rS+2MTn0plZv7BgdEIqplEfYj8mRj3ODTM1AVGgOOJRhBbpMYCDKdZskmeCdX7NV0
C0FUgvGozOHoSLwfoZr/xOEIe2qkDEQP1licx9ze+8gcQppYVIfCS1e+kT1q43jqvQBeyr0WPcLX
sE7x3nvILuZl52Z2BsVOgunFMuNt1tSHVov8HYNCNIEo9Hx/wzLwCuhwpUkEeX0nue8jY2PUNPxs
4E97n+u/ivtwJdzhGmnpBzZSfF+q/gobQulN1oZtlSavqSBOGiw2qzrhPRPUkpUYGlyLA04w4Oan
QfQ76Tnu8l0merpzSofgKR8dto7y0wge0eI9F3UH5jVF+10tDSqiJXLQfE3tjrKHBXdwJd1H7vmQ
KGZhQcTErQr+zhgJNRb10cRO8eA07OxN5Dqr2qtPaHIWmodzMnMYGuEhZ9oRIECiF/qVa1lwROvz
PVnxcSCetoo53gZOkC/NDoRMFw8tNqHspQrnZg/iSHq2AF3Sg4FJGQLX9M7S0YGo1CjO62rT024z
WiQ3bZLOFsbpFeHXtGYWuVNkfgnRWZsygN0FaWxLCXGW2hOGyuce38WLVbUwnAOuPic0CIvVxkXF
xUSriWE/ypzSs04tU43AiPKd3Xg0R+Cf+L0nOHI5zzaqLnR96PdYPXHwzi77IGsP3Lz0KePoB54j
I5FOg2RpJWvqy4seReuRYTX3CpwU1aGG8XhbLPIi4YD7Wyn9x0kO7/gwbxNzG860qOah+2h+NZxL
2+Dg2atloGjei9T5bf30KYh//ER+Tk3S38JqqxB4Le3KYOrgNU/06d7xKh3GlGb74Gu7wj6zYPUb
YqB7qjFmHQjh1tB4h9XfOQDbVRnUnxq8hTUElUNcedGFKMk1GRrokHL7tRLOD2pTTpKmfx+NZD0J
sDUSLseuUY79yKirpHH2jTgMonuI3lfaZx0e6NiXvzQxxn1kFWD4wzKhLgCgqNrb4NrVqiafYesM
GpnQhLyjTsXDYBcG9GxD9qtI2jmL+lObEf/adiTljQ5OAhsuhkebQPj1PpqmaxJJwjGNY9DBSlZ+
fis9dExEdge1Ly4qDvHmkGPORLXFlISwt3OSY1Dq4ZF0jQuNNRqpFowvJ1ArfCn3QVPWbiAW6hTz
DcikHF7T0AmOmImbiqbQWIQkxPo+g5t68BB1df9Gj9x2qu1F2CVPQeQ/V3BvHgZiqWGjr/xcjgvD
w0gxDdZ3KcxNNtHELqW5UYV9kTlLYs4hcphyohQFTKKJ0JAgyX7djM3Y8c4U2eVSud1rRUcEOsHS
Fg2S8QhSHEl/YJOhBD/IJjhprr5yJ9Nj3DSxRerhT2jH9VMGLw+E9Ztrp8YK+CheGw26FGxBUFCF
B0g9CS5a1M3BwCuCwfKVmSCNTUqOYUaY0BhhvrgI7JYpSV4sQ00zlqZer7rM6I891BuuEmMVA1pC
C4tRrGrPbahRZbcA7TuNoi3vi6XRJK891f4iyH3MlMJp8SZPt1JZHJ/CmuyPunsSRXewSo8kDib7
sOmWfspwizfsIVI5+19R3zmsz22F4F2Y2VZhuOcs82nlQ7KC9ZnDm6NXH+WfvkUbPGPoisS5p7iL
gSWGcFB7tPEM5FjjFk1JTaz7AI4Rl7RrLaSvw7G/AcjifDPBcxtzOrhq2lpVFWwyt1CL0oaGVQiG
Y4DH3+I66DbpdxwAqces99x6qANxEh/Nnupqov+gW1uwWgZlc4VD1XY+ohz2+zQdo3QCKw/upFG4
cidvOIai3IFsj7YjQZ28v7DQlS7nctRnXRBHTQP6oUYGTATfQsJBpRMzr1iY0JseEg8jWTTk3N1E
1MCBRyJeMvniuI5IEV9hMlIrJWmHA7JQGy+T3wN8Pey/5DeQEwDLoLt5KaBwvRRorKOX1qy/I4gX
JOnGe8a+JB0rCAfMd7WHyc9WqVI4llsiqs3yXgrs2YSTR3gtLX3ZiOBXDuKpyaN77TX+igTUkyyD
NzdsxELQmG2qBh+Z4pozzDLbVA4+MWioJJ5LfZWN2Wmkk7pAcc+OHzBURUCqINVuZG1DugvUa9lV
70Re1IfU7MZVkFzTWDvlGTiasajSXd3n/gJdDxVkyUehWaUvQdo82uiLkf6w8w4zMx4z2DVGmLqe
OJbTaxpRFORiKfu43tEVD4lJzY0xnE88NFRhzy16o/5mdj4vGgbH98aYO/JQPeJ0L/xkT+pHxytX
m99qUcr4rHqYBinjQc9pt1OXRCfVeb/CNn32TPuXuQAYoSgESRys8FJxppJasIrIAlpCW2ap5Pwj
NRg/tXmcdHwoVvbVj3POw6rvtSUUm0s1jztQJN+wyz0OQ3LqI3MHG2PhBfnVziU1L+pVozY/tSFZ
q86fa4HntsAHpq9tVruGFKJ4UFsSmC5a40LvzpylDR54wYR0W0wpIzeOxqK7qziCdevs9Zb/aqqt
u+wZJ/lKi+xNAQ4iR+gAp3Tf0FynW7VP3GZL2MKO8Nx2BV3STZ+HPj5Kv3yehH/1lHcnVucVqiDn
mm6fJatkrKCfMCwkE4La2d77fnjOzPoRPP1BH6tdPzRfKYfCFm0aNeY3VEJ7U+ry5mb0ZU0sRsVx
/rr5N2zz6Nh4kPzx1KR6/M9DCRd5GQJ7HXFzkH50Lj+oGd/qynoGjIqGA0pEZ43PA66nhj57l1Ki
FNOrExjPQRLVD2NR/5DtsS2M8YbC8FEPxAupBOd+ekut+ugbxaXR3qUVHF03f9Kz4tcyDcKXem7j
jCTsA1yrlcvsOFHRVfPGg1vhiLP1ZYK6Gh3e4zCFb6BWWpy0cZf+vYvZjDxzGsJ73IPE5K6n6zSC
j2rKZwLot4OMt7wrpxD/fIF5Qivu6CGWLCkXaNWgGJ+gwm0LqfY2DvqwxLhEApAZ9F+pV+/m3wNl
0ynAAjGQD4JMDdB++da0Dq2yehtl5fdgMcz3S4RRLVgJXHsj492JlNy83JHVBO47uvglDTAXK2ih
/GdgrY+Db616I4ZGjrtYh3WnxDeR3tfCNhee7RxE4AKMYNt3+GWb1EnBLKBG0PTqKcgJkeMv5ATt
xXIRIade8ZhP5hG5XOQmt0xoR2W7JtF8GW3s5JrXDK8hspyDOLsOpglBCV+6MeIfiPZ1TFv7/zF1
XsttK9G2/SJUAehGemXOIilR6QUl2TIy0Mjh6++A9ql7zgu3KW/LFgmiV5hzTN6isOHH61oD4G7/
nJq4WlUsX2YkRC+Go/bDXeEY2u615yOFESShV/PgwYMTUsLF9+T2qy7vLxw0n86gHTKVnydmW9EU
oohpPqZMXJR75XU5JqF9MXLvWpv9n45mKZ+6Yw9qocFZ5M7W7vZuVwx6rYCRb7e0kUHlkqskGFAl
rUo6KKW3JL+ph9lNV0kicGhFmxqzR9ioffGSivSlD+rdJI3XVu5Fpv4lc1kxil3M0JSVp+exWkqs
fYhmoXaf/Hw4h2IEQSAvvpHp88aRVF+2672C2DjP0VmI4/al0o5GDbCCGpYlc+yFyP2cFWTDMAAV
aWLCp9b3ZYyKc9qryceZMAd912wAMj9dmuXHlDI7y73E3jd9x12Sj9Z+6EbjMBchoog+GvXVth36
MBehM5AXamn9D1Ecn1aEPoUVaJJIwvCoPUNH37WztzHzy7tV3GE0X4p42NDtXystPWVWdg9QkDbx
SoiYzWrQ3YHNWpXYqhaIsGmdR2GwTnfeImkeOre7DlZ+g2vx6SNBQ42yII5jS0+6g2EeL0zGpST0
LXSJaYY9WEwzgrrEJvIloDyZ/zrXUR8Y5XNP7KvJ2DpjcR218kV64jzLWvE2eHvlegtwOKMLElCv
/7TSeg60/izctcMPVIn6UeXMJWW3HNr62lWKNU6Gdog45dEw3lKj3DUoitv6xupshTvo02w4l/3c
/6fm+dqQAcUvJipT2stc3Bj0L/oqvzSpcY20fK/xwRi75iy16OTzwYOuRo+A4CI171mIJCqF3Syj
TVQZ58RAeQ1NJed+4mQeO//iT8gCklG/D82Txjc8Ks16Vb0AhVvtoCSd6ZmRZi3dhpfD7zGdkKnh
MaGdX4S4E7sUUPnIsoXWd4nokZPcgOyFFoLXIOkR1PFPc8Wx9zCQVtGEUd1hRmR/aiR7Yemu4g9E
8MgY8bMjL5yz4LcOW7N5+PwI+Pn0eNj2sfPEbffZtIy9C6nLMO0V+DzUiCtrFNxrsWMk4kxK3D7r
wJfq0bnK74Xu/nPbms5/SJZGqFNEUbfaabslp2WMzatbjaeG9JU9wzdiVcPqRpgQBuoqybdJ9IhZ
Ca5DrzOXtUw3IpkdHmZVbC1bUHaxluq8ylm0rJCWk1e+u4HCzkOK2coyijc7ZlmtYkROTEn7V5XZ
92LQniDiJQltRQKWcFGNA8jSdwYe587riTLiG9Xtj2nCmygzPv8MbGoHaI3W3gmi1ZaQLDnZDadf
QuX0nf00PiV9o6+VVuHyac23ZjKfdAPkBMWL2vhZS5x6T7dQtJDb67p9Do3pa1SkdukdpoLMp34e
ssv83xgwV0+MeahnGyxGHA1aayFXqd2lySRad8W/2qEL4Icjyx2ZJwZ6z1p3kfYeJnDPLBkeTTYM
aXUiUBIRSXprbcvm+p2gHE96v0ewxPtgRuTFtBMuXpmyvk6+jBKDC7JXwAuRI7H6+N3dNOu7Poh2
SbinA4V7I+ruh7H1nUQsbRrF2Wyfe66QlRIaE/sGabdgDB6O0QLjXnAYC8ZUgfPdg1xdRCV8eLOE
P+7UFm5yMLNFNBzbwo7fmKJtO9k8Kqc6Avjul1LQgdTRZLD4JOyjiN2vEC/TwmqnWUpbBADWqmua
YW8mbBf4KpB8k1TvDnL9Qn9zlPXZOMYHfSto2CQuD257JS4efoUqr0NCwLeqi5vwZj6qC7k1M7wP
V3R/Z9rqTbf2OlFt1IFMVkkf+DFxjZ39JrvAHHqgRrvn5UT7bfv/RiDx8aTAxyl6ySH+S6oX3kEy
Q9H3U7v275PfAN6hZSthVM393tZXXr4FwYp0sHFOkbwOzeyNbKFXqcDdCIMusKwgqkIQIGDBqJZD
HBWnLOoOfoRYoGdZs6iwUOHSqggN461dk5PEUjMEwRAHb04JWde0YVdDj4J7uvI9hLmU8IWR/bOM
6Kex/WDryhwMUtvdaysZD6Qq/Ov5Tsu4IeW5lvE5mLgNSJ0puE1+CedC8JkVnGIMtu/sW/JlHdd/
gyJFP6zZf8xYK5Cz1RdCia1NX3LyVrUi8SS5RvQpu4ZmY1k1gVxrmJA2uK8zLij7UBtOAoc9uWN7
ONU0EWw3xYVdW3DACwrNOPpnadJeuJ+uZtb7uVbH7wjmuHTWHXXrocSDvxhipH45s+urHkHmT5Fe
saG4t7/CuVbfGjU8N3HwJ9rTAMziTqDQP5mp8dLjKmMug0e1KbmVuK1GAkJGPP2ob/TO79dhzQuX
UT/WVr5GpNkSARDQO3bVnkQJ+ufiL3O9JeSYr7qxg1UTpQVFJJswrMzpZmSjEWYCrE6VffLGD2vQ
D09q8mLCU31M51gEA6Qo6AURigsIc/jciBHj/k0pdC1rf+vARQWT/yAP2dhG2dJKjVtvwFNsVL+B
XQB7B9XRmlOcsz6b3IWlcc+L7OTa6OehDGdWpQkhcGnJ4sWzq5x4OKfeQgpLoOgM+I+5IdOc5vbS
NLjZSCPZiLTLb3X7ldC0LNuwqtZOiTO7sFkTiV57Rdx/EGKwdtJEG58nf0hcCL9Q1h25Ac0leKBj
/ibWIGhZzjDVZc+KPA41EShuy7BRQfOjwsTKngDJgNjJGdP7Nis1247GddwOS3SLK/Rs5SlU3IAI
H/+0UvvhdvmJYGr1alrtKzYyrtXejc96nhGKyDa+HaW5YpiWL1oHykgk7SfBXnArG5TXbUnO+Pg0
xuR1x4kM4Kz3zPzQDuHq98YatjjiPUb7J9HWYpMHXxy9YtUxRnjX0+xd6gV5BH22kyHJUaNpp+ss
MT/LssH37a0xv3WncCvChi1DaL7bTf2WSTbEwZidlQbYqu0KkyUOLvnIjM2tbhjhSlPJphj5OPxa
8ggg1uO/5D+ayz7xurWj/JOeE+kyNob2OjgsZoxWNadkr1hFLzPlXNtKvmQwHMd72HFk1ZrLOrhX
5R771rpt7WQ3aHIbGDqYIMnGFlWzZaWwNwbrie93CzA00PE+QLp8l3MGF8H1jBQaF9WVPT4jRofF
EPgcuyOYrNTljEtews69MQBvsuZe1mxy5DS8x/qIop/a2mmIAKNdf+Im/QJZ4OannlrnKRfPON4S
hSW8HrIrkKK3KCOuCI5ojbtuEWQOx7oJx8hHo2B3qPsm+URPfBpksVGu9hF4Xrw0kxTqSTNA+7Fp
XG11Vpki6wredzPr2UuZfOAo+Jm7DXRWWwfhZdS6lxz9yWIYIvIzqnNqut+uMfxL9Xcnq9l99Bvb
Y4bYnfs850jswBe0YJOYVx3aHvXigGcjGBDbpLPUv+pQUxHBmPkXC4J2JEbw/uEVmQrzxU8nEo+K
RoE5iPacz9HpUfZAgXZl4n9KrfKp6k5Nwsioj9M9aC1Z7ty+3pDwdpmnFyWbxLG9G6V1zmru3T7J
YWg9p6I4z9+w9IdV6GiEi1Y3xpynMrfx+mKGaBv9OHXBGsXUa+UZ/yL7jv3qPdK4iSuIiFSN5nOn
u28Iz9j9qAhGgA+7rUNfiOgJTnc63Rz7iH3sxdC97zaD7SjkGXjDORYT5pNPb8Q5QgSh5+hfehh/
lcLcyNx/+CEC2ALCLiXkLbbUNyFOqI9U84Pq6Vmr3FWNXmIsq6siCKtkgobuhgVr0X7KKTsPo32p
Zn5OooPvwZcU/UC/n90I87Aqzr+btr5nnnvDCBIsVija/jBN40rM0h+w/Nkqjv64/JPMeg7iGVDG
9x67/OFvgqOLs7W8Z1O6gwWxMKv8hFRlj/oN1pu5aj18w14740q4Phs9iVfES4F6yNWenI07YWik
wfeFdmMpC9jCfguAbnnxtAK1+gwD4oHf6sR6n+Xb+KLGlpGFtqw1pJi2/qYbmCf0ZPrUqh80fssx
anfSSF9HxmH+pxEwZMwtep7AjBkCgrSz7YpTQVYfVQibrIm477Tbbq4zB/vkVOmTGTKccjjCjJoM
yM9Rd695nP24ifWnLbC6xkjY8/jYhV21hbH0p2+ZpKWhdbfCgDQA6xFk6s2JWPspj31/Ju9Fbf1k
SfJAcfGel3u3Sd4KnD+sX/WvvFTLtPNf0M65BGNOP4WqL6lCzj8WwT9YurvOk/BTgFJU7vQQjU16
xEvKibGg3SjQYDI8ZdjvcjmXlcFGo7sNSD+tJrnjDmxXYxQ++tzFozmhFRh/amhZWW6CU9aiXWCa
T3U343wQaYd0Ix1V+wJp5NZOw0eRUFKrzH+EifwRsJYN19+6oPxaHS207LAOJVF79UygBbzYQ+G1
BGUYOEEq790L8g9QX1Gs1iPBYIia3sIQpcX8vUIoxR51dOFyA4mlPSz7gdVl5PlnK/jrmWyZrF+Y
nT3sRjgjawAG5A2ZMz3DMxblG2j559ZCsGeA+M+YSjfIg3ABlHzgWNf4iASVTr+XZ9xBAtrSiA5h
VnXReBRvIJ1PQ0ob70So1zXOSSynxKkX4lkG4SNDpZJGfNqyxm2XlVezXONPBskL7YeBeQvRQxtT
FEmJYNQog3c+IPehTc7CSiWXAq9Aant3DRl6pOO7Cqvi6BTJRoO020k+gyDiLlHarLN6VlpaAOPC
mNed6llvmE4Ac71X8zLFkM6mc5JPyMZLN+RvFD4ck2ka150FWa+NWaUG1VdOIOeS7MB/reNtjdj8
GBPzXRblo0zCVccPuBQ9ZqY03kK5OCFRNpA0RR8h4zb+bT2vmWbuzYC9YKx7J7rK+xC2SCO0HBqT
9RiCgxVHH7mT/zh6+KdJx4NRq6fA6Z9XZT2rx6hocZLx2uQ++v62RozTIL0APrXoHfyBtQC65vkR
2qtwx2GOJ0xTtwzsOyFQ1sJQMmQ5wVkJiHS0MbA6ghOgbxhX2K/cV14ZPV2DgIWs56Hgj7nYur7e
ZXn58IZ6GTkgSc1ydix51CWeBmVGiEsc7MLCedO87CPqMofJKD9qz6vLWt4oERi2hvauJ1TsDRBD
mf941Yyt4ITnkHvk5YhBES2wU+1sbW0YGgjw/NxHrUPuQsSwALROqA9vU26+OUN5ixktlqQr6LHN
sKVUxkKz5rxrseTUeFcJYbb2iO4lReNlCuMfQhuaJfhqkl3hwo3MY4eMs4sZfY7Fe0QODMr7qx1Y
+Meq4A7rAkMDmyCvdw6jQlYS9bSmiy6qr0WgfYejzorFuDrWdPWs5KjZa1lkT7GKz0OdPHW9DjYj
3yhYUaMY740BGqRxv6cYAVwYBYekr54qix67SqeTDCAztH3xHOjA8cx1UNh/p6DtQblhkwwderAa
thU0A/Qmd1hg5y6z/3nSvCS5fDWD7tXttRPCyjXyq7Wm1IvFstyU/UsnIXgx4k1Vc6XZQsDWt1+9
s5d9dhv1/q5rwY7tNEcmV23JcUSGbGvyjo1c8JFkNXZMJna8HgpnVqWJljG/m17quNzrRYXmqduZ
xYEb/d3rKPirmmVCW51UrJ7KGaMVRVD8axjQBXEc+LPSh+m5/5rY+qwi7cUrvpMQya9M70HRXcPI
3/mDuDHn32TDtELJs7ZEuwrrmZNbU9WRY5D+GFX0Ax4hgDRpfbJ53UpzWjPqflEEasujq7KriUto
0UNGsjrMkFUxrkgbRDvc/YSaNzu17HflOkffyTcuskREmIfUKrY9fVOIQn+o1S1W41OZFRAX+pBj
ZOmzTi+1gHUHV/N0Thj42178HhLRvshqfT3hkOP6acBYsna584kvF5YJitOSh6wYb8J2jn3CVK8h
BqGe3Bc5yktq2C+xrW/dUD6IZvmOhcRE1L2yaKJQkw2qJc3aUVZvzaa8t/zwg+LWKV39YtPFmc1s
efbOFZQUeEsZKX9a8t4CUGkEIl0+WpnKzk5L7ITj0INPLGa8KypftG5NyR1Ke4ydfCmL8OHHLFgd
JcBG8EYN3Z5xFOpg56YT5PRA0YNpopJgftEzQo5h/OE3LPTS8tkJm22YI+vi1qZWVtT+TBDNd9pQ
v4aFMJeqQ9BjlXDw2ljb2nH0MlXQA9vJJZvJnrZ17z+ZTlDtyZTblXnK9N5Psw0b1Xs8YqIa2FwR
jROLY4XIwlS98S0Lw11IFe59vfFXrBAl/2yt3JbdVmgyXkVpGb7IsA2fUGmff5+5oA+esyvT5pOw
Juss1L++G4IXu3YaMEVkX/w+bXyc1jUYIm5fafDiNLg4coeQRWD2euSRZSy1ZwSbOh2E1RzivuZp
WY/bKgQu3EwfdtCWB/n/Hzzuaesxgwyoee9+hnznf3/v93/F+oparJvzomFK/M8fDcaIL/7v89/f
bkPwNgPM+hiHAbPhSh0sy+WBxR+R386rX+WcapoC+YxSToF7meHP8//X+A2NQop0ozSH4vD74BI4
th9I1p1nJgxRQ4gxB3LZqgMO+/95+O9rwI3RkfS736//fum/P/H7nGogXYE85gUZXOz5//e3fr+v
iNDSTQVwfaqRQVLF9WxHn9MYvFJF6othiL8M0TdOkZOlMJruTgeEAK/TYxn71HYVUvMSz15HW7bs
vKEDnYQNxm6qExQZpFgpC2b3T03jdazMWB1TtP1LmMagyp+dkU80e8uYk2+eBlN7xBC1mC7JPZPm
eNXk2i1zg3Hlhx7iP/IDVk6L5j6ui3rTMm29E4vxR1PjQfR9guiEKZVHcNoxIlbllIUeq2ZNW6OU
jY89maXHJlZI5vjDEXl8zBvJeJnsDZ/vCkcY99VyfCPHsFuN86BpZK24jTCkbcO2xvI5cZ8MGMbU
kODURENksnNDA0t8kXE0O4YL+uw01ImOS9GPblXPflY5drkOnFkC2ooIQhSaQyeA9pNY+WZUJhK8
mbuKxmHcp+3QrxjRoLzwMG8MUfYc1bhzGsUIyqiddFVy0zlRUUuumMoszQtoWAxRRvmeOIY6OaQw
nNyRSEKNniIgWeiKWM+4DOxZHWt03uuSaZn1NoD3vVJDaVsPTR0dceGe89ym4a9hmM6Bz2SoyXqT
DCy2XWEEl6EJ/8IvZAsphx3XJbl+EcuetGn0K7gvb61wMWOm0oHKMMxY2Wacv2jvdW5EIaZH1E1w
u3hHImKSeAnWtQzdpTXTPKqRbNTeco5609lbjXjZg5KGf/QCx92UvZUeWIbsQHpEx1iY2cqtyPr2
ejcg+YAN1hgjBEPST3mb2u5XjFhjbE68YSflGeqVvCE6lLCI9zXBEpqRcanMtBc7Y/WBksJXVnqC
OYgeqR8NjG1YY6xkyncuZcS7bX5l7Js74sLulVbZL7WvVmNdhPe21qwXx0ED2BBBlen6E1VZ8wh8
baGrtZ4wNxkittCFDANMN9gAKqY41IV1hXYGNKtv2MUuNKzsqqniIf7C1NfORiG8adEkgl9G8t2m
qxwZ6VuCpRyhOKpbCGXbp8FDeG16ibPV+xSEnFQuetNBW0ZmkiNLYNPhF3WyySqWztYUULDpbny3
xW+SSfwvcySpzi7YA/p1Ik2MwXr2i4nzSGQGwgGeThi2t2E45waRTP7cytS8Tk63/v3NuIneuLaC
ExzbjyifrC+HzTyXtR2zmWUkmhoEzPmsVG9Mrr8Zr/DJIoL53Adx8CDlIF/atXL2v09ZUGsYqqS9
HjmTaT0KctfcZDyWbn9xp4JQWu5dC3xG42dIoc49Y7x3ZvyGTJ+3xh3G916BfbQJxjIDAm5dC/EL
fo4qVTe/K/RjL/Qz84LumGhxd/z9FVtw7mTIo1UUi0dNLs4jtt8yaqRkMgU1FhGjlK5/044lc4Ru
45I4VkEkTmkRrCecfdXTxlX+uJRmmj//fpcYjt7vM00RC6bRDq21HgiPhu/q+fdXeV2k//1K0zS5
chxE9KNV2JvRRiEqXLZm4F1TjuK8f3Xo072wv2lBFv+dRYsjORhveLIxXQh91xmFee7mdfBYTBm3
E40QdmsqED8gmMGV8SJhGgOWMowPbaD7A6BpkZJhegxyvFe7MqpbK8O3qrDLo2bBZAlnMMsUJ/99
SZmVteop4cE5oDZeSWc0jr8Plhjzo+y2btBTBwRo7L28LZ/QxvU7LSBOuNdMtSQSSzxyc+RXgR5d
mUC3LJeAqDDJxgRkPMLQYRSeOunGiFkRWUOsr/sQ51DIXHrdaagcrLSBcD6F5ew5YDeen3qviV98
twuPbYVFqZrfPceheW5a2jeB7GY5pBLuGzbSP5gH/CUde3n0unQ+gG9+mCZn3er5aDROjJmukjtR
z+jh2l63GdKJXssR3NndOXNq/ZbOUeSz/bjT7ZeChLOF1jGzSkg7tbQIoi3tQuBN9ZOJU2dXWLwX
EQOkLIhuujTtbUVQx1509kVKbbja8T6KhqtTTeZ7m1EhBk3dLdsSQGoqvQA8CwnXEk3HRvfZzwdW
l+4iZemvusC3xRZlOpaD1Lc1GRoE61j6hoRSnTWkrmn87JpBwYBNyQV8e4vLKl1bbkJKE5UiDMrW
P9ZZC5fcMxlkBV5YbnAfYqj2fLUNqfHfvL7ZJI5onw2XyFA1YOf9/TLSamKLBUNCWaZvVT/G2ynP
gk0ZT3zsYuKC2D/ctD4d/uS1+98vgv/7ldw2L1nnd7e2maMdfBwgeOi+u26w0fQiWFlkc/Ezk7/W
VZ4PO5SX067sBu0aNJz7VabGb4Szy2JCmYMO/V9Ta9VFZuJgRbk8Dy67wY40pmWJPWLVFyUsOELJ
ttiwh1WlAyCP2J/jMEW5LMHF1BXrPl3YAhpM6h78VCvXkgH1V0H50HvqWwN2TDs5z51sJrUuM9oX
uxkkKUaMgeMZqFWoinFn/oVFZZMRjnVwhJwQb0CYW7JUJkSxy3T8X02zC1oCVednXRgTnloVjARm
u+uQVv3GdzrkPKqsTkaE59RyTy2eW9i8An44W++pi8h1zXqxmgyCdDttg53ExLLhTktoHwh+5ry4
qWMJgBZx5RZZ+9eLxr9jq2XvhcvMJtcCcadKF9wSE+08z5wZ6fqb3JXaOvc1JiQ0UHYVdN+t1W/H
WYXVd7i6StEf2aDo58zQebAK4/z7dHQEziMjQEw5xafGZ83RFdWzVeNoHZnS/z7TJ/RaWaJRFFs+
IzrEIjqbBKJts+SgmjBeKmG/+HaJ2BMLAX43GM6/T+FYhGs2Y8DZ2CLVJP3gmNcUwN5qThzkbiAT
Zz+Yvr+FW5/OwTQ9WWT6CzTVGV2QVOAwtXqjPBwVpirDtR8DeRtAN53wnmYb6iglhj2wKKKoeROW
fme4rGwpIaitF57lo8sjuWvVd1a+NyeVryy7dD8Ri0O0qe0XxywbTDU6XiHPincd3xX1wy4a4vbH
NwWIP1eaJ1xXb0NfdkcztxBoTkJ7Q/M/Z7sjyWL4GLwPQHlNnetIBLa6IfN/BpQQvEs/K3fG4FKT
ztF1NUc7kMBQ52UId8RFlveQPdw9J85lU0s/XP1+7fcBgwvrFl2mh3j+XwKEBHtpuMz8Gc6Vs3uZ
jj18NhFBoA/CTU3NXR6Dmm0I7SstMFtQVChB87Ah7Z9jid2qL71jGQBy9/OMW6LJuCCfsmmVylpc
29wamVpia+FT4nLYGYGkOR3eBEj7tcNs9GoCi7gmDqM8LKML2Uv3L1VZ89bphUnzH9lnux1WugVE
YIiVeONWyiCSH+Li91r7irZxDOZutA++wsZlzWpSlFZRre0tgdNrCMBkjEhK1rHWpKeRmfeqd8jN
UR7Di55dzaYh13gDldO5Btgh+deyrqO4KK08A0HgGkenn4jOzdqKBHMg0OwCUOF2KKArdMib2MSj
7I+TDuGB183LnWjToCj+jswwODfj+M/InfQsK7pZ1EAby0W9Exfx+OzXqIm1MbuJlkDrMXP2OPi4
B1dOp3PHYfAb9ij7YsHArIexYkdC23TBUFxYPEx7pkHPgImaKzAEAUCG3cLUynePUvDD18an0E9A
7zTYm+q+bfZe40BW6MZxRX9GcHLr5DtjEmpL//xCCGcL1DjP2CEb0GcgFxWX378KJhqMbCcUm9/C
0/Ta77jFP0GJmx6bkq6nqcvo3ZTZsRWdujk+g+Ua3+2uRM6kl6O4ejWniZOJI7saBiw2YMwm7P/o
zujv0Dl8iTwbzrgBSBzOzE2QEjCqhP6qNX2wS3z/nAzsN8lYvai/GeQln132XVAckZOuXUNrDek3
+WlBH7UxppK6h4U5OlX9JLxw34Qr3yUMcBHp8VZrXFLkCKsJCqxOsqVQsprKfQ1aMkRZe9Zba4JF
Pvb2iZVSttZIAd32hrWmO3w40ime1dAXazyu+X5I58kIq/iR4sEUKa7yGFhLH2TWzi2HDvaFJtdY
SehHe1+c6WzJuoJzt0w9YrTBzO+0SMFKbI3x3Ff2dqrK8doaByC66KwZ4pgtcaJpiZarSEdcPHNj
AiWGCVU1vAxhj8gplOGmqprNJDui33QqZFtPZpdzMV7mLUuui4c5SztVx6owBJIPKeSqZMSwEWUN
jnWtPlYVMtc6zd3VNPbGjvKEAb4bPVVhxS1Kn628CT4Xp/IiEMCIIR1mtaehIoonFySmRXW9Njwj
WoFIZxQB6mVVjomzHvJwOIsiARtBxgxnieXcvMQ7ZwVlsqkUodkTCtF8GLYsweOT8Psa0cMs1Qd/
8ibgopnKTM9OU6foxthHlU7qHGrLxSAwiYMXyXsDnOP8++A4XnIEFS6PA61p29JASNSMS9uDP68j
u1npBX6aJnP5KBJelDnqpOyoeq645rpZ91NUGjIH+E0rTtV4nWIH+eJk67Ji0+cdbVuDUabJ4x5N
R7rBd2Ss+5e/hM2Li9++1gkjonUh6/ADZuSHAcBhCWopWvdlmL+ICaSKGZvTdrRJtFNueRyN5rvz
8b8VNQdmNj9Ibh1al/DmaCRwBHqIpTax6y0rWRAFXqa/Rk7jnFn5umfbSbNlk3XeCj5hdaIJqU6a
yNx1aBM2RtZRfh88Vic6p4g131WLDtfH7/f8fZDK/GQHrAgd4dYL5JogjPSYxpOGYJ3WtB8i+0gO
zmZCWrAOtLpfVW3Nh67ThyPmVagkaqv1dnLOzQ2xRa+VyF6peqIXvXDchVNgyO5RxrWeYLo+tdHN
60Nza0Vmfxyz4oCZG7p5aTj4ANMJbZ2gsjbcaR/Hg3+GIvoRdGKAsNTUe0YgzltojmcCNGYR6IRE
1MhPJR4IKqfp9vugZGszuw4vTS+jW4Efm+3SNRrb7CqsVRbYYi/a4LMbRXb+fUDkhCWBTDE84Kjj
id0ZNnlMF43FMtvZjf/Kq5icqJJAwlKiLApkuP1U5pckLYZtCOloORkqvEZSn/Z2xVXX2TeDq/s1
Rha8hHTDDg2fzibJsTSUA2BlmTUg392Mvw730hY9irxgWURbTNZjMMpjFKBHNYuB9SIy46fyu2AQ
eK5q4tVtAQApsUSwVY7R7NuBNAteUibpSbP2Gv25xcm2Ef7QbwWJlxuVV++Zk4U4QSs0kmF8sZqS
ujJZ+DIJLkEvX3VSiNbGoDG+GozygjYoOYTjNjGEuZc5E1m0E9U2jzpzXdjJH66x7CCZEzNDfvga
wbDtgKtX7ybujjI5yAl1dB0Ke0kOHBINp4y3OFytg6mb8RrER7YC4GayvPTGd1HFD4iP3X4YtJkb
0WPzxLnQAn45W+n0PshEUdOM9cp3MmIwXQAGaN9L7LLtkbmdcZscyzv0lboHHRGv5jjYWy9wz7ho
+pM2aPWeoB5Mc8LXIGZz81RuF+zQkyTLEs+2Vmj9LavLhxlB6Eqx1m8cwREwmoih8ZZgszRAUuSx
OIxdoiC86cNr03mLjuN61VDUrAfO1KsmVblUocdi16l+cGT1d98eUTJEkZqe6qHdtBMVU55KOkNc
FQ3xWmvTdT5s5LFPGMpIO2rXbQzNhPnPAbyos3CqrtpEWKEDFdYHhBWTF+17yKQLXTtDeD9mPdWY
2RcQDeW75mMaReQ1RzLF8IqRsizRAui30svmPES/foqqlPFuUkDK6Qk/6Qr3TjoKoUPsvmFrmIjQ
bMc7EcrOJo9dBMI4EZ4m1LjVeMnz2LgJVp4QGNKTQcqPKDXjZJXFO3DRaBu0xRYJGEGqnXEu9ZqX
CBzpDS/fk1U/tQFg/LqBYT/W3VNgP2U2Atghlrg0fKgnqCKbtTbH6YKl0Y4G06QiO/3e1LymPfbl
BM53rhDKfM5eoF/bgT15brIxOzneXzCP8fH3ydAqEqh0udEHqK70gMeI63kfWbWzTzPxp/Nxi5Wu
sW5t9NAx64dl72rhlpq1PKP59RZphmp/jsINK6NBwgUAwWDAss8zJBl9Fk+LaBDRuyYpk7SYKxx/
Rn7v8mBFKa39kfoyn3Lv/1F3Jst1I1uW/ZUwjQuRgAPuANLyvcHtO172EqUJjKIo9H2Pr68FRmSm
SKnEepY1KQszmRgiiYvOm3P2XvuQgFX+q1anuZm7V1N3IUB0IWyGrIsKiftU0NGasTeTaNTXCmqZ
aM3TMMOfzNi8Lrv+iyqpLOSB5a8pBaN2MSk6RPu8JXWgmFduZKgvaRpOK6crs1WKABprwsqLNFhK
wRBstJ4nOCWwvu2zJc3DHhu6i2iz3tvRGK4znLdRdEqp3F2z9wgAnNj5GokCMxvdGCLvR/fU5wVp
is0s1Iubw6BP6VF3Ud69zM9EZW972zSpWFRMrmE8bJuugMw49v3edmgI1J5doDJT2QMzx8mkn033
Lznq86Ru0s1eKptM5VB05hFVES2iGBWAlkhUM5WQewpzV0ZUtWez0XBmJYXPVo0MSuzP9dpVDTmm
KVTtQHTYibRVTPntkKc52LN7e/K34LvKq6ZtQkqy6c3AtgrCH+HFZUwV3cvizZgW2GGDZkS/VcJI
jbzcX7Zd/KkZYqqBFfC4EEBlktO6SXCTUaPF3danqPOoGO39ivVdyB4UozxdSYBBl67WXdN/zveh
E9z5Pmrs2vMo+5XWvvNCsFgj9QotSXNsSkEDbKo8oh42oKEbV44onEOL0nHTJY65KqMsWjckuB8Q
k2Cr6BoLKCZZCq1ETzIE05kiYXTV0z0dBHupwQe2B0znMs+Gdt/N80czdAenqCiwewCUS0cnKWS+
hU40qR3xSpsp8ZujkT6+LGF6+27qgUmLId2S6bNr1Whv7D4ztzThkX976beoANY76u4tgA5Idna+
L1jcGfaINWHCoU8LpWY8Jn/Ry2Yg/m4IHeKkcONvwIoHa6t00WIj2FkpI3cvfVa+Jyv0N1UnglMP
uQTD5CjZILgAaeeCt+2yG+qNxLvQur3S2W63eHxXKBXG43gagsK90sdn3o8RD0Zx4diBOlJexIEm
CTVtgEqsaflhuqIA7QNgafdRRev/pY7oFzRq6qz9bKIVVt6QXQSCOI6//jDsYTU06IUmOZ7Tym33
ynWMC9/VH9Med4ZFaxwSVWNzZ3Jvb1QgwgTNicuCnTjzLUVbA8s7ABtCrl+WW6zAmn2kELQ4PpHM
oU8bh8ZIs9fo6iy0kNA6uNvozWw2yPM0bdqf2rIYT0IN10IjzRVtfLW0y8I603i1zq0JF5yEVyof
8Fm29US4j0r68iqbKUZTeoPubTi9jG2Y6qRph4sPf/zbP//j356Gf/efc4gP9HWy+p//wddPOTkT
oR80b778511OKSt9+Zn/+p7XP/HPi/CJklX+vfntd22f8/Nj+ly//ab50/zXb+bof3+61WPz+OqL
dQZSdbxun6vx5rlG2vvyKTiP+Tv/b//xj+eX33I3Fs//+PCUtxn79ZtnojKyD3//0/7bPz4o++U6
/XWZ5l//97/Nn/8fH9Y+uVlvv/0ZtfU/PpjqT8cVjnJ0y3BdYTjOhz/65/lfhPWncqVlO5bpmqah
S/nhD9zfTcAPGX8q27BNnR+Suunq6sMfdd7O/ySMP+nkSNdxTduFv+oYH/7zrF/dvf++m39kLHbz
kCXzPz64H/4o/rrH80nZQlmGjduTToqtYNPbHKd4erwJM59vNv6XTIAzVjmyMaQFV80RqNwqXo6f
mu0PV+Pvw/54GM7x9WFsUyhd6cLl5bUdx3p9mBB0cuq3LMFqqrYyMs2TEQf3oT5cA9+5r1zLxTKM
/uN/dlSu748np89cQ1Aj0Ft91wFDUs7Gs/a6xqJGZAQ5PNY3LQ215e+POv/WV5f0zbm+uaSq9FTv
9By1KnEhR/j6155WEx/CZP/OoebL9tOhbMdwpEDKiAnp9QkOYYGdRocHRHMSVEWTev0mzSHR/etn
ZBs8crrLcIsH/vVh5GSlXmjN/RjU0V9pxXTbYsjS3ZS27ePvD/WrB8UWghNydUfw4L8+lEP5dV7r
ccuAY9REMIJ3JT0q+JS1bQ+YdyB5VqnkokBn8uX3h/7VxbQtXTcR1tiWEMbrQ0/oGcGoVcg+2QIw
1wIiyCv8S78/ynxL3twynn/bEAaueNeyzddHUTa8av53tJzGWw29pHpgMrkezfvfH+YXD6Ht0BmQ
hBI6jDBvTsZvYJB2HYfxggsLiHT5UZS3/7NDiNdnkmqGScaXw5lIHGAKyyjbaYos77zE753JmwtW
tNStWpczGavz6GIsRfrmDsU7R3l781mxmobpKEUJWemG/ea5i0bqQSqmGDHlmCZGd1OO9TvXa37v
f7zz8yF4TZWhBCsp13ozLgzJSN6MgzqK2gCxgL62MZIBi3qWpovIzd95zt4O7C9Hk8w8lmHqJi2i
13dHxHEbR5nOOyv9/hRkWc8Owve+92lsnKa0F+sIxNO+I2kew21Lc/L3T8evji+VYyjDtiV/vLmg
aVELfYRKRQ8+XRE39Wg4LHvSfnwkFAv9vo+GT9lRvfr9Yd+OH/Npy3ms4hV2Lfn2uW/0wmjqsEHc
TCtYLcymhdiQKM16NEgO89l2DnJfsrQPHDRG7xz87aM6H5wB0pU2M6nDVP/6mtuJDvY5MtgbdCCw
DDoKYalvheOdfn+Sv3qSXEZIhkiLdoY7P8w/TNqGO3VuPPCwCruAQxlHZpEftLzunmoQOESDRHEQ
bn5/zF9cWGlyHy2UizSq1Hy/fzhmE2skJ5YakTu5qFjdxh7kr6HCW88GSdPZzZQBSMgBngeazthv
u/XvP8DbgZOLK5l7LCW4vKwi3lxcaZupnViIOlzAqyNJ2khykRr5+BIKIhxv6jYNpwXZDGx8f3/k
X4wNjkMv20BCYbBSenPqkaHhSUsZgYqRcEC/HfO1K4p6/68fxXVMIZW05pf2zfmpKLBsXGVYizDJ
6OFjEHz//QF+8XQ6LiMc9neGIKm/OY1Wd8JEb03Ga6T3G+hwiMfVQOgQQPB3rtgvHlCX3ZUubC6b
rttv1iVajz9MH8hrMP1eu2hMrY7ZfrX1IzAwGLxRLup3lii/PiKDqskixbHeLlGmGJsvuSqshHIi
JAJCTZZwB7ARdSYr27Rq33kdfvFM8PapebDhP4NF+KvXIRZ2RYGRM4xEsc2S3FymFYENv79jPz/y
li4MZds8de6s3Xh9EMCLDiX0kUxQ8AwEbE2EdQv3xiNktMnkOwf7+YwsnNvsU3j4gNDIN4+HDXnU
IM+DSo4vb01L3Xideuei/XyTOIQlJc4LZYB6ezNugdqhLoozaDn7+lIRU8OgvK5jBsWl+ftL9/PZ
MAUIJZj5XGlwj15fuhKtWRnPmUe6NeXZUkRGDtiJ7LF3TumnYZHVgkmznAW4ZB3uvnlr9QGPHlrV
ABmKHxlULcRXMP/1GtAAeF/Mw+7B6ikS/v7sjPnOv1pLWIpR0BQ6Swpi5d5eyThmQh81smS17LJr
roPMPORGfDY6azfQExSJ3DoKivv0zqxuzM/1TweWvNKSVTIrpjePZADAdRwyDgwPIyAuD3N9oIqj
59+X9BasahnXQArKpUt57Z1znh/At4d2yLjRhWJR+9PTo8TUdJ47k9lW0R41aiJW6rt3CHfh4nJY
PJMTvGjVU7U4oAR9Z2z+6UXkcs9DM68HEmPXfvO2d9A0fKZ+2AKqWTqDuUvz5ICIZCEkB3Pr7e9P
9aeH983hxOuHt0gDB1UEaRttIVC+RVu2X++M0IZjvjkpU5iWyVbEdFitzJPCm0cXfos1yIJ0xQEH
6UKVADlXZahj1YssvbMvB50rDpYHx9OmGaYJPFehgD0Yop+j5nWDibaqGwBFi8kowYF1Pp7+xaBU
PN3IUvvalhbW+LbEydD433J6uYvQt9sdsZr2hfJMe9XxnK2sLEJp5SJYaCzwj6aDmcGvzG+phogk
V2Q6WQU5s8PtnDbHYT+rztkW1jdvukulWI8jekkru6CVg9WacbjA9l6I65hukLat3K+qLqmTzlkO
sDARaFqColiE+r2otlIWqxJstMhbhFCEmUY737xHwrAknmPbyXId2Pmx7mowStp9at1Sbgc9Vx0s
hJjSoIZlr0Wyl1G2NPTskJnGNUb1FabdjYO/Syn9ItbsVY1EWUEabsN8kw+mheS+AeYb9EerVOfc
CXae/RHc1Anh56kfEYj3IQACmwaVTDEAtcMcm0xYQWciEwtROzbpjlifBfC2hY4CsYYSzapi60/I
XurunNU74WIm8+4a9QR5nVZ2dK9pttrn9fDkDvJJMvNbQ4iSfthqssA4JHaoghMufXUi8WZrhvaW
/vxtHDafDAXO3CuWFgBh0X026YhnYbi2cYVZAEltxAIa5HyvN7dK77Zwfld2FC/Rqxw8yFCD1Z8w
b0So7kO3YEFMiLTlpte92axHZS11quJWlS1gFHtBg9ehXZYOcmUkEkbb0MZAv7lPmgXBWYVDIle4
JlBhcu8DuZjCGwzVab+UdAjVoTV3JucQjRHR3ugIlqhjzDZGaQDZBAPcYwDU0IGoMJ7AAocjxFAi
eaEc7KBbtlT2azKhAcEtaGF7KenbkE4b/1MWfhuSKw2NI5/AovbdL1ojuhtT/WClxVLPdLqeIMYk
+TfhJy3uPtmpsUS/R0Skv3JoxjruqUI1CltqDlZf+OTDWXtsg1N9R0jpIiJNUh8WpJpN1p2PxKZA
qt/VD7l+PRDAwXU1rO893UXPRTtbHyyeBWeVYOQG12NGODIbgqHkxaRdWe6uKW68IFgJdY2XaiGr
K7u9SeghoDAfIm2ThO4y8ANoKdh8esQailat0vYmeufh+4TiIqJjZRhfp2JPiPFqxMoEPmjmjaTw
a+Rt3D1040aqNRzi9QAep7M3FplP4n6y7sHL1wMZdMHlMO29cKPslWmvp/GOXArcgDEugIvU3/fs
et3qUw2a25tjt732YPjdpYG+AVVrvXd8WuNRtu/STQ9BM8UIEX72YPXRdM86WEAHp7mib0U/7X7Q
j4Hz1Ra3vfmImIP8toWDrcbJUIWYO/aftfspJ3YLsLOzHJxLI8IZWmG+61YB8xQWwVYH8SA34Ph9
Z8np0HDfS+C47ZbAR2BhBsawuwTQbfDYEUiJmqU5D4K2Gjp0CD0D67J0NciTRUC71j3rPWba0qNP
YLjek+G2l6Ucn7OCDrnufIwM4hh0mgUJTMkNKleyoDt0uXV3NVKCWgMtAc6iIyptTNxiVjmtTV7o
gZ7YGDXbGtVtiTInmeJvBM8upc2bG1oFDrBx2Japoj8X7NpYfmwna2n5HhnCiOecwbsGP36ZJuWl
gMfGwktdTyDKSxBQ3dySRdJDdiUfWAVqWzb2oc8wRkzWCRfDPbIJ7p63q0cBmpYUY3fwt7gzZrwA
rZzq0SoGTN7ywICyD6F/RMaXFl8y+7N9ndF4rc+5p18m7T6Z0wajjeDO59MhbC8tiIjDgmIYBQLf
NXm+7yrjBqOH0576YGfPfiCPvUSF5GCTuPdFiMXhCAo8TTbyMZabCvhhuAaonwW7zLsWKcM02I/m
yUDk0sRHgG0Z/mrieOS1U32scLI0u/gxJ8szva+1pUHtlErFqMj/E4dJoNhlrkJoEw07snIQRGf+
eeqPPGpOvtOA/9rHihRV4ElDZuLzREoJQzwdwRI3G8f5rMLkq+83t7Lvzj4RNXyMAv1555P9XZfX
xthfCILpe3ckRjAvlhU2YNkL6JiDRFUDRytwwodiDuBO9NvGAj4LezgkYEAiE2DqCrr7Nj7hJVxb
UbdzwAjo5UXeP5jxxzj+7BnXtUWG6bci38aoI7pdE25BPebuVTetQwZHrcPueo+7SMJWzax47TEn
9s4n/PyI5tzkG6rr1A2WWvytda+t7skLYOxEd1VwGNw1YStx+CVEHQk7MMBkq4WffecB4+CEJzbC
8w6PKZm+B8BSne+kdU2A7XrEL/ANS8JGfHpcYBaCG33aWOZZq28LQWa3Bz1+k9O/dkhw+M5Ky0MO
n1fllet/KrCbBRN21Oljb5wtt1oRfHSker+KIwemrrF2LSZJDasSYvFmWcx6UYzhXxOj3dQv2HR4
RJFJEUyQIsN+oyxNJMHh2ug++mG4asMaI+CN5NP7rX1hO8l+IMDUKT9bUbI2QPI38bWIxp2tV/Nz
m/flNskvzXwfRwcfy71Q47JuDPrmtxIooU65mrbPvVdoHwW8PxLybtCA6e6jblyaFpm1pMoAr4HY
AcDwvnRYvWa49tR4iWLqUJfRPW0rkiXcI/LGPcySpmEcvzVCmuXxvWs35yq3t8Vo3Fo6Te7W+NID
9g6baT0C2HcrRUigzUirkFuRsbUj0xTG4zkbbwfLxT6O2bdeQh1ad/nBtZkI2PolNL7b0VmlybdO
AhqHY66XxDlkF7X/OdF3tob9YlOQYwrOJG1ZFaW3FqEHeh9u7PJLPZ2N4r43L1T2SMDGMkQTSPTU
puidla4xjkT5uTLCneoMQA5fbX1a95rLjQ/XLIWa9MFrv1ayO7H63SblaXI2kXbbe59dGjfjiD53
qFY5BrMRfuGoW5eQIRG1DP5ucoz9GOfXahwPkTFsaFLP0TyrvGYQmsxtDxQRk5YOS6E260t8fDsq
VAejKHYRKYyEfSyhm29DK19Hjrxta2+jTbOrPAON34w9iyLvS6UgxWtpuXIKLCEpIQikpPXzWoUr
lrNEqK1DA1/EOFiEDMT9o0nipxOGx9GT26AEmlQwQIzG2rAAWI/xrTmx2qVOVqXJPh2yz2pCqmun
3UlIeRNYH53yVoM+ZrTxBgov6vPwFNr+TeX0Wzytz23wkPAcFkRik9GmuacmtTZjKPDz9IS4zxkc
Twip95I+OhZCSDyrgZCcKL/2e/CruGWm8jZh903CHpMAOS3Vui3n9BbkDvLBDBJyMoBzKsdcALm5
HsD5GnbIuHIfdMT6afX96JsboYPo6J+nhFykOXu1XeviUZgbQgZuAofcH5ajEmUOhZhDop+t4g57
D4uyYB/PtkfdxSCRMooK9CweyvmFlXRfoGwDoe+Mm7F/7Kp231qohtYms502WsYqk2HFYmoaWNOw
oZg0Ppko3E3ReeO6aQJ11/bM6lIBqqzqKZuDv11uM9gSf6icW6pSJJ6GVXYBuF5HPRuVC7IU3cvO
RqNIfPO4xQt0RAR21PNQrCcXRvhEZB8i2HQlIfF4imUF6LZbLA0XTtQoJCUhITdoQ1Sa4rfKN1hq
PhawXyOYySLNPsZcDDvQL3O722d4QfBBXNVNcjYN0axzVxFRA096F1NMEC0EubxfZuI0GDwgM0++
GXkRG3GwB+eiKwTpB2AzMBCVlr+snAgxDMFW2Z2P06OwqAmT0hAT9/Cxrw9AQKNBsMnZhOT0NRNo
xJh17IVLyDyBtUh26UFF+dHCUhcXhHEZwZ0zQnxgtVaZV8DOjpNQqLfvp1xyB9pVSErvRHJF6Oc3
Bl63qn6UEjDLzku6kz/4az3b1XCs3RGhp4GPgP16Z98PLS6LuFjiql4iUSeqg7nDuXIwNnk8ZQVZ
8KZf4C1j++GCu+Z5Gl00ah1TDrvFQjz4ebQdfDISRnHHK0sySLUJIrRtveteg764THSLtQvadT//
WpFwo/IZIj0sK+IAI/CHHnw6MiYgEV+2ukZeJm+5+pLJflNHFyPK4S72lnCJGWSdVdWenP5LSrl5
lmbm2pVpV0Coi4sIsSejaNdZCIUkQhImYHYmHvsDHOe5Dl+lIV9P7Qq9XaWlOqBbHWOmvcshxtZd
XZmkFVpRfMkGfKGRgaZVTyiPjpBUsIPR/YS3FsBmMwN/b1mQkcJ4G/ke2xkaOkrdal2YkWBQbuwu
ObRhXD0Ok/YVOfaVRkbjgp33MgUDlfPbByzFDOZrKGF0NvNNMkxXnuKeqHS6A0j63QcWbt27BX78
o3Cu3JmcyBwp5SmLZmPzt2LWu7AU44lwSCYm3ZdMJfcATitnqIjjalPYF6PPHiLcztP86N9myQ2Z
yTvuQx+bi6gFxQPth3GS9DUyaorkUmFpEQ9TD2L1qvPRurDrCLstMTRPHmHJIcu/lAC5xK9WlJOC
6mKQrJXZDJfJ1sYVlGV7f9pGZANEyY5W8gWSrhX4veXQUl/U5vXUxTBTFf1zXJErsdHLa/ZiVroL
m6Uig7KeKzmfEtngBD4Rw05ELUxvlllETQEXFZB27WXnEkByaZlkYrLIk0isvG7dwBj1pm1iD4/p
FBjrKdUKdos1hH2xxWDFrgEdMqiBjuReB5S+DpixzC5G+9vAkwWmYIXtsAMBIBwu0/eC0DSjRrGq
Ci63BexJLit/XGKcX6ngELRXkYaPZd8pdmVsWzP+f6IrIrKWLUAM2iCMdU6/ggrjjfeTR4x48A2R
dGnQrDh73sOkfTO6S3wZTgC5dtMn5yp1F2n+aDMA12Duwm9aDpaOCFts69OnCpAF+0+bpe1wjLNw
D0zZqa5079xg2Kwx7VjdTdN+0lgE04w/wqU70gm8mVXUJJVm7FgzKjwNVMzyY6/0gzbMQR4YgcJn
Lb0FYLhI3PEQN7uqfRwpxBAm5AEzEXcIpkNy1jyPBo/3ZVTarqwooqJPof+DyWCeHyV1AJJIRnAT
gBQDcLiIFdW0DKd7CinT5C6LmL09ER+0KC4yozo02iGE0zSVdzUEHtCecyMwuG0dGlWPks27DxgH
9UnsRcTL1Bt4FPiBGhZRxQIsYa9AoG9kfx2NVxgBWScfB1UtczIUWtZDrH7I9GHtLjGlCwr0rOfx
DKdgoZHWHLOO1Wh+kzsgCgagIwA/F23MrvS+dzGJxNXdpJcrj2RSGTK4WtqiNO8K/SAhM9QjJMWs
WdtWszJxMYeOpNBhbRB8LRJiVQg7HIytL8h15amOWmbjmo2OaawpHFr5ZUUulFlcCOMp9i7Msl7P
6vugw4sWo/VXXbsvyDOJM++p0Jrvg2vssQ3vNR34XAuSrJg+Q/tbVHF4tNoM45lg5FYrCk4QCylY
6O0ynnXlBvZHRdwgQYkmzH5CuDr9EZTQ0qvPLdrxrvzUiGsXv13pE2SdkwQUPuM2r6v6iuUapziu
h0muyBW/JZxpPeE+ThN4EBKfuzm/LXJZOwnekigelrgW2cmRpgadiPW/64K6DgNVbloHO0mjm5KT
Dqd1CibBXqT6FCzQ31Mb6z06soMJYhB3wqzGHtUI6YaN2jXcNPOzLGY4fx2G8CtzA+KYQQDMLvIJ
gew9p/zSo1TeaPzPTd89Em1vfG2qdILQNA0WA0Tp6zdFpsmesHUU11PdlQkD9qR9IS00rWApzvMS
55xdjXg0mb2HUMPf3vM0kkqm72FAxcdw1mkykWslu6DSqjYeaBMqdHi97CGn3KGQ3qAUN/C31KGg
Eqmq6IsEBnd0Yts+ojMbYIrpPjGrhkrutXBQ2b4GRHKbDiq/ojqb52SXhpARPdXCTpMCpDAUUxIJ
J/SjjoRoUdb9ljT5cl22YvxoCVAx9CZnU3wr7nrHaJ/SFNgVjjADN1rPcAIJyhgdkLxZ/NVBLXeo
giK4odvneStfq5JHI2vDZDcFLeuaUmJy1XEhLQySw7ZNyH1dYA8J1aobiCoxS+4iVniHjnLiVuVn
ZYf1dqqpO/Yo9hEQNNmD6jr9XEvOiRA7wphNx7mtOot1j6TUWuUxunm/kgblPSyWy8yUzXWOEWWR
aRrgX9sM1eeIIuopUAD5qCqm2Vm6dQVE0wePRYQcUxfdTQW6BPsPznPJ0KQT2bkyLat/yqqRTXHf
kjC8SJuQyniXgE0mFbsz1/rYl3jg0TEfdMcLWbEl5jXSZIBEYzpcpabIvzieGOqVE5aMX4lrPgOx
dimiNgCyLzqUndGmmPqIRz+L63o1CKZR5DxDu061nJWR8A1wX22UdecxdxjY7KYxbkpcHBetYUOn
0iyHQNqBLX9RjfG1Yu10IAFcA1tmxpe6hlkrzkbMpHlv+FQbexNpNrPohJb2iw+x7FYXfflITHRw
CkDYUOcnWpl6QaL3H+tyqrZBKBFPk8ykbydqWJRZLYbmtNfbO8DuybrXq+qL3aOpivqEEQOY0nBT
1NnLJBhUZ7ij1rdBYmBziUZDHQ4/HsFIbjFktjggIazJfDHFCGRsMj8o2+qGCb6lZCNREs4abqPS
YvFYhmjKYEoFbPTbxrAagsWKKduDnoZu6oURhKdO+gRtJXGHpaerArvYl7YwVvgvK4fE9Go+ph25
0YHFHAL61Ojy+laSsJgd8KDH7JxZsIvbKg5Kk+E6FfYmR4VRXNTUpOPvWRl15V0ejIQM9bKq6wvU
2s7wgB4BLkfZtq23VvQknaPqgUcTmZCaYNP0OGNXAUUghuDRNxOxkskYDZ9DYh37fYw6sljbhIbV
ywZJEfYjy7JvSuiE48luPVYS5ZQxC+mhLpqDH7N6P8V+Br7GgpLa7CJKQ8nZIOWm3JDUwpjpAbgh
wovU5HxrYhampqIPAzbOCS2wc4nEPejXqFIFFbk+1l1m6aZCce5roPZYAVk2NEmXZoagJBqH+S6W
ge4e3cS6ifp5dWP56EPwIOR9X64d1iniWGrWAEK+9N2OuONBPvgyTOKFG4Y2eesopuxV2w5wkUs0
BRUzXcA2MMwVvgwhY+TyZhG09Pcq4gQWmExleQgDMlXx5VVmeK6Rj+ZXoGu9Eo9wZ3nlY1TA4ls3
EBoIuRHEpqwiMUbyTEi2p++J6ZXVpUEWqLeXvq7gaCd1klzEQHmpeQ1d2jykWCBprgiZxN4XwQ97
oAfBULF+HMKWOqQG+pi40oFtMtuAnMxgwV6DQibZphkujDxTdfcxaHIXOriPEltQfZdtQePIqIph
DhdHktY8qcwZFGkaXjHn6xDMFj31cciclou474kXJjFihsQF/X0SKqInUK3vx8RBI08dxWmWRmvj
EENhOowYpLIyADLYyQ42dWeOR0AW4jbKxmKkvRPX5lrOg8dtpLI2vze8Ukt8asW2drI0d3qwwiBl
f+gjgqmufaG3/j4XRTg89W0J49aO8sJbyd61WTQxMaWPbdFPLD6FOdD/c50awZnGm9lMSy3lYqJ/
NWvVPfeYecNdnqZstI14wBI65UOSbYXsTBDf5jTZ9qmYnFY+JsPo1l9gIKXxDBGC/JhQoNCPPhAD
d4/FoHWPAzvi9CFwW0N9VM3UDWyi7IRtoRnWwLKaMqgx35Rj4R5KkprCJ3scaiIVXLsTA1Z/byzv
8yFT1dZzyHSEWJIVTkdSAs89EORg5pZPzMTBKXIdqmmd51U6VI4mbeST15ZUHyavjdvPRM/z1GGO
l27GaxxYEWVKBnPtU4a4j82UX+nyjC2MaPM+UY1xMPXMSjFfd254RhJttVv4F5pXIRTWSC1ERFJs
qlT62dENiVbGPmpaQcHWMcv7VjhrfxqEKmkgFkJvPjt568v0qaHTH2iYwemylZpTTez3VBjTrl0Y
CQBAaS8jA76rZm4F6wcz1TeGXcm/JIf/r60B/x+J/mddBeaI/4Po/xw+p0/jj6r/+fv/Uv0b8k9k
+8g8Z42+4xpIYf4S/cs/ySNWiDb+U9zPj/wt+pf8jFIYBBxDUOJ7keD8Lfq37D8FIhbHNqUpDX5e
/iuif/FGiKPPGgrHsCw+l81xzFmA8IOYb4I4WpjYjJYtU6XrJYLMOGVbIEdoiQE6xKRlIs3kxSsu
Jrdln42PnXk4y658A19eagJ6EXW4cRPFvsILd5bBy2Jo9Ml0txDrly/t0Iu3bdUDQPbrywnV5Qos
wez6M9/RZ5izIuIHbch8QraOywLBM+UP03qjmLD7Oo40HwsSGd+PL65Cd7YWysJdOW774Aj2iAQJ
x0dsnoTkNEDSX/yi3kQzBZl0x0yFkASyUFT7HV7mfLz0yvrUkPJOuZlEsMKgqc1QQ4BSHjgn06+c
k0LudCqf0mJXBirfGMrvL9IwBzwpKAF22XT1w+N19df5/OiisH8+TZPID1MXaLQUGtM36psc2QA0
vpyFZdHLY1mUWkXbK/1W1QRZhmED3N7Cd+DX2myCtLaSIZAWJJKG1rOry6aDbTt7KhvSo4zCHc94
mINbv01PkZwunUIYuzalphjZabWCvJp4bFKydO4CczE9z12WZbVvHU/D+acHXwu5zay9Ep5/2aVS
26HCk0d3ZOtY5vpz0fnG5yZS7cosZtnE4INMybJzfY5sZS673qUUlGjRrrXNYd0JYFzwCI4F60Ws
+yQvW62ljoOHfUwmvv9Qd4qe6ewre/lyyEbYy14iz0GYOUenTynGUWdkENT2sak+tVQ72Y8D1dzz
Op7BsTMrNQkQshk7J2eX98sfhKO+I+ARb2RhPI/4XV60ucJWLvrr1y9Yw9KiLlSUE0ZCanFl6jFW
fSrkWgi+ySEdsE3oOaaRuKhw9K+NiO0bHZIGWnRk7oKRytJI1AjPbc6GofU3TjfqN7pXwjSq1QWA
pXoB31Ee4aq7Sz/Jw30m2nBNFghFurCGXhKbEzOdk6x+/wy+2CBev2omz7Ul0FrOOj7x5lUremZ8
QFw0i3QWsBb12hLNT3ruQ9ujzWHgAGR63g6WjarI8aj5+SlMPSMw1UGrqQkVBYkpRDoRw5ITb0lq
V7pFlfiQjoF31qnb44it4e9p4zuy6bfitfmusKR30N9za2hbvFE8wZZJynJEtFkADNFKll0dzb2P
fZ6bc3rZsWhI9ENOGMIKL/yjHNCapWhK37mCb4S4f30MIS20+WxX0PG9fjjqoR8aOJhUeTGgbpsE
+YM1Jngye+s+avzs5LkiPQXz30byD7dEknwKSGflltu3rrwOWDyQCWe5h5e/DTLw/vobWfHtyuiU
A4IWfQO223LVkTazgOAwbVOMb++dyhs54MupWKiYMK8pXGnmfKo/TCR1puxRkEC7bOFtrl8ctI15
UyehcXj5op1f6pe/sXWsdlgGx104PyP//QdwfHkE2FgvyjB0Ni9zBVh9MHnVEeWXQz02fmcc/dWD
wBvPvIeenc/9VvpWtI2JEcNMYVQR4a35KIik8b8pO48dyZEsyn4RAaMwiq2TdB06MkRuiFBJLY36
6+ewZjNV3ejCLLrRKFRnRLqTZk/cew/knmzOQ7ZORHXG2XfZ6d6pjDTrYFt/6Jb/5c76p4Zz++yo
DtD3Wi7PgPXPw3xexWAXJnvBuYnkfm3jL6LZSPmsbAlFwRJXj8kTACJAGITr3DtJO/7L1/eXIeHv
7zJ+J4mE1EUBKKz/eCGITSRPgnFvXhTykugMmTRV1DcpmxK9ENGFDJ1POzMRUHlafEkZm4zm9GC1
7Oswnz39lfVis7g3IGRfxFTnLG08Yt7/9xvzXz4qdtgmsEDHpvTBGfn3x6wylYFRemYhqQ084Zrp
3HS6sZ4NgjMra2ivrUMiitWzJkxKRoh68i9umr8+ib9/UjwnmzZfWoIS7Z8HusOarGoNo/bX7qhb
cfqEDZnAOvGSFznjKZDQvmqZytYDW1Ga49BeSIyXcmC/VeoQh3OWkARX0ip44tq7infeNJJQRMhW
PE7Z3SolQ+jefhSqc0IcENbJkKqHyb23G69+c0aEWRGx5qTucKGXI6s1La9fjdxawTbgDabvhsdF
lHn41zGMVlVd/uWL8Pig//4x4K0xTdvTMfZQbf3j6OojnZ0KOUP+lGqmrz6qIXP3cZM6AeDvAbVm
J65dxY7cWrywGExSpyw7u2A8oHtPWt8sVXnOZbqyikaqR7H7pC5jgeTwf/+ixnbB/uMXpUpykc/z
mmHF+ccvmrsirvtoIWsmOyetgy5FeJO4TZQjbk2nv/GWhLzsgeXZSI7RYotnvavMX7q+sE7virND
lCaarnhE7bDGN6I3z3k6O6e+J1EjTRPvXyqG//LBCuTUHleT5Tko8P/+hK/IGZKZe/z/VnZ9K9KD
PRnxtTPbgb+D9zb1tg+jqr4tuvHP//6w/iEE5iByNg07xSoXkoWN9O8/2y4jKwMfuX2pg3cAqMgo
czU1SLPmUD7zK/PWi3z6l8PnvxQSOJx5hOgmuI2xBfz9x/aVivu54ccmjiE+Jwh5McgOxJ/2rwxE
xb4m7yufS/VAhNvgEwuh/A6c+TC2pJ2wWZG+UcoeNeP62dhtfjOzargbcqWxOop6FvMgJrfpzP/3
h+UYFhphLhD3P48ijAWxXUV2yaMMjC5OQRyg9rpRfSuDzihZQBWoXf73z6S7+8fTbJM4x13hbcc1
HsLtG/x/rtnByVa2ApYkb0LnsNbfh3boz7kxP3gQVVLXcfzSAT9mI51yi5iYxhTEhyuaHervBSoZ
3m6RPS0q/oSFDGKSfLS1jJCLxUgRW+2wscI6dlGswBKoWVL+y+Nt8yz9x9/B0AWpT3Jz5fHI/eMp
y/h6esZvTIQs6sbFtR66OW8ObgpMeM24711gyMhWD4WJhmXU8mCxtOxx3BMNDR1rxdbTW6HA5RNa
ci0CG1PRbo28OBybhBHwEl2TRNqwTMt1n1bFfdPjdcKiCBbFJV9Dj7uHdaWNlaO3N2vdu6GuPo06
WmRlaT8IwUdyqUMNryAm0PySe/1jhWr+UZF4zhHDHswlo6Q61Zl2zgF0kfKRDLt+Qb1hFIT7ruNL
p5VhW639ZZAok2yB0ZOLA3jIJj9O1UUf3kY08kiuLCNMmZcRRbiafgsIfdqY6UUCNcKDrNGReM7Q
80c1JkFhExM9au5AxE4b9trwx56oSpwMtQOrWOWBwfa0y9RoV3AfbqTU0wOtHOt5MpBJK2I1OCn4
suwIAjGz4DMNdHsunXlQeB+xQAlOucHqRSAEFhERrxbJoswyWQ5P9puRFlqoep6+zAmhklangh/b
5TEBlKt+D9ireWJIdzPBYiUHMHN8vBJoJA31agpgLMNisxrvtH1CoMhQp/d15hh+qrOGYv4oWVOg
s1N6cx5rvHzZ8KDsafAbHUVr0UWwCgnV303MIsMqg2cZN83AFVjSNfZjqHnzK8LLzzkhe28qhyjQ
2NXw1XJ4OR+gSkICGI1wJi0ENup6dsE67YpZmnt1Xr2c/ChDI4IDbUQ8zjvcZRGk5xpXQaV95RNs
9r6e72K9WG7cGiZMu3yqykhJtCSuFjzBjuR5XCeEf9Dd4b/PERJmxJv21UcfbQQzbY2ChmAlkkkT
dNGk47sCkmBOZU5NyLCFsmbbCbrnZjitHTFGeVvxXCfJBR0IKIruLU/Mea8073uw2/Jubnqc1mWT
H3j+hyBzKwIJDUCF+nnAL7ZLWCR5hfsIeROWbY666wJNiY1fvjzUHUlNsccf0FfEi/TsVuKx/Uwa
KPBzNJ1X8WNLguJJDC/8Ik9ydgY84mVhvbZxJXfdECW+VRGgyrN3mginy1E9z0UfiEoScbmidShN
Qj/HRSFJJtLfGm3wLrTyZdV8xRmfvcebvDOKYvQrvIobTgd1G5/2OZWm3w9xF1oDf0xaEEy5zBq7
+rn6Kpf26MVZj4q2NA5yGM6NwVtucLUh1MuJZSqAvUY9eue2UqnfgkNEB1ZOx3R4IEzzohTnibdA
bR5CqRLj2Cp0H6u+EqqWPw0l5paEGLQAIZ7BmEpjdHoY5vLU5XMfLCDFmPojRhVwUYMiMdMwnlh0
jwM517AZGdtP3xhE9R2BwllShzrN/25ZGcET3LafjeQFnT7peHbdkS0jyzOH/YKGQ87MABprl00K
g9+I9NtmE7d44smshOTe13Sy5gywIQmQc62cnhPrK+rZEnb2N7NC3SezARYItK9Cumhxytw+uuRC
a6ke+ST79WS+d085B8yBgGJxctd3oSOGMcGZ2fzVjIakKaxWc1D2hp9t2eWuBceTYvM5qZbkkmd9
YKc6wtsOoVi0nMw6ia6Z1u49Rjls0030JEIhELLAWKUW6TSlIH020vtvluz7pizjQFVuBbH4vvNy
xErFs0FUUhK/l0Q/sqpAKhdveJ9KCGCLWr3zmiCBYxNktLxh5qG6TDs8Mb1VvEQwp7KkMd86tkW8
aJJ2Y7ziCGW5UPdf/XZSYOvWiF5DXgi6FuUj2cOMDZE9Nx9LQ4pZ2kwDoa32b4lleE9AyG+stkmW
t36eI65tFVEGeTmm94vS7stugjwoQI22MNWAnmnvrgcpr26se7sB5gjlqtgTZrFcu8Q4NcYKfX7A
ytFLsK9GkT4qXVyjyvVCu5NvfbY4d3y/nIMrWUMJY0lH5m9iqvR9Nr0XvbIhD9dFYCaphxLc2gFS
wp4A7yeYRvG6GgtMHL2gexhX+Dao9kn3hOsQHbKEecuq5U+i70bfFcXvMgU37TLObJO75Jki76d0
XIWOU5LP3B3JSdLRj7VGCLICZVy38jgVREbHMFb9uiLJQWcGREdB+mhRO9jtVvTBMctCGNDGGsBC
fh3lg+nNh1KKMrDIE5gSh+BGllvjQMyc5SVzkOYoEzuZPyFfwAABlZ1oqtwIS6ReidmhABxLFFPO
bwltxGVzw5TwWg6rtksM9A2qllEYZ3fkQN3hDzOYChbflteYD8z3GCpqNlu49KPZHg3UCjtudDwv
g5DvSczi1TSQL+nDFVp8t9/A61yVp45lXtMjnJRT/JboBJnh4J3CykruJFay0p4kUbDuB12AZDUJ
BbQlqLDolH1VUtxyTJWPaoooVvm9OjzpugFAqdReEzd6ptk+NczE+decPRJwhOOedYRiemStt/qd
Nfl9Pmmgy2eUcCk1b41ts2qa9MTE8EbH8oVppqoCLPfXHFTHQe+Yoa6ovc1YIDvYQF3Ua7OJRInc
aHRRdfbaL62GDpR/zlnxodfiziCcL0xGhS0p3q1dhY9uGU99rWGdZGu8w63aNX2QVU2IvgBghT50
+7LUXXI70ywwhMOSaFZ3cVInPOYLC/ZWG0MM+l8LCXREhULBYOvqHNkp2bzIxi9ZjuMRWWN7hUDr
7ZztGRWLcayH+sPQ/hQ9HL1SbZD1BY3EpBUuEQKFYvbrPlKg3qx6xL3a9741o9rxtt+yGGT5oA1J
SGZQkxrmOzdeEVZjRhnRjsHkZLwLNn0mpSAaZxZm+OiQ1Bdt2JjTOS4IeKT7cC7PU1ZWn91YP1U0
nMg1BwxUw+Y/bNs4jBFSgx409ac8F9Ourg9IvihH4tU8diMiaiP7+csiV2gfscJxJON9AmaBSIAA
lZbObtGCwYd7COMBSzt5n6ZYBpIOLnZeyoDNthcmMce8yC8Y54U/Ev1IwimZOk70qAugnqjOlsXu
j+3ME7xUXnJvtPlzlfH8t3o1hohUD71yPUxl852X5DUCKGM5Gh2220SPv3pc14EJkSmO2ztEGlgB
iZ6gTvudTaUZQte4wY//jp5aZ7a0Rdm1QzDW1KZEyPnzyHeqenQ5qU3d2SNbXV8HazlODVRufe7/
DNb66WVEGCqqTYJ6kIkj80c3P+cTImKrD7nGQCaY0z0SG+uqNYR3N86d1wrE71Py1A3i6JJ8aWci
CkrZaDut9cxXusRnMhDBls/mpcFmS14IJqY1hJr0jguF6qrC66hN2Y05G4dSOMONo6J3wBYOMY76
LYfphmnX1l0jY4O+qL8fhzJG0G4/En7uPuZu/ctKjfZUUXcYhrifstUNBonCt3Ori0ArciFnuKPQ
npr0yCGrhXUOA043mAAs6abwQ2HgAkLNDJPeyZLR2bGoPuvkkCFJKYk0fQImiXpMU8e4kAarNQA4
Zqa95/mM6Fs/2kMpqDLX4mp32P1yDpNyi4PJRPlnYKQyFyVvR3Ks29tMFVjTJOnNtND1k66qQ92z
F75n6Evya4qAmRzh/cR/ZtGVgaOtz5Nlfc4g+MwMWrbeXdp+OEUmKjI1IZmUHPO66v/EhPqL7Ifo
WUuo2yonWLujHjQG61B0bLANcc316UhXco96aNe0zzhikApa065Q6aESOIUzUACgkJmJbRXah6db
UF1fzNF5wIOBn4Z4fIMpydATGl2Y2iN8TTyGbDNEV2Bkala/1tfbRhrewatGokDznL0+ZjSI8A8t
ddUgKoheUf9KUwKqGiwkrdSuiAcKjik6j/BwLmOpnysvo18DFUFBDwwsUb+7DLtKPpBhmJu1zyj8
eZJg4gozNAsE+6bKtGdVYR5TkqcqciH9kWG4235TjCUxQlfzSCxhMA258F0Z8ftG9WvaRXt7MR4T
Q0cTfRBVel9Yho5utfHrXnwntfmA1SQOckKDfUtfyeLW9YAMTPQ28p1lK4L8ATn3KJNf0xgglEZY
GiOlGEgPQPP5I3L5KcTcbRY7c4c/cfZrpCSRB07REKQHtl4b4gd6KGV6zQTpu6vlol2sXpGn/OLN
AD1mi3dU05/WIIPcgG7JJ1tSiSWlpnyUrb/sOLqdNMyzkFcUpT/zb2BDlTUdcC7F8Su95dK1+GWW
97RpsBttQnLMzG6PXwXzAvLqmss0x7i5pusLKVavaMpv2sZBUmd0KQepjEPLPDtdq98sEaak1dJP
OqZXs8FIUgp64kpXitvyDunPJgNHUGk3ULFWZGtwkCColQZImLpAM2wQGazpeCUH7UWxiZH7dO3i
0zCK56iyyDsAhGTHJRYlI/lTIZYItHp9WQxERm6ZHYgSeGzM8rDoMbzQpEGOb7pn7ty9ZSjj1tjA
a7YW20FF0WfXqy9GbEBeU3y0SnvX1ygLUY3+oJkIS5Nnh3Muqq3X3Eu+HI3Plfv6dnFaCt+NxDbD
wWyROGNj9PxixsU2oDIEwpgeSvPJcAx1pAV/MvPsNJRl7duJiHcDwSi+E6ezTzwmYumVQgcu4SlJ
08dF9R/peMPVbY8TNCcIKaemnn+TZMEYKMvQxNfeGVf6Ne/AsmnJbw1v0jEx7CwciSah4UMXNijA
OmR5tAiTuZ1C2RwJH3PJYZ/58PLp6MQYKRVLuTiBAN47/koYiV9U6aML6h0msPO0sFM+2qgUsUUU
nJLQ6n3JIVMuEEiBDSSvltUlh7It4v02igntCIkYWc437kDQEqHwGuorEzUzcxv+fLw/qYtUsCyD
pIW5UgOByW1jOpJZ5fgoUysKv5W7yAU+tUh62qLCX9FE28xcG++t8ZigOQtm8n4u0Sl1iB81R1Q4
agwdk+sxIUvF14zxpEbrjP7VYV+c/m6N/ifqqJYsbKjDZPGYAjqaQR1T8Tc7NiTNzrMisB6F81Pn
bag9rgxLD02E6rRlqjG4Uuw8E7ujDWK695oe0b1Tb5C+h7wez0ltQ/zo69OEQSaXpARZ6IguokX7
mzc8RlpFWquWmdFxWOs/hd7N58RGW+7SLiwqQd6cWLgNN287ZJq2iF5aJtu+M3DTTHkNSxWeBJ41
nnqrCqjhjr2wrd0wFsMedoZzjha1d8rJI/F8uskH9TUj6QRvSkbsrE987tCHWmCoVjTvYs3R9xFf
Dkp54zXNJ3HQGuwUw6Qtof3torHctROgAZWjS7PGrD91pbZfNCe5slJ80+bOCwRhT6C14ke3tdzn
FiYKwkgf8cDnIjlbqxRPYZThMcQLFHgjtuR6njfvNQCtXDu12wyp6qebpCRtQXNRZsKTYS3q0qCO
1yLN9qOlPapKBC0n+7mYLOYSW9vpdd9ezLAP9dVvEoYPY0H861jY35VCs4BvOd98qA9tFr8gw0pJ
gdkOs5mLqnRyERJD81uLgDIZ+Abt5bDOGsdA9JKs/c1QFwd03xd2WZ/UNLGfNvlLU7X4Ewu+nYGv
0ExeXZ3NZCLb6/SbhTLtr6ygbGk1Ulvy9hGQKYrsxvCBbPmOV1eBAguXuc0nM4NT3FfMUZxyxs24
cIlqG7G529hhrQvZDOdKEk3DPpUM3osBY2jNobgASMVszZgczQONXjOUVKfIaYr8l1rL0MzphGVT
ATjfeoeOEamRNnu91BwSFNbzbEvlrxNxaDlC6n1Lz0GG06HSObCSudFCJOIUvhHid70LSpPpXyG1
8igWsyMqE2V4BJ19jXn2c9nBhxxwBAPlcir9qfD0+IzTs2J7ikhZCAo+dMcvGNH/9Lb1ynzk0Evj
N4azgaYQ+i/MkJ5WTfNZjnrcJ+V3EUMPAznvO0RJ+xs+gekj41Aj+aoH64cztWWUyJeGWse4g/1F
EyHAe0mDlqd9AcX7gCeojHg8CE4jMWAFmVRW8tFI+ZskSp2qaMTrYxF+Gv1oy4YLLyokrQZRxBpe
kAQFbbW4FDoxVY5gblGYJYL7ckZX0jkYsnqmXdv30VoDe1LHDud5eCQYODl4evtsailSYc+KL+hN
w66R2zSdWIbFGi7YtbKAEXbu60j9yYjX7uyZSHfCxMeiLMMMC+yE/5cFoLaGcqGAQUzr8ajxYJLl
eKo1xpOTKvsdyc655j3O1cbbqB81FyXznL53VZJc4wqLR98eEE9GHBBo1ld9AUqkvXr5q90+D5ht
YJVZD44+MWQRCLplTSjf/IrApyICfqlPgLKCbgY0ZRb8k7h7o6fMfOgSNZuC7lfbARmeSI3Jk/5m
jbRPYlWqHUnI4dqTNi6mDCmjiuot6qXbV3N9LBwTtxWJBJJ1dmv2v1q6sUbiS3TqERPlOO6dKufA
MwTzk9bwvfEVRa84d1il4rgOkGUz7BnEqew9mkovOqAqbrh40TO4UXbDOib364R3qnCM277pXxE2
fxvSAANiapKnw7RPKSZZOU/p1cRstOrJrVZCVopsH/j1Cf7FL1PWGCILvv7IXG/XWrV+XJOoPk36
3lXWLdF6c2iW0cq0DiS1dFAs1HbzVS1LcsQ3uXcge/topuRu2enkjQdSQHfHw1Fdh5lSTzDXrfQR
4Qzkp7Ua030hVnXQx+FqG++z1Qp/0dceZOWKw6da7/pqm0h62ldPrdCWCPJWwl135VAAphy3gqmt
Nn8E+N2yHd/ETVSgI5XYBOnKmAoIrOV5g/WKWuaidfldT/Q3JAAOIppyFvz4j0yyfna0pY9azqhH
tgUZq1iDvLKCv5iycswVrzmVwi5JoJ8W1viLWRY4qE4uByF0EtrX8ktL+FFt1T9oFus3FMN0Ept5
04as5mv4tBmUYT+zTZ5fd+rdg21nZWgp3fPTz6Vcv2u+AfxqCw4hl0ltaqXezpIznK3pUE/rs1Nj
W0jG/gRHQu6KkafCiKM4WI2MFo6+oO+j7FCLDyLeV2aCesTrlF0YY1IjVVzA5CQG2gIZfTCZt87N
+Bg3OMgmvT6O+eyGCzJtJrD65rCYeGVVccgLpolAoApicHpk4WzcEeCoG8YW9cER06fmqfiQJqRZ
GDxTC8gxH4YqXE3b/aax4rS2zJsOYvMh8+Zvtr8l0CoZxAl3lQJZsomgchYp0nixmfqOBrbPoveJ
VpxJA0lcrOTN49D2/DtFce48+0n2zheXCJOEMVkujhF/e1P3a3RdeUoN7YwyEH7IAKaq+bFBgcDE
erVc6uIkelFd9q007be5YMHUIoygtrosszMcYv4afJConqwejyWebQZ3Gd+Y5dJ6I6SHRAR+BJsX
g654oYRr9tnIknGIidOv8d7KEf+ADn5iNmab3Ijho2rpEoz4Zt4S2KcBJ1haW8/mEvH+LuXtoCMD
csnXn6xHm14EkAbC/f55zcZ9kuTemVPtoKXJn3hKHot2W01XtIEYZnQ2HuoHZM+NiuJ2P2nmrxTu
GrSIa1NttCMD7puLDCpK1u9iuXW6EsV5MXD14egAhFOGYNVeeZGoB4qfeGvYZqOlLgAnxiuTVIHu
bpocIIRN748OK4vOW+xA76xfPel19FycSFzVhJHdVF71s6qMpIrBhoTrHKIm24ah5s065PeN2WFf
S7RDtbroaTYHQWcy7utreW1mgI5d7F2tsfICveVXr+bXsW9ZIPZJjN8WfVjJq+Kbg9oTxxV2S/9d
aM1LGTXH3MviZ5v4IPNOGKfZ+yYgnr9H9Mxo5wlNRr2PJv0xAhIyRJzMDZ8B08bzwnMr+b6yxcR5
WAnDXyZMivNvx6nx/uiahY06Cgij8QrJbz5/VCyK9Q5XtqfhvB36Q6ovX9bS0w8zu29c66U35K0R
rfaZRQZxP0R+ZDVCxzw7zk4WX1ME7btlK1W7zedv9xwYpYKLO/1xYV7gqdYhvUz9I66zQquIBczG
1x6YQmAjjJmS5DlxQXEu/Ldf6f0Gq9IZ0ri0TITH4vnkVCznnFQhs/TIe4DeUJddHHg4LWebUaeb
3Hl2K32+1S1RatrrVgGOVyqLIH73qbE7Bi24+xOHWJhML4ogjXCdjYkjgik2H8UCXHniPmsS7kvC
RUUoS/UaHQyV/Fa6Nh2stKf+y8cJVyMoMBWVT+1sroHFuMuf6PX0GUu5LZsXE0ak79klV0CtNbtW
I0cq/zQADeyshsNGW5DIwHs+0CouxL2U7anNWOajfOL5tIe99GYdGgZPapF095Wh8LiYIvJBibwy
cbUOhhMzHJVOHuo04H5UfxfMjI+KofEObmu8M5pmv/YsWbYoyZSReFbz6PXkwTg2QWUYeLRdieiZ
tgFQylgZeITHAdt0x4WL7WPH4dYyDBnfcIEQUQXKg2iP7Nte2R7IBr+KasoLsyBKRXxVhUNzvMZs
S1nLnezeuDQle6qix7RsTJjt4wEYBuoU1o15zK7aTUK9xWphutaZL/1rUcUJJTdZBBmt0JAFCbRg
/M59SHQ9zrWVYXE/Ib0oqnu20a3vlpLtkyIti4jvsCgItBjso1F7kJOmLuwSplYZbBDa2WFz3hnn
ciLIbhkn/m9TwRKDJBoL8khTKxY4atm3uXaGncfsAhLrUhA8pTPMcrDQcRwEOWnAvsA2y2fHU6mQ
BjgDQgyrPhLBQPKLd+ik9mqp/ksybWZIAObCGrS3mLakdN2XQYvu3CoakBaJfQlTIUQGSUVFEmLY
wvfwi2ZgX+ShdoBEdU24blPo0Ef6yktawZHqeFY8KnywJVtOR0YKxfAFDQQnJs/f8q33nCKdQeMw
z5hTK1rbzjS3XfaNUcTTDjJQ6bdr+1avwwtUzAsw7T+ZZ7w6f2WuGPWL7bXTqQXptnl7ApJsSmxn
kmSWDtc4vMGdTB2/rZOTGIlzYRtJjQKMM/JuZksSvokDnJcu9fsx43XBfrSPM/XKCPrB7Iy7mdk4
HuqXyIrnAChR64sOHWE7UyeUkRcyBvUOrprYEtZftszOCAJ41TEMZah7GDwth8Htn0YKz6rgFl/H
3AsZfLx/CIDTC13fwc0x/IsGTh02/ue0jh4Wu/0g/4O6MqrGHRAkB/URwbuaZTywuiN4kPx3P4VS
x//KrQC72ZtcsLkmtfs1VjTj2AlP8+h9t2MfSF29AuvSwyK13hpOkdDoOZOiNrprIyOAmLmP9Yei
6NxgpBEnjJT2cDxSF8dpASqlbM5u/aej9/cxqQtybbZIwV9ibBH0ufIqdPtZ97Q31GfnZgRr3kkO
5koxYB9nm/KznB+WWt0YnbCP+cCobizmm5JHBk8iPGhs6si590gVv0o+Tr9mnJ5bDwy57HMUgyVb
SHLfuWMXRMaSMLJZd7k7/JB8g5Qh8x6NjKkZZD7CEPB3TmV/WOMtMAozf2Z0P24ci4ANQdg51iGp
GDooJdp9mfO41Yx7kZEdPYXbKp6lzUAy44o21p23rg/OMvLUVrkdGtOHzI0yFFp90Qtcu0ADxeaM
fK/z/mGM6jpQfFfwZa3jVLtEFBD2Q2sTB2a9xQUwY3XMztpWcYgGlu5JF5hhi9+y6o69qrAuQ/9k
a8FxHF0WlNM+9n6Ysim1B8BR6n52Ujucs96pKccXh50Ao6Jy3kD1HIe0AzNKwF3mjid8MOlzLcRB
QI5P2uohUqycdL39wF/PdLtCoCZl58uUzDKyqZYdwJ4vI/keWXUcc9accWkRrtNgwwN7mCHzKGkE
IjoATX/sIkznzHqpNGzKvpl1oQvAiDZPLtwag5Z+55VBwkmNNwXFCcPBpbhf1UODebGwnRt4nvfo
4FD1GLSq3bKjBzgkg3PwEtGGQ28fV8GuZKHgqqL0LWsUHSNzKw/wtj85GCcL81S1zu9Bpz/r9PVD
Ovsy6r4ADsy7Ru+zQOXLFXnMHNB1xr6eMc8utOVXDGdnn7M4bEfvOkT9lpWA5tXSytt8xpse10+Z
Yp/vMXTY9VF+IxmXHIEVn0srpV1ozGJfs7XNzAYxVEe8B79aPZKgoHKUPfy8porBjMeH3GK+JlX7
MqZ2FyYa15mAgsEFIfGgjvEIMbL5TklOq6mw2F3IF6rCJKwcQbjaIqFiFwwYGuEip+N3znX83bBs
dzonDcGII0oO1R1yZPz7OuoebGsWhBTCPESGz4d8p2qI2YTiOaGqP5Y+09n6cI4VZDEO9qiduYMJ
z8EcozNIG5l8d6o0bxaN90wyGcGdi67ffTbSL5Xrj/pU9xwtPY+cwfiTjNAD2+OfJCH3TrOnt77i
ux652xX95N6uso/HsnQp1RzzsSH4lDTVjsmYehvF8AvTODKIF2SbdenRRIz4bbS9WIs0rFVVhUND
OzyQEkx84WiyPepc60ggBzWOSYZqqxyI1YtNVqeg4xx+l2ZToWahQGn7/jOekCMhC+Nx/YZYS3nc
O9btSruTquxqJ9OZQlxwf/UyTIr0Jc/ER+xh4Zaajg9UsJyfjNlf3fhPrzUr3hcEcZZXcYhxnYL1
iPYEHbwtevYjBlQxTm/t4rZCo1h0f5j12GPx2BL/mM/Uf5bLPe6RhVK7iBRWD067zvZzJ4bqfXCq
B0sf9/ZIyhvZl/BMC15HaUXhqP9aXTewW1DBdlMcJPCtnR57mz0aCd5Ap26UE9C7zvgR0dK/5atv
L6GKLNDumvWULpw/KXEyoxxeiBV6gy6WBOwNnpt81dAgITyescExj2FiS3mRwP04yOzddJZi79r5
b2dGUpIy0WPG8CLchqUPh3dgOBybZaf5KqvqLUil489grFCziafYKuAaQLPD9Pwlq/ufGvXmkLVt
0EukcES7v45mAU02RCM8X6KeaA0vcTKMue0rntCC86wqiJgr0RMiJDBKc5MfmUFDG7W9In+atHnT
c0xTazbcx8TsYpkD0tmOT3M76cGMxz9AR6SIUFB8j+pBzA0ZitsBpuXg52tQ12TJ7WwEPSfw8AeR
Kk5IpGSBsSzv3irIinGum0H1Zk5LI4gz530wiVAfmoWgBHnQ52+3tuQFldFnu+KOrUgGCMRq3sal
6YbTSB6Jpqjrx658NBbg3/3yBQjCZKbOFzcylJxdk9qaqEFolMKfE7KQpiYiOc72etKBtC27eP7U
EwIk62X5mIRt+yvySp+x2p57c/HJdK+hvTGxz7ZMzvGhFl0fmpETEXzUful9+yIAPdsz8Z+EqHDi
LUgYpp75DXspENmxlyEZqHWkUwP0wG2DxyAuvehOVBxw5KCU30j0ki81k3W1LdDt0DMb4i+NT03v
87MS7npf2ZW4H83kodb1F1e4yXUppuqJJKTnoZQFKzBhodqcwMh22gksRHdMQJIRvU6EEVIkPl7W
PGWpzm3HxHaOzLshmZ5ymMhmtWrv5O4+1EVyWOXaBCSisOnC7RTJpL1d8+6aGtzfo/Te3chOMPw1
yPJoavadTqXXtQmTcXNftqQiGcyfmOuiLJYOM1JXDmymxvYQi6piBF7adzNZ1LtUf9A1ZqNWvMQs
2lv1UvPFYjtU1zVbbtEr5w+qjvcsrC+CtfIlIY7DT0VG/br+H67Oa7l1ZdmyX4QIuIJ5pbci5aX1
gpCWgTcFUwXg6++Adnfcjn44DFLSXkcigaqszDnHfDckLTMzmWI+ciRapF8SQDfOf33K8jEznpM6
v6g+oV4P6OoGqXMyRYaox/evRLgbcJORYORCPBVjFpKKiTxioJuvprg9zj5oISOdyzWNG4/NW9Go
csfb6E+/isG64rl2OH3M750O5SVglL/WcXbsU/u79edN00b2wQuMcy3psDpQRdZYmL6EiU2OTERz
LXX8NNAUXtA1XPjIAasLPN10zQKanN38t1Is8AQd33x8OqzBGf56e+o3LQ1f+47yM9rSIDzOTp6s
29tISXyygrQ/iUapNWPnGwr+peeaOptM0OMU/IUZK6mObpaRoQOXQU8fJNnUczFcIWQCREzQu7jl
qvLDPdwKyNSC9MbRPXS5uppBld8ABB6E9h/7AXSuJh3nZLbtzurnW2vgyE+nclj5dOSpK6NT2Yw+
qA3m6o3cOrS9aCh4LBKiDJ+z6Nc45f2pPJRtezTT+EX24ZPDlrSq+5D+KmOPdpgPco5RC0ziXjnl
ubH7o4X+asqmW+CqXRR10x5PnjyGBn2zPhfv8L8ZJHlwTXqjyA8EnzJ2YO8rAyApTeq8WjaQdu1X
yb+82bne8EHbslwVWBLOeqRUU7r8p8M03kAAxO+B7gRWENTLqpf3dpT2wTLSXeWjJk21RJdCabUp
XU58CT3axhAx8zKEyaGIfkNIPw1TmdzrZMy5LRLvMEx72B3T3wCcbdACponm7sli6Ps0OD1EXtd2
Tj8vHfb49VgiFRfgdM92bCL2rmM+6hx3aFNG5t31ve7amMled411H5aH/77u+PfGH0A/OAFuF1cJ
hs7NcCFq/hATfUBreEyehQyT53DBopWene6l74sDFRSoCN8u64em5uhjJcQeieWlP5rxzlB0/1iA
DJtbbWJVDfMr67bz8PPQ+zSLAjem7c0g6NIMr5WOKHtjQgHGNB3RCjrNExr0xtV4JcYAWGsUzG9Y
0b5qu4oefl4ViPdUVMaPujfX/eI2ySN9YwN3H1J6JS+BBrXJWNXb/3wzdePqmImrXbkhRW0rnuF+
1c+Dy8CCF3HD1lzK/CHP4MPhK31ynMh6Mpvi7MaifjCtpDhGXT3CBu3cfYU+A7GqGO/tc9kyDdUp
NNvep7KekuqTNviL0hI0SROFu8Fgbsm0FTYjy/+RfZ/29o/LHblatiMwEnCcbMZzt8w0fx5yPTHd
lI04Zp29/nFkmtptL9Py8PPy56Ec3KvpAyXjQqI3CEneKwk4hlVJw+zHPCalwRjaB9Klp/bRJkFY
5I/AX9pH8p/Cfaaxfdmfk23eZqjyDXr+j7FxDdYrOZx0kqcfqUnlGECfomWU3Ccqxy1/d7fzhC7O
AuwOetPmWwMCfpA4O147q/0ellf+NIeb0QvV2p01p2Y/eSsX3IsiZA45eeA9otdevvPzILvOPRfF
8I4694+Jiu1lGmjSWIHnvMkirTY9o7970ehu73XmaxTPsFMC5HYYwOqdS1NgaVq8ATNCY4aJbj0S
rzGt2q2e5/BW0VC40T1wb+7NX5JEMcsBzqwYU7XSdM6Yppyzl7QOdLbhT5A4tJAFjQvfli/plNQP
lt/WDx14wCqEIVK2x76LUWdOSbLzGY4+/Tx0eQ0vs6FHbRb909hFuHqCdFtGvcAaZbifUEtwAk6/
MAkaxKFb/+fLOfWdj2JMGOZjaxU2EeQ0o8JxrtYKRfRmDrmn0Gf1EMNdLhiMGGuDpuNrUPsVsEnR
vzV5gnghRy4zA6Mm/+EiYQ59hNEpwKB1NGtZvAG2acl5zZsnY07PmAQ1jW2DgYo/Amv39E6CUH0y
/MjfJQNB6gAAqB4ZkrInIKVBE6rXedK9W6IK/9GnbTUGJm2WbAGWr85LWbDCPDTTJvL0LZfeX5oV
7iZ0u26lrcpAScCdRr0lnmmeFK41PPtZ2dzqZtxRP1tnAzmQXP08/XlwcuLnqHoxPWR5uB+jdyMJ
wKYadfJqjwE2bzO61bVV7cpeq20R4F7WunUIIr8RkPDHlXCeAwX1yu/68tTU/W/TZNaTd1SHYAYc
+zINL2XoDYtHhVLe7+XObuuJ3BVQTPbY70vfvcNTNu/56Dl7/r3u4A56eEYZCHvTBsMextefh3yq
kv+eQVv5U5vYDrzOylZ+LtNvvFnoSllbn0ons04E7XYU5058L+ggMh3/0uhn/phhxVJKW+fZQ5a4
9yyTPASi2A4/6zCBSeUpxjW2as3C3VWYv7dGSnJKq8QTbs/4joL/74h45UEnfbiNQ4hzCPjOfscK
bYbK4zzh76lUy70xcX5LR4XitTYjyJssDnpZFWbNh8jonXy5eCdMGuy4M9pHX8DhUmPYncAFoC/N
2jcbkC6hehT0dZ2mH5FJbBgxXrDfPJV++GnwKYq63AnyK4iamLpzTK4bNCaeJTLdRXgC7jHHfWbV
zacPO2yP3N7dAacejt0ERSQPmCMOvTbRKzrl08+D47vvBurY888rfETcznGyyVj6/vsBXAzzPjB+
dxHEQCToA5ywve797uZG5Ll7qREcotz928jqZJT17xI6FGPrNH3tQerBQFBPrRHDY+I/ORNN5myC
FpK7DGkM6cZ0vk2IqmiZrD8C5g4qlRwRu3THO9Hz8wMQ/Z1phvUvkUztJixGtZWZ+6+ww2KTKAaK
azGi7oj6gkrXb701XrDk2jYRHXaGdruO/Z1ervPQmMq8VsuDndOrWv28dnWV7LDoAbtdvhOWQ7Vj
rukhyoCRouaGqAgOaSclFtOV3xAzTjJFR4G1NxxOt1UL1e6H2jHixHi2EUKvAidk/LaYktVkp+ef
H1GDX1xSD5UKl0PtvdM7fa8Du/uug/qlts4ZQ4CrB4X52XGldXB88pJDPyIxD6HRdhZ0dX5WOTQT
6CnaHbBXlQP0s/uqODjIaQ5pGy64Bidf+d1dJ8V0plGue9omurv891SPapdbo4MnMkF/NuTWW+lP
FhDAbtxYNTW5FVnGtirRFDeFsN4KQM5lxLqZO5RY4If3Yec/MZjIcIExO6xK2qVd6DMrKhgdpyLb
Uu95zxNtmgfUf9cwapd8kdRdx3Y+3MWYnbTJjqB6fSiUIOq8JvTcMT9NyHwP954b48Fjz9mQmP2d
9bYBwBAgKjT2gYAQPHNCmDMDouHoh+MbeL7qkBcYrC27eEUQYmgDNuvkEtwxzbRiB9R+HDiJa8Cm
HXL73YfBejM6QX+3Z4I9+WA0iX+Up5KRvrYoiWtt/3XxBG8TzzEBWxXmuWDc0Vlu+aCMEfLdTGWS
Z+3RHtHbeYZn7esYFPjPg21UZ5Wk4z5jiWG4A7x0UtmHVbTscmjh6N7S96d+tM5VQ2PdZFZpJO62
wPq0Zmn62+Ks2c86vWUiZwMR4jYTmIZ4yzg3CsAqWLRo25qo022IJI9TUO0dU1+pV8e94+lthjb5
mvsuHx3rnIM6V5OM8trCdtXI4j+LmHQdw/TR4THm9Ue0iDrtoy3O6uaKR8A81mMjDsHcdA9S6Yax
zpS/JHpppRWWeKgGdLaGMb5XtEa+K9f+78nyFaOmCZrGWDUw9lm7GQ3gAXVX+FIk49OA/QyxOlrJ
ftYFcBSceb4KyHkobfs19PgbZB49I5LfTR+taJqPBqY1ST9oWLymmT5G1yQcMyD6HXYGps5AX9vM
fx9iWgOcAsYr9e24n9MWbrHMAUVYy03cF+J5tEZ2SCjwojOe8s5/c7GNcYL0nx2PKIshYxZRWrK5
Y9P77DJ6n6mKX3rP7m/NQqrlKnz+ecCt8qhzwz3DawrQF8YIsv+/4vGngvz5GpJJqHvuX6ms5hE3
J27ENC9/5yo4ePlCAm91v3MARmpPpG/JoiwOLd5lNpHokvaWD7HdBjrhLQcAxXLxkJv9t23VfKwL
suDnIZqYs08hnDXl6Ns4tR7hKByCwkmKuwGBZxvW9tmy/OTcTr46xF7Wriv6esyXyv4wLUsWdLzh
yvonMDCcErO/6EFxDmGO9kAojXUN0ehEcGN+ZXN3SFo+FkjYQXcouorEGgTov6RlHb0iD1/LLiMM
Zki/K1Ff7Yxd2FTKutmBwfA6oYGRka+OBzbcTyOYy7GyybDyhmkdgeXnZpTE0CyVZWMk4y2DJcDN
pvk/HugBeujj70Ae+odAd8TCWFSCJbKjI4DZlvH8RP7CjMlnahtKsAWGlHP9KStxD+A5wRTWZn3t
W1lfhZQ705XT6eeVlQ+n0Czy6ySfadH492ywo0fDN55B7X7baegzA5gZJIrMurdlEm/DfPA2cnn5
87VQsWVotZiSp4W3VTTSOg9Zz1OOK1+NPVV7l4HW5eeh9rz6pPkNkiSQl66/GYmkuEONcZ6G3kL1
JIisCIPxHDYMYCXsrE0QDc4RzRDXPoHL3aoZpuqdt4d5eD39IuxOcJcW1TFSmmGoxzBZe4s7zKsF
Itjef8k8fQFQxzvZ2TZ6CkVvpUAqBPgrvqZmDh056JPk6kMgKzudflYt7grTqhBrmuW+t3RwaG2v
e25Mmzs2H+yNaBAIGXVQEuPtngDW75hJBpd+9vIlEshJdpD/MNNUurzN3TnCOfnmSKzdhZp+dQ7m
rrjxpmMiRvfRa8LXFNsq5IE5xMw8eA/vZRgimrAEg8dZePpKz/hh6lPs6gO8zkMe+X9RJFa7wYnt
M4a2D4RISDYKle0QsXFcVSnNL9K4VxP8yWM3YBVvA4InV5ZDAkYJenKI579uIZh+j3H6wLvSMx6X
5gEL7L3ywSFbMiLjMbKqbY0uY5d4hX+WOExo1YQz3X/efKdnWh9OznDLmUjdfJU9uZoQbrCMD9aU
N7+EpdjICWB/Gt0C5EgxTZcqojURBcImfQIBS9I35j6GW7KrdTjcfp5B51G3JJxfsKHpUy1pd/pe
BhNgWfe62daXsv2I0tx9kLQAD8JT/wiZdf/rBfx8XWmTlIsEbDhTY8lMDjmTWTOX5hoCoIHKp+ow
6v3fbxlahVsTZArOdjJ3XIR4P2QUY1lhfp45qaP2kBjeuiaezv/7MKvm/33Z5YJD5AC9578fSVFH
NaHsVj9tip9f7ec39ZYxSZIgtvn5xpBSDFrWlJ21jM6yntUvy2GdyjFYMezJ033szck5avvpMngt
I37cPCigpse5iMbHcpabWg7JLeoVeXPzVy17CTCT74+O4K0EUvzzgyLR8MpxJO2IacpPARC6tZPc
JYP6C/mkzSWtfERx//u6RAEYesXNwAz/ZQU+3gXZdo99SHdzVF2DMhcF1pzM5FFUf0zLfUlS7LeK
bXSX2voYuO4nOhnM+i7alMA0QT+6WONJXOJyZpUOBdk3dpruaB4cDc95zsZHEcePg52ol84Yf6WM
KPo2QiUIM5YN7eqL8INxu7FPIJ43vkvQWhbvgRoFa9feDIyr142bG4eyGK2XyVb43hggy9JFGTcW
3k439YXzzVKKZRzL8mo+Wpp3ngTmX7oa4UZx7jjEfY+g3GtJqYn77zoq9FOVDWKNt+Vo2kWwXYPZ
55oSgDwdJgAkc1AthgFiaDOdIwLmmugSji3H7TKH/McrhFQHDLdvkY/UBH6I2OiUwlXr5pS38b3p
sIo3FuBMm75fIof53GCsK810N0hEleYIhaH1k27rNsFNejMQmdpYhf78HgjGgcJhPpi1J9ps/xyT
gbZbQIEVffzWlIXFmj9upn5AQ+n3+caJxyUTqx05Uni73h1DDDi+swGhtO7px60xvpIvhhan3VHd
IEVP8JYbDLSz4lQkaU0LDDNXUtV3sOfnpKNLWdqEDjS2PFRx/u0P3b3EJW1k4S125HuKQ/jR7Mpr
H6prICRhBh49K7Yw/BBGfZQ0HwAJoFUi9aydcOwjS1eotkz9OiwjFLdbYkGoozZdoZtLNosT01Ni
WRAILof1tSkn/cLB8R5D1lu6Z3TUTf3s1sxRiPnBzGOEZn8YqT7i8SIyVExYUINzOrNjCYNWWlv0
27l1kfcNhXPN0/e2Lt/kHNCXMFGnSVNsu9S8VF4cP0nJYLdiekM76Uwf+jZAYF3VVqBPQcl2jksG
uiMBLCzdy9XprMgSVJvI60tCwZS5lbX1V4q9J5CSjeRWXuqyOs6yYqQN72rrm829I19iNuL+GnXt
77pLvwzsjesh1tVBJAIAMC0DBMtjuu5a73vMUswKqm23atIt/rPM3uQE3hVCcrApf8dzeB6aFEU/
ukjUkBG2hgRZQJlzNc52cAgIx1LTXzZ4Wga2+Nt8yTL4GOmS4YWi995O3hXWNhlXETIqzK/sRu6M
WUtmHIk9fkvzM46hZ+AUuA8MTNDOl79AfxIRFentaM0U+XE7rhEULaRjeg1y+CMHkzCfrOMfnKYz
yo81ZVKAGUAyJ5Jzd1quoMrIToZs/eNQoN6EJ3yG9g2CfBMLcAt6KtWK2Eq820D3V5bUlyi3JjTj
iEIWp/JroO3HMTer/ZTKT1WRYexYQEfcPho2aHTrTTTsKjsIHmAnMnscPDxddrizG/N32NPSYDTM
+UoXUDVzdcB6X+7mON8OrfWQ8EFujTLJ1gFQEdwW8BQG0X3lEhwhMnY0L0RY2PW+AxSvyzdVieKA
zjBEZNS423ConoUW3bHMiAZREqKKasZNR2Sn6eeMAumnbprCZV1Uz5YdkUenvU0djR9uP5xDRWxb
Wx9VV7L998DrzVK1xCpiTCU2Z5WFqL/MQE/wCAzjkfSWPin3qUG6hFTjfPVE8i/CLnVCMgWrvMMw
HOhqqxLTOeYm8g4ObVsadM4u1oSJDT223sJ5ScbZYD7q7ey6RUGT2MPWGxXmV5NDfip2jRtelTL2
3lgyqeuJXkjH6C4ba4m/tAWyNyYmnFYfpuDFiKiKnyFt4FgPyQyKw7dJA0iPK7xegfbWXjj8Ck2O
Z114dj23P8QdBuCaGTh3Npt4avToRL11U8QzoY3JsdBICyxik1YjeTTrsYUOXdQkUFYTCm8Cms9B
pL8QzeSod93HxgGIrWPC4t0eF4LNzA5XSQT5PrgVrZGS191xcsUWMCC/mkYbmZQjs0NhO+SAELm9
qLwQAOJbzpANsIyxYlBdeinI2pILwudMwk0CHzyc4v7c9+I6AXG92nC7MwK4Ynt4U6FDP9Dgr3Ub
MBGyfohyvUR7inFnV3YF3ynF8bi09FXNbKjoHJzemkmuV/SckBncrVku8HhQT6CtxCs3oFDy4vyU
qEZeGN599JM6T1Vk7GCFfwXMYmTFWrfsiZucFreB25Q5dhsj8dMcnj/LPHska5E59hwQAzJ/967H
AKcJ6o3fDN+RRnldTtWZqfl+0t2zE6Qn14jLjRKu3E39CacpitKJzjOMEKDs7fCSl/5HPSWgRNVL
08kEqYtASUSYxhT2zWMwz8RbGUyjVNn8K6Jim2VGtM0tZbPQbaQx4TZsMVrQEjoQsI43TczUdNMy
HOGYU6f+rde+wj0pzR2pm+goMg+og21Zd4E8luCfeTOnmqFpBnpbEFw5u2Sg1hY+WJZlDvcGuxJO
zzjmMFCRFiyj4mylfyYHJY6Bo0NVRvBk+TYTeGwf9WzyyruXrLybVFvOOYRijEQEUz++zN0kJoRw
FMxVyBmnRdRa9oxUXRT1yPNbZ9t4MelnaGjj4DU1qEpHemfcJmDVq5gPhXKsG5mW1gnJHQXlZBbi
DHZz528q6Ds9NMkYXbMzpa5Hcm2C+BvqLdvfUydbTrQpnolSbIGHIQKD1WrSkGEQgN48DSRJImUy
bFNLHvNax9yLFo3xAoSPod9rIdv3zq5eisF9TgaDcbYC8FsZDp7R+JaU1sxONp2HCgWzyJihB1N/
BSfeXKlHBT7GsDsa2KkMbItodZdh6bejM0oOCDuAO4aIkr/+bsy5eZQWBr0+UzA/4pQRQEUjs6hI
A1zOx07Uw1fwgm1voY8X9vgdptYTSQAPSnTWMXbGXy2s4yEPnYOfWL+8Zxss2t0fQ1QPHiwjzqTs
PNbjjNx840vxaOT2aixnwVgWREV6sZs5P8mYa6pr061D62xdRGJx1GOvTAbzDpvl0HwBvzdubMa4
LwUsgGReMdHjWNC03h7VOcq3O0hXm7Rh3NJT9Nb0+jxJ3z3BiZbr0up+cyv9UflHHvTttjAAHMca
gALM64cCESdWuXUWqYGbocMBTFjGtqxbptY5mW9+sbHQNm/cYDC5C0eBa61iOBH+syvjvezw/rdu
N61HN1qwT4yDlKBFi9cx3Az2gJ2m6y7pkA6b1hsUZjn1T7EanAu0TI2jAAiYTN91jJ7dIDd2Gghx
7+39XJnPWrBMeVEULDAgf5tiisfPT73mBC3eG0L6cmRlKLOdPez436E3okiGMIYirdrVOcG3jZt9
WQbbJ9ieeeKI4pofvQ3mInNvUZa84YjOdmKB85hut0m6/MDSj5DMYyhEIvfGEBi9pp1bhuAk6+BE
E5MoQg5NLpFcu3TJI42N5DSF7Ks9xog1h9/fEPyRXrRMmNPA/kIuaBGdMtyIUvExYIEQ9CCAF3ob
ZMwiDRNt8KieSAZh0FwS7UB1RGa2lYavoSA59IWkG9ADTfKlCoGUOVNvhPSROVmPhAgREkiEVwvN
N2aks+Z4JflF0JxHpXtE+lOuaMVCnC6iz2b4hBS5GCf5m/05oiOi7HPVwSdqbTJViYOh684FUDS1
sy/VHB1VOj+jf0F0l4YfWWD866u53mVpAH4G6nWUIfhosuCTzFiOXOWTFyWLijbF/JUXx9Ypbirs
/tHcfU1YPTEjRoRmntumNi7SAz1RNJ/Asg9KzIdQEeRFi9lalw2Vhzk+qWbudx1JhEVaTpgeiVXz
oF5jASDGBN7QKkcP5CfeV4rKcFOQCbMW6nWYwZM2sUP8OHUTVWsiLjMi1rhpscC0BYzjqf4qHAyc
RA69axgoTQJB+3VGll9NCBMn4xRUR5KHrL3r1zY+kfp98q1HiWdEoa0893P+AXvP4uTBIDOc5nZl
S8FHadV45PDO0aWfN/avGXIfeyGi5CDnM0qCa6eqmzQ8rCxe80oNs4uMnsmbH3Db8sltq/EVchYx
3l7whU7AfnJT9R0bOHhNHxll6rCAs0IeC0XyluFG3cZcamJbNM6jXwWfQVeiTOxuadnTvicNe18b
PjOMwvxFDq5JXzmzvPfMwv7qhMF3WzcbsLs/bKsXLYdFKxu/BJbuj7gNGR5oLGEzoWIujspOcUQ1
SucYmNMzAIUVsNt7xF5LtCOqQ907JJ3GzwIHMXIuQIJWjoiak0rTI1GcojLbaEcTbUvRXPhQT9wY
nWur2v1QcAPOE34HpKd4CjOcJD3GJRUnSLd7/581B6dpKJ6HhpzRoBMPA+oCi64iFmiy25Bssc8p
7+Kdeb92A9OmVcYmBwKD06EhqPFDlL52PWCdr92dsjjEDHktt7FotnjJn40Ahx32MqbvKPqIDyGa
jc7l2rOQMNkO1BJiMjk/yIuXKU2UOZJ/DL9lCHXEiLCy6vGMdWXDp/+ZhvBniN/7Mga5j2Logj6G
NAYLrwwFt37JgU6lKKib+ZsTbk/K28x/3xYnj0bvsIn5QNYBOn0D961Iv3SP7yRPT0nX/uol5xXf
6BClFvlvCD/BqoE418jkIewv3Nx7f6g/7WFJWe3IBQ+Kr7CwOCv2qGWHeTe3iNyZVXyXoyQmZ7h0
7tATx6auUDCokW35PJP+7hqEU8WWeidJh9shi/6l83jIE9amwOZiwWcMXXzl+827Dt1rZFOwJ5bL
QjleBuXGO1eTIejkv/0k3armMhvPZkuryLYrinpE5WP+1OjwUjjRaVbAOsVQv3TCfys7xD4zMSZM
JdGBFf2rBxChpJ2U/qY97iFNsqE+GfVbM3Kske6rMfR4DmvaJbap91aoiF6d1R50CCOjuK8RwKz6
kflHYFdPyTTpDfvDCXL4VrrHkDop5tPdmIgYDlM/v1llW+1M9km8e075ODGv487fNpJUlGlZQCDD
ZJQK7sppzQp2HxqGBmc9TDsYbGaBta4Sr0aC85MW2irsbXjerNiXAaylU8E19E2qtEnSmSwXTxiJ
JfrqGn2/orRt133c0Hj2m/sYokWVcvhqEuOdroDcRfVoMnN1/nj+C4p9gANLhBjGC2u7rBYV7DHQ
4UThDXjnFhtVhUo3cbsD7dQbeqI/i94mhiixqxwBGs9A4uireEu9QWB1iZGxHb23eRhe0HcATPOr
F98qL0US3WLJfuSb307yz4+7bEmemldJmTzkjIGBkHwwvdbrMnvQ5GPCsXh1TDJ89OitbZ/bCcPR
0p8JfxstJs6sxe/W4i6GW2szoAygzzGT8y2Py95KHx08QPQW9D6YzG/X619G3A4zZ5OMnrHh1k9J
DDslTxJUuxWEDbMtvwOjCw+6EsQcCOvbSBnN5MyVN2LiLw21+4c2DIHaDi6iKCN3sOTg6DOn4VIi
aSuqNfsNFWhlPCUVmyAanXrrcBxYWdYMyjvFjKjWZW+kaISjD9vEoRC3GGYaX2wj5NY36sZTUamr
ku7BKEm9KMJjQJLk1OjPsjVvNjLJDXLJB3AWd2eYNnSWXtwQZ1wKR4TjcrVthMLq6BnUhhYcQJs0
LVLoMO93HkNKr0Kq1Tv27o8Ni3EbOFBhZIFyeZiE3FNm2jPyE99qH1IPpJgfD4eJ5KsVNeSEl7kJ
19b0a0HMOGRWrbwRJSPF48scV38wqtAczRTms8KiwGG+3wPocmF9UYwVf8Usvqyif+FQB4uBBGa4
pZeIPGGWVpw8Hoc/vLothBCueoM2LZmP3GYmuKWpi8RDwaGoZn4BYK2xHN5936Bn5u9x54V4O+6F
afybq6ccguVeu4iLA53ST+055TVG9pghIZiCniaBp1ZSTO6mq5y731S/GRY0G6EScozLfzFgchah
dNvPCdHtQewcOzgrWee/t0P+q0G/NzHQ3JS+fbUmhs0kThf6mmLZ1RqQEHylkLQ80DcBMiVzRA+c
YscGMQcRcmoiKp7kpQuFuyZG11zXikzF2XuybUHI3gClIQnStzSq8nNfi2YXpvBBTe3TTZS3NIzU
yonLaZvPXJAFcR46wtExASCppPGbCWjDP38wEnGowj65SlHykUTsx2mkN9D0mNgQoezqiIBI7jkK
huMcxsyTjICZYT68m2UdX1BTgbCieoE0aC28HzHa7koyKm994+6hPDghs17QlB2r+JCGayd8S+lI
bcGZVEu4L4rx8JOQO7q6QtLKHsVfVPzzymd33XC371AYrcl6bnZGQ5qrR1oadgOM5YppEsAJix9t
wy/XRB2R1nfY6xKzOIpp4LYQLbHvbVnj4eUgOi2iMoWDxl6PD+tgW+ogcSGtcz/CZG0Se24/VUAT
VrEX7hM0FfzavkZT5KgljmBVQWeAIEHRjNiHpc8L3Kvo9HvpUMgPJZp3zCCYsnN6AVNKa0sG4R9E
T2BhZHvmNFqdynp6ofHX0BO1L6B3P5tqYrzdHhtrUve6NU7aukrunaIjcbSfTdh2y+3aDeF4MgdC
xKxhifpO3mKijt3+VY9c/W0hl6v3IbHLN5GASes74pIzYcKuzNPgisdHrUgzZ03cjG91r004tNOO
lO6P2LXpLHjRTg3iybditH2kX6gSFGhgqtNsmGdirR7IXhSr0GR+nE0cuUy61KnGkjFRYk9Ymwno
Se6lZ35HijM1y9WJWwAtqDtcraF+sk27vpQqPnA2L1e0AG6WzL6EI5mMGf2CxXnEntAsv21Po/NE
hGm/7UMSwnFDbWoGcg/wjxPMzcZ3W1HbhMEWMVLIhpuuxtYCjAXLVEyv2g/6I36ECJXaOoMGs+ns
JT+siFmovczdiEFcPdwFwDVr+sjeS/tqZNXi5wlG4NXlxSQobm0MikstHrdtKJjujiDPYx/wSZkX
h6zod8v/2i5/yGRgX3NM+ps5z9EeI1PB3G4/Ig4LELqPv4hJEMwfdyDAtlXijpSS3Nu2YFA50rSk
ZcJ6mgsCG3viln0DcpfsOJxE+Y6z2x497V3Mxr8qq7e1DdKTzSbDf+cvQ4TkXAaffWWkx7YD+QXK
Z2UbMXRQH4W9k4RX1PAJg2U+aVqiO9vDJ2F6FZbP0uSdC8zqcXZVsjaDYKaCxc/dJDQj/Fhy6B7Q
s2OocHaKfKVo7km67Bnymg1ose69hi2/jdJFWmScegLb7XHcxi1/pGliQcgsYz7JzkFfau8Dv48f
g4DjokwpsTL2+i9XOLcxHjjkqkdw1O0xcYKzsVS9gNHnncJivjJ6fQ/HtNjOnXvAizQ8pFxamaSz
rgjpVrGZHC3X+jfNyGssodajYfbsqs0lNnuaRB404ZBOg92v8zr+43VeBAMPZIrL/b6p+/b7fyg7
r+VIriTb/kob36MntLg27Aek1tDqJSwTkQitdXz9XSfJnmYVr5F3zEhUFZBIEXGEH/ftayMHITkX
UcCadrpuG9uWVmrbz+4VR3sTQGkMnnSFXUfTrWHWHAMspmYGX1ZTo6y7On6tbV9+JwLE1dhx7ytT
bY8c4/t95hCZJ1X8SlFXPuC9aW8dARDS+yfNKM5pT/vnUHmQagykAfUJhjDVDhnsZegH/l5v39VE
wRkwKA8Ao81VVOMNORQFi7caL+SYJdgZ6cKwJlrG4hDpTAR3fXzPO4o3QY09U4Syd64UVNkzLT9k
j3LTxJss7uYNNR1OtmCHUM1Oq2FU84WMURfryizwMd6pB6AMUDx3eVJdtazLaCvpA8FSomMSot/C
lp3nENZJjRsm4Z5UrWWbzglUJQunJ7LDCfapCPVVqFvOshzClUPasRhz45RA6nhibgGOrd8rnIwf
EhKmykJFKenk14FlX5VJXRiKQiWw53zQSi3CyAy31taljFz6+Os1oAZA7l7itnwtOuegdRerwJCW
Zmd/LNN3E3Qbx7Ge86ued9S5y+ms+WQW9HAJUmmcqU03kA7ptioM4V1s4BVpRlvDz81ZCXZl1tBf
NkRkRMC7JnSIAvIYYUSNtMY0pJrsQlmEdbUYRpYRefStuRIED0YUPYEhN1eVidBzoCEiaUhoWj69
1WVVvZl9Hcy5nMSdcbGTMMwUf9ZRoGPLDRdBdNbocrTA5OxbIpYzOdQt1GlfUx1a5ap1yivn2Psk
hJVu1HZhp+MWGajkh0HbQF3wQZU11fPQ6MSfTYzr4cmZtGzT5flHn8gLRenVIy3M6ly+oS4NYrsO
PAuNSnOWK1Cw9DStCnyGwRCX97HT5q9QKj/9uaIBzuQYhACWJLNfTOwM7UtgObQZMqI4Z19MH+5U
Iw7XAUtloOCmY6rBQQFwPmusfqZu8cPicDGCCDNp4mio8aPCC0+hQeBgVIqPgWR+jU3rEyvR+1jJ
s+VIMQKOavmskHlD5JDM4B5sfJkaGzEAxx5NBe/iLCQidvIyw5YCiVk9W66ACoy0KUAAgC5TI8kf
50Yz6nStA7aQ1Hg56NWzmVztstdP5NVaZJbYlLMPIgA89LJ9j3B2b2hhuawzr5AdY1m3QkrDUpIS
5tHIx2pm5DnVlKQgD+zeR33zOfjKS2aYpCA5+iaxtZfoR/MBmpY19dLBJ1VNPAQikhoFa+PcqD+R
rNAhjhp/3ved1wLzWahp8orQdgD7w/RSu/hlwgUKSt7MTejyHIpkXeZ9Ry8rEbM/JuumTU6RacuL
qhBSK2QlIJ5bPJhnWs0VCtGtEB0XOG1Gmx68VGrULt0x5nPRt3Pq+58cRL78lhB2qk38e9VxVdUl
6JsB3oRG3cJqjCMmnuAkhjdd6Bvr0vlyzfyqC7GFpUOvrciByJXckdqBTUH8851P1VM3ZTSmk14p
EvjT8HBCCIHf6PRpFWzt6U5hd7RkaZlTcTR1/R7LtFzGWtjQCdHt4jNFWzWD5FQwaca0OKOT/0Ky
uqxGUKQyH1auFPtOzXo0kpL9POjKR9pJnlLq29AxmkM3rLLCf7SsYc2jTxKnDlzmIxhoajgs0Oke
CvjvjBpDghtB4cJXpGeQM85skoalXdGk0nd4uRWYdgbjHg0Kjc4UuNC4p6TCIDJ3KBG0JvtOe5H2
aZAK2Nq322leJ79U8OY6ih9LswLtHeCVO896mr0rSfGcGAGtbKPNL7VpmCeT3G8ixADONUof6Uv4
jLWkJr2zy3uKtDbGxOuSRkGySKDABg4HOjHeIJsHwLcdYteymraQLGTKPPhwZPG7m5ikmliy7wDk
fA8SEl4NL+UZkvZnK5TfdUovCB70k5lEbN5UyaMAlCltKQH+EeOATyrRuT9DP3MKtHhWFt+5tYaL
HS6VKv7Cr5GSctkipZisauE0RkkBkAO2DUWf5HgwG2sNKHrMGbgFFCKZOvqKbHyRY3nXoWGeSMyv
AoeWNBUoi4+8G1Fd6FH02tEeSou8JEuzXrK/SvypAGjSZ+Y3fIdQE+zLkwKnoxigD1WtSOnq1jJK
e+LT4K0y7UfsIZbTaAcbtSlOGQqTjsfNLJcqqQ+wwMxLZmAUfLLvDwzCCXkIZ3RogD2LQQQYzXZe
gQjXezdgBVcqxV26jn6vlAQZatXtVAcTBjssT5jnckDtEcI5tNabUjGXu4DlF0caLbHOsvGAqnWb
WsPbGCLny2m9uAsprVA3LysQ2Wg/VoFVzn0/AjpoQqVATg2MMob0JwphrSV643BLVO1oR8txk0Xf
LKcd5eCF0TAGorbXcKam1TQLgWvVeDtHGt3PbTDNjR5ytctBCBq/0MF1lxpwLe64Ktu4+4kBebm2
0AirOAxtO3/O8d9ZNA1v0exohXG170T28QIox1ep5SKWSMcBDL04ykB/a15l1IByntAe100f31sJ
YWOH4mToRySJPkVbFN1zn7aU/Tgka6tdF4qDRzlnqLqIwSvFrbzgpOcjh1A+0JDSQhg2zTxOMLUK
sOLZ5a5+b6IUCnu6ghpN89yCDBf9vAdNcaV1P9F/plmpPLfGrH8gjdVU+c5GQ2hGqhdTx219f03W
ZrizyEBuRg1yIfWdreMrxkyzAoNzQc5nUp7cKDm2BYrZgveeKSNiolb71PTyYWx7dZHRU3o/YfsH
M2MTZNq0TSZDXugj1Dm6rxtFfi5cvyVcD/rlOJTn0q+xq0ZeaJaMc8Lqi+biUyALrX6dnSjZltsp
zM8OIGO607OVHThX2ubfJ3CnUaR9jbI2rq0RlhJG03d9h3t5M01zxRwfKrUDHUaKIC+NeFcb6cY9
1nJiP6j9tOsrwz8YtHYtaHRN5lWRtLuiMB7hQ9ePuoD8jFbFdjh1pMl7UxyZERcQdO5zw4H1o+j6
0lYydSErcrarcrzWJBoHs4yVhN6DdJUburEaCFOKVJpNPhqWCRzcssA4fIYre70aSjq+Hbuf5n3d
GfNClRzO0/XOUDNr1dHFvJAY7neaJCImfSuQdvg6qDtAvsAmaHacNSGa/EYuVkD1nTuEx9mxr+kD
rLdcN2cmSSo/Jxc2I6hDYq916zQ1nlj1qcBT4zD0St5kqJfvbFOBngfOK3apU+VZuC01jmAygq87
HQZoG6ifFW9y0ckkcSUlVHaKhM5KnWLjWKBldsOim0/EjdyTYxDX7g5v59eoHrZRGpNwSkHCAnbA
WiN8TmwKh0OUXiCZLYeuW8Vj+ohLO9Vvae0k5CJaY8hPdgldyQlmvcnUhjFFJ7XTj0sga2CBB3LY
mQ7fxRy+60Q/RBWc7Q7ZYOVm4cp1k4c+B2EnMw/mSmhfFb/Y93qgwaRONoaWn3Pw4DObTDXdeRS/
LdQPaqN8Wa7ag8zC+L1tlqFSWEjDO3UxtBb4xsL/tuPsKZmoklWiqK4R6hiD8+oE4cU1sMLBLB2e
wcCsyOQIf582ROnCeoN9A8CyiLsJcZ2aOEtjLCk0UHJWkdDX0Ei4xrAA2FQXGSwU8qHWWNoItkG6
VDJJaRNTJzow970/PvV6SJdQcHZ8NLtTnMLUDBYBhkkriwAeIztz7qK6bUwFMf5om9s+pmu8VoaD
nJc7SImoc9CntpSM/9oETP+TRRwWjZZlm5owIsQETJg6/8EEjKxMJ90K5RnR1LPDOB51ZzqPKK3v
aIvf5TgdHeXIdHbUqqqFMplnwoRuPTL5HziGPDWFkr83EkqlWLUpSguZFc43Ox2+DLsJzShSQ/pe
KmRmefhkVJL8CJbWZE2u8oMm6wCpsBKh2T9DRpqSNh5j/T7zyddmOcQg6C2vRqTlVHKQZhcIGO+C
bDhJepvNclkp11S06lNhLX7zhg0bmqJ8FXPsO32MaV1DEVc6o3Vw6Y1c/PXF0/7kcWfJxLwWiG9N
1U3tZ4NojYGNGkdCO6eXpjDWsRZu3jrb2qZYD+oH3L8MMWeq5mNRI3koNGeZIaUlwBy3VQyiRKOg
hxbOX8ZSwEkMr7yZWobrqooxzPAhGsmhvokKzDmigaSpViNUm7V5UcxLgEkPRlvSMK0MKyfV9Z2W
J5gA9xZ11dR3nu1RmqPptR/KdiiXNoDsv/FfU5w/WX5bJFBkWVNVYWRp6j+NHjSLIFo0pLq4edFR
k5vKfe4Gu6iRgjeDsjf5Qp+6XkpNvqBl5r1KgmtfD4iDQo7rchKWpK4yjkkSYOQFauqRtSkbjzHo
FrqAfLqqWgNtKrnDm4X0BF8Mpeo2wHJmTaN8/RCYfFFr8G96DmIkxt1mT2Rx1qrsUlf9O1BmAQas
1flQ9SW9u1RyWjV66R0FTV+Dj1vamHNHrtvVNObKcyMp5lLIExc+GvY7XWNz1Qo1f0oi/4lTO4c/
kjx7LZABSrH03YVW4W9hWyWcYYDxSxAVj2Z/Z5WYdCjiF9sellkRJfIG0b9wsKGJp4hrmHfgadIG
yNHoNvKJfPK0GTqDYCTP+lnJOVlYM3dUHyAHTq1Pjrog+Ett9QL31zkZyFwdPBEObjBuU8wf1qWC
d7OhDQ5KYP8z14Nvtevs5WBDy6oTRHa+ILxnKv7lN0PWJNZjiMsdqBdJUmi7U5RjJROLVRCa4KuI
fqX1zb6x1ACkjhYWBG7bhgD/7fvBBeYD8iA/BgYFHGCulxFLsHFpCgZ9AAOHfgNlf/syZKayTx35
cUys4IM3B6K8ZVXV+he3Lsx5n8ACuhmsl3nn7vLmjCXPUUUBtcb0K1xRxnHOwFYJyUfkqkWFHGGq
l2rB5Fz4lipfWtAlM720Dho2rUeqQOjh1fpEhdye94GxRU5n7JRiQpFt1tl90KlofFr9YuW9RWBP
LWYUBT3S6p42Dsqq6eRh3kEne5iqL4ipe8ZnimlBNh1U1S8WTolYAJwgqLe8DB7STn4L8zCG7QLe
KBCihUqEztT3oFtCyjzYJro3eaCAWWvVczyVAjpZ1OQhoY+DDSk/ZJaQOBqOpeiFnkak0LGEiSIp
lzs1kNUXs4Y5P6K5nk8BzEVDm+oNRLPsvu6ARhd0FM8rK5I55HYGyn0aBl29p7Ti9zH9AGW8vC1+
//U1/B//mv/uG1//67/591dejBVxUvPTP//1nKf899/id/7nMT/+xr8O4VcFXvC7+ctHra758Zxe
658f9MMz8+q/v7v5uTn/8A/hUtGMD+21Gh+vdZs0t3fB5xCP/P/94T+ut2d5Hovrr7985W3WiGfz
wzz75fcfbbxff1HFFvpff3z+338oPsCvv7xdgbO21+T8p9+5nuvm118Yqf+0Zc3C6VNWZUO2bGyH
++vtR5b2T9qUNRlVkSGzrRgsp2xUTfDrL4rxT0uh+QG3ThUipmZqv/yjzlvxI/mfpqma5A5li4oQ
JBfL+uXfb++H2/if2/qPrE3vsdRtaj7Pj2u6YZimZtkyhXPMCXTD1H5a0+UwxscAuOociqa9h6qd
q1V6JAFwTBMXfEs7JScAT4+ZfMEpQIMPzbIXxEiktcjo743SffDjyN5DbbuTGx1OxGguzdjFoc0l
0YLSTlsz2DzHSfKT1hnDI847kNn/V5aqBn0mJl1muib+UDXH+slR3i19t4Q6POFd1E6rTnIpF+bI
CgBwkkGmwoD4qB7/JpxShaPufxyCDcORdd2QCaYcdNMGXuw/hlO20pCqNeVxPhHyHQekpeuRthpg
Jyr2ekWqnuIxXKCuTvdu6LSL3tbeq6LFnpImFidCqyJHwbWs0PcnXMSXQIWYb/fwUO0BYhSNDgvk
hHNqZ7Rw1H32OKAt+8N4/X1A/HEAKGIs/fwhTAXRDpu7YsqG8tMI4ICHVSgN+zTfzWEQHnRbjY63
L2XZV2vTQLA44lu1pSmDZL1ZtUc1zvagsNKD5EzpAeV0tPeLr1vbp4/ZEoo9pbr6FPdJdnXpVsnD
lFZepNtTVmZLo7ddvJ/4EpV0cGStU247qxuOBOAwfPIxvwTDFTBk5EHzxauuQ2Tn9JW5yIoq3t++
NKm272U9vQtRCyCADKVXKQJ94Y9qeWBn8qiAItkZibkxuS4+Mhs/TlFgD19kjlePFlI2ZXrERKP7
6mLBqmW4nzLwfjBmxpNftdpZGYozsTq630qVnklTf5eBMp1Y1nEpbFGM9E3vHmlTR+zLGr00zeqj
czPr3W6ckIpFj9FoF7vbMHbRT8J7O/rEV0fcBRB6s7PObHvM136HNENWC3/etpkm3NLJBmrTuIsT
Z3hqO/sxS/Vd0xoxPC7Afc2iRmizz8YsfuuDYk2VYU6jzw6d71jcWRqG3bcvSY48KgXQSBIc4MLt
y42/QB8BD4QRwlej1I5xWaeYEmJTVFjxDg2zi11IFe9uX8IOr7H//FOStEewWOPKlaJ0Tz0n2RdQ
DNdYOhxorO83uElsutRUGLwUD5Umx6qlGfINIvTpqdSLXRJ216bdh3Ido1HmlqQqJ+oeIn4dUW5t
zP61TAI61lpZkNphNdTYJ+0D1VlTsnSf4qRsDnTnvCF0nkmd1e9pq42OqmX6R3zjhtr6AFc90/Oh
eouDPNn6HSKa8iUpc+kRJ6lRyOuyazazeju+jn9jbq4JF/mfVgQUarSq2ophkMKzf1wRxpyVT5Kr
dt4UAOYiqV31bqZ91GBjNbDA2yZPPmJgUVvU80tNBWMbD2MKZi5aJA1izqmJ3bUa+N3dhK3fjI7v
ZtXTu7nHo0xDbJMhTujddK5WGaDHoO4JRtHDpW0/PUjwOWeBUJK6UJVg6FYnuLPKJiVl9zerxp9X
PkUWRsy6hloY4IvYu/54kKxkS49LqUCWliEHo6HI3N6+lO24BKDQkxO7gUgwkO3YzB/TrG0ehxh3
wQ95oH+DdTw/WCEo72CotZmWDeELPRFYQmguaeLaBqmtYptnJdNqTEhXh5Wu/c2eofx4oGP5potc
Ye2T4ezwEYyfNo1a8gO8PJx4jm9dsJkm2m8dDGjXAHfoZeiTqxZEWHBVyXsFiosYTHghSta+z2pw
zjX8e58u9yVsNLQ7iV7vFSqOf3Pq/NMWw3sE02ya9Nticf7z/mxWgxW7CikBn1IKWWOB67VZNf96
FxDD8odhy6toLD7kIhW8ta2fbif4efoULV6lj4z30uI8JMNFDlmUdD606qaryckJgv4nUvp/7Dz6
T5efiIh5Qke8CZQR7Y8p5tIfkhFm3tJXr46YZtthss0oF5/IyRiNJR/d4QR31dy2DbyZPgmkRW9o
F1UfQe+SZXn1UcZQa3p16q59rDrozNQEXpVIqrZOwISvxMGixs9khcUQHW9BvpKHQHvUBz08NYWz
ykInXvdlJ69+a5vOw/fIx/dtJM4mhVnL5Dz9aa/VY7ud4uSbebTtEfIeDTl4Slun3dz+ZYLNqinv
niTF1Y9dPs4bQc/ppvz5ry+W8tPCwsWydEVXbZUDOL3XqvzjxWIE+xLn4XTeaDAvM8xtDz2t72Sg
IIdEBickTTMgVUb9MrWkblMZCusnVPj//fsgzmK22JoOAkIXNvN/uGmZNSkhmyb+EDbSGFwVqsKp
Tr5uR68S86fD1fJBVp23ZoKxNVlQnfqgn//NmxDD8Q/D1aShj0SWzSUxFIsI6ycf+K6JBrqginQu
W9SQ1EEptrSPhdDlM6RDU1bva5tkulYAzAPn/wjALF4YMlxBgKXZWpqCYolm7dnoEFArCnnXv3mD
+k9B1W/vEPdkA90wcb/50+1yLMh/g4a1NYikLVBf/zgqUGzvQt42Jd5nGyTnKa7CbMnW8Dsb5AYI
0QQXxJpQCFP4LFajGzaH/rUfdX3VpyHoPj1qFl1CA2XqoLUXptXrHqelLamX+zZoJpDZ8FJxvxtm
qYHrW926n4YL6pUVV38y+fi2WYbvoFhWJBjLpdWj3K4otoMkKwMkCSXSwdah+TACqNfJhf3i1BQn
SSsGJ5/s2LKyqxqJa14+ShCXZ9jHttvRTZDG1Yp0b0HJG2Hqg3GiwMqyMa3ULJvF5cBE7xH1pbDV
6d3LkkNQ4wGEysz0x6NGI/1RCxRtGWrljGQSRpx1Xm51kNiLsXbUda6rV7eY5JnaBcBtTe3e10Oc
y3EsR7lV9Qo6lHjbV1L+6OfuZ2jb0TVzKS5E07Evgfe0CAlDLcOmXYxWP7W6pe8Ss/QJrqkBzoeJ
Ze1uX3STMlMSOVszIa7vM7JVRuhjgqOPzz7NOCv6aAE7x+o9cn6RDr4zmZ73FeLahZP0LE5V5y8n
i6IyNZRueVsUplTVVqoh+EjSSrbgyFHA4JgV2+bGhxGi5WF7cKpQWctj/4RtAozNrDK2pt8CtMQO
mfNA+0Vpb27GKWoX48D7jY+hRbHe9kcox7Y3SEVN/UrBwFRH1k0B6r4sKXMEtxSSHH/6lP9YKtq3
IU2Kv5mWqpj7P01LxyAvyFnIVsgui73sD2tDUzctzu5NMveZU+dkNJ5hjC4pmYzbrAUkJ09ZD+el
tzfUSvyVQ0/9nQnJ+GREFUzzSvqOlJdA1zYWrcsvPssaDYmI6Z0WCWDXla9+DRmsKbOLPzT1xhoy
L2Xa/90S9+ePoZCNY+KqMpuS/PO+hNorbsMuYIkzlnGFI4rTIb+NChWW5pg5FP+maocVjO75owRM
csRQGq1XvuNgMYf0snQy0k/csL9eVGyO5j9fYOo8XDqTdU/VyQL8FF2mrQx9XcOTSq/zC86iF1cz
luaIo+yUXsfQONNkf9eU7RPWjM9R/yQe0iv5xSnzvWqimQxVT26jS2hhxl47D76VX6Qg/e1/Z/zO
7QZ09DcjZpZWk2d06lkr04s5Fdeqm74lqccumK63QvWgLc2RfR/Er5t1/y3pzWdnPqam8Z66+UX8
r0vwsh1zM4UlomJ6c9P4MgWB19iqp1aIxOtsU5TmpaUoYg2qN6IgVJ3gcRqn70ZPL/QhnW11FWqT
p7SqJ54Sov43ovrnDCEqPflJJiFITS/0z3ric1qyeqZVw6OzezcF4FrQP1go6nmIk6ie+DMP5XPc
FPeCNY2l/SVK9tSI3xV+FEopUTM/r9OnOse4mANokPF9WjphLT35Pg0gQ+17mpFcOOjt8DIHO8tP
6yGGNuF+EZM8RuiSo5CUHRjys17KHiTQp4o0ax0M3xUZcnLI1keEe6+TSifdCT1x4EURc2Hh2BTI
TyAJncWnSVXnotN4PU7aXrx1vwZJLH8UMYeJNDQ8G7umCfWbnRYXLOPwTymuING9ZWE135NcXycp
fBuVTVxpr211DSFIjMdQlo6mNHm2Fnm9iTk1yAJxwcWNIXP83JFbZ/Pw2IE8Ve+/reyzV60X8RC4
aJdgTJ6M1p/p/EiZVE/cN8eyTppFSws3hyrwky896YwIMUpuA8zVZ25ZnsSVFYMPI2QE3ufG57cZ
YBg0X0xt2odjJtBMGOEGnm6MnuVyqUqunzBiKy1jO1g1svfsUintd5dnl1YFWAHMw8o+xBW93b20
i7xKU71y0u4GeXoQV0GMTnlaT071Jo02PRnJ3IjDl348oW30nNx5saO1HkZeK/pamSFKkl4yxcdp
QcdI4a4zvsXV1Yv+k1T9N4Z5ly5jECj1EhvsdcFgMPvpLKbkUBYzI7FPELkeuy67VkxFyT6Yyvgm
XstCy0UfxaO4MmI89pizY8pKy6DqdQw0ufoqC+3DnaSruN9iTPZT8Ajwn1rqQGLGmFFLuoiHi/cZ
Ks5XNOJMnX1HoOeok50Dw7yIa1Qi5QN9Tj9DfEmcwBN/hurwTTx3CfqHUtcOwoykZJgOTXYR/2d2
+51q/QEXZfzdBq9Nh2/X1y86xGxdMTeoezwEahcxYrWh3A2htPj32pHU6ln8HTtWKApbOxEK+en2
JsW3xUS6XdTBJfDmQ1h4rUNcnN9Gtfn7rFNb9SXNmS7lRyBnm8SBfImy2WUmyDa6JTPYlFp+yRIs
pbiYrVjXEgr9mfUA4MKrYYXJcBLEC+ZR5GFFvnHLHt9nqstcSankqukz4rGPoGFoxQyVZkovmtif
feMg/g6v69AlQs/GEHKMk00hv2f5Eb9LHcmjJOL5DslQnArE9wInnRulAWO1py33t3VU3IohNTYa
jCP9gdDhXVwdtdAvSC88Gn6J0gDT8ffA5WYxA5S291QuW9rsaUmdiTliMhyRWAmEAu3kSnkEIHd3
W8nFsOGTq6Q1DUrN4tMOoTxDtvYgvm9Qtr89zk5Y6qpVOSBO++ogaWNys0astSoaFHFiWRPDPfTV
rYQR0m1dipl9KOm+tRLUfIoKQ5U9N5W+dDwge8gcZHh97UUdkuvYd195Yl5GgGsKSVeDBaX3Bw/7
HU+VjA/Kw6EF/JRJZDAOGjVapXK7pq78hX/Ph2Hu2onBOk7eYE8eDfAe1kRzJYKHNlofjptdplrZ
xVOwqVQZ4Ml0NrPkUkuyB1XhMqXlQu6cHf5Vs66gUYLRe/sAYruTNP/U+IjauDD0RXuHgfclVki/
778hpnhGipFWIx3FnP59gVTEBjVk2cGYhiWN+t5tvHClxZM4BreAMzOwcBcihrYQ+xAY+C9J3Aoc
8WIjv7SG+yhuSUf5d+y/nNi6vbiYBOJS24n+FTGih6eyO4t3JW7R1LofYuNyR/prE+dBTGnxgooU
vNIqgMys19jmKIj5zfQGCuH2wmKPEm89qKpXq9mKtUDMIrGcKJ1yFxbGQ1gV15yqfjqNawMRopgp
OG08YCtxJ15A/KwzUUSXw3mYmieInmKi0ZfxorZnMb/FW6vijqSrvBXDRPwWlAdPvFpW+ocWZpNY
akssfbL+PS5/2ygBeZ4bmA+8F7Ho6m3/GefNOjOjtSP2hmRc+GG/TcRMYoaJj9Fq9ofiYgmHlxs3
yczYTV25+nTEhZy++55/B1FFddHHz9KYqb0CcbP8YNcgjA4fW9t6S5ITzMuLwxApG+tDdszXUN5q
CpO8qrizeOKcM2SJSSavU0eFGf0eW/ptyxSLgFacxlH5lFs8RipeblTkc5+ua6ISCN2XrMOmwbbJ
2mWXpFE88bY0+zEckjc5ZDHmW1jWbe02WJUMXrGv6uJTqPjt6kXy4Is7Zg0tUFh9YY/Bu1ocRZzS
GPZeeAZHMdukX1zEGtLShcyRaiPh3ybuDjSDO5hjD6AmvlX2n5EZjd/JBkQH2qZ0K9YaMegJxz29
gTLftOsYhn+Sq2zBRGCu9TEYCvcJa7AiWIp1U+yVYs/SMunUgX5uCUtEyHibQY383QF9UV00tCKo
QZ99b9AQW2ckGS3NuVo9WybKJt2tdmKzETufeEbDBcOlvgxZ8ymePOpyjrhoo9i78egRnFL3q4zb
1SjXGxEUwaS7jgbzGu60rGv0vyWXWJh4EiRAnr5PGsRU47iGngjYc7pNMjFxFA5XMak4WzuJyaU2
IDnzHIUz3QzWBWfJ356BESiumRi3dBVkqySvXkKx0Yi5IF6jI/rQgEB1rQORf7rtXr2w5pJ8jL25
rRW9HxZEKh6fMl/EFRafs8ZeS8/LUx2wpbnJB94/YmcTi39ttlfry07k8y0UiVLjJUzfRFAmJq64
nRCyPoNkKe6YuEi9/NvrZhmFYR1CA7zhlucV10L8Kd69hK6zNPV78dqapnj24H7l7k6trc+q+/3a
YhzxlOTYvVnTd50Fj2Rn7kheebfRgEZcLDLiM1U8LzB1puusxAURNt5BfHRVDz1x31wsmyt6uMTt
iWvZa+v23CwzmRtT5Lc3m1jd40hTnPgs4s3d1s3cqA+krThUTt+lpHmZ33xGuUHTy3S6Td8iCTwl
VZ51TLIaThFioxVLgFg1ErrC5ODQhGfbQB+qHMRuCzrzEuUQdTTb+JCKcNuxgLQ+A4MtVw9xcqUL
M/fZDNLiboitU6NLX0nofmhoPOTy3rZx2GT2Am290OJyMeg7bJJgL/4uzhqDNL2GKbxL2Yt0JrNY
KEbRJCK9i8ktol/o4NsYz3LxSmLpomH6NrjIkp5tRVnj1Q72k+jJ9ZlhE1GrnC0d1d+nenYNo/qr
J/oz03qtdPUGkfcX0j+hk5AekErfNX50Kc3qKwujS4dLVDP4DyV0I4DT367RowDTyeSFjxHIpbuQ
eHiMpjtTr58pAjENUXW0OZgjx97WNIvRMODxRDhYvGVWhyy3n1md7DVi+hLDmZ3/lMNILIiTxQsg
3/Aso71rh/qRFdGrxXNOdbeR4nz97wc5+vgSDWiyeGLxTm8PMq3XTC9ezZ5xJ9aDgM/t8CA7jJ/F
N3UixCahTtwuEVV7SGI+0Dp5KnYOXY+GlX+HKus0R53UDUgJGBRE+7MS6xfx6f0B8z0btBNvlO7c
K8Z5Z2Ncy276Jn4lj4me5PILiRCVff81T42PprBBkBaLnNmEH+QOqNnCNau7fspeXPqu1dx5rPi8
uj54VTN89yAmnPhdvHFxeTC3w7A2axf4UuHzS7SjDp64ZmGaMZ7lvR9P+4HiXVIO3+LnWTtuKI8v
xRPkAqWsSN256Mura78C934TTyoeZ3ftd5k9RuTEgIuAWWak0Jn41bHWFuUlce2HJpw8P+Sgx1FC
Ch94xj1Y8TuFYqDVlqxT3aMe+AcEOvOIdRGZymbMpTl1lG+Hgw8BCP4/5VPTKOf6pXcxOCcyyvXw
ElbSyrXllclmpKREVmX8iaPubU/SzckT+/YwVK+5/iGlNqLU4iHpCSAY5QEx25CkHrY3pea+T411
kUSU1MsvoVvcwg4UnfZQ4WdDuMH/IqjqLXCpeYQC2fCiNHqgkkGHJsd5x3qd7C/JwcQ4Kh9bsbeK
3TJXkGwvxtb/FP58iSfWh7ah+0NRN8Esb43bFiv2UToB1cobCRHNMfKi2CYjAZOSVY5Z3MWKp8r1
a+LvGwLDkD4h9O+r26zU1Z1pui/i+2KH7dR3ESCI4MCU5U/4TQOnW4UFS2o40IwGDpTRQVxANR7/
L1Nntdy42rXbK1KVGE7NkMRhOlElcSJm1tX/Y6r3+moftNNxDIIXJo7naqAbMyYx8rfuD7So9/ms
k6hbORHGJdaw/JSXxhclMTYe9dxTH30nOFn//cXOx1dNfUyd5jN1mNHjc9drj00xYS6Oj03DhPeb
z6KZv0psaFGQNQFv1wU7gkUZW4vvy3cgyLcPaiqCExrp808af6+aknwHNIACUsBnO6ioxskRpehL
BdObyytSXiHnUIFjMpzqMc0qkOT9NQzpz09obsK2C+3v4YXo7cPwaxM8CxRcaSf6dm3vvTrFBdYC
10melSOZEqo6tdcZwKXr9zfyxVn17wC9at6HTbaZs+GrmY1rVrTIRgHoiKdrHSs/Bu5DrA0H2uX3
YwiKn+iqHrqbYFD/5DjlgjS9dqLOFRSf8qNO+TfMdGbnjZz/3Eb0WjITxASUfcPR2bK1cAPZMXXr
GwlOiD0vEQia9deGGd/LsKOD7Ur73R8rOhD8r8UClJXfVJQtcoNHf+g/ZYn3x/RPu5HBN3XR1R6t
a5UQZozAIjIoxMYkEfVjHfTO+ZB9reyHLzqjP5jb2xiZ7bw8kR28itUZZmzoDYoBKNnF4/AlL5dh
aufB0SMeKLEU2Yx0p/40253Ev6wenprsQIb1Evrza89HzIxRtXQ+EkpMTaxSgj14DtwxzsbJ1b1D
sFFmr5yxhGtMJTtFirKXPVOeX2JYWEAeBlFyZ/UKXTpEMbCFxDwRJ1zChADvbmwsTfZEpMBWpaF/
Lf7w/wxXGuBoLPWe9Fn9kq8uc/vDRnEiwYgpsSCK+avpyxtyZxsnCa8qnpqPxxbZjJhRIt+flDt9
zC11oRbkCe4sVX2fRc9maDZHGcOexRaUs4slzb2qjNfBCgnkTuzn3sp0g7uCUESBxA55lQut0F+j
yfyWcR8TxgCP3Dfa19jB3s0zSlGma8rTo8w0NmMjK7f61NzIKPWhD7dqfpHRKbNZZkM9/rJxUvip
LpOljRGHSuxlxNmT9pKUX/JKK6mWeaR7yLBXqwkPEyTeV0ZlPUWiUP+8Ufqsdr6jHxMJ9pVE/2T1
L+z4YdANaJfjn1vm39Pc/cnz1LrSOxA+yS6gTI9aS788b4l8/5l2E2a49S2/hx0uOD/VJNh4LcK8
EqHR2FmS4sZtjeVMASjSETPeyPyh2OYaVcZ3rfvbNG/PlTZ9kY64Usrl+uW7TMGSqViMLG39LcoB
73it72VxFL6no7Z3sqxEM00dRX/NyxTyXXgOo/BNj7+VVr0OakgwVfmRRUMT2ILrAIL58202ttF+
kNGpOsayXin0GNpedJQlogy1q0wKmccZLU3l7B/Y1GTWO9O/+xQTjZL76iv6D70Ywakckg/5uiFE
bpjjlmtumBeG5ZuMEXmtSqdM4b3LLad08iNKqO1pPmPuvFwL2olNrXmVD7b43jwInrpfK/rQeuVn
bM8IpOVFdy9adHIm1LH96gQWgugvD71n2R/6aFo+SAu7w9Ak6FVMdEqhpcQ1Go3mcxkzlXIzkYCV
M/Mn4yprv9ZmcIDbddTnH629d1gRxMxclhGt5aona9Vyf8K2+l6+Zqpep4qoMwFBPkU+FWP2vm6A
ApghKwMXJTRWhuE90c3wjTISMND6oSHsKXaH2DF+hYpAvJdfKRW5kha4UjF0jJDLK9PsVg/sjazA
GbcdyO+PXJ3AcPdjpu9lKZQjY9QRA2vula7+ML3hT9xcbc73RdMclyUXGe9raOZvjrPswBLWqEqM
86T+BA8o3qX4L1hYNFCmt+jagWLEa1ycO0wuqt2iUrnGfkjdYHgtMJJIdPKNzZPOYK84iyDtr65a
710NHlTkYLUxcDnsFBtaoumUJJ9U/i7xnSVUKVHMeaQeRH2bau2L2q7Kt9iPOFPG/MzS6RS7ViGJ
YdrhnjQVjOaNZTQ/CVtxzV2U2FVjz+d+pJmX3a2wkAZL3BuHcYyv/UGbamFSXqxzYIwTxEaI0xa3
lTA2HXf5JglClawIYwQSvvzwja//RVEdrD7KgjemOaOLyrWIe+83mZRzR5NWg0Xcx/qXOH92Ge2M
0jrIBYxVbcknxGBvS4M9BEvYoFHKIQRUI4hU5+orjAVx0Cb7n6MWh7UAM6DXg6UTZxujujG6rdMa
KJF6y31ZnifVXHr6g3j99CJ/y09yasfGcLadW31KZICPlm+YO8EY07BXur8SgKdP/ktVt2PSfMsN
lTiwDRrWKcZdJp4MVTA/Hr49KszepG6pPqJ+n/gfS0ZOBNHZSLLDaDSMfY4RIGFc+HuJNCxRhhgG
Wq7YtI2z4/s2GqTpr5o7jz5EoolAQSgral4ZV+q7ngxgECSPsXrHxS1Ft+++S5iV6gudO+8ZsnkD
awO+1Y/bv3aT+0pn1NUdguUdgRGRa64eh7yiJxuPyPJPvupvdQfTECqZ2Yx3cvepOrz2nvfoBU8Y
e5KuwipiCIAW+x4tqj6ct4CZhJLPnQ8nXmPlKHTvA3sNStSLw1hS3X+vZnzB1R3oAsNMYjMcKyw4
I2YnRAMrS60RZpmHAli2rZPhBp7mHUNljdPzLRFVGV59PH/R9UX12ASRQ8NqxLuRaTtsB7N5pwHj
K8fQt7uKeNm70cev2dRQLmDf+0X6S2PoLxCJb4XrhVu3p6z4VEzdS8HYw0mTqI5hF1RRpvvl1nbe
k4xNEzHrnI6AJTwkrpajP9PMvmoBIiTpfCtJqrrSvySYIAHHTK934JBO4iDkpnEeZ3PbTCaDr/2R
MOE8+R9zfZRYi1ghM53aNtI4I+5Ox7BHSpUPlKiKRCYkdaEoxaEYp0NJ2FvyKxIOHcMcJgKTwPVR
BZ0vEhmZCEZQuxGtyI9SDKTdylJhl+GxNKJjwg5Dx/PV70yo0QkCUjhz3HZ5jSxBpOQ3ipuci3I7
GQkupsoYG15QtKNUc/6ScR4bNrI1dMYjFYsM+kkCIK42g5Lzvi1cVHpo7yUSI8dshM73SC6E9s2t
zLhA/xdbyyxmZ4AAu6/8yAWVz4jCneURk8ZJlkC71Tk7z7COXd29LIuF5Fv0+lwm5ruM5/8tehDt
7iK4tk7r7sGqHKh0+Lfk2GweHltQNsw4QUeJ1mdSSdp8wg68yoooP20TEl15kCQQRIjvpD1HsU6c
AwfC7P40JtmgJL/uHU1TuzazDzKfbLagfxE/czzbybwrre+0IObJccup6KiWj8YbEm9XiSnJMua2
/sZBIRoVjZXE68QmFVdSPM6xtY5J69LNQByvtP6FR6coP1X+xEpNBHyODjYRFzFB7c5FrWw8y//F
Pl5iTLZOBUP9L8WnN8UH4nrUPI7p44iSlSx/cmStBDJsD9BzNt7M+MlyGrLPJNkRpv+H5BKX9AaL
Si2FQcyEDDPNYhWiV5/3GoeWlnqEti/L9hPSySMv0v3uwugEncWLzCpZsmnLqh961j4zcRF6+Mfj
1bGnL8qBrpRaX8sm+g6Vgn7AeAcV9TJDRJENrmCDk7+nA5LfB9lhIN18JSiSYS7JQsRSsiQ8xuDc
D902wIySv1HncG0goyaeDbW+PFbOsF+e58bKfZbxIuMmd7dKnzwr5lsc95+sqr//G0kyOTwyMVP3
oWf22Qv8jaR35F1urn3JGfTAXkMDWz75ngK4Yxh0dP1Yp+Vs/bvWKz99s/pF/oDeao7K19G2Caka
wjFSWtZNW33sU+VZ/kY/0Fc4rtS0+q5mrpwlV0fLaQmNsD2b5F6+1M+1TVG2t3JJLHbosjWWNzo+
RStNvnGNFzlGLyBczLlQI7mcZdTYOxoolkHvllsntj4Vc/pKMfolQyQmAf3No+ecNQNteZkHHJHM
CTkqWexzh+hCMzwY6Aig9bXt+TJ8ubNtcqj64H3kUQnFftr/Z62MvkOeK78DnkaMhReJWSPXdkZF
gZLJRzS9INevpj75dzO42d6m0ssfue1W9W88qlqEfnTzKGNz2eb6pnz3tDeJj8vqIesjJQuPPjFc
WQUlgr+Mdom3glhHQ+dOMkpjtyfU+ylLq6y24uDJT1R3diNFESmSUCqhX4ntLvF3Lwf7o6sHbX6X
7fG/0PO4Mxz7Z+odEIIJ1V3Ft9RE5BkhlsC6JsF0rPtov3wyWz2lanf/S7OT376X/KjkReuOABIb
AfVYXDyr3pmCCcqHF6x1meDiRuqAUPoG70KSr/LEUvaRvfh+8rrEiWFBfcS0U8YOXcdseUZcfaRs
f52J+Fvs7VoLk29jsvstlnUabhV5dW6zCrIzY+Kp5nTr+LBr2ZYrhoEj9xJJgI9UI0FjTFt6Wm+p
riSNRyxG4gpl3O9bxEFiY+Xo1JHAQiY7u5cQRcM8KNLsybM+xX7OcWkkBCDuzm7WvPOEDZnoTNYO
C6HEmC7wpqt5emm85CV3/q1y4pa3QCfyzLn3WvIESBLQo/DPX3eaY+Rb717d/PZmeNMD+BTXHjNg
B0ftPJn5hzgJHt3OBEOe1aG/qxNrkzu3w2/RjK/oDz36FWdhkGeljsUNtXfAajsrUw45u2dOjjlQ
zavSEUbPmg0KNbeSwYd2/VFr9rdeP85O9ia7kZhpdYsWUgqhMHyE8PIqFr5kZIyUHK8PFdgn/MLm
5UsM2dj0LYFu2Q94KhwxAUcG5jAu1RooKB5TNFIhvy2W4rKUSLlGwnJLcX4T2Q89bp6YiykLtemb
Kz1NTjKaJSsgF0hsCZe+xCD7kcTgZHZvvvmxDKTwaBb6K9j2c5kxcdFTDSucF76LqxVY85uMmkEP
3rLhX0JRPqDt3NvRqreSzAnC4dMa+w8TVQXOUKoGpHpAdnD5N/lQoMv2qXGGrRUWJ9nB1ZS4Cjmj
xmihmryKKS4vlVkp9zfIvHstspZAkaFGryO01zooHs3M+kLjSa6jWOviLdHbSRTgRZI1bsj4lH2f
Gk22sfphIjqw1A7J8mB5OWjR5L6o4JpM+MjYMAFLSRSj+ehpEL9ZuGdVXf4wu/6r5v/K+2R+qwmB
5rLddbG2iVtkvnhOrL9lyRlHIhnqSuwh+Uz5GMXhPbn/oPGdRaw9ddWbeGF6ycdgz6shGKD8fVlJ
jJRlXmqbZloQVelgZIv973shk5wti8YWMDgcynIuclKartzrdrcY8suTMmymKLtDCxW2e/cnV0Hc
I9sHzhcpF7nmMgLlIs8xukrmiySmpSZCUmNBUr40/lMHXiNyvn3ocf+ye8S4JGlUuqDFtbRZOz92
ZZ0dN13G1JKxp4BGUq1FUO+HujosVoMMfzGCrQtSwZGmv0qGSwqUxAhNy/a9fxfnCQ/gE7dsuel1
Ssg5WY9Gfa9bzEG5ksCBWG/Qda/L/k6un3izy/Uy4+Qn3CMVCf7bQ/aS+y5u1mSqX1kGmR8rlbkE
2fhaGM1pyrQtmrvfA3X4fdvdySYgm0FTvOpq+2jmVMWIR2abD76KYrtYmEwdXVZfMbgpQztllbYX
PFKN+SzmqlxIKUSx0+ETylBOdlTihYjKEzh+UHIWZazsDwnoL0v85E7PTvSo7f7bXv7bauSnZPjH
BOXb+jg2082EzV+15rd8T5cnX/ENeKwf+U0OrWkAPxE/5dYFSDLIBJTsa5SbaG6EG8O408kyyQiV
bPE4hWeE8Q409bNNsDhEVflm2AcpE0sl5SJbrgy5OkrPfmpvxdcBpEzkVQJ0SfsKt+C/2bqUuciY
wE43YdK0YfokzqZMBTHUlDT+wvMVI0/sWsmGSoLYYOHpPYpuGGmSVi7dI+vP1+xUH3LmTtOgpgPA
l6XKTvovasQky/u/DTBT42vkN1vdzm6WrIeEoyXT4dEiFi1rhCRqrCh/7tOLbF463p0sXIY1nnTQ
rX0leRZWLcnKzIoGgz3etmW/HrrwHjz0XhnQcmXtsYz0Kh4ZbMeHCmUmqeOAPHKuQvqPR/LdlVQA
pM0GFvtZrr4MMbkpYwA9UMYSc0xOPR+TTwJ1MmllRf5XDAA8Oy6t28XbkvVq9JsLnf9rrflnzKSp
gUFv7mtF28j4knVVSq/y3IalmgVveqifl6ARF9Wum1sNoLdZ2p/Fq4RB/n8vKk7dYx44Ownyo0C+
mfr0LCFzyUeEMQHPOTzNY34q8D0kjCiRTQl8SrRPa1UwjivrOw6BZ1YvjfkkEUNKaEHrD1x5ZykI
G8SkypQHr3TXatbcLuMTk8tDSNJTaKzu0pcBJKnsTGLb5ap3AoK9OHZyydqY0Zcxd2JjWOw3sdnk
gnmAoAhzyX/l37IKJC1CX6H+UGNFJKn5HCN7LUuEpRDJJEJEvwYUagpyXDzU5WrLW/M4+HE/xQ6U
g1uKhGbjMtW7rkZLxH43o/C5JTvatC9LpZ+UykH/T9Nov7iYHGXETZagcWAWL1nCOiM7fpWVH0N2
lK8AzkDcj/2oxfB7F+db7lyID0Xb3pMXfs7aPz82El+W9q0ohLOgNqclMMU8og4aVwsSVTpcdHc8
qiZcAwocpBxDjMalWgNV6TKZH/SCilmzvel9GCzUVcnrZHM30s9s7N6WOAJPpYzmJC3Pkr5pjGZd
2f1d1vgUAHQUH3jVxQjUjTezROnWv/SH6ZirKPWexnb+k/rg2dO/fLCFEUR2Deu1QxS2DLKdHJAU
gMVd/mXopJ6oWuVL/jdVq6I8xyOFMWZxQTYXCh25Ro8MBo673AbL3uKxLh6uzBSZMSC3VxIIkQ0h
VK0Pw7v4pvFmlGCS2E9kqZFUi8xOucxRr5zGuQS8RMEbBX9u6dKnEO7k5qpGcMoMn4Lf7Fs3TAp6
vR/5Cfbg6NcJPJH5KmsSQbqZLDhKTPcDuHyZO7I5yUdIHaHuFXcVugf/VZsNLp3Gik6F579q6J78
sokkOlzUX68dvzLPvA7zpa/yNzlfWeFsF/ah+i67glSPGa0LhrO7lY1SCloaS3/RKdAQc9bShudk
fFlM/f/u57Jj+LwwgXtpD8m2zNWt3HCp2JANRC54n4Rc42y9vHjZcMg0bRGHO8tCKmMhb0EgDt9y
h6SWWD494gDNSmh78SpKqhspFBMjWdJrJKAiz3yXVKUsomY9PCTRHwH9tqqfJS8nofVY175oSn2N
q5PkMyXDahJrM6fouytgdujOMR0jou8AEdEDYeH8kwwGzfS7oaSUlQie5AfFuDMGkEJucitJbMMv
P+TzBGvu1PY5GJ23Au0YvATAbF8pXgkKrFsE7c4eYcSg6v/MMX2PAZpoHi4g/o0cNwD975icigZ8
2J3VXTqER4o9lsSwjb9MAd532e8kwUWTMkaDq69pG7iXIgPJE8nPwnEPU2gf0JFfCh1iCGqroKYm
1Okuhm08a6hQHtUmX41FVh+yoknvDZPe84IUw/uUqw9NFQ1/IaIYMNIpXmwB1MONd5+McELfxRjy
m5Gmr7OXO+OOkovwyXQrB20kv/8GaLBd3t7M021HxcDH2Cnz2ssS/76NDHtv5q2CdLIR3NEyixxb
FWavCdHZlePN1d8M83Hq/yLV/I31oH/Ne9Xd+G6X38GKs4/IPCr7yTP0+zlLDXqIzPGDZf2ukgN2
ScNYVWERjsJ/6LW0enJ6bN7KTYB/xGF4g3ZUvsvwMp7UQac2srGzH5uhvrydDPh9hfraBzQppIFG
pbnP4iw70AY5HaEPDfBvFcjB43NlgTywB4IvFC1Y0InjDUiyR0ujn1ULoY5FlQvxvtkRyO02KSHk
trStbZIOOZ3pulBiDOW1nr1dBXTZqdrpRqfEsVP6eKW1rbqvKSOmtOWv7sZk4zT2sDFSGpdoH1vP
utC5pojoQn60K7TWnPpZI5YxKtlLFMDMLVAdAEO3rnLvO0dXYWXO3g98X0FWr+t42BSNbmxygwtg
ac2Lr6UvvTKchYsZt+FHpk6vfqn8mlY+r6KgPfXjdD82wHzqrNtQ4LvrLM5cAavAAeV0O6oWCs0W
HBtynKsYmpcNG3VVqxBnYvcrSKzuGJUT5mQ8PGr4QT5AaWi0Xb5KYXDS9UAStsnuRxdlhUp7b3s9
24Ym8mQ6fV8GlSvIlyI0NwO+rYvkAunkBc0wMtUMjSR3D4PO1pqi6qNVVAM4TXdfMaHpaehWv3YB
rdaHEbausuChBf12tIeHTi+NtVdApDY1kOiD5x61iVjp2IERnEynk0Zy+jKqsN307vyq11/zbDor
za/RauooRAGWg+DTdILbcMGlxu+BtULT8lMbujcjooG1a97NGmFjCgQhpKors1dAwIeQ7mZ3l2fZ
fRDmBz/oz+RFh6Me3ZKAQ/5yqJAebTP64wgvxfRCkfeDhNngXQ81zCu3Hy8kdF/9aApopjvQpPxq
EJpA/Awygu9orxr418zPDPawv0rLGeVu8gJC/S0N7A/0zJutW9V7Lv0uQE1rM/mTtk6rQ5XxgTSz
wjPmrkIj+g4NqukpiD1CPPtuSenzmp5ogB9jq2SQH8ZCbB/wGnp+b4zvmbnXTaIw7ZwnWxi5exc9
m80wAa3tQkyhaniy5+hMqPYnQFbnpOl3caDYB/g1O5x2a8tOyiCv4B3QLK5vTW+8RzvS244+eYe5
u0VSJly3nh5uIPgdiTEdGgt+GFCBi94rv3ru0UpXQ5eyHqscwdUcBZ1NHSl/Zth+u6jxBSWt9cuD
lcaHJtmnM2tT7Tko/6w1y4jXSS2fxxTLKpUpVNJ1roJMnpIRRm4cfA5Ge9L14aS2ybiu21nZmLlF
yWc87RJkCdNKCdZTGGrr0PzZdAmrw4DGwBpAcrEerXZLJrHlFBpnEzgqsWC6xZG0fS5VJ2M71idC
anp16PrhtvBgyirZdIqM7jWwtHvNVN6g/T0iY4NmyvzeuDPV42j6THSMKBG8yqQo8nWk14Akm8qG
eArjkmpBYxMmyGsoBfB4QNzupi9QcFJAoOoF6HtLa+MtEoskXvIYRQSk1yPVsS5lrAPSqFB9CjA2
HRWhLAuCpiXM8sqmk7Oukn1ZEQdP80uboTxqoPLWzdG8BWBzNnN0SmozKnYFXS10ggabCtrLhWEt
8FyvbLxdTZ3RbkzKp2kI72Ld+EyTnrhwUuxypaZxjY4aRy/9owI6MgfdjbyDsp46c+Y1vrqKQZqp
bgYhdH6m69G+Qb/2nYKdeRNp1hkV32E12tCYnQqNPBMqG4Uiwwq5QKpCzQZqb/oJvg55WjeLUVqs
Ln34lestM6DIzc0o0qF5T2YfDUJ12KoWFTgxjQSX2TaTvQamWazFqvGQdKdeJWIF6JE+cGHbphCg
UsLUVlRsSodgU4L4xZwMxO1WAfxHWhWQTp5ZJsteO4aZPawaLufKDKlXAmbcV/4mZGqtjP5uDNxP
OhtB4xoGd9ZuV6YzxXsLGY01tLUVBDbck/wQeTr9fUgFxg7qqxYLTWSyRlPBuypU/3U2UXx0J/sO
ZnBFWN69WAzYpO/tnWOV38Th34fuuZ97Fl5f1w6Zpn7Q9zjQ3gDlQHOfHLhHxC7KQ5RZCPw5XM4k
Gx5b8G4HPM3MCVVUHWJkTjLAPh4UTrqyKdQqKppRWuBWA2IwqoncMIps6yGQwkYdppWWIxHnxVgW
EEJundxDG7hMdinNwGvdBn1a9/dKHA2b0ZdvDN2DUdTPFXRSNLDdkk4o6HKx6W09n3utjCljOEOb
LlIwsq3B3FsaYwVbg627iE8zYomrEaAgciiPtoNEkqKxqhsF5+1NxUZlI2SzyE5t0/yFHQKlZjXY
+9bG+W0VDzG1xrxpCEasqcc5EvVEECq3cwbrDJE4ty6wZ4ZN44TUt4U/ZqbA/1O/m6ZR117d7lG8
WkMI7whqUUFpa7ELXVi9NcQVpLA0GYtwDYWWejJD3TVt9KTOfrIRrQZOEi1RFZpvS5nVWuv6tVv6
29genhULqm01MPGJuuAIRfNPOsTbuDPupVCSaritpsW3/dR9QnwC16RRXYEy41qNUH5ILYx0WHZ/
meMdc6sEalaqyExkFCb7gJWzSSwds9pGVZTusOSVdUvhbNOwT5o0Ncx9cHUU/2FMJyjMao3SDtwD
PaGtFJ3lgSB0mtVvxHzHQwxYYlXe13PaH+bM8OiifuRY7hE/q9ZQkqMNyhxUM7YX7GdgQY5LC2X7
WJHNTE8NBQJGfVN1XbsuSi/fGd5321dkHDSAiLm+aWrltwBPjwlUfPSG41O5RK0rIhTkF8Jt6jnZ
mjjBqezekwjICOg++k6rbDXNiK9aTXnjwQ1GEHyr5Ai72KN172ZmdixokY+RG2p6969q6j8fJ4CE
VXw7ULC2KnIePD/6wkEiadwMoIuxrWmRI6SqNDUx1HYbHKycvjmqeLG6w2Tcjbr66paAEeewfZ8L
Vu+mBPTnaDfwoUk+u/HJjuqLT/PKOun6J71Tf1O8T3RY41UX8UCM+1SOWrMqLZNZQCejUeaYNW6C
8HNTrgIQ41vuT7lK6+bNL/0VXSUPTY8tZYFM3miNe50eh1h9QngNcSvae2q7LDZ6oJ/nndU19d5q
vWDrD3SaF/1Am8LIHXDQKGyZQqE+WRfHHtM1nc7UMAzOTDMP6541DW/lZJzSzLvxOuY8Kg3YmzgF
q74swfeZFTqrlMwkXZYhjEZHb+1qd4WjHhs3y26DzvO2rn5CJKoTeiNoy42lkSYLA7joPmD/bmjO
WV/el1rk3TZKsqOiFXm9+Bj3HaxWYERajmMSIKvl5e6+s412nV7ppAaY0wa41xb827kw97FeXLqM
NM2YGBDnA+fAcRF515Tbnqe3EfjTW60ad6kmJABoufsYbCkRYYPZ3M/xJveSI22XLLNddIoNpzwU
dH2lJcHWmKBhpan11tJJUun6KQvZ7ILqLpuj3ylM2WtbIAtOy1xmKnz2Xmxshk5Rb+y6G/ah2MZj
aImOZjd8oPJ2Glol/E384rlNq/QtbhAJL6x6vMnkYfm1cdwEI6F4DjOLxG6cGSdXQY00n1WCPFO/
Rw0a6FZsgBr3KvvBq20VPUOT0rFRtx+W59Tc/AU9QOrWTkxKKsOcSm/bKc9uM/PfypzYvuK1X9tk
QppIR5whcy45EMV1C7edIVvaFwPZp7iOj7kyjE+lPBTIuXk4LOdpSlBJLwfyzcH/e4DNlJxtSps1
Q3lLab/0a/1dMxkEFnqgIFT4NaySaM3YKVZNXDQkxDrjJeeKdeXkv9NpEO2UKM7XvuKjh5vQ6E2V
ZX8eHb0/L/9zKsVFPKcLoDf2IJynyXePSZdTQu8NR/wb/UabWp0qSv6XdLOyczHfNhrFFHOBwIFh
TR2qFMOp8Y35FZQ+ClO92u4p4DTegtGAzFlpG5daXRwca7zXOyPeoVuwQ5DV38zszK/IBoHy8ofx
N6LETHEmmJp5cfFhDe+NbF/Fo/04ehWV81qnHaw+u0SdG6NuO8THUrHa27g0k93QBT4MTOvDq0m2
15rqHWcoZE1VtRs0crS72QSSWQ1VdiBMt0Y4NcEgY6RFBfr0Tpyxc7nA6EdW5204OsVbk40PmGVO
UB/cquvZTi226X7Mzq47gqzr1adRGe+GAlWTOsrvBwBtTyUy2Qhmqc9mV37VuVk/qFrc0JmWry52
0VjaCkraXzwyUyCL+ajDOWm85yZMGxzmblOmvXvSe2BlJozh26lh9TSLRzAU5i6xZu0A+817gdB6
EzjGcKCIUt03UWZszMAzD6h+Fm/0vdhTgR4c+NDBG737xrukbWo91cXVbUL32Ki5Spu4P/978Gvz
Foj4R2TC7IkBqc0xDOJAfsuytDi6IuDcayS3NN2ytswI9RZPL1vZQa29Ri6NohVaUGmQ1q9+9+gm
w/QWZ59DQOQg1qvyxjQCSq6s7pbABKpPwXDbkCrG39Ly52gONCkmbL91fCzCCZIaUoZdkzYftpF6
55GLfSniaby4VnpSG62m2x2ku1VXQvdutX0G0/QhhnSBaaVGB7IjPfzWZr41m9ndMjktfFl9vq36
wTw3CEt7HNRjGNGjEAbJV+USc3bC2rijXDc++HWlHKcqJ9EcDTac61m5qxk2Z2tS9a0T2e6bHZen
wt0WhZ39+rF9U8RGe+11+0Idm/qTFNlTPYYuPSHua23Tw8Se++kMRf3FovNLTHj+tAvkHL3ZcD/G
4Td1WkICRNS2OHlVtDZHHRpLFH/5RMZ03ylfQLuSxihh5mMLD+uQVtjbYIq7B33Gvx/NxviETJis
w7YOoZZbw/1YJaLD4OufMXzH1QDbEoMRuoJijuFN27dALrKh3U2jb251w+pPKFWrD2oZwrmF4v0Q
ezFQqNm6V/I4eUU80t5TM+mTSlaI1R6tTgsPeRDX7iptIFDjseynforurfpsaLWI3FL4aiXjExqp
8aObY02kw/QOq6PdkSKvkV6eBs4SYvGIqoC4A86dQfzrlDop8jdlpD76sUE7cdkET6PpPcUxovdx
ZWkIIc/FC/B6B+O59w7Lr80w+niWdLYY0JS2je4EG9gwqFcZcdmeLXnQkT8/60noMi1UgUOrt0iu
ardpQOMPcOltM7f1reUYHVosfTUcYNE+UxqH5IXVfxQEETfhqOiC/tTXJMpFCblDAQPhxWPk9e4l
aEJULZKHSY/sV78eg3u3il8IyrxOYVTdVY7pPyRpth1zP3wJPCCL/nCIOu/WNuPoRwpvNYCQXVRL
91rtEMHoGni6VbwPkB0w8FoRi8hDuu/ncXb3iU/bHUtQ89CnoX10fDzAwXOsN2TjkS8zOvXkEGJ7
y2tc+oS0BcsPRmWyoX34Ix3H+S+Bl1YVwV8E0JIoUpu80h2zHSb3sx0phIHRfMP1Su7QbUmQlVTP
VlUpEPjUbdGinJY2Rr6xICOdiUyatMhoytnIS9oGI+O50JQXP85x7jwbUdUZf0VV1f42H+Pd2OXD
fVK5/f0wBshBTvNNijbl2omQNWydhuUp0B6LKLQvJmv6hYy0dbES6L1d0N6G5AWKgoKEOjdejPle
o+j90WrmHvsI6K8+lt2W3vaZ/jO4iqqXaecqS50td8XdlkrnPFr0JUTuHD4UoJCiWddhXWkz+mbj
/JwGFpZdUN4FrjffauwdN+ns1xTSDuljQrKjnsLsbAz/R9R5LcmpbN36iYiATOwtRXnXvlu6IbS0
JLxLXMLTn696/Sf2DVEu1KUCMucccxgmb0uXZUci6SOjKbH1X+CGmjZWG5icn/93aJVfn0Wu4ggz
h0cGS9dcg06jzaznYt8TAUxZhRv8YkEA9ujj7dDgovNWRQvVlO8FMWeRgRv8t2u3g5AURw61nXvy
eYq6fnIwSwwTM2l35B/tvJpib6AnvmGzHlKnu3fiB83naclPELoaEi1W5xJowij5w17WtAwueWQ+
kpAEBKJjX8b7xB6SM0ok42RBF/zv0fdrTbI4UVEYFNOPN9bHwcTXAFJk+0N4kkh0kwCfiXS5a0bs
+HgSvWtt9MwaN7aabuvxzmrY4Uxm+anxPELua/ynoHGt2Za5ZH6JDdIk9aDARNWa3wKAJT9T2Fh1
N1Kv1Jep8vJQ+I65NSXetZyYhWRvCQKYEMEolhk4us2Wewwu6YaGg5+ZLYZzYRuvo9YonNxyINce
zjZh2qAazXABfu4vhat5hL3whlBoM5pczz9/HzxJ9A8Qc7kRTuc/Y0hLydzFxs4pDe/ZfLw2mNOr
CxBRsq0eOzvw78rFB72Ly+koG895sgzSH4AO74G58eBTXgIV3GWRWTu9UJYlhVk8V2mXXdy0flJ2
UzwPXRaVdOn3Ka/2de6fXLXWFxJqCVtIq4WLBDEkwlm96waDFqAOqJEn4v0MmZfb2mzUtRJxx2bL
UsTo1qDfq0S7KYPuV7nI5EdHlADhf4l7zhzpfTD2DEtaXy5J1Kpr43qnGLfdk7D7P1VD/hWOQh3j
ARnEV71sdO10N8cQ9AsZQd1jb6ZIwjiHWKkfZ7Nw/nVacIE8aIYnG4sqw8I1pXfT6ZgXFr4gNZp5
3E2zc+atzyMqYkTNpI0yuR4PNpDzOfFFcp2zFHMiwNXtNCviWBx/3Zcm3llO7y/hKJlHOeYc4GHk
SzwCrBhrMGc7Ek5yJu1zOawahCGTw6EHTN9bSa3gV5fFxXLc/drI9BbLtj0UfQaGbHnHVeEIMNrL
iy+ZGbg97mRwzz4Mx7u7cQGp2J7wmS3mF2lalzEoXWoaYM0Jq9K9O8i/o9BHnJ3LvcV9HUI0KUn6
875mroD6gMZVnzxqP5KPUklmMv0aRdBZftu3Dk9JnOJ8WvjruUgJjF7FtEttjL2yMVu+qpKtptKT
f+SaCCEBOu+u6R1iXyxRvzrdTpHSLuhhYyNKHo5hYqjic1AkhMG7XX1nG192ZQFvKO9fAr83Lgqq
OAhHPbwHOTEuddfq8/8OVHGQmn0j2aoaVD/L7fFSNWq6fD+yZ4QVqYuNVsA3xMg4W9WN+PNiJkNr
lPjveiD790a6cJSy6ZBWqscgkknIJLHjm2NH3cgxIWPTKj6pc17j1IaNbLDzNV0sdla8liwxDMU2
LvVAZDWpcfs+cMuffduOcUvmpQnA66Qz8TJmunpiubnERRqczV5WUZxZwz5z9a/Ay+YDvi5tWDOl
23tJU17SONsbRqD2IAcm1tOF/4Gv6eeUYz5otuW8bQMnf3ES5g7BmCswOWLdChdJSFcxKxxNsglh
mSyv6zhcHN3+EXK27m4aufNC3DtgzJPyykiUpXOpvCq+kQVyT/OEnRARZjdbKdd3Rtrp4zYdLBsM
ENuAXVMNWFnkuXEwdP5nNM0WnMR/ShLfxZjhtzLa4OyUZNSYUERjANe72RhcStnyRyXjR59647sO
+J8mnL+PmmldOLkl8JFV3MrAKG4zPTL17DRdO+9oWsmfmuAesqEZFtncMGw7s6+u9GUt7LR03Nf4
ZZyHWJJHlyLOKEh2PlZUH7TrHPoGSkK6bN2ByIq5SN0vgMYGJbEd7x0Y3WNbz4fUA1H1ZYajv4CF
0Yr4r+fLky2ZAlAofz4eJKbREDBRLXSWhAqgNsfesVowp7QeETm6osxMk1u2pMzwS9H898h6cBII
9o1DFgPstPPEmbaOJsq6e1x4rJRgEoG6fT/7PvRZTyZRzerpWY8UtcfHvg8tlU1oTdlw6Pwh2xZx
i/TBscRrqnTkahk8fT+TDXlVZjsU+++ngfbaS7uY/+LfGj+bmXzI5PG1wmKwiLP2q3QTwZ2g4132
eNqmiJaMuXuyere5ooy4zVX+kQfW/FvN4w9nlPFb3zh6b+SdPACkpK9s69BxujbZLwmwBWOF1l5I
0KqL8SldZ/Fz8uhv3EBsfemKy9RORE9YJLd2BoE6wVqT7qTgfHm0ia3j3SqYtZsk65Nbrk3jqAuW
bhsbMEKxoJhjV4KUtKLYUi77yjJRz04WohiXkSVYqBMKmeozOT27cbDNiwHmDtLZszM6S/NRuAOM
MHKdsI6yDvFhMYxlDzv/T1k0KwB56m+++3vcvou3BPpRE4wnK1uoVtnbqsM6o/SZ15gEXPKIColB
5Lxa53ReiM3uCNzrH6WX1nZ5th/11/ej79fWqT3FCRy7XBbuLu0YLrk59tZW0rCmr+eMIY4IY055
MFEDGYtK7il7A5eMr/dM3UhPXeZDucrgFheNfHVgE61Vqp4Yg4lXwrvNaE7qR8qcoZ+SLiNeKh/w
6yyrZr0srsYD1/OybfXQ5qaTR834eMOWdrCbLPEjNr3pFKBkOhmPw/fT70dlM0Oop/HbEMYhb5oV
5sKZ3lAgHz3Cv09YkECmFxXX/eNRsgC5tcSgfb+UEf3IVQsm7ix1ewE7Ju2RLq+Zz5Z/K9akv0Py
IOrl8WhJJ/MwjTYTrW4TL7l7ru3culZBAfWWVGsFnlcWDIDj6aVp8QnNgbpCnKqnF51XNzf23Xvn
5DjeMEBrEMcyNvG2Zd6sd7KEhvPcEcc66fTK+HRau+rMWa/2U4o+QkAee/ctoNR1zF+SDIqZ4WO0
KK02e0ormYe+YSKwzBYdBUVXR5OaRTiUzAAn3EPZAShZbEGY8thP16HIxM23EWKZSCdE1b3mjwO1
I05j8BnoxwoMt80gsjoU8FouaBdGcc9xFbt0UPVwQGBhdAlgdnwx/lTkDcD8I5m3yzTj/3xKr0iZ
jD3uDoK8k85/59wOe6spyy3upD7sAOVBvjfW7fe7hYVBbA2qG7lLt08sob5ygBxSHYzs5g3W8h6T
PqKNRn1hRV+eZg/qHgrDAjfsJ09Z6jmgPqb0AfQpqQWJTd/ZI6GZrt14V7+ZalCq98X0dTSrtb3A
zS/uhfUAkWtl/2iSZguiB6BUstvWQ/dS5DI9t7b6q8riNzCjegEw15tG6/beWlJuGnNEmsyOf88r
eDagGDlmQUGwb+cFfvVImK6bI6haSFQd0dJ8sEFiP570Oayszvso1atvlUe5qOq3IBotbMcC8Ggp
fiNSR/yllfMaVDI5jkvdbCrO5GaSsdoShGAMZPm8pSaTOF3g/LoWmj4g1qe+SP6vACkfpUjfNQsO
T6RkGC8JFiAIvAkRis1p+QmBhIn3cikmG5ScHexasvxHjvC8Db7Ly22dJZlJwnkqM6bisN+umXTS
/bTyAbMc3X2DNCd023b5sujyILxmKnJtj4gYMZsfeWLtVEXUkKNx7yskEQk57Iw3SWslhk7vKzEx
uCY1l9jGPgnANho3wn8Vib/q4oNn5f8ktY2r8eoXP9YYSTnO8/d2TmuqVV+9GXX6WXnWQtk/dYdk
9gnszlJ5+++RPVEYxuLG93vEhzvGpyozHa1tMh/JlTA+gxZBh+vHL0sCGwU2Un0aVsiTno1Lp9ul
L13Xuk++9VXMIn35fqX2f8KctS6qRbIXV+0TkQAN+nyveZr8gGF2Zsjd9xvpYOORFA/l0V3z5Dk+
pVNSYKlvcoX0VQd4r85lbOBBNNj6OV8dFTrQeI8ew8pntADcWNMag5QF42aA7vR7Eec5awOIuml2
HMyRpt9NiGrwVnQgPh6dJqmk+Nmr50llPwE16tAzgL07TUPSK20fzaTu3ivj6GTjcm7d7NDXaNAA
n4k6vQ190J0VDLFtwUn60PM7rKvnzK/XPzPTvmJtcFTood6u5F1dm0KIa2zbImxGok1zFw+PmFwW
I3D2kyQ9u1ZNEK1uvnzYWfxGGqt374XQH42LrW1uNW+YO8CKN+xjN2Z/GyctflpV/bismIFPFdNu
ARJXoWI5VK6Zsqb9YNx9dfvOeYYAROGUiD9JWQyHMS6XXWri0GbCwmFAQ5EFH9ELe6sz7bACJpfL
V/sh3U2OezhbVetf5rL4CmIneRbQMPvR6l+HBi/zLjW8o/DWN+1a8obtzBCaORJ34gdEBMPfxszZ
BQNXbE9OKtUuljz9fu37MOJUtDNWr0d1O21asQZBVDvTuNeeKneBprCFulOfvzHi0vLhAZCatXvM
cRjqrM/MQ4rTuB6I/fsaFyZ2IxQHGDtBftDaBYRpjmZrx+9d5svnHCsM1Yq3eBXzS2Enf5UvUEn6
RFI0Lllx7razLe+Km1D6yk2S7Xx7NKLvp0qLPBqrOdlRZ1lEvS4fecMAY4xxMf0++K9aKuIs8pRw
jMKxXxnBDNvOMQnZWR04NMuKzGhl4G+C/xA5tiN+jUu4BLoobUqiBiQ9lNkcmhPqMJ81fLdCIbnN
Cc4/MoceqRGZzsY1ILQFk7MVFxK/kuclN16HdRPbxH0GioKtoKHYrdwK+JowVS0wYRKxjrcw+vl9
PKN5zfrR2/YBpeaEaewrPkM+oHVQvE6O3dyCcfjsxT+m6c7EYAzBxWRedaSHakK3KmFGB6lzMPDR
3XBj2VdMrc4YgPa0Kv+/WPCopa4Q2kiEn69G+Wdq+gR0Lx2OUyHh99Gs/VwW+8UeHvNA6UDLVSTr
jLYPHgwgem+KfjtCAXty8R7HpNgjoGVh+m6k5sU0BzgAdfciHgc/xx4IoXO5Z5N5aFsH+1KPeXxA
qGpsDE3zOaeph/AqlofeP4y5hkMYZPMzlZZPA2J5L8sinoIuCE4tEA4WA00Vg/CPGqucdth8v/P9
2jyrMHMwRq+WNL59HzKbYTgLBgZMYEWjc/vfYc5zFglNidqpqHSt5ujMC/K+VURZXA3v6JytK6s6
vfPj9bxjXlXlrfXfxzrS4V27Sz9s0ZAeLXL//z5GOnFkOSI7lYajD4npdxG8AxAU6c3HETbNyziR
1DB2CPofz3Q8iJcCX7moa4kz7b8/8Tg0KU5xCUa8K0qobWea+rT4f/8rf/87VjlaPMi5CcjMj6It
bf7P7g8Y0ea1dhrr6uTguCaUBSSo6Z71yf+o3Ilu3eQ/VtYNTpGYKEIDcPYSl41wsO9d7PpfdZ3F
xPj1a9Q8nk4eUZ0Tve/NSDvxaqzV2bNRJlpmO+19E31oZceHBB7uvjV85ynlfG3SlilstbR3iC7L
39XPIrPzy9/al++rU9+NYR7PuCzJd73CKezbeqSbnOR75QODmIvD00rgNdk5//euZVmU67r5E5u1
uCRBU19auf1+ojstLsZc22MIk4+ttBTpTs7mY8JlYwGYESGQNfGxXFO1pbhnHyHR6kie1f9wmxjU
tMgC2jnRNls1spLV42gR7Bx8tOxLp6R1rLuH2+T9+9FKBm3dx7fvV7qYISGG2heBI9W1dYhLX1gr
Q2eYCOa2vPJIrf9E6k5x5a4urt33wfaDc2r9/X5ZxdgNNfMornO9hRtOrpHb+lvEsP457gX5xBaO
ZQgCUWdOxXovPWs8uOjftr1rnymQyJGdOgKGWd1fDZIiuS7Ei6o1vnWygIXoG9skvrdToOA11BCJ
veamUNZuYxr2UJYjsqjBjExZoDpDjg+RLSakhMOncr6wraba7qWxyae225kojC6L0IfGRPCrXwmX
kptywIeBinm562Sdz1NfXTwyOc5NRutk0ZZKs47KmAbLth4tVbXCUgX3SK0ie15zPZ4U47I278f7
TIm0FIJ1l/gSw7GMKBgNZ/udK26UKtjPHi08GcbWbuwfjRWhlPDixGWZrOoOy8S6mIODg3Nn4PQB
Ccd/dR9JBM5VlkP/xDX76tBYHJkpo8co/+b45BlzeRMk9VyzRN2WnuEJWeTz+xL8Y5K4sHskhuxg
qmdP61hujIURs+moT4+260gyXlhPkFMmRokfgT+U25SMWp0bajcrrPps4mM2a9wouHfdeGomz3lh
8HnMbOgOs8f0qqlePM+b34PqdaytRzWYwTG2nlTrl6iQ45RyeHwxMVLFOcvGTSqZf0iL2mZW5sLe
YpU7Ij+dnVkFzQ4X5BgnAc95httO40zDW5QJokxdMcRxMrX1FyuLRP4AuCh2SjE/MVX/rMT6VKz0
/K0G9ICeG9ZLNsB9NuUGD5d8k9kEIM8tuRa6pohd+FSS0wHbdt+FmAgOUZdXuBfaOB23b91aqkul
ragLjPkUYHAUlvTuuzYPHiQzPPp6yBABbByvt1Hh5MatG71h03ombWgyvzk2gY7ktvZDcfZn+4Lx
xbxbMP4yh6mHtpp81R4XyFLTrBYtPK+1psSZHq1Dfq/1ywS4BPGmtWAsuSvEkOTdLud3BvPZEYPk
n/RViduUu6rnBKsEDJvkmgytFImiRQaFkJAwTKxXHEZ+5V01/7ChpAZTZjE+4aypBU5fKsGgTDKq
ImVUOJvBNLLHpiAO3A49ifw/tmHXWUb70leS9chV29IpfoH4MOMYXlvcEjYz1WS0pEkbkejbYtBm
XZFi+5sey6PQi2eE2uoVPyYRNSY0I9jwrAQaxYNdyv0qEpjo6QPa89eMYV0O4QY/75qVaVNyr0Pi
8Td+NtRRgQucrLtPgp0cQE5Yu9jd7xiQXweyPahWoKKRM7HrloBE5jp/sxzuIsRHR6uQBUjLCoqj
nHM7/wLv42/Zmb47BLnlkCNY8au9gG2xIaVQwD4Tv2a4uFsv8cEbO/vxI70JZhQEgYALz1KHls9U
e42ZYg2j9ZO4nHnDAO4oYdZujNbzdgwHt0M9HDLjV5xOFwjL+cmxT2MKPNTtNP9S6AVze8jHlGAX
+cdb4xISWZMycw7VSME+eFJGZIZ4m0lVOUS1lsZ9ouyCoXSbjOF9IW112zNqCJd2aDa5nSHHjNFY
x1jtMQD/aEXZH0XgvHpl+w5X9JmcIJrAdIxGH9OjoD3Yjz/h0vU2C5ThkqANznefQ+n70Qt3PueM
cWja+ZCaxD6LQ6+CoghYSOe6yTzrs5+5aWukOAuUwciTdI9WLN6Jder3hu/5VG4/KHesfXvzss7e
9y7VVp7u4ElAfjHaYUsW5hARcXaoq1ltrJVNsC7h9ZPtx9iEtTnJkk1VVA8X7oCfG3vhGYAwYqWY
wr+JNYpdUKqS1ApC6Ofsny7ujky9TktrHEbVo32Mu1vbI3XwTJY5ZImQnPsLrOOd1InY66W75wgm
Q9N20kuZDyfZBJAEs4GBGgRi2BKPGiB5zoVt7+H8WG7f7m0rc8O+GvKjJ7nsp9zeN1IxsEKLDa16
aOPl3MHuCi3Tg9tqzrvY1sjJB3ktMgnd1TffbfU1VB3WZYXDGGTqbhDOmChqBpH5mkSml9wlE3MS
OuWp5sKY5LQgkyjYybzJYxAGhVUhzaqhmuyU2piPr1s3QcASBLN+jjOCGNprQha1XjNrM3bFVzH1
aO9seHBZNx0TrsIRNjPRFqQL12v1ohbjZ2u7V7NY3Kvfw/5rGD6FszO/oXcY9un0Dx1If+irtQnT
ss6eS2adeIIDgrLjdDYmjX3c7QJrOpPHc6wpFiFC8MUJ1jbhRbCS0pcxYmHQZ/+raqbHwYQGeEE2
sgqXn1cURH237c2ArbqB555EkH9/WfZCJnnxIrzmPSE98dT57kX16sqc72oz2Tpa2vrhKkk0A7X0
UDMcWKr60rPa53GC2w5z1GmAjlsOLu4PiXZ2E4zlKMjnJCLfhaS9Xyp4STrSt+kHCFmqXGO3BMZb
7LRwDoMDOV8F92JCGm+G73g149lKKR17K9iGHD+nGW6nxyiYJPP6bLtwXss523RsUcZaMG0fmr2H
y1a59Hfq2P0gGmgbDzn70vEVoGOFc4NtiusrEISVtgYqpjmQK24M/Z/Ofpixq1Md6DPUKmZY+Dq0
dH/eGryli/faFW6PfUlxnJDzGdX6mo6+Q/apOo5JHrWsvIQiZ2p98jR6p/XFWFeBPim4rq77Nxcx
nCWBKGYwHLVR8IS9PegEHIx8YfidljY+TOZEmdQlB+LQm8iqgcig0J6dP8sKctl6HbCY5Ryk6b6Q
5/dn9rzmBJnrCYFUtR1jEgr5cGac82BOXznxxTpimjKMP7QtIZZhupIEdejI/N1Smmk0KyGE/nYb
S4ZKufO2aIz+Am+KsOQBDOAeyX22Z22nWTSQmunPFxRLe9jVK5xAasNgCN6Savp3ZgwT+sO/Ri+X
k0HMSSKK7NC4WDXlK8FIuOeX5Y8s6E8iB0MT44eAiRnqJX/vexjSY2t/FPhqb5K/vki3C74z1DWX
FPxwqqdrIYaDDJQfjQLdSFWAeXR0BvhZ/mMotRvm9j6W6yOT67D2ZlRo/wuitg411TWD9E2PTyqA
U21fSyriJg0ENiPgySaCk0MbsM7VRTfcGucQqDi7q1PSGT8mOtqN1XhjmK3kjrTjT5LlPUZgrXFz
0lId5zb+7HTibYZJldtSKFpGmTAu0QZljkrheI2HTEp5rv+L+x3WKM+HNrJTo0YVE8gw1sZlNZtm
M619uSPUlzzNPPD2gxkPULaTi1k9OMKL3rTavJMtYZMw7r0vo/VXxiAOXvHiOMHPzMHxrS+rW0lA
JssU2QWmd2Ja3hyrwVTnIMcYITeGvZ3NwX7B9uvG1U6kmwQohjs/zcDCJGoxaV1iMkRW+KGNn9of
ExtdUMzPQVAi4iIDpG5OurZInG3Es1LJ1+Rrwg9Um0VQsdH4mrm7zUaMHRNrPrRa/TPaDwdjkXAZ
pmXoFvqfVcHL9weShHP6Nwtt31KoV9pRuUsyj3Q1ZChGZy3blKn0ACi5bcfgyXwEqBkFzbgPnlr0
TjguCJX5Ba6ByzCwFlzRawMsXegrfN8uxBx52mt7DnacOpQiRjgLrJUQv7WhndR7ZULVrnLUJLWB
9wNv2VBkL4p/B4ILI9v8a3LdF49Ew06SutnGQA6ZC2llWM+G1/Et2vkJEuTnZJ9Mn8tZruuXL33o
8U52qnHAU37zMvvFyaltHDkkyJ1jjztHk18VF8yq4ayyP/v2kQv1JcAInDwG8kfTck8EknsyCeCb
7NXa+XQ+rKjd2TBp0wezC7WDQGg4QcBxI5KlcuCc4sb6MLKU2cZmqjIo3zgF+KZzaEu1zxgLMnIL
zWqtIKS4vx3YqyRWWEeznj6w198FOv4iMB3pKX5oDeuIb727MZei1N4GxjGy99TcLk3ztZT+FZ70
tnJ8bCYSkZ4Sm2Yr8TfaMw+zl99J/nwbnEqjKXQ+ZTsdls66pXL4zGhd2FPNw5IPu7LcV0b5YVn2
AC9ytUKBjLGF5DrXct1YbWLTEvpNmPstHQLsK4BJtSPF6c/kV6clBbQ19LJdcMGs1N82SI5uNhVb
qfK7DoYfZmWW8Ir/YSiOjIGCbwtfBs29iaIf04jcf3C46/I+Ckyp87BNDXXIY2OLiA84KyHjqgzi
d1OmwREz82TTWHorF5uMUDFQW/bBxvTl/GDrP9qg/Edgxr8IxbnrPvD3tU7fEheddoO4b1jLyBa/
S9UxAFxwFeHnqLcQ9UI2I40+tyzNaTvHyXzIT7VezHMt65FTOkEZolgJUOP2vvG1eMjVoAvuh9jO
tpb2po1GCokbS/1ZC/u9T2K8zwGFUh/1jm29rR6uyZ4iGkQV+K1Ur0acUL5W9TGJk4tlruBbmtmh
3e64Z2uw6hXnLjJ8WZnTLVqMbhg/aYA+/VnoKGnto+tZz9qST0Ph+A8V0T4wUGU09RvEGx8NVXM2
p4ZRx7JPyg6EdKH582r/ZVmDPUzbQ5aSNKT47RJ/ePJL42J46T3DYddN4k+6CZTiw4Onj3Wj27Jg
FSinM9ExCSrbyyjTZgvNSm0a1Jrz8tAZ+D0Mx+RmdUTuyVa1W/rgTaAt+Asu8NPQ7kqQpMMQP3RC
knWIKOTQF3n6liU4iKzj3StRr/bxMBwtgMxtj196BNMpOAmzwo2pru5e+sdyDLnNLLM/CEfrI/nc
boQBxqkDG3yNA/8DfvRJLN18xfzIfhCkZshy1jmfcOZJ2hioQi4bX5vHikUfbALFz7/ebPshHcXv
uhuOopEXYqzbtUzDSpkDVJQD0Cj85gKw1ZoR6BJ9vsn6ujhzrQNMvw/8lZNek6tpYWfiU81Wy5cE
4sOpho1C4KvFH5t+csM95GnBvTbKV7aXL9EuL/QvW4kBGbYuTwkX11DL5wChCyVHRYPEfM2yBOQN
af4uY+eKj+DNdK6lf8jIzCL3pcIGP2Ur6v9a/YKBSvHJ1ss6NBSXDAZAPxq7dLJxfsfewBq6iH/x
R5v8QmH/1mbtGwmRb4YQeBn5OXSnkbghimv2dGExDTVpfHVwDDL856FstbFGZOXXQ1i/V2ka7IXv
s4xIUrINMyxoZuFyWCxb1psfSMYiAwaaqMMoBlWI9ADqg5NrOqGfZfaQzTSY0XrdTL5lTLm8GMhW
ZE5CSCIW/nAx7EQvW6qGeW+YU48Sye/h7tLVcnFR0KftHx88cGM0/l7AnWK9Jxmj9DqWsZ5xa40A
zhKufTObj6TMfwym/7uFXQj5dtmKFYo9XJmnuph9FA1DwkJqPlXLNugiPThjFMd+jiQG2zMnWI+4
4K/AIYi9l+V3Oz24RcP6NZYooTLnlDA0OOOT0E75BGlEzOGof4oJHlo7imzbKaapBI5Hg8zTKBBY
mVKxIjgPl0C4F+ZL1aYDBQsrN5HRYBabXE6saQO5qdqED1YpjV6sfLGU8g54g4fwYdNtJ4tPeNpv
/Mt1+JDYwTZZwcirYYe2+bUbg8+0Q8HmjOZET4C8sDDtZFfMfzKPsQ+kEfonCtBhtrd5g7Tvm7eB
VLzxCnwHUFxN2HFGoNDLo9coyvSzXZWzyXM72RTyncpLhEHqPTtplW4CB6C/h4BLaNFygGcKa0lg
ruRRIc2L3CGttyJdxh9+SeuGnKjykmfIjF+kZ4L/eeA2HstUKmw3LOKfaNAuC+r4cPKyBTW8eSXx
+91z8u2ceodHAim8aPuUBGqKBBN45dXZpjCheq0P5GqFQasUcIkhXXr16bXOGG/irNSFh90sWzRt
c7eTGRr4dCWlamFIXbrO0UCUs8u7GGVONqhtqvyJTqr9ac5i2lZz9WLHcps2Qj8Hq7jZFKBhfEsK
RoaIv7iVjB+x13u7rBcfAvRt60FZjw2qV7pqYoylp1BEuVHP9m5P6xINqXEOTM2klQFzn+lhn9QO
VSJMVuho86ZscDppm2zrxuJkDxbmL3DYUT4h35bN+ir66Y1ih7WGVHZwHSAg7W4Mu6RPVqonORid
du4S9TPkf7sVgkmwtIc2bn9aYvCisoC2J/zu02zyc8FPsjHH5NgO3pnR1r0e0W/5gFcl/mXfq8Oo
XXBWr4EZHrxUffmhfzTDX68sXcjR9QeuKoofmWAv161aiEl8y5jfJYEownjS0hsXN4tgBtUMHrre
fp6QSTxhWoAnRtD9LJ12DwviYpOLNFhFcDJS9va5qmmjCD1hQ9sZVIG7vka8l2WfI5Ov6NEguA1i
Gygwt8Z4ZJfEn0kjtzgS4ezrt5g8rPLTNMolXDvoDPbLiE49HOHvbBh4X32Vgi05O7+aZ0yzlQnl
uw/xAznGegHnsiTfKquAL+drBs/qWti0tspCteQ/Eu2F89zZKt+azcFq5T9JkN9borhvvVjPyYrA
aVArjJcAIdHA6lIYmmFwmj1zmZE/g1kTq8VSYMYxg0I8p1VFhh8MsitrYw13FnuxiW6/Wm82PL3X
1de/fdDAX1ZM5LKb3XBOxDlmTMVuDhK6sDk4QCy8TsVUR+ZiVs/djO46SLCTYFc/xb2cI9X39a4L
1vUoxjQ7z5oLyxzttxpGeiS5BC9p9v8YO7PlxpEs2/5KWjxfrwbcMbZ11gMJzpSoWSG9wDRinmd8
/V1QVlff6jZru2ZVTCnEUJAg4Dh+zt5rs8+b8cRgpF/jy2AMKooHlFxUEJl4CitSDoWcOi8EnXBW
ptjU7H+eQeLsEmH6mzbZyN6RW8cxP+LCMC/ha6UwVDYRdZDdG56yuSfHecwFGKI8dlxrO+f+V2e6
4loRFEHNrTd3miAgCCrdWeaR/mhg4ffYJL7qZay2tRlT0NXBU53Kde5bDXHuQ3ad0LjxGL6k56SE
lJbiU/KEhj8LAvVKW7b0QyDr8xw5N3OeDmtVZPbB0mLKRboEPlodT+mWfArr6YgAKXoXpV6t0wSd
TWvX12ZabWbs+wpJyKrQc3OlIx7Pi+EhiMpHjBjZgcnasdDm7CBUBhFs2oyqf0ydUqdsRjOQFy9g
GqDB2xFb3iH/LtB3p6Fx50/J7Qi+y1eeL8AqxBylln0SNS3wL9i5W7exvs2aHsWYZBsklFTH4mnE
q3uN9uM0B+6+HdJxz8e7DmLz3pdBsTa0BWpivMoahTdXA4CSvF8jsgr2goSinWmXO3+oLlOVvY5R
qxO5RFPejjrMd9GbHZXRPrDhWIx0VDdjNN9gQc3YJcfLut7AARF85l2U+2tT0gweWphDUXjSBxAD
EYZLq0kk0k5HI0ebK45PFbFUHhLBCbhW84l/DdII+3sAo727H1zeuNOWV22Mhmq8iwrrKhj0LZc9
O6XBvo9DmIHtoglKfWKhtNjfKtERBkKfcE4Ll8rpMGllvOtmaFkqz3daON70SefpVFRDOVlMLDCB
1xh7y/HBBc21CDhINoytJ+RgXJJ0dRG55TtbYKL1pynylDVy+ZfaSf+wGG2s7ZpYNtRL7EVJttlo
vtpqI96VwOBYM8m4wV3g2QNKQF3nmaX/LeqwPBDYetPAxOlcdslxIRDqwgjVIG3KePTErF6twf1A
si6Y21l3pZ9/J5V5HFJzWBt1yWU+4QE2iunBMVW/VRmepxwqDep+hiL+sbYj/zFvxl3vTpguWnIp
jPliUoOc4oH2GbdzdHijXKd9dJCT3qxhf+kr3a64Y7XDmaDlZfRQH9FXX+dRLrdN0b1EOizN3jG0
DeYW5pxGra3KRYhYjrBBcNR7ZMrtEWbXtnGxuLR/fJVLt4fQ9JsJfcnK6oCPlMRMbIGenQddn85U
FBmUpVM1UNqL1ouFdQuY/rNx+lfuoRFg6iCkn8HKo3SqsDikKV0UAkE3JVFjt/0BD/BVAZ0PJwrj
bG6aay3AaQaFG1SKKGjv5SB9YpdhDJXVyik4gu6IgMiit4ZWeB1WmJQRXAJm18yMJnjaXZLkOUOA
etX5+nH2iRxEwRZs8lhDA11tMqcQr9KcTqP1QUC0DuoZL/YMMnaT9Qy73ZqN31DOG3fwmTE2e3fR
n1q5eNN88Ce2LuQaGLq7Dp2LrAbCnspxWGVCfodD+EH7otubWvah7Ao5QArrCE3u0vCoOLXam6qB
CNIS5ri2XUSKtEO5jWEkr7E/enmkKN8HLOUjk1vPRrA95qQVuQXXGf6ivfJVsgc3G3pBb34wfGnR
DNpbw9X3ttvRxZF+v3U2VHeYzycONDfR2TPi7FmIsfeMopi2E5oiyEiJYGkyLXcdZRkroo2NvjPv
dGMI9nij+11WHo0m2INdAj1hZzvaiM+uTHF82DauBIBR6VReW4PO8miaW9MKXxn+QMMLr5B00el+
Rr/H+87Za8V9+1zmwWthijdsLwoULZoiU4OlAs0KYFh9Iyq4Na2ohw3koQ6wVFRUwa6SWbLu2gQ5
o157lS1uWY/PMa5idGOv2eyD3Q87WK7drq07rgzhl0e10AhidZNlvbsuByO+tnfdGN/ZzE244uW8
GzgCFgjURqcp0M7DWQhO3wIWq5w048po44cspw+eVPWTop16qPL0frDyA0I/hufPtN71I+IxgAdd
Lb0RKxMLQoR73phQg0lIOrqB/341ztNL5MfBJcdVGusqY3sUMaPCCN9a7Y40HCacQHBWQJVoYiy9
8tG99bGOroPKbNab1ii0TemUcFD7Q5bBsYiK5HVKFhLU7ByE74bekBJendGg0Mt8YkzXbCzynLpG
avg3S/anI69z8WdgL4X4bu5b1CQtYFJbPwijwnIkMLXXfY1SgIaM0VCLE++ewzWAGZTFl8xKko1w
HAsA98PciKPCCbZSkALXWBCaDakwO4NW3d5m9aEScreKcWeNVOGmNhDX9UP6MNGXPTg9OqW6TdQq
r5k6ZiVJTwT7VsMw3g5025qmkoc2jNm/RTZLTwvINhNHV7MfSh3JD/ei+Yjs6XkG+RVlVrr2kedg
xQD1aLWseRH7c/a1itUK56XTuLy37Esv0+fGpQxNUKt5VFDPs2HexaKQ20zPWRhjN9rrVXPbx6ML
gG6awBFRp7b+F0u2OqCzpyCo+dUxezrCZAeUgLan+XAA9NKgLd50Z4qU9IJqFim5rDyABdi2aZ5O
JidhbVQ7V9fxOERHd6IjnST5XTDBq4Kx94yc1eeq9J86vz4rTnSKDbLfMdBxe0PoYeidh1laEtVi
IvTujippBKiYQa6RCMW7ei6+3C66txW9Xj91abr0wbkoQi+xRX2VMy+xRP6qT5j3qthf41qTZyAc
FA+oyYqyJw88DtjIQMXa9qAUV/pgHtWsWese/6aX9q0LcSK+p0lq7qnmEnahWyNKQ28eo5J1sKe2
kuZKsbTScaaVYg3tkUbSq9sW1SGqMaomk+OwwTriFIW07+DEN410bY3djVXSJmyc6KrsKZSyiJ5W
MRJa47g3cTKoQ1KxhymxQRudDdPEWlAXgHlkXL1oyrk2xqnbSvQKejrte42EEju8jYaneO5+Fzam
XL/l/C8bhAaNjnVnibPtr4oO+WChU/pzyp5MZlBFmN/5Y6R5c9Md6GG7PrvNtiWPXh+6i4ToRGD9
pAwoUlNvgbqxYM43sVrP2gQBucbCa7Clbdh4ei7iSOqWVSr4HRAIMWs5BDsF+tkO+vvYd/wDnXFJ
VdzU0MGG21CQKTX2zhrl3ioq/dsgLXe1i7FwLAjqUaMG+4D1va7hidvwF6YpTTzwTLQdw/qaZOdN
qtQCSaDMTJzXzDbJ0yTdbOLsjKyayPMoRMVkM9fMq1Of0tEIkbYWqXkFe3BpWyAMD6srlkt0XIDS
K2uPAvjWiXP/MloE6ZZd+1CwxdbkeEbjZ+6bICCkmuiDOeo91GEs6jPqncaiCreZTBiG+i4Dm06t
MD6qi+sKTBH+ttKAKbWKa08wiiPYqNsRTguRq8wYN0QgrsP+VDStWo36+E7HZyAbh0XEbsLzmMj5
kAQsPhgm0mWE+NgJ/xVZ1y7U8Tk7lvC3Iz598kAeXSs8DbHx5KrR2luldQylqL1mITblucZ2nlGZ
JHtg27h+urUsG9cIMlX2cJvKb49zJy0UAtwvAUyBBnNNUHzJeLdOc7YqbIIY1c/XrmOKKyw0BIDn
jA+dpcrHl03gUKTtokQdQwbSh7pqbogOuxEcTS+24K3UKvaEu5SGvI2xLdcsbQ/1OBDxHX1odJfZ
fjdYaLrkoxeE3btGxWdklPtcBWJluM0rg+cBeS9bl1SizaLTNTgNbDxsMsKmrTnOKr70A1ELRm5u
mqrXtkO7YcqN4HBuO2p3ewVZl4LMzB/ikRt7V0auZ3FCxxkN/YwwN5dpTU6NvGn7+N4qfHbSGdW1
/TRDu+mwgxyqYPyah7blw+c2+5jYuNBsePJB4RIxzbZkNWNwoqhDrcMONN/P9EDsvWXm34roOcaP
GQwga0B8lm2E6X5QGNz2lQAFFLL+oUX5ou1FwyrI5a2ZzPTFHEudC+4B3MD9VZIhhc8I2qiJODEs
pNaSQmBl2fVdHREOxcxtPll++km63AmbAnJvyKjPpM5/YBHqD6201E6V08rJzafMSa01xIODDS7Y
jsR1nJeHSdKuTEivn5DfDVlrvTNs+jYCdUOWTwGOIHvSrSLztMLpbtJyaHY6qu2VKbmrw8HKuKyY
5bSMwDlNLzYSXFp7FpEf1rCKBfuqAICb5/CCZ9u6SgY2JLZmovtHlxXVermLSROfELiDNn2OhH60
wvYlnFC80mlPN05hCYosnwYmy6YMttqgGi7uBOMaitKltu6lRImY30ywclAoRHeJSQAmIbjrZgAf
wqg012O6mT47g7IdHhQWqWY6pCr+RpS3tgdxkpJr2Qk/pppgWRZX3Rjfw53fd/TCHOsLwVW01wrx
aZJeslEtNlQMPE3QPVtJ+EqkOxsU/Bor0o6ILMrwQAynOc/v3Kz5RPZMFwwvBpLMPKPdKRmjazMW
foNYAIZ/nNKr3NZhEVbWQfChxDj9Z99BwJi/mrn2qo1PfV7G6zBnVy17bSGAzfugqk6hxZ64Wzpn
ZHIkKI+yYWR4qfWHkBydXnNw4TBsBQjB+gh1MYgxV489FTPb3NVMGHnxrVRyTgD+YY1NYibUG4tQ
WtvtoXzQrrCW9GNdw5NBgUeGF5IgReBp1UD19hlYRJAwsqhivwr1Msz4xxLs4HMGrDUvq3tLK6gL
Zx+QgvA3mNYvFA79Vo+v4e8c3YZsncqiprCyiWKg4cPCIAGhDeVHkyWHYMAHK5S2qSf9LkWXybGa
0m3d0JCKGcZHOc11tqJEiIUxjghARZGJh7LPl34HETgILk9ZzqDEwcVC/Wusutxm+zxWu2iKLLhx
EFHDJHiACccMtDZaz3VI/uwawWA6AeIHEGqITDJJKyQcpk4R0IGhM60yRTCCzIO2PTqR2XgppX3M
/CEmdU1ydy2xQPkW6iw8JosD9Q49LR4XGvxGbjyh53Pgi9ygr0eZHBZEICTuwVyWV8vSuGeGJmjT
or1FuemiqspY+w0GeXDThhCVkKrRHUcxbWd6/Nf+PO9YqOBEVqm51oBokFg8b4n+Q2uBThrk7AfV
reE5Yq7h2LxGnfyK4Xt4opEvMXUtlvC1SOcA0JFfrEp96s/BsGXzhjt25kAHsl8SXRxrE4fDTRe5
L1FxnFV6VM2EkHYBO9KdpOOKeiJnveZqOEdDBsmnoE8f0bpI+w60bWWZO0N4FaepozdsLdP2qCM3
RoSf7uyURb7DcbmKcNytHIxpJhU7cwEb3UPYPWXKYii2HLouDnBSq/wCki64iFF9dml7KtGR7uxY
pfvMfh015qfGYKqDWRbXNmTKA//SkvP9MvVdeY+A203acFdFCtIeTFRCadsrOKwUhEkSbRqlPced
Y6PCbT7CmnkC6wyaObN5ikc2D1lmutx2ubD8/DILl35zmd0GhBtG6bQeKDiPRIhj1zImm/EoCtPB
xu8gq3eBMgalA67jCPJDFL1nhQI56/qNNwmMhHzIOexJuFCE0SCubDdDTjqjltm/E27VCCsHlHHT
TjNEchfjDppQRu90C+pPnxTrhjV6S6v/JWpLh46GfZ3AEqzNgTsxRBfFFqC1zfFQabEORBiVhN/x
lY4MYbbDkg+cvGEfoqtl3s3Qjw5dyGUls3A7S5tmeWheZ9yRdlPDPc9ge5EmKW659KLKojrFaXDb
TAAaZUiqYZlR/XT5pz1Vu4bCKuwk01d/NE5I0S9+XtrrsWYGTKsAE5HZuCthM38t6264iRhEaNSX
+lCGt6TG9mR7giWtG7GpsEvwabLIVN21pkcw+Ud8YKexyZytqwGaBC6D6sUKi0Melkcg7famMNJy
bZS6OARK/xo1MTyEErgaqU0KNsSRFk25FQNr2rTWo+EmVSOpUXlAVgEqDL8WK5EBBasHFB1iedHh
gM8s0bIdiqPYsxwrxtoBH86iATHbkPdZKXtmqwyglr7sEB57JtybUYwrAkZ6DwCdex3G2sHU0c2G
Zn5D++YLBb6xngpWa6b03TZRSPp0X9z4ASYsf5pPda6S47L/pqPeP+hUAGdNKdgWAmlVMiXlxpIU
vCJ5r0jo6Ej8CdwHjSGMF5Ns6jhL9IDZfZoRcuUlhW/u30JIDitq5d+wunQLcdv4xogKYH/xm7kP
MTvZPDFywiDo/BXQYdA7F0AqItt+UaQkLLkEM58eh/3G0qbnlmQWVvI74CVgjUneXUJZltCQ2CX9
sNJ5b8KzUCQs3y+pYD/hZMsTlv9r1njjBvS+lpelaghgRXsdSJJFkZ1kzV1ajMeATKUF7V+pRYxH
CEd5JZPkydbk25IXswRezH3I5zkwMJOfpbF25fi2QO6Xb8NiuOi+/8PSZxP+vgS7IAVZSb+9/GRr
jiSCFl18cSJQkKTC2AM5KsH4Cpx6SW7K9el7TPVnFFhG0FxlBI7qffXCefbzYsbx3kgD/FVi17nA
ljnFlh8tkQSJFr8vgQjKCNnImFuELZ7huh+zaXMggMlnzZeTaTB0FoPxX4FiFrDhNMmvllfeBdrb
UBr7Zoj2Sw5KThKMUQ6vLDmQOAcLMBb/Er3fXSKn/ZIdAD/sXoz3yxOXF5ISL7A8DajcSrPbu1Cq
S4p4UvT+y3Igl+yQJiq/+j6+NtCySrIQlvyDXqLMoSsPBA5KtcU0QN0K4pT+MyCt99sr3SXxhAwa
K+Iw87uWHIZ2krvCaH4ajYH8+eOOiIXlR8uHNfS+xwXDmKj9aJrt8iqX9JweVBW8P0hNnbecXEuy
hpMW7050Gw64FgipqaEDrXJUYWkf75cIxCXMcsnRqHX3aHflZtbJAF4CHXH0rlKsOLixlxykJYbU
Txn5BcNqSYNYohyW82UJh8IRhMBH3S/Pk8SbLKdj0Zr3KuDmvUR6tISShFlxKlGYLE/wIQ5T5CZz
+hQRgxJWCjTb9CYR1mCJv1uC8Dq4bffLFxCSfn4hTUC6mb+Xb5fsweX8X7JMw43fiq2I4YoQuNIQ
fr7ElxbWYaA1OZHD4jv6mxEZp3TSN0VJ5NeSw8BBoT5fiWi4BwXlaWD7fYIecM1+lBVtJ5ylVmN/
hII9puGYLw6JELVbPjPariSU7DC8gEN7wzr/bqnhsyZBxOe8mg1y/2gY6vy3cvR3SbxZmnSfgJze
VckBnTMmkXp6bef+R9ZDYpoQ05MCQgjzrYVGXLbyvV/i3dJZI83BOFfk/C5vTPORKZDqjOfoJ9x3
2vs9zm7HfHeIi2Df+77EyPaWoKPtHiwzZctS3CxhmctzlvyWnzWshSDZj4LhLC/m1x//9vf/+LeP
8d+DrwLDEdzbvPn7f/D9R1FOBD2F7X/79u9X0Qca7+K7/flr/3zav/6lvz8UGf/7X5+y+yqu37Kv
5r8/aXk1//y1/Ov/eHXeW/v2L99s8jZqp9vuq57uvoi/aX9eAu9jeeb/7w//+Pr5LQ9T+fXnr4+i
y3ET3X0FUZH/+sePDp9//kL3/XOg/jpOy+//xw+XN/Dnr8fgLf98+x9/4eutaf/8pcy/AccBJe04
LpRdCEe//hi+lp9I929Q7SRUKkoQ1zCV/usPEina8M9fxt+kbhjkt5smjSXLdu1ffzCuWX4k9L8Z
zGtY+hhkWrZyzV//+cb/5QP8rw/0D0K9bgpm7w3/JkkKv/4o//qkl7fm6Nryi0xlOZrEda90/qny
4+0OShLP1/+PDQDDSGP/joAWRNRDXx/mxbFeZF+i0OgdGVG59dOEe3jnftiqi9aWLJ+l05tP1uyc
VIuFNi735ly9yMA8gae42Mp5nzW1Hxc6qC6cg7KR6prM+laZaz+oHvpb+ViVC+x/yt6wtO8xBnqp
yG5llT6kEMTXho1PLpA4b2rnLbRc2Fo13jhNficgmsBXd6e+wLJefaRZ9FQuvv9Qpz9ntjQGpthZ
War87PtD6lTvKs3eHfiT8P2oYyyNBs9sDx95LZADFpIZU6vdDXV4i3XcpS8/c20uKddxcSczBiX6
2DFBGu/ykRQqVUCJaN+LJgbjJ9Mrt6Hjm7m4L7LK+K1yscGSxJ3K3FB+l7jj2C11Aj1KJKqDb4fz
ekTenJqPQ13/Bnuz1VLxVfF3GczpZ8ksb0U/Ir52uRN6NGNRIvdsZzTAa7GBgaQOGAlHzcFsWXpp
bM9rS7jLwBdgU6SHr7KbP/Rqvhn6KVxrgDOzsVyQyC24L9gbYc0mXbp6uOrb5lMaMfu8ilsq86a1
lSApi9+NEfUTaDuGNEt89ojHNXTyGzgHl5Bg5sjWvsxc/SZDzuFpxSb10/sU+Y9G0agn9XXPPFnk
3CuiS5qfK90Ntz3FZuPa7WrovwYdTEQndYQkjK5z+zzyRqZgqdSIckaCUq51tyn28Vi+VoH7wnUh
d2hNr8A1ktUt3dd2yTWBEhVhobu2gDZvFPwej5HDNoQ6RacOaxfKAhqyDrJJaboHeONteUTCPXuc
lBs/ht3lKANcA8u1pU8PNFc53C59ill76McmPGKb+iikba9gDUJsszuU6wxa0y64lzO3YOOfDw6c
Bk83YmtVo+hATILaTausnarlc9a4hzrJoOALZtCobLRT4SrWdiPZ+zBGiFSIiGg15VUZ4u12YHof
Yxn/vw8/f+YvP4jGkjaLslLSyedD2dQFTA19ky+e7ZEYzAwcLezV7AtciBcBYT3qU7FlOpPsixkQ
1arpg+KoorI4/nwl2ZxKoxQ0tK32mEVxd/z56uchrwqCFZaxsT2NIajkSVHcgNcycYMcK6PkIbQr
6Eg5YzmJwc930AG6iErW8zzchQ6TEbTHy2Npz3JrGRogWpgQfbpAeqZ3WU3NabxgLCvw+/Jqk0CC
Cep9pJcDKrAAIZEHp85MQcRDH6+PuJwyD+k2sMbiKir7aF/OwRWbfrYFmqUQ7WY98+hSL7ej3jz/
vNKfh9FuEf79vOif7w3YMpC8McjAwgR/k81nluS3PsHwmqd3pDAxao397LhwYI4usAngBnybGI25
ZiqIzi8DgwIO9VILg8ZRGy5g964/diXrW7M8+MEFWmzq6P6hqSFgO7G9G5u2OPbLw89XPw+Bro3U
LdQh82x99DYzviLE7iuLajrawTwdmYR+F23YbLQqaI91UCJcX75iK0oVSIFR1NNDk0AoKyvTXv3I
WsWER8N25N4dAsq6bt5w7yFtfXmIQxwOOnrcfhaHEBHM8ecBk0/711c/3yaaaryiYNJtaRUgORFi
y9Z80H5dZdZHs6vWiU6Tzo3jCZ+Lyo/YTfLjz1c/p/aIRfOoPgE5KE8DxNFL3EQZTVIr8W9hzUHA
x+W/j/lg23Z6AzVLMLqjvfqmjLaT6BoGe+BodOvRCW1/2xnD76J1WuylzrnyY4lRItaZ49o3QFCh
XFXqrYonAhTMDJQ23KABnShUK18bbUT+cbPmHMZe27vJySwEUr6o2f+cwz/nhMK/cWiM7L4MR0W3
2lTHn68CJ803rUkPGSWotZaydoAgna3Z7Ha1ZZwT1QTZKvt5nBCl4ijy+YOF+074YLPngxt5Tf3g
HDFpcbJF3IU4jjDGspyrGre1g3DrRNxBfkrArB8THYKDQLuO2MazkWe4MdLeMeq3idQkESTVVY89
GHBwiuY0MNdToKdXw/IAibTbCOyuKArz67bt6TjY+LZyjbZqCbY0N65tIsvNoFOHCQwEPfVJgymk
nYy2vMFn4yAi1LBjjayfoZqxDBN/vs6LfKObI2VAQbApUQ0ZkJzc2UYSiK0L4wPvgJwvmWk9obMQ
f31Hv8jZu9KG+NvHt7OuvoM8JfaivU9j7hjC8b2aiD5UIP6EnQTea2EH+DtK3djQU9xLVbpvvUJn
PBWnyBk4Ru14IrfoAOWhosMu8o0o+GAao4xefEWeTJobM54+TLkEtV/R2wntQXrDXHo0R/VrYZDX
gDYfSA4ClT7e6FM+7hrdflJzEnqFwTwMMSm19UwlhPX/BqybOOHYwEiui9uCFRzxvHgN8E6vdTnR
xiM/PYrGAzlo7PfTR7WEcQNOc4hdQKk0z9BB6tSmn10gI5lB2yA1IiBHOBImtOkJkNoofL1CZwjf
2CPZFuxF0WoG6E1MGqu+J0d9c1W1FXLnVHYYsczoMuQkBMwK7HhhfqKQ3MlabaZ24EObESFBr3ee
qZBq2vxwwaaHLiWBcvSD7lR6PmiZU8MtCFgWd0Uln/qMMXkDS32Fyg7hTH83EOe2qQJgk1myN6oK
HgEDBm2Z6uiYXTHE1phhGnI0YvuCcLY4Sfe3hg4WiyDO7KKhN6z1lH2jsYnwNIB0r7CF4Or0FrwL
90t0MX2zB3gICD2VYOn1D+mL8apFnQdPF2H0ArMB5T8GjCNqLcUy79vqZGcE0nUMxZmiX0VtlT1I
4e7Zzh+yPsdJizvLMw1wJ0CnPksm9ziHigPK8B38hvEifU1tS2bbaNpt+lODS483W7tC4xzJmfv2
dV8cwhZebwzXpKvsR20gbKQZR9rknJuYn+Q3SB21UUERnQS9nN5ZCG02TJze7yi7GB+6qujORj1M
6FjxDVWVFW5bkcUkc/nm1upIZqwsBAsyFty3McX3GpM5rPkurT9LP0ylIqt3NtAbhVibnC8dDdC6
DAE2C6f+IFjhywrnTxu65nb0RXsSro43NWmCnXJi4xhlaK1TbnCxIqGxaq29SbK2yzWWo8X0ckoc
4rimCx0wslcmRDSclMYcs9oXxVUs1GPJ2GaDPU8DW+08AjlAUzLsiXvC8FViRc/Q0HuSHv8ZSfvS
H2VMOfrZtyHGZWxrgBrx0yujRsoQ5U9FWA8HXv45SZCdOTB5aIWuW0MeIgGlucjzcxK27HnVkwXO
jCZl8hHXYPdsJIszZT2z397Z9YZR3YABR0i/ABf4zaDpe3slyWt8MdsUplT4hQZtQNQy9pu+Cs9m
q049xtSNbejocx292hCHgS8ouk/cBFlbecTCBFUEem6nhQ9V9JtDYF7GtjjDKhme6rI1KOjSZ6OJ
gHYhB8eiwCakj9Pm6ucBuN4/vvr51o/d/jDY6vxff67snKJQ1rrHvGNY6a14DxZFVZ8131MAISQb
ouE4m7u67ZI1tvhbSrfowA3jd9zXD5E7Tld+VR6lHtsbS29uIDy9DwSg7SvTvJPJcvannXaFK067
grIybjs3Q1qUNQ7zFxfHPJVS7ulBmjKVGmzcEmSMYH4XtA1m5qBmDcii/eisQT33CanvU1Neaql+
N07xQGS3wrpCJWda+cUxnI90zOu9wua9ARfdsArDx0FhvVL6eDa5AIdECmQqmDtdERCykUjDC63s
RB270bPwkBQRcloW6RXqhPdSxe86WGgdp4Q2+s+jFV8SZApz6d7aJe35wtZXXNfytbLZZUzcCm+6
wE2uO4F/2Uli+epnHSq0GKSwNoUc6hk3+8+DsPvxWGruN3fpftsl1nA24wfYcdXWRMfhuSQCe00j
H0YD1yZ8gM8BtLQft9qR38PZ/hiQT3lyrfYWxtklTKaXoa3FHkEZNp+ytjZZY2C9kNkuKZedmDNT
A8X+ElUHwGwdTQ7McNu9Ce3Ev4InxjrbOR5b1qvQivurLEY2r3MlG9wErSzbTNn8Bt2juU5s6Ahd
kN6VAeKSQiAg6jLtN2GzDEq4f2+qxiw4SD73CW2npcNtn7AF6sPHxQqJtMgdvDxPvwalvwhJio/Z
Czrg04jnIMEwNGNMWSHHihvYO1aNfMXsV2UygKXQ8CUQ5XdEngc0vFLjsWjURxyHsAAKfzMSSs7P
DD5naq21BDayzGdjStvknuyO+SJtYhcjPIN+nWqbobGaI6EVODoBH84MT6+TPNpQrBn7qi5PnLof
shjtHVMJyqw0cVbOWDzqAwrJlBwgDhgdVmOJkAk64IiOv9UlcxBshXvCFd8N04BfxnGsGv+MfpNt
zVJIWA4Kfq0tTnUlFObx3PHMbNiAzjD3FW/vVGFyTzAfHX6YlZFyvChKhx2kdxqGuG6GOT1DAIRn
7jRQbEYXqL0RnMKpWCeMUP1x2EgnFGt41/6B2O2SiDNGqTOKgYbgzsDtuvUk4IvJmdBaSc6ta3ka
M0KOIolWFclDpr+k5jIl1vCZrzuATsxqO3FNU+WmzjC+4D814wiWnXZgyILhJAXOVwYu8L/OLDYN
RnGv6CbaDBPDOBwKGwDG06q2ZqRPs3uo7OBr0MQ+qI3bTtkA7jizZHA/MAVLHcILUYgihyeuiWk/
lD9VX8uAFTzwcXqLkmFkjraEeohJhSYR+tqvsxk6O3A1zLimfCtD3iQF4FTaI1sVG1PNdAd1/xA4
CuoLK/s6IdDxIHpzPzqwJ+i32Yjvpqu0FqzZLW7W9AZEA2P1kfFwgeVtTft0Xg/8CK0UE+MQXZRK
2xefzS3vX3mytMMz8r25K9Sxz910nSeIGWwt+HANcgE0JjM0nMuN48+sBjr9GK71lCFZYVcE8k0K
yRrpIiQ2RAd9jn7bcpje+AuUbfnd2GXdUxemrPrRF0xT+1zRGuOX+tep/VGiTbMYkoyVeTYNqVZt
T6yXsnH1CfupBRQIk6MrPFNuUFfK/VzOKENr8gRM+1WPMCaDsT9MBcJAzA3wH7Fzj07IOWusqjpz
t4ZoHjUavUVlfUf53F76fgloC1jhsNlz306UOg6heNL75FN0g/XEHOmxoDeCTp2iz1fg32rVZY+y
HCnAh7MjsAJW3Aw8GK85/tl+XSFiJphDL7wQsYUoy+k7CvJbs5DJmzZoZGoY1vBogZArSkEipWXe
IsMWJEU1LhiApt/nJhQTyAmQ8sQze03UFP+XujNZblzZsuwX4RkcPaYkwF6i+pBiAlOoAeDoHH3z
9bmg+yrzvizLrMxhTWQhkVJIJOB+/Jy9185hESwRDuQmjfYiyu7BBtlhGVMRFuixNkbf33py7APb
l7idSS2trbE9ZkSJngePItNs/P48E0M2Z96h1JCa+8OEV3Gep0PvzL9tJ7WYznYHAVKPCRIeWTg8
Iuhb6i4W8GJbdlRVg+GfhFsipYk5qsULaWvVSBSRMU/vJUqPMLVGOIvjBUavjfuCDyCK/vkvu7Yt
AiJ1rB1LNWI38MSWiMNLmRff5QKcBvlChfl9P+TdRze20PTjkIknUgoXZc5KT/754Jas5swEHNp3
GRgMziYAkle//ZpgJRkgxKoNalMnnbviMGj3+fOCdSqRNEeQcLBaeKN2nVnlLgXBNXgvqvnPtKln
sjiIeaCfBIMmscZHpgAHJ8IIRqBLe19n9otdL/ZrlGrtrk3rcV9PTDEdv79Q3NqbbFBi3zbIjr1q
lfgOsbz2IviJc6gVIQ54LeerXUavnkij0JjLY0IyPGbEN8uM7KMLsjtsABwEMx117NLUz0bhvv/E
G0V9laK7zNxQdGo4pkuFswlpdjb6ImwMNwkimuDbgZk9UpFchLNrDGc84cOZ0cd6sUzf5DMNp7sO
Ozr5UBMqRiz9NBcV/h4mGI9wQYKylvGzKlFr5T2+/4a79VUMFmMvWil7VWt9wNnAOCZW/+5qc3nX
pPb4GBvlEdpR/qo7PWUxMq229mVg4ajBcsDQO2EhHRObiXFWf+BqpLavOyBM3afbOOoG8i75KNol
ZbOi5jTvHXdc0029i+E8lF53GQfjVq14+YVqZ49p7R3fqwq0Pv5G/HNrGL9W6SNOKJIisb+UmX7C
H3UGrFNtaONxnJMVXQWcmZO5hZ+YbGBTRXB3m+aY5PckXGI1l6QzzglyVc+SRE2mbwpjYpJydu2z
BmmQX75z0Ge+P/xyDBp4ID8Rn2mHhgiCXZp/esSTBfQSozVYXd4I2cibuk0/pylyjl7BUbeFOStc
7wkpiBkiDSqA9Nf3aVfpr8h7LotTX1BvB72q8DIMQAAIQ7tLqYnL1LXf58q69+Ivw/UQEJuHItZe
Cq0j7KFEXdX4S4jP4qFU7VkbHbp1DN4L7XGqUng+UEmo/TRRflg+PBe7DS3VgzPztfkyALXGS0QH
J7XvZtxGd1mPHch0A2uOsrNgTh/3STA4LM7+ujViiw06X9dJEcXv4vvNUdp9WBX9HHjmh/DjZ7vS
SZtYnSe2V90nGZx5u1KB47sm0uXobc7kUwrkcy98qoiGDlsFhZD9Xh670U/2foL2N/NLZFVJWYPX
Bxpppc7yzFShT834ZbINk2htHcHc4nIAXLpfS5IC6SWiA1WXzZ4U0y5wUFAXYzUcDAvqA9ry5oj1
38a+odGu8bz71NDsB721TiR5PirbsG8m6QDzsR0ntAdLndTakP35188H3zMwpTUHqwVWDh0Nbkc0
XVsyU1n1gIJ5hX2s6GzdVaTObyp+FDkBeZAwrtovJLjKenlpCO7NGVEcpd6eBCJCCQfJGpxfusvR
rMRHQd/i1A3iwB2P/hk5mzwggATCm61VeuHg6GtBCkn3JS3elN7kRMYs8QlHwr1rEtKo3OoGlgNG
Vn8CcGYXvN0aUb/x4gNHaLdkGKMI9Zic06VGY4UKyPLuPNoqPRgDeCEdcmnQwinhr3S4HgtThelc
dPuC0VnQyfHG9XEOGUMtz3CJvYfR5GICOYCOiXMODOZnFpXDhLb42NY6l0WfPBQAh0NrHB+Jt2Kr
gedSJcDfpig9Tma7hu8uMAQ9VZNCNfeEHWreE0rQZOt6bYhOSsO0igN7tqLpcUDSEItbiz874F5x
tyMhmSiW1iAyN7vTd8Jt6b4Wbr7PZuYpaOyWONPgaCB+7RbnEJdoc4HkBCQiZCz8GGCEu4tNzYXE
Wc5bnWqXiIyEXFy/RsROedXYqXu24okLHpeZWY3zVWXI5KYRxJZuJdzeTvcsoOwc6Uo5qOA4S+eQ
sPK7LhbihjX1xe4oxO71jl3ai2qcCd0bCMpPU9FFN5OYswKr4W7qgwG64IVNC4hpTMkDueBFj9Sb
Jhpxz+mmpduZKqLaubetEg4gcQnFZP9yMHHQw2+iUK11eJq/CzJYtssUcwX0NBc4sN9WlLscD55s
s6hvO98NbZm0gQHPAEPmfCoHAotm0DVZnY1XDYge9wGvT1vfo7o86z7WGn2B28hPdgFu8KGZKWIW
nfrEcSC1TUptJqaFZ0ej728SEyNeGaozQVqlecnMddaNuhk2cg0/aOUQyo544d4yHsViqDugh1gQ
MHBNhIwSdNDiuMj7fo+Ps4NpI4vuN+IkU7bv/J4nuRhfvW7fFaDAFJLLgjPx1QfzWjZtfmks/7e3
EAxXCly5eFAjxHJIAVlENCIlUISCBqO5VxpPpUAVu/gG+xPEodEdfEaeNsftOXoC1H2vK/tUi/rg
oyckP6jer2jfU0G7xDSTjm5ytm+7HmqYJvaEQqEU1S3mR8T+dS52w6x8S1LjCXKo9qI5iDK4UwtO
qGN84+T1XTvQoGgx6kezHe8KHLodUdyIiJHZRTi/6pratClulde0UFTtTVE3GB6HBgy4hniB6Jo9
rc7A7tPsRODuecaw6GTHsdbe/YgDk3SWQyKKe02X2KGJsKkdJsZ0o7a5s1bIUz5tNaePTrOMiwP3
/qFrZB1GeLYLU/O3eRu7WFwy+erShI1kM/zuwZDvII33eNwadZsPgEXmLUll40lI+FZ4z52wV7K/
SgN3V25Z82vZ50bowy8BQWV1t+AaClAF8k/Gqu/PSaBjWIDFrYttZ4BarGzH3En8OneGRmEFnS5/
rNsBcbEW6S+kJ48bhjP3dV1Ov95cLVefjgIl5OpTf9dopn3sekvbxbjaoAK4n7KSzacgt6lFSYgC
0LvPTMHYIXLD0TviaEsfyyzpNzX5J58xv3OqMwIdmoI6Wixr0zDhfTWtCwtVdzFNJtAMz6pfXqse
O8wqn7UwAYun0w2nDnR8g/HeeIzNpSO18zISbRJ1PgkVEzM10iS2plLF5wJagV9cuXjoElrld2k9
u8fUs+H3Jap78pBgrwtcRvjtE6pFn86v01xyHedXXwjUBD6Bb0VelL9EY98vnjV/Nvl0p8fOsO0a
U1zsZNZwSKfaxmvb9DijL9rbaesdM13zrqnnj1vR2tO1L1GpzegEyHJxv+A1vkW5F72gjXS3lq2f
+kvdSG83OtazYnVEtLxckSTQuxVacRDzpCFddH7B+AFMguVSixW3rc8odhnSjYya4sEs1mxtzKe0
8rEwVbxZsyJ4pbecOajTOmekCyrFaNFzTvG47b1vuog4YujbOo6V702DZkAdkSpHVv2r5SfXWoF9
BUFmUMJp7DrwDYkWJ8yOhllTf460mekMAuSDMRsO9gTStwPWtC87Z7kUvIMNWddU3BnXANHYtDB3
av2RmaqBomnjHyn998oqbktB8jRT3EvcGHeuYyEEXwyac4zNcW0CpzU+hkKLA/oWX7StH3TRH4TP
X5MmWQU6Y35pq9+tY6ZbzaW41hg/MR7hBI5nviIDIjb73fBuJWnJPsoLlozLF6fyw1yML45X3COP
Z2ejHnVTzqUz5ZHHmxCtKFgr0m5gKxMyMTkBobkEtClC44VLkEr+ANP9a3LNG8Ixf7MxhdOa85r5
jJRVI37zu+wqm3HQVLWP1gCNhYBOualHEW3de4aAj91KpTWyOQS+XmH1Wb7haV5N+dpo3lsfw0kk
CXWf018p3fy1TS8DBn6t9u/1Houd3e4qR+zMlk0ozn7Tf6PYYJak9ydFBtOmdj2iMmdwL01Xvy5O
xmAyZ/FPP7uoxDwIcmTbGO0LphVksvwSuvxgGHOaBYfTVJ9asn6oS2PLP1uZQ4K8B1pYNZ84Rau7
GFjV4g5yZ0v/D6vxpRFddNb7Zaf6qoWKBfCwz89Na3s7xr0e8SuBWaBaxhz8qDWLOA2KHNM5Jh7D
19+62KfJKM2bFWn9MEbytRhS72tYjRVs5VfeGRp3DYiCYho2/RI3SPEx0zQm1hEp/Kuq0/mmxF52
WLr4WcfM4DlKv+XauUS115986PS3bkbNP7VxFmKmbvCJVjaePvl7hX36qNIHRb513cnquijzZXTS
5Gyw/+AtiCgZBSuM61Lqx3G7tcusotUYRXSmr2lC1k/TA1dOkxLMmc0B3sMLYaBeD9RoWWh2RrYW
AaC5T/74VlHzAyLQhT4MMCgoG1udQcD86huIAE3fmsxR12x16wxYH//wsDE0Gk7RPPzB7m3jTmiz
Hehs+psS3r4/v8cIZ8ASkC7E5YudvD/Aj3r06Q0wyWP6aDEh3hi2is7MFpYgsmnwM7lBHSrHf37w
FLN8bxrs/V8PtDmYYUxj+tZWWDmHf3/2z8NTCW/CQEu9TadsOrijep4drL0bZRnUKaJxKKZoofZF
8r0wKxyrQu7qngmvN/vwzZAJ6clIhYjGncgypPily+zQSI6yn/eaoe9dP333PPpgHcIPaoEMLgvJ
ADHLSojlauvFAVr2aAeQB9z6Kq43k/bRoHESFFmKnEb3axodRxoS4I8tqqdkCYngCUWVnayERl1s
z5vMEh9yaePAZQGBo2qHhNwg5sYcEKOGxZhZ//Eai4mrf690rDGi9VG1M1OsCR4M4AMgSYXrgsTy
U63CqN4od2WGu65d3HvIXHBK0L4Q3QmwW9QcwKKe8RbAD/poGAFKvTTDzgekzcgdSLje3xFMgH1T
C/oEE0nZ5e/65JWnEnfn2DYPgC0fR8Qbe3QkB4M56ykBaQZKWzGQjk3wdVrEBjuyyE7S85l/jvkl
hYtxnOohANmIGCLDY2MSMroDS2mxxvNG54V4nYhwR8v65ovyc5n8myJFj5CYa94yn24ylxmYjYIM
SjJi+Lmpb6P8WibGiyCb1rQzdTMj29+UafpoZiTkOnWPKSQvH8ZOEek9tzeRLXftEhnbuTWxg9dU
kjaD2KR4N735Rin1ZA+MatOqFQdUPiAu5DuDlG8dy+mWYYZxTbT8gayozxLfPyYErrVCb3YFyrel
ZmCWVT5zycTPz72bf6upLHcKymuaRH5g2XNQxvqyGxYw4rkf019MyvfFpzdPAwt/UWVIDIx+dqox
oRedH+oDUIGmYBmKqLFFa2ImtaeHGMm1NNJnl/QVwRlz6xd5FjqlorTEuXKL/8yKHqtxuZGj8UUo
x240OzQolXFm3kOHKDGKZ1npJ90w3gaAjrgA0ocGM8emVX4VLh1TGWSap0lP3xarD8amj0JzedLL
tHvIXOxGQkvvyqoOs8IOzJGwI1j9q0GBS/Z/r6P9Hyhk/2dS2/+PdLQ22lP0xv+FjPZc5X3xJ/0X
Ie36HX/paDXH+Yfn0LVwDWyQuusJ4/8IaTVP/IM+h69bSDf/euzflbTC/IeJjg8Eke5R5ziW9x9K
WlS2hofmlRUIRbpvueb/SkrLT/qbkNa2bcf1aFrArLT5JYBY/KuQ1pd1PhZan+xAgS27ClMTLWLr
V1/Z0V6bVIWzDpEKUQYbT9rdO8og7EMUmMem0fvrLLX+muoC22Y732Vd7QAIK77mWVoYdBFn9G0X
H00ddGhy7uPUAq3jujfNRKI03ju0sYamoi2wdj/827vwT83w3zXCwv6//jCfv8bhhbcteGQeCua/
K4Qx8FiRN+VyB/2LoPBWvx8S8wtxgLMHaDyFbkOWWjEdRskgivDqFiTyRzVYD5VVotjRJz3Mh8U4
/D9+Ld7vf329XazdtqnblutbwvT+8+s9j0rqJZpPNj7BwkduUWu2H7Xj+OcGDc7GjTGEaTVIqT6t
fnZVW38z4V4B9ZuO//1vw+TqX18mELmWiXFNmKYrbFyDP4//TUhdj17CEozTda6aNrSbaG+Y7lPU
ItHx1vaLhNpaVll5MQyI42a7khJnMAnOOD/UqUNeQk1OzK1M04UlfNo0STZW53JCbBY7ROitD0L8
XdNE5yMd3fFkEJN7M1c6ZLnEtHYNRtEbfUZiMBu6sy17yydbmqcsCLERaLsfHcMyTAZjd5fES3f8
+Yafp5k2qrr1R1rr8/962s8DLSL1wGOGsv35ScaoQbyGEIy8EsnqAseE/d4n85Jj2DHumZKioaLo
ZGilrSpvwGDrUxgwsGMM6livD/71vVVrgNye6SPEqm72P1+00phwhHkSu799UZtrKB+2uvx889it
2R5oK2xp6qTAxDLbEY+N//7ncx9xaeAqZptRRca7t36YUQ4Rs9Nefj77+bqQ2T8f7Fo0XJYbvcdx
/F40sX2DqBE3d20VIZbN+vzztZLZ6hKAJpz3Rm8hb+lrCArrs38+EJB+axnDzEiWr1eJSydeZmL3
8+B/em6jufplSHCtUOSgSsvqYJlJxmgqOFUJ7zT4InpTEXtgljtgzvXI9m7ASnPnI765ofNSU6P0
+5+vF6jTt21NNfnzjIyIiU3RGNnOcadoWzBsCJLpm30QCXs1E9IcyXc5LjQXBTAgYXjli0H2BLkc
NEaXAdK8Vtf1lkoZHHgu/Vtk4Njv8gC94he0IDtULDT0Eu01qwxn8gizMQBwRRr6iq8SlP3ByItH
Kcb4oK7GPa4Lcmo1bLWRRlnpTxUBt+59Uc7ThVDxCRADGsJaxYA8Uw09edctB5FBHIdXD3rMzlFD
Z+LWYRXfOkplYF7HFOpoCb6qZ4hhdfE9XpZo13kUD1oDlIaJJ5D6jeXry6GO41P5iFblVdqYgWlC
UWBqq9hwoPcvEiQosxcz8xBf6aQpzqzdW6P1GSNA9epKSSWqveVBJgo8lD2KsI4DBJbgOtZCBsbk
pWsxUspqx73+WHQM4WuJXaqOmpNCywbHCJ18TRuZY293TpB0jrH3WLU2yrQ4+siS8dExowtJnlT+
7ZqUZnM1RfO2tnHTOzVZYkYxSIyu5VkYz0hcwhwd3iaemAHoLXQVHK7JwjmA6bZiBHqY8v7sluUR
/S3GXt6hTeVdsphcguRrqadHw+Snr3dOWJAAbJn2jT/H30Sqx5vGtD9ifWpChHxJF0M39f1xH7fl
QXQOGIm9PwzTduTwXAn4Sa4TBcU6tCvfWDV+x7P1sRAAD8cKwQXKhJuf15eN40VNDn9H1exbV7+D
vBx6VvJgutH9AlFVgKcZ3PrOMYdzKguwSfWN6TW4B53qGi2Du2bUQyyPCaKrJ99nj1VXN+rJY9Oj
+4Qqce9yDuh1Tu5Gbn8hoton8EM3tPxATPAp7hJ1JO/sawDFfhzWw7zgZctAJ5CrIcvQt9IbresV
8QGavscP0YG0iQ9dhT7AVQVZiTSia+O+Y9q1mToaPoxlbvHPEgRi0h+3sF8UzmEee/qg4zTtgT4p
oqHCdiHxIJs5tJi6FWijeuO4FR0at8Mdbt1m6B8eRZveYd7FjqJbpEqpvNxpJLPZ+akfEmDT0Bjj
rkr3raOHhtPHTHt4m1LSl6bK+J3k2k43tfwiYuOQpC4HGULj9klCEDwp0FPtLr+TlF6ysVS/kDua
+1wPGjcqUJrKKojtxN8lnRg3eUlugKNW1TkHMQJixB3HvhXHcWqsIWXZ04snmgtX1vTqrUhODRT8
U9vxexD6G9a4qw6up903Xucf9JE+b1kwOVo/uIiR8AGM5GLTN6DmbzUcPFyD//wnYFY+LwBpO5n9
ZywRUG1/vkageFVCclslO+BWJpyNp//4EEOe/dunPw8YNutQPaPSUDOilPzFSeMr5LLfmpFfMwOM
tHK4zees6Ljpva29MFYBV7ZJo+FgzZRh1nKz1N2rkFhM5kLtBVuYoauTA0KCXVrck8TpbBfyJUKZ
zvQ3CI63bjqH1l0uOWFO9kM0ohaNXWK4hB0mY2Hi8YPOIgo8ialKtgJ+zzoyGXG5DgQiaay5pApt
6QBqojvjolazDHwUspvqQOMZjGCecTxqQYFBRzgkZEiEvS2v5iDeUF4Tv9N4uFyqa1aaTxE7AIr3
OCJdtCexFaFkRjJVTzN70Oc7r6sByFi/lHS+G6vBKi4f7Tz6RkUzOdBa3dzdOSw5u0xxFQ9TzZAW
lpPR8jdlsv8Flfa+lO0vxO4iiEum/9MIblgO6I6i1Ak7zcfASyx4kYOIRRhxGIbmzMh904w9Qm5k
ES62sFnz78wqq7dNgnRZ9ndggzAyd8RNDRAW5olOapmDdZGd8ahHj5OOf7Ig7Yv5+qvl0K7sG9KQ
ZIOPGfiZCzdi4FWtk4Y+r2GfmOOub5ivmUw+apwOzNgZr9PtHmlMoNAfkoMFrZgOtyRrJS1vHUfR
K59wjb5Lv2MeIksmtbWxaUQP1y1qPuplAA8EWK0l0QZQkuQKcMqLnzO562gEwSvAjuQLFLaksuzw
ZyFEVQK7cI+rsxtgAXX8eO+uaUhGHFkwQw4TN1GHNBK05JSXb/5wI4SM970sj5Yn7l19bUK37ZkM
9o2tGWpXM48hvO41NYdHgHWnHFmzPXr7jFVNrxUN0fJAfvARaD+1Jx0Ub8VuJyy6IpcPvjt/0XGG
4l4u12a0UJp2TP6gWfVRjSYLVnzLfujJ6nFozbM+GAHhVj7C5e5VKhfJhA9HgEJQsP0Ehg5kyPuG
fCAOWnRAGZDvcge1BqILMAvdTLepZNoTj3kgkaH6GgISfyFydOySc6wtH0Y3ASgCW+mRLgDcIQ9S
KY6dH38gveNm1TRn61Wcx80svrpwTk+N0+wjxUknyQZ6WPpKknB57Re5PBc6ysYWRDGDrz9LTeTr
rOC/LtNwF8mcvqDJlp0UkBmcDuGH2uqK1CjcR7wRwND0uPnWNrEpqWv75aulbRnoLuAALiDcd1Nz
1Rh70Q8EC9HmNVIqQ56igS60swyv+Twy+SfQQuFVoglEmg2g2NQ2HoykuxUGmdv8Ry9JDvIL4Too
H9x4RMhBM/Z8EsNoK0mwX1plbHE0rINrbRWtrXfU02jHD7NBdSHH9ttsiMaaeLnK5K6a+69hwrMg
Ua4lk32RPWzrzouujPeH2ELePkdsy26/VXVCDIEGNMfJiGAkIYvllYmzYEJSubBH7DocZl+d3Xqf
wFTAD0EXvZzFRdfoq4PPuyxmE8xTlGyMxmdw7HA9gOED42H9qiKRh/gmCExa3INIGtSNI5LSJomp
ElBiLy3aABuN/cZyUcIPwzN4cXevswiL3m1OOqxXwLz2m00OT0eyPLfriCPTx7WB6lPRc4+NsNAh
D6spfa0A1uIoHJOgE2wRDLydygVgt0G9CsssBn+eFl1yIL/imPa8Yn7aPeeF/yEy92mNuKxcjVgV
6wqMnp4fKmgt091933H36v5nPvt3BG9+CQ+8h0Uf26QWOruxjQYy+y6iZQwn2Z6Vj6QZEiz3ppWT
JEWfPPJv65wObYJWDqEjOmuhd5yW5ByuUXFdpJ6jHjcSY12G/BNLe0/kQZZzUowBRvmIolD2uhv6
4pTv1nDTDO5TXRe0GOF8gYD1hkMK3D9RoduvSRjrlDUB++FocGUmx/8FD/NeivpzXu1rOmHhC7MF
zFmFzJBdUEFUJ2R4pBD9/LMG9c5GtT7h51l/fcPP95pD4aHXWR9qf55FLHkuh1tEiyehwY733aNd
utcI9dmmtMjDmjCSNgaWRowf3UryEFOGGOK3Z3JQTdL11KG1Xz1CH/rugO3L4jcjPcFChcoSyhf9
WUnDAP3G1OOIYPUjQnPxd46N8cytX01ErButFR+lT9hMVWLFExMET5OENe2cDhRQBkIsc0A4UXmU
3hqrvxJkksXQzXsdsauQxTaz8RanA/1Z41tL92YpnukiBXmO8IFWs6zaCaG2e0uYabobBx9pb7rx
NKGIVV7Yp5FQhr7mMPjEhly6zkGNZuAkwP1gc2919jw6Dxm5DpBge+UyD0E6Udb1Y7EsYe6VM8Ho
4mng4Gb18w6eJYkC2m1sdtwzDTuvR2Cjcl/GNt9YidKw+BFSbVbTds7NS2fgmTWW/kOfgbA4Y79j
PHmeKQ62fmehjTYsegIuSwUcJfJvGcQpSDKycK/82dUJN3N16j0MQAnxeGHBO1QPEp2GbPHownXi
NJfrItAn/D8cbHELL5iliLl61EVZ7bAM1ScMMcSU6fXI5THtYmxfO5ovyE/gT/hGi7A8BamLZTtG
SjZQPTnEponJ3EPSbLYJ+t48Mu+Vmz+ug5xZhp2Bb1eMCCO7ntsJG+9xLKVCJRSfexLtu6x9+YlZ
gYr2xDWaED9TMKeiIrQ06kBKGesoiouFtWmHOYUYHYlJKau/jDEH19Vo9WkiXOmvDx0gsqEgdCfJ
x6e8NfaqGYpA5MnHkDVn3xy0Xe88EU6ARcCIUe0swymrmKJY8N9ghwGS/LGEwnh/XYsw5Vk/midM
6rQKVC/erLYK3Sqtd44YX32z/YVnkeR4C1Bh1uf1KV5fRQP3yhbJB5CYquqP61Wi8HqCl7QXyiDK
rrRnbp2PzJFLRK/U0PLemJZx7xK39fNzEJPsptF0sAtV3yOd64AiDmZmCStq0BDQswBFCGaUraMy
5WjAELQ3TgUH6tOgv2g4n9aTwJ+Ky4Am5ULiB6UbhLXBWQGTRv9GmzKl1YJGufCPgzfe+WZ9Yb57
kPl9U9PqHHIt3kS2uMH/gUIhWvaT5wRpC43faJcPMley/QQvY4MeLJyhnE2P/XjK6olEEizpfL/x
TEMeN3KkjhFplZvMiV6cnAQKZ11agY/Oh1Rzwy4toqf8rm/IpPddY2viCEN/XezrHpigns/vmi32
fauNwIEBtamoQbtnfdfkHOAYRzOmaXLrSkR8HCvvYXg5mrszyo9+VP1NXcE4ZHwp/EObm/rZNm1Q
wnr6PCjGqkl9TQaiJiNH+93BEwg7vfuOHZB7tbeQiuKpRyAAY9iT1bGZtD/VqF5Mu7lODv3byHJ+
y46JOmYcCIzC/6B4Odl1D/5NvKgcr4bL3iB7Hcg1CKrAmRZuqnoK2UBIVvH1W715JD0CK6mLM5vu
p9jot/YIKFuHPLatemKwcs+kYNU0JruU+BW5rnL06Nc2cRgXbuAM4LfI7n7OGCbhMrKBf+cv3dgc
vSjPL9X0jXC9OJhpJAI7IywC3w0HQQ9CgEnM20bDexLYMD+rCrjqAnB8kwYybvpH4tU2Pa34TWYO
x1qM2U3DH8JlFqh03LmABbeJO1VHzzbOrosbIkY1AzTPQUniWMzOtfSpNsgnWzKSISN3DLk73FMj
f/eAvPXesSgR8ExYtfwjmxHwdOewPrVAwWIzGjZkAkgEhCDyI606cggBmFrMt5MFOV5puoV8r4x2
VqxfzPSh1Q80zrXdWA4GmQePDZPmsJ7ePYCqezgXa/IuQrQ28tpta9COWNiIShlh1C269mRyM1R6
ERZVYr7okzwC2q6C0u3l3u8YWxvTzjDXLN6ISy1L6os90+TiuB5UTFJ73bkBSOlse1t/RTsRZ/0f
o6T4KAYh9xrtBPr5HHL8aTpFnj3vZY1wXUDu7GemWu2oH3WM8nvNfvCZ/289bMO4PTqOicuBqAXQ
yQ6uDbXWUuaK9AcSGO3W3pylkUzmzAUKGQKUpHuQBXIZHT5qAC3i4HfoubFV7KYm/qQmY58s7Sc/
8hk+SGHAueN00ZGnYEIAlnEN6GBCNwb+ODKd16SCK+dx8+GDjChqdbQkSwFAlbFvlFVce5i7aAe3
p9aGtpcDCyd4Gh6hjwtj57qTJCtQXUipKcJFM7CbjqrZo94O3MwjP6BbLuOficOVncOS0NkMi145
mMLfiZoaAnKqujmOj47V8ZIOnbilx/XeGoR79A0RdYxm/jSLgSfMOnLUQRmY42ySpnWeZHzM6A7t
V4gwfOoLZD/t3nOWNdyO4wX/eaMZH/raCCwzVhDdncgI1PQU9TTud4+4CoPK8xj5UAj6uv4EwO0P
gsFOWr0YucXJEr4e4CrExUVCZ7jXf9m9fJ9b7WaJE21TF6iU5nncDIYr1gy/diMzJtdO7e6HJi8D
n8pyj+jqsWiS/DTU6Se5E87BoE2MQWAzkWxCUlj8bDTDpXPVxFwXc9KgfYjmOU1MzqiCXqnhTZdl
mP90xvxCHLZBojbFz+ihloqzWzKlPnRg2dQw3gMiAX9L4AS4IqM7WpNnXPGv7xbrSZHndCcNL6hV
BD5W4aosRkz0gOdpcNDjjGhPcsVyC+mzJNjOZeVo2U4SXI8ybVuG3KhGXZDMXFj6ZuzGCco1ImrF
BpeBjOrb+rMkfmxSxNc5arqpM+rqMk6mrZ2SRkTI+8Labl8J5qb94RzYGbmKTFNQWIgDOVT4AIfh
TUH1ZwbUvJRikKfeT6arWn35dstwWjOGB02vP4TdLBtgt0NFR9yeEacaLanK5S10B3uXOANdOJoo
DSe0pnWvTrtcPJh9Buw+/Pv93oTm161YP+yx99YK+suhpFDRXSocdA4usK1BPvZegw7INas2cgUG
IqhDqgFCUIclqBnhjNvlrK+QQYNjpcbdFkYrgLBZUYS9a08I4VAL0J4lhhtmpMfmLvxbp0Cb5HnV
W6fGdjfCOMRhhsV8xR6u5wSxghCJnNg3KxoxRxohYCUSPwk0ccUn+itIEUDudMhYRrnprmju26BQ
DiTl8U9CP4x7HCBjDNsZ49Efh9yJEI77FuEeZxrmgpyt2FHWZnVlp1+6D+pRh/k4rPBHIpDLFQaZ
rVhI3W5fRgNQZNpwhE1hR9K2ZjuHJlmsWMl6BUxqI6ekFTnZrPDJaMVQdjgGhl49/htN57Ect5Jt
0S9CBJDw0/K+yKLnBHFFSfA+gQTw9W+lOt6kQ7qmryQWgcxz9l5rmL6ExlQGGljpQa7kZmljC+Gh
U/nfZFoK5vxgLqnknOPZ/p2pOb73fnHn7WmuDA3HjJDOUT8AES4wTIRlKTeBzVo2ooVXNhBx7IZY
S9rRHuGMtgaLBviDqWkHldNluqUhnRC9lpWn08GzSVU8g+UpYHp6Gu5pasxnzVnMMehWRm24NyGB
ZvA+4IIW6fDEoR1spgAZOmt4aKoxoonCND2Pl0kDRjufQDHDE5uB4IEX5BeJIx61g/gTD988XTD0
9sT3rLj9CeGXZg0g07ElC9EP8S5MWiD7MRsOvLn7CP5py3GIyzO5IGUt5so1JbUWYws6AeeT04e7
pRm5JYYwjnOHJLjGrA7wVuHrtISduDoU6unfH50LmzWM3B8351GamA/ZTcTmNMY1argvSY12rTTk
teWd7S/OV6Lxr5MGwVoBN5gJMOmalSmsENpQKli6DReHZJXAkuUKtI40XDbUmFmRBRP9tvi11gja
TMNoa6i0o8bTNhpUG0KspdRKJZgCZg3LVmmoLRt1ljoadOtCvPU0+haGsJb2YdLTWFyy8rjo55HX
E8zcyQCem0DRldB0fY3VLf8Bdtln+Rq522n4bjJwOLNM9qzZzdJ43h5Or6OBvTnkXl8jfJnhv8ia
+kjR8avWmN9eA38H9pnKIF+5/IMBd/1X03T/xQ1V2TKi3CjMs08HlhoeJ9QAprAPW3gYt41GDQd2
EVGdzS7qh5zQro4gsloFKzoKm9cx5R1Twy3uNcBYmcEqhWhcR8F4rPTHVMOOc46RnkFkGgqyI+qz
CxXZHlkA4u+NVkojk63p3eN8P0FSNiEqV3OmCPvc6RseOfERHSWbqBHMVgM1xIDKnGo8s1vBada8
Zg1u7g4RFOeKwjYB63MHFwjhK9wFfIBV7VgsXJNv0+yQd+2zmpnpkjEptGBFRxoarazwT9423Yab
d2/+SrP3RSOmW1jTNsxp3mrnCuhDCYvagEntkNMuh1ea0nzEA4OAFU9cSOHr2YvNdQHXWsK3nkeg
fAtDLx4020bHGCc8ffqZH/CK2KpSxTsWk7YZnHK2mFw6Kx6JLOg33tx+UfM6NdYHWc3yPI72E7Hf
BlGoYWDN8k9mz5819tgrYuEHU7GS7GonthOfei7icNAmDlmRTJ5iUh/oua3DGC7lSgKLX03hQJuA
sw6TrgqAdCDLTRw374XbARKP3afUav/GeeD9ShGI5eiWUitkNwWFnHvXXePVLDc5lmbrUW7336lN
rqYkdQBx+3AGbPljmp714dFSoFHXnFur/u127gLvn30R3okHOyMGawAsGAW6hzhZvF1uCA3PiEhE
Nx/lkjsXixTADiGseF5wC9F4LP+4HdtRFmKAhebskQGh1IWsgQOjU/OvZgmP53Zp/9KsmhnEF0N9
UAE2SVr0y3oT53wb8Ar8bbv+f4E5ep/VZxwXtzGc5Npzlj8itftjlQ/n6otrNlMixc2aA+ULRmdy
JSEY+j5AW0obde/bJKwpw9hhI9fKaF6jhPlgWAQk6ShON7O3QETeQpmmVBNx7PUFg5AqzcHRURUK
ZLCrUzLB4JB4J2t4PucNpWH6LlR9RDvGqqJlBJirZVkNet+FwV/zTFsTi49hiPz0GtOfweu3J8D9
hUb4x9HfHqJ/rtH+kMwjEoz5E9v4p1Tj/zM8AJEWAnhaDeDoxytc4KdFscdyGe1eu8q61TFKgRK3
wG7WmoFICwcWrR6YkG1UxI5XHVYCQ+sJSjwFvudfpBYXQBZMd2R13+uK16LUegM6Yh3ZB+8UUbXl
zQxPG85LG6i3BXp/qCUJKZmalSgi3g/Bd1Snb6a+VOWMCPj7cjlSFDjXLB94djtqPVvTr6aXXLDp
OpwdLA20AK5CaxtoFA37GBjJYKN06LTcoeAbQMseGJFTEGsyRGE2LogMFvza8rDPJVoUMXN7NLQ6
wsvfmTuGRJaQSlhAkHFSkbWXrzBGmb9oAcXMgoXtk3cot61CUNFhqqjIMFZaXaEi78riCFQnVgsw
wi21YZiy+C5gGZS091BgNK08V777UgTfxZzS0R6pbo0MNTqtz5B4NBYt1CDXnW17HBuKE6+jpRs0
GJdLr0UcunmedvFDOpgptKojxdkB1+U50RKPTOs8ci32COLxpdaqjxTnR4T7ozSANKNB4r4eP/GN
lm7s2IRB6DNM69APMzi0ecck2Z5quLeeWdyeI1P9pQM6SXV3JbmUSMtIeKObuEkMLSlpkurhYS3x
sZc0WmPSaKGJuva1rRMgfKP6ULaNf+oTLUHJsaFk6p1b3bPieiNwpeRZyp9dN+zIVN1sbCqZ1qrQ
huDd6aBaafN3pJHUH7WExcDG0mBlERV8wEUA6ZMYW5yWyWG69E/KCDQqiblOGItfgTiZKg8PKd+o
UIgU2Sar+yZ/wMYmmE6cweq1287uKiUnb+A65kDPVTLwdllaoNbW+3M60Oz57PDqi5RpSO/yjYjU
PFMUy6fErnakFObNMC/NOh7SF1UKvFWFEBcouGyM4+HTx3nDJmJVcAi4NthwFhstjgGrhlAXohz+
rR5zzuiMGXtwS6wJW0ELs7mrAJX0tHAnjP0BJpzJCYv0OKSjJyqMrE9NeZlF/DH0Y7TjHPJB6pz/
Dk4fYkySs/sp0rKfHutPa2Ik8hd+kjOC7hfUQB1HilLLgiTWICQknM+1SGjCKORqtVClJUMW+w56
O/PR1QKieIj+NBQAZEiuSmlJkWj7Z6W1RZUWGOUsinZ0gR68Fz+KGslRzjcCp6rqo7ebP6R+wj2f
7Q/IQVyFQlhCXtSDkAk9+lp9ePbgVcFN8En4NB944c2TDAq5aYLwFZQvj30fvFhWnJqybje9PYsj
ddnNHAfTc+QM3On4b9SIzEnuk5+tbNB4wixIklWvFbu7FeWt+Ckrh+vgRLtSeOHK1booe0n3NctQ
Jl+pv/YdyBKVEZ/H9I20iL/ueIgyraIFjIfK8bg8uD17FGC1jLo7dFUSb1XsIrAyfOsoJMFkIjda
cMVbUnIMe2KFiwqsaR4Yj8yVz+Uox44ltCarwpeFytZZAyJJN5Clj1XA6yHBriUgcq8antst3i06
Tub2Wouwx/6U2ZA0DJS3CTF5xioCuwjClgkBJlcOiW6e8ri9AZjABUPZ+F+H+B6mUFc4boXLul18
/iQjYtJaFkbzn+E2RvBNuJArJ3wiTpb6cFv/N6iFIwC7l6wIGEqY8j2aat3dKV4J6hP5pBLrVwXb
1Ib9ZQarCVJYuSailRWMXEc8TaQ2wBeemPxltyjmQxjRlV7oh7GFpx/Mb2M9hvuemhl8wWLeIUT6
xpW+6bP20vjGc4SHivdo/tJpBVumZWxjJOgmHwctaQPtYmxSvG05/jZwt/0uwdwCJXDRyJP0V2eH
XznWtyrgX/Im6oB0mCECXh38cD1LjrDNYThQyvQamyh30NwA/CNMCtiltUjmQDp3BMSNBv2ci4eO
FnurtXRCC+q49T88razDHndziASvC2x2XsOtDrObltzF8TxuEKt88HBdNpTJaLtoKV64df4p8rQs
j6nlocWe12uNXjK6P0AlE5o5KPa8OITKiXRPzg6zZTlDJqEdprSar9aSvt6j7TlCpfElrp46BWlL
mdtM+7uXXhKHRjq+P6XFf45WADpaBuhhBQwHNRxSPIEVvsC8QRxIVpIv33Qv3ZJGQcwoG+kQmkF8
gw033Y3MD5rMux2HbNlGqBBIAIutEXoK/NOMSswoYB92P6KYztHgoV1mIG2O8zrmgLyx5yrdiZ7R
juFSvRXvkCbuQZYJGC7IeBpiVu334lEYmqmsARynUstXh/IajbYsNHRic+EKVaNnYP5qaTljqjWN
gY+wUZ+t2XJcpVY5Bjgdm1r/QWvNo6OFj3OC+lFOLCJYyyD97uR3F2e/x9B5Jm2/Sc38XlpLeyaP
oTjFYXtNLoi1kt1cUO6aK74rINgGgKMIpKro2WO1VozKuU8ni/vEnLkaPcCoNcQyLvIa5oivuZz8
hvnDz/Df1cMXSGRSU3F087QWkxfmB8stdREYM4uGMaXNMGNNJ+oYDhP3h9RGwlz7r3KU6bnwp3sc
lsByIvXUZZoIZIVvoXWS6EpwQiLudOhWh1rlGafq1dOSdUd/vh0ujOvcsU9hXvx1lPOgzWocPM/7
8VPru+hhnwG5+wkKBXVeo9+II810oWZzeYp7RKNt9FfQAdxAO1QUT9DN4SRNtJzUmtCUQoHb5Vpc
WgcYgwItM/VNOa6T/6hEnx0tOzXmmX9dC1DjsNrXWolaaDmqyrx3U5GxiLQ4lcnaK6TjXgtVF/7W
nozhCrTeZkmmJyr5FfvJ7GXROlaiM6bWs0JVqakZDrdMq1tLHK6DlrlSQ0238eS/dMAZWCha0O2c
q2eND+oToWyuU4gY1hyGlw5TbIIx1tLq2FRLZF0OifT8BDuVjqgNC0Z4hhFMED5AjRqUvqSfmhaG
jATbVlYpaU9iiVgp+aITRuGPQCttZYYZofIxgpQpli7OUoduNL4rXmYJ3ExWmtI6tR7LBLO+W0u9
75XhkE4D++HSOO5lx/SnQ7IrnW9XS3fLMajWSea+9Ph4B0Wh2+TRkEog80WT3YzpHVBnsiVDtvW0
1DfC7utpzW+khb+ONBFtEvYz+I1HOIHD5VnM6TNPnofTQCkiP+BInh2N7aMg8T6JKIFWyzOk66N8
myK1zeLiGk9deWRveKrboDjGXvkGfObVJbAEzNRdOVpjTBYC3nG3NbiBlDlBFzA2RMm0/DjFguwA
/343ZsTIdceZSquSHS1NNiv0ySYxpClGqGxptTLbZgpaOAc5pMSbQguYA61iLnIS9FmjylutRc09
xmZXq5t7HM5Cy5xJcH27Wu9ss314SzA+Ewzgz9yx+ofzTwftstk2MUTXbNh3Kc7oXMujHa2RJpQE
GK5HLd3hmE6/cy2cDgP3x9YK6iHHksxxPcJTzAve+CCGsU0hDNNAJcifapU1+bN36C/hPsBybWrd
deEjvh4xYKeYsBdbQWmy6npjYcmeJkuyXmF0BIZkOfLVJWmptdoCPSTEXmx+CuW2NSPfVlrD3Rg0
KLWYe8LQTbuC85aWdi/YuwUW71DrvM1g+nEVgm+F6Vv2KL+V+goIYW1rLQNHtOqsNcgOHu04oQuv
QwZSI6P81ZDEz4WWirNz2tRaMz50CMeTf+px+uxwCMSNAPRdNPYvqz6w4c62tvuMXzE69FpjXmih
eabV5oO6Zimq85hT+p5rPIyKZULe062aMjXPcL2IrM6cn5kepPZ0LZMeBI0V/nUfLJ0dSoek9yp/
/shNjMuVYuNW04CXZfCh8+R2l97YsVE7zMY1UTXGkLbxHtCBJ5vY7QbF0gvMyWpE+d7Ni2Ir4Qec
+adDOnWXhND3IOtvo1BswJansSc+kfohpWCU8myyfxmRxd4iwTZvDOVro/3zvjbRz5LUhqPt9I3V
vIdd4q0ahIxfVV+8M3F9ELaHcIrcvsmZj0ai/jtq731Hai1qmnuRhmdriI9FhvbYgpBkBy0T547X
nJD+po2a72huDt0Sy1Uus7+5N5y4g8OqMYB2x2TPSddP3hojURMVBm8c5vr9Mr36rLCLmV+lqAXb
F8nnyo/EiaIPqKt62PpqVussY5OfVKhXKQXtF0EaHBjxDyKHs8qh0JhlTArd3WST6DZlbDF/nZ2B
czNRj2put3NivjO/+gf8+KI+9QqhpjwYNzch4RUt4paS5HgGIbetVPkIlGLRIpvvlCLySurHAmzD
lBNBnu5Kzz0GYsA7kQVfWQWBreqaXTzkarPdzbJqOc3oyybCP5Js6LkCfGAccw0PUmdAfmbbUwvl
TNSvkrDD/NiE9skNm1VROwfp5QSo4zerMK+40WcOZDVfA09eIvEtifCs3IUpu8X0yHB7Os+59Vn6
0VM67IOWa4nl+e+84qwNpZBdE3JRmAreI30d3vzSnw6TYfGoSHiLGGG8jhL/eWoiDtH2W56xTmjZ
Gq6LIvkg7sWdHNwiq+RNmFFQ7cCZbdK1O+WspPI6+TGkcrZeUE1rQuCY5vznQv0hT0+gH5oNeyR3
5LkyA5wdQmJU1YtXSrL+S30kdCH4tuXt4OXTa9qnXAQxJPi2yXCPbSpt5UcZQQKeOREZsli2dtVz
G4OhIjpfQOpmPidbFzx6KLyLP8f8ngjMUmN33Qhf3FDyS42ig7QVWUyTAFiZfTss3lZZ1nLQyKD3
N/E5c09jEUoADctnO5IXWeaf0Zrhrzcly4lwOUYjh7CILj+Ob5fbQrEBrBO5M/f1KiZK3wQ72w2e
Br5XV4E/bVt4X/sBB5sS8ZfpvwFJdG5TxTOzIQZFR4V37+TVT3YZGdu4CfZhzmx9QOObW3xcEx2n
RcDC94tFXllOiqEuJzOnGXaJoOfEvh8QsgEdHkBHA0CmZ36Wox4oU56EofudcBrZmlAJ+aTxnb60
A4nPFnSZxSUyWV6Hmqyiy8aVCp65CjAs2UGwqRKe+vUbYSokphG3sYYVHuHrs5MEx8QsgHcO7Z7K
ay40XI16epDdiRXgBPdHMK/Na5p6r238n5HMX0Jxx1XS5JQnaEAZuywZiaLll4qrFL/X/EP0Mx+c
P27iv0WJsey9MujJP3HrvDLQuk22f52T+UdYIiVlMp8YwozUtkGcJqX1nATGp182T2JM98J0dNH7
YQzuJ3qql37y7wEZM3b+47dVJRZxD87lXcZvNnPHz7YgUNj0v2Zg9wN6npOxvLWkyTNyNSgIMW1D
C4F9nYhH60d8Kf29wL29KWzW1el8iyYCnLI9Om3yO1D4KqQ//BYgcHYf4PmP5OLWSRPlbEt4I6va
OhsAOQC8mc7anlt1laDtjDB47yAnvSyeOvlh6W1sd5qOmUUDRbiGvQ2SP55NHguc3d+FnfxJDpI8
JJi3rQe68ciApuXbZ4GxEl9C0luvMqM8w5djNUTLwGchsw9Ds6PKGTNToihgpcC0mo7Fw0D1mvbM
La4QTXEfpcyEVdqinx0EfrVVRXPJBH6wwuOL3BiYgoboxlCkJ6gcyrUfRx+ZiLZxkNxJal9if3xy
uJmvsyRhyGIeFjQRTuw8eJlS7PdLnUKfSJdVzOaqM+azAOZY8RoZ3TM7//2Qu8Fmtuwnny5A0jjH
UAnwTHn6AXr2I6hXRBHo6ABaNLyRWooO+EJH3nWTfxHmUhB+iy+ypNhhxNS50/Il6fLfmtGvoBJT
ordezYTkOAQxYP7RcyfFG0vZj3k0jJWgPLMeIiaIzVKPewW0VvLZikrBeXMgTgVHouZKrznn5jkH
7BOrQ4lFZDubzh+LMZrLt0RLbJRMSE1ZrOUYLn54mlDyWmq6Qhx07OyVZ3q4B2txT+rkl1+UX2SP
mRP0DJgqRm1KMI5xZifZNtbE/1Uery07oSsfRm9jvCRbY9bLPS/aZnbZH8iBacY9s497jsxjvyx/
GSCm+yTnQgLgItx2I4uaWP3KXb84WL1iJVBAqRjzrdWmRyZ7f1v1y0wcMrTt/JbJ+mR50x8AkN0u
mfRzNOwRTfKHL5rY2UwVsJOy4T4Rsd1d2PsJy9Ex8+K9LPZePaD/sA6ZmaoN5IoP/jxuTjMeAJx8
wGuaNq1nvU5+dp998zDqkKBjIU2LkhMkObAPXr9NjZBLTvup2NGT44f/bU8+t5dw7wXWm+AxROFj
nXJab+LkS3oMXKsRR6I4WhHDEzGGP8D1WEexNU6r7MWS7IcSXiMD+9oS8uHShlxJbfoP4MFujkFC
ZuGbfQP3tF3mNdIayAdm8A6MAu4jSbvBWawd/a41hgHaD1O1B3ZDRY43eRhWjzBwjnOYyK0BJBrF
Mf/HKRPf3ZLa886rnN9TkJ+gPT+w5NK6S0+cdeD9LsunFQyKFPd5zLOPsjHVE7m01VDK5cyNeSdN
roalUoz1oz2S60dXZp8MxpmoE9lwwVfZpmJfa7xXGetjGim88Lhfxia3pEnwtxJpkoIZvmdHhbs4
YqbGkwo/QD5dTUpRKLVoRpjgNhw/p+MCBCoKR0KjjCzJqZLZV8kWpssTjwkCBpEBbJVJL77oal3r
ZV+e27s0bkDetrukJ3mMHXRv9D13z3z6tTDAI9TLc6gM8jugv19xMgNeY1ubmJnHIYxVa9E1Kc7b
qX3uu/iT1tUzkW64ndZYn0j+FIA+olw9Q81nfJo478bC96Wik6kPkiyaVN/iGoLiaof2tXPqNVPp
6eamigcPQMJ9YvuHSprdOUbXxqrPP1kCJUth6KhRxdWLqZfnht/8CTwcUpGzOf+dhrfUaTc/7WTe
WzlPgCmAzfrxhVKkXM8ZFj4jhf+vFo5cJCUg3k7GpWpDqPyoEzZ5JpvNOEjM0Hgf7plt22cYWIfB
6ZJLRT5usGP/VorOuw3kkFiagPPm4PXhcfw8djxob4WR+Fe+ctlSBHdR+7w+HIb7FJa/kWV2UXpv
3AMXRHlrKQ7qQFlwMK2RalwSCs6kztljK32VE21PBxDX7BdH6lvTKpsCbAImHVN1EB0rjb67Z1W7
i1X2a2r5Ek5lbvEZjL7YG/PqE/JAmu8Kln8NkOPiASrJqf3UP30azOuRPVkew/GkT/9m93yafTG8
25kiT9ed8uLLILDFAXj4bjzJmUXHL8JkFUt7PoXy9zSgkEzK8fdU+q80WaaVE5Gdl26wD4rx0jTn
wgOGypRdnQLmSLgKiLpHNM25Fm6zQLwODKWCtm22RjvTw+Mbw7Ozt6yMa+bmzWl27P/YYn4VC780
+jpQbJIXLyXOLs5jBNJq6cttXZhP9Zg3pylL/3ZO8OAcfJDZyGdpccBj/6GhIs42qxkVOzUgKtjY
5sgjqGBAkc8AOLzEO9KFPdolaRD6qVju9LVHsC0xPe9vDNgXmIdgo/oIpv6pba2nEZQmgzbGgQAs
O2oUgUuMa3pRkfnJYPzIqaXXSRaqQszO6AAA9dtQ+o63dTide3oGjVP/8q3mTwCeiOkEizE9QvZZ
O1q1x8ZjIJDfW0XMd1ep33Ik9juTOnh7N5T7xyuqPYfebt3awxNLUEBrdrANraA8Vyq5ZqXm8XX9
R+m0/Tnpu7Wks8TXKrsvhQMy1TPzNSfWgyBclYrwtSo9Y4elCQoLZYNNHz7yzv8P5KTTgLJTI4dA
WbbubpqYhCqQeyCMeLVHMYA2EkrlXFaXocoR56K1dtksiMn6cm2QfplrX1kJXnENX5zMnE+2X79B
JXkIXllgTv7Ds0wixA5n4sfdber69mDX0bzKBk65EWhNYStnZf8OnMVklpzy6kf3m02xRRiHI1o9
wA1Qfnxym+mcRzkBQUYGQKXr6Y3v3c0UHsn6pM+w7PHB+7E8hOGvpMqGfR0vr0rwxMwbeCpBHXhX
awquRpb+N4CffkgkmoNYwMLz+0UOMh45TFEu8oaPwS4/i6qy1nEUae7L1bGLv+RoslWXMYzLyUGz
VV1n1Fl3QKw5T6BasQFdX+UCNtqvATSBVNvTJ7dPcxJ/mDaJBiitpUEzyu9qgI4AyR0PC8eE8HCr
3M+Bex2yJJBZkW1fEwKKSeGonTB91Eujvm9Uy3kimIwt4yNu4c35rbMnzrfJ2V0fnREttBsuDRdu
Dat0qeIOpPNC668YyDQBTNgTCe225MlOZpEBAZME44uxvwOjErpJvFOB6C8+iLwhc6u1Jcx35fQ3
mkH12RPx0eyW09z3sBtSIqPNPio6DnXWwMB5VdY86KaR9Nsw1q/kqcxNGTTo3WIu+7Y52GvCMiGy
syex8IqpS8oQU2ofzASytGBUup2Z8nAsQEMOnLYaJmdfPC2OY+2NHASaAaQvafv9VLlvRjHo6HML
eCN0PsFw0Q2snI9pY5PlYKuW0aWjCSeEoE3IR2TMQQkLT53t/EsYWgrhLi3HY1YoHvnco4OlQVBN
OETdH7SC2jHq7Qx/eDZk94aL8IV2HkqCNGCQDEx/MTED5U4KI5/ckWlhsGwdauJ+pd4aO7yhveFx
zIoc2k5JqYeWBm3kkF9HMoQIyujnj8l+FElJOMX7w15lD+GvOcwpV+NwByBopB9xLmFTnUpHXTz5
K1mGQ6lTiEUa7IgU8cXpl6Oq6ccS6vq2u8LaJByi6ZT6RLKsiYNfxvm061/JkaERj4N3JwFZlUv3
P79J4WJOM4sEVe2rBXOfHCymSXK6o2AEXhX9R3vrLHBpbEQOYbQbqJGC1mYsVbx62HSwBEaUXwj4
TCHqubAYrswAkh1/dROS5dhjx/ggbfSXLF5FtBIyY5UTJjXoLaXd8tuWtLo46xP3SSgkUZZhEU5P
YO9aDNMMHr2KGeqeSh+GHMRJBowws6Hrbs424c8emkZnMCVjLL2pLcARoelx8Y3VC5DDU9JV/9Ee
7bdB4T6xy36UPqhKAqaIj3gcxAv5VIOhcRX1w3aJ2GFKtlWah1CRamJGNOWlBWF02Fatqb4G9V8f
3bphdu/9zDusyHqmyPGUbioLQcvgWvD9qpE2OKnf0P7G+JNRQp3fAOy/eQbyvbDln/M9AvTl9LDj
4j6ZLDDdPKpuxK3Wc2xfF4Pgl+nGnxaP8u0yE5cwFwV8BhxjzFO/Gp9RGR1EKtWrtKgJ+4ZcJ0Z8
t8sYXUBFU0tavbN1rGglZbRvrBDTR8Wj1COwTlcT0Eo+dhdlvSb8YmbRDzsVdzjsNMvZGcFFl3NL
CIjH/dhAEUswHfASpZxd2qbNo47tj4C6yOeJx/MCl70QyxOu649cqCc2bxnwLGsbTB7flhAPtoM2
1XAtZgBGB1CfCi92W3nPSSGiHT2mZkeG1KMDFhS7OORJ73uBzex4/qq9uDoFAU6gsVKkuPhmHu20
5LnwzFVXsfjj6ZQsL4bFO2BMzPJhlQHvpX4LpfJYy8p7DOE8QAYEzhePHkqKoExP0ir6nURK4FoA
7rohUO++YOY5scAbCaIdJSyPjyUujhDs1xz9sicSkc4uWPgCz/1PTHz8LQV3/Dx7/U24lXeFB32r
Cu5Kaf03U9avoqqtY+CkL0Qb+yeL82ma3UrrFTnDrp0W4xT03ka4lnXx8ri6AzoRF9n7vAzakKFK
be1GP0FJlXrhvglSZz1RmaDtSM18CviAeC2LB4umGAe5ezWo34brktc1xvR5Ed4qqURO+8RThwTC
w32Zav5j4/DEW4zMC6eqLK0vRRmocy3S5d7IAs1UqVf34fJSmeeJAoIZUyNkhdPuxibAgOAo8QTn
olzN5OoMBrRMcSw7/02hFfByzdfHFhNFOUydLKtutdXHW+nGJBeapxHZ7k7a9cWXDsPysjlXRlq+
xV4/n4AAkA5wI1Kusf7amogaJ7Mu3sY6cbdjH8tLNo/BufQzJjd9dzHS3Lkt3N1u/35U9EyqvZTo
vLdYuBx9IkVB1SVXd7CALBpOsPNlklzHtl+PvXLXfR/015le+4lrr7UvCYY84RcSbPCX6LPjPxK2
l6TI58+Sr9Se1nSw/ffTbuGyRonNultpmL/of8yjHLCSkSkeRZB6bCtbZzwo8QI3FAUlpuL7kg/h
/d+P5Gw8YnLvp39/CdixsY4nSKKxhnDUYJy+//ejsgluU+CHGjdhHMZsfG0iuhL//secQt/cOJbY
8bvLzv/+WpaDpvCy1NwaVeUe2XgTqh6t5hnM60cckNBcuGDsFtdTVyZc05UFTlopo2XLFZO8crkj
cf54yq3hsy/4ZbidoXs1ZXeJFs9+HZf50LMJ/fKzKtvLjndWBA3mnPe2uReV3FphbL/FRjk+HH4W
mPF4KG2ngs1UvGRW6rxFpU+Xpf+xihKwrBGiokw748SdzTzVTm2t65wAxUD0NNk0cb0cMgNBR+IR
d3OLyeWw7lc7l7REvk1sRm25Gfaco02XdUbockjhXRe7vDAsL2LISgTqZkEkJGnJd4jpjnc+93wY
lWttLRX0jxZz/GOcsXOBu+edXZtH5BTxk1HPLBeHZv6mHuvRSHUpfXJy2LOs7ED0gmZiIFCOr7Ph
1EQcDO5v+qdR1iTbLgkcWNve8Fp62LaI8ryB4GrW//4JJFaQXFzYr/qf//dPpSOnICG6x2yyCvED
TEoT1vhz3LfXFjIMGE5XkkwreK/yDE5I2xRsjaKA71UhwdpL25d/VPQfhSTrZzFn4kXkDB+e2Xn7
tp/g1gvfvhNXcuEWoxNkclNsYwQuPtvM//QPwv//QSBs4611uodRQlf1Rxtu2xyclrAwOa7xUy8M
XUKw/c0ygmkvA6u+hlE5bZtpsF9ZJXKNqsroJ3USigPNvHHrvLl4pHQ3YazJ2vQaX3y/eQ3Czj7O
SYsYZEbaYHg8p72uKb5cmDNp++WMjglMqOIPWwctWHxecyeM+fDzoyIShj4QpgS0bXUdjPbX3Lje
vo9nSfFHOfl1iThmQDBkhFlYrXlg047eJnLJe1gufcbIPg1DaMgj+Ln+MrmJ2uTghS9uKeubZZXU
YFRb/tj9uZd+eOXEVudbISt3k2NJubeB6W8AGnHU1j8dTWM56YWStA21R77b7BxEMp+YRH/CEYSU
Dy/64gTyW6Z5+ZMH5tegM09TElY1CsMxPSUQeDk/kpIquvcODMWjH4lSN5XLma+T493BD71aUIGx
Z2lLMDPwcUkzeXyy6o5ZKql644BYeXzhFFieXRR0mGiT6eHYLyykzUvNFxnpkpn8GkOecZGTfS0i
XECXS+CxNW3lwHKxchmDfXCKkT+5SQ3JnpBENuviqY+KoG2+WHm4bKsSc8f50bwpZzB3OZeJ//2I
LrW9D1DbUbPgy586df/VNuJIcMb7LZ3mwXE4tpr8ZYjs5CLJ2a4Vo55vV8m3AbkMiE/HuCVxGq9N
H2A4wRWDphk/MrB5/u+v/fu7gbSmY9CHDgaU5Bumt/fbqOShbwb3i6M2ixh72A+hVfNYLmSxbToh
DiD8/o+t81qKXFm77RMpIuWl2/IWqoCCghsFruVdpvzTnyH2f2L/ceLcdEA3q1dDqTI/M+eYyV14
cC5qY/zwCja/aIiPTj2Gz1Fddyie+WeG1utoGv6h9HSLb827d50df80fYIjpHg1mp8VsyGqJHQKP
Qaa1ZKLcD+Ryw+i5GBnzStSvp9Tir7WT0n5k2AFeiXJyafGnW1t08kozQnZSga5eMqHaoOlgujbk
6pqQ4vGfPxhFZ50amy51PqzcSHuSsWac/j5D7tOdTdIB5t/OrWFf2hhJM428ZWLgqAzi2NpNllM9
jJaWPI1wp05po3RnmxTt5u9orNmtPfzvQ/Iukyg7Ox2lb2UY1aNVI0MiIRE4Oh52Si1mATBfm22o
4444arJg4kMJFjnDz0D2AiFeqfHcVT4WOYdjKDHafwgskLYWbQoGzzDfgLUdtAAookodMnlHZOJu
GT2qPmIr40fPIXxfkpp7OF+GBmE79SQ1bgjMru9RtpsqD3d/v8fmfFrVwjNuEIv/50tKFkWnLoeT
UvWjvKZhIE/K65m0Y9M2Uu4wTEEJImMuw3dw3M3TDHRcWhmJnCDd1JMZUDiobqwRJDcszgRx6m3Z
IStM6/cqJvBQi1ufh3meZH96ucHbwSIiyq0RkE6N8rc6GrmnIM6QHLPE/4r97yEiGBV/+sFSIBxX
Vq03W5Q0B8/NvpOhc35sDCYymd0fldbSA7QOEmAV7IQdcEzXKrv+96MSo+//+3v//dP/fjQzPyjZ
jGWbBeKjRcjgqSD+4eKZGfdN9+QMw7gjqpyyxmVh4GQ5OL0uefq73y3p4XdncrCb5rOY1JRl6Kb9
U5zaN6Bs/MRCOd5Np01WU0PYGQELrM0TWjO6bnk1s9I+RqJ7BownibtN1JWedKQVTTjpBUDQOKOn
atk2PTbYq9cIUc1lTeTKo2FheIt8yzh4rCCt2DC+JsP4zwf6//1g/qNONu96pU60lslTxerz3Okh
S3IGjez5Qxro3LaXHZHkJznZ9jHQDYTberdV+fzXBOzlsr74od/bKrI2b1nVONf5s652KnYQEwx0
5uZqG/ReeEZjFgIjwqiHt5vYjflTqO8pnhcTfXJRgi9cU44Xy7+KIuw5fxpDdw5/b9U+yUYCLtCa
OSQYbORoOQezT/u3xj4nbTze6U8Qr8aMUz3Aw11y7ufqrE1ywnwmj1rIQO/RYveLctQjliCFTU92
U+Y8DZy+pyBWxTr2gHRFecF0xEA84ibacxtH84wF6BnN0tpyW+eo9HMJBoi12g6yonmrAiuYP+kl
GR+C8Ip9qsfRuXCt8Dx5aX/sBbcjnXTNVvKmBjrvfHgv61sZ+/NgGO3d//cji302QZbJA5KcbFsJ
LBcuW4d3V3T7wbY7Zga+vq8J92iqujqF1dgsmvmVqe3wf3+aISGet0AIBIVq1hT7zmd8RYYRfVmh
Rxw14LNDxoqrjoeJjKPRPTMQd48QGVeyZedUFOzpdHXDoBquBNzkZWVsu64wdk5cfTDmQjTT6zv0
YYjolVpxw0Xb3ke0PUWMVLu661+RDnMKdoQiKhpwS7K9wBvBGwfT5dCFNxvxoWX2P83onNF1PzZp
vg2chgNhJD4a2mlBy5frO9vFp22HH2Pq4HZVW1mrL03zcgDLSJWKovxlIOn5c/yH3e4sDbdYwgO8
TiZ8nJQkjGGCgxEJIH8JaWK9F6+UET+VAkOcHf8rWeaLoncPE27tFGrI1vJixrr6ipK22mg1Gi8Z
7uHRNGshMYxMZEzWpFBh2MNyrCcOxKRVN0vBJtYHDt5YDEYYmwlxWKANJatQQhqlbkF6hC1uq8rh
AagKITds+l3Pi3cZ8ImFE+DN67v8vbHn/zfQzIXmAriQ5EBjKUDXRdVWrnW0hhoRyUd30A8y9SGm
akit8W5vqtB7MVoQG8JgbGowAQDVIz/tXG+3Okg+9MIBS54+OLthd++z96RGFBmNBdoYepouVs1S
xowmvEDdAas4m3L+FnMo3g5n7F6QJ0ffWmzSTucfF4P6jiK2d0bMXF2Y1mucwjoLoGBQ+mf1hjFk
OO+uyxrqvtZsahMWdpbHtCqa81VN/Qz4b/U1jTtBHEW20WKyOJm2l96XjWZ62caqPOImu2Zy/n+Z
ZCLE9pyV+EpRKzYGRbE+ffZi6Pdllz9AjamgKJrRTvXOtZSltit1bDsTbFZE9yw0Ut25Vl33kUa+
tqpH5khaLHmcU0BBdvdh0S9oZIBhJ8a4ZoJJykisX7HHyTayZ4nTOPFP4c1p1ND0wTP3y7jmKw2j
3UWuP2yHWZ3PAGLsmIgGbb8SkWIUadokARXsOPBpRfohr0LiJEO+JXDw3+XU3M3pGkrchtyMEXE7
N6VMn/w7cJR2I+/KKl6awGYEMyEvGx2yLIn+1XFt70RNcFQV1k9lbqltG+ArFESMu9XvxLtxaSiV
7p0ip+0uxgfXnB18Zn9JBGYSO3NhwKgNjWrP42smR56as3A6lExFuZYxPaIdiAbwjnzICudIw43X
y9SNw3iTve8+mTHJyZ2jJGFm0d4Ne/daecCCqjTZxYEXP0rHm4hvw/NMGg6VSY69JY/qdtd5V20A
N4d75Rx3iNxGJCx5Hvxr52rFlXIrhYkIMCzSD5nWwyroe0Q6eXgm4QbzAyd0PlLxPLtp+ZszDb54
SDd8mSYn136IfdMkAL3WYfnb/sXxXA5q8hnCoWX4XbSfWCaSrZvZnwWi+X1H5mikgXGACEqijtk9
+wNHoEa8xN5l7SVLBwTelMi9qGiMHZq1sQpgfLFj1KbQPkAmFFdCtLdpzEPZY09RrX5mhmJeE8cw
r6GpYZ/iGcllcS6Q1l9bK3fPmBw2DAjeVJaMHKvZvkUycU1z91gwOkKmjq4ULiDxryZylTysy31B
LYTtzxfU5WPzLAhMXw60QR9A6q5o5gDHIBVp53UyPrOrV8riQwd3iB7+BxBK8/T3S47+2zG04fHv
s77NoNiAJNj/1ddxJ0xSOduvoIVpF6YCrq+kFqXkth8Mx+bQETbHeZNEN3NK/jnAfX4iS6zLInE+
7Dx+b0rtCH3OvHE8A2bWZnPcfGkKtz9YdkksufKJ1UY9ciYah/cRO+Qbt8YyDpP8W3QtIYaj5N/t
nWw7T97IMv5uMf285BYCyCwxH2Bkqcc8JuuAuX0SiQ+wdfk3WTjvCZ3Ky/90YWJ87Qu7Q2KXFNYu
09TcqUX4x9ygSBe24bb7JMMxGmRht/1rIUQyjmtGR9byb9iTtQl8xA59ouZQ9TldcpuoMmcnx6fQ
OnOXIM1YCbNXSzjx9vFvooIrkExxReIoW7uREFZ8FujwCxTiTYO8IhDfZYi/qJmG/K1vPChbXjNe
LW7sTayq6oQGbl2Z4DygVcjTKGp1+vvo7xen4N8f4ZwCbePsTasdbrxH60Nl1uHayTWCqdKBjVYf
MIkJCRfd2CMHvzuR9cCBVi/8uCC+HhnsnIZhPVs6g2Q8Rxj6g+mhR5e8KXIM6jTnXuEyOpqU34Dd
midLsLFZjr8NsBEeG11al6hAw0RIPChIztPd36esyqwLdeWw1iYLjtBfRRjLAxoap1/pvfFiKdHs
pO3U2A0m+DZVeeaCoAv6+zAJxvJsOPpnYFkSbxSZ2wnt0SIKI/2UzL+IIEz4Ac2mG9AKeyYM4/Hv
F0LOEYn+9/O/jwKDiTYmNtgHYX0mZyMgiotfPEP8z0d21Z01MepzCEfwoDyfO/LvXz2YxpNrmQ1A
QL9h/obJi6t8YDU5/4KCIgfIPlewjEGgNoTpnVB1/3lmee4dxyUPpp2SjxlXyGwRJ5W01SXP7Vc9
rJJbAtUJWs8gd30exS+u3nwbAyMj1gaEk6IzogKwxA7buHH7+3TIQanz9nom+Jc9UyAk9bNjPyOz
q/fJECVL2od0VyssqpFu5xeXfLJd0+DujY20uEDr65e5HP1DV5tboy6He9nk6DFNuzv4nqddrEQz
4KdVijE1Jv9gRBBnW9ZXpRUgLUNZPdkM5rbYxN093hhgv86R/HRz9/dRUY7mbhxD54hWxdwRCsuy
wZUQoub5E+mE0fnvI/7jGeG4rHsToZJplFgdJrZ0yGfrIzn0UH6QdtboH1wkT/MU0ouDdC8n88Xh
eVSGnRzZeVYok/LIOeD52OYEka8U5cib1KwfVhT6r3TvRVlJNI4FWdhKc1+1tGd4U7I+MJiS//1c
//vpX0Nspzk3TjjxkrXtDj6E/u6ZJ0fl031k/LW3gYeuXW0SWNTka8ok8kmi116Ujqx3o+/9ZsZg
It/LzG2dpebaAWL9FlIWxyJZtUiyNv8dnuplvkUw5j/YDlVSnej1MRyCf56Tt5coHfQLbJzfv0bZ
gg+xUk7PMs20dISqooPu5rM38Yvh5BFZdjVjX1v7HfA8xCFmWHvzaD1/SXIEkpVmDwzvzPzFBRW3
smI8H32oPZo9mzwjHPPvmi6XfbP9TvSMgkloQQAoscSntA94hXjxksr3ga9XpGjNY8T5fOx6mDC4
T7nud6NRyR1DiHyHnyd+1ue68K9tdvt4409l8O7Fo7XyfN7EcroGgzUt/TSv72Mafw65bv665PtW
Ucut5Vr+zD2St4GoLNkHqOawkK7x63QvsTXox5R7cGHMn5JtygsQEB2stJGtYvNeMuU9UeOyGy7d
4GOaje3z3FDX22ZZtXHy+N+vACkVfAx8hamTufCfN7xuRN0SEsibD+byMWOE9gpcxO3a7nXqLePi
jcGVhgXbgtuhccgYcBX9fsywoJAWw7rDs3mBbGil/zmeJg6kd3CT+soAA8T6fdaQO4l6pNRTj0zD
bWqrubVVI/02Sl7O9rFFnpmPk7dO8hHBQgWFe+pLBmauNkRbjvRw1VRFcNKHjhediu850UinVcBA
PsbCPgW2xWMfjqg94W1xeqQ+JN756ceybNxcrUODO7bLvz/jXkDmmzTBIQ1nZkBNHo7jpAWKovyF
CS4RXyOZxcBxl2BlMFvCwF7MVIOnxsflXpjG44QTc2XIAO4XIA1MpIC5lIxshNB9tw2MAUN92dqs
F1G+DpiE1oPbfhjwsXZ9hOtBifCf3SqmfvwV/jhaO4AltgzZSBRkQjptSdmu6kOgzX67rPseOvN5
HCt3l+Gi77KH1E21q92NcE9FjmEgf4oa1HJpz6DMmro9RnFrr4/gYByeg0VnPUci7TZTyRnmMOld
17OrYVAKr5sCDUXE4roYSazoNegqAeNgcpRWmJrnuKv4ccjpGqLMfWMprXD7o2RHz18s3JfB1/BU
q/yUyD5Zg7kkB9IA5GSlWP5wuvK+WFtaGW6FEHhoAE8u8jHYh9xxy35y6UWxovRRHC9kzqwr7OMt
8vsal5f+aniGxMsUbQjiE+eQYjebhLdmsP6hrBmPy09hIcipQomI1D2MPGKc3WlnuFc54c+dYwuH
FOrSlHYPPgDhh16PrpInbm+1lg1e0OVhc/W76DHpo3IiHE4gLvaJyN72mjGR+CvOQiOOiRku6Ul5
QVYquWVsv9ZEyj6F3Gc/iIsyb411iaTlqLefSsdwtniq2nVdtGrlAcOJEhSuRIiA6nFNeM8hfuo5
egHAGhupOllDCQe7XmsDLYt8TLsS8b1XmHsTzjzuIIgPo0XPKfGprVCYMeSpEBA1kX7UzeAFQNoZ
mX6zz9vXvEboJAF+xdmJYWF50kVxHkp7hJJZH2RgtusoD38cdFXMO0S6ww//pdn1MYgRxgEbBhM7
/HYmTYNwxSYY2IFmLKqySv8OzXBDqsEjuV9iW0DyT3kGVrLxoLZHFgHGqEv07kqQFU1/jv2J7HU2
hULfljALNn5yCWue7oQvRwZ/9tnbzNiA18EkuSzVBH5kvQrW2lyLMX1V6BjO49DubBAxRH2hefbI
qAiKD6stXQYVYgcNai2socZYPprMOsutYUzu2hgAemdn00d1oGlYZMLGm0Wu/G6gBQ3J7sEOqtJL
X49Mr+22WFFxVosSwBOtZHAAYrHg4Cm2eQtwCfKYYpITcVTov0URvw1hTYwWTN4ksndxDCYLoES3
dKNDPmpQ3gyn3iDyBbxVh1++ni+zXGQn5ZRoxZvsoe+cegFagyK8ra8I2WZ5+WhvccIRQ6imZNP6
rrmLSmI888rYeBlL/X7yqEeAxW/amRM23FRNLoQ0wY8Oohk3kbVw+TmuhwnYUDHN2dkInTNc3ALw
ZcZ+dVGh53HT2xDp6J+MnohUVzCyFxE5NTNXO7T7hzoucYCT1OEa2l4X08ccu+BUjscPlz6EpJxg
JUaBgq4Tzpnq6tnW437nSpWcXb1G2A9m0rA6xikd/UZJFAvGkgiiQlOAlxXfjbWyeTWLBHixZBbS
sNcNzL3ruhdsAsE5Qyp9RjR7R/1UbgWKhN7hqgFFjjehT/ZYKX8zGZy9YWwXoeWd+9K9Q7P7aLzo
6AUjAIRs5VX2d+uiRUGPdHImCAC4XIYtRWEICs7XjDtV1Lg1UfHwPnkOzeCpB+y5qyT4OyMkq6B0
n8AbfjQRbm+/Kt9k4W1dG9q2l6JYcSpSPex/6ZSD4crdbY2qlSFSee2L0UEwBkasUpsCL8+uiJR5
MnoPLtMre3STCJbuF/VAirbeQ9g8qXUUxC+l5X+BJACaG6/JlQRaJ1JvzRKBYZMF2zPm7Sq40gw3
ezPT+DdENRtZPt95zAldooKqPctZ6Z0Ov9C75xSecX3K5mfTbvIvrlGoTtATOqMtN2nhI46hOlvk
x6ocXqQZpBtRO3eWEpuow+tISiA2uUStbGod9ooh2ZFTeOnjekUL+8iQ8lC37jnQPeymBeCSuOCF
8I6ptaEUuWVI+zeSsGJ6n5lI1qbs9qtjlblwz2TnbKxgWRrOr+fhG29FzaRcmM9t/d0nkLZ7Rc+B
XHJfSE8+kSWCV8BMEmopI3kIv3I8zrtSOU9w4heTKNMlpQ6XEi+3YTGrM9CCLJUnTgolT8YaEVI4
hCz+I9A55ZL3susCmGonC6YKKQMdwONlj9q9nDJ32aHkWxCSLI6JlOzpwmgz+e0cT91dEMey2TbY
4bS+2BtYRFcQnB/kMMN2PTnAJKyQE3RAWhq4WcxKYv4fZZoiQDqFCRUkP+hupfn6D9Abk/kPEkf9
uyVqCweRhDkfKUCjLiLU2QYpGnAigrAUNrARBo8lUlHFoANYuOrdfhnm4s2MBrTfMx5N6vsu1Q/J
7JnJzGLLo877r8IuTzJKtC1i8zmvAsT3Pu4FHTkx81vgVvBfGla2PfEOW5LDUJtXOa2b+UMS4Yvd
1JKlZrMa6A1yF9sHAkrsjgVoWElRNEnrkBvp16D84CFog73hp4qkifrWECL0OGbt1c7EPtaZo04a
04BW58CNlFst2ehuJwt8GOGqMMBagl8d99mSEN2CkACCdmwYZgOJNAw/vHD3z3dMAcQc9CPtCtHp
vULKaRcrMqzXwMDstdNb7o5lO86NjtlsbdZvml5NT/pYAxcFeLoYJouvTcZLEqXJNkmN6CGyvWzB
jhukjWp+E/y5iBKn8lZn96zXnBMDCivf1wmE1GHCziylxChmjQfReuALRylWDHsUnEkeXLslXB5Y
Awyk6FQa9OCYMDTuuWWuKJlwmmSGGTODRTKWpmqvt9bRow5cd8Z4bmqs06WPRh7L/x5JWb3SlI1d
wkk286XHzB0BMb6ElT4NP73JOCqwAyK7DG9ZjuOmMdJ7osDDFZ7+Hnbiy4veeTQxgTswhIx6jhjw
pnxb4IkxfPtihs5tAm6MtLGNdlLoCDQj52jW6Qu2PCqRyWRGLkkeZ3C+61OHutz/jibgn6NEbpUW
D5xtH6gkEXv5PyHcxCAvmPkyGF9YthssKppCbJAabCYXnlzZradGf7Uqiq1JedDuOFZ0FjOmB4E/
ThgFYfBfgoM3cubgYmicC0qDm8LgFnUJzKgYznaXpE9xj52XhWLBWsbz8AMloypWNrrwDCmRpr0k
pZ6j+kFv4zXabUQbt/SiPluTYhUbzSL03GZhONShg71k/485c2hKIlGLTQ/YiUky6rCBhDxex2rp
k3S10l2tx6+piHfVpfEQRcOrG7IcsSUYFWTxeFZC1GC6i4vYSa+90tKD8Md8jUVyWmTh8A5NVbDl
TFZlzdgZkZjYtHX8YlrqK8jE3GSrR6HCz2x8sCUSp6n7bFwAbzornWXAQUUxBWmnQDhN4pLOjA9Z
sr2AzwZC3dVeKnzPfeMgiAvPgUT+2E4mJmuqPawlzbfX4eeppUdAm94vXfmS5tk1C8o7DQS9B/YR
J3fO9hjRA+OA0gw8gDW8I8ltloYkMCe8cCs/7Z41RCLpWDo83X687cBZccjZoB4T51kO2kuqXF7X
HgOzGshb7nV8w0iCUonWyhUax47lOQTUAvUla0XXECZjcIRImS9fE28CqVWG+V7Np76ZbuLCJXcc
f8LQo0ZiabkgzgVrQ6fv3f0g6+coyKuXxBaPA4+b52dnwuaWwO5ooKlJEta+GWn3o8JKVlNzaif8
CNvB1c/E437XUY5tJWYYXBjBzbAes6ArsCeX4UoK7dn0h4MniLy1LPM82MkNX9MOycO+1/yXhG34
QhbZB/EkuLc7HG06Q4XI3Ggo4Rfu3oW2TPZPM6sYu4cydZBJl9bR1b1lwtgeX7Mkbwm9eRXu4dD5
4PnqPSzVBxx5CiBE9twislz6nnOsLYMnDEUe5UmzCct6P1jvDj9VP58pJ1H2EaA4XOgxcCjfG/gZ
N2gMYwVM1JAQxieU/a2j4ZYFcQSFyO9+1dh+E/D094w1TsX682brjySD8EUGtKWmMYnKoAjNNV44
7sYFU2+QpWJce7r2YjIfXg0l4oUYl5fTj0cHyKAXxOxo2H2Y/fzExju9AeyftQZv6pMRAZ7sunrc
h1Ows7zq26Zu6ix/ttBj32/c+hmuMwJQ/8qdOGx77Hhe7357uv5sBhi1U6GeWy+JEBWMVww8J9s0
P6Ow3AY1faujqQ+Ey2vhyR9r7EHs2KraltY/AyeREbf2vsjGV1N475zC6Av9FeFDS8XqNKzri1En
7RftcYRJBLoK6sooJcghYA5LB7iTkCvDlI7Way+dxs4esmDBt2ldjBh3sN6Mj1Kwp4mb8VJG/oqK
kcfdKn5HAFbroCYwJxBoYhLBDToxSaTZG9LsY2z6V0Xzs2BVZy+ZsvNYIEcTLQqZlrXk+GalrDqF
9N/s0f0EUvHPdQF78PfJIdtrMv7pbOBkHWplUuTeMLmSCyceHWEPS3CIeoZHlVDrTxcUPp7Bl5q8
+8C3/XUm31J09StyAT6TGDQl2RR7Qpi/Uc8CkvBP/tjkS5L/JmQgLP3oQoa+ujfMmZhQeC9e92q5
HTlPnTo1rAm0gOGYr7EAT0wqCbMq8Qg4iDWkD0qro0fF9sBKEnJEG++4lHUac5Y3viAGrcS71aln
28HfiDa3nCVJmynEwcfBsIIiSeXpIxd29S0CmeLBVe5bXB16S7+WgzDxKKgjFfUFPByW+tAD5OOQ
jejDe/QodL2QypAAOpbTFj4eRc1SfvqetncG9lw6lLOtHeMbtOHIbVon3ETh+KMYYEwWb6aSIwj1
3KnAy1pVuMxD/zkT2jVXw6V1G31thsRgtApli63M37BJTjLsLik8RM1Oj0ke/Fr1gbjDmhl28dNG
VOnAqUoGFXR4PyokQbLs4dCo4NAnxJFjMV2BLMeILuwUMj/jbSrgre8OKC+07Jxjq5vvVKctdg4u
9mmiTuigNgRGfJyNu2nPrThqrHixY34UoXodreIxcuxzKrOvFGtBNKu72FGGHGJiUJgsZ2Ntj9wX
5AIGEaoE6QfkZ/XcA1YE9RyzBqLgcekZerY0rZ8xHix6ZuUvVLPIFVtYh1SWUuN6pzA4O1n9Lq/a
aLG55WZFZ1pvIcM+VQbjndEoamYzDyyYyQBqVL8GvPzcuyB1SGonezTHRgjjxtAX3kBFF+ISmCYW
oKhbMLLmNYpG4CHJKyBMLOFsMhZtmLwL0OZtjqSWeC0Ilcljxdxt0ZnFV3PrjbUbUXFMLQkDIkh3
Vj9wjwS8xyvJcFZGz4RXDgvEN6+ZL09e2t5E7pdoU9xP20zvkEBo32L9O6sAWhmlcykGDviOuEIn
viMGR1yZYEoZ9e6ZN/41K9RNEmmCwZauZE7OG1vMCE5H9oCTzSZzDWFZ9T5oGkTZpAR7RH6OQVGN
aAh2WELmCc6lz7ZlORu0F0eV+IGAW1MlbwoYVcxVUdE7pN2WUBM9MFtbMdSviRvPKXiY1zGr72WR
A0cpms3o6VeroxQc+mLPIBVwjVV4i8nbw7f6AG2vTTkrJ02RVpGlX5VnrEqCvFd2yvrfNk4T5SbN
EugQtwDlVODHimqk/V7CQTbE+ToL39qmO+FFeXbMWWUQ2B/zpNBjtL1Ae4wC1W+6hbVB35sU30LX
noJOg1ET9j4Ml1VKfA8Q/h6jPtIB1VUHP8s+cqggGGQxO49sEQsg2QetPPWy0dHvj5exLu4C0uta
iWk9a2yJp1kxbzuGjv2dZ/WqNYOrp7imVDt0zL7gYUywJruRSCfUtmj5qn81Apy+g/cR+3q0cbQU
TkV1t3MTlYZJC54TTdq45U5pyT41vDeLHZDNxJbG9jFt2tdkDJ9SXRAajGOby7KT8t6i7iQk7DLU
nKxukm8jplh14Fx0PDdH39VqKFdnkdLXcG9tQsvplgPJGnL6x/SBGXAwsEyFCVA3pNrmrd2ucVve
8lkuWOuSnX1R3gppXRvBm2vk0uV0zjcxbli2qftgQqVcWo+qcRJm57jxPdgrIz0LjM+30adqqCWh
bKEWdWvm6AdE8QbOkPGz1b+YCdW8m4EqxUawneLsTnJBzoTUO5fkYSiESKeqTT4qSj8nc84uuXVr
o08ojjWy6V3Zc6on3SF0QJiXwcrxGvOgp8UOroJaJpjSyTOEmwSLqXA0sE/xHd3Wva+crTeKvTTc
78QJ9klXX/l5nNDNPeaVOy1jkGsYXN+MuJh18VRQCf6nYPRXo9acGAuRpdCOx9iyfQgpJiF93m8/
En1ROfA4muPQca1T8t3a3PiuLLQWVYCKP7RQ2bJZDLUXYfJGkbxBS50/JarshcmzN/oWuhvbowIK
4dcLiAEhCly8B5z3oHhG2T0HMGtgv59NCiU/bsWD5vDYI3rDdMA2HBxUsSok//8onp7TqEP2bh94
Fn7Qu2M/wFcKC4KxIPdfoY89J/lTn6JxjgeW6mPgw9+VAM/6eT49Oa/om9hMGS3nI9qUTtcuaF8Y
+QXuw/x9DAPhsgB12xxKRDVxy2LyMYHXYMUi5S8FlobvFCH8/L4IGcNF7kcYxP+0MbHWJjdQkVXp
punyhkeP7KqKiqAvY9xdHE4W3YrmAMm1SR8gXSmMC8pWXNi4Mk5Ll3An6CMhfOm0fslSYtapob7j
qTm3JQtv+qoFZHSosXgFpnCENU91EVg+UxOeDNbiaHjTXST/WVHfcQbNUCV/kuvSG/jBrTDmgm02
MRKNPpUI1BwQGFikGy9/nPSGoAALi5qOPwPjeG0SHiDR5g35I0Xu7Acmcsm89pyGDJT8g7JABfuC
sqsq2m/qlInAOZPgcLQkclsl9l2rxqOXq00ZEv8j2JYyGk8ITc+sEBZxHrOq8uVlqk511X0Tz7Gp
Z7mHV9Td1idfMpnSXYVNGEIcghfuFTsSd8YSJ7uqn33L3sPQY5JJlBQK69niu3YqHZBFX8MNDK33
Oh6JuhIXPzF5zXTaUeAybVPcgjTgrcbQduGUB9+JHmtD+2xqPOJQu4zavWU/WQ1rPDfR1QAl32FE
KldeVuC4rPs3r3jtvPY+Grq79Qbj2kZ2vsEEk2JbvGkJuAPPvKqEyFqkjWTpYS/v9bdwDmTNrPYo
ygqWPhpkMxtClkj1U954RLHFT1Z5L/zyM27seJNo2YlEYLBWCGCXZlvQ+TPmZkDjfeMXXBqJVi+k
Jn4JTuAHO4rXAe1dAD1yWWjqxsz/o0+iJ8JxyJMrL+FIbCpZvSSVcV+JmNDWXP/4+55z8VJ23Zk2
HcfRwHhJe3Anps/OzPwxnexn4lk++ORwo6iyrxn28TFgoJL7uc1cv/nwy6hYw8nICZ27oHB+xfmD
vxNpvuq6Yw20H2twscNnD0jCr58cv13i4CGWi+vRUOBpKI0iEgxAP8X3QuIi7nnmuAZb/s7UdmjD
axymsjtJP3qDmXAvGuhcce3+G2EysTD1bf2sSCDrtJRoec84dXB2GXshfSx2uZZ+iYnlt5nvDI3x
X2qniOPwIi8w497qNnpkPUl0GweC/lvl5YfM5U8oQLq5tI45o0/ID2fk7XLRKue3L5CwlJLKZ2oA
zzvjI8o9ArAzFNcozUQOkGvouyemNNhqYB2OabsBYvGUQqNLcb5T4F/xZvYbGxySgSNER2VhXUSC
HwZmYbFjtIyHSLAIHLPXMbs6jnY3jIERjqWfQbsMzK3ZxrOjYGryQGbKkjjZdhVm0ZNfeyeacrCU
gX4mKvnZ8sSGgIEVBAZtN0tIU2wjq6RhxhZ66QXjtEdtOM0rkk0fDEvXGxY1WoCVMLq74ve9oPli
FnXs8SHsA1e75Z7Yz2/c3L6VOjptkrJo56hzHAKCfd7rC2Lh0aF32mtHjvHCc1lduaq8EvP+AxNg
XVrwsKwSrDgNz5wJXWXlI5qXb7toD4WAYyMrhs9p8n8YO7PdxpV0S79KIa+bdRgkg0Pj7LqQRI2W
5Dlt3xAeOQbn+en7Y1b1adRpoNHARmJn2qm0BjIi1r/Wt8KtHaYbt9cgDw9YA/vwGSrOo5OFX6UA
MBjOy8a7YLPv9Q9TNXM0Se7zEbMlPqRVqI8HljlnVfDietyHRG+8EH66ydWNk9PIoWfR2lYel43r
7nC5GbuJpGoj2UwV03nh562kyfnSM+O7oIQ+wdYyqPKHAHWTbWqwBZ5yzkK5MyB9NW57C7HqWWTx
l07McDbmz5yapLUpmyfmY8+aJZ6ZUZ16Sd99y9HAI+PL7mPjsMtjU+w+GFb+NZpkpF2GN+NS5pHE
3YPGhnCynOc645ZkDDW43d5KdzNDY3SxfY/tbEdDib4NKZNA6Vtrw9y/QaFdkZXe5I2wfA9PLrWJ
020jy4/WfYZ39SpxlQFTQqDTsuYYcTOkj/uun3aeni6ORRYlE+MClm9KTObmEPcBQdP4KJA9NpEN
rp86Bb9s+eNJvmRFcaVzlT+071QZPUUTJ+zBbg5LAbGH89Sm4d6js53sX9qbvoZMwOLPYjHO6GFK
0WYAbd7ecJ++po7m64ISAzdEtqT3+jSCDCqLT1qq6kQ+4zHbmm1Ugx6PTrLtHgIyjG46XpoEXGLn
zTd5qV2tnelS0qeySUMroqe16XEpZtW7q7XPVAfpV3gGp7R05MUJeiQfZT5nX4wNec7VhVsR5eTC
eG7C6prMoEidW0JdWHSd4lD1EShwiqHIyQCp0oYNJay4+CgGtEt1MIv2YGMUDaZb06NeJZS803kP
AUkyrnU7xjew3culfnqexnQDhAKBHqT7wF6XT0w848YhUtYnxVPsDTbx6mKvdfCLS+7iOjEfYruY
5Pom+y0A6KUjoKMxZT3N5EQzFlnnvhq34C4W90X/0HLS2LViyvYpN1SWCOjZiXdnsOHdpopyou53
xV6znpkEq87emqmmrSfVnnFtUhbNdIdl+0E5cGociQ1r7g5LqzMokH0+sqtKY/veEeh2hf1op9zT
Ku5pRESWNr7sJYyXskaXLC+74A3uW+zSxg2HmhvTKevDMh/QICRuChOVj4wFG4CMo0aZBes5ocOq
D+mZKA3UKsWchzRmP3HpQzKGXDieRy15Yfbt7PsifWjKQmx6t+YU7wf2HGHlfiPZg0A3YiTqKG4B
pk8nZtbsNFgxulUeQ7XDEoe1Xf+p+3M152/VoMptMhSAc0xBZVjKAcpwAWkM1UgSZzjDRYH5SZaf
QSmdD4xkasF3K5IT/ZCeTWduLhYvS11j8fd6GnFKxMfOLLeqXLpV9O8uhKFBVuJlX5sVF57Nle1E
l6QPvwZsPudOb479Z9gCe02FT0KXJhY5f4Zj2O6Q5l9CJLsoVK99RmLLKfBjNpVxojKw2oKOftCV
MoA55N/Z4FWLXzTe1ByJppoCXUz+XbH0L5efjhFxKuUnQtPbFwMzQWBE8IEYnHI4j5PqS69ldoib
36Jj8xoBStqw8z/2BrAytjheEMJo0I4gqp6mKml2qXy1NTZJSJmYIYwWeLL2PXmEP9htJ2uEYCmj
TT7PVw8KKsdumIx9+9DGOfl7SuJ9FpBNB1yNec6XR7/Lig0h/llSilMhj26+OHKNZ4lHig8UaldT
fHZNB6LFZje+tGy7pXkDdRJyv5wfsP4/Uyv/bZjmbsicZ9zyz6x7y3smKa7FasGIxiMKObDB6EO4
v/kBtlt0CUrumDA2RCLYs0P6qQv3XX+CXPQ2UC2FXY+ZQZDijs0oIyWhtPJwGq3SO9nNDG4d9YOz
rFsRC+ROH3wVQSU2QUopURR+JTF6MdQGqvwy8FtLU9XQ1izRmTqa0Y+R9hgeNViaFvOzsDTEWsFs
LnA41mZZrfW8ICGHU991MOfgoE9a19uHJvJol2NjBI44QKvMPrrQJDIdcXEpK3kw6+Yr1cTewfMM
y7pjgGrfmSluOJAfYpQFY/cDw20uRy6fVdYkT3iepg6l1aPoiwU6uWDaZTqlOIiINDDxdnSboPF+
q7F5GNuaxdBC9PWS9j43iSWj7zSbtGwxYXnVI3rXxVAVz4VOi3D4XiSBfAFwJpw3XZK/MmZnomgu
WmcNhMeK1rUhpzsG+X89yPmRM4G1+kHvvJ8JXKzacUTMsrG027WfNgB+JmASxWxggKG/PGmHW3zR
QNDZjLQBuMEq/KlS78To8NTwLGEbZLdpWN0hTy77lDnkkF5n82N0AsoPM2+Wd71bqf1c0EPnbeu2
wCUyoewlhMW4mIBwyHMeGDDEyIq03ZaONY2wRP0dJ7/DidwNxKENDodn6tXJ12NacOeHmVAkZq5H
u+ImSqMheK4FJP4yNckzzEOoQMmEilLUB7NnL8gIMUaci78oUNnWGvqOC7YB5CJOlnZjATrHjJ7H
qFGCDee6JKLEZgxXXd5UtH+qu5zGzNhlhCdKmPuzGnXfg1xv5M0LF9E+jcXEHpSeNlN/7hacW5P/
2AP6eGXPF2s+G/2MHFFRghEli6pOPOso8g89J7ARM+1vx/57saOvyaX79K0G3KwLqkZnzISdgyyr
aeML8mS2aqD8bbS2ZPII4ZsNpg3AvqFyMUT0GXr2xGjeHP9L8J0aNSeWXUpfM+j6mdCH0YgpUFLg
JaL5qxben1H/KgJrbiKhGRWzvkrwQJ7GkV3sQq/z1rlZHqPmvmx0xWDCvitpWomonKJlk5k9KzOV
4m1DuAi/CD8VDCf1e3SRsDvnhRJuXFVp6bOlwU+WVbcjbjGeksMszmy2/Whex5L0GrCUO7dFoQYU
/KrHqbbPevnoxuoNXhNgs/m2lD1kvhjHijF+DjCSIwyT685jdF3SrsSUpD/EpQRBR1kL/G9oTrox
MeRjJOja73/+IChzYMogz3tOck4IjwiaM2ulHt2li/IxixsvIgsO0ocxf0N3cG7LvQJAAYGOjRtP
KvVeg0nWsGjWXs57O8zW0YSQG8zznQ0H1ofn8GTaWyPrqVINZMXQwmPcnqNuuYe4Hd/QOiampdmb
MU6nEW29j80XPmAeopUEuxAudRpk58HnPbnKpvbaS+6pAAcrVLlnjKkjp1/MWCHThMZO9kw0XuxO
W1sp2rDMoNBmw5X75qYT8x0FQCvDUviRwWOxPUgq+l1Nb+NMdyN5dGVg/CqRcZsquKt0dDrQAK8j
e58qAkximONlHisTrGaeksXH7ytsvP4WY7l8SMpn0Df2GglYOwkPrg9Q8FNlON6r7dlHlSAbMEyB
7KXNw4ubcb4147eobdulASbZ6dT0vHVgkuM2v7VHQYqpMktWDm30TXYgz9z6tkE3H7TILZ5cCgeP
UcDsthyj4k0Y2eNk0jmsWbI8TeQpbsIUTpVusGdnVvviqZLTseqNHShO4zyXnH6NHOYB525JtDWr
L3lUNgd0KzZcY/Au2eC8DTTTbTDgmietV9UjcyXCtHb2lnnlUXecat2zehwyu6eo4hFeqn60xdBu
6hhnr9cHpCd++iV3rTpws8Ribxp8OuuGOr6mJDUek+VNu/JoxlJurKmNrsbMMp1mzHldw7mvc0ed
y7qCDRgrjRkhRh9O6MWVlcJ3J7ZpuK4wlywvJMoYj1zn3c2UF/rD8iLS4BfeFqakWLjVa3gjJPuN
Ln6qZbXk3kgZTAXdpzFuW6YplKgim9sDNst4IB3P8MATwZOaa5QO73EI7eiYteaHZ3J+w7ZyT2KM
09aM2RVKjEMEswN1rcOcGdq3PmBRzfE30GsMmNaOfmQMfwknA+1+hN2UIIzsPYaVs0tLJv9JftBy
Vd0sc8rBHYBru+mbIFPlQ9oNVtACiVXaoOWbZAkHpDv441/AL1q/RZc0qu0c6NHWqXiBiibeYJtj
b9zHPjTX5WyJNGN658RV1sZR+N5dRLkoCp41R3+FoAGcKM96H9ShdA8lk7lNLGmtiOfiw5zxrGOk
QLZZAj2m/IrtFoyqadwqzXytdJNPxHC2acTem3FXrJIJJikjkXGyHyn/FLcDG8whvymtML7rNdum
JnMbUV++Khysi5hHDDpNEb+ZJE/7HKa2XeDU1Ubaf/JjVhZPtQCpnB05uLrrUjPn7ZQIwo1pG20H
jMCuBJ3sQSzVJ4N+eqtew89j5j2kFekOBcyAiiR1JYtk7jBJ1PQNzqfIlGIbxIwgPYIJVBOVWzzh
OUIvunwsZ2jskYa6kFW+aep7jml9TIVx3I9AcSRmac2huuhVjMRjB6/BgNz/tF3ec7FwwKVnBHMg
onQEVndvuzV7fo1pi5ZkLxrd6McQAHo79yEBlnCdqynbyAZfsUPZpS+SrwIG1UEEyVPlePH619/+
4x//+R+f4/8Mv4tb2o7CIm/+8Z/8/rMoJ4hM+Mz//bf/eCwU//35O//1Pf/tW3bfxeVdfTf/z286
x5910RQ/7X//ruWn+a9H5l//10+3eW/f/+03fk7ab7rrvuvp/rvpsvbPT8HzWL7z//eLf/v+8yiP
U/n916/Posvb5dHCuMh//etLh6+/fhm29eeF+ufrtDz+v764PM2/fr3F6uP9Y/j+v/7K93vT/vXL
NP+uSxsjgmPZpum4nvj1t+F7+Yoh/26Yjm7quuFRkI3o9OtveVG30V+/NCH/buuua4Ce4hehC/vX
35qi+/M1w/i7JRwHGQyQsm3ptvHrfz/5f3sT/8+b+re8U7f0/bTN8vO4/DvlP9/t5em5Aq4tyjBW
dt2Srs6j8vXP9/uYUfJfv8T/KLzCMoMKE7EVgOyysboeaD+IL3qa0fWQ7ikkUqcxTxniOhxCmhED
6wQWaa8thya8Fkxx08p367a7sgEl/6Q3FTTcstiOiamuATZnqsOb321P0Mjte7L3bNwHJ9kCrn5o
bOIfCTAhwtbZb8DjQEBLwAWSEOUmaBPIokO/xoNIAiO+d3vBGqDmDHuxeafP2F/ZuiQHaoiMdWKx
JUVXs0323G1GhZnp8ie9/JoGMmttqnA75tT/eg3moSHnTGRQO33F/XtjSXXU2ggTuW3Oh05kjj+R
yOKC4jiR1iQ4jacy1UpSrp2xU3TVSEnHI+lyrHXQxy+lI2ZQQdAsx/xEhjXbdN2on4HvjIrIH7uO
kNVoHF+TJn7CxOGqH1cF7xVzmjePI3c5EpwwAfoZx7ZOp13JMIW8KTq1IGXXRfg2gUIwK9DGTZGn
1onM8c9gh8WbIeivLvFcELwBtgTtgKWoR1ww+6kjrcbKOW5qtlsPsnSRLnqR3Ftulfpw/pGS097a
4v5ZWK51dZIIkXGt67vOGOJz6mFJJB78HfF2HGehvsMCYN8Is3lveJm66Uyt2VOfIUiFpE8VASUs
1A7xD9aileMIbHhN+V3gUT/U6DZsd9zkEFR8slS91DViL37wBEbvGNLBgzlHN01FT3WMv/pxcMZu
HbQlIC1oVmZXf1RFUv2esnlCR88mX6+CYocSQjUoFW9YCrEyhtGbbk2/HYhVq7ECqQeajylu+oiS
8xI1RI9TL5II881vqZOcoWs9WTd0pzkxACFNPEwhA/AypJ6stebKh6lDUHVgRu1ld6FVnwyqzfye
qwb3n+NjDm59aB5vBTCgXZMr2uQTkElsi2KdSMWEBE+6I3mzgdOte/CLWDcxVFbIkZIClZ2RjYuA
xX2/mPRVgIJLCTv6DEfFxTwwINIYu7aMmZbg5/RHryZEqMnv0UCs7uyiwGiHzZvepa987pnLUqW9
yjNnS/3AOiqUe2vxO7asGgXb3AM2s4ihorWVew2c5lKo6M6mWfrC9RM9BkV7Fw0Ws/6mwFTOgQmf
bbhrJ7WpbayK08ReH93tEe5jsvdi/chTUIBOr3kf/K4wkfuVjSG+zazET4u2BUmPf8ixAuJ/RnEz
2Xq1L8p8j+qg35HGxG4eJT7GAFTe+li1rbzpwgZHDlXUAax5duMge3tyYUTFMALwaaT8Bf8tJTjY
Ejl434xC6TfJ7MpzD+wYSPiMOFjfe3HUk/V0691QuYCkY84xunc7abHL0Q6qoaPa9zE0V6UVP2u6
4sScAHCV2MRXONCOufSSjTbbOZ96tpYuZzwor/kpn6ME14C6qhEqqhM7Jr4s7lSwTvB2Dmriw0R6
PUyt196qMN3Uu9jJrUebuEjAPWYebDYv7IwOFM76SQWbwOo/wir4CGeOzYSy7tsEOIuKu8sAQDyx
xafV9bjVly0iVv0FQnIzewG26LSsdvqEy5soUklpBpCkPiYS0nemxRjW+A18ej3babEDs6G3dbJ1
0vqe0ubHdm5Jx7YzpokhIU2KjRnoQLpzADkniNAFuq93VDpF5K2mthnDtJ0s0yvJd+TKyE1uRSKb
PcroOeVGvk5R9pOFuNobnxxyeC3r7yBOHxLntpc6u0TaJtIJ98+IwQPEXvUz6TUjIz7kGzF2uH0N
UsGNVjHzUvpys2RSXZVPWtHfxTOeOKNKzdWgpLMmZjJiHyBPgel4LwQt1QlZD6GFD8Scwg1G2uU+
TkmLcxeJcZeUBlnu/ICDF0mMeTi7XgoukKP2npMGlyIJSkDN5DCLAnYcZ1Cn7BFVsu6hD8WwR3y2
j50HycayCvpTZhiFRZJvmoubhM+zLS9hn8IbhzmuV211WwzTZmgpnNHFuE10dMYofq203EXK9rQD
mQeKk8caaG1pnYhfX2YXEnfbp82+hu1P3TbQfafStlFx6GquHmDr7zQL+YVj7nI+uOPg2k9lldzF
3rRVPJIfBLSuVcaAj3AxgqT0b0VT+g7ywPZp+TnHcCjwo18Hnb1+it+Yp4lq5nAi7XLYnqVlo1Ta
Bh1MI30KXCAqFkePy3+qShI75fAtFLETvPsPUa/jAhs6UkYBbII//+cxXvKcjvhG3D/3GlvTgGsJ
Td/96fP6Aq6Cds223NNuj8Oiaa+Ri1gJwROzUMQ5wxyIUYk44CRRUNCssvILLB7NiQke/qDTMAlA
9I9VL4422ih7BbGOJ8IngTgZM8bcTCt8hpmsgrp3qQ3N3eL2Yl4OXXcbSnjYqZt8JGI85rhPPZDD
kyq+ZRfhPYZMbVJh4cYu88di+EmT8kkfbEIXeflqafqtGzKUE7hP6Sbr/G5Q8LLzk9O1wDV68yVa
6DZWtW4CDApAmwDGy3n2LepBOvzb+HNLbeMwaeajDkYtdFmoYlvtk6arryXJr003RtnG1o12M5kg
B9zAJP1p9/BKuFtPxXQdVF/5bWHc1gslrf2YA7D1xIXQYUfn23EMtk4ulhbOA/guigcO9sOhalM8
AOXZ4Iazd+z6xXJ2fc9QyK3QLdomOerQ1o5WV52iuKYwiCmnARmmrZqLVC6HHGJJMW/1JOythwsd
FkK6D6ixnAqoO232UhQS/b6beCfN/FV4UFO8ZtDO2Zc1Tq9al8E/LIx3/O6mLwr9akU9psrQyy56
67zmztzuYz2kgvSCFT695xR/dujnwIcIiabpuLkHOLbSJm1vpVZ9MU3KzXqJ5yRMt932FNO8uEpo
p9kHeZJwI6NwPgCw6ys4chBbxq2b4KOs0Pa300438XuAW1leAFTkWJLVzCNrE8asTdgKv3l3igR1
DScdN4z4SdEOcM6NjS7ihuAYFodqWY0FWkAaGKZfR6WJX0ZtBELQKtHwtjhqMZ7RRrpq3Tw46Nz1
lxA3EDUbhTePb/IHQnHdWs3DBLWn/2QpRlUtH1TK+c2JabFsuf0PHcRw+JkDfj1MQ3d2bN1ptf01
Ny2Rgeo7v9Uo5lwb2TxvcE5vGEpeEiT3m0I+OK30NsZighkkS4LrvSez0688srvdXH65Yf8VPOEM
YtsN3Upf2NBacBfJzxLe8bozIvOs3v+UgofRwS6hqg0xGa1Z3CoOB6Rg01NOFxByUbPl+qegVWml
b4TolYjMJZutDeFFgDel8Wg0+tLY6VzB0tfXc47Dy609w/eyuCW9KeBp0caCqu2D0IFkqeVXLbFa
Vir3U9F0KAP5USoKHogsQ1+CrKjBeyerEW4t2JdHnb/UM6/AgiI3eshhWdKiKQBXrvlAxFtqHy1P
ErvISK8PMttVtsQJYRMgJXixFiF2Bc4UO0bpKH7kXWyj+0g1eJC2Zb7qvMc9Ig0VwlRKtj3pvKl3
tvNI7gkS9ZI8sRmSCc+PxAXFw9u4s6T+K4fytiAN6TVSW0vDZFmUawK1wPjRqXlj4weP0evaxMvl
N0swHqVzBBKytyz8nfPQdb4pbi267vy2Hj5nJmjkM+JzNUjb58YM37sN9llh3pZ2dW4FjMwCjStD
FZ+0kvbXJn1tYjb+Irja8jdniRm4trqGMdnCQIzOLiTWzDSSHKG7+Jxdk6pSCx6mAbDH0w1C6Nmb
LJqvpiZQbhLN9gMFUai2h4OTtltDFNrOkzrlAxlDEsbX25DRezcNt/B0QaAnzyNUhdng1spD0l1E
aqFqtlUWvsvG+4577bKMlzWpPfxRS2ChkOphMV4Ty7lAtBcg2WkiMcJS7EN7/mLkau7brr6Vk/o2
7ZknROp5A+vqog2YuPR6XjY62ZOsq84flqiUwWZ+hbmfcwq1X3HBSWAQZEEIr3EDpjUhytQ7oBC8
f2hDJI7gBo7NwAQgcvdZq007JyruiRvBU+dTf+gd9Tx0TNa9Wn2MqWQw1fU8Gp+GzkjWeOV/IuX1
21x2GkJ7d+x6GgcG7g+mF4qHHkB4AyF2LRLW1xCOGpawFzhiZEsgVTGhptgXeOsmlU1713eEh8RT
zUiwD2TPGshsf1bevcVRdDU6mbVpmeauk7ZvNpz3Hjw5TDuShfrJY1iPAS4iu6uD6sIdQN0TNyF2
OPE+lg5VFqGGT77JtAOhu005B/2daQ/tY9e3v6tK3wxFx0/PMBQrW+VjgFT7EE1TFeawzgbH3Qap
i3/CKfejwPoU9Q3cUvxnugs1nPVxzUbrmFdadhLj82gzcTMk1S/WxPyboM1768SMuXA4tp15LfvS
p6FFbvB0YU0Zw9eiCSjs02qdfkNFb2vBK2g470NnfViu9WGO7n42x3ErvWhgmzzMh9RC3/Tutbon
E0Dz0GpkpEBENXhuRve0yF6EX+0HCh73iPDToQwk3tnQCTdBYmKqYik998BrGGy3nAxtehJcYpdj
WspVDaqDOxqvGEGeT70zj6DF8aIFwW2bI4QYk0VIocHBQD12TIJ6lWl2T2teBUrAtejCpO0HjyjN
LMW+IodWipYW6pD2AssxeCZ1sXaW1APZ8YesBgImcgsAPccvz2K8zezPsnBsmjRUnQLb+MwhiTK/
axhf23W7bplfrKFE7pduLtdxV7UeMALOB+jbYY8kbDYY8J9IdEaklZrlHSDmkzSv7P7EHhnktXSD
xQdoyZ1eh/OT2xA9xybR7Ng9sBk0u3Ob1WpbiOzGsMffM9GOfKFiNGxZtlBUkqsdpCc3NHS2LY78
qUf5yeCFhdB8aMOOiTBdD9mUcCKdulMNs5YlfKSfDgqXY/XaNU90/UY0CAcyGY+lwAhQ+CTbSPzx
Ru7A1UA/2+OkaVd539Dn2FgXr6KsflLmHqSou8ttwzgSO1pTgwPjHktB7YawdWzgIqj727R1xTGg
5lP3jkhgrHN2DUmOV/j4z190E1KwU3zX9P3AutLXeRtUvqVxsTjDfR7BfnFbKEK1OS6hZmAkEUbD
rSZpacHQFV1dmxF+TC1U6k7WwSbXRNAtedD0xUcKUS+drG+6aE95o9MXNNMGkm9HF7+KWlgbk/fc
kwrzRUd14pKNqMrits46Zmvqh10dUavGjRljcjPrksfIYNimOuu2s/vLXDNxG9RIN2dPo3KH0wUH
FlgA6lPt9F54lHKlCPscGGGVeDeYFKEt5hb5cXs/48w3+FApXDM4WInqjIwyVVCAIcTRN4g4Y/nj
7KbFDeD/VmLMqtSMyyp/i7XG8wO6hleiqJIbRPTPJqsyyh/Gx1YxJoctINfoV1npkCdNGCFIpxCw
C+TENFrvz6ngrBojt8MJyexNZ9veJiostRKmfpEk945dQ8rDiHU+O1hNc8AxmyLFi6Cy+45UJrsZ
sZHcpZC7PooyLdesWnCjG3Z5iOgJC+7Bq1nCcYV9VTEuPJNzbNrO+T6unjyre1600UMXUAI6lCyH
M+fPpEhHMuI0ctErz3x9Mm2oJgvgJ6HvCgYHe73ZwhuFW6BRtGROAyzocnJ/PKUuuiing+oOmlbL
LRvkk2nNP240bbXg5PX20jEk1iO+DD9XjbPKuH62o3H1FqejavMPAvPb0hzfks7+gvfCcuAhsozi
xUuGeVuPyTdH8eluKorBz7KTy1B9KnD+Gc3w2LOvOw0EfnEoMFykR4V7jBIkTmtj3eg0DRoeewE5
hPBxgLsOEyeggdQNQhmzloxyVFFYnCEYnnB4SdtdOTy3YVzfxHakfLeZ6BzlLbJ7dtUc5TalkptW
QNqIG/Or7Kv2RAY4I5hNDg3mbKD7eUJ+YIGtHP/8kuPEbzBwA1YgaGf05TMDDbo44qg6/vkF4xIe
sT//a9CFAVydvx9WpesX6XdrT+wyZIPBQOu4oOuKTNaU7TxPtMeOI8m2mtgENcpZy9L+QnYO12xw
zo0VxM90SK0rfchA+1FM6VVwqnPMnD7e2FYyKXO1EeOgltzKGPo5rUZiU7piJ3qutZ6zDVZme9/X
zrgVUfFAIzlPuDOeAhcNPEBv33JrSHzd8y4FJsA4RZWpkxmGQGM4mCA0iruHYl7LSvGxlnJnRYVP
saY4DH/aaoVV+3bxSECj2DATsOj7hE4dDqPtV4GhHwb1mnFX8HFJWoxjWeQSL3XXuZxvapGHW2oF
lj6hAllBI7/F4naKA++tiynoKx09PxmJOBLEv5c+l1gOLNnC/Tc4Nx3we6aFNMaxJ89sQB0aITsl
qYhs4cZ05qHlw9rIqaPLp7yB2EvUugGv1UvzRD/KYa4xcTsJVlx037Xe6c+WERtnMF5ylzNuWBUF
K3th+TKvXJ9MH9kZtuVbrW7JHQO635QJY7MaAyQ5I7vbBbeV1MIjFvJdw4iMyxlz2YzAJNEgeGfN
m7Jxf0N9ImvIm4lOaBE8zyEmwP38bFC2yfEjeIWwlDZWSZdAiW2KO9WmrJxxJ0PMHUUQY02briO8
6uchCtay60+CeqaJ1bmuZg4pGI/xJyW4Y01oYp6Oy8e0y36lkalgjKv3m8TQnoATPSZ5gFiM8LmG
TL1yWpwFDkONSxG5dD0RgaJjrtVIl/E8Blc7qxG5YPE1Rln+IAzV+ZI+JfqQmHpopRZuQmHDqXPM
31Eh/EwZ1TMkphWGU+JhyXyXwnjapx6hMC0wTnxanmN4MSs9soM3vfO2ZtZdJXTYa0sfFFZD+BTx
YvY0NNvczimb0I6idLNwzUvbF6/spqw1dsIA+IHfO+yWKqHtDTT+Fbg98K92c2uOC2U+LKg6mtLv
tNFeI9oMVlMIbWQu2VonALi7Vn92kuHF0Ji5kGhmRRL2nqY/MKG8hPXiJFCUb67TqgbrZAKGZNge
UzzWjTZ5K6tx95GY9njkc5+t2XcTDxNqUPScwNZKrYZGCw4VXaTeYYvd0W0e+wnrj1VdS0W0lPI+
3sHkxEcDx56p44GPgES44/dA5diBCmJKDpmeuKPUeahCrqAmIMJixSD1aNTHRlb1vh/oTBAso0YU
B1SttJdk6Data3brTBTbpAb/bJoCEsCAD5DQj4pMHPXRq0crxl7ZaPCdxNdRIOhEzbNtUHRXBtM7
6vRjbNakiSeYZTH+rbkaaHasXIfBWvPZ5vlnyIEA55TczjPaGhzUK5tmcNBtqbalcW4IB4IHybpN
7FH9xTu0kwLROE7xJKVDugMqa/h2E+ury2xiRS/BrO/zKeAk5x7sUBsupR7cp00+7qoukVuV3rRz
jKEl0qGnZNydg6DCaDLRK6mfaUJPX4bctE/eCF4oQoC81jnTmdrmEkK4y/00THk7DZXcKasWxzLX
3ji0cb0DjarPpu7t/3wxXr6j0+r61nAO//yGP3/eYjvFmG1c/vyujqbkjmaVO2QPu+hIwJUqgVsR
y7s/v3jFMxvGvahE9BI0VAWwGwTSZSTVdkoRx5vQDo4yKKpdWozxXeo01hpwb34IzAHyssi+SMc2
NxnNLBiXZiym8tUj1ErJUKwBvr+4QeJxE2lwHLUJh4UolWvtbHi6esxx319T3TonvOqPkc3YRdeH
ixUgeU/xOvWC6uAOHucv2p6R+XimvdwLx6MnR7TdYzRSpJEbO33Wup3MPCLuRfMtf/gADo+qyW8z
WVI1Vg/1QTlMC8eey0MzIWM4iWzfqzQ+4CX9ruowB47nHkKK+fx5ZJ8ZCpZ4yPPVzi2czx6n3LVI
9F2kDQYFJYxe8e5w3TlaALE3jqgdQZ/tQegdydW5PlnQbTQmBzXggMEVtQfGhbccn8YmZYSKzmjx
kaq86uwMDlHsIrA2tWFuUTptmowqjcDbEqMunHwnI/CyNWCs3ahhkFP9A+5xmt8tarTqdMn5zPOw
17fUhjh7mlqbJzv3LiACCV7Z2T1iN50aiPONQKrvlAnhUzpnbQEq0cNL9YuAclpgC+ZhL63BatAj
8X22citqb3gzKDJCUaSjB5IpyEQ7A0rBk3Bv0yCjXK7gH+9S4lMWSpRgegwwce1mvXPBrGCujTGO
GXDM0UkhbIKnVr45xdTh6NW9mU8gJYLpwnZIrDs9/Mq0lpVL1gR1LREjqGtXLNHRCdPJBwyQYWtr
/byjuti6tDoEDKoQsOelxOBEBomK0wG9x73NM45tsl//i7gzWW6cObftE8EBZAJIYHIHJNiLFEk1
JdUEoVKDvu/x9GehjuNee+DBiTO4Ayv+sF0l/RSQ+TV7r119Q8km96Xyv6YmoHxF4f1kazNZjZOe
MrwHm84Wk70n7zubmmyTB2167ERNUghLcGOuEVJXqHcKHzV648jH2b9Us7wZKTBb1yK63pqFOLQG
CzIl5w+aLdRZGBlcA+gGLicmIuHoXcEmZeemU5iN6m8HHBrFNbV70Ba/tYJ03dnF4V1QjrPIarkN
uRdt2Rfk1ydnq0hxViYK6HYw/+jbti4PLOU32pTzBKQEXon2Jw7wcZUpUEKiMnYTtxdoo61mo9+F
SH4vAGOj02SlEokH3SJERpWMM/04l/jVeTVkUvcHhhjXGo3lVjHtE6WGFowr1JKshUbAytu8yh+G
hs4lNFHSkuNDpvVAz5x/OFNrEKKQpKCXxmRb+N/8hLg6IjsBpIRzO2cWW83o5UMSPHP8I7E+oCW0
MKnnVniYFZNC08GKqX0UqrnnVqntWClBI7esY5OiVye30D0kdUkfh7tIh2+0ioX4PYWfToLYUu/F
p9DFlU4bt4xTPgal9kOjSagCaiSrmPztkkk2TeEXMsoR60l1yZyX0sEzogHN3fY+GyPRQuVHkHuq
wRmQ4uognTbf1dS9jjPZ3272S2sXTTpUMDEABm1Jwuj8yaAJarncYovWriW3EvJzslZtssGM+aN4
4j3GitauCA4GlYLPXH/x+38H2Ej52bJbU5jjJo7Mz2QS2eMEKIJcJnRnBJCzPvTXTdNVx2YwPOUT
+jNkzW4wKPcy7Xe7RDcF8oGoT8WuhRF2wNwJgZT9APDVc0x31xvZg2OKapOauNyqOHa9dGhSNH50
opRg1CbBxN++mi20XkJOly5Ik03Ta8iL00+rLUi8iKKHxQHmD4bYFUxjiAWbPKITdk5N9EGOjrhk
xefpVk9MMfGHqvnxM6BPShq7ul9Mho26Vxmi6qYGLpuH7FJL9MHcaGD7fvSiG1cwg18ZAgUHM3O+
Rf9LIdXx6O/EKuIedBH4db3Ce8xO3xBQ9arhLll1Y3OGJ0q2UQthhXmsR/LMYnrgUMPVWMBxlFTg
UILmmWNtODY6+65sUQkC3hqo4AJKmJRHMYjHg6iD62T7OemIlr9iHQ4xFdruunEfgqjP1xHjziKK
xb5ARLEiXhS0pPOjtxr/kx7FOwyKJGlM4bXBmtc5yRspEne+WUR5geMK9j5u/a7wZqRtZAj8MSbM
xlV36xgGbytcYIP5Pbo0LE4M9d6cNOswQ5QhVcCRdb3LW4GQ2zpadISr2hBnMahsa1TqAj6+2sZi
YmXF2DJhHOShfwf8psIDsmIQxzaPKcLxYy1udaQ/YIJ6shtj2CJhfUFsRD3r9J4wO3HQql8IalmP
V6ySJ4YcDqgJTMKs3tzE7zky4r0wAzgVFfEQyE2+OecBAIeazvFNa+OO1Lgs0s5625trx6D4GJ3y
oJP6i0GiPIx2wGTAvFuu9dtJAkpdqLAAnMKoytdZH46nkZ5BgUldZbZgjEFqg958gdFnLiMHRqFz
B4XC94CTde5nizpxq7ccnWgQYyi5LP9K8FxauQQVBrxkTi3blUVWCXtFSFy9xJoVFzpEQDzfLql1
fer+cSGv78py5MdzgE9O6q202ROoefBaEwitMF+4Z8Q2skduvjbq9yUXFo6GZeQbDGBd62TrKEPc
O6UW6PC6kCj3GcI6dGask5U7kZUcPY963lw7ZIxhJfH+zrpXtQY/lQVLJjP8T4LqFkZTYDI76r84
xfdRmcyvOWaXzVgEv0liaQi4Mqz1DHfzEBqtgltmHEeSyVcjKap+zdJNYG86mmXMjVHbp6wfWZpB
9ECCBBoJqUnroJPw1QmJ/qthVshhO/4Jpp/PaCoFyxnDDKwEfkjoqoyxMLOuakjyb1CWEZ1XWoi1
m9aicoBFTHMzem22rNaDZrzN2ZSgv+J28VUKSoeBXE0OcGlpO1pz/OdgKBpwia50weeZ7MUmQA4e
zj30z9aj7rJOJIzM3qnOMrciW1xjBT6lTEJR8OcOvHDaPeSgblYwPlkoItJJyHexkXytZDZ9WdBT
eLC9dor1586vPvKYWB4ULbtWDxn9NkbN4cwTMyUz4Xuh/DXiAgXGQ6+MybwPeS4Kv2Fdmv2BGQou
JWmfuoV+SLOS8yis0beQQbMkoOFjiCgpwY7ImkmZo2e3zCU2vQfP4lqLW5SjC5j+Q4cWddPFWGig
p4x7K4G2aRMGwmuBYIDZy9pI7NdEDc2RZx/Hd4L5LJv5XQ6d1bOngr1VsYAYyaBlbKsjBi5+jIB5
GTEVDtPH7RDZfxoWB7vOwtaW2eNPgaVij0P5HDjaR1UiwXVbyEOlGyNE5BPzNXBJ6oneCM3VjEmo
YU89v1TXKR5pP5nQo/aof8NwgXHkK9ZmUZ7uTCFx+VGN41JGKdbfmapwEnA/r8pquAl6sU2jaiBj
4Afr1Ex3c7uEL42NvYwFLgGJCrizmRx2evJZZPEePWrnlWVHnWBnd01yoKpuyDcNbjZueopyOrbn
TM3zEjFK6A9n8Oze/VGcnCgh7pK9KvbJG5cNN10ZPGdkwe/A+jC9mYbTWFvh2cDByhFhw1oquAPG
+TjM47xNB17NekywaYe4YCywF7N2mjrYaWglQqfFB99GnafjNWV33O0kWM0zfXRyZrpprYQe/nKZ
nRJbdXWnRjwWVXWLarwcIDpvdvULKvBv1VKx4ALjlYpBtpgVZhdVYIdjoAUu6NeQm8k2Z5i6rrp2
OaEghVikYvCZRY/G6EfHugbYjP7kyyLuuhiiN4rV6imFQIoKAGwnM7RDr90BIz8G5h82yujsgCmA
acJkqQBZ0XTRvfYXtGnbyWAS5dfiVecU1dL6bI063ID6D4kdhqf72W+C5MFHG9FVFcXN5XUIcwoA
UIzpow2yVrYN/i2g0xjeNtQd1By+X19Qwh0GouP01L6ZIUpu2jXMzDZeoFCXaqtNtQYcG7AZFf64
c9a6crwhQN7d2UrbDon2ZRC+Si0SVcfAaL3BrH51iGm9XhromtrRPnLyRAtXaOws0mKLFPd4k36n
LZugrCWaPv07srAPWl++uRGSPkFg/ICp1JHiGYx3ts5IF12lTvhniG2wBB1riIpLf2vhvbRFdsJP
FRKGc82MJtpqfVV7/L78IzZjkKpsG8auYzyof8dZhCKigoIM36ZGZhddmV0pTNisrC+O7f4iSPQh
GAttr4XfMXSFcOFxhJZ9Z0R1sxpnl4C9zGKfJSqQ5pVDBQo0hT0BPex5yqZXeNXKBVupMF0hQkDT
35RyHYI/B+0CzaQ+VKw5YC7444phE0k4wLsoRkL901StOuj1QCSFLzdK1yEPLGP1QgN53ivsSOH4
PclQrstS43Se8CLIAHPOhLtg1Oa9lqZHNWU64RNMZM0GrUkm9WTXt8TLFYFNAk4GvhKhsg97Y2+3
K6fUmPUlcmJsQvqUEfzkQntvyxq7ayu9Ji0/WnfZyLXMB7FftxujmT7Cqj0w2KVyc0zpRfq9KF3Q
xdb8Xogx2SuoERHJ7VgTuCwIjPVM3wQkMRjIseIN023ERz2iDSPP945ZDC9oZJBjpjHHIPtGiTe5
b+v55FoWpxJxxbwYcJ7G4UQzdew7xu44bgEFYmoQvd+eAKRth9h38H5h4LDEQJbHUN8mmE179Lgb
oVn9Tm/Dd7zLBZxlKDKV7D9DiZhhjM5BhyWmTIRc99lRAE0DIWIQmYDzMYmY85Ks/NBWwU4GEk2U
vanz94lL5hA5KAOy+QDK3kQ8QbBTSe7imlXh3hb+p+gGxDl5/qXEvKCjcIpqRurFVhfsUse9dIYA
qm3iHCWD8K3K8RLpUjv5BEZ7BgPlBkPTOucy3nwNpINsYDG9F0F71vtpeszTGSw3myxAAOiF5lQc
CHQ8yXQiyXjWgXcXyauVJ8mmk/03LD9WlFlxLpvmk836vTblWjeZveVpTm9IflgMKVIzRfOY4aiL
m/GZy708mO6zmxL255OlsetjKD0GZtyJBcsWBS7S4aY8RmoXhYAka/9PPgfoEuTwSeTiDa3o2chx
i6cx8/JwZPqP1roHwr4OY7U3pHrNUias6PqqoM4PGLUuGooU3Gbg9CMGf+Di1rEg16zLb4NFbSZE
vgXpi+RTjLxe5KkPIcKXyk6+JnxwCKDkSgtgwMl07hioFL9AJhP8jTK3LFuoBwSErGblb/uIFWOX
hh9BU29cG4efPVeHRvb8KSnfC4daJDVJSxcifk6Kpt7aEhHPHHwS2rOy7DnYRUUKrmyA7sZa9K6P
PZlRpU7Omq+9hXXw6oRU3JpugmJKyj+GNp0NhZ2ppHNqot6k1j5Jl7y+0iD9sEx7LxuZ5FMbvvQ6
plD8Ve+YfxGlDpHFO66fcprmQyPm91Rnv+U6f0lc7q4GLb4v4uHFreWBF5ALrqdG99WANQlXH6df
Mq0roFhGQE1lm8jvqljy6E0je2iJ4KaYiKJvR8lChX6pR0vjQVQ7c8zjYwp5wLthXWQ1CNJy01TI
S1xLPTEgbta1yG/d6Kstx8F+Ypqwz6DARv1VEee+1/I5OqqxQTwxdPd+oA6QA8QTDjMWOIsHs3Hv
okmeNBqFv/8pA/loTCL2ZIzlLiHUC/GlyXxhb4rwKOA97/Sw8Rqjek2AcxHKTW0ZiA0JPC4JH8lV
i1/JorG3ExUTD0dx95sbveFiME/fSqn5e1q4sxtO+6LCCVbRraYif2oC4xlOB7VL1JD9HjYH9vjP
wgDZ3A/xD0X/21x2T7XDMdy01cvQYr2tp5fE4q3PQbK7VVwg1NP2kdNCXdcJWup9tAadnQI05O2k
hHpWfvZgx+WwLHnusb4RSxjnsCALwOogspkooHBR7UDWtGBQxXOhqmpZmvzMcDDJSjC5OSLiFKZw
LrfJRCgBLe1JKWIPo4R9c+V0X2NqX+pe2SdTHGJbsHSKA7pCZF0zyvu2CRChDlHqpX1MJMTNZk23
r83GpC9nlAsWbzWU2re2wE3rDAYjVwbDympNHmqFfkgRjmFHrzXb7LXKHBwxRnGHZsEHleaIgCb8
MQ4e2rHtX4Iiu5pxvZ/sUH+Yi+aPOQp+Z0F2Lc0uPBjtO/yKejEsvIbVCNUUDeA2sdq9n2rs7uHf
x24OYy+/jKVb7TJ20UNAvHkgQ43ghUFe+qU2XibNGIbX4OcYKrU7AAPvaLuzboEUDPgkCZVbjwFu
dnZee4vdx87y829irt6dhGEPVlBS+hI+TXZ+O7aA29ImS4kx/EafvqC9AiNPiytM3WPKFvBALMTW
X7sq7J9qyfRLBu1JWcMrBrcRHoswV50+d1g13eHcasAkSCKHqaoBD7A4mzIue49WEplshXwlkcVC
RO/e6sBENtXHP2nQaJu5ZjQwk3wTasXWpkeFVRGqAfxc273E9nDXZktsWI3AJFacG671UMNJRntg
HrDefFYuWuAxZ5WcJMMWed+APFgx/E2OSwiJSv0t20gwJglRnvwet0XierZAxFjmLsl24PhEeOpk
5m4ACJRbp/Shk1v1uguWunQuyUcPAubzzwjTCIuN4xuUzga2y4MArrCLUluQsXlAw8dQYiZtUi7J
9LLD8yrT8DBGyZF/x3Y/8g0GEKOlnmws+KxoBGNYEm47Y9y295luMeHS7Y+iSDTEhkG4n5ImXEd5
uVNjUB5Nh4j70GjoqYP5opIE8hID4gy72YMNzGYSUOed1AGKyWAtQdTScoetZs5YXOTflYoQczjV
1TVc/+w+NWYq7/TIRw3VTFXCcUui1selwBiLR9OzpUncxmy0HE8ue/ouqneWSB+oauA9RN2VnBCS
wvBnbfKexN/OCEdGDTfZZHD3W8zeuUK+4YewwnwNOmY/QZqYyZXD+FkMaHoI7D2PevuEyZ+gFITG
7CH4j7MxCzSCynLZZxRzdFDN0a2N8WxUEHVC+ze2KBT8SpGJEU/reE5pRnneY4uIagfiAfA+fAcV
k0NicbgLZ6Jzew1wf7pHfYXzsukJac4YHzfRL8fhfUsdanobiWban9zUWc99C9tuSL76wV/XA6AO
0VckN7QVul93YkN8FUbN8layyHEao9iQDsIIaPlCMhe5sIofCubjCxZi3LamFvKIZq8IKJhvjiJF
Z09FQ+xlzOCEDpHdytHPYYcQ9tt6GcGpYNccBrrTwD9AznTrkdh4V0tYbTJaNHBohUgqa8D6KxBm
p5iZuZfoVJUJ2EKfd5tmobwEbbS1y+FBxGSXFv38ETlFhUGPtWTcv/cIYqmgWbubkX5pteKIRZeh
I8b2SRcB59CwbbsiOtnuSRIWAN28eXNhtqvl7NaCYV8IRjdJygwnnIwLz+sTeOVqQ4gZnLetKOif
DC1BBIehYjvm3QEJPxdyDxBtapBUGvqu6A2Gnf4Qe1GrlTifjHxjA8tE57WKO+XvSx65lZtbxiGc
SOpFX0yrygdN0Y5YSVtSeJt3ADikE7QMfhMK8h4PjdboDhEu9Fi9kWbbzEfd65M3ABWywfxeI3/F
3dHRYJhmTm5eYt10ydDaibtHnJigSWnx1oXru2wy/HNtJTtzPjhyUABaLNQ6QDPWjp2Px5HwoqJO
xxPr3geMW5A5nSHahGYCl3l6FaoEZKYP5FK1NerYAKkUw+kd3TxdP3J0VCwVQOu0foSACn7bvw8a
Wt0u1r4gmW9wD0ASLdML1SJrJb2AA+Wk5zkqpOdYdb0qrPamKf9EcAwrLtYRg5uRDeteEJMQXveB
pDU54CnAjwJTUWt4QLIMoMKIWTl1wYiYGH9ow00UajVNa6fWvlU+TP4ywZ36Q9saf2o/6R54eTj7
klsTMvYgyylZzcW5D+Tb0DXuAX3ONczqck/4RjlI3IBB9Jt1y3YAiog1PGeDZWlrlwHiguoyN0mZ
4n9CYJd20wdjUgANLaC0YKABDa5JqqJjMALhSn1kVEbc3bP5nrPUDVoOD9VnLqqtYhegBZSif2Rh
vhNToe90G3JunTmHpLA/qHeInW5oVLtK/bZqu1ilKdOToMRGMBFLc/37xY/Efapbbd0iTFzZG3Kc
7VXa4uFBeJojJ8NNlWV7x1HhCvU22vPU0+xARylWbKsi7870lVy7LlpNqSOgCv0ariYm/lFi+AD0
tfcHZuUUxF5G1LxXKsVOw+apdwrvryf5n/bof/P9fv4vzNv/0Zf9r7bs//OfLN7LT/Ov3/2fP93/
T/O2oeTfD4qf7J/m8H8zb1+i4Lv+V+f23///fzu38WC7LtZt19ENXVjy/zm39X8YNrWj67o6pm5h
2Q4O8X9at4X8hyUsXeoGdDDd4U//X+e2YfwDXoerXEsIpVsMi/4nxm1LGv9u3FbCMU0dnqLtYM2z
XWm6/27cZgBqBB2asAhVeonfZgXXdDo4OlRjBl3eXGfp1RbvuQ4TJTRUeWmpakDjZN9WVtwLJ7e2
o0U4VEqeYoZ3Z74TkVyuzZnZWOl7ghUTydLRMRzsCf9RdEN45zKRCGHiQjGJIdb7895wxHyqQKex
C86IAdeRQ7QPVNmbrqviiDWc14ZYiqX7aSMwahNCucop3sxF+KOKMrgNSwcq3SjZ57WlX5LmxUjW
ha5XCNrx5hqjVl/jxlnWxWi4cjPTPOxEFjLMguUq80usLtTZyTA+1ln8Vil/PBQ6x3Pug+0I5EsY
qPxkLXQxO7KGTeYw5JwX/SBfEhSBhNxbewvbIVZr7eIzQNhX4YDOb6pODcz8TYVOteiK16Jg2MTg
FcKFIpddYO338IlZ9MRpsLG48dqJ5DTiaTlIqSyp6L7NzoiRHqTJtc3qKzm0jNBn/70wXGzQRQzR
Ycb4XvebpQmSRphse91+KisIeaFrWyuMZLGXstY918yPV7Ttz8gR5feYapvBCutHf6aoqcyMEUP5
lYxWe8BB2Fzx5W6amqIzEaBa4A5atTCJepIoHjPnTfVdssU8pdZM/WtkiZhxHEywKlgcWSb+WTE8
S5VTok5tR3yVRZ1Ivia/K5NDvAvf5zR8DEeIVDmZeTrqJaS5JpDuvPtjsm7gThFf4KGidRkr81KU
36w1pw1/fKPS1N3ZEDU2MYEPyCTRV8m67561Pn5GmGpvHcxXm6LsY8oeKDBFNeIiRJsrwknthjr9
xXSEjBsGZZ6bA1XODQjX3bLEgwidmHJ5OEzdi2ME36pAnuZm0OSt5uxOpb9Nyfc9+uiLcQiJ+2Au
NCzdAfPKa000DWgk7ob2UDKPXTTdJbIVczxqqkedzmJxk0O5J8sg2JtoWnY2d/tgGvte7XxELkdQ
z2yIUpjm+UJEj3NzO+WXKv1AL9RjgoJ7rLFVTgKn/8LB9FP12neDsfXCurL0OhORVYg0b1NR4o6i
SQ+x86fCNHDm0w/UdGzjAvPKMIvXXEB8qsdwSe/EGME9Olp++OOntCUwlBis0Ku1VgFZ2c+adQGd
kmXk+B3oerAXpQtQgFbYmtt6JeuYfo80ytKCge9S/bP2xFXOAvySZP7bxLBqH8QuMFkSD4OaKV1a
d/skoaLzA7o1G9gNPWGFBih+VkOBcJmygbQAhh2l2yJdC/NtPNYUVVMMA4jY8RG1+AUzzx4ta67i
nT2Gl6yy7z1y/gPT41cR8LfThCypLuHFLfrwQoCXQ68OUFkZyY4BSLgzJnxYPc+oqIFuStV+Ati3
WGgAb402UgUlmROqPmHWgCxgQkvrjJXFVeuFvFNzKjcdsWEUzJi/XQ3pAr45X1fVSfwuBoW8Nrb0
jYlSgaePN1zGORnbeR6sU81BfRWSywLihphLK7C30fAZh2ULJI2ddySC11R+2mnrb3Gloeafp2Ot
zActmrCTkjLAwEi+4zijlyAPYocrlW/V+Q/ZYtgpo+KOpKwkdsq4uEaXvCsdXhlI6Als3bUs02MG
0Ym1nGD6G5RwNSYhnC3CPzzVDn6Qif8KyVnrfjayvY0ZTyoogmFf93iEln+FAvjyptJLUlhsA5sq
RtbN1I0bPEjDFbyh/uRq/q62sJq2YwXxIwYGlCbmeYYQmDt6iw6Hzk8LbecJVrfzFLrLe9u4VzDf
6uqE5ablVV1bE/01JtLrXI3J3fVb/1pHr1FyM5gzXAe3LW9MTPPsNhTHgNvuMITZuarzY9J1yS3U
GSMQ1KzvHMbEs1m3t79fQCrDl5uYJXAzMOCXj7RZAS5R8pFGRCaYQ0N1BE8cJJV1GCSkEgI4i0cn
yDdEsFcveaevVezToiqmk0Ebhp7j0GbZg/rdze4eV95zvrSMUymPpfvB4VVfAmsb6t3oqUGITWnC
3WKVSEAtCl87Si2U/zaTwe53CTbdslufyBEm4dUo93Ye8Vn5Cqz5/GzM4VPNuw9RHDezD/987coM
Y6qdOK+M+JYsC5I1a37Vz8xY6JbC98T+3TWw19TApCAURMLg3qczT2PYRnNT7RizuA+pUtiz2NJ7
jaTFjpJCHvrOdA7+lJGsYmI076FJntvBQMrpF1iTZ+hoCdxjGxXfmlqfLZnbU9NPNonK0BCuszNY
mzy5pEkorpqAe0K4+r2aUBMUhZQM47sSXuFibSycDQ/8b3vQ65tej2/AiuyK1Lg6dmevSdyfQmda
PFQpd6qmfZlwnHZhNCLHZwbhOYaV0AR01zSWxnMrpgW/d6/IwrtFkS2vlXFvBcpSYZ4gwjfPUBp+
DQM/NekRw64W27G34ufW5rKwQsP+I0ihY/Lr/nCxHYtFS5L6/PQu0z6/V2TzJU66tjU+u7bqYbYC
O/CnCPFSiL1jBGBMWkt9tERLxIrgn5BL8goyZlxF+UXin0IsWx5nG332YNq5JyA3T5PDWqMaFecE
7vrRIIgrYgkdkK1rOSo9o3XHBa5Q+buIUu048UwLI6hmxW/IumsKEsGye4g54eq6xWCsP1ooN9Hn
gl9vEs6GhnhHNYzH1nKPsQXnH0MKQ3N08vq7GXMNj+k7bmVgJ5b9rTM1g0hzazQ/eBAThotxWPbE
rCS3vFE00lFTk3MuDr5g7YNdMPCy6GAWmbGXbvLUj4lzLdtjYYkcD5sTbZKMoUv+xIj+m4zr8pgo
8RrI/swvH7/OiJ3Pdi/sRVCvGijTZ8n7gnl23Y3iZdDL8cLnVT8CpuFMxjYsfWKiTPzi3BJ3gwRK
L81gJKuKSX8NK2ShBbuEvXVlRCD3eITbtgYbhNjjxwcMsXFdSH7TDBJoZM5f7bqg3C1ALi8gVLps
NVSduvYGfh55xt8VMPpvOGjQUGOA8AAeeCEg/1Q1d0RKuEM5RMcxyK9EK8FV7bIHzUDeBN+DkKR9
T+lxbwztRbqsx7S2Og+pHqISCUn+mHBW5g+yttEWWPLakxszuvawg5XDwjRiPxHWxp9icPm4yUqK
4vIdskCqsi9Ac2gZEhhvOJ6ZaBdNd05aw0bxn/B8lATuzO5KGbqxqctmT5V9KSu+Te4PFLjyKdfI
zulJNsuGPXILWC/pUY4xpVvG8tMF2bsKMs3c5jq7ZS7ox9Dvr028uFHAShJDtvbxqa/aGQuRkSzy
W5ZeCe4bJ9LOI5m5W9+FazhPvD2+Q+SIHe60KdgFisw9HNIYpEoXQwVGeOzi1ZETnPRJTHwdKKAj
gwGbYCcyboKqrphy4pYMMr3eutE1tIktKht4ZhRMXj8R/VHOnY+mehsSev4Sd+kucsut8IG9gXgr
LijPWebZr9GE9Mav4XXrZEvwRn2MLGXB8LWn2NUr7uUWecY7kTm/OxMv2Gj0r20Gy3i0IdtVSlSe
EtMtxjezwT1x011ikRsqF5gMqEYhwCvkAMY7jKAH11TJYxAzvEoLdEAsyUDpAF9Z9xpW0QzmKFaC
06wn99YgKTycFtrKBOsDd5KBD2qM0JAsv3+jPs0sbDh0e0UzgXDLYLChOxiChf3GmWZ4FZMbpghY
W/pF5Tjdg4APjUjSG2v5TSD59dhqfJUV6Z1pZG0d5u6XkOxUlO4o4CqTvdj0ga0G7vAi86lg/0Tj
8kDh9Aixee9TZ3zL4O/OfcIwkEjLdTHm28pYnry6xg2lYm0lI+aUZm+zxupasbE6JibRwN9QBCHz
rrCA4TQ+KDzOKz+QrFdixKBoo4B7tYg1RugKqcPo1XV5XTvK0zy6CKt8caKm2mZDCocyxk6XaCVO
ieX3py3m5gm8g5jN/ZSqe5vMb8mcU4aXpgTzMO+wbB0su7o1OgFTIix3mNIfG/uo2+WByahiAd2/
hLbZHZ3BkJ6mih8kTyc9t6nXsKuVJIJCivpV5gMyMRin27JlZxGoLAWoEF4bFNkI5cAQWhVDqNiB
5+Nq1poUASQxgU4tneU/g2iuw0R8Q+3sLCeEWsw5uekq0pT95eMLpnbfSfgpek2M5dzYzTmJLO6J
MtjVffl71FOiVMg1sGMXsIF1w9bTIcJdqMrB9JBKO9mEKLCwuJ5sZL1rvQFwj1qoRYqPercJwHYQ
bnPmnQWhwD20ngvr0KI3eB5q/wsj6c6AU++ZdtPvYxMRtxmn2FC6/Nla9Gw258tTJ5ua5JSc1QeT
BCwuBgs6VDIa6XXgBRry0sd7jqsuxK1sayjEq8APOa3yQztQ5Jo6BK/KxCSR6aLYNliP90nU3SGz
fWtmVDylsn1SNByli7l3mPRLhQNOK5tHwrvUzupVhJwE3Iosf8W1ZbxWKVxVo8KuwOlMpRWLkzbU
6BA91fg/+FLpaZwRqbFBkbOYTFqSAYVKtr6F2ajgng6Fi70qe+wQcB+QnQyta5NJ0UED0oh16Exj
Z6ruACdux0XSX03b7g8YG2EPIXBZx5gtqNDmxyAInzVUtUcE2y0YgyndAKjajFJp6Csj9WQzEDX0
yfK4WtJ1xdT81EwS4zCKWeiPxcHA1U9XJIMNfZQxV7fSxas/6LBuKx2LMJQAUijJux8aTJRTmJ3C
vx5AM8Z9x/xxrRKcaz2V79z05i7umzuth1dltgJpAvNRBLStHMd4A6OSyWjPQGJggtrraXsP5BLT
2er9VhCBKIw/8d9/hXjAcsqNRY0976vRv1uaHnl6L0FF2+Kq986vZjK0k+uH/oUxOTbgPtuMEXOI
Wc5gRBaG/lhVkFv9bE8cD60eeQJwL6ivEJR3AMjXWSzHU1UXO6Jt5r1ppYJVjI9xyZ31be1kv9I5
/KiLKtw2un/G6E+yjjXvinDWKFbZwLh2sFd9MO2TYC5OUTFj2XI7a9WKi14F7dFAdYYC42ZaNnIB
cc2yIEQ03f+Q5xStLEu7Sr1+/tuM//2SzIph1GDQ1+FgnCONFagN5bXlV5XBo1tZcbQrMb0eY8Ob
ouqHvztTzQRfju/290u4vBMylsESDrMulj+EGt3yIGQhU+9wjPdhIo9ywjspVNFhjAoTdDYpMXNh
W55x32ZeFOEbxkK+1x1ylQbw48hlH0dBhpdNZlsXv4WD8xW6sXhIe/8YiAHf012n+9hKcG2UiM45
xIPIXsXp8dey2kuAh21J7eg5rlW3QGeXa4ltbg97cNs1sNphakFC8g2Dg4wfOyoYaPvYQpz8kurT
vEtDDvIYmdx+lOjZ/cH91ZTaxxTKH9maFG8GTgve/nXWpJAl4lecf0ikjVVsBEivQA5u0FeAg0oh
hAd5u8Y5013+fqGxJculIpIX/efYfBCVhl0UyEDFPTQst6suxAjDRp34Bj9WPJTXrOgwmhb9Z026
84r0EX0T16gz4AwdkecFh1h1P7LnAsXtRc22sHJllmwJvugOvE4+CN+EXhtE+YNNu1VTuRhjCIUN
68xDpTuv7Bz32eCzSardFyW0/2LqvJYiV7pu+0SKkFfqtrynCltwowAa5L3JlJ7+DLG/iP/cVNA0
m01TknKZOcd8AplxRwoXiOgxb+03/CkfvYeQwSu4Xhtk4HEjN2KE3/VRRei37LF+4NkYQYsv+Rm7
2FmbboUaU4WPpnaUevgpWpY1ZoXJeIzGYaPCfsdk7oDF7gMwEcJjPWNjQvPeLwubZWhWiy9bs85u
oy64tD4BcKItR74WyOmgRB/TQl+6RNtZtLpIJ6zXgsCLwC5HuPzE902EmSThbx9CV2sC7eoY4xOT
6AvbIUQrmPXc4dPBEpu7pzEyjzjy8Rp0NWE1WB9tFTLNmbg2DJBS/W1ojJeSYJ1F3c7Mfg9jcdMd
UlRzVSG+hrD5Tf34EuVf9TQd3dw56gypLEehCJYPsc1vLiri9zRwjsqgao+YFC4yZa7zdtxjwnoB
1L0evZjvwikJK68jmTEmJGdNbNlJeNObK9uHZkCbxWQQsAWqV7d517hgU51V5EjI9NIxtE3u6h+c
29FSM2saCQ2fJSz3tVNH357fvJ2tgukiK6xDKIML680HEffMk75cXQFdYVvj+oyXc4x7tvNihIoQ
EyYxmBsOMmQ0octjK2hhVD085BMCCnCdmyb7DKOR+PdYMqKrnMMwAO8MYS5aqqBuzHI2p0W39sz8
szTq53GqvyTB9gP3Mp1QC5bBwjC0zIu1ztKbzaJzrAPwe/HgURfD78hoigzX4dFUDYww8uiYuBqe
CMmUPOPcGh3NXlJUPpoBV35XH+zS+mK5iUeZSXEashfs7M8xLk52QRAlwTlXIoCWethv4yJ6HhW/
PImJL+n9eXwlYDYD4usxfbTTV4LQATWcD6dDAWlXV5lVEYOyQ+kJphjdiKGZMehoYQJrsbGErXHt
Hfd5bF5oeB+LsEAjkKMIrqBxMxJB/16dSwYZC8fiaUHea7P2mNVMVTHhWdcf3N79MAdrH1bWR0hz
PuGbN80GTIl6sBIcZSnzDTe9Mft+6GY3TTdorxqlcZn4x2q0jtiO6HMM5yRVCyJpzruSo1rWcvqy
RvVGQv0qqPNTSRD1MjbYcBoJxJiyfyuzbhvliHvH4YvhylLlUKlKHS+HUgajMXQ7TPziyyDY76XF
eDRsIp3H4BTi2wAhiczDrJm7OCQ/JGlz4MGaArfQZyr1DGextmxGriWBIVVm54xZ9WNbu6fW9FjV
021Cd9vY/lOAYZAjHuokBLlx7TXyAWb8G/Cx07zZF6Ik6KJ5dF51Db+9nl4AUjwY1D1tW71IVLpI
T4EesgYSmnaNOpxhCULfiMa5nJgLTJLb0v4oqDKYKbjmMWzGnRG1u3bWnElz+jdvb6sG5Yjwk28L
+FRpd9D/hy0dyLqNHBCx/olZ0WbwOvB4UAcQaOwR2gPdniksOARiRh3YXlEqY+d1PyYe2pXGNHQ0
PtRELj1FgFxbkGcQKyIryi5Rr53hO/5CQbiFjX1N0INjmjtFmUbFMI94O7ntKfwzab6Df3jmXthh
VhihISoccYV7zkADrZJa2400HytqxUf4Mp9UOOZKWBgKwGsBQjUI8oTly+J1grrdNQeP8iDInmOS
LsBOgW9BLxkizYyJFCTv7N3nvR+G9BzV5pZkIK29hTA3Y9+wnkoG1CaSBZhQCCCHtzSrHlONnF9d
HKoUCLgmEZxJj466eTAttR/ZL67YGCMhxfLZN+6D67M+yAJYmTV7Ox4jGkzKOlhCnMyhf5unVnfw
q+m4UVOGhVIRvORrJyvyCdqsA5LEyw9vIGOkbqEQAWEEUoo8zoSUgvfFNioQtWzuou4RrO/eg6bA
09AmY7skqci7trr91lgT/Xr8Hc25riwV8d/B8Qm8k+wGCj5/xrWG91LQaXZcr5Bnf5za+ifp+QWX
bE2O94Dnu7SvTRX/hvFy4BYNDP9sa+VF06dsKw3C6XiyxuWl7yqxaxCMppDcTQJPMpx6Ccn0tkF9
yiO5KzyqC9y5jK+IRh/nYfqPi5FiDldjB4JAK2Lag7qJ4a2OCVbU3jObeKbTBmArheWt8E7zs9rL
tFMa+y9uElDRZr9a4vxWlv2ClCZEByy3RqsfhlQ+Jm2xTwWJdMlIMZ9ZWMxn/mmm52eu/OeK6oH6
9ya5mAcQbbFF/K/J6GWEke8YV0eWw9JuJyo7bjzL9J8Na1xEnf4twt2UnnSUP0mYnbqYJK24Urjy
IQ2779aEv48cw52a9DMF3AbE/NYs8hBdVz/woA+/kaH/eAPwmSel6r2fOvqqSfRHo2nRMFIsjD27
tXJ88TISaxtCbWRGEZIJj1ElOblMdpnTj+aph4E9Bwi69fisrMe+Bd4wzdychgpOtPWbT8Lbgn0K
Yaa0y1Vf1KuU0tgz06cwzAh0SBd9ABkFzcspqcqPPqrjTeyk5SEOzfKgTfgoYRPhscz8h5zMJ//k
YjdvITDjT9KxK09vjdZ8Tj06uFFrPpI2+s6mgu2e8yGziaVQRyRBigpyoEqo8xv5u3D+HMYog/jw
v0ZlwBmjPV54+Q0nTnfA/QW+zPAufy9FGcLks5OjdD0EPx4zZANnCDOoFPN5gfUJsB+am5BxRTwy
04LGtiWFC1zf5e8lsKwdrFFzazYCBIUxrnvidZeNR4rvsxwCd4PsqcCESARc3/XkC1lumwNLRKSM
XBQqGr6PeEx3ZvzLPMM7k+bFkzpjTRmKy5A/Z2MtzrVXk6Tp2+QI2GGzktG+qvL+kLB76EGTz9Z5
9mcFoJ0WIJUa9HpdVd69G/I3IywEdxnS4HzQNqGIv8ZBmMekojzIIWQscyOBPeQSRFdaxqlMoVbM
UnyNUd1idFDP46iE0EE4xJ6qBM5CP/qbkcDYRa9slukkIC8wy0Mv51hcDCmua2pbR5pInRLBIGPM
AHqZ5ZfQyXkvYpSzZo0fhIVdQoh5r8BieiN7aTOkn2yspSOccFc3AQrSkuULUSjz5hOTT/MTRtNP
4ncjwM+JDEz2uh7LC9hG2cGh+0TXC/N0iBj2zy7uWkBYadygOhBwVu9QqGrHHNUaUlKPsVDFyZS0
jwE5XAQuLhlq/wyiRuvYojrEZocQvngbNQmR3nC22Z7j81d6dbetW3Me3TMnTmJrKymBHRNustm1
2Hy68V+KGnsR5YwGUegxWSMuM2LltoH2mKKteMBFJyj+2alHHe176HTbzPG+ccR8g14Gp2lH1XMn
u+yBFeyZWu29ITcXSO2M6GCDe4Rn+p1G9WPSOyQ6Ud9ClY7XwiJcoy/iR008+hT0fhF/eilqOWEG
HvpTdNVZklM6czGeAWAjSNXWXR9twFPFV726pPX4Est+iQqs3ZppN+xKJz5W6YtWVOZzNSNSRAqT
WYbGmyU0m3GlqbZKgPEcxnarRo4/7mZzZaSnnGYMeJ8LOt/fV4X9YQ/VD9FK1tq26h3l5so1xm3d
9fIBW8b8NGnFp+NzlsS5MWxtBFpQ4O5l7cIxKtFGtoXNACaVKwArT/7M6xlafnkjZL5EGz+QNAxT
mX5CB882QzJUe0diuax0/TELg2cEqsDVbCRrPNIxAZIscAUbHh3RyIFs4rLOdIAaFJjOpqYbCIub
F0XvWorkwBmVxt619XdOiH4Yrc7e8ZG9d82/LnIJi9LS7BnUBE1irnaog01cbMI9ovdmkVKQXccg
yDSAK7hqOnOF33pqt02BspV6xSiYpAb6Igym5KYQfzMLDt5ki/SRPQLavCubSe2ZWxmI3DCdIybS
F4x1uIJM98lIBaVgoB3TGWYvE9COzOWYD80ftQMqf0QMD6EIgIlp5lnTqfkVXgm/r7QbOw8acRl+
1zlIXqTlbA1hn6yhgBfXsQIEgb4XSY3e2ftwgJ0wadoG8tewj6PpWIh02/hBsQuo0RG7ZdxBpc4c
irq0kGSsqBy4P5ZZ/4BTir1nhB3ZlEz5qJ7VYRi79EiiXbmzBcmA48TvUNMAGrmTdS1NkuV809Ke
EqwS0JTYV4d6hKmT8ANzRBVSjM1X2Vn1zUsHxEkMtKPon0H+T5mUnGX6fBlHIPkXdFVB6bwIn2da
xDFsUnR+x85QLTprSF/87lCbGAUrsy4emcRk5Fjxrw9qUTAaqk5pFtAXCGp8v9bNUzIOeL6UmR7r
KmUzrscoHzuqBpZcH50AYNKMbnyuRwLjPRdtveb28cYgVvmKAz5B96nXj1k59vA40xOxAgUhTS1G
HeIRN4z8ko2WWdbCh+75Hv/1dU49sad3rlibigPt/La26u7Xm5xd0SXujxsM/BQQOBh4PU0GyXyW
9RoZtYrmhOxNhx8OT29uXon2vLZRP31NKvyHFlW8hylVj/KN6i0NsTqOyCGI+7QDgKXkzrGQ1x8n
HZab7Gt1TUFCWlbZHXDLAa93quLoGzB8HXh+jgO3HpEZXmigPzTd6x6u8L5x1PwoQKcUuDklYon1
VOI/NVT5C/DEZx5YTce/F9fY1S3B4p6TP3flrHkfQM4v/KqgpykjOdcmTI11mwsdGt/RMJfK16Nt
pRcXIgSyI1Od///l/z4HqvdTB5UONJKv6EaFkLOszrCcWSMixw4OaGRTJlJL8lDzFfmX8ljlnQRJ
xgt+vwZlq7vqEp0NuGUQiBpZ5dHTuvJooNsgvDqnoizczNww6I65boG9sBpwcbHt+5hr1wHWz1X/
rTVIRcwajtL8ywNkDyY0F7tq/tOknBZkgEN+dho69k5zgOLDKt/GVqmO4fwShzk8CP1psnKfRtX2
D38fUUySWM7zcOPq+qdhWvnx7x36++jveyfstEe+6P/+LpjfwkQDQN3pdrLM9CI+xgZgz36S8VGn
t2J4Pjg02D3LX8dmxB39tC6p7QzzGSOYgOn+PiK+Eftk0iBU6J4RSoVkVMI84tTD9fstBtTUQxHo
1GM6GLRBeafcpsoWvdNvTcN9CXTjCCsmWNup9aJ74N/5H2MNmywUeUVitos6pRUKK5Gc/l4IQNkH
iQLeb/LcdOKU7YXOzF2k5RFRbSyc5KxbdrZwNPIUirnx16WxDtpmOpXWpjVoQsvShOjVgCPxmrCj
vqX8dUVJeB4LtK3hxr+xF7qnvqJm/fsobrBSDkiZc8KvlnGo3YMCvZYB35uhlKfMg8sOiI0hbABS
OlaW7sWXgjdyMaFA3riquzGKY6MkSKlnllHgRA1i5EoyOBtAmsjP0nASaeG3SKeL0w3JFssSWQNN
Top0SdM3dCcrAwkr7ADzLKJM1jCa+wijGzx3zVKldYdjBPJoWaQd5b0zfY2hkTH0aLKzLUOIR214
YADRnzo21VvVBm+TqA85PeE6jMVvWJrWvg21ZdkZ224icy2Iqoxtl95sbaN2Nh7n8DtAGyBUafg8
IGY/q4iJVS/Jy9IIPOAvUEbDj2O6bcfH0c3r+9h/YUpxXj3MvWfP62y6hAJglRTO0a3TaJ1LAkqq
CV4eC1Z578KB/k6rn5PBdS99Rb6qMu3hXvrJtCaADVcsqanzV7YtVmRnxuKHFGy6O8N3egzpkC7f
uwyxpyV6NAylAhafTTuQ5NmG6eQWDYj5kILSY0eGWhw57MkylYbzCZOxPZWfTeIyhBqbI3NnE32a
eo9Zjm8S3ER40U1Me+Dj7XEw3+zg1YGI9RXXVOWxlHC1JGNbPXAOws1nmBkAn4xK+hRQve1EAtcD
HgMhJakoH8juhXHY1f23Pd3Nxn2NhGe/JmRrLpr8brlZy1PLoXCw053RgqDvRZOgt4KYOWgJxVgn
BuQBuHXCr7aNkOCHBXeLpNEpDcPag8PL9GlJShh4GNFz7OEuWyFEPTe9rh4jDAaMF1PvVXF8GtTl
o17Cs9B/Q0iPVyvRjGOZuWLVZMiSQLd/ZA+GJ+RX2lXMSNIsZF07RddOAaXMGuCwiJ6qBQi6Y+OO
BmQFhatz1lwofvPg5Us3adgviaMXdqysRbXT8AvcWAwgeLMquexLDLKV0YlNDNr9nEQA7f0y774y
HzMy0J13WTvFhjvA2CNOwgLb4m1STfbjYar4clXGtaAm0JuN36+w2NAvkhCxxniGxdoRcgvGcdzK
fIT5DoB6YlIC0Vbfc4SUL4kexkdZld3Kq/v8o++NFxE0t9gds33Ya1tyWrjg2uJTRm8Cggaan8n8
W8lzIM5/tjysIagB51dmqt2Bs6Km0w3vth2Qf8gBlNVKHv5ecHeSru7n2xz7CrN8oMKEcv7vo7/P
9c1wH6JJgEJUL2xS/LOmGAlwGS+VWQTnYX75+/zfR0T6wZvNZbuJQZIvMhuf9d9f+IlRnO34kI5W
cqL5XKbTGKw4lvBaShGe4bMAU8c/P0ZqUxol89osgvcbtpdxdohPjP8Q92X4qWsbjxJ7WVPXoJHD
ryTX0Napw8jtQUuWXzLZwb6LH4ch6XD+8Om/TB8AoCxVO4UOr1P0rfRtf5+PPe9/X5HOHxVVAxK6
v6ZOBXa6auPL38uUxyiwdByGPLcp6RL65rpf1Sb/gLJ5Kwuf1Ad3HC6yL//3kQg7d1UZfr8U0T2t
o5vu6ZIayRl2rTAv2MkY41Ayb6KIW6IzNQIQVcYJloVbGIbaU2E6VArsKycylRfNL+sTe18b/XUk
nR7RhAEiyrkwDB2X8CA3BgaRG7UWIG993PZgFhaGJa1jbCMm6gYT1YOjJ1uyvAcMwdTsSZokl3ze
iAX2tWMoaA+Nv0l8NtJQwOUzJH526JZ+00tfPVXatSqNj4CttF+FBpDhg0BV/ITuVqxlgjHfzdTO
BepxCTR5ZJr5EZptgSGLtoy6wHjOZGPfnNFcWVoFljpKwn0ZBeKBNBVa24QQCPcxd/GgF1IjLF1H
xKoAdjLudKN1llpq08gseXZcGISGS/JHxLQXqrcsVqFQyfMiCgcywxBMNQt85dUxTIJf2oVmH07c
Pn70z5WVfcgkTC3QbXrF8SsI0sU15TEMZ5fY9/ky1IC+m5r9VqGXX7ltMl3iQHf3dkMeFoaaDVNl
dLa1YuSAx+wSW2iKUnP8dDrDuOkRVKHcME+Tw/3bGdqnX6gL3xvKlG4xF8lNyJJk55Aryz+qY4hv
sO4aOk3ASaqb1z520YCF9cpBqowjGP+CWuhOUv3WIkDnx/zxhQgRkh49T52LwhlYZbANtOUt09L6
KeliSNbAxfwwhc7b5sZWC4ipGIefgewmXI8qhUdkj8TxxiSmoZNit24dhrYubkMFHaWkrj80bQIx
gpEPDnjfOZSjU9991KlpZXevILW6nY6vIZ30rUHMahWhA0E40axLrVZPjrXHGC/XGBr7Ndtz85Y1
Xb+PLQopgy3QNoraX63u38fZ5leMVrkGeraxB1aTFvbkbdkyvG9VdTLLPL0YEFoSwK172XntA1nu
RHaxX1zmOZ7FXnPVOtS8W+vI6uBIrGL11LOFdJInMtSTbd4DTDLwODAwKtuVqCubrXtgz0pt+8Ia
bLxkb3qKq1RikUXxUGU45Ru9os2vnlrZj2dpNvpFGvhXA+APf3+CI2QhP9E/QWRNl37+AnKhBHq2
vGGPx+dQT5ineYCVVKrbybFAJUfyguEvO4U2ZpwjyftXexZZjynPcJZiPitcoJiXxILaQDnw7szh
055ogDP1ib4U+cjuhx/Ijq1/VlSygx59bCr5jkASm0d5P+BlMZt1JzN0x0VzzsAVXaiBuourvI4b
k97ddfZtUAV7sNHjQxxQ5tI8AYyymhz0REj2h9WHe6XcO+5PZKLSwJtSHakNqbtjvb54VjXz+3Jz
40b+SwrSwoUl/QAj5ZmIvy0iZCICWV6WRltcy5ZtPcWRu9Wtsrl4U9XRNTELxXZyJMLmaNYV3bmv
vceD+hETO+M+dd98giu0hJl0ZDjJiZwxhnkS/dXERLEvHeKboWjRLAMhFVyrizZJgvWQoT1U6DcX
dt5kFwdsCT1hblxQ85AG6Y7yBHA7mIb67b1RbnTJehOmVFj416AjeyFmWGCqutlAcC0WruZw5/WS
gKpOMh/UU58oUkkBmOpvonrO46p+xejhNulDUug/UsvUmxJ1trM0mOgCos5YyeHNFQhBkQLbB5rr
GmXsJElsGA8jiUGPZN1aj1w02GYcBaMKb0Mk+xzwLIvaNmbZU5EhywngQlCYWeZ2gMHH0kbrOvXe
q8OVThZY8RLa9viAjfUfXi71yj3IN9e37tB4uJZS8VYJYcL3ENGZYVPJedHaRyvCCdh1bz4TkbOu
0FT5vR49S3fa6FaUbyYEPlstbJK7ljDxFohvDDikSwOl6pNex1s489a6HeF6mQ3DzS5GdJUQ9How
9NyDBxEHyz7Op0PTR9md0ftSSxjxQnwSx5LFwWWQ6PkdQ2T3VOITEgT7bP2I7p9DGCKsrr8nttVc
iyZwnqQy0e2Pq9oN65eo5rzro+gIWhG0hyFp6+M2P1phdWzjji2AnSRnTFLRqNuvjbH9e29y0mz8
gf95buMOrazSIYAPTVIa9HJFsQc6hVHYSsUsU4khO4HFV/Ne3ti2qhludV09jcqJn0dcso0Q/c6D
r7Mi4xfTbZP3J9QCvyLAHlPM75YfB/mj5bmn0Ccvghjh/NQOrbuLqvQ1NzWUjDONOBwLAcmQmfYo
UD7XcfY2mM8TVqF7ZEoHoeJw7OsWzk3jW28u9FV26WpPxYD8vR3lPYegbGsieGlDaLxWlPzD6zf3
vkV0Z61irGl3gu00edbB7nCRJrH+5IxkkLTkEq+F4Ra0RYvAsV8mYWn86IlAowwJ2Qc549YZ8BBD
j+5zx7Ac8Kqd/r5zZB7MXKBcbFDc+T4rFt5LtLue263Nnlmc54lq0xdtsxW4yt9CBFR586rlYYZ3
Xnd3GUEuXG7u2ei4qw22HHuTBwpeOHNTaT1MyaEv7306OYsSMgn43WJtTBakKhW8p1Upr6bzHRrK
eajt5G7M0VY6K5GF3VbeW2TwhdWcx6TJKtiO1ljfCVO46rUt0Np2OPTZZFut9iEry7iDP5AryyFg
pmW8BmkyuzssT1uvOyLoGm90RP0CdBEAME98hO0OqOVwm8z+B0oAJqsUI5Nj+N8pNrg4E+4uTuNf
pcmrx6LhsSfZAHay+WlDdDgzF/HhOILTJXq22M5F753e6SVruAc71NheHA43g4Eg2XnqDtFY2wCA
eA5yIg/Qe+JcMq2HNqntR88Zzk1hd8fOTAgB5qduhk+iY9GiRFwKrdCfySHvb+Wozikcxf04X/ZY
46urmrpvt6rGO2pkkMpy7diND6ik0O5xp7CAp9jWEdttc9sfOflamqPEau9RNUzYDaXGdDBYePXk
8Mtj+95O5XPp0/jZMaWpwfnL2o4fP3GcH5HmAHUZDe51j6d43Nfyks7Y71q7Dd5gPhRknJ2lnQKx
13kASBcYZ0MjvLKpYfecosbGdko87zww2n58i0XkE1tNFd5OUNMiGb5Y44zzDpPhhHAl3/qBplON
Iud1pfYGYVouZYQIc9K57jW2zmxlqlPrJeT+zj8dlh/toYxMcWLTdsXs+JioyriHqPe3VCjokW1P
vyOPfeFhj7KFHnk3JWM5Oz1ftSRU92bOJU+a6MpAPUKkSgB3EGVPQamC298RkgccAtFQ/jNyzIqs
4vBFoaRacjhwWgHpWTDPZvdTkDsFg3mnS9T+FArhduw6VHIcorRFoOvmd82ZWMPrQmv2o44RMqm5
e5SyV0zM6heny91zSEcJfWTs7oK7c42hhBPdBDORkfa6TkF0enE8vhphmByHps5WRWdtXGYrT4rg
uIY2BKrGR+t4SDrmf8yiCEkRa3uhX+g+m71T0iDhgfj7cVJdcR6PG72InFMNKvLFar94ijHWsO+l
5iVkxWnTqkDGSMn2PkbE02NVS1I7vOVJc3VSvz6qRLxP/lNW4fd0YhqiiuHFGoOts0t054FI8vzq
Gt1TB9XqNHU2soMmfWVAI180wLSrkOAd5aBT5R11b/5EekTiV89aHGavzBRWhGGOH1ZEHBSehOAE
JTodEQM4APRM8Ft3AlePiUoAGIsJJnIgrmMfqoOeN99xD6M8w9aqWu2ng68GXoaTDsDToXQJ5Oxe
BcU8A1hdoXvwhj0BRLP4jYxZI6vvgRY8MRNrfhEmskpC0SmSPHiacN8sUuXlL5nPezK6Mrq4rTnu
oaV+u1NVQb2cKCNlhLIqBvXQNdqV2KFhqbJo28W2/9x4w5MAZfUr0o8GLhnlW+c/kdT8FFtxScAA
zyIzZ8afuBmaAiNjb5ax3mVxzaYuFoiIhongCwmRwovqbdZX1Y3+dVqSLB3chPAh+WTXXifa2ZmY
y9Re8eVBClvqvoGaLm7jvVWxqHFZlZ5hPfs7jzYSW4o9h9J4DzIc3GVdN4faG5Nn02seTdtCBuJk
T9TACOX68rvkBiJRxTgLVpO3uCIMAAL++NAjrGD/M2AE88IDk/0UKB2tZttp7opYAEKbk4RgPMJK
P3AuXvFaACRnNdiR54iN1Ggp7m88AdS7YcFSka4Kn+yGBFEkYv25krxRvYbGlxk6WX9kr55FZXu4
EbrhMbaJ4Kp8Do86EJgMZYcUym4LlhaI+OiiNdiczFWrf0zahx+n0X9MUedvtejyFeaFl6nOJfEk
cbBFV5cfOojx53x2wXpYJZ7YHYD2mNrokPnEU08K50Bnsufmv57Cdv539PVDprTosyZ1BrVWCjvD
s/U9EFNnJSG+IDn3/K2jIMjXDmVlNFLWkcVib5oxgwFrxkhuLA4Fb0o/LccgHcdU2S7nsQTBmaHS
ujFxdf3356Ima2FQBtCrmZsDEDo8Mgfe8rjnT6MHqoQ7Nl5aYWquUyuJL6lBqskqGXKAaMMU7pQd
/+Mu989/L1xHwVlirV0LHO60qxMb8Q5Oex2N2rnwChw4Q1wylQDXY8S4JaAlnjNb4lmFF+ZRuiV7
qRL70PIQ5ssa6nqtzC+2Yesn7G+Luk7FxDMT325ndLOtmp/7v08mxnPK3PZkmHaC8wBWU5W558jn
uFpFsgAelvFkibSoJYAqr/7797Dljy99nhGc1r8AUMAZqEXaOjGZVAw6UyajTV0cohFCLHQEM6ck
oaVxUYIODcCTMOXUQiOJQgji5OXvo0zyi+nD7tdmabvO0dsjztLSy3/ffv4oaHE5Bb5OoC2n3Fj6
OJQjBiiDXv7vpYj5jecNB3Cnm+9Iz8L1NGHeBib70vKubfo4qg8TSrKMCFCPgOeMFVYPQ5lQDARU
lUMJ3ySHZM6uzjoD6p0BrISu6FC0cfHfC55PUhupB5eTIpOswmZnJJRQ9IG0kTE6csZYZK5IDZEy
Y5nD34shrVeyacgBmj9lQ3eHKRDitxUdJlAIqiXRL0czCbaW0wRbuxf1TmXDOsmsWgfXql3DrGQz
GLny4MJ0qysv36uLVUPBVCAFFo5I/tkFcdp9vYNeVBxiDb5KECAE+xPLC7FpcOAoGxZgYOT9Kqtd
VkbM7FhQWhkkqrJ+Y1U8HpzBbTeIY59bkGQQmyKWzNhfWtHJFWWztXCl85J36p8jxp7MRlySSU6b
APtklLW2HHnvDqqq/mXw3deo0RuMsVvkRmtI/YQ62bq5Sxge82iqD34bvgZhFFIP1EQ61nMWHj7H
NIrqvVEkeLUrLV0Rmdoc+E15q4p3xSzUJtRglUWM+HJ+GQGwoGVmpgMPuBzwQYtKRjfy4vD3UTni
zkH3OL/zLJmJ1gSF76oNoczTJpTJDeVlfRAltoJBiFsrIW3qKN7xsrs77t8FD/l8j7K9m9EPtoHm
ygevNhmGWGoI/5YsgDGKzm8/SSKg1lU4rRrgYociZqKlsVzkiT4eVBQD44beu2TicMzqMNmY3vTy
9z7J1tu0YGm3nZdeCzsBgsBWeOtR/FtAwRiZxZ/wtNlB3UZPSw6dIrEOnKJuQ+O2rfAYdiT2gj3Q
ECdhJk7CPNjx8JiNih4ajM41GF8RnvWsQgKBPE82u7ajpHI0w9yx7bN3YctTnOsX/oxwSAgdJvvs
o3Gb9OQgTaj/0icLBMSRcUgAKPKGjLgZuJEy8TgyxVinxDtXST0ewKzQuAUo9KqiPxCvRSDE/FGt
GSx0h4Bwo65bY9b+YUpfrOx6pKcSizr06Cz4zlj4Mm3hlOgg//47AB0Aw1RurJTLvZFFVPkGcXfK
qxgGxsG+8RSChwpHBvrbITSxilvTvvD6/95fFaJfS+LuJTPMGsqpupe2mW2atFtWJCWsO9E/y6B6
SlMW13Yl9RV0XebXuUrXHlhCv3vRAFQfa715dRXANynLDVcJbjCLBbsZBNGSh6EOXtPqlqAssm1v
aTeGs+WpT4kHnkw2ZuwDm6UXN9UNcdoxVaWOKwx6RZbFCg5gSYtCpDwkcqKGK4/ihZavnoOsdOBA
ZtsCKShcQB619mwlwxNubp3UDeshiSFSZ1h0RsqsjKOX6wSQYZB6UCzDB7MfOVgiwtCsBniDY3r5
OsNUtKSJgPAvrW6naZyGOiUrjzzvqOsZmJY+fHCy6lzg4Thwea8Tn5u1BBONPivIzsR1cVSEGBXx
ch5CrEn0Me0ZviyCpG5YZkOb7WaFhEVPSv81oON0wGE1NGeWAXftw5Zqa4VYtkVuP3J4GYsIfMGy
74k20oIIqmyJSVnmzmF0DX8hdfIwhyK2j+r/sXcmy5EjWZb9lZJcN1IwKAZd5MYm2EDSaCR9oG8g
TjqJeVIoxq/vA0ZLVXZKSZb0vmPBCI9gkGYwQPXpe/eeW176wdJHzxLfkAM/9GQI7rHSYIHx+j2q
lGFL7gqQQLCrJIAT7opb8Oj48t2CSpPnQ/sxLuPLLAGe+qLNz3mBcKJLEUW14DJgW6LKGh00TZFp
6+P6K1zO+djVvfjkiibethlaEz6nVzX+huEGr7JDAwC9/2klVOFhIHa778PO/aYWtYtIOIwc/z2L
oZd4ukaR0dtZSO9OIazhQ9TLa9YvEIDNhVNrPVTn//qyBGxTi5cy0UiwxhC1fSvIyjQmdzxGzJaF
p37bMWRzVA1YuWuYMluHpudWDyxHmOLy3ejJr114Pmi/fEZcxPPl3hgyzzt3EA0yH/ZEXUh/QwIG
+jI3gidPH347OPWIMGfjasc4UxQnR82S2nT8qVq/tFZwymJF8pC6SgJhL2bAm/MzR++CrBm4kXqK
0C4LFSgwiJRGGKUlH96Mlz0nhG4Y0KMSfXbFp+2HzLIIdiYbZZrHkWAKSNWItk2GJfA1694fLkjN
PXduLpTgHpg1WxFOyc9DG1xwH0PyGLPVdFfBMuHsoy/FQj4xC2uEEZ/7plxpzrlm8U/n1EZ0L/7I
mviapLC/WfP8TtDdROt/eF0oe4G61re+JRIkIK/j4k8sayVuvK+fZCNmRI3Ypnu05S9zlmAwTFKi
pWSJIF7q+DDmtHZb6d0iD/mmn+lvMpuwOGPH4Kg2eQdbjr87eOcb4p3GfdYs3pFc0ZMfYBR2B7TH
y0wdsOHAGxHMPKEMs1MMMsb7GNX0DNT8oiuUcjnODxBjyTfaXExl1i9xZUaHLPdfTKfL9pG7KEqy
l6BMCe+s3yN0vQeEPTguVyd2as/z5etLyySBD4MiVBewn7z0gKn611hG9qGr3NcapCkDryoc4nzH
wmqeqgyfXyn1dLFMJc8jehZIghcLWfzFrxFvZ8AAfBNkd0UD4TQbiNacfLpUzYSoc+7OdocVSeRg
NHCtJYRlGHddhd808uNjhyh0KLATJ/FjkZ8NY/oewOTxzDY4GiZ0FnJziBCYSHO2W0ptZfkuokC5
Y+v1Qmqe8Txx7kgsvBq88x+oktEGMS/djsjouDnNKwSK9lTPKequhFlORd4Tdy4yTpi0u7KmuS1B
HeNYutrkq/LZUlrSH/ss7ZzmTCdoP9QcbhurC+5segCXxZ+TnSeN+2UZixdpv+Q+cq48C1z0II66
NlUIPP2WZa31cxk4D2WNSL4HcZBTsrJMDeZAMiUaPKzxLlIOqBc71E1AekciDxcrXNBbJV65hi1g
5PR08MvrVX6xEo+rlWNGZci7LSp8ySmof86G7yYX9ADq+BlCA9yhKLh5xfjHNthGlEEciJ/kd1Xd
/J5HWwLWG17f4X4QrhE3Cygom1C4lCQNtAUlgSCXpXCN0CrzPxxN2XYtWpx5jL/EtB7pybyWdqeO
cfwRtJphsZElIQzdrcuCxy3PbQA6NiWROAk2hkdYu7Sm9pona/yo9yo8kDRLarpHiPzVIR5oNJMr
9NKXfnpKNcyUMW6vS/HpQA85og/9s2Bbv5stSvEG3S4Ix09DzHU4gHGEL+lC984YXI7o1eReU0Ft
a87/6DKZVOQFA5U8uCIBqM80swgKh8EJcOeeDZh+AxKWfW5kwyVvbAQ6bGcXNfyq4oJVdR4QFns1
in+z9xFWYaYuVC6PkbQhzbaPo/i+1Mby0FQoxiZPHEo++dH1s50YyodcxaiLC6wO2fybodibSPF8
d8RmnYpkTYUM/hCjKQ+4PxDIeEU77ocKEymrG84CDEYlhgLCQOyUDs7qbiOeYKNMbBNGA3LDiQCJ
TQ1HtSE9FylOa8jg+cYbyvu47HErJAGcrNl9dhy35ejOZ6uTGkOYI6MHBChkbhf2i+cP+mUs0SY0
Oa0pK9Ehoh30F5066cJDAKfKx3ww3wtd98dqXbbjlNW61x+SRsqOObw6uhkhryxluS+xi5VsK5Hz
h/jYnlmy9Z0Dwn2fLfkDB5etGeA8j6X6BgigW/348Bi7yH72x3RnqMEDap/L/WxO52iimMBUGB86
V/1pXVGHdDt2xpQ5m3rShKl5Zhi3uqAatj2I9kQqpra58TBhbheyPHekVibbparvsRLk90C8aNfw
4hK9OPugQqbjkhOzE0kww2YoPlIRFRcjdt5FtFTQWro7rLv0YBy574zl0h/dTnzQks82NvFDtLW2
9UKDPo8xi3cpW3vAJQbjRke1LOTWXV0cZvcyjY1Ni83CPDMPYdeii4HQ5GIJgWUhFly7qbgO8cc0
TaSDETSEltrZaDCnoWZBI/32iYeJppEoD5hqSR4H3jqXNiGgNJ53UxPcxtR4h4fPE5xhFheRjLZJ
1j0YpCludWd9mzWsVZvGPZoLE1k/xWti1M96GD7F0J+ROG3aKKm23gChghic3UChqxKCC+XstDej
jO7txIL43kAFg5sBiJYkwaVw3uYsaClgBEhxT3COJeFpSsmwb8lLWAr4HAk4qF28ukk0M7ODOSY3
x8AaDOq6svVlYDq6GZze37tS3eaAXNgiw7YQxAnz8DiutjKq70VGdhlOTCrqiJxhF2QDFhL31uFB
P2rP/fTX2IWScD01ymTbRXglh9emcvwdEpsQo3QQ9gxdwA/teJ2AOSrMJwHDsXAuxw8ZDNG9I91v
cesYx7iqfuo6fyD9FmiDg61qwCyYcVvuoNHS4/edDYNyZ0uQC5N+sew4GiJgIf4O+dV2Ula7deqK
+JmOFOeUY5vS3mfuirtsSFF9e58DpsJrasHVSJz82C/Nw6g98xh01IrL/EpRAipP3dAbYeZ2EAtU
hgM3jdHijnWJ+BnKPtLzUH5xti5LQ7OWoLCckw43DqO1fdDQSJzokW6WidQUbBG13bBHYsHMQVL1
rlHeE264Yw0uSD2fTOaWS8czjCUix9yMdfhHmna/m0a73HyUTeUCFUFV5QukDsiKMcLWcTyVJuBc
VSIqSyS+/SqmRsmyHXfbzzmDCCizJ8bIBBzGPszDEsvZBBCf0BVnWwcwCRtYNcElV913V8VHELc4
y1f/dW6qdscM7RpwbAj88TTQqt0EFZOnYTTWaTVBRsGvPFl++SBuScKqSaCMMh6/hRymZDfGDcdw
0QOeaT3AM+2zAYnhQIuYlKa5342tvi7tVOOJQBLQ8vTC1hsM9K+UWYYk9tGG9XBmBr8uSDFafBxL
tRt5x8qw6rMyfEYIOKd2hV3PSHjcIix14ob/1TzC1PWTmJ4IxwdlcsQxHpvBaJ5V5X4kdGDw5mPH
EGZPp8BebtjxjJ2ZxNdqaXj0sNbRgQFz4icS+etiDFSB7TM07J23yOaiVQBpMzLBxNk9+0uffvh9
gAQO768Q5PsQwnUOyuLDcpqjU2OWKXBG7XzM2/ncd3tHdSg7CYhD1RQ9oKJgAU+H9FfjGGx45w58
w3dZxD97t/jtEdYyDu58i/IbiykP2ps5tcSGiE1dNu4R2QteuHVBmJMCbFKSAjr2cooh2TZPMYHf
PrJdSWSuE39vWGbw/JJ51o/iCd/DO4c3+PCBk1yazrTobrL/95iSrpD2f1vEZDtdCwdnGEjmGRXk
8KU/mEOLDUIa1nWuxQsjx7dGyZ+yhAGKX5FTXZTIgqi2KAvz3nhaRo3zJuGwPLvxfsbZvDGyqUNy
3ZzyL4+bZM5r0v7deVmcH7mcCHK8hnoaSI0vxqu1oMjFrH3vNyoOM2wUGq9xY5WvVp49TmVFA8Uk
LRJ5eRZEiLEKJwlb2y1/BjFiVsr83MFFk5oevjD5mNTGJ7Puo8yF3DQej/PQZ4+yX0/PWvibquYb
YwtLV2pLa2sEpyVYwN/gPnZHLrSPLQYaAxIfHFXrIUhifVD9GneuQzgPbEwqnJsFoBO3lJ4k0q3R
+aapEXQWjTCkgaBYaf4DEcb0BA2RVssI5yFOoiNxtTY7hKK/0RntzpxWzg6ej9qHi47wHdHNKK1T
R5gufh9Vcoor2h1Hqn1XOOwyZlQcK4K0rYHa2+TYsXWJl0xrRx1l0x/6nvJnwVjd5uUZUXq3RFdt
jw3TEXM6NPlg4eNFV+YU0yt1stiUaNG2CDZuU8zsPimJMswtWI8jJqX1Ts47nD5Eyyw48n307Rxk
QaLQ1OJ1sn4WuRR7un3HwbGQELULN++lNZ7KYsxPsdXfYkryTZ8FxxlxONY4/xeJNsDH0/3gA+Fy
MPEn2me2vi6OFuakifnSHuTj1cqXP2QlEzaKRS4xFx7zsv7sYMlZ5BvSwNpH8Yxgz03pCzGyinDK
VJzvIBLWznKwE//RUsTCLcFwdhCH11p+Oh6DXPeWzmQQ0v/YBQN4t6V6MzXOeP9OJR86RfJbImEJ
VR8nJx3UT33s87arzkOPkFfHL66EBG5gmQirjOYEamHXJ8Ow9TKfsMN++NPE2OD4LB/Q3Lko/eLs
JSgUuuSB8Ly27pIHB311F0v7h4lW+zCnaKv7XLqPNfhOPIk83gaRq5eoxw+w1E/O7Iq3xQyQluO+
vxbNnF/QrBE/NI/N3nYsisQCk44ao2OUUrwtBVqwil8pnaq9Vswerd40j3UsCXUiWo+hMpQb58mE
UVTr+hnZONNIVdywet9N9PUcPuFBYB4iABmLvupqYg+wGwQhRLZnF4tgRB1hSvVsRzS8yjlAfrva
t1ZZddbRT0FM5om1iTx+w6aKntOwf5v7VJOjISfWyQHP5IAfhrH5Hmb7xRPF06GuyPzwaJXEAr1O
vvQUyBPecVzbtILb74tHFpvZuTwW2BU4ttGbjsgN0+sLHLDFH/zyvljSx8wdfN7MQpMOQOqhnhTj
BbG8xgQW3knTkIihLfp8Re+dAje/zxnKbhsvnSk4E+uu0WS0l6I9xnN3Ma3ozm84U/gexJdhqGEw
pwtUxCaZNzWBkht3pt0AGZDORxqIY4DxeRMbIzIAQasjhuOk4/spt167poUaxfgz8L+hl+Vs1+Cd
TN9iS+Gr8VHAFKl6m4Pn0Sp/+YX7SReVMtedz6lFuVO4+a/IwmIo7ENuW+znzqq4WQ+7Y7QUO+73
kKwBuSEjJWn6c2k8t5SYdKyn+eh1/i+0+ZdYFoTAIdIEfsMah2oeXTcg16QR/R63qz6lwn61m/Iq
FA56XHV7GhXjpmw5xhRB9i1IkjvIbafAn55Kvzn/6g3LRPI6Tty6LKidhYZNEhCxthJGpBZPTiyZ
E5I0RUwLv9GB9091uI9yzGaRIFY8UfKh066HXwjpLx2/ZO/OJYYY9ozYvnjcdFvZEKVAtfDgteLE
E90cIzGGAZQGzKn+LR//1JJqBXUdDZBaxZepmstD75l/2A0zumtS7YFAqdAkzZPcxZ7WBNzvu94y
3xbP6+ivKiOk3wvrCl0Ry40T79IcP8JYGXemL/Kd2XNBGMDKsJmDMLY4cfnkWh1IjYFNJclsczK6
AaI6JHGU73QPsSebR+bp19LpfoGYhHxGaXhRPFabbuyeO6YyCrngvk5cUje64aAIVN92WEohviFa
STVcjOqSusSh3CK3+7m4VQ1Pp5QXEb/SC2WaS9lclzK++Lp7D/SwR1tM2Orc9odtZLKXl76pf0Sk
G3RQz2o9rWdvgL5WC9bBJ3WeBfW8VGBHTWnaT3Yivo/EZIiBJqiw1bdi7MZTNaZkoI1X1YufQdnW
R6smiLRdomNmkdBHln1FsmLoC3LaMtg4RQzxLlfoQukElmXUnRABYO1wsxq+P/GwLrj0cWZqpqv5
PtHTmQkYobv+ycyBIypCAVNa2I4U8047ij62SWhIFmFagqvAI2ufMCjS5+YYYerGvVmAM4QbQgcG
+JYPzDzG6MXGGnzI/P6e8uvnOL2rgU23KYoljMkLkEypTFAoWyQYHjpscVlQGCBjbI4e3nEvw3kU
u4Q9G2kFSrDVD1Miydapc9JlVqwi5qsUMcOSLy9iCCMmWQfkeG/cXyTOZvlnS0cWlG30WBgePjkc
qlzDKGMK+qvXZXOFiEuCR9Xt/39EQaVTPb/Mzcc//vZe95VW8xPSsrr658gBYf+7hIJnlf7H3e8q
//2v/8tfIQWB9ffAD6Tp2YQDjB+d/sfffPl3T3ikFtgM6YRwHes/wwnk3wPH833TdH3PD2zb9v8z
nICwA9t2Xek72BWl5Uv//yWcwCZloamLOa6r0x9egghcx5Q4F21TgOINPFIQmvffT2kVd//4m/W/
ilK53JEGwfM12JsxUUd7SMSpcyU5QXQOqe4xmJIR9oLFmTTYlUDlw2qokCLQepOHvM0lfrf8s4b8
dhHNta2T1/XPfY2yTyW2OnfEKtlG8/hPl/f/BGX8R9WXj3VaaV6M4Br860vH+kGWh/QYrNqCbId/
fum5Z3D+QzOAAgFGCH68E8aza0y+68ZpYQNA7MCR7OIeZYBwyVrCbFuLU4yrln3eN2042sWLymMJ
9JX8Ls+j0KRexTDX8++i6KMBI/6I56AKxyVgK+D92307byIeUAw57Q6pDNtDztJKQGKxdZYxOwye
jU8yr6ERFD6X9Jl+FPwIV4M0KBuqP2P6BQfv2db5K/rhbGet1xuV5qYqx0er85glZtre/vuLZXv/
3cXyuAEtx+Iu9LjX/vliMcBYZGZDDO96OvZUys8OqUOnUWl00VTVUo8XAxlSqLEqohBKH0YbJ1O0
vpQRcjTN+/WSJv632Js/5YShRBu9vXVnvsHSxmeN35k17jgu/bvOvbWnZ1GdTow7/4e3sqZl/Mst
S06YDPjLQuXnrvfFP92yeTaXuaE5Q2TZ4tLLP/vK1U+DWcpwKQ0+KDvA+0LuFy2S7GhGa+ZWUw43
nFcFngL30SGjyIC5ydDJ26nWEATnVmT7NB0F5q4qk+zUFAQDkhm+MaEdmElHn8jI48PUSU4WDLiS
nurq378v67/5iMgosVALSOTJ/OP//b7snKaBxte9p1O3zlN3OVXl112XNPz+zlnJ1fYdqT75HfFN
FdKjpg4Nmk9KmGBR1o8Db+sQZjBr/ofXxgrzr1fd82xfWoIliwXLlv/ytDGemTrPZmAXVbN3cIGj
dPThTmkVkM/hhd2IHnHNUqLxYe2yLvuV5Bi1ggIFOD4c660arPzYpum9oINChUGyhFKYdpWd3VeC
kRQwBvS/QGbmOlhpY5hbUve76nSwI45yQY4M9S8beK7G+FxGj00cD3hYnTtXjB3kHypmO74SrgB2
syHrXvsRHe4BlkoSePHZH3805fhWeUiISpUJpJ6RfcRcg8PXmukcjui2/CBNH5xgwlKvyo+SUxxW
s2GhzTf8RGIjQ+DfZevXDwQEbwurfKO7mNGKl9Z5sT5V78NH8+eLRsKyTdyp2zMPFoSqB+Y2ccS4
S4RyDlB86LSsejvd6H2p7Y6SqtYMERrKaPgjYIUX+gh2/Bb39BwUv7cu4TCq2DhVSqxCvK6i8Kn2
S9s2j73V/y58+7HD34Prs8SpK43QTwNAYOqWJYR2BqhM7wlvLrdMmLcVONTLEHPkaEmMiHvLPsZG
+Zy0SJ4BSDNWYUQntX1gA8I2JJ2L1zfy6sjhrw9ANJzLzK7Zjx1cUsWuUIzXMeC1Zqt21hMTc5qB
pZFbKTnzQwxa9M3JayZ766zfH6FiSz1Nsk0tQj0bqCoXea2mKEz6IDounIsPrQJzkTcIEwZhmEfp
yRZxtom0ArbCPe7hp5rg3ZlosruMKcCZOBITDFeskKr+HKkBH0p8a7uv+yduH0b6Yb1MUaBX9+4Y
RJcJNSsLOmseCi3dwEmPiF+EWHue3RF0ghwAzIsXXNFoD4YB+3/LT7YB7aW9pPcHXOaL+6dBf4WJ
078Wafnbq/C/g0Hu8cfzPo32/uu7kbk+9J7IHjLg9iu98ejTuwH2ZUQ3WrahLWgPlLnT/vW4+ylO
76FHBrLo5tg1irehGARC0V4uhqHCopxRARuLsVe+/8FZagnnYHbuczcOjToy3zrH4sje1ndmoCCp
ibH4niUBkwd7Gi6GfAfFPZ7zttM7pxzyrbWM4503TSj4Y7ylZqzUMzqJTzTvPhEYJKv6hOCUhb2G
3KhDSrfEmnqCEL2ieqBTwdwzYrKVGh2ir2W6L5s2QE04qMNAEAeNM+O+b5BNzaog753ZUdj3Jboc
JphhPhDbCFuDth6EmLs2MCDYlBn68Nq744OdHu0y/tWU1nKxIgPQsj//Jv6PGXKdv8xx+jqTSIlj
mWu2xDn8Q1tjrRD9JbOgCVJZM9BCBsrYpscShW8GB93wY8oMSKHcAeTOBtV1mf4IzUmALO9Tavre
FqEuRgLuV37cixQ9Oon1bknndf1Z/323rku1OTAf0AQp1twb7JusETwVFs2DPpjwieyHxLNOBIsx
9fL5H2K6mejKuhcQDiBfxuA9G6P17/XVJ9V2q1U2IVwg9YwuX/w4BvuFwAA29Og06PJmNQH4XdW8
gGKyLrQGz7Wp+rsassTSqBdXjk04DhUivxiR19crXtBtHYYagULeD2doAvpM3ux30cv2Cqv9aiG3
3YAGnVEUTN9Mz03uPRRN3El0V+U7r8zbepxjd1M/Btt0qsTJt8d2F+nyuaHgOVhK+hxqmMGOeIZL
Pub7hCQP0oabkC8Aq7JDN2fuVQQjqr1SmfvatL6RmUCVNtq/IjuDL2W2F8sFkYAg+JcqEEouBSMS
WovNAbmtDLNxtZa3BjJBLiN6yG6fSsntxiEyo815TqyOee1adpEH7DIX9+6/PoKmdUkPKqMH3bco
q2Uqw8HqskNpsQcNAaH0EEcd0m/7TP7Io9o6xj6ULR9b2760IxVOLuYbr/9JR0qcrE7djAaKnD0C
djBM5/Z1kYPEeY8A/fFpUQsWTPV285L4d+yiNJY4FtAxiClBfeL4itZ/tDvGgiWNtIBQjzBpPNp5
0togsNUPNayHDR0K4AgomO7nDEFRakzTrsnwvS4WCRqVo+yjqCE14wIgeh1k00J0fNQtFfpPM2C8
WW9hCEwPUMPeNJH0wFXL6neU/nGtdWxWWQgPFshu/ork7/LCPET9kj8lcX61oGb/rJ3i1HtMnjOY
FQd37pcHu+xZcyKUoV0xPy/xQGXb5iSs+CdrrOan0pyHu2JamCaWNulDcm1L0b5x2wH2IoIkCvgr
JDQkrTZ9CzrVCVAwdwqXuP0TONzGPrFT0F8mROLN7ushSysaQym5BiQojSiw8xM6BfVSaBj01uSY
u36hqLdG/ohetL9z5uFH4qbea54m9+SebVzRqj9ADnqiV4zQsL3pR0e+H7nb48uItHOD5PO3b4n0
O5+jQ4h9+hIHVUrw7jxeO2XQdFBLgAPWM7eF98uejey9SrEWYyLbjuPSPVRdw+rjtmjCFNfLnxoy
VrR4JUGifM8Qx2et3k49nDmMQNYRPyFYxlj+tpfcvag27UHEeIRCa8C7PPtlHuNOc5UBJr68b2Iw
ETZhNIRAGZveagChAk4LJTvEjt4O7qVe3AndyLBTNFj6irusTNGaBdzDPa6qWzwwVC471RCXUPgn
ohItHndVXxL2X61L4xgtLjkcdfqg23Y4xYIeDo7GcSjJOaejKXvrgpwbJGzMm5zQBO2lPY1br2Q2
J8Tw2Bc9MAZw/nl59/WsTnb/Gy5Lufekdo6DzljgDDLHqoU43R5cxjJDMXcrlkNV3exg1qc6IJeJ
z/LGxkXEb8t/QsCzVfCmNR37ExinKw4RVqqEpZxd2GVcYjxaAtwfpgHQSqy2hY23JE+a72pxqV9c
zOxESknNWYQIVyK5A/8XI2GwJHnygBMfbw0gME1A88moR+DEGTzhtdiqSvcJZml1antR8lQyCeuH
+SQS9int3yo1lieXq8mZcq3J8xrfjNM/I6B7M2R910g3e4p85CuOcp+LME88ZFb+cpO2oJdttODp
4QBto2A8jKztt6okeKJti896btOHdTXHNHtAb18907e7Bhjq4JcP1e5rfXPXnKZpbvx7xhqvXrVY
hyLhtUltVbegJa1l/eHZ3Hh8olYLIIvfOuBHn906+EaDzCbyK4hIKiWUQvrzcO27JYx0QxIntWAY
WeqKorg61H65bNuR6dqi6ZXVXQqqsMJJUiel2KC3K2lSnCpL0V2vp7MXpcRVDFG7aWmHPxUZ6RyG
pGkczFvHbx9jBwjv5BfbHNOK6oZHRPLuNvKj7705VlckEvhKvIfYpGOAghHLho+tfca6uu/n7g/l
Rxv6C2vLYqF+RzBB4r3+AE7+pNxJnMGNFHvXjwHES5OV1yJMTzgnn9qb7HQI7DxC0d4M3JPsUN/G
HkSF2c6tk05741anzi4S6NtJevqRiP6nKZhKN3jRHtl17pwcNAqaqhhlOJiZrkYh5pazOOK+2pli
5gyx7iyRRTQ7bkmovhPDLOw66X7SIOkMs/hW2hsjjvY4tWjW2wppOcfko1iQoS8dvjcbWxsoNZch
gzcO2dZH+sONYN53DQSlCuFDJrh36f9SYSYIAgfrBPiAqf36PmlH7BlRQ6zotqbLafbrIYhTCP0q
YC6HGU6GCHqY8aQp0xbmTzBuq5OIyMTKasZ+y+SHcVMayITziSGVU+4tbUMKDIxb1en2IoI31PVE
L5FI4ejofs7N8lHb8BOJeW3Xs48g9NmESHR2RYEy0HPOHtRlhNn9W2oXOBrGeEe6rk+710eyhHTC
XH09migmI31hylKGSHs4T+TuN0E85jHilZ1JrCBQqggLNDCnxCqfSu3/MLvuG2P67CFKFC3X9IN6
Abp7ObykRWTeyiX9qRZyK528IHoaoHFkCAbp649wAeCjXUiXS+wz0B4c1zkyDEkRaUTvxrAgnxFg
zZ3AvyOOKqhJ/VL1VBxqSKCnospfFyb/5xLCYiATbACTmrb5SIDmV9fn6wjJAGZb2Zl5HFDGhDk4
k21vV8E9z1bYeyjZvOpnS3DWZQHtvKJ4sWPL5m2ooU0zh4PPHHnPY5ICCS7EvhgolgchE0aRKJFS
811ZYnodUoKpVcWkVhJrfZCua+xZSiYEPpUPiCah2WRS9Iz1RMqVQoRbls2vrz5Omon9IgJiFosa
UWWTXIee9SrRVCpgzO4sdsi7r6ZIF3PksSa8v90S3FncxGw5Las2WowlqFDOBa9tX5jYrt3vUQqn
TrXCxIuxzmcKdzpwGCVwho5MzhTkUOtqCjMtb2bBkJRJ6LX39moiWMsYAs0AxSIIugVmgJYP35Lg
OZgEjF4x2NGmxf4MySy1KkqYiNtNOzd7btVRqBz3UzTv8H8Njxit9oRCi12Qk30SpGWKG3U917eU
F0WfIzEqkUlwrGSjFP5KL4tuhV5yjNjQBsVEVT+O8oDxQCIK8fFIYWY9223yyg871LSXDvZEzYHW
XBPImT/OBnWqnCjpvUTA/Mk0VozuGBgIdBmmWQxMqWbrLCWhLq674xS1zWu0fj8y/lOlyQ7Kl/gR
zbZ9yk12aDfQz0qpR4I+JYYMzhvYZhqmCfET6iwcLHibGfv3KIrd7NtXoevnDNVi7/xXQVoX7X6M
sS9U+MBqxnLao3qMFol9wxupz1a5LSi2kdpkVSL0Gcbu6PJ1Wm0864dHe/LKOvK9zC3IhWvtW5UN
q4qFkk/OEQmX8fqhYWF9NitFIFieL3sbWozpy80EiG1XIAbFCeneNWbfHMpEH0o91MziwM47ApY6
79866im7s2KZnxdbvDWDHA/EtMybitwM3g7ipFj5lyEZPloEKWv9nkBpZzqay+U4JnjCq0m+T3aG
5bx/Nuak3RklaVEWXe3NX+uot+79ZWBUz0anPNDuTf9QtJmJ6AecUwEVCXz+ky+68SkvfeY3CUfG
pjMuNuI0aMJKr65UDkjFqoms4K0z2RnnB69SgN5ohOF3ibNHp7bKEHNxtLGBwW1ry+eIMs45lmW+
dMRyMkoTJhmWLjDkjrlTtrovPNugeI0zsKfmFKOEsBnu58ox75J1Uuyz6+eeY96XtAEeTRcentB1
SCZSu3HhkT8EaDYeSB5fdiMnSMiyS0Fy2Kw3c2Cro4q8lxLfA4GsDZnkhuecptroLxpRUd3Zax4Y
x6avD2gQKXasyAVqhzNi79Xe49AtH2NfQNnWVh9mdoxjqS0la8VwRMWt70YE6gbkfd9i0Z7tBbFJ
W6Z4vXh2K9T9e8Pvtl8LzjRV9nZ7yqfgGk1s5lHwQS/xE7JTsOvotzPoTtrDmn8ciACH3PrWxPgY
xW75Ca8T291QPZoFLGla0ziuOAuLYYV1rYIXM47EtiSidVMhen3s6fZu40QUdxnxArEedq5gAZu6
tHmuU5f5ueWHNS4JwsCl8Ris0cacL3dtdR+YNDSMeHJu9OCTkALlIR95dXOHjmUaabDGhv3ILGVi
iMuGX80uulrTP9PBMVgK5ur0dTFF5xthPBcf9QIxqvcJjBObMWitF9EjMM5cw0B95hDT2eEAEIgD
5lx44M2M5rXwHsbJrO7zRD3VA/TPYg56tmLMVoOrrcPXLyBRfdo7QTvdAaa//bXxRP35ixCNFkTA
KZJ3bTlgPWnFhPaFJgtC78+uKZKDMJqb2wDNbtA9YyZDb1iXEwIUdMGZVWDwi0BOYxzJz6AVQHxY
0NwjZhsdDQj44y0jS+iQvJUHlnhGBpPow6A7CmxIB9SeJ6Bo8w96kO5galKqjebgTjbrbwK6CpPG
Zsr75Ni1uGNa2vPbrmEU3sTL/+buvHYcZ9Js+0TsQ2+AQV/I+5TSVuYNUZbeBU0E+fSzqOr5s/rH
oIG5PUBBKDElypGMiO/be+1hPZt9L6b3fl+ns2i5miL9oUsKxmmQIwzVcV/qfeujj2YbQifaL17H
wif0MLa0FjIBsGLJfPyhlXzX8bWu9JSBIQwHxPopQD9YLLMhMMSySp3gXib/Vzz6v3pS7T//62/x
6X/e/edzVfDvv+bnfK9qcuOjuPv3Z/zz/7/wdpduwP+7f8r/Lbz9ofj6b41UY37477aoM3c6PZ/G
gk/3n4sV/cnf3VHH/Ieus/RlmkezhxYlbaD/iW53/4FAyHQDw3V0a+6p/tUdNdx/uJ4VmIFJr8nz
kMP/X7qj2Fn/vetheTRgbW8WJvBmfNuZ//5Hr0m0U6BMUrUQjQAs0eK83RDcgaIIVnBPhXopOFXR
EjY2xzPJOV2bkJrnqIeCWQoX3EZ/0DX7h9Aa62tP7qnMsKo7VvY4Uenb+F586VKzOMI1Q5eCxz/r
yuQmSWy+pe1Zt99L2jvfKnvGSLvN3k6NZB914+PUp+IWktON/zIgK3NwUpJpnX3FK0LLUNNRN/u3
mpL5PZ6SM3bNCd/tJgMsRgvZ0sjMnxHc33NUjiu+/2lNRGS3KOZII2R6JNOYBy2yh0tlY5rLRYDY
yAr1c98WCCJgIzBMDhaC3j5fJXaCDiuWB3T4z56AKdN0GcE5yi+hD00aIZHWQ6hVwUMD613ZdF2i
9LuquC5FwA9UVGQvqE97zNH51erTb60Z/6hzsbab8DuCD/CUHaYF5FP1gt7MPi5rSIDgB6NOLTs/
eUxHYD31oyhludFC59YnY7Ty3YkltpsIrs9Ma6NeAcZrCF3qoLgPdf+W26BjG/mgtSyrHNzSc+Ee
6R9RBGgw0NtmED3M4oT6YxX4Xbxvux/1aLBAdrGGWbX9q69tQocEGDpd+ofAGHA70GamKsU0WX0J
HdLGUnEi4Qd2LoneKSnfk5/xHvwSNbjHmGJVYQhHfuZCJw20vyBfjuqUkAdKrbhJrsQiDmuNaLwp
QA1yTxOMUvPDNAu6ExwEW2LztjZ20tPoQ0pngF9RowiOjq8GJtLes4Dw5Xa4ArweMBfR3kMTnJFW
DgXrWMYhuQIltCkzsnyVe4t0mx5ERTZPi1DzEMSCb3mQ1wRSIuTk/gfgj3TJT4q2JVoFUW+t6jYM
VmFrMYtR8aNw62Fup2ukkdXvOufwA+fQrkuC4YTG/xgAD77poXrA2E/vL82wo6ET7TFUHwLV4M7R
zaOpDPvBCdtnP03bLb8B8EgLAHbi38pGWFevIJU3G4JvPUP3ybKM7xRIcwYBWv1D1zUbYQXNadBd
nBQ2Jo88VII4gngXkELAgYVqT67HmIQbTa/OMTVjS7wltmUztoIxtfBmlb0cdmM1TVvbjL9XSYqB
uPMPI7zsZVZYtHY07VJmxqudV8lh6OngS9ZtdqelX5wwBPlAZ8vVUMwCiQT99y5ZIqwgc+HRIwV8
6Tgcb72RMVfuQoPqJdPVyXRjhl685qVQ16bFlBOobSXR8BpBZL103kmrcWu04WC9+DiHMiKhwgAm
iJN1Z0F09jaKRUZKCpxMMDqAcW4VavWDz4VyoY1NCIgTvv7ke5DgeLV1pgd7r9IQJrHAdLByL7o+
005lB08J7Z9xqdoTtqMN7/OlG6yHLiEUC6IZfQrK1YOHN8Zykk1fsLyLsEMvs+deUHzqBrw7fa5+
Ki+85Fy1zrljHBPlB4iZBoxBFKzAEsJxgozEA18LgkA3Da2LlZaIx0SyVQzil1ZHv8xm9iJr7daF
Xr+ILecaWGgVseFuwbayAOqDVyDG+mECvxRa43YoFYXquvOXEot36YXlKS1rzKNjxiqc3pOiMwxz
LlzD2rQOwcRyI5JBuvV6EPupAa2I+vm0ozi9cscGIin5DPhf94gT6yXhy6xhPOeBsJuCr6u0HrMs
XFKHfy97sXLqj8EaIo60OThq7Pxt2enqbobZp0UiFtRW0nUqezpWen1KJYW/BLx6acMrMCqJ06W7
1K50N8R3jItJ+sV5qGV5LjJVnJDuLizN2ViELUCMJqqIWGpSenwLEmdtXcti1s1BrBT+ByUnZvYT
ryacEU1tkTyFUTWcvdfeB1PdOuaTE+OeLczEPuipa64qpWVLpszOCNa3zCmfw5R0KHFNxaGNBF6P
xvvZaHOX0s+8oxYmX0lF/GNi8K8J1J+inr/rkSzfdEzHN0zD81D1mP7fZAYpbVy7JMNxJVss8FVD
cKmDTeeAgLx5YElREC1ROic/cnuAGJDMVIsOTkl+LtZNWZrvwGKCXOcyT67ZfFeY1Qq/d+5R3JfE
ttD8XxEfWlymcYgP//ntz5Ktf9OmmK6t09V20Wz5tml5s9zqj/lC5MTkcjRevIJ4S5YI5mW3hJZO
wV4uKjO40ef/OTrx3vPyL8wf4NRY8+GRKVa6+bcgm95r+eDR32IxARHJgkKMWAgfJrpAWGCsISYk
tWZNXxIsnWPF712cHBn2l100rH0See30ZmcYAf/zB7P/Lv/ggxnYCnXfsKyACdbfxCnM1HoLvwy2
UN3YGWH+zaqDdQzmZSWJgyBTEnFx2+T4bDh1yDSdvdom+DUKJqQuPdJ/wsrEuhKYurFyXF/fYXM5
R3TeV62ldVBzG6ZCU7wrofLvKMevfEUObBXjoOikwGIKytOsOm0BYgB7ipWdcs1xz0JGb7N0WStg
uSv9V4IoeN0rqqVGzG77sdj2qQo3jkm9eMT2kLuKk8hb/+fvB6fs3355y7DRGpgo9ricopPR//2X
x0outDGP1GqkwHplyea83ksbX4deQJAJ3SMrFRZSlV5tkS6FDnRdXMyIp6vxhxm3KDVTD32t6E6g
gcxroWNwjWjjSIIWNxiQIdP6iPIcqZo3rzV/QL7JgSUJQKFjz5VtqDlhs0Po98GHg4xirZm+tTe6
Kn4uivHVz4RPWwYll2Ry/aAlCArgiCZMD/JircvMg5laoC1Ro31Q8he8SkxN4A2ogwljmZR1hma2
oU0T+/BSxZjtdYg7NGUmMAoJoam4NtfK6B9GrxtPoVWvdZQ6qyKN0dNPc/SlZofLQY8OME0TuoSO
uICy1/ElheuUU35R9qFJ9k+ECJou7ylHo7jWBwmVrW79PQZjRYyS0A85ZOE1yUqAP2N7W9CKBv/m
yjUgl3HBVVZuyO5G8K4J52yrpF3g1oquruNrfAyAU4hlzF2TB/Qlek17C7rwR5uW/Yb0MB0eAqxN
L7brmEKxqR1gdJVNkf5g9v7zPx8zpnlX3f0pZTN9fxZ4BkHg2+TTeH9fXtgFIMhJ2Uvf0Sg6hcVl
gMtORp0ItFVWokC2mVXtft8X9ndX9HMr0xm3WojUl05LXu2IhR1p9mnqqgRheWWfjWsh9VogDNCe
p7E5AupNrgwV7vOUCq6byaCOkVmudGNM3khT9hoRfzBeg4EhNnBbNeb4AVHQnPThUNcm+Q+zOIvw
RsLo94TJvaVwQfeT0HVKlXrcXTK6e/s6Ei9N1HaX3CzEaiJtCY5WYFEZs8eN1k7j0sBTg/XO008N
wy7VbDuheKM9Vn2BnCHy/GvbCfPIL3PzKnfSFvdt/ExB510JGSkPSunPnP95v6e4i4s7qPcDpZxj
AU9rlZdBtFSh1lEGqHHWEZTmygx6DslTp67AVD75I3bzZmoPiT725GZk4bTyrchkpNGtk2MNVwEk
DBtp1J8wr2ReaF2owwUrvU64qJd1BI3AWxn2ZO6obmtAFkS5EXFI2pI2hz2V8ACbZtwYIJ1BAIMl
Ksb0YA5adis090VzzGQHSz89MVFb0ZHLDvd7gcBW5wdTtr//TEPwkKB02NoRoUaNpYeP2GyB/Auw
cVheMoZnM915DUuPLPCnUzCkkvmF983Ei7gUI8K5ivFjAcPk+zg00wnYgtoZyUR5NJaPjcmkKDeq
GTrrLsfU7bYh30nteM4O2xw2KZYdIDssc5VPWgPmcAgpopFJXmlou8KgD24B/dE0mNoHO8eZVtgm
MCLAMeuiRAWckudVadpzoWew0P2m31NWomtJYd0Yw+eh1J64zEM7B2q4Khr0B/DTAGnXqE0mgBzg
okmOMGYHnzTla0GoQ6tFdFmqYYfr8VhGDpD42lAPZD18rbtB/mjbVntSYc0VsvUQiMmJt90EJzjn
AaOxkd0GCTdXg0jpWC7ZK35b7Gn9fVD/Dh4bLMKc9aGzUiEoWpc61CFvG6D4KRyV3pn2jZlvkUnF
R7MHuMrLMP0WT4HE6hzR6H2m3/JRa/CwWODFBEriHx99DuZONewKIuDSNcrqlZFD7IwO4G8/deVr
AAaNVccQros4PCuq1ge3j0O8v+hDdqIJ38VMlvu9LXBC0vJiuXfL1tN30RDYh5U+1ONRw8J3jCv9
HWO+DtXzKLLae/QsYmRD03qzSpNWz9iYa7LY3GVmeFW2agTKUbe0YIPG6sy8UZ3v/8PbqxMPlr3H
9FfJfWe4tJWZn5lv2hcF+hZDGR4gEr4mmMvlLbbJ0uxK+5ITvLEhDdjbWEP3Je9a97sB2LKqq+o1
s8A5KKN9+P1Iv8v2YxMFS5V9+Haqf3WBc61TUeuHNBmLp6SUHxDiEJEShmAV+pZUEHEjL769SacL
znowbsk/jPZ5TY53DV76QuxGdWmUEZyIoFxUcCF5tLx0sGSeIGFAANZVu3K9nGQMI+cLzn39VARU
Uxd912Fgc5lJT0TMZG44s68ClQH6ZixBt6CwKKUEuqYdDVuV2/uCgeMUNnQmw66NHjtZGEDNvOAt
ZCzxdFF/eLQHEclc/XicdY5MCby6wyEIcxRSqrsuW+amcPSsLxnSyMbzouc+CUDyE8FNgiEPAx8b
rQ2bo9QpuGiHo+mgtg3Aoat6jYZCXg0rkFema/IqBvglwk7k/v6HzLS7fdvoXxo9QVgBIYiEXK4n
DI6CdHbAXRe3HscLcWtASyLXp8iMbhwIGBuH+c9iFBPKmxHkEeEGR0frwpU1L7fagnhcmDMj6GXz
2hcs5LCHctLNNL37Dd4fFpKNqarD7//et97vCwNeB8Pg92qkNDJWubPrels+mAOLQg39rcs15pjN
rHqlhr1NWMSK5FNzHQXDsQcpzDdG0V4k+DFzcinNAJxDY4JUM/GbOcI7dyPt9hbUkDBDMs8qE6Rd
ntf0PwSdtqlyu5cUapNulf0K3sREAXpKH1CKtpc2hxrGnR4dztHpk4OBJe0a44RY1iz4WKexFvMy
SfaW8s6unvtnQpl/STthncyvsDVlUWw9K5neS/urqsPhwYi6D7Cq0fmeBVKO9EvbilRBHNPHeL4h
e6wjObg4pNJ2X42SSCOU4Uc3wMjZSeiTbYlTWQu/twm6IdtFOCWNFND8gIymr08oTTZmPoaHsWrs
bU9aATRA4yEUZvMRhAzcQA+Kp66GPYJBgUmidFlDjzQbl1U0GXt3HF/FTDGrZPUUJnb5NJr6TyoP
3vF+D5ey3BskLAMkSEvUlK5n74KOg6LvL2K+sajabHQjJ498vnv/gyPiBxe7Baq91tvdb1B74a7L
QO7MWJEqeEEFYDy3wZOvaEYkDTbElvrNolZetC3NUmxqv9v5EhoFkLxvXZyvCzTRRRaQpZJ4DIUz
v7UvhxcOynhN/VRc3Lhs9iItILxlKbGWXpY+AXWIDxCRUFZ1GuVXShW7BmkvHVn90RNEAaM/HeFU
cYONO9mIiLecNwRluvaLmP0dURTCaBhZTFitjsqxwdhpNSV9EeRFVxcVzz4oSV2KMN1sSTGYoU3D
h5nZYAnSfuTyBXRBR+ibd+65YWTZ+E2SLpvYdY7OsCfLwXv1tWxtRo748BxbWwesYOyabuwg8hPV
yDYjPziRZDw5DsmSk0ONsYb7/DXz2gU10cbRkM0QYTTY0xtBVMhtUD7rfu6syJc6N7HH0DIEJgx7
vUF+RT8GvZT5MLbGT8oTyKVVsJukLaAjUYUcp/roM9AzTvbxkzUFcDHmlGmTyefNAF1itUF6myDr
7mn4UMVy3HWQnZKq8vjZtRZFxRR9NYd7XhUpH7qUZ5ll/aX17f7iQYVZ1hVxcDFt7cjTzJMD2W8z
zZC+INVNIq5rmFWcs4qIlYWuYkDHk2MevJS8rnikXBTbfrzXAviHZWzIvTRRYLTIu9GaN/sQrp3d
muEVtHuIuUhrTmWgznZvsF4No+8R/uDBb7tvVV7MFe/aeyEbATjvGKJXDmxjGXaZ2LjUUy+6kO22
Qy++GWKWJSoAGz/Ysfw69o8Zaz368FfZtWhYAGqMQbgJ4iFduxNpbG43hBc9Tz3Uekh2SpvkwMm1
iXTiONghD4MQVdLhcnxpzUKk8kMPWrC5tBYR3joProZKt87lF7uTBOmhsrpOloCKFw37xBEldvLQ
2tGXbI9JJhCWpsZ4sFsFSHSo3L1OoNKxgCyyh+nlHmUI3t3XernOkb0C9UMCxTS4/Op4LKSzUr0Q
SCD3sU6uAmNt+TXVr23tdoupEcPBcVTxOMCF2DQqlCvktE5G0AcViNLh/EIG4x70MaXrHflqZ2Xj
09zLYGFWfjVHUi5zwm5Y4Gvruqm6R62fp6J1uysMC4gXPct3ZqCCLJ38CfRDjBWVn4hxPt8K1fo3
Mwj2VhXvSE42LzAGtmPfDE9tQ6YbiudmC51ALWF72b+6SRtvsvo11YP4UpUG+gcLgbHoPjROhIV0
hf3GgjBZUrh0yng6Da1pvVRhsMPmtIallbwbBiPiFJfDK3EJRChoMEWcqXOQ04MSqgBc7xLP/m55
OCM0EuQOlGde28oBlGe1gCpMoa0mRjMIXPUXGB/GQa/qlyKqv+mhXn7BRQNlzcQZY4kxOkHzpDw8
gTdsC660WtmOYJVYmFIjBp8/+c9uGmxpUhHQI/O3tjGuLO33Y5GM1/sNgvLpAJ/xUUzIc+43I5HP
ec2AFSkHg6kdUtD1jJXpiOAhwq1CfFO99f2SEW06jKEbHEfVPRdOYt5cA/usFhLNg5R4XMUSUEHa
Ou0qa3znQFwFYYRW1x6pABD1NHYkFcr2gaRk0rkxyYzutA/70bv0GpTJVNnetCi76ehH0rmKGHmr
TnF0F7S6OLlRhPFM0BnBLbFq84GEWbSLeGK7rcTctDY9NWzQSZnHrDfSU+F4x0SEJjYgtzzJ2kjJ
gUnNXV34JBn2PbL61G8eUAgBG+1D912YJNR5I8oraaGbpRfTY8EO62+aRdZdgJYmdh+tctReWoWu
/V14nnqr5IC3qA/0VS29n3aTJociD7MHU7XTnpBW1Sn4Q20ZPNmR0teeE6RL4GskmhhD8DKJeJm3
U/IcU1g0DUduHMzz+C10dUKeiAyJKzqG5KLaYsf2X906Yak1WfmqQEG9lTGe5nRivp66bb5CL7+A
kR0tk9xQm2zws1tVwJbSAx95ksLJl9RvqgwqAqB9pBbo8gCMG921I2Vk63F5PIrUgejNLnE85WSG
IFPpRyO5zrQLWNFU3qt6m8Z1sPHsCCE4pOzDNIQoKtxp2ummonow0RRo3OlLKfnoTlLmr1EKB0iC
w3Jcjg8IqWSuYwVzV6UGmIBK4bOV98b3QScEZiCAqdYBv/hYvIr5Ju3KjW6N5ARrRX+UvUfEiQfn
KXbiYZW3KAEcVxZH+Gj2QjfsYl35YdBummTEIlPgu26x6Q1OfausNL02UAYdL0kvhGk8pLOOv4iQ
UVJmTi8wWNILPQAAg0nMJT9He27otDol7g5M2Y69NyeaGaFrqecGSOuDGRrnGoMVjD4aV+kQ+2v0
r9Me+ACRpCYGD6RllqGLp9YYAdJbGp8XKyBfJEuVACtcnpkebN9KX0WVndrzegMIUl8u9dCLZy28
1zDJnbaWlndrnAQ6XoaCPNkpgFdAcXibT49RFluPVYImehHgrAtAtCydYCSLcIDFMmjtXlQDBqaC
LmPGqAXaKZOXyI7AImpSh9/jDJfBpk5fY2vcu5NozlDdX0railCI0vGpqL03zGDRudXqHMiR3awp
Vairuydt0rj28839f5MivLXOreSPPyBgjjfN4NIQnB+HHNm4VpFqTwqZmZdzHAlCXncyhAkWD356
cQI8b3IUt96iBY3TJ1oNTkP12jNBv4If2NewELY9h9prnZu31lPNd1E7wDd6fwQux3jRSZbZYUY7
Lkuriw0BaD2pDH10WFZL4UTaFyWnd4Mo759mRfNxcso3Jv5EO1RLt5m872WDan8UbQ6y2YoOyA1c
lqlB/DKCnqNRLn4ovTngN3G/xCgt1/RL1In5aBmM18wEk+hWsfWuNK1YDYS1HSdG2VeR5uumrp1H
aghU++3ooiIneSstn/ASI8zAbVj6pbNNtQxakp1RwHxta6AtJiqZbebZD6O0EmaGs8ek7rrvjgEB
VU/a97wPu3XYNQMyFewjljSLlyzFVSUsTqkSNcyLrejCZ6MxUbIBmq7iaDkaWbIiOcXeJnldviYt
5RSAE+O+gfPxylLVBWbQont1dLGfalAfVd1pKEHLekWJFA28jJ8IZyD6GkLmJhZ5+Bhogf3YnycS
ZFl2aGBxSSwssT9OofUdTCETZIJ3YRU2C76hXdINN9JPQ5w5LfAqYjpp8tL0h3adRnIDXKjDbdsL
WB7WRwdxhxCQfqI2GCg4s6Pdn4h02U76SOS1GWOmAU0Ta8G+3zdd+2aFE0PaKL/b9pzBDfMHL+Jr
pkdPQwZj3Z3kqlc9IjInei9i0j4ss8O0ZjzFQ3NCWvDg4m9YsNb6XmZP0UQyVDTaa2WxPoCfMpC7
SO5UqMot07OW5vxMkKJd7Af7vI9e0GC9ayaxxpgtWM0wEx4b/dUAEtUP/peyfS3g5i9hesTkghJL
NT+iTCj1MfIi4RgWdUQOuuGAt1GBs7RkXS47p15w0SsWCpgxFnCLshHtoyLpftrBT3w49jJwcZ/4
hZyjJLkYz9hA4u0DFkGZM+4cPTvYcEmTBh+f54OeCnKsK7g+JtnC+M/sdTP6MO9r8+rz/eShfG5L
MqHcyPg50ydAHW5sg9cJe7dYRV1ychJQlDRJQS4VX9KipFCpSGXNuydPGKyz31Am0EP39VfHay6E
sO187ENrkbskRzByEcVOTk6fWGBfi19ICneYmCQho6tacCmcPFhvHojgzmzOaHi/1cXNzV5tQZNd
tq7a5tLgeyEoDXrwrBtWjx307FXW5R/dVFwoKqq1Cz55EbXG0Zi8c+uh/Y6LwcdXUIltHdH8w+af
LOMiCldBUn44nMGp+pAjBHyUpC9Q/6gbpVrPR+NdD7Qk0KrOwVEjvEAo5q9WdUVXgYml9LKVUXan
XOrEySTwsYMBEXaCCo2oxqkOOUYkeNk0uhkQpsGIej+aIv7pFBJgKDqdTrBAAjfvLaEJt7F3yEvq
3gruMVSEnCPPnc4qccuVyflLn56fLo7ebAtfC9C8X5Soj6af0YIBHA/p/DnsdHtZZ1NGBG53rogJ
JOuHZEiJvjkMvyWCCaAlLPh2U/hBhNET+O1yq/Ts4iRYPNFcMLXTWbA66sPApoOeH8qfjkIRIdSX
BBwMcNCN7oyQmUK64YVXrCx7Ivhcty5h6d2IjJgVEvlbN8BcKZEoqlpBlfHHgpanfQzdlJpmtKaX
+67IuHEEMjytxM9bNZQBMGhBZBxfKxxLrtAIDDF6qHc0ZqQZH6aEjDlgVQVzb6ZMM6NqLQz1SvEg
2ZTFUc1REZ0dNIvhAiCbUl8DN1mQ2Uxuk7nS8giFBLOfZY/xCrRkBN++36e0kBZGEcFfyS5k+IkV
ih0pLbUMbS6DgUmur9MTd9xEYF7lHKaiUY4YouaZHN4fjRSvPuvjDl4LAjCaMOg9q8Vsd3zGIRrN
IkpYCBppTTZQ1gVLthcr0D5sEBqwlCnLSBEeQKVyPaBShTqA4a9bQYqnYYGJanWPR7YzXK8ICjFg
G/uCKeLSZSW97KwE7CcGHqz1iBBapFCSboEmdonefbdFNVHc6228NeJNQ4q+8DxP0LwJWAeEUw+F
uWc6WG5az77lck95jm86LwoUXfgEzRGTKYaoxIrfkt761cNTIBIFckNwnkouvJ7fLeihoy0GMrQc
W4RUiYebqm/KNYQlfjQPBQwYyqaauEgILHsdtVPNwm+bQyfqas7rvOsZIwzrF+kdyzYxviW+Mnmj
07h6s2zRP2i+Zayhv36ZvOlpMBLvouYbG6DBCWYWyy83YVJOc5lobwJaEhKNop4WU8u5RAUtXVI1
f1IIoxZRXddLfJ8AxYgYaoji63hDJ2wt5gw4XDAe09yoWHT5cY11jJ1UVUiRJiu3glSZpT2mxZL8
yJ0aHbDRKT+SjUHuaOobY6qqXZ1069qvU0JBHb77rvuochK1UpNoEXDiQKFzkjkYGQeKSEsRqZtB
tF069kjDTMmVwolujR+/Fq0X7PxSfY0EpXl/Ho7U4D7KKKpWNnzVtB+eUnP4hTXMXdvaDTAp3VoN
mDmMJSdzWSjRaJNOecqkG64lBtClLvIN4jAXHQCs2bHbgZzH0Wc2p5Zp2JSobFM1khpOASl6ol0C
kTVjmE39Fdk9oDzmJUaB3C9MKV3l/i9T1aCRhx7XvI5Nwc4Onp62gF4Z4EBC/3DBqL6LVncBeZLx
0OU0CbLiseW4QrVFHlPjEGCu0n0IwHLbRKa9iR/lAIogkxOu8x5wlDAdKl6xvjSjyNmOub7NKUDD
pXS4HsYJrYdul3k9FNS4W6euGHeWQMnbq3KZVAmneaHWTNrQ41Rc9JVPL9maJgYz1uedRnoVprIf
BC84q77JjVU0qg3NLUmXSU82LJ7agw+DYegJpAhT1InkCyRBtlU1o1yA46ykir7uu+Jd66EKNpqp
8Wj8Do5PoonrAWVEFYEROZMO526iPdgFCjljZKiioGoWF+c1ckEQwgrQ96C84S6Uxrp16aqZTnyi
rUifZe6JOem58pg46GiPojLP1sOk/czn602ko0bqBwljVRJLUOW3UDICDS3lFRTOS1oGx9BKgrNv
SYxxsDZ0Yn4XXZa/TS5Oqi4d4PL90nSqZXS5Oso6QNSbB3C0NzkUEQwAbGEx2ImisWFPDCn18Wpn
hd1Pz/Fhd7U4XtGZ/yqozK8bx0iRtE8/rAEtlZUH3zwn/Bn5uKp7q3klOOTNm1HPVpP9MkCmYEFZ
yhKJX42Rw82WDaXT5RCkmP4d++h343VQIyh3F5vhCMQjrFj2VnqyKmztm8cFYkm8ybPTzOCh2iT0
gJ7dwus46ByMPaPvNTtZGe9ahvsJT9yljgmnwTkqLwwNzYhraMQ6IFmrLM24dzaqhC3nZ9lT3KkI
mi5WajvrtHeXUXkR0fwERjGJKxBEWK8epdDSDKIHxjYkrz4VM5/HPEfSBlcgw/epZUKS26rYG7Zm
fLHbZUhyaFdHQPkzc2twdm7udyMrQLjjJm9qzNIDIvhwZbeTeY4MHH4KGKSZGPlTE8FBIAFa/H5P
lgluSAYTiI1Ry49Wrd/ykKAFNKmwtpWLeQ1AxpIZjDjhTnnIqSBcElGcCZvz3pN4mtZYk5K9mVfZ
O9alTq++6lSfbyoX/rYTlbkJJLyWHtERpIP83JfVL3/ut/V6uCVWwDnf70Er/b0J8LBDE4pe3H0T
UZK/H3W/d99OX/7vm6gMbumEun/sa36UTtHofH+iOYTFPpAocGNpbDM9Dc4jC2IOToPGqxn1yDbE
BqxGwYwzEzco/yyBNP0IBmBdjfpE/9EZKGFlkgpyQkPrQwWTftENrbopVDc3hZI4A+D+x6Y2zrdS
ed3Kwa+/+vxMvWPiifa832/tvn3e5HnSOzehPjDB503K+RF/fDc8osxpC90/z327S+vyvulz1389
MQ45I0tfN5Y9tmy+7jR2N1xLksv9+d78dWMB3jLHpgF8/8gSHa/uESg07zdrBv+MAbGPl/b/3P39
3gy6o/e/3t/Dfd+6jpJ0/k5/P4JaL50v7v5+/vzX+93PDzM/Qs2t1t9PwFfx++7nLkNaAmFoBeck
95ul6AuxRVPU3erIX2ta313u9/QoiPaFgQZlpMUt+y0dQ8jkItGvRf1ciFjcEJ8UGyaPhJ3Nd7P5
hkoMxkWTcIX7tpzQcEIpBbNrJw6XrUnE3NKZaoWrncXn/TF1YDQ3kh4N+ist0J35Kb93qCcO6BEK
+5/76s2AVY9OduXvh9zfR+xG27bQ5e9t9z+wMMJ4OkHpvt+93yRmVkN0bxESza9xf13Cu1BrgHP4
4zUqwii2oT4Wf2zLmpr6NY2+5f1p9/2NGUHDrGDoW81v435DViMRfQq5mxgJaVgyy0t24VBAHJ4/
5v2FU5IYd6Xvu4vP50mtEru8t0Hv/rUvKxDDLgxtrJvzc+9/sLpSJ+oTSPHn9+SYREtx2QNxND/3
/ge/9miYeYP847lNSufHo9/yx2t0Qi+AibEs/nxdaYTNHuMW08C/fot0cod9aRLI9/ka8Jn1vRGw
IPv9u2boLfZMqOkgfH4G0YcE6RKI/bmN6lZKvCCBJL+/o04h2mgjcj/+evu6mXcHuiU/P5/FCTZz
fYPvn5ts2vAH5pbfPt8n5gT/0E/Wx+cmS9VgVuLu/XP3tRTFsXLDt899lTRaCDbWXz83zbmFR82t
Xu77uv8GlIXMo26HT5+7b0PPO7oELH3uHoQI8vbZzTx/oPsTzSwuT1bQXj93HzVte4Lo8PC5L+B8
6pS61cXiKvLfrJ3JcuNKtmV/pazmSAPgaAc1KPY9qZ6hCSxCoUDvgKMHvr4WGJn2Xr7Rq7Kya8Yr
ipKCDQA/fs7eay8pitml4+LgVH5FO6e9Gr1x0Px5gStH7VUvYLGkVjchCeLBgqSaZSOzev94NKDU
WqO6gzIwP1piHNhWmd+tHo9armOQmqc5XG95dGr89BJp5sfjwU55ybPBFqA1Gr9jQEq7Jocb8vhR
wmBuRCfK6+NHmc+0ZDMN+vHxIGmuSAULMewej0YxXSqmf+Hf5yCFHJhCx9ry8WgVsEOmZ8FkeH4O
2Nvl1Zf67XHPd1QF6o5kuMdzSNl16a2WPpvzK8fC/1EFQ3Z5/J2+7B2AxIE5Cwy1V1KculXpJ/b2
8WiXhbwFHZTXx6MGKo/Z7Uv4yfzD9MvGEwA54ubnu4L96a3HZfy455nW9AqG4O9TYPy+m7yczNP5
J2WQ/GlMmZ4f/0jSCGjU0OH2jweVOZIzwI5v+7gbhFaFqYCx7uOuXmbyQHHE0GH+S3xu07kPtJ+P
eyRF9U91rDaPF/r4llueGkQHVHoTIQiOBleake0nYqirYxYMeaF1Y6hkN9BJk91sZWLwzKO9MCvn
NGYmVhFOkgMTeoMGeR0eASU5r1aYwHvDBrsditZ5fXylNTMwaL77+LnHbzzuNkNRQ5hhMGpEzqvS
9f5VSdr83Hn8MXC3p8J1vOvjp/EudegL7fY4Pf70FMyhmKO9ffzCwMSRbqSJNm/+faN0xkOFnevv
n5tiw71oRvj8+EuapiM1QCw+/x27a/6q1v9/+/6238XlZ/5d/7+ZA//NUYgJ8Z/PbvWz+flvd9YP
lulT+z0zTOs2++s+/Kcv77/74P9g8P/fIKL+J8Hr/Dz++Vvzi/xf//N/Z2H8XcU//42H+i/fn2H8
w3d92/Itnf95yF//5fvTvNnBRyau7jmO42Pk+w/jn3D/AaCDVAgsfxAKPZuHasIeI1Cl3j8eGFNu
TN3WXc/4vzH+Obb5X5x/iLX4+xgS8Rwblu39V2CmKvlvKqODCMPfwp52spXgqGnCMrbCJTZHpTZk
iymzHU4GUwL6b5QnQWIUm9YZBeW5ky+nkV00aX8k+GVg89MXZ05SbeYk1RBQEF7w7Fi7U8A1KdOX
rSguxpAFey8ZsSG7yl2PLdnK9Zzh6mHURo7argjK68EHwmbycJLz/v2ORuVsPQtjlx6E1S6qis+k
LZtzwhaareQ6x3WIXEgn3NUMsguKKkiHFglhRhqllymPQWtkv2grAgwErHec5RgZGOtLOIp9FgI3
DBOVnlv/I0ugyc1S0YSCeUP+LdgwaatLVMXaxujoSkVtHl703tmXsufKoXtbIsn7S5RTfhWl467i
ohrOqn0LhyTbM3C8mI2FFpIqocrpgkxzTOzjBh07MG4nnBYOnoFNYJpnfEaEz6iCdmEL0mzZ45Zf
5073JwpJIuvmt/VBZ3x8FZoK9HjcgXM2C1qqE28SY35odY+3AvGFw8NNt8CkjK6yLLQ1+qT0Urlv
QdjFZ1rv8eXx1gcMxMBZ5/UyS2v0SzMv2m4652zOAbyPm8ddJveMEWJaTXnqnkT0lrsEAivTwrQR
GdS30Mrq1eOb6fyIRePAUrFxarDYXAYSLbZpTruqqGvrAC5zH7uNexaacM+Pr4z5qzLEKDkUbOqI
TCbnB3XoKD3t/PjqcaMHBLt4NlaQsqZV6o40qbqS4GK/zX4nRCPuhN5We7VOjfDp8QLddO4/JeRK
ZHPccDLfPL4aODZSspeOj+cLi65AECLSLQIzLB6axqYaG129/nsfalG2I62MsUsmf7aVn921CtZl
Fw/DE/peC0ZJVkCTEGoF6NQ4MCMIkG+I5uohiV3pWWTssX0QQVJCHi61Jv6ZIDzvciTai6Fa+SKn
+ynT6BiFLZGaiREdYN3Cs+0bxrEN2Q6ojfIzGTeE6nqkXIuIfLkysN5UMKI0llb+QdD5t1M63Te+
3CS0SXcTbrqVCajPnhjwaEDDq+iyrP0KIKVT+Ay7B7t71ofAZRqgrLMkFnCBLgAEqIXu2nDz7hxO
mUvD2w/RICdyaTrB8EPGz2AcL4Qv4dGbikWSza+DxvItyf30k9RbenRIUDceCaCrMCY7i8F5CvMt
pQ8+tt2G5tiakKfxSgMKlUQZqqdeo1+AuAfijl98+fQM/eGltSVh48wMATtryaty64M1d+zBKLhX
UQPYFCmxmGEa7Bw/n10zSFDHBHVQ7dvaQoRkjsaJKn75ernm+ib/NIW8kQkETm0InkzkAGjC9fJp
DAq1rS0KhX7+njdH6ukKID/N+j8lbamFGDr3FEyIvwibdndjXhbUIPIFTZP/0rUkbqfTJ30z748M
Rxq2afDq1/F2CFHbuMLUbjqw1FohB1bjrIe1WnyTdf8VmwEgygjHdMlFDKhJId+IP4dW2ozBS23T
e8XsufRdp/pjZtErqnd1D2NyWtMx+ZUJPigpEFd5oxMt7Lt0CLiHkIY028HMDECHhMj4T5TotE05
Fjy3+YrzcjiQ9HsDcRjtZVRFO00Gx1YbpztK/5AmsOuc5H5MZXCq2g4e3YhzYhzKVZU02XuX1JSY
03wBw1tr+JARwia6JRP9XQl74c3V83eJ4xMoVNicRqd7EcWY38TgXkfqHhwG8+XGgHIQ9RGWwfK1
mYIfvsyrYxA1NwSL0ZNnd+eRCBGXjeuPST3JPiVIKkrTPRY0G8HR2+T+ijXdfqsDZaOj2eitQZ0b
ifGug05c+dNNjl01y1ANVNRcEFcPXXJBVsKGzPlPAEgc6Zw0MOVfCOkmz6HL4DWUyVHCrHrXfe51
fCY+vsQ91/Voj442Yh4Ytvc+4ULhD/3c+JHVm9HbfJp1tlelib2ICm+fQa/nCfN05u4TjU7AxqPw
UCyyHQe4462a2esAMHBdZmQ5FiY+8DEpy4WV5CNTsRBhX6R7dyOrfjNzoweumdS9vhc85bl8ebwY
coUi3vPkJlPGnQk9lDtmoXfR+8VTrBEgU9XIRkateMOKZ9x1FwBbr7po25XCuHep/uxn8tbj0jkV
eaUxR8ZRmkImJQpKlCeGNmdWv3zVdw50nq6ih1AH2ofDOLeMCZMBVsJyO9bdKfEsNJOmF755to2z
FmMAbwyRjY47fuj+pfC6Yqs639j0PntemTg6Xsiq3oR4CLfhPO1x8Vmc8e+aV4I5n3WyUpkQ9xcv
VRXL8Rx/AtFpoQ3et12W490Ox5Z9jZZuLVnRXmNy9dpoDFIA090raCumDdugqYyZj5U2d8tnMQ6g
s10gm3Tb3is7esEjIam6Rk7T5DOeL6BUd2/q8akV/ZenjPKGl89g4IkeNqymcxGH3VOdiFc8S+aW
AauAHPnLAqV0R7P/LaqoPXbjcCZjyXqmo0g4stTupgvKXejydRCBthHz0x9E/iYRGz5xxuyithLE
TMVvmMzauyDFZlvaBZJbXYGuQtV4bmP7J4OQ/iabvnw2gvGm/PTPGHMtQhX86Vfhb8iQzToip2EF
JeF7zNv+yZp2gHc+G7fPd7T3Z5OVmp7YCRNNS294ftZwa5ptFbob32tJV48z814F0c8KC8XNT7pN
6sX+xY+rm4NZ9j5pfbA1cqb7zUQ+ce+b7oeXsfEq6X2fVZbfiwEbXlD81hueLGXeZzTyg4ZdS+Tu
tJDxYC5E4hX3xkDhXGiZgPCJkmY+eyI/tzBHeuc0192FLnlxLnDdJ9U374VzBAqhPmDjV/P7rjZt
nBc71w5b+KSM3XHAUgkOrKd5mWZ7H/U4/8J9MmktMIPCPFvE8V1piO+HMX8fcgCHbs4GEZ+xtklq
n9EmBkzMLJ0WOGtnxCompfli5QhVcZ9ZB+FpAWfOaKwffznqAgT4UfI7MgxzWwSl9mZy0AZJONwz
PfX3QzkhUyrhsBO+8pH31EAiHrDO2KgOUVzMVzGpd9kH6qfD5LSkwbYVKeRtxMeS4HMyeJ46M6hd
XFj5qYjqFOmfdxrIJH+uKJqXqTUPSIPxz9Tb7Smo57PUc/GW4EffqShn3pMlr05bvXih6J58IFJb
0bFc5Ez+G6TMHz2AkJXGykuUnd7jeoVMbYSAtANUUAvbiXxMaM2iaKbhQ9BXtyL7XeuPcmqScy1Q
kSYwbhNoWsfBIkFVr5gPIs89ZhbdT5I81JsQ0yp0BZBD5bxoTlzf+kT8SMTk7e28gOsBrmub+jLd
GKXK75U5UipGrJEsij65x5QCFuIULep4V5wWXSihaiRe0SDtyto42NqcVavl6qAz3NyaCeUSa+PW
ToPgZdBQRoDlg1ChN5+JbiX3Lhb11suKfEPfGT96GL/qWsmOvOYcjITTfABz7PGaHP2Rsm7K8xiT
USjAngzeh2IVY7Ds6luUcoEfje8R12drSKZrUunyjciFJXS8dzcPxK2naDwKIlqQrvNpGTHgxHQy
cUbniLyNWORY6GoXrmk8nqDhHUhmFc+s01yXO/0Qxlx0lEFZaVvYJzlApqVj+t0HZzxvJ1sPvx2z
3d/PRjO/LadKr8OG4Yx6r81Xiavwg6vk2qQhtfd1Ys0fS4gfMUGj8UGQYzJUG6KgyHvVx1dZjv4N
GzsSBGh0lwIZh6c+CFELW68/1YquasOiecki0qoK5hcXHzUwFSAxcHpdBmv02mRnSeWucipILLK+
s9CMah13tQWNhaLGj5P0VLkmkCNWzKD3PnBQWVT6+rcGpHFpDk+KICI1OcOlqbWvOirSq63UL6MN
uNhbaXtm3OxSFZQpokebSWIAM9mY8gqdru0tEtOhVxu2jJDMztyPNaq5kCFwyIVFmWb6FiXGiZir
6Nhb1reBK2VnayJYxVMLQFhYyYZ5bbassyY4shegF/w5tKJaV/C5lqVJeFiq85P1WbmifI5GeYLx
3J+bLmcGK77Q38sPRo1PoR2ghJrg4Cow31Hd1Iu056AsS7QwxQBdDcqV2OmT816U7rgffHKpatJf
rb5duGyICS6xFskIVWsY6k8ICQyzHbRqgGrvMI6X/XdYEVT1uInc4dORCKKJ2B2WicCFPjZSrIGS
WOuSFIAXPSi8kzEZP01k0C8F+6/taIW/TFeLt1GNvrcIjXKdxAWHpl0cfS2e1gQarmA5VivB57Vq
gyo6JKV70VvrTwK4ec3OIziomh+iv72V7PMgdLASEi8lCkyiUXkqLZHNpoj4J8vXZ2Lo5nM8In3O
0u46ORXinrqMfkqjP/S+br0B4AErq+uEzBOD0Zet+rTLieJUry6pl36aUsNIh6J71aSNsUSyfU87
fdrFFhDYla/SlyEd1DWx/K1W1ijouwxaCeCEJ5Gqt9wIsdKX/dlmroTebKlZYXVEP7kpRiBlkcS8
YQSSzhwfQQOkLvaLYUnaKNc4CF/SjXdJenYmV64jRqRuqE/7PkbEFaFosrXxObH9m9RcdCx594pr
yrk9bphC9wvbsMCMVzJaxKgcrz3MkE0XWOSl6WaIiltjSDll6bOuhvTZtqaA0FLZ8zGW5Hl4It9o
leHdKs715I2Xi4rBOnm0BZ9KzdhJW/89oNneaBQxgYt10HNANNQt+kNG1cOT5aERhppb7NWoN2u8
9ZE3ASjrxTEH7/RUdRb7I3La1kyeJ8LmZOB4jPXbaY8u/6PPm/Ik5wQHWHgddt06Q3WYrjwVeKic
mmBJQ2xdhTLal3NkIwwZ1SbFrYzVe0MQ5I6mFyfk/Hm2hbvWR3d4R7kL9K4iRoqOrrZkmNC8aKo/
6jlJNE2F4loZGQIfSVaN35U/Nk0vuyczRivqaGG4HwetWHcOCxJ4QFQPJFFEqEaaUWnH/7gp0SCx
I++3+EYmNGgBEbeMl3NOip2pRTiebYQ1U1dtLbcfX0XnDJvK3gZWhJIeJUXajclZ9PrvrHLQKYLs
lXp5HHYVFrhn9O9cKglPmwDpbNnf5dmiiyN1gK9c/r1Bv1Qe0hClDUMeA2tg3e7JPijdcyDjl660
c3iSFSIlDrvm1WUbejDbJmFENEe6ouEtD3ovbEbMSO1o0gVujZO3b+H09P3CmRx1aAA3uiITR3DB
6z4O39Xg+msjHhB/JKegmrH5HRsgJotmobwfMXwki+geFFV3MXBVnXKyWQhhtPYJsR9bsiK4nPtc
M2G0v3g6QokAsBK9KvDDSHvRV8/dswHdQZpW+zjW0k3jmqg049I49VOHXy/NfuMCRqclRuNFQRPc
6vCw6XXVePIJYe4M8UpZsOYapH/lRDKgwyj7p8EzvsFYIFkKhzfRxexdwX4+21k7s68IcDbPESyr
9ykB/Y5UQbxqY6VvhNaPB4RL7gVlIPIIIlOka35KQptfM+kc26Ao7r5gnWgTbCFU0zEi+h7vWSmZ
2kW6v3arZokmREBeiE4kLcxU4OQDBQ1wDnTx5wzC7WnCdLgOc7O6Z4Shm/rAKULS3NNYyB853dY3
re3AOTH1tOCAniozKtaVRf52aANh5UOwNPstNTztOkbfnWrOQVu1X+yPfjLrH16dTsdnDD4D8nZP
YgBivhTf0KIKCLY00hr5N9qZC05Q+MJsC6wWujrQUCxnNCUJ8iaflQaEosVi4FVuLDClftXvfNzw
bEnNo+oTKOQ+MiXK4jbBzDWo+OBRF2y5wnuMeDQDggeBMgBLlzrggKzDtkh+qf5sKyxBegh/kSgh
qGHhofOcL/SK07ajIgSM6r0kvXC3IjMQ2dU+WhQS5+eGTs/sCf6V3EVTJ2ZDAzihCr/uZDtfY52Z
N1ivkLeG+Ilzn0DyhlIr6r1v8qUpPWg0vKXpbsjksSMhb11K5uxOUBfPTeCwZ1HinBDx1Y9evvJK
Q6yzeizP9WivQY5QQUuakbbz3OBgeC4dcXRr0m2SkvjQ2nOxbo5YVqPs1PXm7zByu2fs0+9Etru7
pnH1VRSBXjCIaKbAbF+GvP9wg30ZuMOGzXuzcnWPXmxoQ+oFpOrlWH0zoKJsizBqpsRL0CNIE8L5
Svs2wnK5pUH6FhYZycYBiHXbJHiRTRlY0Ona26w2Rk9a7ZBvRrMPrpSt35ShyYb9ggZ+gTlPLh0C
XQhXwMqaLtmM2adIuMMb7Li1sN1drI0MCcnOdbNp2FuZszVidFrStF+LyslYU+WPDLluFJXVTYWa
vUxsmGytF0IdrvML6etkmg2APcuxX2o+WkjQ8c5auekzGT/Z0XEyFPauh2WMykpPtXcWUxddTv9i
psWZCOhy3Y4EmSc1/V+jOROr8GFNZCzEHHgBsNVdHFh3rt7v5M3qIMGKcmU0Rr8Mw/adNTjY48A8
JLAzb3jDVlQ08tjSKacnh8g3x9eCGRBdb+a/0KY9ux6HAyv2F7aqAZ19g4IXPcE5KH9LlzlGVSCM
U5Bb13pOcLtUYbdFXZpM2GnpE2urxKStowGvS21x4zt02vX8CBw2JnIWbBfGiDaCXF0S6Ko3kB5A
oK3Cn4PyaPPTl8ot/NXKVC8xZr8Fyb/L2og18FsUJEImO1ucNKr7XY1JHGGzQ0fQ+mzdZtsRVrlp
M8+iQz24S8urhh2s2W+HMiPsk4sFdi8T7necqnCTx15LnIhZ0uxMQpT9PCVhcY13cfchbhys7eAH
40XDILpwOg/HpNmhuok+fKd48cCDnKCX4pqi/KxXQrbYUQZkSSLa8R0KHFuOtyi7YgkdT6Xpvemp
MfsbY7ZuGWjcUvxCON9c63JqV1UryqVS08WGuvqiTCGuXlGsBZnAmzYlAzbminwFV0649PyVBWtl
paXp1a+skqwNdzzzGeYg9pKWwtP3D2h6A1BYoKVyx5vW6mKGyr0OvrYs5FDvOi8vFga22aNVQ/l9
3Hgk3+L5S1n8AsTXQZ4UW7tVt9QK7jFRKpX5VbPl2yjdAnmMIPlk9hMZsErFK5M3kjBRsnoDNa1D
s/8Dz8O7moziF7Hqsw19Fph+to28sfO2aVuYuzF85VePOYcbKW7h3mZJZFnsbfedt9RG5gopsGIk
4ciMHIBOPsXxSNSDm3tLn17MIcjilxxzmhSFuc+r8GDQL91ljNMWiTEz+9xuOLRYVg+R96+v6CSM
21yzzwB9vcsA4/AiC7muokGdHt/KSGKNm3I8oHVvN/TannBV7Y2ODbhTij2GTONSNi3TKOXHXEQL
dO3zXZJd9OU0ZcSJuxZ355vHA1Ey0p7JvGHjkltOnOClVOG4pCFtb0G76NS/JlLjSE/eUZx4x2R8
p09ANkIUYXXQqkUxMSOvItJGY1wMyYj5iE8Z22H3ip7Q3E6uHq/zIM5vhiOv6Nuhd3KB0UDAL5Ik
jN9DmnA7SyuaVTTfBYAEDZKcmcXU4TsZtMR8DYqk3Ofx96RRdqSpa75jgNQhs5BUUrGS3ZoSiUI5
vDST7S2D6LvG8NO24lcNdP1DmPIuMy1cuBpB8Fk0bDLlO6vWtdpjOviYzQx6/nZ4MiAEcJwTBQ2a
oK61dxsNOCEz8nWycLjhVUTfSSrFprFjda6C0pqV6/7a4dKAFjo/Cqw3Rmc5p36wUDNiBO8dgMXJ
+Ken8iGudnxjO4ZrIDF+MT6M943T4zlhgaR0+xHqScX2OXKXnJR4Kkr7u8eZuegq+ccoCoqcCR1V
HToYMEIchKGy8l2U6WvS5lfMh4JtG/g4VaN2FcyKSTI4oobuY2SRekIIxa/63bTCco3GMNsX+JX3
YRkaW1UiPxVFE11q5Na2sPWNVYweMuiJijdpgOoN4b4nYGlhvZu84Ovgpl9lCpNBQ2JVGsyzmqm4
OklQXBvXyy5F+IGndTsken7QW+etTSxxfdwYbsyGsLixDO/zaQR0PwjzWhTWtKnZ4iz6bWUr/RZL
xWi6cID2+Xl+8TVafLreXTNfFCdFhmyd1MO28kXL2zH2ZA2VTF6AGy4z1Ffd0LXE16kX4UbmlT6Y
8fcmoje+MSuzoogCj45i11kY8490OWEsviM3TmL+wNHWLOx+Sq9MNeSmDyL6O9Brj9J3n9GjubTO
Y06uYzAjxJOMZBAk5Ds3EgcrMC8Nhc+qrioXFiYJ3653hcgjb48bFeEnizpLX1nC8I5sek56CZ67
dgjLDEWlX4ss/QhVq+0f9x43QPP16yTSRUfb+hTn6WI0kBeFkX/lcp4uC72ONth6aUjyLzbpKBdo
84Zr0qvh6nWJcy4IS2f7l68l4qhV0OrVzZtvcHlolx4QvWbhKbQLS2yimGE/hBV76Q46Svm83paW
vGXDcInDctzSV7IXY0+nomo9m53TaB5jjWAq3D43oahDbA8fcycD+1YOkPoRpZpr6UTVxehDfWGY
SFznCPHOvQM1aeD7NP/55vG9VMZqEcaGeTCbhKphzJ5Sz4ieszS4gVWt7m3vPTHlJfO+aBPYWjWA
Lrfx2JASRwGNUGE9k81lcPP+jVTapaXL4g7QKhcZqn/AaCvPNWjfe6FFWI4RHAwqzbtXW9B1E+0t
1lu1S7TyV+ibHIbOkNxDAc7CJlp2S8HBXSzWlpNYN+ra5IXOzzx9O6Kkcp6dMVb7xBXGym/d6K55
UkErGegtzncn+9OmOj6oxs+XqjWii+fxb7SwVe5+XeWbtJzUlo5+eK90+yuPhH3tcTmyN+6cA0fG
Oq6j4KMdMvzIWmeD022DD+VXJRmuxCLZvtXfAPedQlumB4+kNLerCIyWum6ePTMwzzp96FVYwdTE
Oco8bsQzJehwkIojDynzHwZT85eZpiAw5NMRg0D0UnXwgscS/wpWJfdNM+W1zLVsY5gOxFjVm+hH
rO4GAs48JpTLgKqi7lc13yh6BjCUiZb1NXHk+FS3MmBvTRbH8Auo3lnzw+4d6g7G8YY8LzvMsvVg
U30ZSd8eQlA6B4h5UHIKK9x4sjIv3mB+DF6uvzEta47T7GePo7cub6Y3AgHHa59YT497et1Fe6+C
LuIrqo5SjhHSdrIsiPdhmg5WwOqtFpwFTYqq8TVqQTRqJnHbZ7czql3S+hhgTbdckY0DvafEdc0w
0wIsmEiLvFAgtXnB5s3LhutjF1y77Z0wMp4acdYUyMTH+nVy6HAH3wTpT8siitduGaj3qgiKhVfq
w5WSQT3hjfoZoXntJit4ZfRJSmJnANALO2zBWb9iHwa6l0beBk3bbHsZeUOdVzLRUEha9ktZZdam
Keo/DqzJBQsImGir0GnyOGfNdui8dO/puJValZwoKWhcjOVXEWT2iUG7tuim+oWERVqJJYtH9spY
khwZtOR1atzYlWprYMp0eob8d5lM0K/JEUJsj89r1NOVMJPkSRIGX/PnQUXr/Y5NAub8lMjHQHfe
qg6fg9lX2XpMm98+jXCa29I7RqZ4Igb8MhEXdnIrVmXH9phMVdqe6CS4Po6XcvAIvMGejsNlOYpI
f7IiLIejAbUsyMzVwEB93c2ImcEkNCiOLbWRs/VytvEhvvJ2bIPLpYeBYImAITw7882o8mqvtzmS
IBB7CAh/TU2nNqnDRQkn2zuD9m4NDgu0svHL9biUmdjJFrMO10iyX6owjUNlauIGrPsj9MUeQbB1
aryJExZdE55ofVdq4VfOzAmjJvbGXJE6peHBhI7Kngd1Rm5NmKo1wFYOPKkIOxaVGGKdFkT4Ms/6
AQ+xja+VzkE1zCP/rP/sMhddY0AeG8mVIK5tFwsYwXuBv24zO/kZCLmSSSlewPn/KGxtOpil+x5+
uLq2B+oBHde3sM1oOGOLhOnCKMsdXO0DOisu7N2qdlhFYLlurI73PzSb3+S3Trfu7mLS7sFsN1r3
ZY0kZhScn+vckKu2D8gprtFwVjTkchHNlsyUcV7ev+gOg10/pcvIDn8RMcvqI/E6KHtY9QH7uyao
sTfpvbtiPsHCjEhu5VpjemC/AMCF650NnrhS1PlGKne6Q9AeipAWl2x6byCF7ciYtddZMIbrOEvZ
tympQ/GBjdv6CbunqMOG1DsXN6Fpm7Z1/Gy6+pr2Jdeo0As3KaxTSuT8FjMMWXZtD4recS+uHok1
frU/6dqttTmag1dFe532UDa7eYppiRwMl4/BrI4TM4IBKz3oTNnIIUiUEm3S8UcyZgIXHfMFRfmX
dXO2b4RYZCju1G3eC+yCpWM8wZAJn4sQajNgVcZC1VcTh0jONWbqRpLrqxnn5tHVAT296lsjhqLx
rPK23TAMovHPEtSFeCukTqOICKtaRUud3vPJi4ynumay6vVOu6/L5oadj85UAggrG+p5v+C+uql8
QyuEjjtw6O7J4MkRr6PL7LIivWaTKlVAu2Wgw9xOuwRmttIaY6XRGnPLEokGhFOw9nIzhAEddJxJ
CdfnpWL+6utuQC+swqvV+Cctlc3VEeUuY0k0lTCfDDFVF9vOn5mOrQO8WWV4U5HKDjG7rNWEwgFG
cCEOQqofBIRNG6+s7KOqloNmG4gAxESvbEGyQfiWjnW/M+LgD3BNfU832ae75eUomzNy1Yk/biXK
XlUhONHUxmLqujQw9C86XJjYPQCTGFH9q9TGe1a0064Kk5UZpyET6Fbf+744QhwP6EWx+Z78qsBV
yoFq86nTN80g7rw4vShWuWEiaSSfHqRzMb73Hdivwss4Z5LgBh6ymgUyOWMBNlLEG25G3KY+grqN
bhKDXdUctJLMyMqBOo4xdOMKTIWOUeq7rNbWlpIUxDkBUCwSB3OKyV339U0G2mnsxx9x0eRo5w0C
FRFU6PS5yuSnYVnRifF/tYxq1IaBE3arMa6rg+F8x6NtnThqVya6oC3qe/Z5CZqmGjOgXuliY3DZ
W9ma42+82BTLIHffwqmuD5W031FLskVh+5snQDdHn/EV3QZBO6ZT2g/Pi9GKdvIr5xxadNH0bDf2
S8QrdnDLcHk/5/jk2ty8gn0uniuuBGN5C0PyvhBvh5tBCDT2+C/BDHP4Fm1/URUEhDiNDNgL6Usb
fsSlaTAchCRgWH9KZcJlaV3khKgJgXQCKCaadVlMNGkc8thQtYiFo+vVKhMt8k5mVFsUqUoORw8s
0qopzo4H1xxUYrGPzfq9TnWujMpNNpGCHax64gBobtowepa2qxmbLgQgV5uktmj2z4xeObb1cUQt
Oug12QKs7maQB+RT9xeMh/GyYi2UVUQYGNkWNHsXoTk3AF37d6WTklR7H9noBnR+0ngR9IfY8emz
A4wFCNSPpyQCy88wnKGo+qy6mSdYypUT1k9NPOZrkDT01EeLst8g3Sr1810wsG2StrFPGjDFQTZV
687ECy+nix9htuK4SraBScuGN1ZPU5DibbRKCGXdCBPeW5g145sDJsHrhx0Whn3GMhAgq3X84aoa
ojJJeMu3CTidvm52hJzMrnPN+iwYgRQaPhpKLbUQIkW/Z7IekALd8Rzd98ZlGgERcKk8IhRN8roJ
8zsZSZwdQX1eKrSM6BiSJeYD75CT6RfIYY1h43fiu7Ch5MEf212JVnKVhAlqyPpZmwi2Vk7yY4yx
7Kbq4PSWxjSCOieUlJI5x83Z9vUvh35q6vn/h6vzaHJU6bboLyICm8BU3qu86QnRFu+TTODXv4Xu
N3oTRalux+1qlQR59tl77bsjWoqpCrYwxZ5W5QumYna50EDKqaCC4sOJlbMWXvZ33i2PsRoU+pBF
uWbs57uiiUlJG0D7AdhvnfA0DEtyt6QMTNQwqUlpGOYlbstbEoF183mBA5dBywOvIyJ7UdS6F9IL
uGNIDHuWRfK5QDcHL0YEMt+aJivkGX0zHlPspDXLfTPexZY5AJ9woiMBmPXQZO3KbEkIzuS4OGrp
iLy/d2zYWnAD7wcoqLzZewfyxIAbmEkQAzHWYeSQnVe4wJeCwjj7ZcHpNbrapUY6BucaGz2ZTJca
pXIi3Q+G8MMMVMmKPlgI6BNzOYa0ya4FYqlrbQdKMp775WEcYKNiR0pPYWr9KDF8YcyGcId/tyV5
raJ7aCUD3S056LBejdUxYg65kPQy9ro3FAUFZIYDh1JUvNbwjIsIDqXXNW9dGIzHGV7GeqjchohE
Pz9ZrLSgQ6xi2TJ6mpb39PjKhYdTe810fTwDR+XfM4/LeOAeKnsGFyrEBYIX78SswKgjRs/aZbpK
n1zt8wpzn0qWZ2X6MXZ1ctLBmO0t3VEGZiZ/Cycx6EYz4xUQUiiDQ/2d27BLCohhS62aC+528A6O
r/W+dm33OXZQNImF7fsRdOk0IXjSG9WwEkwP1HO167higlU4EN6awD6puVzA3xYlfVEnDl5fXkTh
0QSdr8ntOu+mHuUr+7f1zFmh9FErlO/mQKmSjNaDnD010POdTGz73o3tuII1Xx6msuTUBlNq7Ssv
2EaacahrFvwxJIgtFtj6hNsQe2Fwb4CZP7Eac9e6jZK9O5TFtmPkxpGbh7w9kOGFPo8MOWe8axsX
WsKmwxS7lmNR3CdpfWhvqQMKuhd66qh/9p/LoAr3jOmsfTmd36e2QdeWAInp4tPPM6HWXW7H4d7r
5ul7zM6p6CgYnLIvHVlfsvWJf3X60iHj6XSLPbh+q6wWwi0gx5eW6we4QyxFrDDzE3LvRgUpbhm7
7C6E6tlwlZvEGqurry8UhDLrSBgpAw40jWS6aqm8uffLg4aLuXZT/GmtIdm991yu/CXi0Mqgully
+GsGEQRoRxh3w06e04KSryy0+gMdHxwUVa4/xHI6rBJWR3iDqEgamyHcPzBz+Cn6s7U8TE7/qYc8
pxQ3Yilg1K8im06Z7WdXYGcUlhnWc5GL8JKy/etYvm+wNECkayJn19f1+4QVnm463jjZZLUHJ0PV
r4KLh+WNnXgfnRHRsgDsvXD2Xu/G/PbUfM5S/L9xwNsWwNaP1uGCYsDwoD2PnVw77KNQfUdSfIqy
D98M5X4Rrbeu6ZRSRRRhKx9iFmNWDbs3ij7xpMT3PBmGN7u0d4XonHVCafWeUSy+B8sDYxglkU6Z
b7IG6xPQPOtoT65+i6P5IHjzPD2e8VEGzOIJ7i1Us3hOPNyc5eHx1eNBN9ktF2lxajp8Z+S9cRz5
JU5ldr94xOzhQmbByNZWPu/mfAjvVj/NIBYxJbkhgBnpkBuI8HuTj2AKCK0IMF6xtT1uS2NjmGyb
HevqTIeQIstva4qPDrW474S3aMKqxpUNnbbqqZWm4fBZYVNwDLf7pGeGwb03Nv5kF88WkvRbqbFa
JaJojs7yFGDXEz6AmjVHDcXO17A8VUKecMStZvRfhedT9I5adprQyE5dbgfbxI1ghDaaFyEshlsT
VtPaxiGG1dHvj3EQ/Ax1Vb3xFxWbsPDdfcTccytl+0p6rty2IwePnnjjVbkyupuywke8m8oZE6YX
w7eUY3TTQSYvSTFvVJeKrT/DFuAT1GwwbafXxM/EmuVJBTUuO8sqFK8o3M9Hadv6Z+PhkImH9lwN
IJE48u/7xawBAc58ErG84wiO9maL5dm1dHIP4QYdvI6LWcLE/Wriq6jVzZ/0BdCHee4EXhSDuDDK
1wRkyorM7BxEXXYujPR/X/k4DI7gDRAg4vH8eMBPNZ6TFDBTRQuJMYOxY3EfPVslBxIdUidsZf1z
5fVkr4fsR9bxCakAAl5Dyqr5n7dpRzSG7SkDodSsBrmiJO0wU8tpeNs6sk0OWIN8igNogMFsHNuy
nBEktFgbUNMXA9ClM/v+ahnTNzUZxblbHh5fPR6YP9Wyf+IlZK5+50ZaX+uQy05Ybyto9xcb1bLn
XNtMK7XaDiWGXxFkBuOCGeszfWsXXejfHIDbi/by8ZXyUi4zqdoIRioi4pP8kLF8JopOYyRun2Nf
ud1zmalgNWZhdigrRaT/8Tw2eJPnfYLWCm+KvFYH1NjDobU8G4C2FO3U1Ovis+r7mXhQMsOoQUY0
JXeLYvne4z+oMJ42lTXDiBqdfGdQA7XpxxaSU248K1nry2ipm+is7tl1XI5SAPNzLmAUXNW/TbMY
nkxreIqb0TlxEXJOXu0Nu8Gm4MqwO+fFEj7x8BgNjl81LBjXYlZUWADZMkC6vGYhGoLBJYfwr4N1
XFfUenZjcTW4e+zzOAagNufXhMmIrg08bIG/T1MvvofmPVW0QwgXNzEu2WI14nteBYUTXJoptvcJ
nAvGmtY6Wpg7IV+N5skb4JIFvk+BKu85XWDo9Kf745aCEd25RuV4sC3n7uRz+KEYtw8cdKyNTDDS
Y4a9NX5b38uly7kMxOm/Z7oPbw4oYanNkw8UnXB474SbEe/XmnVN92xmfsnBaN3mgqQDjDp2NBRQ
KV6iPlHxlabk5NrMc7fjTMQ9yw2D++PBol1183gYUL/XxFynLQfD8Ko7cv1Ck+2p5HL6cgCbjT1n
S8+cur3B+EfBVN/ffHxj2YQW1ol+xPEuHyJDenz8rGYJwj8IrHQLP4tubsHhac5dLIGJvg2qXZY1
C2+fLrbxKu3EWvnZa2gSAbRRFsE5V6wgG+54ErQjw3WwEyNdG2jl3rkcYD/mHUA3YhRnx5d3xk3W
rkEzLwXk4boHJHOL65bipHF4DUeVwqBf3Pvc05Aq25IN/Ig0F6D3wVtu/ni6YzlBx3YhNXZSpd9j
+iNYlZlXMt0u0aHW3vF+D6lR9mgRz4LZvLig7Ud21V9ek6QHXxL1cYb62pSFfaqWh8dXzXQwBn98
Dm1YK+DacTzX7CGWdwlVs8w3kxHuMqbfHd7O37UxWJs86tot79xxNZuk34CK61VahDSJO359Mrwv
3wrbN4tI2fscfep+mwugmqXRYAqvurVSfv6ORN4dJlj7rGIJWErSGfSEBvM6Y3Slozbzr/zW/Stl
LQzYxvTb78ENTUaW/QCz2dSeJiecXdPUzF4EKaqpBSqB6esQwZThXkWXqJwt56BkS36hwvot/KxG
Y9BqW5a5fuFTRN2v08a3AM76qmJXezRirV9MLbMtgsMNi5BxjQBjBgULeRJy1TspUjZctWj2/tj8
bNxgwoxlzs/w6/ABmM7VHMZ93pHv8hLK+XAiKl9M376f0L7ejpAyo59irO+klqzPsfRhZydoaZWP
KiJb/ZrOlY0JmRY1lQfJLq46/zOaXt2se6KQevoBmNBc6yHZzjQP3OxUp0/jYNw8MF5Gqb9N8GEw
6Sr9rWw6acb2o8+m5tUEuXfNFkbgSCnq4+jgMx9ZTROQgUURHDkZXZbF1SEuumsohjtCIsnDsYtv
U2TEtzmSlC02HRz+iYFC9TRbxQTIDrUCaYO7WR6kYVMVjYfpgHdRUNI2wrDWf1ps3fuak+AukUyV
WLJ+WlwmVimo8nMU5FBBaSvAg+q9MipcmnIbpUnyhGIS4hN1u01a6uIeRJzFbCouNj2/3QzfnIa+
uQOoe8toajwFujthKccWpaw9p57mhZMjr8UsQRIqak+XDgv2cduqicZtgpRPsSGAEunQNdLBKRfW
5xzU73KQ3roHXcIiQY+vbabRlEYRboRb+2jqAj+UH2Ynp4j8ZU+I5JzR6pJ01g1B3GLgS/EIh/Cw
hffT6RhRBPbHc8puZwt1DNu17uQmZjN3Yhq2kedo9cHj/L+DOG4XIgC2hi0xo4Dg9j0wDHDAyCk6
lpP53VGMsFKWoDM7NecN28yMTFFXXwd+PnxORfCUjHTShHUNFwfLTq/IZpYUU+E4MD6CMnQPWIY3
sY2e3M4OHUDd8HeQLgLN0vfrnP77TTimfyZV9VdDwFsN0qabcCHfPIA3/+97fFz11VXGc+lttRkF
CHpmeyWjp14moo8Q//Jn04EOlwKh22jqmk85agxbf1TuPvPAw/EiXA33y5rAk6MuHhHUW44dHMcG
Ncid547oxDklHhZV9gcYGyvSatXniHxcD46+J5m7pk6KpsWp8fF9RRUYlYYuhD55cfvG/5wdQnqB
x2cXRy5woaSpTjZp0FUTuuHNGPX4k16TW6/z7Km2+V3NiaVOA7kdqnI4j3sSWK4fNLvUqZ314xDn
DuMnBiWfBk+XATnO6Sbt2G/IlBPjgmHnNvcNfMY981YuXyLD/pLTmOyXjRj3SOVmBxO+MFsvfW7L
JcxdkCry8zHYP6awjB6Hkzn6Py1tV4cimBnjYXuyLIEbmPPPmVmEl0UXP6Vgtw+uHm22vtmuHNiG
uz5Gj1AORPJKZ59YmM9jyxovdGFvIIbvuGVpDLymvy2ScjuGYoRgaR5qo0Ljdfkcdzi8uJF74jSk
8CbjHX0P87PreoBY4VxxZ89/BV0cHjlkZ6C3HcHx+Y/RVJTHEcRk7UJcL0WHRMRCU0p/ZBUJyUhs
TPsgBv/A/ewM2bo6UVKFhoyKt+FPbx3l0QpdADLxMsjTvW/tjXBKn7JOi1c7aj4yM1k6eM+4Y65h
W5d33AYYBuAnWnDaFlt5jGI8CAaCMDO3pNCutMqrlYOWinWSHfMC3XVyHygyProqGv/A400xxeTW
S+3PCec6OBcNu/Zwsjdz72/TgI8AgekAObw5mspB+wSktB38JtuxbG/5l4u/eQKLbgq87hnXMEnB
UsgfYd6cFeHEf9zMdnY07E2jutvdC1dPh2mtwVab7lL6YLcOW/ovyzH34Aea311UcSCpMxvyvy12
Bv2KMf5lWLX/iLRTLzcu8G3KulZR519NHMTgzZLoTJ/Ru8qeOEnufE4vDvSz0I1XER/HtB8ogTQB
ek6ypGB+CnusTPwrTNQNzj25cWCSX3NHOKcpe7eJFUBVYVstaUvC1BEx/xCINv4lUWhuoxYAS8vo
cYQ4TXaNCW0D+Xh+haNvPLdYVHjTzq+FZfonkcc9xNbAWLGh7o8t64tVQQnKaaTgD0CIA3VmsUBh
5m9P5NbIXXs0hzQ7a9nFdP4ZrRsTtO1QG+ka77Fkh5cnqcuZLI3hB6OL2o5wiZaL6I+qPfNgNCK8
MVA3a4ENajt20rx4Wcqw3shNXVLKM5pt/yTnLD7X3viXNd9XAK5nG/dJ+Q62ZWWJaZPCYT0MvcPN
0aN+Io8hKgz9cPEhdU8IjidjUpC0uTeSdFnIvuI5m+sXGFDdmUkg4+SJdcao5r+UO9QvOcouTTOL
Z6/dIjz/ZNvarU02Jv6UvcNv3vVlHNJlDBc8LgxqGGgZXS5g2Rpa0tpU/i+I3WLTlsUlKPA0zO2U
75qmo8Bi4tZMAfCxENzzkSzXYwnWTZl4vufuPWqj18TuQB8a9NnyImB51jej6YydFxGx7qCZtQ10
wdkSP4aZqHsX1/YpmoTYCfhgGJk3URxehjQe9jpKWS+rnpQSa/HJUWC//Cdsgk+VYqHSTdQQVk5Z
b1KL/XrfcnbLdVutLTV/ZTk7HpSrNyOGF2R1vd7aoX71FYa5JPjV5IT4cHBAmY9vrYVrhbDPnYBt
upHjoD4cL45WltL6rPhTm7bSUBj4va1MSlF/5FL96dyW95ZAucLT/atK+K3haNzFbR+uSaCC9oa2
ZRjRjhxec+BgRLKxz7YojIh3ub5YCbbVpk0kd169K/o0OCiFJVpx4qhxbdKhDRoWO6E58Cmelofu
XyXS16x3eYdSr3aR+uo0BlGzyYKljwj8o5nj/Wx+de3SLTwMxqYNUnlSuWrelR/hj3R3OLL0B66Z
J9sGad+DVLklZmSBsi6jfZEO2XPM0XVtL+2crX0S9kMAx6SNWZtdx5we066YWDLSO+oIYe3QrEZ8
etM1mAFGkQZ7tUCe4DIwnybi7pCI4jNK3LSeU8P9ZHhFCycJdrCn0f3s/ORVKZETxOkksQsz2ErP
29ND6X1mI+3hZRH4iL6V+GSZLTeTaG7zqLutyMvmPjDpOYQ3dpNiPkvH4rdGvXoppaaiBAukMTnW
i6mMJVg/F9DK2b939Z8JBsQdEAALW8Ktek5SCpOv+BTSfdwspkAdsokBsLsaUB3XIkB843yw0aSi
VZp2Gzem2hnr4atKY0KfyfAao5FswZVgdC163BgBtAh/vhujiyo4acyjMnstgoBlxRwsMojtQ/bH
NiDprT2OdZ1h2ODyiS2QU1a3rRQ+UXMKv+dpBMwdZjfVG84l9fU+zblskSw7tljhKOO2P9LBb3cO
ZusFsxAC3toFmDAP2qe0pMfohreFdGtWjhAmf3hW/UvXmgAPBbJD2fv8MDRymGz/19Xc/HF9TDKB
W1hYxd3smQ2OdzEHc6VofTrNvCgXsXguaa8+NzILL/j8uSKoRO+o7Wtv4wy8V3b0bbiuea+6ueDK
/DPzuc8l0La7OkxXJYaJFVvb5prM1zh1x4sDlfQSiMHZapwkK7gf8pzMKXiI2Ubgnqj5gW6Of7FG
Ds7jdmWVasvhpzq5C4ZqNBJx4e5l4ZUzwPOH7YF9zkRHDxMts8358cBdkq9a5Am8V+dCwkDHncge
8I9FR+QtJzy6tQbSfKXZOherYEYc7DLYOtIzMKOWxtkcnjPTHE5p3VZn4mfRid5z2n23YzHJk2c5
2Z5f1W9uxcF5UlNwxlPU2UIfDWcHY947yUJ5J7sMo1U0UO/++LGcGFeOKJdRD2W8sgpvL8kwHYWl
/oeL8+ly40r0ILnZ9CAf+yD5lwlb3f2Z63bejjtVk8umTFfoorukU+/+90ATqkCy7JpVp/v0PFTy
R4IXb5fAPkMs838npsu6i74NZ112TYu0x9ic6gnfQ5P3KOiJt8ECiAEdDZwtIKYPp/ojfZ9Xaor/
jC0lq9iGUR+zT5/FYxKE+wFELY7/An6RAeZFAXom8rJmA2Szv42XRQotDs2I2FpH4kkr/wiMJqaU
Jie6PGckzfAt7RvTesc/ATxayOHUcgZf2Z9JY+E9H4yzooDvEjs+5mqm57Wf/yU/QlZhmo4utZ9r
zuZ63VLmEWKG3nIkgLfoYIBLGrwKoR1AbIVn0LfPlqKwqM4ZaOYBQ2rOlZ8FiPOW5bNedV4arFvj
eSYxsB5VfQ2J7KKUDfYpLLNyOy2FeHkhbAyZ2cmnUPxsMSreqD0eXXoZpUegK61S++pTTj8n7Z2l
wA42AIOU66FoLB+Z3s3SW/t7GPjV9VFwS4FQ76extvZ1k10pPiCZWKoZ88PbaOCONy0/32rYI2GN
xZmPirv1M0xDjJUJIvKIU5eshnDBM0rhRHvk+AWvLqc7GcVkSz1dsdgg9mwkoxvzwnSk6O5ZNFy1
E0oHVsLrIU/Ow8/JAt2k8ua3pHlmDWQwv1l9l98eX5lt9mNqZ3VIu4MoIvdcW6CfSSJcqmBydvlM
+DszSV0VXNN8Xla8fRbkZL+nOIhDhItOdJI22SQncS8Ca7Db3vPZgMORBZ/8O7cNlTIn3jQf2ozx
elCOwNGOSncFcTvKdgXYtiXMIM9VVBzzvscsElKOvnBnuipOD4TeLjlwKQwVyOKpwL1f9tOXnRqf
XpFnx3iwiEkC/O6hfa9GbZd7WbT/Qvaoq3GSv0Xe0UnGEKKYFOj3oU4ZQ/y9itVrbFAjpPFs7gML
FmvbvuQeC+bFCpcFwxHwCKXHOAc9Ot04BBdLqB0luOa3s+Lu/jxQtXqL2o3rPsCk0wXkWbTCruwX
HPEXdWg7BH+MCq7glBjZLiuMfVUTR06N3jwkVMV3R8BQE++FKCIA1a1uIfbKo0xZKLT2bxBdcJnN
BEu4i+Vds0MH8zIeohyHupf0e6dZtOyKfi3XRPswRvtJTtTwsuGmX7cOnovU3YCFwOoO4H1VFbC/
KYp98yorPTpN/50M8YvjJX8GaKEbEYmG3LBKNnEkCNTS4hbfFfZ0ZGdmadE8Y5jgjECdGptFo2qN
Xx1Z/rKfD1bTWc8xx7XYPgLg2FmSQkJcl83WtvLpFJl9g8pI+00mfloGkiwcqZz9wGoZtdnVdk+1
piu9HZEwJuzlq+48DKO6TyaDu2F49Omws5+Nwb7nqOt0hpOshGpuK4e7AtDoVtmYYDAFT5M38EEa
4nvkZ96qz0G2yfSTykiAvP635LQ3y5OtEyyfqNVPJuTyc54Gz1PlSjp5ICHORk95WMaGlrA0Tj/2
tQgDUTrMr7b+tIpE3mke2mreuaegKP8mnnBOdbccRFznrEw+ZYo1LH2sTrJJXZrVqN7cFWmZvRop
mToz+05lFR25psKq72Yigi06HaLtrvUnrNFslmgPc0g9uizNRUQN9ILGp/IQhwlbUR+u5wze1pwt
vWvd9ncftnSZssThTsjYOOg/uZiL/WBT5+JPJsu6JnmyjP5p6rAKyrRHmlHYZrAlx5vQIB1rWz46
1UNGrrLFsDQluHOW+9wsRe5yS+CbzRhgv6juZIHYxooi3lj0zLCNW8ydLor64Mqt2wHPdeMWtTcP
ABP7C5sWOPYtWq6yqoprqATJr0iNxBPo+RATxwjM9AY2I7nUG0bZtuh8dfTD+DkysGZlTvlGIfhM
il9+twMccgD6xKCXh8Bg3Z1BGsKiSd9cgDnGE2B0xrjDF1Jz3Auq6jm2c/ulL01UH/OL9V6xlZCL
rbKwLnUYNZvKbjk0sOTfiJD6YOJY1jNo52yji7qjPcc41m7SvJEn2/ErDi68dutO8xnXy7AzBZ+k
GYvVUITWk+1bkDe6EiFgwhs7WZE6WW4fnp0mfM01LbXcsY6pwb0jMqalvALYCSLJTZJWXrPTYMdu
Nye/cLs3XarnNC8I8utAMaOWPwLLHkgSEoD2sMhh0WWtRshx3bsD+xTL5DgJQHGLYPFvqHNxJtnd
v/JDXqqcPYmV4lgUr9LxuBQBfssWXB8FmBTAhifTGL8wuu5hkxF4B+nh9UDGMqsfdmHE5y7KcvtO
Kuufg1LCHpyIZEQ20aa9aUMEc6KE1HkeXSHRUq18E1XUcZSgOAwIxeu4wZVpSyBZw8jbA5vlqjel
+eShzW9YdTIBBuqEpdkF4rl2laq3MNLzY49Gv8YuK4uMkoEs/j02gECwtJFoUdznk5SWlyGAg9jX
/bgduZ+uY8FlpbE+q4hKIeHv6DmJr72ghgdeorstTHWQVD7sa6IFdWN6xO6bYaOMobsk1Gms2qIP
Ny4B81Mu6sPYsDkH9gyYr9NXSRno0TbNt5l5fTObdJhiP6B8Skuo8CTHuUrz5/MCx0cWoBVHgwUc
zLHQljr7HNF9J6kiSCaVvidG+jo6YF84gkRgtLBil00XHTjzyLUSjr3TLic4a7kPp95aLQkEE2fo
ybWqG3ppQeRqfIpUUd4X1xJ9ehwQq56NHgvbYDP2pXWq55CNVZnIXZMkX6NyuCPNOelvroNjEHDV
MimACNy11J21penCXJWhZKPs2m/krdYdG8hdhAnzanoxvkyBi4GZfuWEmXseaCVQ03TgRb7OOnnj
sP7C8vDNLTjWD2PABS50d55htGs/TBIm79Zcm9RqbCAaBrxrBWaHKu8jKj2JN/i4Smvvl8cYNpnD
EdzwqxXTK6gz7AyRZ9BEMw1i6zmaaby03x9n4aLk5w5GWS+ITk6nKkIvaNt200ooVosijvsu/xiJ
7xWo52uhtoJI5MGsGXzbCJO3h4491E6BsdT5/I0vuQE2D2yaFMhp0PQj06t7qnkT70MSjsvPAU3t
r99OoDyVfal0DcutbNCf4Pw31ZFaWZBQLBQZkECFqYBah3me3ylrgvcXtkRdxSB2aRkQvbTi+RS7
ASsGck++qzcMT8lToOVrUnF/n1rzo6Y8kiNwLm6Ns1T2ceZqYTzFqV/wsYg/aTbFcJpAZurc8Uh4
zTsQQ2I4JQLloOK/GjlHt1jhxtIJmyL0EgrJeNnfHO1xMhqDU+JymYVSJQEKQbApuFxusbZMR6CD
Zx8K9L3LqH710+LAx/QKoaD90YIVxhq+MHWC6TdsTbGT2O0IysjXwBqSI02X/pVIz7avhu5YuEbC
3XW096lZW9ux8f0VWixiBi+IjIvgnJS+Ogxxu1TMwTky3JOGbLS3WvpjMiP+NTTfnTH8bWY3f3Nr
b+8pm77osD4z3CWHHvLBCv7RfG4L2npMZPknE4V5Qik4SzcNV3QPbZOidH74HbLitKq7JMHmisep
bIJDUbQQ/mouzRJ6FYdL8WaSEWL9H3zgMg2x2pIr9JpTB6HgR0VcjXKSU2vr+m+aqEs413tATepJ
EuG8c7H95c3OLSs972YMsKX63DZWgpy8NXAdNvr232y4/U3J4g1CoDt53suAqN2PlGSEsCM3jylR
Y7ow5pTSgfKvp2v/XdIsiNt2hNLjcq3pBlFe84YzGHLA8NlBRkRzSk6igGaozad69C0io1Fzie2g
3gG8qJlBavBBPr4nOojm977qcBIBQIJU0EI2wVtNgNTbGcFYvHl1vGN0fw8mSm6R8GPOea1xZ+l1
9rPsN5qiepYBf2iIOaVwu9Eh69UgSf6yE/vwMUa8s1i0Dl7G/rqC87yGZNkfmmGULwVSea64paDb
Di8FZq2dZk9pcf+o6tZkGEEuUK6mKc8cmDMRAk5zmTe0JckJkaYKiKJXZX96PMS9h+L2+LLGT3YK
OrfZlQoRS1Y0ZMYEKXA7l8iY+HCNfvHAtkI1p8fzmrXpgTjMzmnmCG8t7VaqZiJ//J098O/T46sp
wgTf1+DhyKRi2sAw/viKXBHu0Mdz7cncJDXIf/rvu12j8V3FWPkzOzYwtfHgRUl0GAmVj64tTkmP
tMS99+gGUpy6RBEzjMd43WG1Ptmxj/ui1x3vu+X546ums91977Ezbkd9Qu4aT4+vHg9AO7NyNbgW
qSHfBfIGiQ4F9Nh2ZvQRGrK6pVgQVu7Ue58uSfxdGmNFcPIkID2JDR9qcr+ivD26umVUfqKLegSz
P5NKx1fDb5bbdup/2solwyzTTYdXa++XXfApaiAmUevcey3jSztChclUhNjemp95wHqh7cTPKmmy
tSxn69P0bFYtbopKsjxt3eCfj/J3b1NVvtEduTKqnyORnU8PYfJCAJ6L5fK0RF7b0Y5MH4Xp259o
OtkK6+qxH+kVdZKo/8iyj4cmWSjXBt5MzOahWHZzHBInAm9eN+P83wsQZc6/YECBBOybXRyfA3Sv
/k5LzSP3M+s2V+RgCnJD3eCoJyo/OZBI5MukLbNPD/zNtk29+sBxTJA3G02i+AnidejIZWADUkPW
7iPTb49Xm34dC3oKwZjHU4eA0hZfkbknM5CajfpEkv5Dj8t4V4VZvzcLNWsRTI0RXhJAsnAL/kyu
A8GEkrNhIz/i0HBXlfaRhEH25XYxsDscarqt0yeOjr/CQUW0gDJLdhMUXBVgM/WWkKfrwb/xRZne
67YL3vwQ397yfRsRQHsjSymUgo3rROXX7IyE5pKyPz+epkiZ5ux8JL1sKZdSNJyx5F2pxvC/CORA
CJGZB0Veu18FOx6+m/Y2Jh9F+YZPukJ3NfdoXRwRoZIboUKyw1izvpn9T3ObQlBM0m8ZWEA6TDGt
YwlKYiRxvh4SeSbLZb4OTjbdhhY6lchk8JXPDK6W4QQASUTwRfa/6l3zUySlPqfatzlj1OGXgU9h
3Vapc/FAGy6N5zZHn/qQpw0et4LCxXmwj4mvvcOYx1RqYTeghKvjujM08w6c+LGdYTPFvmiebLf4
aS/hWB34TDpd+iNQAnBuWMU/0rBCeLHTrzK1D4Qknzg1TVt8M/zWE5V+p0ji64HuHiDfSJyxPAOD
K9YBMVnoMOKO4xSAQke+IpyqA0ID4oqEl1Crv72R9XSZzfOJ/lOQS7gmbojXhNp0Sy145Xy1ZYBM
lLExyRzP/rLa4LesJzLN/Iwvmehf4kEb71CxNkORcdqzkEZtu8BM4OQ0XyWpyUCNKZk19ZZ3zGvP
QvXWhQYL28gEiYTHKp9gPefbx2sdz26/mUn/kBrlpS+jTSeb4qXX1Z2zdHcJpLk0mnjuW2TKTcc2
ETJTKI6t4IPrYzX2jTz8JiZB8Vw6LthXqlnHNn4JqpGFp7d8ntpC34isVC9Eht6JIkzfyczHocUh
iD2NylzHkMYXd7N1PxMuKlKQQ1wJWP0v329b2q4tm/pas47Lj2h0//t+YifmvpvBdzpcFPK8b79m
isOXXY8P8+MDC1N58Yy6Xz/+ZVbHkT1zm+RiuY7/gayNuQg7dzkmn43xkpp9tDW4jlOJ2slvjcdQ
dK1/CsISuc0NX6Wfk5CddIhCG4lv2+xBiVOjdU3NtnmJzODj8X1pGy6nCqv6P+bOozdyYMvSf+Vh
1sOHoAmaxWzSG6WUsqXUhlCpJDJogt7++vlYDcx0N9APaGAWsyurzGSSETfuPec7p9iu9a8cR1iE
FvBGeuO6jxnRRE7ZbaN5IoKwzmvOOdOw6/PuqGQZvXb0rc8yG4O1Wv4TwwDGiU3pnvsmvSR2r5+s
MLx48PXXUSXF2eo5/gx+RHoMC+KtwAlu2Fss8+Frk0vnYNAOxX8WzzeSUq88IxqhkQRaUtpPaur/
zJy2LcruySmYasRhuvJ9Duzd/DQ1wJmYCxB1OA3lO4LlDsAkCjTWH3ttdBXdCLd+bX7VwgreMxQe
aO1pHFeaxTPkcZP4LqA2i25f291zkTFG9mjNM7qaiicNY1Tcx8n8bLoo9F2ImBstqvbkuyxXZnJf
GRGYNzvpHtOWhd6Prce0ZtHux+YPxGF5S+mZ2Q3fndHQkR61FuzE3YSNmvOBwiXJCr4TFQqCpg+f
aLS0wPJA7nTLl9cvY+NuDpp7V0XuIy6xWwOaai+WvdQuucdtZ1HnQOJg1/NvifETtUX2nrPhHzth
Equ4/DHB0ledVd0zqBMfNo6G51980mRVt3DKyrU9Mlskl8l7zXh7VjnHtyCWW2gswTbyRxxRfUDH
KDo4WQcjnoEOywZh1kk3mRsTKtc7im+cHMu1tyzEGeZig6rYNknijeDNOEBqlmBlunuHsJ2MLfyU
EH999x4nNPrmzh2vsR3/mfP2gUY2w2pELbDWgERg84PdUpLfOfCrXSCgdUERWGP+KW5VhEV8ThkA
5s5Y3Axjes5NWT21wxCfQhe2DCeZA0pjihOLuy4GHWX79UEYpr4NEsuNcUc3mHZ8VTkYj4rnqoET
NxXuITZj7OZNMN+mLnwI7bR6bru6v1TM4NdB1c832hfQDXuN+BL7yrMNZfXvvy+G9t5QQ7xhMdtk
MQ3YCp8069/7sKLVbcJBwF+WTanYjpam/+AL8Y4NvCIu+A4Em3m2PNs/FJr7Nwj8oxxPuU0LSNk8
yV3VzBt7HCBjSvtTYxkDAryMMXlyjBjLcFe8VcNb74EzKJiPnhDOjTznsr0FHWpOSiyQNJ9lRE70
KIjqxQPw0vQ556PEnbY1fANahNbNIF1070L++Psvp14+R1kFhdp/yXvxO9GAWya06YWq+91opGdO
A4gB1PRnSuLN7LnpXd8z6zZaiuw4OxdWiOB/KH7ZMh93cdK0W0VkxMqlHUa5BrGyt6ubP820ExLH
O4BI+FIKtUKUmc/M0XmSmzY515KtgTjKjpH9ZoR2yVh3ydY0+m3EXiZnk0+eYM1QPM5Z1dYH5GT2
toRyRkeJMtzLGJHGAcfloCmwZSH+WSu4qGtKKeLJa4wXhu9jFWMbb3ETdj0X1y8C/wyK1X4hRPX0
94nyUvxYvh/+LvsADW2e7vNQJ0ejcWZ60FsT7TTOh/tZjhgdZ5+kHxm+SAV3S8X+mm1E0fW2vbNK
q9dSN+2Tny3jWpNTuhhN8xYG5WMSae6xwFsFEtXsgsgaOBwfzMZ9czu0iAzhqViIDR/r+uhQ3aJr
iNwDwULbYZkeOFbcb8m6f5omsg7rAR0jnQZOfarZDvU4rmSYniPHYwIMB2JsMUDTq/ZbAk5h/r7x
rO/Rtf3C1vkLZMWM/goRVqDn5j4Es7JqOyqfvB6hGjLt18Ku16pMacFPLNFMe17DwiD7w/ihxINM
5Fdskz5d90ECE8X9Brqial7tuNw0fiSeW6fg2RQMELo0XGeYUwHL2PV+EiLdJ5Votghz2IHbas8J
emA6KAjAJLI+aKiMOWpjxXeGBBBOGn5wkLvHSkc+hztOmDLKeyeV+TE1Ee8u19gnEuxWZ+p3jF0A
73t2QvRDgDSmDp7qUzJjRPZSlBHS39CAxN8FsBoWoIsGf/nvzl2d4w8N+6V/x8xQWa9ma1B6G/IU
hejKU79zLkMJjRAHdgqql8Os3clXj+88XFoZQTP+Koew2IZ2wucAXf4r9mBh81Wl1L6H2KnTlRr6
X2DE0TVrCHARfkUe2GXIUhhpj24TkESzpNctDoXxIZ55DBxiKmi6aYMtlWXRYo774UgTD85i2p5Y
PGfXSJheQUFozFcG9PYuaqCB0j1yb74BTsP3HpPeSK6IyfQldqnIE6GDj9Y036I01aRScHIRLONb
SAlL9G92aO2qZwnwx412y/faFA07mZ1dLL4fI0F0GM/0xmRHqYQBmGwQg7z1JijwNLAY+U3+I1uD
g4mVETmX9DV+YYHBwUnTje4KAIWCupAu8D3f9R2DI3ijcsYMdR9wPkT8QK4wohh/NxsaRzFw3XsC
eX5yYMono3VfIvzKjyUXeeWF+lIRJkc519hnvyqcM8z3Bjp6f6rAHH8EuZ9sazGpk6nS5sgWpTet
5r4v42ql8rG65r3rbyd5oQnTH0BT1c+Lz5+l2x3i8t7qificAFAdaievqOWtJUa9OWOAaHYieck1
Qlc3PpeBB69JftADmWBw8CpRdx+GgGlDeuX7cFZkAr212dBza9aYZIvCuhSLyczjf1zMgR1giIyv
ICRsUlvTnvtvWlGMiXUZJ2or+AFo859h7R3COFd3k43xjngUXdRsng1xxX5Y6i1VYL3q/K4/Jk73
w8h1gPPhuQAKGqa+xSGgil8PYB5WcUfsRxWarFniiy1ibUjGaFmDkriLDzPpjNAi8NCWfR7TM88+
cYy2D+gN4Rj34mURpKmllugQ67VzhnGM8+UcOvpj7sRae8z/c5ctYeqBeo1xcypFwOJs0X2CjWQU
9DmdmoNY17NAgRZ1yQ050ZziOgTGn4Sj+o6pPTiLDjHlqIN1XWlgGoaffgKoOjDahowNBBj0mybk
noCIA7vIySQRCexZCLHfeAKz3d/XftOtDE4HYDVRIUzzk1s15qXqIwtlGb8anBB01qbHloyjGtrN
bODCtLWSTNfZ5hmbM4lx9aE3x3BjIlmi82fgxo/d/ObHKGGwlBYHQ7W/mswKdp7FG1JMkguHpDzD
bF7ItWk3igRMiv5mN9B0w1MDI7ZDhduo4dOah0UWcTLSyIYFNn0X4WZiqnwzQwC7NGtipgxEnPB6
3LbYIDgZ4/RgBUsKcs1pEpvMTC8VfkXMxMg0S9BXFx0Pem/LXm9B0CJfo1A3GLjs8TciKR7Sp7+f
LkAruCyQtu6Hs5GOwC9dZjTkA7bQjSv0K5n5VAYprM0ywtm8LLW074AB12syqPqz32tuap/Gwt+X
wAn12Nr22jeM9prOk3udSvFVu0lxswneoLG08gM7OY7ZQAAFZWmB/5pDnkFRuRzMLcDZq7/n7v97
RExRh51FModrypS8Ko9wU9Q2SCj+u6IZNh4MuttYkYaLoEje1/VCBo5Qqi23lTARSA45FbYwh2w/
WmV0k5Fxhvk1Pw8MT3HWhHqvFVbpv4UVxPNDbiAx76RE/WFCh4mBxkX+iec6vMjsOmm87OMYEm9H
QLuRn+nUedugd++o8lFXt8UGQ5x5cFpd7Mvau2tZPs+jz294W8e++1KaKQerJvHNscM9ahu4kRBO
wn7vEIgU3l9nKZqWTPCh2o5EKDAjRcefG16uMFLWHaOKU6QnbgiTdk8RI3sN4+q+9ZIfKH3Mw0v6
EEZkPs394OCz+A5pPhzIJdqR/t2uWwu2dUcmhkwZakVBDWSrp0HMvqTqcI31Xq27GiVsEBY/acfB
kSbFakKgtI9jQ+8ZquFijoZ1DaXQX2RZmpZA33Kp+sBHp2nzW1pcfOOIg6Ft51tnzGY4hdvZt51d
qtObmypMR4zlVi3ZY1Rt7mM1eNEaONYNR7lxChHx1PnznDTcfwy16GRxyYwSfZB0WfPakR+UUNR5
sdccaiOrUW7RDtEuRs/UMNud4iIfACkk5sRDgMsNGEiNdF54LqMutlsXb9QGUC7vIUPhwy5lI4Oe
/bsaMAvDkIKgH09zzJqLo26nfdEqVoHEh7QWPo2lsxk70DddNgRndoNXeNfYa8yJYlaTFCMVR1JQ
S9uILtXNBkOmKxZrKyO/EWhpsAbls/HlgzGQFJ1UUbkrjRGbivuOjIOIQr0RKdQNaQ3pJj5GqYsQ
hAH4nMaMlKzuMi+TIJHX8N38skQw3K6TD78NwaFoRy9HWaSxFqqoZJmYIcmLqTPWGbmmq48efSMO
QIt5a1y+4m4Z7J7WuX8aAvnZg5yjePUODP3nwXt2ohmFwTIFK+xiMZjKVVA2hzFPrgSeP+LGe6Pw
3giwwbItPhwHG3MRhZd+So91d6GztK0IRvFNOJROxtlmTL+wQkL4UORng73wu9bYVVZi0rjDH5/z
5ArwoAFyzJWVZXhEq2tY/yatQO87MdKSlPbJL9oD2rl8a49y2jUxw4mA8/QQItQkGScQsIllVe+G
DLtc3375Gu2hHu1PtOB/CImnKZ2gU8IOyRTlqpMzWP7iGCftLxsp/p6vEB4m+zV6ZtK68upsJDO5
qfRnV2lLI65x2/FUcczmwYACbObTdKf1eFQmV0uGg32MR7rWCXY5CJ7C3iBQI+fMolznM4yrsvW2
0u/OBZzb2TbrS6IVWn4DUwL5wjsn659yk3ET+WPrUikgz7QxV+VAcrodL29LbLOqR0o4Q6yC0yKr
YOlfeO+jk/12ZvcOYzMtOeOdCrLrCwuOxfTJQtmsWjROG4gK44rZ6buDtBHpVLQFODdzMxeK7dJe
ewPNQoEdh3lPQXjWvLcaZ295Q4EImpsJ1h4FZjNuomGiN+6GJsMzXNKoa8n7mstwV1v5pSfL6GTD
82S5RMzM+ooGnXfvliUS0eVLjtCJ1xwmOtdFDe7Ox5E8QILSHiPWeWNMfnIJLJ9k2xPC4zdbmSFN
OUYxEbt6d8M3UK+r6fegDIDcacMtSqZAKq1t00Y/rdJ0uuPJWwNPosTz45c8jBB3oobZuYVuVyjD
J8RZ82Op0pdh0LseNPTeaWgf9zayMBqDxlq0RkXxuwcc+1wGo9o5NFg3RYsVbKaMSy5Rb9Jgw7M5
utmpz4gLG/z2jrMYmFFf0NZDeLZRLZSnsPJYQy1k8CGuxWDyBcNgCeu9YN+StItNo7969Aj2TVV9
155Rr9MIJA1xSm0pkIzWzC0SqtjZDRDtthcAIhuCuhgouHqlXeeLgK56ldTfzDTBOZmgkPyxegtC
ubdde00F+uIL/dl4hJs49m+QZp24cykIKhs9pDPKnRSCqhVu4UY0ZJe18dGq0cer8stDe4K4FFdq
OGFxCI1jUInHIgAeEjFgd6g4vdx+rcHIMAQ/l/70kuIQkNxF3MHsKX0ORDhp8oDBkUjgeOWgC53p
DZCbnyXvpaQyJIYYTJtCiO+3n/nQFJxWdYnMwfmWRgz5VK5KUxg7iy7CGgz/ubLnYzTHW8UPp4GK
iouNvVxDYvTnP1kkn7Nx+oN7sl5lmokVWmtspvDrae1/2eRLrQ6l51OaQiBgVuned4A3fZ3FXETM
JRW0oRWK+ymhL0rni2KAxDwWjxjj+8xccP492fKWBd1nCvLOCaNvo8/5SSb6Y2XzUfpXOeKVQMdh
b8AbY3Ge/8brGs4y3IQ/wcyn2DsM2+8C1yMECLFsazQlgP0i2oroN2qRCsAAjlq4W85KdvEHUDc2
s8Tk7mZa21kdxtY539ANaXb24MMXeKP9tFZOUKIJxnFqxgG3YdXshdUl+9nNT6XlQlHzgieSItY5
UYHrDvqSNGu5mebwIZJLz9UPngTx4oPP5J1dcrCrdYuEJr9aKdb13l3ITDuyC09x738xYXoofd1c
aNlNxyw3zzx0SOZpwsvyD/8C7hwM+tjazQ02qNJPIJhTYbLS/R4Lazw04Ot6y+1WiqeSg60R3sXp
1o8QvE9+lG+cFByT79MyKAbjLskwPOWIiJm2aHJbN1whPGgGCXIYaXLDnw62SzJBAsW4jfRXmtrZ
5jH2iV38m2D7/zro96K+6qIpftp/mfT7X8UB/38Y9Ou5/yrpd98ln/rzH7v6U391TfofEn+X//n9
2bT/63/Alvunawe0TnzbDUxHuETuDt//9lfOP6VjUY2Znunawl+CfTnTLsG+8p8eA2UvoJ/qmFLY
gfl/Mn+tf5oWyQFB4HnwUh3h2P+dzF+TyOGScVBU6OMfXsc1bV7bt21puxZEJ8vn778+ScyMGvKF
/2foFYRk+rSHR9kOsCecG01XtLP+eI26eFfgk0jr5pMoxnRl2MY1z527DrnpugNOusqt2dz/u6t4
/beX/ofu8muhdLu8hvTlf35PEG+XD2ZJR9q+5Sx//+/eUyKk57nZKFeVUZ+dLPuBqk17pbXjvdVG
O0uhfNOc/5LagtmIJL8XZbwV/WfddfdzQjJLGTnNOg8RIhbZxjIqQRYEHDEryN5T84TaXO9hiEeI
s/O3VE03l5j2g8sRzcwlIe8N0g23Kf7oqGX3reZ2Fwxzu3Zy+96PEipslGOrpBsgFBJdFX8OQeSu
JQNouAYUKWYxEvXY2tuoOjlJ817F0+tkI2EHXst5yaR0sMkBKcDTRc2uyerp1EwCXLM7nGIcIZMB
GaFxwZ35yFk48a6MYiTCPWYkvehlOOneDwWpHpxmA1h9pz5wH7PKGVb5HM5AmyqQBOF3sm2NOX3i
gISe1t+wfJ3d0ZYXdCDBSgXDTpHLRkPNfGhYpAPywOiQ4YHrgfOyXD9lpIMdkB0YBDBWT2Df9Sny
ZmCjNiwUlElqq+Y+Z0BibdlSGaZn5CzNWHCJkFV4iNFDz/b84E16eswG9auAx4Pue7jmZX6HElyv
jWxONylRI0zZ5gKwB1kMzSaou3TvTTmeEnjMUT0Fp2F8Ky0G1Al9GYb8FExRSdfNpkkHQmaXyI58
ggHR8EhQ3JxkzTaKEEC2030OSQkfw8SxNPxMVzaveKAH8uDESNwrTwzsTI/lhGdAIsjcRFP6u2jH
rWTWt/PtDhCdkz5NhfOmiR++DiVTMNMujE2AelsSU7T2zDTZ5qolbshnDj1ThFtRfk3s+QN1frAq
ispcpwj30TKsRLAkO5dItjE6Po+1xIjq91Q6SOD8lNaCm6Kpwz92kvMkNsEtDgrwHLH7h+hNzIPe
sJHN0tN00TdnFoJgiCqrzq6eakYAls92MrhoGenXsjsuKkyt/G+rCY4hra1Vk1fuOkpNmnQuzMSi
bZ4dn5OvN5KQaEWEjHXeDlbJdRgY58ria6TNtSklctyZU8e719nfnGv0xvHcYp2TAmann1iTZ3I6
2995Kjz87fVz3scfRTDcAWDVG5hSlzlGPynH6pFX1+VT1cUvdLC9lezbdzMaD2XhPTgwSrd9SyBp
MnQH0xnWXP1P18rLY2+nd0ZYXYcOw/7kRh+ti9DUr79hu4oH2sXnQSLWBPtEncqeLaY7c6xPOCqX
EIf5kAoUVtMsmI8jc8IcbWGOpG8EdvAxDMgvdHtWtxZN3wCqgzScQ9jjKREt8cERNceanClcj3P2
PdnO77aXCMInF6sD+DgUFli1xRPiM4IE4KZM9Mjwz9pPhvgcp3ifFfYPDJvLRJ9kly3IHRHzhVMJ
bauS0w3rAlnnoidA4c6pY6xqZla9DMES/hyMl0aYh6DluNs58q4S5z7A8BiiwENHEbcNOO91GJJW
ONcTOT4MsNemgzOZATqftuEDeKbzghnpLZjSP02p/5iKunJgroOVBO8HCcs28RYcT9Ir8ZZwtQsH
8QKwA/r6rPio+POCrpsY0JoG0QbA97cvCbatXfE4e/Vdwox1R4Mp3Qjz4gRhdZfX+cfk8p6s6J0u
trXXgiBAm9VzlXMY25X9iaVsi5hZb0ASoyqx5z9BrqZ12AZqa7lFuvNlgo0rlQxU0vAk2wqk9+S3
v7p++KnQFCY2rkYyMr6VgKNYT/IVoyRWy/GCPQc7mK9L2kYsnqOXHDoHwt+cXlXW3PmWea8ybD1O
cUR+h54qd7utRMcXe4hDKfp3/cgFtB34ls3YNQ85oATyX/B3G8ZMfKJ3qGqiJuiAr4fJrnayKA/K
qBBeW746jn7y0TYDioEJd5gV4/rMcRxipFSchLam6cAKMF7sqPioa1JWK1kT02egdCpg+LKIjkyf
fO1QHhJhUvWkq3TBS8lRV/XxNe/EjzO8GDUGOL980lwcbmfgmEPGgKcMyUSq9E/eACusppo9aZSo
Z8NjGBE+hNIL93hHTAwRyjwlSr+FPTFHJSNldrm4fMA/f3YYDtbRk07VzR1zuRaoA+vUQ1tR4qTz
p01ttwGqcAtdrrnwv0b0sLAaCYwFBRkSm2o4YbJOlbNPtHdVRfkYJKp6cDqcpdbcvUQWbTJU08e0
Dx69tiUrnD4262S6Ka2IYA3EWnBa0O+n+a1Lq/JxaHZ6JGg6HkS2LyVbe9P9nv0gRk6cA4YMwYzY
sqQBgWI4UK8+tCjSA/Jv4hKPRcSZzA3kO/bv4jXze3HlJHVyBRHN8di+G4jUDvPcvhfSWUGr7H9N
LADOOKV7ZLu0MWSKycON77TNHNe2ULOn6boWUMkJ0ILwI3BdYrdZZqzRhngM5goWoSaopKZdgMNA
ZhMn34OMI6BKCJ7xx8C/wTk/lcUWCdfWC4cXMDdQOT29oQmgj2CFCxqUPouyrest07Mj4TDq2c/x
mWkPvOI0E6FJfnpugHAajY8gacFfQ8SjhTa89FQc8Cw8f4XNITj47pnjP0L4kBxx0jdWrtGrMyDR
PYixakuzCYo3LQ+EkfWxV+Kh7TzC9Fip6t5+4WpyI/rpY5HVap/n4R+P0Ji1tNeSCJYtgpIN0TME
7tKqoP01oweAqbAKWmGtp3p6o5gDOIUjIsyIy5H5K2Bm9hwTP+0mZoy0npfsniIZ6SoK9gKzPgmg
kKc6M25N1oNSg++zUUlOLiGhIZDerVWdu1AfsJ/duyX86D52UKmU7R7tKny00Xb3rsJKPnUpE0GX
gs1zQ8a9kIM7f0QAa07VhXIyh2E8ns2OpK05JFGp4XwVQYqLJBqm4t0J9GPjIIny5MXxhwI2fvbp
14oFEBtZknf5cQj8Ve0SqkNQDEn3tN4xS01gMp8Z59BCg+RNfDaqPSjs67n3o61bqvrSEPO+Tjp6
Yezv0aMa5jvB7Xm0xvazlszZAAjiXoc2RkPZI3TJzQ41NerSg4hPAQICZYK3qU1rxLpKyGAXFere
GzJ4MG7SPMjenDcVJoTN398iKNv1xPPpTZUZNsL0WW2yTinqwfku7MAzCd95R/K2H9lFt2E9wUnM
3PCKS+LuiNutOBMXa1B2SwVbPI8vOrLUYY4wQGK3JNsoT48gIKDRd7ige53uYbrrdV2U8ROUgCMO
x3XowenKBwd9QuQfVGy5ZFuZ57yvw+eFcNwn8asMWwNcm0/wCKKdcexf5ERvCraq6zQlbFM3hWfv
GYRyRteR6TphzdFP5HIMF30SPFSBdTAXIZ+abcXos7LWnFxOhWAoTy9na9pSHCtFd9QCkLOOa2La
ojRLdwUEfhp9mDiAVxzjvNxbo4uQIKf4LogX32eMFUR80HRPkPLn8y5xwFUWnrxLc4sSjeQAg1ok
YaZRzfEPjOHzFNtqUdmti+WnSHwpRt0NdLfoPOSZKLGA650xOS+D8sRTG4jfRTimuyimQaQSRsBp
Ns88MC0sKprlXR06DEdi5xj5xrJvYZ2gZfaaGsGmcHDdk4KXPURD8RmWXKvZexQduhaLRIuL6XYp
/BEksTnjIbK34gVIaZ85FnIoSn6URWvUL1OBaw5eCiJZIECdweU1ynJHGkrsgatyQATu2URLDgsK
K7FjQQl7k7rHPJWiaqDuJTZR9MEhDQBCMMBpEDFQ0AlEcsz4QNtFmAF2M0lveyOiqEFDdq7JsdxN
gYck3VHvifjCc0LfaaiuKHyNcw5Og/7HfGoHyCbD0m2OVEUpkTb63Dj9LsuMEUfVkB4ybyQOT/Vf
89yY93mDb5CUuHJvz9BdJmTFdZJ5+yTX9Y5hOGg5j05/ge9OWExFp4G60DS4wyMzuw30hfYaj+al
memMtcsEWteEBslqCSTtGPr7t2qIe77uEZ+DUJcKAMq9ZzN1S4X5poeABpGvEUpXk3uuBya/lv8T
FqTOpqYM8PEsGl49QxHMaOwkLWqlsPSgdSVfpl6SoMZqOOgcl5Dta48xgOk89JAGxswanuq02AgZ
P3PvmHsrY0fFsnjqySaqpzE/tWb/6epqPpLovoDShMSV1IPTFx6Ed0kgRFufWsr4re25cteX6Re7
dnPs6/Ejrtz4RQyw68vf/py4x3lSF46t/nXONJz+PNiyNlTbuK5oEto0T70OsHAgeMBGUV5C0872
LcXQvshx0htzTF1VBTfAKPJtNsKvRO2idvZgs3XlBYX9V6YG8i78hDCkst+1Iwd8YVmIyxyLsSLT
cKsL6j3w5OcQswQjd5P5OCM4M0ND3Y7uQ0p2OTsX5xAK0L2pXO++M5yf1HuyhRoosNRb3iXdA2Gm
hLWPijXGveQzVyW1gw0Zejh8iESerKsbMyKFev1VT7lFSBCKOym9eEsANdTcfPxDnJ+B15tehEdx
u5UMz4eSvEDCTO1nl950Gnr5TiWNfeGpWk1AVRNGtO+xkZMFEVJJT9E9MmNkFywNTT8aO/rZYxzu
fNSeCK6iDgVrgUuqVJ8B6PoCQjehL0ejnHhqO/DYqdk+QwrZy4IKXjEz5URFwVCo/hqA28dERNYX
zQSA4fYHY8jxGLk2qpjEOOTVCyJBHvqw/hUhBzKwDT6yH7Coqb9QIBqYNslkLFU8NKlN6c9GTgni
4pwZG8Wn/sGGEm6ZfOYo1qtun2rrGTLnNR3iO8OKso2old6aoFWBRrvuvg+waoRAO7M0PUZ9lCAB
zA+u9hZMFd3sLjKpWhh07Kq0ZoxffKWFmC+iZNhKlYj1+YjnhYxpC4MrpuQJteWIlsyFbZIrUm3z
/FYo8JS44D0ZMKAQSb+KzYr4qrzBcUOhh4LvHDfzqS+IywIftLLgy27TMKf6EKQETkM2IlfKs3MZ
RbuC7DaIbSQ+cLZpNn0UHkfMwhdHYGdrokbtvN5iLRb+VVvhLz7vE+y5V5nUyQHN2moeg4sMrVdF
WMa8JPHkfnDspo72WnzBR85eN1rEXabv8KQPPDb+iZelr5D4mxQowS5EA8U4q3llO0WbMV1mVlYq
W2bDGfTNXWWbxOCKbCtLPip08d/GFC3+5gaCMqKWVczI+FQtU4MxmsUmnUx1IGORmIQ6eGtQBa9T
SeYASRslWBeY3WkQ3LSH3sY1Ojow6ZLyFtE5oR4HPcwwJJ3JEYqjdyI36UbN5qZT1Y4tIjy1dfTo
2tm3iogTAdcONklKd62gca5QwWznFrRYLcL1qyvG7tyxwA3x1p27U8FAk9ygKt93bbYcX4Yf9qBm
4+Xj2qsHuY0DeNpAgRHHWQTtoAaLkhQzI/vHOqqtD5ZQjrEpY8MmmmhqpDUV9fzhidJ79IPXJLFf
zaKx7kqwjGXduxsKc4yItAVcI0DnYyHdnoG3jeFjTlpjPl07h81BpKjhOt9n5ul8e2mnVyGkiG4m
NJwUJ4ra7g52AAMFWo+qT+WpEaS+SHTPp1xTPRjlYXTdYFvgTiTRSH/oPAYkQjzo3FKIKNt/wVdR
77oeOjtJxetk26nSPLkeShFPR+8NWmqmI/ODnT/1mNaYryKI5cxFwlgtt6KxvglElYcE+XYI8HQF
1guveMZS0ZDZh/LnOBrGYzHYhKHnTLJj20R23RxgT3GMh0iiHedhaEi5KZJKH9m0xANCvR/WpoOX
99mlUNYerXD2OgTEdXFzcR6l21qrYWeYVrQqqtw7g99YT3FlH2BgvCj4W6RBuSCLG2lvpBjekHVf
Zyx1l6ZI/vgkEXaNmPDuG5TDEfVya4KrR2wGA2RLJiYcK6v9pYJ5y3ZQ7jxvOcXW3uME5AWev7vW
0XJawoEMpiUhPTP2nsw2ifdVTD00hBbAhHCGxAMxEI9N/53Dl6hdYlxJsNxjsh+2FAZgpqli3EBV
Zzz6rO5WWa1CuFymRfdGWAV2BfVo1hNf6IKvU0LtKQzXdqHJo83LU2iK+NKpYeswtd7YZRBsJ6WO
RaKGZRD6UDr1O1retz4sriGiBVI2li4iLCdHNYpmB2clqx/39ClaIOmfEbS2XS6w60c9rWvfGb5k
wUhf6UsbOoC9hfEIiOp+ZJSGI4V0KwjCbducsfhwRBt53LthMDfU6hIZOI+eW9S/E+T/svFvja4e
mxhVL4YGSWk4tHTtHbBPQf86SJqASAZfeds7ZpUvkz8+JV0IRMINftpIXHVLYrs9/TUKtStRlOGh
CB9JEEhImSWCOqmdTS1zKsTgQYgAFaedPmBmOg1tf+cisLFdtH6Amn1ypti1U12C3efojXwbFYlN
P0+HuDpFyEajvQTggJ4g4hjRwcVSVXfI/6fTZMlnIA5ACpN9MDhXr0NNhIahpAgMX7q62FUh0gtJ
7ujaEMvT/Tyr9A3bszUbD0VO2yPzf5Uda+zg3NGhPTdgG+4MPVySsj/maKtZzI0/DU+JKYu7pkCl
KcoMKfTSthWrIeKAwT76ifzGQ3XGKRI6ZQgbwwifrUm+sShz4IawQejMUyf4XsBg35F2hszUm7g8
1pOXwezilB/V8XdkBa/gCz6Y8R6HxodoPDwxo3mCnYWENT04My8FMFNnz2Xs/W/2vqy5bp3Z7q+k
8s4vHECAuJXkYY/ilixrsGRbLyz72OY8gCQ4/fos+iT328YRyLp8zqO3SyAIdDfA7tVrZbfMQA+s
BX76bAx+UNs+I7sG9h1Bawh+QUQtaPEp6rpo3Y/s+8bJRhSLkdPzshipWrv8Ar5P5J6TwbmvqhD0
D5BGm/l/a3CBmDF2+0MSV69dxV7q0TIPBkdKLQjL+tYZ6Zvl8RvIzX/vCQqlgKfe9a2D8rxFHlH8
cW9D4L8+UDt5ooNxoJ77NXBJfdsABQsE6wNFTrUU4LbPkUyElDwu3j2+uwJbfHAkxZJZ1PJjEMhl
UGLbuezrULbGAVAJAGnCPD0WPfmMdkUwZ1bjTxyNDCwB5SMbXfuuLR+NMsBJTH+JmP+ULejlCopE
Lxg/j6UHgsgsnRU/GaoCcXeqDTREZ0GI6kU03oA6BE0aKFUg61zvxvyjia6R2EMjmUmLt4QXN560
/6pMcEkPyF0CnYhkDw73Mf5ltOIN1Vh3hwv7Pb6BahiG0e0lailp/bm/sY3MzwyJjqkCZQLbrdGO
2pzKoA1QlvbSj85DkbfpucqBlK9o9L3Ft/EZX5Bgj3NuPJ68Aj8QnLDJn8CfTMDxAq20ygrx+Ubj
u8l4hTjoh2Bw+I0DOdqdZGjGsHE62TW67LMWLMI90HRT1siL0xavhITgkBso4Io3ZNY9kVaEe0zA
wD5oPqIvx/rQgBy9QBHbg68DT9zjyPTObQCNvg7imFVs9XOyd1/ODUCA4JKT4JCBagbz3gqg82bF
QA8QVLYBCfn/lef/9rNoQUX1aax+/q///lcJRrJ6fPqJ7GuBivHv/5rLsraLeu//+N//86/hP8Kf
5eFb++3//uf9txx/9zn+2Rbf8n/8xd8lZ8vk/yKoNQPe4jJumRaK0X9XnC0TxWNCKHEpN7nFOPvP
grPt/Mvh+J4y0XdHHYd5qEU3oBxELdr7F7HwKyc2Qz8nYrX9Xyk4/1lvNmyLMAJ6M1epM+OZYwnO
rOFSAxgItdcdyAtvrhbhncrxn2Xjfw+Nt7ouF1fJYKCBA9LYbQKmP6CHn5Ct/Bg3JNsvP0A3dyzo
9QMGVJ5NYTfdpRwztkugWADwZ2r8DbP4ew//C9NXqt0lkjijcPMOtHukOnoNhFZlCRkSMCnzw7YX
mF/sqqA+As5Eg4nKy2gaF6geH4nBV8r28yL/G0fw78V3/hy6T+NuQNmhu2R2CT7irgBE5yxBVus8
sLyHCFCC+grISCMgxze+jfnnI3lbg8GqreSlQLKwmQWHEvZleaE0pkTgBdcLZUkLxRSLgY8PwF7Q
MPemeEQNxz2i4yzcZk1E8YSxiodubIS81JWJ/hVrDG68jJgr1qSzVcBNrt9gQMJmKFCTueS47joj
eUBK9Nfy4swTfG+rEaOuh7ZRis2a3JEXi0fgp24k+rOTGlkyXB+ji42eWWTpm/rBkDye7pafOS/8
O890lA0Bjt1hjduAmGzENb0O0ZdqWn+NEb/lXvUN2AV/bOxnUgEfuvxAzfo5yu7EXjvRsHfaS8q8
KkePAc8fhphNxYrxzjHjnRciSrAKM9JGpgGCNJSdnoNK3Al4fskh3ZBP7G35HTQbRZR4VYEmFw2f
sDAWgnMSed0B+TKoCbx2HnSDJBoI8UGJBC3ol2Zc038eRA9/v8A1ekezbCpkBwwBkKVFp9XF6tCF
D0qBvi5w+bGS223jz8+9imDo+gHqkke41AizPfO2RJZPokVweXSd2ytBzB7b2kZUaS/CtT8UhvOx
swHRyKBruDy+NQ/03q4rXgkCSQtXd9KC1WcEMXWE+u7cO2xYLggFavRRtA9OXX1rMjDBMONl6gGb
RVnZSNLT8gx0JqH4bpVKz43tYlbHRsEQcfmGJs7JcL2HZOp/1W4F5nB8mm17mBKg4xbQ4yA12wsx
m+pY2SBCI6ZzVxf5XdDXgHVJn9qAui8/TWN6juJR+DYP+sbE04AQRstNT9GTl6Crfnl0jWk4ii+B
PRwJIDNvL0h7i1u3BX9MWo3GV9mjiW/bI5QLQMu7JB5TWN+EtFVZtT9EOYG40XKfl8fXLdD8+5Xv
2Kg/VH2IhGAYB2N3LgoCyFQA5PqP5fHnpXjHuG3Fe0gYhtHExvqSV9B/Lk74+NiB12sEqGzbAxTv
adEhQ1IDiB58WR8N8EKh5xps4jn0aAt/+RGaNbIV/yirCsmyGO/A+PTR7eNbV0zbLMhWvAG9qekY
uFZ7KUP3UqGslVMOa3Ium2ZuKSfkxNrUkFlcX6wUZUPIK4QlW1l3je1b6lnIzWBCc+DM6ZSicSt/
Hbu5NYWsHFOaNbcUx61QqDLKsELjf0TYsS9TcZaRTI/b1kVx3Mq2aSQGrIvjWXsUFA4ysW+Wh9YY
vKMYfE8r0XgEF1BWFZ+rsP9cpGjOQKsO4IVi2/QdxebBH5V2RoUTo8r7T8A2XJIR+gLL89fsq6MY
ey/7BDpYXnvhXXQXSSAFbGM/5uFKQNYNrxi8yWmB8XFVA4ofWPrI/trL5L6mYDHYNH9bMXl0n88f
Tbij8TQGGt+y0FxlFs4tBOinFdPX2KYKiwZ1cja04GS7oO44QtbSLtP9tskrVu/ayYCj0a4vornL
0qcUPZ4BtGiWB9dYpq0YfWExB43X4NJw0QqRgSzcBt5xqqNPIeqjy4/Q7K49/351mgzIOxhJNdWA
qTL0D5nkawvgDTRHPy+Pr3uFeUeuxjcjG5XXGtVpaHF9jJPyLvGgVkDtV1lnL5seYSmv0IFoBqCD
tL5MkQPmW+uEThMP4Fie7Dibfi0/RGNBv4H3V+/hUpa1wNwjLjvOWwQJH5DKnpaH1mzB71vm1dAl
yBho6oU4rEBZk3YoRNGn2Fi5aesGVwJPBWR6481x05juY2TMQ6Qekfs4Lk9dtypK6PEacLej6/H3
1H+AeGzuWnf/2ja2EnfGfqgTCaqpS9LiDugN9HtTRSuOpVkVUwk5HglZLLKkuQA2c26ZdRyH4nZC
v+Ty1Gfnf+cKZSonLW0qC2m7DMvCnKcghLQnM25AP/UcoUUVZPYflh+jewsl9lTQzRgqhqvIIEEl
CTUZM7P2Vdnx5EQSr75ffopmj00lCBl2BdnV2q0v4Pj91Znj5z77ujyyJjaY83tdGT4P07EaGuwC
+LsATED/GHDLCZpZuo9xna44gG768+9XDwmb0myHFihEMHTcmm72PHbNthuPqV4cJk4SDnnZC42s
XyAXBYVlLqsVG9J84iFN+8e8AaCccmgoiUuMLp34Bjy/6El9GbJXMbylTrty9upWR3HgnLug5o1x
JwSwAB3MXSp2RmW/Lu+vbnDFg3GuS7CPILCNGXiuvRu3XvsCf39kxhX/BTkWOPWgwHuhfXUAFG+X
uY/Lc1Y6qf5fBhQ9W3+ueyWKUZZjAMEtdOQMLsj8Ru8BcHPokUberkIXT8BOMXoQnWfwvKHPfDoS
9D5AMHzlOvq+V//O6l8brNk5ZkiHvrlkqI0DLNyF8q2SWMzXQLrsZfk133c9xhWn5rVoGU2wgFMN
/Dh4uyW1dmYIJTIQXyw/QvceinfnjQlsLufiUsfi4NYSzN490iTbkjyMz6Zx5ddpg5AHVJq4mOJn
W17c/qULfy7PXLc4il9Dy7Ux0fmDbq8mvxMkvXE8A2jJEV2/21L4IOP5c/ZEJh307BlAe4Kgy2ZE
m5mAtN/y/HXeoTg1EgI9+qHxJWbyIYdwCIiiOxDOnpdH1+2r4tXIBvMAQsRYeBNUUOhLs95AS7Bi
NJqpz3Wr6101gKTooxJLb85EsFl5ao1hxa90QyuOnSasNYHxE5e2cM+QtIcy7Ljy0a5ZEk85iNPG
geRyRcHpIy1oAn2FDDmwxg/L662bt+KqVh9KFgmsdwPB1Q7EZOBfWzljNIb+u3PzyofA9hcCUIkl
ibsXAQANqcFHANQMkysP0C3M/E5XDzAlIlbluCBuRameo3OuF+C9yDYdXmjJ/XN0YJszqG3BWLjw
oMwHxZRG+tsWXfHPOIEyX0IdTFwUzhPLoSpbgM97ZXTdsigOChgyKHs9gtBIrPsxAauXY35qeL9i
ju9fP5mneCgbmmgKJZKcztAxsHQCzvZ9HCwgbAl4XH6YU12gDVhUNdm2EUzxWlDvRIDV5XAtah08
0nwXdru2yfMY/7xLM6a6bSBGqMb0uH6GzmvRAt+B/OcLqETA6x+8QerjzZkgMBvF21I1jCnOLKRl
0NqLBZiTq0vYxZdsdZ00/jb3lV+7A8TUUUgF6+7FCs1zZGQ35mTekhrtzDFdqbBpTIvNv195XF7H
3AI3P1za/gBWQZDkAO6YG6dlt9CNrvgzcmKSJWD2A3o/g1A1ZW3+EU0uEJ9MwOe2LWgwxa37skaj
VtuISxcbwPryDggh8uympdhorqpz18REd3CKbZigjgzuuBmj6riHbWukOHdtMRE4eSUu1EohhA2s
HM40C+0acmUTdFakuDeR0zCwCN4meHexRemz0rpPEsB1DJGtvMS8oe94HVU8GunW1O4mXCHEkJv2
oQ9CEZ8huNjbK3ugsSRXeYkOyE30fkgc9FBdSnB6gqgd2hKd87y8C5oXUEv/QVMFIi1acRmb6MEQ
9TdW52shSTN3qoQkmY82SXIYKD4u99AFAhUn2cXNtplTJf4YQcPohBbLy8TTA42tj63oVs4djeXQ
+fer4BDIKglHnuBUG5wz+ktYeQ+tmp1tBcflVdetzPz71QOA3uBQMYdnNYY541WPILsE8Uu5cfh5
s6+GHwyrtkNQiF16F+JjEFkGBN6u6vgoxib+ufwKGsOhSvRJ4ihxg2ysLj0ZpieDDNFdA82tjaMr
ocezA55HiRCXKqV/GW7zaFC0HmybuRJ4wI5NbYluc1RO+fcqhnwXKBw2jq24axxlRgmGOAHqBgh6
t8G+smW1beyZN+V6V81O0pJQ7GolcgrJ9T4O0DbuWM30uGlhVIiOmWRRBKQyPuk9egN5l08scrYd
tyoOTrReX0CuXFzsobiRXvV5zCBS3xifN83cVWIB5NOy0QKm/4K6Ajid3UtJp5W8mCYWuEosKB2R
oTURlCZent+6UKkpbcj9gjpSdmsfc/Ms3zlEXCUaRE5KjaCq6ws3LSiHTjYxxU1vFeBJmOwiNs9Z
CEqQQzgkIBLctGAqHocC3CfAcou3YgJ6ucS3G+dp29DKgoF8BSzTUyEubogWFvzznvcbPyBVvE3R
xRl4NSfcGUxQ5dG3pPiVrR5XmohGlKjZgAw1SQEsvjQFxDzK5kiS4HV5TTRGBPKiP1yXQzwX/LIg
qCmdwXc80POzHLrBtXiGvN5K0NdN3/7zGRnJQfrQMjzDDh/iov9YFOlKAt2aQ+M7FkqUkJmRBmTs
MW4hEjRxhg0lMJAPQ8fgIOLoxYiH596qLl1lPfdugO9iZw3SpXknV9kS6CaAfydDREJrzK+elw1a
L5x+v7wps3u981KusimQGqzbrplLksyFZnuegm6R+M7cjrb8AM2uu8qOeNxAG1GNu1Uuxlfg3G7B
ALDzaP+97NpNRQc2A6ivz4TEsYe8q5D9DsYa7K35FLd+REHJtvwGvwu/76wRUc4zXCJIMc2pg5gO
Pnifj9AEh3b2GPTHKCmSA0Xy/aawZ9rwwbsHOvvEk6BBqyKIY5rhdnJnkiD+VmfNwYEMiAGpUVY0
h2wCI0sJHRZngqYAu7Gzfl9ytI9UELkbp1tq8dPyG8x3zXdeQEVSgtDCBeUlskIJmB5Ci+FF7qz+
q83QHDN3ZCUrZ6fuOcpdNxa2VYNfFzkWhmbpwDk0hXHOCu9DWoNzBjq36OYz6Iph6R6mHHfECkCW
7eA0RabbA/TbO8WVAd1xnH1t68+CR5InK3dhjQuqSLBZPkWCe1pcDBHd1tC67rjxdXlvNA7oKOee
nFqrCBmGhoTAoQDRxWCZD20TbjuIHCV4ZB5aH5Gmry5eKl/Bef0IupKVoTWerUJhDDDg9G2Ao4JT
8aGO6095Ql4MtLMbkF1eXhzdI5TgMTRZ2jmgA7hA3waMLxH3kx6ShNx+aLO1JIhub5Xo0dhpavEa
RwZ6z89AfvsZ1HiWp68bWgkcZdx4bGiR6qUg8zDT8r5zxfPy0BqzUXEwwwSK0MRKqwtET9Cdy+OP
fTGAIT5ccWXN1FUQTOuhmsUnTJ0gb+CAAhaqSNuOHFtxXKNto8rz4Li1qB/qBuS/VX9fDulKQlM3
89mWrr77vGp07MnBMe1I8yWCkOlE05WDRmOOKv6l5B1idYc+0Czw3roMEtSRe+8NyacSJHHb9nV+
q6vZt4MNaa/5ktQ1wdmJawHZXnTfT2zFbnSvoJz3aBSETl9aI52F4wj8VUP7FjR9u/OK3Hz0UjPe
Lb+HbhcUz7XQCghGIRw5UVP4fSfvKalWru0601ccNndAytiForqUwrnzQnCC2KAAC8jHbTNXnLZz
h87hEw4xCmWAQ227AbhxmXtaHl3zmaNCNkk10LaLQHFfVvJTV4KBqY2OXSzOgyHdXUrGlRNLs0gq
fhP3VMuJE2izUlk8g2H2Y1o55yw3V9AMuuEVH45kDwrQBukDBmq5PG/uwsHZN67prJiPxkznPrZr
N2DSBglODzNlsbwN5fDUd/0rsnNHmrfH5Z3QWKiKBGNG1pXFnLo3hugILdpD7lkrmzwnI965b6n4
r4TybDRq5PxqsP6A6XC4S1z7Ffq9jzX6SqzSugkrkECH23BzTAWF9UHbgxd8xJc/ct9FLR/L3Lhp
PPsoRLMGvNRctyzFoYtGuk0QIqwmLrSdqXGTdPEbCyQ40qcv3JjAO+jEh+Wt0VmX4uE0hribKbH7
RtGcKxo/cTP7BGaalWNZ54Oqh0MeqOMxLi7Q6YEOQfgF+qX+JNoPoWM8WmG3zUdU3Fho2ZS6Et/p
SQ+uQXBdyl065n/1DEwiy+ukMWEVOhZDbyDoyga8BGgu70P3ze2tfOPYiof3ZpBkUwQs4FSXaKs3
TJq2B26Hw1rCR+PiKlSMDzaBPgOkhxtigGMR/cet8+SR5CaZ6pWTQmOzKmash8Y7xOHgh1Ufn5tp
9K2ZuSKS4cGbydsIeAxFZK1k93SbMf9+dXJHmQtJUBxOFzNzPhA5XBgoMpb3WbdUyqEN/I1jZJmH
pYoycDJE08XO0iOvqw9O70Qr8VDjdCqGDEKgUH1gQ3UBFcwRfJh7CwTFY7j2DaobXvHpgiSCgMsU
OJOgPTGZ/8C3DlSYoVm5vEa65VeceoLIi+GVWCNZuLcGJAHBGnizPPT7U6cqgAwpeAPqshx529j6
AnXUX5Csuxups1been/qVEWRQbNUApOP8A2qSpBzgsV0V1cRXTEe3eiKI9fmBBZKE+rc0Hm6oKDz
ALqLb8sLoxtaOaWdURqOoDgTwhInv8Eb0B4CrLAycd2yz79fOVQGET8wzuKAFtEAcrEAwjLBU8fc
l22Tn1/qavgGrgNJBANfUP34YgXhGain121Dq/4KddEC+Oz6gkLCLrUdALW947ahlWM48VAxngiK
ZpAbyO8ZJO2gXOCswbU0G6p2j9oRuNeGpuR+YYsDPs2gP01WPss0u6lmrXsHmjOyxNAWEMcO5EE5
eDTH1Sau9890kOP/uZtRFRPghzru14P9hVQWmIOgJhIydm5C89U1kn7TuQiuhT8fxI2KAzrdI87Y
xhndHD9bg31e3lvNEnElhA1gNsXFDREY7Ei7Boo5dmYcU2fFWd8/RKiKlstaKKdnbYgoZo2vTZE9
eDEUj0PzI4pnK3aveQFvPoevXMoyy3RobcQDFF9/pE5007fR3SwCvLw+GutUkXM14BHBaCARzp0c
xe7wKfTcFev8fY3955WdevOqXU3dFomwgTmdv1fT9Dv0lxIIn4E6zJpqgIhMG5o5KWiWeVXfB0ln
HbIxQSu6GE6uJPK8/H6aCgMYc/6chIUvcY5OXVD4d8UZrJHfqLSeUEu9TcB+BPXxm6w03wQpP8zo
MpDmf1l+rs4yFN8Bw4VNQPyFMG4/RsGnMmR7L3/szLWEj8Y3VegdA+WUlXQ4P0Eh9G0qHEgqBOkT
WF0hpZr8xQQU6pZfRGd/SnDkIXiF6wr2x6k8dzEHUw3dD9ZaOk83vOL6LER/EqewPxckPSg+B5X3
1Ftixft1u6B4f1Q0NQCtAGOZRggaLxMyAuk5kOKW2tsytlSF3nleFAgLEQz5f1MebOk4ZxTMKqgm
htkO+rv5iqNqFkqF4YXgVYNyEgqrSGZB+7U/yjT2K0OuVOI0cUAF3cU8yiB7AExTHIO7E4ybIyUr
Vz3d0EoYABd/wkLwpl0kqKXHJtkzECZsMk4VbId7UmGD7loAqj/dsCI/FMQFFePKx6Zu4ooP57YL
dQVj3loOuncTQo+zBO823hKqouy4hYBYQc/pgp5gCJnZt8CsrURejdkzxWeRZs7QtIi6/yQ4JW85
66Y3G0xEHaSdcdcboRVTr+yAJg6pBWgXuJ/QtgUH69iASlz2M82SbwEtPxqu/CIFe1reaM1WEOWN
kgDCxpThMcSod0gcUjCeL4+s8yslAAXOEIDFA5vMq+Sh7ZnPp/qUQod5efjfqa93DkGmhiBOATSG
qPcFIecISjQf/O13OQnuxtI+dtH4aEPqLw36DwKM5m00PUdufEum8D5ocCIm3uPyPDQLqOIJA5JB
xNNCzYqZ3TF15R0oJVaG1libisbDCSsh/4Y3zClYwZ3pNrLsC6TMX1laH7bNfra+q5sEa2OZuTU2
yWMcpIPO+NwCILDNAlRQXhhFHApkpLxUJijfClo/dU5CIZnQn5dnr/EROpve1ezR/Jbb0JqpLoZT
gCp4BCGsF96ByBSMw8RHOe64/Jz5SviOqVElXiE1Fo9QHwYsYNZM6U2rfbQiMLvvMktWzQ6KWuA2
BAF//qWuSbASAHS7r3yXxUENeGEHuN44q85FyQ2u8ug2YB+YbDdVD+gs+XW9fq0sqpBL5N37Di/T
Oth5CrXYle3XeYYSAMq4joOmQa2ygNTPr8g0JQDnvdxWtKFU8X/LQV8iQ3XoknRe/tIQNECWQD9v
cwwVugc6eejkdqh0d/YU3eIL0zikedysLI3GcFVwneVEvV27+C4bkPs2qsiHil9Pg13djui3SzeV
VaiKsUMeOumphdSxZK14aSonPQhCTRCQctARL7uGZc/G8o5zqHC7wnVCCKby8lJP3XQGU3r2OgFY
cShSkezDICZHlkH8YDegIRaa7k51NCLifjcMFiDlz0FfBPWJPYO+0bGKShCLuyDsTu0MmhfFgM+Z
nNtQIikhamI64gAxnp85idJz1hWhXwO3Ac7lSb4iFxge82wITNBrtxCb6EeoqkaQGga1fXxTcyO7
nSBvdKDgZDqMoQkhuTzO93yMS99ogCcyLDnsbLsGx3edCbCAQ+5qguTZrnXTcC9abvhNBqnbkZT5
DjxbfFfj8wvE6AF6uOPwr9ADgzoYuNozq2eGb6O2D16Xm7tSQgJommSxD8fqSw3JuRuX5PW9HWXJ
MZJDu0fbOsiiqxKKFLGEBACHUlnuBNljUffjre2yBqLrojwOlMtTyiNQb0K/uLYJVJKJHeybpHou
cvRsmg0BKzTBo4gtswMJwLONIFz+8DwCGZSoDg8lVCL2TeGy85h0383Om54CO+gOqBSDNoi5ztER
5EfoeYBJ1Dy+HyqrecobKB5UBa/OA2RHPkC9qbkpMjyZmYNxEXGc3qK3mZ8Tj3yyx+5XIBJI/Th2
e+twsIEMwqhOpYH2qMqAMkHPUGIwwbr3Qh3ct2ueTbsEYjy7eFalkC0Lj0YXNYeQQ9l22Uw1lxEV
DmeZJAYkFAkdQ54zh0MYT+zcZKXSrhtciUTuhLprZhXcLymo/uMD2C12vF+B3GiiqAqHSpKh97qm
pD5DhNtPLa75FkirVtZFN/p84l2doKQNjIzlCfOJgMisJ0FHNUVDti0AqYxXsewCCLXW1Ddi8OeH
URA+MXC53URVma4UMjSnpAp2Glxm0IxV1M+NJPJdo81vCgNMZYmIpz0NyDY2Eaoin7gwbIIPdNdP
gmDnucZRBsZedBuTASqguBANpBCsqbj0aIUsDIYSlnlXxOXKR+jv4up7QXre/6t9bvqpYKiAp5cy
NZpnM43Ni+cYtk+6Alo6Yc1v8xJwR0sy+2udQXAlCdn41RKy+zZGrDrUCAorJvd+vZmqIM546DsC
FTDuj125b6L8MpXWwQbzH8S792MMpV/4J1AHK9coXbJMxXRmvCxqDgkvX2Y747O8h4Ji8Ww/m+VO
fDUuDtmZ28KAiuwEo2jbxTUeVBk4yd2P4O6G5u3G29Q/2ooCiIUgO8F9M4m8R+gE20/IArorUUbj
RmpTUVGiUTukGL2X3+rui5l/g+ICOJV/LIdfTZhR+xTACl1nXVhxv42/NU0BLZs1GlFd7FU+YIKk
rzhIslEEaI69fQvRWqg6bWO8hUbqn17DC5FU0dS5fl3Qo12+0eDsVWtsCJo1URGJMYd+cmO1UK1p
ql1Iv9P+1/Jia5ZEZeQigTQd0EJRv8UeQlcrfSCVmx2Y26wYusZYVFouZiAxVBjERVgPznkH3fik
um365lkmK06rWxvlRB2dKRFW6Lq+tBtcVwk6BvoSPA6bFkiFI4YFjYk79a4f9P2pCqpbFz0odeM+
LQ+vWR4VjWh5aKoyUwwvq/6UdLdkhkhLNLpsAgpQFZLYd0nlAQ3k+tEIes50xLXVI+xHBT4B3gcn
3kF0IMiibT2B4Lv80wlqmyVWITl2e+glVAJIeTL7BgwirbHWXKdbsdmSr0+nMXGaLoefmfZjS16y
MPUt8TQV9bZ7iK34cd8D/esW0vULB7JI0S4wOCTZX5a3W2OrKqtkSERiTfHo+qMFwmovkeYR+tpr
31e60e0/l6ZiBsoPEqOnECw+tpPt7U3E0hVP0I2ufKJDgwKUlT1MdYjcu1Imn8uJrKy5bmjFhVsS
kajJESTKshDfIPvTdfu+SYzmtGnZVWxi2vaiGTrL9WPgXE8uFCROPRQnVxZGd2FSIYlT5NHYjAzc
99K3MprgVdYudsDajlDkpJ8T6ADmafGXB9UZWts+VGn3IjVWLrWatVMJJ72sA4jGxsNtiBbshg4a
xlBk4CvvphtdcWguaJlYluf6fZh4EURWOgLaZUC+fm3bGcWb0cTN0MVdE7/wUPkEoACS0IfloTWB
QsUqZqWFrt4yM/2yD4/4lNgN0PoQEzvUWbzRrpS0G1SAQHwUVybsCquOK+lg8+Py7HULr/qylUL5
EBV+XwTJyyTMZ5GvWcy8tu/c738Xaa8iaF5EWVpF3eTHskLs7NE9PPFDzou1OKR7gOLO1Omqlk3e
6Eedt+85mvnGXL41sbdyp9CMr+IP07zuoK8VTX47F7LjIg7xBOF5J6DWk5VLrmb9VQRikSaD7SRs
8KmkH2iRHxturgytMUxTuYaOUeWiHjoNPlIu+5YQCMTHe3Qx7TxRnTdZjwpBnAIjJXUwYPagXYag
MP8E2eOVYopu9effr8ynQMLOC5H/8iEiEx0jAW0xqGpDHLmHtOby9N9/hKvCLUaC3pXYbaVfROwB
xCaHeEieumAbuTY15z2/egN0K/PIgKSAL39ru2fHAkKFyzPX7a0SESjvrQZne+8j5Xi0e/It4eF5
Mtl9MBZflh+hs0wlMpTAh4RmzPEIq77zsuEM+b+V2b+/7tRUjvjArlD7agzpo55wYE3ke1APD+W0
YpW64ZW4gGyvbCD43fnW8BmqroTYO8N9WF6V98d2VShjCYbPgVmB9KGch1uP3FmyP02rX3fvL7qr
IhkTMiLfDEAMTKbvnwT6Vs9N7bWbPmHcWcLm2iCz0skHJzKl39eMHWwvTY9Ov8ZcrJv6bKpX1p5J
XA/ipJN+46YnSLrfhr21cm/TLfr8+9XQNCFD7JVh5wN9cUbnih8xiqDfbjJHVyW36xwREleUnS/y
JtuR/C9Uni65JV6XTUa3MIqvin4Q2SgpogyU9NqWHFgfPi0PPa/tP49YVyW283jnVUEMaxxICfxo
REfkAF/T+hMwDN7K4uumrzirO8xyt6Yl/dx1KzCNZ+E+4d5wWH4D3eiKr+YiAXU8pC39uDCepqQ/
xSn9vmloFa/HwIoyuGYi/Q5ymaJiF2/KVrZUY5AqkM6tik7iQ0X6Lb4dBhfi5xKtj9kaH5pu+Hm7
r+y9SaJx6A2cS6QWqOsY4gY0Kd8G1IeWV0Y3vuJPVpYE6NmspM/dGKSC0GfsDnURHpdH1xilN2/1
1eyLNmtdD1Uh36AQ/HspuHWOU6Bhk7XeJt30FYeyi4xAj6lHDI7tbtb3rAbYZOygiITSU0efl99D
Y5qecgAOEDAySy6ln0ygK66dU1asMfXphlZ8KpGER1D0a32eVnsUxE4m9EG3zVpxqGByqtEuSevX
jBavEACit2TA9XXT6CoAjlLBcIYYrQ/xRrT+eAREFEM5rhzcmmVRYW8s6hKZuDFOv8TaZ55zSsP4
cdvElaPPMYnXOz2WpW/p2eHNHchyT8tDa8xR5ZkrST7raxiNb6bTXkD3hjjtsZLuirPqFkVx1int
oAneR61P37zu6JQbh50fd+WlDJ+RvMpA9GB1xt5liT/I4GV5Qd6Hprj/ALuxhMUUWRU/ZV+mHCDS
WccVkiBVPB2Chu4gobLyErqlV1zUIUNnRhnWJmzdCmq+ceWbnWHdVN3WWMwUV80HCrmnjDV+nbgv
RNQf2qh/A1nG2kcsf/8IVyFjWZUJ8GSPrY9u0BvRdd0u9dwDt1AHN9JnE+0EENhOz8KENvTy9mgW
TUWH2U3vcJAjNv6Q234q03vm1CdWrqklaUDYrgoRg3x2Endh3vrCc/eFqIHA/0RLe28i7WLx58o0
d9lQH9ws3ZlmseKE1hzf3rkK/YPIbXCg0hMlrU9kcGhCehqEQCqmvmmm9hi5ji/jCZrq4q4IxMoz
dQs5H4BXLkRbr/aSrG380Ot2lRPvTXCOjNtIwFwVSOaCRcEOWmxTAABKnUKXlU7HbRag+H4/juBx
o0kDHKdNbkwjCw6iztsDS4s1DZA5rr63Hc6fa8ONAnVbEP6ALjFxLj3w69+Kxssgt9x2wj46SdBB
JV2gWrDNqtUSLtThvQAyasJ3nV9Qv4XIdoWKw7amFVct2NKGNkGcYPSO1eWhDQBubj1zrRagCZgq
5s0cyx69ExW2evI+g4c+3eW83QuaPIpInD2jvhuIuQlf51I1noEC2/C6rPELY6pOUki6N5NkGxeI
qwLgUqMdclrDJSBiYO4QG/qjF8ttgoauCoADkmdsE+bVfgaFFqNkPujCTxGti13i9D8SjlA5WQD5
VIFcsSrN4auC4vrMKuMJTM2+R+tbo0ruxm7to1Y3tHoj8RwPtA4lhh69QwbZr1lLfZN/q/A3pEJx
QAHO5Tv9F2si+wB4pyla4w3STXwOh1dhzxw8qAyYHnzB4oeADocmEoflieuGnn+/GnrMy1lWYxJ+
XobhF9vMIvDUZOb3baMrpl/K0gDRNJxYWAmwetlNOKwhv3UTV27dSR2FIQ8z8L/ndnsgZTgcLbCn
rSyL7kj9P5x9aZOkNrruX5nwd+YgQAIizswHlkyyKmuvdnf7C1G9IZAQEiC2X3+e9Mw9185xdt5b
EZ6we6qLJLW+y7OcQyH0iTTnbwAXdsDjLT6oxSFwy0Giy30Z30j40povC6l3wTq8L+s/R0fUc0vr
0l0aQLwI2kylkvOv7bC1zpXI7UIzC2Imf55q7KuyHACvOYTmUzM6B6/ybqXWxeABcdO2L7OJCmiw
f4L80h21NrHoqvjRcmWHXJivc54mr9utn4I6LKbOwgaoK23hl077/K6Fdk7VXCFxY+E/xgrqs2Sp
46Spf7zvyWcbxB3rwADaOMFNXcY76HORDCw7dSUuuBCLnvM7ABbqw4pWU7EEIyqDEC0gsCdnx5LJ
hLDhppYP4zUO0oXg6Zzk0UUDgSEkxl0qqOdQ0+wAy37yaPP685G69PyzzS7nefAAf5qKul9fW8/f
6Tl81k78b5v1/0/naXquaRc7sNzQA8aKljaG1Lu4txpUJ+igvKv/Qc9Blj5s4IJ5ibEwNztlnTM8
exLGFb2RTz8foVOY+hch2rlbb1vyyZFLaItxpPe19wDK021ATFrOV1rGF6bgHGrZt1oNq/KnwpE6
JQ3PTs0ncPSuHCGX3v8s/CbcrA4w67aIAat25QEkq8TKow6vvP6FM+IcXml70k4BW6fCRbdPDs2h
c+crcJlLjz7bxlRCaJF3MzZaZG6JIjnEKbKfz+qlROgcw6XRdvI4N1Pht+rR0OGDEUM+tKfdXHUm
7QLvbSEtz/QJTWfk+1qB9BzhFQfA1w+2mwq+LbuI6AdDtivH6aV1dLaVp1agmADYJxYqufOqSqY8
AN+M9lc6XReOPf/88jb9hNLeNBWMrbtl0qldf5soMlTHuZnZmAOjjYXFr/D1Lsz9OdIrVG7dGS6m
Yh62tEL8N5ryXQ1reo7yGnoXMjACU68qm/POh3SS2XLTs2sckQszcQ7zcqYGrtuunIqgnp18bdqb
VWwsh9vFt5+v3ksfcLan4UgzgQ/eTsXGnWxxPk3qq8+9K1vj0sifPvQP0aUbjR1Kx3i4dRooyQtg
EUj+8/e+kO6eo7nKnqwmFHi0q79BCD/ZQHI4EQdM/DUerqWJFw68c1RXbw0cLCAmVDSocySto+7K
Uea9S9964l65dS6NkffnMTIgX9F+UVhCjZtabTKPr1fO6wtZ7rlNcEPdaiL4XxH7HPy0/qULpnRy
jl7kFVWg8m16Zy3g3DW4DmKU7EdsMX8Ldp0L71RJq496vNbqvDAR5zgv1a4DdHI5Vmnl3Q9sTgbz
ZEMf8dE1ZPWlTziN4R+WqlFd7A3daRrWMGsQ8As6JGHsJpW51gy+sNXOAV2u9ZuumTEdLcp/6+IX
ZBxu7XINP3np8Wc7uQtQzyRoqhaLI0Di3ZJp+MrIter1paef/v8/jE9P4skRbYMrYbtX0waL9D5Z
QEn6+W6+9PTT5vjD06U3dd7kOLZwGEs3308YXZJpbq9shAuHxe8p0R8e75p+heUuTlFt6JIaJ3wB
7Wm3ku2Jt/qgSPT151/j0uec7eW4apggFb5GHPdfwsh5juftzovNEb4yKbX6Spx0aa2eXc+hhONR
J/Ex0Pkn0VPoTYkJ75bo+8+/xaXHn93OkvCNuZAWKgK/Syb6IOmnerpRzZVQ7MJcn4O8xoozOi5Y
SVFbJkPdn/QQ0mq4tssunKfn+C5XM94PKrJFeTLpiOQ6pK0IvPznY3Pp5c+SaB4JBm1H5AgVYx1g
9d1ruMUPQxDXV5bqpdc/28Wn5D+ce7w+WKz7ZXP2M0LI97376Tv9YReQ0POWkDGkH5753Ac8Gy1f
gPy8JlJ4aWzONrFv/RFUf98W2gndXRVp7w4ufQZcSXLN1eEC3x/qnH/+DvG4RUCugnhoBnuahXIz
+oHr2JYpJZMsX2RDmqjQop/5nkWeATezc4y746Fb8V0JrYAla5kW441wRMgBn4uXMhkFD94XsgXx
2TBTiXtwmuWAu1B+tQt55gNyYHg5fnnPNAb/AZ4RDi1b2LIWm24/b4F/pAq8yu19rYogPhvhqfMD
HnpiKBojUejSX6CQdDdHdf6+tz87IretNSICKLxoWDRCH7v6KoImD2b32kX11xsoOFe76tyqXjb4
phXLBMvXINg06rzVtZvk0tPPzkY7mW4YDQZ/Zt4CDLiiiSX0fUj84BxAY9Gjgesb3r2k/JM7zge/
d/Y/H/cLL36OvJy8euNTUPaF9aosQPABwft3VS6Dc2xOjACZkBErZnKe6sbKNKZoDPz8tf86hA3O
Ra7cWUtaQzSioMR7k/ZF0eGAqs+uEtMuqn00AK+B/f/69ArOlawmTCj4ztIWTRyo2xgGWN9hcRDN
iSLD+3wx6H8IVk6UTUotQ8GUySshVhxaV20r/nqG6TnGM5rcqG/iYShIDBuzmToHgYHLfj4Plx5+
tu7rtqKwq5uHQrg2nyM0Ebeqj65M8l+XA4JziCerfMvbssehrvh+UyWiDqaOPTgvaVOVx2ijHZSr
gnvpuu/ToYWf65/vEShouC1wdr8nLHCYqLtufDONeB8LNDjHfTZNywVx1VBUmO9D3Rh+rFbcOV05
zVd23YX1em5xbOMZ8rzQ6weE4UPNqySu9F7Ya0HaX893cA4pIyiRuKNLhyJS0Dyd1fC1nPQ1Mtlf
h8nBubqaX8M1W2oP6gFNm1L2azNDn1Rm0EXg3dvP1+uF0TmHkiFKcNRm8BFlHP7KPfYN7j2/hgGs
tN/3/LMQvBo10WrD88my3NDO7iELe+PZ9yGcgnOLU7aIrqNQfyoqgqnV1oHJTSW+KGj5X9lzFw7W
c1xZywKvd2d/KOpZtElAm68eeBeBZ/aiGdJQxR0I7ux9s3EOMxv9eetrHQwwjEGj+nT2TU5GALf8
+WRcWKzn6mqlgTJPCE3IIqrqGoEzh3+bNdfiuUtPP4vIee93IKdjpJR1YO+1Za3ui/e9+Gn1/iEi
Z53TQLEALx7Xcl8yBRFDdqXoeWEDhKdv84dHu91Ss3XchiKYfxOgpo1Twuv3tWKCc7wZXQAsgVDB
UEgw9lt1hIZIuFx58UvDfRYgNi4XmoV4tnEZvVegtyA6967FKheOnnNwWRPbyPU9OxQ9c4ROpOwm
yGno4Rg2a3MgNS/vwFzj70MzBOdYMw/at5EexqEY/GYfVd6d718jGF+Y4HNQWUy1WWuDWGKTbZcG
Y3dfRutjC9mGK0fchYk4R5WZPoSJ44h4QgTjfpymrFLe+4LR/4COEQkamcSjIdl+I2s/a5f2isjF
pbc+260lRAy2yZ8w4k7M70qX1TtfOuzKi1+IVM4hYicUNwRdXYUwyLmvKvMJ1qgfK4s66hSRG69j
HwclPrXRGL1vN5yLjm1tEPfEGFVA2cj1EhtZQZOWMnFthV5aRmfpHnVW1VCpVeF5zY0avE9hP+94
s77+/IS7sN/OgVbt6PWmFGYo1jYPjJMAAnVL1jbFpybRdK30+Xsd+D87q8E5xoo3QzwY0pqicqCh
Jb8tvH+uNBxg9Zh2a3xXkVsZuJkbfKiiV0FUDhHUrJQ2C/WXtRXHyAmyBkDi9apXx6UvfhYwd4LY
GhnoUqASoEXi+GPjZI3YKNSvg77d0m7gZHylUSmv4UCj310C/mIY/gOu1RpwA0WsCwWeZvAKr2Z+
Ey2Sjkdk26V+mUPiNa9DJeraT1yvX2WTKLTtJUkoZXitBOfT0I9JCZVldQi4dDFNftSFzy0v5/hk
wWPrm2FdTni/QU7Nb+A822gvI+JHOcSgKCgUpB2jYzcYNe6EC/n2nMzGNT/QK4O0nBuMTQdPzDKG
MlVFHRTaZ/At0tWt0Psg/lhVRcmHKtqtnXK/1tzpFpROrc8KH74d0CjqWwsraPRm2qRber/KNo1q
LsztuqB7gVH39GNbIPeS1HOzgcvhDnaF2e1gum++S6oRj+GnhML6ta5vQW2Q0W0Lpf/1xU5z1b1A
KHu1BYjWkTra1cgpZZNEWsgNFOMftdBl9VhuzSBy0YGkk4oqVixt/bh0d0oNIHVIYYLpFlGu3vbo
rtVIIU/H0m+Q2gn9NPZLkCemrvKXhNp+aj7AY3X6XEMq3j0o2m4wS7QanSxwbS1MOEoNzvcAnfMw
XWa6RQkbmVI7BpkseVt6EQ0yWZqAJsQEULXppIA82LbWgUprb3HqrJFdozMU1nmbRBFq4WllShYe
ZLy5eh/5HeF7TuKBZTEGrkw4Iqk1b2TZlBm1bOvSiEe1LiyAQqVOJthtVjcDQNrRzq5jCQiA9iOV
AT3bT6kx63ikdKZeYsZah0nVk/qLCxlZQDaacDs2HTqxWem1HnnxrIRJfDnXnU2CWEkNrKoD9Fxt
aUg+hksXut99R0916jQq3jI5hE2wW1XPowQHO0QE6bJtZdqpDkQvKsLByymtmZeqNvKxQtm8lOk0
9duaLhuveDKGFLyPXsVYPIMvBMsiV8TT67qFPEzqBVgfsFto3EOHnfIg18yOW6Hd1Xhp23q8eVQW
KP4EKtdm2odqniG6LXqrXh1m5CgTgKpcWWzEld0DWWO+QDkOgNzue1jHfZyNAMSted0wGG2QBbRD
6KJyThLRVfaFREqwNDLdEmbtylizg+rG5iZjX630gfIZ/l2pgInDlkNedLZdIns1y4Oq/CjcOZD9
iG5U64B3XMYug0qBqvHfqwQb5TCsTLg7Vyj9EVasL8yQfCv9GKmFG5jbUE4t/zBGsnolc8C/bO6o
xadRR63UeTMushP5PEyBfKpZKdUPdAgIyyFJ4UU2ASHOZzfL6ENAKlFTRblKBfTgNcQ4R3eOwfxv
LDlq0HWnvZgZpceoHYWEraMAwJphIrcPg3Ta6aGC2mW1r1vRlj+8Cu6rBsPht9W3Ac4KJttQBFpS
wYcJyLWWoB0oAV6cbsqRwngSfP2J7trNX/jnTfTCHHHaRk0aUCzVl64XOIzRJKvWT07MqvqZCWzL
fOXg6ty1YROLfWt7T+zoOIlZpOPoS6CnVzoECPmpgIYfFNhmP6vbcDV7ucq2heI5Ad271TycEz/s
lTyialpBEywKKz/3YK/CMrPRmN01jjO/MRUpc+jEltmIeW8gDGmGVffsQQBxxdZWSF2ChJdrsvn9
w1ZBDLEenoTTx1vewDPycw3COk2ZYmx8XPyOfpuZO4SJXTcuoPuixqaovBXatxkNmtQHHvxXEUxu
nzLCvEQZWBKGcQ3h2xJ3XhdGAr6XdevvQbyK5YHaEN4VuBS+2KW+EzQ0zYFbwt9arUmd1IEg2BKN
Iz/BH1VsyTq59QNthm/4SPGFrD7/6mlXq6dORAzKWhuDswZEcNwwdzaIgN6MdWS3FFErWbNRN4t4
kr5w9f1a1ZtNR8JIn5SlNND37iJW3bUL9Xew9FOJjd07iFvj3gwXtk3HAH58/b7W66B4IkZnnHdw
/6nMnep6gsGacXWlWzMJkZiOGD+JIdRhEy6GMk7VpmsXpqug5CSKdUOZmmoFdqO3tmpvdLD2660v
xkkn7hZaWKKCIxXvZr8Tah+30llTj9Y0TrkTeZCWRJS/3LidT+5WXyxojUKCgaUzwkIKxyzijbmB
5glugdpl9nZYKuigesHc4SkcbgNm8ocQqnurlYe2EjgF4xIFo8wMuAVTBmhrdFe3jsGi2FYMRcCa
LUhY1bH+s96sqT+FK+9ogkONNjtN+jbIYjt7XTZskohU+bHsn2W1uea4VQxNNwdmgx5YjuCRHRt3
K09Oj2XU5MbpdJP4MqzqzG7C+ocaNAjYwgLD++C4vCQpDTxv3TteHZUp18pp9gYaqSTpAH92P6J+
O32mOLE1xCW1WdJuViTIVoqD4nHibdfl9aY6ctPRtqT7zZMaqKI5mFOkfIRk3ItCkkSjt8p04dpp
C+C21sYkkMC27Z27znZKWzsBmTr1cISFKug8fnKG2HZYHSxYjkRHsYVMMqYWPUVIGb5N4UAdngGF
MvlPFUPmkcA5IPb3y7LRYrAIVj6P0h/KBErbrQv9+pbVYAwrtV/6MljuYYwC4aZIaetnKiK9SSco
Fc2Pawmfg6QaY4woLaF+9eSoRTUP/obLGouslXZNOZlnmU66X8Z9B9lGftOHkMHJ2KgUrtdGr0uG
c6teP0kgJZ3UJQB1pVhHLWSyqwn8LWWYLAtoHOOoRbNK+hlwEBU9tH3bz4mJAuy0sB7n8o5ODMgI
cL2A1++xi2Qa9Z43vgm9RNtjC50clmF/8h4k0XZcobZqtb5FmOx4ee/1QA1gf8tfwSaC6AkV8yAO
QTyW9igDf20fN9y+zg93HACOoC1tTn4PEvBkY2A2nJAxQI9oc5yJ3AQDGWIgHAZw5/A22w+rfBSL
SV16NeY4jLYd04Osc7LBv+khbCENtxMdVgzqXURXae1AjRrKVs7cZDWQ0DSZSjr9BnRj42YNcetw
J+uJrc8gqvtBtq1KTCmZFpCkFSQM67SO4ZK1s2Ffy4Rv8+DkMhSW3i68BpGElujaZaKLTZys3OtI
OlvrLdlsYswoYqmWnQAUXb+zDg2ebLv6y53pqqHay6BRdq/1uGHNq7Ucc4LruoXhe+3SRFfoD+1F
u8ggK8W4Vp8cMXphsnYjHCPCrXU/UiDfxl0d0rnLIbDPUa8KhVGw2JvH7jasoIIbtA29RbV18Pcx
gAvVYW1UG3zw1mrJJn97WEYMSOfBVdaWwXg/18Ad4Brd2m8+bHxgOqRqDa+wafG64XaE2HmwK3FE
3PsMltzJRqTnFk4AM7MdOhvC3tQTNGkQJrojzXBjiZdtIFN86zFvbpPYG2OSjWuzNfniTYakuPo5
5HsRN7W5Xy9a3kMSWYb7aKToczY66Op9vZZy/U3CUxD6gdvo0Ae4O64ThG7jpYLH4Dh7BzOHqocH
XNuNuwj23cGD47EZXrzDvH43avIhrlRvrEDCMOCsXUiIy62Jna5PPOXXR59WLl7AJcGunTaoC8Fc
NiqBztYtywX44WWKO2Ys81H7W53AvyDydvPAIxywWxB+93hIOJwgx9LNucYpkQzAb7SpG/LRzena
QFmoHeLgs2x750tpECMmaxN2TrrE0Py8LQVM07MZMfwRIae7hxQ11vhmxZiLMYRef1gKwAOisYbv
hmtcksSEh0sS9Bwiudoui3ejShu+8gEWMXfRwmFlTiJp4vsKoZUke46LxHkuNfIteBaa6ZEFIT8B
Son/sbZCApwkWvVApROMX+0WLlUSiYCxrMUp7Rao4AcQRgJKGtGAJHWuywlm48C04WiANfSI+xhb
hifQsfJM6qCRifysVRJH4YQe82GzjS9TESMiSiKEQc8NTN09CCoL8UYRMH+KuJjjAklLL1Mp9Rzs
y9Wb7wY79Y/dLDpnj9N9gN1peFpnk5zmcF+FzOXZEjW82kddp2ecSZWh96Jyp+E+pmim7Mhs1/Up
7nsRvKmKD98W7JEf6+RAtXnGKoRC+bpUc2pWP9LZUEIgZK97gKuOxoZM7H28fvxA3ZXeB4v2cSjW
1n92u3J+G7d6UftpCAOkXxyFgyyCZhLJFEpdaie0VdVOsgU5B9026G65tROSdI3ibT6YrY9UGta1
Jh9UX2/kzrcLfKE6XC0cEsua6rRqZqxw3JvqxLZk4GpnnYQQX+LOtlK7QLTBkPV9G8td6Kuhvu+q
rhQZhIOYzhlpSFm48Ghq74aRnK4tSGj5t23v+eurDzD9egDMYiWvXmXM8I2vw2o+1FIMYQ6jAzbv
kS947AEBjIp/9DXFWwIpT/w1adZlYw/Ms8j8Z8k3/dK4Qn8h8OTyflsMG/1bh5sw/tytYzcjIERW
mlLZuHEeVx0PbsLZxc0qO1i/pZ3jzpBOVhuBxpSjKhI8OrHjviFnRG6ujBFx3gzKNbeQXbXuvgEG
SuyWJmDbSYHSmsK1pO5hjwYrAGTuivSpA8ZiA3GXjQV3xICpUmze0g33ekGKjtyRtnq3bmK2KDOw
cIQVIrMigxOdcA7tWG0wrhg5/7htxiyZ9mNgvO0IPGXqsYHo+winpJeVfhDS50W5jk5xd4wzHGBb
ZR9D25gc/wF5mclnrdiVUU3iH8jI6JyrUFJTOG4EtIyZJyKfF2SiM1KDpeSHSZKQChROVmfc+VDp
iz/5OFBrkQz6FKhFYd96CZer/13D8bQ/mM7xtkOLgwgMc0fF9ZqEQTtMcH1WWkxJJ8w6f29mAukl
f2n08wgp8DdFNh/VDL7wLRlowL9NvInaImCV+0E0QeylzuSW0GMgK/LfzuIcQWU+3IBUwEfJrFvc
KcwH6JZHv+oeYo4HqSnULt3R59E+FI6HmK2sVPBrBAtYL9HI8pusWV0e1ig/AOE54FhRS/CbM3JB
v0SbQX1gnYxFBjxuaFBZ4S11jkoK6ZJFtnS9wp+80Kk6ZwTi/URTlx2ISvAaK8KwNZmpyZQOoUch
ouHpR9VtbB/F/jXzygs15HPJ/J5o0rltr4sF6VUGBVLwmJfx3/2k//oTkWX453/jz187vfZ1xcez
P/7ztWvxz3+ffud//86ff+Of++/d/Vv7fTj/S3/6HTz335+bvY1vf/pDrsZ6XJ/s9359/j5YOf7+
/Op7d/qb/68//Nv335/yuurv//jla2fVeHpaVXfql3//6PDtH794J4HE//rj8//9w9MX+McvL2+1
Gv92tF9rtA3/9cD//a3vb8P4j18c5v49Cr3YixiJfeiVntxC5u//+hH5uwu8bYwIOArcCMfZL39D
Mjfyf/xCgr8TiLdHcRRQL6RwKfnlb0Nnf/+R//fQjVwSe+BzxyREJ/7/vN/jvyqm/5oSjMe///w3
SO8/dnjTAQ8+tXX/b2EV/FfPjyLcnYQEgc/IOfxs9kYWzs0gMwjHwoeXJaL51E3Pzqc47UMFkwCa
9qSCQuc1ZeNT2+JnH3xaqn9o55UL9RSWFz44fgiaj83I0sr5wCDD94cZ+YtvyM4cHH7/inEcI9sK
EASH+OfPn9TA3oiAqS4z6I0isYmeHQ/uGn71q468G7jc7B3w7pfBedFaPSKAfY4gtISEPkFge9BU
HTUZDw58nWCRsu4hdvijRFDVI7vDYxP09pIpjF8RoT6bde/a6T4egpyWYFhKdw/62I71a9YK+0CB
HleOPHpLczOUFJXELZtm51cz8U+ogiT+Uu/ZBN4IWAU1ZA8QTnjAnKttP3vN5z6sb5he93RCwd36
STVM99Zrj07j3c1je5xsm8Wg6NByuO1C51dUTW8Xz4H3n48+Dj2hgHARt8e5XLO+5Xlvea7m+JnN
wxGWbTsej7eNH9zYTj75NDyukiHBt6nxoVXcGntPERhUtDyi6JmNBqjmuXoBEDDnKAP2wKNJQMfg
gZVsKJ18z8NqA6XU2ZGoaKIBStDNkzu0R6z5Z1waMLKQWUmCgvVTrrvw6RNAAfIU5SIJEKKY3SZF
VWyH8DWDfFQaiKrgDi7N3JHDDprA+chVYjS/UVH0aiubbi7PGzblkd4FbZsDb5OgopaY5anidyNC
aiQrRc0caCB4dwgJC+FVn2dXFPtA2DyY5t2CGlkJIDWrU9R0c9OaB1RVs6nrjqxus2COX+ctOk5R
hdkV+3B9MaPMnBHxAYrMKIzBIpChtfsGScAfcF787KjbUejDEPRvnp3zDlNfheIJTkT7hjtHFfs3
ijrHuqI3J9gdC/ZxZzFwMN1xmidURQDZX7POVPDaCG5mDWkY+IgYmdVQxehce7u6Mmvh8WE9exBu
94gsEFSIJeMBavb1nLNy2tFgOOx5w55mveR9Nedzxfexd7tIP1G4YKaq6LDalsXeSsluXHT+aLvc
u928Q3m7kE6Vb6ZOR2CYkBwnqHk84d/ZhLseYfz9FMqdux0cvWZDLOCpjqIz7uaGpU673p9+MyhR
38O6Xc102/kyW9oto51/06ryuIXYWciiJPEzvsSZdcXRr7qEY2eAS/BwWnKI5d/mmBVD22ZCLLlX
DQczBjeLdIplebElzwlBt4TxJ4qSuh0wPe2c6LktJrQWeaOyeZ5gdxgU0fg6bsunkDQIt+vPk6+O
vts/tLb97fRXRwv/A0zpqjCk8bHbXAgr8dcJ5ADpYvM5LTZdtachokZSPzuWFrOgN/DyzaeaFii/
vfSBcwxh/lHO637bUMhr75kmj24+RNPtaedRw/OKYiHILo+jp9NHqQb7iMRHUfVpjd7QEkwJI3MO
tG3R4T1gf1eMpy/v6b2v065aM1/NO68Racix6Ovqzgz+19/nNorzXbPZnaeXfc/RH5TVznY21Qjh
5RAUpukPXSWeerQpHDJlUvvZVM33cH3aL4wWp++0QqjNqYeH0R0PPqtyY2VBBWJeMSeyHKAIAFme
pkrCRh3nftkjJM+66MPs1bvIPKJjw8bM59PD6K+Z7HC8duWxxLh1ormpq/lz2L7oqtqZAIka8X0c
DzSt5ycHleWlbD6jKaGSvgw/DIPzcexoupVTzmiTno5PPXZvQ6geai+8U71/h9zqG3DQ0GarnnUb
fhDQjAna7rFyyo+4WBPlYTHViKrn6D6qqtS9RSJ4ogoffSv3xhuT8RQQmc8UDbcINqOOkLeixZaz
pMwX/LuvXlEYeKY48n3ABJM21hVKuvxHxJunyuNwgDo6I4oI/fSlZwtcGEp2kG1wYwQHZ5ImrtKf
g+EefPEMNnvgB8zYk1j+un8bS/MAZ51U6j6hlc6jihWmjI9uOTyg8pLP05hC6uQGlbUj2q+3fFxl
MjTxayMhbEW+BZ3zkdnlvq2cI8fJvDF2ROvmoY7kDcqmfTKZ+AXFhgNp2qOUWIHc3pJ6u3drcUQZ
+8sIvguKuztjgh0G42ULRUFn92h2UOgqqhntFNQCET8/sSq4IehBUlPmxOB4Cb27eAwQvcpHXc/3
jlr3p1VZP0Ai9qmC3qR0ROGV9t7O6jFU30M/LgLOP6sO1w9yDYZyduvplwltU3/DOOjmafWcJyeO
XgbKj1skn72+eWpwrqFafUfH9UuUbG2/n/QAm6X1XszRh65HA6D/TmL7whSWLubEyt9MH9yZ6j4K
vP3GhwOPw9cp1g9kpcDCwDzRKoS/VVLF+0nqA6RMXjSJMpDJv1Rx85srHHTjFOpmesFtBvdlMSz3
csTcC1yp0Fgql22/ws4nwjFVz2UeP8ZD91bL4C6sxSMcoY6oPu96zPQKy+xuij6guJB7Nc+jcbvt
y+9sY98QAXyDeN6BL2ZPVItIgnxWNEPKdth6MG3lm4t0MIQymjNBCMmnN83gF6fYxJTBTdeHzzMK
v2Wd8hWAIv8VWSVamf9D3Xntxq1lef9V5gGGDYbNdDlMFaVS9rFuCEfmHDef/vuV3PPZVve00cDc
DA4g6MhSFYth77XWP/XB6ChBxzxtSpKdUMR+atIjCVE7t8yOuWB1K7bdGhNptc0RQCWWj0QXbdlr
ujTETXd4BbWfppwheZsaA05S7UdKmlImkbgkTHIzCihM7cMsG4Liy/U6pEpy0SU366cY+/A5dX9w
7P6324qb7EvfDM338X1f8Vsr8n+p+bhKQP/n5uM1//a1br5sTf3tP8IqY7WQ//Ff/afPQ5F9+60b
ub7Mj27EtP5m2PQitq25tm6ZV/LKj2bE1P5mGoaG0RqIhgG+w7/8vRfRLdoUgrRc/hLeprjysv7e
i+j63yyDhHbXwPrfdunJ/61e5HfGjm3Q6DiEDtoqpn/0PO+pNWQ0uC0T+SZw8tzwa9Hd5J0xkmlv
3hsiRiopIVGkEzK9ufpQkEvoaYszPCRjApl0Huco1bt7hnbJH8iM75qkHwcm4IvwEVVCu98zk0lj
rMwmdpvANMrUtzJz3mtWEd9p5XbpZuKhTeeDylSrzfuUKW7xoGAH+wdx2e8Erb8fA+fENXX45Pp7
n+yu0a3SahgO1lUk2rE6oRryVCWbd0uffd6UVDtojNmDQa//FLT3z94aRNdkWzKErr4XEkw9QNRS
abw1Vua+nCgiDXOmomOZmjd5woJIAS+b7m23y/7wsd+Zu1w/t6uagiGWxse27PcmGT0Za8A0ehuk
KH1z2X1c3SroTQxTrb66theAmnG3aMHAIXrtjPWEm80gZgzH7KH5A3XwXdzSj8PB3N/mibg+EO8v
g70ZRrHIuQ2Iy3T2UypuzTaXB7cbtJusbuANjbuEYT7Y+ph7sAVqzx1M/KSc7Q935T9eFVcIFfrS
j/mB+q6BnmHuLaZpDpBIMKyywKTZrPvudktFVFtFcdhGYQeqMT3rVlz94Tz83r2/nQZY7kTR8p/m
GO/5so3tzkhJ9CnohVQi2RufF2tQDy4BhNFSNdMf3Ah+55y9vZ3FPWCbPIWazq34ewsfJ7rT1mo6
BU1CcZwszRDlZvtl0tUXfZbnOCHY/Je19J+MDd4yF37OJ368pe3wpq7r2KSvX0//L/OJlMl+DsI4
weCSksktRWqfugU2YfUlHpzMS4ziYbYMeCSJfm4MUIy60XeVomg+DCdfV9z5D/NC/Z+cdcfB0Vt1
mBhxUO8oeGWTGu3GIhO4NkGHtCvDaUEScFqqXHhdjUwwp+4vzIRFqivuLWc1DoUzvFBlZw+VBGdy
WTHv2iVvfXzJAVdKRT2tUhTepKR4HuZCjcrW6ffzQ16CF3ogWlpoTcMUXKGwf32K32xEfjvF2Lar
KnbnpsPKzzTz91NMvGBndd3YB6gdV+ITi32RWsXRmKoG4ohjBL22fqr01fiQptur29JQV9mOQXB6
yEaL1rT21NjSX0qG0F6mVZ+cLluj0SYEUUz2pWNUdANNA5Ifuw3ia7M/6Kr54rpFCm9fZShBPpjX
K0nmzws1LTGdzo0RL2bYF034rz/sm2HTuw/LjasbluqyuVnvVYjAP8ynJATNbhsycNUa5w74A1fj
9wzs06xf1+t3WzfSvhbb6XNvZv1x1beXqlvTx5XUvHCwdPsoa1Y8p3SeDN2oTkV97LE5W3E1d7f0
oSvo51UoB0mXlge90Z8UqU63/Zy1UVlZEzhyEgcWuFaqWUmkEV5ItKMEjRyGPErrZfKlaZHf2S5p
ZGJHAWjk5s9aL79u2XC0UXH8NanZbVUCBPzrM/T7NJwHzlIN1bUMy2C0aarvHa8wxM62qkhGwG8G
P+1qy/Dt09ixXoSaIEFvbDgeB7z1D8/Vm4vQu2vDzsZWI1QBtvF+jyHrOmFy24+0AHkT5TL9Zm7q
BcPf6tTGyg1sxjQcac52xTauviaVGgX2mAfpYDlAgckUjGbp7pQ2Bs9uLcGMyd5OZtqiJdjW7TZJ
WUfgYvRBUzn7yurSqMvGb6MjrVupkRdqxguYZQ0LFLpBWDft4CP0FYcMO7gFQuqpddhNcmetotpZ
oBrpnfjDDfqPOxt0NYt8HJ5Iw2Rju16fXxY8C4ZdZjly5Kkz5psc9p7dQrkTtIZwjOAeuZYLiWBm
duJMQ8RoMAsG6HQRm2AR/Ot74c054vcrYlAGuoIhtytsnsrfD2ZwGEp3hSWDfNWGncjKB1h63V0Z
1cOH6lrhQQ8zfWeqcE1tlG/EQRQHM01eZ10vSc7t/XIplQhSU8Fwdnb+sPX+wzqMlkhnnuxSqXK/
vp8oS1tkHYybMSiM8mCVOvuDxk1apH0azG79J5fdN/nY72eDE2Fq1rUGAs97L3WNEXWsBbHpgSuN
S5spB3fd7PtkUqb7Gg4yvCV982fiao+5k2HrUtdT+MbBWjRGdlhVh2Y6FfvZsV8ydQyqCvaANLTu
xg6asWxuUrCym66ODwRH9DdZbBo76rq/6rGJIygETLMX6J1bbCpHueW+ZTrLdQtKbq6UzbpNmQ0L
LYQjpN4v2XqIY1G8GI0494LBSDWu8WXRrYexL1cMH8lNXTZGPGwv23O1totnDm6Hv50l2Miy82g1
2cd6iNgFBe5xVXJYDQiqGrvFTsjktrNLxesyPceWV20/2rPuu2ki77R1OWdzWz8KtQ/XMW12MPH6
cNRqM4z1Z/hTSwBUw6DgukFsuTo/WqIo/bqHEKTapeP3IqkOqWHuwCf7e7auEGuH9rTZoM2Jk/3J
OPAdMHFd8YSA2UDfZGhUGO9XvMrSlW1JxyVo+0KBQLQwVl31PCyIFPaLWk8i1YHx7xK0V2pmz1BM
t3wE29DgFD2aYdvfFHCP8K1H3qPY0o3gZ9R3I2DqF2M95jXiwHpM57tlhZ/xr5/QNyOod/ck2BRL
hqAApSLTf39Cr9iVlmnZEsh0E5e2wkmyyh/IplDP2pRck14hbTnm8FXRRmjNs609D9Vno2WSisoc
rLnbYqatXXJcNeRz8DGZmiWAQK1phlJ2xaGXaoVP0ddaOsp5cBaF3KpJ9TTSq0Om3PquaKbhD6vg
mwHS+49lgRKpBqUmW8K7j1WuIBu0kAszwfyidQ65NZbXFSrcOd3+ujqa6umlcYAD0z9Duz/DwvrW
VLF66e3qYFcjjrUD1C0FYoCvLIUO9Tt0Ore7yWb31Z308kNaGJ87Zpx/wLk0+81t7/djZ/W2HJpx
m1Vc6Fes75cVvGIuhAKF3aicsZrrs7HeDU6u3mEaUQZ565ov6wp91HLEtl9NqfqmTDq/TkUWKl5q
kRap0QF6ljLcbhq2MokwPuLx3u81J791RtViqO66dHp6RX25CL+e4sc6d3t6deVz3qgZ0dxN4rcy
udQNW+OyysAd5R0csNPi5tLLYGhwFUu/zeS3xFKOtgJXlSQy0RXfnZV4h22OP5Cm8iKWDt6kGX8T
pft56yESGrP+NaucPIoXYw6l230naLQgUjeh3IvHb7ne7G1NzYM+HgWMU8x8rjKyuUt8vGXujW24
pN06wzSHJN+7B4O70gEXUoTj7M25/gA3XHoFiXSIuORT5Q7ujT2pp0IhCXRaiUXJcdnNIQNPCsxm
KdQlSFUzWIQ2YdaVfU+UriCr3TQDSNWetZQ3V/SAMVsWxVN+HpgoB1Y7amElwVssk7g3qy688qNU
kvp2Sp66rttuDVLix1G5zO5mQgkRjNN7lp6xgAqhrHixSaxcw22A6l45zcct1rtwlL3ulxZBHEXF
U+Guu1yWxV5BCujI0FqH4YigIIt0eaVTGjLSjU4LTC3mUHvza7pcLzZiblsTVTBqQCFmB19oSdg9
lEaGPIgjQfJa7efqsKth7e7LfAqL2WiPM+6Jm5lTNzsFQ2yMDZAS7HoxsYyKVPVxCAizTibXufVy
XrQKoPCJHQQKn2OXO3gWh0F1W79uGw9becd3q+aB17l1thaZyMBdpxUf7T3Un69V7uieo+aDVwqI
3rM1hXq93ND+iyhPlO+w6wJzSPDHqAyvYHDl8xdBY1I2qnGbhFBmK6/toPio2VpEo4ulp96BOCGS
yqUc96AMsZZYDHWraI0x1ysXCxgADHhNqN6swiJm3YcRloX23Nf+0j+4xgpsiUZHkSuOs/NJIE8J
ys15cNIO7su86NTt26eqz+O9VRYvtZndQ2eTYRr3U7C222FOt/teVQR80gz+nV4dG3fwZ+oxAM85
3U3x/Eow2uYx/snDJhtDdWuavaZGYGXZqcn7xF+kKUM3R1OEpZ6vKEbhW0OzE3BqCG1rY5x9Wr9a
VTr22p79BuxlM1iehnEtzu3ceCKtw6Yz+dumha1umZVX5vojoBQwJCRqcX2RWnbpvs+bLnDbZdu7
BWocoSm7weiL81iN9i0e8PatkeiPUOn/spNYC+1Fny6VV9dgmZ3UdG/MtM/lUPvqbH2HXG/jEZcz
yZasuWLqvGkt9lXPDtET3Q05TiWqEOi7JCZem7o6zG13tw00jFplDP6gN8Rq287IxN49OKt746QU
prN9zCfje5MVH5ROYZt0QZmT1ofGA4aZ4dFULexO+n1tV1E/jLu0HqY9SQ3EYGp6D5/tSqqc2w/T
VuP/ZqINsOLuS1/sS3oAnrwh9Vyrxf0evZnFY9IZc8JSyvlzJ40Bfga8YLtKhFOjN87bHIwDVwlk
LKak8JosgU21GZC+46M+sNOLQWYebdqn1XSfl1bBb+5KvluQqPoJdOK9Pk9PUZPmSIriaUIoVhmR
M41niG4vSq1/tavhaZTMnUTmhF1DcgGeBCBVOhwFBQYTWisDbNE5SqW73sm3egUeVpjt4GXE+DhC
Sfbkc/oj0awMBxgo1ANDNQGI2UITZEHdNq+/Q9zTI5NIeJi6U++2eVT284syGWCiCqVo6XIKjGnS
fL3KiWXv/VGb9EDmvODCSj0n2ssoLKgUBW50dZx7JYBRUEr7srTNxxEUv1KKSOrmifao8mS7NigL
K2+aS7pjs/5gwsz39da9zxfzNl+F5cdGHXQcnm8IkXspWwS58yfoXh9BXalLmqH39KIiwmF9zdTB
LwpXBlaGgEuqRFdoot7pw/ZYbfFrPzhFYA1keMXjl96eZVDMRe+11hqW+njTFVvhK6PKo1o9bSjK
vLrgo5bxdmqs9rtpKAAkyYdkg3cKqbHwJPqWAGr1DWYTLOLpOsIkg3+mbs5xTHc9XEzK6dIOi2K8
L8mK9LI4/6ZP8dfWGsZo7u8N6Uqg4BQ8BkkNzulBWue+vdizt67kX5vudLZJiL1yOurQ3u6s0X4Z
4nJksxVWCDETguzI8MbtkamtJiC2LMfnJWEYUKyvZYyRYla/JhVzgcbsM/Dl0fC6oel3SQUbp7cd
k/XGvlF67UTEWe4tW7xQYDe3+Vi+DmoBf39bH6bFmuHxLUQ3L5o/D9YKf5jn2ixemureGI3PbQwn
WCJBsZGOaJKoJTv2i6vFuWKWQPnV9wkuZ2QA5nkqdB2jNRJPdRrsR+1+X9T1reWoLxLvak98sHrO
bjE+rmtmB1lVQ6uv/hqYFXD/E5erDNnZnSCPGFoJ/xw0TuiubyfaN+eqoVyNCZuzK1FXv2slw7yp
EKFckEz0PZdOccpLPvLCaDoLnxGfUItjMa77lRtHA3YbciNoIXFWiPu8tdZVNCm8j+F+Iw7nG3J7
eqyr1ZzesIE6LDlmj+RjaWt4Fi6hf+bE89Sxdgouat0qF9bic1VnnqYlxIRWeebHZgyn2XzR3fgv
aZuXtVNfrr8BJ3Hwcqa9fkrMp6lllNXHmY9gr5DPlc0c+NNm1yywWolhB+JvthVlmhkm1/2oXx6X
yf1iJmL09Cm/wO8/G9qjPaw6u6aG+3QDBD9srj8W5hJAuz0UInsU2/iyCrRW5Trgwbx96SdIyJk5
fYiP7oQxjyk+r1lX+XOlS28otB3pWufVhF0cF0JiAxHftOI7N8mr66o9rAyg9yIBIBVCQfWXc46h
KeA1vJdDHAfZtN4L4OWYhy8Ri32l97gBW+IXWyl9fBsHtg/2HXd4tuuBnrXS+5tFXd09VJFb4lCd
09uX0XGeB/S7u7f/G9I2ZZGABpq21na00lw9DokGU6uwk2BJiiPznw2SQmGqXpN0kBTAADxpldoZ
54kn0BloO1npeIlkFDxeS8FmDhNdM3dJk2BRhOp8It99tfTYt0XOwmdbTyrnyZ+cfiX1bm9Ja710
kKdNuN3JQJmT/EU19F3ThuxgVV21N1JSMjOsx72URyWQiXSgyV51Wd1awixxXUxb7Y+Zk/Kc0seG
uWHHXtMb262pzDt6yTioZoqfFB57BA82yohngUNkVMfUtpGSxX1U6YsS2eklUbJPrlPYp14xOtZi
+9uY9M4Jh5Dq6HYttLECSfVGARgWKzQSaLFabulBDYH2CEaPTDO3H+OpnM/Oy0qKzY1VZQD40nrs
tjUPE8QZPrvpq1k5yc4e9yLXjDsjrcVtrJUBObKZbyM3jPrKjqaFR2qzqnNeWfWNMlT1jdvTfHfW
YkUwjm5zRCW7RiwITp3yZEgd3xW1PcOhPoiCdyvASVGsJvWhGdUVx+XK2bU8xB4tAzynxU8byzoo
KWVUoaBXAVmy7mqju1xjvdl+lT5K7AXKyqQlkZLcJ+76bVgX+zyhJH7SB4z+c1tGNZSYHTR39bxA
5/BEws8Jekujurny1tiST3oC3y2Wo99X5XA/VvEZUO+pHV0EetO4PPXDEpXJgoKyTE/qogR1I5zP
oh81GCLqDr2E80GOprcmJuvkpjb7SqbxrSv3dbrNx2VynHDLe+1KAfKzKm5OWrfVIXMMy4doMJ71
SLqzfpwQkYer0FLM+yhAEJo2u5UF3kxqhMR1/6rpmEoySX7WGxqdYl4+Jppxcq2s89o2/5hrOsJi
q+48fKEzr1qwopFlg6HC2IZoOvQgNTMRWsNGvgne7OuUs/Ut7UlJ5o/xUJ6u8UZ0L+x+6lYzbEky
r0Q7X6CnHlAEhQoPc5gDJ1LCLldxJoCmKpMXlT6h0JbAUA9wUbS9ZkzyOWnlrR5vy35Trm7t15sZ
Q2ZKrWpw7mcmlP7QAR4YVWHeg8FO7CHxp4F4wsvQox92W9gTiOJo43TTRpp2qzR4gjNhxTVStmNY
ru54RqSRHUj5gCWRwixKtRLAlR1E6xQZQDZy/UpuxpFb/l4slnYYDFHsJHZxT0qKkIPh0fTV7JxI
15aWm2GkxEhnVkbWqQfcv7TIQvrD4D4xT0uCmZ9tQa5NjCy9s0iAQhYbWw/2aAAaFs3AVrXUJ0tt
EbxPtufA6tnNsaGFC1ZT8HZoA/tmLPhomfbUNfWutauaOfbQhk1VLA91BTOPuv/Ydk0VUbi5rwat
x1Ztn0o3ue91nAoGCzeADAfJj0MG9YpI0A9NcxmaajwiILapl7Txid4zrDZHOVZmciGVx/VVy1LO
nTvUPISUQ7Or38i5gU03t2dmW+IutU9zV6k+htP5/dZIO7xqFTs28GdLQCBbzOKsWD1z2hWzxH4z
b7rONIKh3cqoWJvRs3ivaHKhvUjyYBHNAPScCXI9qsNsHUbo837elagIKdKI1XFEmFnmct/I/MZB
ax1287ZFK4K1mw0JJ/KO0j4DhRm+Y4yVp5u9ebdtw+Mk6ZRQ5dHIZvkJiMP2sdtUAJm4mqIu9lpf
PHD+0vscVzfksRDsSn0TN9OqfoUNmz7IzYXNhBD5uZny7Fkrp0+t5WJLGKvySDW4H0cZP1bz+oWS
uX2o4WdEWFc0buioyUEzKzuQuihucpmVN3M1NKE2F+jky9k8CqOfQtlY3ZWROpA/NkSTqdBVZEX1
xaxjmE5rtauN2N7ViSKjJGUJGBr2Yl3NqSyc1gjdCYJvnmX5ZYkHSnJyomxTce+klZ5lOlIp9LXx
rKT57OmpGSj9knnLLJ1PVkbp7dTV3TBaxXXqkEfX1wpRomaBvmriUm6ToKCxqhB7hPwWTfGtrtj6
sdJjJ9iyIj8UXX/sXDGFpCqDjabX9thcS4zYKrhY4Jw7h900XIoRI75seRgF7c5gKMpZJtUXGCkP
Oey8iwziRS/O+JqOR5rczxjcCW9aBvcRqe1yMDnlLDKLcD4h2aru6k00UVEV5V7CVyimKfUL6RgY
U7VdVOsI8VEsK5FQSo31Ed7k0OorNobaQ4PW/bnIDNiWc0wvIdtL2ZnWcepcaGnGpybZmqhBVB6m
s2NGhshdX1Opr/pZ2yurru/bWvR3VFuqT9tTeg4uAL5AouM1lCnwPNH86zr9OssFpchYg1WKeWQl
TdhOG/MehQpkc/Jlgkovxn06o3J0JgNHWNGah5EV8NQp+hJOaQdpnx1mh9j4M315z5VOrcjB4CDC
Y21m4nGt+2OsHoYe+uH0NOg29ruQIP+SzBAj192e0fqNJ1sbxxMKLwnjfV7Pow2TsTJ4Uple77uG
W2SYjOSSpAwIM+r0yBjh9s4Qej+O3fa1n6vE0xTWJd1wURJP9XKHAj45LXlOkvAh2aT6YHfTuC/N
vgBjJI+kryFFu7YDe04fH+K+ZPtCpha6Clta2yys12sndjMVYGHmd9v6uo76s16sc5Bq7efcnoob
e/OUlj46VrbuDDQY5QiWb7u2qCIzU5h/V3k1eSiFDpaEz20ncvAMLECiIl5WVHnKrmb4fu4MiMdv
3zVC3o/wpq9GvNWNVYsG7bLD9uAION4QjKOlZ06foyg/zXYcGNdnYEQTeFN/6JzCdzPoz6lj1odt
6AzioXLVwx6g9E21OsaIuO5qyaDebHs+Izc5O3l2IFewvUGpGzXrB6bhcDjlctmGdGB8oPeR0yN9
siZXOSoLq3k2e5RrG1T0pjJU3zA1Zm6aDE3Dga85w5S3tUTzQS/Vky6v/M3CacLGTD+3yVKcM2YZ
huLmmJrWxcdZ0Y8J9gtfi1LudKqTLa+RgDkxBXbv6DedQucIbxryur/mSAasTvaBLp0hIKS38J0i
gyQYK9od9jD30nGy84bgm1s4qKm8jk3L+ccFYpeslnvpzLFFUNs2B9SojEN0wl+dkfCbfKY0Fgtr
U2t3/YOa5N4s0/RJzE8JT/+dNbjQQwdXegu2+c8KBAtrM746whlC4CFUt4Oo7p0NdvqVMBNkrmNF
KIC6F7kemzxZjqR8OrumFQ+CPe8phdMxTbMeuhktilpoGuJKFyIu2mZs4MzHaTHQmeFyaTvoIGC3
GndzBgA6K4vniFyJ2kVXgIJpYdC6TZ4uIdHHG9WVK13joZ6fibhNz/k0Plv0ys9KRzRboaG5tLQK
75p1jEY9hclUdfcgOV9pqks8gPCw7k0RDSL+UBvWGZ9v7EHAOyPnDeKb1eRUo2kPGPTsxoyqosnW
addtrrIjkLZG+/bUqCZThKGOj2WJESJivvQ0b2N2qmgWuXnSyC4G8aGnC5xj5YXI6fhQLeN2qTux
XUQyR3G/mqfBlrAM1vkudsUYWVNGZ41fy2leRYnqvLuomVsfESast9vgjHtlGB+Kwtilpa2FWlnT
ldcrAg6j0wPtCtZKQmj38YjGjlGNFbUq0kSoU+NhztIXtzaLoKSj5e7IUl+Rk3KR66xg1DkZ91S2
L0IfznrBDKgi9CuC0nQ3JTS2vHzCY5NiVDPoyqHfICApw5ze1Eowjo+YocCbrJQdyR3mQXR47y0m
euIVLwpvrha4vWnr7ExN+bTEWxEos7ncKfMy7nKnyE9NOdzpk+CuXHX1Agh/pEtNLpu+fEnLqTxR
Pcp7Nvr6XmfONHd3WWb9ZWXxwuRGMMOv1R3eO/GhTtWP80KNUIpWpzEErjUQK+1bxKdBqlTjBXm4
8EQzW9FE0cCkt4KNk2Dwo4s+rBkDH8GkEYBUVbpT8gxzr6K8v0rcArHBUlcL763DTQlkCHpFzcIG
JijXCKBX05lIkF+un5CupAfmXXlgO4b2gOIYUynGIy7LktF8XcaafSrXpx0eRxfFMmIyq9NPA93d
bjSdwcOwpw/naYEpBDMB+F3t70bH+tSYa7N33HLamRSN4dwXL8t1o1A2BstUoPFtaj7G9s3kpO6R
dJbATa3t5u3Ldf4T5a3ZIeQR90mnuoe1W/KDOxqHldlfiXuB0x7fvsxD2R3dZNG8RsV5B4jibpjk
/F2lFgE6yb6QPYajHCZGj5aWdFGfWO4p7Wr3BI20o2Sz58cYrBt0o8i+4CcT9F22fK/X5K53i+Yj
CdoWUJY23i1LDMu7yDfY2ctyi7zWCEBz7ZemVj5jRcV7guU4tsm8h/nqBBLybG5FHZpyUG82Xe0w
xs2ZgI3jeB9v5ui3jGJeM5mf3o54sFJMgWLxSV+c1MfOaHqYi8yN2Kzy05ol4iwzKULdBIgSyOS8
Wojhaw949/bnhhE/01Okfzl4hCFZbeZLBW9gX2qJs894eC5v//D2K0mavkzXszRsDIJHY/zKlHvw
xq7fniRDq9ARraDh5o0NZ3Yj7NnHh7fDejtAM813b2dJDsmJYfvyalfa6C+OGO/fPiJWCd3x7WOT
RkUCy9Loz0mWF4zFB/GtL8K3I76eN/d6AqXAdMTsyvUWRpQ8lHlV7S2U+3dvJ7+wZfPxel3r4oVW
3mK+nqznH18YY51ZYPAJpOVfz+v1iy3Xr1VLMZ2SaYbp8fW33/7h55+8fed0Ah7+KqCJXX/l7QV+
vNbbb/98wR//zG6xSef085XevvvlPd5+jeho27O2q2/a22G9/TC7Hubbdz9+vdkURhC9/fjzxX7+
yvuPQzDpHv+E4fBPj+r6gX/8BXPMPCih5gES/fepaN2cU/Pztd9eohjm8qgpbfju578c4C9HXeqv
Ru3Wu/eH9ctvG6uqhW0nmP39fmV++Z2fn/TKWcI7jpLjetl+/vzd0dipq7F8m0P48+P8crJ//t1g
jRQpYOg/f/T23fvrOcJwCf4TcX4paiWhRJZzeizgc952wHAs/mFlN9mTWB6q2cZVCHx8X/RMRUb8
WYCU+N90U/xergsRW9+bwaZAZmDu9Wptkk6QV16lqd2lHObtSPoH2Xqzm/7gw/1bsof/Q2qFK5/s
fxYr/Nc0jP2n8ned9PVPfggTNMv+Gzxb1cAQy9I1iF//LUzQNP1vLlwrFXmyppm6wb/8XZiguH/T
IDlAyndcDRIWnKz/r0xQBDJpoVKzwWZDWQ076N+RJrwRjH9SKxy4aLpQdQuBhEsZLd5HQ88L6smk
MapzJRXP6PfN+NIBd8++QUgAckLQMzSyt+10QplbFQW7+KNrhiK9tdtz7fhVewPe4sQXrQR489L1
kBQPJpR9kFtnxxJC4oL2YXJD5fkuSwLn9AlbUaljFndTyge1eZqqqDVwCjwqQ6DTi1bsyKH9qClR
Vx2sKcqdEAxoZRDUBU0c6MV+Olo3pW8Yt9p4yfI/sU2u7PLfT4jh6OJ6+mF1mbr5jmviWGM2yWKp
n7aLdsk+WbvPSYhLzvkMVAhs4P2R3vI7PfR6BX5/Q671r+QWY2wmDAd5Q7ETOwZrtveU7a6JVj7m
JL527EPLS70sGvbuH0KJ3kkQ/vGt3/GUDavpN63jrQEjxsj1FF98Lfz1Qbu3vO/VyX765cn4J9Tz
t2zl9+cWYv1VWSN0Gy7S7x91mnLd0nNZnYk0I/vqtQcHj1uG58dENn41vCYcCPIeD6i4y5zAZk6s
JLeafjf00lvbo1C/LzVjv+EV5w9PWa5UpGe873ZS/5aYbmCar8qAEWeDHRD3ZtDpD8PqnhL9Li/u
6/KI9zhS8nt6DFF/H4GSR+Ifi2O73BQxAeM0YehsmN73W3lI8T0s19cNyAl+ebzZDDoLb2n/xMe/
fuh/OCk86ZAuYYur17Xj1+uvbD1LectFkH7nrZ4bfllDMPj9v0XtvF5r6jh4nTBrrnKf91k3U9Jm
da1w7inm8mFnZWHFR/5TwuU/uaX+H2fvtRs3uoZr3tAQYA6nJCsHqZQs1QkhyxJjMeern4dag91S
qaDCHiy07WW7m+Qfv/AGA/qVBnvKRIFBO5f31ZWxzgtZTx+e+ud4P7qjGzi+/dbNOwLY1eH3BfWd
KfK/bwLOb1lgVUV4X2d7NdIoKA5iDgXUXBTJCG4ng0a+MAHs+N3gpHFvV+UVfKBkThPyfcIMsGgT
nNsEuorMxPcJS2jAeGlRpVvsvft/xTp/QY3/tdsrlC1syS1voXi78kycFXfZXf2Q34pP3kJ4Vube
Qpor8/KBtjc/I1zFP+KM9Hj6pQVqa646VDjvdAeGwK2yHfao3lb2sFdc3UneCOFd76kr5oJnD8fA
IbNwU7dyAoeW8iZy/VnmTP9kDl1ap7XfbsXV6Ji25FCctLstFiyu4kDjnPUzcS7PLRINO1vVT9nD
9FtaYg/uOJPn5R58jvBhJHa5b/dISGhOcas9BRsYy6+iqzkKvxNsfKfmZ1QNVvK2tOMXL7QjmzaS
3S/AaixlO3b5+U/utI/T/1eX6ZofN/KmdEpn+rNyF7vyBtXbQ3AY7GAW3gtu6OZOPM8d/reLb8Q/
4mb6db2b/jya3WuR/fsKOpOh/t8SQqpE5iKdcPrq2RIaQEVGCR4X21aNbyz/qMf1nU6e6um+K1qD
I8Bc9XWqVCEHRe6YlY7oG2VX4aElhWtTinNS5zR1bxvKNYPDi5vJkibmINQ4qBVnAh/dyejy0mzT
B2A4dvdOt3tRz2juu1B4l5obXVna39Hfn2OBootIcUqhTv+/hf/2ehem/iSw8v9Q0VOFUGI7lda6
DGZj+hDFsi0lV6CoZ45g/3uOAqPDsBBo4Uw6w8DL6dibvjDdeLto9dzOof3YD+Yq3Ui5M7KAEke9
QrPSft7qhqHoRGDEOZxNBE3fDllUgWsK1pM9FoUWY0zvlKLfWP6d17yL1Wtu+DdmFzoDkBzII3o6
zsr6PpeluaWNs6CWYYOPdifdo3NoZ97JlQiGzNpwg2RcND4SjPUtknOUWjuwc5Uvun3J1UQg5bE4
vGxSCEWvb5bnT4aygwjmSkK2UtRi1oupixyVrWtUI/uVaBx65S0vj0COHUt9G2ndVIh+ygljFCjE
VlfCnc8PPzvMGBgLBL5hiADxz0KATgPtXlpttm1OM5nbNwsAqvH9dbewpEcvQVaEGC6c9Qki4P0u
VARYU4dO0VE2WGflwRNcA/iNqPRUR45KINpD3fM33/L6GpnlwrkLtFwRYfnCD0Qs8PscEgIkOs7x
yTb7CF+Ft+Y1eFE/1A/grvJTfz88Uq8YAK39Nf8Fr/2H+ey9xQIqB3byenpp7sd38S9Ee5go/4Y7
6drW+WTNnY+jKvJihmrChTr3A/NY0kIDyHo31IZT1s+BtMVXLk6gqAEB9E0YDiOoyqMUYuYHWKMy
4JxkNDPKhOo753AXzGhaOSyCbtiOwy0AvHmKgaeEWnK6VOkAaQONf/qJUAbd30/BT9PXH28viaYJ
OPwzTfk+tEJed5HQFTXKB8REVH1VgVhk8J2yxyFTnp2UNxFYjJwd9TK1zf5Z6t6BcIDeeM68nSne
98XfQqB7NVw7K35GR4ahS6xMLnnT+JGfaCN0yEblCKzdwqHVvuqdR0LTp98H4OKRZIgg+xXJFCG/
nJ0PTTeg/ea31mFYJ2B+gAMAR7arfv6a3bTyPIht97TRVt77lede+Dya+VAlpmXDyj7bfp5uhQEm
YNPnyc7Rt1FIdXJyjKtpzXSPfZ9hQkvyzImPiGDXOQX91DRdjSZvugUFViLlX0g7LYVbMe+VXSQ/
lN69adoguK583+XHUmeFfa8Z+vn3dV2LNOlopA/64ai4vX1LV2ER2aF7zQtuugp/fB+LxCCfNqQf
cWdilLEJohvVqGZBosC2V80VgvhhdiVen0QGvj9JU2ArmZxCpgit7NzNpUGcVi+VON/6pYFsh8j2
7dYgV2eFH97LUok44wTSbnWw9z0OyOLMoIKZWt1c2Le+8JYL1VoypadQp+Eo5jufc0k37qy0pw+e
xavQP73+Pgs/D3lemVuFnc0Zrynnh3wKVMancpRtwyaxo+hV8IoVHRTJ3ycvY706Jbe9Ba5XUqiS
W/lzLqXzET3wILZgN8S2igBn1/mOWcf3hm8iwlU6XgtMJ9C3ahe/lMM1c+FJje58kDWFwgQXk4Z2
w7nzrISmI2ojejgtV5YqMbV/O9YJuNtZkdwV5U5MD6ehsMvxyD1UBTPysrEE5uJIxePvo/cpgvBt
aU0j9t+7SGdZaymOrdElUXgXdy4oLOD22k3zIWy0t9OH8Uw8IWb/JO0NMhBgWj9eZq9HkDquB5z4
MVsIjucWwELxFQUM0y8MJ+K/sameLfDJjRMsGxeRB/ehJVawrUfYfnf9LNwZi4V8e1vPsrd62WyD
PegiBCcN4vTkDpOUrfSxHuzHWbyq1+FDx/2xjZapHf1xshU2vTMz4m+k+8FubnDduD/R8rrrbzs7
IFYB/00nxa5ffh+nSxuDceKGljXEHPRzA5xI6ttWbPLhYfN8vEnd1Wr19p7Yi0Vuz5zHpXMwZ/+u
7fozphmhpAbZzCIsUHXRMIzzuC4emjzGvdnai8NK9J9P9bYtlmG6wuJH6zfIUSXhiwB2KQkfzGwn
ZRtxuI+8P2O2BwYYKPM62gv1TaX+30bSvBbtJohW0GshR0+R9pdIOtZDv+17M9jSp02MHUu0Vg7p
Ncc85UfA/v0xytmtFaplAUlXs/Yx+mloyDqp+Q/RDCBfr8ApWuOtae/QqcpGu0hm9MSD04w1kqwJ
2tAwgt1PUn7yDkkxj0oKfttR3J1OR7PM2fJbq8X5hrsousX1YR6JhwTnEq04BKFxLQmb3vNshxGe
mzqpB7e8pJ5l1HghJoo3psCviumtfXFxwqJPsPuNn1GVdsP4KLYL3jrOl1kMyebKmf7j8pjGcSq2
UvbTWL5nkgihKvSG3DchfJF1DQxNXTBdnCjDtQdJF2cMbUpYtgSJCN9+Xxhd26l5DdrgJgv/1H0x
F6WDJb9XOuUAfZMMgY3HM3GgiHHnDHCEY6pQwxB8Eh7NU3Ft2C9+9peXmf78yyo1sqbrk5LNM/Qz
/BJ8aYceL8Pexmu9WEUp/FT059cqgCiQEcC0hI3f3JrKFf8v5UdgPw0/ySCNW37kuP/+Hn4d+aFX
W8L+VN6V2psYLVVxoRdPo1xythLAq9sq/iNFlGAPwXgviftQnyP1rJbPpnBMizc9J1YTdSdQM1sT
oKughi5RUkG1JJv1wbKKnFy999TVqZn/fuj9qEDx6pSLNXBgxHDUhL6/uqUgjq9Yp+BGRje6Lh5g
IPnyRjaecvmlpKYtXVON+RFQnT3wLAkitBMLTUqFfRZhx+O2FM0h6YPNRfjAcKHe+ZKteHe/f+WZ
Zsj/jllTpmxIG0OhSHl2BaYRjtxpFwQ3+mmfU5tGLl+KUHBsOtwasnWvhGgs7gNFtlud9lJ0K2bH
In648haXNs/Xt5jG5st6zYLOHCusA/ZFOVfGuVc8UrmxcyACbfsviQ8nZLDFlQeNgEOiTV9rBfW2
bS5em4OLk04gTbZswIv9ZBB/eY9RPSEg7p2EvUdOUKxArUTId5azRmNUtidpYYIolB6D5hb4dils
c3MvR6hhbjx9kcpXVuClTTzF1p/37hSSfh+UOganYKZhuA0oJHoeNDflWaf4XZ12cAl+n4Frzzo7
MOBC+brUSsK+LFx9vKnVG84G07rJ2yuxxM+y3DS0VHSpzKHcRQD2/atirAy6SJ1iid3NzYNvL+7e
FjPHub9fbowrye9ngf389vn6rLPbxytjuaRz598g42jpoMryAa3DRWzO+DqRto8Z4duR3YaJUzdX
ihoX4ly+E4EKxK+ovaln2zlo2jEaR0ZUzp4AKYndzESsIP2w3jlsf588aPwM2s8P/e9hZ9OnKQhP
jKNg7CcmENyBYTj28WuXW9zzCzGJEUeBuCCabmWCpVfgDMUcKQPZcGHhyoVvmfdXTIG3o7RjHDuA
ZLmoLgSQaTFe3OpjcQpdBCTvSiudCwrjhqZjiHBIvQv7nVL1SDBTJAvwjYDoluKlVaf73CKv6LP5
1PNHnSEfj7Bn/wUGvZ55HaqLEIchiKvzISS0zzw0HxAKRb2w+wd8s9de0tOHlGb/gngNUko3lqp+
J2X3Qyeg6mDZ+l/w1PaHZwIXPbVPn0lCCtS92grdFI/14AJB8cJZAo9EPpz6r0P1t5PiucGctxXJ
nSG4VviG/YAN1CcFRli9j/VRBrIUDS+wfiK+qQzgV08am8FH739cmbbpCvkxa6YM912ibcPsfd8K
wcjOb0HQ3ngnaJ9/cIKyI4CvZbfgyGugPnDVwMG3E+OZCEkM/v+cLyZaILSwketWzxaNWJsYpkSy
sNc8wGmbXl90+jY1OGOurs+fH8ppqiMIAhRH0c6jMBVvKAF2ibdvohUXvFTPZGOG8aTh4WUwg6it
W1e3/jR4Z4NrShpPo8zO2XkuXqSbCfhEo0q2zPxEm5HE2bsngIptSsftGpSUEuB0wR1KlyPHqYGQ
rkWMnc06HBirYluUj3U+ulhK2SH0gwQ2xSnGdAn9f9DII/Z2hYRNX7nozWQpRk+x/MFGcqaMusXd
Dy6YvKtYPScTmkgguz18ftx9UuqUowZBXNuhyq0h/UL9mh4Am4zgtM1I57piUSYDe2KmiHhGZGuZ
k6qtTovIEvcyeucGBjnIG+jmKzBUQd2ZPKJtH9voPe/quRHuApzl1Go3mCebhket5Uu5fwLH6ZmK
nRSwO3uYreZBRSUbh7W/KWeEzHap1xL2BkU9BchZ9sev6T/F7x6EzvBdwQ8tlizHq0fbCJ8y892M
H6UA9xLw8zCQhwNywD4Ex7Q0bVk+jP6xFP+ZaWVrgAO6SF6aEnEvfoDme16dVryen2muBW2wzAW3
s9wUwufvG+zCpWZKFssN8TFVohz7fX9JEDV0Kx2SLW1oHUpY3X200pFh4vt+f9LPKiMQCyR/UBCh
GUTt6OymgTMg1WadI5Ks29iQQL2aGf271M4HcW7U20p8r8Q7bQDYtIzhpHeOVF65bz4VfM4XvCwi
SaZS7kSv6yyGStRhbAxEFKhevWte+Iw6/h8EaGwMPFYelQkpSFdC9zSO6dpKIbgmdo8qgcIkC+0a
kVKAj26KWmotDNiV7HJ65ln5UcbDLfoEdp3nUMw+wtOdgP5sDfAYwzVon3BSzJWcHuK2qUCW77qx
cPSg3AqhhrBEvOqohJtyvO4jNnpoOjntekcTbqe1fFLe+2ymT9sJ/1WFXlyQ3sSnd51d4Y/e8vc5
+izfnQ+QInIGoSSqU+U7jzzwztRpewVbOf0wZG+RQXEQxVdOepb8KHzE2bpBGR3gyFLMnkgYqYMj
Ca5vrFjCWfOp8evFWO+xvkNh4h8Jn60DCOcjQC7bWaa6OcBUDVwxioJOMazLsVgb405on0z9UZs4
6FwomWeuiujYN69DiNfgBCfMgMg+B+KziPUQ6VHvPbb9GmCbqkuzJN/2ReTq2dqjP8mrGmyvqqdW
NrxPR0mXv8QlDKqqW6RVhQgBIPTUAr38Ot1eKje8kVzrKVzaVvRqqG5bmkgF72xbtXXaYus8wP5N
1hymHaRiFMKZ+7Q7/D5l8pVHfaqcfonH0VMVUs7YhPImDOhA21pyOyu9zBF9lWUbrjGmdeUItje4
8kQ/godiXUa2Z8TQb3emf5zWYxoHt23RIZItzjJrFwzejZHUh6Dxbw0g45rfrFLNu3LpfUrX/Fhu
yPRRUcYT4wf6I8qNRs5EpCpCVCryxbThUuTLTfnIdR9Ed2V9gDPhls3eaG51Cs3FA8rfHry+RnhR
sn7m0XGczkcMq64cjJeKsKCl/8+7ncvuDFqtN9rQsRUKx0h3WfYapdM+tWy1hgHU6LYGbYVcV1xx
YiVUIc1016Z0SiOSIT1cCs21DOTyXOsi7UpaGbTszxPu0Ve8WBbDbVSvRWWBMaYDD46eav6iQMGO
ghX+Fkm2gWY7bFKT+EFYTpdcsfPYCKr5kXSPGrYVarb2o/Fx2h1KLiLxsLC4H2OQ3r8vzgsBPkpq
FLfYBZqlfbb4v6zNrhw7zBspLUGm65s1jC2QBKH1GCSLvJ39/qyL+wAPFVlD3HNKn77fZH1btha+
4Ol2kBFpf+qbp1N5QMUIZZwrX/W5pX4s2y+POpuGIvRzDRRqcNNqf6HHuWhxki+Ru9S9wMmzIdkF
N5CLz79/4aW80KRCiK4ne0X50QOmemRmgkC8VuvcPyMg8uKJVnWtPMoadglQ3qZ2QGSuCJNSZPrJ
J5RkQbBfGwukF2w1rR25Vv/v8+LJ6Ib+CrAJ6M5n9cMiivxTUjLJtbBjo2h08f0DMzxGT1e+/0Kl
1FQlYgiDXj0jcRZBcGF1UAfEYMvdo5EJYPE9Dlv/UPi5OxQm5UNMO0gENC7xAzh9H90L7Vo/6dI6
+/IS5zC+bvJYTpQm2Ar0YaIn34Afj3fGISQC+P17rz3pLFqJoOwXdcd0Jz76RtR/+0URH2tMco0r
lwiL50IqgBohbVLaehLl4O+7R+siywor3ApPKD8r2TGV7nvlg1yX3TRWlstkErF244OQN7fC2LzU
A7IjebOtDPy7NO541TpoWoCQ3WtR1HC1hZuee4Uisul196cIJ8bpLi6ZOO2NJeMwdmabPbB4ia3a
rIM1vWQwg2qwRQX2hInVhSZhyPvWQCmSwFXoUyQFrXzKN4p8jyDSdOUVxiHv1x6/jREhyYCuQ0az
RnmdjMkGKWtfi29ggc8E/ClsWMJbL6MpmSECQRCvH+tcnKNkEgK2pEv8lJLshz7oSe4YnDoWkIVg
6hNJ+PynTXVd6x+cvUIMP02Yj4PkitpOQUAs77BFIHdpAC5EoDNrSd6K+HExfFNN/VQgaLEbIH5T
D4hMaV7kT3VbQPZaTz1GvSK7eKzRxiWcxOJ3yV8Oiw6eILZo5RN5Fm3ATjxI/mDLQrtqRP3VN0JH
DyUXTwzXEOCDvhuLuLVcUYq3pMK6dvx9NV6M31VF5jgHIoBQ8bRcvxzmJWoksBDjcEoVOrOz+Qko
acKdzYhI1cGrESLK18g32VbzoaTaWtfffSQor7zHpUtFVTBYBMaJQOHnJfnlPYYkR4WvL+mO0jAs
VRdiiUOJJcfgx8Pgzh9yrDEf9dOraj2G6qPJTE7Xci7pNujXvCOt7q/kNhcDGWDTYN0pQZNPn42N
oEUa9NMi3PbAVFDWVNfieBS0FTluZM5D5U9CvIBf9CJtn/xqp7LCyCi7E3i/CieVVyo0pbHVrx4h
E8L+R4oPqgUIHRcjTbmz+knbeGhYi3m09RUomuWqFSOUDleF9GL4YNPbzslGQIZB8hf5ZLYFRj5d
5cIJ5poG7k0qL/cJzcXENoYXytszYThEI2S1HJ+tzj2RKfsN0GPevEBdueZ+NwNSmPHYcjDsjbhz
poy3SjiZ41mtGGhVGCu5fvb19hDcdJK4iCXZLkrI5xMiGYNFOnmSj6pd8qH4iTNCt4YvZ6VHRXqr
ZKQEw1dUWm3vdJucnkYPEpWwQ5SSfj3SduEfNMRsqbsbvX9FsZkSeS+27LF5Ho2AAsFapUHYGo8y
9QcMf+28QT+Abg/6/zE5VpE17lijxstFEpU7CRf1EfqKSXYxbuvqThz/eJphB9bdlTU9HeXnEcXX
aTrLu8xBHPVBrrnZgbyOuCTERw58M3yK+uNU2ohTB0Pxxe9PvbiRqG2hv2+AWP7c8F82UmglsLrr
NrgZ2kcvxh71BjhMYyyJGZL88fdnnQmLfjZRTPXLw84q9Thu6jHaTOY+Yw21i7B7OcWbEz7llDQG
GFDSItORsNon4eAkVBNVrGM7pyVArbb0NdCHpwdHMUzo3BGnk3gDKsFFkirvHuh4//6yFy9esDSU
/GCtaMbZZZhWyQCmtQu3CS03JKTS6i/ieSDw3JN2ZQ4u4QY4S/971ln0JIQeYXtZe/sUMIy6GOjN
V8u+Xnvjkl9kySwUuFjwlZ4J2SyCEqcuOGANiTtomeubrMZm1B0JrJNDICx/H4dPcMePZYmFD683
0XHUs5gaurXcNXIX3NDyMCpzSSqbxw+sEuFEKSCzafKV15oCl++ZLw89i641Uck8RTtFW61ejxo8
VglhdO+p3Ht/JB0VTYdmeGbLyEo9ZABMIchdibsuxvfcb0TZOksAUNzZTUe/r5ClMdxCiRQsO95T
8oyPg6ctOIzCapdbW9Xyr5Saz+TK/78d8t9TP2GKX7cj52eJlXCy1cfUPQF76VMQ1xENB3x6LFtJ
D11D4ilBx4hhBYm7gIM1kNJ10Bx6/ZhnH5qBZttjITxkpl37ymyM0Z0RlxZRVHUbSZgbwvNfFTGy
wppMhLA02Wh9Sct9PfrLpLwGgJv29I/lYwJNAQ7D7XOuPR6g+9nFJEhbnoFuhasO6Lnp7+lw5fq9
uF//e45x1qA9paMohWaTbCkN+eIxL9ZNuPc8+CrmtUD5Ypz85VFnMXl+GmstSpCho3xE9ZrKMjUU
1L7mJB1FfiWlvQSYQOsAXAbsDl2lDfd9IRL7JN1Q8LQmppiIaB2FesJwgtCio/p4NPpjRx0s3aUt
ZwJ0nWKwFQaAkubvJ8HFysOXNzmHgalmqcWq5+dbwVhQZRA1GEynTWZaYA3w+FRHDmOtofAAJSIt
54WFVYaSzBWtxC/zoBBtmwEs58DJtGQWmzHKpPSPe4xn0j7bBPzraCi5yNA50fvvr35tEM8pRjIa
3Rnqo8GNpyDq8M8zsals10O80Sn/delfys9yZCIwiETlpF/+OKXv/U7yr7zIJSAiswkRCbMPiIfn
sZghaCirVsh9sR0SEzL3DsQWkEOwbVjttdtG3sS00lVs+Gad95H0WIrC4fFeWWKToKTvSuGqrPcK
BC5liw7VWhWUK0tuWlE/t+x/7zhttS+HUC0PQh/0NNSJ6f3y1vQKVwNXEmT7XN0Ywjs9jyvTc3lH
/ffEs8O2SLCqhvH5eUi0rQ0Ip4rRkoicop0Z+UfozVNSjN8fevHAsIB8E3NRujgH03sIt9GbBWAp
o9CkHRAT8etZqT8016Bw08v/GM4vD9K+D6fXnxo/ik3/pvFuiw7pBAkv8bumeBB1zuGH37/q8s1J
X4MKCWgivuv707pqEMukKb19ePqnG/U87SZR10eggRRXwQLm0mtf1lymq4kkZqHd5NGgyICQ/P4i
PxH1tHo0yggQ7kQ6LecBlIFRRpVUdXBjejOq8353hz08LvMbP1wG0jgzIg3R03k/Luv2jkQoKDDe
KQ8Fan2Z8t5lOzm60ZorZ/cluKQJmMIgZySwxRjt+/AoycDUeYW2HyqcT7FEUQvbaN47GEwL7xQ6
FaTLNGUHng4REqmVgj2OduSFFAV/VVwggBY+Qfy1WI+j8C+6kthe2nqUDUXsc1R+Ns5SNRMBFNmX
yAEolhJwnKanaGtqt1yZBkhN/Uo57dIm+Pq8s7Vp1B4OKW2PFo5/p6fkZo9jhvfhoVIef18Olz9s
at9TIZR/+Ky1FUoZRsayJNMi+ieIJCJRTqtEfmDCC+vl98ddijqgKAK7h9JgKefRQNclFBFjDxE6
BVCCusvKHXGq114ZvosNAh0EvEKHBzrXJ9/3y1FppQ2az1EB/rR61URIijT8ug4hwo3XQ3t6DI1l
pc3o6cnZs/c3DT8wpIZyawegmX//4otJBEBgeMVwDfCsmobky6sYQleLYdBFW9N/SNon3V/5beXk
ygMO026L5mMQgk4zomahyIcTjf3Ei50aNma6VtCVQnjI892pzxPEf5VgypJJcvVwjaKH+/urXjyj
vr7q2QUj5eWQBaEo7Md+nvpI7C1N7360ltK41bJ1Vt1wx1kZ6p1rRNcV9X4Yr7zBpSN5KoTImLcr
KuzC72MVnVDIC7gA9qMJ9e2uEJ9LYx5591F0HbB4sZ/KtEwdwMlq8RzcOY5+K+eFODlpHiXlHZBp
gMhcvAOoIkSgjtwAbtyQ6giCTqnfgJVuvunMzC6AA6P+a8l2KC8VcR/EdxJ6ez1aVmtQKJHuA7kA
stOu/X6F1m4aLYF1V+aqaR0Kh8K4qIsNmnGxvwH3zJgKxVzBdrXceNauiY+AioUAUInW2wBF++op
dXRkg/UdoE1FWmrefgAnJY9z2XgkzRzHZYOEqXqjK8ugxEZ5jk7e7yvj0raFPQ1eHAqLKJln8+IP
ZF04BoRbFNX002gn8B2MY3C6+/0xF0p1qjgBnifPQ5EsbzqtvuwVTS6i2FAaYVOi3otoIm7wKi2x
IKl3HgYnoKSpWPXLU3UjNg9ICVrhnxD1On8dFcgninm6HT1v4bfDYgAJgmjS7+/387Dk9UxVoQyv
UpI5L8q0ZW8Ieo2Ao9+QYBxI9U4dtMgdsGTptEbw5/fH/dwNPI6y5eQswkEmnoUMuZWlk8LsZ1G3
xoyGqrtO5Jc+Upf0iytTfOHIVKHgaxO8EbIxkcr3sc/wzo0TapL7Ut726L57N26uPQHSB+m+latn
4KJ096bQAJswwoDRf5+QZf7w9/evvpATqHwyUF66SbrMYvj+Ip2iCR7sU64kgNNNDyUVfat2X8Zc
+dim9P+kYOKGtdmbJiQLA2DC2MBTJWxJmyvXvjIN8fcYUYVtjBumMnXQoOd+f5dE9BorGtXm4fmp
nd8E7gNHtp3bif33TrBXDy/uDD1CiMHPubO9PwzAQJvl78NxZjEzlR6YDUWZatckJ+qnU9WXPTGM
yCOXOq9wjG7uBCe6MVcoZDp/R/vWt+3Xzl7uQ3sb2O4ycRalc0AxfOW8Ba79qERuMVteuVr5+Atj
wtUNaVmZYrVz/MRJFxMPK792Xz/jRv4xoqaAnrgrzIwZaupzH20FbYnc8a2wMv/i+L2R7jsHzZJV
tsk+/JNLCXV89u+0OdoWB+/FdPUHZe+5f/MHAtBbc1Gv6nvhr7LM8D9ztVm9EZzhFsBXQxPftsl3
VmDpl+PS8G1tX2O2tavmk9C8ra+8rfriPRRQFU+OB+7HoTq2qeba4s1blUtySPtNXfHHi8CF/3Qn
/TFdb66vxk21K++DebvsfTt7jBfjXr4f5uj5L1RXfNEqW76NF6y3XfDntEA99lC9kKU+CwdjXT6V
H/mHsRAWzYO60SVq3Tb21FsUt//FfzDkOQRgdGUnfy6W1V+P2vUu/COtxIV0Uy1TJ5ujyvo3vtFe
rAd83qq1+dggu+o8qnTEqLe7yq2809zTSltYi3Jf3Jzup4o7rIKK6pprvFTLukMi0Vb31i2CxUtl
1QxOsH184eZmYeaLZqmtfl+SF27OaUn+twKmg+vLkmwi3Ac0rWv26OtwVdk6tBgCYsltrH1TzpEf
GF0o405v2acPfXHai+MSY5hZ96j86ZctSqq2p9j5HxE438cwp/Jli2/pXt7iXTTTXW2doMNuV0gg
2sYCxww3dIVda+PB45gbyfEfusxGa187GMf0qdtyUehOvahu9gjDO8g1zH//3ksnEgeiiqCGTNqE
c+X3742GUrTiMaWGVdeL+I/iI1tF1/60lonk1OomHH3kaMFBGf0EJ8Ohpn4Do5fG/pUL6BNdfnYe
EUhi/0p8pEAwOzukzaLS6aVFMTcQIhg1x29NwFGdXC01drlJjlT3HyOCgLpyO0hoMQJMtiBypzgi
+VQJACX3ZFat4C1M7Hg0urZhMYvhK9LoKuEBJpqAEHLlAGk110Y6N6j6aEK0SRrTxtNsVgYyNgXx
lUPu83I5/y6IedBXIeppP/CHepX3ptKY1ibklimWojFhqU+2WMDnLHN3bMD2mcZNJKEpiNBugkNM
pdFMDBFqxt7MKRG/1ZversdhJst7079TknXu5a4OflrJnxIajdjj4DXhPZhgSicxvDpbInBp9Sc3
kD37dMoQppWcmGUcR95mMpfgllOxzbJLxdsabfaYIUOrCekuQQzpyhKbLpKfA2DRYOfqA5ajfl9i
aqj62SkoIEfWjqW8EzuW+hpMbjD3jJkmLiaIP8V0IHVXHvwztOPS1//Pg8+vF9ko5M6TKWP2K4QT
p1Z+dbKe8Wma4SvkIGk57xrPCYA0Wsl6qkmroL3iWLXLqIHlGl1Z4RdCrG+vczYOZeupoeWRglTC
lhkYxnVFfzhrEP7edHmB6skVqakLQZass+RgQyqgtrSzG348qRFIMyXY1jhnheohKFD1xUcLbl+1
uFo1vvg0lHk0fFOA9p5DenEYpFospOYeRkd3uqfuA5MDmPzUwopur0ztFCidrykdAg5MFYMfzyHk
WlJ2iVdrKGj7M304JsKaiB1kABVWNXxPq4/uVko/mqRzr7YvL03j10efTWPqjyd81zgxEajyw3Q+
gXJBV4DAnSAVplyvaA5f+dyfxUoVQZr/PvfsbIx7I8FvJ0q2HiCDE8gYLpBufWoWYu2AAB8qOHvy
4+8P1S9tn68Pnf78y1XoITwXiUKSTDVZlteKYh7YHAgcYG2yWJ8neIxF9NCN1KUBUum7AcOhaRtR
rE1U3W4R4WhlkBHoMBv+fhB3mEZsqCdN1i3KbsLqU2+qJQ117C2g+SRciZng0n/ixKrnY74A8jtB
WBE9l0FJh8miL/+cRArXef+oAVGXsHTkLEkRfe0S7cXoHvVYWVPZBzxsuGYnUfjEggCrKaUngpOb
HNGg3YRqHjh9gWPAK+FyMD8V0ZIrV+tPdRINvTVC/UnPToXvcHa1mjhySaWGyHxOQcjLQofNup7k
jSb0CKC1BuF/kYKbioMXpM+J65P1OdjZpynw7z8U8N+S+Nr0OXjTgwpNSFYIv9CKEeX0Oc+GeQOL
oDCx+5KvwlAvHdoGkBIQNxBQwFF+n/ymyWRf1iuQxPIiG9ZiVMyGoDiCX/AGpiKceU227JjhINeX
U4vo98V3gR82Dd5/zz/LlLwhqmnvZfjACTuNpuc0EJAlhK5dxZ7htrh8qtqxs7RNgYqLrfjX9tw0
O+cnjIGfKm0w5pAq4vcBEDT8HcKmyrdtqi2SajEhN3JsO+B0+1f6iBeKU3zs5EUPjmci4pytlGYQ
GmIw1dzDZEyGDWUpC2BfNm8E6CuLXJv36aJFTxyn8viGzjdeRb8P96Wt/vUFzqLeCHV7obGoXSb+
XSrgo7uoTxVGLVdyTvXSOWYQCND94E5CzeP7oEK7O2FrLWfbojfvB4SdfQqTLa4jMmwzbBjmp+wP
LpdaJtAYi0TE7glRKgzxckFZnOi619lHWxG6Tc5/Jgwb0KYTBoh6uVj7jlpEezl4BZOm5odQDxcR
+lIgPVwMoG+0+COQdxk6MxxM87DVOZRMV6GoolODiflbv4/pBQzUNKv/fezZoHayJ3JE0s7/fzk7
r+W4kSxMPxEi4M0typFFVoleEm8Q1IiE9x5Pv1+yY7dLEJaYmOiL6RlNKFFA5sljfsNl7yFDHiJn
hUVTh4EFs5lro+82dSSfMrncsL9icE9EOGKj7MUfMJeEHiPeWJCOEpcTWDRvAvkEOckuPnT65iFa
cBKjPGYK3EAont8WEqygCrSIh8coaoNZuQMbtvGoO+Mr5k3WeOMb0a6Qi63cYQyCVeoIlgUdRxOS
Ngju9kfxRCjvRMxVSMKdq6Krvo3KVZU+wYQ3GKHUufniCX9AZjmUeGHsat0DOo56kZ6G8ZVbENVl
TN3QVRzfMXHZ5e29iYXa1Pu7uJJ3gZB1jP1zIbptr0FTX+f9j6h/y97yQfnugwpP26Onv6udeh15
OqCpUlxt62DqxS0vuCZgh9F1nVNOJA33tchpnLPNPKrDHS0uij1d2d5z9o5GKWzlzDkR1vNh4VTT
KTdeYIfKSbI37XQXZs1atiryhr8CzsUDza5buWoVPa9s6xxG18QBWeLCwi/rm6F/U6MDECS6oj78
w5EgeC2txqDFeHex/CzeKXDrLMtPrTMO7bp8nbU/mvSpUh7qlubruf5ZNA9N+aKU5yGg2XuG10++
ajUrEWLlq8xHifLkV3KMmdgNcIN0PBJ0W+carOvXR3MBYMTRJHEEz8nE0Jz34diAFpNYas2iIiJg
Ajq5ZMaquoUv5z8q0V3LsOLrNRffrwWh1IH1SDtylsKlAya5oQWIPIMeUB8q896S7sBvr8qgKAuN
PXy6gW4ItjyF/ay3KpepV6aTkd7yDhNIq7EuXiXiTAzwkWPtveesek/T+69/3ycJ5K/9y5yNFYHe
gNz6M7bbQ5BNaalY56g6xoXnStEbcgndcOjtJ06OHv3EBEnDZUeVn/PyZqx+a/UTeYabZCAgQ3Tk
eoDtN3IFsfObbT4wRcDJwHNwOWRc1N7FRYsg0rG2X+QQRZk9SoCx9wFGDQWC1kFb9lnvD1Z8o6hP
gXXfgHTNDnp3N2DbFd4lyELkv6M3/VSZVy2m4diNb+vyxWs/POd7wA0U9E9e+1KTSzhr0P1Pvsn8
1cCyVWSqX9NR5zp1Bg6gctirltCPkO3zyIPJ106xVZmAfY6jUSpA7QMoCHZJX3+WBfIGkzn0IzRU
nfguc3hX0yLk3hlydBs4z7AsGUxWSbED4unoR5wsbAQ0M+VesLIYLOKjfkr0bm9wdzK5jMm8lZKk
2l4Ldkv12+VTzUpTgDxljdugzW14hWnt6N9DKAmDq153S/lmtH558PrKvZn/F5FueW2GgajuMfee
y86FPrplItqdQR2H1g0ujzVz2kjsI5ABo3+oQwFuxPErWmsBKEtRwEZX7/+uPQvynV8l3P2VJVQs
NOWOUrzq9/Z1EnL13OTBHaIilrG3XVK9tLhGhrtszqZ6vbInlkp1Wv8Qbw34b+Sdfx5VJRwQjB5U
6carHhRl2lr6L4qhCJuPGMunjxD4su19aNphCmlfqvAErsDUW/XrdrVrsKBDw/68eJbZGwFzKWE9
llvnUb8JSPfBAfvP9AIPQZfsfKw70LS1dzIOXfW3KL+TpzuvPOEvk/u7Fm+m+IULCoMVaUJb/9qu
r0t/1yML553YQbQesHSYokNbPq68wsVNdPHYs0zWCXM1k9sEY3EIHMqB+laLvoGQbcytpt9gvNLF
u6LfQMbCeu/rtRf3EFFW5wIDivcplXxRlzd4OntVxNSdBBFBAnJDsmKod93aaHTxJhETM1GTMDub
c45COkuJEuTFeYvWCVjo1wp1pI5ePgLgGVbbQ/mMCslKxBL3xF/BUrMQBwCMgorXrPKMMG6uw0A1
hd4JKKIk2zTOT7BDinlDp7Beg20s5gI2qDim8jTD/rqYC598Q/Xgl+QKMlviCITYNhAauStBV9Lv
IGn/+gsuXwgXa842vRr3XToI/Rg78Fyvfy7sd6e6H3NQ1+9E40o5jcGhIzpA3V3PfpYyTcZtQgIT
PSyYNX8ef+SBFS+Q9UjgVhEmzCNTtGwgSsrNq0U3NBkeuLB2AazvjL4Lgo6rKmrLb/3iGWbFEfqb
UT6OigNVA57KT6afEzan3RUwNeS3IBLlmblybhaj3sWSswSlNvUib9KJdqh0GnT0i0zRztCMJ7an
KycrOeZSJnvxkq3ZNp60JsrirEYkz7zxjDMbWFNPcnO3spOWKurLZWahXM/KpgrFMqBM9Rpd7MPI
KKrcqcFZasNNMm30/GplzeX9Q9AGoy6jbz9LMK1IC6NIKwKxf1D+5PZMUHFIzzk1I0L3oBtiuNFt
8BLR+QtTvKz6lZe7GAKRZZEB0YI7misQZlPoN7FC9EW1xFYPdXSHIBKbBkbHym9d+owOVAyIxIaQ
5559xqLFwqYcs+i2LF44okYib0zSVXPfw+aDPfWdUjGkiL1OlXITjuMG7ftVntfSlE4lZ+DnMiFD
/Gr2laMuUHt86cLb0NFdP7N2DHg6CE2iO5puzNY6RvqhGk7d8JTFW18TXt/Zc9R+QzVirVm19PUv
n0XcjBfXj2bGXNgTsDoB84TMs1UVeCLNSQfWrNSqG0A5s0knAwyigZuOZOVDL2/6tU+z8GXgIjsM
6wBUgHGafRn+DBvdNs5vTWz58o1lYZ32LK8BVZYwCsATkCdmt8FmM2aBSq61IbNsXn0jVd+t+kck
Rw9tUaNpnm7hQWfRTRlfp10CutPee152VY+0q4Oj0n1QUgJqMTL51g8ATg/3IwWNYJNGuEF41o3e
YaEMzV9rnw06uArJVvcx9Ol1KUv7vkcM2mNo3lX0uM0TjWvL+/h6dy9ExD9+2ywiYnc4ZIYW5eIg
wyrgCQmI1fg8Wkf119dLLdzqLKXpTNfRD1DnHOpJrjocDPvs1levpfZRxgsSqjoM5vreCd+jaWWX
LgQIloNFI4Qw0J+fXXEREk1tq8TRrVTvoGtDfyxgstr3qAZ//buWLjJOJVqogD6BF80v0zJJi5p+
ZSyq7UB+CMKfXQ5FF/EUuLSDft23LysJ0gLMWbgXOeQroFTQQZx9tsZos9Hq4LfAR0cQ7LZQXjLp
VdWybVIb19aABL5UBFdWFV71A7q32Lio5fA2FZEbo+YjpkUgMBF1eGHuWa3F5gXdwj8eb24Q4ila
7JvB5CBe1QhncDcPVey6d5V0UyDA6Qg8uFYHrj3ZG9/6Tw0HW2p/rnyWhSYI7hKIA8AcRhzgMwO7
iFJxG5dyTPg4WxXnCNV0MgwegK5imkSbftz35iHHImNN8/sT8zpLX/9YWITPi4VLK6rwlQbZpgNj
kNTfTaK/kFYGznAMcCkf6vRO89Ud5q8AZT2s+AQsvdu38Os7YABx/2ZJzkatxqsp8TdDhc0rhhi1
WyQG9+jZbDrBisD7eWzvE7NAkeR9iBVc2otNatAhQUcqbRBhq3s3xz6g14AThEAh4MCULYJlMLAK
Odtj47srHYSJSfLENqXTmWMFq6YVEzl/V9T7RPeOvZnt0X+EFXn4+vsshYPLzzPrhpm5bLZFi2Dy
IJsuCcN1LL17WeZySmlYAXj8ermlCxQBcZJdBwswapnZV+lSuu2d33/qTdFl9wQUxH8ZkYvus7ch
RMRLPwgGNzWvp2Ke4z/HXGOWxItN1rStl88vrGgw4gREc17hVP5YlbGWQANR70NV3meFtA/Qx+DK
EF39Fq1fhWAyPVtCb8wY6UoeLMYDtuj1h2e/AFhdqDCl/T3/deVNLR6ci4ebJXd27Xh9ZtAaFWKF
HBq1eeW5qrFxc/xyyW4i7wOofmO/rCy8FLKJ1P/vrczyiipLDLksEfi0DNQURtBp/g9nUIEPf0ui
H4K6gSgxgGkH1pKBfKKdvVoS+k0pyv2rvGHQOX+XoYAj/n2c2Q71U8WP5Gzg3ueGLlJp12ChaU8n
mDVCRM20emgS4y0O5cj41i4VUgSiWYmSjSVH7JpveYuyg8FBPKhCrY35CvdPkuJRpD6bOJCUiFVR
cjrSMxKfsNmnjZdETKTRMIk2YQHVztr1GLILBQjLLzdM4xAVUds3u7L3eSN9alMIFbfRrq5/pAFS
d6QSoXcMq/FGQROiSzBNdUAOydazUttHmBZi4ANtM+EWULL70LsN6+DOG+wt3nPoLu0aiM9+kX1C
w2UluU79ty4FtZYdgowmbIqDkHT0w3TToM00btU7qmUjegO92ybqrsHbOL8OZBSAEZGU+Gvhh07B
2exSdMhM16sdob6X+sZtp4KEqw8iRhaNs+1wXpmGdzPXW5g4D2Pc7bV82pZY2vMIPc1cizcmdGWQ
6UBNwRx/FZH9HwsANbOntrzHRPWIAJr4N0l7rnm1Yz6cPWwsXaXYm0a5D9VgHyIUYqSYxMRHfKGJ
qfl3Ue8KZaDpWfH928TMD6b96sS0OEQJo3ubPM2h4wRbesQPof88yTScDXMHB2MlJC5ooXBvorL0
KXQBS2B28rJO09vWxGpFK1DceAkoNeT+pfvUfIuvYLlvVXQ4yCxqOYM7W25rPQCAkbj8aiEfKLag
+oHcgZUS1sxXFA9cekJK85pU7xzcqj7mJbofQDHXBrvL8ZWpLtpjNrTRuRgPESwNch9He8k+mePJ
y18q3LDsq4izqWy0aDNYW7n+EWAXDdxBLk98xFRfqQoXczEFgJmQ6ADRP4cgpUbi5V5glWcrQ5YU
cXYuYGSJGRG7XktfHwr/2sWyUH/z0f5dclYeeHlf4sogo6AQvvHRPgUo8x0nDnUeGGb4zG2n8H/I
pSG52ZQ9VIWML/9MMfKy8PPe0/1vgfbQkdr0TFtaXHqxliMESGqG9fNKzb8YnBmX0bomrdbm4Mw4
nFDZKunPOlGCZ/Nd5z321ikX4WJao/EtVSV4cYCUhMyHmt088kajDFfcg4pAZtC6stzjjLMR93HT
H4s1K8gFcUZ+FqfnU6qEHEH9821KccLUUbLC27ioNnn8juSNneL+ZEoPhvIStCArx2ctADEKLokb
2DDfx4xxFd2APjujicQBs8Nob3rXdRZvLNXfSP6bV32YYbtPqN66ZnAzEnMt7DZSEW3a8Vmy8o2O
pBCEgFMY1PcTKlk220Vi1i+QFzm+6dhr71IslOvoV+upV0I4VIsabsbINavwLS3STREqG6A4uvcq
WboLTHc31Nqj1p0wUlub2CxudLYclg+i0nFEOX6R15paJg1aS0UVK0e7f5bgeSkT3Z03og9yQkIO
QUBuv04KFrjLfBw6wUIrhDGWMyt1DBzhMzin+a3SSu1mCIdj5/MNAmruoHVrw7/TUCMgJgrxYpP2
Sx/7G6xcd156f06Yr0X2sKkLaaf1iCNF+cGHeNZBgMpN89to3dcQ2L9+5KWB28Ujq/JsPyE2EI6q
FWa3AN7InyI0d/rsoWqQfibXZfCmOMVNgCWPiogsA9G97Wub0fL3AqMsdVyEKCCv6zUu5XUq/KZP
TQ3goLOgEfd90KCvk9wWeXvUQTLVOr6BSnYgBwkFBHaI9nIG1ARkN1cxvQsH22wfbVlj/Onxmhxj
2KhWuk2RxKmfczRIv35xS8eeq4P8XEyuNWf23vxSQ3KgDKJbL3tRPIRyd3Z7EqK+1AQaxKyvV1sK
aIDNxfgLdZi/OMvTKOmjqggqdvuGfwB5DIBKlJtG+/7rhRazfVGmf7KjNejJs4PjFFY06G18O9bF
tpN+htNzQU4hErMSwQSBs1ewbR8S/YmJA5MKoSXaA30cqE7qJiCG0HNEV1gKrd0EfPDr5/tsYM0L
1svnm713zdQnHI8hwmtokY0llnjZDz0B1wmlxCQ/G7XCDRAH6J9yMm8tS09Roj8jKnCwzJ9SJZC3
ykFihgBgcJP3+XYYmm2o7IUoWt2+jtlbh6QScA5w6kIcA4iQuKYmEIXYwSg0qdXAgDY4bTpEzASa
qwIWCoIhdEvzfoq8vSjD6sa51qd4ey9F7XHqPeDxELaSHNmHDlAScNKWTDm9IrnW4w/b1K+acE3v
Y6njSGrDP/QBZXWeXuS+XOnJVEW3SKJlyUOSUgl0B0df6e8spjEqVDwuWkyszXl/XY30OtWHkYkU
FHXeoj49k7t70gH5G5rcVlgIbeevt8ESBhGDYBNBfA3cKqfwz20KMUL19AbxIfRPEZoftR4pqu81
APnMQPqvPyJtp3t7OcFKjDhfhKE7qI8m+3TlQRb7R5dPMisEFeyFitwOUO+s7yPJ3iZajJ6dtc8d
KLpsIlokaAPnWenqfX7Fv4Z9+EPOPtgU9QB+h2Mz0DPNT5qJg4pjuFOWbtmJlQMGT60eLeQ2aglJ
H4Bqo9dsCgGf86gMmEH13XZ0hp3q34Tt0Sa3iiLG8ITHvHb2pHQGqfWAKw/MCsX/OcJahPqUParJ
dBtsnRwiD3rihf0fO+uu0pbHTTcxemwOEqcTLS9CWd1/EEE7rdvHw4MQ/6qVN+Yjyi4OfnGVWiGa
NaGzoQFAx1fUfp1QyYr30/DcK/1Jck5pNFIYGOy9D39qXJRnJhsDaVQPEVTlrwLg09KAhhewt4yN
mpYb4acQRRvqC7cJTpgX7Sa7+ieZ6Y+inSC0vjKh992o1AsbnWXL5k0gQSyn2aRyu2fdYDUIL8Eh
2HRksDYtYRmppz83XehNYVcObSRGckJVVtdFbmGG0zlOtWtTvx9K7xql21CACIetE+/gMe2qMX5q
mLinproSDBdvhX+fZ55ZF+E0lHkMRYNpWui3ezxFihhpUWOfBCsZ9VJ/QUUMAid6bmUEA/786RJK
T41iRfQJAVx6z1CsgHZy63rtpzpjsnINLZ+qi/VmHTA2uh9QJcO4DeVNnp8Z9w7eln6/yTEw0wfE
XlLvo/PvVZJ6mtbrI9/FDOTiCWZ5PSTroDcHaggg5UwoYd4LdUIxD+E392a+2XhIgsAPWAko4pf9
dcGhRWjLwHGRcJ29abOOJDnLJUZ4nrrvpfpg6eEGXrMQcGZllPLhPDvdZsjflPB3W6GdvmazsLiv
TJmEgt0OmGK2z/1+BFwhiaYwgGTRiS52A9Me4AWrarWLaZQpqkMmLTgsz/J0T+eYlj6XlJ0J6VQa
Oyjj6sFZKd5Xcxt78dVeLCYe5qIo8Ec1G+JELc8okO7GTaW62fUoX2VPxo8GWcd61wTEyYPVbiTp
NL7Vb9l1KF9pOfXQNsj2SXnlpE9jeTOomyjejL0L/rLuMEDdKu2tfFs4u/7R3xt3wcHE8OMEictE
MMlt1a1VucF5ODon6V7bAf+5Th9hmXwUL9GD7YZP5qPxOv42dpa1iW+Zie/H3JVzV2IachY+2v1j
dl8+YlALdy5zmVP0eLTtMhilK5tv8ctDdAZTgbwAdJA/31A1KFJYTuE/JBoz3dkIU5p3BPoc2coB
5XNQATgbbWMuOQk78fqR+Nv6ztbUn0GHfv00i3vj4mFmJ2EKqjhMA0gdefMG3k7kW/AqEAYV99B6
9fZpcfnXyUN9Qiiw4CM792yS8Dzo4pGUvpWPQqRXIjtMim8dA6i+B58afpeA4sOAxMjlwfpHDEYG
9Wuo9EtVDDCY3PzkTG+0SbkOHS785CaUtZ1t0OGpwJNPG5JPt+YvTRi+S9uktzaef0YztHYk9GFv
az+4kaPWjc1+H9K55SLRm3FTuMLWhgu2bIet4atbKTjrQbARm3Y4pGkvJmm7VcG45Vrg3xfyycm/
OC+Vn/s5xsNkds1bF3mbqQ+udBqSQXX09QL5XfPQNR++8dhkKO/1eEBoB7IOD62gKx6d1sBuMgds
aFY6Z4uXEXN0DZcKFPP+MmT3MzmdJgG/g4wMD6kxT9wMIk0XGQg559StrLh4LuDWQBZEpQ91iz/P
RREpuHHXCWaN6n1Vdm48NrAh4H6bu2HNXmL57rtYbLbvG+pArxybSDDZGDYJiNdwlBh1a4Lq4jSC
hQlM+d6HbZw5v9NVT3nxa/46CAyj0aXC0xTk1Z+/NjC6qvL90j5nqu+m1g+QXmX3U4VTXX2MKgK8
SKG8BtDB45UTv8Sj0sTQ69O7m17aLP6EytSUhdRBLfJ3iCB1/g0vIOyvgEwKMc90i7wpfALM+r4O
NQuqVwhLILUBkA8CmTqH6CQG2kB24ATfwA9Cr55c04ZTOzpwcfzr2AHnqr0b1knV1J3RPkdxvm1S
QC3pI3ewZyCLZjAXO5ShgTaWve1qg7I4XTGCWHw7pF8YhiKnhHzybBf2Sj2WeYTSJa8msj7UOnap
Qy3v2oBAHZx7jJ6G13TCOKZ/+vr9LO5JgAM2nQ48Yf7qqJaBN8Fcpt7iyCkxugZq29PC15/GoLsy
LeNQaP0pa5lzFLdoI933Hao0k6q4prOm/bKE89Qun2WWMwS+Xfu09vDDYLyCbrjIy7R8axOYEX9x
ugLbrSPxJ4pWqs4lQtgfK88Ohj2kQZ+GyPOC/pVwjPfuiuwbgB50eRsvdHX7UbHftPwJvSYQBI6E
0kJevPloUOD2YqDfftf3j4b5lFsvKupX1ve6eov7x9g/BG1DGxxhP+UOHV9KHmn8FtfbUn4crVfs
Z1eP2oKQqs5vwbwDn2pQB3O6uaLpRRQ5NbhcJdtpen0dMknDvUfYN5o0rz1nMwJ3h78L2VXLUKjM
u52DikXh7AV1VvVOiU/RS8GVVTcdYnE0nqcEDDhNwQ51ERGLW10oVWOKxTxY+GUNZrDtbWx/wjP9
2atI845B+J8Oi7Wv9+tS6gDoBJIgXqEogs7KB8nP9ZI5Q3Cbt788Yw/aimmceaMN/4X8qAjH82h5
udZsO+ZRJadIGCAeXgqKG7+SPYlCvVe/jnC14iOWOoygfTALq+nzEjRXY/ArsH44YBtz2244z56V
KAD+kMHIFThtGD3QsrLKG29PjaTXm+pdoRGn9itvePkUXqw8+9nWoHVGX3nRrWM3roIWs6qV20E+
gXpGyKJtXwzvlbH7um7iYsv68jfPTuEQI/qvOJV0NkmGdWJz7RQbJyRtcnpiNvJx7Z0QR4KWrMpn
T9g11jkOBzsyAylSgXsWrsFcT2II8PW2W0pMmM6glUR7AN/PWc2oxPCTzW5CFMTWRBtdUOw1HNMJ
zjhVYXa0VSzv8PWai8PMy0VnH0JX+nTwGjh4dKJBl+JJpUIczd9qGvT8R1CfLUZFyVn3vkndSboW
DXsbDMfXj7F44miDczcIubB5zjDasdpprZ7fViSlGZZ0luAgG8ZP0RfWcW78ernlTYBxFWh/SlS8
gf/MUZLBTzp+dCgcOQsmpoh51vk7LchO7raYBGLdhEy6Xx4gSYpXAIlFrU8DA067t6/rakJdQ9l0
ubHyHsTb/isaXDyXeE8XOXMvNfKUDFRQuL+6AwVin74W1XOBOeTKGxCb6e+VOPMKqiEEoFmV3qSF
wsyDxqMY89FldNqbgDXRORZdAxWvJ/p3mOyOqbH1q0M2HlKqttUqTbzovx4DN3ds0Bh+YQH55w9W
q7Gb6hF4Pl0alBE8ujIKiKVrlAr+lx98sdIsqKdTHhZpCZOksZ71ch8MhwRjhg8E+aKDI/0opd9o
OygpXpwbu9vbzsqWWzzc5D84C8modM8Pd5C2clR3VB2V/ZyKyad5EuIspBxEd+CTwuPj61+8eKaQ
VqfLzXIMmv58tX6j1QB7zIjOAmH1gBeMg3QBukY5hAOs5L5ebTm9vFhO/XM5pbKmIcpwwSgCb5MC
20GBYou4v4PwkHbQU+xXaLymoHFq+7exJjm4uI8uVhfX7MXBiaixAq/LYenaBzW8j6x7zdoSv1Vj
bUy7fHVdLDXbSEEmNXEt+rj/NBaBYwMJgmAYZYc+aV3mWmIus2oBtRgaLpYVf37xCw3VY7SbsH9R
Rc+BXvseHJLsfh1/vzT8Fmp5ZD4wBpn9/LlQmStjIBsiI/EepXBf9Aa5ac/IXX1GL1KX42Nopk9R
9PvrDbS0XZEwojpG4Qai+qx4K8tJ9isPzycaeX7xZhr9gwBIMnc3aWH2CKh+vd7SjkGMkfPBj0WN
YvYZ6ealdQggXCg1kfvI8VlM1tXTqinn4kKMXfE2h33tmLOFTLlWulAHuw/YgkaUUh4wTavC46pY
z2KZhbIgqmLY11H+zm6PUKkKNZEU71xX+2ogV06/q+HvkJiqTSDur2MMCZA6RoLKP1b6eeidFeDE
4k/99wE+h30Xe7QqdS8OfKQ1MC2qtXtu8j7aCSDa6ktdTF0vfuvnKb1YisaN3Ze5DggLhVYqaOVO
pdH9LYVpvvE91zR2NY0vXIush6/3zef3ml9ZlyvPQk3a204kDyHgkCjw3UcvjHad894q6MbW/c3Y
P2TMsOMsvyKdanpGxWrp1un3EnUPo2NApzZXTvdb4d2Yr2GlH/JaQp7N2QIK2OoOiniDhqt1vB20
BwPFpZgeEZ1cyiJF/ujGCOOSET9pHY73nZDzUgak4XL51Eryw5T/Diecucz7WuldJ1aB+r6VoHrk
0QB3iJmVmV1XQbFPEmejFb+byMdo5zS2z4p8FQMRR4T5qOEeILx0q0E9Cvj816/vUwnor9cnLKVo
DiGfNf9wRcX/pDR9fNvmL5NPP9p/DE1jY+JAEiT1c1MibdLF584x/jM58u2gqzed1u+RSt5WWHmH
qbWre1pn6AP65tYzm1Nrdzut7jdpCgCypLdSpVuB4Z1y0HjwesfXfPquBz/RAnFHs3Hj+GfONK3z
240X927L0NDvul0XEmYY8SYhCL64vZZ03ER9tETk+FCvKSQvnRQTQhk6cSDbECP/M8hq8RCEiG96
gpf9jy07aqiQAVdN2ZfC6uVCs2sjaw1rQNDo0+kFL9kEJAb1bFmdatDXqzLki+P8y+XE7744lpIs
1041jZEQWHfY7aAbBvseozDZpOevAhCMXoa2O3y9qRbhpJfLziJfFzRDMZa4skETtsz0gACMMDlN
kuaGVED1wrsaX5si/u6jndQG8j0suG1RPtooX6JO45evJGImgv0aHu0GQBD0lsD27mO1vgb4Jmzq
cZkjy9ip3TafnGzlMvr/vDcdSBD8Y7CHs/2Q2VjmJsooCYuiyZqEejvauBGoC2yLRKlJoaIFq1SB
pazUFI0OBPuhe80Zf1IDY7ZvsvHpZr/9dv2u3rmJ6+7Oj9to83uNTLe8E/9da3YPtkNoyxLeqrdd
KSZ1YJ6EnyRwa0YPyv8iaaWZdPiFdLyQ2pythtBn2xqeHQsIn9IdmDfTTqGnsUqaW5xzXK40O2Fx
oARxKrSFb06xm/JP6T7tHl6FwvBZ2z0cZPfx692+mIGKLoFp6GQwaGz8eciqeGiyFDuY20B56fFp
o26FuTD6FVJvDARhyo/PBXCrKo33K0svfsSLpWdlY6Gp2tgRaG+lFIFUtI4YrcOm+wdSFnBw6uQh
wAKVoR/Ij6n8PY0pDPp7++Tjo7MKoPkErM5vE1P7NGpFw1j7BF1cxhuvbUeqfPQtiuK7I7+Y8tEb
ry3zl95xm8EJKPB8DG4q5vxyKm/hvm+K8mpEY6i96dOXpGx2Ya27UUG3FS+oLPLcSv+RVXcAbHT5
MSuOSvOQ6jjrIcvbe26U4/l7jtWXKn5svO9lnLo+gjp2dZgS2tcYcKiy6ym/VPu337/IHr1LNPnO
gVy5WpTBSPqo64cJo25F+W7QWeNKkuyXNHpsy2+ld4ClyHOuCswt3jYXb2m2YZyxz8em0+xzWfBA
32r9GI4n2T8q6VWQXQUhSKc9mrBYYknbK3zfovRXq119vXWWzwk9RgMUDFL9c6eqMQMTYJVhfMvs
08dzLdslzU/jKUbdFRwE4ZWgbZDQCORoAdMlVvEMghYi37XwuWiNCU5JiZjp18/1abv61xa6eK7Z
lpadFDlPKbDP1fCoOI2LTBccaxOPW6b3jmuP37Jwh1BU3Pxi+ATb5cpMj/l4GquX3Cg2aJ7xgyrv
V6m5aIupvtDjEFfJpD7R4/8WNsdOOWJUkU07uX4yYtrXyAvDLwLoW7zU/b5S7yGnoXJV8+tNZ6tZ
h37YBd3T1z90MWU2//2hc1SsVOulwL3FgkopyeWGLrNwASyUfFNkDbr7Yw5zxDqM3eBOY3yC4q4h
FbTyvhc7jphlAo6hte5Yc+c3R9FG2QMNeAbRr1jPVue4/hBdZ94Bd0RZ+a7j+Fqr5x5HOr65Yshu
azyjUh8qa7KHn1qDf3165F901IoUWq6zc5HledAYfhfdYlZwkEC9BUCAg+YpSLGKkE/gyxo46AP2
X7gDt/SHnGDX141rhWTXReXiU+bmnryXAXb2zY0zyPs0OQ7xm1zqG6f/CPNyl4P9pKQViPrMAvpq
vo5IbjS0YgT3sWEwjhPBDnZ12iYgdRwm0Ppm6N8thvp1nB8i/HdzFc3T7iQErhL/NagHN7COwkrA
S7EBHv1tyTwNMLPotNRpuKv9j4wPpyfmFrdYn3mRfT1NJNmkRvCxuwEBc6EcWNpcFZgVYb9TP2d0
oMRTxrRbhf0OBgXW9NP0vhHxD6RHVK20QmOY7xr488G0PyUAguBYc/9YYE6iYjoPmnkSOZQyPFdB
fliP+ItFruhYAqAT3bw5vGiKhyKMKu/TTQFlVUFkHKUArJN34PFkhofEbKa8vjptROCAT7gq5LNk
sgBW1RTO9Qy//tJtsaSiqJyGXAYSUqIoTKqybYOBK/dg4PR7XhW3H0bhIxOrQZc36PPC3aLgE/9n
RxpcxXr5+nQvZXKCwEf/HK0IRZ1Vpf5kRIjV6KkY5aDRwxwJXkegvtGOotcglysZ99KNgr4W7BiS
VdP+i9YZV1kFzN88B8EWOxV4i5ia4uiWrLnirS0062LGrWaXRhWT2U8BehMMDgM387OdQJdiBvQ/
vEQV7Qksh5ARm2uTZmk1SU7jh9+k4odALsQ3jBll6+UfLHIkvX+93GLPFAYcmvRoD6soL/yZyOVK
I4VTClQOH5hJx16wOUbWqdeR7QSRAh8RXwMJA+AjDLKvl17cLhcrz16rLnlRNlkqRCDlSAoHTI+x
Ixmy0z+jzLYKBlpcjuoG9RJbQOhm5U2CXLZutXxFNYbo9NEXL0XwE98kRltRE7ur6y2/2X8XnCNO
J8vue1nCBxCdGOQdq/xeJtXChch0iNwvA/iqPH4ytvYas1Fk+/MrhVkGDly4QUMgmnVP07QOJDNA
hx34DUTBLcqaEjf/6i9cfKMX68zeqFMqo1dPhXc+KeZVYT20/RUdBLKK2Hte9Ytd+1Hizy+y7DKt
tCLWleKc989x/BFVQEfy+1VdzqXiAhFZsDQ6bRF7zgUIKlnSQ4WZVGHuVOdWuLM5+ilw7lLrtQTQ
9vURWETtWKaQwcKfh0G/CD0Xv6pJ1cGoR9ROcjGP6YctEgpXRn0KeohoIbq13slpRR/RvlLDj9ww
3NI52QqGZ+1rm07bKhquYKCqunDTm4Z7KVkj7hjiK/61my4ecZag5HpaBIrBuRnMX/U4bDTvhMKH
pIIS0JAjY2qebfvoPbXu7CREVP9aS8imsNGJio7smXmL8b2WfzQGJNrsrYyjjTEyYXdQD+L+rqAO
m6rjDorI/OkFkj606XjuZVyhU2ujk4/6sKcK54jbm9thSC+ShNYHhmieqvwgp4TkgxEUWyho3DRw
jLXina5SVgx736iv/RFmE702gbn8+ust3gtonvDpEOAkffvz4/mqjc26xTkj4QrAt0a/rOzAwwh6
19crLe7Ki5VmN2sVOT6Go2l8a1fMY5EwNOBpIKFQU9PZKYY5a7F5kSmAAp2GZqNQ3ZtHy9zJwNcm
wOWBNQu2OI609NEUtXFl/x3RY7dkL/IEZHVd9I4ZLfNDgZdJ1jRzlsPoxZPMjkhdWOYYQOa4Jdbh
mf5BWpHUm15DvEc+0lNhZOIEaEegoS2ZK+998Qs7Kng6FMkBas7eu1aquJ5MmMgF+jv3Ex0xwrfV
/iJuf/2BF5tvAGAwhHFk8qf5XqqoM4ZmIu6Q82OqUFbPDEsRxSNrg+050FdZldJZ2lSXS85+HP6A
lVdKiOIxeockBzU2hqow4Gbk/xd8p7XVZs2wSQW0LEMNEDKDjXqrmjcAzGRdMEyUWyTNSHRa1LVy
H7Fs5XvPlgur0nXsequm/a433lYNJD/38DyyXb6A2ZUiOblRgQomg64ScL75FuZQgW9LwIjc+z+c
Xddu40iU/SICzOG1illZlhz0Qthtmzlnfv2e8gILWxYs7LzMtGcaLrJY4YYT9nIClDLV9N5iLMwU
wl4hLPpMfBa24obXQbENJaDoE04ZkMKDVcMxj/GbeA70lTSlErYDO+oM+AvNyxOyoKFDYrKp1Ybs
mbRArkarqNRsZvBdGhtUzHRooRiRxKy+mRQ5S+EFuM/V0Xhos97iOs4HSFOBDEMXgYmE9CIfHgs4
/UkHsJsaDdLVcXya9S8MsQxtuExqCbAelgDycxaj7wBj2sEdjAwgVKjIXWoQsBBZm13V7XTU5YcE
pUq9thNFdIrgceaNBw29GyPaJ9Tg7tV+b68JNGEklH2RSF3FnqMqxIrWo5KHthKsLpQIrGxeN9Ec
4NLx+W7DTrwVQ+gyNBMUtJahi3UVsCydANn/hsFPU5Xk3IcKe8rojc10isZLGUlED8H2hvx2Ys0K
5VGYayxYAMiwmTLZBbs4FZzjRm/ocqpXT6Fy6YcPtNr/PgxEdnH8WpjfnpPN27eoQIq0LhzFDIbw
+pvGb+MCSJi+JiN37MLtODvNsE/GD1WMvVzZywrMtiksQnK7NeC8Ec1uzIPSjgtUGNt7V96taACc
WBRO4DrD2kY/H01GisBNAewbWdXgS7IGrdXQR7EAkbuELLzHwszAJ0a3EMkSZqvfxlxrQjU1X1r0
xIav7FQBNmEAKnvqH5k/DlDhsQLsr3pBU7GSeTOsXiIIwfd1DjObxmVJP4IeXdzz4PSbeQu7yxBX
eiiZGlY4U84ctY9E3XLVOsRuCgcVfU+HOVsxZX+g6YPiMisxRWLB1DzYJgKzENemCuuqSls8Vl2B
hsDcvrWSDHuLVxTpIY6fdO8gEAZ8/JAl25SvrQoqKh1gcDFYfLF2+PvD37x1ocIAijRcQJgTyM/Z
jVVYN/UcABa5pK6hI57IZ9RtRKhmNdxpCgKIJL+yfD6WUqiW6Haj7wsdrFgg9HB65NjAdx7oVogP
XQgDfrMqtCiuLY2MqdOXeMrKtcTl+wAHH6dD7ypFkQXLiwXHXLmATM+ZvAjdm/JijLkltlYDPGPN
o+cMs2HDh0aJHqb3lCLZhfFrk3x7tKsLhdNjKcRRpW95oUSM/o/PfFFwM5h3Bcd8OGBZQME2y8AF
3abpMb1Xs719Y38b/+r2GFNuEGDHG69rfjZRO+O5TzHjTSxgYP1RGohgn4Nr++8PcvNoQF0A4Ap0
QBQor/xcIfC0ykAoBKMlFbxi7n0gYmLcEuJSbBb4txnaA5/C52Ip7QXLHfl7Wy0mX4SuOOBDxTVl
TnJfeLv5TRbvX6q3IiYDuhHgEUAN7hdnO2+6OtAaiOGjBqR0fr1A3XuLsDwu/gOh5ftAV2dkN0nA
xCpitJ46BxTqRmWBIKCK2T0W+s1NaYA3gyqbgn3wpVj57TTOsxDl+ThutvAmhKMSmvVWr4YUeiSR
3NpTcK77C6wf6wtUxoigw0lubtbjCL0qCdVQGKL/vQRuXZrfHucL4v/tceJUaOVlhhohQ0unr6iZ
BANNqk+cBWp5T22RxYDXm+z7YFcxYpAIapQhsNn2+WfHTVbTQBWTg3YKErgPNT5zFVQENnoNJ2PY
RN0d/tbx8334q9WuzZOuTqIRbIHpRxUlqV6W4AABcqG8JPELixUbkInAUwcNHLgK0BjrhOi1z8SM
U3hdRyBqz1C0/vsL3FzjGoq/iFo0lb+WZinTSJyMTAVwYtlAQOodMspAa6dh9HG36nFvqKsLQR0z
CNeBiL9uc4sxsHHi4mtDRlJI4ztvdfNAY5KaQGvqoOhIVwdays/iVNR6vY0ye4nMRLIm8NErZ6w3
U2e3isNr9t8TeePzIpIAVVhFlUpGTe7nYabCCmYCZR8M5cwvwksDciBuepyd4AhXiKbvy5B8nY9X
C1qGJTTAU9DOwlteragoKqWylINqG+mTCUcEB5iNlZGi1zdHs1fUKI2PW6FtP+tw2ejSBNLIhYUm
CR9YQVii+tSbk5Y7HGjL7b9U82D+sx+lxIrGZVNUqlnMDWzGFeDbFktPYCojFLTNGbc0qHVrnj70
cqYxKJJVi8Y1Qg0QG1irA4+SMeuhBZ6aAPJZdby4f8/2jbUE3VQISqFYoUIX5WovlxA3kheguhi6
MWgfx8kHC68TLmhp/j3QrZWEcAEEVIjKo5B9LS0DJIKAGLbKtpMA5cQd7FeCfiM19tSsl1dds1mI
dmdI8fdB9WPIq5cbE7FbFnHKt4N+VpWXucof1HxCb+uQcfsoBvwHVqVCSFGz9DLpXofgFpgfcwpI
GRjnGgQv2Ur/dig3OJFRzAcA47kwvWNBnnYx2X84T5zXU38kh8e/X5dtxetVDBdn9C7hcYrs6epY
6A2UxuKar7ZANDEvjwRgzv/EUoUPAZrlzEgUjk1Xe0UNpEDqarlCyrFRotd4Rh8yMAX0swA0RFMg
lu8kPreuWpndsGyLIklTrr5iYHR6J8Rpvc0bwa3D6CCVkQsfRjONNkMVrFCDQRqtJT44pBsRpcQi
GeFZG7t1s8CCBsJl0V0u6Q0sMkPMQvYXXxZg5KtPqwVi047lFK8LiOmgZ04RZ8C2BR1N1GZAjGBY
ibuScze3kAHnEqD1wWT/FXjHvNDykhREO1x7QCpBSjeHPlA0/oN5KdTmhkijy73+HVTYfq8rQJVE
OIUjQYYVzdX883EYyfowgMIPhaQCNPkqPubwfJskxVXnF6ajBNG9AMeV1AJVusQ0TyCEyK2YPmqT
8xaMQfP0gxU01M5glrpElR9EcO8YI48fy9U0y14CYBvyPw4iV2iS2GpxBGKXtElqQUyQ6MCizJAc
S2tbS08QXGGKFTCPIoWENvFcWZDNBrAX4XY/OktVoy5xHhubSwfS68DYiWsZ6aCIRL4tbVZQCafR
5ITRCaCZlIeByUQwE+AlsJIKuBJpzEFzRuIMs0dGxNSrTQCwULWOdA0AioTE+kxlYHGAVRBRS2bL
AE1fblzOCL/YL8NPiXZgVCk+fpNnoBpSR8b9zHwtUE5jZVHU8Ni1Fh9QpAaRL8djlQo0ALh9I7wy
riEoyagcTxA5j6YN094LGkCBIlS541epWvPRZAPiZY5ZYQVG5cmQbWKY3AhZ7BjpVMkiWkWf6Jer
yMcz/J9M1GyRq9esQwkmFw91L5Vk0qMu+ygmM1UxgLRYIZcl1kGxmCnYERIKXn1nD8KlzQFHh8O4
gTFUhcTqhx5ecIk1yRsD5DIRExDlkUAzqCokapspMSP0+lPM5jB52mjJmUKT3JVgoQptE2ZQCs5k
W1XM/g9aujBsEal+rAru6/pjlexYqo9T+JngnVLBoHUKUDJ4bxxMOpmX399H6Bfb5eoMVbCFBA0F
fGh7X3NT0j4qgpxH4xNqJFHf+HHaOGGlAnvQgocHTEr5BOnNNdecIfCj1LnXQGiefUseFbm/n0W5
cZ7/eBZ2u/24Pnh9VhoOKjFp7nYhf+RE6CQVyiOij7FcfF7rTTFJUJq7BCkSbajRDksOBvcm6Q8x
ogU9Vk0hheg/rHomqy6ncyka+ASSPeLS09KFLsYANDIIrdI71hrexYQQI+S/QDOLJqq3FRAl844L
Jysru3UzJn5dHdRIQ9TzWAa1rQsfMLhwl+pxmJRnWdyrUw0f0Ji/FI30kMSFmyfaM7taIdVrhhlK
kJPx9Pc83ZInxDwxc28mtYISyc95wqkUNbEIpS4EjFqC7AoNTqDSkzwlEJQZxAogKTiNlONBSoAu
N7r1POuQlD0A+cA0l7gBRziEbuNWhzgG9Ae2qFAwkTQ9qVDxu5M93cjUfjzt1c0xBVrbKtBCX3et
j/MGlWOAkGEiXKWPwXAnIrjF7P4+2HUtlVfGaIz5iltBSGouQua2kkGVUlaAkal5u6q4c4gKm0AV
uH8a2xCeiwADcXanl+tKjrwZurHTVHhpp8Hg4gvQiV/Bg2oZZ3auueixHLFhHhxpiHeoo27UULTR
VPciOTzDCSLGDDb4PWiyk0ReHN0CNaE2/14ANxIGxL64ohj0FBILVzM6axK4wgFEDhpxnXLbWHgG
OAIy1WG1Q3n2Ljji1geEjRzT2MXND2WFn8stVVBrS4UazeD4GKQWVzn5jGMK4ITUunvl33o3gWei
FQJeAxXAn4M1CASypBuKbVFceMGe0GzmZxARdE+YDmVSOeWd3XTr0BGgHcyz7QT53qvqO0g6XFMu
Q4Xc3oKtDBYIN13a8k4y8FVUvz5nvw9zdbZFQ1hPAXwmGazciJwkykxD2E7FyzJtu+hV4VeK5ubB
Sgc+1khWswDHQqdPTvzyTwCDZJxk3N4TKRliCdq3YfyhlRFt6oYosI3C2ZfUKp3TkrYoAos2MGq1
LILxgv59UWGJowQsHsv8hcutVj12vMtBphRxJQ1ntwCfNC+OcgvNMXNyplmjM67I5pSkODlrdEiY
L64f8GC+zwqBzwJY2DENpWOEiCVLNpHsa+m/vxe5wGbk94yBqMXkOWXxOkdVRr7Q8uV/4WW6eIHB
upFqjvBFDatLpIcZ4HztBvECBOjujM0yh19jq4ABoRKAMuM1rjtCQAp7I1SXBDWzqwDNMEjUieNZ
m9ZhU4CkDPuqlhbNMSpHW0IU0kbWPHwuHUq/B+hH3nmcmztQBUBTAIMUnGzh56aoUnGRKgWJDp99
DmlFxx5CvpCWFabBjEINbreKvWBVNKXg9nlvDgvcj6JPPVdoUKL202S2gsshHT/+y4MhkdaZzSMK
9Wwev93YktJypa4W1VZqfDSH01qwx9RLeb8bYN7tJICMdm1G9QbiRxA2Nzx1AIAYav7hp9R7E+f9
/Ty3Dg/0T2VUXOE8iUrlz8dRCzlRUj3gVoBvgXsacjOF5AIt4fIZOVI0wub6zuX2O0MB5A620swS
BdmRdk0fUoZA6NpoFDcz7a3JhA0y5TaArtOA/v1uv4U+4NsAzSLIfrMmIQoYP1+Obzt49TYKd6oM
ou06iEwGVjfb0j8R0o4mIsmIJA+BRPrD4iY8kTbFY+N3R+OQr9EpnRSC1s1LeYK4TL1namanwSms
1OY8dcsf/37W3/UlPCsTbQZ/lEFCroXZEZtDq1Ix5FNlrjaD+ZxvN5uRPnM7kdraqqaJuYC0/3TK
nQFaLzCTgmWL9RR7L6NJt7l9HnoT8tWV43L7z4z25H2+s8N/Y83ZE6I8r2FO8fH4q3tm1Bph1BIx
36eQu1VgQk3nCK0cs68pMoR6MqFuXsi0bmGejW6iqa0Cb35ZYGeLGhkEOh8TgD8k5kgQQjJMR7+a
5mvlkIvoupEK4TGgwGAQSnRAamJW5+Ri7PunBM0gnsB1adYQRBNYNUqnv6f+62j6cXQxuSeY/TLw
KWT/rqXfItT8woZbxl34uJxiH0ISR8UDqlF+LDwQfejkKoGpjkSrrPBDKPwxo8mRh+woBxg0FDYI
9OsjGNM6iGD+frTfgGGIwAlMjgp0D/i3fcX/306LWG+kRFSyZZXAG5zzJ2Cps0wHOUQk6BwhsWzq
J5i5xYKyHeGsGag+F9zDmv1OeNhDMNVPppoDstXVhzcqo675JJxWhXJEo7YRZtJUKW01hcCNNWue
xGA343uDSZDqphGClylL9K5f8q8bBo+BaEOUEHaghHXdUlSmuVW5hcXws5vJQNLW/qCeQPRs5ju3
x9cbXa0IBXcZoio4jjPls58HxwwBSiBeC+W0et5sVHpKTFChvH1B1pSCEmV+aubhsb9zXP26svB+
GpoCbIt9/fPnoLo6Dk2uyPHaaC3Uq/KlN+WOSeioRoHTeHdnabGSzNU7onYO1gfYrCgUXX9Vie9n
g2/i+WS4g6nSeAVL2VVIHIGCKqS7d6b0N+pcw+HGNhrPODS/TDPScqnbQTCm00hVZ7Zk6+NfvU43
A9UJOjCkJ43pAgX2/59TGAdjXMiHS8C1MlTCt/0TDWWQ18owreEywQlmWq3m0JcbS5XWfX6nsfi7
xYpXRNSP14PbA8TKru5S6KUpfJen3KmzHwX7Yrc0tY6TCyFkar3Q2RPNs5vR9zvfke2+6++IM5l5
eTAjhuv8LWnzTBQiHq84gZA8W7ngGchwmw5HxfChQOwTUCIY1wzBts/WhrLt7vncfu2860fAW6sq
6va42rWrWea4RgjRM4nO6TZ54R7gAkulf8BFRO8iboUTtwrN4IiU2oJ7QvLOq3QC4egB2pB+F8A6
1gPdbYIFCk9xNyPqdroNTGdeUwThh+iihuDRUJBVYK+l+DOKERe0ULTHMiLZRjwOnRm0RL8HYLix
GSE3DyQvWALAuH8Rwr4tHCPCYkU7WtzVuZX2rwDXoV9ajGDLaR7Ujf/+hgqboF8TqBiooLImGros
P5dpHvNRAtgRjzKKCUBRyLszCnkHfat1Lv9Yxpu8ovInymr8ZEpgxKeo5zkh6hcPYJwLp1x+aEcP
ImV6vIdEgzi5/GjNgr1ksGgHmgFgWNjs2Insh8/ai/TRPnXr4gSNkSd1oD3/MAaenu469SlHJVF5
EF29387DPiupuJh/v+qveFNjhwCScGR2OlbsVfi75MDzFRU8JuPZemshWhOYTWZCoUrlaDXcmdcb
NwYGw66HbA0IEdcbsqunqUZ1WNvF/SvQn6jOgpoQ8fdb/V9R+9UH1ODRzQ5UNFV+6Qbz0zSnkCSa
duNCxRCpRriZhk0hPKRpBcf7rTI99LkTGGYhvy8yRb0Dn+WolbtAJQUMQtq+IAPT1p1pPr7w3FES
z9MM4/tNw4B99lS4fLDpitUA/PJSfmhVTErlMZOe4fVEVG4D0zmkLSGuRGPdIVaNEK4UnoGo6XmZ
tzoAr+Ex1Pwx9iLtbQDjKueh+HIw5IdMcoAJlqiRekL2gJoIuDd5sBEmU51tKKkkRUyasCKquoeM
usH79fSUS/Az6Wg9p3eWx+9GDtYHrgc0wrD30Gu8TvohIhUocTifAPGyIfm6K8kuQr2S+ONqq5LF
efk07ox5a5V8H5JdlN+2Op+ms1omZbqOGriAaXBrGXxg5TqeatW9yt6t99PRDQJGjykQYl3+HEyQ
O4j6cyJu3YeedvYFls3mQuKNbDZW6WkO+Hi4C+f/kF0gcpOQdKL1h+ScXSLf3nGWyyiHdD53ejRL
cqnJ7sRZENkluQ9jIJJvcvoROuq6NeFkQyZr64vELWhov68u3RpBOQ23j+ZhXn0mjvLS34tybxx/
UMGGnC1Y74i4rgUE9FGZ5S7Ip5P0wFMI27udq1mTX5HAbawtyCEv5T1B0d/VJcQE38e8OnKXtG5U
OEhMJ9VB00N0Rr+3dB8SJw+ZpzowhDd7q9hD2ffSwyKU1g5HeAcwg9jsvOWEloelkZHqjmFD5MSd
3Augls/Cv/aRw7QORLMQENuq03ipG/uXxgSo8pl3KlN70B2IEgm27ChQk4Qc9/snapJmaDb2YIpW
YacHjsjQz5Ts2onMlMLNaB+5BflITOUp9lOncxOzsAFI3M6bFLUTGh7Q9DDLdbgfn6Mnmbz6+u41
sTIno3BH3y4+5yyv6XP4D70w0Pq5g2z/02hrIl9DJyWFXxtBrElEG9S0c3QYnGjVrqfPGq/ht3sO
P06OQsGxwr+7loy75Txsx4FAgaJ9nz1kxKZm3pNc+M25Zl8IprDotUB5+JfAI6TtmrqIiwkZceJx
uwWVgtBSX7oVyB1IECX6UFDZje2RJta9JfnVd7860HXc/Tr6BSrLfdiS/bZheqHTNaFALMdkETKv
JPZOpd5CvJzmG693lCfp6RjtjseOkPX2nBA/u9Q7N7RjE4BR8hDu3DtL9qtkdf1ISAElsM/BIUWq
8PORqqUcB7nv+B3/GK7g3uYIWEZOuFZWS0QUCOk0JuocvJt9Qgiyz2n8D8yKLTB+0aG0JNhEkhYG
iTtEDKqXngy6eB3sXnUzSe10MLvuAUVjgIWjN+NcnkX4eVVE7nAtuNVG2rf7NCLxvzki+QvTntQJ
D0EBdOgGE+bI+IOUmmiJ7hWzopkDMaBDtWm2472GF5ITvOXvWdBRWEezH966V6d10cZZGccKt5vw
ruWqFhxFd+bZ4hVb4vy2W0+6s7z3JQxw6NATpkZI4IchaybElqSKxGjQxUT3Z86qFLpIlvikrfXL
IJhCZyqKqakUiRcAYvWK9zmJFqLJayZcJkiDv9ubmeosSFl0q2icNF1piMZEuxZtpXbUxGxtBKjd
6/IYP9fMIZHUIqkUMNNNUTDR2oIssHaZwZQsHETm4DglM0FZpG1MEMdjjszQ51xI53evukB4AZoL
YCjZ+hqhQGv2AmlwBUID3xw+Y3hPPYb71susYJvii/BA+5NjD+tg+59/XjV01VH80+yoQvIHnqQm
uq82h7x5tGp8Wmz/O8nWb5I+dixkyVUDPF7QULWrW6YDCJKLeJ3blZ81tBAeNQgSQMkCNhUVGeAH
qQBmQQzNQpTzd1T5lWH8WhUyQjwVSSYCiKvtCvCZ1pdsu5obBDzmxsxoRs3NBho0O2nVUpUOHiiq
q93GNPvV42qzKbeb8n839iVsyM5LIsISNcAAP7CjC7JNyIP49OBba/CVXppHS7C2zas/n/yIiCtd
oCDbT+TgPv79JgorTF+9CcqwzIUK5VGcMVfrux4j6BBKU3B63Mh+Sd5SdwfHjVNIgC8gHwuBBPrh
JFsosrlvXmJ6zuKQU2rhL3ys16+jl/87V1QHYWOXWTCvi3CP4xqQ9ggqnL8f9YuW/etRoaoFiUbU
hqBD9/NAavSxk0ZdCXBGIqqwF2+X2d7HQAxqQYdHoZiidHc4vN8Z9ka0gOOPCf8o+NxQBvk5rBBI
Jd9HXHLO1hArOEre4Kln5goEs2ySQbcRqgFnaACjOlWQcQ1EsUy6DQeDSyi+nFNbupv/qmzI65n4
/khXyy9sukTLhXneGa5kAxu3Q6oGiB76TEVgJsNWaRwRZEucKxtAf1Y9zmQRMBZ7QdRv2KK+rhpH
4lYKpFlTZ0xdmQf+pRB9AxCZTWE4lUxbi0fFdySdRKDo0iDK+AzOKfQp4blReOonzzAeQNeArUOS
cyQTHYZksI0uaL3STuOjAZ8cMjIHGRM6EfJr4BUPYHv0W8gK1YQ7cug7nNJ+nU9m6YZP0jOYLuUn
zG5VdL9hESrhhnCzwZHmVRjugsyDdAM06swiBBEamI5kx3XbajlC+WTAVc3RXoZSpyWG7hLbLBtp
N0O25iFAwp4Qv9yITB1QF41ALm6p/B48qIwKur3MJi+Z3EcHJU7oEPV2z7kdpiq28xKK72jdExQf
49FaBCtUkUp5c4+WjlkjtWusAa4xlRkfWgfbHk6CPJk/ioikH6iex7jcUqqexAfjOL5UOBUUKnN4
O5Kfw03s1L52HDewx32CcsVbxoNS6uaYyMGKEXAkpOIJqsDLGwwNZ9GGEAqafNMa/Kf3AWdyaWMC
QDBcaocHOhPFH/RgzyL+KL3qyWp6U1QfVQ4DbrYPoIjpiSnITj85SKoKZYNXjd7gHg77U+A7tQ+0
o+KUDnjiQ/gP3NyqsIAJHTUXmB3+IbwEBVxT7TjdKtkGv+oLq09rhOwxEf/pduGIRIJjFGkfKkR7
hV8dSy/eT6/RVm5MFSV3NPNTmotQi3NmYPOqdc7RlqPJRNOHrqTNRBU8+kQUX91pGw5Kxs+4tqDe
iTYI4CyO5qtu4kSk3pUv8TMuTl0niUKE82TQ4VDbfEp52IR/SN781h2LA/+G4kJcmepW2XMviWir
LRuMU+iEzze5oXCU4QyJvuEl+RASIr+BWwf8Vye/6M2B66ChcBGTs9j5SrceGxPWMsA8zWvJhyf6
ESl31DjwbAFNCHgEEVyTkfb/uEPwXKEB8ZE4wba2pdxEu7aEPgq61rzX9g4KD5m6Qr+t/lfChPas
vrMvjAWBu+Fo+OUuL4jxUu+U1yAggYjjZPmMEAGf2r0YmZDdB51rHzrTAQ6iK/5Zd7sNQGmnCiJs
ngxE+Vo4oKIFgC9sZGirgwFDsTWVkRpoiKhoNZpGZyYfnDeuKjOCHa9pcG4+rznOHUB8mj4ZTXtx
iskKpLfhAjxx3ToFwFmJPY72PNoT9kHkB8CLKVD3ptE5fgD7MTlPoDv/M0J4ppjdC0KlYbZhOs+4
g2/FeZJIVhL9En4OSEJRSYChV2A1Nops85MWAdgDLyJ3mh5yxW6eaxeJxIbfhtvgIB6KkaAil1wS
t3qdH/g3JhOFI0lDMYAUA0FO8or+GNXm7fIM+aEFqv/xZelPwisoB0BNw78RKnb74ag+w1rlICO5
xMQjKAtJ+g83ag+J7hXo3uiyBZfw0YiIfp6e86Po80fUKwDO88tHVEzQdapFHzVdxYT85C5Z88eU
R2fJytVNlK74fp+Fn5GONxdXPBAqzvw8WcJGVpwo9HTVb1AH5umI3xp2JF+Nq9H9+566FQ0ZTMYN
iAxIRaKt9/Oe4kC6bHgtxQ0EzNBUk7SFDg+HiwEuovgRcs3AF7ZrJF+cXiP0vBMT3ai0YXimsgCR
2N/FL6NJlUYJQwxfOAmIHrBmHNxlNGFuCxRuK9553d8QK2juAnSATiukbVAyvap+G0lTlLyU5uti
zqwWOD4dPDw578yiX8y+eu1h0VZyb9Gcgw4pH8fQHXt9XUI/KItHmCEPzzmQYt1RzeB7nrVbOEMy
zIKYow4sFgXAWNGdws+Ngr0ASTPUzmHhCOrRV7HmW5I3imJZtKUhnUx7J1P7FKMmkm8m7F2H9N75
4YANoW7v5HFfeJyfwQJGhcUU6zSCT3ptPzEEfBVD3q85wwSXxclYGSsErafyAGdMP/XzTWyBwbit
/Yk8aY66gxeO2W2RT8hred2eMjfgSXKAB9e+ujMjNyr5eDa0n0Qd5aLfSjxJmQl9GOrNWdrplr6J
X2F1sQ4u1TrzqnVnlxa6bevBrjyDRiaKtqSyWhvsSDP1Xv+p5kCeHKB3ncZVTVZgGKzOjSlvd1S0
OyJRWJXYmSW6paXcefKv/vivWWX9aRXNM+jRsO3w7VsmUyDFiFWbs7jhrXYTWvB13MTn9Kx7/Evn
Z4+BDSN2U6HzKrAkr8R+h7jSynAbG1mke89I7kYLETMpA3ogon3L6lo/nwcID8DR0lE6PSpkUxc4
loio2DWR7J3ndLDCWmvGFs5o6JzbvssaineOn9+JBConOggrYG5oQEBcFbiiROe4zAjGEypSkvtW
04+FotC1Cu07A7Ew/3rmmYgF+iWAdYBd8PNNuaUZlL7SYDtrFSURfbtbSUeZ5F5AOnqPQiWxx74e
TeFZgsTUOFGh+zka2DezbARqdB6QlHtAF6ROtNNfOVJuI4AkIvTcOIrrF6tyoXuB/EMi6qWoFvHr
xqnfYdHgqVZttb70Xt85An8jW3AEKgIMCUBJYof+1YlfaSD6zKMyniRSEi/daJbjc6bi/T3hN2At
GAYQK2baJOKEv5rwqp3aWSlq7hR+QuqJPG/S7WVXUkg0fnDH06l3Tt7RET3irHl7LTlb2u+0V5F8
fur0XbpXu2Xr+Nf3+PYwbBl+23diofNtboTTCZ4PJiIjh2cPAjNY8pJ7FUFWYb3Gdv1knP6eBXzu
myNL0KBCHggk1VXSNWR5EulDy534w6NGVMe+aC4KmWdEwBaWg2qDdIX/HBw08hhH9OBGh893CNKt
BnPVAyEDLLTrVofYRHhz/lz1yEjIZsPK3c/D82rl9qv3d8nryWf6cHBXyHFXulOSwF/sZt0+5qQz
AR/rXfQMNjC7r8ycaPjslbeYmojVeCk8Dd7MFrqWZIBOshuM5qZsCToaYUwNHPvNi+YirwpwOIDQ
YI7b1G2JipBbJ6fp7XiMJC/rCGelm6O4X7at/WRkpnaY6NM/3kNt9ggQ0BsAu0Q1AaOlX7igvjPl
/eR6HVLh3eQaR1T5rZpGO9xqFSoc9Yf3EZxyeszPH8kbVPj3H62toA3PfTjUigjlXj5fE5fX3ea1
QuE5fH993SrnV9nGt3x+kaho+i/1euv7n0i5nkbi5+aZd89bS99ZvV0bJCMFQdcR2qD+yzrKPZx0
3eOraC4XsBlArLpERAWOBz/JgBoAkMhKKaP73q4QR+ZPBzPyz4Xlq4azRYxJYMf+gj9apT0D3fSZ
bUaSOO937uTfyEm2c4FF00Dsg5/Qr6pi1IpCUBvDOgF2qnyfAWyFkmZvLoofJuumXHWlE78EgnVn
Ed86pHGMaezeQutXvzqkq6YccqHIptOjSDM72A+r3ImJga4AapSmsmms2RZoZs2uttdQG7yziW5A
e/De38a/OrGmopKkqi7HdTVvgd8kUOFHFcWuJ4qMsq9YrCoJ7jbkYKYDSXMavP09Ab8FNdnEq6DA
oZiL+PEavRBrg9zxLYLkFihHaJkrT51wBqlE0tlDtByiZthmbVLDBvoeWu8IkwXhzte/GTtAKwrQ
O8Tp8JO6OkngnT2qCydG+0I6VioU7ldD4w78PjbMsrJV5P/BxwiNWShYBqtKdrhHeYDup59NRwh1
69Exh+c5ijDZMxe4fGQrr+kbnxzU6s5y+R3SCzya2RCOVNE5hGzRz7PWaLlmRP11xFlrkPgsmy8P
mhfdK+vdWpPfR7k60Y267ItlmYQT5+Jc1YiNQ4l6x5Q6a8dK9/6ZuneCN7bKru8QgAFEBpxBp+e6
emtkHafny5ytpenJkDpS966OS0Tut2l8Z8WrN8dCdxkIRqCegO74OYeKNAHzEXYtom/FBHZENfNH
42H8ZF3utWSrtLCnVXvGViQyOQKqYnIksw2IKK8EEjvVaiIJYovw64p7AkyLVlZnMQXRV94OKa5Z
BWH5ZHfmAbeAzfmDJVDk1S5PuINqd4fmnD+E+AuudmcWb8YFcOn5v1e72swGvEjFaRra8/+Q9l07
jiPLtl9EgN680huJ8lK1Xoiy9N7z689inYvdKrZuEdgHA/RgeroryWRmZGTEMr3S4wQ8C0quSLfK
aqz0KMAFHv5XCnmpL5yDVPBWAba5QTPnlKu9FVMIwUDFyx+EisqSCjdfdQ3i+q9sEvY6NIFQLJ5x
rrj5/Jz6JpAGaCiLwWUmn0JCGEJcUJx4Ba8k/5JO6WvrudJOkLMKimwa2jY5JrnXhg88/bt4gNQu
zGNbm2cMMIGnj+5FgtPYbCyrpOb0BoRpiAO8QUuKNrOv8ExprCeX56DW81TpVfqFSdQJTSyCgUfx
FaYisBGqwUH0oLRqcVv2BQU+9HlJlS216rNuHMiBsikqGzJ5o0VUsgidtIVTjyqqM6BtryRb6YM8
infuo38rb+0aLOHpmQToOmitMKIFZ2mxUqWEC0CiTat9A6cJAlyjnmF0SsBty0OhdxRVNvTQnoO4
E3pQ2aEVD7/H5u/EfbktJaCnMTQULJjlRbX3BjFMIxrryW5UBrgQRB2Sk1tFsAq1U6N96KT3VAHz
EZCBUgWPSuOU1sKlz2ZlcLjd4vLx+yPx32P+9kzszzUUZBPbJyHWeLbpcnnoZOJdvA7nBpWnChYq
gZqR8g5zVeMyWiBTAF5Bht0IkqD2Ir6SyLukuX4b2p2J39pSm/ESantvd8xtaDhjDZmDleniNVDC
Q4yjeEYqMma5jY1CA/RMjdT0UOZKaof4T+JuQCwmRHj0NW+fnLJT+QkpLIWyj4RMX9Gh3UhObEPd
gzFnLEuI73Ya9ukNhNFLYQCkB+QjI0uqhxSVQUI556uZRdrz9vUM3LXRhWyV7aQPG8B+8DDBPlE5
BzV1nVY8tdmBPLuZVOm9hgDWdnjpbWEjqIFMOjn6sJ4GaJDNySjsWYROmJl1fxssID/CA+roR2g7
QwpM9v7otB26FYp24GspiIcGalRGAIBB7JQXmAwiFQDL1ZxUaCPpjQ5ZGBtNArsDTcIdrwiRFquN
WuyikKF5lqcGpxEdhVu7hXTYrkby2+nB5iPdicfaxCrWJJ28FLOKvIJW5yY4V0APALSoFpdWfqGV
6sSgBqiiTaiwWqzd4TIj+9p9ZgqAXpZsAD2/cCpguQUqlX/KzziW0bwrLzmufYAwoCSbAQNhV8Zl
gya4PdxI3ZMDOUCmSiCZjLeVE6iSFuiBukd7470GxiK98GqgUsjegSW0qOMfG4XfSL4lDou/oVaf
sR45pJOqFEBBCpgalsYZbqCRMix5UfYY3kLb1z43hQ0hSSP69E+UcgmB5eFsyR4g2LAFs06wO0N4
hWEjQiynpMioaavS5lt5c583zriJnPrU4S6ADDzVgzvt9CfRzNzojoG1/NxpaSj7Vv4izXcsQNAV
f3/x1QIXkeJ6idD4K2StVlm8iqcS+Lq9esr1V7DAtXdfi435SHNjpO12o0GeVPENyZWUWw8UPp4F
Q3qo0RR4suDuApdneubk8Gr+AgFoq5J91fatyK3VT0kZsNd5PdB8Hf7AGRBLNqbrC3cSpcVVO1VL
KzDhg4oPy24Prh0Z2rgrMemoEUEWXamtr1O5sRPFLHFHJc+iJ0+XyPZ3guXy+nt2nRRxh+it/xEt
T29QjjYmLTIFVubNJJW7bajTvpw7FNaUpxUquDIWbVC4rI0G6tBzUU2b76ON2gKJerVzC/Oby/kL
v/Mtzsi+RPmPr/yJDaPSsi8+1lEYsltrusf6B2r6WhTJL4fm0MHIvsRFahufQN2W/VNtjkdsAVXA
7oz+VBYI9rTmQD0A3FsFgAc81yupprsWWAnMTC97yB8cwvJ1lMgPzDsI0YV1BzYTe7M3Y7V9Aw4Q
s5FhH+LdZPFlrlXkKi0H2tXb1tfiHOydj1QH4NNEHRQr0cgMT5T5t/lnzz9YRGeQt0GlAaEKWUai
CHIfKrUbnUE7U9tdpAHrJ+N28U7ITqJkuAICOGtwVmJI6vX38PyErgBZfDij4jYDICS/1DcXqHYg
4V2fXVo0Gr58UzjyZ3TUS6ChaoW4i+8cAaSKSZIrtW723wYsBobWJlCDqKr+w8mmvShpOTqqL5El
maWG+7YyM2dmiFu3IeQ3ZHFzmAYJbMAlmLY6hUEzC99MHnWQjlGYLFEpEeflL/c6GlLmZXSoP9IG
JKiVDBS3mifp7uPDLvrmPsfXSSGE8IvSpV1ynsCGabQOHBgIEVwba1B7G4Jc8lb3jAY1BMT6VCU1
34FWklZrCFG8HJyTc/+KRq73xaPAxdjpcUJpS5deECJfcgRZEoksdN0tSs1J5IHotFrjC/2SvIJ/
sxF3NQbFmc3KkpEdSVoG2xFlWpRzvRNMWTLIz9Oo1Yb76up/DNfwg+wgGQBHz7mMplymL8SyEuCy
wFS0S+R0mNO35nO4kGdIV67ltc9KTI/zNX/8hxLTxAxjwYn4uOm12vguNH83tUuZu0wdrPxYovBx
A+0YX9YI95LBGYQR4UyFeg4Abm5iHhLr0HYyqQJkp68Cxea74T8JCdBYDDoeuJotewhiDD5b0HxX
zNFJE95zt3SRcBuUK2jZdbBLhbVpO1XiTa9Hbq6iKShPmlbICgnGEEKB7euxhXLlLlq5yDFP1xkL
/Br4MgyJEvDPeRNagqnzgJzO6DOD2RTpk0kjVsBK6GUI5fKV0mHdrqcGzloFDc85MnoozDBabUnI
IkzpSjqStYZFFZ/dYiXAsWc1Olz5pMU1IKUbOpiGprwk59hFQ/uE/nwpI8Hfk4NMAKdwKE5MJgeE
6t/HSGXe0CeH24ztb1nZ31eaANSCzr6wc0GrVqFk+i4ZqJNlJlBUjBJok0brqZptR4MBgtjT/Hc0
Gx0SzifyaLczCkTUqnDGghUqBZ6Si8/wxmClw7YKbjpIXVlF1AInPdFqqoa7ziCQhiV2skV7W43R
ieTvvRzSymhS+5UA+mSpw12EZXGJEygaxfSfn6ycLYG80puczotVD91ZIph2YkhaxdgbYXUn4HcS
Dimgbi+9dCF5Syyx/vl6U/OVwpMNBApcaeqPvz/Wky/246kWSTfDZ9U4+sPo5KlDAIU2Ah2NxV5E
O9D4UmHnTSsDck921Y8RFxUZOgy8FtouvVOCTsgVk14ngIcYJOEpZchpwfDVNG4G+CxaD3I5O1tX
yIN4gwlVWlSK5I5HjAmDZxotGN84FkoY1I2H2gga1QnfvwDUrk8oxsaA3Ez1sSqB1IsTYEiMnrPr
LpWjnjQo6krGrOJhGKKDdiZwj0T0Nruy0mllMq0ot1SiBMxRmp13PHA0wUKnM70aDlVHwjopUmPo
iP/+LdZWyOJWWEkxF1JhBT4Keh3AAZukmhlrVLRnnYwZ+IpmGm6eqJIsjqiiiDIuzwd0xQcNWhmR
AJoCdQILZihn13vUbUUrrFcC1uqoi3VGMF1KEFlJbis1NlEM1PxtchwduArJ/8UkPrzeYnmhEFv2
olSQ2xGXEUKhrcKGY/hKWfHpGn4YZPGl2oSsJo7KBqchtlitEPSJuf/rjM079+ForNkQvrMMXsR3
allyY4VSMjuEA564kmE9DQF/X4ZdnCVZzAa+n+DT9Nr8aTyVtnpkl/Ht9w/zhIsLwv7DOIviYygQ
o9SXLXt2kGQ3GxgCmLqkM44vHyVlv/+TuJqWae3+dOplE5iZ34d/VnP5Mfxi3ZdFV4ywBJqcor8N
3mvW66F0ZYprMKEJ4DKxUfXfAmat+38cePEhx3hI64mb51dBaaUDayBSoVr1Pm0/Vso6K8vyG4D6
sGRSFkI/Zd0MDiRWxW5+m5HUfn+btSEWswj8gN8lPDk5Xg5a8hdUJ1eLU89jhYD+OvjIgOcv67hM
lDJkOceKTp3XfqihMquw6PGubeNnnXw08f8z0nLpVyTdSFHezSiR7c4CJPCQD7KFBbnXZBuwMPtk
OuwxMtakCYV/M8sf4y62QiV2MJyW8IZgnSDS06gPpCvb7fkQoFl964VAluFn+BCh7i6VRD04Fexk
AR9NRxtLQii+snjlajgHu0WajKMEwCCQamAkTc5L5mHVtdCnFuKaGXBA2lDEYSDLVTaHdYfzf5ce
boEAPYHwB6FOeglGIGucvGGB1Q0GtUgYkNypm5W9+u+r/BxintSHV+EkruT8ADnaIFw8IGwJh0IG
OxYrOhn/fpufwyzS5GioqAwCJ5MT01Cgc/pWg90o0cHRYGWgJ5y0nyMtYo9IJjk1RALmjDkK0x5l
SGQ8UO0Dpln2APebkCl37yyNGlp5bZgDFJPaDkQEFpngGi39m4n2c6H8eJjlbsu5rk7Eou2dvIAw
R/eaoVIh0k5FiHosguQINeqE84x+QB0cjfKw6FQurWE+h8s7c0xFWsFxK+Tdjg1RW52XWV4aZdAC
OAkqgvfCiKEWpbzWNbHaQdG/pRizat00J9Wea9WsKXWY1NOB3YWePHCCTDGAnArvmVduwll5DleG
aSw2RMxsvHQ6hAEaVRKsnym7LgHvqVI0MUUgLd8gS8BDZgxUGT94p2hYE1yhXPjhFYlORQ6st3Vo
JvnDF3B6agEHHCp+84oW3uOkW3s+IHTChvYvGbbliKI/iX5NXgiOyKNA1O2rwD/U4POMPgwG8JYe
zPfCYI3S/m+y+fNjLJZ6hs5cmMbJ4LS5I7zDV6hB83O6Q2JCiFZ2FftvhvFzrMV6r/gmnmqKGs/s
nZNfJh3VDvle6G/4gihIpwYyduL4GSvvBrM1wC+gFNDX5HKzAZBKIXetqmkKo9nIC75a1Maadsu6
076AyeHK6faE9/DzSRf7hUlTvhaCYNwKu1rDxeGr1Uq3Ozd7+Aya4wWV1i0LC6F9b1FbEb6tMqHm
Tm7+fsauRCFukZDlmdimQopAR0A1n9/+70me8yuxYSUILZMFtmEksmGxAFLa6MTDMB5xmA+jwY5v
v7/Oykr7BiY+BNVg8qQSNjz0lr8kBQRh1OIGUxfgngE2Xhnp6TtBZXgWRwU2b3kUDQmVTlTndQ5R
qZmok5RRNCZx5BVJF8zGguHhu3cnTt6Bt6MP6T2iIR6q0NwMD5p0VgkUyow1UgusYCNt4rf8jfig
ADaHx8Kht4at95ajbFDqpTUAvCHRIMwS5TZMrIDbSNJuBIl/UmYV6KJ3J1br3mp+A9YW3Zos7RKe
k9daCJ414DGMGXXa2F/D9EPInHRD6wKwShzYnBUomdW1fUk6Xu2bF440c+IwljbHrCXE/9aQsNYf
Jmtehg/fheKmsffDERfBuYERvXY9oUKWGacR7RG699JHR8hLrl9s5szjn2PgYdxl5GESXAVHitq2
6D3C4w/F3BqQ08zsbHQllMQMV96U/7eE/ONNqUW6RTNJMBAiOZ5jEj1DHwCvl8wClrSUUxPCZarw
ZvmH41H8OA6o1oN6KQfv2y0Eee677xh1tAhUIolXaMTdYW4W69ofEAFA51MYpXrNYoDhZk4UKKKI
UODstNYVlqhr9zT6aVz4O3HfN5yHDxaXhThkeTZfoFL5LoFJfH6zLMPYa5mMqqNmX+zDl7Ny1f2u
B/zyub4bAw+jJlLYjvmIyXOcnd4f30LNEvcp9CmOBgc6i7LByIoJgFG6O315xw+TPn5cK/33nf0E
zfTzEy6SzKQAvIRg/XHrfSJW4RYVKJPDCDLs7e7+nnolVNYNbyuDzoH2t1df7JCyhJOjKMaU0zZv
KX1HCg0D4G4Cb6S/wL8V+mlJ3a3EsCfI9Z9vutgeHSn6LJn3qBNCN8Oj7wVnjSmc7PLUIpN0000D
uEafKIJxlN0liQAiKagrfKZG0MGgOXhYX3gWYizdKQEPi+2nlTPyidzPzwdcnJFRSqZDEAqjI4Zm
DHnaFPbMM6mtmpSCi2VuvHbJgWUgJ3oUB7dvKDkD3ANSXGoBnEY4XntuRZ7n6Qnzd2MswVNl1otl
3DKkQ0Ym7qXo9ROFhmOzDI9g2Py+KJ7mMg9jLcq4MGbmcty5oLiNYjN6cxkkQDW+tEo46uYKWHu/
D/cdm35Zg9+dgIftx9aVJORZT6F6MOGymO2inQRcxnBHR3UlTj4By/34sszi3SQhzQamanqHQtdK
gOglJNnqjtFgZiJKkUaRI+5Clc5Ok5w0pTo5yIizGeYJRtIARmgHurQE+hLzBZHBMn4vWlqGlSo5
3cIOqRKOP4mHaHE5qRBVWVmWcwD4d544moIwPYXCwWJViiEF6zBpvh02NtHzoPFVspC/rnyNefP9
MsoyNQuaxA+aOJ7PLvbgv6qpmwPamzjAjyjBK6WI7/0svfBfrbn/vNsyVUuFKR2lQKC3zC4AS2o7
kQDQyTxAGiZ65b+/4v8n/vwdjMYUPCy4fuwln+sjajvoxE4CXlUJVWYmQ+47FR0wgAUzsI5KZdK8
nfiCDEpJV44cdh7it1lerMMIo6cCFfYOMyBd6tDs9wH7R1E+RY0fGjZt68GQcMfQMI6AlHF379gj
MX7GVaKks1EYM0Iq14ZNlUyBjRqOnQKh9Wp4S4HA5gHcERSG3nbEFzReJZpU25624hoo7ZCCryjk
BUgIXfMthEVb8BgHXRhcKaahI/onGdaI9c/Dyd/ZnpOlh9nmWZhWhnQ0OENjJJUJMXZEdgLCuLII
8uVaGX714y6O0Tznc7bIKBr9LogdqG+ErJcyyvFzCbYGfqOHkgAtJ3Yvf6zVvJ5nL3/fdHGYpgJf
SG3HTk4KRYfUzqajX8P3cOUoWNugi6smWZdwZKumYVZVzGEZwIOCi5IHTmtcbX7fKU8AzgiXcBuH
KhQEHMH5+fnt+rSNUypi6S0LZsScjvEKJZ8hGwLkD+ByjVIpayH6eR70MOYile2B24v6zqe3teYd
crc+CCbnQF/rq9+A+fuODMBZW6JPT9eHIRcBoctHMR4aenIguVsAI9mGDspVxWRAknK9YvX0VgL+
D80AZjJrDv+cVDqWQrGLcd7x2/pLcADzAiZrRh5F5ioM82l+93es70L0w+bzQ69sOhF1uFkrZK44
Va9i/sqVzhhtfGIH5CWmeiW+Pk+fBPhNQggLci/C4gWjhhE6akQA4gD6q2UCd5C3s7GHq5Dymmk+
ls1htef3/BP+Z8wlFB82D9TId3PQA8Ipdn0nBOKZcFPlnQUvAKAFSoNxoIJC921lj1BzrP4nlv99
XXHesA9z3DK+QA8xNsnwEpxJG0aVKkREXDhipK9wLjhEH2lixpPm1zL5RQMUmJxSO3dZW8RN220+
WA3pHD0o5YUBHs2BetI1Ai4SyqwAPRBKbEDAQL5ZqdVcSRXgQiUzcjU4coDijWauNpqHgDYAFU0c
MuBW8z245CYqR1aj8buZn9wcQ4OCywYw3J0twIgauKHJwDVPl0AQgSRhAh4RMF0ACMPTxCh3mdbr
0LW/vmZzywgFIJ3UATsC8C4wyxPgWyY2ye/T+B1K/plFMElm8ABU9vjFHiQ6OuM8v+qdxuM1IYKS
QHisgB1uSwBzhVwmA4MG2zGyZlH6W0C55HiYakdia4vLC40hoB0DKYduAPg1ctlh21fXAY33EfTk
sKZgcIE0Do5IJG+I1SfDo+PYgQlBqGLOyuUoqfT0madAxxeJCs1tNRcChYajSyT4Ss+D0sq8ouYP
twEkxPee3otwKuHLlbzgSQsPAfdhFhZ5wUTlfJxHLc5ywP96DYL4wM6GF8+koCcBXNDvk/489X4Y
bnGWSMUQEpMUUU6W7qCPi6ArcAYFjIBfAnfM62KtgONssFDl/33kp9v1YeBFiOg5pit8v6O2tT3X
RuDZiLpIuzKbTzMPaPp84wAYKMj93JiF1FVUE0Uz2qCzQjArhUNi+0j1fn+Xp8c+bJJm3WvIgrOL
A4sowwQswv47L/fGucrcUSiEr7mhs+zaQIv3ScaJ5XwSuJJZexzTBjBZ7I52Bz4GpDlQ35sJLyjn
HD8/oYWhlgo8YjG5JX631kCrUMANwJ/NLAAHZAgU6kAzy6ABqpQ+/xupINh+MxGQnz+JBlUKIHFT
I/0M9NqYNUmYt0RPZmg19OHyT/xk8FVLFZwSNQaAeI70mGpI06Ponaj4o+objdFnQtj8xMMLEjK9
xikXG8Aq+VDhihXPFXoZOi+N3m8JJT9Agjk3U9eHz8EbJL2gaYR2faASeBa0PtTceD8CtQ7JX4jK
uJBq2WM44CUxjusZlAp4t9ZtpPcOqFrhVGut1qgk3huwf6jWvYC0jgdhDVjy4LfCaw2dRsDMjcSa
J5SQ8aORK87lMbAOVWhXYWBBCwEyixVJIYDSgzgl/hzKqIjPrDICrNlqnU4eYvlFNOa3TdT5B53x
uP/vZ0FURa7xKZCBasYRCkjK5/sxBPGGMhJ5j2ucLsoUsNikfMmBUEZajNOqkEuLscMz7ETtXu0B
8MRlRH4F0hgAAq1FHvuO+ysAwIkMxoIG2NfMFfY3t/dSBaVHngkNLMD8A1RpcZXWIPqlM/hJg+JW
9usfYIEOJLCjKO4BXP5aATqKftE31+cr1/G/C/kSQdT++5cYsL8KlJEWaySxsJfUSW+B5ex00WCR
D4IyKnOQExRUEZBqAijfVE0BYotRSaZVyYZ8FmrJ2ev8K5yRwSmCHqf8bp0t6Bb87xyCpgKs8Yh4
R8iN9XY+arcG1NDQwL8g5GIIEHZGfgRQu+0rpDriweE4DlR80ggajJyQ1UMlEM/fYW44o1dvwF8D
9Z2ryp85s7okWoOnYm+BvGnV26BAkgQ/LNAABrqt1zGf580PIWFxE2gbsZuFz2modDnQZtsU+u5o
aIXbHG1zlf75NMd7GGyRf8SwTy6KjOwdKJPVEEFsbb++zM0/Ib95oK7ynZ6XK7WI51k6auuz7QLs
4b4PsoekZ0QHsM3ZGndoxBkfsdU/BDvampDEhjtfhWjImbJ+j7Pze/yTITwMuQh/04jLCBshzqIG
NicHSJ9pd+5eJm+/D/QNVPxtpMWVtehRicikoHd86MAAKzhAh/gFPlicWW/jo//avcduAVxPbvtm
YUWb2U0AtXYwGAJrSJwCTh37rvxDBTCajOXOzHBh6nUacOQtSptmosO0VjU8KKDFNudOWOoK1I6Z
Twl6MBlUz3izutc76ioZg82CejCAmEAduIMANSRQic1YT0zRpNXmEO4Dd8bba4zRvfL69Cma9Z66
UtfmNT8D85x/RJBCXbvoPs/wgVcHfmUmdJKLT8HWHhHmA07WbwlRWAy8ES6hkFYjUwo2qMztky1b
KxI0w0Ae+P3rfC+txdehSdybZtwHA/22xaU0SbOUmaKE3M41m87yEe4YBJk5Cw5Bmfh9tCc5xI/B
6J85RBuVFdvCF2crlSo81UdW7SloJI5nqBRFK2/GPlnhPwZbrDsm5buhLBhi422jjbQLzqmbuhW0
m3DQmqnNOOVWcgEcZvfeftiU12hPfpW8HH1Mm9Dpt/U2OMVb2go3LO7qkxvuYeoWgUpiDBCPM6TA
FHWoOpIOdugu2lb9yvPTTyqUP55/UXsJZ+MYLi4ZOA+8vHTqHWohliV/svLmD+KtYpumc/j98zyD
f/wYchFpJT+SsoFKKIdOGI18RfhQ2JyxMgnialBoI3EsdddEKo0xODLkPZD2XA8CPxF9xY2oxVSm
rzzQ/I3+WZ0UHPaAEEeRVlhsjaTkaoh/doNDnaYTeCxguTFoPnpKJwDnYYbn1uECuM6tpfJPF+rD
uIu1w8F4sCEErndIwRWrDnav11q8ifkkk/ygAIcRQoRN2NLpEf5+qOLOOClxUMj6AFYuqocCPNKL
Nbf6tYdaLAimpWkfGgG4GqueHTtvseZr5HbOrSAohrA2aKw+uDGt+WCB/f4h1oZeLAyP86KRKEXS
obztCHGXgDMZXGzaFPBSf1TRmY76NWfnJwBQWGs8fIT5oR5OxSLLa5oLOXpbvQCkDzdRbpcGSodE
W4g3NdLLTt4Hr/ypcApzQqsNJVA5P1N2bJGQDvxOA2vz93mgnwaVv8+0DJdM39BcXaA8kV6nFyDB
hR13glP7ABVmHrliBGFyJJHKGYrI6i1wk7mxIDMiutSEGhirJcU5YP6yP8TFbambRng+kLjhMrtG
HTbIppVGHpQqQQ4Xq9LK2383dH4bbrECJ3idxsmI4fjDtIFwv9NrkcK7PBj0E5y+ZP9YqYi0So8c
P8C+3HIHHgxyiC0JIziPg5IgjELgDbjktarjs1P0cbUs9TOEmM3YIMGXoXbeIdm3V9bGXUbDlwih
iE2+1Jv03EDyek3c7Qko9McyXVaspoYZiVZoKNzWJlyNI1GGjqcC8RUl0AsQJ3EXMLxduwGjGCTI
0fD1BO+/9m3+tY8W5scACJYD/w3YykXiOgtrxDmVjo4gs0CodKUa8cd0DlXdPc6PLEi01R3gPU+y
WQDVgEIL0CAavvF7MLmBWGW2EjS+RX7/WS4MA2dUOMEB67mI3n5N0l0/ognf4lMIO6Iz+FfcRft7
mWjJu/jKwoZ0kmFe0e2Q9Lq+xjng/OCUjXR/66mFw57Jk7QVd7RgtpsMso2Dke58cH2V4ABpW5ey
wBVSkb2qAYoRsKMF2GYWNs9gFPuamIMLkeF4xwILvw3VzvCR34nvOVi83rFE3Vva86IebYm1QP2k
Jg1PoL/vvTg9AjIvZrW53klz14fTHJ9X2B1qvIUQFpmrYaL0AfjMzFqUhobCs3jwMPIiTpc+NZJe
xkLnsOw3qMHrAUpzIjrtAblPECBDkwRCEIdah/XRtZyao9UugaMtZbVKE6BuQwEUkHCZrN2mRQWw
+Faa5iHQswM3BsrVFYp7CT5cCwHTAKJ8iQrOmdxlsRo0iMlw9ubDC9UZPQ+us3TqCEIvO1x1hXvL
HCK2V7iC1qeGk4l+QHd40sKI2/exoARJgEzCKcYNyo0TurEQ0n0fudyQSohajnolhZqXuGMF+egp
puEvBuw14cHKELwgqYcTKXMQoslO+DiVQ1802YqwCBDB6CIz+qmX6RChkUYnkMhlNiM0AjSMin6B
bKNMZLdggP5lfEtSywfKKL122blKq104nYWc0TMB8L6KgCQl4L34+23iySwkX2LIeVSSTHkboQaI
ImRoY4KLWZtAcXWWaZAufILbNLdmFv8NUfhta80L4eFsbPkW8i89llgPPSD2M6hOTQgZQAHwD/R0
ihQ20h9ddSo6aOky76EAB8hREQGA4VJaFeLrwPjKNBhUQaxsenpl8XOLONQQbc/XIYqRACDoFKpG
vTGgIDRDtjwzchtZMCAIge4F5NDh87d2xYDW3O97gFtMTexNY8xHACBlL9eC0KH31SsNxD9R0OvU
7R1GTJ4F4NaIA1M+WhZKcHJJQmRJup3B2oRCi1q2EHeoWXkCQVgcwNj00Ovd7yvQUOSi0HI4J8uU
j4UgR+EOAlpwFlUgbwBJ7kGuICG6HUwIJVQ3SJ+J+udwQ7FKt9DqC20EOfld0GZVcUpx3ctgmF+o
uyi9LJwBBzQPo2wOhq0IqepW8mv6PsMgQKKPGP1S/qngXjpXX2zzRKgfB9AWezn47GXCCmIcLpCO
CGRf76CLBXHUr48PCoLQfo5kkJGZc4SSEwkDA4XOVW5P/YmUKttAaisxPmoTFTcg0Fq5hXc69Mt+
T5qeXyugzgZLs1mOccktYPkw9YYY2eOMHJwkdFL6TJm4bZuBiwwgdZyncFvhVArKuK0EBQm/k2kQ
9WAtbvBAfI/oqq12DqFl+XSh/H2sZbAkhzBMAywUaoe+DBT11TJQAusFRm+1rOvH1Mh901Mt/YW9
O7q+o8zzjjqfsUry7ZFJQV9XoH8w7tHE0LNRvr1bOPdzOX7dohRXQ5wdmiEIicoZlQnc3WWukc+Z
ToHAFEGPDQQih7caiAj5cF45xw6rpRqqsnqkBxDfaG6QbsNQFEA83/VjXEe9fWlA4B0sKD2GOug5
ODVvg5zcIEg0GbfeR/0yxPNgBeY6cuPMaeTbjTFQn4SiFqqQ2dH9M8FEJLp+rz908U7iDZVSUtUU
QzvG9sZoZP5szBA97XQysYpw2ALlmSuQD45U5asH2BKOYuDjwocO/5wyBQhwX63NLtI8iGNBbd9n
zB6KGgbHuDgrIuXDhJacphmevkFZQbMhh4CDGgXr04m9nSBccBLxeWeBHaxmcXM4zBIlv6/AJ/o1
SI4eVuAiKNF8N/pMiBwtk+Ro06JyH197A0eyAq7wXCyFdEKj1grjxGYPwRPIm5mQ2GDk4pX6ahEg
dH+1GPI8cfz7UEtSNpHHE5NKE+nE0j6ObALq4hMEgutxFgeu3zywVseOtFKyBf7pI5tg+DUQqle4
YWQ3uUq1upS0bwQfX8K+O5Y89EPzAzfFbiym1u8T+ESwCRMIq6KZtINONLNIaTiohI01F/lb+hC6
xV7SGxp0F8wXtAiOqeA0Z88erNplNqlZ2i2syByQo3y4/GqT5afQtW2h8bQZr5wJT7LYnCxyC8F3
5ADdjd1Ht3Rf1dAYFOxyAymqfb6XbMJua5Tw07MfqtUxpWRpT7uw2jyIW1GXrh1q7/Qms0dLKGUS
fd594sYQg7ZaSzRTWsOi9Y7hLrsXk11AvpvYB5ffJ+VZr/pxUr5xSQ+HsB9VLfSaoKsKRx+d1grd
gxZjr2q11Rhzrv/fDCfA2RsfATagSyRAx0xpKng9NKcqUEJAMEGXVhJxDcYtPGYTlQ87O85pbUIU
H4N7MDU6E60F82eUBwgl/+cpxPlK+vDSZejjrjNRM6p4e3/bzew3QjEkDRQ4tBFmhwlzPnB+f/en
ofph0MVNoi7DAK646eCgEAM6Fw/lFyI5Td2fVWvR55nVw1CLlT5NlRfwdOVtok3ocjosVlPoc05q
81bdipu/gba901zGRk58a/rDX9Ym+Fkb+ccEL46lmmLzHqLZEG5ClqbEqdoxo6x3hR0VX9jgdGZ5
x99nF7CAZ0fh35de2iOju9IGVA1sf45cnWLARxJduMpS2aGqIMwGceceGuXCZ8mGzhBKKgBZAdLp
OGJR83Kn4jXo7m2Bm2W99SRC9/lg1k9p70M4OgEHhf/pIs6HPDdqiWTGjV7PQvsoqAbZ5fuOKnXm
/3B2XruRY9cafiICzOGWoXIu5RtCaknMLGay+PTnoy48co3cAo5tDNwYtZj2XnuFPwDBE4tXK48d
cTiq4RqGWYpIDDMJFbn9FlYWN0DK605ZhIAvuzjHjuRQt691CTuNJdHgBgEAz8Vh1FZL7Bho3Fra
bBivzgRR6CTWZ0yPiJrnIjPyVciIuvgZHDRj5iBFpadhEFAKy+a14D2MvbkWryXiTIAHL5sixoFR
QYZzEnmklIhzx2CUT34BXWOb9JSzpy70XT96vIia04U0R+TS6dVqNskSmMKkzG/YAA81sTkH6YNg
UvnmOwB8Y4aMdz23+HVavq0DujjoU8VC4IXjh3BVvYaOCqYJhfkB0dGRh22WpbZk2LFlYq3xANgc
1RTHuiCJOWBmISN8RPmFIH8WxjOIfCQr0wh6gCmlAsi4q4ArFtePQqmQcWu93reIJpUjYjpUkviq
tAy4wPRTldmS/NIHPbRVvDTjpw7dfKO7w3nENNv9FX2jaTqvKLgPNC9VRmI9pLMAiEiAgeWAVZGC
mpiszLGEd+sRiYrmJKNWIwpEiVZe6xazzVJcaLnuXhXE5aJ3I/nQ0EdRL554nesNJiA+6m1K6Rgc
JAIKN9dSJeN9m8j0YDYj3fUbpB+kTZIItmUdgxwCn/9gCfcpi+mC/hvg9oi3x8kI0tcvPFnfQmHs
Lq9NcmgAbmKIJWgPibg0M5iC3QxFdrVCUQcjKeZBAvJYD2WDwOf8kvmzuNE9S8CIXfEudNmqndS0
m1Ej4SEz0sTUufoPoeJqwboBdyr5DT5HLwLpzdV8hebnl8VZhaZ4qRHI1ccVLNikoVcGkKxZRam+
KcSrk9JF1ktU2/JmcdHB7XzhZUA/Rj5uIikT9F0Y+9P3cqYFEU1vnzUU1Fd76IOvF1WOl2XIn4G0
zmMfVQOMOSZ4a9Pcp+mKEONE5rxN34QOOVnS8frJvByG6jEp79lnVrmVk0XOglJoaPnNAHyHg96J
nxuzXE5+z3rxqaMDeK3CuQQxipajKcgLeeyOZlPPQpHirs7XtfgR6A3uHR9KF3hXQ3EvuGH4xAbJ
y8VyTqyzfemooCqRAqmdws/0lUsZk7kOxejIWgZBjlv71a7lx6RgXN3RVmtfxiifsS1zWJ41QPE2
GsHpvkw/Bye1D/V1m6mzazUs5LZiLSIvF4xOROMiCV6MkDR8QvqSrBqryt9fgnZC7RaNaacJYzeQ
C8pTJNGp5LMVheKFbbRJOiRxMvNBoPcUXveVMWCdAL6BzZaK+VmOk5ceoxfTeKn6bKb53SHnd3X6
8yVBCBtJrqiOHcG8uhkcsT6OvSr900A9Tai8IE6Rnv5yaH5Rbf7VJPgW1W+6w60+jAWLcjrKkl31
rFh3Pft7g+fLdamvhYOl2PiQ/kZH/LkD8O2yNxlC212aWL5yWQti1EGiBZfM662ABPYWDOEm3vWb
eIEMzxqBHX/XvWRnn07e34+0n2vObzdxMzwQ0gGZer/p75LPeCODECxmVDH3xTraNJ4136D2c45m
v3GuflL0IlH+z3Uhnv93elQoA3oipSCvs6pc5DFZZ0V2hvKZxmdG8IKekLDW0etTfJSFNC+OaGQa
wA9jy+s5iUCydjFTrr62c11xu+t5gpUzB1lXcYeDiY9tU4M6MTJEA2rinYJWcj9PmG16jNGQaG4X
dVpuNCPe9kO5D2n3XVFyjvNdqqJ8JQuOVNcsWNGV8uZQivgxYJbSm9Uplk6afLEFZqAtgTSM7nop
2Qfsrxh7GixX4oiICIKIpoKEAGJOj6TGtlasbDPYicJRsxBKq4GGhqghhs9B2fHQiZOWpKOI4smk
qxfg8aL10kPvCPO9L99ZwUdrvvDs6ItiJSg4up4sh1z3rrCv8zB3rHFwrOBYRJ9p9mesRTdUiW+Y
N4n63dhcHV6Wq0XZaqzbpYHR1d+X0bRK/vcOMsXbHZTIgRG0ybCW68jV1Psp1EAUonOoXWNo2jSz
fyP7/3bJm91jjZwBV42F+9BtmHotNxKSdL739+f6H6FBk3T+oyKbf/NgjRhepdIiOwP7wbmGuWBs
PTJXFYv7AdAXAFcarygMqBGGcSQ2v1z+B5QNu+Sfy988pNBpbZHXIgZi+XQHyviREStN+Q9Hk04i
FJAIMVn+5ao/dga/XfUmtS+7S9SEWiRuWy9Dm82axSDS6HWj8/g81Wu/VS0/j/ANhI5l/ENB99wE
gzSI+34QJcBEplsDvu+QycLyCPUqaR9c6DMbmUOnu6QT0WevAV6d4SmI5nnQOKa/N/Szbt0xe08H
W4ld5ZcQ+evd3awBI7l06bUPxW3y0PAKSFXpH52GTT/X7/w9KFJ3Ms4AFLMOd8WnuUd9fgFpwBV3
v4XNn8uPf97TzXJIw5AKpIQkh8YUeTD271L6y4pXpqf591b+5xo3JaRVt2ZR+p2wQTd6izO9hUzu
RNtGG24/rQamCP6DsZATN99f7oVdsW5WwyreGcTuqRlRv+sLdZ3eh78wUH4ec6PgjpurBD/ktqy3
pJbRupIpOKsti2wmAbYbnAxBSn0lpdsOyQPNw4F6KJzxs/kQA6CFl8aJ8EpAJRRhb/5/4CJ389I1
bqVN/TgWy993zo9jpX9u8bbmF4VSUHpdFCcSYyespqItXsOWFCuIT7+9jx936beL3exSa2ytVOpb
5S6zH54QPEb7AZfqibhM11J92nkwp3/bqT+hgSHm/Ocj3Or+t1ptUnL1IJH8Vc3s6al4Alhikt+u
JuBQuVPcEg/Bc6TZ2hpjES8+47uXfMRnBSviZO5v9N4OtuFb+snMP0CIvLyjx/9p2t3rsAtRnn6s
Ls5lX8yNZ1wn09/QQj8H9G8PcJvvJKN+7dpOXDdq5VlZR10ezbTLMCOnaPNTFr/VeKFdQ3qJlM9T
sxC5p+w3kYifp/D/3MZtxBsSqS+0jpjiH60FExbU22rQjMmUeG2LteKUM/kR06rfhdx+DmffLn0T
zshSMklLaEwVLqohjHpoye3vaE/NS9feXDbPu9fVZ+ocH/6+N35qTTHNxbZChUoqfiWi3/phuR8P
ylUMJgBdD2pb2YHS/WX7TR2f29D1/RI3Ey3DjyyawcLIHH16oQm2Nou/P8RPCFSMyP7zFF85/ben
yBLO40oUrI26gqNqOflZAgiIOVXp+u8S4I3AYcaUaq72nvbO3y/+YyP828W/JAW+XbzHBi0xWlHF
6Hbb7PejbS8PlmMjwuutEneFbS2uO7/JtUK5+/trvaUvS4EgtK2iDpOWpZ4FjwUi+uHFmE39ISVH
2bzp38V0nDEuH5vYszr86SgkTaxGm5puRCV610iGXY9dAH6TU56OcsTMzBDa7ZgwRBWeq9trsROq
czTey329JdfRhRTJzAIMFUJb1rOR7XW48aEsL7S6O8TVXa8xn0YlPF8IIehI5VW95AsaaDLtqh4n
UIFyMhWVY1bSG+jTQ26QN2D7GKjBKi5pu2nNWiDXrgI0jFIkuFGrS/l8qF6LuYSF9U7V9G1SY2f+
2pmDK7bYWijjPT9Pu0ffVmJqGwNNEvloFsVRhr3NRF2uDtXw0A7M4t8upGc+Ro0qOfDVZ3aioiqQ
6xuZ5seoMRkPi206pKvRyE9twVgIUMGQdIdBBGgQv3XNNqRoLrpViQC1BP5dam2pKWyL5i7QlLFy
02TTCdhE88or+RFdm2s9TmpOJt5pJmuRfl1VvSGlGGHrKHFkVpfjRPqdKJzhaLkC3TCDemnShQK4
V2fJnF9C1xJKyWieTHMt0ycL8ounfwglxUTsz1Cps3uJaizSZ3UCKeESO1MDKY5fyU9bwjqiJ3kJ
emYNKhP/2Y1WMefIj4OMNZP0WpNFv+JCwVQHP+hwJnXWfV8Co0VoWxYvS70Kt3D8HKVTnaGkE2dt
i/AYIamVXXuv0A27YqMN2jJK142WIMVAh4wuWcOL0PzXNuM8InQP8dUJDUzLZChoQuJdu3qTxLzO
/rMXm5mg5J4lK/vSF+fiZ444vFbPRwaokzoVvkd2boGPTo6ViPtsdNJSa0PGFQeyXWaG1wqweScg
A/ccaBfPF64rGrwF/Uve8qfOmNNP3cTAQ1xv7TA+6TnSPEifTp1QfJHK1oacvGSljIWrJHskMKbe
50CKHffCU5o/pVefcWSJ1ScDpOtb29FP5+9OLV50f5yxe6cfyued2sXBsJ06ppWlugJ3Xcn3w3XR
qLWX02K9DIuqDGZDxw6Asasy1k5oZ7K2nYv6WVqv4Nmvwgx51wnrVEevffYyHX1FWSxp4bS81VwD
Cx7RUB5Cr5YMd+qu88JrcgAIwP147kiA+wg12Ry79vhFQnM2umA6QDszFU13GrTEKZBEWHIDLiC+
j4lwPZOiTxwflz6SB3okzjqKVaQ5BTvnKKZ5fNXgTQsF9O2PsR23Vz9z0SHajNG2o0U2yAiBnZve
tfhtA9JmXVM5vkannKUsXbS1TEOxndAH4ckIfc9oCteoMk8rAADA7g8uwjKWL16XuQaOqibexTx7
d6UZwVsXe4216Eo1UAWEsqQ3ziFMXF+mx64Qwe361Gn4rcWVQ5TfSPM9iV/NDL8UllhYR3ThSjrH
hRvUW50B4PTdOmTCp7saP3nRWf4i8Du7hE7bkC1aDGVLesXFq0rvTW5B4tXHosMlknZIJ8WrcThO
b8Cnoz7922bKnpD0NYC1WqAs+IWSsu+uXlB6LESRxKnjiyRTj5AWuZG9US52QkFTNHDiAhOHoptl
hjzPplQo1GdUZphpl3u52Mthuu+qYleW2tyM1H1Vtydfjr0i0vYxTMZIGudSk7s0EA1GE0gqQ3XE
hxpEfiTMCcIqO0GVZyJDzRyGF9T/uFXmbTCQaIE5Gi8LjQFH6St2LBM05ZZgKdmilK06jZUufFTG
yPzWcK6RdRCu+VwhTLBFtL6aVXBDI9rCoh8u9UA7fcVYvpiifQqB5ojabAqNeWaesqG1FVnYX81h
qQgYZV+rRa2VT9P5o/n5Jg71hV8Mnyker2rDvL7BBDzdVZoxo7M+GvLmotCJqa/o0OquUne7okQN
hqhF6zLqAud35vtvJ+1NSn9NNbPOOnKkie/EyMgzAWRCQC9+hf/81D1RUHFQRdxUIf3dDM+gLQ+y
ViIexkKXQHQJmF+gxSD+0V6L30BYP6IKvl/sBlUwKFGcZm2v3Y3nHsMkvgUWWdtidnc6nYI5SH17
I30+m2dmht7KQfTEef8l+fxKjW5Tw++3cJMaKnS1leA6XO8e1PnLNn8eEd+YLNCH83V7N5tDkntW
Pnc5igZOI8J2u4b2OdlP1IHf5pY/GC9MdE00okkk8QC97XxGbavGbSsI6PLT3ktOeUbOsYoP/io6
wondZ6tyhRkF2IFuIzJRvGOI0m7z/fgorcM9mq2rdNcuS3D+O9lclLiLL+s75ZVO4748Fwr9Yn+n
/yI1+AUGu31/32/6pmhowqyvzTaX1sx35CA9XsTrYsJLSpMvdHVZ1SJ9v/yPpj8Z0XA0r6tBWGVj
eqcgeVYNmHyP/qcoXt1UiZ8qNdtmvbFr1XHrD/FzatHwmYBOKW4zIwd54m+qtHEtFTlyEhTtitlH
gflYHC3kLFoleYg/9WNE4yvX9NMoGZ+Cf26u1bkXlVVLYBhidTFRqFtTBhwFqK7Odl0OlVDB6wr4
SHxdRUxSqvykl+0s9IfFr627n8qd7y/splVjZRe0AeL2S81Jx64y8aRsEcOGuP6iN/jF9P33p8HC
zMQgGXnbm4aNUYz12ApAToRFDIfH2Ae7FlZOuY3PNNEuL8kxWwnRLNmKS/GpQoT0tbwz96Ql1hHK
+gzf8G6OlcI2W5M4t6t+ZS3irbjWd0yLfylgpof+263exLeoLGPpmnOr5hf6/LLrlto62Wo7Cxf3
XbUOtuMcMuouX4nrSkXfytGef1PBkX4Ksqr0z/uammzfqqhYFopcHRBM6asH+crIyRrJtiWbfrXc
zcc8cH1mwqp6H19Of3/+H6lWKmxtEZ1dyaSJ9d+XznV/aDo1Vra86Up2VdOVA0dBgEwHizrL8L2D
9AyeMnHIMVCFap5GxmFQWhOX81fApTlZm9eZj92kgLcZqv2LCm+q3hE7L5lEdTy1c/RmHQcrK9p1
cGixxTIQoqBvCXERA6OnCos9pt6mHSoz4f3vz/cjUvD7891EWeHaXAo04tU7F2Cts33JD11uDwu8
KA6bjbfr715De5XMzmfLPf4aWH+k6H2/+k1rh3rBkso6ByemFPuCGsoYSKqmJMs8kimXZrUY1MzL
JHVZI2erkkn8v55fw9YZmqKuiTd3YISaEPj+COZn/bLdkna4szuMTeyTvdmMjrfSoFkWzrlfHI9/
v/KX2Oe/dhZa0QbSk9iq/CsI+GEtiGYX0voQ9rDSHyZBs/xsIeXgr9JDdCooXHaXZhbBH5XW8V55
k0tbR6lxsMN9cm+chG27HOYxFE990e/Nmb9WXsnufMb+yz63q3t5Xaw0oALuMK/uiy2VtLj7lajz
4+ZUZE2cTPwUHD3+e4dczatlFJ0xjR6SRfFcrGv8w5KnyQHsNwT0jwgm9du1bqJRqOD0UjVf12o2
Q+cEJ+QCgJHCVsJ7RrgPEcy9vE+yTRypp/iXxfJTs+rb1W8ZUpXsy73S4HUwXndUloO2KqQteI6/
L4wfG1bfL3PzQtPG7xkPJvJ6UHBmoTCT48cuspsh9hQAFg1w3tiy6wKt7AzNYOp4Ko380lL39O4v
9zKdRP9apOwNdTL9kQz9JjwMkVlJxQV0WjsmMzP/qADAxOdr2s9z61hUyNL3pWNaI/5oIAtaDG2C
x7/fwk9an7L6zy3crq/KVPxaZuQ95TF1cz/kHM2D7OgAQPzm7Zpm3uBnczqJThjAv1ZR9jbChRz6
cK2xBSzklaE9F4xXBXnmF8lcHCEOQPlMM44NzVhMZS8v8Je7/mkM+P2ub86NoGj6xgglYUMDyNiH
h26prKPjZRuodrEQl/7isrluymec6vf+Ttj8JhDzYy7z7aXdhDWtuoRmUwnSuuofU6ji5TTbRaj7
Vx21HysFVodiwO8mM74NoEqBhU1pMl54csGfIfKgI/61DFYdODL7Aw1r73nSY8hXiOdVWFsTFnr7
+IuCi/Tz1vzPXUg340iYaumlMXxxWiRV9Gqal9PUZvFxYKwKbT0NXifts052JmRM6TGN6xgYVPFA
MnH5Jb/7qVJTVRB6mOzidn17M1rTNtc4vKAnbffp5wT6uQofUvXW9+dW2E7gn78vth8Jct8veBMx
urJKUxM6M3zqq/ey3M+ByHN4eTsHU/ffBkq/Pd1NHar4rZQXXYsmt5g7oGHssT6CbqRpM7Vhchqo
Vvz59wf88ev+80K/gLvf8r+okAszacphUq4AS0lzlKWM5uzfr/Ljnvl2lZvDpR/kfMgNPhtN81aa
t5QteL+VD3U1//uFfgQaf/teX/Oeb88zGOIo8w5pmp6FffWurOvtBXfSy6mfj4/VWtxnGzwcD8WK
9iuD6cyptukWkfe/38aPg7Xvt3HzJeP+EvljIcd3cugUm5fucLARZ9g3XnRI3hPcSv9+va8Oxb8O
k28v+CYmphfi/FVup8e29h0sW5BA2qZcXVbma7QeN3RnjT/60Txq+8tD+zBpsyXHdD9EszI/IT28
jRNajna+L7fpXlz2G4Qrortkk5+YXgdOesz+MMFd652dnqiagkMJH7XA93A/zIHQwOrYCCvYc4ti
axmbaC+ui61x+K1a+Wni//2t3hyZvh6PVSPX0oT+YNAt+7+nCD+tVE1G2J12N6yF21FkbqTmoNUW
aTOa7ZMU4SfRnc7v/2tLfL/QTWAp4ySoSj8DsJ2tp+m4sQ3j84SE/s30/bcnuqmIm5gyIO6brydi
nIEJA+LrsHjT5BewxI+jMU3RNNMgPKuycfN52rxgjmN117uLJ+Qootr9Krl6mY3Eoo3Kq910WDLs
+20jOHeAV9O9LiDJZFWOQtLtqIeJEcfI4YW+PNQ49w5u56l7O1HTfQT2EiR0wGSRow/q0/aD7bue
e85utUDz5SM9iraUrv03fi38EeceZ+TNVGDwX+/cP54xS101g4cL3P6r6sg/gLyt36M3ENvi7O+7
8ccjU9PggCqMdlVdvQl3lxx9uSCRUfloT9MZ5dN8HTDka1HNM7a8/qAPXZ1J09R7V5UTIZe5+qVn
GvLb1/8x5f1+LzcFfsBQsb7qybgZi4JZ0WNtMu4A0WnquYOVOXjt0GkGd0wPzNviZB3XIti9/Jf8
/sdy9Ptt3ARETrbaT9ICAYByKU+Fl6rC1nMlOFIQPgcymGJwzN+eflpxt2Hx+1VvwmIhRJKkdNPp
1r9+ZdUymEavAP8MwtEQ5n//7tNn/cvVvvQVv509aimKkXIBkMTMEcYn06Bffj8Yu39fQtFlU5Zx
Njc1+csb89slQsVUhaiIBzyviyUThLM4z9bE9IV0DrfS8wUvY/0kzOSjuNKPwkLDZ1hEAgOg+2d7
dcrPEqOrRnKQWYgQElMhHn7xOy1MsQHzrwWbwdmMqZn+clkYqNzsUDuuV+LxipW4tpRP4ryblQ8K
gE/k2aKtBVQXCjQYz/Ec8ocNolNojUkz8UU5SD1wPPiR/ec4SxaGLc/TZBZ8ItUGzxErmLd8ovfC
y3HCg3U2t/59/qTuPlU0Qsd7VAIna+iliWqe6HB8DUvYUqvuz6QojNM2VnXhbFxjWTGrXysmcUiv
veovfjNj/nnWgeAcE9xeQ2RobPUlXvr3zZ/xjyHhoh5vLl6jgg53wq28FULbLb1Jx1O0r646e483
yp9wQ3e29LFudIFO9fRvYkd5z3Onim393ty+Avi3/Rd9HizefDeYE6Js9dNEza1epJpX3GWL4kA1
2Zzb3stRzt1D93BGsvjJzlX0mj1qiCf+LP2x8IV+kLfBY/KWNfbRzJBUS0D2Hyzsmh+lg7KsV+Vn
7DQYdfNPxMCRhHeGWbO5G9cv6RNy5za00TnU0mGRzeFUpW+h22Idf9lVm+g1+YTGzEU63NfLV3Nl
QQTFXN7R5wlDPE87aK6yx4DGruczuDYv3BMqJOIBzT1+qvWih3EPA/g6l+eDK6Gsp/yRMAa+OMSP
i6OwDEc3WOnPxWO+7laniB7+pL43ucZfPLQG4UMLuLpHnur0ONpXbvescQx0jy/AdWGYuAyX0T40
vejtOkcNnHUF7WUuoR9Y8lg1+nbaEzRs6jhWUzivV5p7tSvk8CzE7vx7rN+f/dw14czqrjgPXiH4
HNV5FuGsPdrVejo+ELWTVz3SDzo9mppnldZ323AuvGPk6vr3w58RKseZVd1fbX1lYNIyIqyHFuEJ
B/t5sspWxqJaRjteo3ZWt+pJhvF8dYV8I2yENe8ROoi2Z6Uj3Tq+Z28hu2Symw/dHhjgTl8Wi8BD
9pu3g1QW895l8aadWILLEOk2OIBL66zO/ZUIkfhCy2XD01gLea7YkYgmJJkIKo/IGcFLceKZD/HU
Oo8zfYUh9YvwKDtP6qk/+vf8lS3PshdPMnMlPOKXzSxd9vh8z3CRYUkpS+53o0LHFFfqKj8gTLt7
Q4zxWFz4YJP+4SRUBtkpW5c8yvDsOyvAyrbhNij1LXGIAqskeoBchFm+Se+MvSKhLFmD0eeLut1M
uZscphFNdestMH6n94JXdIeIE28X2Auufpi0GZk2sl3mL9KC7OBVnpNqXY/I9VxsFHuajbmi91K/
CntMwGtuTtqLu+GZHTh9LVbFq38Ec5q88tEQJikg4bJQnJl61OdXPnmzvqCIiPvh+g7/XsQEYix5
Ujf4uOsmQdejOC9aB54SML0OtWCuh/2pjonvC4zrLb33cf0GoHXW4q2Sb9u16Yhz6wyKZh1uL1/+
2SG8/cwbAYyF8ymZ6B/DD1bTmgDLG7JO8d6wSWK6R9gLVKTxviazmctQ7nfR0V8iRWdMbO7SIXY9
YKHsRgy7RjAnupOsun2zZBLW9vd+6MA+SUNPemIezquJSjDkNkCf3pn2PfrFLG3tNNrFrFlmOw2z
y1PEC4AH/1mFLm1uVPHKypY7N+OfR/2oPKmfl1fpiX8lXj2cJbqn4MFaqKf2DVrZpV7X5nP3XKBJ
E7NciknV9E+wExbZOnsznq3LLJldXPNJdJs5EBWkMB8UD0TE1tzxF3ri9V3wZt2Zu5htCmL2GC+H
g7XgoCFMmysDAB8tm9I1zsoTNiefg3tCjg+tU5SQNiwCL0fSExnQlfAn5GiSeI8C8UPZXdiMIx8z
w7GzYQW9Zc7ljzQvN3+AfK/bF/Fed9DEfMdkCstyAATz6KjhRX5IZ92hf1B4w81bwDqZbMFUIibU
AzRGkfJYR07j9a7uZux5fToFS1YuSJPVMEsP1aFc9fc0l+5zV5mBckMWOtzo8zVyPIxt00O/k52j
uVK9ngZ3e9TW8SwhBq/Sxe4wLqzakVA6e0sZONH2bxbjAqXBHIG++16xNQwB6NlsBweb2scrM7+T
th1Xxn2yEf8MqEQL3iVcicm8ha6Py2Z6aM7oiHWNUyi2nM679wscRFrD1wV8QzCmQJHS2B4U90pb
WpwVz1A4zNdSmZP5hdFcJySm80L3cqBGii2+Fu/XwdXTRdosEXZElsKTgjVad+YcdkZ8FywusEft
iQVVbZt6qYgHXdzq4yKDfJcAqYGGYo/78XnYh8vs4VoxVUmfOCz1nfFs7rQluMCXeoVnzkhUr9fx
Nnee+1nniQjuRLzAB9GZ3OoT+x1nLO/+HS79wzFFAHdwLdv3NLuBme0Ji9RJ3OrDeA5XLXEpUGct
yNiXcFl/6qvMq5bIQ9afDJEQjnnS9sEpWBgLaWG8TdsCpNoLlUi+SR60s4zqrJXOWASeyWiQoMjF
9TnjUFeeX4/9SjhPp/N1iw6HDGhlrj1VSx1tTRMt11NFbSHZGd7OT+IHsgx8ygS/724md3cyHMQp
OgM2qWdHAFNK7AWSMx6Edb+awPpeucjexMopF+n8uuaA53/RvkU5AT8vw/ZFR7vTlu1beE/sZsqA
2vVKWVqHYhu+9GthQxI2x+p93AeZ236OTzkoHRKBbbqE8LEuTxmybs2C4walu3FnbiwPijw82Gf9
kKm2qXFvEJLd4bmZlfgvbPy5sWBLVmeKrOzDgGZF0Gw26nwo7EZyr/jlPQkLyIZukLgpGBLXXOXL
r7+H5zuNSGzghYX/2mmOehJ30NCEdeeGh7GzmwMpwAq5YUJnN0swL6EKShzE3ziGolfKjqVwd1n0
RxWXyNN4qGbGGS6gdQ6XzTRz9bcVZwDQaeQ505kx6zo07JlKekNgEzsJovNxjmQ/GjGT9icIvdMk
KYx0rZ2R/lwPyVyylcxRNtw8FtDjaViZ58LLEDJWZpXmiaPX3fXzi8OGnPutrZKhXO679ZWvee4e
wfush5jRAIcIxouFG61pzSc0cIbjOBehHi4qysvZZSmtltJm3OSzcG+c5EN/8GfyYfDXyLmYLPl7
1VGwiFsKT5KLZIGNGbB9idCR1BbAmnkywQvQzhhIgARPnf4688HKkXZatR44wfliSEGHdvWnm3Wu
YCuLy9w4JS/dIrgPEB4eEPKHkceQeEDLuH9OH31YxycQP8UZcYVlseSY6727r+RwzGzw5faExUdw
JHWXyuzK3omfY9cAsnjOUY0G2UcGSEQ5pfiwcPYCvbEYrN7JXjmPXRhjx7K0m0W+gND6eHmq1ula
RGk2tK37jlKeFM9rueRDcjL+KDPIoi8dY+xgHj5UnzqVROs8EtzODQn1cxbv4mKV6YgeOnAXtIX5
kXjRCzoQpzdmvsU5fSa7f8xn6v17dY/wjBss5NdJuDDats/CK9keBe0CXYjELiBj2vk7oL5luqye
rHOzQVTlWB4Bxb37bGOOUk93h+MHqS/reFor4zp0VE9ZTKfuC9JUfJx6Bzxyih7XD0a1xfO4mRyk
5WkDD38MN3urKQZSt3DNkwUL6M6kTiLDoJpFfuWMBNk7URQfXzTjlx1pT7Mx7Idgls2mMsg86qvJ
h9dc6q6+wTFwwj5Osr3mBi/0Y7Iq9rlrzcI/wzI9GItkFUOHx67TERp6IhcMabZ1ab9ZNtPAcBM8
ZqCBn6x+ZbK0ntUTPUy0jgEqYFzwh7wKsVLJNXemj7oCeheP9WP2Zj0LG32bUxVMYY4C7t4/sMsB
yqLrbZKlkqdQ1pAfL6KV7OWH4jBuWHcHzeZDDvZM96byAJG1R3MTTeGOtzXl9wdzaXnJZvjUn8IF
Gqe8TeSIWQ8s9+6unQ+LnCrBS1bj4kLah9XhWr5Tz+o+mAf3PiMM1uuAiYCdL9H64iTEXAs5UQ+k
rUfWH7j6rqYCJQGA8bsUvXHDpCNeGaQTMipxKeeFCFtTeBqW+qf5UB8vJ0oUWubUmg/We0HaSD90
Pb69JbvawWF1q7oEBRvE0YwE1+U75NNsPkfQeo+GK8ocbJXdVHoye1vzyZYhrdEQi0cOepuC70F8
Bo64NI4RWq81736fbDTP2jVvEQaewTrbmfMKF25lzUlERpo4kCuekrtDRnAC7zsFIGVBjYTij/Tm
I4gRrYgxI1MeEUmf9HzZZmR45QpPpGXcTySS47iWHkn5HyR0I8kxF+jpe40dzg6+ff+BeDFFRkI8
0Y4JGGbbcrKthDSegmyKtIhNO+HH+2e0g96iYfrCHisQvL5Ag66D5i87KojUE2nBErrKoSWkyk62
6lX7SiAz0SUKMVCNub1mU3sCHQOE30hA9aW5Me5rl81o17MBDFuHwTtovXnjPhyFOW9fPyY7nRXn
z60ZTBnH8uSlP2OyTF9AYe8MdOm787BgxUf3U1lP6HPZHvCi3fhRX2regBB7vutOzJYcf3N9jubt
LNuUEdpAlZNgotHNs1m9rBAhTtfavN6kJ9lNV9kMRfLV/3F2Hjuuo1uWfpceNwF6M+gJrUR5F1LE
hAhLUZSjp/j0/fHkoE4q1SGgUVWJi7ynjiTyN3uvvYwSFJ8HqpNhTq/OD23sjmZiffVurHYbh/QR
f6s4379woJhrCDD4DDNXE4YmHGZ3BY13dtrpM4TdzjEIX69e59woCHIvt2NnjOxhq7o5Lp4qn6bT
xCz1ESGnU9kv3BivcxRwXj4RRUbn6Wc9Vbm5Ed/v3XhOaK9Kw7wWa/joPHxqalz96Y04S6uAywyH
1mwI3B6oq2ZeUxhFc1yurke7cBN8orAR60bW9Lq9zZGX4u+bO+PWptvoawGZhbmfZkOsA+fqp7aI
9pC6bfXLyFn+1rQbFJtomAb8NcTp0eb2NS4jxuCNe3ceb7DHZ3vEq9LJhng7DOneonW7FDZaoGAv
DbjLby5eY4MbVv46752IKKKbLQ8RwNkGIsk0UJnFooAfVmOS1V0WGQuS9rHGRkmbtZzSvQ8jUojP
/TpdEmUwid+oNIpJv18YsgEk2dH6iLJ+Wo/qj/hbsNxoWG24gXYmh6AeXn02DW6Coh2Ns0+sgrzC
1zlNM5qH5KVh/WYB1Y+FNfdlmM7/mP+MqKZclImijwQOCyrh6wfj6vF50C2MiTLRxwlGsMXwJ9tO
t8rEwPeeazuwLG7w05LOYkJPQILrBAED57c+X++yUQ6I8bGf5Vs4tf7VU9f6GBurV8Prpsokxt4H
0fNUGynbZonl0PRINfdPrxjbH/o84al0rpTYiouPF91N7QsD6VUEDXnrxUHSQBnUA1y/TrYUSGE2
rNandRfGQyPYLHJfsb14DVbka+GqoXMH1rJfM7CFCkN+eMrBmciY+mXPMqpZN5Ef835PG7N0jSk+
CiVZE3OOP79eG/jGob6uwdr6u0HCJb2l1FBQfo8a32RbyGsl4NBzziPrLfdYod/cl5yy7brF0WPD
UdJn2/a1qLbUPNVGNYKvLdwBjFtObNaVhqcYBRflPdZzsRtiUnN+6bxmdvTwOkh9+FhDlnfz2XHl
evpIIlDAmBgO1m/qGtcG6a36FGfF7jJuF+L8Qlc41fAU6f8yDLX7o/xTn+espY3pmuN+98m+tsiG
gCFz2dbwICtGaCfS7Y+OKZnh6qMbHsiNZH/P2mUzlwm8k+ziE7n/KP2+bsnVxdkSWOFICIc6Z8Dg
Y3ZS+FpQv8DCGYavRGGOFTRH/9wkmH7Ju+28f42o+3y8toLDEqI7TwGQziCWg8KGfISI/RN5x8XR
uy5lXyIGqPI1rzdkPhf+bXd8bwBCXtqXPQ/A3BE0FwKVTzNXCSXyvuqXiMfJosMtYxAHycRkpZk+
Tz95S8IOQ616jP7XTyY0A/vVeSaNjrMKb9Q9UQ5Dc0htyn+1NIcwnTzDEw/8o1vosSd/ZY3zDSFx
2GG0n8GYm50WFB30scniMMPYnBqT2QFHCL4v8tf15lqbZGgtkKCYO50TmWzzieLFc8XTvvck5iTD
vk7eD3qPOX0OccE4TvCTSb91dhHKAa5lZVQP8gGRewEwCKV4bAvKMAIhk5ZlaOB+ClWncj/7aoKa
JcAVgkJSsbsF+c7yZ92HWU2i3WWuYeFcU+NK7NHDKuHIlKn5ZvKOrTIXgopNRsrSdVPytgjr4Ahr
eXS82AGuYxMeAmfu+9FtqU7WopO+nOmsWhfN7x9cHEbQTPH7A0f6YA2H+I4totdio8+NKcaNK9A5
ZB0fIsjnMuZWTD1llM8A6+ZXyjd7B31UDqKArgYF1QCUht487mWhl5T90w3h6NHeV5srDjOjwiFt
qddARgAT0TCn3OZ3uYd5v34qgA91bq7xMh/EYbQuXq8ktSw+k43qHu332+jshGdbXHFBWO/JMGaK
K7zAkMSTfB5POOcCDkgQaxMJj3Pc5jzYofyqTEtkIJM1Tnc+fRTVShTjwcz4LAx1rsCrs1ftlBwP
2UWEssGKx+ay7NXdnjAsti1//xdoObiIZ4Xd0Y5mMt/Tot7tn66K3WHDpXqbWRNoZKSS9CUinJnJ
ZaIMJPfEeP7yRujoNN+C+YIVAtUMNMw36PqwwllanOziJxf52U8bjsFixypYSpQgIK0zndvgox2Y
X7d5u0jGvXlzPrjNj5wh4Z5JQUqWab9xQIyXYQyJDRMmt1tFG8UeiP6RIOz+mkzd14RnfR1104KX
Hsg+0SSDwZlLSF6V9PBAR68xh5E6q1h/gTApsFlgK8zxNoRWOjHtOY84UN3TeP/SXyXWhB896Jg6
4r3nWEHlqi7HlWXY7Dye+1weEnDqyD7s3oG+gnQ4lt0LJolb4/V64WQXw6/zZD/R+RJobaSb0wXq
rPbeD2/FqpwozjxzL5Z9/SHzg5fDnJ6esO8K1VHEQZoNry+Ej2nBbQaTLeJi5NLHZjT/0A9BskFO
GI2jAd55rhFiZ8vReGJUmm2ttfClUc5p9MCOgcmB1zpj0D3mE4K7wZSSsgnUgKWCnVQYfeYcv/o0
3RZhs9A3uR+XVOwg9Jzn1w0sgI9ka4zN6XlyWhW4KpMBZdrKQqUJ6HTXeqt2XZCMG//mcor7aJgW
lS+v0mHE6PYYpB/noMavd4gR0UxeCCNjDViCReQoD6whsKQQGOPbUppLjGamKik5GKwGpLL5WHz8
YEYBQfif+6RzcpshSuQJ/pWBA7XcdXIILWz3EB9+wd4noAaMdiytzA1Apmhn23iVrs5v+Vu6615a
r/ILH78vCMfVK9mzKKZhiCLm66+08ztByQQM2KRT8Bsurjp4z70UpjFHOgUXysjPnD2X0AtVuHLK
h8CamsJQBDNoeHOn2cVE6+UmtPsB4TxA0SmcXW5RXCVdMMjwxMGc9D6c/IHmw2qcA0klQQ9E5H0X
4HYDwcvcm3+dol8anHz7n+2ejqOVsojZ9BG1f0UzhVtozolrTePwuuo+TptysM2GDINcVoorhP2O
EN3Lq8BVzxuna+h3381vxhILocYrtE8Ki1hwGBY5JO9+lkdXnQkTRE621huWvxfjs5f4StN7x6Yf
5hRDKbofGZtthuDbaLpi4Uwrn0Jy0HsjKNzIH1ZfaVeVffwg3nbD3ZPZ1fYKJKNzd2cfEvXnEnMR
PgDDV6OxzaU+rbbJ6rbd6w4IY9w7jA2FL2t9sy/+NSDkQV51wM/6m8LKaAYiP0byY9ljxoaD0SEw
5uqUjl5dmmfyxAW6dIx3JmSKdKsd7SOen9YAnzMabEAxecLHDfgjNJ5/wrOyWelooTnLf5Q9xTdX
uVMMkg99aQ1ZhLYKnLZ3xE8rIFlqcJ6A8/Hse49e1qF3PbF8TlTGVpiHPbcTJV1DYuDZ7k3wApHN
kAcpKUttP+u6LspNDia93fAqUPHRvDpUFVZIKuDIgvywD5GFzUU6Lsm1Pq7z1m2cPW6SCM7yjfmB
zd788qVxCX8JXDCFOO3AS/b03MpaaTZVvmjiwEgH9QWX9JtPKKxJdNi0JFaIYKujnyGoLfwymp4l
SH+Ch79oHDHcdTUpkA80IYYrXmZVFVyEUI0m6mW2P4YCggbCNixMYUaZECrxRMmx3va0NJRVL7Jm
1mUacakVPkazOVDJqe/HZBwUHDC5YhcNqleR6fQsr+JhphMWxd8So65DdfmSnmdy6mfGJjKCGpgP
tK2/4aJXlJ/g61zDOqPSSQKGwSwgTANzLaAuBWuxKKghD9Kx5Sv5MqbnVj6KxW2COQ+Vx7SHBCkB
q8/DzWuXAZX/NF6c3oDH03CoH1xtW02vX/vXenibUJiPjFHqgZ7KLd2OOISfHfbngLSs/HjdfPLP
4DuZgFItgPMZBIpD7e1UcYybLlOFoBwZTjwsf44vxHszogJbfzvsjoAneEb/oGngJs18ggfHMmle
nA17T2fPaS9lkHIlHGyV4gL07TXxyzfz47o4vGG/m4EBzLW1NTaXh+8UwxoQxkW8q9b1AsNYpsjC
qBhYc9bc9a1a7UFPaPYoLShPOqdNh2nn3wBmiqH6KTXuVfPLm42gotipON8U31nQbluyKUeG9yra
yYrTjc6sHMAaIEWi5WQ4zfpLKCe0wHSsQWWvIrv0JJXWaPmWMBBkLDKgA6Gvx7Zpgdsf+U5eHeoz
S6ND0YdxwL0w5eF4yuT48p0MwM38csQuHXZBjzT0F0MzulJDYGtwGloBQzjbGl9+jkPwEpeL6ufk
l4H4Ec8YRLjlJ42RjFTUyX+4RxmIsLLnEA1CTiBaxfkV7G5E6GaAxpEeFsW8XQxfzwzN1qr9nlA2
CC7FNrddf4mw2ybnCYNCYt+IleIVhBSvm+sgRbMHguQp8z06tL4lAMB3hJBL3bTbTTGLFRdVit0t
j3xrelW7dDbtnzNdoBk52V8VM9SDaw2vk2zGrZe/tYE4vrjs8leR63opchrgq+92MT2ZPIw3LC0u
IHWQT85cF6/cfA5BgovMflFejxtWgrzkiKtfI4/FknB5nAOOywteGvNqYFI9Hdc3oFV1SgWnY4e/
abajyGOa2Z8d6YyhS9A043Rb4afw5zTh/Cu4bibJRwkoLYcWmNUpYIUBDF3QKONAKRNWAI5MyZux
G+l9SUiVRjfTL7baa6W9NVD3zHUB1nE7Dy+1b2lzgQ4kDnEpPdyIupz/CI2TqoNbzdp1TKb/zUCq
XOzACtO+HPwb/ZbgWBphFa6k7NpuUVsegQ34AB7hP9BHyE7MrD7lbPis6unxTUmhfCAC9sQ8KBAg
6xOxcK5MNrTVCYV7M6hVu42Hucp8Z1FYvlo4JWlOWCeeEfC7h+/m6jHjgBVyYKfjq9OEecM4yMfX
Ak2ygMdwbJdN2EaDq2BfKj9PRqfIoSbusczjJPEp6/BteM229WuzOI5TW1wanPZvJ7v7VBedZEui
zzXD5P90W+LrkB+88rI51l7CnP8KhaQilBBhEypkgKsSczQb58gUgfO2nLRB+gVa6iLYta9UB1w2
FHCHyWGiDDMw2+tQDLQ1VJa6/7puTTbRdzyTPzI2ML9W/DhPhDVc9lFfBnJbLjIiWpoRL/z8rc0L
klknpx9thlSi2xkra3Da8qvwYyTPkmBLogMNpsEu9yqjcK9eUJmRnMB1O9eG3VcTAhiyLIZgufSs
RLn5xwk3zX5hzYvBedetmD9Lnmqum+1ti7mDOD758ugnWQFea68ZjjCW3QQSYaxMZWdSxf7CODw7
rBvTj1fi4DZko5F3180uEHmEVzBdbmY27wCP+wlxFbbGUmVaP0FAPc8nmU/BN+trZqaqbIRiEG8F
UhOxVey/k4qHgK+OzgEl66YYSUN5Cv0h6mxecfKhTo8BPgwcMenHc97wH9XHHYdM0VVNFXUieA1J
vlMXNKrcnRLdakcjWBg2KJMLeWti9NY0u51mk2ZIniH9w59JNsN0eybZu86H4sPQWgavhgthv/GT
+/+ZTWBdzt52/F2tC7On/1/+Lq3/Ix9R8LZ3sGJez95m/vA7CL7nhRvMg/nZnjOWpFXBOdDZqut5
bQd795t/SYyv80li0QArUW4ozHE24QYj+PD1dbqn3rWn4hi8EO9bPE2dKd2obING8SpyO3wNQXfd
H/65txeLxc/ipfJ2L+4XtbOzovRfrFZPJDbqA0Ieoqne+Frmn5LWKzA/35fJOS7+z/+S/nfWkQB+
yLJqVhK1Kr3Eh2G8FSn0D5vmR05zxPhTcrk1YNA2uOjjLhqdtbfq8n5UNlY7vpUTEycTa2YiP862
tyKslZlxmxyysUSMU0bEG571Y7P5aau35oyUfn7m3wuLA72JMYuYNUrDMg0OxhOirdR/7/tF8vfv
uqP0mkmsmYeYpO1eotV7z2eO5STjbK5Dhn1GulYesK7/for63adll+YaG73LFbwNEljywb7ilmHE
vXsTPX9NIel/f7NMKEjftpcjAaNX0gATphLv1VfoXJ3Bk/f6QCaBKkbUMJVXdIl8iH+/1lZuZKM7
NkR8YRWFBKfEO10dtxQBv/MtH/lS9fKbnsEL3VIV+/X11/qx4jMGNceqHRdQmQy3BXpf15jvcc3A
WNjuVeyrbb0IrZtH/QSBlRsUzn8eDf5/vohKQpOoaijF7r9IcdlfciRXh7GUjIV8Ylm4hN20T/VA
0VSc/DhqwxLcNj4RuI69JQaafkllm1RTTXuN821VqO7+UD+TMEs9Sf1+IVqaicO/AiNVN+8eEImn
8SkWzHYUXaZ7KF+XN4wpevk6jGbcaXV4m1gUl8kTTdKjjY242xA108S2ASnQv1+Mae4vdXbStDXD
+RcDcvmb5PrL8zYAuBzuosnEnxHXYn4lToDUdOzIdkjy7XgaO84Kj3uPBIrF4vJsW/4x3bt7HCqZ
VYbEUjF0y7r7WqUeHclfVKqZRIp79ZNbdhGmJvaqTDMZv78YZZBd6XXc9EO/uZet5p5GB7JVpmLQ
50ITrlU5kBlu/ZTesDsm3QxYCQrB6eTomhM1ICZ5nQqeeMR9xmM2ebSve0/GjhsnnwRraibPJv+x
ts9wJn4YFRPNPJZkl6F86yaNd4I5fx6cK5+BO5EJ+86jTaX9yvJBafr1gODUHrMwiH9iIqZQa1GJ
A7hFA+MNE/tVAU4NrmhsMld4k649EraLJP6YjYr7TYBuOML7RYPJBMldXzdzaSrg7T2TAgL3uAVi
W14l9Gq72xfXhy65wGo2f6FeOjRlYCsycMj55kKnKT/ocpfQIY5I+PY2MV2r2KeuAfgQXgciI4HT
pJ60r/vWtkQ8MblXcCX+oCQ4f2fbY+X+/IGEjK8Rpo1smxb4GT07ej17AL9mQX/0ZJc+IJtrIlG8
Olp2klGVu9vGLCTlqqhWMlZ5p6aw5BGW9dIkiIoKTnyWRf7ocCLzV1ckSVUk5b9nAiY9cnRAuZ83
WyV6l4rFWd8oZMdd/RyeEt5Sx8MuUa4BlostKZNZSNyDrTQihlCpk2B58PshJYsPriWNpY8nOKeB
Iat3UoMs0XOxO7SHcRaB3Vwb3yr3OSXnKkoaJ25iXyrjb1GrRxhp35r3AxJOhDhueoKNfL4Nz6xC
rcoHBIrYZXSY1ML7xdzeGihU5xuNgOmYh5F+neD1hWoBT4DU+lLbLc0jDjVHRQz0Yi2g6doH58vN
j8EOEgypSiFEUmPink1zGwmte2r3jmGARZ8M7ISJoslFV+UPI4CVLOKDruTIqebictiH5XGGqgqT
/Z3ZLS2qYaNqnSyZoYccSxcdslM61BrIBPFlcjWiGU/AgRV2aibRfpzmE/liW6dhiQV4JZtObHXz
9iJuzzHzVS3D6YgAHOLIUmr+rJhZ3dKEiVsSgBK25loVKGSvb0g08jietfXBlizrHc9wu2qLICG0
5JgnlDIQp+AKGR29OQkACjMh5VL4ef0jC4NWt/BUvuJgfh7KiQkr9hD2d0Rc05+UdoTgRKipdSs6
oro33NeDBpTo2skOKa1GCo5wuS7LPVFTl0mVUKll31oHujmTmWA0zU6tV5GwyU0gjYO5H/X/H8K5
9U58xrW7bE9QzU0YO/l1thd3aizPD2LinEQ//sQYDBetd0GTfBuvB6hJqEfrbFVgCaUtLhDSy/UJ
H7JLhdrrBldHYPpt1y3KAUwiJvnl85LQ2bKgo2lDB9aR5Rmj7mGmcq1FWtnLKsdX7KJZTtkxJTjD
ojHV4yAGNOn/RRS/ifD5EsNJ9c7h9e4vxQvAQfcqF+34eINiWecpb7bE1qnHCyP39+3yQJaFk7Gh
sXklA6OGO1mtTqhAzRWSjMV2lhy3R4tsBejwEFw4Ln7/KOuByFMjDBetuaWgy7r3bT7oyXl/2XNd
AmzuMnvoQ0pv7fWHv7v9cEW8wWSFqSQ6b934TXRg2L4U0M/Goz6npPzMPDQJe1fJaKFY0Laveuiy
OIkTTMOd7NMsne0WyklgOAHgJNFmgNH20V8yrNoef+beu7e6MRFYxCYQqzUcbByPmcO4GL/Gzm3Y
rA82OPDg6/cf/eh87A9HA38hEQeF+xrBSqzOShM6qfgyj8CLRaIJsvNp1ED+EOvKvTCBqztrdsjM
1/y2uehhQT5fDHp46iRfqB1NnuZPvcH/H19LQyGnGMR2G3fvXbDkPJMxIhizdq0jPMoIKjo01ozB
jOVdR7fPdMzQ5rhsVnWvM/j9qch9sX5XouhEPdIPSWSH69qdIqo65Je2uamHtRiooR4iDwihlYKr
Vj6kSgiBCC6GGXNc2I2e4p18YZg9uScfeRfriqVKpmbQ4uri3XforGbfCnsLXlWN9/vp4Naa7lV6
7d9q6AUW/BiC3ivIJCok9T0bVsjCY2UMMULwL/Fn72lnHUOk2W7OwIX8J7zdGpnRgIHIoX2VmB2m
6SLNqnFW1k+KPPnBJff3l/9TEv/VE9RndnVbyb3tKO32+7q1h0FpQ0FwphiG2KufxRO/A6WvGv/z
yv7ncf3pBv/6xDJRBaXTWpFsm11eJoGYlq6mSG4n4Ol864gmJzCu1gDj+rAYBZ5KytDgLMPMQ4iG
KWjMTL1XGpZItVITon5erHvntt5YolcinvpgPVjyh5VO9SbCP4D3YEZHH2f/4bFmFnotnjzGRy2s
roqSyBKQKYnva4XmqJwPWkyCfIO1CaMdQAWCzDwwmRiS8u+L/pFq7l8fdic+bBqtSOLbH5PfiTtR
vSOZW+325FjL5UG0+9fnOVPeXUngK8Sm0WJheq3mPFn30qO9x3FvmVLvSaNZd+v+bIi5cY2Q9yP5
RWtf15z1MlCZDJcAt2XpOOiIFzlPaumtIDvq94fw4L7Bs19TuWw4Fi3jrouPr7V1q2md/8Qplg2a
AO9gimjS+iym3z9K+rOD75fs3x/WL+m/lqxlJI0lnVNGPjMJrs/iKvSJNaQri8PsGKJneZetaSFO
GA5A996P5b69oQxCQ9i7djFSyqZHuKfd0BhBu6RcXWjQctX3KDxYw+ZlPydvAsUL4D8T7f2KMLtJ
TxeBUnwKL+vrS7Q6viQ0LF2Yv1TjfHpVAvJD4KDM9j9EjCyrzMZfehJP8hGILXnLzB72QKN2M07m
BXEZ5uC4jOcmX34lwfrevzT8R/A2XMIa7EUSprBhi916a6sjeZTRgcyOofrxTNj/8Lj5+0ne1dRC
LFdJXCukYPY0IuSKuZuYtS3IpRNTYWvd3MQgtKwZrVEb6cqKYXG0EYn1AV8fnAnWaBog3TPzrIGV
vijWy+/v+ukXvNtbRyHZl0JXSLxLbWaQiWluKrQBHUMe8P3GPn8Un5JTA84A4MPPQvrxZGWbD8ob
EBrNAA4ye1Dgbl8lp7YWiCCGoSwsUBGhBKpd8YUkbTitln2D9d7jnxgEZ1TPDKTRvN6cl4zhR4Oq
gqAX8PjjWBgosyasfT3oia8f38zjAm1ailOjTmiL8b8NDy/RTFioduXWTMJbj/LUxcaZX3UOmVgv
GDkwXUO2McCFHlyKDNY9Y2F8RiHN9H+wYsQO8RBSwu9v4U9v+Z8NR3w3p6koaTRf/95weyHSdUy4
ItRJMYw4T590vRosTWAsF9N0YPmX0CLqaZEuuCRM9EPD/U8XYtfDFlLGRngYsIq7cQFzCN+cyxPA
Rn50h+HXQslBxWNo4p3bgSRfBaE+JPLIAp4qRUwj4nZc6+IIRwI5y3YEjF1UyGLAaNj4OwRxpWbQ
W8R2yQ/xcbsynUrFRszMYYUJrtjkc3GvjrionUNTB78/zId3kyZLRP2YokUFeYcvGmJzvErpXpk0
PY8+JQunZ1MXn9nJUZkNzqAlPFnCj1T6uiarBv2uKfOi7j6yLyoqoT1Abe5Ff2TB9+6WcOyKT+aV
2ruOamxietbXU4uxB4JyUjg1kSpMxPlUu7sWzL3cxeUZ6/2WEQmbFh3QdWR+1sGzk0x9tEs1FcTW
1AkDJXH+30u068qkFTvs8FJ7N5pMzHCCz9/Z/TjAcSY5nPEFYJW7XpPZMGbU2icZe8f3V+/9XXS7
ggkCvspoUVBOQoBZxe7Xk3fw6ILUVBMgBb86U/pTOf91Z12OZ8LoLeBb5nEhQWaw0tx2/vvSegAR
6RqGBBTeKkigdveaTxigkgjQSD1eGh8J6sslV6oBMSHjm/L0qeGZ/PBH8bxVk8xCiWLr3w+9Kfd1
ldU4vY7IJxbsGWIAW2/6TtqWNYe652ADnF2dn5/jpE/r9Z49VenRAvsnx8ai4/hPw9Eb0yTXMpdG
RKVRjh7UjdorX+LPAifmNJ7iGywX9ZN3KT06b3QdCw4aDDA5tX8Rf73MGgMeWYtxswNrhT1A3vyI
EnMkMZzKZiBg02f+edKjJ61bvF1waRXHrru+LiWX6FxcmHMXtI594N6phVUtYPMxJQkxtpaaFB5x
PcHAXdXI08IgH88P/LJS+egk19XvC+3hAzAsXbLUvsPSxbvdVlhGWsfCvsUh09lLeInLPTrPuSqf
yOTaVfJLVAWq/i0dXwzcvGRm0U++waMHQvJvD4kqBifa3dKT67RL1bPSjc4FCQjTQ2+BDgApph83
a28fuuXJemlhQ1ibk7UwGboqKcb8yHGTka7lTxaE3P/e+wvyf76NId69HlNWTubtdEX5sDqPo5vd
C1tH5y/Lv6LrKWVPWPb8kngsLaqxeWCR4KVP6sgonR020pNT4JGpmG4yNgH2UcFw73vItLXy4+mW
SZO+2L1QJKz38/MaDoqbBNChJiVMrdrG9YtDMIeq+vubeXQQY9FDwlQ/pwCt/vfeqJpOTcoar0UF
Lc45xGvRzBfHZ/aufwCs/zxxhkPY12mGIlt3N4uIiVKtX01pRCTs/iCG+R5FIiV0bTA6x1e2qItB
JOE7fPnKmbybGVFSVxIw96mXUuizINTzp3RgDhLTGBAa8ftTeAjEWBKzdrBzEVz+rmSK8kNx20v4
IqlnBJuLJj+79fkGu5M6O2rtJsM0Xl7vdbBU5u2H9yN48Tmdnm7jnLTKNPfwV36yZx5dDww26c7+
VEp/APa/Tq3LJY1KUdelkWCFOj14VCmDhPA84pJkOD0YdD15Bv07uH9Hf3/g3TsqI0G1Sv18Gh+/
RMI+LF+7jZn5SIzGSTsTXb2327exXoBv8ftHK4+Oh78/+u6AMgX1Jl2Ltppdh9W7sDv7jFTB345f
ZUnuZSAyRe5ckzAgSCUkqn9IsJzisCfWdT/V6sBwU3RhBuGK3GdXvVYfJ7hXZLHDjNhAiTMgct3G
4vL3b/1o6zAQhlFAL40/WP/f//WCqlxrIl1txFEd5UEnelr2EmlD5ZD7v3/OQ8Ti7w+6u79uin7u
TK2fuRPT0jHfZ9O0H0sB0xvT1ZZ4Pzqh+LEyP9LdikzQ4MdC4gJDbPGkcH94j3CHKAZHeF8c3Z2b
cpPU50OmwX7FDNT1/RkcIhvhxa78uQwT/1khrD+YKGPZ+z+fd3c4nRr9eG5uFCyarcxg8tmTjAFv
Pe45PIqPhYFIdSwv1+vlEIuaz7Gy2L5GivO61Q6DwKS9i9CazLevwsLDk5RaUYBFh16NEeLBw91k
lvgQir/UyIl7k4tihAdNNkC2qz05Xx62ZH//krvzxTxo51tctBpuaJPRzfOFj/VxdnG+I792jNTe
whXchIPFQFx+DXo5xcmFKal9/b6QHjZePdBrUgLSDt33xkapFJEm3f4Er89m62W9/Z6nzpjWdRqG
g58vku3sZy/x4WX794ferd7WOphpbUjtyOpRR9KWRQR4YoIwgGyocmoVxGW0Xt5CyVJrFzO/fftj
KQBS50lUtIGG/yxhLX1oSHUUBmKxOKKvKC1UEjGS1fTj92ekPFxzumExHMFpWfzzDP/a1fuivBnF
FaPq3WRWTWcoMsPOBjIdLpeEOAf2eOt54cHmLZG8MxPcBhr417Oz/1GBYv31Je7KpetBz/TTDfOw
OtrgbYj9cWUufv+hj8IWqMMklcvYlAzlnskjKBdRbQtasJG7i4LMFlu3AjRyPvA9PuNXcHEwdV3P
9qvYnn97NvrWnEwrV4TICm1ilQdMZm92ePTCeroZDF5+/3oPWwXL1PhmlO3k6t1dCaolHM2D2JzG
tTmzoAtbMW4O8SAv5iQhOElz9Drav3avPymIHp+20EhEGEX8n3p36CSlnJ2E+qKtXbLE9l/5uPHc
3elnNHlL7GVpfxpv4wLna0IEGVUNFk8+/vEe/evj706K000gmP50Vjjz9miviQPZ+f7Q/v7cEhnD
YTu1OSeePOyHgyDrrw+9e9hJc45PStOVsyMCIhgSJQYokTkVYhc+iTCTxmjduEsDlENNZZfyTL/N
tWKseAqzfaSEzK+3T95/3/3+pxr56yvdbQG8b/dGnDXVrME46DqMBwjP2fO+hePbHtIzLTmTsfRL
6Jx9ePiORVKJnpzaDyswSwYDoDTnyrtbCVURd6qekARjQvfmVE57wTT9I1lEqf37z30418EZXzUJ
8AQKuKd6JpdjpHcyRtJprfiXw8/R6rCAgjl5gqhDMFqa/skPU98LeDMXnPsV+b2rUBjtR5SCLi2l
cOOh7NocWWVXhFGS0kygZAMINi/bf+IccWaJB4qguEZbB6beTCzp4tfp1ZWs5e+/5w9UdPf6evCV
6A1DBuC4t05VLEu+dUJczwz5Ra2W19Jj2B/1CWyLqHnNrhs4MTlMJfkog9rhwD8hqTQnzf24bOXN
CfqcimkZeSpOqs2V0yrXRkKz0bkTyKTsiC4bmZdhpXtW5VqHQIZPBLNNubybxuKibKLb5635zkmq
bJ1jF0aXQdS5h/Bav1YDYpuidBKVCFDd67NK9sGqxe+0P1ctnRib+yVz7ExDUQ+3noyJ8gyGbB1i
3zV4dqk+Oh0NWmm1d1eld9PvTgn5prVVKe8JQBdgaBcfcju5CHuP+ONY5xCHE8L6ycpns5xHP4/j
WO6hKUXmbP53yXu6VJ3Q3E7a+mX3hgvrEIFj4NkrZwVx99kd+Ah5NWRLVSVOYZkFc3co5ddbq5vH
usFG7uZ80BFcgnSCHAyiO7KlZ+fNn+9+v2L//ri7A6dqL62pMC1d19IXlMobYuArKC/oebYno9DL
cp/1mk6xxys/o8w/IIILMZS00OgzDhKDSzHWNXj4QVc5l84zwxQ90EuU2tk5kBCWmG52ncqCh9Wr
AgSVLXNspYjrc3fETO3nphzEDCaGhxXuhe/7BoefGmb/C1voo5g0GGNe3d55aB0xG7XVeNBj96jI
yKrAb/GE8Uwb1gMDLUjtl4gqkAyMGuRB1ugqefFhhEjYoyZGSfQpDi1HDuWFssJPa2gGV1/D0OWg
h5RdwZ5BRka77Wvp/yXsTJdURZe2fURGIKDCX2bBebb+GFqWgCKjyHD038V644vdXauiK7p771q1
rBIZ8sknM+/r1hLFrg53uDfLTDTwpct3yGAas7whujzIZn+G6DPCLTDbTcQ104O06QdP2GLbUjbN
19N49/CB05RPCaPB5Z3pLtHII5eEt0UZ1erSrQf4FSeXTjRG4t6nIiTvfAVlQav3Qr0Xm+3H+wPt
C3xitDRoChUrE7cpMNO7XcvGUMK3xEj7QFa1drTLfmte/hSW/3UPfqvRVmGTl2U/FwGEIRcR3WzX
6GA7ITSgiUcKMqfDhmHD/I0KvVM7qVpNuWaTHeoVvA+2GqgIpsjfECRUy/64SO3/jrM/PiR0j9km
yeJAVJVvd+2wDl5+X03hlDL8luv3cibFQAGy9SN4mr3+1G92AX2cLKKgIrW/rFo/DW+M/vnu33L7
VCz70b2OBpvS3R3wAsUxt9A2G3vV2+0LtI1HRUMVoN+ck/7bZvRPHvb9eWW+sAuyzFfiYPbvWBRI
cTiI5bDeRAy7YgmHP4bNNNuSgnKrHdBn0u6LDNCitQG6C+OSPQoreFXyutZz7bk+ee8pElljq44Z
JkQA7M9/txT+actMH0fGjKvPNfqr9ow32ECo7v93fYpmOULq2a6S5tAbuj64PhHuabH0i75eNpP+
GwYeAtNfbpEfdjQcgsJqzHAoEOpvcdQfhJKQxG8M7fT3vFhKHkAO96S9bcZo5//9Xlhh/pA00S9h
jAONBbUR6dsSkSSv9pEXw2YDVxC5EZPOI4Nxssp4SUCEgnaW7J4xs8sCgKDcQvBkDZhBoRNLbU/S
35J+H8t3JyNqTHdZh9caGSFiN9AQ/AMPVXqDfVQyb8dI2t2mWg7vRV+qY78T+uE5ATfjZNycnnFD
45Xqw4ugOcs1YxzBdje49sf1nIGLHWNFNrqXbKZq5S6cHWQOQvdex4fGfLMOznFz0r3C3XFvwa4z
syefoTAp/UEeoKlc3FDHjQEfE+mZrSYNs5/chDFw0eAPR3k1z3vGpR3PP7p5Y012p9nsY16tmNV+
aKr3Ws+V80DWe92u6+SKekHpE9dnjZo444gjetZio73gPnQnj6qHxQrjAhRlIcxWoKzQ7+mnrPt5
vHmYcT9QG2mtj48eoln94yE46aR/6MQ9Q5lW3rvjNx3ykwtqDdjMyDfUnjUNWw4+p6qCI+ZhV3I9
bg3P0PA+roBKYNbSwLx6MgKj+8ISUlwH3RKhVHCt2CNkwID5Q9QBaUERWGjBgC7HMEafdgbeRcIu
tJ6xkMKtDSxghzX8rcR8oEvgXCHC1KmrZmYwpnh3MlXnwfAWCxp42nti0ZTqWyOQviXyVO/9uavn
O9T8io5b6SLi+pDu0woVLL5Z9yA3VrFzHUnactQbP/dL3xos6vcmuyjm83K9yVw3QRvhma7zml29
4CrrAwwXuZOuRrFfrkUvcAkI63Xj3BxpAT3S8ablDXWVYehrxeucVc7xCuHSEgfGYHqHjNu8Da/x
tetgPDpGej0yK/TuMAvudmAr5p+jDXq8EdmDwByuJryNvFkowoYzA5ylWKnNgmrWoG8cALki8NoZ
yLG45oi78tO5RYobznweBF9NdWCMrirdJJHxQHguOZOXWKw4qAMkLiGFUf5rwDg3eu+zo6YCbbUu
HVSlYztX/PfmJX1aqrjj8D0YuOOYMtrjnCkG5K7Z8zTjFqwnZCCK258ESNz5TRw+OOLSZLuB+9Ob
6jyfh/3IrDJHhwr0l8StfWsTlhctnzSN2VM1MGUzRkhB71VmtWN274VyAUkxBCBAIKjxWzM5yzzw
Z5yZWUoHkMKferx5T9LAiKAjnTTlacDtnL0scVpAa1ZcdKQjuB7+TV6epvH4Bc0arm1BuRV1ItxR
WkjZTZ2XZ06k+DT7kl7ByJ2Es/wPjlx1OhRef9yfAx+e80McVYvOIHLhm8atFT07lK5CCEByTTTA
hVMCxNvBWbjJnHrM82nu8hpWJUJZ4tQ6PhCJngh9xAnPFmqLIDdS2SQ1pDI6JF3kPuYKAddfhrcq
7Z4JlHvgiVXflBs9ZMEZGgXoa77eMRQl59Y9786w2HQnm3viroyjxhp1Eh69Bz259tLJixlH/u1G
IjGr7R7CAArJ0MjiGRYLEd1jcHwgN06oLjw4p6+jiBU5sESJAcpJzHMDU+npSFx/IIACHRa7bIym
WAwTUxYdNkP3ntZDmHnNEix7TJ8MlFuAGN2zxRUvZSgrj3UADaoBIIXhQsl8WJHdHntG4F5HMI1E
XsFuXVnCYd5lZ6apiVKvsfx1AQbpFs4t/ojtkeGD984cmfnt/cjAbRji65vOxqaa119NZpbzu1Oh
1eltn+PTIZ8Vkwp88ezlonV2YULNqjGIt3ngcqHWBfxdFLIjkq0TlVO0zSwho3lqNDaSm1kBbO60
PLmVCR3rCl6UkXBKGtGhnXdcbs4Y777n8Dij3ErZrXJPqNXvU1YgZKBM8DApDypK3qdf6oJZwNyS
mb7ABxIHyTnMBXS2sjiBT+K5fTOxnNQuwGVn5mlaz2GSM1U/CS/En0rHbMUlc/WNfqk9c9g1KH6k
o7KqcCXUQ1S2JtktE1GoZ0PmDUQrWCUGtHcQYGsK35+gk6dgafsaiur8078ApxiNqXvAjGL8yGQ3
EaMhh2/F8GnkIvTvHSGxXFJAEIv7djROjYDRpucZUvehOL/HLwxVa09EorzNbO7zDcr6Nd1xxDOF
kS+GLo8phgGsgfykTZV8CFae2elVf/2CIj5FwZB2aH3EwDxqyPDHr0iXbcBcRjVFVsKj4KrzwVwB
kj/k25nL1oHz1/MEVi42Kn2mf/BqZuLxPfe9AsBSiRYFmn3KFGRhIWHqAcTHqZCwYQbTkdEBVCXL
92gB7EgVWHiU/qZ4ggvT6whSxJZz+vok0vo3v0E7rVG5aftGVJi5bwJPTURH/MgP9ScPmY+zTWOS
erBmBaHGCLj2ZEhsGoVeoXr09+QpT1g9ByFDpeDZZymhRzDEj+CqYhgN7IS/oIP5OZq01wbKxyfi
rrv2vLyPwSQEXz0RbrWFy/picAS7jvq+d8VrmkQnxegZkT0yasgnn2wqo7G0VrkTIeCxlEFRSHUX
w/DIDdeYzZgz8Hem0pnaljrdOH/R7hR4AuQAXr6NmUAjraWOc+9E6RmXaC5wXnQV7HLmlZqrLv1F
fh6GGv6FewEdt4mYBQAR265gNnD9IyYYAFIKAJRvUhACH2HfP/szcLra86PFepbZOVJrkw5cpn/c
p3ycBMD5nMFJTFQ9yRocSIC6z6HYodOByKPcfp2Mjpo2PCaotZmjg2mMbkVZ+XN5YHfcnceNRK+3
7mp7gCx9vRoYA3p2+4723Vuzp+7u9B2w8rgHa7R/5MZxGEz6c1M8mjmDbY8zUTYQDelzVGp3cvxr
xWabLBF0QbCtLohzLNlKnno61BR0XohiJf00hxX2yrWTJYQ2TEKuPlT3z9M8gTA4D86IfkGyjc41
PLLrE0qlPYQxFztA2ey+rsJvSG2u0JZdKSAHxuPAXn0liCvfjtw3QQScZiAfpgp51cNMp+AEhD0c
DraqowWXPoZYdUwSg9SB+Jd/JrkltppHYZXX0bOMhjp5Cy4X+LOPuuCbfg5NQsY0MEdkw3ecL0LO
Vwg5NXTUQ+iQQC67+b5zuIvDCQlXTvbEUPjdKLX22s5fucMKI7jI/nfC7iWyUrOEcLX+74Ynligf
4a1+wOtXzNiOzOdiaKX6LjfaA2o5vEM+CpBkk8HnY7YFX2G9FEiukPoeG2SLIK3q/jgN9YKqBlgY
YDNvNPvCJKVSCZkGcBiW7yfcAji7AJ0/OxoiWswttweKnueXMgY5JnQb6MNpja6nDIzhZ5UTVTsy
+HPemuUB/V5gJ86N+A5W7o1lQu28vMKS130q5KDR4e3q/gh/E+LQWJpAXp8Pj/FeHHeDmfeYAKBh
novd6a29DXItmaS3wVRYxGgch6Q6EF1rJ+gClNyR4w+v7nR2TwIzfoAtIdFUVr18Qq+kLsS52wjA
Ed3YjKaEbKfnjjKGOoku1KmYtt+xqueqC4OcORrpemJoY9POSbIfzDqwDqSM7iVOO5fmcY6HYpdT
xwdwAuAYaK73JggG/RvLvjCrYKhdSBPCuxPenjfCxeBzNE8YRLzFn3yfH1I3j0IvoBIyMrNpltI8
Gg+Z8GTrGxjFjcCZASOb9xeU6ElUJxGsf7ykvZ4lDfTnPngZcUcPH6E9WRJEid8vLhISJ+Yc2dEc
61gvAqviXrTxxJAJC0UO8c8k2Wga54SBG0dBXwgEYaZP/VXvkynTYcWmhYC/rOcnKH0OGzN5RoRs
j+QW49JNUCQYneGCYJP3dNm8EXyV2q6xu44HqTmRMDlTMVsJAG4FslXY5ONyJu/em8HkRU+u+VL3
BYtGuYQUK+qY/tIVR2+XX/wpq7v+6duRJ2sddTIcJxMGv83qgGTpAxjZtrzD125IzH1HuM8kkhyB
GThwPj1mKsBFUlcb5GtKa608fwx1ObFYogDP8R1ohaQL9B8GUIspm0PymD62AyoOl2cCgk+lIwWm
j6rcQ6tbI6MATQlPmWQyD4eOwdoAjzUS6IcxALby0JuhXsByDpxUNN+5/VYt6Ip093PIfo0LaQjc
FfAfeOmXPDOZepAuMTRa9riVc+IToEx4W0VpPEsjy7TsYSbl3KcdAi6KsmOiA4qmnAc/MTXal0c/
76WAV358vE4bAPa0+SQAfEjo9tK+V+jVwybn5fj6zGYPyQUkjDpAIXOgj5rlTu8keIxYLN4XPjxD
GYD5gpdeLAs2VCqpjo72RKKhzbjSsUBOwvzuBo5zOBNtpIng9lV44+mnOoE3tB3OBgHw1sqFjjD1
Z8qSsinWD6QdG7iJXOTBLHX6wMpg+FF0PBBG6lt1GK5Pzn3fQZgfW0E2ULBwVA8+g3fHjoYxkAca
Uu2R60wFU0E85Jt+MR6ig55IYLcJ+8tg3LN4cgKmWrucqGf5xmiMyFpY3e1qr44Jz17mlM5pJS0S
J5oQPdFWq3Pyer7kV6ST0zIf55AFsQxnC40sRm9m0CI95SqtOmigPG6R75n9j1S28hQ5swNN8240
C3Ub7MRPRKfoLxER9F0iZ3weHiisssdyc57XUCPZfYzldXyrG0TVvqgJB6LiiIRm3L8N1Y5epC7N
DErewN7/oR4BgjsP10/obumZULWCIr6pyGvv+upkdVTOAG4bO3pSnJA3zc/naNUCkgooLzCQPgGm
CkwxZd+2f3lhpi3U6WOC1LteliObCi6y7lZ/EKYLUk6k9a2gsyDi1A3tb8xqvg7HdxgQUFGOz4F+
2vRXTV97uz2AVpO+DVB6Qh8ERSxIKErQrV0vh5MSzGTsFJ8d8U+ywzHTAFZ1vHfeF8o1xlX2rgkn
RwSHD6Qr9/58rfcYlKzsisxrpNUwNvtmFDvUtwEDU+vmOzmwvUWfISC10xsUPQ3rcEan1cZ4whgE
ZQKxFesZ0PiC/rzbbwC5rLmFLr+MfA8HdPREDgkL8wQV0tf8r/wCOyz38C49TUYriQmGC4/7gDts
ysys3NNOzCMRG4DWbQfsLeBTYjHJNPPLGYRzMbHCL9aqffiV2KDeybUBs0IRkzUy3xAmrmIx2fTa
P7eEjveFvyRgvPejeHy621/K4nSsyaF5ty00sgu9Pf7l+gyPCjBfqKXw2BmISSieU18w2xMTJRNy
rqtAGQspQq97BR82x7R6A+IRbnPuicc2dprE4kDFI7FKwBkCSAMbO04bkb62CXfhPO1j0jMrEut1
OV2lxBgFFr2GlLPVGrz1EBhVbXNoAM+AGp5eBuBZEkTiqEDjqzSA0LLGqyckl93f8nmD5wF8Gnpr
YGU6xmPKvQtc8DxHXcfhtSe68hfDuxfkNl8HitZLMSc0QxzhqBWJFsGHb4ZY+sCCmndfEq7AjkNM
RMJT60lqwYzuXrslvhYZlDgzVa2o19kKlATLSyFrWWoRmnkR2StBk8jLC7t/le4LP7ViVvIpAOzO
DUPCcon3lTV+ENjZwyBcR6mRgrFdE9FbEu5tu2+y7ag1iJQljlJfhN5a0IidXwXmE1yy1Cj88WjA
EiU8ZoTXOLd57YOZUt6MmDycJsCn1nxM3qUL/Q+TmE605kMMusaXRGWTlhcA1MQh8rMe8ME5fL7/
yvCC4sN0B8WTxQoBmOoxi5NxwY3XVI7/kYGD52cH8vhZd78hWCdfnJhHB5gDtMstm3M5KSXezcB4
uM3U90rU55rMG6A9gGUNSRg6mMfNSA+uZ7Yr8AnYYOD/sjsVYNs7Em5BV0bvnQw07OW2AAe5pPyE
jLXFRwrhMHe7++W7b0WT9g+X0Wfp8mdR6qJ3+MGKxhrLdUwUcjmeAp49dQUYGNIzPmv7ei8P9OGR
u4NDlce9sxjr0aWbQdAYJ2Ip0uLbY9wcTnNlXk7uK/pN4fEElXCbEbk+yvkgdJ611bmSgqlknnP9
hrwHQzECSFHozV44GdE27OklydTFn0fTguuZwawCMnFaYcyz4GUpFlCiF2+7PZRRcF+uH2wAQHmN
w9Q44a0wjVlAFEQJX70FuKoRO79yH01HY6mndfu0PS9qiBCVzu+OvoQ9HDC2EXDMIJGNGHVdvx8A
6GXUUmyK5/xt8CED0cJffplOk7ksmvJeSI3ooQHIZpvzWEdu4EI3G+6f8ydGqzVcsxXTCe1WVC2E
Ivel7ATuacaWxVgz3QpCmwUTZi/1jZN+B6z5EVIyAGDj69laTUCPxgMj/RLRmNRIK4gyUw7j+dA7
RtcHbflgKYIJHvcWIfTqD/nSo1oKC9LOFO3Ro9+ulVfZCXuEOj1Zq+NBjzmpd+AIjn9IdfEiePlH
DKJS2DceAyZ0CaC36w/2ULbgvLfDywBwzuXkldeyI+JL5lmGq3uax7P++b6CR6BYNDbt9yzZiMad
ektL3QP+3uXGBtJQoRiayLHoI1oytQimI+PLnO0OiczLyQYwtbliej7rUh+m7KYInjTcEie1xaO/
xFMNc5yX89KOgVdNkrFJkALBzfMGmfEPvCSYhTq8vSHSI00mFbRSvBiIizyQUMkAhHN37mosAcAP
rO8u+1y+wgTDee3eJpeeBy6Ys14Y/ketfYLcNVZvbailuyHs1i39Cl9bn5l79zIEcn2Gz5Ipb4MV
78cmwRWVEeCl7wKDfTv9FTMfs8wuV8GxP8mWbySSwjlfPE1pItMhftqddUKXBtP01dAkWtmECiwj
o+Ss7gMCKfDDPSDZrpCuPfF3kpw+zNY/XkYwgYeLIeIaZioMliaySB7JJ6Ru8agWfEySbdy6PFLh
0/h+CSfiuE+d0IMe31EI3ZcL+5/M9cLzCocTcm20ywyMAQRGBoSxPAYwTYKCGSCDzQtk9gx3LYQF
lHY8QPhcsMzDMZmkybvWFJ6u5XG0Hc5LCyJqCAz4bZK3MJ5/GBrtheuRe8ToznxR3JADOSx8sHK3
dYMHo8ZAs1ccel8F8j/2swd/o07JzXAOksfRjbylty2seF+vMgParSaM77t2OYiN3u7tAG6fCEe8
hl6XhHbvJdqLR/5818OvQcdMZ48BkBE6WmuIYJTd57S9PDpTiQ7ISKKQOuJR2dRu6vFBhHFntYET
IR4lONoY98+i83VYsWbJX4AMp90f/S1ZyHtPiF5jIsVldsqPTH9r5DQWPk0Wk7cetE2dqs0LGeGX
bKweWKDU64frL/NL6uHisBxdwo85Cf229VgzS7ucPngwp30D5LgeEsLhwS97MH/5UeNNeVaYdg1t
kRXR7VzDJpjlrd8LpmzhqRzYUiJEOwOusVvLh8Q9+nzOShM/OapngzXFMYDe53bzXAG2yTfhKpsV
59dGdntavq5R6Mq0zyzhzNtjQfLGY+9ESSieU23DLK3Fflpxk5WII4xqhZgvkXuxJYvW3UaDdc9/
mIw8ZLbPcIXxwisMkjpnneyJ83w6Zl/JlJPbo8lDVuXBbyMpAODIRuqut5c7mzXMgmtNGbOB6S4T
O5zuDzN24/hGJTrib/YMy3A5RHc4fX6wgjW43sBPUa0SBqQ7YHWiM7PgzMRHa57hKVadfVaoA5Tc
q7yDtWmNnIwKp3R4gNvHDo2aMZoSioJUQkPvhEcHoUKiGTpttb434BwqFEPZafGo9r3uiube2wM/
54RejkMeNUuj3L7m1ZdEZwcBJ331py6MefCWDMJt5V39ZEJCazc8xa9FEBpvHA0+2ce/D3g5zZ5m
uYNK+8GpW3Bre4lN3qVXVIox8r62Z+UwUPTGkux2lnvp5Q6vcYIdOjtreidU2CgauIgzH4y30FKl
aw5elPW1A8ZLdmMBRTdyCkDPyWAa7F90sVanDeCn2OuZpGJkJNvBbADFtaOJZ+wQ5HmFnepQU6eq
nWzIVLsqgjaAIIeGejiH+gQz+qv8pC4nM0byNFPcsJQxJFWiejTLoK8TGeNpRSwjVbTLORs8zb+m
2FH4WrZJZ+WGIl/PTQUI6q0Zyroo0guy+ngthgZTw+i4R7RdDspBpB4VGAgIXwk4PqbJ9B5ttJv0
53mCp0rkZOHc1cwdz1hwngh4FwmA2Pe5eWvtmbpr4PE/yTGxFEd+a8niQRl8nH/0a02cRFjCkQGo
Rs5RBzAzRGN4UKzcTkg/7g4kWCNbK046C7xolixes+ciO0YrqLXn1yxbRDMRRrj22lGEnIsGRx2r
CMuNE9zOGVuZj+wzodHDTiu2kgPo8YoY021AjHYlrInuGDKY4eTJbdWy2xIwlnnp8YdiDQ/0GDBs
ZIuzoOY0q4FrMzhhqZP7tnDTQ26VuIUAXMVZrgfnEtg6Oer6vS0D0qWRK9GeqGC9uskcqVqziSl6
YLIypOOlB0lXZCsRzINRwChTMUjAqLmdDu8djGsuRjJ+7SqKZpWBjJdCa3xOxj063RTaNmFgUpMr
DUqvLvHjljJpbFLnVj9iB/gTC4yqkzxNKMTNQcmyTpLo0uWyBqu3wwIUrEkc8UQxJCCT9xnIFiyA
2mmHwX4aqlt3OVvH8u1RT6zGFLw7Nh7WBcq+Y3Y/QO8yVQsjT8/P4iGapasYax+6E1C8y0kzbgxs
hEzSHqedVuM/5U9Wd6fdcR8lOCr4G3bBuekWsOk5vVZ0ZtdEj4ratj1wAZ3zDyeim3aCkx2dH+Oc
e1sE9i8tlXVCp4NWJk3ZeYJ3iI+NHOfBjmacGmjqJXx8iZNjpV44aa6ZEcy4zdmgvQiC+Dt5asdg
pzmmTWaiwxUa+1deP5xjvLOMvZKtH40MA2tvj3kcM11Fq+eCZ47bq/iMdtEZrDcF2wGWCGY0C1b3
QkOJ+VoFTvfUnhyhK5b3l48JNYe6q8JElC9aFw+BSMMiaV1+nhw+Do5DNAV37yn73cVAH+0il1Mx
wfxuJUzqHdismGd/SS0B4pNImf209h8fCezrzq0imdzPAbWaQH/fQAeRYvk2AIY+bTxMtlBh0U8i
QHwKh9fIgBJCZhfvKEELuMvyKyqDiMX9cmeZvMGBefg25ZIiMKrIure6kI/ft3zHyxqGHUTNrEfG
/Wl0Z5V2H8au8/ss7572skNPZ5NQ1HzfTnFHOES3rG+Mtow7E5NMXjJkz2CBx3eY1zkoc6Xo2paY
UYG1is0SJwSOlKhKhZnfIHDPc2nChboUE8bTjPfTSHd9Cu+B+eIknx8vk97Ec/NklqMkxx3wkJHa
wojX3kRoAhhnZ0h0e6+aCRFHMALBFsiKak3ayk7qRuxqeka+DeeDI8XlwfG+RQsVTZuu0bOnOxGw
i1vJlHMZBGBs2Esaw+l9CF0qW+ew+5WA5IeUyh/XLqePsJ8s6l1viQmFiJ9rtWHa3lbwrEvdN+l3
0R0ttaaVYskgAnrGw+qOhT45Xs72kD8b7VdMIc9Qjw8IzGxyPt5f6Ta7yKvBQu0Or2u1qZPh6qQT
TOiH80/fDlbM/pnd2R/7i9OnaDyOTEpiFMSSN1Fv4VEyhUk88zfBiueJx+449AQKqw5YhSlMonXq
nvYAV1fcZXhqkbOwuI3vqEl0pj62taku757gBN7JU/bU4WlUwX9wmNTgNm0ItDDkygm9Ih5h5Fxs
2Ni/kBPPRdEU9ymPtb8QjNSltk9z2Qy6QBh9CBcoo3axT/WzrBHss3m+BSftIy5yo6V8EZ3+tKFh
IOqjrxrbjhd79ocu7xVqCnPCpxyaXMwh35rwp25TBGDbTD9AGmj3bseApafnM9/Rai0abbt6MQvt
sAKGKcbQWmzKzjPQmgsXOZoKDuE6ItfnTGScHue5ThWGZdhATwKCGSWkT35UvtxdiIw7WsTsaLrO
4GMhThr4cU5GTcyNZ/GuMykQqRND/cr056J/y0SI7TBlt5B+J+RC1K+xmEid8jPC0zfXMLPYhdcT
bWJyIiruRjTlBHUOr0MLNkp5rSV7sK23ZU9/E7OocbA/EudEulV8pihIdZHMAzcACeI7j7JebDBA
43bA2YgHn8dJ+cQwkoiIp/qNO7O/S64zgF3M0q6GgRHEXMRk0+oxE4fBeT+KjAn8seLY00OXvcTK
rhYjnZJAYXLDr2yBPYczOR5NRp6u53M/013MYWyyteUai9VlbJ9W9D2YE8c1W1rQC+HNzSXwYso6
23O1aSaz+1AzZ4nhrkkdcd4IfD1mmdYbrcELx75RBCidZYTDCCMA+lXZdnNTw2X6eR8fhL6NZRld
nf0uZaAh1ToufmMzcCzTUt89L8vKKy/hmrWX2/NN4693p+eYU6H21DHEGyckscAFl4Vuna3Xt9OM
hxuvebtyGs8JPm7cutwYGl3HG3fF7WE479VLd/j/m78eLNqFuMr2t2TAD6xTG8E/7j4Ui5mdwFZe
1pYVUJRXpd0qbU3h/AMmwBawNrfaTXTwspuxurvN2OVb1YVHcNt4oXVjp39nYMvjN8Jmh6fnypNc
0DklyZyjjJiwMG6VR69nO+pp1zdWo4in5G62Qj2SLtHB5tvBVxuvCkG7xcgYa0wD1uUbArxRNBNn
mb00LIHpPl9VBpvHtEgxTjEAcDN/xe5MxwCz8ADMZ39o5K++RUSc3n1nqRBvpLfJHXbXjIydwbjw
+ovrUzVovA56YyaTm4s6CR/L6HHhyGjrv4zrFRZ1qm9HZzheg7sW2ctAo+DC+QqZ0ghAinN6GDQM
uHkEw8yBJ5Az6kvjOpr891zlD3P3Sh/lPCAKoZu9/zbr+kpGQfhoo3ojfdKu0l5uYzHTbfV+UZr+
AW19m6n91/t8m+e919nodZcRXHYTct4UCCD5dc0s1GOkoz2tmQQCn1BsM/z8AkwjfZ4mczbLIekK
FzIxbYhtiVoBVagEnotInQjemhGYpfeLeu3vKVNofkOIiZIMIR39+r+Hf6sieAsvEYGcyBBNgim2
C2O2JWVr7P5vQgRJ/kuKJA0UJl07PBl6X+nbSGucAZhWQBBvIJVMcWbU0vW4tGFdJ1tfY4eimUfV
np0xFHKWo83VEfcg6DTnN/Vtp67998XhMIYCej30JcBThv/+zGIzVJRMGrbUy0q2jpXd06m64ECx
LH5hRHZn7+93kph8H4760mj4Tef7fOZy760UlHdAyb7tICPPMu/pLWp+eaO/7+vuI/3vjb4prJpR
fiofMljGkXg7qWuVQkv6UPWoMnpUkiqrKn47iX8PQ3fvCAYDBXOH9fk2DP2uWpl7RxGmBZIEPM4w
aCTx68wyI/03yk2/uzH+Po//e7Nvd6maS/06bqs+bPJuQv29wagalQCrmM5e2f3tRu1ugP96u29i
BUkpa0FQ1BY1hPtIVmkwbTFU/g16+PPjwGi30IcoAnX7292BcFJI+8/+H4zMAReBi7KLPq27oWmr
SCM/ntTu5FgZLhYUxEvBY4J1vhwRU/87Jv7ROP31cf9xHN9unlzkWWlewBfZoGuizbiCMac11dc2
FrvG1XhsvRdja79noc5X7jHcmCzzuu5crySsLMcv4+B5aK63+mw/EeeToTabuevfHlvxx+jxj8P8
Fj3K6vW4+3ndemk7ewQUiDNE1mH/klBKeNK4ae/TkqxJGT2sevQl1EvVnwedqFKMATL2KWuqlxCu
8InaSNFnGp58O0hEa6ju61r5ZYD/T+D8r5P6bQUgAEJiRnnlZcqsHlKHfXp9moIJ+QdecBLbzUA2
38xawY2p+i8dqZnyZH9TLosXFf/U/O+LLP74vI5kAWqMKirq4NvNlt0r9dVXSmnDdHRPszqHAXv1
0E1NB+Pu+Ib3i/72/8jcf5+B/73jt9vq9ZJCucof/Wl/nvXtxp/2P/2VeGNmmCHh+wbfRcyRadUt
mw/EWidMHU+dU6YoaZSF5UW9P5GKGHeRRlbsyBtxPJrRf3ReLtuuWW8WS1qGiZt00pVFvaJ08J7S
bBEvVaELHllG4uBawvQnjiwevmRd2Wuw8I3H4Y3YISF9Etmj0SidCni6sqeHZ8CUU2V0GSwNKlem
K4SRH1MKnKGW7RXi0C9Yy3t67YYyx1TUgeaOBgaXMpdkL6BD5JPpqtfeZjhTZq9pQdITzktAeV5o
1Jj/SJtuflpZ4brGAbKdVCcnEGi/rAX9H9e3f1zqb5rGslSE6DWETdQhAyOaJPKG7avTfepfbqof
A+UIMpM0IIcQ+99W0rCqSgVdVzcwZRwUJrlpQqFdKoAhg5ynliJ/KvPhfJJC1nB+DQg/5C5YFchg
TsFDSSyx/17HR3clRNxP/Gzs3fRjaj28eWzR5nDG4hi+gClYM2azLHQr5Pra9ZcP/+Nn/8e7f3/A
k/coBfRCYwAjW7qoAxt8LuSp/z7FPy7sCuR06KbglL4j7EqgHaegSTuSHMoB7kFUyS6FH/2/3+bn
FVaFmjRCYiX8xWAJBvG7CeoIoBiTp8gsgp5vNY2dF7jt0mwNYGRW044g5TcXDlRXaZL/cgg/xvd/
HMK3y5k9ledbbGBeMhVtJG4feRVteZc6JThIkQdW+e1Ddw/CXxEKMVmX/KKslr+t87J4aopYeXTE
VFQfJh0Wm3E0J3AoHZvPXwKi9PO7Yeuh4jkCp+7b+hU9/CoSMx4Ww+szt64ZUHoPjV5/IviZXuh8
amNK0Iu96Jt7KoGdDdCvMIgfE1Iwav//GLpr8A8ox7ApB7mi3gF20c1h2Lyd0NHaMuADKBhTVxqb
M0r/0xDHql8eF7H7eH+f7P+99bdYUYhF53VC8m8cjI9pZW/6+7FNiFA00926ofGYG8vfEjnxt8/7
7Qorct6qeS9EJFybEtqOXEae+xjg8slYHPP5forrPKqYmp14nLoqzi/yMZJOWltdA9w5iutInN9b
ZjoSygu+r9/RpbTg5F+5bDQ91BWoa4eoh355Fn4KbdhdDDr4qoQw/Vt2XcJxegqDVpx6h3ImmA8v
0+uuy6YfJZ0KCRX1Ti9y/e93lX+6RKQeCNIFQDOARf99d4RRNazJHGoPrHDGFGBEmRbS9ZvpDFgy
De3rV4U3UIDqJ5nnwgKUWDHAqVEaOQNcRYRpU48sOR7thw+aCvL2VMD6F0e6mMraAwfKLO4binTL
m2X7flqlyAYlYwAhB//JyFfzlidSZAcVW4gcqQXTK3G+7dXglEVJH9wTqAv1L+H1x7injgQRL6Ih
FYHvxOxnEj7/H2fntRy3kmzRL0IEvHmFaW/Jpn3pICUSQKPhPb7+LnAeRmx2sONO6IRmjo6kgilU
ZWXuXDuy2lxaAq93krmQHtB+q5p7NGBVL6Sv2rnouypWbqcbL/naBgJbluO3KYLJuTx6151+kgsd
YlxwukupguJsAjGfhffGOFdALKxulsgNjmfuH3tIap7DCPOIL0YoJj4SfQmvslMcXue+N7e1tfdE
K5C9AUCTOT25qJm7/31iXYtIdOgfpqLLsIRl8yIULDHogIaA4QRgWozB6vMyafEfP95J8l72H4aR
9Dy8/z6oZowfycWK823UixUHe4KmUBqrWVauMim9+KkmQOG4Mk+ojudTuA4OsFRq/v4ynI3leIne
vmdUHFSIaW88OuTWyXHT6+n4s5HiKrNFJG45zaflFLti2v1pvEKHoHqKW94hMZ4kLyFgzPH3aRMR
tFfjAlpb0Mvppdj0mai2wfM5qLddCL1fJcIR8Cwv6MbBh46u5fEKAofzrT3/YHlcRk7xjm84ZUnL
I+uLBzf+N1TncRp3BWQdqqu7xSx1Dgfkd5vuPvWxOB+Rr9LK4kZMp3aql24iUyTvJvTbItAef3zZ
SZT2c3DI6DLrXKgwXjIfrZByT2UZxqF6XtufBKmTgEwUojMKx639GNtQjSah/f46dq8+iw7lfFpd
DC59mIwZHTrsnNfeedanY1Pu+zvFTTa27eE9tNe5vaWUinrjaYMN8tvbw2bXOR+086DlidYBiorx
0lJcSY9YXaSOD6wHM0dkN5vEftqtENQ4VFGIB97e6EEnTc/xFC6J/We0SM1XOFKTgEBNTcO85EgL
Y98Qz48R/ehNHzqj0d4YlZJosne75usxxGThqTzZ75yHxl+5q9DydfYHdvWABzaUIADYO2/yBIHu
oXZJ/Nvl6Nf39PRnLKaGzpPhfBgOctE5mi/nMPAbnlIn8pJJyexSkB9gpMvzPs4bFvDG/kPWEQdA
Sg1IiCoPHRajjmCs1Jk+ne05RAuIwchbUTqgERz/BOhEe/XwZ7ojQ+/6nu/959LPqEByB3kwPRsS
ziCIgrn2sVdVRIzCwzOcHXUmflgb/KYchN4IVgRvfPvcKOe/j6eE4V90bFUxYp88pG6yTzzN4Qjk
mfwXjJI9vFyRHogTOhepBver+C8l7Ed5JfKofedBchZvCfn/86yd9/eKd56JK3mlrmiRQsTvZPvj
U7Yf1vqyW5fbcjusk0Wy0JfJvlrTdIUsLnZpdyIA8ELH8wCgJFMaIexiopGFaL1RKCONTeUUNLyW
ydw6hUuCctI+mgtlojpYWawwoKVHMfVIXpw9nRc13J3aeavOzEgjcMzwLW85DHJQpC2Hkvvs6JX0
cz3+pZETz3PtRqB37ej/bd25CGTDoNG1NpKHpZSB5cb2KzM+DXRAQiOhrIa5c5oMQwByK3fLAv2c
ZtqFpC2jNN4fx8SdovwPge63K7o4q6TdqdSFvoZ+5qHp7+Zo/JkQFLzdLw3nLc+u609AB4Rl4oii
mar8PZBIw+4Ut5Lfr7Nn+D1bGqNn+YeMkbO5RYKMh6E5iaha3ORuj3/vjxX/n3EvwlvB6I6qcOQI
US8qF3/JyX/yhEgGnHp+y8jwyv6tk9jVdXLZI27q4iarE44QTZaROs824WkD+RelJ+32v29jVyJB
XZVFgkB1xL1+YSL+idjDJD13ckyAUiBNx5GMBFLX34VJ6Z7l6c088pV4Geg/xxNgcRox4EWWKBUE
NT0b4FsHKsXyIm3XJKzPIU2otwKv8VVcvipO719kfRHoysWrys30fFJ7wEscOMWOxAHbTvepp28M
WIZvyumJ/xPkjxkm1OR1crW49ZleSZPA05KhTElQyeDpfp+kNYzWs1wm0mgcEqHi4eFiiUPUN9SZ
uzKVx5uowCuYF+XbkBffoaH7iXHuYCKKU3ckh0+wDkTPZs8Nb+p9bXSbxVjou9+bm/+h0kO6ntzf
yNViMl1EQ43my3ncnvCGcaIZMjUXv43bR+prD5WcDAUBbDWJOS8OuWkSqJlmFtL6VVkGk4rd+AS6
53i7JHAln0mZ5r8DXZxV0rwlydnwqReTJT3ybOPTnbYvCNx+//7Gv+dinvLAZBmaHIl6+C/fZ0l5
rko9NtNhdaoWlQIc1xPpSitcjkZdPmm6W8m7W+NdPMC67s5CHgjYM9JluSINPyE8wRZ+mhErIJkm
okHdP8GudGfMf7/Vr5rNz3sFJ0+kjo3QF2H7n7VGIHwXjS5TDhlh65pUWrTuSOVRDNjSRnZHBLOb
ruwXB1uOydmboRoZ02p/f7+KK0sQhR4YTGPSC/PTiwdwrFpT7CuORRTM8D2NhCkcfxa6Vrv1qK+P
BPOJnDiexZfZyziW00Zr5dMBfgGdqRuC+UWPT7wn7fOV+bxwToBJyycSuL/f4dVXzCmINZ0j54+8
ZeGfhURTGRdCD6HnwfL8AzqqG2/z6/J/vM1/hrlYbJpGaodUBaF32vWbhiC/W42lzobCWb2q5/mk
RHORrX+/N+nKAkAiGDMSDpqKSF354ntJ+ihpElNe9yzcyLP/ghYW3hqOHshNSs4Tv493rYhGLWVc
weUx0Phacv+Zs50kiKew0/sl6TVHxyEgCGPHFH36vo52TE+r0dPabLxakBOlCOXKKejR9bULvUec
fDpVD7mpIxyszJWemGvcP+kGU0EXp3eGUSyGXFnkob98TLpi1pTI94Wm8OJT9NesjwjUNHBMppdb
2WNtxDf2yGvbBaVjixiDBPtIQ/z+LPNBO9ZtBmb40R07yLFGe489tMrIt33bniprD0OPzZu8Qklr
Y97xeGOLlMfF7XIKIZRQOZ2TMuRCvl/AKSvOFOxT5VC4Y8meU8rd9AMJ0GpM5+9vfvpXIF+KoYg6
ttC6OX4fF+P5XXKuwyPBDqh2bC2U013YvFLJK+VNZtIVjC8b1HYox2X01IveiLP/fTrJ16avQjoY
dwueOUHQ9zuOhyEz1HMWr+qjl+ieEKKMFz56BFXFgCZFRhibLgaUZYrT7IPgr2asSvPQ0IMJtymm
2bu8l453v1+UdGWvIy1PcorPSoOpfxEr1eoxLDuhxEMILR/ZsgG7qgFjWlo3Oy9HBEkLUXXX+bPf
x702/wjQNDZSKhDqj7RNGLTqsR7i/pBhkE2Pse/J6gQOY1mijIdnPFKtFidae8gfg/6WYErQOVIZ
k9LN3vp5e5pkGgSWyF+RACyX8dPv13dtrQEDChYVex+Nk8bF9+GrR0saYlQ2/mO86ebZodyfJ9Hf
MLOR3/5PY7FXkLJja9IuJoZw7sqT6NcoOTlc08WBnn8UAoeTm6WYK28bk2sLhxVNJ10nX4ykaE2s
tpVIvV9mkSJSa7yM3tVwJkh7QIQFTNt+oQnTGzf486ABBBDPIh4jLECm2feZH2SV4jcGKefn9/W7
gmXQ3d2UOgTeLvh63zJ2kccv+fvKwmgmhj0SJkyjO9D30dQmDyoxJRJeAod+3k4QG8QPgjefPqGD
0pBB0Z5CdGG4N8oQVxK+VKRF+I64ESG7uFxiZKlTslzQ2C96B9JUElPERWNeTsejeKhs0FB2xWTg
RII7bxPdAL9eWVEZXmNwRVXJ+X5N6X+2KzmXS/HcUgRSyJ8dXwmzUnuNzmKHRUk4pxiy2Tjuje/4
yneCJYmEA5ZFvMGR9eLVtpGu11YHEzmv7jL1M1L3fLcAj6scATjVj76FnXVj0foZXDEmiHysu7lN
VvTvLzjtC/Fc6wHPuX1D95SwbEFfl+W3QLnxTL9kY5dzSeNDkTiEE7oal0PlJ2PIyrhdml3kAf0Q
lW1HPr3qpnLunEiQkWEdppaIsNR6M2jwN45O1QVTMXsLa/rG208DKUjY0gBOSSKunzNAelxsishR
yx+F4uEMQUhGt4lC8jQ8lCeckemF/v0DlK89MU5miONMDU8B/eKT0M6NqTQlZjrNKp6NsVozz15I
5s5O22htrFU4PuP/bIMNDQALJKw7rXKPG50f0ty6IZS8Ej2qo83QOG/Q/yjmxUNVgjyMQv0kUc+H
v0EK0fwbjEqCBMl+5tBxugIU+S7eQoVTafq5MkisDCQhmK2KdKmKKks/taoTi7o1c1nX7fWzsD3t
DIDBz8+xvYTnYmru9syBhOhyIne2lrnzefi6cqhgFA5duHQ2z/RldZc7Cb17FPpWJT155y1d6dEr
mVKB7PKhIzUd3I+WXfrfBhbDxx/DsafZ2SYJe6yIkU+PY4eMF9wB19q8dWjXM8Ph4DO6Dvb2J33N
nzQ9Jw5eKT2yk+7hnpyiLJLcn9EmM8uc2bh8YZbt/T5PrkQDkJz/eUAXxZRIIRxW+nKUd4ySAFr5
ltmy2ESudfM4f+VdKBjPy7I8fsNsD98/4jAe6sjQ8oFO6ve6eGyVdRS/U6fKjITWqUWv3Tg9fOlv
Lz7l0SBQl5h4KEG/pGr/LI9qmOnNkA3D0lAeezGfKadgZlBvjFmlLD1+CBrN7dCxW0C4rG4++NGk
rOJVXykI5M3DKYZ26KuLIHk5UhdR6Tk3IT5Ys2N6r4X5vC3hKSUAFOo9UZ49ZDhty6TrVU4qKb9O
Lao1LCwS+21haLaUDk4Tts75aAJ+71/U6LjolNOi0Wh402BuaqUnHo1pn8tzuSyncmpMhNDaNdJa
E01YAfucLhVqmeVNx+kx5Lt8ULIqjpZ3lklq4mJJD878UuiHGkf15ZI9ZDsWTzgUGJ5HFcRxFuP0
u4UKvhIQAr4lCv2yE1Cxu/g+H3Q11Y9Y0GuHJdQyGlBQMJEnkGz8a+Z32mZKPYeyTL3a+M6983kr
g8XKc+WuFaI9HOHYw38YXsqCoZeiUgyHR2FWTZ6ZFKN1uuxt6cOOXAA8MCzsYS4A3Rzcgf6j2bba
ncjUVE72AhBbmoH8SKbZ0ebX6ZSgOZ9OXm0i2PkGkGW32uaLLSSJg7D5aKGeTKbUnlBlDx84Jay8
lxRuVTRf0XcEUqOwXxZBbD9Y4YIJSQGD8+Z8VQHvXCM43L0Yi7dFM70/f5AkGaX5n2AW1/fJ4j50
Zw8Pb/l8szCXABj3Mmp3SeWnAooG7Q9GO2rDjMPj7wvHV+B4OWdUDuZjMZhT3WVyNwkjozRk3t4o
wFDcZHKY3N2B/cKTxKHthnzOdMYa9vuo14IPFFr/HfVizvhal8hKUA7L6PykKWzIfM6q9Tie5WLa
0vL4gSOdcSucvZIXQBhmAL2XSHqaGJt8n6p9mCSJXwbjVH2erMV17M1ZDTCf0d1RG4a45p5Gj/vR
dsW9/7v/e+NhXym6j+MblLt1LKeUr6n8z0oWHyupOZmnAaMi4757TkCSmnTtPMR3zS7y4jWcHHV+
nNTPiTSlPWf4ZPpgpSxQsaU59nEB5kxYMQ3ymf5qHX5/J9ei728Xd7Gu1wLnG7nKhwNF52dpsn4H
NUhbO1XBqeVMV+XqZTE28XyiC/379/exrzjE8WAgWyMGINghxPj+YlrrFJZHHZC3bnnRcWNOA33W
G7ETDQ7k/nncUJQqnnLW7ojvoUSOBDESMSbhuFrfCB2vPwhL0vjHtERM079fTB8NvWF22UA4vgY2
t/oipB2Cl+17up9T6V3RU0ozcXKH+ocWH1pSfn8aVy+AvQAZCPIIAq2LC6iO58LIVKbpF/H9/RAu
DvH0br77s3LgcSxamCg08JBq+X3cMXq7XAoQF+FeyvFZ5YV8v2+9iI/Cue3EkW4b94gKzL1/fKuk
V048yS3Trq8A/MdouP7KOhUBEyu+76Md8y41h0ofDkvtvptkhUuFswb2C5p0mFi0LE4g3X4qk6ry
XlXnhBEHdMzMnMnoLjCFYKVWlodJPJ1my3pir4I7iwZQu8TW181XwZvw2jhB6z4FbziLj75lRTJl
b57odhR4eTmTPhPslTY+Ghds3Wb0FQZ4MsGJ7O1Adz5pvlq64LeBX0x+f8rG+B1d3riuQK3XOeVi
o33xmLNSz7I2PY8wQRqQ55wrQU9ornAYC9rRrOPGALXeCSt6Kilg64/BKjmo7Cbb8K6e6o5Bg+Vp
F3AWMCbtQ7fUX8j/7Y3elZCA1GxQCCPv02fhLtjGc30GmpRHcvzTPQIMoP9TcXDSmBULgY2npg2Z
8rzXLkcMjn+vgP++VSu5Nqtw89VV7lUjuT1u3/+seWYt66c6HUCVNVM9AulOJxwRUrLnw+2DGwr7
K6k6lZYaBiNZQofCj0+nrzTjaNSwHoRhqtODT1JQBs4vHB96I9oQqaoAtKLwL3GUZ52eG5pDDf9Q
FWDQhI6QEJvxEw9ba0XQXbfC9CsJDsUwRQphiiURs4z//Z9nIQ6lWadx1S87OrEtaCAV3X8ShdQb
G83V/ZXQHINrmbwlRl/fB4r8miO/qZwO/kag5xv+hLmVPLpEb+0aXxmgy9nM58tAeN/SK3YxUiCW
ra7GYrcK6dMvweuiExH+8vO5mAvcZab+lehkiCzoUgP6v2Im+88WzdcA+WUQc46KJgRycWZLPUjV
EZQIGSdE0Si7orUuStprmw9Ia/Pe2uaVh205zebRGW431k2wmKiDFaTqLbxBdDuunoc32Q36eQJD
x8og5d08aV07//x7xxcTuj2ZVpuoMhhtrKGOHUoYzhsa3vOASHx5qsUr/7yWaJYcvFKbNNZWOj3I
0fwYLcvmXcq9IngJ6Mj161dsgmvSDlKy14BntmAcMe41F2Ho2wfcm9O2dcuADk9CALGAKh++WC0F
4dx8yHpyEic4FRWRrkknNRIp5YMNMT/hDQD2Eqh97J273u7qx6Qx3XP70eDslrBgnIAECsFnbc3L
8xv5diIumojKhy5b1DC3u6UQrTUsdaxiBMZJ0I6FybmcsLymKD8FpwC8S/V2sE2IyVr7ErARwnZs
JhC+shq9lT61kjsfjxtTsPngu3jRwGsy9kP1Auy4hCGCvU6F6Xe2srqJZW7jGjFUmjgCPR4F7akq
nN22U2EEGjS9+LOorxbCsDn3HypNqiEuh5lvzeiVcfNh8MRsfryZcbj2kilWU0AavcnISH7/gPLQ
itomKbBUrqHEw5+LjfOc7gk5WfYN3eWGaFeAJ8vjyTnK+jSNHjvRKzTDG0xrppi4GXXaY4D2Q87S
G+HBtQWV0JXSJC2rZGYv4rRKHDqh6epuFQ3zRveKbGHms7wE7w1W/kYC+OrhitoCJit84cQkF/mn
zKijth+PB5q9RNm33grUfkeJtj36WiIDm91KTF65PcoaY4AuauMZ9uIQKyShkOe0ZK3os4tB9iYy
iMhwi7DFaE3bEJJbt3hlP2ZASmljeZKS1piC+2dR1jXzPFhS5680c1rmGxyj3SJyzOixzKG4kGKn
2y+qtVcRVjnBEO80oYw55gHVMn46T61SxdO0h9ay8xGD+xVqrerGO//SDV0ss98ucnxq/1ykOXTV
MfSDYKX3Y2r6yJk22pUxBEZy0vViCHw7NKCt3RQKk37nr/4xNPkjjJtFmsS+NPz/DD2YUZ/kYtEf
Wly4erChnl+tULwTr8EipqCqWA/9J3ik0V0CxnyeQPtnQk5S3Ta+zLqGwPMHr8N0AU5t7mQgjkaU
h0O/wRkLOv5OOOJHT7s/K45pOHo3lpSMEowaXrhTbCuaeqpgzHCag3NX/tQsiSAlPpXn/C2+U9+q
ezmFstt2I9xXgVzRQqkCyWsX2nbQX+EEQ1p4AH4YRcsYawRAvrSl1lvqtnk/jTQXsOMATz3aJTKc
EcD3iyT3FNStIAtBWj7kmmuQ4GR5y1xAwpgkFtgD53QGTBL4QDIIJxNy6kyNvFa1hZB8z2TkXOkg
gl0ZRkG/IA0ht+vSdyrEuyzTcPgij+KCqm1wCvQxXmCpQIrZ7DrZ05YodoPnXl0cF9XqzF07JzLl
82Z+now2bcCtSSk68X6YBShB6k0ItqyaZV7hmQdgrT1qnpQk1gScMSBLAHRnEFqsVo6/OG2hEPuZ
c/rjL0l5JH8bWt7uir/tY/9m9rb2DAI+Njn1dC5M5Zm5ez3SkvIeO8Vsm6A1RRtczUO7mKloW99F
p9TsBPuUkgI0tVjn2djW3ivooxmZsxS1b+OaDzpOI8CH3XAB6R458LM8VbpJ+mlwG++wcx0Yy9gt
n1NysLxmjHa84wpjuqa2n2NHugvXKbqoZFV6rzA0p9vueTssX2tv67+etwnq6OFZhu6PNR+MY/9x
TY/QMnVKxj7y5+KFNdq+qPvckxegvrx+2k0gC4Pb56pkT0L45E+FO38lOPDg1qcJMHX7tJQnu+BP
iMAaRs8Cde3TeSuADkydM75kGQhBjUSQbq8yT9mouwpsr52BLVBtcfwrlltx0SH3DiHpufk0mn6U
Lkrtfbbzl9vzPWTAafo8MQhb3BCa7hpJb7qKUmAxcEAeqDIBp5h172dX9CTexGnSzc7uK4yN9TPa
CSd4oqfNjTAFK+bpXXcoXpp7Ygqu8w9AlgV/FTng0klpoDde4UtCv6v3EgeJGoi022+KbbkOtoJn
OGy18xH8HkJbCv9mOo4X+rP+J14N0x7AEVWRWfYut46quhwpiilgWAmT56kGTm2YdU/MMea0GS1b
31FBp1HvNh/btczkXxiT+u20i2biekB5WW/iRe6oXjn19+kUODrmr7J35nYlu7yDNQ6uLX6ltvlX
uwsAtPl7/wNOMf/oO2Y6CmvgTV74YdKB2Y7aa1Ao4DCcftWHCLGDN5JIInAJKqP8q4At0P44s/gD
FjcJnHnbTSvIT1NwQASSsKgenywHMpwjghFTl2/xiFvx4VcdeQbNRjyEO1VxokMUuAlQLx6saEtz
SD3+CyV3QJfTYi268aHBpBtrkdNC2OUAzt0v3BbVEXy1IdcjJsbQBO32yt+KTyfvuAT+tICptVbg
/RSb2C2mPoIUG+geSE8s4UkrgJ8IXg3M9x6CYO4/1wD85+qztRemOJHMevjZMivEQ7Ku1qdlPweb
sU4e4okZOdZjqEBHi3fmzP9zXIrLDJiR8SZ8qiuRbmKu96V7lZEGbDK+WT4Z0pJ/qjsIYyaaAXhI
qGNfzhu8BIHQeS2cqfZAm+ge8krIcr2ooJLCP6mmI+imchr04YDbpMdujRuoOcMmEJrTq7yKv7pb
+VhmhKmnu2pw8vDNAmY/LZlbYLsmsh1Ab0EqsWyfgn3L37mXVwmf8xuXofF8fMe0pgJEnQzLlWJR
3JXN9DTL9uB21AQbBAPLRH1iUf0O4ck4AVi15L6OJ4WwKYNp0bmmbFvKwtdWmPaVma1m8xx5veUV
wzSCirNNIPbCOGnB+m6NdIW7meIv8uLeoNfhw6SoltsWZe7UjQZXv+unA5vVp/9Utn8iOoY1h444
46UMJ3I6i2HNfpwhwSSLYBbTY3yivWO0XJscP9Qprkjhpl34GMsewveupZnZ9e/7d6w2GZ2It2vB
9JfolIJFBoEmcztqsfQKiPYAOrXwwvqpGaYSFFa8cmgOoAIvum18ENhx6NLL7roPJZiNbhizGrjQ
gtew46F7+Dkg3T8t5H4lNJ7JWVfBCWE0sWj3v6c1UFZcjRNw9IXlIaJLujjcKn6eD0mWd9vOsv3H
87y5B4x1fJDTHSn59q28C/5k6qw774lRpMzrJEcG0DOT8vuh3lmY076cSX5CDZ8NeyXAlKXWYCrW
lOoi+4ttZkA2T9Fzoc+fqn8KcoGjg4TGTTnWK/a8dEfAoG1m1XktlEtwszBQy107072ampFL8vCU
Q90FrHemj8ulRodfkid5UI8miqc/HdnOMWhzzqlDIx+t4RY/Q7msXN61D7I43Ani5PSRLyNlrof7
6D0k+me5e/VhAlEJviMa/+jvbjzYKyXgMZ0hmbKKMJBI/HvoFxiieBbKqNv67KDSQS7vIn0Ci7+O
/gjmiw5sMCfWoBURqsdJbQEP3pfaNKx3eEz8finKlfzF2KmFDhH3QeVHdoXguexkWRibxlwaMWje
WQPPNKe0PB3mpNJ3d5gnTFbTl5d8bB6jTeYeVMvRqe1b8fCVxll1zKIbBtkNHQ3qxcEkyc7C6ZxL
6vZEm/VOTV0UmZh4DJ7FrKc2CA2Y1bd3q4pCnjNAcRxrU0fdViCvK4DlHcK4IxSdwAtL+jBE1hzZ
q3BQoFULLk/tWQepnzSL+EP+QGfHPs7OV9JZRDsUXVs0a9Vu2C8CyQHBLiL3e1V3yTvywWqXsjaC
UAQi/QxR8zwzA0T562O814JFR5cmDoFYHYDYiyANmE/+vZja3Zp1n2POW7IhxVFtq3e2oQT2OojG
Paxpa6XlMAOOr/0bfgzWkknK1EufZPyE7vpPxbL1zIUqZuBew7GlQ+lAU0X2Zn3AOGTBnFf3+MGd
tgVIJrpT6T0DN8n6xrllff7ocKFxK9IAL6ziXUSGzvFBJuQ3zlrXznYm2S9JIRtIV/fF2e50CmWj
0GIRQJtniosqXsOMbWGSivk6lQbn9+kqXTu58NUYqkVSkJ8vhutKVapPVe+vwvOTv6jqDefI+vjY
9J9Rv6hI69fTJvddiJuV6ZnnfdM9/34FX2mCy7MTokWJTwYZCt3k379dU837JBmS4TB2GeI+eF49
dgon6VeWREiu823oHTp7qu5wMAgJfT6S2XTl7+i3jnab9mA+vzw83PMB3cgPXvuO/72si4/nVInF
KUn/oyajoZ9HQaNKeKuQYlw7WVuIi0jHfil+LoYp9DCrgjYOH04r8EN4K+/wjsXoE8ghE57+Q1zb
lqmHSZL/Ji9I+IMBw9iwoZ8Sev6ympznx4KtQ1mNhWxSW4U3ANrlVAi9evw2zW3maVOOi5BTRXsl
4P655rODvkdw9pY8qjTTiX/ppnIqXKhcjMqdB2H/4E/K2e8v+meeZLRlFSm9i6OUS7+EOgW85lpM
kHAt0T/iasq7pv5e2ujlEQXuaCTnoPCGiG12Y5J/FfW/TTFTQVkNCAIdKAI28SJ90RjHRNCT4bTB
2ZnzSIkOqJ+cj/NOWKb42JwXOsbUgWNEZ1erIDTHY0buVSSOK1R73gzHmXQC6/4kHM+bwsRx+QzW
tj5PTSnCBo1905TuaeTuO8jQ6rj9EnkmFCKLQZynQzDrE46Z4aTMaSxVcWKq0cLotCH6NNX77drQ
Xqy62vbJsy8nW7HDnEdJ70of85Ug3sjiW1fQbqkE06HxYpCmZfmuWJ+5hr+GDhtZPeKyEdBAapEH
PnVzkz8Y4PVivNRp4Uo45/h5MP/9ZUrm+FlePtNxeVIhwmk0x1yEMuVJb2vEacEGMoZT5/RYNfek
YJw+e6TAwWkfQ5T6gQL33FSfB0XCHo18CM/zKFq71JDuTHVZkZIOunx+HDRvVKhInXkXSAAeiXpU
ifO/lTm12dpJMo/ijVDs/RAfSxEpC9jkIKdLNbZ2enl+Krti3oaqawXxzuilD6XUt3mDkYQS3N81
rTUt1XCh4g2gVtpLF8AxUlYh/yrnvlPDoAlBG+TZSw3DQ58p6UIXfbaAg0Gfrv5yUsmdd7nThyqW
na/jW+sLz6gRj4vxAcvN+Azd2KTnmM7Wdn4WVoY6adk36/ShyOONJL6TCl9acf5eNfEuSnQMSuBo
H7HJVKMxdsPt/EGQZ1n6GJF2aE+vMlZ0cqU+9JGyLyqF37Lo4+JdxKgpb07Ppx5QOBUYU3qyejaj
9N7UmUrWIddfZGGWkBD6bE8PUq27XUZ7rSQ5ep/PVcXipfAFCHEOVndwhgGAh9zNdcnm4/FOFnH/
ycTJLgQqOejQgCTgLNLU9vsTQvLzVBBzD3X97OgLZE00fpMxD4zgb5+Wk1yXpsMxngX4VaGL2ulG
NulPw4uilHcZen8Kyc7ZQgS4HwtHskhXMjH6OSQyrdO7QWu3lsg2Xe7khETW2aATtaIJO8kUzmCe
Se9pk+LZpSv7TqAGWmS4LQSbQpgWSUleEm27X08CbOL6l5Z9KsCPU8smQZS4FUm04haF4Ge6kYqO
OiJ02D6R+F+qJwfwWEOjdbTRSlPqdpKJMQQydz1YloFXmLvh9CiBP03fYvlWkPlTjDuObdBxKIvU
v1GJft8zS1nMeoLeYJviX0rRs9hQ+FCoJYjSUzzsqvQjhBhK5GMgFpEefv/2lR/R9sXoFzu2fjQS
SUuOAYZUxIflB9Q8RywR82F8XQM4DmCm5lU2MQzIG0fL6zrJDaQns32tAbea/laSA9vIODqfyAkO
UPWPLSY0KVMKkEKSTgKcvMyg2JXS6k/QqG51atZa+tkLul2iMk3jRdI8qeJDqt7Q0X2pWy5WNRTx
rGmI1QEzXTZRnXO/CfQqC7YiLuF4Eoi7Jtvm8SIF5dtSgRl2tbAGEWtgz0BMlEaH35/t10nlxwXg
1S7S3kRD6WXlQqu1Ju0lnm3P8h5TYipDPL4o7QsqDAIIvdFr3sJqBnF8gnCsJzUmYDqINPxRWUtM
6mCRARtXfsmk14rs1IBb0fgBdMODKOe31K4/pwI6VwMwD83DXO7XEeSfxPe5y/taj6wOOd2aNpvt
PHJ2U3h3PpS7//eT+T7UxZyPBb0q6jNDjdbY4Djmc5zCpjaj2Q8P/2mr+X3En1l9lJQyMSB1HTQm
ymVsnFddfWxyszssUTbb+jSZT161xn49ToEOUtCyX9/fJzbGA/B87/rdauo9IGn13V0NsN2GPeBl
9sJxwbY6zdR7OUGHV7erl7eFsx/503thvj85pWHf0Khceyc6Gn2WCI6fQEq/Lw6VnHdl0fi0nkjN
QxaCVJ/ilZUAUU+0G0HylaE0KlAqhW3rq+Hl+1BJxUqkSNlx06Z/8vxvHMyO+AvQSKao97+/jPEc
8v27oLajE7zRQqISUlxUlAVNH05i14arDu9HfP384ypH0qxXi/FQJLEi3Oq0vhKvMiSVTU7QIvGP
eiG4sjRBK2urAXsvrs/lNKCEk3oj8KhT50Q+XoVpQAudXgt0asMIG6V9R/oLOJZdhKZrHD8tJJHd
2sDV2eK8HbI7/P5QfmoYTPVLUKCjFERnrF2c3iLZCCwlk4VNZ1Bqs3rstNdSMAmNP0kQOeKYtjtT
eL2xSv4URKLOQ9qO0pxTKhqsi2EVWQgi65yLaARHkgmpjTm68Ls7mlw3G6gWMC6hEEM2/v12f8po
GVcDOkaGRxIVGlG+T7dK0sQ+aMZxXZdC63FBgWd2mCbvH5q3ezFtaNWL2SeYij3QoVsi3h8H81GS
SG+viCZF02ns+z74uS2MohnSdFPH01O970jCSx9NsG6zRZXe2GJ/giAuBrtY7MI6FVOlztNVXPpe
59c2PsNGsg4m5vm9w3qrakiAGPCPj2s1rj0DmQEUPS4lVHGZPgKP/v3RKz8yl+MF0ViliRzcoLBd
vPJGFco6r9LuQGeBO4FIMxnsrbY6KDNShtuDZM85w01hot8vOmzbVPse3Pet6f7jTP79Ii4lkFl0
7qu8gkLdQwVf6XvkDzMqFyru7Wdv8NgX3/Y3B71+5yMGiq/MZIp9f+9VXigFzXzd2MAGOAXjT/c/
aL2RjPL7U/7Jevu6wf+OdTHBe6ERzWDgKS+Xr+vtfKT+0GBRTqCNPsyokrj49v4+5E9Z6cWQFwtr
2chxKQfcHnXKTbPLtlbmEjFg8YFrGMYQoxWza0IyfL35ZMcnd7GmM6f+e7cXuQ8lS9rahyJ2WBsU
af+PszPbbRxrgvQTCeAqirfcSe22JMu+IWzZIimJ+yJSTz8fa4D5q1yFNjBooNC1cjsnT2ZkZMTY
7mue7i9IKP2QpfwjqRoX7/8u9P1EzKMLo1wZr3UpfO38xvtyG9gZI1N0jFUIzX9On344Gn+xuv56
ul+oDqQJIuW3p7sAuDHRHfe742gNiacPXrFIpN692hN+oOP+I23lARk/lDnumQH+lcn8loaVjXQL
60G470JX+UJKzs6NIbg5tCO3CLJ619P1h3jwN/92XDYjZkiKCgn3O7asqQVJ9BgPrKVi+v6VWTzd
8RFoWtgLjLNNvAg9sptP9YcL/w1Yfrvwt0AUT6/MJ6bEgByNItSXmMwXfBWrmWb0malIuXABnofZ
D9f9dwD83wP/4q3//ooLXemEsBB2h1GWHpkOa1eaO2xD2aKK/7RB5VlwbHztn5Hkp3eEWv/8J17s
P9cUjGd9RtIF6/r7ATi9ihdVerCmRs0z2UoDxUp2OPwa2x97VeO+/758f7/Ut7iQTmCb6ULU7yZr
fCFx3ri94BJp3dEEll9/UhQdP9r3i81GApUyLmHGLP6MsdNcKIWoYf1qqHfdLChiJrmV99P07D/q
ZmUmiIJCGsm4/F9YM/TJuirC8D7yiOlwr3CSw+vF3tzeY/pFhyrIfojov2Qbvj3ZH1f8FgXiPNeu
Q8wV7wFOAbLuRp52HFaowOZX9/olKm4HGDI1bw4gzYDxn/iufDaML1gonaUw+o19tcRFyuX/goG2
Kb4fN/v5nMhGs6+u1kSxbm+6H8h3EwFnZRmiE7cCcGAWhoFOlBhnh/4HAvG/3yKKJoB+jLgJ34fN
HpNMSLWOr4WD8aqgk2J9jcrieKDQdcHH4zX9oaL5VyoOJfh/V/yWDoVFllTKwFusjsmhsyCVXhQT
1oeBr8oydKavygbOdGVn790qEWgtTzafP3lT/Csn++MmlD8X6XDJbkNSyvfdAYqO8WBEMbZZRMYH
1pvCPvJfxeUDh52fkp5/7A0ye8h+IsGdZfttBVWtmD2m9f2O6gkcYCw+HwgHipzRCS1dcTuw+y80
sBOr9SAC/5Ad/CMKgJ1TAtPPBPX5Ps0aCu21uRVavZbrpZKdkWl+dMtSXFJTXidfjXqzOnk5vX9l
P8Ufefyk3zfO71f+Fufzqzqp77QTOGB6682p6PwZeF6AZy2vLsSO9ZPr2uPIOzZFVlBtg+f7/Dz/
aRzpX+ccL0DH4APOvEDM+POjlzcEt8QHb7+wBqha+D9jRjKzpguUwQn99JKjpWLRp8d0h576TvTv
5mWJvzsimD98i/FD//1G/t+tfC9AJvJduKbF476LzoWPdKYAzbTy6H3i4Gyviq98jYPOf1/zH5We
is6zPpJbgRsZkP3z8S9x1yja/SGO6vfLtTOKG0ivG148QAfyBpjhzCF8/HDVf+Skf151XJW/nbWR
VBb34c6TVhDXMISDPSYvG++6nFmn9xtD1Bm6WJAPftri/35cOM0oqYhoq/2K5r9duHgIt0vS8biV
ZS3J28Y6hxFN49TYPQJA7soMAmuLOeEPr/nvGoMH/u2630KLNMr9x5Emzm/X0LzRCRG01QzLcFEU
DXYbk/adeDPjBzYhyetTR/mj4nQg1itJw4Zp2Jdt6/baplFgi2nb/4+bo+CVRlB05FJ/+xqI0HbC
bUaq19K+Gv3wnI+HN9Cvu372ZnqsJ8ZjtRDPTKMtGLuCuOnpmx9uYbzEn0sfDV7UHwCaOHKQfvpz
QQzDZRDv4zKEwED5+eagkz/1N4XHSkRPi3X/+d9X/DvockE60jJaDAy5ad8+iJbAqNBCnhn99tbQ
DLxzn6X1q2T992V+dfP/ejD4wggp0xP9q4uWC9erlBcT0gMUOUvjqPoHqnlHhsqnw068QlZs0BLp
9xjGYkNpl9SeDNm72HuvpB9gnb+ra+CNcQoJsUQJ5OvbS+4YvelncY3nK9P4irRMY8FmXCKtfwpk
f9d9f15oRBV/22UTudeTW6fEOwhcQb8I/amf+4qTWvEPSmX/eL1IQsgqTAqVYVb1+9JN9bKLk6aS
4RYclnPdEGDwLn3DdRdiAP0O3yRYhqOJ1nm7tX4qAP9eQ6TpoxDN6GJELPm2hiKhL3p9Ig6jJiSS
NF2zRKhRyNLnqrubXd7YQwXKj99rvRRwLLdQp2n6QJbMRs4d9NHtZPr44YX8AzAc74n5UYTsOda1
b4lUkXVafZFLbBGs3offhz1Hu1DGnP6nGP43NIwagUJbDHaDLv5FdVOSFG7JBf8DbX23489ux+yO
FVrCRjqFp/uixMCR4W7rp7zhb5SOy4LZok05RQTve11aKI+8LktkaqJsjopJFUomSnjcxqPfxvLL
f2/ff9RjXI1KTJRRbAQS/Va3xEOfFUKXCPMwX42XQrt9wngcSg8XKBlq6IjJVhowwO70HzbRPzAN
Lj2KHTHfMsKh39LCu3iJ6ibqZHhmR3V9RA0HzQ7fyLxNZaPojCmaF+icVf/9xP84ITGvou84dn1G
WdVvTxwmhUYDv1N2spEP0DhGDQVnPTU/EDzEhsF2UQCD0WX3duD9BFX9fUpybTIxHpghaHbWn3Hj
Jl/k6K6xoWDHsKHar75Emg7dofqpTJ5u1FMoEXXhDyv5H6jzeFkmftF3RE5M+3b+Xdui0Bs1R4Q9
b3yVw3nSadYkwg9dqE+o9diPpDdzAVhn6NymQDAc3dW+S+e6/ljyIo3ykV6MjkE8RuaWiPiXsATU
mS3I9LSTD7VxUONoIYJqDFUwP/bfX+wfUQjhBxLlkXFKCfHtpSWXR47lWCXMRQYl7mMnSBXd3Kd5
efeoGP/7YtI/dj0dE/Jl3OF+iZH8+YmEiollRSPgjjJNyL8/7OUaE6y1/4R8uWsvmD+0R/3rxsQf
GcH8n87T8Wn+PE8h+cCvVQk6RF1hDA+/HS36Jb1pArZn7ApahG8j4fKLQmHxYiONdfbmPwEX/+iF
I9Y8uqBIIyAj/Vo8v10wvQslvNOuXYeDd02C+8XVCo/xHoYb9dCJlXMav1Thq6SUjD2Ihqi+Dbmj
PT4S5WVI5j2ezrwIBIk7CzWHu2SHt0WhOVWPr3TQ50/lZa1NzsX1NEvWA4Tgzo4vbin9sLPkvxeJ
zhwsFhY8xS94/8/XJg3DvYRr0qzFZ8Z2GMoZ5VpP6D4o1h1mzBBMJ5/5BF2XUVRtepnLot0X7uwO
D9KUviIFFqdUeWxFnTJN8YfcqwsbAtu1mdeZ318RoYnQs8VWurMTZPhH32ODQYD/Xn1/Lz7mdZm/
4lzDF4KD98+nqPuwf8QXsVkXtd1WZn7ftndsIo2OJt1/X+kfMQGQCimQX7GQIcPxVn777HIoVFIL
MwcLJRLSx5EoyBCRs/Z933XRydC3xQGFeNRkvB/zivExfl/j4FczhX404hgyol3KtzVOy3U6vdxp
haqM0khbvYIza9xErJPjrSC7E2XZh3fc26bWPfxhf/2Fvo7XRgaFDJwu3Nhf/vO52XuFEj3EdCGW
Xq2vhguAXecxOd50G1nbiRcGeaplPXNgaJkpCwKfklv4Q2b1SwPtzzegokQH22A6apcBQv95F3Gq
peE97fVNryF1a1wkiNb56q6tcKlJygVCowoTQk9ZY88q4whRqr34MYP8nrzqb9ZQ7PR9r9yhArvK
WqqP6Q5j69l8KsBXxnbOkKMv9eJKsicxWtkIP6wdSK1/fcBRdBHpVZ1dB6TzLdGOB07QMImFbRgt
pdyG5BHDf9ulYpDN9jWy4QB5zI/A/o04UwwhALE0SsEPl5fqmPccftk8HafHMTr38wzX3OyYPCjD
q4uV29K570x2HHTnKnZ13FlaW3oETOBFoj/AH21VJypWUf7JGFulQvjmDV6dUHlRi+AiIImgXA9T
AQGwqXm9rsqSLPGOtXqzgn9vwnzDEF2RzHAxbayWKRCMCD5nsLAmRzGYqna9u8rGgNjYvCQWvOKF
fgG4Up9q1e6e4E6K6HU3NwYJdEOGVaEOb6/doSs3ampHsa3HREPkwI5Tfa0OpM0LVbNkoTcnfC57
XyIbGVpSYk2kAt+bDQ5bP3mzjbvn29qixCUSktuM1K5vWfusF0ifwzJdxOFSTeyBp708mAq/BYqy
b9PC/e9I8j1mkbiJMpt51KnVcNL6BrBkepMyEF5fF7PHVsOiLw2EbqlrGJP/xGf4HuPHKyEsiAiB
yp5RtW9XUi91V06RVhgZFCW4oRQI52KuFW4Gf6G4/vBcf9HjxsuRLzHkMpMkTfolV/dbhATyrptb
pqXrKD90IAfTxx5qJy2bwUzqpYj+7+0JkhoyY8pP3m9/AdRce/RiUznS+IDCd81RsZlk93upXhZx
QoY1s9rL1y0s5lnXBLBLDIGBoVQonbAMovD1quBwkrc/xKh/3wOYGYuIp4en8WeMUq8qiGJYXxZy
JJgdRnppbCb9Mq3fmMpJobJqn4rwqU02ZGJ9uf/vVTXWV+NC/baQQcz/dwPfgqSupI1einW+k1yE
ABzCQXnua5vh6O6kuIJJPXbqPy/HYt1/MCK1un32/oCVE5NJxvQ1Rp1MsMtV9FRRJ/ZICtDFtB8e
VFWXuEHMUJ3hoI0CNFu0op0Qo5wQm9nQHs3t5fXDyZ9m7oCR4oDJj2SDbFxwDZ4GIiOuNWDHxc/g
uffWpTP1Y7/IHMb/jliXbJvT3R7eBZPRQB/QNcCCJ7OnqTULRjWXYjcFF7nVZvUS+vh+0CsSNnjE
mKo9K4zsYfUvdW6qL7RUVDS7ny/HmOGXz4JKl0jnzraVVViAtAyeDrbqNf4QQJg4TKzIas2Lf0ig
MQbTQLawtZnvmsXAKGa+vD2L3v1N/8iZNuaGRaBB/N+8FE8Yzb5YX8I6PUbLB7A8I53mCRY0DVjn
9PB3hY1vPaY04z+o2re5jNJvAMHYDN3pNlrxqIc0NWJsN58QUgtdzUMjgWFhnt9pt5fXzCr3V977
1yPQzKtLq6VjSpA+azGfLe7MEc6ndzN7kQVT+AwXyVIvmMaFCI3jYfv1mM8u4OXFc0++aTDRzfh7
9dF9NKGJqGey5C0uWvhMWO0w37v4QvLTmy2E5wpP5xf9Xdqg/mlfaURlhsbUJo2q/YU7JbO1+Kd9
lfGQXTdnSo2kMbHll45BWRm9MnuieupjLuUuEklR7tJmS4ycAoep4UMaMLnjp5J7h7fFAZAYyBfh
wDybmRPZJHOJbl5y9SkdCn1fgKu3LqPsqPo3hMdoeUcNrDUfChJAOkx6N0ktJTZvMfCJ01aGeH9+
nAQxqFMUBm2VGcwIDVWrO7bCsmnNAp44MkHFdkB+onL4y8kMBS0/I39L7SHxc8W5tSbzHvSxnskt
1LU4c0vNSi9+haWPakQzM3kXzmlvTc/1e/wpHKYH0o6mCsQdTZKaIZWM2aXx4K0xHcjsQjFldO+C
tnZG6ZMTggC54GeShTBqefWy2H605pW5I79g0tkBpGJlzYLbTmASdJRdt3LcqNsxaS46I39nLiqe
4o3TumH21ZTb8OFXWCzgyT2q4dlx697C5YDSMvxtzKge/iw/TJLF9OKV10C/OmLj8oQ8hkKGhhZU
4suiIU/3BdcWnHawSCuuTFmhV5JbaMGqnLSaMV2BA/7fwb/i6wIk2dm5jx6808AwYADUIJtBGyp6
5YEB6NXXdg6vl1YZTrKQe517EJoVf0BHcXWyuC0TR2Pgw2a8lT/7iaZbMF6jNWfo+OHTYA34iG1r
+xMunSGfa7/BT+y5QXieOmoOad/qbH7LzFFvv8J1yBZMq7MIJuvE6yxAp+eCy6omy6TcFYa8bcij
6JQNxgzjSCZPKuuMMBn0S2x2hKd+ndvlC7BbsW9Qe5q4DdCRQRsRF44ZdrYpTqyj8BVA88VNnrO3
Znt9bd4nzMExF936aBomm5fbvKC4TZ3HsltOrHJeWSBC89zAmGmufeINcbifBffxPF2pE2O2KjBk
ElzqPcb9+bab7GIwDH7IdgMuc/wdO9ukK8UV14Or+wwImsUixONztsxoBFa+ikIq7PulNFjCqjr2
R+GsnLOdkrm3HQoS7JlHZI/zfIl/PYfsyc58MHjB+IvRXZjNcEBRGqdYYJaxQ/V35karltAD5mur
i/KpfaKtQHhT/ATyCmMbokMWijpDsb5Z5ZKNZ+cobaEQQFNMNGbn0OXrPeWMJHUWJwbGZW/Xg+DO
Vnh+BLfXAhWCymdOlGl9jQtPnLspmMVn6MaETM0WV/7kmVcxWYs4cqUQdG4HhdQThQV+lsO2bRzN
+KhdppwshWgqYV5yXeb7iIPJjXwxYGTvNXsZNuGueRFfhKlZSGYMv9YMD31oNFiJCWPYESvoTM8t
HsgPD/GhqnWrCutd6VXE6g4XLX58Z+vpcNZTc7K+haOmQ3tWOT81i5UT4R0GK91gy+qYiq24Z3be
4xitMp/NOnkeDUhmLgIRlxanukLziEIXyUhxj1Hn/NFEf86yNWIeCSdQZHW6UbMw1XkX2ffBQznJ
4GSMTXl9JQzTcryYkQDf1VJftQLavDE2vmSjFgw8upsIDSXrBpGJmVxfChpH9hmHFCfGPTQnr6Fd
OfJ64ujUqcWpO05RTztAR53SsV5NQV/nCc7LgxsviHfaZgaFhnPvNTMFCJwEMLzv5pWpms8TZ1wq
w3m61UGND4WPXoR+CrfpoT891qU9294WlMIf8mfKvLoV+5I7XfIWcxvWfBuop8fxsnscYcEqZACK
fdspUB76l8husYxwMGtx4ak/5v1HuVe+0EJYVLvrSqPRzVQgY6fMwlmcFLddms9b7uLY42xJTDy2
Ae+PGRz1hHLZU4IdHwIqmCGdb4uLX9uExeRQHWdb3LPlo+Iyd62uGxydbVy0sIWPXSRU7lZ55hOM
ESN1UkdfMKd1Pc/Y8OfLbjgrQfI+W/aiIeGBeDMptrOT9BQvhGDmyhj8jcaHWAxYdaCuW3QHp/ah
/UBjgaHfGmbwqnf6tezLr6UnrVpP/1QZaHnuN8pKWYmfoXl1MI1FgZjx9hVDt6vEuRuykfnJk+I+
1tVCXw+B7mmL2NfX+ilHwS835HXE4bZWkaI7xRvREQKJMRhT92Y2oWLFPxZMl4i2MNyNoHLqDB/T
j5rDGdjtbTafbK7YxTXm3W/cxIr3jTOwAAcyu9jXFuWc2T8ELNDwgaE+XTE5M7WxFw2m3sy72J89
zzUcLhvwPVcz4k2xkNyEd48Eh3vBS7rdx9Y4fDhFIcSF51IuO0+cx8/p/jYzboztfzCipGc+yjE3
5DdoRSzyFaLCzLhNz3rrtofovVqQDEUMIlPbzkYtz+glelElc3yNMoobzjj/mPnI6Fry8yFfkSvy
J69rzmkkbPOg3ifbmhTrtqOMXIvriScF19X0jMrOFXXDhL1yDxhlooe5um2EJVZarkJsZe36lyVT
RqMUx3vvQPJ/j7zOr9+j1Wx53zJa4yAXd7pt7m7cmKndLeRx41dI9Ywj1ayQ7kSxIxN50aFhGugt
ZumuVZARYzQ61/0YhT8kMvTP3FbciBWrYzo5DeBte8zvAPd9SDjWUjJ0ZqeYzW56lgkwJWsRUeUQ
Wz9SgXiTPvV+HiCB4oULecVYv+K3r+nFEvwbPoiXV3RJPUbC4lPqKciVPOw8oYx1RNrElRXLh/b2
TCs3Ig9ZAFR62YJJ8BEnOTM6iGLbzapqNOO8vtiSJfTJAl2jWnCjAURwPn2TtnXAWL/ZQzpfxhhh
hmeQioedRo7wMCUQAXhKnaFUDnkIRwD2gThtxFsOVCdnqUHdKWjlyn7HIUB6ThVo3O0xIoDO4F3Y
nKbb6ZJTHICLtZWv+HYB2u5I60zdijtWVo2D6SeLIP+aWYWH+eRef5L8bD6TjQJZ7yjgF1ZRMHmS
NtrTRDPEl+6FNzqeVRadtdLosBEg75UXGvDLSL8iwsh0epE0NpiZeKUF60j+7WPKWbNNe2PH0acw
FTgzysrkvKwQdYpcudxpmCsKfptaJVsTNQ19TWKalctbuZXEnY5gn27Mp+pcuVGHemnl3FU0/Jzo
4bWMCSb+UH6AFGt4ilE/vG4xuNcZKJW9lql53clL++7Jfm7fFiIGp6pAAA/VFyIRo0Ho9iCWByvo
a7O5OOrLsLzO86dpcIWULfkphVLnM3945IW5xa48XN8fJ5T4OGhqyCzIIwyW9hmP4sm6KxDJtI2S
Gpc9JxDXz0rjRrLl5VhYhuvbSnuX30XO2NjO5CDVsfyNRh09VHfV9qluGM+jKWOgxnt3BM6Io7oS
ngtecmaki8k23eQbcXldw1O7LGeoRzemtArN2osX18MwI44JJOIMWZ5bqr3aIXK2FK6VpWPQOXWy
hxNNnbQ29OuCAoz/0SpLIQHglVXOxENYC2EkwWYH4UM1rEc/TzIqv3B0fGR7525TzLq9Fy21VUo5
x/pwFSxqdhHnDiaxULhuVuNf55nDATTxZq/5Pglik40n2DnrJl0oJzFAL9PSn8C9k22+5WBfsJ/m
4yLiDLcR/MepFG0YGFqjxtKVvx6QLEk+FSosQ+XQ1mhtGuW2QiTw/cFifNiIG6cI/lyDRjbldpTI
wCdGeptRd3EYI4QQkhSYJOw3uDAUJucbir+91SikTqmnw8cqAx/hBh3b2LFAMAXhbSp4Tep8hGSA
LFJUNNnRgj85hbFJlO/LpXBFxnCjiLs8I+rnB+lmzd6SYa1NvXhGi8hGXBDT75yCAu3EgTaOF6N/
en+Zklunc2l7D0QEVy7msJ31RqGaE4/etVPPyzlHHNa1pNQIrh1nS85/72Y2Tpva4hrHBXsw+RRm
vJCWylM7T60bXeB63vJjsUXkhwjOie5k/tg1Vn7JgI2nO1kTiGbLkScEj3VzMR6qOasNdkwszhNs
s4mxd4jjuzIEOh07C7Pc4keNW9tcgsjRrPEMvnwNXmaHRyayOTAk1K5uruCJX5SahyIxGeC0MU8x
OfBXxO7kPCPGxTZ6QGQG6DiuOdLtUDOYtUE4yZweu4epOIOfOpGl+rrFhSzpjUwKYYsl5RoJGape
g31/0llAT/n7bXE/1witrWJkw7C6JSXudlMsNytMPbM9tslbjkb2NRPByRepe/BBamzqy2gnOQwe
3YyvhzF9vx8qRgNYPgvN7F5yVyDQbzjcEkNBvYwxwYV+ROZrTurMwszIux6K3Ti6ta8o1OCImhdE
d8bjE+6Wc27NqSuxX1CcMkkteJWDeV0No7tvDNUtNQuHgQDv6qpevVS9q1e/q+TQfFFwpJrWDiOI
73dOTvSH3RBkaYAWljoTa2oXVrLSuAp02+P9IDqNJa3yl4mVLS9UC8mqtnWompkZ+8mq8lMYMA0I
tkh2VGI924Dm49au7aSVtkAAjHpudrw8SZhH3HgA8Ui4bTP3PnnRUW9DFdXu+NCiz1fwKp6ysoSg
PgCvi0R3mNrUASQN5Fb7+C0jdYt30dOEfQ/XZt8Za9khNyj82ni6Ow80P84V8I5uTJ5xaN5kkYs3
NC9deytHJTYrbg1xfrUxv3bGrG08wDK0zADGBlO1DuPZPjGqdWxOMamuB2QRaTyY4rO44ZCcSwYe
siOlTDTjubgn8TSaxeG5d4vl3UNBz9KRF1eNM2JASN/CLcy+NLTYhABRjHHx3AhT1xYS6GDm3qPz
VKCyGPb/1UYQgOhL5418lrJ6LM2AbNyaijf9GO2BP0o32k8XhYeyCExS0s732ZYlb4SvMv/gFavn
cU2SSKAUyBSIeC4OfGTn8jkBAfwgqYX3qCM7VFuRn/BCgKU0nLSRHQN/4xU8vNEsb3SsbbyROGfP
1l2ApgoJpaPNUTYLxpINXC22Gs4HlrI2z9YTMsIikCZGiMy75gxLBXk6FK5HR+bT1wekaXDEa7BJ
FnwqyZRIHkGmeuTGCMPhw0zmA8VYteCl70YtuHE49FLxwSDMOpDnpjCv8xVCpWZ5ij+I+IackSsq
iOJhB2ZpGJVTy3qEBD9f0fnY8iJ7D4mAUaeiP2UDyWDFS4mdPoWRWBuXTWZNKFtjR56jmX2ueTyQ
SRDAhn8RoaV37ZjBBi3nMilFbZZL8g20a83cx04aSaZ+ToXtNnPldfYKwlaDbio28njaXFy07+Kx
d5pXPDQ2D2e6JM47gNZuQoaCRSABakADBPNFLnbHWOu+JNEyZyBt1eIjd0WWamidpPWJWi+gcct7
iFw07kYKK66+cFgvVoGrsiewhHFxL3aPhea1+8t6wqGM7hZIS4tnufUm2E1sT04pDTXyE9XGDlBr
XdC563ujedR8L8gxOLIDVY5QN3WLxSx4+PWKAzzbaZVfn2dvj9OYDaoO+BX7zZmsGIgkOzSqyL2f
Ce8j4np7nQXle1Q7ZCAmYA16ce9g178E0EBJfEpIcBLK7/fogA+8j5EnYZOtCbWot0aVFAAWg2Su
W0f2KLyIpiGHf7wZl6uK3AeH8T2gqNOIBQ9fjOwi2fPTXvPLioqbziWVv2EBZ/Of/py+t4emM5f/
11W8DFSHUBf7FWQbMvC7DWRDostWs5uFaoRogl/QZUnmE6pBXH4g9BEQLObd7/sGojwr60VXCb8P
VnQ2ur0TaWyaqPMYF3FsNkx9cZ46lXlGPsRt7edyF5Ea53aF8zZyJDCJiO43p3vhnwRg5CqhibKu
ZkEewKOSsQnn4c2sJqAHiJTiwyVv52+0nLuo8r6PN6c6KpXYCJnLbus8AagvK38cax5Lt3wpfoCW
vH/U6EFGDyLsLYjtzwffA0AiuHLG3VlgnCjOzdGfyKN30nuJvLKb8ZpTCk2KIPKvekvW6U0t0e3M
iRmCD9+e1Xnvx6+oOmgn0MtmoZjlW7dB25o457X2nd2Em7wr2antoOlskmTZzLCzqlBefmmsmXt7
zd+QqTRyrtJb4qL3yyesxwCI9uHnwJ73okV7KgDvn/lfQv3duCBoyPitYOlONX6A9zB47HiBMKYv
5/g8eVefQrTUaH2ZAufb8+0UU82TPGyVPQP/Lhh65lxt/RmcDJH0JrbEIzBOBqJoT/cXZAsjK/mI
XdBMTjvB01g/GK+PcPrgTt2+9tXFQAAT7CvSowmn8tUTPfoDK5CrJ8nmuswwgLGA3JjVsli2noDq
JvkuhW+6CsmFl4kXuhKFqsoSGDspqT15GgsV9h7n5IWwgKf7IjVwZAfjtj44s5eAZ093WwYJp24e
jd85KR2ASpv3H78WNDwG9x4IAfCNW7NLeMknnuv6LgQkoNMRQCA/GBFZTHSfpyae8aa44ZndCT6v
PME5WfFJwGrHD1PtUERN32cB0/DVjqRnNPlrv9olCq6TFyDN9q0HaSA3R8bAJ7turQbRLzcN+hfE
+HfasVj0J93jvApTcFKoz256yPx2ZmUb1HHrlZDZ8rGxEmqn+cUFLV8Oc5I7J+FPAqCmVvokvBPD
tpsURU/2vXfd4rJkxRuQivHV7jN3Zkpu4XNWs14SeEmXxYP2Txloc4mO18V/rPUdwnRH2gDyidgG
eF8h+rJKcRGj5KLcy4GtOMeBlcBhl5qv+g0ZFAzDxgcOoZOkOc2Cqjw0QMY6UIkbtorEAGM2b9yM
F6qSbkwDJvO2NUwRTyTcIuqyF1lcTrYeKxP1qYJYzXQBSOwY7R8U9eoq3c98YS35s0+aXumX6Cl2
5KWHgeASWz1zb8XH9SvfX7ey5SDViuYt5JdxGXLTV5ufmd18/KOFh/4ttZhX+XMYzZsr0Ee9CpGb
5dRn0YQBmuVrzk3EQXvziaN3rjsqnpmJUS2AXi1tMwHDHge0SpeqiJyNYO9XmMVnTIhJJjjomDQ8
PnCs4RZHyIScZE9yz8tni5tZTH+sY/us5EW3+2UcpATg7py4olOPIvxw5XRH+CqDGcRgfEEZe/by
+QDRboXtyRaV47ixk1V/zFnPW4oCGh/Uky6dBvo/kpXtbp/Ce7ma6AZ8zN0HCIjSW8K+JytI7OsX
lQ+Nuy1tKBrDFedAxDfuu1GUeYqaDgv3HD2B+XBP1WI49H6im8Aakf4Laoit02Wl5MbkfP+8L04z
K2I/8sib+D4iLPJiChc/X+aD3+7L4LEQF9NDgrDnlE/F2buTDiw4HCInJ+KsK8/zfeeVVnVGExT1
WxoXNee2dsSRk1MPLFR3yFjeWeAPYDJSYcLpW3um+ZohL6wdVWDyjpmn6iCPac4OeJS0hc7lbJv5
1A8kAONvN2OqtUSy+botnJSFnNK5jebRzZo0xnWbRCayvssxbEzm13NJfQg8ew1w/BlR9zGlbe3m
BIWEDl/3EjsfW4m6n7xGCT6irUD3UzPHRBmsapGuKG5MefVRUqHoTgIIgyLMNiTWZFjEkIx6IL3b
ybreSrQNXGxfSUhUD5SwZldy20G7p92gecUz9bmBYJdL5eRFQbLsKGfuN3voDaaNxiyTVMDT5kBd
tXM/gPSyb/Kn8EwX7ldpw3Jl2XYWZ8OMm0tW4RseZ+x7cU2gFF/6l9kme7kQGXlxk1OySg8VEf2x
Ed7agKl6oh9NEasLpovI3eG+cpTXdUAFTho67Ccfl2eSKj82x7e04SVv9ZR8MX9rNt1ntcE0Dw+W
O1VXuB/fXbmN7DFZbDzCjz155pKUyTuEgMlYyvdxZe9GMJs6f6H6g9tZDVkNQqRWt4nshBErjEs0
8+tDOMTmEZQAuICGTKARDkA+fPY7u9WL7JNGgMtX6B/b+TL8/JVobcmwuIdx44af/HpKaCleltM3
nHuAmYHpleCyGVWglTFp8e9usY6hlIHF0UU1w/3jFH9KhyQy7mgpr1MWB7LJpP2K74cuTYEAqIFm
lTHgezQeVOTZJMISwDGy4jo4ce+MF+/o3JQWVnGbic0dfI5cg/FGr/vGox1laxz6rHSrP4L2IOUM
/3CxphgiFoaW8soh3p5pCpB/8NoxHHU75rcX6Ev6b6XpFKeL31l5wKHtwvMac25UqS1gwhMlu2QM
D5rwIbrciKobBaiDqY2IgnFbjmj7uqQPNa89eUNjgAwM1iIINMKlN5rmWM3cZOOokXDqbLJxyXec
6J2vzWdfxxnHIaSJYExrH2xTBAn2Iu1x3Qa5Z0vwizKTS6H/oR4rrCk1Vl2yj2xKc1/C1osvd9vM
tuw7buxCi6xkum2ZHApOPc7s1i2fSq5HxwS5bxK95O1Kfbeakd8ice42lAHjb1Avol+OrJ7T2jN3
3GviCzkNVjLBLTRujQ3+G28EOjDmAyrCKH6t0qu35tOPYvkZ+61NEu/PxHU5tZQvRQcS/mCp1CzR
MbLfD+y42dvNj8GUnNSu90D9bv519bp1uye0PD0WMrmsW++Rz3ZEq102m//D0rk2p6p1S/gXWcUd
/ModxHuMmi+UJi4QEJCLoL/+POz3VO3atVZWYhQmc47R3aNbGy20W+nTxniMZuGAgZeECqEz8XBj
/8VV5Z3bz59hbql+ue/+mj027y1wBhX2sl5jtMFzJHyX7ksN5GthjzM6by1ArCC7zV6mRqGKtnhA
rOKf6pA8d1+aoo7kYeZk12bxESekd9ZgSX4/pJ2pMSJJhYpkhB17AllNclRI6KTpVGwwXhkr4nMp
WgXdBxY+ONYmoZq6JLAgn5B1xIyBStgpBSTl2x0HjCeziMIZ91Bq/nUePe/oH6wkeK8TT2af1c3q
5UgZbwxTN5s3liv2WNnqw5ye5yMPiNEvhc3cMc73rcDZHgcdPuiHKZOP+c4DvkL8kCK6Bh6+FY8A
Dy82z0dc+Zkabq7FtendeWvy+iqQzoRV4/YX23Fk2NWB6li+sry0TX18nx9AWAmlv7KZrYr1QGbZ
/PDxYBAF0+BqbLhECkNG0KeBEdQLJdA2IEh0+NyN6drMmXHMF6KORNDO3ohqMenfj2qgX5N8CqNx
sQM0kdzkc6d7fE0mEqGU7nF36wCCeGaKtVbQfo/9osdwjnqgumYxKDgVV7kscDe3Upx9FFSKGTaG
XBrhff7EW4y3XhVU9+uHkHldu1Tlr6iv9e5Lym/vOGIsFBQcQvpNMJ/w2OB0Ozy5JPbnK23WnWy/
BDemdX2gl3A+fHnuaxflEj9CtfOFzlUe8KemRgrDw1LVbxkfNyw+6sUnUsXNXfYq5k0/ZqP/dcWh
ZQae7U7ynq+rgcsNzdV4AYNG3VG+vFFFvGjz57hePfRFI+FJSzkJX5dBAljvCzy73a76lXSjKJuq
RAo5J7a17/le/kW4QT+cpKMJGf3WbZShdesTBYNiq50yHZwXX0cGs/qknkyZRLVRb+Tem3N6qbKV
PSzpX1NRnLQ4TuJJ6ZV/2sdyu7uD/inDFEEJ6bfQ4NRwSHTHtdOR7iV6BlfNkX/xEK2/hG+RDAN2
jj6UDf+D//vLap+bBDwhdRQhEFv/pTolQ4gcykhZGmKJvSdCmIfdNUuK9Vc0v+/uOJDxj6mjqzfe
qUoqH1cn9URKY4UBAKdtTSXdTp2WsYDi4nc+KHol7524s2RxB//r4LndCh1oeXcer6iQ7fnD6oFc
Bq/ZjOIKp8a5pSMxw2aznvgYSP6ejvfKMtRSXxr8/IfgCeynexsfpObuahS1gqnBZUwievcRf9+Z
46iJu3Cydk+yxSvnLm2SfIq+oBdN/c/1BinQ5hseAAIzSLmp7RpLYNV+1i49wf1HvjKhyZ9m1VTA
APemZntQ8NIezk8yLVCu9VhAWpgp8//m6fAEZWqgXjG4REpFIMDjExqIuGpiXCwpDe+kCVQWzo/v
gQAks9zDlyK8S0ZrPPJWOsWnW60ktx2WReN1d5e8qJGrOqxe2LvtX5tMdpTe1mq36PYDh0hnVVSZ
8mLUsEWPdD3sEabdaL/E2iaHQ6JLBDPhW4rNVCMN2Ag5SeGh4pLYtH9fPLj1TktDid197oAy95gL
ENIxWgPhRqB05BrzMvymYl2XsAo2/6EZySSr/6kFW6OZK76pigdtJWgro3Y7OKfH76sOqm1Nr6kA
kH74EpClYCsjKU/mvcCpbGJJ2A2S2nqVW6OysvycqGbT74XbmMGZhWXsYnyX4MST2520G2lisBrU
V9kTi/4AQd1HQkBrZQm70LvAx9JNMvw/kZBZ6WmQ3QqHXCSpT6B8BCBmSSgIn2L+MzcY07Oqx6ZU
rq/0p8dpyRh2Cob7++q9NO6hZmzE/ljR0wso26R1C5NJU1uGRPzecZyWNwk98ItsNQO85hF+8p2c
754NPf9Q2rngDC0lWbJK1G3+8J+ws82GbUmn96jup75ZzUbYY7b07HGQpU3e/w74+MfCw4QPLvVb
gbsk3dwjksEOxsbSJd4Pe+AbTcGTeQvph+fqg7NtawsJPmBm8Yg0ZHjqV41dCP8KOi+u4xjfxSdk
FCfOCPNe/oipVycbTYRWQF84XPlLn7g8pprmpvqtL4KcmXvBVek8Xh5mg8U567YauGn79Z6fsIAd
KziRV8inFeaWjC9372fFTk7R9W0afZ1/tgkzf8h+DbObuy1xJpLbK8dXu+Bg/XA0VtH4PGYtQQMr
wq/abMHJpMaW0dmq4hXqshGdvj+32apnxgaIsHIL1eMBV0WnQH3JwucUjC1kJLFKkIw5cGaW/nz3
nPkzRCpPr4cveR61jIwO9enBB9R1mOZfshbOUeRisYijhfz0RHI7akevnek8hCIcrIYEtsxuyOd4
uR+aL9F6gCxxhBds3zOzbq12/h1nKy1bxfffsXak0cPwfOw3UnLL0I+xj1TWvLL1hH14ldeHfvK3
dSVUYKKb3/h3tPSxbOYvvwX+w+yx9LXET/dzZU2G233w38MWAZaQ+BpiigKXjxCfYrldfJS1OrDS
Mq+r/I7r8fYUZfUwHChvfhIwly8qw1aqLt3jVGnUXJ9fdpQHraLhUMmoECLtQvzsCFnjQ6rzs6xA
pbG4355eTOEOwRMuSQlEynB1NeQOe1ufhslYAelM1R14JFB5Qzj0tGfxN9zfCe7hoVYjMGQjt0Wf
T0DWEHLHBdJRgH0VPfGPSqG1nx/1a7ZmsSemhKnaxKtbdwInepcbnK4/R/1YuEIGZSHcvXZKhHaS
JJyrofy2n5Q0aGVq1qP7rEhfM40Nr6NtqNp8cMmN5EDd+tJG3nE77oc5iIpsznf5bUZjWUACfPx4
o/1pwWwHuCLsb1OTNrtQQJ1BUBtr5Hegg0JyRb0Dv1eFL4IqZl41hmoVPliKldsmYYHtGskXKJLP
LGSq0Jns5brzBJoAO1ri8fLOnE50smL5qWwBRE50BIBwyNi7vK+yVVdOdaUwei2gS+l37Od6FfZo
Kl4EZPg6d7iGku2rS1aHbRWlfANPTRv/ExDLsdY/GXvklqLpTVTGsOVJYAmwTusXUC3X5X9MldEQ
NgWCyzbLGfygB1MdehunW1ML2zWz9bBFr69J1fyLSv7EI2UrNY0nCwMNckTMl8MUpCME2Rvah4n0
c3vD2mrGmJrHB+INU25PVv9g0AcRqQIPAYU/DBWPcs/i2fBCnzD/mR2BhPeJj67rRbtJua8SgEPo
1PTcsHR5y/TXV0Fyh9twE6n64Rgp/yH0GD5hXuUrWSAbugDKovBKLo8L9RUa7XJ9K8wZJkypsxq3
dO5fdBuT8PoVTqJBYq/dF8+9qZnzS+sS/L2dO9WvYWeu6E8pN/k5/7pHt3GhbMCLQlANco2M9fs3
ibSvJ5pTckOPSNEJ27gjp2Stb7FTHlezYAjAJFMz9aspIacKAFTX93W7FqLmbhH1t+kpdEltRlL3
7wUxJlKRHl+Lxv9492B0xtV9o4afkK4ewuztYqxSszSftlhbMyzbR6dDB1uuYpYy34NP+c/7sZ7p
K0l2xPeyH1exFijV8pm7fLsU3MXFiNRzwx6mbIS/plnsFC0qZX8UnXjyFxo2RWYJ5/jrfpNFZ76L
8ZDh0Tlz8V9K8PhBEMPoP1weG9x4fBMiucAazr3/DJSvXZTsEl/21SsF2Z+KV737OdLf+8KmgVZ8
EiJOVxpWLJEZreqNfWbXuto62RinNngGXu32WHjCZ+uNCZgoRh15QgewZrQ5/MTj1izApCw6cJ+W
8Cf+46Hgqtxp5JJtuU+2bJ1KwDQClal597u/AdFZ4rGcPfWKrtCn+6r5AYp/yEiglhiMc76Dopya
xXC8fo58WlQNVhz222d43z4Ouv88PDC+4+0g/WFI0dFDDZGNLW2e9icU9slBCeieLvWR8tnlW0MC
E/g1YphsBregxeRzznb3EJKQxdvyKZ9eAxv1+7G672z1mxx0xyAzaL5V1pNAP4bRs/SdPtED/BAl
fEBjmvFTn0W71G4DKlsOGqRsiRXTJRLM46s0bkBW/xF4yY0H1ueM4nGprxnMYxxykhEv0rtCQE2D
RTHwirib7qx99+gRNYKTonEn/tzp6f+RZmVJm+RHQzdGJ6yTzjjBMUv8TRddSJLAajZxzXsjKK+5
N9+VV6YHpouZ/+ThzCFtQNgk0eDWFx3B8fnj4MRIst+iJHA3cV5r+irpUO7jc3flRc7aBuibQw2q
mNcBNcS/+I+UHzhZnoIDiJ9d+sMpob8fj91CCOTVbBVvRkiridhS9trv4MaYiptsedqXDAezvLPV
S3RsoE4KWDeMk38Piu88+uxSt/co3sDrgJVgq6UgD1qbEQpixKG5MVBeVTRPHhXQMwALXTLttUIt
YV9nYJgz0E4S6ShUwTGpJefH1Ab0cfSFutDRl/EJl/15EjlOH1vglXvsl0/PqLUVwPqR+4876d1S
LkAbrhxJDsOQh+cSAVmNm5KlQtY8nIx05gb0X3d+e3tGwFWkbjls4q9iwUPKamCopbtOGaPHEhrt
nYZcziA5pBNA194erKCDyGbKmvbnK7qEKWCOIngtnVq7PfOnvW5xpnGuTtl3Bct1urmsAUv/p4cv
h8vi9oHudfT+rDxrPt1Dq4FR5VvGrb4izdEsVpSTe2NvrGcHLhtc42U4VbL1Pj1pRfGfAvmTLSYQ
Ye7e686R3lzu9xrSddV/5SfNl1w2wOgRUFGdgcfMVeUmonnOrfwwm1aDoyJqcCi2ITx7xDkJ6tF7
NGkHBF7acAFgAt1K1w0YKPEyK+MUn+joQv0ALX9CoV2Qn5VvHkGDlG8FsXzrljVqCyf5e0SxawS/
HKFV1GNQJpilB/uxxz9ld6AM3hMrNg8BVCYZcgpYTpdv8t2Dy+CzSxVvYLpWeykkRGrm7ts/nDeE
IU5YpuC2GxE8jWmCFe0+gjadofqJO2Pc6kvcF97DhpQwx7CNWve9uQeqd/mXejGvxTUloR3BvGrv
YcaQKZIh5wx8UqK0AtGLOqvxmNJkzuIRTdcU/Sg6JpB+R+V0QyQcPDbjPzYThD4ZD1ey7a5HwQYe
2tWwXnLQMx4x/6edBrZN3VK9bEdHBkBL1JP1jwRi5+Hq3uCCVrmi83SZIuAwvlSpU8ycPqLY3ssO
GW9IObibwQH970I49tB0UN2AF1DZpSctiJaz01V2kZgJW6e75puYOF+4cjnIRfhLSSL+R8eDKTzz
yaBkyl4QTVVAPmYVciB0U9EORTLpF04oDaIUmmLuglaDaisoN40Apd4PoLDPPrkj8EflIcR5Ad0r
LDVXx5f+KLiUgQ2Sxy6aHVivjGEw1HsSzuKOoVkAsCg70gkggQHBztht9IPupat2QzCuq5jlAhhk
0kBu0H4/CWjLiQAvvsV/nABk3zVX4ytfTvl1SiT5UmsdOBvQWCAotxJKLxo7swkN02PQCOhZ3HXk
Hn6mIZZ9thW4/bT7TGTVZsr0iQBst5x7MN+37rCBUj5SuiFjIWKLKOEA7aVCnNxznbhbdcKvVXPb
eNqi/EFhBtZdRjK2iMLisY9XDAWkpLWb7ReF8nZaa/dz5mTbuS3/ITHiNdHv4Fzk0Stj3Fj4zOp4
+bpfFEti/g6Sf//tg5b1uar+GEmKGmZXiNpejkuJsZ7Go6fdlzxUcphH/+X/nZgLsgVfYTRARQBh
UIqVFu/Nyw7D4sJWmhNoxTwOJvVo4MFi7W+ATo+Km8G8n9EzOI6NNaPW/huBVmKPgykOTAhM4ihX
oJw9zjbFlumkLYQtyI6nLF7cGNEjdBDWV71R2F2YtJHDKqi+5p44uRONh/iYbWeDhUTKEa1WMmdb
uTDfke7pS8BX4vjwxnPTA1nl9C0OEKEvh7Pt284WtTcsugN1mst2tGasAgb6QbkALMFnYUo2kq3m
R8stcl33KIyCLny7RE49v0gD6dEowK9YDNxPDBrFDxmsPK2SXa2FxSzo9ymTDfxHlYMeSqDvoIFh
YcxCRr/chz3ectHUFtlP4VBPopT4eH2kLVhN4zL7OaAdt89w3m62TVzq+dV9F0MLgQKar5/am9sf
xprO8U636+WlRauVe7+Xhk1jXAoLhLyQrwayvv5bdhd3O9t25C/uYa43TJbf14xRPY4zv1hKV9mZ
6uGXxZUjhbE+8SDcaKlXrNLovilLZ/yncExSVN9PKVNSGex3z5RPGc3g4wn/03Zolpk6okylevHk
c36V0eCxM1C/4Uto7Dp4+1tx4z5p4HSRwBuCnrMhEgdfOVY2eIvD2ecTMLLJvBnUfvMjsLCIhUQK
RBJjuc1+yqV8k6IhylY6d4/m7CCzyCa9AloEn/jc02sF1GbLu868MInmohKC0FNJkNR89tJQsDsn
9lF9RDAD3mjVFzHsvjs8tQQeFzSi0SQ/aI/FzWCwIJj9zYJkiiykynFrtD+rmbdHEXpQVvy70jLK
puzyKwtXYZzyyHlWvphRVyGdkPeHJOaB9HCU7vI/7cSIdXbR9knEuiIYUrK7S/M9J69R1Ths7IHa
3ZQwRUKVy3upGR+bQVwuBf/OkcT0JRN3+xc6emhgyfqAojCHNVoVaWtz90VBfhOOGtOcN41HACd6
YMSBjmD90NcCawAWWMfI+dFZQmeJ38/Wjs3x+/U9CwXyHplZwRgAwebbVNC3MFgBHEtM8T8ZT1Tc
Rpmy2zSrvOSjtJvXyy50C6PWj/XGbDgSGPBYp4sXGNNXNrfrXfo+pPDlO5Ut+1uB1/yYiMOlO3oc
u+38KVtUdRQq9WTB1alBwhnCQC6ISvNjCalDhvocvy72IupCw3oqkTG/vjluvrR2K14aPsbdLnE/
pz0gz48T1vBjM048StCeEhocFtoaQqiFjXCms1ljYspLHi5fTFuzm7YJojYNEoD+VIQhd/Pe2gP6
uNrkzw+SlnhKieJ8WKz9nrdOtCliFPLluZ9vMIwD6IhCaHONUZqd7sqV+M/4fXBFHY2vfmnkdrZR
8kdd9KTh+OPns50hWz01KQ0oqvyd4JYrvtzLUdpfRQZYGZGL13l+aFr38d7Hb1eRvyXEF5PrgeCr
ua91Yfqx0p3qMaKJdLH+S/udAV0Y76lVRipxJTv08fr+PkoF4zw26T70ViPr9R4TIk0s86qoN/XT
4p/nH5/s0gydvTz5GhDXQBmX8QfCd++7vNmWdA8PO0Zk1oCkhpzteu5Lzy/mWZlGjdfxuJ8hfWAA
ulpLsjVqC1pbiakqulv+wMSSwvRtqDLrULj8ks/3o6a2EP8lk34wQq+QbO7pAS7/6wPPO2dCrIze
2BI9LY0JTTQM5DYvmqO8K4iS38vEGJWbdua+W2Ie9sZ7Iyu0X9hNzH5mulU1vix485f96OAQALSt
9OHNHwuj2pa04oqjKy7/+jy1iiMyjYLsqFz0rSM/nIIxz3ojjPu+WldAI6L3Ltxm5nC7ZITFbcC6
mJMADL19X34+DiuqIatwDgtkSilMBnwdaYdmzdKt1jMiTOVIrTYjH+K9qubrmJhlhrFOCWVkbxLB
pLamREaYO7WCs0NSmffMqVFH/ySpPfymlKI4BDgsE+z+f3JOm4AldAC1Al4ByBAy3jUU8wcFCV1u
48c+x4VzqQLA3yT45XEDyZFX4JcevoEBsqGAjOOfaQL84dF9MhwF2RlNv3KryJbwm0ezWxJQXu7k
8BmB66Ch6115V/pAj4f3ujg2R0oIXyms9sT7JVj4D7i0ugHxpfZGM2ce3kcmOY90ssmywxTfB/1i
w1DcPJj/5IWLI9Yj4ExOOOFifFPBhrcFD6HyW36LHiDNMtvfakdby940PcuZ+b7O2CYf04ci02bA
M+S5aS4fhMhUGWMeilT5U1DuxwGCaTfxKekcbsR0LhjHd4CUHxB/X6MO3Dc/ye9znc+mSWEi7ciw
qsspFVI8M/dSeh/F5JgeIHFKJgWoPXzuNYofSn+NSsfwS0payhXe0sPuAx7ALYxNZqrLmkYhhaH+
PeNmtSxDZqEpNKGNY3ekFYISRSIPT4cPeOqMXsU53nnMPrl8IsLdB9ySCwckGC68M6s9b8oa15m1
zxYtWAi4lgNigtp4BmYxvdx7YazGc2yRnVuseK77CB7WKZY0SBTg2v7l9AFacV5mms0CNfIwxazt
5MJEgT0dpZP9QusklU2qZeNmUTZHH9hS0+f2uWG9SC51x1YSOPGkaxnKTvWnsrHNlq9QZw0CWNH6
f1bDbwdqQm+hItd4eyUX2RU4QUkaxJi6Y1iUwNDbw6V/MYfoc5lDtf7jauyxmGGWtD1OIcwtAqrJ
sniO/jNmCJxhQyFq17k9R54/ulo4ifdSZuXEzKZXofRYJ3v5zLyZ5kgeQvelsuwTk1GLJ2I2Krdk
j/dbsTWuw77dcDSw7z+jkdELjhVreFkFgnXyOmw5LFeqFR9j8w1mUwU6Zc0/ZACstu8PvjNLpguV
xHwCjEN+4add/iaMXmcwaX56I1UkC8sl07ezgBRir7GeAH0UVOMtWbed2R85rrOf8UarOMOwYDdV
r9ABZyl4/rbgqdxGU9sZu9YvmBVpmI7Idy+mZWt7mvssQk6zEwYI3D5KoUhZGsuZT4WzKZZFuWOJ
arjDHjJ699xpbnNawqn1prfO/wrD5gi986HS1ScEx8n+JQGX4Fs6zUPD74PMj4+Sff5sAdIYaKHN
s2rgVAS2V3UzLIofigZuPil0IW99/s84zTwexh8aAUf+rr7KS7aCFV2KKH8Po8PJEXbbPihWjyD2
tS8KK1Z3NuUn096KZ30wU8VUESSsp6hlDRXhpf5u/r3oc2g9gAxDhXfVgx9skwCcdk0ts6Zzp3an
kRknrOKd2sovzbNb+mgxAIfouAgzB2J2GadUz9ATwjUj+GOK/0gdJoMpaLMfnqeYAja3lWPxMy7z
U3wUVTtjtvVJu4CD0O5NwZZQqu55xZ+YBpdZhTZIF2Rg3zEi8eqHXb3MPkpOkbCpfjF2VBALNnb2
PceGgLnok4oQ59T8g4YIRWArNmXdos6niA1mS77p3FjgFih06bf9Jy+pewyukTtoUwjsZUAKxYUK
WLBFGHNbmjObUXq1p48ogfsra/kJTXaYSv93u5gP1v++Uq21KzPLP+3689OENAebdPeMOFlADYAr
NDbUlp6l30szsA89nLbTZ27xWtKxpP69f03wQu31VyQXYeHPwydbWluZbEcagFF5HKFh9iqm4nNS
xQm2WdZPM7cprA+UngOfKPknoUhG3IrTC30nA1SzSFvx3pfIoCZ3hIFJB54Esr2vg1/tmQV1ix23
matp1T+kuIcC4CogEMqb/0pvarDnV7vRFtXUmKCLORdegkdCtsyWzYFNXGdGFLpw/zmwN36p/9qI
Vhygrbi0wfzfIxhO6Pedyh6d3h6A+c2zxFtN9un2c2D1Qkcs5BtADhVhCe0BRBOfnuRVrpJb/KV9
1c4nHB1VWI/OtIsXYC4w1sf2OosWKYV4s727maftJNFRKcPXgg9Sin6+NA+l1Q2WtMszi1ZmPIux
XxF3vqmOGCzUv4aDZUZ1Ff+qBSP5g++zfSRrlV3Z0gEvDLO/vo/QEQ8qA/qM1Wv3OYAXOILP5BqH
0fLFOVp9FZdPyLH3ZsadzYNj6bHH/ZfiGNr3yDCnV33p4ZNbwbakE/vpjzwgpzuT5hxw2+7QH5HR
fvWL2PqHrmRXEV/aWjxE7CHxx34vBpYUpxCefbn7XNP7HWjAUWqRW8/bkg8J8ZPfvMeYtbOGsB0C
XbH7xftIA1JzVrO4ADUO0rGDtSNu1Cu35XvbgwXiEpOGLyQBM5oV84Fb//oJZDb3BnI6jH1sGi7F
hkX/P0dysJr/JXuWG9sptHuCEv6m39TD2GyErzszzwDkv5Z+t5oVI6iC+wFMQq65ZbO2YMTB+HRL
9ETrcLfloD3KARzatx7StS0JN56sc9bYBJn8QDQHNoL3srLL6My2SNTWkywq9150j3T+bsx6VnyR
fVIzxW3v1uyyTyYip+nY2blZaot0UX2lK91LrIwJtueCE0jevM4sBH43gqodA2Fcl+sbVRNz85+L
7BTh/z5bEcqHnMse7xLsEA/gDWyGrPLioAfJleOMA5LlQQnE/8ARWHqH/DgLQEbYi7Nb7n44LL8M
NMIfc6rMQ4qTBV/HcOC+YjAvX/GErtQNYMZeX4HHx2BcvR0DmT6DASN9S16K29kyXr/ALl35oLh9
xHZn/KqevKXRpb2ROFAbJtM4KBcQU54Yvk+AkMAfffAUSMqgrwUlPQGeO/fzEB2lwGPUK2avGJho
4yNKC+U4ropdcyk/1suw6n+YMOrbyS4lNjeRuB1OD/adkDqVQsH4neyf58w0lKeKD1N7o/eGdBHZ
tAya9z9GJKPRnUbJ9U3qoErHEsZgzYMwjSBjhsVpSlWi42xa2XdbwZX+s2c2w64xGi0tg5lCMTDY
rZBob3N3OoETaBR7xrfzq0zWsXXiOVxICw38bzadku58Sy+/wlsHQxgmcd32eJ8mC/ktgIasiZKZ
x3aBFGYh0kwLp+TrTZXsKl/l9fkCZx82kHbsznRAs2UFEPu21QMlpflCFQfk/N8p7OHfou0Yj288
jofoAhKBCBlLP6AZ7QpE9EAWtyv8BC+HwNFOn3CgjJAW7dqgizTW9wAJhDXe2jUnytfjKw/4pS8O
Uif7N+GadPS8zScoxY7a1/sA/CXUgs0poydZ5sDRbNfZkrFWCQxpz+HJsYqXqatdqbYWM1vZtaFB
DZKDMuJbwzNQ1aFRLN/gFLes3gFF4PWo3wwertF+KlOTzRKiS6UNBdfPe1QJLtLIJ10piKZT+/cD
mC3kBmTvHKSfDtqJjxfVq04gAoCpHTjax2m2AHSUqgV8tzn+Epj8WTOhMlBEM1EgBk/ce7CaRzgF
1M3YpDTNs8areUCZmHmlByBy37PhnpFJ/QrehM+Xp9RLD8BfVE4K4rZNBbJp0/lnzsz+Q/mrT9tq
hlyLKsdAw4Bu0Xlt7ydcDz4A24xkMROp/LIZ5xRdengEmyHWEbGoIx0H8+2pdsGeIDuceyDlyFR8
BqdzU7dxMpsyIaiX60lCZjeIJ3zqxIYiRvXYgMtlyW0eWgqGPLFFgJEPhsZWkaxz2VYR2t3t/O4U
zSacf1e6N979ZG4arf1Qo+HuMJnfg6KcFArvCqJ67k00ASNi1iHdJSBQBS53DL2g3Ht5yfMMKkK0
u4Arz90i5esRqG+r/u5gvRiq34iGDXqlJF5XhEJq52CeL/QJC2ADcbDBSNJVwrZz0tbSHq7RfbuE
jDvDRtsDuLuayQ5XWGXEwXN+uExKQy0C4pmHwnsvHi7FYLkSTm87PxsnIIYJhJviNOoLm4o6kQQa
SNWE6+dW15lwvYwnwPt8HMzSUX1YEuVmRwn6n3HK6oPryv7D84o15UUEIBGdzkvcNMKl2RbZ3prv
B4dDc2xQ3dEx60t2Q3rWx5p9hNa0+K4JpubBRRZBOS/48Q5mgzLUOBElxXnOelIJ3WD3wQJkGkzm
Y9By2K8lhIg//6JGsIYIYon73bM9rOd7Yas54zo5siapg1BC7Hkji2k1M0nAKN40tcJzp63eeOQt
Zj7LEuyTFiLTrJLKFTruaFARy3bX4uAE+cAWzAdDwGhnB05/4Qos2F8ZqW9gP32K08/bBF/qJqAS
BY8rnbiDFeRO6wobLZoGfrFUCEqONPbOEQiyXMkQgBJ16HtmPWzohMVbsrnd8e/08DKd+HZfbx4I
C8hk+HXSSw2WwYjqtN7P3CHAr/Ff+Z1+09pwk3+fwf3chCod4Tqh3ZrYNg1reWxuMCJKnReHKkpj
mlMmqXAPZFy3+z31k0OIyD5aLDXEjnuV9mx3X2tHq93jDwk6eP8rP068Vubsab2beIxzMujAOAQE
oGGyCx24ae5seWdO17qkYXf4HPLT49xHkIRoTd3xn+QKkeLSwFxA0bT1Z8vECtSidJQwFwN85dar
6JUYOYCogpX9NriCgCSdc5nIv/m5obLoMJIznyf2sB5AIHdlqOv1w5368ZmXu7RJbF49/SD0Hc4h
cmCC6Lt9P0kE6Me/Dcb1ezukddxyyW3d++AnUbFp/ElrZFyImOfEW9tP9n/6/dwdFpCJSKI4wV7s
3PFqWLwOCqJ0Sv02aoDrKdPovTmet0BqT740MPQt4LkIN0dHwHT/FQJi+fZJF6BUu//GizYArqKQ
HCEgnhNdcsehLeLc6jm67JknRAa7HB9vw80P1eUzUvbZd3/icbGpX4Vj+UOD+K+Pyu9JDQO+/qUH
s4A14s5DwM2Jyuh8ZFBQzjMH3SyokhwWsMvoF2nkpz2pc/8qMH5lV/5m/42WTceNyp4PCbFndQ12
+1Vb1ZG1Z/N04d2Dr6RVLinpqcezsOZhZvAUiPphv74VHe65W3ZWuYLfmXNrJyGIsgZRQjaiLmfL
0XEOCR32058MKUiPwcxIsj/OxO9BbLuc5GASpUMztJqIAQN0o2BqcOI2ZZZYxWY21RfNKtsBlkoN
14lfd2CPt4sLqVML46v0W3Zd5SRyIwJtEYOv0epSD8E2M6hYMCgTM2qZ4wbFgoDSmyZleMQudXT/
nvsQKUw052t6eiWDWcAraAG311FBzbZ5cI8w3G/N6iRQe+y59Chrbr0tvDje6TkdhlIZhgz1P5W2
m3s38TGMk+7m1EIHoNfwY11YUPgOJbZ8GAJ8K0yN0L7ZDjFFDcOsTZ7sywFcg/KVBl7f1AwW9+Ce
EfhR9AH85xw2qCRqj0pjITMt9P/bF2NdhhcvW/ShEMjufM1QpocP2FHdwIIZ5mcJLMuPAe1s8Ktz
xEOzAz7NIcMzc2pJDgbJllO12X3Tw7oUtmFuZ353mWQ1XYhHLS4JEHkH6hHqcSQgEM3Pr2wnhrhM
2a9j5+uH5jh32l9I303N4Md787EmGxs2HD9dAhMlbzP1yuX7KqEm+HwXK349kmpuGEveTBlvYGhX
taup8QLEgBAErMKOZFhkcO2xM3OxKJr89mA7f5Tj/fdDs/m033/cBDP9ESoboA+H0+xQHobrrHK5
QMOxAaVLTRWDi4HNep2FIBBs5u0XByobdQnc3MDwoEzr0A1uRC/neeytGeAwyrv9HRELqrz3RnXQ
lNXo7uTd3Eqi7J8WFQtwRDGEbeIALy/pjsNx8X+EnVeT8uiVx7+Ky9dLrQDFrfVeKCcEIsMNRWhE
EBkh4NPv7/Tsxdo1NS6X7al5++2mpSec80+Hzz3kXp1WLC05/PU1sosIFgWsn0rskWrA7V9nxh6z
8hf8E6BASBeaKKA+9fAXpIFdbTt7TrGHt6Nsp2hHIoRc1RaKnFdK+Q4XHlVI9DuLkIVo37iXqGHd
L/RmO4bpMjr/h38a/BU0KA/3FlXgUkZACw6qFCFDJcsKHiwWlJIwEHvSDOQw51jwiVwJiEEhoJJM
a5ywXZM3AEdKQykEDLTd0/HAXVLab9CHIUZ11s/2Rs5MxQ07NvE+j3G2ERhIZ3C0xweHf03Wnb2h
ds23A0q/hIkvhw64F7sn5qqaUXYfvDj+uJmUhnle2WM6KTvZQj/CwXJ8R+BVCgAUvDN4rKDuRmwF
JVwOmfzLijO7uSUF264GoysI1yE+2Ow8K9/1KyjLByM5dHvGNhzt7G0Yjscm5u2jHZYjRKz854b3
rICuRCLASRtvAXK97Y02pqCIYRO3UMUgReUCZX/jfkY78gnRGzJwucyyTMrN2uZjh9s9zeUuzjcb
yt7uLdyLYoPvRaXpjBBGc2Kc/MWEe0sUii7/Hw+y2vXiLTFcXk4WCxcjDb1zSDBvOI9hFS3L7Grz
YAbAURvFHtWkYYK+XyKqxkDvluM2jdLe0TLdndhpvLOJ+vrY/KItKoC7PTsvkYbNkPfTa3OJUun1
1j9vbHEX7vKT8yPFIWxe+o5fce17nzRL90M+UmaGJVqBI6gVGCa8P/gOxaVqP3xawwDtHYQjO+Wa
yN8nezMUqYBDf6+gNNLtzGvEWcaLcbKqV3rvERiTWw8LZ0R9erCXGS1YxO91Y0mMlLTl6j6YBNeP
TiFxc8/kdGVYHOx15aamnQ1KBKMAuyBfOSUhCJij4ZXnnUh6ERXAkR5W0hKXJj+8YtlX/jfo0SLM
FogP1FQbj2BK0uUSNXDA0/n9BA+Xp7mUVRdnJuqeLN7mV14C103MP4pFU/Ese5rkuGwcAKJdyBPO
mXNMAqNt2C7t7Dl+/xDkx2sbfb3sEs1GvECJ9rN549RO9uzjQ7zs09JOZ94hVFy0ViFNNWZNdgRh
NEnCveSBpbNNuFDgoAcel8Yk6P8c3Kg3mWVtZ0kChOynJ4mHG74sGYxmWQDn9ArX6zQdDWpycMgw
ktUcsnLPFM8nEB4wHvZbvLxSbd9tZ+kwqRuRnN37OSJm7MEhGYFHS20569T2sg9fYiajcMCnYb+W
wWasdxYdNy/c2JtM0swbbbdkqx4izeYWRU+RxU5OeBi5IQenkQIJEB9lX2Huuk+Xc/lobxHK2CNe
gOMhmmD7elk42iLUIiAADh+VTUkUHfW9syF9thJQPVr8+uApqG112APXii8pi6DpLOMzzVXGLi78
W8JzwAYQhDFrspfO7vZgFI7VznR6sbvdyL/Y403+CQdZumYZxCeu4IqEJRyKOHtrbyoG5Y54teer
FSECGPgx/rqAyWhvE+bbBk+/w3xdBoNxpm3yjdXTevnm6e/HbQmkIk4PxAmLLAkz6M4MFyQ40jj1
DHuu+cx4eqVvd99vxYh6+b5qcEiJ9QJs01B67Dq610AZwuHZYKXI+QD2wHLBVAtU2CMH0i0GbA2R
A7GgZOUXXIWlsznZU2YBHrpfkkiMkLqEH6hhQiUVCji0cqaGrcf3qI0kqF8OX+TDGINDenU1dxcc
kSmoRH7J9GxqDYbQwGCB6ENxBAlUnKNj7IeoIp/ATjahgybuCUKLJDpOCSb4CO767rQltO5K2Bky
AafhArYVSHj2A9mIpy5VB2MRWrSaZygV7g4fAS3vDuR5DBBMZ0fDcIrQbbHdv6wHajckqGuEeFSh
DC6iByW/lP8G8CMkEbOSt4oN8gJkljlh23Y5ewcMN27bG/4Q9QldWHK3RzDb9EUf5rVCBPIZ9Oi8
cG5Ag3vftJKG7X4e2ZKPwhrOD0E4ALdlIbn5gI0qStISOQG1YyzSmZ60UO2c5gtf36IJLQsNyzmr
Q0rsgxMg5jsk5OTgkuGRXP3Wjz9Eb2/3kH3l4kJ+Mea656VsfyedcAv7mrdI0a6h9ZHj6QyGNen1
CLLt6O4dkQCqWJyeoxfwXBaCgSBLYXEj9+u9Z3JMDDLG8hIMw9/XPPYh597ZQXtx40HOSlvpsk2w
DJDW9KYyx4vBt3bY3ZkDIgh3lckdPFq2nZQ2nK+Vp90LLs4wCiaoYFzPibfIPx1jwLS2bZwxvYPv
naZS/zwQZc64hACGfR793UZIY9pOuCm2rBmbu+sW8glj5M38amSMeEp3cnT6O5ci6UlU9ewgt7qT
c4rIRTqoWANyOd0dNbnSbjW9wS7+rJhqyX26EGjfcgdxJteWNV/euZNRnQAU7oi3pjtAMNmCyrlE
1Fn76MWPuKL9v/dnrCmwDJ0kEiM7OmseNnT7i5Jp4o3CUM2kM+PcZL56cGvYQcYvzcJyltlyGXOn
bzcc7GNedzBPEsqWyh4MWn4ch1swLj8JR8hn2IksR9o1IP0DwPEv5RuGV+YDJxWpwAl1Sph3OhY2
bCb0kqFRc8xLZAN4XJcwMVYtgjKSlj8O4Ry4M+CdK/syoVbOr51nZzHRJ2S0ACua/rLp0HSnznLA
DbzLJsGLNf3Tu7IVv05MfwbanrA0yMfmweMitCd758MapOB1J5N1j2wyTh97PTHtmApecUdw3fUk
3+xoN/LQieWylWN2TVdniLYh+/bl1qWytWfL5Qhgrt3j0DmTu8LTD7abR1gTFeO4066o3Ye+YU+J
bljy4DYbGOWI4knuQnbWZlxG4yQH3QDzRC3GaSk32Ic8JSXmTIVW6JA6jtmKRcS6iPfTUXbj7K9c
VlvLdbYuMVzAjUw4wKJmj4lxIiOKVGR5pL/vEtEy3m9KjDx/+Wr+lJNafjEOi2XMURFtNrXtepOZ
F4sekolpIQt4RCWgwb7FGzdRSOH/+oSgrMXE3+RKuKakAiH1BDD0CMDtG9KY7WLUDMETnWebKxzh
1PX3REMElI4oOc/8Z+GcElliBr9ufmYCwiuChMGW8gDknKIARb+xfm0bc73AKWpDY4pIgCDa/Np2
jO5+uQfbkOzjkmBr1SfkuAOJCwBJs9wIXrTNO6rgXfhG0lCF56nh7qnOCTd3IXyIdN312mut++22
+k32OwZ4lYTpIyQ1J/ChT42T41iMW2npFX57VgA1g+AekKNWE5GM6szNldmuIqUQopJOlARBpkkQ
33nbkpxOU9oUJJdQyUUftSI1ofdID6jW2RUfe2x09Q9N9QZ2C+jc13q3CXxd0vbOwLuMF0gUfEXB
HnFrGVNI88SLvgL7xC+/PgAi3YFi7ZojHxCPTUY6DBd8yAFBM03iJIbsCHKHgl8geLhJHsMdWWvb
0ydlQHNBylxf65EbncqCA6ck2pFqIgYD62DJc9/ZrrC5GrjPdE6eKyjlJyi5XES1oKGzvQKRdpD/
o5UhlJojBpQKeKLBjj0Q/6xSodxW3NnEkb48Ono2fAh4wNaGz1RdsOsmYzXqvDl4uWRBJs/oO1XR
+gzOpUNcp9I3sBPglONb4lssnAfSBYijDCm5h7wVAn/ZCPb8aQDE1W3nyLra8EsHPtOEops3Iwp4
NDdc9bieScpoYspC707KIJ0KLDzwltqhzBgw18Agvnv6lQgqlPEb41e+8AbBfAeNd3wAD4dyxDP4
JoIrOROHSZOuQWCuUJLCKr5+IL0Px/HlmZBzBlz+JXACjUleryDEr6r8CtRDTb/gYBLU8Ww4Che7
FtV8MBq0Hyo5lWPo6bQ9DdY5WBfRHfQ6RVLVYe6l+0VaAmFltweG8DoO3rrNm7hVsNPbsOx/tyLR
4bti6EcaEkqMVA2Ir/Vor4lJKSMWSbP77bFQqmT3JoPB/hDm1QhfzPvguFk4zdmVddapIcOYEZmV
Rtps2McmmYBPpvxQI3zHSArrlID4gmZWm50DiQGVaOg7kaBoTDrsLQe2OHyyBixmvcMO0CLfvCtx
ApJqa9nj4+pGUHuLLCrkNMibGkkLQEbzb1R9xNIK4oRYuLbc52wXmP1i758DZXIj7ILZC2y/gUKc
Rafonn+EsbhSDLLWUzhxZwAZe+rCAYCSqQPKXwQ+nEQjbgpKeQWl43t5QBRyGbzEC7ebmwZYGgou
/l4xeKzeNRnRwY3gg0sIh48M63lM9L1fEQ/BGKs71tStVmzPV9/EUtGxfnRf2pXrnFWCukaBbCt6
nORzKlOQsVA+ZdlRJ0i5kp3cxuFjwC3F7XHsgA9wFMNddxCsom/hVOdgI/EStTI9NSu85Zf2YlND
pPkmNT6UOJNXEA5IvCtresy5vV8fEiEMHtGr/wAyhkobLZJ352OThAdB2ApfnZNvAQ00CBa/+zdU
QRpy+zt1M7BpiPYd1Au2CBpmD2zw9UafScmv9KI0kV6b12nrxE35xQan31i0EDq4Fs0i/+iIBGLw
4prTiCEXQdAioVvzP1NYRXvJ9uAFSqTYnkqcTImAD9KFK4pg02irqRc4u5bVXcKEUvI00ztwX3Qk
kg0pQAeOkTKb1vLmn5AZX1x99exYEduyzymNrEQNj9NqWAAKcJoWgW6h3HfOW6vzHEM0A8Lj54aS
va0bczQjIq7nXVPEtQbqkxIa32J07Zfe3k2ebtn7cEMCO8O7MQ8sJjnM3SNWeM/fdP4X59Z9Zbch
egwljXnocb1C9GBF1w46bbplxG0vUfqUgU5SPzt90ecPkVzBDf/Uk3PnqdKAPkLN3WP5G0rQ/S1Q
TL9BuirUf8pl0tdEpDJX5wox+3rHmlGX2FdQayvWaKMPWWOurIFrAeIqK3jXLj4wFJyKioxXVkiE
ihB5wBFfTv9NFP2YusDCL/SMEf67JY0D1kIWMcgOdyTuIaq8ZaNz/wUk2p2SWAUHn/AdMTrg9B0z
HgJ1uQU/IQc/dqfW+rwVglvuCoFq68EeKQECkmUVWRzA36BMzE27/yFZRkDow7wYgL/Sb9KoteOR
NcMFjLHHCEC3jWi7fHltkLeWi2CSGhUoN2RE6yOskvtIDZ+5it9nN0ZhhCcChYyLaaqJE5GLpJAB
EatrwHhHFoLhHgxqJXKJgLOwL/D+TuMWqWhUXeQbdH9BwNU1FqqRqoOCZA/gvLm7T/8CkH3sXvOD
4Te2zwBKzPuO9QTWEM2UXOpPKHktIpcwZjBF74CriAk9zntcRa+5Rc2HxalNsh5x5eSL229ATGB4
l5QKJncW3ISEe1CpQfjnDG4hG5iSkKa22eVkTpBbsboDLsFbYqXKXM3q8D6iIn4igeXS77CejFkL
8ZGAF9f49aXNL2Sa9p3EonGT4yNBsr6HJXvInaFyvCloT4se4csex2rKBgTRvVJqEBONsMIZIaWL
1AE0EeoD5jbb3xmfAgQYQDU3ff4eOFVrgExZp5O7pAt7jxcGk84f/Biy3eHTiVEtAqnfZirKIu4G
umkG/aFUwTArWpUJmQDUp1kd3AIzEhmctU1/uJndn0mdMqMHSA24DhT1Fl3B4pTBIm2x2gHcGPFA
s0L+ILMbgL3bnpl8eMNN1v8lQoGbyO9zYVolzCFbNzy6CbpoeqwFu+76U/GUFv3d/BkILH8cXAPu
1WffiE/RYfwN9IiZV/AlbQRTYJN0EkhYQMeAYnn19+WB5Bw8zVSotANAxYDDIT8ULuhIxS+c+dHd
vFzgCqokMQpVNq8IwcwJXomVBph26T3S3ZJICk6Xcln52P9I1iISe/7NhXDBA8RZbnRqjHZgeqMP
ol0uqTEgzw9VFL1Sv41J7pvp0YkbYoK2a11H7zmlAbHKr6ACWxR/Dl01rcl+/SSkGNnci9bT5OHc
s3MsF9WAbCMehZDT+qDxg1XKslvryidZyDmCNfawW/NL8nrXzw6akhWfHQkLWMNTR6B5Hy9xu8A7
nePb5tRrxtbcHByHmEddlkSzc53XoQhScJ0g8aGxK7oEgsaXHmTBiTVBbQPUiHjFL0P+1WLaFtE+
B5fVaXF20NzlKjbl6sBnuNrv4PVmZYvX7wLbVk9OtPpvG58UOpUD4y96R/kiNYFl5nk/BsfpY8At
H4AhARpeAC8aCMruBUJCjZNj09z8wX7d4xZa4gLqTg/f85qmp9FRmXZUcl2TZi2GOIDynpLE5PQN
b1GDR4BXBVFD+t6+yKVa09BvuBjd8csHwEOssbv6Ovd7XKLD9nYcFEefCVERLCd+HKm+aMkQD9P/
BFSf2xthJhC6H+5IuXruGSjpkXuFymuXtxLG5DLEpbu7I6AmGRwBKV987UNVUCNIjW0mZXwbLHUK
OLDQ8+QbWM43/KALtSe6X23QY9AtXeMbyLhEdpJuGjC2mT5IQ092iUYHHqiG5Ij+E6EA9IML1+wf
gQKCxdDgOuC5UdHXuSAdoijIriL0pT6ggiBjDazKXCFSeHmjU5d3zX4XtkRgjWbvktx9ce7NyCWK
wI4Sihm2VUXRXdJDXFaoWnCzpe3+1RP+XWLzQ3IJOapNkOwv0PMfHqcmSDwLFgijWKF8jS7jOzXg
ecRnDuQiFtU4ljFPsbcv/+IVsAAUJL01nnxU7QwF4dgXaefF216xzeKCY12QUI+p8YzN4AxQZbzh
9pVk5x2o+MkiDgwboJMPAmvw4aBGN4ELFqdpwUm6h0BV5+LlGp2GTHTjUnp3eUr0U4+EgE+eGJRo
+EaMcXPLyTsX1TQuhWQRwpjIj97RtWExGylUzE8GOdkXnh6i0ql8VHhpUzhH+qRTkZ6oblBW4b/0
z3NyO/hdF8ltgxVJGaqm3eB8eUj7IBJKvnD5zc0usvBr0oJmO3smFeHJf5297IazrBEjQr4b0wWm
DKaVYQK6IFPB9Mv6QShjIS9NFmZgMHYII4jh6mQCkxepR1ixTxx1tf9oAQ883DvnnwwgayVkOHH0
AmGCZZ4ir06xNIr2juvY+Ea1KxCglhMzT0Kg7taMA7gIYf9y+sVIMh0iIr3wyRvZzt2TiSlCRpK6
sitMVHlyjykXxErz0A5FHOsxQTLRvlMETfbPB6Xah0Pz5rLsW9SRZ2zMJqHHGGJpyMaW8wG1HOpc
j1CnEUNNUMg/UhwAUPq7rswGbPyAdnHmnnom4zDKLcgkxxtbgXEevro2K5RB+AOOUYOfXfkvxvFE
fGxidFlZkdlbkINBbBrRxhahEsHJqxEbYnXkgrM8YiuiNrTf8I3NKoKyHGO0mZ4iuo+0du9bY663
+MRVR1t9V1af9DRSE5or2b4yDsgk75YwE07iPXH0xejiEL7vvFfnrhn9+iiIhSTBh1ASAlsIaxla
xMZgv5m0ZqhjvGL43IpYD/Nu/n57t32gDwlPWL2S80ouXdkSHNG7OXsZMLWZEeO34LvxPxUK5YR/
gpJtrS98r2b/ukL74CzhnKTzowUmyR7eROqfb88C2hDwsKUiQzEIGNmJLq7oHJ72D0K9/I+haiif
GKjdocqz0hyLG5eAjLFgGBN4JfAALRRALL5UivmFvd6DOyrrcsl4XXKaFxhyULLlB4hKCHIQXqqE
JX1Cnx2JNBbE5pPv2rA1cgYtkNWtJR2BXHzqBnwD6HUosbR128a28qEwAcpEbNjjRF+iS3arCUc9
e5aitIsNAsiVGSekqgL1gbxDhO24jr0McmhCTiiPAmVzfmD6Bi0HBwnWaSiIMx3TpfsJSXnCnELA
y5dCoDVBwNzimemjKra61+iVvnoSTAqQQP/FYc/spruvZgWE21IB2HjxG0hZePe/a0oHEjPcX0IW
Tvc3y5fBN1wx4yuIGt0i0Pqb40ziLEsy6+d0Kd0LANeiK6Ml9i4ayFWDI4c8JZewTa9JqqYCu4RI
lMqLLtwkprfFG8UsGzznOwzXYof+Mjz1V4bKLb3wHkDjf7BcNDMc7vsVgjRb8hhkHeWI/u6MYAvJ
vSGDVI35X36y7qswie1ZxcQAFeqHt0UVddowbwj0asGUqs+S7G/WwRNNDx6RbMlgSe85e6Iqk+EF
TPzyXwTtiuhHm8H8Klk5/fSBjlk9O4rWT/Dm4i2dETUsrVlWwAoiACN1YCSCWcihDae6wG+ZEkHH
0u5zMIu4ucEL4SeGDxRlR4vZfBgdYMLXRvYOEX4GH7hIpogOblNEDSL5gwA0FELjqa9ZmMgYmOEc
sDavVFozxQaj410DkrKtkblLtwzUqPZrRmSVUw1WZTtT2+6joDNG10RlujTyJ4rWvbOY9cAGyY2w
0j1FgmyWzzsk8K4OWvKeEhdHLMpryp4Nr3B5ZfbAtmbxPIM6PfetuHByDRScpt/9juFrwMv5pSIk
Fs74tARvZC2dubRAC9s9mp5D54wZF1QW3pOmU0pB6fYvA4Lfufk+EHEitzo727ESi9aTuiY2k7YD
W4Q/hj9ETJPvt4wQJREeGM6+9F5LSurkHdz4a5VjsgphlNHBsjA/MXAnas0lU8go3MU9gqURTReO
rau7zdT1lRdq5PJCC3cEfp6/ULvQ836IqmCOX8TNcvUOkybwD1zUAh4McxmsLAlKpJQzDKsnskM9
b8kYHCwb/DUwARTtGKecH3WAgQ9aQ7Jv6pTeSPdvKQE4+ITzbAGaSgwc+qmjm0MqpswLyikz+1Tv
3hdVFdddsBl9oibdxh2wApVDRoZ48UT3OC49a/yF6xn+FklEy1vTxhomGwXJziaMlm1QiAMChoe/
yp5Yku6ETQbJqrPoAoC0Ogtgh5k1etBSCsT/QWKAs0BFKU9HhrQK6BT8A8EXvekjFrijBXekeQSD
Mc8MQOY9v2GC/qFfbfo0mMcHcuJkrMf1uHa2JslL4hj+REe3MWz41yP1EY+O2RH0WDRv7zHFPEeb
+O4AgnGegA1Vw7r76JXhbQBXSthvSbDXsOihYO9IEXYJ39QmyXv2SOrk93iChQ6a+IXtpfyexQBH
eLLfAc3y1c3ebbXrIDB48gtw3OkJdwQ6e2pqFqoVyEnVzlsWqMOJ200mh2CacAqiPEmG6ZymX+T6
J2JoBGmQyvRs92iceLeovvwmUifiSDjrCQmKGXeJt4zjKj4AbqoB3jr00WWQ9R4zbpOuMWrPb+vW
UMub4qTAClZzUgq2AHNCJc6MQchXNijVIGtSpDjI4eHzZ2hU2MlyV/HSqBDQxgYiAxB7e70y+5/V
Dr0k4h8iUNoz8CzngJj9xbYiIObwcFTWE+7+FFNwel6mzAZkRPETMm9R4Ci621troOZHzjUnnuxT
PFm75XGIvKga3noWW+KNLb3afAYY2YmokFiZWCZCMqZqXVKzBDk11gGrZ4yLCAXlfQtoAjAmB8ri
BxrkuX4ynhq2iM+roPcDIeKWQyk5NYJfGJyanI1bE7zMNDAwDXPEkIgc+ajX3rYgC8FDI3Urf5qb
yQHEzkpRZ8aM8+ACsGcqR39QZufxHtxkS/uNAI5CnKEOkRLcuGvsjRma9oe9Di3IW+I2R17VManv
JEOCHTm+I2uB/jS6DCplrJTOC0iZa/vKcDXSGeUy14/RnGA5+NEBiu5MeyrcJRywivStZtwJ25oT
mA6Dsa1rg0gOy2bwldZVGd16jnjDlT1A6dMGwAS6xSNOJDsClhu+SWoELAyI9XjFza5g01JqaLjS
QHJZcyNMKZCiKD9Z7HOIY3pykcQrwYZ0Y3dynpDnIj65mkQJhjEj+arjgrE2+H08LG9wNnQS9JtP
X87NF/o87nbIMjXXLLvoC5MDruHXaM4+7jle1j5CWO4o7ik4I2t9B/okneKRiGVUuJkmyj7CS+Br
K4pKsl+YLkXGEhwN5c17fOGc/s6+wo2yt5zWqMXpXritFtMLOQDIO5GpGhtQ3Rg3nGgcNPQadGiX
7ostxIwW5Bymp1PH/E6wOYSyY389LcyMwOFHmyiwMdg8BZhIQeRKoXSQw8vdUAZg+xaNIYsHsoGb
TI3HFwxxMsbKjKegiYgeCGehbgRIFYDOJHmrQAgA/fzhoD8RxUWMwEaAJwE1bp0fiSiqU8LsfkhZ
6KHTg1OEEt37mwNb+AB+0nR6IOfEa1lo7IeF3btzvtNnbf4grxBJu7Q7BGTxE4WFOi2RdqS0dtyW
ejIA8gLe8bc04lgXtxf8aRQyjGfcRWNykYXnGqe3lmto5FTYOLMb8TvYyMrCa9eM71sLTxC+YaBs
QvxveHEHoxLlJ4ymvEgRt1wmVjSS9pZZEvCPXEAft7fz8fjjzuC41zAY4+IlnN/GjPphw26YmNLd
gUDLssSL76u+tkXaYUsGPaPTS7plWY0lYYP+LycJyzWVwv3HIgCus5ZIkBbSUIGH6qmArxvRt0Du
dDgQUi0GNXNf7KLgtCm9LUABtcGB32xrOjkwPq86P9l3tqxzCr9+7bDmATKRG2E6RedMayRoOWcl
TI4UgOAS7FLN/jBFm7vteafwJ4KIhUJdRohmh3kv3FOIEhfk9m/FgfimXrG/hKDsu9B+sXztLnB3
FnPrqBiRoNBFc24HP3WAnpcesYj0LlicEIrbA0uSEKRG6ZZYRo+9OmoS8Tenx2DSu42jFc2x00U8
39M3iw0LZIiiJBhtGdlJVxFQP5pPviV9iN3wIZdUaNvRF1KPjrfl19yMVSSrDcc9ygyuUF+bVkvi
Hhl30IZQ3xDQ4gqVOcN3SYX44nKpgKxaMKe/Dl2hcnCN0JzzHWsoqY0VIrFllR1djqYXQ29QibSn
srGBwT2uZn5paKlrvxqIEeMt09yIT0LVZ6HWFgb94pLHyK304Ds98cmdMnOr+cz/lrqDltM/bm7E
0sV/tGz6kdOKywuJJjNMmOKCOSzkIlrzwM/B+OWiG+GNH/rcfVdb67ciAPsxmpdRAXrx4nhhYLkz
afR3A8bSTPe2JNc/CwoETnvEJ/ZnOXyjiAQLoAG2memhMnYFtSMuOiA2jUoO+7C/vbogyTxhFi5n
3RbrIQdEu6dkSsC8pemxD3FF5g934un3ShJdHBw6jLjo2z8YGbJjd8TLx/HEgiXzgFofZjS4ja2p
SdqhP+bL4xdg1H2MHwYHKRIXylHk4oOHt8L6D+BlQQv8qu+pUDk4Iqb2IKRig1G1OPBFPGFmJ9Tc
8EzPEQK/CrrMHXMpsLgOjunsgBKrSmcE00+fHhaxXsED6UkZB18OLrWJMdfyrR+kgMkgBzNmfoag
X4wFwXL2i8M3cK1gX0TL0prLa28C05IhjxJIXG5Pv7nm+NCxOQrGxOBAtxRkiVLtHPaYpoIhQOu0
gxfpEWMjOJMTV9tTWi/vsqXnxu8E1ockbXlYii5MNKVvWLtFv+JeHXN3rEY9kg1pvU9DY2ug9sUv
zLWq0NlhEYYbNjX4YNLFM/H0P9jR1Dps6V0Equ2sVAY5SWuBK8ZX0LXqXcaq2j8C4dwoQWYYVTxq
e6Ab2c2LVUV7CIkm5627edNzbxTH4nlm4wEmA0YHkinE6dyQWw5Hu9EDPmfuETMh7vaYxr/s35jN
yo4JK2Qoj1VFsgI8iaNsxyN4FO59Sux4T79x8zYwftPjUFjBT2igoeEoYqINOddcEp8BkgF6kdAh
dwx0f9FHGcvVuTkj6xIlo6ChMlCRsIW07jPzjb+GihT8FlFGGXH4gSWo3O5vPh0oKL0u4RIOtcuC
lN4nza2Q4PKwAFJeXDOcybIajrybB4hrQadVgaOC/jkmxQqX98Xnb+sMBy7h4dnrIAYl/3LDMO+L
SCKESwS7/rjYYrwdEXhsSFDYDcteQM2dxFrVLldGi1l2zmf7oRb8bY1blAJabE5RYXiNcAOAyIe2
Ny9g9zuvg+/8YAQR8ofJzRNjCovsR0N0iaEy/R1WrblK/kiaXbnzeYVU1SQnIx7gBjllRXaIwDrE
lsDPsWLQfCO+ZwooC+0IfdLLzRnLzfPAcA1B4epxBUfKiKQbSiAuVJ4D9B8KXkoQ07uvL4kSHGHn
Gil3oJB1JOEMTGSLRDrhV9sNrYGMtcFOM3suL7326Cx/H05NRi4dDhzGXD8MdL5T+O68pbVtsKZF
b/J0a0aZpSrl0YH5Zpb7CIXfY165yw3QL/uZBLMhNwNRleGs11TkCEsZNQWUZfO8fsd7hrxKDmbE
D41hU7oGzmrYXgxDUjYyUDVgjhGDGYUtlnKu5TJqjsZS8eaCseREnOC8lY98HN+ZZsrQjfPqwIwx
Reb5EUSz435ZeHDbHHk6amM+4lK6kjKoHDkK0eRkZTC6RAgArdCcI3DA6MFIbve4oicja8TgJsEh
m7TmWoWBRWfMY7VkmvxyMecxWeiEvt2HYRcrboT7ukGENtM3x+pWJa1y/F7zCYrJlWYLfy3UaXpf
3xhFeGPIz2lca8RG2IsfDVKB3AFo+EWGloVkNqY8UezrX6atargFCQ/o7QKKzyZ9DzpmvhNFRYSr
b9CO2k0foW9aLI3BI34kWp0LXTJ31Mlzfu1zqh/X6IpauDCBSU8o3WFFobAWA8yZtGslq6VFLU0F
igrVQzVA+Tk25/roDJcMXkD+252nZPR2EDEVUVTODp/23n+a3g3qVXFxIZMOYiEJnd7LqKJhgjrG
aLjH7kjGrP9Za53WELh+s+gBTxuhMpbQVaLW/HcMn6l3FYpEVL3Tcttaw1vJCb0979OLZjdSY2b0
2DRBc6ozWFjq2l0ftRnRoY+U5KoL4ddbIjXq3g0j6Mjkmppo5BPVDISMdMRuoNttwzYU50x/v+/B
TvLyMWl6imvkzFzgOj0DOr4osIA++GGN6DUyJzegAsFcwAOll7mGtJxmelubgzstEH2MUCIYQiml
j8HTnnzoAtdaJinQNfFeNdaDZsCXYgBBco+/+To2cKzFJ4DZAVIKTMigyL+EEvLkY1cP20vyCB7+
YazN24EWi021RRYP7j7cu+eYKAh18kGsh3bpV5q1WC0mvDH07BiohHwrfHlOO4zsMPasWF4lsuD4
uLJCMmRSZu0OyPTDfXEIHsxjFpJc7Xw3D9RE/sPTdzL+WVuLJu3eodquKWJABHHxUeWGIw0EwK+6
7x8BMbAuUARsRTwDdcl12MwlOubtVTuOaTmYG91jtuicSJPzZVRaG93i0z8lx9V+pWLCFh9VGbZ8
ytDfNv9AwXcUiBOMnMtBpiZynNMsAzFR6hMiv7yRORacQqkPcVvtCeCoJ9rslGC5TZ6Eg1NqzOEF
btCOhzEkC7gOgX8RmgW/mmAs5mCCKwaTaaCjuIP3ob9XGYlG/K7fApgrp0/KwOHVlVFH10ihYqJV
S9uREe25G0S1N+bc5l0tvLvP4EfuQbSG+Y1EArr2e4f0G1QBbUFTCZclNJ27oAmGzlkmZkzFnhDz
A1WAlDCkXvDlF+Uknu6JyeqO8VWKw62VYFo/UJhAgIGAcULRoFcO2s+L3SkZzITWWJjBvTQ2clhx
fpKmwrxVKbZOQKXwcDzqNuo69Jy1y6JGjkbJIzMaXuluuCM4bmB0lfyAtEJCky6rNscB2UFCQEjo
ywt9y/QQ4sgVyrX38tb38BmKy1pyoMDIcSYLYA1ENTDxMRH5iCws+mD6Yd1QRPChJWZdrqkLIVL7
QT25khd5WrcYWKz6D1ABe/3g06jO8Ie5C+RcIu6QQdAMB0B1xxriN9wITwiQzhBjb3uh6+XSd+AL
BKDAgoxXmc2JOZd/24wP1GssqZGoiTg/+wK80pAR6HMfYUANICJpE64EADU2WJSwv/NjmMAkXcAt
/DZsMloe2IyR0IsMDbtck6ACmnssZB3szymaM4DpXajR0e+BlfXgCWeIcsnaVEh2XsFjCKFvSsqS
DKbF3GJfliaEqmzG0+pGjgpqcoKOwERqG/9GdO6wZu/5rVf2CWlbrDXi5jIsSPzORXakSjzwLo/I
xOCvP3S5eCdQC1oRqu5PqFNL6/3DD1FHvG6wjic0J9YQUKSWb3JGz0+cKaLIUyY7tkDDfTKEmzgE
4s4GFIb+JS16ZVZHlRy2FdfkltdHiYZ6XaArJYZYYQm//Cf3GZ8YBy7iamwijLqEG4kY7k7CCGX6
CG0jntDy59o5zy/ge2204BiCrs7m73/7z//57/X7v4qfS+9SforL+W/n6tS77M/Pxz/+bvz9b9c/
/m20+cffTaOpaC3FsMy2Yaqa1dLb/Pl62d+fC764+R/aybpfb+WlTF/kop875juoT3OUoYd38Nc/
yPo3P0j95x+kf44n9X64ndJGsVzstvqH9dZWPLWOVWPzeZ1c46r5f/0jW//ul9P++Wc2Dopyblzv
+5RioCZon5m8VX74/Cjsyj36jNbbqRhc+X3/qLuMWMabcrPblAHVSLdGih7t3p2CJn2h4oF+X/pv
9CuGdNO70UU52n/9Yf/0s5q6oViG1dYs9V+ez62tLvTL+8HZuOhUBm0eaiBY+/Zocf03b6LV/JNX
0WyqTcvQTLVltuVV/b93/ml+G+alYTGRVX8mO4ZzYlT9tgA4Pue4uSNb/cspqcMgfSwSLQGSG6Oz
cejezq/0wXgM4x0Yz/jUZsBvxeTAxrxkVtZfP4ym8mcfUW3qptY2VMsw9H/+iJfW/m5eleKSlkVf
fXcMdMt3dX42khfz//TOx+TnF/9muVh/9lzaTd1qKYqq6Jr+L6/AbD1K4916m503I0nfba9dZ9dm
r3VfmoyP3Y3ObNrLGWjk+bQftek/yHPyVS7nxqLh3IvCue645WvQ/3O60Pw20Y37Ylh9oWo+ewYt
UfMxk+Z9WDcZWlsOj7BN6rXTbFDlWKSdFrBW35FaPmR8nYJkWkeda6Cy4gDZ8QlKBS/72Qz/l7Tz
am4cS6L0L0IEvHmlF40kSqJU4gtCKpHw3uPX74daJ0EMcmc2ujtqulVTF7i4JvPkyXOEglWo7GpD
XVkORK6eOqHlb2Dp2AH3jd+9qnk7CQwH0x/rrwzwCufe4kJLKUd54nNHr6zUoSqtS1OlpVji06wq
Qb6hzb7cdt6Os2KecM+lcTerGhfXL2iWtT0VJJ3rLJ285C46ScFKSCjN0hWWRRocuzu5I0VNzlF/
zqwbX+biclAUQ1M001R0UxyWy7cVKxVhW7oeKzaAyRfv0notAAg3hyRbW8B46GtVr9dX4KXjStEl
zTQMUWTc0dHhiJrTWHoa3xexNQ3oTsibcy5TvC12qQH3QqfY5ayvj3nxNVVFVERDMgzZkEaDJk6q
tmWTBtvgjH1eTjUKuzO1mhvCYwwRMM2mTXnj2Ln0nipTqyqSJkmiZf6cWVWsO6fMk2BL6psjci/v
BC7RYprlO4GieTC7/orKcJ+M75vv443OnlzL40qI1eSFCI4EmzIaFRO2R/piLLKpg9l1RPfv1tnn
qwGyg7ANqob81bxEtHtgDXDvzvKTP73+XPpwoPx8LtPU0PeVZEWRTc0crTA7E/PA4sPsgoA0wf1o
jZPPIdfgSAey0O5Fj50oHwLde5C8vRZ9iFwa4lKoiXTygyMeC7KzUsTz2mDHUEIxtUUVfqTRHgsw
XIyKDMG+aJ9B704GaboD54Qk+uvcRs8+3MsZ2eQHDkTcQrSDZuKc/11A3qlxK2XxFWTfVFggRptQ
gwVMxwXM0Et8GDIFQEg/V5jjpD3GGV04L+COWTRONpQ9KoMEu39p44/rEzasi9F8WZIkG7rCZFma
OFo3Qa4FdmRa+k5xP+werLsZXLxkkbp8fiJ+uD7asPDHo6mqzkZUZEmSNJmff9v/VmHImtgzmmQg
hpHJazH6a3kIxF0fRr70Vpqmc/6rXIvcAj/HkbI2jb04DrYu6hpdsqyFXdbgJnVKknuh2adskuGi
1MvoLq3CNYskcTC52/jKps5OrZdDV6WTvH8IugJ22Tqi76aWVkrOkV2SCZSHgPv0+kP/DhyY/2/P
PJqbKlTapG0avNxa2HnBq2bg2HXMAZq8z+sjScMfNf4M34caBYuVpsdO2NQcwxRehA/NIzXduc26
EylO1FOLuqNX7DrUMpvzjaF/nxu8pa4rkqyKGn+Pzo1AydrCtJpwG4hYdi1DjgQkntIPK8aIdEHO
AusX7aIWo5nq/sbYv+OCYWzLYE0Ylqz+CzO/rT41dHNePYm2eZvPFfVEENkWINk21KvqtTOKRaYc
pAL1k/2NkS99W13Xhu+r6rqhjHaZ1dtB7To+QaHzlFdAQtVSxrZWcaYmEYFdHOscoU5KDoA1kkWj
GUxR88PqcM+Bqme+XH8c5fLjWIol6exk0Rp9BEfVVD1QS+3RlfASXLf6U6ifC7SGdHACGCG4AT4p
oA7rp2yXm0QtayPG5GyeW/d9fHZt5CIiWt1h2jaH4LFvUbfahGTjJ7P4MLYpCfNU19e6vTG8WzHv
pfVjqqaoyzLbWx6fV7kQNlZmlui7mDvRTKeR6+1stN4LQCDhPY39eeBRnfRpxZTSlaFBH7IeFBlD
7phKgkaTPjooHtJRWnqSQSYqHbHcCNLSrW/++0I2LVOTVMvkJjJ1a7iovi023Ut9uRaJAfyKAgC1
sXIvu+uqWSaxMI/sOzm7MTUXoo6fIw5f/duIlaI6mhAwNVFzUOWdVx9tGdHYZG3nexV2Z6SDS99a
2b8D/O+DEmP9HFTwCr/VrAYFEhA5eZ/QfeEg6e54ewbOVfrrkfO5eY9cPMG4sBRDlExJ4zT5OWwm
G1EUVpK/7cS9zZh8fos7vln7wqNWnH0u6XRayRB+pMONzXPxjXUyPFMiwuOC+Tm0Ffahp+V8WLeW
Jr4GbaVe2gaN8PrJtWEv9QjAcp6+Etn2qrPNsITQUKJTAKVJ/oEkuNadxJhJ5nNCDaMIaHWDxl0c
NUBhPpBk5JOuZiN6X7V/4/6VLm4fJk4zLEOWlfH2cbQ6d7VcpMvUonKbnPlOLR1Zxt6Gd+++SvFZ
LhAy/1K1o9/cCIsv7QhLFU2FKJyQfJwLchcUei214VZGGNKMZhHglQD4JDy68k53jrp2vP6pLsSC
Fgm4rFuabKiENz+/lCp3keDbAtwOaYnn7uBBiW9lvbs+yr/TcnybfhvGGm0BKffUrms69d59AVRo
7g1s3bN9/pzTSLHrDniVrf1FtbfeLNiL7eB13NNDkExhXac4GVOPQCD33oTb0M8cJIIRYHnjBtZp
Sb2PPzE5kiGPfDbv7b56x6EQQwTj2Pwlm0QU/DV+xZCHW/MDfuZ9+YENh3IuP2qor/GT8prDtwn3
tOHAkIvkeQEmTI+X8YX7TTeToGi9aV/aFySEoYjSoZdFssnR+OVA/DcWGuQIairGJBeGygr/0QFe
fEKg7FN+unVe/kuKrk3jcHt/O74sqUvyqCM35CRxZJTHltySdbkD1akgb7FYSnTTSZpNWOsi1sYS
5q8+IfT1z3npbrRIoVRJNTRJHn/NLBcUPXA9HOnZ0vWULIqThqoCu6Kb/P8NNXrjMJdkrbL7cBua
yxisM1iSJjjqSbiZkP6Ouy2RKF9XZJm7XTNGZ1brG10k5m6yBXKXKEmgvrLt6b+HZqavHXlSfGkB
+3Fiw/8KNl13I1u8cDUN45NeAFYpkiKNEJk0M2VBacJgK9JRg94fMZ41V9s1phwSZkQQK/2bQ/4+
bhhTtkyJTEPVVXE0pmn6RRIYAbt/Lx+qk3ouPsVP/UihuDiF2Tw6Wm8F/1Sn5Ei3Ahgt5aNTd8oA
2E/aJ768wENosUTH6kl9Fc/aS/KW/5Ffa3x3Mf98f0nZUuBJEITw6YSU/jn8GRCccS0jS3hj90ft
pB3+Kx6T/HHCsd63B/EFA6BXFDafqVV1z9Jr/5G9c9gf7E/903yjqd94yf80n92T82a8sG2d9/aD
pq2nobnqBC9b/1Tf7M/oedBN4DLpPut99dx9KrQw0mYAyP1OD7n4yY/+08XKdGqGbFkW6ZtqDUvs
2/bUPUdMzXw4vSmVgDCI/ivXLYjG7dX6+4b9OdQodJK7Lowj2Q63qfUQUB1UqZuTOLfKTqYRpny2
EbWSP66/3sUd8u31RsGTEgq+nKl5tJUK5D+oKVLRwVPn+iDS7xvp55uN9mGS1GkQdIm/FYsnPedW
iu15V6cY3ULFBn0N+3Il4G06JJq5mC7KlnJGX3+p4teQcLrm+b95IF00AOQMSzLM0QP5OYCF5dVw
noXHJHiTjZl47sVnzcA3d+tqFNVxVHX2XXXW7btEL6cfTXojLLhw8DMp355hdE1Hqp4WWSPAMXap
sNNI0Z37TQTxlEKTNyf7Rlq3eH7OT8rXjbcfDtifV86PkcdnvSWGRegPZz11hb7PpmllcjwefGNv
lK9Rvs+rowbzQv7PawQ/xx0d/FplFn7fRSy2clohUzVoflt3Srv7LyeX6pCqgLbqpjwKTsLUJ2ZX
NH8bJY+S+ZRjIqYmJhZNAJLeZ4uWZ/eeums0NHTa5LO7KISTpvS34s6LM026qVm6StCujE4PRbFS
2Roud3KECr42dymu24R+Hq7FVOnwuTVvASoXkgRLlMm3FU2WNUkc5yZSmHSmKBnkJvmcWKJUDkqx
aytoa96aYLCjZbFzl6m1bXXzxk6/dJx8H3r0hSvf0MtOqZNt0SPsi7MGle9c+Ht9/cq/cZyfLzjK
gkLBy5VYAfSNZXdq4s8ASy5f2+GagIlkk+AJHFihqVCsdwRPSnSWHE6R9FSG0PTS3TD5+YGcw4RX
ef3ZLk++JgKBS5Zpyf+KNN/uiy7qOtWzimAI54a8KEG5oTiU+o4U2MBAoNBOpGgp7qUwoG6MfWm1
gTByTWksfaDgn3eVkfdNrJou6gbllBJXAmSXFI9RstSqhQppVUZz1iGevRFzXMBVLJF9BpYqi6oh
q6OvnmeJbUaOKD9CJZaXcbGSaJgjHmh2WrYUuq2EA7yFJK87pWtRjh4K74DvXEVnCFab4kl7DBTY
YDPEQ2ggqukPQs0mW6YJ1EJoE9mUDs+PGzfApRtJJT2yFJ2sjKPg51SZfqPFvkqUlKOmo7E9Us6C
apHbp+vfZLhIxketqoHaWDprQRnX5JqmLU2r8vRdDXdEpz6mZ1SZ5kATPT2tlCKvD/fvE/8az1BU
0QKBUfgcP99LKfxQckTF32YSGUQ5f4g82CwAIdCHYOt4yZoTQXCDVRiiHmmTde3jFIa0Y80VV13p
IdRaB/K0qW7wByrMfXjrES/k4pbIcUg1zACVNMdnYhUleRV4KmdiAC0GDAtIMEIzyQUtKKOlxyMI
MlLvPbaL7T6T9pJr3Ngpv5MdHoHaLPAUx6Okjg4QVrKQlr3ub9klwBhJs++7Y0ILp/d6/XtIl6Lx
7yONvodFHdqM/CraJoSpRBd0EnkNyWzUzwPHnDUd1ungH0EgbChZVb21MYZaaY2fhIGY91BILwDs
szeE2a4/2sWl8v3RxneTnidUfzUYDdVSDLxp0iLqpsEgZaWa6Tm2EaiU/1R+BRuv3uckLya1mriI
Z7ovrupwU6jeY6m+61U7qUTaw2HIGtgd+pF5Y1Vf2ERcY7KmWqpuSZRQfy5qPXR7pUjTcFtEc27R
zjnnzkQs9iBKN3keFw6GAd8SFUoylvkrcLCYAanoAU8ipLKLJWgWmZqo3QBPtEsLAxRN0SQgeZPq
zyhAaWWxLmRHkR816LCI8Tz8cV/Cv8GuSA9lOhOMSajdOclnAI+popuSrKlKPvQQYcR+ltB3sHfm
tF1gXQ8TdR/B7ILnjCEsmtm5uA+cp0BYNhhXRLTPvhXOSutnJaJOzjbXlo2EGHO49wIsjPTttsbx
my5jtP/6SboQMX84CHOddl80FN8iRD6d4mjP8k1Kh8S+nLgPrTcv3JUFE4nO86HxpF9Hzioa/B09
bVCQDIYLIKZpDU1F6Y/r0JMDmQpPJ7ojqAzSpNd/FmSPAsYQU4xqYevxnNu+32Tppt8iFH+gF99E
mWT4s9kH+ove/xH9mQY+2K5iKHw2LCnloe4hwhxyo5oqznuvPnj+Mv3EuVVAqBAXdGkwqKnQy/Be
A36PSLpqF/cZhZd+23WfMS32jx3kKwRJtwlsvY2g72nAReWnmokoe9HpLOq4UC1MmIEQCGiJTe9a
1IGQbrYQbqMBU56KkHSRT3PuavwylaWBKkz4FK3rGM0LiKU0heLBYWzVO9kJuF+m0qBtKeLfIc6s
N/VgYBr7xaWgfSb0p9Nzh0CHeC94SxPNWZoFk0lkTYseVmK1NGlcnhb3TTMTUObwHmx16dKRSoF9
0j57axQak235Zs+UEjbQn8yFq2oumngrPpNcbNtDfESPuvUf06OYz3LqGsaiwxIjw91lEQOBJDOK
v8xaILzvTfixSEs2E/4v3AsPEhS9eNH6L23wwgdQUTFyV2mNb+vKL3DovG8gEBuD6DsMqUlj0BSJ
xCBKMck0pRVDnFfao4cnE8k6XfD2IIdwbK25dsZRcdd9qQiTaOvmKbsfWvUoAt61aMsqs/ZP/Eeq
XoDssJg/MfBgPxBBcm+m6QDQoaIgKAd/AWIhvwh0Eq7fYaa+oL9uvUbeu4sRj2RORepeT3hvkFnd
iQ8pzEAD+bNpSMWXptlN5awpmFjpSkL0ct3Cfa1eNfqsmCzAkYnkzTNtUegzif74YlV7j45yJF8z
o01qfekQWGmKxb7W3TmgIsKMNJqjvQQr6KcRHGry2mLiUtZUUSY2kX4Su/u2fbDmMd0G9Z1rtzge
FdOArtCgn3hyd5+q9Ik6f6tk723fdGHhJn/16F1NfOKhQc08xgC4+BNXcFGxMpvUMcxCgG27+OOg
SLC17ZmGeygt6ElSDE3ysjQXVNYYFJrQf42gLO5MGDXevYfuYAcbVIDRvIpKGIgFXVTMF4136QG+
apt8iNhRpvM0RvItxJ8Pus6TmS0R5lNAXNLsUCC+VLPW3IruNuW5KKYFug7IGiW0r0LgXMvRJHW/
yvJBduBAQEhLiLyTdZKsA+GPZaKSozzk9Z32hT+nWKAezUFS+8JEV5adeCiTfW6dG5+OI/UxU5dx
diw2MLNb2lByGdVNY9JDP+VwypGmMti7qjFRFGSIMfpFRrFanP1D9oZqNCtNWojJSvhq0aSgIIEP
svHlSPm0RKWix/LT37gnxVm1PCp/6rvXPQnFjWBZvxARkPYZqqxQIFMJ1X9eZqratWJc+jTSEiQ/
V3vhTX2lb0I9Zh+cByBbYGrvTKf+6r/n7/6f5uj+KY4lB5/6wZnCavJ4xon01KL4grTUkQNYfM8/
9Rf31XtHjvJYPGP3fkQwIsRBHbmm+FifTJjTyB1wizxXj8OP+BeI5Cf5TR28I9Nsgh/cucY03Z/L
x+TzeqwhXchMFGPgBQ1FCZ2E/OdLB63d14ngEZbCXC1MvEkHwIHqr+Md6uTs1seQZEVyb2Asl+ba
UFUCcI2AT1NH6JYYlkrfhbB1sjlsv0l2+Ef1d2580n8w7ijohoFkkO5R5zascXXJMvLCENs6hAiE
XIV1psBkmAr15aNn4IFjQywTdwUhkh7jWNRBVF0W0Y2I4vcUS5JCaU4DZ7AMk2r7zyl2rYb8zDCj
IetXq4NVWpOsP0bpuan3cg8/F1eAAetpbgz8KzgDZrYsavyqAeNLH7MLxNwyHDsqqV/8Qxs8rnfi
aVAkpz/drrv+Ahhgz4iyQnVrSKp0ZRRPR6ZSRbkRh1tR3KXWDmprlHYTh5DapCQiYaFTH/zqQDhP
kk9EXwNx8JuuL+ffAMToKUZ7WKl1JaQG3r0g6vwHwvjkuFhMnoz5cjtBnW3+fN6sbox4672HsPU7
rGD0qdU6MDMNVICKDw852gSz+yc72OBgA78a0SxhntRL4PyGiCp9qFy4f3c1F/0gA0eLTTDjEKBZ
B42S6w93YQVAoNKoGYmkuLI+mo2ucu3Ai1pvCzxOQRoIExAm7Y9N8v8A7A2x/o+9Nkz9t8FGE5Fa
mWwYZRRvm/Q+w9FvL3yUryE1vn34CZqj6q8wWlvlxiv+RrCHYS15II5ArBLHW9zPOkVJfJgscv6p
yMUiwCy4dzdSefB8lDpyaUpVQIQyLz6mPXdHRscrZBZxJQfR9Pp0/9tRv6bg27MMp963tZAVmmum
PNHLbHdsiZYXD09PJ+XpaT6ZrnEGOKOePVk/P399XR/3dzXr5xz8+/m3ccXKTjXF5DuDLUAuA2yr
ImTyWnqpCEeqmVUcs3R+fdDf2BKDgpuYACikY784pUrTulVS292LtcryyezPbrHAXuT0tOTyoJ8n
mL7Ys5OJrbw3owdfOGzxDsOP4etr73r3TX5j7i8tdapB3CiaKpnWmARRh55Ta0HE8VN86Ki7BfFd
YZ8E9SVrCMluFfJ/XV/DuwMcS1C3LCC90Vp3/covmirJHlL/YEOSeDLEOYRNmU4StGPbG+8mXXw5
3QCYUTlYIRn9XFeyLZWunUruAFZTDoJZL2mgE/eSfJCArIpj5Z+S4kju3bcHP0buyTnb1VnxTlZ9
41n+jTVe4xIYKnNMJq6My24RVFSdsxtNyPmGE/b4cOdM7oh8l/M5ng6H1a0r/NK7E4+JAySkk5iP
3l2S6tyKTEoTAg2IzUbJ71pMh892NlVPEb1rSJ7t24iEWz/09AuX8yiYFuShxuLGeh+gp/GLf3+Q
EZZqDyS1NA7/Ybhipq3BDAknehN2bmZ86pm/1pxqmbjJ0vfzNz6QpiLcRpihWn+tIroLOn0Ol1GM
6DBOT6rWzi3AtFIV5lyD+UJXYNz9TUii3ALNppwcCgA0DJvH6+8hWcNN/PtFiIdkyC9wlUY3tR04
jqtaPhZwGOFgTueQYbvevE+SuxZ4gzYRD5l7r9wkSAhFH6nzYeanLoVbTMooqHjS0AZgNK9plk0r
Gq575AA9Wm+919i0Fh7CPR6Eq7pHyI2QI1KSe6i8cUYzJZtFWnsi4FDpT5MnvaGdWd5zOgWxgd03
hrFhPwnlsxMAp2jVLsfoVC6emuxUkegXg+1phdhEGc/yFB1/VN/8ABhdjNfQzd9gXoUSag0J4uQF
LYC9ulf9dRk0j2b7Wb9HjbbHts/FAiBCaFYtZq72kAovwEn+ju6IRdeQX4qvZlpsVBO/e4nXY1jF
Q001EF4cv39WYVgnCjB62921JTSFwphlETLwXbpy0o9WxWAY4YK4vY8wpVdtOlUDuPXyyZZoeAtO
goDkooNEEDm8aqy5gYLeeawNtMLsXeruoS8W5pdA4ATbe21AGmxIhuEnSAi4WndDN1NCYR0wVqFg
VSXGu1sdHBjkVlQ9RlTttCx6MiodP+mTlSdrKd73pb4IWpSFIaoAHlP7j5aMoVr2zJfRKm8eVfOu
qptZ0D8GQrFQaIxcAo7OonSVJuIdr4pc+OfwTKG3i5FZ4Zido+lXLSXsoDmuFm1YPXW9vxBxC+/D
mdVjbGeefarVMY0+muDSCqnO8tp87AlAnRgHUq3d5uq7xVQPiGrX8fl1H9ZQrPx1oUmGAfl8qk89
BrfpiMotHB/U6uw8q2n1KBbx0VO9GyfbcGZf2xajYCnqE5s2Ni0YgiU6g6hQwQLjY13ffpfCRZlq
w//efKObw1KTkn40RjHVPaVsvvlN/tcvDJ3L6fsQo3wjsvxU6juFzgsUw7sD8A4Atlcsb9Zyb83Y
cHR/Czv02NDsQsuCbYfKqXUI/HuDloKb3Mp/Yeq1LzMKq3Qps40y7tOtK2CJlWd3WvOqe6gipWg8
ZkdN7h4SK9gILWZxhblsfMS+VHma1VDEDnlqbcTK2DiZsooU986VaDoFmmg4q2pTnUkyLujJ2WLZ
98rS12nYlqRNnCRTXabLNd70JImFs46rs5doO7tFKRn/1QgOWxyd3cKZKB1mcXBoSWqY4i6w1r59
1gFOK82YdGW12ORBi65KiWEX7PIAS8ss/Gi7rp9EDcCUADBlh+gjORkI5EAadrttHlRzB6zj+ur7
XQT9tzZgzJgkBL/b35y0iisz4hKD8qh7WHx34Uzv3tmWsbYoXTp4xXYSgXaq/Qnu+fXRL0VNRAz/
Z/DRwqyr1gwdhfK32e8aWhrSQYh34AMPnShDGwP9VtdHvJR703xDKVE2RYsC7HCpf1uikuulshAZ
7jb1nqTkWEWkBKCAffUKjaNWdgnAUwvtS7nB9FSGsOTXmtUMkcjYpPVv3OYVaoInaTGpwIZO8EW4
WCwMfn1Y3D3WExryt/M5HlGrc7jc71+vv7N2cVt+G3p0xLhS0apdLgZbyUX+k6l11XrmVMgN2+bM
DOl+Lpeh/yH7/kZxSMKrO9VBocvFbyXaipwVToN4j4bCVgNOLQZT053KPjX74uS2uPRS00+rraPC
UccNxIs+PPzUXTvcRBFtt7VwJ6F515XLxEKzWgDKF3dxTD2Ae/s+aVHYkNMdJOxFGKIa7hrsudMQ
SjQ0wZqhO23qQxgk86ACOJZiePRodAv11oZwdX2iLqZrikgFiMK4bnLh/lwcpVkRaJQa3+gPxnyf
eLCupBUq7YcWyGA6mczxHjmQR6LRFB5WGNpdH//iZqQ7jhIThHzFHHfmFrlTO1bgB1vh30YoqmNX
P1gK+at132nbSjxBwi6apXcrfbm0QtgMpkh9i+04rkXrrWrXYhnE9Cx0E5j59Eo3sFCi7AbK969i
PN4F3wca3amBXcaiV4rDDLP8kbx7/Izmdwt/8fTUvD9ukfPE7tFZfM1W6zXGhHTQr15vMV8uXYcK
9G5Jh5mvisboKxtCXluK2flbFRvCeA7tg8Q4Cg75LbztN9rI4QqCrNHsxz/qOE3zE1Us1LzsXop5
eqeQED8g1F3OvZftvXfrYLt0vgzEWXBFk1/F0Z0YC2UauxVxhEUJQ43PtEyBLhk5Z1t3hMcC8+Zm
f/dFnAGePBgm6Zgo/+ty+3aaprKcmKEv+NshXUjR7mCLOicCU9pl64E+Ckv7VnuD/AuhZlZ1WVJI
e6EGAPP83KWZ3fVqECMkwJUV9CvczcxwRrih2ynSD/7ULXYREivoTCfxrPLuCWdjb29H015aFhQY
vrIEHuOtxsFLaSk8LhFtg39CB6OVLUVGCstIjbZeIA4UzTSdWxGV3oIDNT6i0nLjrLj0vYGJVVOC
F0mTh/JzFlhWkVQ6brilYzjBtdRluInw4RN2RNPuRWpuHI6Xv/UAztMwTDFVG6W7mZqVlRzCw8mS
+5YusDhBRLZb1uKaUEkNj35wBmW48ZbDW4zPC13nwibbHyZ2lJqWUEvIKB2a8bSNGmFzIp3s5pC1
cOuhTDfLmCxEaO2FHh6N4NQ7twjwv4v/w2L79gCjz6qLQRzGCjCSh5Cud5c0M5hi4geVcpfqa4BC
zCpOVh7yXs6ulnaFOk3Q97ZnKp+/Wv03s2HIJrcTQBMH2Oibd2Ej56rtbfXgXLjtDPBWl04W+bMo
NfPAsqgkLu1ob6fFnwCuR0C+eP0RzGHCf30Qg9qBoVmQ///FV992vGwEaq/lvb/1I23ZW2iTeitY
HrG7UeyJVblIS+3rdEVvRIuzAQqXCfX7SYx2NLFH3NwXhJShnW40ZeDyFN669D4M81i39awPuHHE
Zm7KR0/Zy8GbbTh3Ynk8qS12jeadJLVTFfjELOQ7JWruObKFmhhRP5ZIHFs5piCYc6oHfwgcQ+hr
FLm1tJ7FSA/UFNKs/C7V5p24E1vCmRStv3raIUWAkG8C2CHOTGHWId/VvBHUZNQyzy0ClIMOP8wn
O0Y3MXx0IBSwypGisDxxKjmrkMqqZByI84MMLoZ4C8a8iKrq1IkkhdLYwMb6+c1rxctUKCjdSwK8
Nngfw/F5/Xy5uzupjwQlf7cGXjlv7MdHfKTm6AKjMbc5b3wIE+37rQjl4iH37WFGu8Eq1a4IGiN/
oCGd+kEW5gtKwBSgp6aH6wAx3fXldhFc/P72oxUfVmqmuWXQEy/8OXqTxR2qY8v59n06Xe2pXs2v
D/ePTfZ7df/fyR6FBlplNRVRmLil02dqB+mdnaWLxCoXehk/RwiqeiKmyC1azGW7FK37RFMRT9hr
WjI1BHqFdbSlPKRcRDxXtPtkF9TBvdbluFWrCLlCm8979cvGdYTA1w1niUxuVfZ3ZnTU1HcpblYl
cEnVS3e23q/7BOEep7yrHGVdqJwqJa4FyeH6KxsX7xEyEvollAss2LrvU9/qfGZ4R0KwtFhfD7uH
hxdQXGfSTvgFC9+ndnJCj3zy9AisO50+o2CMYOR0vp3wG+b9ZnK3nMwn9+vZGunDGO/M83k/SI9v
9jfCnEsZo/7taUfpW+ILTqz6QJWajSNRg0hUs4gfKDAIsTRXwqWVfFyfn4tQ+/cRR/esZZc0QJsU
TdXyoNAQZ2Kgi9pW5v6jaZk9il2YuWQihlUqpu0WWs32zAn7WYSLEgSfdtd6yY27+GIySdRFwGXQ
os71+PNQ6D27MRS3CrZO1YM14oxQho8q8Y9o+7NhV8IgXTh+tAb2M7kiHe/sBfoqD51FkdFkKAdz
jpSJKx4TuqLbZFl6ys72EBQYyrPIyHdSvjTsY13v8mZvhdZWEOJbm+3St6QSrw/Yl0G2NYpYUZrp
SkmgG5hoKTKsT4fnr716YZE1xn6xzIX8Ja6CJcIHYRbdlVgR1FTkCapgipuc9xngcOQ2Mw2NAP2Y
eES4tBMnIjTkbElY72MX82b9FdP7ii4VnGGEjUCo6FVQx+qZRUcsR3moyXOK32JydIVu6pIdlygH
9ghx9XOv8+c1Tck1djHt5/WFJV/Kub69vjYKYwMvqA1PGV7fOCQtO++vitjDcJqUWIHe8fwJAjl4
LGgFFKktPGQHlEqIzqm6G96H6GeQ/gAtTKKzICkLPZtL3UuYxTf23EX84PuTjiK/phUbzdVYbRV8
O9eAfggzqAI6aHr4UjubBUYj/1QJtGWtI6oMDc6GqYwIlqjni4BjUy0OA3ZtSZhWON7U79RlZQ5i
I6jI0eXnKO7U1u5kGYk6vMuKnVvQJ/0/Kfigv4skCmeGgeWKi7RxMZSq03bjpY9RFc0KBdlxR8UN
cdNZnx3uaA70qubIvND61at/aGAaeiN5ZNWfDij39e94KZv8PjmjE0nPglb2GuJwSq2gxAPmLlr+
hBpGXe+vD3Xp9oUGD8GWpnL+Hl2GiSN3oRwbiPZAJ9NScQ4AoyV07FNzCJv5TYr6pfzVoDuFlkjY
1zRjj65DQ0m7ItVsbKeQ40XivFn6XTcNi2UEzakBVx16n0SsffJ4LWg4NTXpjZPuEiRiDsHu0KSh
aXBwf550vg1UGwqEvHBWknANNpFSV/VVRKlRAkGyR9k6tr5W411k3IDsLsX+5FaUcw2AEUvURztU
k6JaVHti3VgGlNULiL67KIdn2f8t8FtH1zJ+rctN/WavYtmYGt0+TD8y+x6zRHHfus//8df/8TSj
hWYpvecJyHT8L2q1p2sT7j3O7jRnc91QIrnEmzFBSJEqggymItf0c94tctcKzS6IgdBsRTNeCRYS
pRRXO9me6S6aejK9ua4QrSNNRiQFjUtUlKR4HuanKoNHSbntLYuteY+cktUM+6ESby2OC3vv+0P+
S1m/JSNK4iXczYjoxM4TDCo7fxrOIpqKXIByX3cWiT6And2MQlWR7PWipbwIE/oWfPZvFY7iRgjo
Co0jpIqGPsbPylIMq8rqSMYFdxGUmKkX9/9OAu8TbmxuziNhiWwmZxx6NbKfz3u/4qgHHanOpeb+
50cST2OQowPmDRokP7+dX6t+XNqp/+BSu5KeOpyatLmZ0U62vb4kL6+SbyON4hANXmZpWG74UAhb
vaMA0uQTdVCHaZZKUk/8Gs2tem04G4FD3ltl7cx0d9x1Wfjk5cWyagT4xvqMHjI8n8p57j9ef8BL
0ZtpougwNNnw1y/8gJ5ZHRm78IEVEkj4DIvVyrSxdoZabQb7XNiwWgyWtZ9pG43VS+1WQpnEg4nn
PySZSZVSnNx4qCFL+rVavj3U8PNvyzZ1gG6iXvc4xyHTg1gpjTTTOdPFds+ZSnRj5+oc2IqAdjhg
Taqsazoo/pvHIIMfoAR9aLofPYbf+abt/K8eNEx9u6TZmbW2MBD1p8urrNRl4YkrExd4sVvY3Umu
lbNCC0zbhjdW7IWbzeSYhyqIQJxljEmnlZ9rdgQd4KGR94ryBTI+8fPnQnqWWud/kHaePY2r4br+
RZbcy9fYjpNAgMCEAb5YzAy49+5ffy6zpbMg5BBpH2m0NGvaa/ttT7kLIoW3P7/5mcDzy2gnZ1uW
VF2jGW16O82bBpk0SqVpwny/xH5jdz3VreDSlC8b4duU//eCH1nYpyknys50vwdVa06Laftkwwf1
jOxGnel6BaW79Ennjkx62C+X+7CAK1TpQsStfXDlfnqMk0iuEazOj3WwcamCM+n4MIF7b/q/EZIb
ZjnsOM4/QCax9Ljcsoa/9eeEYur9hCRRnaHGL66Xn4LoTLr3pS0uiJ5YyrsFGkEdJrCE2wgcS0v1
hQ3XjKZjBcbKj7p1p6oOFC4TMUVYbanlNrF43Ui6owExGEwH0Pjcuk21VjA1CkHuO6r4olePyL9k
40aub5pmnYn7uLOlad1G908pIhGboL8aMIUOt/4QuGP9JCI/IPYzWskvSmg62YBUFMcMll2W8BAo
km01jwGy4laAdWZ20wjiunxKLfj7q9lERJmSkFea6VXQPxS0lM0bS4qR3IJxNYc3nbgTk1+dbr4g
ZYiYJTMHsWEg2DNlahHt8yRXWIhCGVV3efMojnAK5HINbXttIX+PwCUBLxaoevgqj9gkTPVaIt0Z
ZH1rIXY6+scor91pDLZJcmDrV0W0m2oE6OxE2CXpujXIkzR9J8xgJxL8nHUss+R/KhXmQMLtc7Y7
hDbn6GaWkApUjqB5FAVZHzG+N7LGbqeHVAIS9iSgnIdYitX/TjnxItg/avg0BpqtpzcaUqK1WthD
dgdAuuvBr0XPnX+l1U8j3n39Q0z9Inj20TBKrlvQ7+Gfut/jPTdkUOP7R3MQVpTrHGp+U0utKvhV
GRhzt+aqa+58WleFtDHHX3LiDUy1HLM+/mkTkBbpPVBv5/gxxfsio6Q9aA9RjN/4AFMKPZlOVCFE
V3aItENhjM7QKocqQ5ntOhYP5YivlqUR+BN7oyZLX7cyBBc0NZIQWELOOPcm3DkWXoIzRj/TQ1bC
J5A1hwa7HQXm1eyL1yZlw8lsHv3hMAlUkwdPm+9lOpcD6vN+1dwl0L5CcPDqq6q0ZN3Xleh1VQ3H
bpsGrvKcyTcJCH+BSEdaidE6Ej1V23e+I8TuiKqzsYOcpu8L5RdQBVgkESk2iorQcP8JMmlnDeA3
z7zAkB0uTMsDd0WjQpKuQ35ebFtccCYTd3Hd1v36xi8NuxO7qzmCFW+Y60pFJ1SZvbro7npKokTk
JM0CgokxzgOt+rwotzXmkdtEb0nFgDdoBz3FWrXcDcUrpWT0iew2c2NYjT3YIMvqPVpHoLvt0VS8
oIWPbL53Q3FbSbEr+KI3D5ThqULr4q6um6taaNdNaxwEkA4GngnB2DglpdOs8e0M9fzBrw6NGW+6
sYIE8pgwji68Vdg8ldl7OzCpQeHVScPJN71Y1gOjtfWI1yiICtQmcl6li7V9OvyppX2M0YsB3ip8
UpXiLiURjKTH3k+dQJqdBF5jSBYqIb/md/mNj0n8ApPKLW2dY3PQRECXbLhnte8sXLnCGe+pBJMi
liNr1mlKp5n/6dO/sd8zi029zkOn2UG9kEWwo+7YvPbDdlpODToOqnwHrDbme+A11F+FCzxJP2gz
kLfSs+AOTTTDr5LwrW/EX1GV/ob1D98K4TML+lIIlQgzJKG9NdHF1zJHN3C/JFU1tdILrYlu+HAd
tvCxNOtviv9L6e9aYVNBl0uDVZZMd0qF/wXmTIuFA2CoXtVAxg1uPR3U5GCELDQTYx4NTzT5KNPJ
F4TSFat4O9TruMZnWHvpOFxrJLKtha/WiHYKVo3DWkwLtxB3enk1jmzizuO31Wg7SYfOdyV9W8yc
p1t2G8l/FKz79J4lm8Fw8qdNXzlRvI2wkJwwnEs1G6neqt6ZJeQgcTFkBnKuqsc8uRoh7enPJfbW
vynUhHCMyw2iB/nQrmtrV9QI0f+mSZDrR0SyBinZKT0UGGh3PwcFZ0MQ1HAXVr6lIsb1NRqaqmg2
yzmnzse2lQ80ESnkLiA3Ci9lcmGwsxHIp8FOM3lzzKxkCrLbFvO54g2mbCBf9fI2KG8HomPh6ud3
+wAOnN77FioHoLOpHyAB8PXlkiIlBtZVjmyuKD2NqR7ILi3ToLmpJ8tBV7aV3pPhddGBLV7TFChf
1u4HI79JldppGuuaBh9lFz3FWjA9gNNceDJk/U2zg+KyFoSjiXt0dm9FIduI0jFww9SyWwXUOY2o
LMGhOHhVAUd1rPi4Kq5yfC7G5HmKMCrTH39+37NVA2uR3tNpVS2o5K/vO8yy5is+gi3t3+X5UVFu
Fv3FZnD1f+l7LO1R6wF+eSG+OpttAKFd1ArIBcEWfB020IpCH1PI6gj6jt0OEQ8deGPwrlrjlcUR
hRRTqkX2lOIEIO/hUEWZtVPSP3mr2YNqeYj9XvgQS0D3beI/PdFJwBdXcxHpwQy6kJXM7CraHk2D
PoEwHax8RGZHOrhLtGZeDHmXLPP70IYiq5TPSdNPPsZE83CyauEDzAJzv1PQcDPTjWHAcSIctNUW
gitWGclb87/AlYHCF0nEdYo38imOppzqOddj+aNUEsevwONbfXlvFD2C/EiU8fNX/ui1f3vVT+Od
nB0N8vFFJw3xdUvUrCCxhV4Rhn8kd8FvVblNu21VAzJUNtDIfxXzrxwIbtuCmYZGOfQPipmslfRt
dAxBdwI/2gIypn4/J3gQZf5aDgy7SV8hm8YBdNrEukmUBHLy76L7XZTocCwafSb04YJeRG8RB7+M
mgS6ingzkbkTHn5+3e/axQvYnzIHBCKEttDl+LrMk8lq/RCQ43VrUP1yyNCM7n1Ut4qCV5M4PxkJ
/okaDptBfKfIZBgUOiAZRZhtSeG0K7ppPXzUQB47km+gXAlor1jtrtgRuv7GORNGuIYTfP784N91
nCgigo8hxUSfFQreybHQiPLc9UkIobMTFg8KuaOLf59QzNLrCfQzVn3WEb2ZiU60ADLQGNwUVT9q
TJdOijP78suTqF8/YRj0utQIQHJpkdd4SYcuSSgAeV1xpPY6yO0B8N0l6fGL73+yTpESFmo9aT5q
1YDYM2QDZ84jMDI3REbwEGzkZoM7uCNU8kP5QpL/0dA52SZfXvpk3RjjqM35CHNjzHq4v7nTdvFN
YPS7Xu2eQ0AMavcUt5Fbkje2GZZlsuI1YJa5H1ADBo0639P0iGvMi6jHqvsqdOk8h7RMawWvjPSX
0qNmjywezOFCtIi6MDiFVagPO73d5aJmJwsEnabDZJV3gQiQI5I9SZSv83a00VRO5r3WPJt5iGge
PQ0cLXvsRAHlXViIZ65/JM21BWKIOiz//Tr7sxBbWk2sf61Jj6aAnLr6WAwoPVAnBW2JAP/Feu65
zvaXIU+mPkz1tNPSJWkzUDmaqO5QvpZ2bRuureAlZmvmjU5EjX1Xem/WhyoxHPaint3LA+6UM+oP
wY0kvnOtLfLFUwPnoQyuEqr+chddC/wBscM5x9zCnKWtNsfSVbMJapT2wdhxwseLEAJQZhAbHMCh
9Kj4ZOZKu/l5j3/csd8W2YJi1BTIp990vAZJimQpy3BiEfEaakZC6idrVJHLW9elAwPQQhTXBG2S
rlUeDPXT+SVFALkeyQJXxCoISY+Z5A4ztPlG2OlWfJVOlatSLyiwdSFr6SyvFFXHt9ba4KLTk4BR
bfsHU/QM8u1FqQrDhlYuYRT6259f70yUusBu/u/bnWyhTBhCM+9a1PA+9FVojK3QgmN1p/zM7y9c
bOfQ0l+GWwrwn8pWvZalhVbG0TWKXbRYq2KdKxv24CRDSlqKVVp3MLv3n9/xXN9lYaciYIwzhUj5
9uuoU9RYqVkC+kImWuh3UlK6C+Fo2DbJVVG/NxFUqAmNnmi/2MIoWMFKI07XKIbluEfpmDhejRcl
u87u2U8PdRJJ+QMgeHgB2bWFgXkMuHL+FVCu7WguZk4c7/TkcOEzLHP5bSV/GnEJsD59fCQs9L7u
QRQuwTpGEYOEgIBHkB2gsWvMi0xZWQqcf+0SjCNJH3P2if17wVVy4VHOXlefHuXk4szLIRHmoUmu
yYaVJz99ELNdqh5DXXJLaa8AGqgsvFyPF4Y9u9o/DXtyTrYaCHFzksFUUhNNyneltahSu8u9hf5u
R5GUHGb5v6ptNpF1bC2VVdGto9FYWpLLnsgu7YllyX+fFYiHBLYqR+rJOsikRpMCE4FMupFw2JCH
Jmbwy+Uc+Pntz2Gf2Ab/jXQy/8aQ12Me1Et365WuO6Y7i6Rp3rPxTFLm+rmdqmvBbK+ldF4zDcRN
Eee3ZDxGFAGVNlvTvASrT9YhKpeY5Oc/g2UosJsBoXxkYJ8W5yREVumbanwbl4cBRMbgJf67bP2p
uwvFenm5mb5/8P9GOlkEsdAPZSAiIVjCd6PAgtnhQ9Ta/rydn/z+fjT2aeOMv3hDOhWw54PQod3V
ztTU7Up1dfzyFv6fpwkXkvhzQGRLWji/C2MA8PzJrkgBhwFlt6Jrq/GK7CqF0icA9aXgKfXvKVi9
Gyw96uKA2rquXWdBYw/N1lLWeeLIS7jcv+Thu9FdkDw4e2xA4gQlRQZqiadndt7lhl+U2XXZoc+j
xA6Jj4ULAiTAnxfoua6nRRRDYUGkMy2fMn/9PinzWuFUoGRikfmgzEep/TUasGGN6w1hJXDUtqZU
Ts8o4iAXhi236Ki81/GfmlP85+c5++IA0eFPgBhAVvnreYnaPkchlNSFPQEyAnAAAUykXjiUPgRn
v63HT8OczLpcZdYwTz0oDPVQiPhevpox7okQrX25pv7s2zVAUsIsqz40tE+kztiqnF9UA6Txn4IE
j2W0znJqhVLtlNb80ObWqrGg1SgPoFc2Ant9IAUMwl2IfzA3nQKBcqQlB8q+kA5ciVGWb1hVjQHv
jH9ouRGrJIYyqdmWcLR65T6kmGlqFZJGuQOgthXsgApnlryBf/UlTJHFvVyqTqweCaR7uFdc73VU
XysGwtP1IStwBwxfC6whZ3S3pFdNvwrutPkYvvhYrg+NfFBzKqpFjVtZ6r8Vsu8uKrSlHLhDUq3D
DJ3c7E+ZLvV15TaMCo+biaLwz1N+9lL+NBcnZ4M1sS5TH9XwKnmv4g3svQINrfRV/ZshjD5c2vBL
4PHT1C9H1adDD51SSVcU5QOMsjj0GH1g92LOG2uACoDDpyvLrGzZF64iERNR0/RGfbcUhLmrtbK9
kyMBMAX3Vb1XZelCbPgBd/jp8ZYN8unx8D1sp25CLDgTAtCrLn2LYVzsOmvDmR8B5/qXttyHLcxP
Q54cNmohlbhQAEopgOVloM8W6FMrrwWsbjE2s+UePFgNAXysvGjCb913c8TwyjSxS2CGFfxjheAc
0rztFziiB9O6gIEYZXZh+cg+Ic5aKdsxds3kSQ0tRwxDOtH/4ukgYKfYBEcomoDkoKP9knCxhMhk
/7zCvmsvLjWDT0tsiVE+fdRQLvMSZev0mmakyGDsp1nT2RzokrUvurT2NXT/MK6mGg7KQ9Ahv2Nh
ZyIARc2DX4F7C1Pu0M3duq0bmnl4flOhvfCcFyd/2SqfntOwkkZqIosQjZ5eS/cRe3j6ZdGeMqd1
N6pXF+Fhy9z+MPfWSXwih1CXp5bufKraTXdL6mNMrtivQ+lC+fpsGPjfFJwa1TRVoptNvRQxCXCx
iNS0lwWnSTexCyznoqLFOdjb5ym3The1KtGFWkgn+EDivEtWWNvdW/amLQt3pdGeD93kCX2eufz/
O8++eeQ1oTKTdH0UkLleCPeBeBnjC9x6ojtkIX5e3OdnEDqPAZNKVayT41Mpe6sVemawR8h3dtGc
6xaQ8CYrnZ8H+n+szv9GOjk5ZdFK21nAXqE0XquYhA0N+2wRB1iV0mHpTJrZ4WJd9gMQ+W2FUmOB
eAUxDhL81z2RWhm6EiZ1FkwVJLxYHWV6Sw59/hTThupygKO1TJ9Npnbk6QiML8tJpDAeXiJPnWOW
Il7/35OcBA152Sh6PehAaN0xy++WzoCheSXNToPqdOBfzyqVg6Hy1BGM4fzU17rXqGhQS9AqSnQn
NBr2zYs+gcqIxO2EWibITdwwvCWug+68qqvKk+5+nrazG+9DZQZDQgxkTs6UONJ1VBgMUCu5R3Ek
TJDpdptsLcv2ZK5/HutczwbFWOhlxKzqIrX6dbLqUgDqLlISJZQoa2j4K/9RQsEzp+tkax8etSPu
5pcSGU07uws+DXzyllqQhlLVQYE3fVc27fmJghWSliZilO5kOvhvFvy4X5LJGylDB8/GwdjC3Fuh
hY/U6C2agAW2StI2ujce9JvotkpuYyL/aZcjGnAj7+VDl2zbX+1d/cu6y7JbY7QR9kSg9ajornxv
abaiYMBhQ8C2lLs6duTYZjlypU6PzX12U96Vsk2zvX4AwjLtDd8pvOQteMn/qHfpGh7aVfBH+kc4
hghogVDG7+jBv8FXGpen6bGX19EjTV2g8XngaA/Wn1xxY92TrtVjdzTjhcUGPiNLrlIqqLKbvAT3
0q3/bmG2UiA1jP/TnYEXz6a5DyNnXksOkIcjEgUoHA32mNuiuc7kY/hrvkNu8jDfSc+gQ6QrpXUm
yR6FTQ2+5mY4PBndCinL4mYal3fRY8/nWkJc3MlvM9PthHvtt+Q7s3yr34UPZuyI0U22z4mfHrSb
1HLU50KG/+fS7RBulHswDMJjsq+OMayY8Fl9blVU21cC+iLKFhaE/AxZfTz09+bD4muqesLjlN63
f+LS8f/N99ld9qvpbCu0+5taXivGtfXLR9Vkb0VYkXnduLNEO/wt3mZ44mrrgJLfa35PXKXdxw/q
5IkogYY7Qb2No/Uw2MNddtSuqmN/J+pruumVaaMReztMW+E2fVZwVzrOjV1aazW+iSGQrAkEghk3
QSe4mym+76T7qnXEYIdEBRqn0SE1D3C+zZVy8G/r10pZ3aEfKt8ihSrsKTqJt8EvzbCVg3CIN+Uu
PSy2LNvxTlW96CGJVvp182e0QSpkHqbvf409MDd+WRhX8e/y93wVP1C7gLYCpsMVZqcWnFjwsp0e
w/O/Mct1OaCtBO4CV1T/KjJd0XRV9UZ8nm/8X/3kGLFdV7+RJlLgUNynxU7PWby2dCibO+O+knnd
OFzpaCvcNEfhvjhqfAGycAhOv8dojZ66/6zdz/fiLYbQasradLr+Kn60pls+QA1q4zrv18aN/K/8
XYvKSn8ob6q78tCPO3pe4crH+OaO1Qf85zHAIfC6upseigWGkd2Z/ipR7fGm3iv9NpFW2a30LP5l
JTSQ1Jz0DyfpdAcCjxBM2eu/6t8dKq3Sqv215grsf3Ex3cYJ9sN2/jtO94npGsj3cuDho47s/SG8
F40tDJtU8mqwG60zlh5yvKjlCqCxUQMqbKtAmxaZdj1xQLPJxzJwQB1FTibambvm2/XI+wiboXeL
YOOXK4rU0+yFT33ghjRGAD/hcmrRk1oJT+pxUX5fJ9K6NSnyuH23nlFzK1ea7oC0IDlLISk+Cc4c
2MMfSbPNG84XgE6lU1breNrUyGmuZVDIzUqsN2prY8JsQdD441+x/ouH6Fa8NXYCLlrhWnqwHuaH
6o8BiSh+4kxSdRzanQJdZt2tg50YrvNg00ZXiriu2hsrcsGp8HVEN5qdWWDBqOlT4quah8LGQZ6G
vZgAjionW6+bdRps+Hvioe426sEP7XJaW/WmVZCjddrjgOPYQ37P7C2qgCPGY3ii3jeFY9UuaDVU
qaPwwpUjL/HNt/jgv5P/g2b1KWZuhUZqywijPJ/93dfRUal8G3krMBSwhECE+Y7YSQuZdejBNsEE
0mggNdWLjnIoS2jS5M04GXZGgdbQsp2q1EeUkuDG7JPh7cL9eC75lJHnoiyuLoSEk2CtGpNBV2Wa
l+G/KsiuKAUWkeFS9SR40bCL8hf7nYsEzHMhgEy/AewIWuvIrn29lZH0k8Whk6jFo3+kmLdFPu96
0IZaVm0jRb0yRYRKX4U4XZPqUDgI+wWYZKFTBuvMlOm2oBy9OHTWJatJgIR7GxTmKo4AjEpOkD8P
yuhomMlJyIz//MXOTu/nZz8pCLXDIBcgmYvrWjBu00o+NOFrErsfUmEVFwrOaW1ym/S3Q47KWI/T
bi/vFqIQsJhQkmxAgosXp8pVvERZbSB4AadNQ5E1zO8vPOy56pWs0xKEzge/Rzt52NTX+8BXiuK6
Q7uu6v+qGAOrvsImwMdxXheR6umhsk7RiAdPmGueJEE6nUsAAyl0VNhN6ogu0RtGDClSogili9iJ
dscK0bjlt8wxvFRvWMLn0+2DzSS2iGhO0FM/yZPauhZGIU+S6144BPJhMZYeDzgVU/UkaquAaVEG
XMkcb/ql4vjZHpFOzXFhQ0EgPGXPdWrfGOAPkZrKEP72HyL/QYquOwBq8XYSwHPbHN61+RArZN43
vrAOfI8KWkzvON216qWldvZTfHqck9nTs74sxRgEiD7jYdriHWQdZWSgloL8ku9EdUTiGNwEZr0e
xl0f6Kv7PomvpgwktPa2wMB9/LY7xJaC4KjP83asLhQuz6a1aCYqOvKc7OXTFaaUpkB8jdESuhmg
+4ZUX9XZ0cI4CwCEBm6zpUUq7VPYEA2lvJkKR65dEhCQPvyTv60azhORgrGK793JpxK1VGzjSa9v
u52w7mwAEENkA3vYpOtoJ6wUJ3eGPfxNL3EDt8WRvXMqBxjZ1t9mXmE3e3wy14k78uelq2yfrmnH
Oek6X1devSk84AMQBb04R7ynIMSEBfMwX2n86Xydue2msMP1X8VOtuoq8sYVkuw2KnkuEHwXdUaP
w9zLPMvunNIdbci8Dn/Z7p7yV1KtNdfXKltPV+lLcJse0p1+H+7QNHJQPvKazfCbAPhG2Sa/cztw
/tWrh+X3Q7f1es/ctPY7V/QqdOXVu7x6Rq5gkzjhtr3une4BbtAKCx23uE1dWLwH3Q23+da3Czf2
IkfY4lywl7bKL8uZvMn7+eg5W8fXP83Isrg/XYMJvfpAjWg0UrQeh9SFbx77WCIRMeAVknr9cDOF
uxkZ+oWaIIZ2O2NvMAyrqZjpgmcXyj1ni4q0flEpRr4VsYuTO0dKcmi/LdeykQ1uzFYWRn2ll4Yr
YYkIFa+WMyzfrvOu2BbdW6BgOYgHXzYM6zlFLd1QFSwXAndZ1TWpmURWEPWvWj5tE26rKuAgwA9X
sit5o6J4X82PJdGqOv8LZd0GqiAH2abOlE08WW40CiS906Wjc8n3TzfB51c82QSShRvrqPPJFcVu
qSQjXij8wYahMzwJUvvCk3Kbh059vajvfi6MIICAzsiZjc/uSRiB9H8e+0rHKSAfBETqtMo1LIcG
8ofeWutRml6uwAtL7Nz5CJVSZbsvu/6UTtjUeVM2PWZHZPb6dAuZVFV3gPIob0nAJcAgtXuaVBdr
lB+QrtMPDYeRH9wR6OWcrKUQvRQpHaoPwAQywJbxYkwD4OZD/TF4BZOjtOwcoa9w18yXVHqWsta3
0XU8PsGgqtDcT0Y3IOvC001ibsg9vAJ8CqEl//xpzwVoUKf+7xAnK2k0lElsFKC9WEfRlacrZAH1
NP/mw+HngZRzcwgaBHdkMNKIL50UaPw5T+IRHOmvK9xCH3tHW+XblwJN623FkfkWeXctIhCS/So6
O9fynne7h2F1EcN2/il03Am4wgg+Tipp5SyPIg225Lbz7ypF8ERJWMmUZS364lruxHUKPcJ0w5BK
SfOQXVSfOjelQB4hxkqqCax1eb5Ph2WXIK5dLAI4et9fSeb70gcazX2Up5uo0dag4ZeOXFc/mmFu
j6GOKCUeLOodXCeYNS9itfdD/aGJUyeej/Vc2ngOrhSkBzokDOqLPdpz2x0ENlpBJpaoVHq/Pq5A
ZjPnFcpuPpcf7lHk+JRm0MI2jxhHzniCXFrzZ7ccxGFVJixDEls7aUNpoe5HtSjjfG7H1q2Ku3qU
PsIbWSnFhv0eQzYDp+OH/Dpcr0sTdKaOiC4YicqHiB9qeidvXKtzIuLx+2EL1YF/wM0F63V683TE
dCxL5puOii86q0TKP++Q7yH815FPNoisqS3K3LDrivvgoN7Wu/n55wHObEFGWDQk8QxmAZ4ibzNB
DRvTEHIAi4rTmA/U6ErtVvZDR6r+hDMCYPTbhvgfWpNAER4NFIl79VYSnMQkXvLzFcRtUG03GZn/
+K+EMvQ/gNdAZ16k60EXwSQXK/jM1DxL0glxpc3Rhcvv+w5aXsIAnQ1Cm+bayQ4yKyUORnHxFm0W
uivc7MvH/vdTgjFY9dCfFzXF0/smg/SdWLTHr2EW/e2V6yndSJWn+a5ih5atwnqhYPX28+ycCbC/
DHoatyhl3gE3BSIWvAIdnV6rFwmNSopDBZ5fmRMoK3rEarmrik3eXVh75z4qWJTFp4y7nYv26z7v
4yIXu4AExBTuUn9NWeCieOMZmDv1h09jLM/w6eiLYlkYExEMqQ9aOMxm+n2zw7XD/hKD2hsVzRlm
INP4Fca4x+jBJhi2w+Chve/iparltd0kL9Bq6no/045G39Ls9kqwj8rDIhEKqjeLHjVtIW3hDObl
7d/E8Iq+3pgGZvSJO/tYahhvEqiCIgXgg59BEXsUBX+eyDMB6FJoURQNJwlkH06pC2VbGf2MztC1
3BA/6uQCHPKp/55r1RW9mjavbACRRWlCCcOovPFmmq71/NJkR1SggjjaqiGVSmvrAzTFbaKljk0k
ytmPfufkHwPSvSB7xc5oTGY3QzpLG3bmISyeubX9/HFsDcegXv/za53B7fNaOv0VQPu4wJxGI5MU
VNgUcoE3Oyhi7l6096RE21/35vbtbXpeoUHb3m92CFx4m0sitN9LbV/HPglT5EJU0g7g4nUAtTAA
sp0Ll1rgFsvva7CF4wfHItEQin2ckF+XJyxQXRdK8luUWHLzbR7fpm4RKDGDlzoFrHHJHvPs9/w8
4Gko0pYqRC6ERKHDZgXog8OgaXaYH2HUQJNCDwMPM+M1GpNNreAgjwVuRlIiapqH5ZRbih/GzZgW
SgioL2aaonxMGxI8nyx0+SeqHaCZnDrwzwvh7IciGCCGQwOZFf71Q6GhHjdBBU5EM7ewIBT/Wc3u
owZ1fVY5/IxLziAfKgvfZsYkxYSMw5b6KOZ8OjiAbSYZ6mPRtQHFEetM6RCiJmKqOlXrcZ9A9wW7
tY7Yy0If7CEJeMBd46hxOVzaNrdVUd9Lg7ZKxm6LRzI7qldHgisO13nfUIjFSojypI6hWapTJtf2
rTFfD92ErnMCVAM7QmQLBErS0EeD+5w2yISdXJmlm0EFBh/fpWJzXVeqowsz/OpuOzS5ZwWVbcaT
nZCcTRGZN+lmfmEqlmDk25eh3/mhb7mYAX+diiyLxbTERGIR1YQkVZl3wLEygpWFWPrzrJ/pwbM/
Po21LIvPsxBZmSTPpNVF/phh5xu5tVjB+GVCEnuI0Xcr/jeyqMugCpNP2Qmk5Mmd0YeSmLBhkaxE
3cuAAwcSylyajlSrDe05uwRpOHsJ0ydeNC2Ief/HzfPTW0ZR0GIOQqYJVBmFAsBymUlwjWDWcicB
UQQP1evP0VItxYop42YRLqVKZ4iA+Pn+9xCnJ60gZcS7IQ+xlNrk92zetzj4aS9KvetFKj/SC3ma
iIWg6nPSt4+AIJaDKjlO4Qtt/p8n/twaQ+ZYXxQkoSaePsyoqYU/UHNbuEakwEJ2YK8Ezd4iT/l5
pDNVWd6buN/CLg/65amzmT71VpWNPR8fikkBEV9ep8ngSLnoys0RIbcooztSC7eJ8LYwvWe6K6Qh
Au0ySKPxsDVGuqQwwn9+rjMimjwX17nIN1i+wMk2i/tMrUSrmH7VzuNTSWLyqNxePVkrhA4jd7vd
etLN3+6v17veb8317NfdZhOstefD5ufn+PjUp9sdQyKYv5BxZXiZX7egqhV9UKk8x6PjvGzXhb16
Q1fcRVLx/d+/S0WXc8e8ijQzqBP0WqmUfx2sG/pkigTQGwl48dJoV8G0ofbcEcsI8ohObYzOyIXQ
6QxjhC/9adCTOzFrogI3R+750Vopt/jhLELxKIYR6McKzBoSI8CS8YVhz7R6vg578mGHYBoSaK7x
NZcPahHSC+2xBpFeqpRYAGWeurQ01cCZHuE6o1Vhh/AS/WJCtwIGWT6uegIxxPGTylnYDMvpECoy
EDo0EdLo8edlcKYE/vVpTy5gwUCDxB9Qg2kkT0EEoCpWlZphnRLDSKO8akb75RnBxK/Sgc838hAT
IlJs2CbPnSJ5xGUDu9eXWHlWcnTJ6jedm9WI8VkZD7k6r8ZU3mhgLE2AFlBhRgC+JnaVqduO4zbL
X0QsYiAn9XSKY+0ZypbFnbhckljUQrOv0/suGGn/UzoV8Pr2ETbBfLjxRhHQwcKL19YCjH0DZCOQ
fOCZ9EXVS02ec/n057V0smv7VKwrDUDrgi+H9jHFS3Hyf8HF/zoZJ1m7YGmhIc5Bci0Wj7lCezfa
+QHiq+6iJlFMb5cbMWc3psVxhM88yt2nNZlJDXstz3tgxMKLQioAglHOUcDwrOEtAjTL8cwtmaDr
stRkp2pR6gDaQHMPESgyhUq6hOM9GxtoKJ5AmBNNRAJO9k8Qx2Ga+dRs8r+9eo+nViHarbE2651a
b3zqB7Pz8x6QPgQVTs9CxNupEFlcGejHfz2eVKmVU3wjPjhFeWCgDnFstY/3RwMTePoYRLehAQxe
PsC/Aw2PjQp4/ul5aIYby4DoomIibNQrvh36pk2PrmSADEe4mpAhjAmns+5dm54Xbtgov4lhhV6f
t7BFu0XNInos2ghRo2MOjg6lI6PXUfl95IJcALuROS4K4/AXRAN1PxSkq+xIstoAThaNozb3TpFl
jlhOTjJ6sB4DKXVNI18j0bhtqKvMlCOT+qWe3vBsH1tPb67CwXJjdLakPHUy7n+N3mCUvyZthTL9
gPHXi6/1dLHMoV4l6PyM4jGZD6X6ngBJBMl4Z+XpepFLygYMOtD+kZob2BcOYYMlHTlZjeStH14a
ayu3MBLxI59G2dNqydMjlPpM4EWFpxNsdwAZFn6AURv7NpFcHceOt3R4XIRjQ/QYpBC8m9Q99S0k
lRTXrnphtQMCwUxAQaOTXWgi/m618VFM1TU5xkqakMfOEHqgiblQPIugulrCbCPON9oU3MSpf8OB
AQLg3xz9WzQ7s950jPKoZ6krTKlHOn738wo7F/boLCzaDnhBopb+dX1ZYY94j0EJaOkw4mDVHGCE
iCguX/QjOlty5IqlXIBMJJHWSZA7jZrSWBY2CHnjFrS8wQtjYoMsOuVONZ5AFa5RvSKvElAL//kt
z49NgUuTTB2VVUP++ppDKVl1FIP7poASNWtO6iWwB3CBg3voIDRg0FKGLnWJw7wci9+2r7pwUWmu
EO2dvLPa1M0Y1FTxkgoRzP9D2nktN45k6/qJEAFvbkHQSpRESZS7QUhVErz3ePrzZc2ZaTWbIe49
O2aiu6rLgACRmWv96zd74bYobFx5BykqskS5AF6cv89v1zvZLtrALM1IGxEbARR5FYILhLj4phCk
hJdTvh4ZekiLUrrwfLHBvnCjJ6eQ2mFhoNrsU3aNdeRg3uccn9jkRZDjRBcTde9WHzJGlOStZGET
P9ZehkZdEVyuAw5HzcqW4it2k6p7G9RsiRdVwmmdJ+JVTDd4BRXhtPYTh3g1jDPnzzkN1knwLPyu
Squ+jrhmbGq7xJfvxGfIYkqG+BhmUMI2BLppN9PEZFmZSA63V3rwFNfBijUtPOVwe8LQhe9HDUYv
Fo6LeLcSnYaNOXgVRpj4hzpZexc6dyoacAajpAAtmkY7aEm2RvYFEeyL7x8TJ3LUMVVDB0FOcpEu
BdpHr6rlX8LBMenWKX8VyYyLVlkXOqYuQJ9EA6rpU9ynuyGmxILmXeH/qKW6myLOE86iuXwXps0i
kN/E/ixjBIfNk5dR02DiwZgOMGJdZtnCwKpfWakaPkaZ52ufhrxmB8W6jEligWWOYdzT6eGp1KRL
+ugpX6e1FxvLmPRx08vgrM5LqNSVcV9QDtldu5qNaduDj5NaFNieBN2QcelVZjQ3hgSXJC0IGXoT
powspx7ATw1v0thwFf8FUw3KNUa0ELHJ+J4HFIbyfQQeKmkqWUoZvnPvhgZ5KL812O+LHCFiYno2
ic+NeRdnpB/HCxWLi2Si/w7rZTmaq8k3VrjQekOkbWMFrl7mGuCmlLLEeUZUqA7vGkoukZLAcYXC
kGeSF8bTWOeLSO1XkvANYBUgWl0MFklvuG6o+mcSjoscF64wKDZqej0TT1HvkwniuR9hUzduI0RM
ogvWNKgpGxHLXnNzfo5obOKPSflBwFPi+HOSrcTCFg7czGrFti8QF1yWxTENiyW3lTfYK1n+Mg+b
YL7K/ZthCIhAIcIeHeRXV+2rhLTdifCMUr1H5jCZ6aoupB0BeHcmot2wtWHPYDs2uUqsLMF6HHN0
Zaz8SmxE8QWnArBCoh3wJMgw6J6jV724/1fYqdGSexPeVOpTJBte0e+SmuA0QK1d3YLiElQ/vCnG
nva3Mh/hQ1tYGRsmEE+0huC01X3TzZeazLPe04WX4ZfcycsKOzrTfyOGUQIs0ixjNcYK1r8Y3snD
ohmfUlPaC/q9Y8F3ywxRlOtQk8UPnaxnIzgMTrcazNGLgnWDb4tc4BKvvqGdJxlnMnYhKXEoH7DJ
xZomDtjUIDsI2pl4ktmBAiYLbuoAfziA03ddODDi4SThBMMCpuiYUuH/3ffJYprtq1BVPJt2z+wR
VMFL7/XhKqWoHXzeRyyUuS2WukJPVtt3GY6E6THQwJrxGZ2XIA/TJGK5bkQ3ENY+jgisNqd8FC8n
vMhOlle5tcftSQgaZeRurUPih1bg970sQTsMiPHIumRiutIgw8/02ORwaYZi2cm7AVeF1rmP7BzR
w1UIR3BcF1iv4THvQKUEK3lrbCEXg25XMqNHApnxl5kJoAlzBgNxpaqvQrNyQfIEXDrQ5CQ4NhT2
JxUY8QlXvTaz6j5JFsG/i1YI7NMVMe7EWm3EKwviMhdXmUq+Z5evoZ7ARN8bWb/D42OjsYIjYIhx
KjwCSkPs5QL0xcZRgLcaD9hBwVuk5lLJu22wiuxma3EIJRN5lcWnVO3YrugVUZwWnBCK4sUK5oU+
TCNh6J4Hq8E4jpizmcbopXO04YvgqHTy6BpacurwdmE6nw2bsl+G1nULo5JAgTZ8Ssgu5fE1gGeN
rGw7+zeax6VKbps+j0TnEYTAwdv5VL4gXBEmx3Wj7mVqQCzkFiam9hh2aGx77VhtGYjHtgER/2AX
9V2kNo//A6Tx/JGJv46wU0N9c3Jk5vJYz1WWIeXgccJOWMr0nz0FqR592m1wN2rJTrauw6yGioOr
X16tJMom02GJVRfQrzPspj9pRQZxyTKkgVOI1U+a3CxCYBAREaV38LVBeNEdkbJx3eJPR/CXfZdG
OFu3Lp0O7Z7M68ouPmPTeKFYE+jHP4om00CZ/Sct67Tzq+uBJmCyc6EdJqPKLN9NJG1zA+WbcUHA
YQEPJk/Am5sF6QhuAb/7549wtioWxjMWBk7MR0/KNrlRlKmtmVFOwQG2ptkdpg464ld8aTpyFgnC
wUOxNUPHhlo/4b6MetlYQ8UQjXwDJT728soYP5PukMKJ4MzAuQfYLwRy+PkGzzXX3y97UvaXbc4c
YspzNEvMv3ctaQBMgorina04AUjBGPXnC55xVeIF+3ajJxU4LhXqmGO2ec3q08YHy7/VmImWV1O6
LIalqtN3CcTtLVCf/uXpLEXNBfzr7LdqG44KYc7Q5FPtlJ3OdZoGwF8thMpoaQcb9XcRXI2XgO1z
iAysW1oqfB/ENIf3+xu4Pjv5YFZamQo3fqa+kUOv42xNKpOfn+kZY3Ge6bcLncKIDoJP02SWpyg4
YpIgHXBk6SBzcwLtfjY3YcIoGBBMSN+NgGZZ2ycOgd/LpJrZ6geKP8qjA5GJIpjAIaW4rcbDz5/y
3DZn4ftgq+gL7X+4VveRAafQQV5Ii0+/x9D64ij67DiDjRSqk87jNk9BXCYmRBXSaV/juQx5R4Uo
JGBA4FTbfxOGo/9aSoJIhIFVn2GqFT79fJtnV7JNBgTsAhUT9VPiF5NbM2xVoQFQdgAmRfilYH1q
bcDzZ7JJug/NeHRI6LxwWfEynW6WkM2QOwi6GTLMv79s9hgHOARz63hTRjKVpQJr6Q4EG3KH14Jg
Y9OLOWcaZ8uLjv7ndhGMhwwdopnF6Opkm1QiyUdOWsXXIAdteesr1Cx09HQw8rwagquL8YFnRyff
r3jS3zazVMaVgs6ch2wOET0jDLFaXs7OdogO2oBVsnGr28spl3EzcdwavXlHZ9UugEjdiWWhacMS
h+EL38K5Jf/9c52c5XEVDUqtWOm10gJMH5mtW5RemoTr9fBeGOOC5hLCPzEuC4E/i1ZDnT+tNDjA
pL3wWf5JZoN1CF5oq+A5OHyc7AqpE3ahKaGi9RWcR6lUjUcDh+VxZRlXobma9dLNLkGjZ7ci25Bp
cnE9JA3l5FWo69ZQUhXWC0pGTFLLL6vdKM2fRHk1wXLKFHp0/OuRQm5U/Q7I0EmWBR7a2AXL5rbq
d63zUlPYU+z9N8+DmR5kehEEeZoN1zlxkNmpn95G8xafnsVAKI887wh8CH2cKRR/RYNQYD/x83XP
GN8g2NYpp0B1TcIZTiDzAWPgSfaj+fHpZb9frbY47rj21lmUm2hhusfJfcg+cGBa/XzZc4ccfC4b
A0dmeP8QDhjF0EuTAcrWO+WabSBTvxTt1bSE8dHPVzqDbSkA0ppDzcgXfloyNlapm20LdFi2L5JP
W7+Bt2Sj4HCWfvu/vyuGABrEMCjCEGtP6pWhlZ3IVDi6ydGDRQRGY1iHPtxjp//zTZ1ZyH+70Ml2
WqaaBrFJ1AjOFmMBFESxujfKC2v03HIB8GGsQTnCiOO07HPCxJYHFZLRk7l/8d5uV7eBu95Od3fu
vHudvOXmMD/8fGPnhhfYxDHhhN+tM909GV6Eo1ZlsY3jkdHhm7plkNLjpAnq+xKQylYsB+fCd3b2
UX674MmWMKix38r5kGJJtVfDHSgv0/uLWeVnzqC/3Zb4FN+KrVqBQlBlbXhNGSsIaBR2VfLExWa6
KTU4XmR4n33tv93WyVY/SYFiN35AWIq1LbiEup8S4Urt1L+S6PXnL+3MYv7bzZ1sIZIzTWVg9wgg
wncJ7yiw+akzcNDBEnz5v7+UYoh1DF2cbevkOUqxlOpOz1mOd2WMjg9zcYFv/HyRc4Uatrh0VQzb
DexlT96JOkyVPG8hgwWcy9jZYpegwT65CaVFTvtPHIGxrDoyC7dluOkuuieId/ykWPpjbquIzB9Y
zyc3iY51KGWfoBvVvML8ap4eAozr4zsVtqV0pUdeO6gLei4FgkUiMfiKL4xbzq0JBd4pQxCL6+sn
+xhWcJJpsA6v/WlpMCgud6gdbOfx58d8jnPHfVqYplKbkf588o6SgTV2QPIEG6UkTO1yu177Sokb
rOYNRBhqiFmu5Gmnm9sOC/rceBQJwVCMc+mrSLak//kMNiNXeCwoN/Ehw4Vam1/msHWd6CmsL+yG
595yeI84kcK2pGo5eSiQDOTJD0jRmu13xpTgUl3erCFnt9i9/vxkzl+Ktl7kHJnm6YPpVEUpJwnq
DRUrCHg27aDT8hVg1/5/u9DJyq3VJOnymHMkIQ9GXRCjE4+/zKZapNqFELJzrxS7+X9uSWyQ3zbA
VFdTObEiQOvwHonucqa8ycMD2eI/39EfEfPp4uH7EdIkQRnTTi+EeZ1kyVl6bY8J5iYHHYwxVr8E
dtCWs9dLr0F5sBjHGDlYd+1FBRxyxsqwTKdp3SYteFFI3qa5A0Ay+MX/T8gQButkGz1CRaumY+kI
eBBG/AXEQ+wsP3z60xPXb8ZqkixWnoH/hcOMYkreJQCknx/SucPh2zM6Xd+VNpnzVPrZtYxYmyrF
xtSvCwWiEaZrHYvWny937vD7frmTagX3r0JWwyC5DctbGyVoIjRyUOUsdzKxDd7UFxfQpSueNBdN
WgR52WLuVmFTJ3JGwbKHiE77aDHNE931z3d4tmwBHiOlCVYmY+OTE6NpG1MTOOl1k/puzsynNrtF
51iepq0FJEmbb/lfGYZiP1/47E6hUUFbNNWAcydbaBVIZpFUAKLAFoA47NRgCH61+y+kaarCzofy
iCkxJpEnu18gWXXCoZ5e182OUR0XSrKMyDsCVdYXow7O3pUlA1FAMwbsPVnDRVDEDEYBY/rG88ll
xw0J3H+4Dc3Nz4/vTHArt/XXlU4lhXM/mqPZN9H1XD1aWNMF461j3IfVwcLZDmuYqL4JrdDFAVGZ
r9B35/UzO4MtY+JxF1bXurPJiDPBbKTJbGYgmmtHBOa0tM0XjoSzS/bbBz15/jXsB2uKkHqWzTL1
RdEPbIRpujQLN7Gfn8oZ1Zd4KnB8OX4MVTsFqrLWwVBrIosRZ+ocAnMLLVsPupVqYq0ufl6v4VSJ
QKawZDhel08Xkdiz94u0nZh03jYYwH8/L+AZRxZm5ES40Ep173O34y2ALA4wiLrzwv2ePZy+Xexk
gwpqOfFnBXQKQnnsU2P42lXQHA0msArjr8rfEDWIys6Z0aRz1y0ORfJ893Q5PO/8o6d9VLHMBi0z
TnauaM4w1Uqi7JZ0CcIVFfmmaj/kxcjL9cTYWqlIPpre8/AhvdTtnYMGYbEJLbHAiOw/ROhvR7Tj
UIDNOkRnfwB8jXYgQTzwTvkqUKOmR7U3FwPD3Ms0b/F4/3HofbvwyXIHDxtgOZnpdSeDd2AEvmql
X9Q9Y3ponau6d0joXkYocy6FfZx7yQBCSd22NDrcP+Omb3fcpn0RRO0cXePwwFA6SYo1+mkoUVlK
ohNU8wvv2aXriV//dr0k7DiXAhl8QJjQy28puUzGvlIOSCQo8Zki4TQJAjVI2MHxnkkZBTHc9vaN
KenlZX7utScsHl92olV0kjT+/nFyNat9ozFw/O+ZNLfaNbOChVp9DP07nDaCl8EuGGNauF9mX7OG
c2H2lCW4kDAjvghEndvzQUwMWwSR4HZ8cpLZRaMOVUuQJmos+nCIJNAk5XqHLd7P38LZL0FFuSKk
5GD9JztLEZhDC1REzZsv25iQrGrHay4Cuxji5tKl8cc5/QBNw1/XO1nRhPYUdVOIG8ufGNct7NY4
EKetFk8Q6IUfURdB1cUMjUSC2ZauIP9NVuL1XYEN187PDgzVf34CZx81aJ8GX5X+61TCoxdlqxs9
RSZENq7PWW63otp1ggsb67kyDCHMvy90qlbojDrrSggWt0Xq9dUjFC/61zL1xnkj9+SlXbAXP/fN
ckfEbSI3wh7gpAgLDXPS4CjAMQbal/d280bbxGoGw70I6Jy9lm5bwtTdot47+VZLpyrNUKfCxKCa
qHBwPrWFXb5H+Q0V4ufv69xjBIP7z7VOMDFVLfW207L8mm0CnyM2jmE8xmzFtaLCQXm7qIY7N8AA
DgYNBoJAhHeKQJiTHGD5Ema3+SiRIkfmYWJT1jIrNNeMmUl55Nr3K7P7QPvr8m24qnVsy3AhqTuI
Dp2Jgu5iQvHZs/H7pzrdItqZKZJBfjhKnFn7MuW1sGmnf+ENBkrjI2B5kxjXIQOm6kKhfRYTAm8C
AYDkbeHo+ffNctaHJh5aJb39k+makVhapcjt8Gtqpmt0gmXy6Hdbc4rvp3HchxXdBhZrFx/C2XfB
NimLhAUARk0nHyOrAz0TNqi0tjUWL78FGaq8e3Wi/cXle8YvmeCzbxc7uefOV5pkFvbzRqvBYXpO
WnNjJngvbsfpyyHDMsfJVN5PCKRxHxyGOxN7Pma7ElKMPXGnWs78Om7csSFHHIz/+PO6OLeP0XFB
caf10nGO+vuziI2orCeliG+TeGc5twyvYiHLAl0Nwwvl99kG7/u1To7uPsz1VnJ4FEnmaaoLlZFs
Sq1xAYs7qFjqarpkeXb27sAv2KDFP04T6zuqESkscTxLi8GN5gN8N1JSnIng2kuFybmXSkAl/77U
yZFY205VR72dXicErog1xYLK8erRKFOgWsBvG/32QjF0bvCkfL/oSdHd9a3Rd5YDauzvORmEWKKv
Na/HrgpqZG69Sd0Xbq6un+Erh0MrLDW1laBToWnG0V7BA3K294ryrMvhOhnvf363zh7bBja/dD8K
Z8mpI7Y0kcdSymZ8K5XaIrM7NzXvlXIfhYewxfscorJk37bx4xjdWjaynZGmGNas7FvrqHfrpsUJ
5+vCZzr/Pf31mU4OnUYdZbPVpPQ6MOVFHb1X6rRsm2Clocav02bVBPisQxuQjHwD9bJp7HW/4UP5
0SrsCEVrp6UPBBHM5eHCJxNvyGkJL2BRJoiQJyh2/r4U2xqSyewwzUXeoxLiwxdKlpEPrpT5X3Jz
ELERgt53cSBw7hz+fuGTt8i3xzqqpqK8nrEghFKgDE8iDpG8AxYL1iQ/3+fZNcloDyMK5qX4+/39
NnusqftGgaAvGmP5xjJSkmcZsdywRH6+0vn7+utKJw9U1tsZfheTakIiSOuC3kWRShsEp2yw/7tv
76+LnTzE3NLaZAzh+KV0etpaQjSjxFTfmLjquyZ6F+ThDs97RDg/3+XZ54lxnK1DSMEw8WRXldtp
gt7VEAqUi9A8MThio+EeQdq9ny91tr1llPGfa4nF9a35srH9lBOHrA+NDr8e1g2xwZDec6iY3GVc
fk09XXbc/Hcdh4HjNoN28kTR6f/9ytJQEOTsx9hBKmsWhoq+pswrF0LZbOyMJLpQBp9/qFD1GENj
FPTnQXy70TCOSWccKRFK7UmO9lSMivzupLsQp5gLz1QUAP9Y9qTT/PtSJy/OpLaFzBw/487eMh3e
erWLDeWa3l1EG/X+4FXwZWWsZ7h+gfEwE4zKnOEBX0xhpGs/92GYDAqWEQW5drI7SvgxqFrZEOai
9jth1AicYEgiN0EmEa5e+hUJ8z7S1WHBiHmn+simQ2YEBD7wxUzG5AGMe3kkL8oUSQpbbDZBeJY/
acBGo71So3ZTlcuU1jiWPvWqug3Y6ZzAghhMuKFierD71VlbjIO+shFuzka+jQmkTpL4I6Uu8otg
ldsm4uhYdqFkLGrcLROy2HUUIlnv3LL8VAQQYQ7B2nyDoLdJrVWLabnQpkgBXohq7k2ELdrZQ4Qx
qMDjVMYZ6TgJ7KQt+VVC0X2YprpFKIcnwKzKwh0RzQH+C/wey5CWsH80X7tl+LiLZ5HxAMv+Le4O
taHt+oKyTcqwza/2UrVvcdEr3ASVquDHWOzgdDq1ri3JCLeAZkeOFqFxkwN/oZUWHsYFCqmvude3
EhF9fdcgcSGe2yJlIYNfBKdbGKZgZeU1gqg/7juwDicu4b5LV1Iac1y9SvF7kRNoLSeL1rjv6wwx
4EhwH7QoOdyWU6stbaL7kkS6EtWehbJtpBLT95iyVD5BNsygkRuoc7KZCAqwtHlpdPlbH2dPVTne
5rdWmG8jpdwoqbQA3xLmE6HZ3JiQ/X2526dTtjSH/CkXTHX8DSTCECXN68jodng7mkb1avXe0vOt
Ym/q6UpvjgNccNjlWavilYoj/PSZCYX2pK2TFD43X2EpHTPgw2lE0OsfOwxWCbyqCt2ryyWgpg07
f9Yfb/StzzQEgA7Xs4WWaasJDycEO62GxhmhJOZ+I0pj6HIyEoogw/jwMxi3YYwTAmyCYC+F6QZn
VKP5nfFXgiCMae/hkzDLKJ4gjk/W+5h8GensFaO2KSSShvL3bJ8wRe+cGcGMRFR3QbpmeV3073/o
mimSMzgRSroltq5AE+TwDqevTPJm/M5EvFCMvkCVUW1lxgKZbSQm8/JBiCN9kt6nJN+E+T4kQNIv
p3stdhiso8dlANRpB1xDdCN7huMR53sQscAvjilW4hhauAitnPm9bf8UFOXgYKlysHdOJu+iCg6P
T0BPcZQ6yP2+dZXkaJeiJ7F4QafBkOAlLAIAatx3p/Fz4FUlrBgQtdWllVCKcvGUKARyezvXsh7S
W2PGKprg2EnGul5dA4By9UnGYY2VJWLvqylfms1u0EW0O9op7o9Ha6PCytT8Si39L9pPBDCokuZt
2x4nNfHS6KUsIi8mWrtIc5G4mEC6K0nUDoHUgV3SAb0H0nXxn5Aud7L5AETrhjzWWXMF999QsFfo
9w4K4gAUNpD1tU+WuhPcmvrHxKsn6dljNqIPHW5IgbKwaUBHg9IYCK/KrGcVTUHTBdhX8WLr+kqV
0tcWD7l6bcnCGLnPSOl5V8pgpRf7gH1mbKLFIFU31HAVKtkEbjDisLhMln5yZMV0Gns961vceefU
11KNfognWifbqNuNdrzLAxNOJ/Hg7f2kXrMlMHuTpIeB8UitFOuQ35FIjyYSuBQZi5jRjuvWGT3O
R3YYlHAtrH2+Q1683oLgxMrETGViu0Nw0e6S5xrb0uqhcSx0Ma+jYbumkmPc/UolFhElkNakEJSe
UoyrpCMmIK4J3LD566tNY+71VjuIzw4jdREgyZMQv5RU7Ka6ma27KXvTY3kjGTURmThVwUGobXY/
KbsLB159Pa0WWX3vYwNV6W8OHPhkwGGWQIEe1lLmIPMoOrwHJhcb3oV4e00ESTIOuJlwlhrNdCsO
y3l6qzk0ogFv52opjdGOAXSDJM+fdr0fbwhVKTERjHpjk5ifM320ow3XjfyUOu2KQuMW/qJiv0FK
DzrD60x8y+ON2qKb4201ywMuQHoZbzIdi+nI9moUVcWWuS9yYs0L+S++jqQV+YRDH8s0WxgF42OY
k9IrrHYSMil47OPM0Hy0b+vZ30n8HPFYFFtL1c8XSqCi2Xs0eTuQUxvdcbAzLx3hbzqLZH7At8xi
4i4FOCZjzNAdo3YNzbiZDhWq4hhbBk1HUpLsZnIZAjm8I721kGQ3DmNC6HVvxH4fExKvLerNXGzR
RQ+1vxDrLlH0nanxSkTWlY+JQm40S7UlI84eyU3L3Ez7rWW/Z8nZ2KrxbFc7E13dkCE4cvK9lDsb
pwg8Jwz39mRt/LS/HTnmKlbCVA/0dDHSofAj6NYxxud1+y5jda5wvG368S7VvBK1n+K/l8mxKMn4
zlvXJJSgaA5NC4liG2JmxoD7lZfXkInxKL1p0ndicWO+7VXTY1FgCRWZnpzKCyPN7qIs9vx0elPC
2qs1nQxpRnylfzt11oMsFZtshkpY3YCOL2wkd5a6n41XuXqdW3TjoMQd+EBj4FOZHP36Nc/iXYty
Uo+xEa2MVYUjWZCNWIqOG3KlFg6WymJrTdPXfr5RsCnDG3hu7YWu8hLqiogD5qDYm+1Tm+CrNH5U
rArZJwbgVuL86FJ8uaffOXtfbvWuLpF8gSjNMTBmSqZVcpeamMVk0ZXvzF5o5p6KPQVWRetGjVxI
Gy7cDE/Vc0RrJadCiNI3WZfYidiz4haOdA3HZyBFoKSaAP+CGs/0F185ozUgOnldaS/LYIAJC0RB
BW02yS7lSlH8PPuHjwaHORdWEcJ/tOiNxeZ6E5FRX/fVTptJnVXRgsYGWTwkJ4Ro9yff1W2fdw2J
dfkQtnyOFlUltjUtwdZJN9yNJAHi/LrA0Nf1p3mRNCURMRiTzMpKYuUE2OBOxgFu8VJyu+loaenK
nMhVsLBWta6k6tFX11Z/N43OdREmCERXtpMLG4+V4nzSd90Vk7ZS+N0KyRu+HrB3bmy2woLsDdkf
vYpHHBsG9sVAa5WxtgvWiHUXZl6vyARHwHoqjFXj+EslkO7nSHNb0Mc6R4jUvRhp+mIVeF3ZJBun
4VNPNshURyvZLLb9XGysJl7YSrqZJoJ4RyxCahMb4cMQYvgeyptW6VZyUW8ta17lMchC2rOZPfd4
STQ3URNuwphmm3qwr4sd6rHHNPlwRqTCg7Z0BAZ4LxkfeXo7VauilPeNtm7tdhn7b47yAMoz6DcN
OnsNHk0Yqe6ovQ4Ex4S3qvww0hIGWRmQfBYsiExdQG9A9ZWY+JRU2TIrqHMV3jk7WuT92p8D/Mei
dWnLBGD5yzHP/2graPCEVs0aVjk5xwWObbb5EjooZo2bwlgPPHUdBp3etAu1CY/JiJ+NLy3HAcXh
7Yiei2e3bTMO5nwldY8E0fq54ln4itSSvqiLvRO/U6whqcZshMJevkIAci3WV4y5Q9Me7WSt2CER
3bHXmtc6/8qm38Pw2+5f2mmdouut1EeJjJ52rXWRW5GU13b5RpY/euXF6DZWh2bYJgqxvVPG9cCb
LdF01ArpiMOKs4icDuWh2SUuMslhET2Pd8pD8VF/Ou/x13if4bf2KD+oD/KDdESYehgP+kPOsRXh
8uBGvju+1+/aF1vc43w0n9tD/z5/DXfTLe+39aU8WU/1vfPUH8Zjd8fK6d/b++DX8FC8Do/DYwZx
/vf4rgs3fBcNNMkA/A5lSUDJ+B68Dg/+R/Qyf+oftoh5aanmjt2D8dndDY/To3KMXrRj9Yps1f7o
HpRj+xm9smcfy8/8s/6UXsPRHT/b++Exem3fu0fjqXnwn+O3/JM3c47d6oN/1C/KQ/g5fKiMeb7G
x+Kt+WRDwf/beq5fmg/9HlDO+V19GK8x6qKPWadxcqXfzm+ndLVX5XU4KL/C3yzNo35Uj91B/oqX
+oYPO342uat+xJ8zmvNfw9eIeDNCaOlKv6av6Wsu+MH4y3/p3/t3eEXKFw+KG9WO9vP4aT9zBFmP
0XP5a7pvX8uX4Kll1yncvHf5s79U4u4QMSO6/TA/rNfuPf8d8EW+yUf503nub6UPlc9T/rb5GqPc
zXkgSc59SL/VzB3v+I5vScj8IoXA4qPF7MFYzBXi0zm/ZpTBkZu808EY4if61/DFxdAWpb8t/gDF
Hrvzr+QdOav04n8pbBSqi3kJP0gfN/Va3Szaz5IoUijXHzwtTujsufqiKrZ+xXf+unvnd/L/5l2K
3PjV/yKwN/0dv0aURU+T+EWUypzwH+Wb9RQ4bvRrPvo8FPPZil3/qP1qPekqXIv/tav6pX4xytVc
Q/MZIso9+LWGfSMxH8zLns7VeEB4QteKmeKk4q1vvg3dk04sK/ygO9HiV0hqrI5jVcS1tle23wGA
LhNB2xs5FSGIBizevCl2DslHunXAKMkxjMSlONcmf8F4GH8TJlYJdK2EnplBd/Zs04wgE5/lw5C9
+mPjCfuFvv0SphhkLZXC8CBeiqoazRhbdvVrGEgl4HDLMRhlCliSnoQIu6KUon6QEtXFRwbAB/sO
ehEK9qzoNqJ3rbu3oLc80BGG/IIlFpaVhye1q1TNUqKirIHe9GZP5YjdL1znapljthKgeKY2hzlD
sRftUpwNcU+UK3sv0Z7lKOQQU4nme6gOIsTGrJdjvBPJItwgCi9Z85ch6Vk6oUhGSHlUwxA/5BjB
kIxJfSzsX8J58AS3OsrvjEBbzsUiZSSgkJGND8yY7JiWq/YuTX+bCgY6VbzQbGIXyk5o2YcS7SIJ
pajbu3D0yDJdNyQk41QAx2Hmm7RwR8rumdBikVFY9oL60a7k+6Srf02rUt2hBNTM6DHV2Nji5Uws
O+Ul/aHs6w8BEn2G5IKjYaZv9SjDA67IUzowtQgQcAtNnRjL2L8VGxP1UV1lmFMbxddAU6bRSctu
ruWbHPA8wg4yBZ/IOcebdB/4vldPx1RjTekot+kd7axZJ3TjlbOH+qAxpAg5xDAG3teV+SSHz2q8
VcYH0J/QLXWOMMovWRkW+GhJ2mcGkioar3Fa58E9vLzeNla1AbMDiTTfGKctSumJ8NN1yqMWxnmy
Vl9A6c7RPIxvuNjJyNC2sX/Wa7LHi2nJ3IqQEGbiAlH6GQw8Czt+u8zJsDDuoScWssI0bka6ES3R
s6vxG3Vq2l/Cq/+QeP+BO367lrjlbxCnMYXyEGtWdF3+6kYPFCm06MNgipGo7K84/wkIYk+dRrqY
LZ9FoBDwBtYN73XU/Mofm/IpQ4maYbQUviORMI85Wd7N+6BvyOuDCiKt1Hkzgz6lbzhZSdSsY/Ja
q0twmxZ3N3XhtzcNtUcckt7sPCtqvtDMnlrJWZBzL+aDsbUXotayBR2TVK8Jkp2DEykAdEYvEAV4
wqrHPlxn2CZKA1FiByNECWqMW2MEegyu7f5psqnOiNvqlJ2jFZ6htssZXKB23gJaZn+ydqAno0HC
VqyCyiReK+wNht2EpWoKsD1p9lpxdTnd5jQWJQ51BblkIzu01C4Tfr80HMsYIWKYvCiRyUE+eyLn
B4xxIVGIS5p+N/dUjMATgnzvczNsH8wEq1KnWr8PQoZQ5HBQEwvS0hDrb3Y9PLJjsWsnpf8C8aIP
4l9QkLaWFO6rSHtRC3oogjKjcWmzXCPN2rQj9ReoJWbl7jgY5Hp4Ql4d0Dzb659f00urQbzG318d
CYZ1MqBGts2rIRR0Wdyr8Wr5+SrnnAoQbvwFRp9MNmzJbujd4C/CVcBVqbKE3cQOu6BeX9sEptko
FFjt7FpR+qZkZAUu9e7dzm7y8NL6J4fnAjJ+MoDoE9RAfiJ0n7O5qAFx5TCjQ7pRyJvriB9N8EtL
lQQbyWoNYL3Tu2ZT9fpVnbKAetMtYdD0oeElCHUN6ou6eRznZ994kTidpJ7IwBlPtejKyRw3phms
OIDEzAH0AxCqgmRltE+y/tk0O2ZKwg6RuOUY/pUTvCkycaDVTodpiLEK2v4ho2YkaSwgJwfnUU7I
pH5uZn85DOYKPHOmnuGBURJUleUC9yRgstgg5sW73pYc1d2KV3fNK9jrtWCr6A5kGU62duf086bU
amEg4yiv8OLElaMIT5e4WIM1zgWuJvCZSzzlnMwLMX6xgDKRr7iMU+WYwzfdTXbrlcp+LjnbhrXF
qmhwr8na7jEoqyVY8ipu6aNGa1EBVYSFJQKjtgMUdARZZK1i9ZF1ni2NhzKycU9R8ZejRW+u0lij
5GnxwJPcfrh2+jfcX1yb78hhw9CkxpvbFH99d6hvxUQuridPoaOPFTyMCG+c5nJfmur2/5F2XruR
I2mbviIC9OY0mV6ZsiVVSyeEqkqi955Xv0/o352RWAlxtxcYzDSqu4fJYER87jVxeqcpd7bfrAzp
mm+/C2meTPJOKUlV5eJngORJEnaUnDeDZHcLYeAiUObTzp9TGOzUq5MJ3L2ApKvhXWvqV6V+jRmo
i4aQyA84cnxGIWIiBe8Slfb3R+/i5BT+pRhGMxme68OantJb3CmAGZD/k9ZZ+x7U1/9juiyhpfb9
wy4GvU8Pmx3z3GrGNDCBrjL3Js6wuwUwOtyIVO77J33gPf6KeYxJVUDBgn6kfr24/HySUrwkGLGX
T0ZIuYu4l9OT+tKUk3OJvkW3y5X8vpCbY3smWmk9tbpluQk25+LNh7g9QDdatViaIWEs/ngKf0Gk
mzjiYmjeyxltMOlPWCc71myqkHa+Tb2VY5Oa73V9fR9zro27dq071C/bPsdm8x8kFJnxD9gy55DF
cpeG4lRW/LRHpEiruNygif0cQJdzOswNOxrgCkrl5UNkTIfvl+giQAwXGZi3wMSwZJrd7WZdFJ1W
6tA+YK5DOV/RUEUvUcTID4SYaKDrmaDjhjmLVi6ElouXvqkgxc5w0gJVPIMH2BIg1tFDXg6RyFGl
XXqwo+twekS0xAQn10TZgZ/DRdREb73vrFvbFE7QNYMlr3v6fjEu7UxTAZpoIpMMQHGWImHn5wVD
qEU3TbuCR+gZ13BuVPlaz/ffP+iSmh+ijCh/2mxOEHKzxK/TspSDKIWnyjnqpMyw6GXrVihiAolE
zU/0lQn/Jn3uJlwAZFw67J+fPX9LP43MNKsYrQMdx/ARAq++465GCKcvFp61+KKz7dV1rV9NKZ4w
KMOgySWDAco5OR5pDxpET6F3UzIjqumU8bG/X+Sl95zdMy2qhE6ZwFJuQgEBBSgBHAQ1WaoylBsX
CoaLVzgamIKBDZiH/tXXqyYEuaj0ERUDaHzIPcBOw0SALNuQeAIyrDkXCA4yPkdkzAhdp10iqGEf
eCFlMcEu4P0AQFn7SGk+pWlIObdx0gBJ0SMGfWLaYDv5DzXu6XcTh1NmLwWhE3QMgJVxfOl6GWNo
ew/Vr1byTfOP2fqHrDGI9T9rSzuIoVwnwZlFWE3th61HMpGgzIbE577ud6iiXMHTQhi5CduDFV2j
qT5K2pMUtSsfBQ8QDbGe3LCH5RVaoBmu0vKG+YvPeW6D+FD50QryiArAQ71Ly2nTOvlZySWG09c+
PZOYX6C/F5ONA0F7pYDgM7B/r3q6u/j6sgJuY95xMZBCrERtmGvWFlQKIxQhT2u2ePeYbwrMPAtE
QNc6227U3N7xaG+sdABe1LBCFt/som1CxiIJUAtqe5NhCvLjSP/fU0DzZ+s4Q/RZ6Ri3XlXQMFOC
QFrKKLsjFWvgAqPJbtI/gsBR4R9o8CIFJNCShq2QseOPtTaLV13ZrZWQ+Wcgn3UEkfIsP6QgZ7Sa
uS8Ansgc1wmylNHUYMVX//LYIAlfLK+CrfkDVu/Em8TFmZQrrKUds3p2Vg1DM5Jo9vP3RqWl5QT4
n0k+AOcYSKIQuNLvBvuOvkGH+lzcP6dxw9Tvx4CqMUFeeZLB0xv0Y4edrw97L+TvMiSScRxmDip+
ixDmUkIZdSFwhn53E5p0jBHNReh+zfhvDHd2A6hY+hlJP2tm4sN9RhxPdaC1r/H0i83qkgnr9JuE
mJeIqVBSkF+LUFEUEo0ksQMwqShT3DRPn7zWp9zDvZQJYaoogNIsmucvxMF729orCjG8eQnUhxZj
drmnA6Ew7rWvk8dCp5MCkIRhP7xZprsYTVKtFnpI8txv6y7b5nF6643lsSfXTAe6GCYG1tSE5Kw7
n3+WH2bRKErw5bAAq6jWasj4kdojMeopGxS3dpBya0M3wB/KmPSjrxY4DXkAdu5oAGWZt3r+wKBk
K995HpWNgnCjTesgbdwyokkpI3fJdcCKVgGkID5U6Fevoa/dhEP2MrHojXSmm4Xm83noIBDF6yHZ
NvqqM66laW8zXXHkfpOp2769VuR32TjXCYJIbb7PrZcRZcygAG3sHTSPQGmGeyMo1qJRVYcMstm2
RXifpO1eYGYS6VfT9Bvoc3vLCDbfX70fUXueeJmoAMjo/KFZMkd+Z7paWWbFOC2eHkf/4NDIHFFt
GvbJ+h+veY3DfTQ+1CE2w0dWodbefPXENmCguJGoZRep1KJa++v3oMahoYAAhUOZxTzGo3U4TRKK
Js65oHlEr8GWRDuNlEsJl63QALhffCJ4xw9xNLjVX+NBrwZ6OaRFeOqt/E7G0VILCbflKTNMZCwe
vPAQWHsTr+PG0V3FfBXAJ9FWM/NmJeRz8UJGFOJJzpAfvVaCcCvdDK2OLP1WQnTV6v/E8j+YIUc/
8RHSnEc13iCIa+ZXQ/qi6S7/n36zddR1yyxSftP6vSXtSxn29W8dd2pP0veWeQ9KQLC4YGln08/e
6laJCq5g7yurenDWYYF0KCZ+CQlqG2WnwvfXRaVfjZ1xFVGBSs0Pxaj3fjzdaw1bPjCQvt6D+D5W
iMrKwP0n5PdlPdvbSXJLJW+JlqsHChxBS6m4Shz5JNkISeKMEttIy8I/7+4x5NExHQjwIA1Vy62Q
QCU7zrg7FGZVQJgm+rAk1ApauUJJMswlARD4cNOgayu6zso47YX4tHyctOKo6P3J1hTw+E9JaB6r
aN/Iz6pSbjOgZQXYmrHaWzlyTiWXdy7gInEP1sB7cF6G7nG0tRt9mJ6cIl6jtbYtdW8zoX5skgxr
Ph7ZdKKc7qrogEPS50aWtUwEQOBfJYzoavzv7TRPk2tZLQrTw/kOBBE6aBVAtSrTjs3N9CRXyhkI
GzTagi4Dww97SesaHY9Lu5nUmCQdgitss6+72fGslMxiCu/NctvjN5R8/IdR6wbn8xolgJacaqM1
O98gBm9kGzOdVf+epW6CeDHTyt/WP0O3yp+cm9Tkwt0q6roM3U7lFx/0/Krhv7NdobsJQsev3U3z
C4Dai0bD2tXNDUU78nfjHx2xzhXYAfXZfLb1dfMrfAvf8nN7zl+yG39Y3Xf4JZfM1NxpH74YJ1JK
n+Ek6NgXuHfsDqlZNTFTdAYTq+LX2J7l5/EW0OeqPSX34WH8rYJFaRkEbDqG18rKeVUTVzuXvwsa
kok70QHCT6N/MIHiIWOLyDBXVssweNXs6U28e86KFkdFIcXYWUVZw5UwMcBklp4MkYR3nrZ+SOx0
gaV1r/UPzF8ZBCJUntVbdpWVbupgHRO69E1hc4SPTrJW6nuLnAxDXFrl1wiPTYY7knJIuB26/i+G
JAp/1tP/cDVtNbEJcJGmLYLqirVh8Rj8XTEAe2b4Nz0b0Sp4s561H74s/rks2ox3gEtby9UxvzoP
tzoQy/4oVTeh9Ryr+6pd2MkXOQzmp600u4oNM5eqsU7oNciY3G0kf+dxB4SwGer3EOKweuO1zML3
Xg257pxLZxnD2qCv8GNwde01ZgKNk2F2+j5iXa5DP/2sWaFi2EUlZY0PYawP1l1w7YWuPIF747bJ
cH9QyXcdh5k5kFQyM7q5WhOe0CjWmVnrvu2GkrYQRJfO3Kx+sZKksRXZR3GcSeIIukiUhx+ixwNg
k4X5wIf06l8REjd7xUDAB/u4GRLYM0sffwN8dFFbqox+j+AIiuUKQ2jV+60gCSFrRJWjJ3tHn2xx
YJ+gQ07+L2gKTiVjlDK5FjmG3VFqsFUVZgtdKwO1qdAuxx6RJNdurEOdL3HR9YvRnZsRtyvNhMY4
+3ZK2JUwPPBXq6RXi/aOXDwRFZJ062Qvljoyl7yVyK0wbbT+oSoaNA/17N41pCustFfTtQdQQQvX
cfPR2s43YlCQtjep/kCgMQA1g4ItgBayJYz7EP6aJ9mbQa45+Mzc/FeTvL1Vb2pvjZXapF4RqdzE
5kHDc1VicgUGz2+YhS3wHS5uEBqpSFYh10aq9fVS1vNAScJWzoTkTYr2HyBARpjsyUXS9+UFhjOm
wXPHQ2q2OfQyNZK88mKhr9pTzIAChULYoTjeR6+qfKoyf2EYIDb3X9vRRj3DgXJMX2r2bn6UKzIU
60jQYPmWhg8k6QphPxmuYP3w/dn/MAedP8wSz0K3iQA31xHUuJIm088R2rF2nr4t6j0dPuT+y25y
1ZRxmSuHgJP9lV/b6AUzX6rzg1k8jjEIs9c6jegaI3p9bIkduGEaDWFiZ/knWtGF4iaiiCLUHUtI
UE5b3JrVc5++KKXlSgy7E8xVmnpcy16xNRksmJZ6tAZ/V4EXVYN/wXOgyUfPCZ4W6iezrLR0Mqnr
c7YMBnig1znIXCj0HBe9iy42fqh8OY0I7kNxmp1Jw3eaNGEefZKktap+TDv6jR/sOwsjOrfujqa3
ggD6L+5MhGjRW8F2z0b24euRUEZNkoOWbSOPL8Bim/Y2mG6YIdvKwoMunYjPD5rtz1b10OFP01Cw
mgSbNrnzYlJU9RFssw7eGOGZhXbWpSfaKAsaYj2Bhc0+ndlYmRIbyLjRo6/HR3O68xkHMBgoQPfQ
uCvNhZBwsaVF4YLQqK0o2LfPkr4Os59u6NFPQcLiiopJQ3chuZctaS2Hv6BQiBKeqQ6dH0vCFkFC
Zfrn9yfTFsnA/GTauoZIkAhJeNl8/Z5SoppxXlfRCTz6RLne29k5ZobMlPWtYgCa9+kqxHpF7WWo
ekfIbJ2G3Zel3DZ0UAWFw4TNggtImRkHp30c6vu0FXqtWjdsC1pdgiHhpdJ15ZCMyLuW/k7XnIFW
KPTjaY1aXbrvNFyaPeXNK5WVVjsMx/VTr0vAcclFPc//lWAMxLQkHi3MPVClBzYMopy5tQmQlQmd
Ur/F3YMALVPO4VexlnA580C24EnmKvhhANwW8Av+LSES4ZVEScPfpp69Do2blAmhBvbfmO4EuHgi
e7Q9YKaZYSEbbz4KQHbmMF4euIFiN2Xe3GSENftcjcWmUYt/k8F9+ij27JA59mDW0pDlJ71T3Q4Q
kA21fNqMFGedih9Cw32ZjFv6+ETUEMxyYnVup7wMCR7x4UYT0TXu8bIodnEYYdmzZJZzcdfQwEfV
APE0roKvu8bqaDn6RRAL6XWII2ilCkkQ2lDf786lx8zuAA21NHDyNDlQ1qu7Zz/fVhiqKs2/Ofif
3kZ0Gj61dUu5HCqzRI2Vgy/sPOsX+vXAURgMcOxDa+HY65dCLwfuP6s3C/YyHcokHRIk8uU7C2IQ
Tp22thFy/GY/rYy2XKedvirt+CcgiZuaOh9vU5zIHkzm0eUdqjRbLIe1MN8NbbiNh3JnZW8qI2S/
l0H3qtuA40JDfrRGoVRFG7OotRPvNJaPosPbNCSez9g57K1Jf8iBcDcRJglhsdFiEL09ZY5q7FrE
wlA18pTXKVr4rksLMAP/aDlDMXmkj45ORY7VRveSY0td3Sn1I5yY7/fQRe09G7o6gwOgZxA6v37d
OkxNSDqIhIXlE+nqQPFqgAC5Bm2TTD8j/yqWBwD8DVDi2qWlHnITDJOOK1BOrTRuiu4xxHENeICh
twQg5YoGeFEmV1KM0cOhxIRHoYeqws8RBh/f//oPXuRf9zPUQfjVjmoTI77++om2vZ1UdXSyNJJk
Kv2dDtwLIRrasKkBeuqtGY/RkpP34mPFF/x0JFrLKtIxEIbKjatUh+ah1rbWtIYFFtLVqlfBFV6q
37/qxbrV/vSqs1BkJ7atDepEt8A50yKG1ha5Y3QY8miNp07WPQX0zIEtCwanrtLkoHkuTJE8L9xJ
4xqots3Uq8lOISqdjfO+8PPELfDXlxAa2CRcFEJzlVczSMxBCmjTGUHtSmXFqqMyUrQbqwn3jnyO
OmKQvEIkNEwaHP2ao2pDPLor4grH+hjCV+HSWq8Cb9sOb0bxGgfdv0g+SSX+8xNnm8Ucm15IPYen
MbtGR53ZPzezIBDSPP9+NS5OtT8/arZBhqouOy8T0zhz3Tg7GUR3cPDUq+gn1b2un6oiWBmPxcu4
JEQrdsH8Mzi0yfgA0Ijled2iDGGTjaaf3ljxVgSgBtTMpjdPbfMPXBGEGxde9MJdhTkAbvYAKhST
WvDrScBEMsgUupg/jNU/uPkeEJv+fXo+uu7d3UJcuJQO0suWNbJ5GvvavAcIlELLmgp55Kpcd9Ye
boFUgb/UcSf6TWXWWdamKMWsXIUCRI+EBsbCdXPxZT/9gtldafp6bhc5Ikwi6QajEO+wv4sRj5wo
uBa2kCGi9+xLfnnd2W5NqtTELA9FYZRSVNqVYfonAzSvc3ooSIWTezeCypf9g+AoC49h3xnXLR19
JcDbRd/wT/mxeqR0tfMtuOiWNdMYyd7k2lvn3Yq/Vt/hL/AXbfmjL39E3gNMSximTQlDL30Ab61M
CEaa0E+hwOaQKLC3HK78TsN6K1griXFMpFv+ydG7y+MfC1tLxPm/FgCRezwvZApjbbbaqWlnOYZ+
ySnzXzmuiPup9DG56NIO4rK2Q2uMFCQNnDUaBxYqbN8/X6zvd4+frb+PP5uUSuMHGMMKUzc2fwTx
eUrpEZsLQrsf45/vnjU7RTnWYbHS86w0ODv6nwxoZkJoGWtK8gwjT9rGgFUHUHRl6+3C+BSlAQ5/
PrRfYM/9Ui9S5Kfzn6OINUfPkOGZPMtfZV+Pcbuiv2grR3V4RM8aBD2Y7h5rMGBg1fh/IWy39MxZ
Misp3hgYRpCLLBOlB8+Wd3g3Thr0CZySmEkG0ogjs7qQa10K5erndxVx7VMot/TaKfWMUJ4qR8iM
Ws/0GdOGeBPBP5jOoNUzxAPSJc1j5fL7gtZAlUQjfZntbjUxU6NvgUPbgAPzKz9yO29dMDAgTrc7
E2Cnt9DSumSUxKv+95GzHU13tcHCASwMwgo+Y2QLrCPCZFyklXnWyxcOP4aFZU5bBrfjfIf9HRDX
70/V5fVGqR24IRrieIJ9XW9ZsoVzBf5QqQXnCIP6lOlFRRUM5wsYtMV1IwkgmlO9dfKSSPelC1z5
9PDZJtOVwshKPHFP3CeCcmCp9QFQjpHtkJ2RTOt24WUvfmSMahzVQHuG7vDXl62ogyNG61xh2h/j
RoiYUEDR9JKjYs9Qfnpj3vz/+chZ8RAEDaQTbcC5idRUr4GVYG26GVCeA+sXJy+4hy9KkmuXYpXy
6T2Nr+/pmJkiTM2AdAHJSBppneNhHhf7LIdzrmXMS411GD6Aq8eSi7lweqf3Ohan2UHo1ljRdK5z
qNCm6mJjmRrMRvmxlsO8t6hXkUKeuAHoeJsWbBV6Hk3IgC+Mqx82ufbC+l3cInwuWdZtvtu8dh/C
CDPsEl1Zqf9ZWbgzyofCfszD82BvE+1gB0+GT38FAGWyzRj9KnetcuvlN/HAbHb3r36Mg14aiozA
umY5vyk14+ADHTnhSbfLqoZRJYx0M9jmNG4z5VFRJ7dSECkYvdtJka4izYASVTBZeDOSbD38jvLw
A8u38LvE9/wrQKA7+79/11znLKo6I5oMdPX76Jgn4R6gklJVv5KgFbJgA/wBfZdk8VNb0Zubxr1f
7wUeSOrvFn6IuJ2/+yGzA23WfYunCmL4sDsmXL7hU+YYt2aHyVkH0V52XmlUTMnGzJeAhZeyEyG9
+3+WYBY3hiyQg6DAig2yQFo/iVJ4UrxVYeNuKLKUekV9Izx9A9xbG6tcjUxmv397ESL+enmmBlzp
oFcB0H49daHhIVGk6kwylSPHXKfY67rHjsHZ989RLxQVQnTUwttCExKGs1VG7bkuhpAqWzhYalL8
IaCTTbFbThV6/d495k2QzNF1VOGY8c4SbLgu1M7Qpax83cm/SNfGFlH3DKeqgLOL/IAB2j6hVccH
korqQ5Va6s+4p1mRdvj+BS6daUQglQ9ZaqyyZ+lVoMNRNyZUkkGbKPWdkIm2mKMA+QjfFyeZl/LG
zw+bnVlHCjSnU0go8D0XrfLwyCQOCY5FOdNLYyMVFUXNUizuBsWcRZe+NspC0ajy6sm5iRnGB2l+
lRsooFtADHQgldTju67FnypQN8jquL6qbaIpgcnOtVuBUpT9P60MFbWjjS0jGaOUKzXPt2kmo1pz
N0TpT69vD42NOa2juo5nb0cd02fVWDelssXeZ0qKaxXq0UrVukfP5LNr9q1VJPvWu/X98QaN7k0t
gHdWDH9tSRf44loj6ebgg46F0zxR1YKqlnCXCUWwQw+JrK21dqVyu4gjvgSnQt77v0+aHQHV9mu/
rDScQ9FXDIJXpma7CTyZZLV7HyDDj4wVRXdjg2fKDuvedYrOjdaXGz+SNlkRbpiPmi3Sf9WAuoL1
0yuF1SlIzwKapiyuqJy+uXOrj4CnkMdw+NeBZ+cIOaeoTbU5pvJjt/UZweP5S0VPFThNojn33iMY
pi1ibvRLt8vnN55dcCjYdrY8qiSopcoU0nFr+6psi4MF8siTGgbzTbR3knHTlfUuivtHVj+rRpI4
uL6oNW0kIerTvUOPANDSIFPjr8En1cBBiKHJOpj2PlCerLDQr27XYYdLd949JiOQ1GAzhI8JkjhB
J9342TuwfzmO7ny7ObSGtq7kdINsTJQj9oKGhWjg+8bL93fGJUCGqlkmrTIMdWRl3m4wErWuFBX4
A04YpyjLDpr8m9GMnD/RctAUrDCNI+P7jQNvIdkDyN2DRI4QQSKnkxV///3PMS/dYRrwAhmxH7KS
jz7upzrFK824cOo4PTWWt6oMoDjeI1oFrQ8jctwVxk5WtqaEcM8VszB8YXSlAxqAWsGaBnoRAKFL
V5q6zipB94pXsHz0EBwidQ4sEvOEX5KiV0LgnIi6zmv/zgk6xqRrBcDSGK9187pNf1N+Gfu+2OYQ
3uoe75l1nLp1utWKq9Z57yE1gmo0K7iMb62dPySttOoRKlLzp9JkfgYliyA4Vf5JR2AHsm8Pi8VW
AcYrCEUY0JCDY2ssdP0+0BfzMPl55WYb2W4CPQj6rjw51Uat70v1RzX+zKqzZePi5ar9RrJe9PbG
9B8cB4klRil7W7mKAzHkeyytrR7sTX2dvXvdznDcrnzDT3Dq743wTC1c99eT8k/oPZfyr9D5YUNc
71dgnBe+/oVI//kVZjd93HuFHvlGdONpYEh+N90bV8pKjRaW6gNH8d1SzTIKY0zkyqZoocG1q9Ba
GvU7A04/hLN07Lejsx7acT3KqhshSQS61K3SLcpW68m6Z6Fa9HQNf0RBBukC2bmCUHZs9JtehcAj
rzygX1IjAbq+8RiWGgMw+RTo+R9leBRYBAt4C8pa2HRVIMkU+S43egRB81WCrEDiaDcpGFQebZk9
k5wU+hxBZ4K6YawMTVoZUXwcmx99tcRruKQqCzNNw1njQzdcmxc3gz5mQU72UNMWsyAmdkwYyGYV
zNLhkmSN+RMNRdV6FOT9xrnWC/B8wRPopKSQX9NggCn//v1+uCT2Tb+Vi4CgZND9m/2mSIdeOAnP
IbRdiBROcW6dayu/oacd2SsN0rpfIKVwTH3omfsO+jF2nRxaX15b/jbpNgu/R5yh+cYRPWesAMhH
jbkjpRPr1SjnuK+NsqgAGFyXKATEw05n/CrYnyaAkv480jC04oU0+KMk++7hs4yrVIYmj2kMnwQX
H0EmaXhI662GK2a6AqbQvxno3QTXundsHUD2B828wje3e9UnBPBWerTwey5vGA1qlQ27AMjS7LQa
1ohqb4moZY84hb3DDNk0tpIB7te15LP16Bm3EdCvX9pdy8hq2mnCs2bXZwsh42MO/te6fPods9Os
TlFmSsjEon+NlBmdNDEyArzbj/Fe7aSryRg2cncOiVmU2x7eGaJsCRrdjdTXSUMIZsVkaQRpbe8s
/TF/S3zlVPXTFcRBHYd7ByWGUM63qE/tKXZgFpHJQHoQjFsTBrwxPSb8n9IccMvxTWfQEqbtJq53
sGW3tHj4K4iIYeKOaDiMCI6h3YROjvzkZwhw0npEVoHnCOZNq52RtAf3EWyr1HoeK6g99pMZ/dSm
2wihyoriA0RIBZR0lG83ewP8bAv8HGxITX6bWi8GYNyw8dgc0OLz13+z/z8t9ew8OmM8laXnI27g
nHUTeQF0Eh1OPgeBpbXJkoB/C4UOAQQAIbfw+Et5MCgV1RIjH9n66Px9Sg7SbGqbSc0/LBaFOG6P
6aZ55dT/kKogLhjIUNzsx4qbk0+TwlLJunwHWN2GEgbNZOHXfKi2/rXxcG0WTT5yJ3nW20xqPWnV
Holgo3I+yEgDeoyBL609BG8Y7btKhrJOkLp+8mQOd40ElIMspCx/IlOK/qXqmpLMp6dBx8jeBvpu
RTlKYrf9lG3bgoZpOLkpA/gi/G0a2iqnGz6EdLkgWY1lsiI7O+ERc9V4iNoV79Dg4b0M11NgHgu9
Aw0HdiZ0jnV1HdnDQxkrJDRwkPpi3+vMSLk0O6HzgitCLTNdbVGhUg5FU68hNKkIKOxC9rJW/GnQ
V/V6dTMVMAuVnvA2oAQ3rM5x68Ahie71iElUYLkDqBoFfoOBOhUbXxsTRrWjKwzu0k52ganQcl/D
/FqLToHJgWzicJPl8JKpWOXXVnIY8r6HvroWUplB0m+d2CE/0ZgT4Oug73ykloJnX8XmMuROoW9V
7UJmRKUqbXXzEWqcyiaQ67u4DWi1btQ42VjlgMRTgvZGg6qKBulCh49yp5XJ2mxgDceI1pAqjhrj
e0lGI+dJYG1TK0c5TtrAJZQzysrhrdSgjcT5+vttdKnpANT/P5tI7PlPezqyy3gqIh+7YUq6SXSp
UdPnMCEykWcvixXepSNEk9bBQcuU+Z/Zpa2ljt1UKUYkTSBkrT3/SGOCkeki4/hSIs+0FKYzjoeW
8jEY+PRemh+NltLyIJxceCmLFTbyI8OsDABfVy5dDZeWERQSCA/ZMAx9HpntrolVxSrhV4+bmDZN
mV+3+fv/dOlyh+OJUA5xunaOgYXG35tgpqDuZ1p3iYxmD9IPZDXff9lLK2AKfKS4qYSdzdcv26J1
JGd+gzMJPAcMIECvK917KglQUdeGC9OsSwsA3Zi5vzCdoJ77+rTBGuQmze1YuG9wDPP0luaPBc9G
yV0LpdAlp55LdTNEXNVQTVMDFz17Xp3JeWRPJcLsEDCQTmVulrc7J1yyt7i8iv99zmzDpm1p47dL
1mP594jsIZsgcGYjTYQElcWFAHexBfj5rWa5hGKCndAnbLC6pscr5hqF4q1k3ujZfRpfU4DaebuK
E5DZ/g9+idFcB/F90m6TDCXR+tbR90621+VbjDkHiBXWtBtixBHfrWCP4cg28AOUFJfUjS6hMKAS
/HeJZlHZLhFWrmKWqO1om/Q7X4aWegyie8s75OMx088DtIYJeVoquaJaOHqXbhQBwhBW6VD658oG
McCbQhdWXRx0wKCkAlgbFcHd4o1ycaYG64ChhXBRQpL06xavtF5VlLBPTgHYG6bloMcp7Om5WtO5
KIszbBEg+d2kbr8/yLrYY/NAT+cRmLWOz5gxd/6uJ7vKVSUGZ9JJZNuMcaQCB5l63SLQUjsoz9DK
ksGnB1W2MwiE+ZXkoNMGpXSMrbUeoMoqPamYgeRpck2QWenV4AZddnQGpOoI7dqgbKuwXxndn67p
1l6DKq1fHJCE6xzIOrW8ggJ9bTg18AYY4nD5Kx2wk+3fgN7f1T0Uow5a9tQvfNyPCmv+6haWPmDP
qL+4X76ueeNPXZFjWnoaW43Eowf01KkbG1yP1Ps3pV+s0zgW+Fh04+h7SC+CbtsDDhaGMJWygZor
5SiTevoGg2zS3wG0OMuBPHw0GPclCksJsMPvP9ilO+Pzj55tFIkzLHcZ0ifIm9YWmsFM2bIdNn0o
8wTpwp1xsUiFHkIBhKoLyJ1ZBA+0WkNSmuOng+1CKxrMv0kC1EG3NuQ/0MJNB/xy+izKhexsMBPA
ai2xCtesd4ItDCM9L5ZK1YtLYFKZgcyVmZvMrk01HRhYGdpH8AG03JhnRPmQdRZYzu7p++UW98ts
j2j44yGFqlloiM5ZvxV8z8iwcJg1aatFQod72fbrwhFkJmMwBMD927Hnt0zWyVHa2E50wuTYHhBJ
OSLCigI3hVOJlBnJI/KBoPQbe71sQnSJZcHTbRHJcQLBeuzrKYDXrBsT+tXXwiUP9MYKpvGqlKGn
F3ice4hnqtU+cq7BHZJ1dmgtSofv1/jjEX8tsqEiWEs/BLzK7CcAd6ynNNC1k6//M3jnoJY2yBW7
vlKf6wyJBaPHWOBGs6Kdjyiyzoyukvut1qduMT0v/BYR2//6LaaDZwXTJhozsx3fdaNa231Ynepg
3Aq5YuqUFtWHEW5q/vShwwG3ZidF3mOJ28PC0y+gDTSO2n+ePruSVE0JsljF346RpJltAlq99bDB
q6CWbvqTqD6XgY4XgtyXZ85uFB2BOBOaDZm5IbmRnGw7/H/V4N2XfwxWygy0PqX7ZrxHm13Ibtl+
fsindA1jH3f0AnT2/3u2p2nCWNmGuIXz8XwNyg70NDWQmAiJhA8xSZwEEWor7sgufdr23y+6evGT
wxDTIPYzWpzjBbwqG5w29PP7sUHCCKP5vaSexuItKW+69LGgOtKv7T+hdRhjeeMgyqvfZ8VVhdJY
d11md4n/hpZ3li2FJzGPmu9EXdOBz6E6IFDDXw8m5k6os4KRP9Ho14LXpj6yGlqxpkPNmBZxciQv
fXg84NhvGdaLOSFuL5wJ7owM5Q20/peG9Ze2yuefNPs0MN+aZjBhZDWJy2B9NamPppjHPi4aTIlN
99fLo+NHWAZhZM6JQ+FQpmYz5OZ1g0KK/pbglt65gLn09B5Y07IP6sU7SCfPlOnHilg3ezUMrQon
SYpAAOYS/yVtQObJ2jpfTavAuBm0M/JGoh8coi/jbQRxwlwYV10aBnMRO3DPZAdE2RyIG4VylNe1
HJyEN06oDa4fVlgdCGJoto8S40DhmzGZUPYDHfMyNtdmijAkijGdc+ih8Xhkp862JoeHaQh9PFRu
hBR1Z8P0Hg7k0hub3tXJzoqVUuZ7H8eYqDyl3S5gNphPf1qnQNk7X5t0BY1Q++nDFBc8oynr1s0A
YBbvGOi6va0uTC0uKYtqJvGHCIv00F8hvVG6NvN9KbtHGd9PHkrGEP27LO8GaVdHh9F+UIYrp1o3
natcycpVPu38u1jDEvGVlqKC3nSrPxQ3kXGUnBxN3XQN3b0Lzvnw0/evfOcFzfkRnR24tUZ4hT7X
ykz3yXBMr8r995fJpX37+UVmRdbgIRjY9WZ2avXt4FCTu2XvMgz10SQif84X0nexK+fH5PPjZpFz
CL2gzhAcE7sWQBxdXexoehnbofrF6JcAM5duJKp+0LzALTFunr0c3yhAzW6MT4b3orFrnEfo1Kjo
vmnGHQrLtdPuNBLef+NXplEEwjyRaSf91W/JC2mggzjBktKfBfGuerCrvVK9TYuCX5cQ6l8eJZbg
U2snkrxe0UPasJBScNnYKPmLsGBCnrLJjnZxhqOXegdENfv8XFe7f2M6K0ZUNHlwhYQyObv00yoY
srE0A8GcshEwUrN3WllWfKeWqCCRWC92zS4hl0FAWdaHoyccydkj9YK/6eh6ekorDAXwEpkUBUfs
F1pKUqU+6v3PQkFBCaQpykbk2EJjOZDXRv9TT+7+xenBhprob8Lx+LghP61+0MtlmAorYSRKQOcz
MuBzU1ugY8eIUV1SDlQvNHpIbKi34aTjrDunISJHaIZxY40/4tXVeXve/kjW0fbHYWeuEePfbdzG
fdhT/K48dynpuBhveEdalZap2MBfvm40VKzkvrQ5S4zb6GuwwT4Kq4Z+xpGOmkAn8OLq9KYVb50G
wII/oDL4fr0vxfP/CTcmyY9jiPX5tN6eYgSZ2eHEDtOTfiKTJMrJ2N8to/wuXh0OQ1jdMAiy82Qm
RxhiGDskmoo4PJDSIUHrtedoMNetc8C9qUl/Y0nQv33/fhe/76enzoJ6q3dWZiL8dSrqjVGfadJO
vvBV/f4pl4DgGrgiOje0Qv8XZ+ex3DgSreknQgS82QIkaER5USVpg1BVSfDe4+nnS03cuSo2Q4yY
VXe1ugSXefKY3yCAcXKZJNdTM4yz6gAkduWUt5HO6N3ywjskWZAIxZegu+Txff6atF6FC6fCkOYk
a2+DkQYlZPxDZoPT9KiVN+NwLzVYxTg7MQKA2R2E/z/YZIGoEeBaACyWfXIElFCOzaywqlvlBVmK
FInJwitLF0ZBin0DjqwXXu252pjC29Koi0nMTnGLCWiccdCN/EYomCxIFOUK1nLT36RAoGZjj8Va
NurXqvKoyYYlfUGq5uc7OHfC2jJZKP13huKnDQBpISuzFg6ElON78Dhhhfww8pra0eovLKRzy9UW
Ugf0nA1ZO6WqA1nW41TFEBg1DugaLFdD2aHQ9vMTnQ34X7UVEY9T9bTin5tArQwlSFiuzLL6TRbR
0kLijd4qkSilv0MgoOEonDlRNhNQLtAzaosL4aWU4ly6BDXIQYuANQz04N8A1E6t2cUxfAYaS4ta
iFmCVG3KaESZ+TplrrIkmwtPf+6Dfr/kyQq2U2sGIC6XT7mb/XV87KR99Vhvcm95qFfHdDVuZQB7
vnLMLhX3Ihk7Tda+X/kkWZPlUKqMBtmiIKl2ARo3i47GvLwX/HKIbsKtzEB7LM3fhUkahnxb6t3A
2F0cBZw9fL7fycmRP0mSvKRyijJ559HrgETxyZeXp6Ow1kQZomg9nbJCWt4NrfHL/B7XiYuUg7N1
N0gTCkoAhIy+T8KmXNhj6RQs9+gJqmN4M/gk8jlIg4TJsDtTeOX38EfMZhc2q7RkbOxijbtp/5q/
MHTSL4nHn80GgKFiiYuDK6S1k8WoJl0gWWFg3oTB2hYWWe3fWbZRpdsbYDWHSkKEKAQwfV/iFCDb
d/hgZQpjRlB5S7PCG4WS41Hv74oloYTaxFWBrDNOBx8mdjvqeCkync1Vv9+viJ3fTu9kWeQoZD3f
jMWNmu8XQBayleCodKRv47dJ/UjBGi4fTaj6Qt8+rzthMHphQ31Fpf8sa4DZFt1DsAKnWJmqKQaz
UWfrprA4DOIZv66akXP0K5+7TScFyE3g6qZeqZRG7oJGWADwCSEoAC3cLVgRFCsLm1zar7RhBdAb
qxb6/V0LI1JdZ2iMQjIhL5kUeMXN4CXwSdgmE4x/mKtfJGmcPBfs0wYvjn9XOHQJyxdG/zEOZPou
TG/aBZxb0Pp4bjadtDcaHGExa0LwtWjugtTeIUoiXPS0Ynnqdfk5YvBHd/Cqe54BB173j8taRVZz
3mjjPSBst7UU3FGeHCwdrDjeEqJ5XDDUGxm8i2YFmwyCay2DIIDEeiF+iVX40+s+iV9tq02oZ6EK
mQVvSCD0heOB5a7xX+03HE1T9wmQB/hAlT7/fOWz4QuEtsjeIIifHv2m6uSKWpGxUpMwrXIV7d7s
//58DVUTt/+fx4MJwS4kuXH0k7zYghdtjwEJhnRVgvn6TPE4eNBrobiLkph2lWkEyZVqrRxQhpQI
oJ1e4g/rIXk0DsPTMLjLi3ndPyMPHdW7xOdVIMh/mHaO3+z0Z/kIgb38AMba4R5mrAbJM8MdqiqR
32+KWyCTa9vXNvmGxsG+3gd7dR955T08fGXb2ut+xvLeLWE82Ou0W+V39QqhgpyRvIEnAA5prvbL
YE1f4ZNzLPf2o/YcIriKIduqeJBftJuqcC3FCw7RZ8AY1oWS+YyPB3ApxADc5VfxVCLKivStm6pX
+B/GmpcOXmmuNTJm6VGr7+QW2dOVnnoWoNdlMz/GT+FOelve41frGTteKXMZtTUP06fB/sH/1FwB
+8zSTd7fqOV+YpKdeMof4yVR3W7A9AxSrGi14IrgNofiAwcyDQe7F0Y9t+aNfp1hZnWtveq/aQUF
xwhjr9/DrfaCp1aDu5LpZnfKzj7q8zp/j7fRLkNH2ZeulDtpG1yHV7fR7eAF/nDVXmeP5p1xk2+L
PwOjwGSlbsetpCFt4Gm76bXFDxn0zHXgpyPWoJ78x8hX0zNY3WVlYB7WujZiiQ9AnEEgAkJvQN57
M/Q75BGTXYWUTZLeMMnTsPOpx48o/htewiieq5UcNJdQEkIhm/Pq32gLtDQOZ6VA/zV8R6SJjiAd
12rZGP2FIvhsgvLtQieZfdbHpeVUxJSUlBcFcFSUB8tekXNK4V5pO//Cljv7YKbMM4nK2zpFO2Cg
aivLOOaCUQkoHa4CwU+I68jlI1hZFRWjYk6esIyCzTsm8aaWF1BFuHAp8Ij6TN3YmfQoy7+m0Ef3
tWbDxWj5iBgsyzCOMWx0gBZYpnPhzs8mj2iZ2apOoDBOYTi9o8RkD4SKMLynSZIFV327jhDPhFLe
ep21/vlFnc2bnW/XOwlN2ZDldjKQOSIEug+38VW6Lj20J33He1W381X/GK76C+XHmZJAZ+4qMx00
mNF/4Qa+nfGYkYZl15tfegUYLiESBpd6Cj9/frRz2BAuI7rPlkr2c1p5ZLiE2sOglE+Yk23i92zX
HJK/E1y4v/XD8tTcKtvkNj6GG8RJWsed9v3K8IyjitOFsyv9cGWsJgMI84WHPwcL1mWHKpNswFAZ
Uv6759DYTyVAZOlhUVGgRqodiQSmIQtU2AK3r9DW3Yi+CBmzo0tXavSOe66JzbNhvAqF/LA40i7r
QI+aknIh7dHOYYT/ubmTfVrLU+U4ScK+6RB2lJsHQchmCp9hMx9iaRPZzaF7rB1hRFQWSPEYqwC3
7+JZCvqDVhvPk/o81Fio5eW+xmoGqbQVMmmujCMUKMUBziqUwNxoPdhuUdZdIRJHYWj2+k4Fmls2
Jvh1mVlA4ju47tloHEdPZgeWsniO9PA3jsirECkd9I9pCneqALELSeZ7RxfqZANnjjCPQoZuhcmA
NWHdqb/gukV/z0Flb2nX1yNZcC108Y3J6wfEdqcZnBcpGBY64jYzkAGL+S6HsMPmD6XFQVpG3pyq
chnuZDOHOsXMuv3oQCxSdG2DiSxfyLKnVDWKfWcYbzQasSaeGiCNOmZNgE200dlqLQjYGtH5dxSd
ernyh7b1JwUVYN0HqAsXTX0WFUqpm18G3jZoxhIRO3EnMmYFQvA5N//IPW5BebwbEhYxUI28nDFf
gbIlb+IY4IT0YmIdajoulCTPxkQQxdFtiVBGohRMQNZdZwqdb2S68Hlh14+/A6SAE7/+MLFfdyzo
gfVf7qxR/ozl7wCf8cZMbvE89HIOog5jSXCgKkNSIccRheZeithBdYkI3UYVZAqdAfc+z4K1jgUY
Q9GtGn/OOs/BO6zQZRdtQIb/E/51ChD8ZiANGZDpDEcsIo31mMnrwbA3AaZ/9HxMeVNCZbIKGMQy
dkzGfsYpHjEKfWOS4zA+E670aBlq9VsYalc6MlkF7ldY/GJshBbhBvq205brAcdHhCLmKVtRkTeL
6fcUqMLGTTjIt13nT4ykEFZweGeRoG6QS4uMOtzHsOHM8aPN8aGpNqrz1gQHNsVspSu1y7dm89qQ
jC+5KdTn4H0ghTrKwvDvhkoRWNE6jdQNQAgWYjbe61aGfnALC3fxx+5XlQ/wyd76WH/OezIDhY+A
rhb0NAw6Wj5J3P2JFEzk9FbY1ZOvBUIvjxsVot4VxliVaJDh5CvNWCUqO8HY09U7FfxiLccbcTkN
TtUEWHfcGtnvRkWf1FJWemeRR80e32JoQSCm77SM8CdW3djCiRP1fLrlRvWBwF47fCCCZBfZejJy
vIFfClnBQhf15+gX+PosCrco/EX8hxykkaL9imlzTMwYmvjaQtBAo/+ij70fUjRO8uBBp5XayffE
zHPidoR1k8gMAMTnoXOpIXym38YhAwSN08aGN3dSU44Q1DqjzfOD2N4OeD4RfwhUCxyCuH9vmmvF
XBey6gr6jOgxLhL6tbwySwU8HV+hpDa1+znZXjcD2TAO61H6pg9vQdECin4lnyibHAvrd/F3mx7/
6xwlN7v1RSzHYE94apbK4ONUCe9jwo+gK8Cwwngx0nsHtUhh39YIg9kbvNbrGbdi5D56rL8Bvnbz
NY53q54gQSWEyl2bfEpt5E1SuS7C6qZbOmiAlidsiAoS+R5Ze6N0m/o3jVpMQmT8lVVg4rzhn8/X
s2cForc0TsmwgPqIou7bMT6ipmXUTYpkBnSVgQNpMo5KhxhlBQyd6UpHgmcq2e2XUH22ZxnJ/NTW
k1uLkNWHtd8hCJpcwoSegx3CQUL7ifY/k+fT9CLXtSICj1M+db6613zTW1z8g16WdeJeyGrPphhg
GFUNPRqANY7IdL69gggbjqoJDYkR/gJsXkZDGXf46besh6vIxga7BubeHTLNYXB9Zdt7511zgBsq
pZ9QfievmfGK5YY7qncxU2wCrde+tNiHIBKQALnPaQIbBjLq+v+HBAiAHAEG0nVykNOXNEYBJFEb
1EO9bhXg5MN1i/sy6Kh62NDJgIa4+nm5OGdKANHZ15nNoMxMf/Tfd9WMidXlExhdAmE71tu53OBG
EKNDKtrgSIxjEE/hh43jKMx1hsjXOLVTRduZjfVEN0+gieNVhmllgWQc4ooewyYfFrePIQJulZBB
R18KmLLj0S2bHUrq8kqVsUZR6ytNLb+4vC2n31hUwslTwuhX0ksSgMK3oT2IIy6t7zQT3QBpXWPe
U8dgFIbkKjZ/TdkTIQaf8tnFA8zR8cebP9BoUcbnACZVM9PLEbDPaXZ2OinJCNsKhYHAz+vrrrXc
TGKiMKvLbUZ7rXZm/GRqv9aOMSwkaxDUhcavE/wiFowS1bxa2wN89+4a1v6LSq9oQKa7alKIrXQQ
jDH1iCTMx4eUM5jjJjYg0an3loWosqZepdC55U6FUSSIHRdW/ZcG0Ek7A/qNGK0xLMEdTQC+vq36
fphD2QpqJlD2xsEgS9oqJgLG20C/ntVtPu9M1Ve2GOKMj1NGurTCSqgK7rPfJRBARIFLYqUbv9A8
NPMHXX+AhhTMCfANt36cMGSuvBoP1nCN+rJqXkhxzxSGzKHFGpQFBvt0OpiUoRXGMzIIY4oNxid9
UKLq7OANfGnuew5n+s+lxK18e02a1dtGhuUUMO/FtTVtJ1nwcck3EvO2gtMzptdcu0+ltZIypzRv
p5ikXvnAGb4ak93SfijQWQfwsD/vxPNR69s7OKlA5EbuGfoBPeiQXCC3wQJiY6S/R/U64KzWk6tu
8Eni3ULa47PT5EdVvRoH8rd9rrzocex1w2/DqOAovwRB7y3zUWGcrTwGi+7RbXSJ7pPRXogfZ8M6
sHVbhmxumf+ZmjH0xKERjuBBkP6HESfkam+nR+ElW6HkQOOCJLBI8vVFcagvxZLTBQ+CAqUkHcCw
fYomQNYypCQLlydITbm7un7z/d3gTvhlPW026/XN0dve/4022oUT9kwvAG7v/1725DstmcohX1UC
miJmy+H8JOlIrdnPQ/temauShsTPK+Pc5vh+wZMQbeuwgqdp/h8OEDgF2q5g7i7iM84/mWEL5g/p
w+kunORK1nOw9AcAgFF4FNZh83APNoCL4ZallcWl1SOSkf9+Qkd1FKauiNOIFu23zZg0i6xK1pQe
zPo5DA7jgAa9WvigUKGyIT41jUSd9LUfQgYezz+/1rORAATs/7v4yZBsxLYw6JYS9h/qcVV7JfzU
GJBpZst5xexgWR4H6VWj9Riiqz1R6ynaK9RgC8Bbm0LSpEAZxmEvDDUu3Jro7/znvSAhDkQUNDgq
lv++l1k1MnyFAMqknyWuaqJKdB2ak+92D//Vzd4Y9P98yXNsfkCVYFQURaPzJJ+sMqVZ6qXLneRB
eOJW1/K9ZiKf4VqAkbWDA0p1QZ53V25HY28/2L/o7mpuBfdxlcSrKPPEGem21/aIMOSToW+fpdhV
fOyjqldqalSmLOk2wmgp9KQH7RoVSf1Pmr6LzslrhN3FIq376arN7B2BlbJ9PEwj1P4LO+kcD+P7
Q5728QK17dpIBoVjuM8v1ys/8nZ07jcPmeX+We+P2+3fWHb/XuqsnQO+M0yA6U6lw/Xlk1IHh4Ny
qQ2neOg0cptPKTwo+XUB+WrZ5dX1oG6qkP7CuxE8/PxRz3Fr/7nwyf6SlHGx2sbIxRKfqYvSdK/U
b13KC+dwzRfLC5jUzeG9GZq+qWEVSGpic9wgF8a+N3BVNgBcFPY6w+dHwbtPe00H1U/pfHUd9fQi
eQI7FEvuFFl4zM5uxt8mXlyGvpyLFQgg4n5Fj1LIBvy7J9osDkq1GBNBRxFMaRAamDsnRunZ0yY1
P4CLZu0bDoYhOmc/v8ez3cHv1z75gMUUyxmggexLE4oqUAhf97PlDWWyjUpnrdIMEl0Tqf8Ulgpo
SI/sHWN+FcnDWKJ5nVMvfg505WbMxH6+u3OaJWQGgs+A/QGs7pM3kxiSlsyo8ovsaVTeRPsM9fqV
UtzrKszt5T0zQ3eqEi8ryaeppoUrSircb5Rfgx2v9PA5aX4r0qFitmdPxkozepfnqPq3KZXoPSR+
TBVltyTnT0RltbuZZkD8qXKVRX+FjY5c5cgwXspoxeo8jYKijDWADALUPT2Pgm7QVadIwhusJj2t
Kl04sF3v1oroDt/Z+VOJWFbInxLqWp7HndGYMaV7qdf8fHkM65xFemiynb7AZuhecNFRWsaz8p2D
wQKl/QohJFJA15Cmve74gCVQpPoMjdtZvkTAPNddRwwNQScQTaAcT1YQgNbOnjU1P0TtNSQD2qSA
O4tLWK2zG57xBPRVZOUxrjpZCmFjUvzKHKi27iP1Yef71PwV62vmc2UG73o1PSr62n4u70c6A3Td
cVNRb1BBMAvarG4crTJtrzIHiwOv/G0iDGa5aAPZ9LtecAebK6qGC7n/OXyZoCSBjlSQJTNOW+9q
MIy9mkTFYZDuqwFdVdQYOAXoyMK0osElkbzSOr6wp88e/8KaBDQdG4cs4N94kqo6LZE8bQSxuImA
Ydw0uXwVVf2eZGROntEo0pIUtyi2tXLvLO/DcHRIa2HMztHbvDUv2Q9/IW5P1ztofHIvA3tpxhD/
3lFhO3GPr2Z9CBwarbbsp2qJpaqGOsl7r4debtzIkfrcKrlvG6vKSCEF7sZm2rW4tlWhvlZbbVtX
Bsp52U3Zj39kARgJ7Lta1vZxu0+7TeXc1LM/jIEfycpdHdR+oP7qZAt8ww2qK8p0n5QPC8jqchpW
tZY/yIF8ECoBdQkWGQ1rhA28qrJvm256Wqro78+h7Gw5AcoceD5MFAAAJ69AxgQE0kNRg0uzsUZM
b+Vq2CR0XYEcaIivIAGyfMrjc25Vq58vfS7LhvkNEUTnH/Ql/3351hArcZQXmAN0+8n6kJONUClp
Pi5Cgc9mA9+vdJJ32o5Uz04X4VTzJb4vWhZK+EyDHgyNFN0jiwLiO6xql8Hsz894LsH/fuWTxtgs
0aTvg7I4hLU3OW/zW1Fj7ldslIRmV381XdQTuPRSxc+/5feOnhlxZmiReKkxAyIwH9uQVENhxj8J
QEWRbbPaXtFehw17vTDi0vlXuX0XQ7UlWPAOvHSYn+t4fX8JJ/VbW83KUFt450kLzadUPgCIDszn
VLRHNVTrLgJZzyXz3y94klk7E3yTrIuzQ13elcB9ZusQFLcljILG9lC4S6XVkP9OxqefP/bZuPrt
us5JQyiXDKUvB2xkk+RoLzTydHR1ESprUmcj1bFrgD6syUPHS8PUC8vsNLJmbQIOr+ask6srydy0
tQSl+9FmX8Fj7p3N0lzgM507XL8/6UnUcPBOd+jeFgd8W6eWSUKP9PqeA/7SmSFO6f9E6P8NEqen
uDngIbt0WnrQGscd6BG1DPGqDcNFOeXMhLgQV0+lvsZ/RYyD40vS7xfW7mm9HGu5tCg5EOGSnnQ9
0EZ8TKwtmZfefrLF6k69WqYPodSRO0cLDoeVIGqTWH5ivGo4GUlgPH9eZZe+9UkwM0JFMqFJQ9vG
LrzejLOQMAIv11Q3YtoUKMefr/cFw/7PJ8CAhoMSMVPgnP+GlC6SVGdsgvnpCptRuj6+4vrAaQ+H
15v1fru6ukifEL/wpwue5AlL3yiFU+r1bWQda0TmrAf7QwGlVT0WAP9S6Wg7F3bu2eX87RFPlnMU
G2be1U1xgJkt2mkCbLiex+ef3+RXE+E/D0aiARMVghVOFf++SXjPpROjLPQ0ethLuv3af9uRArpY
00rex90ie3d3ymbzWrnr/b7YfGLYU7nP3evPt3EOCyv4N2DREZ0hQRYr7NsZIeeDmvQoJDw1K5gx
ymp3uwtWuzvY4HeH9Vp2vS3DGzfzos32whtQxJn+3zdgiTwDV0rt1GAQb5t6kYqeowAIGeADXdkN
xnWFXlL4inJt9+koe3O6a7KbpX8rL7GPz2GjmX7CNEOST6VwO3nyrA7KXGpQ9UcLY0R0pC3u9OTR
YeQ0J72PMPaIHVvMcLOoPaM/CkblOMHSv2RJeulGjJM9FU4zPqgNAoEWVQFUNMprGmEYK5B44inV
9m8C+2LNaFN3R+G9Q4JyOVk4G9yw8DMNmZoPp4N/F0KeG0YWaazH5xWdXOfm404svMfV9m/jX1hz
Z+P4t0ud7LCup/OHFMP8xJJ7a72nXb4Z3I87dffLffW2s/tXz92/lxrHZ7c14tYy/Cc4t18DgG8L
vWzNQYtaJT6kA2hEmvfOvmMun16iIp2dJKCE9T8XOg2RszHD9tJ5kbl7lbsv8c3L7W8fr50P+ocH
1Dbdw/pm/7jdtlfW7nlbXmiynT0R0MK3aF0yUDyF1VLKdaIvj8BidUMBsgJXSLWrB9fodQpXwWi6
kNWeHQRYSI4zgWAbyc7J1yxDw4qXzo4OGqz5iQKlNAe3VYDITahLxphjUM4DaWP651l6sEqra7BJ
xfilcWcqwzoZGU2uEtb3kGFmH1fCWQAJ7qaVL2UQ6tmgg38r65zGLv6YJ/knWhK6g+kfRBSAsFrm
465lQcKIMGKE9KIyjEc7Df59SvMtML/4GkMMzL/YCDE1GnmjPboVeAYpHx44IQS8QQrfY2v8Yi0J
yr4ZvGG/udKrBc9Ja414ipV+js0bdvUCeclfsOB4I2LqMV8TUuuEFKHh1e2X9t4BT1QSDGkjfJFk
FmuVIsw0Mhof8U8X6Ak0wfSi8QR/p23sPWDNVL+vZi7MzLgq5rUef4jnsTB7jLC11MrwqR31XUUR
mxi2p4ZHifEshl7IGxXNvYFFMwMsCP5pcJ/7Q/Mmy+9t9Zw3XoV+qtHiYQA5XAigdXuqIugj0fLB
O2pLQEbcbwY61wIAxd8Rb0euZ6T27vMeDQlGyMlYrQXlp9A+oM+5xGPhdLvIohtdzKtcXyvNFQSz
yaHNwRi538BZv+2ETZ38brUZMqTtptBNsuVsW9gfeHeCj0XSTgDh4OcjeoLTxL4mUuextcrIy1Td
U7OCOXnituV9MP9VUVjMB3TuXcTl4ZfoXtM1V2P7Z0AHxayVdTbfpcECcsVAyjtHDB5Wn3rfq8va
5EPM0IbU18HsEAz6Y0nJNufnYlIx15/qqKPH/mZNlaB3FiCFFuBW8wSOMQvXwYDJcn9TIMYXsj1s
IvzMVEWDqg9cjqozhV1ntKWH4Chdlqt0vO7bt3HUVv14BdhlKqHrokn0UASu9MiSDftjYqxL/Smb
f6XVXRFwT82IPCRkLt67vVzjiYGErOyJV0a7C0yhJIOhDj/nWF4zAr4yJQTCAaWZbYvg59pMUV1E
9zu0kfCZN3xjHBhQU1qHGr+79KP8AdoLEF+OSD540U6rGogdq3ksZzfq7xniIPPHxkFNgNaRW6of
gXkXaniYybtI30btY9Led906F9pCUu/V0vMk0w2Ec1zdyzbpcvuWjvtIfgsokgo0N/JFceP6SzDK
DWNb6P5obM14WrfmowTeTFKOCaCBsgbBgva40EaAzlT2M/B5edfbDQgAEIJIioz3fb38XwQpRX2N
yJPg3zqh5bP7hM417D6jug8cDSjadFUZdI75H4Qa6th9ij8GlZBDqqzIS3krYpOJ7jfIC3ZKjBZm
UHZ3IKLM7o5GllwhrgbroHBcBJR19DJicJem3fj8DjqOWnvUDRQSP1o7gGTIpjHvm+6+5jpio7Ad
JS606ApCVXuTR0wKMRGn145BKZ6Oo2StNDDZEotfww4WxIguC00oaIsowGJ8fs3OjFSUAgEW8BnU
e7Hn6/wIJg159oQAFVEpddPs6e0xazZ5tBehWUN1CEoe7GDBDRuccoVn7S6fQFLhUVy00p1aI16u
VzsCjgw3h4UCCOvWnF9ZW8DlQzVcjQohnwG9yGR4qmC09mH8qSajTw66HfG4nXqkZZcjtyrl0bGs
wk2NGfwUBTDwnUfRsEfrhJ5AwQywAPHg5Ku5V6Hzmq+yho04NkiAZMmHeqt2YRZTZj2p1l2DlGc+
oyIWIcw4vsXZW5dkAqsXsj0TSfLrPl7JyTPq6kSIyOtVQ8AK5HhcAbWWArEyUtYi2ALpNWVjWIhk
Mh2aosjTcNHFhLtKFU8drBVKVcckstdyF0IEQbRtL8XqgcHLgVcRTvczWFugQ+hgDibAGPmNN8C7
Ei8eAU4Z3vVIc0Vl/wFVVMzaV2nJGLV5ZVefnf4WoIFDZwpZWAkgYJ3tEJQo9yPsTfCIJqyWalmp
teHTpWHzDnj/ivFHjBabKuHxYLoSQvddzSX4FhVOByXQAwe0XVvrK6AdHb9GkEC/nqymFbEvODLC
fN5KADKR3wHd2FX51aKMaxaeHERbBsJUsEFrej0JcAoHhmalEDedUizrNL8iHLT2X8Q6t6KLqR6t
7tlGr32he8R8Cs2ylAuyvfUMkYXUFXgmG5VYjYlW+xmPnkCvtq1B/AZAHawJ8ugjqgknWfjsgN9D
gAEyRlgmwMPIDgqmK/ZKDMSnbiMQUP22jZ6ATMMrnwNfST4TNuo0A1aidd7WEO8L9Zqdh+tsCRgC
4nSZ1L4RVesZiTtQA2V7pwDFpL852ia6Zs6Kqh5LZo90qdNZQam5rWPmSuabkEdGFZdoWIkFzMsN
s1K8qZgxRwChtUFFSIBn0G6BIrYSyF6meMh6DclHXNOFi24kPgdCslNY+cDCVtFDi9yEw9p462fH
75TbssAWULkvNGXNxvFNOQKuOwEcXkkNKsxvo/Uh9FpaShNoYpw0ALzqe3GHKedwMVpbdIMmhdlL
WDxUChZONaCWe0wEazHslFZ12oKFxjd6roH7XiPUCgdUI2MRWhdAk8RZgku3TBMh1Upw4PxRo+Qf
iIrVHj1NV6QE9O4X3eBM4i03tK9L9OmuCXltuqxqQ9vBnW6Ao0dx5dPOzdIP8V7s7GgTPnoEeMlJ
kxSvpvbNUSEyBvdVI7/ldPkjlAqSZAUgTRw9uM+LCGUwbMyWB3XYyWhXh1gcVkdET0nN0rc5vcIU
t27LHWFPcyYf+5iChE1kHFO/JmVqkZ0OGBrmI0IyCaq9xA9xO2LtiQjZZA+VE28szQW16aALL/wh
gvatBLEPqdnnAY10WKF3t1Shn3THOvyqCZUyh2N4X1TtITS3XY7P5L2YLzX3LF4Tdza62GlPkuQk
q5BzI8wtYK4fk0XRIwHRaTeiSzSG46oz+S1EjPD4ZUFNYmU0+SbqyqNYVrHe3Fo6OITdeF3bCTxZ
+noMgy0zh5p05Jxjqwnt5QmARKRuqQHc0f5DPzupF/b1yvwLtNtY3ug4LKuMg/49an0lWy/zHjsZ
FIWm1HFHHBFiN2c0xSe1es+G5xjWa54G1CXqkW6Svw+ytM6dHhSwp4x/UBTb9Ba4Xua+LZlyqhl3
NutbyhFsZXEUYItT81rOr1WwHHMQ40LAYpqLLcwqQBYr5nHkvdmrXZLZbJfktpFiHwBKmnOuLWjR
qZj7WZ7ZEcI41/vsnWdCniksjdWcHYUSY4z65Ji/jmSxrHKIMyw1cXD3rjZylnEes12zyfaK/L66
Cus3GfYQKuaufQ3Wdp+0OyWX3RpLbv4HwZLPiV6YTYtgpdi4LM+FnzWPBccExzHBXJdwop3ek7+g
uivzWEDVEFRVPV5HWCVx0qIdSvz1RcwkdDZOcosqno+wuGKNKwHNEirpw3NV0hXUrZWtjQcN3r0Q
CNGOhFWxL/vhg1E+u70Hh59Id0zZ56lYi1SB6smUQOLP4XZmmow4opaS0npluOdTlatOW5DnTB9F
00Aps2sbXUu6olqm+8t0ROGGHkOahWC00bxPPpQYtT0cq8NPET6sDiw8L2eebLc/co718Z4fjYa6
xRvOhC3ZkyU+D0Bhnm7SxS/gBhgRlBgHSgrHdsqXIpSJSkbYjKCryAL4kAY4PNUHLclOHX9hsK4u
KvpeGarU+Z0AlcPtowszwDAx+RVXUfwYluWqSe+48Uq/LqyYrDXelfUsktkKDibkmczInszlAIbe
G4un5thJrk3Jo6Awjs7pjYHdD58CzpXPJEmjCiZ3nEGRavE+7q/CfrsgnxXdpOE+0n1iptH543in
hwfk99Ps0xCa5sjfsaqg6KN9LnJiNvSigaTB7pvYbM8otSNL25H4lXaCDPotQYkFOGToUhEvdWqo
ITe/LLX78a7UQ1pNg8vyIrok5gfrv4bDSXh7FdmmHZRrFGBZ4CBpmQ4lhbaRguFAegYcjCgvKkMO
ypSMv+BxB1QcI5rLQiaZ5K9pgAIDne+SaGPJm1TzuvKZBRl3+YOoQjRdWs0z0qv2HfmPwElwq2Kf
Go7jEz2kXvb6pdmIY5eRqzmHCEJu5mgjEuLCNnZJFnlG/t4gPjYlJc6140oV8hLWtOpFxtFfa6SX
YR7uoGrQfejllx7g4wzBn1KEvSMNr+CaseW1kwwujlfZH86t0ewoRvspvxElOMc6WvBRhQIIBCgS
SeSXREwJimeWI3W6k0/PJYD/mSvSCgPLlL9W9nsNuQh2t65tcNUjX46EpzbPSzbvCFEdTvMEAdfR
ODoEHlEh9Hq3ySwYrtWnYrECQNakVEVjsZlhRjbWTa3/bqzG5+OIMzDJNzlFXfHWQdSBcCKxxuXs
KOJ7FZbe9ia3Yljxe9QsWvjagH+lWt0PBF5gFlQy1hfjhdIWiNm2YI0tdnHdzPss+vi5x3ZOT1n/
3uc46W6qvVUsRgm8ju4m656TlF425xIZa66sDHlfR2tkA5GfJLz/fG1VdHxOG7v/e23j1OqrQZF+
qlOVIQFyDu6LvC9d0Vl2H/TVr1+FC8rQ9VR3+/NVz3d2BBRVh0WIHdRJHyqqkkqVcis66PUztWCg
vjnI+NK14EAmPRvVD4vSjdwPqRNnTLf6JYGEsyM/vqOiygD6ZesLYfCtxZg4XQAJg2kMpR5ct5FC
Pyp2xIcOpY3w0c5fLlpfncVGodMDqFojC7GNk7atsdiVpcwy77pdv/i/d7uHzcbyDq7nVd7281LL
/lx3EZUedLRULGERkv23SdynYUzSqtAkHj3hIe7uNht9tXbXkfu4+vvzB/0SAfvPMkKwC1T6l5PW
yfg6ncp2RhozOYjeFl0U3wreFonDrd2L5NOhjREbb3mAs1jzVeQSU0RFTVhtQ0MQKSyh1twE8Gsw
LcvfS+JfZCCgwSA0sPFjAOpYsoMHJL8D1kruRQ66i7QDMUNEX0GI8hL2ZTWlgCK1UK/HHj4axXP4
d7DWF4UXzml0A06CEo46L3Cc0+bk0g/V3I9Y89hKj+0X0HLYmftJey67x7m56hsaqdlumR8j4FhG
uM7z6ymgq3CjMRKrpENcYTqhPjTBa1fetCkNXyhdL5SaYeaXi4ri+yYM8d0Teq6b/8PZe+3GrWzh
uk9EgDnckh3UUreSLdnWDSFPS8xs5vT05ystnG2JJprYe80FrDAnXE2yatQIfygEOb8+RSie5w8l
7SVYi/Y3pU9drgsZ9WspWxF8XT4gn55vFpT8IgVfaLfxsaVEL5/pNfCtyHmo06mPIKt5U7fSnl7E
tLCDSK8AZqFvNwsLmskrHXSkwUblmv5MqG0c7vCCktre81FlaSMPAffA/vLuXToptgy2SUYf1wRZ
8fWkyEbFrCHEO3lKvTZHR3TTJ7dYjAir13SrjCvLLcYBTHAtCDfooP0jTWY2eB7GlTl+B1ebbA/n
/eO+2B45l1ffHri0vYfLj6cuzXA4m3DIdUuz4fR/fb5Cl/2xdnTijoak3un37vBoHxJvf789Pl1f
vb/frKGyl+ZTwhSUWw0Nd12fhZ4xRDweoVbg8a2HlIYQPwV5Sq4Pamp91yxdYZ9Xm8WeeugTv6pS
eHzKNdk1t0g4vAvTMKlCcYbOr9rtB/i7o/yqw1ZaeblLk1FmONhSKfhC2HPh8yGNp7DrCerEJPd0
utO93fdge9g37nFv7bdPr4zatcNKvF2c7X9eVfyqT9eXca6bnKkWwb3aPFvuaXd34DqZHt3tlk/q
bFa20GK0+7ye8XW9RMl0KxotePUlkuha859+5pp+PVd/1ObZMF8tGmyDdkzOezDqwt7KaIGmx0xB
adCT/eoUrwOtslC56+r/lPImMA4KaHdML+J9xSGvf9EDZAAQW/dlvwd5p3+j62nTXE/9H7B9vcR5
cXx42tLgaZq/mVYFA8U2mV9hGIqzkxTyZ0WfRYFq0O2BwTEO1cErySv9WzEvsaPn0aQni9MmVQAt
E6H2LvSuaUWT+pLFl9L3VdnhxbQMV0pmgygJgliefd8sKc5jr4hUQbB1DoH7+Jh493t3e+t5D7Hn
b1eQ0YsPLwjGZICqo9uz1CTX2h4NPObaNKhhlzfZifyT+3TMS/fygVmkTwjpiP9/qVmQl/1YNdMW
pbtwunecl8j4OeVPFuh4xH7oAk3SaZRaN5C2OD1txubRmX6YQE/pRAU/FRK0vpU3JSM+bYdLSlpc
59bP0hYuNDFEcYZ21DGJFKJQs+2LO7mGDfqg+N/G0iGHCGCeZ55aXHXaQwiG2Zhgtk23/CamN/9J
ErWO8V6WSGgEw0737wFtVzilZepK1Fh73SJifzq+ud7VdqqA+0IdQHSGzZdKOWV4fazl94uZtmPK
KkJgCAtCWPq6Ul2fg0ruuv9p59J2jftrFBMxLztj2IaVcUsHjYybbiWx2fQPDDcvf+/FROLzL5hN
ccFgqf5ZuFyLJh1yFPr0JFruCBj2lLD9Ew4HlJOXF128gJDsVXQUKsGMzNYsKdf8uiQdJf9kZ2hA
8M9bMQCA9Le21mL5hrHV/1lsdr2eh9SRS9lgqK6Unq/m34RwYKIhza0/DQFDO+IfMJCMwjMusxub
pHS0m83lJ17cUX9/xDyHyRxnmkzrDPWtemDcF1KZc3x72BfWsPJyF0EwzOQVBNmhqf9j/WSWoY1t
Odzr0D+ZzXPS4w54BgzwjGhFMzDu8d+64p4GEU1mWrGMUVZF75c/8N+fMDtAWiDkmFo+sGjPpg/M
JgULg3lDtVeLVcOj5Zf7d7VZNB7jKRrCzI+OI1p41X3XuYL1Zuz9tyaN6bTEjIWnK06TKGJopzVc
ZdkR/0lNX/nMi89t4UcE7hsKiyJ+6afAIetRnhsVxENZzKmQmuMoibHNGLpr/N/FhyafQVEWiLk2
1wZgaIlhNgSoI9uJoS/8VDpLiBCn7Urar4oY9M/Ny5UAVBEhAiiVXx/qnMqxkyTkp9Xm50n7CW7L
3b3BrlYPb/LB9VxGZt+Su6uHq5twv3LvLb5PmA2WjpnUv6l4W47oOAmyCfAQ2gBY4fE20XCDlIWz
zuUjuoBq4nb9kE0yqMudWSjO5ABBgIwyg7EHDZ46umXDBurr5VUWXuaXVWa5d5JKYG8nEW6dJx6H
Wo0h0OUllkL6lzVmu1DpITmVEafPCMVomdqwHlP0/3BGCLe0i3MSJ1x6/u8vTfBuio3ogzDkmlcV
UA7STDWw/RnzW4TI60hAPoXSSJpsLz/g4pf6tNLs+expQGWl50vJ4wscOjr1CVwwLNQvL7NQd355
oNktFRhaD9Hgf7ryZAEDdTzt/pjOV5l4NEZX7+KFI/1lwdlN1Rah1isk6EeLx6HNCCmswKqUpHb1
UhQJ4+xMsxQyTYiLk+lZs22YQ7PHlQTEJnU8SCwmv5n6AlCTyhDwC+zXNzE2WV938Z3i6Y1ULPBI
8LpfY8kwasDaIuPj5g+YkcrODz36YeOf66ORtC/M72BW62OqW1zX2gEl1mbYnONXLHwUqd2hknT5
Gy9l8shG//1Bs7vDGpCZsRIc/pLp9D+hEDTAmesBW4lkD3hFz3DzzNDAtzpPTI8EGEI9S9seiQBT
A25WfePfVSMLiQfmGVbxdPknLrVd8JjD5VaUG9gOiJDy6VLJokIxEjvCyoHY112DGctRLk22oDtQ
+mKC9OE5wrzj8rqLpwyRG/aJo9j/SFkEbavabRkTDzNhJI0P6QMDsVUcvPj1/+xEmITg4LHNxczk
69OhhCvZVZbCsbBu2jO32T7o7i8/yeK5omhUQcI6hmHMNrtapLJcVvStGvuJYIjugM5El/Z1X5Qr
QXApoSf8/V1rFpumdCylPj2jR57BCqpPcFcD00D5U6BchNNIynAJaeguz0hHoGkyc7Si58sPvPor
ZqErjkwtGydks+t3X70eumsxd+yRHvACLoM3FULdjczgDExCYK/sm8UPSkObVrNsg8mfRbEQBaaK
6Twqd+012EUpvV4l1C7l9GS3QuGRqkn4vH7dNIM1OkYawXHL+iceTaSY1nMNyE+qUKrLGbltLQQO
+wcxtoKNefn1Lu6nv6vP8d0YQxpG3dF71SS45xgwayctB3zzts6TWYyXNqJNbFwTucnZhyw0GJRK
l0wgoE+Wu6vdw0Ha4qjMnGD77ar/cfPn8qMtHnoakSC7NUxr5u2yMQi6Dvuk/NgPW7rJZvSM4hsY
0curLG0RjFpQzhT6DOQqXz8f7ullluRY4ZKdcM+BUEKh7vISSy/u8xKzsNIW2CNNhZIdKWkTpkeN
wdGLTkOVC8CGxFBxrU29hN5Gc+LvU83yZCYRppTLfKubn7u7HW1G901rd2/3W+8a4V4UfO+12L1Z
a1cvpMisCrlbeOAxUJrtEIvq3cxkORM3OZx5oLBFsaW2THzVXdUuWH6rfxebn+0SsGldAIkXVyVf
jozvCq9FAf4B9ualuHo3a/ImKw/40a7/dP2ZmRKD8KmJ3k20D+0r2wboUex1ZJ1yULDoJ17eOR9F
2vxGwjeJRjz0XeqO2UNKOmVAPAFCROSA0D1tinsAYV7YeI2/QVZZbt3ovnjUQ7pggnivBisRdOkQ
4umFZDJ3Ik2h2Q8ggmZWlRK9fTBMgBjNaCtQZ+udgsXPif4K2H5YFqimfT2HQ14r2uR043eN0bKH
m8/374+dex95rncbuuynlQdbGq1Ah/674OyIJL7Z+T6oNLTzTjDedgck/Db/bX8ct0gcta6xUo4v
yQ9/WW+W3bV91RRDLPrw8n7z8vuwj3+4W8/LvfeVuLm4STFSpzkrmxSss7x29NOqm+o6Ea7HOR0k
MGBUqmG6p/e8akG01OExUBiQZQXeBSyjWUY4tpmiN42eHEHvCdMtUAl0hcH4olHLcSydUwH89nxA
nBFAIE22YW0WuLRz6DxgPadiQfKPEIyftGObmERwrJiSEY8r9QmMTQK/gUkCFW2lrjWmly7dzyvO
PuV59NHj7hgjiXIFCEb6EFoP5HAReNjLAWBxJbyrdVulSKFx+PVUSI0dTX44xYJcDjsDoC9ls0Co
rOmCLKZp2qeVZschlTNziP0mFp4iqMWds3foD6CmBSg7R4ElfcXxWczLJecoxYDU1irppd4OB18Y
OTv8i4j39Vntc94mvQF/7HkEhXAyvbvDbv/233F/u90aHsJjm5u13FQElXl4/bzkLHeDMqFHQ2ok
R4aBlDNK905WDD6c4oKNgzqWsO26/EWXTufnJWd3JGpuSd1ZVLvl+bbLXqidgCrSegHBlq91DRYP
J7FU4eLQgZPMgR3MThoAxjqzGoGPsCZYQJtU3fYB4pJZueOk0EXQwDaWCOkOabIRcDMpR2kIjMTl
58ZgcPFl//0xs5cdmmpZSDYiqniGCNuLWA5cPdPB6j0i/kbJnSEped50SXEFZt4s8EeN/G1U/DaD
3VC8DL+EbK6BOnfWxm6EjQCXENZjbMR4AsqOLAdSUW7zX9E+6OYvRG4A0Z236I7E1RlJ3scuR6in
3RcVbaDwOwl5ip1DmiU7f/ijIJUcJQ+dWm01NLQOqX1FstagDW2Pe8Fq0ae7WvtO0WZa2hZOVyWX
rj0G93KjbI385HS1W6ogdMttX75FMfmORJsGcV3UPHkagY2vFXMzGSZzZhlbCM0N78X/K5+710qy
0Cx4N9sH07R+4o5pDs0vdJM3dvXIWgL9IluMr2hgZcnoUmljeMKY3KgPdm+5UEnpuqrZI2WxwNuP
lXpQEFjLct6IeQ3iZnMuT2O9HQAVgoExm+vMeWjgdCEAUhf5hnYmjZbSLD2twJw5KzeFb29y/1Ah
FD702VU7UOoz/REoQuW9gG3Tyd0mGOOdqvJHom8lO/XOmqIrpUHVUpt2QFB8TbumV4JuMgSVUgEE
CrpOjWN4AXQ0UJEdDHLtYCvb5k1ZAQu3xk0lwR7L34zxD1OYrot2o6lzF0+FhNpvBb5FvcZYyauA
30lAFGHrQRagiB2UK11Kd32OgLPU/1a6/l10IsLwvWdhwvS5z9wWdZlM7W7UNN7WiHSog374MzQb
rixMFHcUALoFqe9N7t51/2dm+psBZYeVY7BUbxDNuSsdUh3LnN3OVj9pamer6bH7CVhfQgzI9LLx
uoI7B8ErdWWYZgkquPgWuZb+w/l+ef3FtIchHwZJKH4RE2br24ms1E4sJ0xkrsUp9Ku3CNHlxhdd
N58ZG8N6BFjHTvCT8nOwY5BNjyAvLG9C38Jhv8lAtNfn2OIqm8fij3eCWI+BLd7sUm3zQqsUuDXf
pavT5s70vn8XPf376Hj/63jt/RmAEq98i6XLld66QeVHiQnR9euFc06lJu27EQEy/7qoYKNBKLmG
pGrFKxITSzH/80KzmI/v5xiVDootNMEpjXLpibDPTQNxhlHq5Q+8pIRjIH4HXFLV6dHNUwYDUGFk
gRIXi5ERZQltyxHbq70P+p1Fxelj2saH3IIIW1l86UL9vLj69ZX6ajVUZk65kKUbP7iefE+9M56g
L43drmk2cDEvL7j0CT+vN9vNftAnDZsdLRykLesT1CNetkeuu97+WPqI8KA1FQQfL3YOyVTVHI2h
yYQRhylBdA0/hYxBR3/H6QWvqQJmjpEFLdAUsT6Yq5HAOLcvvGMyKjiFlx9cW4oj8LPpXSPwBbBw
lnc7jcKHxPH52MrXfR7szlZBvPivVOwfE2DpGr06kxqxD05V39ymmfKtj4ujFRZol0ee2h5GI7sK
AYFXRn2thcUB/PydUgGXGV/OSnXFwIkUSAlwg/GzQ+5LB+Dhchn+iDKEvo2XsOmAf6zaYy1uIO5p
KgmHAPUBUPtUYRsFF0reZ8lxYJtacDaEJQRFJ/acHp00AaeBHLw6DFjcR+jly3AbNRsE3Nd9G1NI
RdooR8cgg+Io3eC7TSCYrPux+HH5wy0V1GKKaFKv0CKZP2CSZmYfTFF+tGwAUIz7Ef4W7Iy1EeLS
/sB0E+03kIrIns9PooZFglbTi9HlaIcbpfA9yPAdv/w0S2gv4/MyswOID0SRo5mDGGavYYml3bQ6
0vAQjwervD37t92koN+vam6jIIEICD8QBgCdhdBu455xdNB+8uJ3BbJRaRWc+ESuqsOuHRIo4++q
9FDp/ofvRxtZuwintKoo7/TKPgr7kKJtf/SKRYIWbOQRA5Qyvu2400wieMPpDB+1Kt9NIH+y0fEu
P/lS1fn5wWc7xsyVMle6gnvcIod6Tv3DQAcfvpZDPmIGL2Q+lxf8+GKzC5KviYgaGraqwIPO9mhP
MheMFY30qtjFwy8l+xWOJgzfBIDzLwFnLJ6xQ5A00xMM4xRYXWnkV9hPiurGejnXwaMKb/Z8foVL
y+ShVV5U9DV1qzio5+dIBYWRFbD/zBsQbYIX6GThCZQX5oSCpPchR/BWmNHGSV6a3LxJzG6XVDqU
qWsdtpEGIwyXEHju7Ub/Xr078jVnWCtu+/RR6VSYhrAwip8IrhTA++yw3tAvy43vZQfKpZFvzri9
6EiDYw0ftq5tXo3y82DKB2M80z2soQ8Djbbso6xfFWngKX54HfCMspzvWqOBl70mw7QUY00aKdyY
FkNC7aO8+hSMtCxTSOUtEoR6S/YZIaKGYxRujLWHjkQQezbkOFgpu/Z2CvfjE0LiKGVHHSOqV64h
OGHONQquJupc5o7M9py7RrNJqSZuxwBqCZgmV12TClEXEinTZDSnKmSYGvfV133SqjJ+GuV0/q4+
qNeql96b19rGuOn34Q6X1P24S+5v06voV3WLDcdG2l3epktqmYhwMKaDt0Drcj5zmWRL8sOKvmzh
/I4rnEh1Nzv/riOSXbwNsFysbEqW+sm2GFMydWod3BGU4t6H9dT6pZexQfBg3JgdCgKlvHfoXxnF
sXHY2unvMnZ2aehfBeOf3oF162+lqPGM57GVdpqfby8/zEIQRbYZqIlQQ2fyMTtyFpK0VaoS3UBI
gCCAoZiVay3ehRuPmhGBSiHXTayeJYemWrfDJNfWLWkCxSKTKkzrGX/jjyzmc5OwElpDsBoiOs1j
CY7xJn5xJBEgTb7uEc1puziV0TwzE0qA/tWc6Ag4EJg0/cbp5FORMcAyuQvtGMUW8y5pKbbiCbdF
bVejQhG0BR3+Yp+MaB1K94IOHFjPojNMhonMIw04eiiGNngJifsZEXBNz8hRXhQk3ZSQmIEzod/B
FtPguRb1VdSZu6x9B1ujJqQnhKkIyaQCzi4CFtRvdaSdBtC1dggVMES6xMeEoe85fsgZpu0qpWHp
EIH0cXANcZAVmh/96RwWSu5r6bECejremLJ50oIbIe7qnHQUma1Iwhongmf8a8yboxI9poD2AIEw
h7w5ywZyLKPbm78mAKp9X3ld/KJauyApEEPpGPv0B4zQGNBgeZQdsA0+Ftl05zeDV03tLjEQwjtT
wUt0o1rF7f1DXN+a45ujYxQGtmzqvCoOtklLZ9W4Dyy4zEit32OyOOXbiksyRy+6uIe/bgum7mY4
q9TxGI4Nf8j4dO1eNt5jdAVGq+UFRxvhX9RCWhUGLXF46FvHxbP3/NbzxiUlxSrQ2Kb4CPLHTGUL
9OTZhmWnDegGh4onCB/AeMr8zi7CbTvZWwtzMoV2klIX1+MUU9TC0VV2unyUjZYWwrixwv8gPXyX
A8MtTWklKwGPsLS/P32+WS9RzrtUn0aq7OcMQbsXVLRdzUWoiP/MUCnPD477Urq/HZf/7A7Wrttl
7h3/LFTX7YN0SDbmDxil7h9A5261E3y3zMWjy5W3+f24HTYodbi1d1fievudb8hfv6tfzb1xtHa/
+e+8xbtwA/Fog/q9G24Q42SYEez/62AjZV53gxzc2+C+DVcTf39A5f374N7f3v46PA7uf/ABbKYe
94/oSz0+NvxXfJV3sbs9Rt4+2j8emIuoh3r3w3T33rXt/noFVeixo9yn0H1/f+ZXI5Lixu6r4ORB
eXdfmaC431T3+tY9Kt6vX7+6bfguHyDunWP3/ke9UbwfHG435y95B7cejom+QQvBVfmDZDfZFRDP
xqtwKx2AVbvBJvXiPZIorrp/Pm+xVXV/vpxd2es24gVDIt84mz9/bp4fbsRrrnk/pae4tHQZHbnP
z88Pf95T70XbvDSbzc2f+gfaAFvqtq18IxbK+cv3Ug/S8drOWDzXohPK0AL6zj/j3ohxwbnXudIR
rEFaAl7y2QXDgpEfgvvmsyFv8l2IU+1jgJoQJqEYfCDUiwtyvu8euK4uXzBL7RgGe5Tpqs4MhcHp
10Cs+OYoNb0jnUBfb7kuN854q6GiUt83NUIzUMPC7taRoTZFP/S43Zhq5MpavJPOzz3Zl3+vxPKm
1ivvbK+B6D6QC/NLAoYDtpJg6YiBs0uiis69mpbEwOJnZ2y5wB1kYbxTAMjyUTkG1e2Ybp0t2gsD
BIyNGW/T38q+FBts8gpX3iByyL9fVde+ulW2lfurEv+jv/v2TWxHNup7uH0vTnyCDdoV9bSZfl1+
uwsluynwQoAWiON0vb6+XLsuIpV2cnqU6i2KDMxp0DxhHo2ABRzey2st9V2+LDarhGKCspaeteKu
0P5I/p2vPwSQCBL/3R+ve+luNLatU3mMpBJjv7L00qYGFKtauJNhBvaB2vqUpwaj7zd5ouZHJ3g0
9CeUUxvltTw/Ca9EXHZhTVsIosS4R6wsvJS7ANiXsTWxmDfOvcONfhoq3ejTI5c1g7DGPFGq0wiB
nZ1Ue/yBUTxfWXLxmwLpoW+nA8Od9y+TPIVqaKXmbRoIoTZo5mCZpNS5roqD4qPHRQVJ6kT1ftap
RsrrAnRpjJx+BOIImY9VANDiD6KdSnmAiTD4tK+bTKq1NK18FT5rvcVuRfgKUdOTFCEbYWH5tfL8
Ys/+cyiBwMlIaiuMyWZ7WpFoJDo5hDkKM5Cg8KdgscFlgSvB8EFkYAV6IihMgJu8vPRSMkzF+39W
nm1wO60Kqw6U/IgBGB6koONwn7y8xEJzhG4eKRdwdSyI5rjnIDSn0A/LXLxLEuGoeEJgZpWQu/DF
2K0I3QpyNbW0+PufjsukpI0hGXRIaY+SuyD1BLoVpJYg/5VPl59ocS34fmwNdgjrfV2rNqoqVDM1
OVKcC5EstOGc4UWAFyUxv7q8mLrQxsLbnVOh8/poEsxWQ3UIWQuBRfMH5mqJ4TKKN3SUhNDlI99W
X1Rwf0yzhEcp0mzknW43SK5m51ewhY3h2uzezriaY60eQAvBjpeZpJ2c7Bgd7+m6Ldc4kR+habad
+cXCo+yDFPMxlv70LQZZ84PMt+FGw9pWcdbALWejowEl8uiP3RyZDN8oRKT2iQ7kygtb+jyflxd7
/tPyaFXQRY3O5V2LgQdKeI/ZS3ZCh6aCIeI2dw6l56PzFD4mf8ojBcp9tWeP7M9301t/sG9ilLwa
hlL/D2H1y0uZJQXy2T8HiSqnx3y4HbIP75EgeqAAFRao+J06Bl2c1UJ04Rb5sqrYXJ/ehdIBTT5X
wEUbdH/U8ZA5PxtJVGqPKetV4xOMGS2578qryx9h8RugcWALTgel9iyA9sFQaEWsF3eqtfGfMehV
hJskEmP7c7PyZpfSLfgUpALkf7qAVX19RoqQMvRLQDjS1c3pLt0ErltcHX/8AhcnNHHX0s2FeGaz
Cj1YUIxkILMPmauYs0ch4xCmPlXzwL0guoO6drj8Bpf8SSH5yEz5Ne5EIJNfH2vsyoKJvV0co5Ch
S226WozSItUhhp2HKFKuz8Gr8LB12toDQdkomucXSOQ4IN2zhFaaszOz2z76fvl3fcyaZqcb4Iqu
i6uaDsc820bJFqkkO8TIrtG21fTGPBtIlmsooevLV/DM3Zc4yTzcC05DRKGSlru4e2uHB0n2jHA3
QKDt2QQtaIRwuIuVxyZC5Mx57+s/hrE3620KMTDCGUjIyzYKs+HnIdukFJ/mrf8jgbZZYP1cHFr1
rpqoUsOnLEDFFkEJdeNHKJ0mnlTcqxMiut1biaDkWHzzDcu1W5/LwbNI4HLEmRWqog/yFL2pTRm9
qh2HEaXPg9Ckgq0s5Z7jf6uKgKJ7rROxUMnadF0sLnssbowPpOenU1mPlqxkBbrlCntIz98HX9mE
NBWS2Nzk3bOfteAAMUrKpq2CMQ2ueWbyMCKMtfIp2UH/fEmOqMKtCRRwPivNcHAfGsFIGuWHEeVa
IQOqkmkJIbb4+fJaS1A5G8NKMZRleuHMmRkJosTh4MDMYLbFAsFjHzhe1TYeIZALlDZcBzyh2Ef6
U3fexoAwh/5XtYZY+YD7//PMBCXSW3RvqNG+nqo6oItqDBosokFDNIyHDl+rLAKEMiobG2ULvJWn
utwkQD/FYCo2I1y01UO/xUedWrg5mfGtxEw/YRzhIzYboGuU1uVVOCWvktI8p9m3oAhOiVwdIUSZ
+enZaldCw0eC8e9DANpmCkQre25eJGlZ30VaxGQLPcq2GLZatYkLCjnDi+rKa0s6P/K1iaJYqr77
VX1DnMp7CUks5UFCzE9qzE2WQ4oeH1Hq1DF1qzhWAhVmMu2sXwzknGrdhs0agFCDDocRs3Yet6qC
fTzKUCmqrtNrIZ8ssBsg1/oy3oWYngWkIVXhb8P8LSlormDKZ0578utTP9yn8bDJYn5hct5JjeYG
zU8DZZEo1W6UMLo5R7k3yTsVEnba/s7wwc1QSTMNokf7Wyv+i63NJNKbTHOHAd1E9JA2vZ4hTUuv
JkEsrRi8s/pLRt+ryuBU41M8XPkozgh9xM55y/t8oygwJTjlGsqSuo92mVWsoAIWkjWkPTSFSQqp
Lp3Yr9uriuXSCWI1RBZGJPD/Y+Axmc9Wh6qiJpjvASzyHJUetu5gY/t1pXPD/9/ZPU6wyn7CKHja
M/EQDm/k8FQKsgq4OD+h/Dv8uXySF652mwGKEGixhH6JCG6fgldg1vIY2U52lKSNHv/IcMsTo8iK
QizcrTLYl9Jf0giGxtSixKh53KhsKYXIJVDvJ3t/0jZQFFwtcAM3e3p8BEm8v+5e8COsf/8pb57X
6KEL5RHwaKyOmLpYTORnn7OPrNq0BsZz3aYLN1PjpcXGKK61aGe3jStPybZVQE/SPBdIt8ks9ucO
ad3U2mv6fabuG/tPPdH9olVB1Rh3H8Zy9dhvAq3flmm2ZW4nUGcWXwvX5IM9mUi+CRn4yBhAzX3X
jXzToHnUdt/j+rudgUFDpy5oLRe7gSx/ztB+gzuFzi+4XGHQjvKZIiOWhshpaz2Mg3SVN80+J7ZK
ibJrIZ+ST/w3oq7dHI3uJZ7QrzWkV4GnDWv5INXdTTeVd2c61AOyx6U8CbHLshYwO21bqDpv4cVH
z43d5rb8szS/5b2Q/iTipEG+kkcuJnefv8Bst/Xh+RwaFTJWNyfJvTsEexp3m/uj6R697dWzcljD
zKrik87PFVJApDhwRww23dftnSqVkk7SJDDrhvuTPvP3w9k77O+nPUpdr977+5819ayFmEEJTsmK
FTpQhfkM2M7OGNHrnGRdPfHxa/8NaV4BUo1WxRgWzi5L0ZgEkK8zIprllGxMlEKVND4K74wcJOPA
wNNX7Ruh8XturU0I9oVmGtcAOrO5MSCwm+zkEI3jEzmmJSSRgvfL8WTJX44fBcvcArmPRtEskhVB
FTiBqnwYihU9mivFu1ojvW17yDHn0+kcMmrB6xyqROzsc3Y8jgMq56xD9L9mQK2g9Xpea8p8JGGz
jfDlZ4l3+SnOJQ3Y5TwCPkIW7euIcgFgOIX2o9b/jPq7c7Ipol0Z3bqqdBhRfJCForyrcSdKMPG8
dHzQEZdvpd+Bj/qrtpbILLUmHRuSGJMssHVUCl9/ntNLbeJgwn0Mcns36CkmlNmVlPUb7mErMRCx
lg8dGCLugqocEHFes+v6cMf45wX9/QUfR/fTCyrkxh7OwF6OptPsClSaxzTbkP8fjMZA1HIXJemH
VD1Qrt1UMfFzns5RuQ1oZxGehDMofgug85ByVvU3m5s+c35XwU8h/Omb0cnG2cc1K6RrmbdLHUAC
YwVwtdSpcChYIIkJL3XFEJfsp0cYsB6omh49hcp+EmQYUHwpTgSoj4sQnMJ2etDRBF3tL4qPM391
n9ed3SuTUxqTYuJsBx4fA2koAMxsuLjRO4zy09R7l4/YEgv5y3POouikU7GVynn8LpQAv2f7x3tz
425/3XpIjl2F+4d2ZcEllZ8vC86L5LMi22j0Q6BUrv0QLkWvbHLjwzB5UJqDo9Cca1Al7oIBo9+n
WNEfG3Pa2FYA813aSiB5jeShmlBRCWhrBfkN2rBCcnmq6ZYEz9t4eIeMAq5NKPSiISk8B0xGrQ6U
U3aXAehNpEAZk+qyi7/j28Eofky+Keofg8MYOzZopmafAdOiWeHBXTokFR7s0qZtbjFr39TtWuW8
/NGxcKLgA3ugzt5JXOhWohvdB4gTXDLDC+EvgXDJ/6qefk2nYenu5CP8XXAWWMeibjW/p4utye+S
ogsLDAfS+ZhKXq2GLrTSCXlZS8eW+EnqLLewJUxG8DTuEV0F1/kq1GeF0K1wTrm8I5e6G19+2yy6
hqOvm/nIy4BihPeDkEau0hFY2c3ZRMoaddYjBCeC10jHk68ioYifIxb8IC5GZGUv/xzx6v89j3/f
1CyYxvG5s7S+SY7NGKLI/AQ8RUA/K3nlsZfu309fZG44lJ6n1I6amN4J8ZpEDvIdovLCWAbjslUd
i6XcmZdsoyEGA0clpfka3sxO8ytDz4WMmBCng393cN86b/+W7N8Ew9e78rc+U9k1+z99oe34ZeFZ
fEvCpElblYWdK3yVXuD9IIrHtNy/2h+0q93kHt7UX8neuc288R7ntKO8u8V2wPWoWLyHyeJXtV70
e81YagnHxBhCjAgAgFnMPb6+kKazUV/UkdqdSmAnar+JLeU/dQTJ0BnPsam5edbcJ5PmyQJsYby0
0rC1ERmtaB7XYbCnB7l1+tuq/CaELNpwvErA1BQT1klB/4zbbTRl7wFWwCbuvxPq96qzV2TJK7jz
zObVN+3d5Y27GFPw+KYdJ8Q651ROfdLjEhvGj9yJyZkT3CKLzu5F0EsAdOjuXl5vSfsFIpdANRl0
df8xoeuAH0V2PWVH5h6B9jD5u6R00eu3tWcAIcObukZWXaIYfV5xTiJtoirWlabLxLSlVtvtaJhX
Ng0XHyH2Gp+hxPZ/xnW7kRPtZPm/M8Xf0Gp3J+1YOck+UyQccqprOWseipb2o/9Ux8Wu7ZQ9qW/u
XAt4pDG1t3Yl3UJuVjJamaNzkzHyU2i6lgGXlF57lQ6EgcEAFX3K3dVxfaQPWui4I6ykeleeHxSU
vQkaUIepHlwyWP7RLjyFRbZPztG1TgtAmNKl03kvuMzDWb7F/fOQ+jEwqwYta4sVA51vR0Jn9je1
r3vlmG+tCsIRRgGBom2iuENE82ky1I1t11R6QvXa30fWqdSepBQSDbWlYCz6XXkt2y8I2mfWS6m/
jIieZAh12drejqhE/fcgfQfIvHLvf0CovgZSEA+yTL0OFgOVqtnBzzrdbCXf/NiPQN4C3BvM6Qms
qlIh8HGK5X1gH5rze4nkHoWkMT3wp6/8iH/PBL+BljO9VeIelc7XQy73eZk1bXlm5rGPVSGUhSYg
t1w6vKRwZtdc1TSRPP3zzKzD0wKbJrR8Xe/snOWYAjk5CquvgHEXtkA7cdEyPf/AUJG6tvgVQfHK
oVBE7WuRYynPbCxrsMHZd5FNF+tJOIeImwBiJu06etMfAjV14FlpeoUktgHdjyubZpKEGmUqwNQw
Gk1/DfPwb+zm9ZGh0N3XNECMszRFkVs7ZbhHjGyF98BgBTuhQ8EgWm08OZO2IOgjy95h+bUSW/69
hb+uPMtX2tRRzm0KMTZElp5B77VwO5ZQf/YNUkLlacCUSIwPhWOXcEsbOpw4Muy9mvNBiEQL357L
P2lxK316F7OtpFUV3hwRzAV/3GqCe1YyQ8Q2B3sG9Gzf0bq/vN5CeBWvwNZ0GS4y4Xx2fuK4Nv1g
hLEbNtvE2ZTpbWbeU4vgChio97390DbvK0uKP/Kf7Yv2Gt9UdQSv4Ov2DYNxMHKfiE4wsxxeqhBe
kN/83uN7G3jTwf/WdsoTAM/LKy9UJTysriIjqHIRIgnydWX6VFldZLV6jPvcO48Ue322LWAYZoie
pI7+S5h65DRyNWM8xJgD8L316roDfVzRiErzJMEoW9vEMWYRTLenbqOa6nUtnVc+i9h4/7wiw1FR
SKEpxO339YcO1qTyVRD70NUHwQ2Hfz69kJR2w0oeulDV80pMLHtNVJEs9CG+rtQHepq1OL4dNftA
WkzsonfIhcNBVHv64ycbtcGgvy7XLvbFnW6xuIW0I7oss0cskv6clgFyf/TOAxztk21xUyQH+uaw
2taG4Yvv8+9i8zYUHixxOcaANYp2j3ca0Lyw3PvB/8fZeS03jmVr+okQAW9uAYKeFCmXSt0gMrMk
eO/x9OeDZqZLYnLEON0X3eW6QGxss/a/fvMLWcP3U+z6eKKI5IU4DBAFfh3PwvCb0QtwYwzznSQv
yDApikUBP7XazBkz5oIwLu46+S1w5NpworxH7zQLuZCGfn3uoPlQbwMoEFhg+7TyyO6abUHxE/gI
ABFOeXr+L1718yMvpo6HLd8oCeBVsJlRv5I2Z/CKHCyWuq1Moj/UNxRsVIQFqdc3nn3tCOQ44k47
z1z50j9YD5Bu6znb1nyVK59a0dX8VdSejeNE8bJt46dGFTDwX0zdAWe7G0+/toN9fvrFR7a8KfED
bQ4bhyv90t2FQKf2dG+Q0/hHDe34ZYhcghdvPHX+t15uCsrcfeF+BcPhUjsYZEmZW6Wf3vUDnnat
ujDC1i5iYi3b0K7jYePVqJy6rVlNy36qEXaLN4r/+Yt+9wsu3jtOpRja6EBwCCzoUt4U3VYg6o3j
YvDDA9Ep37/x380Q+qWfXvjibBI7MkrGDC5JJxy0fMtcvkl2urYxKJhFcP7husV8+rpsAIHVINco
H4V2pVC1of2sCU0LDd3Bavv717k+ev8+6+J1VCnuvEBn9LDMZeRQZ0AkRTyPJcZNdtq1yoZwU1q1
uLYSm3pxxoaZkfqWQGUzq7OnXl1NZbwAxZ4V9N+/1ZX+BV/p06Mudp4gKq1GLeDH+ghGJxcMbBxn
7IuI2Kxxx4kO6ksx3k3lEXaD5CiFK0Zu2DkCAZTTIt1Y+oN6nxvtjd919cuq/AdcgOvqJUkn8JQU
3gpV5Ue36K1Ln0paEKSttPotUPcK+sAQYDuiGZQ0NFQudkIgwLAuFD3baznpcm3gamNJLAiNYxA+
PBb3Vis4IX3LOG1Ju8sW017ynw3rTi1DN27q3UA/OyNDcqyMRW242jC5sf8g5rmD+65NlpUgwHaJ
Sb/qUcOl1O+EdsoUrSPhuS3+6WO8HsgrJSxjIDwuVtsdnM4yJzkzmxaj5YrayH01Xgb9spkTcJWa
fru0iwoadB4ig1SerRfTBjllVrpGK9jSq9ogXAhMW+mOk76Spn+aUsChilvgYLpShLqj7jejNTpF
84NyBaOsyZZNyLH+a19JrogqUAjyE37YOCrYcTU5c5hKr7UvZTXOqc8GPZQEiVth+UuBwFUuKJiQ
KotU/hGesnhT0IdRZH3RYhOhQpbj4hyH3jJhIPO4Jgv9CLHTS88x/x72vvWUQxA3T0bW5rbC5bhr
BEKuSIGN4PTgeEHrBj/LWqRZbxLULI/QQ611RSwopAeyjuJNLLbLwkLC6L+b/uvoo9XQDmpLXZw+
JTRUNQ9Pm7NC0DI2RLQMnEAZ3VLufkR6sYZT6xp6fKMl/OGk/dem+2lyXRRKEZLqIgjxr2/yjrBl
J8aDA6F66enHbNCXEHcRDEXkOVcQKDj13JYoipEMKbJpidnKAtI/g60lPeXK22x5iftOhMpoDP11
RtYYF2hX0wY3oIlr+0OHLpFeaw9UqLzFMlfG+ElRBLvEgZp9fo6qxnM69A6ZCh5lWtuOCOS2QcY0
p7pyi/hdhJYzRzDQzQhI6ZMklzwQNyFFLSDidSZukYYljORbFeONsuDD9+L/P1bGJVUskIVm1KNo
+uilziIS0aGhWtr0IB4fSTG0BWfu5L/R1D39eTs19gwFGiuCOe3Kflo/7Ha7F8t+AUKM7efz+sFx
jkd3fT639k1Wn/zB/Pnux16cPXXaVgV0f0pFcTWTGsz0aPivlsQsFTkY0Lok2aER3wKRTSHjXrxV
zX1RhJto0Hd4EgO/Gcb4IsjiISCRFnhfkip35gcnJp+wwxZG6B5U9eecWmj1uyGhfeh402M7/iTg
gkuNWu7qZN2OB+bJVC1o5WuRC41OIoCZdryxEqRlGi0naStWazW+j5JuW6gSd6JsWWbFsdbAOSQf
1otIjOZ8GSL7OO9/6uTB8YsjSMNep6+gneJKE7bCnQROltZnuVzHsu9qEMB5v44FmbD80XzLHZGE
r4K8R6AXkIeJEY636CRSh9yEkAR9p5hrMDOsZjDiDPm9VX4mibAzSGxMForoGvmCcI9kWHKec3EC
m8SKJIUuyZ/oAwG5aOcq5YnQVdo7lKYAdXhhQanEO18Y3+aLFvl4glv7KwPBkbygjSjLNAI3WvLc
IGQbI3Bc9qiqeEv9LauSWLoePwTwuOrZ1+8rJXSKwE4lfxXr94mF4QiqT3IRSZ1NysTBV9OK11LK
HXJbl271pmdnqX7Gh9cT9+Q+SMYpnRuo3irrHdOb/zFcHlMmhTzuFHDfAYJgVZ3keiNA0Q+ElD+T
3cnyXDpMsz5fKmdPkGXo7zwhYRSdkB62ttR4kWEXl2s6AWa+4MBBX27Q/iK+WNOgWgX3c4JkjEVC
a/6jagD1QEEFGchVYw9qtqhk8dzE0DrKcVEL8cZU4y1qnTBAmPdUuuJwl6ZnbyDrG2clLo6ed68M
e97ewxZq/mtFJ51TLPtlqkfSZhv1JzSudYENmKo+SYz7oEpruZGXTa2dbnZAryKF/x7SmJp8LfUw
ZuhrySog4p2Dzm7QGNZ2U9gZHwsqSuAUz0ENkR1CvV1gCX+rfL9a/f1nGzcunWk6RRDASzE9lpBc
Fu9V/06oNHMPo9CbFcn1mgx5iwI5WYI6O0Nun9rMQRT1suBBu4D77XMqBlPjCqQwJrhlWYXssiJZ
BT5Z4eTN6FLNqgUy1MnUoQGHS1s2tMu+PCugqfOXG610NRLxKYjGjRvFlYb4zInE9xYd8eyAe1E6
mWlrQTLi3moEsNGdWEblvgnhIBOQ7L8kyaKJXfXWZflqbUj2DgU/sty/7ItCDwHKpLLzTpULaSov
Zhob19WbZLIrvr683qcnXdThvt52k5b+H+u9giOUxnGbjhsqOpBpqyevo7Qbq0AbGNkVuaMMwffl
+VVcALYeQnq6cli4fZ0JbRqk5hBRBldIZhH4QUZkpdE2AFBEwUaq0PfPu3rx+Pd5H3jjp5mnGDDj
cyVCPPJEi+MUPt5Cvz+c3P86Nj894WJuC5Wp67kwxXuophSWbpM6uIORqokkLlPm7HkaRb101ij5
yFXy++Jk0gLRsDj31XwVp9seaCBIHlvdCbtXX2odS38XHd3qiHQnFpvqzh8OCfGMCttBIXO8/fHD
9HcJmFNK0UEKaQVVnGNU4fBHDH2DhaZT5d4BkKxEgBpXT0hH2c4Gh8xnk8ZOQZNb53d13riiSzJH
2bOxs8fBYUt75ajBc2IXRVlGA0fuy03kt6tcklfzL4gKxaUKqzhsqUvrsHBNQ3KZVHPKy+29Yx6/
78b3oiwpK8UQuyHHaFit7UKX13An3FoQF0mgbFswJXoCBpofPOBgjkUKnQXtHQbYoVbJ3+LvVxWu
xK4WZevG42wVbzVVr7hMzouKuD4sadjjPiSnn+aYOrUJLp6YKMHBJ70bU3KcFQiBn91+iCqGj6QT
M9yqgZPii8ZAU0R8P8uvbSAqsBNc6Nn56xK8THJf8vUM8FKN7ZwNpD+wqAJpc9N88UpHHTHGTN3H
Xgzl1SVyCaEqg5nZRHfmKGxNmdhiXScStsD08BcyQtRDxbIJNdoU4lrMstUfesT7XFZ2dUXYbYYL
vfSznTJbzdd+cWeWW6E9+KG8i6NtIO8i+TWgVvt+cK5tATS7EeBBb0YiM//9T5/H1D28Gaws2c8R
8O0W5AZiBbZL3z/l2nmKJET9MFtS5Evis256ZqbEbAO0t6g1vTr6hd/SHE3c5sMxC96/f9zVl/r0
uIuNPDUswRdNiLmEqUCiSNsDBIr/xueez41EQyQ9C4se7WLsciHNg7hAmMmdgCwcXBCTpcFlCh/J
CUI69/sGCxjObvw+/aQ7kaWBMPf7V72KYdNchLGA+wqa3IszI/Bl7sESPYFqAK8JfrWCRoD4/3Vu
jJRVHD9F01kndDnNybC+SZL7WxA8D8J/nn/J8xt7T+1aHXdBA+9Jbac/JxrbN5oDx/sjy66e31jN
VzcUFT6oOTuzzQLcrzM2C2Cp+gMO/0aETUHsHWafKS7N0PIiNcK84gyqrdXvuVkvQRCK9tWEQnVj
1K/uKZ9+xMUM68N+lBtM/iAe4yON0YPNLXXvbh1un9XyxsOurp5PD7sA7TxTz0wFAuJs7b4Mieol
+AgbCGc9GyQWN8b3Wg3CfkBnwkLhjKXg1+FNR4OATp0iCGKrxmatPrXG6KCvnq8r2NJo4S37outP
JC1MhrGKdv/i9ZrOQzlSc4bVQbVCaUx7jwVTaaixhBOIUdLfaIZc/3j/PvBi3YpNJudSwQzi8GsG
CGTkRPRPIhEVN13m5t9+eT4zhii50OmzyV68m1GH3dSYKXIISgSuoO1Kzf+bruDnZ1y8jp93BT4D
Ubg3p0PJNVNWSco+mLS7oTpC9UGVPsRHdaSv1b9/PzWvzUwN+TY7gMUt6XJfH1pPSkvJ/7gnSY3L
1o6uem6Az+ZXN97z2lf7/KyLJReGcWwKOt6daIkcsgbG7mABQtbiG9E337/WFdK5Is5BKtSC7O44
1H9dBLWVGHmnM0Pq4tmaGV55uejpGOVEfzbDso7EvS4fgqj6gWltXQsLxKy/BDPZafiFUHLN5NIy
Np2bFfsV1ia/jK4hlvmWrEDf+/rL1DLGHA1//n3FBYXkOUfOukUvFSRdTxs82Cv1tar11Zia63nB
zkdszRwopLsK2Hkmq2evmvRc1ZZrlemNYuLadOCCRi4KP5C94+Is6sRRAyWj1Tbp1LvyysSavZyr
ZA+sRXS//0jztL5cWvDJMGDgyky6xcXSKga4UVVT4OQNhQc9Hk/KEMjcJMpeZV18ftDF+rJGM5Ra
mZTMAiqXrGZ2UQA1G+iqMCx8rfQXTZGd8majYt5ov3u/eT18qswyT/bGCdxmP46vuuUK3UY1XnrC
XmqHXMHZ9RnQNmw32q3++9XZP897BpcYRwrar0/upkyW2kaCui+fc30rF6eoLuxJtlPlAMKnrMsQ
eSx8R9VBFxpgi1WuCvFu9Pe3N7dr5cX8kelaYdLJpfjrbwmUruzMwE/uJOOpKx8N/1hpjY3uCUd1
d/JfSmGntbeW/5V5TMDBnKZAaYeU+2IAEqEqayPoM2y3RK56gIT+L6KUcv/NyHFtRmo7yWSNiM5s
AE6ZR8kMuXzQFpIhrM37Ur/xg66cIl9+z+XWZybmUEX6R5HOHgsCKgT/zSNmxTZHMAQ982JfiWhA
ivhHkhwl0Ys+zH4m2s//9YKV2B3+84iL3SHusyrwPB1yKE61AOB0KEbw75tWd1cOConZq832LGBq
l+1UuW8tyZOJom6VswwlnFjx3I0RatwufufZd7FGvzzqYg8acgFqQ4eQgd4MRnAoTzuHoav/DPJB
LtxiD33z+0G89nKIsziY2PX+loMFnqZ2YczJhH4UC/jZfEc4cdbipPf9gz7OuMt3Q8qJZS0rb95m
v6680pOUlAo33CsvdQm5TcKy1pgWMr0jGc9LHYBDu1fKn3A3QeKz2eUElxgEj22SHWs6j5VQQsw/
j8b5Jj57dRRm/x22BXicl1f6TMqrxpcxe6OCUyZWJSzelZ68KsjCvh+Ga1sBvDc8HWbnHY7cr6MQ
DUMfdhF7IfCFbvzgXKeoymnKyrZwOzHhypkGDkAmMc6TCI8uyaKFEIiRryLbQmhog/3D8MKyteg0
uNrwg9mKs1UNBa8IaVrAfCC9qtiaE9Tgzfevfa3O4JdwsQO6Id7VuFisfj2VuOkh3+JX1KUzSAW4
dAVzJYCmNB3TVnsBzVHUbiHkuPR7zbJOPMhDws7HVbqh/f1Hkfn2MdYu/wVMitEp5YVhEgjL1Pz6
TYLZvHEkZRgK93auzjC9d2bgjg1FI9kiizv3ZlbJx3S/WA6zYw1yX+pCpJgXS90PzZ6eqD6dgaE7
/z5+7haElgh38bBof40JXsCbKT0HEjqZrfbDoMML7JfvVewbHyeuMk8TLoKz1ynO3AnV2qrpWTH0
vVbff7lrrROuxhYWtkShQnC4+KGiVXa+kEbpUW1nG2Bcf/V+K6TvefVUqO/G3E2GIVsmRNPF2056
rXCmr6xbXMVryK/JBkV1ZvCdSBj/+pEsQW1rte/Hs2Hg0A6wukL7h/neQChFizb4KXzwLLfJ6dKZ
P/TXkf6ODyS88Lt7aBIF5sEmDT9bxYShWYzP+PLIsRvrzljf6b1oT/nWuvexJDD2sb+RADzqN1OF
BAqOuUABHjvjT7j5brlvhW0D8Jzv9OqQiTDsSK84koXdD8spXtNy06eTvBw38bBsnlTJlXdqsPJ2
8roPl1M6EEVxFn/Lu/F3Txf8dONjXSnyGCWL+zYS11lS/HWUsqTpKq0a0yMQEtyL2qiWjRRvkT5y
BabANOK3Ik9XDVfwHNXb90+/RrH98vSLynYq9KAU1Ew7tzMTKIxQGYq/hSNKnL28QboSb7AOfvyF
T4sVL0rTbsOldkqVu6m5K1P7+x8zbyiX64sqHrtv7OX4r4sNJynL1hJCP3lgdnjn5iSS+CLYYDqD
o99//6grezpXuv/3KMzsvg66Z4mp5lk8im2Ud06fwtZJjmVgd7f6iFd8TRRWIcCzZED9p7L6+ihy
iqeWK7Jy5njCiWFhZifpRX/zTm1rB9wr3zNEsabTP5pr/38P5Jh4h7MCdSLPrEuekzLIjYr9u3W0
kmVTLbRupYm2hWtjA3F/j6L7+0G9JnRA2EG9bGmYjmF+9PVVpyE04kjO82PcpnaQirb2p5msY6FJ
rkKPtutJIud4TqmUEzQo0AL0HOP2sFq16BaKbVBjkJ1YTgvDwMqePbFczskO6ZCuZeMf+IpN8Dwz
LzzaMxOOlHkVracwvAswtgjOanzz212bkZ9f6GJ14D5TRkGbKWd15PbF/pLk66I54k4GNFVMf8ro
5Kf3RPb8yIWdqd4FMJU1rMykpzh++X5wr83Yzz9lroc+3QUrpc2rIiiyo2hCq1LPiGVAOK1kqxiA
Vre4j9f6vJTPHLEzDsj8uThgzbz12kCv89mgml2pij/UKkWL6USFRRLGafnBx4OpuuVSfa2DQhYg
hyxB7wgdLsstcmm9IJrC6Wz8yVLHmpa69kPbyeE6ElYG90tzr+GqY9kx54O4GYKXMLKbVxNXnhbm
3NnAGql4kiKXKAt86G+WRVeUy2AuKNyo0RTA9kt7k8oPwj40x2CP4ZiT+Gwa75Cay+At7X8J8nis
++7QBNYaGrOQmLYFBU06Z9226d/7SNri2LXQECJg7NGayqJpdK7PqxjlsiGwFgR1NzW26q3JQbJj
unN9txGigxb8iOV36s4WY0uvsFzPWw+NsobCIVbGsoUJEtTvqJfSqFuHMw0sXBEXl5ksqDy1y7F3
whEMt/j1/az8SBy52LO/jMbFkk+pEuV2VIP9RILXHEJNgeHXxzqpl4MPWuZpu5iXTsRFhYt/IGju
nBNhkIEmc56J7UIRfgsWXzBtXFmOlpofLLL0HeM501qHWG+Hxn2e7NS4dZuI3KfxteYhs7SuITSq
6p3c4GKS3ikVArhwXMIuBYhpl2OvLxFgcHuxTbaamF1D6LaZuS4HaEb9GesbsZ3I2H6m06WjxQrj
yP1+bK6tIagEc7Y39aKimxdLtmgkdbJCzzp6yjK0jnJ5jMt9Hj/n6NKDu6paCikdIn1547FXCopZ
iQKBbWae/4WXwP1t1KlPgz2cM5YuQQ60RnoNyj31BKRT/JhM45VmdnfrjT9MNC9ng6wbWNvjRoi7
8cV+mY2WhwanIAEkFBl3UsIV4s/CleZj8w8aXcSPafE07PB7C9TU9jHACjoMaVZxdhf6KymHWOGo
khNWW1O/o/oyq9nHEiQxIjShkBb59Of70VKu7KuM1r8/+eIjmQR6BMVUe0et3BTenZmfIB7MASLa
Os3dFpHLtOQPIKY9WtKCMOtg2tGhaNS7aLjXYPVbPVllfu9YTWBLOg3eRWG4Q+cq5j4Z16J5j79d
Ayakbad+E5pnIfqtPI43iTlXULLZ1nS+DfO/f4XZZEUA2w+gao/69WCqOYkfhq1or16R2yH0PGNj
ZTfO+2so4RyhhbYYRAdPq4vFLym+EItGHH4oHMiy8xNlVfrWpjWkg+7jHV4mC8k1m2gxeudU3YzT
fYj2ofWzpdKXTu0r2773CNNNb62B+Xi6nIiff9nFRAx8tSrVKQj2ZYPzCm5IAb2PvBZw9gPCOMta
PVvjLzzhqRnUmT58U6l3bV4poKfUfLjA6pdlvTZUg5gHejBb9qLP4oaFPXMy3McQrjFk/H4WX0Nq
LAW+gTIzLWbN3NfqAF/HxjRD3TpG5t0EqYZpzNIfjRddPafWLk9cOASNuiIVR/D2ff9QjOwANLwe
xG6la0969DOdbtTY105yRFUmCJIJ3R4I4euPEjPd8KNkCO4aYxOk6W9T+xFR2pO0JA8HLFh/afka
UniciLYBnKuWCqZR+VIPn6Iht9Num3bWhz2NECx0bxPH8BlfBf9PIb5kOYJT+QZ1+yN143LWqEAu
NPTnhtalOFnra4x0Gh+kRznXOhsmKDt7Jz66EmkMLTOl6XiV7NxI9SYwQif0vNXkRQ+pGSW2qREN
0+7GYfgnbkLfTpIRQ2zOHv9VyH/VKYaU6yDRF6H+VjEroY+h9p1dsYZ6XKjxewCa3KWRE9RUDTRA
9XERoD5DboLyrXgSvcwu4cjE6lPf9OtCR1yA14lJ1RFjdeSli1bZEudqlyLn/dvgV46Fm6xiPH8/
1zBlvrK4Pg/TBRbdxpUqBX5HCLecul2mrXIK/FjK7phykZctNa/ZeaT9tAICegH2WvfYdbLrVQ9d
9SvpFp7xRiOhOqM7E0iVjMEj6sS3OxTNPeKCQwjtK0jvUwgL9dht+LcqyuD2mAf1Hcxo/7UViLCh
+TWnHaGbSLt9Jv7gH/MlFcugYj1qWxjShrfJG8bMQbzT+dZC0hE4EBI1WgtP+9W3LbJR01GDn6kn
4PiXOykpxgOuXgXIGviMcDBkcw+evwp8yhAirYZi9rnq9VcxJ1bzWW9L2xvfFSaz6u9TjqqmClcm
R5UZ/mzHZhEF0HG9u0xL7DRTTwbImPosFLUjeuICu8G0iDw7EOOtgn8EOIZcYwtQrwcRcqUiV07s
eGA0WRGemoJ5x+2oq++9yvXoPNW/9AHzZPMVcfOZKPAMd5BsYL6K2qmm2iBW286Zv0Yt46IJ2g4A
IltrQxZs3XtN8D1UIbj1o7HKxdKBjUileZKaFkZxs/MBsXKRZMhuhdR8YlKOVX9UBoUISJ/rl7xp
1fcpil1PHNft1CyGVFst11ZyiqI3S+8WQUJb9ChRYTUjV8F6svO+mNEmZvNYlA4cyoXou2BPJoOj
po/g8xHcOTop5CNWKVabOGbq1n3oldvau7HQr1zr5jQ/diR1plh+BLB/ukspSVSNyQAAxDrPzLf5
LkouHq4DERR1Pu/twOxrpwE7yuwhNVv7fHjmfnpirnZGZQVZuB/kZwWDmjkSVjDlFYyVuVqXu9pB
G6NBY6xfCwmxxsGsziHEaxrbKt/dz26RaK7/Ivh4MvcYHCkvToxBmkwkKYxBPB0a4dCQA2Rorwn7
MB46jMH3m8bVMksDrJ8V0iI5zxeAi1KmSpFrGYYuxVGc041yFvLOypadsvcgcaoPovGicq8UpXDZ
RCaBWoTdbnp4zMchejDHU99uGuWu5K8EOyP9EcPArUO703eB/tCVx6g6dvrZbPE2Q9sprJsmwXPx
YaxvGHheowgD/v77JnPp8elTNpUxzgNnHfWUTIzISdNN6p0wgCu9wa6Gf0hgQFBKntkg2W1zY+Ze
vVPQTKa3TgNobn58fXo+VUWvG0lwJ+bPHeAoucGx8BbUxzDAF9V4mXo3jx85JL//fjefe7HnV6D9
gWR14T5DPNzAJtHQv8QQb88z5C6cxhgyevk03AoHuDpNlZmZSAfKhBr/9X07Yi6SRoDZEqe+bVRn
Vd2iQuGBWUnMHKlR37/nXJJcVgB0OmZvorl1eGkmCvjU1VBa8HNINp2IhcVSKX6Pt3gLHyzQy8eg
dgLlBJgjbOUC6UxLWW3HTsv3mR9u50NNLom8U1G2pZaD3cKuMtUl/cvV2BSPuhI9B814qpJyowzD
ziiL1zZ6K6UC+Ry3qK5qH73exOJgpN2g2oJsuSUy484T3ObVV6LHELveQgg3gz4dAj9ch9J07jFW
tvxTMkpbQfLeyPvckRyy8WWgtfD396N6rSFhzTklNGtgfqK3+/oV/VQT9HRCc1pkd0PdHnNtXBoD
JwkYcuaXC+avjzpSiXDO6QUyozv72E/5A824Gx/42taPu6UM4RgpGynpX3+JFasCo0+JR1+NhlqY
PCORwxoV6CSZ80J4/e/f/doENnhjkfs4VbB5sfGlfRKFxsAE5h4QkZaiPOHkh6cb4MRNnsq1Z1Fq
6zTvDYSWl3eODtMQ38ukZA9oN7sVQnzFbQgJE13Cm4YQ10gxFh9UA1Dg5ThIvg6lHxWD13Of23eR
h63NAfZNDaKFOyiHlqluc+Gx1G8wwD7OicuV8/mhF/tfV0h92ahqODe/Ky09ydg5kwcMGWdET/au
dPkmxfkzUjS7bZ8DuVrrPYFddIRk8Z3Evc3svdQV3slUzgWuNWosYv2wnbDzqjNj4f9hS2k86cP5
u+YgJmmF0kyLirWVveKNemjw8eXUnhU51oj1u7gt88kpcfidOzZQDHKZjO1c3DQqSsvhVyxt6hA9
q7VoSUWd1ZyJ/+rh6qu+whnR6nE1SWsksEsMmpKmPPI/3lhykCD3Y0lMDcr2iIjPxtYRtH6E+1jh
SRiTRSYRNWmM69FQFqqubIfqqaSYyrPC8ZABzHVFG2EWCVDeoaAItVejjx0mXS1OK7Mhuv2mO821
1WWC+4godXB5+pgyn85GJak9uZszLEKspEJsLSxq+9azHCl7n0u+fCRQMzIXHFlF/sPQ8kNKYxsZ
BenrSmLejTRNJWohX5VvrPtrnGG8l0hLgnvO1n6p50p9rzF6mqK42DyB32gNgCzO4/Dj+In4a7bm
MzM3y7B7RL6cEItnPX6/E3xQIf+au59+wgVckkZZC3cPXq1aPhvZAUvRwNA51OolOT4Q1u0oXIoq
aBmKAct/bvUABUyxBjiG/EsoI57OMbIOIsJqj5xMQjFT77mbJmbHdlaTV/qZg5EKEm8y2hWRoynJ
pm3SBYylPiqfSKUO23OD7FKhlzrDompOsJv+2tQomWiXBsqyQi0ogBpHwhv4APdIrhZVuuK2FloT
Pj+dzZeE08cygfBIWCxukGrg5miikGymxB0aRnbU5HcVqJebbx8NOyHqthFsBnIG4VFsJ8W/8XGv
NZ5mYy2N7hOUBRCXr1tRDClC5+foR6oiqMu2Um31kucSRLoVzGHR+ImNT1vRmOum0AiHeJ9kZHKF
NctudxAWFwbUDlyMvSeP/UFoUJiVD4F1iqo/EylBML60/HeMC1zAXpNVwz0qFRG/lPH8/RzR5/Pn
7zny75tczJFC6wRdTShAjChZjNX9EKg41aW72jwF0rMsvMSEcgtYHeu+75ZjOF/MFjrgVqq8BVJ4
NNWfsR6se4HPlm16XV8Vgj0QAjZq1kZIXqbml0ZjN98GQHC1naDJl9YawSF8dCfX35LxScvVdZup
Nu4Jjqb9ARqab2y8cFWjS5FoODjTsC5oX5rZn+mUMZcK1ScbQVpjb7CspcmBH4JMjnK4Kmxfw0QA
5WI0GTcOgxma/W6sLvAlHwhEHQUBMxDrgEuQnpQulrkcBbgipLfuS1frfvjwxix7xM9FvfgyUSb2
fhVxkBfhvWicZuyhaJFnKolj5QszfkpxllWiRSjs4uF+th77fmp82NJdvq5FLMis0cGpSL+Y5JOH
536PE9fRHA/I1kLyp/HQ6Xc637M4j90Tm2vbPRVxjh/aOVDu+XuDv9IoB7TnvHcLHQ7ITu52CmAL
rqKmvjeBSCyyHdYtCYNaCs6e3jXmgwCLS9vOVu7aYQ5FDxejts79hSAeIBq1Guu42csl0YXEPr8r
8XBjPf9dhc/2ZhQWmEgqED/nOufTMSI3VeWHKuweDvmkRq51xmf55p30SgFDQg2+Ygq9PIl+40Ut
mFt+JVAv6Uc6VKBHdPGwb+M6w2ZX11vclm+yBQkB+mvOzgF2GGipxDXDKbuo/Bsdj8je78N77yl4
fJwTRaN6MzGgIfYcNkb/47KSbTVbiY565q/r2DX+Sn+RuEu+AC3000v30i2kPc4ARrtqxl18bAX3
kNv8vyaZ2FPtISWX2q5+SuJC8uyamFHjqKA5s8VfzeynpW+XaU/ZTTXiJ8DgVbkY02JZw7LpyoVU
3VUsWGhoTiHuuuJpHP/40u+pviu1XVafLZNkAJBbfSWit1eWxu86+aMIPy1jWyYn1Thp1lnJXgoB
MrZLFh+W6Jbsaum5ferxsqX079eZiUuFPR7CynkU7rN1u1TWiLuHDfUN7EJiOmCiIHSPTgR0dD/7
+hVaD3v0bNwJC2baEa/gz6yN10ckm+0bVs5LszuErmm6+eBgYiktI22TBLaMZ0YNjIYCcVlqC4T+
U7cMcHONnfAggvM9IT/EMeWHogDIxk6t2t1OJZY1WSQ/x0P1EG4tZd3/LCHDpCvfd7hHyU581v33
UXjGPaF+6w8SqQ2L7rfyQw0dPqFTmKj4F/1b9aD8wEm50jZV6SaYIhyTu7DcR3eEoERLYnte61fU
/lvrGJ+VYlFri2lDJTRu9Z/krrtLb0V6N1Hepp1vkUgKttYtsd1jmz5HAY6fNoOVeYvhR+hOP3CC
Ydtr+58MLlBlSWbyOt12dxFxsivxoXOTZbxLd/PUkXYtZ4qdbitrWY5bY7qf4Za3FHcCvL8khkta
ZffRg7xR796YU4/KHtKaT8iiM0wLhdjzXaza0u9uXf1I9G2LijRYhsImee8c7dUnt31aW9WymO6I
ZRoEF9LQIzZG9b47G89EuPsOeU6ybZ0tJHOIlzB/+aPgAWGriLmKhf+wDdYP/Y8hwmQOWod5jwdq
Tzhs5Pa2RDjtPSYWJ+nUAL7e/7OYlhhKBM4i2Pxj4bRhR4f6tJY24jnfmfeZ7hT047b5o2njzpg+
mPfyKlphMnpnPCYHOvMAvyvOOu+FGJmtH5OoSu6tar/9AY/9Ie7IF2pjp3prH/CfJolV/A0e1+Ae
scFHYfLXwaF2iZJdhrkTLPt24W9r+yU4RKVtNgAktrBWbGeI3cBVMC14pcAiDj7bPj1Ya/l3i5XB
orDj069wmehOvCQp9GDlTke00ar6RTitDdcyvxt/mOK+mRwiyTVpo5m7zl9iKea3rjGhS3HhUg+1
rcqg6HvmsS6dcs+Ow4VqrazM5Y9/1f/o7dYPVm23spBiBAt1Wmqg7vWiejZbO31MzuJjdIi24SOJ
wmtjI661ba7YzVPCyD79D2fntdw4EmXbL0IEvHkFPUVSlqoqvSDUVRK89/j6u1JjWkLxijPz1Ca6
CwSQyDxnn22ohlzapRtp84qfx9K+cTZMGw57wpjWDBsO/DkknYa/o5ow4qO+xZK/updQHp/H9Wt3
Pud/pjd/YeZuhFYgw6d73WTLLFma0nlonnO4SaemdjXahPKUTzeOtMr/6AHOFQRjuwZSn/qYPDjK
LvzVa0tr373zkn5D1hpe/D8G++DSeiuf6jsf3XW/rjb1raGtvZtQcymXx63Srfxbo98l+z5zPXgi
5zJz33tXfwCwgztzk6/VNaYk7/6dSh4DJvAL/7cBwviYPxIeuxifWJs2CfR7mTxV2IDjvvSWWSzW
TXOU+IMOWreV8CM/+6T1neUb27qPjtOdornSWum2WgROvw695dJbvLfbdutcywu7fJRB01WwhuRo
mQNK0FLzfgCZvO/3EVwvf6WQlB5tfZMNz/V118J2xF7bT8FPUuBGZVekC3OBmfEy24HWtwyv3gJM
rsp9OLApQkShmR/vGuxTfVc6YcnCuZ+yQZ8xriUprXR1hvnlMXui9y0O3Rrpub1RnqZ/xuaWdDaT
aeePMTzVNUxl/stT5Sx4685z/ygrKw+m/JLxS/BA/mYuufJt8VySOb1cFKx29LKxuuA5+/+Invmg
nM31wmCQ8oxr8U1D9T6tI4fh8ebEfM3adO3yOQCQhD/D0kdCvsv6VTseWvMeSmuZL2udjmr1fTF2
Ac/mHP/3gc913t5U5UIewrhdeY5wLohl7F4sfHjT2u3leFt2ZAaIQwXyArMNvJxUjpcW36LppRlK
+APszkG7sScHmsCt5ohAPMz1H7x6RbhAXywt9jdQh/xgDgdhEVWZzjLUi10n3cPdMDg8W5LyBNDx
/a1dkBN/vbVZWWQ1RdC1cCMPjAWwoMBouJdeRq9yNeyumdmhYJSwpRD2UOV4LazxbwRBXBylJJNW
KItz9ldT80d2ZhkeEpuncY9JpeAm+y7uJiLg4Zoq3fy7hwCsAAkUU2rim+YzatXIu8xO8CYwy2e9
jpctNkxB2bm6dBqcJ4kWSR4L6od9Qna4HPyC3hSjj3FoZ8tiRWpEVCnrWtDju2IRhX+w0xAGzmI6
ubZy7Ub8x7VB5QPe4LxD8S1kgOuCaOjoucF7aJItBrb46qnWJoYhI/SMTVjfqP4ys4olLtUgE3+E
zwj61CIN7zptcj10zcL5m/hvV6qex+FtaKOFMC+y2/c+3nuNv570eNOVPV8+9rxG/VyucX8ijpFA
ialdf79kLr20zw9xxqEJ+8T0x96KD3GP9iOQ9i0Te0IivDG+YWAadt0yrf73k5Cvb27WJDSmEztt
6mDqKZG8ozxVkHgZ33WM7xikW7BtcbyMR0jj1Nbf3+/fOOvXS8+KeK+JB/yhguRAHDXAJ5lMkXVP
1/A/wXQv9UJMDlFTgqk5f5HIAqVrQVmxwoUogJUWwUvMKQVI8f0tXcjbEPf073Vmj9NMtdSQg3J8
KlfHYZ27x6c33d00q9XqvNheaWUvcKKFekkI63TNoveaLZg0i32MEwziNCxc9jE/y/t1wC7qJONK
xJ2RIei07wrVc6u882AjfPQC7+B0xZ0JbHXl1tULPRndGL9DkxH4zK0niRK0Y79MUU+nJ785pNYN
toBLBXsaILT2ofNvTT53gjaHcfP9pS8sJCz4kbEQ9KnSFc6eg5QknWkVFgvJ3qg4OlXsPSuchrBO
va5o/htaEiJZRgMwVxHZz7NFSPDKRr2Nk4N6rNQlaF1ibujx2VyndElEfdVvPeXaOSnu4CtowUWJ
SqOLp939S4nnRIQt680AvY5U+JYDUZdfROLd1BUka2Jo8o6hU2Ue4Wh4dftkydHagqhajT/kRUbW
gT3SqwhwmAMQjLFBjamnD52nb8N+H/NaNOBku1/b9r40TRgvQexCl6nkYq0OwzLPjo4ODu55V5bw
BaqjuDFeHBsfM5B5Nmo+Wk1aTAH5NItxus2GO06GNqTeOGMo6oZ4gPQJdr91dOP0b1rR7nm5mHcF
jY4diLn1jF0eK0sgWZZ3iwybYQD/rmlsVzfCbaePbyWEwv/9cgM5grRs4haAH89XXMXuOnxbHZbb
fzBDLQArjLSEWZ1mPF09Wy+9eojcCnMogVrNQ2zDxBp0H4emQ6OBaAzpgkRUTLuK6gRX8cqdXYD3
dV6Dif8w7wLwaDYXCqXCyXW7dk66JIaMan5j+TdpsAPnssajZi3KaT3yhhRXabFlv/IdX7zVT1ef
QXNpq1ZZ24eJGPJBmGm0c6fjEflSX3NbMP6meX69z9krVOWq7EC0zVNbNPgdWouWOjHvm7UNqbCM
nwuI+ghrgYyBtw9BjU1yfVSU8oh/q2r3OzDMRUzgTMg0YfJ+hpKx7aGfdXV6hHtjSPV9LONra0OV
kotTGdZ7dMaWbyJHlH4xm4rpiDu/v6+xhhVuMql+7CmSckDfQm6PtIx4x3aqfRuzuGp1WvlFyOlM
Q2G/+tZ05bVfOByB84Hw8C+yGKjP3npZMdABtkwEAsz3JXxr/ydI4QV6JU/dNBl0IuPB/G524HeO
URmFEpsI94rHuJMxdWXcAsdZJ4fQzLYiY0yqTjnDLNz5CUrcTCRsOzyUOnnw1AYHXWQJwbt4OHWn
LsVw5vtP+0IJ9vkX2rMxszJJrV2mEvZKsKZryVizCP5Dk2tpYDGZt7pqbHJh0eNcj6UXuYxoqeaH
F7QMxQoCIzgQ0msW79BqcYm0sxdPv+JR93EyzQ4RMdeh+EGMive3+CWf8OCqG+1xwlbpMDHLMdG7
jPKxKqRl2lg4IID6YxbKJkZvIqhcIRGVsUEBSuyjIFbF2KlmuFZi2j2lexMotRjsJSMLYlJfh0xe
CZUEJuwLp1sUan2QOqxzr4khP8Lb5vcgqFaCCYss057dg9FRrvZykB40siyCGpciwz9gd7ArU+SQ
yc8Ig2a1KzmGk94gzRxr0aJZyfmrpz1msnqrmiGxtjioFoc+1ymRgOk62Ap5DoDpJEq6SLPp11Sc
Y0++lmh/aXclKOffHz8rDms7luts1NITxm0kXMsxMc/NM/ih1y2C4g0aHxs7JjNpuUfaiobr2od+
CeD48gtmX2Am6aaXTQOT5WzF1lOM5I9AsRJhxnp2JMOo6+6//6IuzFsQILHsSDxhDoGnyddV13pj
G5UKPisksh7huj+q8Mhr5mN9sTFoaZgi95XmOs7LFKkbXYmPki2f6oj8Hd6A3HiwKv1Dp/Zrvaq3
pf/KM6JDqBH91Tj2qt2JmZpHXEeckKmaMEylFKu9DZiXpGWgNgH9/pleP7fuTfNe0R5L09lUwWMX
7CpjmQWwgZ6kyjtN0SlDN3Hl9i9UxV9uf3am6dKUZJYpbj89Kah2VRPUTf01JWu/uNHrdYJ4yekX
ZfHukbyJHyLA7mTzS+98CWlPsamKXY0eLu1/xQYRD5wyntKtma+o2kHaqMVtWsorB5pe6ZGrVr3J
BU638m/zRz8dPtR98m8tXvnJk4SCOiyGK0S+Czvml/ubnaRTrsVNZcJVQCHNTom0nvk5VVgxbYbu
GKSv3z/PCwy6r8tJnGWfNrFO1fo26LGKMyD3Bq8lcMqOEDDzzvylwc8dg81VE7xLO/TnFTz7bKW+
L9PYAqRiuoVpCDpwGZEvdIurBFdbPK2/tjcbJcjHBq1+aME/350XqaPsAxrJXk5ay/iYZx7jCNwf
uucagDoFfpQHwGlfW+uOtKzCegkmYieg6220ZtAXTtWNHOeMGZiCkcTlw0ruz2PvP3DIKsErqrIU
dip8b1v6E0Mr76tnBQTMjFNmRvcZKJs1He+Ukky26mg35R2qsqha1lgYT0pIbFq39jHKLw2sPuV7
w0d2LjG4SB9MivUAO3X+VjTxtsYE46XzFTcLg0UT7jnQCGVbyoZAXjSXjzInRQN5nQnLJfHeU4L0
IkN3c+ul0cullk7C0aRA/mQkbIhd8GBOFTXCS4v5tN63aNck14d6EpXXEj8uLmqIkiLx3ULWJD7q
T68Ba/s+DHw4WYHHXGpTcsghFMW2WASpjSKr58qqvrxLfrribJck70BJQoeNuUbz29O68rIlKEhR
iVJfGact/E12uDsv+Sfu4qMRSWvZf+g93vcJbqebYikhFCCmtO5s5EK6tpvYWQtmYbiCh9tm3Gnp
ziQXuMxf47ekTZcVTgFMy4agI8fk3Ac75pCI3lxVeFuHW7UYtyGx5bguJiQvCM0qv3+BUXlAJB6k
SDV9ZBv3xxxL+2hdj082zprWi4TI3WekAa139J/U/pfvIZsRlGTrLlfl1Zg82L29NZv7DjBUQLLC
0zXKfuv13reyZ2cIdvX4UzOCjd/sx5oD2j4NcNtbKQPHOADghUzS03VPCLPHUEte4TC2GjPWe/6g
62doBwg/oO0ZycKKGUFATwP4m8wThwhSiWwFw25AI3JvYPeND0XvMM2UOCr6FQWl7KAbParynYc1
fLk0OSadzn9qs/vYSbahnm6kqHFJ4nHljjxG6RV+CwQWR4+WqbU34t9g1RjkbJtq3KTSwvTwLj87
JtRmlHAosd+Q5q5iWfbQXZfnomRcUnNOGUjhCmHlGtmefOUQunjsaxgR4j9jqKAHs02z8MtAR1JC
Y2UxgryvwIakYiWMQ8eVDPo5OStbuoIsXvqGPl9zVql5ZYUeVIXoAbVqOQUPOhp1wl/G8GbE6bfC
Uu2qbezFwwHGA1iQjXTTcGbXLOrAMUqH6BybkU1oYfbSK/vUyNedqrPENgX0qmpcVo51M2F9ceUj
vnTUf7767JwAc46rXAMAw6KZOpV4DZo8Bu4BZsEKdiqIjN68Ds5adu3KF1g1CFU/3fisruutOu6S
BhlCXq/5tIWSumDc7DCb/F1OwSZFXWk6+InGYORW7jZWRQb9bYyJASS+5MGXXyaTafdEnslWHn96
arvM4T/nPyLteVQ2nXm0/cCtnXhh9sHaSCglVMX1OygEJsJ9fIlkv3VjFCq8l4UiKRudkmRo73Qk
Xf10bhRpnVvOY+1xHtRPCtk87Si7oLFd9pB3eyL3hqLF93BXwcBv8I+ocnS30egiQlzJEir1HrrN
tGQ7zGLzJnfeDI4VzfulNs9xJUHXZjbY/tI8tino0JoWLq2+YdzTc+Nnw3DuRvlxUlVQk3c7/iUF
6bJLNgpe3ZxgUVq5o1awPpJ1r8MN5/+EZLioov4+Mqob4mbvhjQguJSxAoq20Pkz1W9Cd1ZK/rLp
mYbG2TYK85U+gSe093D4HWnz/fq6/EH91+L+y2wDFVo4TSbGYmX4Y9DQpvcER28E3NBATyM29dqp
dLHZwhpKg2yJ98xfTiK2HHV5U/R8TiZ6OoghnQdnrX0m3W5Tm/05oewYiIrIOqJXoMqRDrYarGJd
aOlCh6eGXU4AJRPmcOghVrHV1G0QWyTRhtb6RunNDBuN4qdoHL9/VBcAYdQ4kNNx0zQY486K7sxv
CmjFVGyOvfG9AyYBY3nkEVFaDO2Vs/tDzjiv2T5fbLa5NrWw1y1itPtQJgfQSk1qqFySlRyHDyXJ
vTqD4am+b0hgpQATHN0eWiDqMXSZCmRrEPsmPVJcetE+UqVFAtSqdPYisMpTWhNeVKzEH6HhPgry
azvNwizvndB0QerWVNtstAuP8NOCcspMU9eIkRC/NCItWKF4ku5ErSb7KsRNeNRM3Khg+HZyAJhS
8ML4K9T91PKoBbeTqa1FJdeGp7a8h+aceP2tZ6zsonNTCfP+N/w0XUXbGeipBgmCrzVSKdpuwnoY
/bWWWItes9zehH2j7OvG3vOR19pZg/KpDf3yqkT4gkCWzQ+9qQpRUZDQZrv+4LRSb03ah0YYoYAr
mc8K5ZCW3Q/mi1zhu9bZT7loqPMf3rasSzdnrjgWex6+j0qPVFOEekB3Nk5gKGRVkDjK5NL218Kc
YuiLa+ex+EV/L5l/f/HspLDywJmkwHJO/bBKm0OC/Zv3CrGbZrwVrknPwowiPA/5KbN+FuWpypaM
reWhuQK/f/Dkvvshs3NjVP16iBPFO8kvfvAz0Q/w7NF2K+WPmEQ/rOAsddcjIcRxfrjp9V0v/4NJ
SqttfX1ja1cAqksjc1UDesZQSLGwu5qhb14z2JnT9AG/Yi/UUck9qk63dZ4xfFrYjTC07/onC3v9
WL3SV17cMT5dWkx9PlX8adz5etZQ8ePerqvHjEOUTsjEmtPIF6hdv9+fLm7l2Cpatk4AKav269WC
NC+SsMDelWBLenyRHikm2B2shylZoaPXYQf/Hy4J9IqNka3gAzr7SPgO8w4RKc6X3lln/wlIH0Mf
iUw0o+6foueU3fn7S35wef9aXSa4DnMLPJvn3SwSIaW3iU+8986qt1KPxLBIB2tZbjV9VT/Qrka/
mU3CeyVrJ5bW/pt6Z++GG+LfbiVoHq79XGnL7NGiAVqkznZ6MWFkM8F362KVYRmxs+4kyoF9jEPG
nXeTkErwfyliP93B7Kn1gRV56LGYsErHTq82ebTMfjDCDJ11XirYx15ZGB/EjO8e2WxniFKoydHU
x7gFqq4dQDgfko0cnxo5u52sfq3ExWrqBjeTFn3g7yNmAUQ5LkoYjgAj63CSisUi141H01ahwpyz
wNxV4XCbQSX4/u1eLrY/PZvZ3oHoTE2NBOYAjHofEZholPtjBJjK2VEabzjlgWVGTEi+v/CFaQWW
Qf+9quYYvdXnTSOTKiMQp7I6g51ic8MC/v4qhqgRvnkT9mxHKMqw6H0zJnAL8so5gqUT3QAi48so
H/WGKdiv8LX1Th6ofYZv7eEfal/F2zn1cuoJmWJtUC7TLpP0vEc3VGDdEyybW2zZ3ORHfezRZssH
pzyp0x8FDwN5nxGGBajVOaQzWchx1yz58bFCBV4yEHOzc0Qv/RhI20BZf3+vlzdesjZwPmH+o8wt
4+iWSdKlnj4U9i3gOKUIoaAYMOTmQvcbN1PuUeIKpUtKpff9tT+mpX89Z8yPLJ1dHNHdrFYr1cy3
pwwSgxCCjZSJ+kBB0bx2luaq/Uob9U1uAYOWJyHU52yaljVG9si/xBCO3NEnAGHoMYHAKqLiYEMp
NAkLbFp50XrhtUd1afUxxcKqnXAhTqvZGWVhPSHn7QSCXj7b2TPgmz7argLWUS3qKF0KOS84KDDV
oHGAQFIuzV1N6XfVJujiB/j5p8xWaN34kq50/JRY3vneKVVfhBCr7o+ZU+ygl01e+OEScJUDcen4
+nxh9evxpWrl6MUxYBWsLExZUFbhj+dijg7K5yDNa/XN94vk4gJF44sT04eL2ofe59PxbAVm0Wle
EwqmS52/y5BqAQQXRhMs2GzUwXFtPGkQBYYpeXPm9vvL8xn8vRkINz62epVsWWO+SBt1KrQsInjZ
ICojq7T7hly+8Vc/hGy97/LwSq2CUYakViswCFfS32tiMRlji0Eys5yVZd0LKDTgBfmFvRayF0y/
8HOhZJfe4DDsJUiYVjBt/UB6btHQxr7vgjtjwIquv7RzV50mtzIQOrfJtrLjm1HFHCrZjJKBki1T
domJor8Jfpdo0PokX6oC/xhr2Pi9a9RIVIpN39sUkpjsJ82qTWVm+vqmS2G1F9Agg8Z1omLlU6PL
ff6kKmvV67BxmhZmKq/oENpC+5Mwg8ZQM3TOvm1jhlZim3+fqL8CAmLaZmQYrm+t6cZcdAr/YLUL
NTrh899NsJM4I4CdY9l8GiBaK1q7oDxyJyTvY3ke2wLtmLHp64l01ONQHttcWhsdgX3Aw3YzrJTw
zjHPvr5vTOSjPZmEyzB8N63srYRHifDQoEmSuwYKFEzrTMbbpDuWvrezDEyWsdV1Jf/Vmn46dxB7
G+dIDO8AhXnAjlNkWscHn/QqDx9y2kWa3QHObkpKUNuOCwpTHFqmhXh9osMSfitJ/ObjXRMDdVdY
qRV7nfczggowsReDbNHutXS7BtgCztIJnPBfuJgtU4/4WAZYuNBhIOkTwYqTjQSU3YKTicGrbz0P
+KxQfqKm9qcPmIH/XiBmDThjiPPFs+ofnGA7leyYgKhB+5rIv/WkxQRylevvdvpTddrFmJwLfqgU
VyvxPxvq0YzVrV8fAQlXHNAZn6owUSKvtJqypZWtrEwDK7XWJnipXjNYe+0AGqYB1xfruczh3vNo
SeyqTAwMpXvdKnY0kxN8eFX+o8kvYg0xtWcbCLkR2qtBqhE9PjikVAWaa2q3PsQdSxrW+B9MRQl+
Q1FY3k05bAfzToNxqJmk7ZrtT7PiolJ/qBpAbYISR5vRGDG1WrSL+Z5C1psWHs1u4xcAv4B68ejc
MEWAK1I3GfBDtzS4P0hTy079oQIxq9VePLA+S91UZf4tLbL2YGuw48XDoZtFidg2ZHciR6u1O2H4
10n70hpIrzxod23Lyogp0IGxzefc/iNchSzpbdLfaKIDFfXyeG74TOO9ba9NpXwrkm6dItXRiLC4
puC+BOl+2ZFmc7ckgqgTSU5w6J0fdfFq6NhRbTQd57X7dHrDKenqcOpC0yqsXkyYWrZw8J41LdiH
ypgG0iJhZO1gEJIdYT1FaE9q80ojeKEZ+3IlcQZ/2u2zULXHMvaY8TlnoTnFUQXlM4hbXW2u4jeX
WCmYhIvQJ/RrijYn/ZeepORTn0UH1VqawzHkKEvjcS3pyVbsJqKghSSHphWM0qvISdHO4osBXkkN
iFEoXNKTg/GtnBwtU7pWZV98FgK1F6Qs2CGzQx5MqauchswMnfBWRBxFRlbRBLCSSjeSelb6dFqV
MW9E79YszUzPFJCPdhH3J8lxlljmQJOpV3COvj8TP1CVWd2moRa2MMsTJNSPx/rpJQUOxFMPSyTh
5w5xm92cjzhgmqHeZ/jBVRsvfc0I9AXc+7CbzBYJNO/hAxz6/qdcsFjHxwWr0w+/RIhys3rEJ7zb
gnIiiC1HdOlcvmBgyA6EmHYBar4ajXv494MuL6TcvxHfeu6/whNsZWtbSrDaIODrNMR4k11p6C58
NGRfQMIXcUw0LbMGMsHU2OgGO2Bs9aiS7QunLakem3Rv5dfSn65datY6kvgoGdGAo2osP4FAeuEb
95xXx1j+8/3zvrAkuSesW4EvcLSa+6KrujfUbBKh8MdgA6euUJA5CbLWXuquoKsXyu0v15ptBVpu
W9Lkh+HBd5gWwI2AESg+PUzmrgAkFx8fimABd+NYM7dWwkyX+k5sbxgK4N/FMDBuj7lyx1b6/eO7
UD3rRBL894VmX3Ru9YY1FFgogItG3loBbWzFx6wfh3zjj+a6vaos+LChmn2sX645+0KULrCU1mBH
9RrE+mG/6Fj1So7HPr5gabxmjkL7PtTE0DjMMzYjysxo2SlUmsN7YiaLnqAaqTobEtMZMNNoP8Sb
UX8bQ5f6rw2sJTnD+256ok901GT3/RO7/Go4c6jAFVbebBHIrTpEVhhGhwi3mWljkVzMGBHAuU2r
K+vt4qXYZ9HOQO915NnLyYLckBJhLlGmK0Glz/wXqDaxk0KAuHLKXRra6TJ+4hpeo4wq5nTI3Mok
VW1Z25qG8mTR59KCGwRDMdMHNZ7cjZ+fHe0XcwtKru+f6KUt8/O15yBK68nNVHR9dOhleBSroL0v
KFMiIgY8dWM5T1aPzoyGatSelebg9/s0JXl8JUzuAHU4CWX/l2y17vc/6/I6/feRzEEXK/DNzIwL
cnRT0x17JLqSR02v4PwSLZXWv4UWiB9PsRxi805q862Q3ivxEqTLyMwzqky4XXxJRraR4nz1YSKo
bnW9WVQO+tbIfsT1ZqUz8vN0a2lDNZCzfklZUTrXhrKX6JZfHvHsm+tLv9dtMZPtmk0RIhUPMBth
/GJN/YJGfVmUK+g3itLCoYDoEb36kSV6AZXZRRPpj5BoUmDoYRhXAO5Q3NU6WGO4LCgvzL5uVKPa
xfSRlA0u9pHrrrj2Oi5/DP+9QOdGnllu21iIms4NYiiEDkjI9H4/NtdFFdcuNDu6inTyS88KsEVD
F6bf5/297pxhTF+NvruEmXx5KTPQctIkOe27ND4Uxb2PSgZtuHlMTdZDR8u60RLKlnsfFtP3C/sS
9RMzBvGlI5HRrPn3lkp5kGUlvsKlApy7b1N9gfYBuwGcYEjeIby2z4ka3jUlfYu/NfRlcm1+fKll
+PIbZnsbjkBto/fEOcH7ZY+vpCfmDoO8qIpnvp9RzBavcY4vvthPtz37BhLLCIHNuSQABz01BDPN
OALX5un9lQcsfvxfJ9ynK826kxAGqBdNeXywlX3JnAEITLhFGdoGC0jGmDleCsiHeM/XEMzLa+rT
pWcI5lgOVS53qMarYIUZZQdjiDDXD7+bGA8qNsv/nCZG1wQTl3qXL690fjLKIxk9iUOn1OxlbRNM
b3RmuPdIjpt6J8t/sPEvwzPOHdW3HDCmoCMAZhU8buzhIQbGPJKJ0fD16c8lzO7Lb5t91FFTDGpt
kacrsBzt6Bd02PTO+UMDNAY8qYOeCIMcMzIo566Y2lz+4LAEpL6mVMXI7WsP2RpFWgSDH4j1ILKW
oEZ2Noyvlw7KSYx51zP5trgytcUeOanw67uyIMVb/2tB4h/vfFivAB5+/QE15HWyPUg0YzxiEyRJ
bmmfr/BA0qHrUc4s7E6olWD6MyjhaL3KhrIv1s7//gJzBlWHjWW0qlRKp6p/HNPHqX4KyxsLUkTI
l24/1dgE2h2ETnRFg948FuQH1N4qnhgYpe5AAJsX4Vghd8zNoQgaJfmx8UIY8koS/sFwr5VB2/uK
eZByN2kK1ya5sEYPVxCoaGPLn5Nj2pwDnZWno4VRHlQjXRTgLiOpZ10YLAMLRwKDxVdFJ8+ON2rI
rAHDByc7DZm2cjSC3lPrHzh2zCa4xFtb49JkkU/FWh7qc6fhdTwgWc9h+9Xp4sFhBx0dcFPMjLLH
mtyDJCDBKHsqUSwZ+JaMpKloxTNpAbWzc0pzacS7GAsMzOXHwFgEbblNlX+k5B+9ff5+PegXNyhE
gybCF979h/nWp37ZDNC5NZUWHWzgJq2XlqNAOmE5Dj8AwVpr0Uij6yfMDHrcUp6KaaXEII50pUQ1
whuxsQK0UFSPyNopwh6r2oLt3GOAPJ4ws24ofbJjR/+C8Ww6FitDIw8mPImQGrApYRDXhJYbIVoS
/UU8vOAlfmXNX+xsPt3ibMnLgR8RlepEB3Az2d9KpkfW0RlcEc5AjMd/UlxxbFDF+fHXR/bpirM9
puqbXgSgfMQORH3pEhAiCKmydyqTH7Dtm/7Ubrys3ZktntqPYkyk3jBiT6Kf/GPD6gxGROJnzF6/
f91XHoU+O/i8WMeHfUJSRY/Mlgzu7SXpHsAMUnWiJBuBJn5/xYtd+b+PYs4p6JyqGOp++shQxxoY
Nxl1C4NH0G78pVo9fn+1iwf7p6vNzjzZZ3NRtAahVPnsgbNiPcp7Fk3C1Z30ozb6+yXjyCncOPH/
nNVsbZ1meqXIFBHQ0FSEWZH+HCl3Ji0C6oOzbXWbHF8XwU4rneMYMQwYdFdQOAjbRsgWoGQyi6PV
vyXCVn3EKEmDyHQ2UTRBYdeKN0FWYqovwHgxRNCBlMHa3Gg62+aZOtzXEBSVlitPULHwJ1I7b230
zlkcX0pt7/vbsL2JXoJmIx3M22za2clCdVwW3Q4TQZciRChuJehyYHHYKWF909RboXlvn7tmiU2i
9ktpbE7FeiFpgr6MiqmgCG5f2Kd8r9iFcnuWsgcplG40p7/Vcc4fpuKKvfSlJYR82xbxB4gQ5gru
PGubhiQK+uxD02zUae8zYgH7Bhe9+la1S/vhp4vNyT6s13jMlWx8ev4pkt8Ztmx8d1cv3Kdh+/Dm
H4t8uTm4i623yrCfWiRv2/sr5I5La5hoSMMi6oNV9bFjf9qRpThOifRIYuFfrjYv9DaYh1f23VX3
5YulEMiyCKKULdhNs43R418GhWRHBwYhvHU/ESEyZfKgMmw36tPkt2vaDkhNDiaQ33+oH8Se+dej
YLSni9BfHdrH1zokSGQjU6oxOhDVttBG4llszZ0YiwhfkoiZY7M3WO8BcqiwrOG/WTe9TbMN58ZG
KKJZe6u7K5nCwFHUS2VVQCbsG9yqOT5MUV3q96PmuDiUFbQwqvwi98E2brIVJw/WL+uApLQOKYJw
YW1xQHuroDaEOO8NuLuq/nNnhzuPan0o3xOpXyIv/P4BfGAG3z2AWSU4VPE0jgGFWKO1m3GlBc7K
8khysex1xV/VIlz60s8O90FsODdFOjwZPgzC8QQoApjdVsZKiaylAB+Z5xGrqK2KvnsaZSjmBIE4
NIs+Aq1YL24VvV9b0y2mC+BgVTks0lr+IWjCVfviSM1a7CGRVaDxrZY9KQOCtYncyS2iADq8nCx8
xacmsZ4ikiu6kM0mfbDg44nRsTB9hVXAsEXSujvtrm5OA8qKTvdXQXBbdHjWSdEqQ1QnveGJv4qG
cCcmbUJJKLSYmZ8fS9Id8zxZaoO9mfKcXegutTBeJAwk3BuW7HbBm5Pam+/fwP9n+TMsIGsd1ttc
X9xmFoNyL4rEYeizv6IxxvGcmcKKjbjrGBYs/HLVt89VaC+/v/YlQpWItf3va88OKswJNbudmO4U
Ctxt6ag50NThVeEEquon71dlTkLoBATkpO8jsTLU5BaGjDe6arli24MQSL8MVlvqbMx33/+8i73j
559nfP06y94ZUynJ4v+UXgOx2Lwzg8Hq2K7AgwXAkxlkdScPV64sbvyvz0I3mUrYgJBUpF+vHMtp
YflDHB2qet92r+Tikbm85wcoWcXEP3XF5CaRs6WD4xfGZi1epO01eeTH7vPdr5id7do0TGnrAO3i
e3EjdGhg0LJvk/khnrx+MBEUG3p4Z2RH3FZZ/332YESvalKvDHAwRq78dq9h8uScxXhMQGkecuA2
ILODtwfltwiQlTrDjRwyuLV3tn7Hqkuqt6pHq/8ANNBbbwWkGeJfMoZonAEKqnOyitfiKcB0oIqW
qh/WeBDq6FDBbKuNH71/PGzjkmlcRmhM6rHBNM0ECUcJNZUrQfuwrGEp/h46cg4fANRD7d5FHU4D
gFgTtzyySRg4LEAH6NTNbDVQhqQJDhyoKBp/myCOh9MIr1+OlCvV4qXekNPgv97+vDescrsNK+QO
BxJekIAzVamNN9O6hsqI5fvN653zdsqOKaFeFtKpzqtl2fxjpR3Deny5jdo1BvNmqB+HuMRKrTwS
+kKGLKRj/JDlYo9975Vb1i7eM4MpB5KbyVk4W2tO7uRKlYHBUbMmMByq5r5I7wfI6rIzLizHY09G
YkmEjUFIsyPRug4HC6EW5B1DGZeTfqz9dlGM7UIQ9aigFjptjoaYLI70dTVwRob7WEaJRw2qdhvL
xFkMGgHhQQ0tcwM7IhZMG63Zfv8xX6xk2J+ZD6sc9PMUkkyPOy/ygM377CQ+hHLP0ELA91N3ZWhx
sUTEqACJKpll1ocl0aeaSZ8in57LCw5Zu2FiFOH0qm/EZ8lBeBWwvHhbtg51GLsIpo0zAMNs1aIf
DPjgIDQJKN5gCZ5Nlf+QSapsj/2oMZeq9mg7Qmtf2VD+gcJ1jSesck5zLn//lD9a9L9WswOFWhZZ
ZDgAfd0yu6SY2qjDHQLLZDcgxbgs+nULgGGp73m06OSbTCtWqj4+TzjdQwsIs2mNK/jIChGMrzAg
n8YoNmVEBLIO4SZGJvkQcCKSYlXb+lYOnSWKGfFvRt3Zl0h6G+1eI+0KP3hyJ65lsl+EhIkywhOC
TAV4n7Pjx1LH/8fZee42jqXr+ooIMIe/IinJsuRQDlX2H6KCzSBGMfPq97M8OBiLFsx9dndPAVU9
7UUurvCFN0RyH8OmRgIFxA3XcuCO6nMcGrg1wQ0uGuDW90WsLEzlJfQAahc0vUwVV2sshM+nUi3i
PjQk9LgU+yqhHROWN3kMFg2okmXcJbGzEolYYCOCnm9gi60GNNEnncORECqktGGm7UKY8rH/55/3
8zPNAkW1s2vUGzpE7GiSpkUAmMK8NRPO6W4dazQL0CEYFedHe7T8jPWnmuHNSkC64Ef7J4Vee/w6
FesQMWLnztZxfYa9cIxGN6W1RoVTOGNQdzTzDqtN53cA4D4uTD+RADO22Q1gP3EVRDb1Qv0qkl+N
yPSt47MjITGaveqtdZWRu0b6nTpoqwLST5VNt4Jw9v0y/1AU+m4eZiETquMcJQnfhtSg/2HVXhVx
UeGH0VNd+oC/ZRmlNvKCwDXMeNOnts8q6aE8NliKKVQcTru2uWmmG+MvLiidhKlbu3CaXzqIYP2Y
BnRWNOvnMt7gy4pWThvQDtW0UpHbL9iT/tZowWcChv9+Sj40rL9MCYojFnuE++NDx/LTsScXIP7s
cUS1PPIFRgi8mXJ8LbXfkrbXT09HaJcd7jByml53RwcxD9PlE69iGa1hi6Lp8ej1R6SCohYRShRb
IekLlZ2+qT/QZw12tGH+hN2rq/5yKM4DcD4l14P2jv1tWugfhxkiX0b2o3C0VWLiBBl4OjYZPf36
BIVXoMjCZm8I/o7N3digZi0TUsIZkn9/PxWXd+6nqZjdooY8RHYs4AsadeyyNK6EN6Swz1NXmM4b
yXrK+e0VRmnUVtMUrUvFvBK0M+CIizXuSzcEUlX/77vosxuiN6tKnRwSa8ImAWU4Vj7VCh1YsL3c
5xFn0tdFYFqy5ZiGBdxodmYdI0XvogmYUaVu1DDwLDW7gll930eqgHPSVrD4FOJCKBAsy9p+4Zq/
fFwb/30CsSk+LcOkbOkimthHhZNPAgNQFbGe2KwxAdsBuhaKmpTQFz64mMMvr82YFIYwJQEAeD6o
ClNNmbj490jM0TYULrgYKsMFJG0i3kFQXpQCFga9VB1SLaEThdod4n7iW3x60yDs+pNkhlRMTvc4
obnZhgY0Hom8b9XtJPQnoN9ox8WuzcVv/Gnc2R1wGo5HLbBF06rdCZqUYd1T2hSyFmhTEucI8w/S
CgfOpBCyWHhr/VJS9vm1Z0dvNKEBoUV4sQdy6AXlc1BC2C/UXWlFu6FXDpJBnpFv7NbexZjxZCPd
O5SBu3p04+zfQDgW68oG1xFNf6gEJ3jAorE4TDKcEloguGJQIscNNDjelvrktb6GaaOhFt6p0/2K
Nk2L2rZDo0RAJBA2EABts0IwXMH+ArmkMXoVXpzFmK6z4V+b78o6dKXkT5ioqO04T1GDllCgrDMr
E4iBk/MSDKIAru+79hk5EgICgL74QKYTmBNjpSqaDxprfyzw9QzGTW/WflIY9E8xSneMm0BBjk3+
1VjruMu2WZRuNLPn5Kn9qUKXBL4c/jx3Y2xsJvtnqMCeAURTEVspCQ3G6sqyjusExfygljynal3s
WwcHv474ZZTXuW35rfGnU8Mdf66qB35tOUDb26YGrHfT0wKr21scB91+BO9PaaZCYnDggAcO6QZ0
yRKnRQy2dRvNcstCdaWg3KsNBYPEN085UvfRWzFl28QwHwtK0EWqu32PxnwabXGWwIMJsDkxgoAq
pggcGeTgtubKueKhA3PNlSD+SJX+GMqWxsXCaru4sT+t9VnwF1VF0RVaTWGsuu+kAcMaBIQMkbV4
1KtqgLe4XVlLdseXsjDVli3UGWzos3MYsXJiTZN4xvtRJea9I7cixFUohH7/dpfiA7jAIrAFNEsj
+vwAQVMJP1gWyQc81eC67jYBdQXY0L2a+4t0sYs1LpIiU3izmRYCFOfj9flQS0NQIhmT/BB5fEmP
MQve4WTQP9DiwcMmqih+Cp2bUlp//67apTRbJ0uCmGLpOmKR54MPRtZEkSJetni31de6K+5430K5
z+pnU8/WEh1aeS0hPTVNa8RSUulFFFio2Z6oMTpPck9VApKV4ItTDdEA2ztWR0Yg+yR2+MAG+XMu
46Y5vo2Bn+JWc/RFmJIvYSPVS29iG8CwUahxDJSlzt8krEOnGJw03TN8a76kOoxs2sohJJSRLu0t
PPoCiEzaokJEA11SYKVbMbBaCyIKthPNP4tTu1IrrxyfOqVdydmjNf4eu+cMWP/3034p+Pj8rOIu
+XRHWWldj8iNAM2GJ50fAl1GIQHTnisTWs33Q128+anRoc0IlgEG0izQmU5yl2kx3WMQgnnCew78
7wDANynfVUrr6JtVWbMQ9l4EUXwedfY1cHZSVQp0yT4/qf5gg1toI2iJ2W3MjW+W0VoQPuIadSDA
dnTacnTsdT4ZGhsL739pXTjC+k+mea7TrTmf69EIrbRFa+KGA73WHgVHJY4hyN7HuuYqALq16da0
qb39bae3SuZuUK/DRfLfpRMTy1vxDWSUJT5W76cvPhxDxwbMkIjMiDioI8ZsObngHiGgR1TsI9mw
WgRuXdwUfHJOFWq1vP/sM/SjhGafBFBUhNpZ4CJ3Im5/K0Ow376HmVX1W+MUXaXjH2IymWYFduSW
RNbp5M/iezSCGk0NMj1lrlxKOyE8j2yFS1V5UVv1o7U9jxept1OO0hwKy3MyaQhrrD6pERjO0be0
dyt6gsSwQnZzZR1fkjBbHZVXBZ0+AscS2pPgGqXqg22HHrqhu7rLHszxrqaKJpg9svWU0mRyEAM+
Jb8D/edUAgy1fkSx6eU2O92M3ByYitmY2zii05S8Jc5H17cFhtV01SZhieopQhmGK0v6whFwEcNL
2URHgQIt7v8YFX1aEbIk2SddgjwGtwwwYYsmc5HR6aohfRW7EaFNwq/RgGhVv0pD4fLSCzvjo4b6
Zb4FE8Pm0ER7fHaNk1vmeT0getQ1+rrEgcqmv1KC8hIKan1deoLDZfUwyqIbYdsodbuU31F4Lq0f
Ryt5U0ZK3WV7G+US5EnjyUrCD6YbtN80kfdZIe/Fj2tpQvH41BcjNVpLPfLSjd9bv4zW3oZBRDMN
cjJg2mO3rVp5J2lCcgkZXRtpIXtNFG3DTZBr6TYcCm8SeuQikkZzEr0cXYhV5w6EwtFlzZaRdhjj
H9Kpuq0UC46phVQsYkqkzKdKhxKJidaws6vNKUfN3XemK+Fv3a3N04NAjU5X1T4s06uAltmExW6L
f5sq6khd5o0OEv91sE3LwhV0R0keSdcziIL4DBMik2Acg3cR8A80yyK1wGWUlwDOdzz0RKx68KqC
001PtLFYWQL7kA4/Au2NxkSNnSTqzBOUHNB11bHEqL5fT8x0XZhb/cGKG69Rqx/DGKxFR5D/1qTq
bJrZpsAxqDAQg4hHd5Ksu3CwMbZQvaLa6cfei6g5IEShZspv4fNuYXUgvqGSyhgevcHBU9nlLl0M
4QAfNsFWh/kcnXo/MqU7CDq5Rnfh5AvxK9hVnnABztBGpTUi2KkrQbILBE3QvkOOaWGBXjw0P63P
Wf4YjZM0QtqPxdVVKoVX5tYakjJXpRlaa6N8F+THRRPNC/Ef3pkO6SOkchrvs13RHJtgjJzevkFb
XDmSyMV+K23Ru2HUm0W4z6VzgM6C0OhGEp4gcHZEx5HR94qe2Tea9pE83Y2GcdDwmNTqVQMaCaJE
mSFWh8uSmjwMRe4ViwigS81EiOkgDgVLmpb/7JLMoql0AjuTbuIEL+/HwYSiAf7Uyane/QTvlE9U
dVNXrtWFY/CSUtTnkefhSRBoUzs5AeFJnL4d22Zd6lhFJs9pRbJIwb7N5Xeub+RsJC6w3B8xokN/
J1V2VhysY9F6iU5E5S9av9MV+zFDGOcUFjf1aN6mzttAE0WH2/r9yry4RP47XfNrdVDYPsgGobWB
aRvttyDcBRTrRL8z8Br7+fvRLhXOmCOTzoFCxZ0w4jyEUe1OHYc+km7E7pPg04B64Mw+aKR4+I/H
BX48SKfRJyrewKEPArEZe2ijqcltPywg55QP8ZXZtYEBIjJiAFQp6swfB7zyUAY2Mhqa8k8qbSjj
lJlBHuTRbWdgkY3VGvLLIEUegJiuqsjLhtVoaq6WPZps2NG6icy9dXJ+TTqMZNlv+l8RFci2SeEq
ZD9JQ4jCfQ2sk3CRzIUJBOQB7kW62vxwH7w/XqcjfkN4+oRUjuF5km8k+tNYYY3JzQloWMUgNTu+
FcQrBS6dmfCVRRlY0d3wVN7QzhcU7KAdKYfrv7Jy+HEag5U0UhcSJOG2OdDNR5JWdPtKDn3uHI44
4bZKu2mNUCy424xGFtbG4KBFaZsaXk+nIbUaT9wBHOMa6ElLGLwOO2ry0JgxlwVIRugRVchqFYoX
1odQNbnsFMrhshs1P7QU7Ug07OrE8CXjSgikGs1dm3h9g5gF76AMvjXA0/To0412vLMb1Ohwoomx
vL8TKg6AQKk2wQahIGKFh0TLfBvFCxvFE2oEyF+cQIziNgG/L4ufA0PyZTl55ybKtcl36CxEAqpj
6SuQ/dTmBdYThFEd/wbsiMYyZZPfEam91aCcwHKMaxRH9dcezYxUE8Y6P8Ks88wWb7TYceUiWXdk
XejPbaziQTIqbngkxPWnEJL7GDaeiT4B+rJa8CQbB4vfTKq+Rs+a/qOp/h3z6zTFWxEqtWjljOPb
91vrQiJ2tpRnubeSlIXVHC3n+tSipH9/yg5IQGMlClP3+4EunrBYH4OkUsGLoaZ0vocLhAjtfjrC
o1PulaLcdtKLBLGgJBFQ1PsHijikokiTwqX4fuRLZxUqSg43jIznhKGeD1wZnZwG3XAUuWat3cPP
o3MINoGPmrVLyZa4kedHg6o5goONv4n9YdrxKagFdFCb+VDAUOxKD+iqga0c1XWBVajbV3AYoqSP
JIFVVlvR9YHNIemJH7Kecwqj/5c3/+/DzC610aHnflJ4GMIHc6LH0h2mzBGBdAL3elFqxBCFofnL
awjy0+SxuUa/1KcKtW6JtVACK80HuzjuGtRgM590D+A1WwZ+3nD8HSCs4LQ/u150wasK9QbcgvPf
sTp4oswE7IQ+BEhsAw1QNnKgkwgQvSZChzft/DxIrhwOJYGxccDMBxmlRgy+HW304hInzPHeyl+6
SkMiY8dN+UHYwP8QcH6f3ynWnaCxRFkLJwv3E2T7VMyy+Fl6vlRbEtP7ZTpYdwh4mZZGMHW+8NK2
H2MpQh490NaY48blNWFFY94nnBoENh2tgO+/96VKmqGZGrGbgTeMrM1CKfKZ0pC1kFR/uMuUK806
yNG2PB7qF7r6p3QbNNu6XxdL7luXSixwRWSMT4AlUsKbLTQ1t02pVpERHHGFhMdzcl5P/TuKQ2QO
JodiQQYyJQuFnUtH16dB5xCHyArM1BjQkVIwJgjSm7DYE6ip9eF/MbEXAnFekF3NdW9zjMxeMK6z
se6m6gOTLgS7wHpxiHAl5coh+MtJlixUmC8VLhjRgnH3kSDPca9yJFeapbZIY6qnbRZ2wBhShEXW
zXgdhz/H6MGqt0hq2NMuQNp6QJDjJz6olvZitehRbq3xVoofppAQOrb9FM3KJFP8vF/UY7zQdjEM
RbZBPSumgsbP+SIf23QwJ7Uo98LKV2BwlZG7nNP16JtC4KHfxThhaPqIQAu4tPgkZMvHxdaqyEnm
ew2DH+HzAzL6ixlSLEtWQIJ83CMOenJ+l6hqSg5hEezj/2C0RCmEonIIYQQr8Jx8kWoj0cD3O/Di
mhS1BB2RK1Wew1yCTpXMsmxhLjlPQrdowlvgdKBkvuxTeHkoLMxkujwsTfHvP900E9zd/hROeH2P
rl6JsxUUNr6ny2US+dKlhrKk4F7yy5eru6yVPh4DvcWZrVg9Xqfuq35zffL+3T7e2i5KwFe/vMrH
WPWB4toqWt9Gtx76qPjROiuq+Sv7qvujEERd4RK7wo7Yf6y9VeqW/k3ovbygTO7fD+6N7Xt3+34V
rZ6l9Xu68h9Mn1W93Qfute36e8kzVw/aVeqmrrbqvPd2td10brPCt2p1v19HXrjZhWt/3AbuzfvC
V714vkE/Rf5RVJHpYp/PddxXdn7SkQuj8YKtTT1Nv9CrcsWaKiQvpmatohL1v+jlXjh3EI1BiU3A
f2kjz66QCYWfKamxdcpx6SAv0PvsAb0sQl+iV2wUkFTzcMC5/X4VX8q3RCJO5kOghiWfeKxPayuF
epq0Lb72EWi+sNC38Kg48qju0IikdS4iF5q6RPz/YYjiT4A+MPjv1WLceCF6O3uU2ZXWVENSjy3l
L3CeAC45VhTjINQ+ZfOK233hxS/NN00C3dZlbm00E85fvA+PFCWVY3WTN6OrVhZ1LpxEBMtNuoPx
qNtXaQuqScs23w8sfu7s+MJwFPdcRwa0p8/xEZNSpkNLsABoF7VE5cCZJSjtAF8XedwXopKzoWZx
uBUZxSnIZHJpUGKYSw9eVj7ZyBZn8A0EXf77N7tk62iZpsjahcnpF/23eowm6mO0H4yyJOY8DKpX
lXeV9C8/3iojfsYn/Kwekvhnqmw1+1qxaUslWxUR4fHv6f9SUSMBUUFEAn0R8KfzD6w3FVikFAtC
QmKEGoWAc6rEHrVyWqkkYClVDMuovO8n4cLnBTQLXI/2C+nxxxx92k/cRnpUx5D0y/gH1TQZwUMo
HuTTQgPp+6Eu7BeG4rCWNd2RWU3nL5hEdS/VsRrtoYkExU1re4JG1Vf3SMy09tLBKHKn2bq1VQ4I
lP1kwv65Q1GIpokdE6jcBNk1lo5pRujvJfkVkRF7xcb+u3AL1V+MOC9NqI3Yhe0wrfAixI31aUJz
M1KrQIayDnmb9IrkHcE3jgN7+PH9dF4yCsX1QmMUOuIa4KXzkRytCRppynPB/D91ldePyRVONln7
qk24WocDqm0YQlquNDyX8S8ZSWI167CvaKm5L6lKXNIeoVuBkJhgHujynJrdddFRELYzTkOaQcfO
D1KbyBDJlS3n9U2uDIcW3FhvRDd50a17FO7UVvejUduD/KSlWwY7BARtXEkKPb+2WBoL8/U1HhR7
Ha6Kimqxypydz1fZUowpS7N4hFt8q46rQ7BJPP1KfvmL/OQVkmfhwt660GkVI4JjJDCnPDjPOgN0
rztbMpBd3NSAf33ddX4m6yNxgeIrz2hxw1RfeMsLAiXnY852WXnSKsTkUV6tkFSOxsh3sG6x02hV
9sBvjX9D27mO/irp1ydDX6VpsDqG1zVNOcl6sKlr6+0qPN0W3Uo1XMwT8uQfhnCBftvYm+PzUKPI
59bqnRT/Xfg6X/fr+XOLMPrTvonQ/gudjrmq/fG99ZX141u/du6jH7//LYz0NWYEzSHWKMaIHLNz
pSsrmySlBue4T2iR5cPNRMgwxWA2iVsMr9hBJIENl9Z/6vQ315GfkD500WEZdS8ChPMj6vxBZgvS
Hu3yWEpaedv6AI48bWV44Tp1O2/yZF/zNC/zpZ+mK/tw81YBf26tSq93B0/xBsJYaWVcG+vR732F
/2+6htbpi78rt1tBdXF1fsUpnjh0D95rpa9+ohLltWt5ra+rNXGaJ3tAlTwqlOujl7pH78ifnG5U
T/NzX98Xa0BeC1vi6xVvUoCRlQ9DSrbhLGaS68FuQhUy6jEXwgklLpBYT+D1hhhSoR8APCx87Atz
fDagWHafllURBxX2MUAsskmELsForQeHsmb8wYDCCAEInPMjl3J/YeCvaZ94U4BYtsP57MwLD0UU
Dzm63x9QJVq3AmCpHSqjWtHxGNJ3StiGNrgw1KASqOo98otgXt2FhxBB+GyF0bMnZtTpYpOwz64I
s5WaEREkyLBCXU0/igCO4poVH+BJYWhDMV4wqiVIJbiCuG2RLMRYX+98ZsH6gHJzLeBQeT79k5U0
TmfBU4VaI9U+ZbU8uwfk12eUYRZYLF9v3rOx5ngphKuSqgzxzjPlDYbRMibymY91nFksxeIXp/W/
b+XMFtUxHBC7SLXiEaXU1cZ0T1eAldhixWPil5vn7z/ixS1DidjiCzrgwMTDfFrB1ZBVcRIE2T5u
f3NEkWNxQOlOsNrfgwr//x7LoYfFgkHfhOxutj3TXMmCtKtyAYUhnwn6J7DBCVIuqHEbxotFb/v7
AS9dkSAtqMupoP5JI2fHfn/SI1qMY3AAF6tJTydswXLdcY3TsBq2WfvYX7VAFkc46+2p3Yfy3+a0
pOl1IYdG71KHLSnLugJEbfYMCgvXChFK2Vuw+y366KsIrLlo4rRu/Q/tjxVU7oX3/prOMSbIEkrg
oqc7L6JNYL6HNISmDqMEqXmmGSZ2h8NKT8vlUDn3ebg01V9v2PMhZwlGZEuTNmjlae+Uj1FZe+WQ
rKzur4zwyJBsdZnfXNkqJoOe1F59/7pftyaZq6XJVJsFEHq+hjGeylognXC+YJBPTziGDSEMqM1i
CnmhZS9GYkYZR7ZhIZ3vFkJLqvWjnu/Lvw4YsmAVoCFRuMkt6i8jitV+imbbQENz9f0bXihMQHhS
KKZDfgIuMK/DhnWstABvUduvfeTTMyX1Qir6H0iSfwqKPEH9ysGnDE/477kC9IKxnST/SlGjXoZn
fL32uHuQJMMRGHEAVGbPp2HIsm5UjxVZyLhWjN9yfJCm9wExWfTsVWc1Ob9MnJyWAI1fIyvGouTn
oLxrO9ZH5fjTUaXnfSxabOiHyKKDgqW76KJWC1frBSoTficCSQrbkxDiYw18GiaN+Qb5VKpAnD3N
MmEY4zOvImWHYBAkgtbyuiK/KieNlq20lyDO4P24HhLFKyTCnDq/jmGrUs/YWoi2nE7ZQ2MVj5Mt
YcoAKqeQF4KeCw1G8cAW+Q/3MNfxbOepjZ4qdTMqe2VK/MJcJ+kr02O1kht1zaqP9RUt6yT8GXLM
LSxL8aHPIwCG5mtQWMH0klzxfCFkVMBjpwLBjIwZYQjg4OoEiIzPMtwjgHxSEcKWX4HgC046huUL
w3/d+GJ4MGwYJItS/Gw7ZlpVdllL1RmcUnaqr6PpJIwoEvNNCZ/ZERyyAmWVvda60JI/RDjqibZY
nLqL8cEFqvD5w8w+g97WtTPgALcPbMTzVS9xNrmFFZF6y/2Ea+bhCPmz91Su194HhngqDjpa/UX0
FgFYwdO3DV5bWmOwgookujYDcLqbUf3T8eN6aqBPDXZpxoQ52UZuXMgJVvlknq6bZOGWvryePs3q
LKrKpQRUkAaXr0DLI8+h6qwkf3JjPRTPxhGDZnRmbBa+5ddYzjbpFtp00gjhdXN2ppSnUlfrEKYU
1jkrSXqynKfxyVJ+KGApMB2ahrfW2iTTYdo4JNOWnHrVQ4UaLdIVJX6B3z+NWLfzdf35YfTzdd0e
YW31JnLF6vCkVUIQaPGcudCztAVDShXUcsWikHQ+RpVAvYnrNt9HPQSd2PldIFjWAX6Sol8KxD8j
8Zsk3ArE37Fp14utowv+sajV0qzXUUgiVpjjz+SizxVULrLbMji9lZO0rjsP4owJod4a1PUktzex
MDnEbyrFZzdtHe/YAkGi9KMXNxVtud7cF+NaG2+x09um7dEbo/q+aQtfat+Jl1eV3T1N4a+6Tzwp
wZi7KrYmAqxlBbeZHWIU+9r+aVc7TYoOaYIlxXBdy6DPssTVoNXT17rSTr+D9j09hRsLTpHGdfb9
l770GSxVpsUBRgKG3vwua5OwNZsG68sUb1wcamXgxfixVBSN7PY2Q92BZCosEvqe6TIHRP0af0OQ
+zT8bKUdcTbvDJwn963yalr9SpW6fUIqVZeB32uyL/ChHxoXMXoV8QbNobgzfgRB4UkA53MF012B
CkM7qqzXQW54UZIJdQoreD8eI6T22Ctp4CNc3g/VTk2XRCEuPz9bluwLOXxjVmUwzGmUo8lE/Fg5
ROET7nlFuKljHKZWIBlPYBcXvteFK8dSVfaN0I+XcXc53zZNFBRJEIKnRxgGR6fV0AtG6z3VZeqh
7FVExXvnjx15A5gJEuCF4S+cDEIvgfBHxD+ADs6H1wdpClKNkyE8UvZgewg3a6frboXPB8WGuN5F
2aYjWAh7jA7ZN1zYz9rxb9A1C4niB4N4dkoRBZHcAEAgLppjbpKqCiakhcgsim5vGREgZc1zTODD
U74F4p/01S4BHY3dTAoQAQCtWddYC+84hD2sWByoO5zopYngac/NWayC6pFqiXBt4s7ywup4BRQ9
GZVtnB9OEKalEP1ZRHEmSMofIPz4GZB6xZ5tu2jpS1+4EaBNYAyKbZIo7s6mWh2k0NGlYnw0D553
qN311ar0N53vu+72fiGSuVBgRlqTv+hDUdins3/+XRsaQ2001fleksgPzXDbor4Wye9ZBWQOiCLp
2rhJjNeJGDcx8MGbkEhCmGME3y2jgplEh656lvP7RcHWC0HO2ZOp50+mWfVgKUWPT2//BDAQPUAO
JCK6abj/fm1/rJfZesIsSeRQNGtoaswmPFTGo2T2rCdqAWF8n0NHM42XBF9Bwd4FY3SVgVOystyP
gUIKUdQIDOiwk1FNNDRksWLiW+cOc80HQDq+XLUervf7Fny5To4r17/BHZhg0Ycl57ULS4Xz26FF
L56bxsz5HHXAN/EUrtLbUb5HXGwa9pN8b1G8NDenxfhITPiXafo02CzoVeKTqRS4q4qmOEeeEILJ
BLNbdvv2gCSgQw0hlI9eImy9wvfvP9KFvozQgP3vq84+UhPWRtjZJzrjHH4CaIpxcy3o46DLWKWn
8S2rP0x1jlm764CdaMMBsJ2QNmnt8mrhaS6cxmRiVI5ETkZ/cTYXqhpZ0dAN8V5HAYr0mypkGMFz
ugHxB+CQAFwLD5A1OD8A7X4/+IWNwTQQw1DiIP+Zp/1Gp2vTUcb3UMhtYQJH7S8+/lFr5HmWqhsX
h0J8RHVEEq58AEU+5YRDbUVJUcfHfVu8l2hgGweTJCvYL+JoLmWfTOV/RxJP8mkku4QybASEwZw9
fVxeFeZxXQUPcUAXsxz8QBk5Z/xMjl1DF8BC3hxA8Eaafmf1r27CSMv0juSfmdb/VZPpvYFdhr3d
FZ4vC0fmhWII5mr0OgS/TFRDZhF71HRmmfV2vg/r/ZA/KfoEOReCJzBDcj+z/pVIfpU9oT6nNAEx
/JJM4YWiyPkDzHb9sYyP/SCpCPeaTyJSrQ3tSib9E1wkqlzT6wT9MEAKI0V/0wGFFaB9W2jgGEr8
ukcq5crof78mL4WTZ5My2xBp6Zy65Kgg2TsdEItEsEdYHomgJHuNlTfQ5OShOfIsiyobl9bo588x
OxhCiV5hW9ao1kG8oiEATXeSDym1mXAh8LhQ0jyf+NkiTZRcdpBhgAVe74j7IInh3YP5WFzeI9KN
MJHQL1yY2EsnjSDmUPCnkEvkdb4xyqTSCxwoCHbUd8Y8wVTUh0N/eiWCCeLSzcpD3j9lw51AQSrW
ErzgApyDd/40/myxIRueK9KJ8ZE6WBfCe62aXJgHIqRSIbYZyY6RfbED0uEVj9wpsolB383GgCEv
+QNWbf+LHszXrw7YgWYBKCmCQGVeAkkm+nztCQEiPkVYYq0ib5Xi1SZrUEElmSCMdYNABWrnHZGd
Lg9+3cFRC3NXM7zRWKrIiFk4vxvPH2dWBLH0ETEc5Gv2ym0BZT7bF5O8isxN8jN8nN71jk7Vvmh+
nqKdnbjfr5APnvd8bIgphAD48ZgYDZ2vkKxXzZOBafweSP/RXI8pCdPqWnqUI1fpbnrbi37JL/mq
xW9NuSaGqgC0OevAhhh7VS/AWC9sEfxJqU2BX+N5WLDnD4OekGPnpPj7Kt2ZeY092BuUETvs9ivQ
NlN1sOLn79//QmRwNuQcvJa1ZaokOj3BXt45ITbyr6mgAUoA6IaNEK/XDyEUGSNHgBXBt9LV9acA
ualxWZTkazx2/iizaLpU8dutcynda9g9IWXdbghNMFvhmEDe3S73FozkEGKmqyp3dQFwnT7QLsOM
Piy976fl0gZxbD4BNzcEhY/A/9OFag3ZOOjWqaCutBmsN5oDqGTiFQcCYWHxXxgJoJciOpEGpeM5
YqbNoQwhzs7Rr+wM7p/jZqAByuenw/X9O13wYHfo+qqo3KBErFOEP19dAQUDXcmQCjfg8Wt67xpQ
pE67BEYnR1KT72wk4zITrgMVSD2KhWuAnD61lEGpfUrTBj4OS3KpGHAhJMCgHp8qJH/AvdFVPH+u
CAvcLg7GFNHiHxYHn12F/nRSr+LuNeDOO8bPpXIvJadfFCNWSv1EX/77mflajjh/gNnEyMdmjAdo
TcJwMFTvU4WooH0tJCDaEfk6zpJgAr4fUtzos2Pn7J1nO92khJZkDjQbTM3YaMCel7f2h4fUfBB8
imClwryzvqCxqpID78PxeFCfVRsrOIqko6L4xVbuYvdEEmpHhRcFh2wqNnr3WgzjOlMT/NUkv+9i
BFqjl0bDgdwBldH/ykf1qpl+Jmq71ev6ejxCAAux3PyR5qmXgh9X03TbqNU6UaYN1UMvUEdfCat7
qdoYFdxQgKF09ssMGfIAot2oTvfTEetqu3SbUQP0k14Zfbk2pvvTeNza28EBAgQYf+ieRslawY4H
QAy9v8UmIs4gxh2LlamsxGUploYT4tGeDj75NKANq0I5CQGlBoemjHIY74TrDOXix1N6U91Kfev3
6XQbnfL1MXyVSJPzZ6occv0WQxYkWOfyCyG+9XLuJ3nv6vlLLCueXOcbAlWjfBtL7dpOS1eUbZJm
HduCmWdSwV+MIkQQNvuOKocDKaowBbasWXgoDZodTSl6ouQs6WB5tWJBiXcH2Tui9If4O/HahDwE
ZZcjTq/2e02coxDRlFzj36/br8JRqqBY0I0XqhQwPESe++lkjBogpz2QhjvU2VYl7SPlzTGwv9B/
xPHRm4KdVO+G8Sbn0+hm7QJIoH2BmF0SAwiK/XVM0QcuvEtxemhitJ5+1Uq4MvAW7VFofQD2sW6G
ZNfW1cqo1uEmUX5buZfts3+S6QbjPsuvNHNPrbc2F878D/jl2TSTiaJ9gTO4wWxDnj1/tTzuW7nr
6ENVTuielPTvKLeYgfhjGaxC6fQwFbVrydhQI7SUKeHPKJJXCpT6uDvAknTD+Bktj8eI/GsotbUJ
hMvJIVO2D1nAKWIg7fyi3E7FPjb6baGM972zTYdmleIx3Y1Lgc2Xe4WXwQqSEj19AgvRzfOXOVWZ
rJyGMROyROi40DPKcreOfMxDv18RH5Tr+bRRWqWwCf6dftpsRYT08KnlZtn+RAH3WX7v6AT8LbAL
Q2L345/kpX4NTHd8Q4EKYH7/oj86r2bo17+CNZzNdkUnJoC1+Szf5j+n++O//nZ6a96UJ+d5fKgf
zD/OS/az+SW/R91qvJcRw3pD2cv5Zzx+/yZfYyHmjOsRwVVDE7Kzs0M5jvuxjy0ZjY2Jvew8peGN
owx4ER+4mQMkJ6zwFYvYOoQgjNZSZ1wLhk6AMpmyVFb7+D7zWcWpjzoFG58m12zPd5luD0qjjfcg
h4JddUP7Ws431ta4jY4/Bs2Ph3sVgej4oBcbifLqStG3nRdgWzNt6mzX4A9+9MzuoBuuU107xnU1
XtcQ2jTPoqYTbWBcq97ENOIHM91msaf+2VX7vH4OnNXxnwy83XK7I9Jmvq5ug9Ebprtxe+LMVbDJ
W+EqN3W+cbXwAb5cxHwAQQFUMKEF3j9n9ythmPVtJw/3doTY2zp94UwNJBRwV0HvmtHKuUfeoJk2
9pp8ifrg3rD98SeKuAvPIZbsfPKB3qDMj/ouJJ5ZRFKHWHfWTfNBYNPsq1g9EAHaxt7cY6E0FS6W
x7m6DpeIJF+CAl4faBxIe5jusNlm39wwnRRVhS5/VG7zvbNyVrgivcUHyx1caYNDJuyhaLPwqiK/
mb8qrhS04WW0y7hfzs+JppHjqJEJCgMVLWzFuE07KpNy4feJnzXBhhhgVUMqbeze0+GCJVJJwV+g
xxce5MKcE6gg5iPImF/B2mZFeb1VzfyRqGQn+3+mFZf3Pbf5Cveo/+HsPJobV6Is/Vc6es9oWAKY
mJkFPK1EeWnDkIUlvCHw6+dLvV68khSl6CmGVBJJEZmJNNece87/xw3m3gI9EJqYWJxfRhr5hLJU
zqjzlQR4AJZ1/Yb0GXEBolOO9jAra3QRjDb4tZvfhScVBcdboA+oT9IQgvtzvGe1KDukDosbgLM3
6U38qDmp3wB08jjenclV7M7xFt4r3Kb+cNc4m3S18CUn2pTgsqug26WH3/jKvyt3/Nmmr95ONshT
VMIZszUKu9qaaxWbinQ6lZQUrPXOsJrg/Xo5Xg4boFjZznqy9uk1bAYbtAzbh3pH/sgHvV8/LUe7
xHEsoGB1VEhg7HalxPZ4feIcRSxpg/A7DLI+1CDDGdEvh1TSL7PoG4aNrhAsQFUX/0bHpfpzeE29
MY650RY3s19cfs4h2VmsG+eXrMf3LJoCtSCaa1RVUPbFfvXlOkN5LObFYtgN1vKwbJbBGI2hBeNj
JFtebva+bKLmKpMDyoYN+TbBzGvLp3BJ/EApbtpO8Zp8FVl+XN6o5MP063OXogHwNOn83aLykQy1
Fx0apBSv9mw2mhBPJVyutBJEkHVA1U+H3bsAk43ll/4mh/ydgvxLB79sgWcV7sshaqeDtqtJWtXe
WXEUUI/pChk1O41wCHxRoJ36i2pdgeJSV/NVDnclL2zj2cneSOZOkHyel040+vxAUkcIPZTwL71E
7jXUEb/c+2/xA5qMycPmYRo4k1+P72qoiiTGituZ8s0IiImDxB0hJFMMbzpCH5efHNOmBNCIHNXJ
IxLfkWOmVy10dnm/Q+rttwb9sJ+btAmufF1A0LQvBuXctpVGZXK+5QDBnAC9WiaBgKbA6R3jQMQB
gCJQyLhQgr+iDeBV+vuYfB8SQlvQOZDpJYKGffbnNC20viENMQOAmfelkjra+TlTrzs0Ms8AMXDG
/n657wlR2Mn+fb0vyy81xrQZQLqxicvUs/aBGsovQ3i5Vz1ObPtR25B+8HAFw/G3wf7mJHFpas01
OJoRPzW+Qq2zwqC+KiGuP0hKkJ8nW+TWu8/E65OQ6ZrwhdR0hpeLDJh+Q+klCYDzqXC1CG0G9qVf
hkIcnH8erLRHVkxB3y9B8PBlo5ekos4LJdYOFbo5s9+3drOa1bs52qhHuxj9qLxC+VoZg1PrLScf
TrLl8WCcw/IS9pK08pex//cWyd+no2gRiSKU1AkxfgVL9Sf5NJODn8WUSwp9TVnYepdUmOUeBQDH
aqcPE6vkaTo5Xf2e66e1rP8yQb5jq8VdUmAmAgC6FCVif05ImeqKptFPxQ3bG1GBTe4GR7u96ILJ
2cy7xL37e5+/e0FcDjQAAVWOBbr+5+Xg8F+cIq2Zdykik8SSCB/i1g/NE4Udf7/S90Cy6Nm/LvXF
pJCmkz7UcaodBKYl8ToE3ReONoRjtKoVhOBW2WjnwBxHV2cDgIH/6Eeprwz7+hE+X/O0Apry9yb9
1HkSnAT6QbOzJX7ZfmS5y4FAQbyEgUNkoyayR6JF058U/Zfj8Hvgms5bFDUiZA4o7RuhwGiMILfb
SdSxEXXxYgf2YmekjOc3W+VzgnxZVmDyWVGQzwKr/lq/JpvFnDZHA34iz21eVWTMj7k7RbsivR0H
dxq97iU6ZM4V0Se/ClvsmNql6gL5ygkhFq0kcO01V9bdyYTy0R8eqsZdekpnw02lkl5zpf3/+Caw
C1DWJfA2uONfJrw0LboGiVbKXU4BM+O/y9Hly1+3+u++k4oQIpE+TZJEwcCX/UZd1EoRFcm8s4gQ
dfo2Ncitqwj+RcxIjUqyoz0vwr937pOU5evd+EwiYQ0REPrqPZCzyZpFORQCXa0aL8rxukJ3KJ0Q
2iWfWiiQqy0MJNAvk/ohgSXSyD6gB0DLgoiEpDmdQgg6+jjnr7X60mfonlkHybr5eyN/OAN1QyCz
CVHgXJhfPBwwN4ve0ME+9CcPsnVOYXaB7hSwFqC5+vu1vvPTQQLIkpNx4iAEgKb5zw2nKtIK3UYz
Q2Ac3p50tk9l5MsyiQPl0PSRoEJBi3C1UJ4S3YRSfVpViXZT3BuE+9mEc4FSzd4Vaj3y0xgKIF4M
x1jNINYg93rQM8ZvYMafDm2K/hSsZur4MRTEAP4rpGdMfVLlLRJNQ30wjk9Fc6iG9XG8hTS7Pt9E
9v60uBCEZtQLACsVVf20EFcQeEY+rfGF/z6GP9yvP5rzZSIvi8I6m1ORbwnFEx1XENoiCQbLkUX+
9FfVvp9OJNwEwU6ncL8AAv3Z+3FxSqdFvsy20rHzj7iD8QxtYCac/MI1gS5l/SEjcF4fMcY19aI9
3ZZt7LTZb9CIH/v9r4Z8Oauy/kgBQwx7BcczOzZofHn4YLRbwHa/2YU/bBZgtYnaiRp72CS/HA2n
opqNUcFNAgCzQuMg6ML7Zfgr7vEHG4jLUGonQ3hD2ceX1bDshx5YgyrMwWb7kthX2gq+bDv2fg2d
fPf7iD8qWNugowndScqfd7GwGtIgGh2Srx/ImwYWdCiyQ7DxNzPz02j/suVRwoPXt1TJ4BCr+PNK
i7M510RpTts+orouki+N105NdyeAPVVqvCIB7ixAjDTkQ7TztF5GD0P/0JWrI0oFJWFYqzUxw3cT
hJnnGa1ksNuQUDlDAypuUTmNVe+xsH2l+DgmqGTK7R7EWIY83ozI16JwLGU/PMb1TpPXVvE0qYZv
9nAjwqlra+jPDsAMKWKY+ta7WQ5qGAmRnAYIdf6EaTdCbj7Fk1edPgqjAiLuUetO0ZPSwt38CfoB
uUhByqQ/5WdBYdh2sJSAUAChlmjvGpLX/fG0k6hgKtV3NlGiRIJFEDgZWayTReksvIaXU/uoK7dR
GwoIIPlMsitsFlMTw9+9Py6rVRqnUN5mlybi3loqhaYZLhV7Nh+ioQInmq4E4EYjC96atzlQwqq2
LjpFuVUZgwziQaG0ax5LPGLFA8ufUr81t3uQJHIV+YQyEAtNEd0zXKCJ7rFVQ1WBAhd/2Tw+lVCI
s9WC+xAY5/Gku1Rf2+Cji+iKeeyk5yasisLVqwkHIk7CxZiFSp1c/e4k/GQ3UQ/FVCLXDBz666Ft
alFHAL8pbp4ozfJK6qMru3LS3a+uqNg8vsxa1IQw0ATsw6D65s9ZK5lQ4HLnTlvLCEoCa69ta5dP
xYuJjsDzdHH+wOiXJve3kPoPJigkgiK2SFYFm+3LBjBFSQU/LcA0OK6gAgJdRAqCpD28p38/NH7a
xkUoBvVGDl6VQOqfHawUMolWS+y09cr9rrYjW7qA3sl/BGXqjuHbL5f77ksJM4vAPHuOqhMH+vNy
Wt6MLfoAxY22g3zATt3uOoHUSbNN2wwXAYA2ahZ/ueb3PY4ILRoTnNWC9Pwz3fuvczqKtLiZdCXb
ns5PmBOcjWLpcSxHKSu6gkLBhfn07xelLPvbzBF840tcanBiPL4cFUSB4nxYkp2fnNHr7wQPQBJ2
22Og+qo/Uunfe1Q7bPOVeMz+7DfbanXaN6slenlOtx22qr94hTDAT0LNG6+w0g1/AZeDJ57TPiQP
iv07VpjXXi0dCnQgCHg/Oe8L4qKFD0w1QOEl1EN2z/UpzF8r1T6vsjDZNI8wAxo+3yx/4BnDR7gN
DUVfg6jA8gVVwYmf4GF2FAgKBjfa01SkaHQ741xwIZJw0JgI9McRARRbxKaCccPvqW2t+K0Nl2TK
IQRwS4+dJqjcs997ijO7S0dzZh8I95PpNDxbKbYYjigkuuCR8vaBMd8pUGuINiSwfDVMDow7X91Y
L9la/K+Gha+Gxn37pIZtgHlD/9RNddHCLPTZ3T4oRYd5EpDqad3EthrO4lvhd7Eth7n4T99kaznM
eJMeovO8rnxj035+1hjUfEzh1oS/yKSG1Jsq73oYvw7XRBzWhGU2ud8HDGsovk/v+gYtkQLi9UA8
GrYhP3/tLrVbyx+fLMZ0DNqnbE1ydFfuonW5W+yPK/PyuBo2XdiElqespkc2zrAIDY+8UhPC3LnK
dry8qTYJBgaS1y9Ib3uxP4fEku+Xl/z5ZQcd+e3pFoKl2+w2vrb20PzwFV+fxLNXSF3yMgXAGKS2
+Kv44ryRN/Om3c0hKLE5ZCjc3EUIrHwimSrD/ueUQcK0aQPjvvJfYBT12yDzxChTvh0MYewaexAm
tmy/vBzvmCMMhniojB1FC2u5g5Ldji+OogOB4cG9EUxQVCwf2q1KkkwPEsdclTvedA5n2jJvzuGw
Wa6GUDxET8/2fH865K6xedG3i5fxiYL8i9bpLnK3uqbc5DZ2kY4I7reD85jvx9Vtd9Cdyl7atgEf
RuuzTz4sbkd/fOi8wRHPIZvoRtvabTzJnz0FlgyQFAHYBjf2Mv/kCs4MsHO746Z0j5vMr4LFStrE
6ylEPuK9CkQl1UYKeasPma8bb0QQVL1Lw6WPgoD9rDtHu7FvqUC00VdD+sDVncLDH3aBTTpVkPio
DPnxbeSP4cIFA+FP1HfYyxe4t3xKhbzjVREo4cmHeNgv3ehhvMg99Ta1r9fdgThAOK6WPrIM/K96
8jO6bWEcWmtAbtYH1ac8bX3InrTNaVAc9rws/iANF9QQIOZgW+t2ZaALEi7WxhreX/EO2YtDPqDa
t6tin13qxKk/jHWxz/c6jMo8uwiMdXTJT4jBrvN9ehVdLg7pPrqMLtO9vKY+zrcCxW9X/SoOWz7R
9KWb0m+CaTNt8h2Sc5s+JO0Z5Gtl0+yUEIOksIt1F0SvWggZSZB7hDI38S7mzYgT+jU/9xtrZV3G
h+ii2MXr5CI9VLvkgtHf8Mf5Ol6nPJKLPmxD3W1DY3Xcjxv2oIuU2k67D+NAXQlXxzW9NKhfqAsf
+cR+Iz4NSW8HZpJQ+mxUtwNBewuBBbc+ZRpMm0qzF6txQ7idSvYVTB7BiakiuVagQbFC9ZyjO9AG
hyKTiBnkTYEVpitpnezhpOSr2S7XKM36xQoFATez27W2Uw6dr7uq/Wa42EshhtwmpkuTaBCdTK4r
GjZtlE23O11MYBps2rWrdtlFus4PEdH1dbdTmIvZRXyID2ImhlgBPJSX2GuYNaD4mJWKG3PzTT8P
RX8qMGhMJ2mzoOs9e3H2MgXFNl3VBJVGW1xdzG8xrPFa9LnYjeHEuyPyDi/iWzi2TuSL2flr/pA6
5Z+ORSwp6O/hb4JK808DoEvlap5QqtkaNtBQiG+ysFvFDuxdtvyKvALZW8XR/bMrjsTRO/tnH8nn
YPBbDpTKlZ5SzDyTzCaaXpxJaHC74lMk56mEsBGya06Wo8OIO6lDwNoWz0ATSUoYPiTeCCSTY2wG
QeNCtuOXzwt7YbefD3Zqe4aQB2onH/50jmhx/X+uW0Pq07itpwXS4exrgcYskJ7QGaY1bxyLHJUI
ofH56mt+03sdb+15Mxzca9UXZ784+8orzREfKz5AOYgu1V73ymTZUIJpE9Jxu63iJCHZMFtzY5dt
1YaL3KvvlsHZt66N68GvmXrY+kvWTHmPby+2MdfcPJOBtMVOVDnCH5XsBBYglXYNHOBn14JI8Wwz
WFzz7Nd3YuCK1T+DuwzMoFiJr7M4j00g5ba2PgbLdYUtYvKEsp4fzn4HX5EV9s7IuJ7sN7il3JF4
uA015TWS7TYqzYyzOB5ahtTidzHSZDAZpIjWFM5E6z4+7pC6olnLAHl7flIcizeqq5H7KWEkQCtP
Extuk7jg4JfMwiN3e3TmV9GV5OofYwn7kZHkdsnQf96IGaA51J0LRlAXCnnPctB22POdrPBwf3Qt
D80sB/UAh/89y1u6nEZbgRGQ1xoGKNomvGY51BbtIwypkzNzzuk+IShHzNXafnq/uXnhH4ajjbqT
/f56f697uifomZb2q+69Xg60hdJRd8GFhpDTzM7WqX90Mz6u48/0UNxR1dXuxKQTozTR7RGTR97O
3CkxWxHPujGDyZtd1Ght1QdJy5QEzcfrJTNBWRcr6UP+XCIyr8r+eKf6shtjsM3wTWVXgp0MxB2f
QO6ROdliNCZ25AF2YQ2Ya573xv3nRH+Y3YV9XAvQBNz62GZ3d3ebw1t455qGQz7bsHfNNtvHlxqf
NGIGIv3333PqtFdoNSgpTE8ZU8vHLrD8bFN/rrMXKtRoTn6pOMc1d2UPDdY2Y2oDS6EzETh9f8lI
yG4W4nYkIev3fHKGLXd46SPcjeqhfbo6BsJCnBkAQZQ1ccP1h/FuwgaONuKTuObuSZiPwrrmZl3N
2/xy3irP8J/k9j/mLRalV/nabYXhJuyZ87XqDhfdhbByRRMGLAyZYZC3kpfNNCXiUc62ji38zzvK
dWIX7kt8yXzzjwFdCqqbZlU/q36zisLkSpiuo9coLDFxCy1oge3RU32dh2hdtYqumjbUuHXwYRqs
CpIarIjYljAiJFusjNFOnQWEtwCmD/mNWEtsS6KDL+K+vVBZFJzsaY1ajgPUFEUWF5+bZTE6i5C7
EmzESkE7h0dPmhC6Sb6Ie7jh2+eSo2LOiy9HLHGNmQIfPp+eu/1ODEl1nfs58+3kwb+Kye1jN+du
+1T4ua9vxHvEfVbd+iCeyf3qWryrutZf9PvcB/F6L9/XQX9bYyzmvjAK+9Kpg+IasjoMQ0x1FXM7
WasvOUblzM/ZuoED8wVom3i1uOYHYfixep1T2DoFy3q6xULlw6d30VCayu/TrUruSzyLks9nY0Vz
YNzwoWy9b2u7DNILvjJ0GxHLxqStb9NYmLsvNMZPr+Vw5rcymFmNvNPB8MUNwB3YGJKdX2SH/DqB
bfEWY/1AcV0U814ebColzrFXv/MVgLUNa9wMunGod5ixm5js/oFm04zugtFi5AiYi19zvj4HdlM9
4qf5NaZ8GQhD2R/uzy/mI1JN3tFlm2JjouCTnUNzhe2K2o9Xu7Wr7yjOh9V44FG78168Wru9b+Cl
w3CBJWZRp4sItNu6o4/d63Ve71Ko5rR8L1eSTxoNU0a9UzFgsfLd8eL8NF4AhN0J6zd7UFzZw8jB
VK9XCyzAK83H1vQiJ3LOe4xLYcxiWdS+1znKdrjSnXgjPov/Oaj88lJ3misZOwRA304mSESwy569
+qZfCetJPIZnhQ831smb4idv3fPZU/xFEIeKq/mA5DDOdbyF/gG5dl8Oeh8Y3kPvZysjOK2WrxKQ
Hn1NAYOwOq3A5Ini2fh0L+hxY4tuT2AizevJr+7qLXrH9uQHnvOKvsalDDxopheY/xj8UlhhABW7
xSrfYYjBqgfsZiNMscWq2EUX2UVygZ3HTxW2WPFe8D1dN++Zn/kDkxRDv2BwYNezdUdhaBQ7cxOO
YTAmvKK4n8+5wsqW7+JQmOsz7xc/LQJqfP1+1a5kT/V67HSVdxjrOIweoW1T78THnu80DPl2dfZK
xmuB/fnPWHF7MFq87nm+k7hTVpC8zR4Dx61R3KWPeBpXVr0RRCKWK+OKm0uLRJtyYTSuM54W3gqy
vDwi3qLAEBh9Dg66bB5nmGaju2WP7sRDvdMdCnkudAep1Hsq7H3zqrcPmzc4tR2JzwXruxefJJon
+eVKzLSJ22gFx1eF362g39aresVHOf9Mgurq/Jw8opn1JlrLRPGbK8k90itEFW5wFR+qO3HD1aDz
kL1kLUyXBscymHtv5JP3Yjrra/PVCuoVlJtiqGTmZMJOKGwwHhwQy0DFGcDbWi1W2M5+g7Evbl4T
aCGYYvgSrffCQxQCd6sDVYXw1r50hc1c8b6Tn3r1dedgfWNiZ65wA7QtnhxXKT4tyvHzjB7cZisM
FBUbk+vZbxa2WHIdXcRPVfARrkPG6Prk4stxe0rx8PNPp3ISPsiTed8FCIBycbm1x4val1gILctl
2prMEGu9WAu3w/pcszVv0882Db8j6c1NTplM52fTF67eeCN+k58Vd1yJ6ad61l1/yRGa2AvuheQb
rJmzN3vlpfK5E0yr85778WAEBq+XN+XNxLVFE2HviW2xPehMD/Gn/3x1bCgtDnTrGruWTSbfg2C3
xZBEbrsJJzvEYLher89eYT+an1ZowzqpnNgTM0WccGKWRaQVEAp0WXzwUzaM8NIXpx7HlRPdny/f
GLfCecNxtGP7VjjXAsL4G0aV5NRPHgghT0UUKUFjJl7/VzhQtrqpKWVjvjzeLjK/ewCm1d5Rv5Zc
Zc/mztpCpab2duvJr83D4g3viQmcbJIX0zN6RFjdfJfe6jcUL5wtUFkgq/VrCjAfFpvkYrmJN2Yo
3eureEWWg6e7x+GRSozsI1+ZUFoxLlwtt6FqPZrOKXFmxdZPaA8imGrnr4gASa1dkOlJ7eoN9LsO
ZBjkLrboIJ5rsU5OtsqTsUfpowXSlQ0N2UjWOXKMua3eDMQRNtFdiljF5MGaob82eFaqrWGgy3Yy
O7ShTBxC/SMT7wr1E+sFNgnD8qnSmm7bs7OE2UwL+oWdvpw4x0e74D50qKIh4Qng3jYx7dmiFXug
H5PXoiWEJJhtPaG0VB7X874xbAtjEoT+SyrZGiExb97LewlGid43L80tnDfDR3RyVOrlSS301E8D
jxyJN70j/mdd9RasVrb5mOHGY9ivNNU7RcH0UHzw9NFFqSpaJau6tOOr7pkAx2VxaG5JfNRHh75f
HDcKcYvnzB9lp3pSPWOGY8Iu35RQ2pwvjg6hHtIYJxt9w+vGj+7kyzObMWRycuQY0aq8ri/Gi3KV
7pNVNdlcRj7Ie4MsbiU6dZqC441yKT+ZW9MdVscDJl2wXEUr81p+sg6cToldXuQHa003ldKu2Nif
jwNQQFsy0SqEss7udDc/zO/JK0drwbslxcPdb570985JN/318aq9nzBHaiD78e5I/l//RV4MyOX3
ZYD2HrhpQaCsfytIKbujKTW1kRwshcp2VyW6R8NjJ+2daXbG97qFRNBWyLsvnQzKkWf9BYttvk+Y
JtQhkTWDpSeDVshVcNyKLWnesXCYOSr0tkV4WoSLCTxF0BZXhWHXa6O0o2zTVZ5suXXpJ5knwXI7
YFGRLgLwORN6eZNmCpfs5tE6OtRbza1TybayZN47JLByK0iPNuw7R/CSWHqwJKl2AlY/7p1ybTDl
BoRU4WG1T0zzsxdjp2KknygU86iqEtFmKpdbf8KXQi3tgDIpssWI/GC3k9s5GaL0olEhd3DADrSy
t4muzvfRU31HDJxKlMFF7xFOpDx2qaNoRrijbAi4I8RNQZJWNlHgzrSJq/eaHd9LxAIAb17Hha0T
a7skHKvZSkSYwCDXAchDtoGIF4OtedmturWu+bH6vAkzgavd+LF8Sjb1h/paonnxeE7s+l27UcPp
Q/tIrpLnorAZsTMmJyH41C1h/M0YHrdI/BNjs26dEUUWbP2M8i2gU670TjyVNj1h4S3ZcRV3eoTB
jQWG5Ch0GseenCoVojZirQrxekolWM+927BQanRdvOnsG7mnNR7fJdTXALFW8Euju+lQpaKgqXTy
Sf3P7GULF0YO2HgWRzdiTbFocIsFrPW9ZiF8UAIrVfbiGUG6zSjZEBh1VbC0REoGPpjiTo6d8o31
srgdniibnG5oYcRcZKd5R2C3JbKh2zVC0i5SmZEVjLqXSsgziQqLMzP4+XQtnewK96kSyhlySc7T
bVMfgqJh8IbC4aLGEpE3R2YWHh0FzfsrnYo07hNhAmJAvatkzgJEDl6gxrjYpWmPhFX0QO1cZKCm
l+Mr2MjT4GdlqJxArNjqm0pl6DlIJPDHrvo2wUKNUYLvjxCMRbB1JIZg2kXmEiUeQVEd2U8dtOaO
jVu37jCLsVcSVCjdbgZIyC7d3NHQGHT7dlRtivSOMbXENkFZ2swkPb/rONmdrQJG6F0r9Y5FOJUu
67l9aZ5k3eks+3yRwR1kG4+LTXervViEKceXLnJqxcswfnrHyMH6MiWdqMTeQJFZDwZoNV+w2VIH
McjxGkuBgPzgIu0HnWsokaQhuLQzITfqyEmoTi0dutSNk/0pOwwprOK2SoBqgrTJNzR4Gp2T5XcZ
gUk3z7zz4JV60BlwbQn79yO5aQjOyRxnDl0pGa6Cgnl0nGwZbsu3uXPLk9dXzqKhHMvTDe8//+O/
/u//fj3/r+i9vPwnk/sfRX+6LJOia//Pf34ief9M8KKYAKQD3lqwX9A8/2kNlHO2KEozNrbNsgzR
0wHwSPX0PFLSPhyUFidNuVkqd+T6x/Tm/Cun4w/hUKCuhEkFNI/CmS9ZQiM9n9ErNZWtND1Bd2Is
34t6HYMq0CTspSKQphEDgYBl9wQD4S99l34whQjESkCYgPHooG3/7Lyiz30/5lK+zWz9YiRyygy+
6AhgiyDGfKkTqVDWZyJLwh0XsjtUFX96zihC45CDAf5012WiqyILL77YwHmImMcFIC7CXplwwgR/
OWURznK1OrrBlUGo7P7+vrJBMtiPlb1/5vTD6otxpQg8rE1f/M6B7iv2rYiOJBjXxTsBx40I5D8/
79lMePfHx9vfh+QH+D71U4jvQMsEJaH2VaG1N/LUzDol28kLImX9uM8n1TWlyJMioqLL3k3NC4sU
a51Bc+BLEbszpzwmdi7ZQ7ttWbfityFUq85upDTIa5Ko0oN2DLTW3B35g+PORC6LaGx3kBoUwBfv
Vj6uzmV29fe+aD/MLfoCTAn8AqA680tq/5hMZaMXGQWGi2wFK/EMZZAAhmF/xiBcjtPg5QDT1Hi8
y1J81CFo44mJ99SOy5UWQZvszmkU9HLPgr4wRAHtdCsY4BBVPI4HGA5GjWDwVoDFe9wNPZOuNTJI
Z2qBcrZNs1K8ftL8Y4woIHvOuVrs66Z3T6Z5s0Ql/O/dlb+Dprh1IPHA01IBhwjMn5O5zxQE6JO+
30rNS8rRlAwX5XmlzLeUj5zakQp4TOCTape/FqXDmPndmBKCTaIyCZI8ltOf19aWxyQ+J91pKxIO
nKU7ZV3aTwTzyIHjG8ILzX8H07nbgPC01euGFWawuv7xWgmyXly83AAZJGjmZLD+i3hbi6lQuP5M
oJTwX8IKOhKto4KOlZe76YWICq4Gm8AQFQJ7rIwA7lnnfKW5FfEf5QFvnJCHSnpUX1c2jj96N1vC
QPiIA26/YsdiiYFrwssimk8N099vyCcI58vWCuqC7RWeRwUr8wtCsD0l2VEB47Uti7s5gSNl6rbF
GSwCR5pSg2uYb+cCZoTmPVkQBh8fGmwZwTJoHFfzOIeJCXOlKa3PVB4gwwsIxuwmB8lLr2gaeyDv
TvnnyhjfF2ntt0nNS81miWmPSAuY2CV2kOBoXMLTcNbITDRHh/r2Y3oMFuPoggnNKXpX29ti0DDF
ars06l0r4ccvs31lzqisjrt58SRoDc7Ku2p+GGjaAwZ15ymo+6X/9+H6znkj0M7UHHMSSBRRfy2e
rBQ1UxtkOrctE/WYr6FlXR4lJoKAvLE4C07m8kOXV/J70d7m2kGdHtHDAj+3zA5/b8sPvoFgjhdE
x+yD31Tf0qg4npMCqn/kfdTEa+UdjI+LTBTfdMnain4By/xQQIzYzGdOELg9IEGxk/3LJS+bwYxH
qy1vSEyRntgqnvI8BhE5lt6Nr4an5HH5a+GL+sN+QT2FwK+Ce0RP9MualU9KowwT267IRSZhT1B3
2g4EtPspwKIupJel5i6M2WaTW66uzLfFe0JR34fV+tFoS5xTkbPodWdheGdEs/FimtKn6Dc+hn+/
G/r3loIfgvIT5mWol63Phfav4SnUrqjnbKr3Q1Y5mAhVGzlJgjsiKACPdm0ouJTN2OERYCipsdA4
yR6QwEpxOSzrVub1iZhG0llOa0AGcRpWKqhEgLuq8WaN78mRWlF8HhXDQ+9JGQJ/qRSigUuO++S0
suo51IuPoiz8tlZ6R5nf9RPFtbmyIy41GnmBRtEx1Mvz4RiDaDfL/Wk8UcF4oSmvgyIFEcLExW/T
5vssRf9HFE9gPpmg9L7MGrVp5lNxzIubfk3i0G42ifOYub/CxwTW7s9tTFyGykiiRQphoy8VfZHW
J72xzNWdhqsRZWc7kdbyvIqyyySa3d7CjxvvmupuXrbe3JXeTCJhoCjRhKZ3rrpftolPWZWvzdFF
XQQrhRq5b+ErvV0qtZrNBwUfU9905DyqUZBErpXRzRZ7yz8vnGnpdNqqoUzyOn2J6ocGgeAWeRxz
P70Z3hXMEd15254DSnvKLuhfp8uIYj/NTc+AgBVfhqhIXx66l2ra4r+ebiTEKtJVkj2VSoyP7baF
P742+/JxEb/J9a0+OoSYGsUX3tqE9jcJOxLBqrNY4D8+12imG4+D5i6vJqIs6eYsX0cm7jpIjuQ3
9v5PJsJvA2RALcpxDNJY/zItrOl0rPIYhVapX64kZuFi+bpAILTbttTvqwrxGmuBVYP3nFwVJwdV
FSdDsLhfXEOh1edkuTOS6sQcOoJySSH72bidz6+9SuKX3HWvumlKiiVLgQ1Gq1yC9rJE7aGoOIAU
jlnIlPuMXEr22MwV7M3kiqUH6pxcQXWCX/TL7iD687f+fjlmgdsv+7ynVFIrLtXE7TJicYrXDQ9Z
dZkstrNOTdWrRrFrYbyXzX4i5rEkRnNUy6BQUz/FtV1KzXVdGegFmzdZmvlylLlQ3O4GBEzjvvAl
dbHShpSf3xLzKkHq4twM4WnWGLh6s6wJJdd435jKVL7J7ZNZ7+XycUg3ohrXLDsgyViTZQbkOgrr
5MXCM4YngZpdLiP94tIpP2yX8HaAucSl4SF/mQDTlOharkTz4VyHVoRXfAlNV9fcoLOi66QHI9DC
Karo7lDuKTKLL2flcdmvk1cVILHsnZNfSpk+N6Jvd8iERg89FmrYzS87SJEbYKKX0nTICNsTBstD
pdyfadnBmP30jST9cnNSAou8WcBOPEueVj9AquRA6KRa+1O0ObahCjwhcrpAucd8MlaHPlQv/z6T
ZGEhf20nta5icwGc801l96wWCTynyrCb9NZrOU/gcgiT09FL2sbXh1uZEG132i/1CHKp1tUIxGKJ
u/l8GxWrv7flh9MZkj9LSGQih0eDvkTpVf1kjFJsKDtzSIjgkgwYH1GiK/XXcrw5y2A85tQZ1Luo
IWCe3owxwBflugTFaEmd3UV2NZXOwiLtYEl7tfTHz5n4UFnP5/9H2nk1x8ltW/QXUUUOrw00nVtt
BUt6oRTJOfPr70Cn6pYluaw69z580bagadisvdacY1rjynQrbZXym5vGjqybsZucf5//x1vhy7VE
b4zZDlL3R2rh55JGE3JrEuSiOulgE1e8JKrFbb6iiLyH7hI/5Gfll4oAxAfYYbMWVS8hs+/K1jRs
nUi96PxUgj2O8KRXw/O/T+5vX/Qi+cbeCcmKIKIvN6Q1CFYEycc8xUK7iruVZhS2JrAx7TeataQO
vFrFa5Uw5GkVTyd4Nh4exNJtacL+12cCLMQgZBEPskap+UUOJiWpEQTy8GHeSUN8XG4H+0f2ZDCe
/j1jBFIRCs3tp6dSPvvoAJIfVgvju32Iw+t8SdryfcG2+PxFSVUpzlOtTpc4cNG81OPaHx3IRYxl
pmiTuem2TNaC4fkzExwXsNd4neqvtKC5oeJu75tOjXhqYH7f2IiGB6fF75RDQnaqet13XrQnoRCZ
Ie1xMrtOFj306eDTI4P9UIIH4c5cB8g/meSla3gyKlEmDHVetNSLAq9F1/lCkRmguCzvhtAV+tus
RyNneUlz1O4kmTV17Zde1dpcnpDhbu41DDeNY8Hrx8PC8VMi+gf0/fOtzRXDnc371ZL0bzGyVjnr
YA7G7CD08Vr0o9eBMEhZQU4nO13O0JQxeU33LmGO63spnQ9xM6H5MIJLTTB2tCCO8LiSejD6t53F
rnWGM6bhzMH9LqK3a4jzyx0Lb+8s6ueG7l8XKV4XJesuhHsaCDfCnOwmeLKSfDtn6TGjT7vA9xbS
WcZ0Iktu5+kRz4o26o5KG1Rl0BcwIVOBlLklOL7FtKM1k5eCbxZ3cqitrAQNIo3mQp+2XYgDhj1i
wnMBHIw/4NI+TuX9iETLJ4WzvuXp8OTAoLOOMdkff+vWQ6CfRcyjxNBi1ET7/sM24Hu5u6BXwODD
++Np+bo/jDrLN5vEJDwMpJG4JODpwhs81lrcJo0nyrf/fjS/W1B4MGkeLVtAoBBfO5N+XdV5T6G5
sE4jBiciTKTgjvCwjJb+vw/10R75ekfxwXgK8dnDt17e6H9scKjkqlkUPuAu7Vak/+GZq+IqXv3Q
3fvbFYQru6w4eM7xD30+jO5bZm9qsL2wJSaILGMvyA/Ke/k4oNoWfyjUMSvz4758qoUauZgjsTCz
of58OLFvjFpojZzuqkhTSDhrq3C7KCKXjkuHjGvpAVn82uxYq+dsQ2IZG5nz2UCjQa8VnRRKwnkf
oh5MFvXgdry0SxdoG11ioshfFG/c5e9Uc6vRnncMblezPePek9dM/outufoNTmR75f2+mk/IEVeW
+0IvHiVTyJ++uq3t22n1PnA+w8p+Opir0zXzbdt/E/bCWkFG3ezmM4rbU4mYliH9SrsybeNqUZi9
s/R9tGeB1fPnqx/u9L9cObieH0BXtrxLLO7nK2fVZthmZe0fwholb4DCjdehYp579a7zRSeyNBue
CSOo1FFSy66XIMgH0+jXaXSjMHCVRV7xlTv3N2USsi2f3TqHH9w9yrnw071rfK+aaNzzfMikQrER
FZe77o+bV9EVqNjlCAkqjzZ5fV9r0WXK91bQnDEGt4KXWJEzdMQVzDZO9rzfQXR2x4loq1JwFblw
+nzcjAuokX1cTEUCzRp2WhBor+mQe1PInDIvXMW/CQvlVwV3WwhFlzjhrUp5NEm7vh6doHkHRY/b
V0JHnsasW3O1pktli4XJ+Fu2udujJqZp8VxarVPRBlB6eSUWvySh2ErKYy8iPGUYSgjPDMCsUS5y
Yrql+hbQ/WnnTSgjkfAPaSZvLD1YL171VqxXKjvLvBjtMn4G1SJU9VXH9McUrqzUOlYtggWIGQXj
Q0KrWjzYgn7XWvVhCJV1Mk/HahT5MbMbQX+EpJqliHWZtQ6M5+NKt8tMWMOIWbVNw6wTwS7j17p9
y7N3syq2i38L3yT2xVp60gwnr29T+RH2d7HtqsCGNYnTkleErxM9vi2E48JqDWhGMK3jdRUrFNJx
sDVodQf4HBe8a8HOt0SwoUGuHGRcK+0lGd5STOkz0tAw6+1RxnDZH8sWYQFazAWaklxqxpJarngA
Ujq+1JrxI+hapx6gxMX0J9n3lZcuN+7TZPzVIt2IlGSFE7QUM1esRbZRYI566sGqwVsQuXq7Lczx
jeXXsaZyDcXS0YwYqBgRGTt9Zj4fjbuJfn4joSpJfmByfO94MHKirUI0FJsWYIif72gxDAW1aYzs
WIHp0/lmzMbTA89gpPnvhV9eemyfl0iOBLuWo0EUE7+Wf0M+NLISGPmN7IVXBlKg6Hw3ridbnVb9
AevVtiEkchGdDKhZF4fHD8dX/nIClH2ihRAISzd9188fdS7GKO2Fbj5W5RVzv4UZMK+sxkado9ar
2jxXd9Ye4em8TgOvyPdD4YB0Oki1F+zl8rWnA6K8466IHXDgfkWk1DE2eAw2tfUEdzCq7TFfVcO2
Vb3stqRJX8KdOoXZWgfsOD4pGTCTXay7fnhMi4fi3cw2SBGCedVUe6qjEntItegxphBbw+tonM1w
W6Tb/EF+M4cjwp04vArnuwq7W7kutN+sgRQGIU6P+kpCtHWdF9vs0axPVKssIP74kBQ3mXIlqQ9a
5oy7oSOswC5wA5xyRn7EZWJDiK/j4q3nJ178+SrRN5l+JVun7ikh8Kh4I352iu8KL/FXwsM0XAv1
r0k/NEhMh01ZOKzLGNJ+9exZXZS3WY02wa2YNnROJBwrVKk8h+leFM6x6TT+Og52fLZ+ulePEYsb
QzbgXBAuGCXt1BKryyg+zuKZEXlbPvXDxYwvRbSmpwhqm1iYRYlxD/28wq+oEwQMnvei+zYI1T6w
/dINm9ukuEzmsQeSi7FVwF59o3IaVGrZrcpoywUaAXptOJvWqr82+c3RacxPFi2+6Wq0yVhBStk2
L1N1Y6SegSX8oUCNkd1K4iMuKp23jlepxzA/jOahMI6kRFU6KoLfIaYmalLhldF8r+zD3BlR0/Rr
FALjC3vBcJv5jnTG1z6gArBLWpjRq/XDu/Sj2/HlEcNmAysbG/EyDfzS5p70JFOtWoIc9BJufSwu
b/NFupBkguT8J8rM95AINnJkRtJ2A/4NlvpLyQMpuzQKv5YP/nGYt0r4JCXLHPA92hlInEuP1Vrg
eW7WZo56CzFXcusLzo+0QOn7CsZ5QOg3YDVQUFpfPnTp+6Oe+W1xw/20y2/Q4UBh3D2PSNGm+6xn
Ijbeyav3f68mf7nUHIvGE5FZOsvn17JFitooM4PYOOAQKyw7rTGWMiiV2LMARQVdgrkyO6Y/sRXk
pRz6/BVTNy/2dDi5TG2+Fpr9OCn+1Ii4LK+nX6K2ik6oO3b4GPAz3bR74v3cbOsf5Gtll6l2f6m9
eNf8xOD/yyUHAEw/XjNBoUCU+7ySsg80islQ8huKC7wPwQbh0ZY5MsJRlgYk1gmWMv2H3ftfDko9
L1mMuGlbEe32+aDd0ApjIBXlsWGYqWrDyirfYsMJ28cfvlr1W5UHooocNGIvrSWV5qPp+EeVV3dT
aZpJLR5ABbAnrJdSjujLsLtwe4MdWRjhKshZ9Vj0FRBQtA3lZtkK6u1dRRtVCJ5CVfY6ZntsqBSE
UksSwILRXKK9FBb5brIJjgPrA9E8apDAMPbMhdswvzXZY2bp9JxCcGil5roYSxRN7xnFkK+IHllZ
Cy+io6wImkdLo1y7y1TQk6gXpYYiPyh0l5BeMkOUkt8zXnLjcURC321I8clGj/ySZexKmi+TfXii
Kw392AxKh9NPRMvtEXkJV11416rqSqQOgi5B+lpHOZf57xRVonELTVssbrvBDow7pYE1PpC8yR6b
8Xu4C4FpLPHoA75mzjTynRiPoZ8ttRXNgk5wYqQJneEYuLPaG3QvpJjmxZMob8oA7WpYuuUIlgR9
7Bii/pQvzEPpeq/w7QPbgAJvjY8jdTJ5mbA1C8QJDf9RLNSEpENM0xylOLTF6qhnT9TIJbwQFREU
5fHyy42l3PrLHyAumryIQvZdttNK+EMf+NuOGqUNs1Q6miAwqXm+3KxiYQWiNLTyIUF+bm15T3Nh
QXwwlP733foxEPy0IPA4KIQw08+ClCp9LeAUI2REFMzigUgKafB0qvCYl6HdYGfAPQSJCNGKcEiI
LBDtet2yFl/p3InUkpnrv2tIChf3zGoad1B8hU2hQQ/5pbCvATuC2UNyGcJnNAtPqNIy7A8M6RNb
YY960aV1IDkl0rmT9d7Pq1G7tMr9gBcs8czsaDAfGI+EFZJIgnotei61H2rK72v/lw//pblpyGnT
pHElXkmBq1LNlMf5Jd0aL3JARtLTksnhFjFSzLlw9NCJeZR+WJS+K1GW1QjNDekokC6A231elYwk
rbOisYqTmZ9YGkwT51C4a7MtYSBB6A4+LhtzFYirf3/t39u6y3GRDwAmYnZPMMvn41p9NcvICOZD
3dIDm9yutC7mGD/I2k3tP/iq4GrQenlk2Vvoq7IxHwztIVUZZgvFT9fgW69lORe2xMhxiKs0PtQO
f6yXg9CMalMY0mGQvDhyu/iNN+ZqwXX5qpMV1rGebisdOvjtexotYj9MhCGRkvagPyY+y2D9033x
1zMCIAwIBO8xqLHPV2cIs1REdoGtazrn+JrQnMteJu/q7XQy0dtPz2W2YrBpPQpYL+4741eHGPbN
HH/4mr53N5ZL88eJLK+aPy5NXnRjKg/FeEgpRCBEdHxZLvJo7HVHkzEsfpsb2p0IQTB0oI7MBBtx
DlMNRES4tpOfAuxJMeGIX9eLP8/oy8pUFINYNb7WH0EsOylKULPvt6JOqhGj2sSeUnyfNfrS5FjX
WGlyJhVSDEbC9wp+VxT7rpq/Nv51Gt+w6DTNo2iGG63OnIXe2+QvS0L3XY8KoRuDrR/hU6U3rIjv
s8/UcEm5NRp3MgbHwl1IyRwibjXTm9J/0xA4940MGLe1jYbHiDVfaREKPbayZLeSdBISVObKIW9V
N0pXSSF5U/aeztetNcJev7ZADfjncVBQsEqrEuG5n+013qxKV23TRUqkvVldf4A/Zy/q6+rCQCJb
mQn1ecYmohEAJonpXg8Tb9J2mWSsGp1hLqak6pZ2rJM0BQyq7cB4R6rEfRvtlfKGR5SFZUbOiRqO
JTavcAhn3qi9Tel7XA9bQz4oFAwDsjutlrfSvMyU7yjSzTxaWfOpYyRdR64KPLxSdWDQqifwM9UY
bbuPBdyXznVsuTSknCw+6lHtCMulzDY1i7DM23k8DHN/EhWDl6FvV9mvWCVhs4NNheg8U178qV7J
ubkVrV0JIkAAwGHpdIOmM8PuGsRgF7/3CzmemW4MWK3lbOsICgItqlnqTo0t6tdkpBPUDsJEWuLY
/VU/PmrvrXLJ+Kaijm/O2JUCQ0yYPukIYcvajBX2VMmrwxHOWNIRiKKma1HP7SjR1vmz3KpIrZi9
30Zo1xCHy9dNyX1HxpoidFtFu8/k64qH1Z9/kdxiK8I67e5D2FiCfs3uFI62f4VrYGKw1pwE3WEU
r6AC8+2wWJfFWsrRLNPlsq283bTlCeAgMXVXaUOm5E6ttr75XJiboKMCCokJkJzqd0Qm6dy1Tqa/
TS3dUfWtyIRt9TCEp2x6HfqrAiWQ3uRXJd/l1MJJDAU3YUJqqddl9ZbXg533PUjHhH6zncWlo3aX
2UAZq7zMDQ7h8DIUOWznlwz4RDaOnjLV64LtbnMoGZODelxnWefOSe1JCu9hIma7+VoMsXXH+Uou
t+E0oycNfltKvc300DUeUaLYzazszGl2itByQ6FhnOEqwm9zvhbMa6uQV8TKrTr9maz2VaqxIdWP
UXhTR3wZt20vvE49ToYQTyUghMB0mO5QHdACRnteHlQZMzICDhEV6awPx1D0t7nKPaOsLRx7an2w
GmzWLefC59HbyK11xieF4ix3ViYilmD8UuvQmJDLlgcxMMG72SEdyBy8i5K9FvNawXnLFfGtbVrx
lNDRbIZ8r4mdbfI0J7np+VVzMLXrYVJcVb9Xwj0pupp+jx7WTctTBUZdMxrqn2d9uq6TUxzUa1nC
pMarJSDGYWh6xG0GiC3jQZLOQfwgYf2rftc0RMZAWYeSiFEicyacC2MMAiShYXvS5eFX3YE89Xdx
9SL1z914LUj5Lkb5wU9aFcWhM51UTzex3q16E5+xjC+3vJLTlw7ZCZ3pqGXoHL+o/dYyjky07LyF
BRG86+Y57g89iS85HQ6dkBT8LWp3rUWREyE2E8nq0XHoyfljxOqWNccEGXIuGXbf0WEu4YSFiVOo
lYOl45y2L5J/F3Fac1PbvmR4+UR2SLvTrd0kNmtjnO1M1W7lWT3PYbdJ20tmskdjapkvs/JBcjnf
zDKhvN5rrFGa4poN6xEvxFmc7T7EVY8IKL0eq1MiSOsMinucNduB712q3vQ5uuoT3NLGxWi0TRy8
RoscGg9DFsorQ76WxN6btZNV9k7G8zJYySEgpcPPXSE+QUDNUzuM7ypudBY07B9z+WYhtua+i3JY
UmVul/q6iR8KTkYf3oyxo8NwspRpH4TTqWH+WG84Yt9ulR4mAR3F0mFHks3gGYIGMdPJoNA1+ruS
TZilQ5CJ35fb3mJHoGHeNmgtpYDCuuykohA1lCPwTp6Ax3hmdAOCv6jOlIDYfi6mGO5RB3vMuMlw
Fla58tTruPknRrTc6aqvu2UBOwNH32ReQpLyeE8E6AjFLUHV61aceKEeRuEuogrveU0akdNwCTKs
QJolbDVzwKITrX3RdPv5vm6WCWYvE+Mm/gr4PVMCYAJcuxU8ga91mXNj6OPBbsTdJI9XmcFmC6dz
oms7sfrdx57O51IUJBwGw1jJtMMxf1Z5XxuIf9CwbU39JzWwZPy1/iKWBcEBGG2Qu5/LntSfWnUq
MuWg4SM6m+kVgnoSoi7V42hdguD3VD3x927c+CaRcTdEW6bnzDgl8NJEXm+XpvolKusoddvGo4yN
mlv5tjaOIjsK3fNRb2JhHB/06olQYOFhLDciAhD1qYLSUHtdsM3i1za9YcwiNWxnbVNY0ZgcmfgK
kqtVv30sTfW1RD7XuJvlp6p44pLExLWsh9jj+vPrtb+vudixG3SOuTVUj+ZWB8Gm2fmvhfI7aplA
rLoD/u3JySpH1DbEhc0IZoZ1JDiJ7iWCI+8Nvv552g0mSjG2R85r9Vwdwg8CFJlHeunMfGLzSjSh
1Gz89Nxd58f4lGNAOeds0gtH8pRdsVasA1U+LY/st7xSr9v3EMPdTaM9yRUq/62ubvJHWqAzVuzg
oA3bpthOwl5Xt6a6jWqveDbF5yy9CFcjyNZ2r7AQ4srTYC915kXrXYN5b3osLPyJuDnCNUcq5b2s
7/zT5O9h5rGHYhOnIlrXvKT+jdOJ/zNNhxnPj+YZOY4qhpyaN8awcv690/keI7GU0H/cS18GhM3U
DGM8zvIhOpkIkhfJroi7uTwomLf2Md6q1rxY+CfL9JL26ynYRQwR3YALOT8Z72RNjG8K16TdS9Mu
y44ChCld86rgEOBUHLCl2oFEz8EroyvsXT8NOIlG+lvF/ccH+LJVKyOlUfsokD94xwEb8Ryip1Tx
YqmTas9Y6FQW03s1m2tFy/fRRAoYJmBFdf1J22MbAX5K5V3U5tpK+4Pg17SwjVU+6bh1gatN4dYI
lV1pJA9J164LpdxosvDEWrKqQs0tjQtQ7Puuw+XaW/s4xzUWqndpXLpRnj/oQrjXjPKlGJPNMKu7
rM+ulT61EI3KF0tQT5liuW1EgdJLN2YvnMrpLUmic1s18Phv1BjbUMjZ0AiDnx50jNYiF4J351e2
KlaYLeu9yYNlYaKW42e5g2ifyJsxLZxFCrIkDmQtqiiMKiZOvyb9pciI+chOkgaCuG4ro9qTpcPl
YlknpnkhxKfBpbfEzQiAWIjhdigjFH79yDXemIwqg8k6tTzv/fLMLWaXXZY/jjNtgHIZ2qxCtbfr
6VKF/a0sDnbT2lU6uEUbHAVB3AqQZVTjvIBQy4bFRnmrOuzbZedUfBxRhmZUP9BsRgwXp7i92bQF
Il9BVZxK2mkJ11XVCPCY8bsvy3tarYcqd33QQEHq0cHyA/0qafBjTNlak6prFQq4udgkMj4+2y2j
Phc97O8s/G3UwVXZiFTidiffLlqQ/l2c5XMv1vpK6o5iHv7WeDRWUm5eRlAsho5NU2sUl85tZ1dG
Z2tShJyza/HDXofS+t/PJpOFv9zbGqkZhATh/WC1/7zQ43wK89yIlUMJrMliH8WnNq+S1K3oH7lF
c8uSzZ5Xg8+0mdI7/ocKjod1JgTQKL5U6R7g96xu9GDbLFbA/oScuVeXEBVmZfhU5e6cqpvlJUjt
Au47wvlqXuTiEJY7C99GM0DZvc5Ym14r4ZWhVm7eFMKrTJCbsO1RExF/yHb7Vrrt8qP+rOinpLhn
JJffl+mLjgOOyVF+P02vGks1u4XRdIPAQVuEJzsoNy2rP9MmXgzNdfuWXfvUDtDqwo1C7ukrFZ8g
7RN4enRV4bAAWCpXLL45yyUkQ8Df7d5Xt9qAR12AU2z3004JMA2DKYIpje3ePLTBTsy3Pc5mdSUZ
qEG9tlgLkOrgAcEZVDZ6/sOYSP5bC+DPL+1LCyBRCllSM0k65J0HJRh38UytROcKUxVWtccMnLjv
94dI767LRHie6uigP5hp4NDpRRXk54+zcRVZES3W0rWm5qVWejtVkl9tWZyGev61yK7+fav9tW+h
4fkioJp+zrewPmMqBmmWO/UgAB+Vyhsxiw9ik55CWsnV4mtv5FWt/RYXEDPdgdEsvXZiB0nRwy5u
JckHfHnm5Ai8IyJQhHRJW8rbZd/RSe5QvoUwx/JLTHjh4KM5YXn2B+LfaloWzZWZvxUKag0mrwm9
zF7fZbPmiY0M56scSeejfXF3EzBGPJWkriWU0pnoX1Vd6Mg+1EK6KqkPScWIV0Ki2qwsTi38jnJm
3SpYs3C76Fd6J47u/US0F+taTXndmfO6CvHg4ng2TTePmq1FnzVADKDl7dqyaMor239f6L92NP+8
0Ett90fLSo+NdPLNxGDrd6mCFd/GVqh2U/Be5I9NprJDXaJDrf6Hnp2yvAa/Nqb+OK7+pZM6+0u+
p8xkK96qo52djHW8Da8igGjoLLf9snMHZgovgutS8DcgDsrOcBXMpBtaaGCMhnBdHRgDw0rE4kUT
Lfr9w7WRl/XsXyf5pbDt5DJu40mXD0A3kLfDBbjTm3P0Bnk3WBOl6ntsUqi+2zVtHeG5P4BYMAJy
8aDS9sZq3genYEO20w4BYrOWpy0Twh5VFpXpOtxGGywnvX4Z99pa5BmMGatpj+IDs2/2/9Ebnv+I
TIYVNuVlVY22NXgDfpx4bb4iFQPDw/XYjHDCbWgdE77Ibeol57leCeouhBwT2/lvfCAB7moMDjsL
tb5TQXyRTym50URlecZNJ5/HB1H18nsyiOQnQ1kJo5fjSO9496MQdgbBQYz6LvkuVCdPLr3yqIxQ
ImzBdLW76ZpnAhIybKFd8pvbxBC8BgA7HUbj5ue75i+DFsqX/10W9C/FFbYCUZ1LXT0wGN3RHFR0
omzB6sBDUuOtpr2LTMjayXIGZnmTmm+a7jC3aDuwnlcpEINi2wtwFExIFdaiB7buYnaMdQc7ZXJK
Q9iFguD1Ki73EECcZK5SU+WbaTeVnO5l5T4tEPkl8broqU76ux9uuL8+FMy1dVTxS777l/erkGZ6
kQqBcRALya39Zs129hDUyk3yKwMvo2OSHKpLYOoIzRSMGOWeSdv/8xy+DFlwCozzGBb6wWeG1RHC
FFO/FuZBVCJPa15iHtXkLvYXe3PJXwF0jR9Mg3/9kv+4CksV8seSNFtRZQainB5GQpAgtH2EMYHb
/1Eh/vdFCMWtZC01jf7x/P9xJFEe2mFQJvqih8x04HsowV5/67dawSPkyu+AObb0ekA5RKCMDUjI
KgircGboLqGpSVf17Hb0lJ6a13w3PEOMMCKvFH54GX4X0bInIq1JwWIiIn4Qv94WZdLPWAG1g8Hb
e4KVg5UFFq90QZwtCnRY2cPKP0Vvfoz1vy1+y7gfnTCDnq8hKEXsi34aWPIBER0yFtgoKkTXkJzV
W8acpsC/sKG9ayFjQnjQTiXsWukXRl+lv4q0BVoSyXvY2PK+NHYV1Lr98FYc+9kZ5DW2wtl3iiMN
CYAUDo2Oyr9rZ7zP+k3PPn2VJA4Bo5iZBHbFG+T00eSxGCLAMN3iiM6+LHcgaPT2rKunODvK9I+I
X+7YmHJAmaGP225YNPmZvXkZhF8E8o0DEBiEVTmdAEi+sTdd8WppNyyOPZNutrSDhw6o5puNtnJr
SzpArAAUVLRRNEcVHsCNSNaB1u2U3iTjO22petiovuPHZ3bNw77aMBUgOwmCl5qTCOsO8DA8bB4C
dF4FnchehVukLuiQipkPeQNO06/wzbfMSx9AhhGA8fCRCYnoDA5y+6t/s82GlNqVwHvkCH2EMhle
WblTG9DVdLzNfANcgwBWa1i10j6j1l534mpTqOeJYg2m+bGDY6LSlam4j18paOeeN6ZuLo6tlUh1
i3JpdrLnpc6ijG5PPkZB1fs/rComU3KRxBaGp+qXMiPvwkoeBsYgzIDoNO+Sp3OwesmQ262kHS+Z
nx6ZpU3w+eYltgfDvoZ8RuKvLyNBvylMP1OJzGnKu/9sUYVskRZgRsjlhxbEWXIXzG/CT87Vv9RT
y4AYTzwOTqRSXwf0alJ3VjQG8bJ4SVSlDWhMrAyFq3W3qBQi/W3Qbolb++H6fq9UmA/zjGoKYiFw
J18qlZCL22SZWp41YR1njLAw5UEIM+6VTfps3jCeNuYtYlWjWSc/+TK/bzBYnT5iejCNGN/C2Asm
Sf0gxvkBlQw5LosYDElK/99KV/lYfx7lyzZGDUpiKec0PVSTK0cXhCwcRSqffriQ33uZxFUtqTmq
rOMb0r4cRq7FXi0mop/m8ij3tzEjobK6aeppNS9avuFiTE4KlLyl95EQQy3s0qnazVR7BnXsIER2
itxPFLKfCvXljv1yR3NCooVOSeX0xC9vxaqoAnJYiOImvhx5UsAlwM4UFpYbq7ewERZNEGIhZ+mm
EJi1SHAQ+fxwdb6/mhUm/txePMcfV+jzqzlv5VHQlD4+KAKbcXqgCht6XXosaNXSuIHdlOInbKWN
EF66wHKQPaXzkXf31HKu5vsPp/O9XiJtyMLvpuhAdswPw/Af7+9ML4cpyMXoUABySwBUIjGFg2IU
u4mCTpBuK6FZJSaiRDouefP4YxjIXx53nnIoLDJeBosokC8FaSnE+WgZeXLQYVf1E5hA4zXXEyBT
6aICR7W0hLgBLdlrVffTLfH9oefgbO0xa1my/E2JUegzSbcGXAn0zYjhtRKSEf0ydIEfj6AaueF4
pIlElqvfvYM6FEEZ/Psr+P64LKdAtigRM5g6v6IWTKXrMrNPWO5qt+yARrV2DkCnthV812V4QRj5
7wMq329BFjqEnws1QRcxy3++BYdkGgQtw95TWtiWgkNOMSB27VVbiS4TVer3tV4bq2lgtilQ2bFN
zM23rCUFCc5VnbKJXkrp7IkANxxgGroDWpm+FTt9ygQcmzA6z7VZi+d87rZtDO5SNfdBMbk+48+2
KreKTvd55Mcb/qYLlR8Lr28POh8QKIS6SH0MtDOfP2CuGUgUhj45yPIF4V5SvnfK0YonXC4XYt8W
UodyGw27pWepplQD6m1TXMaBuBviIPp8/uEr/r68cz6cCRJJLE+y+HWnblVhIndFsiy8DM+KYBcw
3vtpef/+JCGc09DvmCShGiporM8fu611qU26KDoIBL3gelzE8tlzIe6Naj0N61mLnW68i8cf7qe/
Hxd1LxglDNLYuT4fVwitaBKQj5xa8zYy8c4wQMuX4MyKVfW2n45zOdp1tBsA3/37Vja+FSl8ZGNp
b6FART+ofzm0KUgah87GG0f07halHnYA0QYIyO1r3x/X0x3tD+axsoNBZqGmbFVmk57quNatdfnw
aZ3NAAzwA7pKxTuI69XOhsNvus5mN3q39kG+f3ChWVwd3JWXpfbBfbKvBeedUpdYcvvfH+dDKPvp
DfXl43x5Q5UNqoasF7ODET8N4EYFHYJR0dpWXZ8prXUZPCCmZGM6mwZrhLwsDuXQrhsVsaTge5FG
QJl2raAFnfQHltb1v0/wmyWE1ydhyGiKqc8Mkke/FEnTlCaFrjXdLQmnHrmoV/U5tOf77KnenhHD
rBPPIjLAPEu7+b3IQCozFHaUM9BIck0Ut8RO9+8z+o8L+s9r9vWUllvkjzeYJQqq0ioCy1ePoC4d
HuehOrazdErVX1mlkBvUPGn4WMW+2vQYRrp82Az1u4H8k/UDlKW4qo38Pm5i+kT1VQmrEu++YhBE
ID+q4mMBw9Kcy1sqhgGppozVK62ZT/Y26uPcQsH+GM7jMYgyZ5ZrVHxPyThuGaOGbIHhXkRK5UJ4
YGqxjuXxt9j8QoNmW37/0LYyUXmdGzTitpqK4zQQRoC42e/Z3WCv6h51/z2VBHLg60UC7agBrSHr
fcQY32KdaQVox9K0Rf0RlYhY9FXiv7MyLDUWD8wxGI8h8NRlxlVi3h7eu1pcZ3nCnrGGjAsGv90h
uBE6f1M0ueOH9GqLbN9BNxV1BpMDI6aa9D3mlh2LuCntqlKAmsut58v+2pIEVND3mv4mR++WldF3
xKcVM7fhaIUn9DQDJHJ01AmLZtdM4Hg4U8o8bZbsRrvv14CrdL3bT8iqWkG76nsfM6LFTqy/M6Qd
sqW0xPiHj0Rg+8fMLStuBkjuI53oCtJqfBcPM/+AKVZfOh3+u7STIJr2NgmCtGDD/yHsTJsUZZa3
/4mIEBCBt+zg3t329sbonu5hVQEF1E///FLP/X/OzJy4Zwx7XBCKqsysrKzM68pZQyoakbnqY2I3
y3r4eTYgDfQpDdyOt091bcYKxdH7D7l9fQspV/ksVvM0TiM2yBz1Ano3sD3b710JEnKmNjPyyU0u
uu1CpV0YHbncJpWr/L/XbTIRTZK158boGumXPEm1+a7Z+rVFdjWFasLEWOhNMDGV9xGFiGKlyd65
ppfvay87ZidKfa5mGzbH4ke6Y4NvMqD+lMBnoODugaGHV7Emtc9i6WtKBQ/zCID3aR1aR5BL2YOG
+xFIKqR8tgOOz6ZefJRdV6NjHlajxichFzrEzqsHcmQ2mg5UXzGaZ6q+aNSSRfaRLKhmebySkHEB
3+Iwhu7eIJ3ZIOdPoTpw/wBiFHim2mKYMPZmOgbO/oIdYlMj3ddJdoKBWlXZ49kOUVtSU1ReHlGP
klwpMHl250V9dW317Bp4F23fLsfb+amHGsxWZwf9GhaqCS42hZVKtgO1fTRUCRtxXmNQtnsknqix
SaL379Xh45ipTppOfFDlvGN9DdRzO7csIP+NzYS1fPGVlTlner5k75r1QTnS+TAhVW9M1uP8QEZr
ucnNeQXsS38p3EkLaS9p7ZmxTUojc9n83CPBfSt0jRu1h0aoYjopLuu6VKdAafrqiS23+uFqQg3X
nj+HEyirGzsjk+jyg7y21oL8MvvY1xMyHYCHZaOo0/DlANgdUaGYXh+yCXVNRlhfw0bfDNfy8TQC
N+hyiPQxmy1aFtag1FyIFetVQm1j3FNTpWdL/Wo9mT3aaaWLBjhCJQN1uSCA2G2Zw8j8z3ep1xRT
W48PxedZyriPfmYdSGAQDAB4KQU5gMw/nNzTiNnskl+CLZt13QQ+A+gvd+eteyQAZ+znJT1Tj5rZ
lSSQgn27EtIP4DeNjkS8LhwRDj7vT4tqZ4adzpLBnu9hwEZvx4kKUMV4P/K6Wp0eelj1sAoH4GQF
xOA5V1Wn4hbKE0mMlcrO/UU2wCfN3kuB/C6UccS+GLTFkkvyrA9YuQZ4NZJ0msNx1l4eMpWaZmyE
yVGXntwd9bLATOrnQ6SwX5il7oGB6KiRVU4fLRXOXNcw1xMSd68kqByt3jsCcmPC0FJ1i222DS7K
T7S6yQE6G8rlrtlPu8Jcl8ZDD8F3CluDbvSkGMeH8grHMlj5qrW62k3Yj+ZD57LlPtoZL+PxhpUE
WaYtgO5A7gmM7CWjbNUMTvrlYzfqnkGc7hyl2v8Yn39ml2PUZt9HawiVyRjtXh9J7rNUgJZAKFIg
rOkswKCOSZUa/nk/y/qni5lLyAXM3oKhMAfzpSzHwUj9tFLYyE3N10ktqHcjT2Tnuv8AJPVntjW8
Pl8VBcgEjPnoqs+3uBQVdWb7fDIzc0KynKzu3suxCSj6d08WTZ8Bk96N3ybpe2FmHqAQ9lGjRx9G
bZJfntvBYuOX/JBxRWkuWQnm/EzqwTFr4oJBNfLnjmrJbcW2Pul4jJboBhe0Tgq5eF5Fyhbi6tlU
R0ihsX6e75i5mu0QqJNsSsLN6NrHj8P2CbSCgEyGEzNHikqAaxhn/ft5z163/VRQxtlnW+88KueU
aIYnJBgc2E49JQCVMUfZxCshWO6zzRiAqyOwy0oDkwIgVYadRUMHNztFyNur6blalT+PmLoN22/6
qV2kP436mjRg3F5GV/DdIGtLIa1qtKhrUbYD6Ri9orxdB8o0gPilptow3jqdPacjUDb6xv6+qKpg
Y6hDFYr2wFZTnh9tFO2GiEGPS3PtHaQZo8Ez95enyf40t59MFcQAc+cb3qEGlNoqv7OJ8rY/dr64
zpNS9exmu9GBch8DAU8qFemKE7OEw7H4yAu4C/v0TcWdBZ7Kay7qCgiw1QQQvAMYY8f2c0yuI/U3
BJt3P9knL9Hdc5V//7tD9gfEGCsQ2JkBzNWJphHn+G3x1Z+Hrtnv82FzminQOaSL3bP6ikdOpnV0
WOxjKg4ToTfcrfM11Dcw1kA24wExFpwvDgAeKyCvyydrAYvFqwV/ClSBiws4Mf2siepF95e9ff33
oJAsmDSyMcbMXSNL+z38cKjzM2VH7bAhLSwsVjR3YYX2MgvyDWU+gPeSSQ5jnRJ9WjFg/9rqmpAI
BJ0HtcOQlYym9fryMnzuv/+2r6yJs/+rYwu6E/V0gO0SmKHU/FfHttV2zUk9XbMNYA2BGiz3X0LH
ZHwe3dhZzVTXTLre+UCrnZ1HamsgaKU/138rXRz9vsSig8AEoVzFIjlR/QMy7nzN0nOzv2Qbsj2v
85q0MuBlXLyT1wN2H4yOqoc0ybgG7+8wxx2c19fBhw8MroZP6vmOISnin/FTbL3BafDATgdMDUGq
QGLT7sIf9kfpfoM3z8qsCYG8B9TjYRSvfD0ZvG3nQtsGIgcZfU8JKMiZA0tkHjzKsi11lQR0AA93
dI1xZjTy1Qe41DFJDWuAwQHvmH5N/Ok5eNXm0+oQfE1s/98l/U8QE7pGMLgQd5N4Cmzkv47QoJ7M
3rhU0jWAte2d6bOglrzOl6q3vHrb5L2OzyAgwaTnBAfXqRxAO523D9AXoIaZXYLZYuQ5lPIj8NPc
Af05FiRpDaKvNFqGDrAj309LzY+XuFT+zo2/e+clPHpOOQvJHHIfzs7Dj6vr+x8fGjKwC7SXx7Ud
D9EUPN3C34Nh4iWPwNdO/C+OugQDvW74vuOulRm0cSxh/71HRLV/kdiJapjk8YKLALSc9XsAwkz1
9nzqUgCrdpBpjl9s4PnN4i8S+YdacBGRR7R1QhWz9tu+BMAbeYqzXc4OxpRkHEcn67vAIp8+wSHP
ih//fku/R+dQQLZbNK5JwIzo+W9DrHW6OWyPu3LGArKGX3xPDaW/t6WAf7yFe+ovPfh7pIjLwW3N
xQBeAGn7lif8X4vZs9Jkw7a9lLPa+hxVsmkV2CzDtuy5/ft9/Y9eJAONLQeB3hsbE7nv/7oQ2BJF
ejpOCEm1P/LrOusWGkALkLVVz2X7+O/X0m6R9V8FA55wDVZyyp/Jhf9j+7W5aHnelMOT+qiFo9B6
vyT0Z5IuRknzcxw2P7VQPqli4e/bY4iFd1EI4Q4EFu5Mi8K2WPPa/gG3wmzCt/PeKxfjRONn8rgk
/Y9TcH8MCTkxYRUXnIxoI6TSdzI6YSGVV1bYkmAdauEpaANrQ5Xn7VFwElaL/GAHDRmMwjGsu9AQ
wwORkikCYliQx2QYkzxjhNWH9WMXFx96OAQUbPGZPHJ2t29UuwFVBGSjnKOH/sWCFBpoUcAhuqCG
+ld5Z6kChZf8lJwUv4yPM06yPnTMgjUqavptJOyJ8j94pG1UvWyDLUUpQXmjLBPmK/K+Q20m/Ell
IGynQuI0Iq+5DqtQKJ6oWoDKF9iJUIuE84oSp0hIjsjoCi+yvMJglAGsry+UFpLVCYAI8CoPf6tC
/3Mam2jUFWqabcNoPgE25VdJy6xUN7cTI58ZbQzSQAOi9QX2LPNbq551+FOyyzObUZRsegecP4sa
uvoK3+QeiojxK6gz50t9IFmGUHQd2D18QPlqqCArhGWlhZF1YuFlE8OI/l1m/9SPX1v9W6CrAnW5
1cyGjQHTLdIFxuwA9ekoBjUj/Vv6/81k/a4eIEnjLAms/h+M9tTR2blmHPSV8qhMIT/fpIaHuwb5
5MkjQ5NACkVSbEvDRNv7KuQcUygpnnXnWXy9r3+/cfgTJE78b835zfEY61vSx7OTumr87aaI0dhk
P9OSS6Is768KFAtguLCI00VL5geFObNs1ZJwLo/dQt5lX/by/DTMhVjyRkcOwfcpKkMD7rKs9vpV
HYDzf53ugxpK9jpo5tS/w3JdzvP1dZon1fI63a4O8x1cg2dIBC3SR8j14n8r3nHseVp4xSPchPBz
T83PmlPsfEVzGocqImG1NAPtP88xOOHNXOlDeGNoczurnkCgOMWAiE27sDrFBBpGlksJrpQXfQ0b
KznFbXyKqy/hu5TniVQzQNl5xXouLt7kPTiyHHGKDT7RfLI/IyvRnuXd/TM5Xo6lpIPPTNgu72cp
3nLOKedKIa+/H31/n0cTriy/NiF+l8/kHEYg7bm3gVJNiDfZXKEyV545Z5BvaMGznF2ux1lvr+WK
9zbIsVAwP7Qg4t9Oqfm3b+5tkt9bEDTLPVuJ+B7Y2gQ3ODnN7p/Ie2kZoU/IP52fW9ZW9bIlyrzd
F0AZsjO43ZgxWOHLniTE/eyCni/gXW1hKj44+fQYcrsPmk+AEcJLkmiB7pErAHcS7zZEyhjyLqy5
aQsh2wI59ZA+8B8NTh9OcKzKc7s+zXaLEumyEtL9PvoVIVoGmrwOkohZU83Sh2wlx1FVcgFx2dmu
c44vnpRlvkgfIKN+sJfKEgB7Xt3fpQ9yvFxNPpdv5F2OVAPB03MC/ohMyxlqPruQlM+0VSPq9YxT
8IXNY5TAAXzXCdELmctER058Blwn70/BOKSk7zbjHPz7bAMKIkTFGcbaXo0iDZ5wI5nAsZcuJ34x
y/xJDy9Q1DwCEXF2hI/RXpHegjEP4eFLineA0fTHQ0QUB3a1al6NOYikFvuLkZibEFxnoRkLI3f5
cgpqOrCdHRYylCfmxGwFC2u2EsmFlzYZs/zZ+hV0jt1UJGEfAw9M+1XPhIG0TLpwh6S2SLH9okfg
ZqKdheWcp+maZS45Sip892VC8RGHpQyR6BzcNIxpF8L0mYgJSNfbG+iJ6d/nyiGYxG1Uf4riU2ay
gCl0CQsGqi28oXJ0Gsp0KXOiPEw/D5lRpxCv0RxqamHuvWkQQomEyJjWN95BsC2iYs4EOD9C/Eot
xbKIJ/69O2SWM54mfhvUnnbj/hZPBPKFwIqpe4366MqNdKEYjzTaMfb1jKJixlOOyxfkaBA8IedW
BnqUHPxhfXmQgc3+84l8Q8RuhswnxXK7ypZyP4Rq19mymWePgBaC7oTlK3i7XVHErSzkria3y58w
gdIQ+Qss25zcl0gA58GZ9o3HAzchDOsnWL8JWIgHBSIYd5SFR+42C69vE6QKrybu6EYS8G7N4i4i
3QOwFXG9vmqhiG+Jfot2p9FdgEfo4wRcHDkuj+4WbvgQiyKWSGzXaCNMsGpULdO1qKwMOk8+uU7J
kQmgomVYZMBl8OugX1F2zvmQMbcWe4r29jxFvu7W7fxE0I0af36wx3qLMiNcnvKyD4QSV/52IdOH
J8ORR0SoQqwDSj1OYO9TljIrgSDJ3Y19kVLgC9Y7uoyEcM09MGg1ExGm4KbLoqU4d4iImDYxZ3L7
cvVmLueXq8uccX4Sc42n6NVcXwflVmSaroHoOaU9+foUkaq2qoUlOzGjFg4RfiCH7JBCZj4eYk2k
qZgPEUqZNntczDYo0Mnj1Iztlb266Wy6hIn+9jjCR3+MNLjF75cmBYSOGMNLDJnObdiHtQz/MRqm
RSIMnEWyn5OdxumO0d1/E1uzYwYW6ISGuXM3P8x1ZqoebisCQSni/KsRGtbSqglSLKcW+SqA1kaC
IGl83s/YDJH77mcyKcl0BVc0XQ0boYwLmCZJtjyhvDInZ0ueiLeo+o1OOpEZX5TW9JVFDsMxKde3
+d/207B6EW2Tb6U7u+Aa2muxf+xwzcbe8c18P4TVarsW20+/3uZEsfc6hiZPxC8QBcnDNjJdcZPz
ENpyWtFP+6n8lbMeg8PsMNsuIRvEcw/7aLsSKyVjOtrIqN4nV8aWhD2kH2FhlpTxk1lGPAArkflU
tMBKkLOb0Rf1lvHARwuk28qXCSopdkW6kCCVd2K8xP6LnslvtNCIDc+MDcapiwiD0b/YHLqdnMN8
KSIgamt/VfMcZt1hajBtiFjLDYtY9TNxksTOSidDXHG/SzGFcjvXaf9/fSkm+W5bZKpl7DdyEhM/
QvSxfxRv7K63MDzPyQzGCwMawFqBaDgXBc8TrBVqJK6WCFA/FYrno+VhN2O2yEBml/mX/ayH9o2y
1AcRKou57YC1EZ9QNtAYMnspyytCMNIv0jtyiyhA3PjZbVbUwhZbJKbMnKUk8IsZEJ+q1/AyKEym
2SJtogKipTKbyFwiWimW4TzNyWc9zIulvOdT9FW+o8URQgEprgy/vS4WxUJNjsGwGntjygEIQKWK
AxXQU/U59kQI78Ird44XEujAAiVlbD9Iz4rfafsl3SDWWrr/cJPxYygab8WwCUHJLGy8RxZ/wicr
k9U2ruGtHsM1pIYUTs6UtZkIXbFwG0/gqxUq2mMMXL3Xh91j+37LcIVHmVTXPZy4RgK9Jt5L45Ws
NoXOWlifu0DUBFXaQLIDS5jhixqJAsmsmIejN3klD/M2U7Y426KODQZAbKk0X+bVf/7HcE9JMpYh
ZmfpZubEu60DkQumX2rxgWijx2EQvo234VcLuQf5K03Uw4IgrcK2PnzNK527GlNTcnmUAkJZ2x6D
hnLcy8oAskUaJc/tVx6SgXHr8Udp2WgjY9yvZMKQV3nUPomlRIz8IlaW4qDI2Ms9yEwwhgNH3F7R
XJOH7g0P/eqGFHOzSiXSi0w8ihHIcFKETn3PcfIL8T/vEiSThcjKAcuPvRKNELsiTgyvEATqZJeF
2LOlNPU+IQP3T+ciMFMbE9hsxL6KHp6i7dcJDRQHxoqVhemjjQhnzbq+mRmJe5ypSboSAdDpmJZA
co8PoE51Mv7YmX3JO48ylJurk4YlV2ijCYI5Qb5wiegm1jhnLiOAcY2Xx2WsQ4stnd4iLxquoxa1
8/yx+k4fR++41pFQl1MLzgQxmiqrPZzeIyIE8m50Y/iu54IUsCRcgCSeqEeporL42I6fzVFkX2Gk
LpHsxjMZWxHLEafM+HGRAF2LDRN97qAF1yjMBpvM69c6LN7SFDB6kyxhfmJWgo8OfxJsO8qmlVX6
yKeU+fmZjw9NC0XWJ0KtHFC77R9wfA/kiEC0GLVELOR/Apo85dNh2a8z+NAziMNFgeCL5kmdN4lG
2psB3c8laMCDTpqZHkqvl7GESq6JRFhUPpEAjdyTvCop/FHeRaXkNTNPIsTq1+Ty458gzt09Fe3t
iJnejxTlE90eLYHu/Y9KtrcjlI0oaIslOKKiQ0AJMa/leHFaxx5onZ69IW+Bz+T9P0+CSPSxcTsW
FuAHcXCHFRWNSIM80Ru+/b/PIBT0sF3gMIl+i0rdHyIsMgFaT4avPtwtgpzg/u3Yq17SUI4Q6RGL
IZPu3Wrcj5BjRbTlHOXtb44QXt7kuBOBp5Ip1oollmX7ZAJsv6yY4oC7WQTE0Cvnpl9C8itnu1tT
mZhl9pDn/rOPmK1Y+c+3fDDBpRUdAeVr0QPYjQLJyx1fKgtxvlEkHqJ0/Oh0MxTygTzu2lZSkUAv
4S5KCOEfX/P43j9KAECmDNaFkXwjOi1mYxdSrCmYj2h1mdz/v9ty+SsaL5ae4/zLt/xyj7GQ88r6
UoxSvyLadPNzxA6wjKFbpGOk06RVZXKeiv6KBhv+Lqw/mYMT7m9675aJN6H7btMM2xxnYhmUWejT
iQvtNTZLpu+UE4mdwvucyqAXj+JCAW4Tqkkep8xL+s3FlQlSbq2Zy7qIfRQujbmgrmwcWE6fDCsZ
A/ERZAzuI317RfdtWWudCGaKeAJQF2veDkZ2fFDWiumyRdVV/xCLAOFPyUFGeJilq4ZNrgnsp6Kq
xjNbuvImi8aUWrjZc/dWY87E19JD+z2PDXrhyux51zi0Mbm8XkNrJhOyRDnlbEfmjCNU9fkO6gLn
rpWHmX43BhguC7Wv/NICFnOPiWGHbQ5VvepCKCturjjJ8ijmRDV/lPF2qSfVwkjklHLi+wU6LgXM
FtMu1Y9sFfgqyEOrUeXKhHoJuJvAwDAfOejennFgYlR5HoGvJYctWxhov+i+jK24DqK32APms+tC
YPLQwxeZ5YeVaLt0Kk5GIMpydylkZr3PHXc/V/pIbFO26GZyLSD2MGMy4U9eQWlhOwaDIUIkRune
ndKR8hpnhuQrfnmIs0Uza5hQdOiJGR4grpmJ2S0DPx2rd+AbmCEYAbF/0mLTv+kl/FJoqLjIhNjQ
1v//F+0UB+L+V9rOaIp+o42INVMQpIktO563QaURzYz+ZIh+stM03S6olJeJQJyZQ9Cvx3RtDgc7
4XEgV//Tb7UPe7HWYWDutk0cGDE4kyfpu+4Vb//WUmnHbn6KsHFMPrRV3NoTapSH5wcxziUCJmad
zr97/C1zr4j8P/6FmDZRAgNvg4phkbow5ed3k3cfyXtIQW5Iou8iqXcbLesFGZ9iIUIzCdhfZ7rJ
InnAMwz22Hsaa08jA8a7e/fdzd1/euu+ZpeP/rFfDD4lRVNqtG7L+Zun5Z0dSliwQiwk+SsWKvfB
c5GV7h7Nlg+OmBtxQMTtzIFfIIAwiQWoVnyK4kD+Fsb9Jn/SnffB266KZbY0QngdZXFGuNP9Fnsu
LgT+PBx49FEaXhd3R/gukWKy75ItM9EYdzNLLtMDu4TSXyKO0nKqwHgFUD1UV64YYfE27/OLfC3X
FwNQQgqP1rF4u5tG1OG1o4O7ALImQNhEjmUMpZP1ZLsUl7iJ5W+Hk2Qm4+BI5x943c1k7wREXo4v
kT8b4bi8AaO1hCBGrPuWk8qD2dEVt8iEyoHKHPmlOCxZojFw8lpCZeIt7P3Tw92IQauMtQQUCzkF
FCYcQzm1c+FJ0M9eA8lr5wCcJK6amdx9XHHBZYdGJEV0UGRDCdt3OQlCj4MipKHYLLRZTgrsEoaI
o1ATI1mIAZFRkn6STj0/3Kd8yh9pB4Roi7YNxilHsCgRv0E6SOeK/3gRdx2Gpdy/exgXTN7dumID
sLXNrFpsl9TyU2i3qha8EK9HfHMdz0zcP3H9xIy2IUnCrLDlxqWlItu7IxyS7TEg7Q1nngYrLMLv
SxVZrIgaqKTM7lwxlCqmSny2hhuUrigWhxnFtUwRHftQRUK5Fqds4rsplz0p/EzWs+IE/vOXxLLl
BeZzPpalLttPoDZKCyef4viJiyoHp0uxLRLTkkCmRDiI5UXd1H6rNiD7iKVpVnA4rMYQ1zknFk74
svzqGEkspHw5ssaWqWJChBXou1uctfYMFhXiu8o38r/Ey5rIfDLigs/kV0qgrHR3srSWk0gwQEYu
jOinztlpUbp1U3KvYYKm8hGO9Kfdp/Ww3z6MzzMl/1EYgBoG4HOOqvUevvanffWjbz7ybmrhpPde
3sQXllGlpwFdlkY7MIGWJu7w9UdKWhTAsyAMgnEPA6041JVfkBRDcePdQQZU6bXmDsWFh2zu5AS2
gGHYcfdJlJZiRSXOvtPg3lVdxK4QwHBzah757xtY1aWAD0XbnUN/8pI9wcZ5Zu4PaSpAGi3QHVKU
DibHfB/Cr0W95V1otE/ts+UboAfJLp0Th+bypPJ1HkXc9nNN5u3LKcwDEIJ2pOKlTv1Oat6BncXj
8rFgPSAuPKhZm+y2TLkgg83e+SnjXiR50HwVD9tlNyNrDOhK1Oju2fMzb/K5HkXl8mceIDkhvOcA
ye835ApPh+jyOXBPFcNdhFAYGp68lHB3tekckZLdJ/GGB9BAGPBPy9ffyEOJJPhi+aZ3+Ly5EeJC
mLHlNp+2d5caEykwV8qTvIM618s2ZPOGxZyyzuL9JoNmbIoEfW/hmLs/AG2b30N6jEMEWIXONW2+
JNzDzgiXPd5+eYy2Dzbt7KSaNOo+FV4DpaTEDAqpEnwqclt9r0XYq7kSH18Ag7wdrsTKm1yGwPyy
i4Ca5gaZdqdc9k1OJhcAZP9lcI50we2mfNAc5uqb/YWIf+vSCB61R+Xq1OBmG94ZXt373fimBM2t
X0AhWA4SnPokPumB7yZ9KfEqJUCg7ucwCaMrb6JaBrebhcpXFXJ9Oowrf9KyiOYghpH5Rvsou+Wb
iW++iarJMQwLbZAhkgUkjDmFg/9J17FgBMntTUFsCwYTSbRm4LaNpojcJQKZIkUOGPspCZ2pJ8aE
7RDADx33LghKDKScdGI1HyLwRm79TMMyxP/+Maf+Nle3o8lGp4/pzZMzvJAXCCk7aFfOZpjmeMRd
VH+/31asSyWuv1n43tfPSiwQCGuT6B7hrVswSvOX7E2/KkuAnhfqUl8V636d78lAdfpvWQzrz9dn
VrZLMW2yqpV17W3z5mYZpWH3XjFjGZOCMKF5c6qQgIL1uUKIWGyfdJysuu9yKn/pvAUrcRGCWEGe
DW8EPkWw9W0PFqIEyjRW0jw9scJkz8UDAC9+5jzC4Iw4c1bLnyyyEDQ5AuUIA+z2DfE78JvC9klC
LLLzoSxll0wCkBLZZv+Q520nLT6WkcS17xu+Nptq8nokkfZ21rHgZs/y4takM+yn4FiN1hJaFmss
KL33ySBd5jz+mSBUYkasD0ink0G+ydBNEbqpFG2vgC1cyk3LLthND3i1NR1KEmV1QMm2yIOy2j7o
aODenfg6Yqc//fvOuPpHJhyZDOaYdBkYdcEK+D0hL8vbrDf0vb6CEA02SjMCyDb4cYi308fR579f
S/sz74hrgVUw4R91VfZve/DpYFTHYcS1QGG9Btd4l5wjxT3lQQtOUlRNQWwfPAUbWjiz7s0MN4rX
ueTwXh4ATy+8NNh9mn8hU/0zN0nTLTgjRhNNCGms3xI7z3p50ihr2M3IpGtPa3KHLeNh3P0FCF61
/8etj7l3naQrCKjBbPg1YURVRu2lPO+uqzb1J/WP9hIcifWZkQ0D1/voXXtgwttJSQAKD/7cYevu
qI0QvgCnp1am8oDEUTATn+OLd14plIAANwjMFhj2tqOte2hNnobEFkQaNUZttMI9F8AG9ODzXwCO
dbGM4IlZtitVQf4JMFNNwCzYJCDBERxPkIm8HVksc/0dDItJ7l0XGhAX7nhgVdKRJOZpmywgb4Qp
fSCN3amjtnGP3iiuXkw4Rnbz/WOakM2NWQOy0zdNp+vnXe9fmItPQG364M7shvWeFHCgPWew7pDo
D6IG5UGQuUC31MbVEzhLw+K6dyoAamPya8d+C2gYKVFCPgXpjnP19rpTla6JcsM/6BFsALPbckdv
aVJ5Zg/MM1mJIBZZbywNSKyGUQHsTvL2yTa8TtuRs2BCN5zRwSkr9wyimjNoAM5RIBEcv04LKi3U
xnkDrR3DOFGmpI7XrKaBnga/rHHKFPBr57QgSVWyv7fz5vJiNXOKbZSkrhenMmqfa3oo92FuwN3Z
WtGVGr2n60dOtgs0zOsKenFKYhbsev9FuyTn6LcMl19E7Lesvr46lvqgTy6rbJtogjymwoRmPe+A
/jesKqjSZ2XnTsjTzqlDyOxhpR0TA5iq3B6HFE1d9J+mSdI9ufmj41/kn6So/9E4tB4+XGqChf3p
V/mvUqs6nXY58q96I+rBi+jyoCzJWBnBhWfGIHybSFmsq15rxU0Rw5FTx6YSlB+kSxi6m39cW//6
w4KKcU8Huufez68z67N/P01cQ3UuxMh/mhnk1k6vPxpoFRCARngEKyoPlNlAKi7UcU8nctFVH9Sv
AgBRP9uMKOCKG8s9V661hqcSeaSa7gRNGhbKowZ4d6+zZEj3vloFZAdnTxTIkORBqR080Kv0YSBv
I6lf1a+jn38c9qENKJ+bQX6WsZemp+E5NjIfpigLXDndt8UzdvaPWRsCSEouAJL+qU5PQ8jHxwXs
DKQas3BhU6qABIs6MX3kjx8vLHNhLWKtZXvU748AlPVVezq+yIblLnnaq84Bjnjib6pbQrBJDBnw
UEAHPI2yEsWF5x0I6suckjcCQS+V7sPmZH5o5M2xK0PFINC9jg0sbnhyRy/bqZFA8WknZ7I5Bq9+
ANcJBz5CtE8sBFQCXNd9uJuN40twfUYZtsvspxkKxBQFLDOjSCwzPPuqQZa+V4ABeUqIn5yezxd/
H+237tM5ddQHA4oK6BgfzHfLAcOK+okt4XSS09egqu5yZzc/514qQSkF8m2J0wqYFbkrFOKlu8W1
fQSB9BNcFv2dGg1giQB3fDwdZ1v2U4Bj6mhVBTM3Kdofu0Lu7L2XddaFahIqi7K4fN2PXNaDnavD
m7h6sS1XydzTMVDLqDlPWXVuuMkp4F1goqYfe+AwMRmGa87Y4MfBRoC+cUrxPdqDW6xPkA0BNRhT
CLSzBCl17zYMrgKAu3v9S0IbMAZ/KpQhwBdjY8TTtiXf7b9yXc3h1ByM8phvavycxj/62/l4DQ8N
GdAUpuITO6eAN37nH0gf+ySJ3X3KnSfSq3+EuRt+f1M2/Hl0gvnrc8NKknWkN905r6YzcplQXM3l
J08AJ/sZu36WZ3m5u3qZzcxw8CzkUnXfMNku0Dpkq5/dlx/fpbvq3fDhgQEaoLu8OKWX+bX7uGmd
tyuZfqqbgERBxYTl/sXw/S+/wsBzEaptaH3HvzOX7q79ZQsi0XnzDJ8DOusMLinq3n42z+zQdEzH
mr8qpBS5JQcMFi921FUfnPex+1R4wfIAQobznrmf8c4N8PuoXq2SA7m0F5citeDqLWOspp8S93KW
R/ykHcj54OFPgVTBVb4Gr+DHL+ECPvuTuQe8Cjl3DpjXkBk728p/PbYgoIoVSz+2F1d9lQKDoHFU
5wmQwPDbRAoLN54PPugQ3lJ14hgnfhXOxq+LD99hxwTm6NwDs2K0XM0mTu8fM++tciBJcHd2SAq+
uh47lBf4m2Tk5EFy8ChKLkbRC2hCXz1pAgakuI49t9cvHSswqgtKtp29lkxab/K6aJ1F0zsdPIlP
E+cNFPWDHb59HEiz3+NLP1Lw5D0+Rqm3ftbma5fD0ZLa2a3ATVq4j9MpN2vjrA8+ZHKzabRxfWDa
nVmyobKh9KKvv2Wxjv/HZGIAMzoB7QS8alBPfpX9i3a8jvvr+Lwal87uI8/hp1HmymX/1FRWoOzf
7IEEusGrzqE214++cg5aO8zA0mzgQjg3HhgUUgcM7s/Z+oacLX2pcYaui2JAmxXCzN1nvcPFOT8P
V0BC4Un6YWdQB4ctlblHz4baoHSUwpNEks+S8s+RB66cdXTGRbLd7WK9gnlI4MdjLX3ZnZFAQuvW
tNbYgU+Bso6BPO9I1t6dOrc6Cnhzoy22ZN7D4wxGfZ2DaktlssvUtu8h35xNKFSdeAMVkLbHGgRy
dospkpwnjaQgn7Kq6xVgLWEy5DAj9SsmsMHdXRLbTLTeH0gPgp2MQnV08rWcBMXJT8/epHH3jz0I
NlcP8N1DGeDYNRT/4WDVXoaTl7t4DGVG7AXgliCnlJLMjX5N1eGeRCEQqaiUA3CmuNhBbWZuV3Gp
lAudgwl49/MLJIQAvezmNXB8tQcecHH+2uY/cvtZ6yNVX9anFaXDxi5SlVmhgIXIKtfvyeezl12x
qXe+NQom22CsrCfmhjpasHthGqXcfLscjusdSHAfOsmgTC728rB/G+vfds3EB47xdjkbis21/rra
C12Z5RbWm5LhxDr6ZeZ326S3Hvvz0sr9olyXh4Aprd5DQAXhhn820ap5nc6p5NXhqZ54KX7mEFqa
uz0JXftB89QCrM7NQAyt8E4jcGd960ThsZvlEBH6+KNAfm5biWs3P/T3ceYNBgEmIUoCjdZ+x00F
aoq499VrQdTuHFxppuGz6mtsqDDTQjFohFqalCWCHOVDZOLRHmbN+LEjLHUq9nG2J3qnAHwBgM5x
TBI5i+Gv69gAqTaoKZcuXePAIIZW6deT+Dy8UnQFCOrr8fJUgZR9fdhBLqxMLar6jUdr9Hosn4eT
Z1OHSuSLfKuU6lNIAbIEJ7+cGkXQE8vqvCO71ONYBRkFmoDB1eukGb2q1trM3mozYQF3Yvon7YCU
WUASz8+9vT4dIu7BtCj4oIRWqCoRqSsgbZBJNQ9wWbZXiKmALonLAiR/sKylPzvK5/IAHz9vpoUd
KdZ6ZKwqfXk1n45p0hF21kMrfx7yWU+s+RwYILCzs8LGY7caev9Uzi+dp6sfav9sUatkeGcQnqnB
LfxcZTMHTN9Fd06qEbhuS82aXyHnKVt/CxAnJfx6NOiLUg1Ge8KkhXYBUEUPBt1eSqV6pTKZUvWA
s/Q5YX9AXRuLU+aMv88vKgW6z/pi70HqUj1W0+Mc6pI9FO3z49soHhEbYxMIKADQETfWV8vRG8xt
/1P5GC/z1yvZKTCd/D/Ozmo3crRbw1dUkhlObRczhU6sJJ2Y7TLD1e/HmYO/u9LqSFuZSQeqYvpg
wQuUak2rI7tgcA52BUnqgNBzRUiU7QdkY90oWvSKMY3afhvnU4aL0dpkb9VCJqoaxezajtwQX6/2
WAAOpIxJ0HMgZNSJi5WlTGSCPR/z+5f40lOoCyxtj56opkzVz6Rfl227D7D8DuHf3TRiVow+DB09
iMD2bD2ba5CH4Q+2dApcouKJgXNqtQ5bcZXiiyMMyhzecAdXHWotLm9BRrgvX2u5tltvE8FV9b1Z
hbbAgB/7Q4k9ZlTBBz967rYjbxOHRW4+ZN7rTdze8GS5oYtwc60y0ZkS8JNupVPqoi3goKAtxHg6
Wekg7pHWYmVPFkOykINFL1l42Cob/YOOY4HRpyY4nmr3aI54dvSuPnRzWDuv+qv8gP6Eo1+1jbQh
ZV1Ki2EbruXX4dVFYr+xehxP0ymeMm0DRcPGOVxBScWzl0WGCfKC8bNz36OD9sQ95Ma75FdQvCnR
UYk7hzcq5Ushw0FvhhwfnRxanRu6M0Ady3VK9VOb5mv1kLMQDFcWLvfU9Gwj+4nulMNMJ6klmS9v
TiKmS+L2HElFem+EwXgSjRm5YLnP/QGZ88oir8W4xUDmQ2Djx3sYzWirZbzZiKGtpSXyOUdtUR7K
Q0XKdfHeAwoGGD1bxUe8NXbVVVlrbzEm6VSeD8o8M4ZViOeg2it4SHxIxnJ4u3Gbj3j59Xt5q20K
Gpj+GWNXOsvPJJHQp5NnYFIP5kd1xaQkeJogLPjKPYx+ue/5JbpZ9V7L58UE8Q7C6cQHVcMM7Wg9
ABeECu22+SoqzwUOmgFrjNWLqL9AhLP6ysrwT+Fq2X3RKaT9GDoCJuqkIaO2mRVAJkIAU7HUCv8O
An+HWcdqhwSvKFjq2+TN/WQtKwwr589mNpOV5bG95p3VIuxD4QVHQOKj5mBSXk+D10b5LLGnEQZI
RZQKiF4H9ZL0iFPSxE2RHBY7mn0SeyPisWqDDPiMDkSdLlplK02e6rCY9sxeXz4l0WMmHYXJ2QWD
hJ/TTYRCKReORPovly+KcfQbJJwhT2JNHx+LSMH9nHFkedyDZtoxxYj3tHTqh6caHyWf8icxW3ie
4PaRtyS8qvKGLADZko9L4548FlmWst7l+rPHnc4dLVukqlOJMxF9R0w0Zib0m9uM6MIo8dFat+nW
zQhLFnJ3CcGJ0zCGpzY4gbKXJ8uOpVZZVtlp4L92KcBXLezCsyte315wlZBxwAUNWK21fKqVayM6
qvqmHBy/Yc+ZN+hYosP773j/P1XIu0qHqglw7mDfYUAqj/Hhb7mP2SJOMBn07vrk9NN9tNijR+Fc
fHsmz16eHoLCevCXbNNE2S8SyRioumS3f9tn89mY8ACktp5aEnggwi8PR9M5ruXLWJi111sSgmYR
bJfLwJIUa7DkN2+aIJcsXazS2TzXm+mUFrx0+Dio28dnGq72prI+Tt2C3vF8I2FVZE1XxmxnVb01
F2a7nTazp21Ggi3MuumzMbtSrqbRM1us/DWFpG3k0MqaHY/+8sGw14TZ9Zu9CMGjLBau/RPvWfnO
ZUW5EON6iJi6JEj3BdhK7lIpkdXuumadmXuLl3bqPDXPIUf+JFVznMjabrf7y20fzgbrVKw/kg84
vsPcIjEQZsEzll/HlT89yj8Ur9S/pbOajsyXIcEK1+7rsFJghGXTks7m0zHteiE5YxzbJehYPpPB
vjzJ1jpeNg7Z00tuLS/zw3tHAS+w3yObeW/BFCERNSzq5pYMGfm6e+3mbKcWt/xGOvorpikgLv89
FpWxbvttKEIAxSOW09f1u6GYkYGj5+P6V4fTouDmkUBrs2YZYzwGr3sszXjTJV3y+aNxTq1nc+xJ
pzvR3tUHwbJvc0T3iR02V5eevf3aW+cgsunOsFBZ1BbU5cO/T/ibdrmKMIAuGSi3GYwBVb+rElb+
kLlqkfZXOiTWFm+cwnnRZ/tZPl+eNOdxNJpnp9JXu3S6Iuf7gef811Rd5wkrODJqCvTAP6duFkjV
xJCS/oq2Wf5JRr5jIeTwl1OzmFfWoZo+vgf2xlrVy2uzDS3b+ff1y2NueP/AdE2jZKLKpJDCHQfS
LFpdybtuuErb1ja2amzLTPGHaiz2GXPo/ss9uxl1iudoi3oJqlCAPw6YktQOVjLoJRnOLnHYX4ip
LPO5tX56QH8hKqoo6qF2RxcB0di7O4SxW5voCg+IEgW+6PvtWA9wMTJjfPezZvr1WI4kQ611/Onm
KH+5OYYiCSpa4yjGfo323xZWvXMlX6qN7hA0QBGf9M6f1dFcvLBj6hQzQKYYoGUS+1nwHUKeJreL
0kLaAtzWDfGf2vYahNwc6XIgRs/DeYpuvzvzVcsQrLSzVG/RhT/cL/kvnRUN2VGEwXmeAgJuf46o
qByfp6r513q1zqj1kNfCLadrZ71p9uWynEzngL3eH2PrnSYAAgTPO2m2W2mL8EVZ0Ej9oCJi/zDM
tXEU3Y0y5EdFxhhtNWTlxhv92430iolatkU/XB+CT5mTco+m1T68XOhVOKLVYUqwurSeLY5xR422
1uiROlgxC8b2RXQu1IXnm2S58QKrNq1HgptRNgK7QkuZXSlIjFoQ2JQIrqPjPWYfP8ctxXME3YpH
JIf6w7j4kjf5djnQndFg/Gpf3dGdJaGW5ETV+ouSHCbSZxA9tmAUDIDw8GeJNI26dtrgqnvbvDwq
xmrIr2H6+u+Z+8Wp/n4SsPpRNEV7/Etn8Ld7WrRDpSSDjOUVvs8h0a82mSwmabvWADN0NKuMCQl7
8Dlpvfm/D63/Zd+k1qQJCEDQKMTw/c/HeTP7doj9Wri6mDMgi0HSxBgDSXGBJKnc7Il8Wr/kr2xZ
4uUyWEucP8lGyAUPpTNtppvy6YBx6WB9ADLum6mm2kk209MFFfBTRIplnYzNhmIc+8IqYDxOy33D
trXKDtf2/LV/Bc7C2/O8BW37iTGYFaKfZ9U/VFLFrzbk/T3+as9whw2ZZfLPC+1cvW6krB7FP3z2
AaujIJxZFEEFW551ly3yuVTZLMT0Om6CnxBFdE56aBSbZp7wEAh7xJXSJXfnBRXSlY4enNVQiSUc
o2t+cx4akbp08w7h8MiLHBaVszJvnC0h3KXs5xSw6r1HJ2I3UBGlRA3G2HREf6ZdPjLAZnZiu0vL
tA/BEl1AgnmWRETJRrgbXHKZovR7au20/WNi0sCx4weU/tTZc74kh7a63XWRG9bKt+qDGthkeXRY
9rjRFivEtZhRx57JFB4FwQLQA9m2ds6QqK32F48CjMHy1xBax+H878H1pXF+f88lpF0Z0SIqE187
1m/j+pb2sZYX5sCOjKjLZUuXcfFizJ/M81PjzCbU7IuFdcrmgRW+szdFV+gnHVt1skEmhW16QeuY
0J4lARL/5yLlKjyHftYPg+MvkY4+upijwYp4jyrdrbND3aa52XrBRu4ey3SFWn427JBwNobTv2/I
Xxb0Pw50F6GIsZbkUcmBhG6vowlnmBbaJByJcijwmcbzfgg+/xJ7/nHA8YR+ewBC4SMP2srxpukf
veLVdVPb7KctxeVAeZXdxb8v7y9rCepHBmgDkBeaJI77/29Ha4tA8fRQjDZJN0pmfXoU9GIKxP8+
yl/CHB2jEBXtXBR66Yn8eRQRgQkzCGMspdPVjRZgr78VuKe13U9Kz38dFr8d6O5ppUGOg4rRhhu3
nxok4xPYhs2iVjsU436SQB6D6buZ8sdF3T2oRlSrtCywfEomj2hbTxBro29auwid4fcqWYGPGjIY
PGKV/Ce/LP1ve/rvR1fvNsE4LGWmcOFvBnoLCPrbcSJQrQ5ncrkNOxEEZOqgC7rIAd4KfXFufCcb
MEuiE2bSNGPx7hhSxuSGzFl7RhZFC9/FntyGBvKoQZ0a0tzgvF9yWq+Df7PjvHqqWoEGaLLV1ROq
PbbiRjNTA/jsyStRxU3Dx3Q5UTZmAAI3FTdJIlGuBdBA9tr7cHtTrJhbOpot5mg1xI9qmBlAyXKp
sStzcFSqWlmQrhqqrz6xcFS3TmhAj28bii57lX5JIcvW+Dad/kYjKLMgp/SEvHweARi5sVYrCR1a
Ci01q/HtFi46BfQSZXIM75zaVKxRjdvrCroW8VOmU9/V/FXZyjMVnWxKjillwPnwGNOhDqRfvhk7
sQBqGI9j5FWppiezW/erEZPTJEqOagTejFp6qaCMp6LZNWrO68UmEalX4lcYqksvoJ4p3OjwoDae
g2kPC4t0GCnSjFqpQM1oNQmWSSUSwqOGKpZclsbDzFeKv+LUArlYl0yVgvoeTkGNepvFOq6MMrbf
WjufdPVzXcDt73PdAk/0JoNqq4lvy87Es7mDWsim9phP9HVOiFbQ76/p/ElujMt2brVyOK96dGf7
YJo1WJjQRdbrgqkjnYx+JdL5TqUKQO26kGDzy+BjsP5TEBcxcpQeknVLIdMMwMAne5SNTHJEP9Dm
CWNCEarlLpUMQJohWpYvbl3BiLvtRqk+kEfnStdXrf6httG0Vx7MYtcAggmVZF9jy+0p3drQ02nS
mV9PXKWGpwz1TpMDWtiSg3isPJxKudgmKICadIoKpZ75Qv4geChyMrzaVAMUgJWZiYmwgJljWzpu
To3bTbK5mWnTDrCSMQGMqsbYxIBhcENH5pRG7cM4cVLfx84VfVgEaco6cK1OMwGvgKWhidFUzs14
08QbUotHmn/WhA7/ONgjYH/KKgTGg3gifVnZFnnGQyKcgoAubdoKcyHuQS0YT5UOZXUizjPW91Yy
V2F8jigshqh9xN1wwXIN79dqx0xQwgctRG+xrKY1IXjjX/omZl4AkWdu4VYdlsM68ZNzELi0KLLH
JoPAkD61DUaOMc6kWHQN5bD39I6dREVfJ34clIek4dnUEzuSXgyvsocynRftvJdJCdi0PVLNHsx8
uUJ5E83eQXxMmne9FF/xmcJoLpmhOlszMAdDnnYNvZRK2hLrYgoWI4xgBB9Zh71YAL8hnICkGO9K
UQBBAOrP9C3o2Hr5B+LNc8UE/R5W1rIuR2vXX01Mm6FXEss0qt1NUHZS+K6nW0VX52FWb+o0sI1G
WWQiYiLyBGRXYnU9DfYwWoT4PJgiIZ8HC0c5ttGuo/gpFDnOpLZZGVNFUZ6ktjvUqBpVKriCLp5n
GvBCjMtYQksq/oGOzlNW74HH7SfqMkhCBlRgALUAJaSfSoWkqYGBYBjvQZWtOyFbhKW+JnueT6Rg
3u8SxntZRQ4DfKEqJeWeibRuMSNUxew81OWnyEqh08G7lZjjFEJJoXgR9yJ+QeVZV5N1qrvTXqPO
3OQNdVK8oYFydA9FMtABApIuvEkU5tuhn5pFZVPC3puuOK1Sglo9orR9cvNohgl9J4KyCUiM/eLR
FZVZ5dGGB0QvDMY8CtI9SESrzuUl3nGzRoqcOJ6817GELlRwLm+4x/WvGC+tm9IZMJBu8szpM3ku
1toxEFx7KFwCbVjkGSRB2PDGr1Bs6OOaVCLC0b+oWY2zFlcAEZXpmgavCc2hEvRftYgAd1XiX8lK
VIU4sSvxOgkHq+hRMi2fFeRhJx2KjNrzON8F6P5dufIwUJQasD16CapfnAcY74byXg1EoEn03FjR
DHgxMlM5bg83pV2wOyN2Zf4yG3GU4W2fK9yQoTN44OpT2F598lR1wKNZT89G2Mwkr3ur0/TQffbB
ZDEuPWqUOGqPFWuGfxiRxI12kZtQ6y6lyI5E07lV2kZQ9GXAbO+B2QzlhzqoL7nGXtiX8/imPKrN
aUh0qyj7tWaSUPTDTJXAFCvyjKNbox+rQBoScKW+jvRWRiJFpyg+6JXgyPgv9hVzUUb3O2N2TUAF
ZeO4SZJVAy3DDfK5Ekf7m+ItWU2Fyl8WvoYUdXag4GppNNWRKafQXghzPartKgpmXSwuz0aGR2zX
OAVAtjKavHt1jrhfYAf67TlJxksXniRpGkp54RS9PvWVei2IKPriJK1nun2DP8HuiZEwbYxuOkE1
LDIpC7TsvlonPcmCdjG72BmYYXGYLhQNGSI/niIvKynJuCF4KhK85qGMTe5VyjKD3Eb6Jmb5FLsJ
dl3laHo309JTFFrwexyPYmAjJX3Uob/WIoy+StL8m5Ej4S9YLPq5LbXMa0+GD4YtNLeDMeIMfm7f
8lfx1jsCQ1eWtgazJondc+WHq8EkpB/Ks6hSaBSCZxN7SyvAnEQQ3IXLjXNTkScwOFLco1uvbUqV
lWmCtjDNZhrFtBfzArvneAI2axAN+gvtysjF8wS/0tsg0Lajm2IKwLomUwngJnUjS2CtkIaPtjGm
sWent37pEfgIxkkOnky3/DXJs2ObF1NzqFm4P1oz32DPTMz2lt/QrWVu0fMfYhqmLR20AQRZHxWb
9uag6rhvkTJbCNRRiwwJBrM+u1W6EUKgq75yaHgjf6ZgE9dV91oQEzUgE6KqmRqZqdjShE5jK7UL
iVAiGiKnaFS7bjTLa8L1rX3Wu3LBPoy/cse8E2NhiWPXA92jvvSvxM5cBLdPAoMS3VZy6F1quUeK
OKVR08cseDB+3IIaUZDNXQn8K5ZpPRete4VTlfTIXPw0W9ZaJTUDp1K0SybBbkgug6asFS+Yh8S8
uJAKyxq1O+tc0ezVuUmdUIJ1CJdtHYn05eKPG0FsUq8jQQ+dKJvQAFQVdst1Ez0ArIlAKhmoTMea
sVC621a8yWe9Rg0xQkLczzYpzBvuFIEbI7o10fkzBQJilZQCp8PUzc9mIThNmh3+nSX9JfMzJE3B
LWhU9hTvG0kYCk+8oR3CTa6rOAivdHfZKrubrE6R3TSbH3Kyv6RK1NzxSyGLRlr1y0b5t8yvDGW/
LqoIqyax3OJSj0cMVgL+LZqaufdDye6nY92lSqGSTfxBUcKNh4HdGCWAUqknr0WwapQfwL1/u4ko
GVLupGItq19aib9dVielsj9R/GgTaY2l1AWLC2jPheh3dL62P0qlfiXId1mggS0j2qVU40bs45+p
beTngeQ2YbQxhIshAJpNVx5K84m8JqHqYpr8rOhDTxq6iwp8zgn3/j1qvt9bVEzNsbCL45YkKXdF
sj6Vq7iQan8jov8YvpbhZ8Gyl5oqENW3fx9qvJY/rxVOAnBpg44JY+a+WKAEplGWWhmAZnIdyhNa
8tZpz4kypmWjTwqmWz8QIv52cb8f8e7iMq+Qy1K9kVaRSWZr9CxDCRH6rSD8UOZhbPzt4hCIpO2H
8wj3888HmVdJnQRu2l4eQNgutGvxpKC1g6zU0p2DfHPKeYeN7cjqHUm/o6zaKOLwgfUo9XNYvgAW
aawpFyB1jjf/T1jUm7fPiIt66AhQLoRHrMBRHfnL0XYUIWn48BBbAL3gffDlx0j2HTUN+MUbegwc
j4zxo1tEdD4HvkPEGZJKhG4qKR/sZtAp83wuvomP8JFRYwhn6DbNg5furfv642jPw3eFazw35wPk
PzZtNK0AwkKVimbp/DafLHuETAGbzV3OE9Ij3D8+xh/cPsZfIq8OOmT8GTLpQLlngc8nvoclCF8Q
NuOE97Dvjt+a8PtiG93jke4Gp6pcq5QwgY5Z+pJqZfTWjzQ3f65eCOpa60smDu/ox1G3aNTp+4+/
lC3US/xUzP49eMVvXRCsFmnKMIJxilINYyxS/bYySG7np0qXD5vSt01UJNsZ0LMK5XHTUrL9JJuP
dunZDzax3/sEd0cdR/gfRwWGFGCgsRGStS5sSuVMBQBpYxgYeDj53RIExL8v9H6W0hgYFwRMsAXm
qHmvp1wWBhc6MZPRg09IVuXw8uUSNR0E4KchBfAfbB2/GdSOB0TilLWHfED/1scPUm6rkAvZppHA
foqTWRdJM5OAVsOMhGRyAn0hgaOQZ+FV6fCKKIeHPH4o9UPedBiYwv1JsogM+yUU5lXY4FiPCUoO
zdWo1sMA6jJEN3TirlliGgTP8RJz62wWiY3jqwZWPMMPS+p9ufK/C4IgIhigE0AB/PnMCk+8paF8
Sze5uM0w+tEJdabubf7v5yTdFxC/DoNgs0gTXB4Ntv48TJX4eu5lXbCFgOZu/UO3GTbmLEEYTD+Z
gPpvlrfR9sFhsspnBVU24MAH+fAT5+wbaOD+NO7WWE331CwBT7dF6XCDP4tnqQgt5VdOIXgZRZRM
Mha6AAHcA0TMhKUH/9BxD1gGpvt624i2euoP7szbqMd6I2yUxZBTw8BibxpeDSKykYUY7I2Rkh5u
xWX50xS7n9hcgKqNPbixii3o8t3jil3DbG9qi5RKBHyRnoxyNLSDbjqY56l04qRNam40/fjvx3cf
aNwdVbkrwJZlpraYWyIH0syzAhObTzmexsHWZXkJoh8O9hVG/L71aqLI5IIdSEQjEN3cPSTJJw5V
PUC3pKM0k8eujMRXOf0wdz5+9k4vMEI2pNkWNTKgdlguAxn6OJCV2poFcOb9ZlHmsp4VQCl0yAHR
jP++AgTybPjtDqzg2ciUECyAH6n964fbdd9p+O8KVEMivIUocr8stbkZ4XYbyUcvWPa2Q+59dl/U
fNEig4VrU6/MvMnGDyDzW17vUGtNFo2MWPXGjGa+ZGloT8LtqEEB7tz8PevtoKTfp9kYSIFjndg3
2tbubBKdlXLaJIAkUKOZoDilb2+frU5aDIDxJVWgHaX7iJdgVz+xKlQlwgNAWbLPLlp0gg127IBt
S79vkz3iJe5eQsVwsL3gJDk3KO+TtdrNWh0nFCeBuMWNl44MO2P6y1csMnL6Q+77v2/dVy/5+8PH
uZOmN0YR9zCVsglDs/HiaoPHWmrOA3+LyyIY5CJbjk4+OUa6PjGfZyn+rp1FEcjv28dYMvA1YI8j
LJlOxBCDvvth6n3r0PJQTRE1fVYxgFzS/SQIo5tmVFobbFWUOFsq2iPWwb/4G3OjHgBJTjblyr+4
q3oLS3Jy8hTr9saDAjJaPMpzwJIgQeulsdAW/dIwluPiEexJkbPFv2/hNw8SsAKaoaqiIrBZCXji
/LnWZpWHI1ZUoirLrHjHaUz5zLDibKcT4KoUdOSZTwn+rXszE9Cs8xaxlY/hlP9S3vo305h671gE
di/am4y1Fl4zZ+MNBQdqdOEHCNB/nyvzgZP583lzsmw7howBj6zfg27EyAMWFIf5xgFa++VMYr67
yPGj9IybO0rg9P0XsMiRwI0P4SFCT1OhqrzpNuXudqj5PzmJ8Oi+VMV7VMVH/chRh3nU18wfyof4
Eh/yU3Fod/ImO43vH5noFarPPKpdcchX7ZeWuI6WkzofMWzUZKeQKlrZLj779+pzoDMQj/81n9q7
9qR/ki5HvyafOjj08WvAwvKn8U659Ul4ih+0vbbH9uASn4A2r5N9dE721bbZpittMUq8IEQxuxFl
wleEp4Wunh3AtP8V/BAafSW1/7qzd9HYxO08JdOHbOPjAmFVWbgw2gg7s7dUvDZuDHsCP/T4OCno
PViNi8y5VJ6pUkURHjpd6eQqemHB5AeAznekA8NTxxtYN+APydhT3G1hgheEla7wxP2lj8h3Qe9q
I/SW/CQ/5Q81z+t2iU7xIT4Ep/qhzxHv9i/FqJA8L2buq7nAUnDlbuNNPzc3+qWBOTMVVhr5C1XR
Y3DKEQ5cVU+S7dvRNHZIEablvCRhKLfqgp4lyYPrkMxQc7YxtQMrWqKkVUw75GnyZYYW0Kgpr851
PnqUipCrWtzW7kbcgRohuyiX+kPtNLZuP45JBhIsaI2UvDFb0rTgzaMuGsKLqBJN5gbyPRkqU8NK
2UcboN07/xQc/FN2aWCQHdqlMcvh3CPmsDaX4vKnpeDbvs2txjwJnC4eIOBn7oaArGVVkA90K/p5
PdUXwUe5bOY/DTQiuO9z+PfDfNl8/hb3R4mvUdc1iCGnFLecEuqjUrA0VnRwnPTSTkfF5vExgm8+
ljAmKyAswPid2Ilg3AYoH9S74QKDwBmcCQQ9OwegFTvpOYmscIYoOCp53QIi1DScwaeewaw564+x
A2uMZ4zEHnZ3L9mxOJuPybQ8op8xLe0MyMr4l8Y3jZ9LfprOqn0yFR3Kf2CRMejA3rWfZrvxFEvs
bx4V6x0bShYBHgrYYcX6+OjWODdNEUGY8hm0DGko3zPtr5cclT8T0dD6SM3xeRQcVfi+YAlZRgtk
5NNndRYttIfwuTyhmLt0V0SX/au3aF+rpfs5QNj8+ib+5YF4Hu2OMmsPBcVBHECYsvYS1XTwR9EI
cEpbwxhpcKCUXtgDIRPjWMCFhw5cXH4fzsY4aLLLyN2TuT8bmaPSweC3MLsIgDobWDV2P4zcqXky
vt5DKRGo73ijohHM6/PD0TcpnCV2A+iRTjT3L+QPmbYEQ5M42Db5oHQO8LcBAzw5Kl+vGk9Hn3bW
Jbcum83oaXKgU8hxxz9CZxEw8GhTNIZiEHS5taPl0khhxcGNmywStXkXhH75erD90xjFaZY0c3nf
q2Y9PmKMyJfwmvgYIcfhTphREefNB7rVPBBQX/w9YEXAHW3ozPZ5F+/GIBAXp/Gtsh2eEHmwiBxG
hM4OugGJewJqD/fdMQ7s5qOLEi4mv/DQpHyQHUILLh8A5puN5CjAL9RC7MBhJ7Q+9QPq9raKisLS
tU0nW+dran1OCp4Ru0kH8uXeP/pHnFTeUsjICPz8MtBSiXktBeTJoV1P0NQYyQazILWQsFqPhxmN
qFQbpOR8/ixOMVdDRun6/PwflporqZekJs5I8R1f+7x5LGeb11fB+vwFCdZqZvRNATxGlgwPmbBo
qztUKbhehP7HE4cSnDggtlIL/ha3BFqTg44FkCWX857wdQBptLAjMLa87HmcA8SigOW1BZVoHpho
w9ZmNUut62q3e179eqhmv4iBLB8ZVuEtOgdYwITHiD+DoCoLIy077rzLU79Zm/npkFqv4zcpTxKt
Mu4txwOIn8ySrxerEHw8W3Jex5eAveQkCk7BeIQJGzjja2SUw2DYcBui/fiT4uumjX/J40LxpllL
64K/oa48ovvxzru2bA2/IErtdIebMfPOX2I8XDMgwh9y6W9lF7Y2g4IEtmb4RxuGcBd5eRNXjAq1
lrb1dGI1+2QFRxEdxgQZuO1PwP2vePNuf0fRRcCw2NQ1HUTTn2Fe6SViW+kBOo0sXyJy6jQoEZr3
iJbEmTFHUMHFfOiG1DikS9YjFiIm+zhRgOZNAVQHh+gg+ZDcql12KHaT3kJwbbqutj/EeN9y1vGu
/Haid7sQQP3GUHHF24abCDnk0CFdY+0AMLCdXP59LPkbKPnrEfzvYPdyF3nZu0NvFOmGKsMlOG2b
5bDUoQMOj94R2QfEnCO7vCarfNUtb4cboeH4EaSgPOziIjzUr7FiVygXwBx9uF3YvR7y1xbZdOHT
OwmGXT5odF3rVSU51GJul5BApdyprLAPJmxIq9pXZ3Odr8DNpVZz1tfo+qSWvi721b7Zh0QrKxUJ
xQzPmWJ9WyCIkj+Nq6liWXMY5sUU6viooIuoLbNWI5EIMnuSOZNT95ZcE4qj3WN2dQ8JMYho+/vm
0XvJrt1beEZ2Yq+ukxVYF3XR7LslR0KHFnQJdVZMIs7lR3CMjuW1/BDfQiyjcktgS9Hs7IV/Qfg8
FlhCXetrdtQfzTea4sd0H+/j86hajeLpHOzOZrL1d8ElRx8wnbr7ydaFiebv/J1BeGO+wsN6Mo/e
AakabEJP6a4lwGo3CU3Dk7/uN+Som9suv7Sb0QN9bMEe8GZ8B3XFf7wNDu/TOCqjQ3ZJDslB2OQH
f12chE2xK3bC5oZ0zbraKSS2S2NtrPN9fEzOrDjnfGInxNnxcWA34yfhy6gRbR5CPDuMnU4jEmfe
k49MFxCpfcZn9SAu/U1BQXQ77HWSOGWXv2knE72nk7ZTdh4b7i5/NE6YzWonlg/0oOKrhmzf3g3t
9jE4T1r7ltnp1TwE+0Kx/Jf0Cu7oti2241nFLy5oViJ/YIB8dPNRCNLuUWMMEKbUSQa0dbYHlAI5
+1hcGx7BubiyhgKAfewfzdZ2TzluHuJsNHcwDxwUcqN7ovn4Q0j+hZ/7vpJggod6zMgMuZugrm4E
rpm06aZ6F987/q/crRRbwivcPf1NfbsxkuHqfUB0bw4lrVurPGkPZJPwH2G+1s/hG75SENVvjwmk
en5dTj1jGQsASSx0fKoPdNpuGDWNCaTeWkgOSiPnkbTSRe/1pSKIyC1e8+/F4Ftx+Gvd+d9l3SUa
elG2rpd9rcbmzHeiDQg7y0U07P9xGAxKKbObVK2+NoXfot88HcpbNgbZsiXvOwcIzVRYEvH88JT+
djU0MXGHNA2VZt9dBbXTQje9taRNEkIbbnsN9a0L9lijB09NVcZuWfmp5IE56PfInswcw0J69RTZ
72lrYVZFgI7G6jBiBUC+6XZn0PyJfdU38QIe2CPILKz+mFN1QR+G5kdjUxnhC/czf50hJEUaj/XH
O+JB3b5UoZ/ayov30B+NKyJbAUH2VfosAqv/BHEGBhLoC789oSaEZiAdFfAz7s3G17Z99d+jyblI
beM6vFekAYTSn+I7b4NS2NTj8QVO5bMDRgS8DkHlt0vNeQrXmsrQWy3NctKFjxth1aM+WOZVgK42
WBoiVxKc6CmoCOX99soiJBOfvgImkmQbZOX0CxpHK94x3lOc3y2I41iACP2MX6KrA8mwLQE8TOVi
ln76rw2Vx3P4ib8e+rjYyYEMKVG5QvaKF5rWsKPyJoOGeRbA/DjCs3RpW4iOcjLyhwcExM7iAwTp
a39xwVg8G4kNw9p9AwuBRln/1kTTIwxd5AcnVtiCJLNhwLZvDAWwM+EHjtWQd0MC97d/D3Nw8d96
BUyo30fD3YSqpGiiVr6abh50GJ4kIqRZX2XZxgnhGVQOSTkJ1ah4AwIXraDxX4Ra5qOaDSVxkqiY
/KVHKYeAc0nY2jiq9XBU+dGYNgLkcJRjZJ1fIQoQxo4yguMrIF0QL7oEmoizOvU0DSgZRNZny2ta
e7LgsxUeUQDiz4Y2yh5Eg/7WJMZTTmOUh6IVcnajVA+ShEcwe9SZRg9cUGVIPjX8xZb3jVEwxC8+
YFaRiD0wWK2XkhKzyHdPULSJroGDfNWaO+uNFgXnLb5TpZ4y9Qm6x7NpbbBpY0HFGUkYo2TnKAok
cFUg0AjQUa+xuw2rKymeO++n9cMAlbafggiekd4tfVIyEdOk8acdyi7tFEHYjLdh2nJQSGFxStuP
qazxIGxTFOX/j7MzbU5Ui9bwL7IKBEG+Mgii4mxMvlBmAhQQkdFff5+drlu3O32qU3Urp/ukEydg
s/fa73qH3L6u6z3GBzYriPdqIOoTm2jVUtnntoFqSbx6h11b6+TTx6TjyFMiMTu+Q9Tv3gi0UpY3
JzpIrjhHNwe/kCXMIc7jcAH51XqsRPUsIl5xlGTjI6poYzWwe4+WKrLmC9asv74wCwZGgXxEimSJ
bVXJxo5a01KXtd3zs7NzXZ4dUbWXYF7RFrtGW1xncaUruzmK4QN0QF6y2I9LfH6J89I70gmjL0pc
ccV6fqodRB0rxKdY+jPQMja+kQP3aSkQH5A7AIjxerAdE/sZuu0BHTl8cRJ4+oOojcXLKNTLiBqc
hKeBljPMdGzHqIgs1UXgbpPZudEAIRLGt7hk4gJdNwJSEnvmG6d1CfHhAkjxa29O4NRaXAPF1kk5
SzzxwS+b3kk2TIHt13irHcAuG7HxyLwEwh6qZkCWOEiJ20C8fr4SB6xZt00dyOz3xVUWsMXQ+noN
MWprHvwufKZ+DTYxJjtbQF2axahwcfQTn5V3IEeIVwVBANYQnlLinoycmFfVicg+k9OSTgSgAcjC
uFE5PgbaZLTkMoDBcIqtkXd+E4gG2KFAzcTXcE9m5uSG2bjqtPwR4QaiKc9kyJtWNnI0C6tDA+xC
4RXSiYATSFHAE0p89N4SzRzETVxMxf6VoSCyl0TCkEhJG82IL+AMjCbdvObM4Kb7NNRN/GStmJ0d
ubxOYifs4nTu7MKi+AM7FaMJLwLuLXFapBeE4MwD7wJfQuMHfPF6ILKETTgbeAsCKDejmG7El7gC
TC9vYgoQf3AdYRxwLazLKVwLsXplh2s2uC33vziJsLkJH2vmk/P7wz6vOpszxquJ2z4lKQ6iKq8o
pgDFBHCzYH2K6YhtqHh38R2kRB7FCmJic2sqU+GJa6wipij8rhiB76n1NbVKbB+LiYCoeiufi1es
rcd2GBhzeaoGVct5HlvZk8AexgE+DSaeNi+37dBTn2InIbhZbMh7T8yAhMozEIRUDIs7J9uozC6X
2QMETAwxMRTEacrtdiEGnMDFxPAfiJPHUYvTKKClh4mrpCyZbxhh2KMgfwUGcujcOgNnsKH5BN6U
uWNmePI04kmDdl/cFuKVS/A2cRlAYi3iLUCToN+DLrHLAVFieXCzPU5z+weEjnQi0DtusfWdexnf
eicXw+TrCwxvD2mf6c6YiRuN/BIxiOA+BgaGpjFvwL4KLIsX43uZLZc4vBToT4x7kQUaixVoiT2Q
Xb1m4nGYUyNqIyvQQdxksgUT6NOYjQjpEKse1XHnsEk9SPaQ6evhjICHKqY1ddLaCtvXkOkNBRFf
6JQzAaCJGG0YLnui9gAcbwtxcmXGvPgS3UqRxj3kLhCn/1yYAvYUt267Gc0BQ7ndKrx/7+vhXkxN
pFAtb2vSDjl++llco2SmMsS+VhCbRCyWIO5u0ki441i02BtZ1VLcePW6ZfLqhRsOZ/2jngDWgSPK
PA5/GkYVRtsu+bOzhPnlYS4OOJ3wO/HZJOY27lbksA8TKwCJHwkQUlxPgYBmi4fJRcVkasYsaNFz
ZUR8NOabJsC5QJwTAexwq5qsA6IFy8gEo4ksAfkprAaogaXLvLRic45VGQ8mhwcJAXCXAAfFetE4
1zlrBpkNHTBgYYpTb4BYkXv09dtK2Ko54CqAh8CD4vZ83wYCMOx8cQkZmqcEf9SbrSzCScMrFc58
bgU89tRiDl4QOMWFQ/EZre7z2o5xuodXSdNHiLw757LrnGgVLklAcR7Wg5yPjp+KnWznYLMF6ijC
MRrHWPdEdJUH7F2/npnskl19NUeYuY2X4hBAWhcNf8OZ+gJNyQWyxUu2/C2+g/FqBfvPtQdQKcad
8PYT5w+BEZlJ/Tx6VngsBkRO599tcWic7I77SxRVkNLMt7G5Fwjee259xuZ+PnKxlQQQ3IOE+mJC
ZLEQswOFUu1tGb4mUOd23/Oj1mu5SgK7K13xbwomp3F5IiaxfAhhZsfz8HLkEb8w2/22RrTN400B
ORZW5Upm6kVWEwy/4Dd45/w2svY4HJn7Z3FjPAkAFiqUjdibj8m0rLrr+5LH8zbid0OeId79xMEz
4ixx1u72YMHRLsV3dJnBq2+koVRc2tLB4V68oiOe1c4A+DCLjwFeM8BAPqdlAygCX9JUI3UCxpeK
3bywyc4m6iyjipvgO/eif3QvN767vD1ekmPndm77nnq40EZsTg+XM7Y6A8xGZ+NJ6qWecsoJhSem
QD8oDoxh+aASdYAT3+eQXQMKppPAix9OCmiN1SJ9Xhr6XMhfKBskcIdUbH6WBwUjrmf09IykeAPR
l8lFolaSHSaYyfMzDieOY1qOGZx8cdoqi9UNQJUcNx7XM+U8eOR9qk5UkNXEurw3J+zHGJUY3vNY
UlR4tepUnTSmbVIlhvhOfd6niDp0X/kE8BMRErlEKg1PShG105nqsZzgfz7ukjzaFekLopP1f1/3
uTS5khLefTY0v8S47yfq268xL5fi+jh3Oz1UTknYDKKIVTb9OgFOu/v1gTk5h86RJoSEH7Uj/+cm
U99olWLL8gsEFtUMQxgjJfOxGPK3GPbiPIHDfx2fNNHXsrUXQDUWku7YklcU9c6ZMl9g4ej1WB9r
X6yTl68yQKy1/tnc/8BM+drKfwNKDBmimQz/VGYP/g3fVfJMGETATAnv2Ea/IJvpdg+FuiJzWmkV
oYY32BPn7Q/vO/yLPYWQ9Lf3/bvBNm7uaRZe5zgb0MJ3kGDGKfD+rcaaWp2kse4WZeboiexk4fQW
v5Zpiedue/8cjTZyspcSwuG0HBfBxJb73hlk9x/YEf+FRv/xEQUI/BsKck2iSmraa7RfHEUfAlEI
VVE5uXrC2GZCv6kxN9NXbDc/Nm8lPh94e4A22kwjHps2FyIqM9IPLfDxfyDPAtGSUU7jCPGXVaua
nYtxI8eUUGS3huuY6OZi+rCj4lNsk+ShWZ8QNoCMA50Tacp366+gLR/8Ar72TA8i6lMorHSG72Cf
ykKagnOuo91lnrPOx7mZ7HNvsEh25aEMxrPrFrjrvqy38kKdPxb19rqFmn94HHNczsihIvVGZrJo
HPKg/Haa+tm22LdP9ZMWSD+Qw/8yPgcJ/+Pgv+3W84eiNfWNgy/ZRi/oCLREIOY4Ii2yw3g99I98
X0WOvJSX0lpaa7jY9p/3U7GrD7eD/ma83U/p+21zXi3wypobXkvK7WVmzMptu4A4AVYusO90Jc9H
Hp3aRTG7E3uHndxusIbpwp5/3ZJaEy7DLQaoIMUiPjPZnYMLPtdXszwMMAo0w22yw9rkHDT+cDla
5wETL9Pu2cs3Bn5OY6/wK7z44x+aEv/VJ4BkJEnwE2iewDf7c7yO7pdevlYwR4kSYmspImnZMO/g
/3kCRE/hApIYT8A0BkIqMyM7W5aSL77w4tMj64yqpnOhwxFkllJzj39AFYeSyif4Ptn89glVMSn8
dke1yqU3qu5+C+Lrbog9XGY8GcnL8LKV8D2EQnK249IbaF5SzavbIi0X18yvo8nlis2b1WX4tjm4
Xt/Tma56MV7u5TaRZyM2pj1eMrgQTq+9ezHmXTMZHO6lrZcTtBBl6ITKSgbDIJZt4CAqvjTbXBJG
I8B9H0hLMix+6YAUTjJaIQmqgNyVk3HZPUbLM/DBS8LGoPDCeKpUToGWDgxf8u+4T+rL2sDUHj99
6KwQYz1FtRopwOg0R5eV2x2iHrapI3MIZqN5ozgYVM9DJvoZRtLwh1MMj1X3MV7UZ35plwOk4LaB
u98IgpsTy4F6s6TMwRgRc/NMn+XlonoE2AUmoC7s1bgNCqsBNKS3PnBGuPj30+t5rdINLZzrM8LF
8En7vO5jfA/Hk2bkFiPvAXmrtyI0YWjPaPFmHkaYTWihzsZ2Iy/X2fA5avZJju3bWlWXVXHSm4Xe
uWUx12M/e6uf5O394WEOW9EzQUIaYi87u6lbpf3MgQjliE3sq3CSND6uOtrg+eM8jaVFjYvGKJ8l
Z2BTSoxhMrs0sOfLtwyTvHgdDldZvLoa8I7Hb1c4qJn8FIZ3YS5v6sOXUOnRcHN1X0J9UdUvV7jo
jUYpWF5wGaVSE6ehputyBZcfbOrLWq1W8XXyA2Io7qG/RjCWC0M8upDgad8g68i4FVFflEWQVv69
31dNb7W3j+621hGw4dOVFft6SMJYimM8HupFu2/TkQWvtCj3Pabt0O///YmGopPx5yfCBh+fM0Ue
weGDJPfnPaXpOQYRzaPb5UftpR2ZmrvoJpdAn0jCOtx+uTg01ZJFblI74dwfe89xRjHnB2Trrpna
//1xvti6v38cHYYeIgwdTz2RT2F8m4RuYSPlRltrQYqbbd2AEme4x47pjVB5x7FrYNWpKZdJBG28
faDyHE7yGNJlH0joNBu8QBLVeSRUnclzJbHdevhayD10baz+jhRiBKehCb2BctRDzZaNBnPg50eB
tNsoJjcp9ZC0QV/D6nW8lypHas8/HOH3EcAByrCUcWmjc2HgbvXn+T7HN4my5XqdF4YvjNnG60uI
78aiLfzz+YcF76tN9e1s/vFm30qQcxcbnR5KepDl71dldzOCFtpN6g7q9RVXzMKvFT/rp2HpF4BN
OfkQYNb5sTDehNARtUI0nI2qoKyCS7/SM/SZc/XqYXIqJ1OtWug5NdQsB/ZDMlk5STRL0+kQpJU4
Nm0en3c3VNTlQaUaj0pzVLypSjDQAl6oHkaTJlzIdL+0/Rjjzrgm/Gqt6lAcmh864NpPp/zbTdc/
0gu8v3I8yyHsPobdAuG5Fab3aYsjRKyzUW/JfDUudp6fLTy+3ah5ybV2IdXA1epaDtlT4AyN72fz
ksbpHDvkHhPWK6YakvyEDwV2BLgsjWgBXFMnGxD1kPsjOt9ScVLh4TYFo/Kp7125w63t7iojzq2E
4yX9vTK+TafFQHHqbuB0auumVUyyR4bwuaZcGGtQ7UakFaWxq7G5GOSh091aP6W+bh7DnapdcCQa
nDr6wJfLKdIINRxjLt4NyZ1rC0+L7sc+rH7QZf0V1PN9EIuF+reF+BIqXVjH4Xme5E4xsO/tHSMB
4GTZSV+qi62Nc/OWAfD1/qP/cQ79XgV8f/NvMxaChdu4unS3wPCA7T9o0YfPGgmaoCFO6WuvA/vx
/O9ZCTYzB/SvG+kbs6TLFPXejNpbIDDx+lTusCUJIKt19GLuHvYpbjWnFeFfNxLNN+eQu/JHP83s
d9E8KOxyHrqgW3Q3PvNduqud9W1FnBjEcyAmEGPwyIGHSsGhonRHbyXJT/IWwHc+duPaKoF4Uxo2
GgTB41ZwtrBxMYcusHdFzyIKZAjwiMcJCcALWnOAfSFhqpvb09kdEPyV2MpJAxs4Ly5PWAjBCrLa
qUec1jJ2CxvLq7folM5BXGc3bzucnJ3xEXgPWy/JbSbSZw9aSV/SeRm6xnY8MlMIS4B1jTXGtn4O
peIpxk+BMQcAw77+TN3EpGp36+Eqn2lbgKeJKxiJG5BQxbvuBRJFAIbzKMi3JRVzStcRq5E32Ruv
rvvLC6nlNruNbmg2U7TD+tN52Xj5rGFt2sYn5bOGRyrgnzuYGc4HC8h1PF1eg46ZjTecCryhhaa6
o/l30BeDfbce7wpPcVc3iIDD5wHoHwnknZdggKeudECK1u58DLcBeobw1cgRysmrjkzpOZ7cgTC1
peD4VY6yvh1Xqt1gYlwiFIAmjrN9Cd7fOOdXOcCS+KBux9sRBZZvbIgaOeSTcBrth++E1yMKBffC
PWwu97aAXO8TPENBz0quGR/9uqY5BdWQPAAr2odzadkvpW1F//aNvC9LJV1aQAoGrEJtq+0IwSB4
mXl3KXJnqSPolobzxxpu4iF/VrxuFu2xfSu9fBn5OqBwbj1cLJPpug4WI7CjxiscY9GrzttUZL2P
vNgaHQkIcdpFhsRwYI1I3+WjgVp9EU3hgD7jKz/LVriCpyf2KwVsRnSQxDEZTuWdnzBcs1oYihVw
2d3GYvQACH1HseWvmB6ZHfmEYFySeXUFCIwO7zXyo0U+gw/mIpCfXo+Cfkyk+FtnGo7gWAqaZG+v
wlXBYe5kWkmR36OwXAyQ1XqhXdP7Ru46IkKFdR3W8nV6ty+WBj7Wg5lcQWCxMS98WsUDDHB8VaS1
SQJcBcV3ILaA8pJBJ/rDN1OlOxqZWm+PN7eHPXZIphyDCzu5i65iX7+OVhebkDRu2tYBzy9nuxfA
FXzldgOFhDt11gOuxf4YvziznFRvUD42DXfuYJpNPvv1wNOXh892B+UHwchn7mKYbOWO8KLEZQ+O
5M5j8zxAFdH5KH0mb+LMJtbIbU4xiEAB2fAjtT/mivWJChacB2BoIh0VHwcCDc+b5aXirXS2tnSe
2NvTunq79Bb0gBZ2eELAXL9owFKHdjXXkbaful0xeXgyk8+dWeruRVufNzuE5vbm5PPuqJjqprQn
4PZguGDKsRMRX0Rvxhx9cv4qAMze/zz5Exoq5RBfyWTTWpMLTC57akuBwK9it3fPfKoQgAoq9HwI
6xrKM3bU1v0T7tgByRFTDWmn1uiZPCt79qLzolQFYB+46tAZ03x6zLS4znt2PvVTwf7S8Cn+EJXi
HWEzIUg0vEgmnckrNYBBEU/vui2FjoLTx2VCShNNczPgQe4ABivYO0LTmlP05j0sZa24z586s69G
rBm+gkNwNiYQjNrpt9K8nAhhi/4WryjU6eXmDuzQrbIaTIQSq6G98lLTJUyn5TFch64YTRBQ3JHp
Ec2DXV8yUV+Ljx5yq2LFqBzgjc6SCVSOCCNxJ52OyPVjQfnsfSC8Z2XaLWMaiZCk8Ax9T+HPiPY4
yho6ZirXXEeSG2IcHM/Vl8MY2exoOd7TZTyGbjHNzHVDJi1pqB+pi4jFGmzX1WY8w+rAgmAOVwUz
6l7o4fzSFRqB4Tqfan5nQ09Vn2qTPpvu9TTq39UZjlaAuzEfpbBFf/vf66ksKq5/Laff6FWa3kRa
etfTgFygz9p9VJDRnHDganMaG3hKtaRrOMpP/FD5+17nq3JAQIfvAfR/0KA/yxb5LqvJ9d6DH0wv
J+WYr6pd4pSv+ezhy5+Gf92NJ7ChJ8PN/+dwxzoiT1lDmjv8Vi4l1zhTlI7Dbf0BGVTv40P3esdd
HS+PzwKaX21Ca6Nq+/fb/nW0GDkC42BQiogVh/JvxX8iqbcQU75sHrESDRe3i1u3Lvb5xqD7YU/z
lxAMrzm2tEOV/8a4oH83cs7D6nw568VtjokzkuoDU42YEyY9d4JkLV9F70z01kM7nlzdzNWY10Rv
RwbwFyx4WEVf8Lagl/9EgCWE6vtoQzoHOo2xCucfndq3+r85y6N7cVEK5JGXDRElq5LwTck670ST
W/AhRC/7spEn+lHQIORJKKjCoi8omn3VVFBHGtrccGWD3qnmonksCBmPST4VLIFwLXrk+hIPER+2
D38E56ejey0w1RsvXvFsgpWO6q95RTQWJVrqBuSCKBBtbuEPTzc9ePDSouV+3okTKJgzR1EkkqHF
/bk4HtGKvFP21fxE9NkBpUD4S4rQih59OmWqou9J55MWpTIRilDRZ11O0d27QjchVA2kDTzrVr8s
vTckXHyJ7lZpPq0+voK4SFYwZU+HxvgKEwJKx2h2ca4+jXAoYwgijue3GBaGAafj9SV0ueCYoLcO
oTe8k24KQo0u5m3z7hwXdm3aeIgaHF9DQ7Wyj4vFUfxbSDmWLwt7tvhloX7kMIVhcuu8HGeChyBO
yJXWfDQTrIWIkuGX5oOgI2s8FQqQhDQYur3W1V8esaemTWu+vN5FB1hoQdBaCDHn1KB8Q8mRUHqJ
Vpnop55G1un5pDg3UsvpXpGoPXDFz3+x8EVfVZyV1HQLj+e6hvXWrxAWiF8IN3eSBwiqk53CPIn+
rETBI9QR1dcgJukD8ZLo26ARmIwY2gxxp102m2YtUNFiXbln3hXdm6XO6bE9Y/PEO1+nCHXhnRNH
/S76aYCMCB5ir55envudRh+rXo0ByhVckISEIPYEk6jFdRVO3Wa3ahxuJrQnooVUM4k2B/HesEMm
ZDlQKogup+IgjbDFIYj3zFZMtb5oTBmfl3dsqDtaytIEOcOutbNdeeoOvKBL95J27OHfMxOzzA+3
5LcZsa3HI117REwYB1Zi6g/SxhoyDNNpxcfzBQkLOylbhCmLtWwwMb40pVogeMdrsvGYWtgFz2Fo
+bhDzeIFeVSe4cVT3Hz9lL+byc3pN/H0PBW7Kc19TFQfEmQ17aYJkH1Rm9JC94ZO6N+CaJbMHtMG
njrcjHW9IDOI2gzywmo0kz15dl0D1W3LChrBaG7MLmvBHb/ts7UyY/ESzCiHeCR45LDOlojKPEGj
L1blquJPs2qWNAj4zX1/hjdees0Xt0fEgfIy8TbbG8FwpWyGK32jB3owXhmb6lXfRPQPRvzb4Cfj
VTglfYsaPJyLCXRg4cI+NYIYmtoLXzRpjCBc3Rb1olxq9Pcn5TPOM1VhpmdThS7xQGagwCgaE3Cy
rj96kFMa1xwlGaOQsr+iRwrkRzDlvzJIWjw7IQ5UGM6ZA0l8Azle2DTEIs2Ev6nrmRHunclL8SJM
GPy948m6ZCqSKVPfMPdAbiIEC30NFAVC5tBa/u9/KSofEOzYbJ7EAdM52kbrbH/lK3q577uncCWc
UVQM3PFdRj5YOGNz4IthjVWYe1kOZzcKwSK4rJoDrabD4/MWO91nRVOX5eYzfHt88k2JOgo2ypv6
dj6lB+kovYk9obRUSaAfrO9zdaJxW4mOrzPiVsd8xfxQbZru12lMrWasdKRJl2WzgLW+EDqm1gsZ
hNGW5sL2uhzP7sturz6d1+FmvNEhpY+h1MvTwfyGQ4p8M8++NEuWmJouqv35RSMQ84ucj7nvUjy6
2JNQs70tL0tqHozc9vm+fzq/XLfZ9rYde50bzq6IeuplvcqeL8+398tz8nzf3XfyIXtXDslz8q58
lqfLu8JBQjJ+j97pWscPp0/MIWsYpSxT45u2FfvS8bZVYB7Ka+Mlg1j6KWjp7IFP8UmOrQGJfPoa
2cK28UtvTESVWc7yWegZi/QweOmP6ebMwRZ7faVBfUQUu6z2VWSlL+k62opjrn1lOV7EcwmpQE2+
7kxbKNvqeDkkJ/ntcYwO7brDv4LknOFGfiYW/pnucP3a84UfbUy47Uf8Ir2eX4avkiian4p9+qK9
tgPrtm0QELD1oo5VXX3Z+qK253aXp4L/hd8vnbooMJbnHVU4OMFag+t4ORV4IbyN99o+eXqsjF0o
Wdlr9mq8D965WtagMPmPz4DqrIWRgh8CyDtsLXasbMQw8oZkjCCNgTqwML+5bMXFCTfhJiI4PLHZ
avx7Whz+V6Fi4E2EWy5VCgXqn/Vp1jdZf+8gtJeGPyrWcgfwmODoRv5PBTJbRIUjAb4qBdvypFyc
8b2+sfOnwZ2X+1jdqga9kcF02Er2jx3372R7kc9h0LEYErGFiY72DXWTtGvU9SXVJJ0LDDnlG1Jg
40LQsDVoiJb/95n4qsT/2CCId6NwNQwREDMafSvZpOswahNlcJ1nj4Ve+e25N6/9ZVcUbj360GNY
FkwtTUJvazxRjeKH/cnfiDHh4xI+3EJ/j/WG/O1gtUGTS9GQRvFC8un8HoH1mKuW8tOZpuN+sIm3
xTKalbsws/uD6PvG7BvwN92U7/dNHzymxVZ5kl/BuhbDVSGDs+j0ecO37mGFR4UKRbXqyoMU/B7P
1PmZP9LujlSnpPN9fxoGQ3rf3bOxq5lYZM2qPtKXy1aZvv9wllWxzH47zX8c5zdYU9cGuXodc5qb
UqI8GlOLp81KVm7PeafbGAc1eja9Vjc3JU8pn3WjmPba8LIYDl86hdBr5ppRfJmWYTaNWRPaMUgk
dpVYSw/1ZFp1ua9keFDqgiEpPRtq6l24qevMNgBWorGXq4trKbzDzhKVt3ajRYeh8UIrn8NsHcnU
VQz1qmQLfF7nNXyvUUuSm52N3stShvNJFvl4pC7Pkebfq9a+XtlGPO62rMhuwbnOcP+W+9gdS4PJ
+AGR+PyYn8HYjTQL8qRw7+lJr8Z2yhW6PIK+ls0hyXksaxE2OOfBh3F/UbqFdFtUElBU+pKXH3FV
zVvMph+LiwJPWHVxDhb0lqweLXsjmyg3xYsieLrcnpI7jEBqlRGw/aFR8S0MF9ows3n1VXQGiDj7
ca64j5qpr37ptBhrbCh4NcHlt+ngoc3wvIHW1MwVCWcdkUemgkeiOFGi9+tQOw4keLvoNcLH6O3a
1hMNEliJyWS6y8uWSGC42eOxLZ4wmDVGuUyHMK0ptC6XLtBHZVB1sp9dIX6FvatVnTcoelMdEqoh
ef8eaF+369/jjLaepOBtOFK/TWx1qt7VIgyhFkzAol5UN4RtUcxzNiyLnUxlFq+IgNpUAowGTLkE
Y59GbghZHQ0JonTUhtA/ca+eEGjqnzdQH+07jgSyP2ALhP7mANpXgvocscBdhTNMvX84hL+xA6YE
TbTtxthCqbL0bUqow4euJ3djsGOjdV6xydmijq+hUEPS84e27+egVv8+bcPhf9yeeJWJecjQh/rX
7ftbm0Wqx9Gt6EZ1wDC6QeJmR3igYmK+y++L+4Ks0Lpx0leyRIlMbE7SzhjZj969Ec3xhDuJ8kMb
5D+KdiZ+WRgAMivK0rer2NwYUqxDWGRWvhKfHYkp764ip0Bq+O8jV//ryHX4XbzbCFhB+7Y/SLNL
PkxUVhvD632sLmianFf5rpmfVzgGeLJ3XQwCkgWFEV7mXvfNbIcXnwBLe7h5tKrv03paBu20c9VZ
IUq3VbJtX8fBT0rBobju34e2rqtjXZEkTKikb/3cy33Y9vpVyuYyOzpGo4TsprXUkvWCrX0Ze6oC
QvDQWcH1yTi39Ci2usJv6J5e/eSRO5fRPEmXnTK7iZmEcvuib9gePd9L998n9b8un4E5MmnFYlUd
fQPdBk1dVFlxKYJxvX/U/uDyibUZbed/v8tfjEAKBfR4Mne6ihGd8rW0/zZo2z40jKyIAZz8yCEQ
EgSfMHghurd/Sjz7G+HSyL/BQU3SuT8M6dsRGbGcX+6ScRVedyNsTGFhte4jWosp/N9Hpf7XW+G0
KZxZDcqRLwTst6NK2jTvoCQg+0MPdGZXKfaYYebgpbMrcOIJEU8LGUj4rJNMhcMEgAMSnwkrZHkQ
BM/SuTFlCTa14K1esXUTVE+gACwHsL5JAcVHP5QxgJp/DU6NDBcsmiAd4CzzRVH87VP3WVKd4wvz
7pB5NQpoyB/OCLhvpwgvjLGFLbd+rA/X07g07dvhehhsje3lMIT51q/vvkEUrjkM5JVMyU/b/jnZ
JiiKsyWiXHZEDXDzfVVuaiEe3qeIcPu1vOQFgmtQ4PyUIsMfHNNVMU+Z6dEmeImPuGUvhN6YcrBV
NSbVlMAenANB1ro5jumzYjnct4E8vwbxylgKvbpAaaNZ5tVBhlfRYBku2FGwZX9MBSdtvBoF4Tx/
1dgis/Zd9sleW5VPcDwDCZ3JrCW2cxPO09kIOxG22flsPJfoxOJXJ9xnFL+es3ViuV3LND/YAr4g
A0eRPFon02T6S+GtLfV1uB2+1bXVHzNU8LWlvtFbko7Jrjjkp/FbhrVRd5LmDbPNcEaKT+qrs9zv
FupMmxENC9kXHrKbLEmVBk+nh7Dc0nwC78LzKAaOV59KyNwdFhF0KaY1j6omoUXaMjadovlrb4WW
599j+u+KXmdF5h41qOcVWf9291zI+ejLCONGMVnBWJARWdDqUT6S+yK9v2TqTwTDv0cjEyUekToT
ug4J6tsSOua27HNZuc5T/U6U63N8lc0a/6UhDSWuwX6A/kV3IOwCsHUmSeKV/hy2dozkPN+Fx3O9
VG4vF20+ossdXr2MxqlhcDkeQvOL47VzS+jkND997L93Zbo+ol+gahCSFOm7/5pcqtWtyqNoXyOs
XIxP1KE3ZHL+MsSnY1EA9rUAjibWr+P5U+kgmkjMfgo1SkerqVm6GvS6ibHKTyprzNb+ur3//GTf
yvck0bU+LevBTuitBBbd2c38FqBSEULN4wwzEmkttsP844CzmXmAWLzARBxJ1hHho/2yRGGEyNd5
vQUDZE27zQanWlAm2UdnAo0dfxJhTSJgxl8ONMJs5q0xRwG+tDea9Q/z9RW56GekgcC+Lj9oyN4n
b0+amc11B9jV5Z7SXXQqMmO7WxCIM8FrcI+vyqSfxs6WXqwJHxLSgeRBDH4H2/v3KP87K4fKSR+p
oxGVm85a8bVg/TYJtoUuh5qc5HMBUKjMbTK+Uq0v463FhIhAimyuXX/IAijA635kYjfMLKa8DZYD
AAU8B4Xn2mM+ml/R4zWYh1zwLcKpkzqk3F2Z7K64p43X510S5PPkUPsx5GqduesGa/h6OsMebg9M
uhizlasRTdiS3aNA44iInne8Uv5824BzMwMWrCa0Zq8nlOXKsUXRdhKT8uV0OUFcX14OTH0Hfass
9S2Ax+EGv42eo7q4+3yBoHvD4A4WGmGf0+C0pU3ID/EK0pbZJdP5bj2apCgOnwrV1oJmYGrBeQHA
9YTbDhVSuEHEuiowZuun6RfLmPho4qEHGEFIm9oXiEs8F1/aYrxojuFCX4rjBHNZD5YEwLwlm2ST
bZJZTZ72PAFVrVbdVPfwG/GE8YaQnN1czScOZBXzVc4zTspoBjRKOavMdJ6h8LwRVF2+Eeekd9LG
Qve3+ErQXUBMZGTnU2g4k+OCnqwvqNxoW7HDk22hvewwTsZQGcgTio6LTZY/gLvRwDkR2iT8STzV
FFmtK+K9PZrFsAVEWitGZXY9EW0C8WBhpCT0bCzUWJiJpTtBUHYoQGCBOh13WsyGq3CnrorXvrX0
QL7a1ZO2MiLz8hE+j1cRPAYgzWSv4k0kW8Ym+SgIOV41T031BSCIKFuQX5geLyCi6PhQ5oGp7kF6
wFmLbTc2R08DNFnLmpus/sjW7b7c3vCtuQW0L+njBM08X0UeXqurLBAB55ixCJO/nPU9mo28dAsZ
R2DU7eIC8c2sNzIOgc082pwzRnS6yza46QunFsLnA2nRbKF5ezcf9n+QY111XIz9jMVXmbPQYmUx
NisGrzInC6kC1x7N66DiyffgurkHjORp5nF/PBE/Bcat2bhea9MbV7XdKyzq987qR3b2cv+4CXHr
0+P1tv+yXuFgL1a6TF4eT2Dhy4a05m2mmtFLtg+fs4URcO4WpVdPZP+ORcrAVfzL9OFTbrvRNKU8
meZfbJxyZgSDTSaGkYdwcsmbYB0AXZ2MeTdDqpBkVkrYLZKjA+xbLLLYHpTBwB/4Y8yTVtEKgjBU
CkwTgkuD4BFI+UYvZLC+7GLhyhJvYEa80a3tbijldFJpc/LWaxo9wWPoR7i28MANz2OexLGF93pg
sFXPk1VDUCu/CJePsXWn7Ftmc8H7l47FISMcfp0f9PWDPHZjLX54m6f4dCETYAPTTm+TDuR5OCs6
M11fl8IoM/Ue6A+5SbUZAU8Ay82iXgoPzexNxxCrCPp5E4y9sScwa2KBljUzwnhT4rrSudHZFP56
KpZGKSQK4a5FnhLtJqEq4KX2Q+wZs+0FDUZCUZdsBQa60RXzfwg70+ZUme1vfyKqEJDhLcoMzsaY
N1RGRFFQccBP/7+WeZ6q+9xn19nlTnZiVKC76V691m+olsVcYXawQXqLpouyvq2UbYD1jDKplv21
ku4Thy9jBjgi3SBjpKR1eInBpjNv2IOvc3JbPYVgYh3mJ1wQx3S3yTa5j8wcTILBSevv7ew0O0+w
tZjdFhf+hzH1flmcZkfCTCAux8l1dPy6LbTcPU4ui+PkOGlOgxb5Fb71snbW8krr5T66j3JyapsE
4MwFPNLsFJ/VYQn5diwKM830mtUEsIf4PL/Z7nyAC+MeyS30uaDkG6GaSHLemvQn+nr/F82SHkyK
P6zauMSCcyafAARYVvV/rEe7q1Le7IN+XaiBEhpvrc+aowb6+PBaezzloztJ3P3aA/A82EZakGfK
vIpUcjOo0ZMaCTQm0ENUjk6p/mnEKhmy0q0ie9pQiI23kTLGtTq+xVrA8g+Gb4NOpBpvicLluU10
RBzSmV8h4HSx1Mn4OF7ZxWpMvhxt1G3U8Jc8u37ab128iQyEJGXHc0gP1NEkzc6nRRpfUHiynMc2
sjPOc4nbVIBayf5HDlWlSnjyAfzEcgpy4NZXoMxofBzTtq9aA3n6+qmEqLKSwedCD6kkf7idRmxW
2GI9lUv5WWUcKcVQCoOSNwLLYsQaeYEOwmNajJC6pObXpCUSp2q8Q+ZUi9tUGWuxM76/VpHFT1QB
kfIvWHL7T2EwEQXrs/84pfCcQM9Q2n/ZAbBc7JlZ7eAK+YlcA39AG3bSRGxgEGBtuGzkwwJlfOJg
B57t0MEqR5cfmgAZDTlBORkNbSwzxqrU4I8H3iRCj7nAbYAIVJH+WY4M2tQIfq+HHVIkLa0GdciX
d3hVfO3NRBTfCZHD/0LycdBfwOgINoGF3v4ltCJxRnFFMhUHVjT8b+EpUMMmu4SXpM8f+9F+FfYj
5GKO/LcJ+tExZPMRIeAUKqkeiQ7/EbynPA+02MN/3nPor5Ov8JPOwRT/zDuOPOSwDv+LRn/5oUd6
pPgE20wrG4Zry8PMlJBrlk6IzuJdjTxDOcoD3S9DzPX8a9T37bgIjZ/NRIv3I6QeEWJDesTbIFpa
rkjRPi9WoYArA36bMnQZghuaRUEa9nlnQvwkGmFgq4Hxpr3JeAKqPbLfNoy0XlS9dqeB6RU/rd8b
kzCTa/l1FJDrkxbYBpcQj4JvJVKTDhgWmoPgqZwIG4MM1mxM+wWE7VDQKC5WWUORkWh1Ig4HN1FG
PBMLIcHDTxUeX8+9myh+QKQlfEVpD1Itr49wgQs3GdZipD5G0lVMk8RZ9EwIyHCb3XjqnOREataE
r+fr5VTknfLX5wPXhRsVRL5zgsKxUiJxZbghipqj9kVurx9deLMVKV/8RB9dQMn99qpO7+vR/oPr
TcgsyHVNNwR/8mENH3GhJ2sKaSIhmwcV+FY6QzpPQywY2RomlQJdAbGcuJNo4zsyFC1dKFqiIrCy
Q9QTcljc/fAeZBDZ7hP/8hHyIXIPVBFIF7kRcm4KM8ZCIz4hxJcHv3J8BvewzDoVYrdyFxy4pWRa
O1HPt71jKN22fc42v3cMN53AC5voFIFoeT9cgU4P5XQvPwoRKJJ+lPglWyyqyCKIcAz0UPQ0oPuj
rGHxDEy2VOfnMrTjK4GQqJ3sRieYIZRIuWj2A2M1qF5bWuYW4xdMmfECqoVTjG4/gt/GdNAva09D
Y6GHr5R7YOOETAS1/2Z+JND89dygdDq5AdDxD2FO1NJ4BfK5BRHL9l3SCzpJBolf7PEe1cibT4GL
YEDnOdXfvu+iHtGN8Ymckh6zi9xHGHf8WMF2lGOFRRgj6c1jqmT7qPHYnkH6t7wGlw+c5xQXWAyu
M654hFC8FZpmHtWB/iHxsBkVwSmU70SuArhuwxM19RPCvEZUIYYQQuzDHYIO3+EAjRoKe53KJ0JO
HmEBJohIqojtqH1G12J/MuvWJsBjtoteEeQ+jFBaQBxKUGoP87jPrHl8oTfodlCVCKNwPM66R0X/
7GO/HF7WB85cwsQiw1UlkTCvUuXEkhNfYqjShL1Amz/i689uIfxrQek4wTEyP68x2OsGwQxCbE4b
YBNmJ3gTk2CVTUaLO0ubkInj8xtvz7KW9mI9uPjkfXBeQZeVMb3LILhjolL5j6SXFDEarxmpCHFh
EcRBk9hfnBctJG0k7SyOL/KbeL9wNZw13Rt0DeoLRSBfFjBwOevctxA8k9+LoE/nyE99r0nMxWUN
yTfsSBIaURPilnaf9XnRed2gaCCDRad9DNDLh5CNCpBvZB3iR7BLS4aRHjgZlwCSHeE2IYDHSnbz
QXMDmX7ELYigQAS7ORJHK59DpEF/+ewbwx7n13jEy6LYXNImj8B6kwFKpgvMNBkvBiZcoGgfCaW9
H4zOr7zn9eyr88bLZRzT1dxWILB1HgduRfWlENw4NxVlWExrbE4XnPurK5kzGpsPwE+Uo6G2GBZv
vbCIscAZqnNsBGPJstnjfqDO6WK0FGUk0+1cM7h7y8MIMmFI0HK/xjo59xPXxplID1oM/Zzr0nFP
5EouXGDBZ8ig4DJD+U26A49QX1nK37kRYSyrPik4//B9YYqV2Rizm+QgUgPQ6iU9sfcBvDJDbuMD
jGQDccI+7/29z+TQarRdySlJ73MLJG0i48wZ4XbJuK+z5xyQgEwX4IpN/+8YCybwFTqS3r5zD+2D
KyO7CR/kinJuX+kV/U166fAjOxrpKbky5b331nD9ZSY3mYxZGoYD88kZO85TIh9WMqmemDqL2YFZ
yhrLVCrxFv6C4r7DLC9gKBwSJSAixGM6JuTRh3dudvEGkhtNxnMBn1vuQ7bNMQAYPvmMlBEbdS5B
Di53rQxp6csW7Uz54rVZy/ul17jAYfkcdjJQZGw9niNMxqpMfpsXlQuTC2Fkh2dmAvk0GffP24OR
ffGllidfslmzmA5RBqF5kA6njS2aR4a2HijNgJwt86aS7aLOhzLOhCgJJhGR1IPNqBfLLh9QnsyQ
0mz7YLsSpU65QyzA3ow91Cb14A7kvBdrr/DY05oJhTI3mg+aj2Q96L4WGQkNrmOPUbAFhGf6gvjb
TfrxEbEJ+e0wwqGNe2cfyaR95jMOCDCfIyQseA9VH6QybpHIvOC559s+pBWv/yJAvi1M7m24CTcY
NvBRQPtnhv8A89f/MXwUZ3dIsFiBAr1aVCmoY6VHRm69cDhmlwpObzfhxZwrr2FrOXp4VLxYFuQS
RIlCbmB+j0S+/ZZyoFAG82XR43fBFN65uAc/y7Py5cR7PlAJQAMChxI9DVSH1/v1JuxgVNEQnHJP
9J+fKmZyCUeQjabfUPYEIw4MC5UNeuEeF9z4sqrpnHiXglUEYUlKHBhTf8CrQomSNrF4RnWg0iWo
6wMxtFjz1Of56xzl6NcEfCJSospNSoj6jIIJTm9x65Nci0RCQfGPIYLVB8IsiYEvz0hVvouflYRM
/z8OfqyJcwkoiH5jeRs1+beOu6QjUjkQNeyemwcJxk02X31CrSaTU5QwS6JfeYcTPubsVwLEDF8B
/eBStKZg7v3vPGXvv8tzlvWPbWHvX4XE8qi39e3q5AsOE7VX9w1CyuAY9yAH9eL7+9p+Rdgr+MtB
e/+NAOGoPcwHcIekqG3/C2hTNicHZptzX1TVIAF3fPbsnYv+ARQK/Rha83Z4Y0jWCbBM/oBGJfHf
zVVrb7c6lQGBUqMEd2QOz/EVksXr13zvDmMdrtHksR8Tte1chX1sHcDBR7wN1KGk0KDO1cMbKneX
yQ01YvbhbGaroTbG02n2uQUr0w439/EDWSYFGRxsBoCqHSe92AIzMThXCCIpGcIdl9du5yu1d82T
CcG24e3bsN6gwgtibsGNhb43r12jADB87Vb3BkcURFFOIPDbYaK04+4ysfqD0Wvh7z8gWyDlprv3
v7IO/lT2MCkgYOloWrhy/atsru2dYrvtbZuR1Uz7+oYK8JuqF1idv+X3G8hKmhUqDWHY/S+9+wf8
AJ37jyNLlf0fmQb92p5u6k7JFwTL/c83oOio/gOmjkjfrwS43GPdQ7NnQMD6l7Q7fot/SHNAuIAZ
4Kiq/fv3fxy8vmn1/XEwusUJUa+Tb6E/hpJvwDa+aWPEU7eYM5JJR6qe1eGN8uIB471iP2wBbytZ
3cvYjZvb6KJ4jjbcUa9UkFIAn5qv23OyBa93QVY1fCAutUvImR6nFxAiRN3GsIPhAzB7Tn3o8QFw
6/iWo8uH1teKtfm6G3QZMNvC3aMc4RpLZ4dvqXckJ/wYXs3Yho0wU7+6HvaRbvtexR0EPmOBvGme
aOHx1fjcrTez3nagTc49LgWi2m2NSkfYfd3Jc9OZrztjAACpRabV8pSPAsyQu/05p+YGPVTX+b4v
S4SnxsBWMCpypr3O6+GBjUAYBGSPLKRRQTYe3qi4XIZbxzvdRRW4PpBEdNiXXAYlRNNrcJv3cNAE
C9s3hdq2P2T3t/buHkQ0wOvtghLa/HYIXqoworrxtNkNcu52eF7ZrEuPNxj0zNQkz6oB8EzFB7IE
f/7C1hZ8LVSv9AB/iAwkqaTZof+XwWH+qaTmcD8Y1GYg2+r/gneY6tV81BUD80V280JhevhCzUCP
ZWJDokUV7v004VYJm3GHwBr+FtMHmP/IjdCDcuOGfhwhgc3ltyywZeMiTLd2gurdmZqA6cnPntx4
Hv4k4d/yd3879X8VMdWdbhy3F6qmVoumpEJ/S+MPOiC0+0t27n+DqMhP5l/wB+jl/+F2cnTVgLxk
YC3yBCj843Yq9JPxULqrskiGw9rNuJeBHQyFfAYTI/OzVzW23MS/w75AXWiMziSmYHnwOhyGcTx4
VwIv/IKU8ZJlb2/I7UUN0rHZOKLcQQ2kWO4zCKWB4xkTgdGkXrDuyAt7XrryVh5qjf3hPH4Pw8H8
4J1gMNyAmiE/Kap2mrsMYUJQ3x6N5oNBOPxbi/9piXJ08B2kSvtQCSSf+o8r7ylXVB6OtLjdi0vr
9YyJxh2KTT0QOpNqiu+5a+EgUWc4STjX9a77myrFH+CoOBuqiEOYfdWC4/SvtRkYXf+4qRVl0cJj
3gffbDuoSyO2RrngL/eG9ge60n8e7F9LsmXfy9P9cS6WIjuJ2ujgA0n1cQ/qggM/Jp9+XCeEBh7F
GrHbAhpHFnGzAKhMFcsn+7ZZ9D9Rgr5g+iNMpccwjzeITqLcGrO3r9GM3A/Yh8DsxXPAzSd4uKIC
fR9cvhFO9j/sl/NbMzbNgZ6QAhAJ1SWqlGNYQbi+7NDZB18+KFwoJ7JTZX/gmpATvnfwkp/7E6pt
2uQUso0zvwzsUVCQdIZt0i+Ei9wSDggKijRDZvAqtNLt4clyZ/29+41BO/f4rFlthsFIROxga04P
2bx5uxI4oCPP7d4st9kR4qOZgXXOUY5HVwI70cf6jokC7hZE6bjwgtd+I5N3WtroVg7VBcHoHmlB
06GWrfnXl4e3RJ93dB2l6FEOCcTdK7JvUNtFYjH+9jcIZoMeSfufsNkIXNjS0Vw3rCkHm9EeUwJn
yvQtkk2j99bbnl2nIj+j+bvJbUxdBcJAOb+cByrh8+i8wpIJHtDkPtl92MHryafEPEDcEKm/QH27
xca09uzTQBPXlGpAaugd8TaSeSJLycIsfP2/BQb9/65B/OcY+9cE3HM2df9SHovlY74BuN9Cvdm7
PdC7/mMs6tHE13upQrAIuCh3FgiEI7C4ztn34TybUYpht/sIN8PjEonSu1BBHgQXos+LZDMb4ILZ
5e5aMzOaHdGk7IbLA9JQwNMJP3aDAMFHfnAGRZAu9ziMfe9RvYBdQbmJQlX2Y440CknbwY+luM6a
54ekmodUrLwRUi2cDxDcpeJtgctmeWoOjTXZq/qb3R6i2sI/QSB0XhSirSBjneyONavGNeNdIbWD
29UAatgsJ3HweUCrVLZR3YLxlcFSQ6bNDefoxbqQs71LBMbpjdESo2k1PEblcFqH22Ak8pSPGC3n
eJdaSxG1rJIJN4CwzZzZiWow+QsssUjaQFjjor2OfBNCyDRTNJtMRFUymEWSTDQGi8hNmVHWqzQY
UYyad8mSvQzBYdQxx+Ijz8eOoUqwtcnB0uUjZwIoZnDyz7E+V6cIMH06zMYRwGsbcZaoYShZizNq
JsNjAoEKMcDd6m/oO00AQv8JfWQQ4X4Nu9SUpfxfE3Nz6R+PtoImDEGvqx1PA6U/053cNdgc3193
xxfVmogxZkPUgzpBBcJLZcnuEBA95oP+lWSqRl0TrM/dOg40kOIVMpO7aooe0+nxplZL52+6gYZM
nv/rnP9VfKv0R/3ojsgd1d4WdDEynJshnO8+NMSHkdqHQL/ggYeocTHAzQHwwN69GwF292YeCjpq
gahrbIQm++TNBRcONrZYjB6nTuc+3khh/Jj42C6/SMF87Tf+6W/qQb0/QKmfUFOdwImwWv83MrY8
WO0Nl/P7wmoHFdnH+KTLjdobE+m9k3XvSI3FF9WzfzAag1Q9peqyG7KfRAa8H2zmFesB8yp6qpNv
Rffv6HoluQG/EiLYAHT16JxdNe9OmhrpguGlP9TT209zGMTdFMWHCNba9Tp5aAMHWr+GYDiwhcIr
SAMxQ17Gmzm8jIo2Gl662CI4xhoJ5WK0uadOrMDxgwTqkgm/szoM9enNP2JRgJgn4d8EnhZp2m7g
UYKkBnP30SPRvGrZhadYn+79vu62b+ewGRY/qDyXrTCme1SPHL9z9771raXJ1XDj24pJxPmiBM2K
EdgW9zNFkgl2TG67rMfFUP/aDW0VtdS+rDFxcrv5W2ewNP3r95Zej+D8oASx16PWcFsrMPbR/950
67Cw/zAKBRyLJSVRDYi4/wxptKYx2epXCBH69lJqrScSdYKCJ50Xl9AHr1HzdaKYZlIpkZphQ+FD
ipBS57zC6TQ9KX4hO0AZsk3LGcXGFPl8gdZQLKEk2lL9QnHy4xjqJBSoSsZSwHn4iC8EG+qaSK8P
xNhbikywoByqTwpFQUmCVKk5vcMlG5lgEjVXGZtU7OQAUvms33tSfBVOJWSGqRTo8oxqDlTYFLka
npAjK+H+R6q+ZiYFaS22Ob7YLvWZAI2BRdL4ROVJp5Qk5RTDA/ID6frhC87fWlFZAWfVfKG2A4Er
ZR/Y8t4TBScKRM8aUwWglfIzD4NCr1SMpQgN+TOSak/jX7A3hF1IjCuSL+3HdtwDDOR89EPHv80u
gQ4TEgw5K9gjQbymR6lDD89v6LkbeKdZ1I4ESkRJALYjxMlz8KvrztIXAHAzvsibkoi9Jndy2tt5
yWfJ58Nz5KD4srPcADyBeHlziWuU0T67U0Y5BhxsnkfyJimrkB0mhJIksmTsscX9PPsmCWxJwz44
uWOAOCFQszK0fDF4R/juWdtZbRXiMYS6+YgYHBmwHbg3VtJlAsOxwh0oqnvUA/HitovL6AyBOnUg
OoNha3H+rEfXqwvTPEUpHA5V9AC7XFM436ODRd3p9Uremho/8ocgtuVhITtverb3rDoKRKGjqN2k
YHNHaGExhJVQCe3M6YGc2wIN26C6AjBgm2pTnFhAitlYU1aA6uQrz3QULrMuNqeH1Bor8zy7dC7z
sDUWNIINkGzHiN5ymuWDavx2gpajDH300dMNWOF6hCQIeEuMkYaSeNaexZocV8vHSsITa2AA5JLC
xsU/vraxpH4lJyypVI20MLJFgLNRgyORKuAX8qEemdP0+kP6maLluIwKMJERCqaRwS97cMJkNkuX
GkzNPn5Dnv5M+pp0OTo59XdOsYn6GoUaYyiyzEVQraRAoJE8p+4XwFxreDE1kERB0gbmPXq/2pPK
fabaQrKUj5NKHuCyd1L8cowiKqJDeAiLNCdVnvtCYm8SIzK/+qM2dKUowEGBUQubuKFqAuIKiXHK
dfv4FuzDA7rkG//OoGQMYRJJAYkktRyM6iJOn6jxPEt16FJy1mz6cIYhx64H6qc0zykEvEk02/Py
pPIM8mjhPG6fmssqm0IUeqRYxJ7ip6AfIkSFpOLDKf9Y2SNgS3xmJEuKX0pmYrco+tyF6N9jV3lE
1754uydo4odSmZQzuAjkGi56udbICbdIC1ZgotEtIR98BxUtLHVRXO5jSmrOb5+79Px6otc0csjC
cT9BU//12EBZmnSwivpKQeDf59k7EhM1aFNBUu/IYPNp9LwVS3IfLUGh2G/Deq17I8l1O9QSJBMu
CXwncCiNPcjcGJQHpCzRMa4eFDp+SxcNTU95bu9qX0UAS5Oe/5CaFeJSVH52lISZErhzm/mBoovm
4WZCGbTx+8klUL/1UGUHy0xU8RKZP8q4iDd+PpG3HbGWOL7tYz28Ak2KIXTDNPA3TA2IZT6HfUnd
QWp3ZMpSahjUsalwPuiXIhLlJIEhIzaKDUERi14+Ek2DHOQjTm/DK0YFUuSUMs6VLxRBLKRsRPZ/
n6HRRd+QewpZ2CkwIRJFnY17Sca8MvjGsABvYCmY9ph5IJDDl3+esBhWyNy2fWI5dzF/OmfYZCEf
wSSlfGjfbMuBF0Y6qy6SCbDwu5H5LhMVE5GQ8k9gRfXUwh70DAFAOPm3EZ5FDs3GisCUKHJXZAM9
ofyIt4LC8CU5PrIG+M/jewKXnNwFKUCfjEAeIiozxl3880GbUIQiqvgpgaUwVHd8yRUx11Lq1Hdx
Pn+2ZA1q2ckopGrEdBdX3rZLiV65KQu4AI+gG5cDbez5hjvpvwEX5QUF3IIi1aiSIt3bxiUSXG2s
RvzCSTR9eW/3pXxT7IMIzz394HSb0C2gUodVgniVneqjw6o/ErJ/A3GhjxBAnt7zgTlBnGzUrspl
uyKIQj3LXu8gnxrbIeEbdP8W0Gl/O7h+5H2wpeW3ua4wIpiwKTImxdJiI83v1qyHTwXejjPqhuaa
lzojNuz8NzPXZdZ+lEv24+aEj+QfENUPLPYw01teP0CrfghmNb/H0PHhSU9koKzyNQYXgC05od2y
ZExlysy88VbIPh+7ZYvI2XCXsdKtt3NWqe0Y8+8zL4PVv5vWAPsP7h5G0BQkKFZ8LJVrqvEfecQ6
+c0nWy7JhlXNJg+ZBTTl+KDJCde3Gc7sMDtaHvITqghrc82p6yAS2WqjmwXe9nZDq7Q/Q9jbpO2A
FKykGcqMh1xmjmovpavJQXWLrICbCy2VTDGskDzlRs7TgqkVgWOQBCfu7V/MBPcKqmUclIaUI/Nm
eYkFMBV46khm4WtydaNvDr4b9EZS1uRTc/q1SvSROtFHdoq9VrXCfDbtjwwOJ1SUPO0mVaJGeSrn
IS+3U3NRU12Z8K1Kukk3ITW+MNMt6sLwVtq4jfPwRiYoLlLhr5Q81c+uqJ+RNWaZQdsPEW5e3cbX
2MoKFq8778j9CtDHmRqqCIvJjEHy4pyiDwA09e5dRw2wS/0d3UbmPNU/kKTvuzYCCWY1UMk5iWiA
k+E/sEFQr7gMrAxdalH+5vsRYTJYqOPH6DHaQSEA49AbXdbqpDfqJvbigpERLBfy3RN56LPDqt0O
HHXQrIzfPqL7oOys21XD7H4eyBC31/lEVC22tkvg9tFbIaqhIpaxnzbjG+j5LqunNbhmC1Vqwalc
ssvymIk6NV6WY4bUVAYWGc2JqTBorytw1vlkO95iBynyHu28jmuJnBLYdqxIwYJcAPkpiek2Y15s
T2S0GfSQ9Ak36MNt9u4RFGzSjbvJfdZNzDRPZQRYI3nJbVKm0I2srE+jFKmVbV8giWA3OjcqGq96
Of30p9JsOt+7ijmEfY42VsdlSkNO9Wl/2r3S2s60WDhTe1wsisX2nSeqFwQJDdQq9OkG3QpRDRdN
8OtmUOt8gMWbDX5nd5VZ2ealTLWxDIlCzqZIKUE4gwPEbUQREzONtCioEhAgZ6IJUjPcQxJEGFEe
Skncya4xyATydMlpVUxRXQSlQ4oksifAtbNyClJ9M5bX2+kVBUaE93cMwl7wi2fWqY2DI6YsfPTP
X0osxW2Ep1mcO4py7o71t4ODsAeE0aLhdmWVJunDFjI88krSLPgziBSP5lPVVoLdRNZgnXK6zoe0
II0H1EBO2WYqZIWOCUEhBd1kDehoO+m/K6zZVWiEh7ge1/MKOm6FTHoVo8HRUk42EnBw5OU69juC
hEOSjSI0cLotOL7C/3X8/RHzrjnmXW0glgun2R7HX5FeT26REp+4T9rRtRTy3k89IWWhKN5phLIw
WjrQZYCT7/HpPC4acOY7vDoFYN6UWAwMaiQzR9vZdiZGnvar/LRfbGclBm6zHl5OM2XqkFTte9Xo
klbUQVLjCkIdtLYSw2EtaCChsh5igWlX7GT5CV4ZCHBQ4GbSxxYmAb3NCvN01hRUuHDPUEOOTSxB
j2MVQYueW4+lQsSTd4Rc7i48NQMgOHvhZufu0SBpQYzTgrS4wB1sWh9eQyAJTS3Zxtv4tGwy0qt7
W2xG0JEKq+9ijDyK5lHPN0DTqMkR7tsbrwJBKYGjxFQows9BsGeAIBEPAVfJme3GFnV8QItPGA6K
SMw9GqX3G7hL6ZhNvJniRo0s4S+sEFQzv8Gc4/VVAGCTL8YAUo7dCv3HAR5//HwyQAQUcwQ6yKCd
ljV5iCmS59md+GmOWklWKMN2KQxGSLrf1Q3serM8Id+i0Xo1+gsMHLDhRyE0vsn/BZI/u0E9vn4/
/UtB4NfjIw4GPfyavs+7QYPm/bSatkvtwyTnODaJRTMV1RjstCMn3KbGtEr3ndu+GiTpfpkzwg/a
J+A3eZEAPu0RBqubDLnWRAHeCnznSa/RptdXfAmQijSHcPbboTa9wPLZJz3dtfiAc6yONmyzDqkD
T+n8coHA5LxuJ9ar9bqbiUnvGZw12hUbYyCckKMa3o7QOm4v5QwF2pcOHYJyUMzOkJRMbP/Gxxdn
7Dwh0/uXfGoB8iYLfkh1xzXYqpEOl52+bLwFW65yMv/vdCBT1YkxchZ8Afw3R/Zok+2RflxCNTKZ
7DnfifQ86XnpfnxbZ2R1t+YAS0YsXJ01mXLoBIQ0eAmtFNBbu0GJ1gqSKxUeT0tsa223xMj96sHh
ptMfQ+cpc0kSCpDpGbDoOXyCbbd8+Ibpm1PAsXYmaGcB2l4+qiXMb04pM73kAjK9PzawbhB3aEGD
dqR/YakKG0n2ng55LmFrsVd+ivW+9F/PpLZfkKsUik3vJA1X7XkGEXGQ3JuFPbWnsqdF3i9UEgEj
18nhE4vrISmmXvRAl1KaRZx3q6yizxF6BH+axwV5jivMGbFedpI6tkIelF2Qyb27t+XlTvh8Cfo8
67CFuI4BX8wF01qRRhYvPodMh6yB5+w366DMiMzDWyCfek/lsZ30X8XIA14gqVWkd1+KWUMm6ByU
8Xa8z4iIZA2QCMmIlHfnHVnCKHqwG5EZv0eGAZoOaQ8FLC3YWfSnYCC1kYVpxjMrJBmnqw+jsPX1
uYDMDq9dYA+0rAY8swGxvImZtgFU4zlE+Xzjmiwi8SGTFJbIHQuK95QqDgaALZhgAeXIiK5fSsYn
aYh8+st0ckCS2+SwChIiso2CMc/mUoBzUnaSzRZko+DGg63E0/U7D6wKXWbBFktnmyQ57B9qaH4d
C9OpjKmphXvwvJKakiOr9B+KmvBzBShd+ELJpjoTiE7FZoKUK82IcuDskdpcNBBnYEQJUy7LGevF
E6INsPuJqKevYyHgXfkLuHxZppg6hYKHdVFwhIEDzGlc8x0JOki+hY8adHJMRMJMUEpWBLae0QLY
H/UoVk+RkZKP6cL9WH0CuIUn0Cc7cwnrRA0wLilHyli4C/QzFNAy7KUyBmjb8WbivIqpy5OhnkG2
mhZTSGW4WndZB02/y9oxWd7RfdFLq8aV7JENwQRYNDB8k1nXAU4oQCjTqzLzYxs3mRrirrqJnQip
AxromSukBYMHbpgF+K29D/SHTfVt3MwE42ZTNGRh0cKaTT0SeFwOq4gmY0ELGQ1ca4l0GLCtJzqM
tGQxFl60NN8zXhjyxliOvYl/4esqNAFS7fRcS05IWHHHWR5LmlCShBW6VmC6hZtgLfBFokNZLmTp
P9O8J3BkpCeDgqxATkJLyBsm9A56lE+T3JNNLpbsKsxryREJ+k0DnCE/i/wYViNg2CABJORiGTfC
0mmAjitkZofSUDeGEqQWPH5DBIR+VEnKMixrblXg0Wyfj9kO8noPZtwl2LzukIyTM7cJ48mVQv48
0XE1Jgxyg4O3510nkovErqQSEjGaREuCu8GMD4sdzlyTHTMXmTN4uleXIsCVHC091h8CbFl9UY0Q
KoeA/pvhY9z6kqSF5PGkhJw/6o8nfA6apwq4iptWXi4L85mBlpP4E96D7Unn5KMdWCqaAfFkieuk
8e6fm8geTNmFsXKXBFibGCNrlmLUtAxKVzB8ZQrQEoAsWiJduKWAciWsqAhTUOcgX7ShqKIRrpzn
GnTj5B7YYAbFIfw6wn0M+OD7EbqwPFBLCs9fEpo8MZThAes6vLtI6hCOIrxfI35GGePmq59gxiSZ
owSAGsm53UCikomjYi2I1UKwqLJhIp0DEk1yUIhH4+UFU58XS3ZAINkCU5YsbUmGzyRTJlB32esD
bH6ThEARHcmsNB8CBBZwOLAi7JLA1z7IB1urEonufCGzk1g5lt41lI/Bhg/5c86IlhQ7M5lqLHRn
C58qMDBLvNoYbsLLu2HoB/eUMqKcrQhInLzm5+bLu6EGEF6JvewxbT0qKUNjfuJ5XVCsZBgdvMcA
xYEcv5E4016f8FASaZchcH9sA9mCIzGQI6l29lDcBAVGNBQQvnDzXaCZnASESWdupyajnKhTgKwI
YA9bH6KZTPUn6EnNEERlcOCWgwNFLQcGScuAOH2qQfEjIGR5yA14CY9IBDKRUPTmhqO07Sljx3Ed
K2Q5hT5MShk6hnxAf9z7hFuMFSjlOQmfHpTBY9hJn+ZS0JgdUx+8o7Xoy0qVAWpbyXgH+iC3IqMx
w1cbkQ5sfOc1zB/E+ChstAhCXsHH3PlfaiOo8oM6EhdWsdvVXRSyUdzHO0AAo0e0mfOgDEnQwYTB
OVL8asnh4RXkS16c22FhIw3OxM2MheQyVBvmJSSbAY6y64JvC8vn90GZSmbyM7ysPnVFtL+VJxEO
8g3R2wEGDM23GUgZRRpB6Gv70e1FFDHI1bPY2PGdHH2P1FgfBprwpqTNcfmW+1jS8RJ3CHHLpgbv
Hb3ynWWPGGdD0NzBaRGwLMhYRFkhbnVoqYYaZt80CWVizK5MsJxS98FD+vgj5D8aktb0RIvp6udL
OQrp/Ch/OyMve6ncsF7VH2euDwaaTKkS96uh/bGjMWRNFzQtZ7eNSiq6mBpsWUixSMjAlgpNG9+t
dth7ZZ7z/fpdKklCCay9+1qoZ6iIUJdgsoK0yKX1x/UPFgjMrxS1oDimxMJVuqGXBZFrZ2ow5JK5
PBmyFw4v8iA4vcES37vIIFyZ1AW5S0iGprnUxoQciXRLdiNNQsPIfkN2HAd6DjdnYMAHIBpHFuLW
fzCShcrIZA7FrGM0Uyo7h8J/gx1Ho8tAF54cBUaWlJODyW3HvGuoBPT9iNWRHaaQt1i4aSNZ9SCW
kUpnU+bfgwemi0ew4Tb4CBwUmBG7hNrljhV+G8/l/vtd9iV6qthVG2xvzcTgwS4EnInduvCChbF7
7Q/Zf2iiNAl6Ip8dVcIJQmJ7ZE0YmEkBDfjAxgRu/y1U2TRxucJJ0yeMil8aoBNBaTtke2IWsfDq
mP9rD2QITXGRPTPvgCU3VoniZBFWE/A17AohlsnZakMHlhLSXKMjBmcetVRWh8vvmJO7YPu9fVpN
nEQJhuhJHjDDvE12X5+Ba8Oxo4F2VLVcGUuUame7z8rLV5XHVXIJyP+59WPY4JUOCE0ZXlb4ZxJ7
WE+d5psnHAgZriCDZLIBXi6lAHlcv9mTnmjc4lOWHC4Abh3kDxSYuaOZ+M4fxXAu5DrA6U9zSsrl
2X64EyPv8Q9dQAeCLFPoT3lYFEu4mSE5B1dw4P+7Nqz9CVNhAMNG1wgbJPyY/rMybDiV2t2MWlmM
Kxb/wp3po5nrgjj6bLy1mLh79qAFQYRpdjn8yf8CPvvD0W1bBFosq6cbKAf959GdAkmv/HGjloDv
BlnGe6Y0QQHS9W/Ac63/34cCFmxSGjexQTJM9V8XikPS/lQ0t54c6oLY9VyQqLtQgwldeL3esKel
W/5jZ6CSfuW/B65oF8i9p0qwxEQ9W5L390RXYhOXs/ebHuOeZlTRAzq5hlAEBRdyTGcKyPnP6ZHg
tIZFWkMmt/R2UEQ3wNZBbmU3pGjqOSK+j3kbUULvQKH1Pa1yGwe24glf1jLWsb6Kqy+tF170wKIW
dw2olt6RIxNw/Aj/pnKAah9+Zt27o6fUV5XNu4aeQOnu1IH9c8AuBXtlsXfbHvyLPbzuZppX4jbc
DNT+8HwUidwbQhxd0Fx95+MSlGVIAaWYHiyuKjzBZcMRSHcfelRuQv24MhYQam4uee6aGxo/hTH6
RqQwJRn+cYcOhGXLCSXAAbp4NZEERe34th/oh6AA9c3g/iomW6IL1Dx9TD5yx+1B2+1N9l8HLarL
4Qn9wxGiPOBcroP+XSK0x7L7BPFWNYPi9cGKuDAxmnsB1AwF/3LOestcW5IUYYlDFPKFNFmfYHpW
KkOifB093eF+bXOrv53qic3h+u6xCPQXFbhY6xv9VAGMSD1mjbsD3m3U6d73pBgovKwRWBBtPw4H
fNrwT9ix000L5f9IO7PdxrEsi34RAc7DKwfNki0PsuwXIuwIcxDnmfz6WnQ9dIRs2OhuNCo7UZUZ
oijy3nvO2Xtt6SZ9DviTqNLu+VdB1kCgBKjw3qF+4XBN9/ZxvDgNoe+LtLXDaEXPK4H6iOVHhwVA
QOoObwthOLJXvdTNvi7sEUqEZk+/pMwLWVrGxwGkzuDphIogK1wZ/UyKpSVUaezp1u/vX/6vXgmN
Fw+anKWounGlTdL0Vm+KrkwOPtDT4EXTYIQg4LKQrZWP33+U9AVhz9IUDWG+SuQjK87VhyVTWY/j
ZPYP4ssUP7bTetRoOXIW8ffTQkod4aleVsamzO5E3WFAnDsKCiGeMCLlFVsmKGZwZHyiqi3rDuQm
i1MK/O7miNJ0pWtuctMvl/rgIKPwmO+tGOrEC8ZEIq4dwCQOBt0nBIKOfm8c9bcWsR1Mx/TceIRc
LUX6x+m92i2Cm2QvqS5NXNQ8zGg9METMN4nQZEi3oOWHTF7JMRuFtc0cNMOMa9P7bFxh/Wjwqrr9
DTREiorq8RgsDkiB8l/vhUPblMRFO1iQ2JI7+TND+okyQgIJgYO7tzuqj8fihXxFkyhIlH4kLkLA
D+0N+caKkx3P8R+FtCHYLydU/ewI7ve/z1c/j6EjryOKU7RU82Of+Ev0PCVWF+dDrG4llC2D/mT5
0VHPGU/76j5q1FVfpFtTSlwjxcGoCaMd8RpJ+UutHGtmMlPUu03RLi+4cxTT1jV4LYB0ggh7V7T0
ZaRe0Or8Hrmgp/mZF/dUaip0nP7O53iljV4B5MNSkFFO5U2TsYVKanMzVASl1cNN0hbvNafN77/0
ZweUZcD8VeAfi+x+2tWWUOQw4U3UfAfYxz5SCB4i3PfWD+Fln7VXgKAURFeqOJOWrSt5dRPpeqjU
ybTD8RRqXh6uNOOYcRipadP/8DPKHzCPf/WGMzBUM2fkGQyqD2X5X7+jVYqTUCVDu+uRmfyiap88
MdkY1lKn1kfKqi8Suiu340ZFvRXYfez4KG4QaXA1CQfR6txgTb8f2fjouq0qFLT3iCaluRgh9tic
wxTMpXQvbjrZjlYlfwQ9aSadyRpXLuOwah0iqbjszHcKC5QaDCpaJ6lXPmVMDQmkP3YCpGsnOwPm
Vhgt7+ZeRJzO+Y+vE1pT08ExmjoyvFj/AWg8EXdEdjaIkUYnUpZZa/e9p88yktpfmSS3xG6zwgIv
jTcmY3liPle05kiyeYmYC1tMi7Ahs7AbgEKeSeOWXBO2E70e4XbQXAYV9wwCVFt/ZRpJKM5GeCzJ
8sZ8+Iz+0vp12Qfgx7AsTtoiatYTQTmP+gMcNtIZkNDUW9TIkI/GZ4hNmHcRCwmb5ldOVOuBz1EX
NcoWQjDQCGzYASyyDui+hxw9diCAEnaumuYG/rFFYzpmw+eD+GEO9bEFhh10GPO1wiTLvMG0B9DM
4SqIF7m1EKRF8UKz6iXhH129M9yk3nL5i/Q8dF5o2enT1h9d0m14b0Sihhh6zO0v4wd14VfQR/Cb
EoQ9TnCzuPBK283zqFWZX/UPqIEBsAeevJyQ3eW3Evb6FJ0NRSv5zrVNZvYNzqmGGgupGAQUkd0m
+9Npd0XojZ56on2hIxdgpIyowrUOKq0dN/Ky8Y2VA1HJORURgdqXzE3zpUwMwlHu19K2Kb360Td2
DMutk79Wys2SdNhKcjqDythBbSoi6nq4IL4L9kyr1XyBRYCEjQ2eWRG8IkPp4hQeTNZuOm3jXbEk
sIyacP+reymWPm4lCEGZ9wgJwB531uAUx3pyZ5BZqNlzkvKFIwiNNxfQPfLegOQ8T8tuISoQdSIL
DnO1SmSeRjeDUKeM2cRvGk7vdF8qxznnT9Qbr+/OeebGzmH1Kv6tZWLZ2rN0gS9SonU0VuJLCCp+
U9M8w4Th+Kifd/4dTUbd8nLaR6+YChdj9qAumJiDgtoiUnJjMmZwzCDVXqEeT2xgUZMAL3CJ8VF9
YAa+qp+xnQ2wRhYIbR2DJLlxYXLaZSLXj08y3Z2norFxv+FQyB3dd8rt8aQhLI/tcXSzc4hhEsX8
uIL84jvYH/1XPfthVVM+i6gtExuSTn0CEJgl+98y4ZKTcmRlNa3SNatOrDo+T9EWmkEkM4SHXTbM
HAfACBhLMInE9tS5jK+hOLQ7NXRFbAOgHJgO3qMb7Y9qascDZbMp3xTR8vs95SOA/noBBttKiK1J
kfHfBfqvBVjvtFQUWrXdDfKfBnKGqrvixbPQlQRwrJCdX1CmpyCyp1+ChhccBnl0iPB2qbwaLRNR
gwCfchnVeA7SdUTJHZ0uOAtr5eJyohaCjUjko679xKD/wvDFTZYB0OuGKYuKfnWTC1Uf42xKm53S
OLy/0YHUKHmmwyH9i+CxOeK4SA7S489LyMdB89M9++uj54PqX/dM6IM+81O128mJ1+OwUdtfCgYJ
OJvEOsCTLE8du0ybvzeYqkcirJVlbD1G02NUP5JqrFUX5NPbQvY9bXifLsiLqyNlHveqQTPaNhDH
s6URnbJ2KaTHjvpiKDYSHaBio0WextMS1O9Br9oanBcjqjyzKxy1i4mxwnNH8DXQZa+0dj0CPtJs
xfg0jS9C9QhQPU0TV8nelQDFvvQno95vdEdkPNzzKZ06OH72YjJXK/23ulwVhkqpdjTH3VhtaTam
1APRiJM4WYXDXhZiWxqOnTH+UGZLX5xBLGKAJVnXFV1XjaszSCVlZiQFfr7TRMlpVe3MuccpFPwm
efncy+W9YsE4QD3QERbX0xzV/wz0W6xZ2mMiJrjIDrlfni9NP13ZpzMYGGuyJ0RZU7lA5VqZPqVC
Hsejpm3nTFxTwjagnHrmBjqdP4uevr7PZkVKSJZ4RG75Me3JL+uwAXCCGe6+f3c/3aX5WnR+U4Nd
DMTz1V0Swfs3pp7oB81fUOzXlVMJ21FcRFQcgfLy/Yd97rzwaZwHDUvX6UdQEf370IuCSKuizYrD
EHj0GICDNp4f7g3QkYy6Gid9eVUZoEIoVNqFaGFy3xIbHZLbPvHIbvRmWwIFFRyJYZPvFgA2fkIE
yJ8s1VyibrGaWQbJ0aBM/73Ey6i1yqQl+d2kvtWn5BlCYkds+5Ml2jcI4OLRC0/yjV6jy4ouL7Kx
T4ydChv/OJmnH+7WV5dicK/IDddlHfT5v5cSkA/RhFWNAIgxNTbihlWCDkHwPl7GTccBtrfMlcSx
YnhNq6NPCOu4vLS63bXPiUCxRznlX+AoqXRX0p8KCWl+Mv5ZwLhRhmlZM9lAhVR/dQSKe7UvqrG4
7DrrQl7RoR9ip0operC4GcOLqP6J2mOHcNnSywW/Vp4/fX9/zK/uD1UbOebcJB6rqysgl1lp1T7O
d5SINyOJbspbsaOBPn34vRgjuKNXwZabPc8di7vocB5bIr7F0qse539hjoKb/1eImA7pTtgqow9p
e7TuAG3MetQLQtYZfzKh6osPwS3VOnSSGekxy7Rn/Gt5S+mKr+fxV0Gjc87TguDA3/nYVhPnR5vs
Vy+sqbJlybpCB0O+ssnKYl4GRWokBwMsA4KR/WV1QYFSL5tXulHqc7fJkHZtygeAItQMP6Sdf/EG
y4QTSAouYdnibHLV0qineCoacRh25eQVip33818lY8Nf426u9eJkRp4H6ZpsbZXdpX8fhGc40/x9
YzwU4r7SNU+EXTeil4XPOSYuNX/W/UCU/gzdUMBJs6JRhYLiN5WrCy2jHi57NsL7Dd1zS0wYXUbE
WyYw827R9kQfLytqED24zQbWvB/KbO3zs8nHz4R+Or0gP8yrd3foLi1mZ0m9Y9PJejsXcIlxghOR
eDMSvSWxq1/Suix/zbGG7UZOECAhtl6Ic/vMrfDw3qmEjlLQrk3sR6UjiesCeTBnI8K3aBEikXuL
mKwxOyMHfZG8h7x++qJC689kOPbaJz/ZEwE7xvA8vO/fPOmTQX++udace8lDSO7l1bfLmla6hGLv
36k884/5Rrwf8DHxf3Bonr//rI8H+t915t/PutozrETuBD2Ple1Ii0lpJbsXereIS1ePdTdhKhni
bZZyC5/axavhQGislXXAKF86FPLW1wjGIUgspP/NmKNXoh9O6j9e4NWTJih9HLdFYt3BrvtgOw1P
l2N0LJ4Aah2KzeXGPBA9dhudwl2E6uT72/M5CuLfn+JjP/vrHFnrRTGUUandgY5Jf7WE1DUb4sQO
o5veBIvvP+zLt18XJR1Ou8Tk4mNF/uvDLFWWG6tMywMQCY4tSN6mnYQr9/kDPXOL2xt71UKnMqSj
gTmEKDebgl8HgYv7iCzh399fkPLVg/j3Bcn/bpGRroTSFEflgTbmnXyazgTgIWgGY+LOhDkBMQHm
ZV4sfzE4LNCkqHkkQkKQNJ6DewbwP9yhz0c7WSK/ixBaijYmPNfHqaQIY9VX5G0/kcaael2FQ0Qm
CzJXlt9/dXmuTa7fi78/6mr3q/ws6kZJtR5mHEXJngantZtNHjZO6Bk3IR2yk2nXZzyfSY3GNkcO
1c9j1O0P9IjPUV48gxxTOLuZKue76zNTqYkXSfab+qg3d+boWI2jw1BOnLJwRiKYiIuJ1w1/hbWO
vu/EUVOHZO1ZjD3Q7gUuqwirtDEudEKd2Dxi+nIe/e2UsQIm9wMTIHRmguqN6IHrVVN5Yenmg5Oh
j6XDAEkQ9xILQmtH5YMc7yJhY01rgXxwLI/GSk4WMrPxai6K9fJYiOuEGET9TmzOlrbI00UNv5gq
B2/Jo/7D+Zq26uffSaYkZrHkP+QLXR0ouz7um7QR6iPf1ST6mZcBd85DIMzfmahixS5xAohc36IK
lqXgFeMigJQbr5CFIgnVGY0UzmVwq+ewsJEfdQ++vNAM+N01wmc8eoVjJQvx1/SavgSWw7+lNQ49
SJKDRssTJ5uznzx6MZYH/RwSaBju+xLN+30Ei5gJXIjSJXRq36ESzepVh/2XLN6+dFP/YKD6jDbD
uJugEZIaIbmlvLPETRQvxWGZ40ihcCzX7EnW+yw8hA5Lh4SZyrCuTK8Zli27mmJ3pD6eaTuWgns5
m61dpTh5HoRHk8MaQ1aWZ2FjTKu2PIbiXovWFhQyshAxhZtLrXpNLhtZXxWItRTUx7YS7C/pghvY
MvAi67K309jpjxx5yycaRnAitMGVAXsxharoy65ISkgWfuCVyWLkND0+Gd0vRd8mwSLjvVFn+exE
IyV0+KNoUQvhir5PL/2wa352JCvyP0/C1Rt7IWhqMvWiPooEA+1iTgX72vSmfK3AdPjT096Fy60+
iZKdEhZvHXoYrL+7YoFWt3gUDAb50Wsf3lTFo67uOxp6P6ym8herF61OhWLQgsJCd/Pf1bS3+oxE
kaA9yssLILTGE0xbEJ47hhuxnUa38VM7LLRDTWNyZyQu19ftRfFOTFCsr3u7fWplj6LD+k0/4/vV
7qsTx3zzpJlQo8oknPx7aWop+cC/+uY4GvfVur3TGOw6ic9xc+aXqO4PHzfvG1eL6z8fd72n+2Eb
l2Fo7LSEZqqvrOWE2GCeMbRlzUbXyq2MB3NuXqQ0OnTth0JZ/fKXgEREbB+/xqfmhWXkctIOUn2M
3lvI5biPWiftXevNOgv4io7B4JhQOwzbhKa2ZVkcTwrS2eIhWyCP8wu78R3skhjseNtKlr23rnSa
yakxVqYu2aXhZNvmHXS+t3ki8npB/oov/1l56H7qDhpffhdNZeBKn0GXxauKpR3FwgpTWdpBqyg5
gvvDy+A/NkAM5tbTEPBIhUy46bPInJp81CmX1ItMwnHBzomFAzqiRu/cAWhkVjZZx7hninBZM6qI
zG6n1a1bZ/ScYdb1KcLZGkpUjEpLGx0hz24mH1N4iMA22gv6Y8L4ZSJvxKtHTtohbeYcB91IGkL2
XqekIgLTd0eEW1joZzpDG9sXnECiuG+NAVrXkhzCqhucJtXdgOHxpVTuhgs2CxP/D4IsDX0n1RnT
nxc9Lh1rPEu+tpMb2hlT6hFpOMFo1U9TfPrhif0Qc/z7yDL9ImdojgPTGIbNP8NfZ7NIUYbaF3Rp
W6bLtoe3Wh4TFUF4Gj4ImdjZlYJvj+axP5DrqpzkAqe9mtx2Qbho+qXBqzswsRIS9xxoxGcVlisb
Gc8RygWDiVS4beFPSwRpR3dt95KEL0mlLelciTlTtRxlRGkw+0QNyX4/4hCIQ6x96WPDIp4m9wxJ
zSRwG4nKpsJbbxFOjyViEvFV5EhuiH0d8JX6RJhTvnJUzDgEwI0u9E1ibMdJc/uGM12hOKV5Slrm
smctyhxRbTwKHma0Y2azoC1jKd+L2Xgf93yAJDkUDZ5ywbTUTOvahGUODMNSxyVDqaAXT3onuPOf
0QTqSgsubqW3XmDdGSDghHK0ZQuWblZ5AZetYZULxlfaHssuJxI6vq/Vyi0S6KPyrzDu9sWE4MIc
/vzww867wtXvSkqrRUyrzOKnfdBW/vpds24Ukwgt0TZmppHUya4bwTnwelQ6jKT0yJ3NRTJb5ZOs
VF5cvEcmpI/6p6blvPZ/ugzCFDjayhq9y+tjTBGJ6ZByGVpEVOgUMaBEqwCnvRhqu64hF5UrHy2o
jAEmwjZeP2jOqtRuCjPfqEzJv78r8/r779WQHMu0waJpr1CJXj3suSJJgTC1IKXbO0F9T6zJ5j5c
lNMYvgyXQ6/9kLj3ReVjSPRsLSp5XQXGM5/G//oVBCFr4mZI/H2uccZu9wIBoXb2qtFyue0ZyuzT
1p14+G/7fim9R7dawNxzQxUa3QeuJjvKb2BPFPDKw/c34otDxb8XdrUx+r2hJaaYgniAMAXS8yEh
XUE5m8fZi+C75T59hAF+HN+S98gp3YDUlHHd/rZuZ2/Uj8kbn4sSJvGqJHOAUGh96Ff1jxxeFF+4
aOgLma81Abnc/XDKBW1ZxrIziIxjQ29gWKbw/F5SeSkYlGpqs0mybhX70Q+nhi+aufPlwF2de1aa
fv3QjoGii34mqEd8WwQHiIBQYCeNj3XvqcNSvw12vZusSqAdg11t0oyGnogoDBnq97/SB2zx3+fV
FC0JsQl4PRPF4dXJKujarr60tXSUOFazwN2jjK03rMhF4NYQMfaK7OCIuKxGkG1jbCe+I929WWR2
oV/A/lst4hPbCWKz/o3Rvn4zLJXnWWYMvvWHs8cXjzrXyjSMNjh1HbXsv496WemXYkxlcavG90zz
arigeoR4CPLqwipofF6Iwa1O86hiVMY/tVk/NUPFQBLLsRrRjXZRdlUFY9VLslQGcyPmMQmcbAa1
W44D/0zmyGMNKk4AP/L9jf6i7TdfPPIuoiqhZklXC0Mh+lrfxa18C69JqL32ELrJ8FZmDtwRdXdx
5VksoEmLof9hgZS/aEfT76Olx+SAa1CVqyVC6tW4TlmVjqj2YSUtSih46GVThBwLcrPg86vr/k5d
0i3/rdbbOaZXuOlue8xORDqytjNTn1YNApTQVZjuEX28ZFxbN07gO2J2O9Vn7V7XUDFuIjBDAmJC
wOMToTsqe1CKHBu+qsBZ6LXx7QTDRuoM/to0aHi3WxgXFqACCo3AroOzRM8aCdYTZaSqwnVp/2jy
nfHEUQAGen+C1zPZwwXRxuHCAQwXM5gzkE3P2RZO8gsDtaS0K4K7WiSDDrvutiGtT57xNRgtRcwl
zfswePQphxPiv+TYr+WSDsXCMN3M8ggV2uVv/kMSwWTBK4HtzVrh1HjhYxjN0w9WJU9faRszcAlk
gFkVLk1/GZu3g4V3Kt5Jyr4kQwqYMLSL8uL4/ZGDGurTrTkuOyT3mPrIYMIGxdqnvZi/5Yvb/kku
D1qy5EnNFEAu0+w1iVTUai4UiXF9WWiq+4hy3BPSFelkem5LL4MXPJfGMuoOuZttOW9Ld6Y9J2xv
mt5+1/7k0OvtN7z38VOy2gSTS6T9+BoaaMGjeNE81uJbZjxppWCHWwBYHHHX4Fr6D9/OCtwiFrho
ceA4kcLIE28/+r6dbTyKnE42JUQTKIuVwx9lUXPV28FnwEoM8YzzoC3y5CMNyHQnfxIypLo2aurx
yEzRv4sHpy6JdRGxIqr79jWQHZN7u2oF8C7Avx0VhHzuJEu8ElL1Ur6iz0xIl/iTw5hcF5pT7dCR
ZLb1U2P8ozV8tRL+85ZcvaDNFGdS3hXasWUZ4wCI0GgRnzkaA1uldbC68N2W/Q76LMof7Cyoev73
S8Q/V3C1FidFpNVSKYq4fAObWbiPODcgQDjl/+fBW1lky0kkwInTFLzTC0cLU/VdqfF/OFN8tVZJ
iIgYU6iqSH/oaqFNymww29oUt1UuuTGa6gsaoQlzrglmhbOM36IOBZjZusglw+ZZMIB89D/t2V8v
XB+FtaTQ1EUr/u+CL5pWZQjwsw8KQrf6Tn7cw517Vm7lQz5vTTp+rnetdFmf9GMuroU3hiq3nK9L
sDfqSVshohnglbKonsHP1My+kP3DkM4f20cDxEx9rGE+6Dz54UJ5CilIN9LWfIYgCaakBjGpr4eZ
YHlTL0yayWgEDGiRmHP3zW2JdHzbYzsNnfaXv+k9ZuBHBMlAx0I6YWHHVWi8JDf5cmalLNWbcrcD
YHMgSsEJHn24lys4LxQDeMgCm7wXx3hR34L1CHuCCohY08xBDL/1MY31ZxClwyvgSvsXjgt7Th1R
9tAafMKFCSFfQnqwN8mycJ51BfQqdgF19atePEe9bZyag7qNXOs5wnLWnbJDy3fxsIwQ4YbtY1yR
Xb2od5jHnIxku84j4Dc5xi/pQoIyYT0mJ5H/KVoAclyiPXJgpuBSUxcDlisXnvWifBXW6X221++w
2byFWB+xiG2IfdrBD3FohPUOZprO9qlC9sEJEw/eIDJDCYnBeWTdh7Ldnct3mTtJaBLlFZUdKwCK
J9Ch0YMAUINw3Ntuz5dYS0Di8OpgjT8HD/X6HdTFqbXvp1NOA4RsJmX9/ujfgMlGMxXZkyfbAX6R
9hVFFAzXBppx/vr9e6sZn0efIM45j8xwYArd65FeWAqGqlSNdkxoeSSb2tyykwn+Js6e1fhJZTG5
7PJ8K9gqbUK1WgRo2iW30x8rae45+3ijJ7clPq/GkPMOQq3pPY2IIt9NiHY99xscdfFTRrd49C7i
eoJycqeNTzo404cbyW1uuicJAgH5ymwLyZowEsMrxXP6kmBxiY5teA6K7YSPgWIMV8Hb0Em2dua/
6NhT4B4FN2SpUD8E9e+5dkOJiwCKw115M429rcL7kW2DEXNEhmbjqcL8faB3sgsvE/5ZK3m5cKru
x5dopIBeK6jI5Xdm32uONm+y+cjgV59J8/Tc1ep1tnRk88ewJQUMQuj/uJwyiBxmHkncm1PaOc2Y
W0vyqolGGsa7fj/mizTZduTVGLQdwW3FJr8wXUhdo2x2m9irkNmxPPWz/3FVARLgaedRXZv3gIP3
IijIJxMFe/jnlwndh4juFcNfiV6UqNJcDRRvQoak3VgYtUkmLvmmKzZs2vy0EMJgWym30iKe9x9o
t8ROhQeaKHxpa5fR1DojTTqLCFdjtuQbtfM6LFh/svSsd2u98y6kgZQbkQAwyGUMe/q7hjZOsrPe
8FCJy/J3tjxd3odz1i8rsqAmyfaDo4z1u9vNwVmX7lUSHolN/V357D7rfu9jmNgFwY2Grbj+ow8P
N6WjTVus3E89gLx77p0hQnS/jdutzyXAElFfOrSD5eayvwuIHhyWMoy2cinni0F8TF51cneEd/4a
dn/k9E5Rlz2BMDRZMlN2LunrUDmatOxxBuYv6G5T2k/WMTQcGRU1iP7IFTh4beLxmJFPBm9ZWosy
jSinwix8rPnaqdO2y6Z+VZnNAYtFwbiUa0Q2dnpGIGx5FqBobnZkbySnbj0f0kLGQUXNNngqEazr
nAxJB0CPoyPrnLYKVJsVcjBOYZl85CNLMmGeJHjO3VrEpfwwHUIe3KW6c8mDI3yQZjVPR3oes134
nq4xn+B0s1t5VaOMBW1uBI5fryR5M5b73uIXdoYj7mB9Xcz9hEWgO/1zRZVRueB3MKLk6qN2wVpm
/BnX/UOuzggXHeBh6ZatUxhugzedrN/Ja0M3tTZ1w1f0nYaMzuJ5Em4NTG2tv6kDt2sXnHXHZz/Y
dL7DIayVF8OdRCLJtG6KbTzdxPnSNFlX7CHYYMg19Ce8L1htpmUD/XUzeHRgKOlRuzEoiqFOwtPz
ACgdZNhMYCs7L4f5tX/uTpezj/+6EeyGzuI9vTWJD5UXxZ4hk5kd+R3x2eCiRqzDeoD5BJVAc8ev
LXOIxg7Nu4nK9XB5TRo3eGqJa1rn6T7W7otkO7Er7Pj0EUlDId+E+Pz8BeSZWvZyzLfZwi8XRe/w
96UBnqcesVEpSznDhiz97l508S0t3VDeN/G+Y3utJVStfyQ4hWhfoJH8mt1LfwR35vewHdVMxQ6S
MxCj8Gesn4j+jh/H++G9uev+sOd0Lxptsl1B9J5yq3JmXD+67T1/VL4jN4TRUBXshWmV4XWKGVDe
ddQVywFv+JNSb7KzyYq4nqA6yr9Ugvt64VzrhtNApBS3GrxxUJ9kWZu4e+k08S7JrklVslElZoub
y7RTKG6I+XjojG279snPZbTlzRLhbW8svt9/lPlken1yNWgs4TJgaUZZ8u8xSe2MuRkVaMfS05cA
U3u4B60jPajtDYVuds9LnW3F8TbHvGbznE7k3ZAQxCDeQQm/l93O8rjB1QFrVXCjJt4wLqo3rTsO
w8LkZBFvgx+2zI+S8/MlzyJiLlxVP1Qqf3WtpNzvL7HeoBR/wZfAJFHYFsIaQPS4yQnXuxxBw76y
8DszzdL8LdQ2Sn35BhM/BwbkUZwkkBgtwAAv4O3cGc/tloHg6ocb+7mZx76uqpbKcEmmP3LVwqId
m6mhlhBrTRlAKLQEh4eWM4DbJ+035QxRpCjpa4uWMi6KFXsw0nhk8Tm/sw2Jr9vwmzzA1rusLcAi
vsfUz3/TsdMATV/UHoLpl/J2OvE6/nDlX55I5sQIBlK6jpL430eiziUpF60+Pgpb/agCCyfM61eG
ie7cmk7G9mcDkomOPsA1+VY61s+cJcVbxhcv+o1+zwCVom9HcO6D9N7v9Bv5TGAVvCOpt3+81g8X
zKdn4a9rvRppWVXUGVOeSltDOWUXcFYtR9v+RFMO2DUuE0LaiX3widkeR/yJ+k/VzmdFFL/y/3z+
h5Tjr2fRmgo9l2sFHofEUlke0jBbjLmXWjJTZx2Otm7r+p8gBZqRpj98+Ec/+Jsvr1x1r0u9Nitd
HOOjSVlB58VA+ld0TuV2eDwZ5i2tcz2uqzPTxTh0p8ozTCg29R4pRVv3bvVUx4cRGToHqIgXtkzd
Qtv4uwsRIPEyxZrQFzbyO2Xv08eTobNzJE7P3euQ06DxmJVmiBE2kWCLlaeW6K3RQ9gVz4inPzUB
HsxNuDelxzhc4WYRts0C0m8FWqeH9H5XuMxT2VqJNoghIGEJIpCDRZJoeewOptdJiy728voACQon
nlTffP+YfzTNru8eBHpw6JYmY2i8untDO/VlExTtvkgcxtaAF7MHdKfWnhgzT+7t+Xu9Uc2ouHGX
CM6+//j/FsKfPt/U0AtTJTN8uOqspaapDElhdvsL3/tceu5pGztbTv/QkAtX32ugK4ZFepqI3yPX
CwApsO5mtyfQfkYUnHsHYBTwJLtyT4rttg79FnvLXe6do2Jvf5+2J3frUrt67nYL2QDiEP/W9nQ+
b7fD4jw6RDi7mr03+K/Jhdmf9/yHOGNaF6FTOnccnJyZT1x5tTuHPvaL1sWgj1SBYrSwSdPxnhLb
a+ynkn8Gy9Tt8mmN0PR2OWNHqPZs4Kry+g7bpeF567e3mZwyO1AS+22mK7eQj6ksDuVbsZJhzwJA
Qar6Rgt93bsmeQ2QMPlrveZvDpX9a/IOB4d4BZvjIgqsDBs7VQFbKXu6vQ0W8937/jeaeyZXv5Cq
zPKG+QnBcj4Psf56uel7qnkWXKDRqkhJIoSK7VEH8Gne5jR2/n+fdfU0JKHa1rmicEAA1tl66cVj
HK+D6e/rHz5J/Tx7Y45q0LFn8KUZ2odg4q+vVSiDrPot5vxO0TExwV6JV6m8kd8bdOvvUNqRP4eX
XwIkb8pJS2BvxJJO5FVWuAP2cNI8FhDWLqu2QLGJgMBO15LDUbpFiaIAglpahLWGS33aps+Kc3lQ
4G0gj0meYu25NX74OspXv9LfX+dqu0rD3rgU2mhAkB9o5gxu0jj5Y9/SGzVew3JtCS6nekPd+8/0
VKZtl6+GcKGR5Esz/yGZZoSGTMyMdqtp7gTWjxF+/DucT6TFHhKd9Vu57Q367u73v7g0H62uHy9E
3qgHlHmA8iEx+Ot3yITSKP0sDu62L1iZHrV6y2s2a2O1P5j9avxrP9yqL9R1JrJ7U9EUlYaDol81
CSuNMafi69qxOJdQUNLtHOOsUGw4lw3Oq2ivHEJyK5/ww4s3iu9VJ8ro2Y8YejI2OYRRP6yC0hen
pL+vyLiSUehpmWtW3hYHPT1URGGkXYS0v3F8vXWLenoXiONp37NqPEXSCe6F16cv4age5eAx6EcH
75yOPHP84af5bKJWuFG88LPWGlPHxyv010+Dg/oSiZlKnmDqZmBcJo+zmtYskYJnDxb4BzbEpfks
/taWhuGqMKPF22GLSEVi9GbYqJ4CALLDoXtHNgpte2TY5AHqZA0R+tVkndBmD0ADLqtVtyBtpbp4
/q8fHq8vTvZYcTDBzDscw8KrW6vVUW+mrWIcETz4o4OEvfcympo7BSvw1nTl54LXv3Iu6q47Cj/c
wS+kTfPWxr6KPIZj5LXTLyr1PNX7XELgPFuzIiQvOr1YEPMjTFwKw7k/TaXxf/nSOu4NFJuY366V
/MMYMzAVe3A5vRuXN9m0ldONNaBHj1mssEbHNuZdaXik+M+L3BUaRBb+HAjy/YV8CCCvXm4NQ4OM
jpzYFXSk/+4dZWRW+AGQymtvnJp1jr+LrnJJCmxeh1faX3A1T5xMlcKzGIM5VjB7j6lmq9C5oBua
OHA5de5SJLdznhWDI2Q9AGFl8m/Wq+RFhsIMacbovO8vHBHn52VJ02TKqvnCefSvjtSjMkUtyWny
bfmruH1JvXID1zvt1qbyFLMUYI6gKSWTrdlCRb8Nu3eZs2OEuU+xxXaNKivzxmGl7cpXcSmFbk8r
AB3WUbSVC0AlqyXrqSEDbyW/X0JHuRAw9J78Nk/aA5hMfZ7fIO01wFs/IaFdMhLq1aOKTx2/LSwX
MFlAnyidqlvUGr2T/OGxZqJDEcWADhjv5NEfDoXFINCVBNZlvnS8gUCUcAlvNZrzYDYvMBMpwoMW
Zge1QvDMTbCjitprWPgivtShpa8J+kFD6vumh2x2kBH+Q9qZ7TaObVv2iwiwb15Fqu8sy7JsvxCW
rWDf9/z6GowL1M2wA2GgCpkn8yAjwpIocu+115pzTGPcS4NdMAw2F8ariJwQBW/7wSqaDXNj5znZ
FYtuVV5b9VyHDonyE88is7n/Z+i/lFfYJ+KTOguFeXMEKOLJc1dkPoXTpAXPyKXVnoxZHS4AsG78
S9CQR6i96cWyhTQ8TwPa3d2wo0AODoz7i40BcJf56jksaKu91xPv/15h92fsBzpzRuA2Y4Lgwwgd
BnsB4/fOXGTGxmhXRXV257gVk27XEnoPvSPAqj8cFNrexjlL1zSSZM6pOYIpUCf6ze8gb29ld4tS
hhZSs5U+39BSMsUyhLX+qLR77Gvxy7/vxO9eRxbh/9yIX8/5+C6tsMIXdBjS505apsJFIoalFeyE
fb6BD+3NonopFnsrdnRj1WPXlom3VGjrhU4XCz+1Sv76YPBcYM6SkMt8NSkVPOs6rojgESJD9B4c
1F/ZgUAC0V9lF9nb0BHuteMQbt0qJRXJzHY6QFJrTn7AuAExElSrUgZc057QGBTns8U3BQkYUq0A
qCG9eAht1CUkCc9ltfqhlP1+MdkKyH/ENTQZmpER/LkeWak5ylpqoiKiCdr0CK3Kcck5f19iR64j
3Y5JEa2xxBJ72hHHoOK1T09GTYjm4NkUwqjSYL+hw/73t/yt2TC9L1Ob1COwB8TfzZ7/7LRm4Avj
oLreoSeHFfBQS7YGQrA1Ju8xXP77tb6H1315sS/1j6R2yiAYWnSgNw9uTj+FoHqH92ibnaxt/io5
/a59Gp+UnXI1H/Kbf6afSlLBkpx5IGXBOnv5IKmNpu6KwwtgIjisR3M7xbvmAITz+8QOw/i95NHY
uI8JWX7pRSQguPrp2/wmv//zg3zdXYUytbzpf4c032NPkIWr4i65fHm+zEoCTMJLkP7gPftePP5+
TZzlkqGp1rf8MEEQCqmOeU2vv8gdqQHEd8gnUX5VfIJoqZaNlNjZ5uTiYfBoyt2QyM4oe0zQl4hB
esjHBHtb1UxONXga6V5LHot0rUenf3/L3yfQX97oVBj955YSOktrtYFbnYsTYN1xiWEMqIL2kwHc
Kxm0lINdsem6giPxEIbE5cbND5cLa+3XfRSxGOcrih8U3hy3vvQX5KIxumJoxIeRZvOEaLVLeJmD
HQ0z7bO4ajpdIqclsM5cMp0zSJMcjx4ssF2PxwTQye+eoYKslc1oBHVhVwflaAFBQqJ9a19xxqi4
Up5oqylP+tw4IjvCr+gBJUAoI8/cJXBi7M40m+kls0DZzOEhr4zmrOtt6Ua30XxiklyW0Kpsj8gB
AOy3rpgxweasN05W29nQOAyTQbZQsRABKlV2W0+MBvSwU7sSiX/0RrAb9QFRW8Gs+mXFthNt1xB4
dGgugHNr8BSoX1yGpwO7ii1BVkT6jPDbOgalw6u7EhqJGUDDa7xnyIYCCLQ9ogUykpGTfSQQOpvZ
CAkXXow6F/jMw9xTp959idMxvFArkUbBZKXDQPgYvBY0rd5gNGWM1kimesEmZC7COXDtadSfL0fc
VHdsHYi/zvBBXuMXj67VR7VWP0qAHItsHa9aAFMRabErepnxheqQMRLAw8GYGc2cTE4oXtB2uJXQ
n/BLOifJXxLMx+4peBh2YD9+euK/HXI5svHkcWSDu0Wv/svKNQ6C52Uj9zRibROrRIApcC5BEQl/
enq+e++ge2lQlFRUuaQJ/1b9/efxqWsrzVrXavegfvf9R4bYxvro3l342OStrZDpPMI9lzeindB6
MjEDD/zFvQLrtJqCwcCjfsYcFUGAnsqd9ZI/Kb9pqQSD4VKW7f1tciuPjreS8Sj35LoRH+sIh3AB
ROgJQZZN48lGA8HBKuWvJezwY/BkkaJU7bJdsp5zgEFhZc5e62fJ9lf0p+wa5i6EGu4CTmLwUd6b
nejQYLRFVmog0vGKxKdNutQc4wcsFPv/9yf9jyv2ZW+NPNUdVLFu9iUVKwzm5lfxSznCuk1LRz9R
x9vGlirsMpkYHkInPefH/hO5/C56bJ6xO5Nsrp8gLzMrSNmCuE9laeM9ji8htuyl/5k91x+kdwNX
pYVXzmTqYWNFsrUNWscmMmUd7cQ1KUEiOV8WQHUgMPTHtultasyDd3llsJnh9D4zGq8FZwBmttWf
sdk3j1Om0tW6ZkjfcRgCZ/Mu4Y0ftp8wv+YK6lc8rOt+7r74j30yT5/Lwp4Ay9HC35R7uSIuNztW
KAVqu3+T+lX5BleknAEmZQ5wlC5s4+DzYDTD3SsPPWka7g8HFmtaR/84aXG/6rIm0qVTWPkV+c/l
3orEaChHLzwkv+Jd+GQc5dyWUOvEDo6x7JfpknSNdYHbkXrd+BA3KP4fJCLFOHMBwic/TvvI3Vn4
RBSW7d+Kl+4jTJwp2QTxHjlgxZSWQ1CNe06y2QdevRkLihPsegQK53b6Mwt0PUBGd51Fx5Kc1fFI
5/YD354DQxExLpHBKF/PFM4zcfZOlBTz+JhTkZPsRjA2CEsiB+lm9sOVgavzt0tDt0fRqaSnDOo/
L03nW0rd5n61t9TPWih3VYFWr8wXQ3tLfAQ85oNBAZupomOlx2R4k8yjL8vQk7UHPQQxnAvJ3gjI
c5Pak+YZCz0yVozVkhwgpXKUx/eCCNYxQmYQlVtZJzqxg+XuWYR9Fp9ZuqlRecmRPOvaXUW2r5mv
TVZOuYXrknaLlP6DW/iYDsKHlh3PLWqnJZF9EooZAv0fJrEmE+UqJnCetBEv23sSSYuKuynRZDaA
/TwVJVCSntnvYUfwXalgrlWcXbg1g9afp3GCo0Z5yGpzJeNM7/RbRQpp7MLLRcLZl/VzJndPcTza
YkWUZvJed3cXBQY5JypzcUzITj4SFaTsc0GZN4W/KHmoLYbcYWnQR0BGNxKg5xOGUABHjtbxCLkQ
8I5A56gHNmMUxcJDAaoL5sYQBbucUGUmSkhidUvKoChf9vD1ahVgYTDQ3iKc0OC3CSyjo7QLpBb+
/LDuTfCYtbX1Cd0sKicUSPYTPgxAh2G6i1psO1J4c8VXEdm+sm55ER+lX5xaC7l00Yo9drHyKA2A
bnUEcJF2kNmkCp1yo4PwFXhHs/pJOyz9z6P37dFkL6HHbIGy+0rTwHrXtqofNntw3+vwKX+yFt0F
IkqdO4hMKE2aOxGznDjKV0pCHd8S64ThVJBqs1mH0fiDM2zbwCd1WP0Kd97gKCXc8YV/Z0gssDfO
1IN4SIUZf2M3JQq7WKX0KRnIUwvdspvyiqi3uBHvQZGnTZpDsoMSOJz3bmW+oR7zQOlHDWFhxEBN
B+rgRIid90aiWD6PWzKt1hXISpRyMlGqV0KMVKdXJvmPYi5UVEPsYuFH0q2jbp946yxaWvoGkXRF
XFf2GIOFNhH5rDD1euNGHpZlMefTFyeNX4kcn+QmMktQAexEGIpPienkumojdQ7mawm5sm6D+KcH
lEE9QhndHLxdwSOhTfnR9o70caLhWi6TQreBHuIzGqDP/DX9pB7jdgfVV+CmfbReyHNfKLCmwX5v
Qsidk1hYhBYum7ah2DRWJue7PBNJjWYeQJonxUzwTI1JFCeo7imcgu7MXl0+B4eRaUhftgfItJwb
BX43QqrltLS8Vs/9gl72Xt1PkTXod1vFll5Ip92JwqQWC5+y91aeioeByFmFREmq8dkyfwaVjy5L
IJoTGP7EiSA+2ePcuYHOp1w5URR3ZZqF26KMAvqZMjXPnSRyxmAxrhDjvEkrwuLQ/h7ljvgRhdDH
bp+aeAUdQoWjCM6cbYQ24qVy6y7MV4/RtQLogXaWHd9CcaZRzNwCLuG68TbJJbl79zoAN8WDOmfI
Eak4qY/F3ccuRUX9hrqLczRxWEQs5MeKknI7IkN/m6yv1zRbRydeNkd+fK50u19NSXWgQ8CXwfOX
rtGmoQTi/fIjlqkjzXraVxfr1r11e2O1BmO7EvkCd+Naf7emKIe3alYei5OyUhunL6ZIB/o2yEzp
TC1iqiHyksMpRw/rJNsT/E10VJI9jlyimXSdGESn6ISETOzmODtpFYmXkoocET5iiHtzGg7wGUEW
qxduDIxzJcwXpEiGjYStw68Ohc1zcLdgduNP0ECO4WqDYGU2as5axFGIVIRJiB8L9sCVzlYaCoZ6
Gx/HW3WJNlawoMDgW9NhoeOik+1Y4iMALOYKvIUfwhX3zKrac3mOxCBcoQdyxb2T98YPJBryPF4J
sS32/AOEKR+b82eMougMMm7Y80O0a3fhyELXkfHph1XTgAFbwTHmxnGGaBukNVSm5gzAGF+hdDVD
qoOZtb0Z5GSki2SO/o5lntfYRPPsNBJC37wNb8lKv+cP7Wd1kN8baSXSMH9KkhncaKWdwbik11kQ
J/kiTeuIec9bHv197i51eVmQSaChP+DWcJpl6NAhfUtfwaN+Vo+seOMTwibdoRlu8sw/uHyv62ov
88kgjgG/gw5J4GEx5112TPfRDd76K/jMvFxyXZluDZqTHw3iBiRYIRu+u554Tt9B5CdX0yfNLtYj
TxIyLBejSuO4HYvqijvcRI8VbnlyPVJglJUHRgjOsus03bymJYl01LNZwGKLM6kdkhUuOuKdS2zw
ZTnxmSWSiE+euniBw2EbzZWtWpDYCTR0Iz6zVvkPhooQkIAl45g/qHOekwSrUr3mKiymPKAWRdQs
ZuBva4dUsiMyjuFLEia3AJ2wGXYwFmfcT1MChe0tHyRGyYQQvkhv1Qv8Os6K8jngesszH040R7c5
g7xZSK3wlL2ox2Zh7niu3Z145sSoHruGGiwHgp3Su3UgCLuvLec5J195D81T9NI8DGvjeVgXC+1e
w4MsAX8vK9o6/b7c1G8pKPn85J+sV02zFS7LScYYNAuBllIeXFTu/Y32Lj7VJzd3pD1gP34AxMxn
6Xl4kva0AuNTvOkBdb+RmkZ3O3jxXgDbpejSIOVwmT6YC7GEgpBXD2ig7+ObDmI0JrCUsnIDmvhg
LoZdc0YvfbBwLRE7zM3xKc3tkLa6+8j54QEGDFF3IAkxF9icbmUbpBY5L4/irnitHrTnkov9HDyQ
KHhInhrOqWXqAFVkizjKi+ZIbBZgim13zQ8IMw/Di3VSUAa6M2EtI8y2CMpCi8AYd8k+TY6jE56I
zz361PPJg7IpHlibD9UDSQPQKlfhHpLk6hkdLrQoaLFOvl/RVHAmCeUHHU9olQAOKK3ZZ+bFQpyh
GiP4JyU3D5PYiWw9WMwkXXDU5mBEDALL/pYW/o2je85CvGjImoHLvcGsQ4le2+Umgn35lvIf4KA4
5TI481XOdiFWCI4rHAC38s64uyTa4R0mBqHm++AZvEg8aWxSpwT5/vFA1PU8nQevGGsXwWv1ZGyY
sjjhSuYXIX6chpvgKK9TPgf4TPNAtIHw2dymwqKYFJR0/M4ZL6BfszNHzbf6rTnrW5q9IlVFNwtB
nsaz6HV8916zJ1Dp4yVbSHdxO97jzXivzu0lXuXeAnz9ylxV55oghHLP7IT8sY4fLnir+I6lnf8y
WIvxHp3rO2YbBIb+PQBVTeNn71/ISlONWUVuC5aFyKaO1e7Ja34w7sQmcfEMTDtMRVxnvLsvCPfa
NyWz035GxTj2s4yd4qMmOgFsLzUIxkIEsmAreDAveepwPUuLeTBCbRsRD1hHIV8gVdSv3HHdsfuc
BJyqLT1XT/kjgRCXKYtv2IZ3/8RohOkMDEcnOvbdvGQX6qfJTX3q93GwgvNuvBu/v40K0v4jg9Ju
ra8sIBc5JHemqM2arAiuWrc27sFLu7QKbvkp26ne5wA1EWPa5Zu4IiHSGd/9rb8VNrib5upWcHht
rbPp9NBPuCfn/EJANGucP8HpqQbRpsVvDQMMa5e/EYlxd6/1W7mZfnb0ki2qs3XnGwy3qmpr6L+5
CwD6z5sbNiLGHkiDm3P2kM77CzRD9Vqh3bnVHrAQu9Wc9i35SD5KeiSrgehYwjoyhr0OK4gRfvaR
Y17b+xRt6b+JV/WK6Uu/uuJ0aVgsUL82Z++j4w+dlEu+cW/FOToL63RfXqQLM1SCP95KRi+Ocudr
vLRvzWf92L/p7gzTqbjoD+JMfJJBSUQfI585vyQLjRnUyjsyO4Qqco/vwQJiCGnd4/O0xKQn+l19
RFQ9LTOqQe7pW73MYfDTym74i8eMh4XenzxrnvhS2mcz2hUPvEWeuaPVrVqVu2JeHbmyfCQW7ut0
e6xc2CveoqU9RC4mFANOoDNj0zji4sqVmkOCcYIjEX40K25ZuYRQyb0rr8b7CEW3wEFCSPciJO8z
nHMNyeEgaTIBk0vjfenfLXgLK+Oz4av27xH9zZVybObxTiJ/hpCfJ5PAPsTo2XPHaXs+TnsWYT7S
mnp274O9PbWEAWOLIbb8saUT9UTYwdGfT+kpZGTCiXZMgn+wrs2Z5C17x2KzH9CXMrGD7yvfdO46
eVUu3TkPITwTjC630ZzLB0Clu2Iuv7l762huXrxT7AA5Pnpb6xiuEepHxmx8UD1ajDDT27tC8qNH
UORAHItIBYdY4LW5JdfhcSAlEMnAvxvl8jcBytQ5MfHvMs1SJNwnf7YHkDcJoEMbEm+zg6duvPhZ
5b23NGozj86RdE2I0Rk0poiPgrUxsPgO1SOA1bIFZ9T7ToX3VevYpNNLkYQLlfs/TJTzv9/lX3sY
//dNgj79802ibmhVtyrJFudcNkQHrX/MpT3Yhv+/l5mu1X+6nnnSSX1RVz3FzHNrniT5FFTLLP+h
JaN8G3dpijH1qpAto/vTvtIdaTLorSz74k7Ctw3QY97KPVDvVRT285BeTNstDCbf/d6LHiAKkzzd
dEuyHFwsjQbYPSbJJs10fF+hd8x1mVXVunetsXEZM2bpsAtCTs4ECgsPbVNjaxB2vyJZPWi1eQQm
jwyFfUlapIa2/vf1k/W/fFF/fLQvzabBj9tYDWFxyFHtTADYPmVTFKtDmIsO4yF/CiC3RQRgnlxt
Koy7Gs1sbaBJm7FGWIs2PngtR//kmawFv3gBTvAYh6hNOc8bb1p46Gi5yHiZhIsL3yjjLN8uNPbC
qIo2momnEE3J2LBbhiQBuO+e4JYLVCqzBMh4lxc7ORSdmkl+IGcvbajuxP5kicShMzjz3fdMpd/n
vgeK/tzl49xlORj9R00KZhadJJkDIlIWHVwKTgmZ5t0EA/CGm+QSBNk+d6KNg7zpdtAJG846Jkls
6tHkOIESzsv7lxoiY8tCM71EgivGH7Z9EDqgWXIDRpNGLwzZgdZP/ymct0m6hFixHN2j10mbhJOi
qSTznlGbYW7GSLIDxIid6mONQDqi4slolXkOiCaJXDvhbhlob/bE1moV1lxlnvIiIiImi07EqAyP
kM2Y68y1SCIkNaPmx0IOwsBVkMp0MoZl3mkOfj4Hu5Hqu5LDI3ybkXjWAnWxP5nA1H4mDHd9qFYq
rP9UJdjhoIpvBjDCVuTVI+R2oUssKO8mpOnczniqpOriARnSQtozuaNCmoWswr8akigiPAPTGwlC
kz8AXFWHA5eDnKv2olZx4JPtXIlWdYz3I/KXYnUaVMqR8lXkbZXeeIuSftP42oJ+TXWTmAFZnnst
s5Oo18+jXtt+PpsYLXlE18Mol2BYYOtQQRFYxAhH4rybui58HWnVK53j5/wJlS2DSaL85EXazqvR
idAFHtEqm1hMgnpAwVPbt1FxPA5bYbWMTSjb+JFxr8ieuMrojkjBq2+CgQF5UHJwacyVRY6UuSqs
lR/gCmeVUTinuwNWEcQYY4GNuBp2qQzSrcJtHbwn+mU0FZ4MlMDlvReeLbogNYcwTOZlVs3rttn6
VTiHD7oxuOqi3MKKX+SqI1feKqC9F4393BSStSBSDyTuVmfZ7qZQnhSjoyV/tJyfuOtKj0mouDCz
qykDCXfx8GS4KjAs/bBaTE35L53B36xXEwa8ivnky6peVTmUhj4WdxnybqEH/m+CHcrUU43Vx+f4
PxoApLFrgVoLoBC13VtL1DHPlZ/OrfLeStWzGfLIK5WTsrAk1SLrfxotaNOS9fVdsgJYGmMwIji+
BiJ0RZf1cuKJD7SrBrJpfUjkToFqiQAQrnC61djDGeceq3cyk6HZ1djWlA2NLqNl0jwT7wgJOHTW
M1XheDq8ensND28UzscD41ZTIsnDRg+E4msw10XCsEpAhE8u5HDJSfz8pPjNHvRF+AYUTuP/X8O9
I/wkJvitY/7yMWG/YNaeVC3888sExfSHJmuboD+5yVZTHxtCLKR1oTtu4gBucOEHv+fUU7JTSodh
wIeIs3FhHFkrZnrnIHQkA8jYKqj63+jL0i7SHDopo/WkXrhM3ZI+WEP2qbiKYfs/tzzvJm60l2FT
zSHmY1td6lRhdHSyVbtiVmUQzguX7R2xXitf0uosIPLOrVkLZVG/B0CrswOpvCCaiufaJ5WDrYYr
iaKPaMoQDRaOyXwTFmcxXEb+mmivGA1HjGuOThbsiHlZ2Yq+acg1IUsvXRuwnmgjyMVpJM4+3VYq
6+LMUE3Hv9XBU01Y8CvJoAjDUFgMe41tpr0o2tmKD6Wy5zDPiFksTrgO4VXAxeSUqW9kvtqs+aV0
JzGxZs246zsTxdVdJjxTXVLvmVTNPT+qYI8Yn0mp5+7WlZ3JWA59m/jA7WAiN20+KuEocHIhjZKp
hwmLuVuPKS7Gc4NImYT3a9MuzFv12Q0Lt4FitBgqsnoAP5w5po7d8t+P7vcKRoWVpGsIiTT+LX5R
V8hlIVh+UFkHxY1Ru1GxjxsJEyJrdjowEPrh7vzLy6G3wkElclOosvKlLuvzSlGT1qDk129Q/yeN
C5nUnNoG/MPRD+XZdzuRpk5qWZHxFTBqw/jyJFiBVHedLEDRtFGRo/4JrwkzQEIJWajhQKK+FH+A
T3//gKaCxBj4lAVzHAj1n4VnWOrCYAyhe8i9d1Be1E9BtjDh3qJO0dSHf3956E+/LWl/vJz8ZeEV
815qVBHwsAL0XWdYVQ0wjFLTruKzri6Vh2hEySiTvZszrexRXZLAZTwk4etgHeLwICKv1DzGGAp9
RXnTYUhzSYopDKL2BBQfhL9Rp/tebifbZGTGlI1cSvpBw9VksD3SpfT0SeBp4I3+ZWnCHDiV7crH
DHGOYv3yYo/6UKSdISHyhm5XYNpklJFHoLZT7KNdPUur11RK7b4mCz1mNzjXqbdsd+Uk5qkEzTaQ
b0yiHFt1NbspPyV0tYHyqPXFKoyuXpNzOFeZMn3k6VaHSIHqJPb2A6cc4xqput2waffDzXAPNTNM
ZpeALJ5969AKCBWC3slKzn1soG53rUinyLvnIH4OdCdk6ItERNWveraMwR/lpIFygQpc1gr9w8fI
1Baq7+4lsbDbJnQq+NceXiu91Nei6a2R7e0U7ZfXvvm4qyLmYF1qJ5GxCDDRt+B/TEI8hsixaGO3
JGrX1doFoeklyVLg1E/qB1bHwh6Ta8YeNF06DTBiWp9S6yhWuwoszilAHhARNVTmL23MGVYgj95t
5iKV7RholHFEEybHodWXAPbmaUkjznwKONSHwjL+GEaIqgJyipJ6VXwZ+RCqawCEIKA8Zi7bf5iD
Ph+s4uDm3VEXe3CE3SpLsp0b7dyXfHzXimcR4KqPnR/jbPee+A9pQ5M7uFhweFonZ1JIV7WW7FRC
fYC2swiWGb1SMXtN/X6GESGLHl2mKZmm2H5Rg9zKqIDNa5p/MvdRoosl7jx+pJ7tzCB2QvWpQvwD
iBYrg/mkxKuG6YtHmRzUjBJW0bCTItpDERJHnNbFWmw2QeV0+avqW3OOuELtLUQSAeu5IuR2icu8
RH2sbQt5x745y/1TFjZOOYRLlcfWbJZSxNavI34GGoWOUhUPoojizKdDJy91+h7p00CZ6xPiEzHW
i4f3wbiNKqyJ1tsXunTwmOmUyVUHT/KrTM5VvfK7i94ss+LYqpzvjMeoehWyT9+/a+V72XjzvgBG
i4iLDumQU1HFhOgsXebF7WNn4M+HLECGFvSM3GLQJyKoAtsGYd0rj7qytALgQ4QGpb9SYo/Nh2l4
rWHNA1vr/ZKtm4ZrtjWY2XDCuPTyE8AjdTinpJQ3+2pcMXPQatHOq7VQ7/XRVunaVDsTLUzwGVLk
iGQM1e3q30uZ+U0DOYWdWgaBI6iiZII3/lw4awGaRgedc9vXZDNANMX0NJeK7CXlCBxo3gJjkCMt
SomJcfU+qQBlTdhy/FKw/0wNDik9kZHXc1IBt6En0EMtx+KsUjE9jtSYUcpAsNWsr3IERKtSjGyr
6EQkXzXDF2vNmCzPOOVFN00DmGc9NlX4JAzK2rf0JcoCWqpYID2Hr9pWFMx56dt0uEEHObCfY4hM
1XP5+9BGSniGw8ig5C6pZFI52+tFcyjybFdY71XHFDpxJL6wTqf2JLvPq4QFfEZyUzrBO1XQkINJ
5FhNNge0Z147NazphVfTgLQ+JdbTv6+9Pm1Kf1aMJnQf2hcWDEfxW/k+yO1YdLJOXkM57+VZ8qxW
WF/txudQsXdjx+9g5DlsFdaLdRvXzbv14j4XdwKdOgEO0Twxl1AcSm/G6XuTOv4ieEp/Mdnp4CPI
s+ylXtXnZMOw4wjgGj8AbYFeXfDJzc/mLt2sR4bwUyCExQng/WqitMK4qc4yp70322ICLX38+xOr
0930/RObyBgAJVoo0/+82zSx9OWWXI6jiplHKFfSWJBSjQ/aJ1yeQZ4RvUo0RMMBZAF0LVycZXls
aR6IReqQHBKSIaZRwpt09dIeoHX3UdScWhn3ec1TVRxptwmoCS2BMGzpPR/RWVVviYaEsiSq5bVO
r6ORLen+QLQKVGPVdOAiMl4leYnoRBvF+78/sTRVAv/6xF8KPUGx+kAYq5DsRvZ6WNjhY9UctdSp
mP8rox1ozyrOwOSnRtLvCvLLC+souUSRDEsNzeOXB9tqW6VWzKg46BftHO68Z2HXP8QvMZotYnGf
s1/YQg75ujmM6wgQ07hmur7NF/kileghbJtLf02W7s59cp+YDLoP4gM9h72+VlY1v0B6PBIFYasu
rQVau0VxaDYsFMWk8gCr32+jTbARrsEK2drCdBiqH3BLraNNQtdYI21aOircbySCk7IMG2GY4x1c
KhsUDPmMscuKeocTzBTCPDrmMl5raDmoKeZ0otfkLC7VdbAPmTrHSNC8lb6kaYrowZjjKo3Z0Fiz
5wRJ4fYgYHfLikTYNYGCdkare4qLZ6SyTWCigeS11lPCNEcx4uGTLRnoB2HN6uu0mwbxGTF19RK6
WsDEIZmBNDmJ6/Cmo59sdt6n+TLs4kPGbyLyGlNOxKKXrBVUf6ldrUD+Lvt5t6ZrR84gQd6LfoMk
8aEknP0gzVXei/GqHioSwgktWqEp3P7M3fwuoMY3xiEDAbWON+Brr1TQqmxIhFY71ExT81WHbBge
SkQ/CMTZ0C4VpM//vue/Czn/fMUvt3wgxm1Kkm5zwNwy7gTUCMkStkco/XCo+YtilBeSOGeIErc6
G9mfq0llZMFghsiweqw+MP78uYW4lVuJcLRg4cu7GmsS1COO1OYiAL780RBEjsRJ2pADGsG6w9CH
urHajeaTgRQqpGqPip9M6n85D5k6+i3qTtESsb18eZ9Bm/DttJ65hTrpNRmAPZ/Zz4JOlfDsY1RN
5hW9M9pERf/876/C/N4h+vOlv3wXWt9ZXtrK+aH9KLYdzjAFuQ1FLTISkARnYWu+5S/+msruU933
RPLCd3TEk3W0zoiOJ1lncCjX0SrZ+DZqccQl/kL97GcMbxgsk045894nHlO8SJbVvb8ac3ntbfxj
SE8ZCG60928KTs7OpiEBaKjCdQ/VD+USAKGXcC7N40P02h2HXTs3iFEazgz5mN8hhLU6u7j++2r8
vtBf10QNGAe5O1Bkv8EK6joUhqbttAOZJL0L4PBuptea2WH7SSzeBJcU6UN4bARjdCNF8oeX/8te
ADr/f1/+y7mYKD9FK4wA+Rl6b9PxKK4wKRjzAHkXRC95KSI7EH941b/0pbgF+MT/A4rGCvbnU9LV
ljW0eWge8EdY1YQGcxXUX6vA2NZYCopF1CANVzaxuXeJY20Wo7/C64byl5hcn/NXMS+lB9M9izqm
rENAp6feW96SbYymxVidi/JiZGtT3zXBdhgOpbhMcfoS9+Q+FO22jR/Gkd79Mao3lfpY9k7BFE5c
0r5LkMVk9PEcypmWpNlolffTXDTPtjRo+mgLUYhzjw5L1PrhqnwHxhFJgpYSIgG0OIMC7M+rgj4/
0YM41A549Z6DaicQGo/QBbqbt1e7VYjdBphcqthauRQHBFSRUyDSAoOjtddu2Ff6ttEcUPoGyKxY
XQkcFaP+RTd4fNq9ZGGrnKbv4dmLOcwdBXQTuYx5902u91K6UTgQqivKnJpJ9wh2RBQ49s098jam
Pj9uSByfjBEtAYPephnPo7nMAESVXGJpnuFSocWuobml3zdiECIvswD0Z7zK4yIRF6WxixFXwV21
SXPkzC/sYiLVEbiqNiP+f9/Xf2mGcCmJ/QK5Ddb5a+JTGUtWZKiVfhjDnZv9GnsEm1tmgJaGRvYH
Q9D3PFG+N1J9Jg8HadTsZ39+b0bWN3WsDfqBe1KJRLs0sB9BNsM2tWlkfRUBhOJmbgphFqhAwqTw
qI/5KtdQyRCALBDvLscUnTWG2n1Ntq3y1pYR3YuPMGZ/p5toNLgNvXvRP2rV67+v1Hc/9/TuacIZ
3HYsBda0df53PhpmQ+D5ubU1GCRFBlN7xhYREEpFfmfeQX7EKPhbd8zOP7zw3/bk/77w9B3+54WF
oDB8FT/mITSXQ3tJU85POO23ZOTw8PEItpYjBWvX2li/iDgQjY2prEiF/X94G2CQcbRbVKTyV9aO
khQud4uoHeL8tRS3yrhIxWUS0M3mLH7sh30nfATTeIhNw2vkWW0sdeVodNuy+AFl/ftG+boX0BFV
GJvQgOUt/XlFNOIc3KKX3GlZrMYj59Co2GGu9wklSC94J9N4LkuPjWRLxhxze6n80LL8y1kI4Mb/
voEv63Lh9kFaFYO5beERtuIppC3178v9e7Lyr8/45WGRk7bscuSTB+ZvqJOVRcSwdYX96QiQcEk/
fUncQYbgl+pJAU30DDQrewy2TJGEGxLX7v5UXZDlFnd3jbzRu5e3PsRT1M6LT2EzvnetLTtoO87y
7mrOjGfpIm9zeK+b7jps2cAFQPJI1xRbXBhLFx2O9jx5jIh1RZyL84gUYm/ih4Hd+fcnl/9W96DI
EHFz0IJm6vTntyv4Wk3ChWscMlR25tKqlwVWHixBIIpQyVG8GA5hx0L9FDerUdmHv7JqY/wfzs5r
x3Esi7JfRIDevNKI8i5C4V6EsBKd6O3Xz2IOMJ2hFErAoNDV2ZHZKYq8vOacvddGIhIuk8uqJWYP
3lV151D2L+CY1x/MFTtBWYc7f23TTU6xrneXxFiL/Yzjn1H50qOJ6JYryg6ptpURkWtoV/3BWOey
F0iQnFxZvsdsGveb18MCl8+YuELtx/yzNv41GSR9kkdhUHMZsWv1a+rlFhypyC+R+HGjaBGh+Cmc
E2FD2T3a1q2P1iVLUqnU/5uVEFcXFpJCNBdpshjquZSwynEWknd5ckjb050X4F+/9njD//q4q+1v
X110sSqLYa3ZotfNCEV+OLFDJY/ByQl6owu3L7DdITe/M+HK49/8zz1GFGTiAQQAYVx9siFZVmkc
A3y+JkV8jZpLV0ygEmmIJpXamBRVBnNxlRLSTnP2YtDctlPdMY902dj7vouRCJ/zWckjurNoOy9+
gxoMm34Du6CI7kzMt5ZwQkTGbg1BfeI/vcugJRK5bMJNA9LygvJaI2rq2SAZLJzfbUbdfg2Ydg3C
tbGz/DnX/TX+dIF9lyoZ+vqoLvJye1JByfrpQAOePoPT5A9Js8vLTViQab6UKPYHsBmmF+1OG+ff
nG1wQSLrEKVP9ESY539PEr2Sd01xTus1GV90Ux11njA1ygiGH0kAGgRHm2bgZRAQvV4+4glwoY/z
JjiIr6ZLaaDb6W43t3bS7jj1s2nuKitxU7vA+iblbDjok3gdgtMID8LXyGmrPquJiqRX/WjddvIe
zhU7W0L8lFDlHr0v6UF5QNdjC77yA0h4UsKYLvC+1c/CiPH97+nxz0RzNTqJHiXAgWmAB25dfXMz
FzvjgohoPaCiA5VF8h8Y8RAgyTTG/ofm4xxM0HDV+aHXKPNXbw0p67k4PhBSe7pyG4QvdeDHR+QR
xBgcAtq0yW44k+hK6Td6rUnh6+QXATWmtbicaOZf7rzbtxY3uEKEKWqSBWjlOouiTM9BPXRVulZX
5k51Ans6MT3LVR5GnPHk7JNgR0aUj1n93fQpcU21af5tvga4Zll95tIUYajfMcUuuoX8Zb5mCyqp
xkp3k0PxAb+PdU7xz4IXbEsSabF3ob2uvuUFd2oQUE/207VPk46e+ZRHlG8Io6fT6Y/JviYwzcJV
7jy1G3s4zMuyQTK4ZFHUu9ow0AeD20wK2zoNng0cNvWG2aJJHqTg67+Hx70Puh4d5XEw+lowF0n7
fsnnpI3nwd7o53ejc25MO7++0dUkKQyxqdZ9SMVN9bCc5JpGa3PfD2sOyc7dtq12Y07mNddVkzuo
wfkfeyF/zTtKfsnO2cky1gVK/6pk47kpyhX9HU31ioodry8QQpmaC5EQtE4bbU8WdGrBmmpgqehK
xcdDF01EelfUOk1agZA+sh3Exnw05Edz1fA1/dGiYxGuDUK/xFcZEPfAcXqTVlPgvkEDWnjYnqQ9
9Kq42QjKOrbw403oZFTDRqjeWYD7y8aMOI5qa+zlTlXc2RvdOoSM7AmVmpRGYeD6xdGiIJJzsTov
UeLF3dagBXLu5wpikzp471TAbSp0alW+97k39mS/Pvdq/Jb9cGmr1DhvZGxWEsq5/vRSWG/06hUk
Vf3GQowkS26BASG8M9XfKsH9+uyrIV1WRRTmWmYinXcayQ1gOgPEBllSr9jqU6AoW6I+3dOdbcCt
ihO7T3QXEv9C5nH1nQ0rK6wcKchCNNaNukeqmTQK9xnRuaYwsjBgritll50R7SPUyvU75+V/CVqs
cX9fwNUXD7NYPVnyUKzFHZ0OH4MidAxK792RaXqavGePYxh6NzNyX1hre+xwQBkvz3C0N6O3hFa2
MteInvHIFSWcoFo1B9wDD8Oq8MmePHo0x+89q1vTDy0LYgHHqpXxR/3712vahlkqkTNkrC2JHtGO
Wh27Ah6XFe+kZMryo9GYUD3o5Wo4iVGzm56h06u+dx3jrbleJBF2c1ynbsuJ9Wq6uCS5pBeaZK6p
l5k1pQ3nZC0V5RCZXlt7vNZi5Z1aP1QXOvwEYRoUdwrcfwA0/1zBqKNBtqOMtZXfE1bYlXUSWkQY
U5kobPSW+VO0Fr0RLjSa9XBmVh8oaqW1uIlm5/2QbhWSDn4MR1lnHh7L19aVJ4d6anrmXnoQd90E
jAIGQIJQ3fID9YayDZ4LssTvrFS3JloDRNI40/4hs/6+bivPFLONBnMRNxaClk1bvAXnbEpV596c
cusZGSIRKWMc5sjI+/1JTd4EJwLYzLUG5GHYwMjrw8rHcleGW9F40upDHx70T7axFiZ7piBHpc38
38vlzZfcQPmvAdPW+a+rx1TojNe+1LgIY8a5cqi9CDWXNc2Dp0yZQY6PlOUp2nfS4iLcudN/gi2u
h4ghGQSHjdtp8t5+34BTmwbSMWUXRHJw+kO81KScSy8azj7a2VPdKVfCOx1S7LZSharZP2eu6fZb
fZk+isuSyiGbVZUKoTgBeDQaeoqDQlt4NLj0dKTu0RSMWy83OgNGhywj2/gzX/31chNcKh3rPq84
kWGFc3qndogphbYbOi+1p/pgJZyfC7so/hf30QZ3vGHsJ0+YPR6jdedetrkNMx++Cdqe+dmF4+1Q
cw3tz2FNMRQFIj27ubopXR0oROd0cxKI0bAAO8mXmOxm4kSDcZLPDiQEk6KCUdSOnR1btnsJ5DcX
Wqav8VsSnQPD/PezkRQxkYKC1xfj8XF0aVPymGMbujPH/99e7j+DgK08tSzLhEx6Ve2Q1FoKrALl
v4IJGsuCTa+5fjL9YIIoqyL96+wgvBXPjkaIz08P0+MLNAANL+FRRVgJzIVAgDX8iKVeucEbnORZ
iwSG9Ik3na6wjPTHFkBPoDYjx8A5f1nPARal5zPkPGIZ6KgJthSOznWAnAtrr+XPkQ9MUHuOH2O3
RNl0mtJ0mZWNcyE+BHdP4bSG374MXrwSp/UyeQV8PebwvCYPAFI7lC4gBlRfRpDWrpSaPXVaT+vA
7V2D0xHObE98ITLs7fLeso1B2eByGLGPL/mrcpolRHASHo5Mnc0+dAhoyxNE66KP9nmNoVj3smW4
6jbd+vSo0h/cW613PhikqewM5c4x5RbByuRU/b+Hc/WG0paRrbI18zUGDL96rLbiqvpq6ZtHe9Ty
0wQHb/kyElDijep1D+J7Nys2xrRdRW9MGC6tBh+roMsOedeuM+LieMa2au8D+6PFxrljOUpwRh9p
4CNCm0Sr13AP/tmRXJ5hvImg0nKuf9Znx2Uz110ceojUP8TXbCo+JMt8uW94WNg7Zg9oqbmNp2Uz
PZEQjxqOHnzhFdNPAL/EgwA73SwFH7trBJ6JzMSN5aIX8s+PhFYvMIs54epHA5sGWV+ZK+/ZHNNu
bh9QEE6oYGCqeLjM29kcVskGlZYTAkOIV/JCIrD4o/keIoLaPf0j/iZ2WN0DBMH4N1F37Jf6feWC
mHMWu2iDa3WJCZstuNO8QgL8HF7UXQT+hTLi2TPe+Zuxzeq76hDPAUssmu/TJLzzxv2b98CuikQ/
erpEYRMUaf1+s6NQrkNF6ot1O8cSZ73IHoQ/DpjJKM7OkomKrMYuvkgWh8S+BAT9fvpKH7On+gUY
7jZ91cHDPNZbuIv4bMg2AQABLlK4w1SSb62OY36CwXFHo9BytToetahV0P72a3mVMof+sIMA66PR
AE7siQVl6uPk4RCHcEmZJ3YIl5kM3oUHZMykO7upGy6A8Zb971qublmf1mE7WK2+brQPLS7dJNxl
yTKSZxcZ0Qfkn4YGYolAstyIypvZvaX5orxoOyFD/C7uii4BGiNPLj0wgIF4gBovAKahLqzt8Jjb
qSLSFgOvGcVOL+ErhElrobYL05mk0vUfSImQgVxlzeQslV7bZhA/Tp5eACvFXXOh9onE0TCJC5Jw
7cNFRyprlLFz1OjRls2Edo6TVi9ncZNrZyer7qkEbi2Mf92f6wyEU91qpagmqElAQKVvHRZ5moWn
Q3nvSHBzu8JuYSz1KeMZ8GpZkvMuj8BXJ8uLASTyiIR03E2Gm/yAVSB5FMtpg2ZbHFUU2Imse2ex
W4f+vz/+arESpN46VscwWdKJlhpfB4SVPgfWQWyfhHh/Z2t2S3HG5uh/X/Zq9j3qSRPWmYV3zyZ5
jsQPVIXUfzpXdKC5wIyw+LkIL5AkKv75eERr5n1INnS1i/sxbpdPEPxTh4qYI/DGYM3gPyOOIuB3
PklOgVYlOWwvQMngubZf18/bx9L5SJ19Zb96y3EKFSe9O/4p1LZLADVjzYhgPJIkmK8HB1+ufYjc
n6NzdNzpz9l25qH9njkPR2e3gHfofvW2I9sH0X74gaRpswrbLzs0RtmaKZMfcDqASj15WRzWr+8P
MAK4jN5+unMrxzt1vckwFaoGEluacfP2e84LTghJau1Sr7Nukg7TPPXNk6MCZBb94ugpVDngJ6IU
1e5sr2+OF8UcT4Jjw/6PxOWvHaPaqydFa8aygb5o0zFVrTIm4fHBYHcR3PuSN2dMlcM61EmWcvVq
xrzktaYnpyhZqqKfjWLfS2kPun+SnvJ2JSAGrn0lHvu00Pj592Vkzfv/faP1m18YWLJGq0ijd3B1
nEj7um8LKaA4G2LLEgdXzKgV9+DckwX9YnLEQR6DOEEHGUl+UGNnwRNQpI9l8XEZttJlc/5Tv43E
0o1kCaEk+I5ZXb0ExlRCc6HGe5EJNAYWI3SOFkquhaA795rTAjsnv0CdLoirTN41x+dT90wNSzEc
qlqStlJB6iswNzydbSHYtW4gou0Ml2tH91jm7yCIKff6Yic2vmAui+P+eN5QuZcoC8fF2+n0iubk
rirgVjOXTguALOp7nC6uocJmwwmxpHKKc9Ifhm0orPrTLiQ1U5rJ8Z5nJaYb2mqm5SviLMvwz07+
+6H9i0sddwSkSNPYBg/MHvz323HKFSNlujwuTmiQU5LLjul7pKw7yD6l+dQQ5XCc6LRLcVR1jn5B
56Hdy3CQbh27x3qFJJFHrjF6f1+DJbRdJl1qEyrbQ0Q6mDjvU18REoqU77RzrBAFF47PJp7JS7jV
w/Kijzifs3vnXtzQORlUnYheocZKk/HqJdLSk2wIBDqtedZ0OhmktJSa0s2icSBJ+oLCCd31O58q
3pqgCKdmQTNQBP6zrtWmkGlCUhnrDpc2jCNGQd65lAS0dFqgdItcLV4yg5w4BZNlZfZkpOWdnZvn
iS4z3Rvj1b7o6aHg/NHVP+cMmt7xSz3u4xo0qVMUEyOaE13SDY71za711DhYHCJzhULJgEVBAmHi
yaoLa4g8nym+OV4aKoxSP+uI/7HmFHdHc0mFn8y75BNT8vBjy+Emi57Keqtd9rwvcXaw6lmGhxil
9p57VyN41SftMIKmApALGXlIeHxsBYBq7ppI5NNwGh/fDMHXKCefp0awECAmwG9sFrFu2dpxrzes
Y1SKOHdX6ZJaVdXNxWpxMudaxraK7wDL/c68fXOf8ffzuFro9bxnX6p2xzWXKeafirFCKXY6z+XL
RMErWL1AyGaOEEg3ON75bGV83a4Xq78/+2rZN0+DmcTmcFyL2frop4CXEmFUeqTxnEHQVHAOp9xJ
9TULnkXxiXdT/SjFn/w4T5JXHlPV7HXOkrGP8ozbRX9SIgEe4l0JRT9cim8lLCz53hC+9QJbnCnY
KNOL5UX+/QLrR6OwxOwC0jR66LgIGQuAf+EwQZ5cjslMsDNxFRQrDI5RtEeko+DCvAe0GLWz/949
Yh9Ye9ge0sC2rq4jb0ytM6SwXGsSOlFk2nnuRO/KRlgcV60neojQVuWIKIMhRg3g+IWUeLCbWbXU
Nspn+pMROxssWlwJwZ6T/zKAuGgDTmZ3/yk9FhtwNwhQ973H0rUuQRi8ltPK5RDuRLsP4+Uy671i
qzuUpD19e35owFt9R0R3btIdvb2HapboiO3c/L3/Kd+hhmG+nmioeJyBUsAjDdwRCOuka6rF28tX
+b6IHfWZ5mXkhP7ZP8/QuALlM16MiSS7EMTm9Uqw+bsMV2xdsLynwctkEtc9UAUrY8Nh87Sme8+U
6SgvxIDBC1xmS2MzvMjaRHnRNpr9g2tiBxHHaT6PqxgFB+dbtHbLih/BzePAO2zpKM0jIt3HEgAW
NFefB1Mgg165B7rWfUFb/BgJYAKoA+x7i+Lh+CRNS6IhKQzwpiJTKBfCctiIO8UmzkD3KvcyEx7U
eftUr8UD99SaYElcjHCxRXCgf7SGwXeoFudNs5DWxPZ8EKFJhsHRRdQjUFQofZkcgJGK5zTPxj5Z
QbR2aT29QVbVN52jzqy99NFMdcVWXWMdwPQzZ4BZQLkyaW7TFYj59bc0DQky7Jz+BSD+FAc/0djz
4bH1lQ9i1JfmA76Up+9xD60sRChnb6mf+/lbNx2eOR8nKIL21DWWxoLgZnc/Iosxczsc/XZKb0v4
VrwtTWUHg1S1hePxiXVZWpzm6qv5mnxD6AOSTX2TM4thwOaDy4YEcwoa6VkL6e4+5uzoJWwE2UML
zi57CF1rTzSgth/2+kyfqY/5iwrrY3d+B82yKepJDJOeoiDHUld/kGeZx0JCYUTZW168wVQWvCU+
6ubzQ0Kt1CcpmgLG1tqPZwHDx9LhoIKusOPU2nM3xa3DK3L6BvXGksRJ4bHwLlQmAT0+cB/n5Omh
E50QgTMnTK5nnSFzGKISGClf38YfQuHQjPa5q8E8fLDWvGc8LdCEqX9+YJULPCIcX+VuzvQOpi5d
dfhhJKfolmBPTA2uLlSE/Dt6y+coIwnaznnA1Qc3TIfCT9fTpe2VA7oD0e9ES1qwuqu/ZtAj0W+j
QYF/AZ/cF3FwHB/5iwe04CdPWCer6BCi+h5dYM5HsP9QpvtRDtHAnS5X3ZTros2+CzcmhSfBCeb9
CuqvB6lykwd2suy32l79Kl/EDSfBsSCLKp3ee+3oD5VtrNlwAjQd4cCW5aC2ID1VDChTdd5lnS8h
x7YuaYTUd4/EcGu7bveszM9rfWNWjn6EIGKLswbO0DQzbM1TNw38oWBm7Lqf+P0IpswtFnhXJwjT
1WZ6+RBI+U4PJqkgBywDG9H0OjimyS73WSQRC4xMRW2PfHSv8DJ97mMXqNeL6B13FD4h+fE4iueC
GDaCZBsezctxyS8oiHboGAH2YbjcUowoP5XYBcn7Hu6j13AhL1r7CemTFx/SD3lNgzl5htb7AGDR
ziiNAXPb5c/txwVgmxO9pm5G6Ko8ps4efnAzuIZLgTP3DtKT5pD2t7ow0/T4Q7UfjIszjPb+Tzl7
BhU36u6FVfNDCvRnZzOSMFvZqBowq67VBzWaaDuK5IzLH+FN2UXLdov70UDqTF1gXU6yKXMFiGun
nfQT80Wb65vPZN5Nx8jz+vHVcoS3wTmY+2qSEqVXespMnqRbwT9uXuEOb8xJS5nR6O38MUNf+Hpk
CFReZmNTfl36KtlBjIpkptb0G5MxDeKRDB//bOczNkv4vJzSAx/7DrJ+SsFwvX0ul91TPWMao3Sv
T4CKrfQ15eIJ4sOVxZOfXubiQvoOqE72e84yrgy2HOqiP5LFIUK9CrN4BxMId0NNXnn0EJN/3c8z
90HyxOWI0Ys9+vSOtom48eim7RHA9wWx+AGXEzT0zLFcEj1fFG7x2V7r9qv4XB1Gk88JTuZm/Ej0
Pd/IaC47vv8UhZkTLokgyJbnx2SfTEsneEMdn/P2jiRA4fH8Tdlb2B73AeSqIxBr7UF4KMEaTIcJ
iaVgTGet85a8kRbhhF+W/WTA50uo1pE3NjH3qFE+Yl+Y9ItyIe8FF2eBL69q7l0y+SHdmu9PBs0z
KT841O2nM0T6L5JeZ6L9xXFvovpffOvS5ouO9whIITVXW3HkJYJqaGE/iT28SJ/ZMn/SWPQQkH6a
fgMGF626NjuREY2M8+wfqL2mbmt3a9RqPmg7fQrwjwox98mrbX31hQOEPAGq+aB0wdcxgoG2edKM
UFM/crFroX0/MIjc+r1xdyDb9gBeXkGjPZYg22DUjbefW99O0VaBG9vy5HBzUSp29Enm4LAHdOyP
HzjNZ6n789S4/RNFLoRdpDoGLqfTaUV6AVmZ9vEZaGFHzvEYmj01y9lSwnXeMsyxQM403iUMewQc
YxNzyS16YHBAFgRvqD9PIY2vG5wrgJYZG9rmi/zqyQWrl8wI7jogfQyE04Yw45/MfoZMs24oEWGj
nwDiZbQrvtS638wsXuBFvrI6zcYyEp6kbTxtoWCGHsEetkSDjIe/Ms+8Arvyq1sDfudNJ8XWo0sW
O/ScJ5n7VfnEKGF4Gx8vMwJoMcnVfUX1aATS2+Lc8wS3bmQXbwR6wdbMcgW2JeP7wV7Y7Zba8rIp
307T0m826bp82v2oC95BR2BcRw+hf3FCWPUtELefZAEpc4rtmswHJ3rAS+eAXgOcMw8d6kKeslXs
45sOq7r7ZN8EJAs/3+SFT8Lr1jBCsC1wQ08v7YyCF44kejwZEetjmkxqV18cxJoZClTAlbr/ovAu
tFOMErzr5oFkJ0r82e4ykhUT6Jmj4Io3toWgMqHDuy15G9yQRXhEaDbfjC473KpONsnHMV8v6ArF
TraExbYSZl+9k9CTMdx58hVPR+lyOI+9cV6xaIj9mUa+s0OzAyVBlW1OeKY+8Qp7fhjeQwYAVK6Y
GRempAOlz54/HMj6cL5G+deU3wsma+QRM3Ob+C1UWSeYhWifYSTOkw1QQ3wbumGj8TQekcDKkO2K
pVnY8cxcMe9sCe2aZvPkoV2QrLyN+E5ApPZn4hhOzvAdvinO4eLrf6Yy5sTAlRfjpKROS64+2TAZ
fUduZn8Gq0+AfA80A13JIYjRFj9RBLiVD/mDK+B4wUjVXBpuQKWXlyWFHr7DOHvC8sIf+RNCzyTk
yh2Znj01g3KBf8zTmJZAETuyL70UM/bpHfjgFzCl3/EqnAtuuYDe+Aa51HL5oFYERyiQhmuCAGSs
WFuZ5xnhbXnU1+R+O0xttvh82VmuVjOytU3zgvFysysoYOjzzoWYxyEE16r+xthbCrN6ymac+eSN
5pDLWWImgjiF2cI/sH2+LcJcV/QZPwaWDjZvf2SBoHFpQp0gYthMMh1lrKPTM1u8KrOfbM6XRtPu
1c6Jr3WEyDVtXsLAfip8ZJEHayrNyjnt0t1h/NrQaXxl89SDy51CWqWDrb+NqwIoaCf9QJ6bj7Nt
Azcy9pkGAHJ83Sl13KgQmjLycVJVUciI/7afyiAroooksWqugvjKzO/okntmQPSYfpynp08LinSi
PJUNto5k3tJ9Fi2nLB6CbDiUIvie8OXONd08M2qUhkXkmIqkX524eyJ8xFoMjGVS7CEkqIkfFztC
nDnwK7i5WubpeA6NBXjvCUhJci8rULoldTLBGPy/K7gqwUEYaPSLkCgLCCXHsLDP4mWmmMJUi4rV
2GuQz7yK6u4MkK0KT5NMMx/FhFPL8SepEPZQNE1SCTZdiLRPjxw1V77a9vFE7h1R4mb+OBiBY6qY
SeXzl9AHK/Wkz0Itm50iYdEBVQ8RDAcAVZTTj1nE8OKkg9qtaHwBGhKWSU3aldJycMhdiJCFHEBT
l+aDdkZBhCgtb2hK0ZQ466gtv4JsCeTGUUMo91RWz/2HmtPoctFiDu1Tox3aoHuShu/xQyKxWOdG
Mckj2Mn09+Jj49f10a/Sn7O1bQYa83SCR6aBaL71FRAAcB9BZM2lgbYFchmN0mgTd37PF+yp4ld+
czFsqTbZ/QO4lqFDn43Xtj5j22xtSZgFRTo9Slx4Co+p/Ii7dcqR+mIBO1ezRQC6TjNyN7J2J/48
oVBnk2bft2xon0GGVEqWCCBQ2nl0IWwW6WxnbQMiGscflQ3KkNHvbwz8HzOvrINVZrI5YWIyehA7
jCyr20oncQsbUILAcqarN4TxixZSw1Jp1VDRIt4OCxctYtGY0j24V9+8+fppBsZ6iZBMpFm/yzRW
FbdqkV4Q4sbQvfxBXkLAQPgjlNM+XqvWU53tGO8JDvDTjlqncJ4mLQuUbv1/XYmOCnosPOPkGF/K
v3ojwtA2wfGc62tw6tUF1uMCNYDczo7NSjxzZg9cfBzUFVtlSiGrQ4NRPtT19gzz924F/EbVl0Yb
SE6d/DmFRtHva4GiWclhkQ9reHizD7z+nDs05+eMiOe/p5pb3k1z9BmSVIuJRv9TePzrW8dNYKRJ
HXGKX+pz/I6L06bknMXeNHgSd/GsmQVrFFDFa/cYboO3aJ9+ZxuBbetlozyTKbCNdoj6i60y1V+P
X8dt6aYzGeh5t5e3WMOhHl/YBwCC93Si1leXeU0Ln2yGF2nOwv5YPipzCM8IrdKFa2yNpbW8eJdD
sqnIF1g3eF3Z+lmPICr++3vfqu9D7/rTYpCY5a59O4aehVmdJDpME85j7lCNLRtZnogEPOjzIgdV
Q0UQtko5wzxL5b3Jp+09UeK/YcMU9v+6CvOqOFgUvZkWZpqvFWYVUZC9pGuotUOda4Ud9nZC1876
NNHh6FhQ7HJzr1ShnyTn736o5vFA30OhJg1HqO7Ps0Qb7t2mG510aFesQZpqyvS4r1aiQU8MS6/M
fimdsHHZIempvcdKRAWVKCcKINa+gAAutITS2ApMuGYlH5eZeu/lvFHN/XUdV9NEWOVWd5JZEcvE
CxtH6IdJEJ8dk9JjpQDk4yi2P57eZWpoJOkGu6Q3PV1HdtPu7gycG9XwX1dyNU1UyaVPpKEFJ0X5
9jTl0LaPF0D93TXWu4Xx+P/1cTTB0JaLiGOuRoggtkpZDwIY3cI+de64CRDn8ajqUW1BwvbtR+Q8
wFng5g93Sce3Zmdz5C+OslkSuq+EJkLbWEZaHM88fq8O4y35TKbwHccWqXlEwZzdTNyYHACgVl9S
Ik9byMzlalAlr4o4VWfdWhrQZcPpGnu/iUaSaH44w65U5I2anfyq/Tk+GcOijSkUG0+mBaaKg0ck
UXGkUCUws6Q/ZfihsMspWw5vzdyAsSmD2umObqAm/IXIb2nC5gh6+U3hW2P6Ngpy4QZgCEimguiC
95STuGz5lhL4QcJKGKYcfPNsWBSm4ApRsSjqYlUiWlF6WsR8NY1c7f9+krfaKMScWqaooC7VIez9
ntMLUzfqIeoZOAeYZ+8JDFU7Bx8ypuzk+3QeUgRGbbwbgw9dYpC8owXaJN3i2IePUi8B3+ts9kOq
V+w5vv776m75yP6+OuNKyFK0sRSLCBXW9HNwaBQtU+/DoM5M+hPdBAc6yAGaW0mDBNSjRyepLtPh
Sb3TsNdurXyWhPSS5UhmWzZOSH+tR2rXmcJJkrplLfpH2Aclqj2OmwpiuwrMvMwx5OLqcGOOvqjn
XpmspQtbttMzskHbMhMSJw+57iCvLC07IsR1TFwgh5HJS10M/SPuQoeYJCC3BUhK95J/B61P/zGN
Nkn7kgYoo87Uy9XHrpbZbDuvzGvF8NZn1DJV+GuEX37wb77+fz+AW/oy2GGagpeEMQL29PcXPwfS
UJzMiI5G+FZxeCRDigPR8N1xAtKIi0QbWO37vvOB8NOuVIOZQE5W+IBGhM4VMQmgYsbvPNREdI3X
Z93dq90QdPy6xKtJOIrwZkBOG8a5iH6aXi/7bHGGole95+WEyyWDykBCcQyWCVyxmjiTy72jkTbO
r1fdyF8XMf7+XwMkt5pctFCrLU6aOLuUXpi+GzSRSp6nevkUNVsomSAbyx6J3IGWOHmPYfACGKM6
/fl5mmq7Qij2R2J14jPKipl6fAg452i5sLFi0zGTdl0i+HDMszyvpeqpFvD2qpdZXcBgGqltZAax
bZsPcrcqi/ObmXTbUkcrNAy0TY5eegx3atis8gTqEu3sM/EVXCJcglJeS6CvLTBwGdASvbRHUoF1
MMAX1JpHPNmzMHBNTTFpTHq6qEuDeDoIy7MIUgX9CWeWBNOJMcRTsc0dnUqwcQizkycqilsPRKZo
iltUZLOfHwflRDQTezdofKo5TExjL6LwK6moFMyetRVPevBt/XmfJQX+j3VRmLMyRoNpoi21onUd
119NtYoJSS1SYuwGsF8hoP3xstPeyaSVUSTbM/jETrfh37fKTxo9jQl15mN+/Dpr2HAr0+YPwIhW
onJVHjn+pJQm9RnqJy/W800A+k7vi6VOZ7aGTtwTiRWSyCsoqGSkxzD6PhrRVxMSQxm/h9rFz1sN
9eF6JJMlMrL0AuZ6tezjCfDt9jhsEKgIQj07AWjLJYpL5NsKGJLS9mcIm7ka3AMD/HEFXA1Iusuw
D4iNHjH6V2+F0gllcK5RgDBjYWXjrAjl++iGkMiOJL+xMfJYm3vMb3dmjBtvwshrYhcqj/LDP53n
v94EI6lj/SLS4R4wepFEEs9w3DV4N8LnIBIm5ZkC5v6SzaKU8WW6uTVAijddiJEC8bRMYvDfiRDi
ZTY2UjFVjTtbJfnG5vHXBY7zyV8XqIhNalRGL1PGzGbDS8e0gBV/PiyPYzYUhJjH9vV8noRnhyxQ
hWof3U5qXIJjvRqNJzU0PyR5Le/FM0CxOzfvxjYOuq2MNcpQmLSu2ScirBPWQ05Ymv3RTU/eac48
MAO4NBMOlbcup+hcJhQPqVFRQaeymU7/+wpuSTq4Ag1L/UhQUrTr/UAY1Sp5mP2yHTYm8aAa1QQm
UH7oDOU2QtVLjBCBJC2Y/GHcfN/5/FsaH8ghsAsg9oy+7aul9pKe4OvrRbUOAVj0lK8Xi9YD2kMV
FgsDsZrAQunNjeXA82yYHP3NS2q/PT5OVqNwc/wlP6O0vhpcuqhYZOzNatP6FIgnOSrPEaXIydX/
pvxDn6ybA2bkGLt87hyEnJ9LaTf4yfLIzpkO14zOM8ZgSqlzaouTxuvxd5CauaDbv+mnNclG6prW
y52HcCNwxLRkCUcBxzDsVX82bX8N0UAOiqY/JxamcoTP59NygJ57sWfSx1lCzN8VTjesCHqxybpa
iXZJO8gpqfioG5WqivZ655nceqV1HD0WnA0FHvDV4hZXxtBp8UkZVWd9YvlxNvZ+L3ulhql6tNsR
RW4YzqndGhIV6JKQvP7ODsy6cdSCJ/C/a7h6ayWpFXozk6qdRtoYhMPjRj2uEXKkFx/ARVnumc6z
jbkr2VhR6oa1VHkJDdRiVneg10v8OR087EmB1BNvauNLAZvvSfdhwgg5HI3ZkSqifYz3p/MU2nnx
QfhZHE6stbGC3iYk624epguDerFkLA3ai989zStjEZ1cwT/VHutxPc9SP4EsmPYToOQYWbD3h0sN
xoIO7yYgUGoSNDYCwpLYMfbRDb2YzJOLfbuBDTojZkChlZNO1b01M9x6HuUE9LrsHstn+gjdq25M
/vvJWuP27fcqYbElGJOyoZTrvO+/58I2krT+eImkZZ/3m3N9QT/Zump0moxgkkOl29b/Iew8mxtF
u279i6gCRPxKVg6WJdtfKEcQIgkk0q8/F54679PtdtnlmZ4et1tIhPvee+0VJBOkIYhnEkZWVdCH
btPnpHfqO0ykPd3BLZ9g9mJmtDywOU2nVnvpDf1Gr8Ndk/ZSL+PVetoXdTFHv/TWXptVfrls6Iy2
lzx32hOds/qUQd3pHgq92ZwhA2gXbJPKmOmCljpDctqVIt6n2rK40FNrXoFFV6jgCq0g5T7r2BOH
qzBC2PI+0FkV197pwzi4GEfNzgUV13mpm5Hzqd6GbUKdHbXpPCoLFxGWrZxjLNHwyUcHbmKvTTiM
gL3qBLPoSsa3r6o+1Nup8hTt5uWx+hCfElgyRbmsDUarWfqG3dHmKqsoqbCLtOuhuI+uxJuQXFZj
0Prz1fqmGDcRAuqoLmVsfP+JiT1d5KuUVLK6KrEZlZRdLa1FQcK+4i40e/9SCqsCnn+Cyxk8TA2y
QQ3ryIzzu6zubQXeTJjodplCjKFVThhjxAkqq9CrCYi/9d3irP+2nP/bqfOOsZ8Y9XGqhpXD3/dX
c66uja5l6irTH+BlNpMAqJu2bRhmv4r/fzvWl50rzslnMU74vQ3Fkixdy0xrr0f0WK6biFLz/Esd
of9bR5hYG4A/weJmx/68Wn8s0gTyyJP+Jvfs1YaPN1zP1Eydkm1gtauJQ/4MIClSXLubJ0TOwueb
I3Ze9+7tgLgRkdfIqIqdC6aLyUb1sHvjOwx0HeRGY3T2xT5hdlq552nIQPn61GM62i7CCZqAcncO
rewRFFJclLOT8wZZzLk6bx9aoD4TiLISmU4ly9L55f77twvmE2uo3CkLZKZA45//8Ym7fNKKZdb0
qxhJjzV5OO+S/e3QwXZjFOVrDmjJ5rSBbZypruATZ409x89v4btrDE4hj3Kn0WDsy3qVqNmQy5ci
xSh8K916olOXp8tTmb0bsA7E7v3no31DOucD6xomJAoKP4Tgf3/glvmPTPgU8ZvXxC2NN0GLyTHZ
Z9I6TZ+iwRdkgmRRjZvVIdHGGPsP4fKcYpnyy/v4d/P7+318ubWbm5FotxgNNJxWXN0m1+2A23/o
4KoQDnPIrGPy1TUQ1QCfA9YtOnFj8osi7tvVhwkfeLyiSZBGv1z9+mxWzN6wtoqgQF93sL0h7GnT
SqISDtAXDN1bRYk81iA+JPBadeFAYzCHdD7q8dhop2NGEeYa2mj5mCa/3BrSiAV92cv0caXBJ2Y0
HlLGve6PuxPHIUGPz6PVSO+lma1G0K02NHrR1YGQLlVk1U6Cny/MZwrET8f8cj/2ZlpNzrybFURs
iNwdTLB4UZsLrFCTzdAtEFMwpKrUOcKMQnNnA5EkAzNKB+89xXSYyP38hr4xPMIx5L9oDqi9bBJ/
nwQjJUJg6DBkL1FWyrOSSYke6N4D6utlHWRzM4DUs+gPITLs0B9gvI49hLYU7oQ1HTMavZN1XYgu
Luljdcw8kmR0N96c8NKJnaPpE/Z9hE7o1k9w/ZBen+wOiWtEBitxSMRPrE6bC3zQ+IAV4zX3B9f8
wCfJlYMLLLEe4uAmdcUg+eVzf5MXx+ceTbgwCOAm+Dov77trVVfXXl+l1RTz33My4zE4wU2YaOyI
JNTjP4Mdqpz5Vf2prYl0i9hnEsoNhrfiC8RALd+l7QJUou43GJWOIxaY97iWDtlHnz0m4fGM3hrS
CtZNJ+cEHznfle1e0g8/X0Ptcx39567i6hkarhC6IY47zx93sqapYaiZ+WVFgJCVT9Ezot42lnWG
wLN5zZ4rR4BkM1IFoTM46lTfk87Ialhk7kjdImQs212QAwykOB7MveDgJmHXB+ySDpcP8461u5+B
Q/DDw6v++nB2Dtnh5q5PTE5Yzwdms6mVQQavIUzEC2PJbZEuoPHY0mLUlUYEStbH6K5+AfCHEHcQ
5ok9GwPKWYNhhFC+7s0FlPqpAFe8dUdad+0/6Jv+mD71ASmj8PUg3FyOggelwb9CUMEMy4WvRxja
S3Ekhmt98uogejEQEis6rZ/SO5O3unfkZWjb18Od7nQbAmY36hvEA0jckErujG30PHlDwnGnIkew
yztomqQHWOVDgZMxudyryWP3eI0c3H6sdWblUNZgpOyhuMUtVsnN423WQ2eETPnxYAxs5VvDK2GS
ptYKoq17mX9EHnyUp/XINc52OXSmks8nrF8Kf40bhbsjyPP1dUA+GG8unI49nWpAonrK51/+x6UZ
TQ2q4Ow+yVtYeTYbJxxai5y/QH00F6J/c2W7f39S11fnRXEnQSlat0d4rsZCJezOus663QlasLKJ
/By8053Yx2hputU8hhkFRV9wIR/Y4V7cvL/k3D6jFHh0FGndkZtdA6pMSPEendTPy7OvLUZfkXZB
qiwxv9uRs3n2HuUpnAjJ18k2HlxaF2tXOxiuOvkzxFTpQAi8779cbDhrdsTLppC586Cx4jUOdyOP
ODleXtWnnWSFFECRVbpUezMNOjNVzaHE3L2ZQtr6GAe4d8ldgcXDeaQbQzpGebNNj6yeDnyFmblM
YIfv1O1pMfFJgFkC51rdByzWOTDlewWBjU4KRmfhwQjnwbWzGSL5KTRdq7ljELiEFUPOvNZaE7yn
KK/2DXFYVv+QruKg8KJH+H8Qviauai/yufDevhr7MGjc7G1Me00iG07VM9hr/FwCD97RIA47uNzD
lnxtCLfKXTfr4XVL/jCr8bhnTDQV7IttTCd04avREELeSyswyg91Cb2ZeB1tyvsOTov2wnzI7l8v
lQNOWJN2h67BxamzQzqar7QA5BUxvuqWUMmhRvnMfK1hpjyUuwpi3IhOhNarABP7kTbUb1bqLF+d
cdfbQxO7hx9u9cAXdKa5rc2HpeyZ22fSf2Giyr6C0AA2aO6OrLOeeOux67xZ0no7dqGxdWN6GzlO
DM/L2Al4+UdexEZxiKBXXd7GP288NhZWlbcTqUZjGDf6DhJfkKX20AbZAZFVwXAls81NlneriT8z
2JCu3rjfQM0OSIjqyl+6I+Pb/f+PVfPL1icM+U0qhEuxSomyrfGFU2a9u2cWjbfR3MTUol6e8VFo
oH03d3u43256hzlDoB5jwCF+vdMe8bzm3GpQF7N15ogYHNsQrKUxQEJcjIRRfRr7p51my+51T5bu
w0M7T2eyRXrQdQU7lI2N8v8gOb39Rj7HhmRlKJy4oXKHfbCQ/eaCChvlu6pHM5EDYrfy7yRWLcW+
iyImZEiwshbW5pkpx4McddYphqVavMspAdXlfAyoGwIpHN1II/wcoHzGDfjvS3PZqxKP2Ziiqh6x
6sKllPbxUj6fyYTu71BVRWcN8+nDaMAjLM7ptMRQj0KC0VuxR7E6mRzxCw/RrITPA/7uF7/H73fy
rCaeXL/e0MeUD4K0uJF8n7pXDAhObg54Vbk4OGM4iM5eTvwUt9qLJxWkBVFQqN6Nm9ruxG19C6hy
+ZmQfbp3iwXBGhiLm/Yiwymz2LT1VDP9U7nF5KuJGVBNZXHVUx0PftXS2x+05l1T1iaLcOEi7iuu
45yQSrmRffXEWYrmaTy9Qq9uZmHmAWoI0WyIZtg+0Tl24vImWYax5/HUQNJL/TGSj3SV52h8u0W8
4a2epfewCWBHXeeIYB2NVJrTPa+FTDZUpqPxZerI5FmIviQvORjeZ4J0BBS/4Yn2YBKy0Sy1dB0V
W4JL+Bvn83YwFrDoeuQJ0g6H1tB45JukfxqkvlM5avvY3P1cdcAr/O5OYoiFzRJPEeSbv6uOfCIK
eDoVDDHm7SwmWu9wTqbtR/sxeTBm0l6zz/MJkIr6kEDBQqS1wEeYpCbn5ieb2O6m2gw5bjXVX9lg
AoL+7HjPeMmkbtxHu+sCd+L2g1TEB/w8yPMoN8njQJAjspAV4Mxp3mwoWa6LEBOzdlRumQycZ/hg
oWhF1huP2qBihWsNmSAnd8wYoU4R0P0kG9OrkZGF08tyqG3u6bWMBiZaTpal2zrmrDoUe7W3mLaK
N7t61hnS+yNfl5ESwGXtTWBnn6fJ7oZaRMIbpR6DdKrebT7i58atZUffCn7t8RLnKbskqn5wYqBg
Lz6IDyfZaWsXyxziQp9zwS1ZiNla3pBBzPDdfzO39MKdLT+kg6v0XossbaoswhcCTObXLVnbC8J0
IRQz/ZjCLoX+S61aOJ0r2clq8sG3ZvUavg38pWO4FghtL7f9HNaLN44TrWZxWuV7mFGhq6y6x9SO
jljs5q/5oiLr6tXYNg8DHi7AO9MRKMjuwt24kWRTA2GKDaf7lzr82yZRFQGuMXcVTd38sgi3+Jk1
ygAIA1OBS5/BgFY9RHXJeUGXqJWWshkuvmEAwvoxhdLbKXFph7KC+Z1LCLvk8Pmb7o5gVqn9pUME
IvjmFscWEsgTUq0G8Pn3Lc7cR4yz0FBWBGVsvQp3CI9byNat0SkFY4NFMoJ4LuNqD2zBMfk+BY/1
8oRBtrXmH9F+mN/dfThvaA2elgfRlnGW0C3Nrx6kqU6tXljzmWHJHvIsquHKugvm46ub1HiZ9QY2
FG+gCNhU6Px/6WxbdsyRJE8StD//pJanmGPZb+P3BWd7gBzqtjOFGplXXzD88MiuAuuBX8XXDT+J
N8gX/PAdN+F/B75hRBFSiN+NYgHslZj9yTaOWvbDmMJ+mN89P97zZ/BRQI3GkPYn/kMh3qJEGCnW
KHDY6CJ79NHqvfFOxPIipSy5LJIVCmT7Az7N50+SyYPVhugqpPbAGSdLPnvWeKvInXiNFvwHqioi
nNoNZqX1jKKJ5tO5Ha4cTyQMk7+mLQkl9W6wu0cpxKiEaaEU9g5WBLbg92joWFOoK2acm/HSYPly
R3qbZ/hUn1wcEph9UmT5Em2M6Ph/yjs+RI21GNkmfBVcupeXpyeSiTavm9yS7AWlqvNK3hzmHa9H
hBq4F42lnmG9bhIH/TWaS7ou57waONvyrOcad07qsIXwL5RBjKxONL80vV7iCfjr6K7k968Rusmz
bThdUPhdIKwE3boemyBDQhnyzYudeEBjPuEpHpnN/skNnfeTOy5nqRfzR2eKvxMjP4HXGI8Q+ZFL
+UoFnVLSn21xc8TNDSVhtBEdbPP5KC2uZ0yRF8eL40PToXhBftIiQBu4aPjao+cqWX7GGyKCvd4x
wJKd58Glz10oD/mK8EDreKRF4h4avyrLdV3TX62QcNVTpl1vZGVYj8eNZi02u84Cm7fQ4HKqcms1
E/l7KV+GdWy5VUx/rPIbfgSe7lRButS4HR0Fh/IkV7aeOYDI1/1qtnrEuou7tg5Gc7j/vlR49Kn9
9vHzvqZ8Vxb++cx/gYUa0jfDk6o2q94mxArBRuJhFGRNXqh3/J6eIXlI3oQXuoV7YWms+SBvBsIK
Apx2E3fCczPa/46zPvrRA4aeb+m9uRH2v2rpv3+fbL6YpuPabHzZficJg8AkCgmLKt5v1ehu2OPu
gakD/r9i9iBkRNao1S9F83/Mpa9YAwvl/x32y4IdNpIwRPJEG1E9PPTPg51OFsQcocxcpibwYjDa
KyADpThj6COuiJTAtfNUHmLkg/kNq5aAygYeKrVhDBqQuXgUsKTD9RnkO6WYKcWISlJPURLxfVAT
SiJCXEv1VT/dm8pOJVHm2lrYqGNBtwGowbS+Qe2Kt0b0hoG4jFjWlN4T6k0qggE9/DzuX8qbx2+i
dtkrrM6IWkvZVfWlSJMU7swryI+8vmGHono4qwv6Xfwiw9ptl43pkTR3xXtQD6glDWVDjiwmJxSC
fMesd9Wwrkl8xx7bnAQj8VbRbSG5q9Nnyk3SbyJ5gdcIpqEp8vM6wLmGQGbMQn3APXlY8HEp9C+K
VxSH8kzzjemPgs7RRxnBSSC9xXyPVYfhOdpHMVkM8l5hNsibVMPV7bK/mb5AVM/Fg+BLTg9FX/Ra
PWEk8fNzoX0H5v954b9gyu1tGNKWvmJeKIwL2s4q8zLoWgQ8nJXQp0x0iBPGSxYyVYTxUas6MQFG
pIwsS7R4+eyUfpRyPg0J9pap6qVw22bvpsK+JbJEnEjhhhkkSwu5OxYDk+GzJd6JE7cigLY86Ckx
XaumD/rJe5W5kbaorxfrZpLZl69b2dzl51kbba7M6WCQ+RNCvIzkQqzfLiPRdChwYif8tI39oofA
bQIDGGcP03PLoH7u++nPJ+sbRjQkuP89Jeb48P6ByJlJnhilIJv7fMEe3qGqP6G17haCRcN/tnU7
P9SbivUL84GfD62N69M/DyiG/SgR8Dxh4vT3oUU9b1KlGsI5rmotgOQwqVwV+OAqQL6/kcnRrdCy
ePWFokC20tSwWD2EoR//0w0T9rLLrQ9KU7M74SOmGSkiy9C8ZpgzvnJrFB2TEn/BkrAmg7ys3Q1c
2iDjqJA/rqQ6Y5+OwGRqKOL+ZNzH9aoT3cmJAzH3nYB/0eSkncxQFWPvE8HPbW9zo/enxCMQ+dqE
JCPgk355OA3Li0pW0SZGdS712/AFN7CfT9X3xecfp+rLUt+mQgFZWMHAvTrGKTDR8GF2JBAapqUZ
60EznKHusJd8Nmjqotu2ZBicm1ZuiOvGuDgltL3JRmqP+mRbNPOuaSzyTM0WWEn/NUFb/e6yYguN
OzcaB2IZ/r6snVzrRhIRlkxzGKOvHwzBC2sKNdp1hktFZ+fte48238xgQik3txjUQO9ZWX5LDv+P
VfTPLaZhhoUjFnnP6pfzdr7V+mU419dVg9JCX0fkvZ2D6+KF1tZd8ytTeRdBxVIK9GASDNApIkjm
GIdmWAqclwMpo+K09sSp6V6P56W+I4glSOfj9yiKsFhYnGDUCFu0/XPs0A6qnwPIZIvmWWXe7hMi
4OfuQAV+3y1JKHD6fYQuUkK4F7ohDhtQLIIQQTYYlABQdUW7TA4xBbQMXIq22iMZeslSwO+lKXkS
0+KIgoLAxxrppLEUgmGjubFfeT/fb5L8bT9hsmET94Jg4uvISWzMW2+c9HIMKNDBfMOtDn/sSQdd
BsqDIQV9Kcam5KNDc3hPxf1AWOEIgGJF52VWvwUip7x76W0CPEehf/ZxYpAyiwLJC7eoCIQYXTla
3jmySSbCxiP09hnGc9fPugvPBTf3spUOngwR2HpsDsdsm93rXJBqfp21j/WjYhnrVRucnBWxb9tO
pLCw4o+otXFRlDQHBnNeeUIf4MUAhNnFtpS5xl1hAi33nuzBBlmD6gMU4u7JAheKFus0jwSp2sDp
6tstKF4aYQrtBtdXmTHfbyd5fBD+uTn/OMdfRmxRp4mXMNYYLBHykG9e8CjYKLQ/Y7fjpLORhHVk
hvXb9qiOhc/X4452lvh/klSifk7a/ljy++ZKadQhqCLR8aCvkZm7mMkAYJ4/xtbigpMxTcICnIDW
TcTqtJ+JM1KQ2TujAAHSTqKRwKWS+ha18bQI4GN0a2mtLMUn8gFehjsmDq9VatczaVp54bIZfRW4
qWmB0EyPrVnnLBkG0MOpTEiGO2PZ0MKNd/7YL85p/O7f3nhdjjA2OpK39vZj9CMvcjR4cE6OaD3D
pKGqphlDkQ1fhylGEPuaawb9jNYmBq2e7kYunONLq9PyGlTzvewPDroIq7GmrAUpWm0CWuhyR/yW
HWNslXlrosuQYGyvnmJ7/SRjnZg4U+/lZHm76ft74uQeIfQ8A4WdQ27AWSOi1QG7Y/YAlRLmQ87/
gdo/NXPBbciQHRtbhinwKHhspmPTBQ2CJg9jYo4j2mssEHmeioNMa05f6yXT+f9vHcf+GuovnefY
+I19acMESPPJnZmmI4/QPe9aGBmKT4+/73r+ojqHaW1Tg+CGorr4pIASE2M7DTf0bvReZ5Di61zb
RMtwgWuJ/dnaYUv/JuN+C6n8Rd2Vx9M9RWtzZJuLllXwzs5mRW5jvRIy7m9C52q9XhzFkTfaJlsO
xw4PAfpq0lbc/ROMHDpXfLFpn2suA46/j/LmRLBuxwkZe82zKwXpujtG79rESmm25uQG2WOXqVl4
unLysF7ZlPPdKyi8dZ+4PbD9KLcOXaT4eAhgr4CqoHUqWupkJh77IHFD6znkwSGqywH42ppLvAtE
LEcmjGiVQJkT1E2LltDCidNux5xD49wqzngWVJZs466ZnVjSr/yqP0VTFZiNmdRsmF0cxiCrcVIz
toe9B4ju4ZjpjmvH82iHM/Inz9P0kC0o0Zmqqf7wceXYtILj5xnPceJF1jtjZ/vIsAkjmNY7L6IF
jAK+WoC682euk+jdHIi4s/HlYNpNNTpNcwaoy3o1flQR9EVkQDLQfUb2KIEfYYhtyAjw414dobyZ
CceznOeZr+v8YD0VF5fPIXXm9UHsJkxGEDUyZR0fu5RM1THh7EojnXlML8FczEURCFBxUZ6DaVSO
towOCQnGpIrx9LI6OQDWmH5ipmMXn2nBY0Jwi3fHZEoSj6e5lccgxhd9AO9gMu19lb3OnI5Tz3Gs
CX7iR9iZ5Mt4NjbyMW4DaE1t1ImonrnEF2wiKnrt0SUnsm2Rb0LvsinArLNTkbjGAIhWnys+OmEE
qN99c3rGP0W0HgfS3XrWhtucfKxA2LOEuDdMRVCT+qVjkplsTlv5l0iyb4sz3SAcEdvAkReu/V3w
1BOz7nolN+ZUgV1azELiZlOM3RVw4epgyjfvYhwqRNY3E5ii9/vLR9l+oCwQB81uHwwEFdUuZj6R
9rNbdtrnyWsvvvbCbyMV+btG/M83+qUyO5+U1ky7UJ8PKqNRIwQFEcxlH8uWQV1Rh1PxDNWJ4Xpy
W12JoUczZEVabpfqCeJpfUJCrmtzo9pG+ixUfjmN3yhETWIQRFmEV4ckR/uyHd7CpK9aNTYJNMbb
tsEgoHalqh4R8nP50eUxqRkXO5cZb1tKWTuniRFIgmhpRby+CPufK6Dv9sg/38wXYvBFOAll2VzV
laHe9ec5bIpSHi31amN/Ov1yLOlT1fl1RzZUQq1UCXEspLu/76Au7XNTqAkVE/sp0y7GAgPtdzjT
VgZljeLrGNmUj8XljUHV7Qo1QmksHYhfOd/xg6p5D1E4ql5qbaszmTQ9Ra39XLpPRVxGDrExgz88
AXPTRnHO0xVrHbqE8XUuUUfdsy0EVwjn+bDjwPBLQDCSilWBvUPz0MOL6aysZm25A4Qg6axU37i7
zXh3lRcjB6WuXlqSEsfGiaiGF2AHplgKhgHdHGglFh0wFgZd6MqJsFFKALn6bMlpYreTw2UYAQo5
cksEYKBByaLFAkQ/KGht1PwNeZgtYP0tf6hMUmLwCB+kQomYtDZIFc/jeHKkP+MPXm1lE7ELYZiX
Q1Uv1HrRM8dYRYh86ikoxojVJD5ZK1chwEuxkT8umI4QlNX5puhdpOew8SJpc4vm+A6McWDRTLvc
8SsZwKfzGlPKn2+wT3n7l2uO+wXKOwS99Enylzvs2k6M4ZxO9FV8c7nDMGacTHZn63Dud5fKI+X4
sgGfIrWFpCEIPAIePQi/4/yBsOIcxWSW3aw2f64m91xgCEBclrhcq8UMHqraB6d2XhaHC7mwnFEs
dEW8D40Fkl5LwwYipqodJo11kSkITMWWOmIHVCzE9ADRYSK8izevNfagVBJS8Mt1sMjtarubBfcI
Q4ys3lfNE6NGoaZW7daDsUwinU5vAbRzqeGHAA+1nVucoYITBJAzDjUf8aL8+RyOQM4/pxAdKbxN
lATE7v392EjJqW/iossWerST4EHAfc+AlUU3IzahK2Cj/ZIA+d0Kio0zKz1HI3/vKwlNVkJ9KE7k
UcO6yX0gxCzlgSQOeVqe94BsiNG0cJffvDNkDG5oQ8BL1wXfSJttrUwj5+cT8Dm5/OcM/O/9qF/Q
G+PcTYTyQhyWhlHWcyU8X3rqp/Rsayoel+KyOLu4uJnnh1OZTlPGexcekjGrEpDu57difNP2Gwim
xygZeXQy+fJWBjhskyoB5TUZf6sGZO0lzhLM4OXLmwQ0aL5OhoWmHpXmkcBQoTuNQ3lO3NDM2hTh
4o7QsYQYspsFDHlqgwaTvs4vzn6ZLbPbE34hNwUE/nS1asLYKzzmJ5E6h/+oRU+JAVSGRlm+7DvV
kxiI4ibAfN2A9nGd9/Ud6OyN8aY4RQXHShAXiwyjt35ayg7eF3jQcpVKca4r6Aq3ZryY6H6Zr8F9
J8hYi+By8VkDcJwltEmSPabaJ2M7Qa1qdL2l9TuWlZEBGsvzoGvwCfaL6y9xSt/e6jTiGEaA86BC
+/tWP5tif8lywoeNYgP8lSGMrPHpue3a7nhFgd1PMuvnC/rdSBHj8v8d8svTdbteqvRWKVBzy+0V
VVa5zgo3i4MWXCNcgg/XxnRcLAyCNn/pUb/ZfUmoIDANHwQSjr/K4Pu8yzQB1fKK0Adg8U7cseCd
zguSGlmVfv6c3x6LjBuMrxGm/bP3pkN0yswLyYQwkLF6pgybEG2izUtoP8nm52N9Lupfn1fAFPxX
qBRx3P4CTd9Ec0jCRtFW+QSUHGa3Hr1oh/r0ALg/OT2aKT2w8iSesPUn2Y20sDzQNp2riZuydTOQ
jJDgDS0QjEBJgYng5v/8BpXvnmLOOWgZc5OxDPv7PhtyJUwK82LMwQfFAc0x8lu9vq304jkrViG3
Xskk28xwj4b9p1EdtMXrRd7mrWnViFyTtpg1kfnE25vVUnCRArnG9O4aeYqC8na4L0vXhMxzSxsU
LoerbFNl1NPTqd2Zp35XaTc3xkrOIGE5fpZLZWeEjCIH1U2T8qBl8ptiDusE9e7Pn/s7vMsAhpaw
mpjoqFC+lMaiyCgtLdmNzxGhhxsWhVp8wm1ZT9dUPaNhfje/SBtmGZUw1iiAxJN6AZmW2yQ6eQS4
4X2NLjxJfllXpW+mGWA1BJKJmjEKmr6UxZeLchOU/nxas5SaAsNLIgZ7Qj1Fr72pVt4/U69gw33L
f9nrJso3u6sE29yElWtiSf7l+ZeyRFOKsJnMC8hJpZ+lJRpbZvNh5xgYmnErhLfzxswk54zdoDo6
9jTLuL4upWo20T6jB3LpuTJOtkQidDtxtKuyq8rIy4XYO6vMVFPCerxWmBz6DIpEo1rXboJn7qqL
s5mSadufr/F3mocxYAp1EVkMGlKPv+/t/JbWBeQJYT6aLceUQ9GqwVIBC6ttdpm1x6SgMSWlRbHC
0p9jSf7z8b9bwmluDJ4uRi4IPf4+fH3WbnIdUQPnnQcOTnEnJWtcjqLyEX/9QvmlOPr24/55vC9N
haa2WXWrrpdVPk33wkMzlZhfEdXkG5aySLF3ws70l13qu1tGHvM12KbohT9bvD+QxTA1qqTHCmYu
Mts0D/1vI6NPV4yv6yemB4i/dbKxeSL+PoeF2Wmm2mjVCur2B0zE0egx8SGLLDUXPvAKT+pNFjC9
yZ7jt0uNUsorQyvfV5tiBiQG9UBZFwvckSB5iS5sXNyJ4TH7jLk+CloDF9aTyQudLFKvzW1+ACbq
YSUwL3/Pn6QTrqInGN2TDTXEtHoVAmGejrBkH2TOL7frd/sSGQQKq/DEGDO4/v6oGJqIzSDKFLfd
qkprOze3LaFybA2jkr//5Wn/drf/83BfHo5WH6RMOZ+ZLlR8HOzDNSiE3KNapDkFjEPzkeQSPa5o
sW62qUHbOu9/fj7Q+/GRvl5d2HnIAkYfLvFT+f/H7SOew/OVjqlamTB/X6VXIl73vduBO2Gn6I7k
F3VauEKAlxoQIiFvgL+4EgDbdnfF9nafrIUVwtIAFsqUhDGGFRBZYK7cv3DS8EVEzOjqmG+n6KxF
OwpiG09vd+JgDe6rGJr6e8OnxfIi/wRImvBTg8fcCgUY1VUzL5YokqZd0AQwYUoXZ2i3C24YWDP3
q+Cqaw4Vij2Gk1FBiHcd2emLkSeiLoEIYa6ocGnOixgenQiQ1b+gzkQJqgREKkD0HhG1w20vO5M4
CF8MT8AItNpm63wGxodP7PluhME6pAuDN4YLMvdZfjrzwirDu/RmfUQ2DZynb3SyyW4Y1JrB8Gjs
8BQ/Ygy7GN2XU4IC460CEBjfY3Oi/OZuJn23AEywkRntqxAQKl/qG5WGJE2bGLHKcCdUQePE8Dwa
u74tKwho1VTotrSPTRxc63V++mX1+W6Wbfxx9K/dkFmoahhn6WmtSocUbM0ABtUm4QMzZhgmgzv0
oiOE5tSoTK9JOqszULyf7qOkd8oTHNlNlt7p4awO9V/Ki++W/j/f2JeluOnlqw57MFtEyVG9zrTc
ldqDrszGdJrUb41flg5p7Ab+eZD+dxnULzVDRI0jVDlJQPkNt5ODmWMjHM/hPVCt4NBVKNzOv4ea
f1c7MmelUlBURktfq/Y8VyvYKsJoLfgxYgXG+G8+R5xT356BqtQJYiX9RZc/dLiH+D41QMm4tpwP
k4vPGlO0LvTsPLFNeS3QNUt2MxxhwqBMIpRkjDkhvgfWC5JA4KqumhN6ARVGJimECNH8jdwfKCaG
uRYuLyiburNpI9gbCteId1RqydXDXpF2BWI32A/AD10hlOibZEPyvvW1C5WZdrGFolR58dmn3+vV
pV4sgeSg7EAGr7Nl1FK/kF/+y4T/206eUkthMIdnlfQVWQCErTS1x+ZsHJHpn7xfBiNxiGk4Uw3E
SAgNWwsL6ew3fta3oAZKPsoiJuR4Qn59aG/wjGITm6GEwSkcpRqWfxn6OVJ9tPKoDBD5NVhpOul5
xq/8HodznG8wD+7ooH8Zi34WtF9v3j/ezten+HpLGkPOSrycGXlFK2LcIdtbAILdWzSXSBeY1ff5
Wntm6gZE/Yh5FF7CDGz07XkvPgwzeY2Wb9X5+ug8LxZBuozd9lj6/VzYCEjobCzp6+PPe9cnkeCf
N034iabAcZtQ3f29W8tmcyMZrijgLDf7dN8eRrMxsikIJk8eX27LYqZTe92nd5M57MjNNWDKi6z/
QurrUTgQGq/b8mu86zE4Jrp6cX03NzkhkNVTSYzsBdciu36ZgHxa+ls2OnPMBQ/TfdzHf/4c3y1U
VFD/9zG+1FeacoqbiaHK8y5UiPfeEubX47mHL1IoQ7kslop0/aXl/NzV/z11BN6QqgRV42tZftWq
ohCUIllXjeK2Yu+MmBHRoNLDaKPQqIwh5cprNVTXxfKkPv38if+ru78c31TI3uIXbQyW/7JYpnnS
yqkRVStoXDbax3mPC6i4Gr3lwbmvC8gN00O4VbGxx3/cGVoLR+W5OoXv62ozkM3ZtXR6BtnM75c3
Mpm2/fvtHmGEi/uSOmHi29oi3GGm2JghgWMEygzb8vkkiJ5gn7j00TjHM1Zv/dqfMEi9v3Kr+Ih4
yEyCjHK+R57N2Da1jiqqtUfSOKcJubO9J6LoUYjn0PFhZxFkgrYmzuwZcN5LGUKjbqV4Oc+koHgX
dhQp5+XJR6a1ZU57e4+eQmI+lA3qAqa0IOLHHDkzFOspYrxjOYNmNW+RklXWsQo2kT2ZvZ/vQ+oZ
ul3FkjJLI+h2DuoKY+MZDdoyXUMLrgKdcSJWzkhz9qo/OrmUdnF325/f8KzK9hFfg9tP8xmiMca6
ZBhwIoHnV9rKnJZLxrsbir+V9hI/4eJlZYtx0omJvb+FZD0yltFVUg+JwduVCSW9XJDei5RQgCKz
aiburwQHh+4N477Sz7fiC1sduHbConqzh8eMhmEk43kyFt5MmUdPx7mAy2VQzy98qwmc+kVF9DUd
sxPODg40e92vp/X/4+w8mxtFu279i6gSScBXEEI5WJbTF8p2u8kZRPj174WfU+dtyy7rPGc80z0z
3W2CCPvee61rYR4TZsSyHieLVTIP8XSyt47MEdS3yBLyZCwHrq/IKZ0I/LMSA6FrBRXUjUuuZ4I+
hoERJip6r1iVmKUkAU8/0EDTYdaL3nIojxdlA3AqCHA341iNeV6rKWx3YGFDDD09ps44Sh4dzmhL
fF0inpGhljxFYtBkYF3ey3TuEjRt7J86Uoz0VZnPJu3CbY9R+NS2e5mOR7+eaCBEzHKCOqJYJfFa
Z9qfUd12CQN09QCpoGwA5cebSjsUAdcy4Bz3gF2ZfjwhdrzyO4WxwzFCZZMMaGRtCdhTeHCLOcMn
zUe5Hm4wUMUJisr76EUHTkldMBSClfo7P7ozipER+5++o+cdUu9+6u183eLa91deBt4KZ+HlgXZx
fKlnhOYx72BKUifbgLi05uBBWa8+8Ibp3ikhniiTnSpe4GoPwqWWLTFoSSRIlzZVRq08V95BElZI
Z3vvT98/jf8z2Rr6GONyqNy75MJZd2pyGgrbUMbuv0GqGSNxCbpFNFJAFCE0o3CW+X9HX1ptM5Cj
COEtVWRzAMsYwwQqENR5MQ6bJaM4ig7+HQkt3isge3G/oFCh7Rwkf6J8VBkniFqMhRA/eMJ9NVDS
45liSGN4f7Bpy/GbTzhAlC+wguXTtaSdiQJjQtioZwWFwHQNwsVSJ0ePgPeF8cEP4MhwAmUlr3P4
ONtMNhkNdtlOQ6Y/2cAwALKsubg4nSI8Yeaiox2rd4Gxi707X75LEbOAERYHclhsCjJ6YxrSGtzK
4b5uF1o0w+0Gv5KAuYHGH+LndikUhzQ7kabIHo/deJGLyRrHJUBExL0bnct4wTnhM+z9F7rxse5w
iYTK4ygWbm1VXyNjxgbnCdWcjXnpvESna2nkEnK+OHe43pBh955DPB5jBV14oL8IWocOC4Z3VziL
gk5zye7dY5mFjp6Q3cDFytllIsj8jFqTgDV03gRzUucZsGiCY+cvC+QZmp0HL1XB2JLKtF3mzQwH
3rRaa91/vQwHV0TXFR7VONeaXL+M2s4La/CZ+o5Jb6Q9hdrfi7FUcAfnZJtzKEOBxzyiRqwctv/7
q3DUKXx57Fxt+6rjUPRBl7ZN3uwGlIiTWR/NA9fMb4EcvvfA2YymMSeSaGsAwrvqNChGGnnTIih3
RO48FA+db1dH3qCUQoQ1+fMLk5/P3GlhK+GLORQneMcFneUPLxpLt1uAhU/UyfVh/7s/V6XbIAtt
4LWRPqL3NSE5YLKad5zyMApW5ZRZJlRDH1xAeGpoWl8k9N+T2hH7lHBMcl/6yMp9NI/FjUvhWyn2
eZoYDgOChkx+3eoyqiRs9IhRY38504dhvjhtjqjoWcLRerkZQ/rzx2LoY2uUpQADzq8VrJd6ilLS
8t0lE+iJejurwmU9pZzpZ7L7Loq95V9a3napmYiyTUwmEgAAWfEabpPl6h+eFNsJvOpcAtKkPg7i
y4X+/gj5urW6/dZkGM/MP3t6pbcJPKMWg57BFHPy8Qk+jl2XpEtqlcXT1w+XzKZ47oCKQcIdlPbv
d8nn+uP6emEwxl+0xeHmXm0+lFslN8K6AdNu5fQ4FOsizJDulzVvt2Xxt3g13jvWS+FKxRMp8Zkh
ayI5yDU7w/Enuyr/q5EcJJo5Dp1HCeAe8gfCwrpd282N9EGZLjTfahJLGtYdpSZpHsZMhtMeOUPP
Mw5byJKRAxYEFSkc/nrkFbhO2xs9i++uWU6zjvNalhh1w4G6WhYakwQHttBL0M2OnXqetoGlVmSL
g4QJzrWbcMBMgUKyQ+TY9ImBylDOTknoI/qhk8n1ePGClQBTrvHRLuz8BCVJL87DBoKTGFllGm4v
4a0m+/d19LjX6tQwJKbQ02/jPC7jAYKZ8jmGZqGvGXsKEYg+UjOj0Jh4MyQORrkWaK5VmzBf8y5C
5NHdmmB+70WN+wFeCcQ/kRDK51jnn16m2OdeP8kR90oOTcVdNiCgRAwwJxX5wdhiOFz8paEnHMhZ
vdH4/06M+dw00l5pQgg0U9SvdzIsGT0GTz+MDHkQ5hM4F/EilR9qCFvdHEh7lK+reF2G+6lq0Ydh
kiPUDnnNpWTn7QNc4ah4EKv7XmbpRTPctyX/dRiWin9m+d8Es37pttQgVThjOpRCpWuGB1f8f0jz
/FYIXx3JVd8sTOJJrguyOlq4kBN1xhItEXAbT5xjDOHTi4xFki/Sm++EH5+GICpB0dFwlkkD/noO
owzPTGzQiiZQp49n6r6CS5eZxBylSx5yGauq02SlvqN6l3rrIYKGwPLEEfYX1a5eyQ0lbAHR5EF/
YLJ0Boc2J2oPhMiIRWONZoWzfB+eXNCjiwt063UEjjw9ece8Nkfd7cJFF/tGzt+yZLa/F6xwDyN8
AQhhQ/Td9KnedRiqMRshhnxPH+KdaId3U9kqNlOyhU4FfuxZu2Q1UJrRPW5kfaHP6zseFjJezTv3
3TVPBNLZrp1bKlbL5x00uT8EdOGlTNbhhwrx23Jf9Zdknb2F1P0Q3d5Qjch/5FtN/x8e5tweqsGt
opOAPbkqOrJULEMP1d8uzbde+jdSJxSPo9dUy51JbGUT+jWX0tHI5AtxIaHZhans/P5I/z78GHUr
6shXYt6pTD5Haf/crNVF67SMecUO9RvwB4xhqFKQVbWYZmEjh5tcOlJiYl3j2Xtj2+PdePU6+bLt
q/KjrSMh9DL4TiyC0NuNEoQWIYJVoa5j0POpXLvcfDx969V+HjFtNp5RPOSvr2+jVYMhAWC4w5Go
ShtuLkb5ybDqp1bV5maGPxfxMz6TlkiHZZQuqXx/P3Dph5tbnDByV+n7qNhMrj55IcsvYlkwn9RR
5RPgFuEdoQG07UyCwqaLwY7vcuuMYnZ+hiIw+33r2g/FrsjTmVGwilGJd8XXG7xQGAdHbabtGPVP
oBt4tuqO1USU2e30ROq2GN3TmaYtzeMRICvA58EDzOnQ0QER4vJMIlIIqQKN6gHldHtkoanWu5jo
s/wcl+us2rMKYnWUoJ1Nl6ibBl5H0pLuNVWcyswxWrHYm0x2LG8wWLJqGs2W3rynpYE5HLYVUbT6
lgUKv8qPdKQvscV+JIwpeR66c8KxAb8Rii1enifqlkXbVBr1o8hF8WayziYX+6Ygwfjxc/vnzF3V
P11R+EI3rTJmsCKMaQgAw7Jbti8FsKlnYz6aH0qWo3CZ/FMazGkW6K05EPRFgOJH5Yjry7rBQ6Qv
CdV9o6PHOM6wmxZ6MR3/+m24c2fSsj2ozoUkYCJLn4KVYQuv9cMECNtdvwnBsdM9iljzb41lPzEv
L93OpUlemwXGyUX/Fs1H5abVSjbBf4/CklLFmix4eeQmNrOOxMV7ZUdjqMDweJDRfJol/vrd71fY
T6/hL1fY1Y0tS5eygWsKm8ugU5bvUeqG2CBKizkHaEGEm3HwXDV72gPkrOcdcrNj1J5QbXKJENPO
jxGqGxqIo0nxQ8D8h1ABLjKNUfEdgUVV7ZSI2B6PhD0hgr6+Grp5Hu4M/eP3Q/npbchEQhqlZ4gX
GLx/vVl6pVP6cirn4DEvYATCOfzmdeCwSrZ8YopD5uotxgu0DNaZCE18WMAW7Owxbc3f9+Snx5Y6
AUyqMqtmQHz1Wq6VPkSUflHWtbDlrT3v4pK3hG7/vpWfikiRLcCWh/QBlfbqo2sMaZrmxAHtJGDc
Gn4d0axwOQM9YAieIrzauGYxr7fpFvHbrf7fd8UPz2ZVYQguToijE6+FImo55IPoTdVdHULi8h71
mC3D/y02vrtj+VfXZzmdR6Dsbhz2T2cXbSslI1J0XndXZ/eStykKC/zfeLy5WnMyf7DTVg6Gcckw
eaZp4opMLtosPLLomjA5+30Pfnwn0P5AY6uLKkTgq2fLkAYEZLmStK70nY+zMLvLYVJ15079m4tc
YCjSIqrSwP3QCCbqw2ZGNcNiIkTl6pWQpHnaSMxaaiuU/gDfv3WGfliUj1kp/3f/ri6MVJb9ThKw
llMymJJ6n5YLEAGdgb61Cu0CA3IKdLvlJokfLwPEa4XMpOkwF5r3oVFmscYKuthU/X8fYMY18++O
XQ1u6jQtNE8LjR2ifLoFkfAx1ZhVRE8wFsbCaRptm9Awb8KVvrs22DCBCBLLDd1QletbReq9PnLj
ELiDsCnqN410amBylWCP/eeBribpfdMZMS81zfUxwGgwCwRI7o0r57vyYNyPqTKhdSbqUFyvFj1N
kqVl7hbaboIcvZt7ZCu3VI3LhmDlZs6iD4oWb9ZeXSDgZfl848L9NnG/2vz40vynggwzTpBAmXOv
n5WVcmxAMV3Ml+ZIHuOBQUnm6JvLXx1xEcsIgmS1+9+3/9NyU6IxhUBQUseF33hr/7P9wMjcqTa0
0ton30OktepihM1rQg1b/y7GKSZls0TmljGYil5AQ2mYeFLef5G0dtU/SW2rAQuRyUUe/SY3du6n
VgKL4AljbY1LhEfr170LvctUajStYKgm4gXFLtL89V3Ml40zxsUrZuSNfsW36TgYvXM3I2wwX6t2
fxismilTTQKAdUG7RnsQdGtV4LqcK5BmpjO4rPr8sqOgoH2+EPFhUzZYH0xcrXcmZJs78Q0hOR5E
3Cnucsx0Z1L2hsFxhFeli2CZLKND8owcxdafwoW0YIjAqEiYJXS11rTesCQXprAUZFNHcUNgMisT
E2MOiAaYRQz0Zto4YVIP2p/QcRmtnKU7Rk04OODzLAjklBwmI7Z3J60YaL/5GdkWt84vp+9qCcGc
SDNGSbHMT1dPpUFEsSt4RBnp1abU7momgf9JKyOeaFLmphxCguQkA+e9meL4w4VPWBmqdNrVyPKu
l04onbOOK5KRtYt0wyzgaZAwwsoTFygJQT75SM+/H+53vQLiMPI2jVEpNmWBfrVw8LQBh1gRGXdx
45TLDHRotupMWeMNtSIt8TESTD+ZGWCqVjkiDrNrFw2GNXzEwY0r+6fCaFxCjDE0pEdgfPh6YceK
EPXtNJDX0wxkTDi2KCJsc/chfFi1NvsmmRcletJamyGNgdVgmBLhvSnC7YqZmJSRsj6prFZjDkrT
QCFjWeitKOE6HmHpbnTjMfndaca5wyszYq7hSSMi/LrDU1WaVlUhF8dgV+lYOlkk9Bi5uBU1YSYW
dl2fPMMOmQQOm0kSAV3lhpsQx2sh0mbKVws7ySfoIavYvamVC4s43uXnU881//vH/Glp+PeqpgqR
KAPIbJGxlBA+9HVXayNUjWGQlB0cHgiLrEGnyY63Lc4zHTBLvmP1NRYn1X3BuJekbBoc7eOUcp8h
dbm6tO/lcCyYnqQj8ZjRGthR7c1DsVk7ivbfVgbXe3t1JdTdJNLLguZo7b1KKU604CVLiALYx6gE
hD8Q9c1Bn4vDMu+J7SVjutj6wkMPG1ImAHUbZTfGB99eiOwQoSYUyXQ0gLxfiykvWlAXbS+6OyZp
NDQ8DLmgZqV5j8E4R91J/OW+vtyhimKcp97S4n3y6r98eipmCnJNZLYMXuba6VB0RVkBcpnutNI2
3Jeg/uAFbZZlazJYNEWs5mSQ0JqVPOqE/hzr2xSMQOBuCIHQL5vMf0/KXVfqsyJ510vdNDpvVRrZ
eno5FUkzixQklmg2Y+FhWpBkowV2SR6yrt9K5PyMCbw6EJZxn2kIijoaVL9ehkoa5kYliuAP9zWa
G/EUvfYOpEcEFs3DZOVGZsNLbWKnM6Qgr5d73vv0qbaZXf019vJMf47n0XFqgV8Gh2xHZ3HRMd7y
yfQ+TU6kOC9VJ2zmo0fcx9okmKXixK8qPYcTc4M2vJ9qpm/j9SsOCtGu7iOnY20oJtMFOu3IYX+/
66Rr2fGYw8F9J2qUctrIOfx6uIFxSUFlouIfEmGhZKzRST3wsjUyYPfCTod/o+ghgvYYCp1l9Hul
R1Pbz6YIQSLvT4xDN68Q8SfLXBBMVUzgJXGpaanZD83co4uaJ8DIYSTVt96C16uXzz1XEF/ByZ+C
878qgbDQqkQJ4BKSYTf1mWY1TW8acmh70ICEVEV2ipDBe8naY6PFz4iJMlEFLJ1Xq2K4JaQiQ4ET
9e9185/dYQyBs4gH2PTq8ZWleeorqRRv0qd8NiKCJSd6naz8pXYaiRoxCU/q08jREEFPAMOgX4JF
b+m+QLd30g38wXm6VCBvyO/j78eTu0z+4qtf+bw3HGGRP0kvNXBDfwkFHOpFx+UJGdiRnHpOnrbN
N6FTzPBB5PtcnhSnspMeMIu/rMBINGxMcohkXAnz4aBb0h3Fi60966hr8AXb3Xz8Apu0mjojZiJd
6k7zV1p1c/k9ZdfDw/itFb4AUvA7qXeeYB3Oy6cK5XEN173koHmfQHSkSkI/dZnFmwYmuvg03i0y
EQuR3bCoRXJA73tYFM4AbP+yEBDGaTua4AZdBao+QNBk3oPgiOzyFEG1E1FWwdqA4CO+oRsFJRjv
GR6jmOLLn4PSsuNZjAJq5ExEtj8XLMGeHqaz/9ANx2+pmBrwvwC+lUSliSvaSs6BjcmP3x9xJ49f
OAf2I70CIQekD7CGW7Hmdajt/oNJfMe3ZInOIwSN5tl/o00/Sr8jnAV4C8zBUUAYEH9nugv5pd/X
5gFgLFjEOwjmM2dp3nWPyI9OIbxEBFcASaAGWcpBZJoGbwJik63ayowh9F9gc0QTwBAAt+FtNLbK
GHykhHMKAIOz3+ORgo3diBs8NlYK4QR++9mz2dk7g7Pp3st3HDt/EmARPyM13Ddz8ciD+ZwDVW8g
KUonqu09L3j+HkcOB+JGDwB1xj8lHSaH8bAMizTaGd9vNj1EW5zZfCmHzvwQrOX9257MIftNsSb2
BJzM+AVbxe7ug0X4x1soD/gyCTfT5nC75vICpduiP6dz8fPf3CVlO3SQbu0uByjWDD6R6UO0XujL
Kdhzvp5H1f14NBVLaBb7DqORRcCPJMmsobwsPYeAMERu43cZ1uKax+4qZQ/ClIFLQlJEPq9oNkar
/HPzxluwQgm3Jfg+21LopPw6TZVVsBrWES+iFVE7+//sx7hnF9gdC3dZv0GWX05nhoUk2FbvSP4j
yqYATtk/aeCeDKezgz/k2Ow8C+YrgvtsNn6BTIZQUh7Ll4T/Ere1lc3qO+1VtmO7msxiG/I5Vckj
0jKbpTKKtp4+Zv+WIvxnOQLrYqQ0jgQNxFvG0lg2C/+Dh6jjf7isJ3RrPbkbWR443JdtbULr3sbb
fk1/KmHtkm+RHKEbWfqrfg0xzYnmtUPGO9sdYenDy+WY07mwJzMG+/xTHKRZxxGIW9kKIHKO+1uD
G1FAkrhP1dJwCv6RVxhBIZ8Qaz9SN5AJ8Jty0gl4K9vtvtmDxHbGwwn5efwRFNNSR8G6VJcQ9xzC
OezugAchs4PHHA3gWrdmSLvvtT/qLAeWOgveeCRxTPISlOJsfFBduCKJhQA8CAqGOpovgCB892g+
wk30x+LEaf7872RW7fMjKwJOuMfpzuYMlDitnAgCOZE48ZYeF3YEttBGhrPlIXhs2OII1IKCyZnv
F9Kjzxoimo+nKrUxamzFbcKnSb4CFPWQvA+fzeVHpA8zYtX5Ff7LiUjQa9fN2lgiJgz5vFwbfhSM
2JY15IiwEZ59m9nKIwgTCEi3Kudvitrx1cOa7HOeNc7wr149jO0v5VQM4cPFtgyktsOex8N/NvEW
rWZ7y4v3xHgh9G6MssZl5vUbbyw2qdsR/zN8/lo6VLXYJUWmRXTobVk6N62TxqsLhEflVm07FtPf
tgQtY4wS5Mfr9CKjFdW0S5V4g1DEkvPCrBuYK5MX8tYCUV5No6MBDFsoAd2gAYtuNkrHFeb19mll
IGDC4kJte9XP6FLX9eU0iscTLElHvY5MVaGso+2D6k+rV9QYnvKhRrC1EkTo06VRvfxeqKnf9gEb
nDzKxCYTCn3lutxRciFn14Joxz5k7blEuJaCNi9I/lTeWndTKu/yuy//ZVEeqlMzlSQTneh+evHs
wr/MlMGdJ5jc2gHvGvuf6IWZTYZ9o3jbDF2sNyUFye2tsKApo2D1LV6GBsYW4eMpqGAP/BWPvmxg
VImGXTho2MUuAoDjmIze1GeW9dj24IZKpsc8T5sY7FCDTb3G71jQkQhXCYOPyTQbLRi/n5pv41wD
uOcErhk+RBbl2Ga/XohR1Q6yUvnqydu5jsobx9vGrxNiLne5c7wNGby+GK62dtV9CX090SMi9E71
BkvaNl/3RFJMRtwRmUQ3juzbhc+2JCjkLODlcRJzdeFN0otb9GlUsDLy5+CElrrvoshOt9lFefeC
Jy8bc03BX0+MfatA3Gt07fX3fRg7BF+u/TGcjPxSRhSkEan6VadZvfChTwKp3CUM9IR6nQyHwUcg
dPh9M99mMHyI+ChIWcRQitjregHZdFXY5pqcEnhRbrwFng3IY4E1NVe6/ReCyS6FDHWrnaV9Dr6v
Dw/VCYQPnQOcytefpnLRA66rckci9FNIh88nFyB50E4Qcfib6F95NDwvuidWdFPVFN+3l8rmzgN/
Rb07VsMyqDzfEvYe7U6fatwlv3VK5UyYIo+i/Kl8V7YKC0R/OYVOFa7w463a1JTWY/sxBoUXUjhg
QXAkJqOnsJx5UPvnvmM8V6DD70fhifwel7NYttKn8TLzP3jLdILZHgHTG6TYPsmn+onV5146tqtR
ZFntErsgJAQ3426shOrlWIZdUJdYGdzt2JRla4rFgWUm6HHQIZgf6g0kKPA6JI5x83YwzVfEM+31
vxVyHFP/UBfQ0Y+VEyLZpICfqXNsB3Coo61/UtflPlg35UMSLZEgDdBg+BQlpwdVaey1OTVWZhUf
VTSLcJkuyFUFSK7apHG4L70jzAHCr/xDvaxe8YThs4DIQEF+OTU4fxoHlJb6KE3NaDBzn0WE1T2V
zBzRhgIEh91IlwBIprKTdsVb/xi8qadxXVVAlTVMcUTgx/fiptyLa8wVkdOeu3v3rxTDn7zMtf3n
mmeFVY7PUD/QLKYrrpgc6C5+FjftXfvKojFlFgWkvTJDbDKvwr6itv4b/vFDs3GKI49SdV1sC4dG
bHFsHXY1vFicZfHdeA//yDNx3W7rP8TJc130qIEqJ99PHwgnrRVrAO1ULQqCFpEH7utH6eB59ORN
oEkRjTg7w3BqkE4xKujIY0xP/mxYpQ8CsLoSqM9dyWDW2IpHA7nRtnwb3rrH5qM/t3cSsRWsvy8b
Pjan3XL3+gDnA1MxDzyuUbNuoUThUuGDodQXnezeO2B/1mlm02ABOkV+GtWkZ/ZncT15hmzGN+Os
LenPEweLECCbXQCu09I8MH7BhD3cV3fJy+Tc3MX32r5bqmtfNtPnOGQyhNtWmYk72gZ9SGLt3Hhr
zskLI7yxiteskE1m9Eeh98XH5zMxWot0q6zzj/yI6WKTHOSH8q66r3eTTX8BcQQYZoyMvEPPfi/N
n1mSBNZHZ53h5ZnPcKkA93kWYinzmTYgkwBgesqclCZ4gIjGZ+D8nNHxoTlgJWUKOUy1poOHZPuH
nx3r9Pfv+QQKEUNIPyvuy1f3if5yA/u12RTLsgJztSANVwRhxw3wac0hfmgZm8vSns5zKzqUrDvv
gGwRJkxF+FdwBnVeV2+PofqUg708GK/Vs7xt3osnJtur8IGMQUfYxmthq3BTvtcU1Y+ce/3e2EVn
76jdEaBE3Ade13A2IXr3Pbivnvi4oNb/jZlMhJYMJR9EvmjXK28ZPiAMC2SrQR0C6n5qixOL76n8
cYNZQ8SaanV3RUtY/KyGtSeOLR2unsfwkdHJHdk06FhwDBgvJEgd1L/CNt8BeXglItmrZio52q/y
kezZ++BQHfif2WX86MIK9fgsGuYI0LAjEBoyrz/avddiG5iV3LsQMJ2WhcN0MX0LJKs5XNARJJbG
GgnjFcKfMWSJ8mQe7Yt5uABcv65OxuqSzrSHYj+cJVbuicU16EGw22cz7RDpbNJsHqEgXc4RYhQK
GZCNbyrATXcWnEYKpHgOX6pRZmcjKJ+8kcazVT+IRTpgIHLSfJxtTxk6naM9ixXGNc06wRh1mjwS
6HMuWaTpj+K2217OjFUlVggJywwSeRdkVYBvnLwj0Ovsv908vPd2k1W4nBzJsVuOsRfxy+r5OVy1
xNu1mLa9VzwxD4pTQPcl8ZlvFB9TloiXc+14Vm4epid3kS0Hu95OFqVTOsO2OR2fZFRSpJ5Z+bv3
l8ceGov22EuYBEzEkFAYiSNme96MPMp1dGKxeKvR9kMRgnAfQA+GUWY/2lUFQJUfVN2UN3Nhb8fX
hbxTyVJbESRnFf8fBQ/EDibbCCJIDtev2uoGjJMypuK8xyjvZK/ta8CNiT6d+DvIyr75e9ExrlCu
Xv5gHFE7MwYZ+4hXR1Z0UdJcCiPfFX1jdgjwkidCLPx3ya+Qep8zMbsx5Pi+VGPxggeCQMSx2Pi2
ZgpScRDjIcruydCbP8l0rQ6dFd13HJp84+C+6UqoqMhcBOszxknq4Km+lsX6JWmqYhKSGcTQkvfz
iogQhHbB/s/vZ/HHDenQlBj1jn5Y9aqGmmhRol+6ILu/0ItqHO/lgKJwVjr+6pZ3+edNYUhF/cD4
jYzMr8c0VYuhaEM21Y44YeuyEblt9skyZIV/46jG2vr64kDwTyeXCRqf1dWm6mhSZEHApsqZf8CJ
aFME0vQbPy6PjLhbJ/F6sEpxP+F4RgE32goIgV+PLO0iISn7Ir0Hx2FvRfOjAiFxu+L9xgpgO0xo
WEOCVOFCnF4dltF3ouYWk/QeUiCGUZS+1NhQde1b2q0fKvqvWxpXtP9oFIaKYXEbsaV+1dGwTGjN
0txbTJb9vrQHgqKqx2rRERH0+wcnf5skcohgReADMi1mtPFNaVrGxiQ1mmI3PWe2tG1Ww97fjKXo
BBzColpNjoihz2SlwdHAiWiTzbaq52D95hGI2n3J/65WxoL+wmbY5+/IBntHPPmwbSe7bm8swMxG
mIKNhfcorAVWfdK2O4gnOvLkbrKOeK4IUTT5RZYGkaltcPM58qlaAc2uLfLIsOY9MEfSX8qnybF8
crfGqUdEIpxIEN3I9E2V0cnrdBBIdHDL6En0JZlw6/IRGyeNsp12B8X4noDK58CRDupOISasXMg7
ugBUg8Ta3pOOhyH4ObCgPitLZdk/q3f9ATOw4y6kpbyjynTUXXsYJefh42RJB3phWDnEkstK3xT0
oPWNQZLGwl0cYpM8nnm+oB9Nkl2KlT1d5AvaBfN6lS6wii/+z6/yXSq61u7C2xgvk9MAoHj8k9Fm
cPgTtv+YLtyacmmcENFUFZ3aDjZQmPkn2tA4dwJCPNWX7gjD2mywTuDQtZGDGHbHv8DufH19jk1l
NmpD3j+cd5ZJ9oG2u8nbfdMfnHfDepeW0ecUAdEobfPAKhfqbgwgGhzDGnbTDW4lFCC5qV9ogTDe
shjHS0hWF8ZzqfI+A7ICXZnGnSWQYareC3NjM64sxlUK9kO6kw0eZCK/nOhtavO5IvrIZ+JynPmU
c21DL3ENNg9cSzkXl+Nld3kef19my/fappyr/F6uphutuB9aIOMlj0WJGAam/MrVI7htiras5KzY
Kf22y+/FAjPdRiKfFOg9s3p3dRn2Eb3kWj0F8fH3G+6nG/3Lxq9eNHEwzQ0pistd3qvPVWEcGXw1
AbBQdN2qYcvuc9sfLij9o1yadz55twPN5+l7oshrWb1XpZuPnvHR8vXZ/fV0XLUm+yyp+yFXCj42
LDAqE+gG3jcM2VjHoE7rN/HvY/Few1ZqpESG1oTjVrPfT4v0vbr4shPXgoaqDo3UqFx4/4A4fSbh
eiGblW/5dBJkIu/iaDSwMTjSXXw3H3ifE/1Bx1lH+KzANRkOqTnVlmmlMSenGGbOeklZxbmnAcem
joTaExy/P9TiaRBPv+/8NznB5zN0VBghrjNkYjm/PryzPOuTohOUU2NNCDYMjviZ8a2tOwtMy7lf
x+fq1gt3vEavPzQ6XQZKWE3CmHh9GQ04jCuJx3Ym3U8YEHpM4KxW3xnG1lc+iuTR6856axX4/8SV
6nqWF79MJyVa81tlhvq96UWv9X935brvFpTDZRJUpb4LePxn65I1QQd9vj30BsKnox58XMB1Fwmc
CmZJhX8vuoiyCfBJGBzp0srInuX8WUxehJwUtx5ndSaY4mTVlEw53MFKGfQEW7DnztRl6ikxFPGN
WarcD8VdoG0jFvy+yFMpVhdtD4NwYCHevsaJ3Si7HD48w9ZXJDAFzp4L8TTHOHvNWWe2eHdimaaH
+/775fBdJsAr9d8TcvUuRyLrXnzCVXZ+LsNZ8kxpqptqfrFkwoiTyLXlkPC/jvFreKc1wBK9eFMg
Q+u9oxCuguCuTGap71u5W1lqjFAWw8JFUjkemgi5YaWVaBeDP5OCeCazLPx9938ou7/u/lWH2B+I
TkMmpZ3cs/bOhHIcdAqEVs05aeRT2oAWft/ieK1+u5ZVRgbMZVR9el0SC1EiF0Wf4OZVn0T6QS0L
DP/Sm3q1KgmzZx33+/a+Cb3G+1X+Z4NXN09AxRNq4wZF6UFMgmWdywcRWrGiM9PLX+uotMOCuOWa
gKnJWbkUliJ3sym7VhVEC6g5pPpD7F1mWcXvqN4vpCTAZejQjGYBZIrhMk9DZRaWjdlMxGWD75OL
Te0vlnaTLKX8dPspo+5fQZICXOrq8e25vVxkaZvs5EpyNKZ+Xm7lWodO7Vz2ZJcK0YrebKMiFfBJ
/h390j0JrwIJlvrwIDTOUJZQZKNZ1dz7yIWKzrBHSkPSF3M9pjFkqOtBL11TTD/imISKgei/gpwF
TbX8lGYNOElbUjrHYFLSaiy6aTbmCPomeB364N6tdml7HLTJOqTn/vsn+U3aO36SCspmlsEAp8XP
J/M/ZbM0cVmzCRjBQWhF8dqtXozg3qMbRxSBFbQTRjWqIxi4oe9FxEHhHmOBqRYsYPENpMgX0toy
3ODGbn0ud66v6H9366rCaBota3s/JSn8aSRf0MJw5CceABqy113HaB4dFPMoyqrA9P7UzJhD2kAb
wK43jDafK5Tf9uTqUpeEKGuSvs92ZRnTKENqJF9WucsAK+wLq8BvW2PWiEbJVREuA5GKXHiO1OfC
W+XteQgY3tbkZPp2Vqx05U8dHoMarQZBVbExw2whEJPXqShMW8g0Mel4f+PoVGM8KaJZMs3mhpA/
lIIyKwvfGnr5YWi9maJfZmkKVMJbhWK/9kN1XeUvQRM7gb4scHciRy9UXhK4WPaZUo8we8uPp0zD
MktRuFKZuWn5eVpKZsq91oDEKIPK/v3a+pwE/3LqrqljWpUnkdq1w24gXYOIo0cBV9S2eqE5XNry
WYOuYrbv8a52VHg9W/EMBGwb3BLvf5PRXl3i1wSyXpjECYZl6FkogoTiiGo6uPME1xLDVxmr3FzM
ERMkW5weXdJze86DYUXLCMZKetSndxddgVUJnXEazS4huTzTg+t2t14aPz6F/vdGvAaTTdw07XOF
kxXtfHlWLydEVmH7D0k2s6Ilzmg0EmsPPpFoBftbaVHfVM+f54jHH2ZRVRqHz18LMDGtZGWoi3SX
w05RWxpvLQqGhBhPpbUUbzGV7dZP7PZiG6ULmJuBOHxu/ZB1ECg9de5eDi5T8ljBtS2Jt54GP56b
Ueqpg46AX3L1hK5lBHat3gy7cFniBYSNo4KadOft/5B2XjuuY9mW/SIC9OaVpGzIhHcvRFh67/n1
PXjQtyqOjhBC3wayMiszgaREkXvvtdacY2J5BrJ4X313di3bM31+Wew5rir3/tGsnZaJFInoTtW6
kM6ml9+f7zPtIdZOE6iXii7BlE+PkKOVcxALs/LgabYM0jMiu9IpmFWNjhI6kBPIhEiV9e9X/SOi
/uet+nHVk5sxTYXRpDE3Q96q34Hq8GYVQEHXQrXqyRLpv1GSEVQwEuqT3ISD09OLGHc5FTZdgi9v
zXHKbJjaH/p83fWbxlwM+W7knM3BbsjtivfgmrgymUTvCx/9X9XivNn896Nb8+/8Y7PRonJUvaIZ
D8m1cAwUh7kViZADHmgsJA4TMwIFcKCt/Rt5kdxry7EgHHFpbpgXdJUDJlWprmSNI8WiIpEeZtLn
gIKp2cEKMUbHEBcyakBzVT+3mGm7Rdd+E2NCzBGML6pvymQiGsMjpnvN2k9I3MbraMOMb56bAvUl
7hTMOBwx3RZHe0oc5L60jKJVYswKGyyhCGWH1jXY+IS1TMgyubzJXrtUyZ192i1wjcTHQuY9VbpE
wWDR/PTUO3nPcQgHLOMFQuyWvn37p9uAZX/FSIkefkFo0Rxg5KNvqi/oHM6u3poIIEyl3J7Z9X//
WNnUKp5R8TFG5xkwGp+EKdHx/mvzRKgx4UyLu4fH2bDy++N9trz/edmTsz/bUWGNml8efCY8Ddsm
WSEpFuYn+Jm1zjTO//ZMDmnigyheq5Vm40Tzw9tccTsihH7/MBfuATOJv+9BbQxDnWR1eUgYhxcZ
Q3qSXaKnkhZflBA2Ky9S/bnuHyB+VuHtWGE11t6HsL0Po9fU8J5mrUtlOB3nKdD1/6sPRw+GoytR
CqfhquIYBZUPSeLQphwh8Z+4orVgHULmPUfRzkh0R4wOTN/UYgPscBps6iEdBuDkFmT3euv4olPw
XFVN1ND//UyY7/++YdUQ+aEfCwWsAyaYGdqhvSxkTmuUyy6+qTMo9q4VLzxMjFXC2rSW+huFnU1+
MIILwKl/zIPznoaQBFm9jJeXacHfn6U0WnUyM1W/yz7SRzogcGE5ZKPwpIG4YOie221ox59pYAOG
vww+nZ+N03X65+VPjrAe6rGgDdgdJlqhyjM5UkJzr3K1sL1tVAIq6a4ghcd2eowmVxY2MTHxVENg
UrRtXD0X8Z0J1aVFGqF8S5ZI4V5eer7nbf2Xz3g6BqD+baJGL/m5/L1cGLYRd05RElErs2kqgWNF
2OfG4M5Mj40q2gKvpBy9VyqOiUSiXkHWHBO65/duJtFykF/F8Wtsvn9/0CX9H7X737/kKT1qrDkc
5Th3yQutt8qddKccvYdw7mpb4P1wNzGwu6oXwl39jRnkUfoQ6dPMfyq/qR68V+MufJOes018yGiE
Ud7Y9Zv+zV/Gx31z377lt9X9rJCwzckpb6XODq/UB/UNkyn/rL0137TOFvfCk/pVvwpP1jtdGE0E
k2eb1wbNCcDYDzjWN9F3+0LvBEbLy/gJmK4nWvi2XvYfw81E95mQUBCdxdO8Dz/In4nlyEtQsm/5
9fSmfPsvkAF38Zwf779Ub93j6Nb3OCcZdUsYkj78++5b/2AcPXyrz2Noe8dpIfNEP/MQI6b4rDfm
WsQy7GyVRfoi7oZD/uldzZzN7KGK7eJmzujTXjxHPgQPYmpHD/4x2tfr4EE/oPfdGzvppVxba+Ne
vPqUby9aP86+DkycWNtRQDF9+vttNLx0qv1IY1d71Y7JrtqUt/0+vvFf2dax2lzbIWm3wr51re24
QWh7Mz6VTxc7F2cLSwbL//kYJ+UclVakqDEf44ptbca0vzKTx/uZ0sdnX5seHyobPcaneeFVO1to
/7jwn576j7OPVSimZUSGeme+SsvixVijiHkyP717njYkHfEnprJVeJe/T4WdXlgK/7HI/lkK//ut
T6v8JK4GXfcpLrxX4Vh8jsrSRy7Wvsr+ptwzX/ddpYKx+ef4XK6bZccLdd35SwPJU7fCVa0ikPHy
rf/0+6t9tu5g3imROoS9mDyCv5+KNG6UcEyt+awjbrvQTg/dzljLC+F2xaSnf043+oe6VJfp0dok
q98vfrZPN7sUgcmrOsSHkxWa4K9SUCN5Hk7yHPBKMQIatqb9gEz7Qhth/h7/LLQ/LnXy2FWFpFVd
XhUHq1lhHY+HtdURdDMb1uXQlYv/TemNPW++pzPt8VTfWMuZH8cRDTojrcG5qvZkvGvqtPLE/Ui+
RZ4gqcIFJhrLEWtm4EvuaBkbr3yOEJJVNeFvVbwq1caV0vdaey0Qq1y4+XNL//SOIKBV8TZpMAj/
xDX8eB/waxvdOCI2FQRXyI6+cYWWWCGI09gYFZiaBQIwTgj/n1c9+R2MQgiU1OOqpPQZuAyWlscM
Mce67yaDK5U2loYLlzy3x/74oubJbCNTQt2ouwp0t4tWGPkjaWLrwXlLyeq+NBuT51X0n7uKPB6k
3hwgd5qsXddKK/R9x065Kgm3KDd0jfq31Ltr8VDQQAKMCgaVMhq9prCQyKyV7xUGpN9FurOaRUEd
3WFq2cjtsdzClJjEW5CxuLVs8G1iMPeyNRKEny3JaRl6LgRzWalHU9ok1F/d12S8DtqKcrROD+gi
EdHSnPcyuwGfIzU3PidTNKw22VOq5uRgyiQaw7bFER+K9UtyhX+AjwQrX1lwGolwlRbLNncmQipS
V0eJ5QKrZR4hFQ9DAIV2mTI9xRbFB40+RVtpjppMJkFqW9JRbK9CxVbGVQimP9nExyKkyaSIjN3v
AE9phHRDjJ4wg14hGosBVDWLYKBXgB+YtQ7+iF0XW8NfeGjscU51ixBJkvYpJU4HjQN/yNfvT8qf
xe63H0/5ezGU69xvkeyod+prvy0wQabkYdlM/zE4Qs8vKGq35LJ5iTsi+vMWWeWOvVt8AjfA+IKc
jENl4+qf4rF9LkrbY2NFECahaIzeDOjjt0a2qa5sfE3cNXAd1M6TI1frZlq3si1su9tL0NezLRKk
5P95HueT3Y+3vKyKFNCdrN7NPPPgGgC6z3Y3fdPYfjcuhF7+Ca355f6djkHCPJDNQitH2K8862rv
CljQ5cFG+FsXj9axfYzX8RZus7rgDzlz1Hse2ybcdB65YOtuXOhEwUCQ2PFAYEBFFTc4UGC0T/Mh
xXN6aYxy9lz74+6cKsJyuEfCaNWcyIwNXZHiYyLdUJkbSa1uK/5VXsIDwsLlSMaNYd6k8bUZr5r6
XstewQW3pBWG4vPQXLXBU6ksJ1BPZGR/1f1CYoiLdI4xS/aemJmdI9pL7FjZte1Gb52ICcRAjjI/
SX5l4PsVXjyg8/qu6DY6TvikdHTvSimWI20/pJjpu6LSU/7o21UkrZnESPpaztYtgTnTzlDIQb20
NZ878SNaoyMJ/IC8uJPTYpBmfdXhBLoT1kCoXicGLyoLNSJRrGWiaH8PD8Uq+V/tDqoFFwDnD33G
kwOBFwxmOwSKetfRBCXTKnKbdfms3FgrjCSb39/2s3083Lv/udjJVjT2fqukNVu0j5LD4FTwhOjx
sQh3XnawItNOCix1xucUtQQ0wCGrSlioDaE+6Klho7fM1mQBTldyW5IaUNbbpPKIXN42VAoxshIR
tyL4eCX8psKzlfwtoT/iyQ89p+qVfwnDcrZV8vPrnJzkOn9S00phm6PN5sQ38hcZSjczR2U2cj69
ZdsAtx1T51eM5+NVe2mXPbvxQdUCaKVr/8oPi7KTPCOSWGjIKJZdwXxTjHVEFBmMEBSJJD0S1dSu
hnQB21OYR+22+f+MaZiP2UQ8/M+H0E4WcFFRgWoIfIgeI0K9UJBR0fh5C7GbSrfmHTYhf3WQP2J5
FjB7/I4Xm4fnF9wfH+GkY5Wnk1qW/aDePcdvDSrpawzMT+MzleNb/PT7E/znJfxnvf1xrZPF3QuE
XpF1DhshJon5ECH2bqAtGPx22kKoFwGEYjBzkz11DgtaOi0EfzXIrjfRv4emsOjKhRi5RrC0OJ1E
Ln9W8atHrs45gERhyTY/ge/rPrMqt/xoJTecln6znsSNZTijZYcvDPRhD2X4YWH6xHT5V1brjkjv
ATwit0tWI0IBgq2GFWdsBfFE6AL8LnwHqTyM7eY1vpQ48icX+Le7crJ0tULF8N+s5BkrC9Q1PlTh
Aj5wIRPEvGjo7qDIhpJRroLmQH61eOdtfNzNCqOphYbrB9WHPRgumn/lDSUy1Hw6iAAGQsEZTTIN
nKFbtMjRNadS3QIE1IL+dNa4mXZpOZxXoH++CYwP8KkKwA3z5JVuxcKQCguWutKsMo9Z2UcjvGni
QY83efBU5DcMFQJyDsAjjpZnpwmm3FQhgRMBwKWJ8Nn6mc+C9w4GEQyGk9uaVnCXrbiaDoGwHLND
Vi+aTdA4rfo0tpu4WVWLpHdziygZ18KvvzR6OzAWmiuKl27LuaXGmGkdJmRZVT6trTwrFpW8E/JD
612X0l4gtgJmoJFvJzpBZvHgJfnVmL0o9YMOpC0JDafXsTgGo6M1/eL3d/BP5X76Gxk6peqcTUZm
4ck7GExa0cu5md0btoeeU3aMNU4au19qW3WJ/Nq9uNKeK9x+XvFk34prAVRPF1SHFkoI3CtLY4ll
flI3x24SMO00rmXibfPvAnW8cO/nDfifb0uID8HBrPPyHynHj+NkEoykGRpldfA5kEzJTd+vGuVV
9d4l65Km5mxrAiH7f651chhg5B9WgM2qg+ztohxwgbCM+jupZdluo0VNrzO9nYwXaOO2Fx6C8iOC
YyKzFlFm0R2sYDaVs5Lr6/dfnPHL2ZtA15/qmRfhz7//cRO6OjflQAryw6AQxOKk5lwRmFzVd72b
Y30YvwNoZok9fSof8o30WYt2+27eDLv4NV6X64RV8Cl7FpFHyfb4TcHbbgGnww0R0Ew+MgBTVVin
bpNviH+NFgIJ8tmakPV2XPhP0bXwPokEZtkQFCeZfPdFom26HJnMFecPr7U92iiRQ0FHJWgQU4Th
BXw1ES5M/SNO1GDgZoCsh+dyRba4J69qDCgYcyCBm06nOEjKZgrJo/rWHdO9tpM2xpVlYAN2YPD4
mouCyCB0yOIigFURx6LVndz5X5do0myiAb4b0wkGd/hWVtWV98KU+NDLdoOc/tF4DJ/DI2BNO9/N
njM2ZuaO62pX3CtuiXo5kcBD08WNGXWXK1mw9cBmlpE3zExcho8txAeSl2onxLxT2PA6VUZPBlqz
xegvhnHRtisUQ6RLSGTI4KN807yF9kqSnIVexek/R16ZbfDYUAjRDZj7P44B+wNvlGnXDGzt8osq
LjcXzNJNY+FpjvhpUe9RIfdwm5elamNRTO4ghjJujmY6hX7XI5xkmEHr8MP/wEvyxN8/qU/Tvr5D
xriuN/0yJGmypruaLxNspGDrd8kOls4meuBAj6UJYZX2kB/19+mriyEAha3NlCLs7fa+u8H2/lzv
zDW34KCv+yWUTHTr6Xf6bTrNA8N1+al+Eq4TRNyxCyg3eM1N21BtC+S3YlN75Dv61FjJxo14P8X2
8JrcCC8ZtL3YachKJIfsK+MffxWvnToHVxZ7ap9964zbYCffxt/jjXiroqR9j5+sz/LJf+9erM+W
ifCnvGf6pnLIUOhpJyieYULO7inmvT1l0JMm2d5XzsT7CwLGY7XkgQ9xFL4Ln/Wdvsbb2pvL5Jnp
LuME+VYmkCu7cDj9B9Y7nwtnFvb/vLEni7SQ1nXhV0p4DPR1xhVHOGNkveM01K567F4oJqrrdlyl
HfJEe3zzlO3ob4lX9ERkQwcGFTpYE9mWjE2ROjGlXT09eMGnKT/l4UOajYchZ0ag7DoCXGJhT4YR
kZNNrNg+3Yrf158/jep/1+D/fpnTjVjovapt1eogaHP+bbcQqhsSKDJtFw77QXwYjd5pvAOu9X0W
0zNa/n79s36LnzfzZF2ua6noOk2JjrL4kprPFabDiilPM+DQNd4sE938iA5soGRijE9FZ4sBuoJQ
Wo0M+Yh1sLXWX+o8n33t5ngSu1x0zQjLckxUAbVy/ZGQCmQeB+IHyEpU979/gXMjCDxSs2we8fEM
N/27JzL1WlkNRoRsRPccVX6pAOfHrwNKlgljR3tFUwCUGc7wYJmB7hu6LzVxWnZaAV1SLz6F6b5k
CcvdUPwcsE38/vFw//y7vxBNMNvv5tm/8sfT82N/mXSr8MuE0CoB0K3i9AZrjzvqbo2N2Z0wr1Bh
1QsTukNKrsPCDDcjUeGYvWhNRevu2cRrM9oloB2J8C97rICUf+JuWhsKmVsV0FA3IviISLtlkSwx
wvGfisalHq11cuuEZQrtOVrX7Db+PsDzPS74L44RJhr/cW5c44FNXfnG2BDSsBfxnkdHGODVO62O
J/ETmzLLMulRVbGaaHoR9sSv/jljw0SnRxLP8YQu86diuZFyxMcM6wAgvgyc6EX/7F9WxoOMgA6J
fmTz9z19GBuukeWQ/GRkbvAEKMiZbv2GrrUbNi7/yQ6363xRcrgkkj8KR+ncNJm3CbVxhhvjUDyp
98UC50tvh1+I4PTr/kXDItC+demCxPsmcMSlGi81CfEyjkf2Uu8o4wo84HUVl+wlMaG64hoxuoDV
HvbHRHTblZatBnFdJGtMsWa6VDI39hkkO1FIRDqOJ4ksNNRi1E752gqvusxh7teWqwZV7ZwBY1cX
rRBn5hx/4A2IolBpk1b597MdpkUct15SH/pom9Ngbh0DxzoHCpVlGkNIuNRImCfsKCRPUNzIgauM
D5p31z3q1ZWUXugInjsdz2FDiI7mPhLMwr8/Tq9JZmQw8KOjahzF7UwAWOnkHob70Jm2ApiR1BEv
DNvOed7msEeiD/C7ESV0skCNkdf7mcS6LVfmVS6/zHONGiZK9lD7+C8E2PHgn9imfn9xjfnenizM
P69rnRzMxRBHTuAVxaGNA/z0ZAskONCjcZGGMgZ8i6Q05TtKXidmnepN1WSM+rdJvRIiDPCcJLK9
VrN/C/eyz7qJnrkQ3FymVJaoYuIbSbCuy+pBym4aC9QksdioVuWBfQi1YPg1pvhvdMVNom05qFep
mSxoPYzDTue8NgnKOmeJUNvqawjiDX0SKKrbWocvpyDjL8BnJTDT6tYN63hVCTsQLn3EipAV5HJL
xGN6QLMM8bMQn9MQmi5+hIaTrBblh1K4jyUkMLFmhxZGIPb+yvQvrNrSvEf/dndPiuFQ9iXPL+hv
EY+2MvFbGYxysJ+CMCNH8Sjxvl3cas+txDis5tQstEf87+/HV1Ymv5WiRD505U3l7WWVXXYlS0vP
g1Dsj1tWJ7TlmN3r8dGXF5P1yJwOA+HvD9b5B5qXGcMXEF6e7L8/RtcD3dZFzKLPcDIYYVULacuM
NF9fuM7Zr/uf66A5+/s6VjA0qhXIGRZi4UjvXl6guyBAHbJd6IxUtCUAi9AhZxxG14VrnzHEzvux
MisDuN+nEtNA1pEJGwmDwXYli+s6WZUf2dxEWkmpO3yBBrtwwT9ix38eqP9cEY/s39828XQ1NSak
UkRW1aBehmWNbrR0JcmGMB+oi0JygxYNvttZdkkUKJBGRJ/yvcr4DgrdcAU7xfgQ1IWP8ZCTNSrG
P3+GXwu9H6V8g+YJBgfOk8eZBsLOsYWaBRab+AxKPOyE79Z7/YWahaqD/Kr0y3zB/ul/+Q9BY6ub
eC+l9oTA5QVJmXodPZm7BDqDdZO8WTf6Xb7Ld+muWBgw8sg5X3gbYeEt2yXpZNA3GMltsXRgL9qo
7geqyVWIY7NazLGt03bCIjlsw422TXfNAkH9VUb+ULuMNxAfFiVb7MqEEREBJSwg0B1xqyFz4Y/W
4f+giWIeOPUumIvsDdnU6iFbcazemAhqsluWh+W481+oiBAsoZUxRptcDylhL/U+6h0EjFvyjQ49
dA2F0uRaJ+6xvJOv5KuG8CQGRqj8yXLdoyxcgmojN7a9Klb9lXUd7c3b+sm6T9/LJxrsyEL7yBF4
Ri89kGeXmx9Px8nOFSb0dWpFqg466b79yiv2cb268AjO/43fnsCTsiQehCLNVaM6RMVNhNqLhEoN
ilwhDSAQFh0FpjL7BNqHScGIqoFvQfL0+2c4+8rPkDNdnXdp9WRpMboB2IMg9YdEpVNsfs8dJDXf
CG1PPMkFweQ/2XqUYXPkFu76OYoJz9jfb5yglGqatsV44NQ6PjDixmmXtIdeOZTdXg8/GmKsoPl7
29bfjumtrF6biHGSd0qKSVrJ/q0BxJKcUBx1cDLrdd5sjWRr9euqX8vElEQbDqplvWsatwNlimys
WvvSDa2pAtZIt2b27IOLptglEp7mJPDdTndEBOPd4vfbem4M8NdXPd2t9CySOoUl203t13TrLyzn
6SG4Edzfr/OHM3v6CJmiCimdYCtoaCfXKTNBmcQyaA8WOLTZTF4s45t+r11BurTpbpc3nH7S22Zn
btsbY2k8B9e4xJzsnlksjXHEzWxkrB/KQdxMK2PPmnKfXheMtVAi7Ppn+Ri9ZW+8yJB6DuU9eRxX
WFm+i30qYDYgWJYIE+actrXT7n//aufko9zC/3w140S3kYBOqJAUN4yKvjofGlH3pXkvgVDa+Sas
1oJ2JT8xrdO7V8pcc+jtPL0ZLk0Jz/Sa//oQJ7ViGuSFPjT5eKghNOEStcU4tUWi1sb28cL3Pbfi
mLhhRVVBh2WJJ6tBIGRxGw5tf/C6wZmwykS4l3vtJm3VL0sprnKIUJrHITK40fpkkwsIQPvNqHh2
q1/Qsfw5Iv/zWBHiii8NRAXkkpM3tZZkYfD76qDlZFop1U5Bbt0G44ZJxbEvv1IB/XJFHzDOVirp
acnICCC7a5hjw4ayGJ6H4lEFryP6CChfoxY+cC7u+yi+j8QKSWiI2H8iaBxAsEYDlx5fKO8tHclZ
YgNmdKMwdo1s5cfJQkweesqp3B8XNeOW0Sf9XOg5ialzZHzWJ25gTBtL0WwtBUcADzOiTykm3+Gg
UFm+5ure8r5AgGb7WnnQa3KYX32sA3W1gtso0gyTPLwa5nUZJCuLbmsUiLup/FCUF1mbudL7rPoS
+T3mR08UhrXfcGCAUl73+bIVQZ2PFFps6OKYrAdcDAluOam78KafE8vhD/zvT3KyIQVlUeoC6JfD
oK9yf4tDbTDvo3jfS7sJ/PRwq7O/Ns3RTC8cC5VzdY0JbkCSGXNwOjvZI/peGYcYRRusks4ltflF
um+OxMpzKDwOuw5DkIqmynryF1ThrrUiXR7c+ZV6pa67Fa3nFdNxwu4v3BD5j/j/34f0v5/rZO0r
WkET20aJD7V1PXZtYLMUzHtnE7eLVnQmOuyd/GW0Gvq+fpXHsDT8r8knSKz/6HhEwpghdFSNRHY9
WNVWVjlbDzDrIs32ops80WFVDUCie+tDnfYZ7zwRCmoC6alkeG1dDSnMrm0/7sWcIBMoykwCekF+
kSi0xuDIqqRX6S5E/CfeeIG81crXJn710MVIIwNT3LeEQW3qtliSB3XoWWA0XdzmOhCJ9AGhl4rp
XWrTdZrPE9N3s1IW1XOcfqUB3BKV1DGGu3X+VYXJtkFXnc8NjYbmKsPvMsrupOhVnuRtab0kGvM6
HVxPyTF6ICsgUVI80dU+rj57AFRt/5K0mBNejMZfi1Fj66H6rGvpUxbvxxFIRz/A4ULQhFlIoS0v
eLtWyr8Fk+6plb6E/m0ljdhyruWmR4QurWDqs14PWGRq1OF+Qxousc9prbYM3k2IokHxIPfRQVeU
o+FZCzFW8WtZ2SEd63cVE7KMOUBFfVgItLAzwEkqo3TpRiMIyYHttCK8F79F9SbAZ8cyJN2LSb0T
URIlYF88csuU4vYpy4xH30L5XTWlKzB9yOK1PEVLWRYfBYN2kWJiw9K/MOXavsgKkwqbSr6ZHXdx
hvWPeWG1K2NSqKJhkfbdzaiSfWR0GyPrcXVpf5ZiynhbbK5KrHBDiMGztXbt8KGn02MT5geScRax
Z24bbEuK9yUqrDmm4Kr5Yv4pVF9dagplQuSk6fBaaBPRq5hD0QfmZJBm0q4udGdAqHBDBJM6fIzq
Vdiy36JYiZN4Oz/Ev29C57yarDL/eaf0k4Vf18YkiYRWvZOejSNFy2NxXTrJk7zJvrUbemMEIz6g
dGuX8ABmkN422cvBMhXt/BKVAcnPmeMxeCSONvSOaJOeHAA0xYutoGqbwwDTfi8gGK1L25AoJWz/
mzkgs3gSEynXvBmsaL6FpmNIX2l07Idda+HaWLbFVXeHpbqOULPuqxpDLylnyyF3wjfynSMNBT9T
nRuFyVVi3VORRe2mpN3P1N0mXb4XPmRrK/c3sfyshJHbVvi8LAZr6u1gvLPsJ3Xu9tFn1R44SS8m
RmyRPDnmiKphQt4Q+sJWVxg6lVj6ri1A7PKu9vYdkkqJvAzPk/b+1sN1p5jpVSOmKyUmH6a4GUfN
NQYR2HfvhpW0jYD9j+m4kyzrppe73ez/DAd1ObIF8/QzSNRXddjhD0GHGIPR98tlnihA0wP4dOR0
KQql7aeQSHtR8A5aN37Fo+X4EM9S8X00io0meAGTC6diWmQO3/iiI8pSa2o3XvwwFcVtNRoLS+1Z
+3r7sXgwXrTNhUfvXCmCiROBAT5TyL4nG5wV5WOLpVM8BGgUq8Z3BoRDRZk5Wrqsyweh1Zd6XV3p
5reQh+7ELbBKCMxUgcx2GKAtwvEjzVIXmMqq1laS6D343SGWH/wZGA1vAi7+pWQw6dKHPj0fqn7f
NJEvHQZj1dVrD9JN8JxzMuPEzHtOh2yK6J0vvOQ1Cu+k+lEyn9s7wIW/37w/RqF/9sIfN+9kj04t
oS97DmuHVLM7gE4lk5VllCy1yu17V2ntCJRMMw8u28jNgCMKwEsWjeT08QIntkDgCRhE7PwMgVNe
DLuUnVqh8c/eSR+SevTS9n2u+GW+QZQ3gjEwMCdjLDMroiT0+cQW4Mh6MYUIlLke7FSeMv0TO/Gw
LdpvAm2yp3TXNgvfW2XbLOB9YRHekgpdX2q0aWdPOv/9TH96kD8mL34wVFmuxuOh/NZ5kI4mGW/y
Q0dTFc76qn8dv4rmSiu2DbABzVFI3Vjm/irfzW5Ymsy8fMViusVn1ECVAPOa2l3kqtXVbE98Jq/E
RCFTQaJagvWU11QRk7kTTRIPoHU6VFzW6NQ7fekf6Ws0L78/IufmhhT4EixCCcazdtphy/C1lnE3
EV5gxOu6SRdds/L6h1T4Ug56kS67dlxPbIvA45mP2dbFOK2zv7ipiBbwbkJTTg2t0mAUjRwYw4GF
eFLXKpZhQX+tgzVQWaFwlfKYNM7YrTkqeOzcCG9V1oBt4K3HyMmrlZJ8BFA5VBZrnxri99tz/g3C
2k4wDhwS8085+uO3J+IvGdHN9Ad9dKzAZWlBYzFks3jZUBZAIvJpr0iPAnlxlrJBi6DrDyXRF6Fb
hquSNZvBsXI9VcvqdoD5S9mq0kZhPEWM+tJi77jk4Dgnt6Y4++8nPnnnVTGlLgqa7pBmV8IxJMdh
M+pL1VHWmegGy4KsFJ7CZemvUGYJbzoJLusSSUdHYMk02vq61o8+wGTgMKG91QDHvo9EHC48ZU8W
1++39xxSCIcsUVFAI2n/6CcLZWJpg5p7gQF8M7MNYdljgxeEmxwEnvCW0/9sUS/QRU2SYzOQgtE+
jxnChQFJvfBZSm4d8g4ZoqvX7TqNj3k4sgPSp+5vhWI3tOCTw2UlP//+qc++Mz8/9UlNPgpDb3le
bByyTw+oa7DqQqKZbR3Ld+CmxbHJV8pXGi6N9kLRdbbcsySaOiApFeQLJ8VN3wlFqQS9cejF1Vhe
x9W1lxwSEZR//yTI2CKWXnMwkmtDufv9O589AjKtw8CiAtkgMP3v2l/shrjVA9E4SOnRSDuCDifj
mLAl6OP9QDO7Fq6HCv0zw63AyJ2h1LGYkI6FBToISL7gEKRJhgPyw4bJRi4ZESLlnSU+g2Ryfv+s
Z9tsPz/ryRGx8sW29vpoPEwGhhgORkyBY1JycPnWSOKG4NkEoq2Vdj5e2L/OX1qhYSPNf2LW+vdt
ksRKaYZqMmiMVzS4dxNaM4wfZDmFqq2Ia90/FMNLKj38/pX1cx0pC8wU8eZzEtYp0TOf1KSRYl0C
Ya/4i1cKP2hxU7OROG4qy5jWxL5kiSKTnE1q0ewiZEbZZ00mCyzEgS3I0TgHvA9b4xvr6w7Nb544
wp7MLzSjULNNe9wZWxVxr+qYzcqAjnPrfdaDU+5i7ZFJt/aF7Z68xf4Ki1p/NTWuOC6SXfdSdAsF
V1G49Jg32vGTNMAnvHjb55/09KTz8/vPu8yPdbrqlKqKhLo/NLvkw5IXDEP73CHSPQ3WXbeUwNsH
29akL/hChnserP3t0H1r0y3QK1Fahj2ZQwa+/PklTvNlcKz4qWYHWqQt6TKLybKt1nOYHRs0DxP1
J77rp3BNpTDgnDLtPLaVNX8NEToDhmdqWtrgLz0nQXhHMDvGpHRlSndmeCg/qsdoTfRPdK+qR7QA
SvUGyjxXF3pu07+qgjWIkm6DLoNZUajziiHasOGSdsohzbcRdic06rQ2i0WWOYyFi/7Ke5WqGXhv
XcMBHDkogHyJrkTqc8lfC9ArkYIDzxnNG1Vy5OjoH7PhpvgiHzTnkPX703hOpDlbKKAqy/IcBniy
QGaGVFVSY0rwqWwJCYrhdimZyKSCOOD/fbTTtYMiJK9cbC+SuGnexGZBww8aJ4MbU1n9/nnOKb0I
0IDGIOuGqnDc+fvpGIss6zW5GmBza89qhnLSjbRdD+DUXMxp81VAjuiiKNCw00NZldGC4numbRU2
chFZYbt5opVcqiuxeEK0NkRXc7IxXHECyYDHZ27RLAe09Iy/X1GyX0J7nqknNNHSgcRR8HKeP9km
LasxajGqCKjgJQ4hRrUVKSAw0HMcUZeS389fjA1GlkgEJwTx75vVSf0E7S2q2FdwKfKKo6Eu5R0N
V2O8cPo854Bm1UcpMGPr4FOcvLaB1oW+ESi8tsMhCW5jZIv1opW3wrAAsNQxt0lvB4Vx4DPCzyHb
ZPQ3tTf9zb+RE0czXB0L3sDOTzCv7zAclIQ1qutLj/O8q54sLqSScEgmG1HBGXvy+DSNEeVh2YbH
koCDTv9oxecOIH/BCl/uW+GgABWN/w9n57XctrZt2y9CFXJ4RSIpBokKVHhBKRI5J+LrT4NP3Xts
mmVWrQfv7eUVIIITE2OO0XvrhiOUr1q2nyMtA7bULDuE8PZg5KmyUwhbqbxrhQFgFNnAlSPJL2b3
HA6vmUXkecV2HV65t79MpX/91FA2eGVzjlLOA5OiLFDMIhuiW3lRHEgpQlfMDLrTXQ1ET2rntGeZ
CNNOmLw52mJB8tuAnppjiuGbEYJZ/A5+p9hYPodX8QvhlZHYmDgUT3tSc/v4ghQ1YySOcEZif79l
Rika9vE2+fj303tJ40EWLLp+k84fWKez0kMzp+gYFlN4a0C2G4joykm7gyurNdsxmBFE9BjRAqvo
HtObgvdsHmVkMF2Rmlw6CuCqQX43u9KRLp0/hKfqGIbxvKkRMWlhvCNbA8FWVsMRdseXhg7P5LEM
8sFXKPK1bZA7ygnipYNQEMtIkPq1tJXIJZTtfrKVXyrbGipwj/rKARb979t2qUHPmtV0gsFolDEy
+/M5PjWdLoRBre+YGlfhj8DpTem++wjflWU95A0BFlOPNS1fYLtbSMljbjCNxyYUIHLN3wLSMbir
YbRPZ7VRnSzj4BB1+UZFF9dDazrVuNbH7zA62U22JXTIaYbkJjSuncHm+e/5OmY4PBdUvFP+EmY2
xaAKalm0vExSFLZvCnIoI9kL2fdEgW8I3/++bxf3pN+vd1bCNXWXJiQeSTurooaZ5RoZWkM86DDm
Xql0ldANydfGpkSUBAsSlTDRv5mr0UcO3aJ3dNURRodHA6owbQnmoKFw5cu95CinPWLgc0HRRyKZ
/OeXOxndMSRvV94ZtwTttPDbBzfLvTzzKUwyIuBkzxw8g5+k9ejT08ap2Lpgf2Z+B3pg8sXIhd5a
aCuahIHKaOpaET5v3edfmyFDEpjpp9gpz86hndEwxjWp9joUftXhGP3EJ8JBsr0c7uLiJmq2ck1A
91tevIvylXL40iuM9yQx3TO0X9POHtWpDQr9GE+/ZBp58hSRmai8MekD9nhlscwP0dmn1MkdA1Bq
yDSsftXlv9WdLSHskVYqx9vSHZH83HfJKoJASiw7iaSRX34k9HQeKwvX/DKw86Nv9sjG7EpYo8H7
989yaTTOO5vyAKj/r+b42ZqItMwoFVHYldImURZWvj0dmYA+tS0soJUe3GPVC9obDRB/7GN0hSSI
Hl+/cksu6dLYpDGDKZKEF/iXwuq3W5L1dZnL+eyapQ9LIp/NhYhJCV6uirUuLDE+qcZBWJfYj893
5LHMe7WuuFJPaq3k9qvJ/pQWBkmVJDdeZ6BdOGPonDHmsYNs6HTN/ry/SVYMWdEYqCQchnQEftGg
clrUS5N3uvJ8X6g40KArwE9ohRrKOQOlK5TiZHIXHw/tBuiLjRfD6TaJ++8Vc2mr++XlltlKSO34
9cr77avKT5FSV2UCXjsLFv1YOfmqk/d629kWS/aIpjtXsC4k31OkuCFNyprAphNuSBIblJNgWzKZ
uRmS1OprlEBVJ69W/lEOhZ0OjSMaj4XxqNJL+vdPfakJYsjaLCAmdhKT3dnep5othBKN74EFFjrb
BiY5mhNbIRb0eOUOXZIqGyww8uhnrrJ2XnnnRto3lAP5o75XPg2EMalPvPV+vEEZ7teEQ10lEl1Y
1ND7TbK46TbCiTt7bYtDlMAKsfLHNQnMm+MOtb7duMYefrRL4Nl/uZm4FFUJWCYtJePscvmJ/TvI
uVzlofpxPuCbugRB2LJdMqO/8s1d2JdJNTEVS0QvYIB3//MJktBBjwILmziVF/kGhjqhILNKYPFc
Erq8U/2Hm8OVS15ojBjAdqgb+XSEgcxP2m9LPGUVWXXGJdFy+uaN7AB18x4h6b8PyHbsL+pb5+fK
NS9sFMCLJB2cFgydv0J3gi5V0m5q80fcaciq5ngVIOk3PCeOdW2Bzov97AVkKjqHW0mRqY3ObYdN
ZJ7gIcbNrjvt6+wlgd3XYe2A3Jva9unRyumP4mUarn2Vf1dldCHZotT5q4QednZfjbZoeitBylYR
G3gbuuqKZbpHanqHC85+D0nvvpHXRxIxrtxc9a8PPGvaaBWTR2XNv/vzC61zut+mUuakQ4lO42Tb
eom8lbjf0jlAdrPDK7XEhWHefEFdZNmS/spT8ucFRU7DCb4cCf8H2OeTHWqHEPFRdZBjOkreiZ5Z
s6tPt327EavXItvoJlOraHn8D2NFfhIFiaRCGcyOdHYOVRQU+cFYZI8Hw976j/cY7xyYo5unn/3+
6qD978qGixkStQ0SUBmn+Z8fu25Hua+bNGMRq07EG6h3wNKQaHYtuvhXrfrnEuZKc9oX6k/VQk30
55USQ2j7IQkFgL3ZzdjehGVOqgEe/WpXkZl4uo9nHG1qByP1RGTX+ldgaERg+JLyXVsxfwA3JRRt
v8l5CwSPavEwtF+xguVxelHEm4ZDutSuaitzTmXp8WZdmZy484KTGPmd6Zsh8kZPVyehxrnbMjT+
D7usKs5fGz0oeXYvz4v6t12og6U2tvOinZGtkVcA3wj8ycHw6BpEwVx5RP5+haDQwzI3X4kZ6i+J
1G9Xi+PsyLtM1ncWGkEoM7tj+5XO9ilaEwXrGHEP4nLEWTrD/vcrF/97Q5ovbiGPIZSJIvxs3aRT
pE+C8Ov5JAR01bwVzufkdKuRQLv/sPtxMXwYcw2ISuB8HqKUZnCSoiyjApzTuRBLAwwEGHVfs61f
C1P7tZeeL1RVt0DQyJgREGT++S1KeUer6himmE3qzXBAzt+v2hVnqcXkaxQ9d2iRfQkfmeaN5C/q
Lqzpdf2hsYztqF1AynKqWwZsK+Vkv5eLYGegTLwnbRwFcPLc4pbz//1lGH/XkSoOlf/7ic9euIOq
TJOYlsBoofaWdlt7gemQqNIPvImSye37ldn5rbA0cr+hrQi3CksbLmX8tp13LNwmdxVSR0sOi54B
6L/1hMznZJnIPo2Wsp3Pl5a+SMtlJtwXMl1yRyT8UkfwsIJ8hA8ciWQuQzRa4uib8C9vAmJarS2g
Uvz6muhl+W1Ub0cOo4GwnZDtHiW7ApqAeE7zR4Q4vRNqrl7eVBoBShk1mIKRiCnwEp8mOdj8tP14
0ylwj2705kp5JF96lOYjLI8LHTTzXH6rKH0ahm2W3U6UfuYTOCjcvpYAIxbQhLgU2meU1AkjsHyt
Qmdt4oVYLYXxzeyQmnjMSxpxx82eop2eL//95V6YNfHl/vazne2b/XiM8ixOhZ2Av5ABLd+ptrUa
OpTr4baKCey+Ea7Z6LS5dX/+DFB7z9Jy8unUc9ZDVgtCNdURXSWnpaF4U94prvAMxvA5eqsW9a24
jdbto/kDvk6/GQ6yNz7M+x3CxIUxm/v2o0eEsQcmxQb11qzi+/we5LiduYmLRYyb6xqvsImpHBzM
wBDP7Ra8LUmC+/9w+zgvSzQp+DScIP98mvVEq2NFn/LHeDN4DbBRBvau5CA2sK/ROS5QpYA2ijQj
eMlxUj3fOfQumaQi0vWdkMhelU+Olel+elTu85LGUUNWmqn4o8QEftRvy8Sy+1L8EHTIJUZkYpKP
kpXeK19RED5YMHvaNsH58R2N4SqrioeQrmNp9hudf6zHyOx1x9yzCs5rYcgDpOOm7fAII3I2Y93L
4TmoantXitqVp+VSTfjbpzzvOHaRJI6Ckli72FyS9BW0CDp8IVkOFfy01b+/vnlxn6/DuTrhhCzr
UKTPaiFzOMaEHEbsobKbWC7t4CxcI0z691WkC9wgvrnfrnP25jbCtIUiwADNMhZd5okq3HqvrdGT
OSGYXmtpJZsSPt1zuWCTeEgiB6kfIq9w8I+oQxCyf6R+iscXwgauEsTxxMm2fvg1Zk5deyCUkGvm
ki1qboAvv0MRgn4eebFnxDQQHVN1sw0qEhJmDXBZHbQOZzIY7zFTsE2gXWwu8LwGDEE+EAwmDGid
x8lupaWl+4Xol+MyHb38vrAWpA6ZqldDMRI8QURP7E0GFnYn5koGmcy29FjtjQ927Oab5maPDgxo
gGEzsKT6YlsmnRl4QeZA3Ke9CVMClSEz7nc6WuP3UXAarDr8DOQGpF70IYHpS8l7c3GFYJvu6sUx
cBkMMy7oSleMvOSzYo4wuQPG1sehsTOyBeLVVK8SfS2QGJH4mKO5CjnB8KMgNKSzqs/JZK/urnT3
L1b5DO3nnFQKJnb7P3cDVChF2stjQnNHXpQbbodT7BqHuEpXmQVdNFm9J8zbV73Zf5+JWWAYrYif
p6uh/NpwfyvWlNZIzWPOQ6MbLwWCZrXhaV1mjFvgDNK3E4vtUccltyUJJmv3QnHXKi+tuAynK427
X1v3+SPFzJbBH1Pb2VPw5y3okyQTpTHObuPuoTXfqgGsP0vNGA/x6VNG5psZGwPrOyPcgMBw43k4
Zf5MRR8fymKBQCwzFop4C9NeJT4ekEmE5mA5lGBLF6NwVx73I0oD0KTCcrRuavXeEH1Rvwn1XV4/
HbXVUbstmarq7lFZWdFnJ6xF64oL/IKFhUxhZmJYd2e88Hl3RYb5L/WmXu9GHoM6xnsYgUs4oe0n
ik14LPCNyGK0KtVt16h2Syp5Cb1xQPdFOt90xP8ma75J+TwoW6BSCfT+WXYrSE8nnt1Rhv/YJq6M
eh9ntyPgjDa3x5K8WOmbEKAQqft7idCY8Clk5BThg+ChzN+l6IQBe9kKxsd48Cc65SjgH1T8Izi7
01BZSyMuC+ax+A0N6DKG3jhWKztaTwbN0cuRH8ixvg6j76bU3CTV1yKmSc00Ho6nOTNL2qaZuB8Y
cle5nyoIm/vCDdD7jzlpfkgI6kplNsl2BbpioDgzyid8Mae88rPPvHnTRNJuUhVN5jWR6qX1//s3
cnaeN7QQhLxhJre1dUOvnr1c4ObLWH9AwlzZzS+caSWRDjmVCyMTTCt/rvBczSW91jmbzN1bQu8R
lpHtDojJuXKh+VE5e5RofpP/QMQuTadzwUHX9Zl6KqPs0aB5WyweOakvMCZR4+CIXRyulDIX3rv0
QQjKVvloc6fyz49llYKujpA5d9m0DTRfl99iEH7VNq3u+unxykebX6x/fbTfLnZWNuVGeMrajr7A
7LWnBUxnwPAG3+TAddVpf/E2AqHmAMNN5ET75wfryrRn6xRnjxEKT0Bq7EGO6t6daLnX9v7abby0
PBBY/P/LnfW04iaygsYKtZ30oh6yQ/nSblBR5RHoZISvRA7gMkUPv9c23f34MVNd305baS1WdvfU
E1VQvTX4wUJ8QjZaYDxZH/wO2br+ID+iK+J9ihi4e1Uf0sNpI68JKWMq/x5OxDbYA/ZLarVHk8xP
2YfYNH3XSIG+gSgOLc+2Iz0UB+EBl4O8M3eVX+7L/fGD4HtguLx+23vUmuCcQxI0Psbb//Kd/9+N
Ofd/SAyCjT6k2Uct4JHJc5M5eGe2Ju1o6z+tLzRDM+JNps1/VthJEju0jmKHHrFlW/7b0f4enYHZ
x7XV9euVfr6SuQJKTmIGJeV8djeJp6S2pLmdhnnTwbumuI+rVcZIB6+TvbFfsWPZD4M92OoV3eul
aoNtSDTpYNKjIez7bGFXdVJJbRzsShPRsGTnbrOvBzoza5Wef4lGzc45BKSO9SrOoLONqi3L7BoU
88J0g1GWyaBu9u/RIj8reuS66CT1NCWP6paFFW8se7i/750AY3/+Y3L0+rqykC5s9n9ccH7gfyt2
wlMRBFbB5rHexne3YM9t21Ztb6f7MfkO7pWrza+Ov75gi0O7SecW7P7Z1QplGiOj5IxwNF8YkU9o
3d4S6ZBJbi2thnLbBGDe/E64lox28b4qokqaO9039GZn77SxFs06UmhL4QjzxMMbhfbyDrTOO523
heBeu6sXRq4qgyLmACjukAQYZy8AJa8lFTCxuptuZ1zanLCSfhHPqHwGh/EjWWPouzcUJwRI9Dbe
Bm+nm2hnbq27/AnPCRKF6S7djKBpgy3h0T9iw25E3KVN9vDpHf0DuRPVYaxdNsPwdVrlJJl9xzDi
ScCiuQO2KHIq3abFJFPDE7/ypT8ED8Mq/ZEOhJCuM/h906G5q16rBxx+ZFTaXW+bnyoskRdattLg
EhVWC15MIDyXIKpbtvXH/GO8R3wqvlSPhJ49EsRYvxX0ot76nXHotzBvtvkef2f2wP7H+YLtsoU2
cS/dXVlGl14LzLJNkUeFxXQemCjHnRqXAg9rr3s9FV6xLTBvsjmFN9HgP7TD678vqPwaKZwvXMTd
BEj9mgSeq4hzIyGXZUSSQ8rfDbISZ/Jnwa6EvdEPbix5vuO86PM7WuKTyrHLHftF+lqG2AHd9AuX
SjU5R9OlMd7tIDl9NNpuVBGRggJbQ4sAfKuI9vQRPemo6SlOntLbIzSfj2Y/rVN3XMY+/bRd6BCI
cX+Xr41dGPnMe0v4I3dwgRsnvo226t1og8j1pDWxnysFeFPwikXVrW4kOwUwjd/JoaYVnAmzqpN4
mZc5z5KX25YjEfNo+tm25Gtb6xuE4TLhFi8ZYJnFyJTsacJIXHsnN3NxSbFFWFvlhqx5Dy2Nbe5K
5515mrWQ7cAuZMajltM/t8TRqzSVniKfdaC9ivfxonQ4Lj6mu9zuyWpjSmVzkj354VL6LhccAHzj
IUXRRhwPkW3r3Jvb8cIjK22yk5d0F9iV/1OsLZcLfSr73mNg2Nx8IQpyJmbO9VJ1k5X4Gdi0tl+F
R+01YgJtfMXb/DvxuxU5975xp6wCj2cs8zWn6WfcydxhQil3sl+RFNu79Knfhp7llp+mN6xDQl0E
V6MNBjy3cIbnBGIjeeVPiS+7/MuyHT3wSyWlqCC/lKg50Jw33cu079xq1fMjt3PJMS1OL+Jt/UNO
tNvd/ugeWklSY31sZ47ksyktatckaIM5ygL36apanvbR8/Rq3hOAwYdJHlQUynwYV98S7LQ6+qyp
R9q9DPTCVWcLbnoTricv3kkEwe4NyHLYchaaYy3Y45jFJVxMXpdOZ4PTWI2Yh+ziAL3dxQbv9WyC
6E9oBXi9u55HzXiWaUyBTbfLTe2HW6wgGG1d6wsj37CPF2wnWK8I1Ms+GNmQ1Uyxaayu1u0XH3VM
UCLyDrbRc+1r1qVSIWWttSNLTpPuJI2I1GStR5uwPIhHmIXip5Jf0+1caKlKs/Pq/1307FQSFGqo
ZViEdwE9VeOtHhbH7DBvNI24PlnLOnlGsl0f3VZeW90bkMFquv/3jiNd/BFQVyIb0rCTn0/JmcmR
Lt/NhTa5gsQt2xOxO8et+CUtJmfHO3J9TdJ8+ZLzTNVE24mK4+ydJWT9kVg6gJVtA0NiGxeW12rf
kKZcVI1kHx36MqZTFjrStCj0lUbrjL7AVbrVhT4iEjp9xuKB9OJ9/WdFogp5oKR6DT6bzSBHI4fC
LwRJHh9nWX9EULmnTBglT0+RuY3BV4bIjKvoI6gYVV4pWH69p8/3feSaRL0aiEos/aweGyoNiPOQ
KDsAizTFMINDY4wDG1Y56sMMSw04qNEVeWFOvkmCurlRJFA1zhHxaeeT2VMTiJg582shAWCwHI5L
xj5D40vaDHevkrXWA+T1NdOXyNGYNsOwGi2XmI1ifNDH5779UCHPgkwW73TALjzDwIQj0NFuj83g
Xlad+ofOiSUuNBX9qBOBbjTtLnDCJ9wdUrxA1jrCYmTYaNFf8UyRTPH7vL1lQCNF62bcWN0yuTYK
+VWq/3XjKKNnKDptnfP1OzeCOZeKyS2wdtAC7+WmXFW7ZH3a9uBRiOftaMjuWEJzlB9Thcouboo9
wK0tLk63WOh3WIHdSdhIb/m69vSHCa2Tl9qbnncQ1OhtvWjfaHFKdr/lofwQn8O34RnsFDTbdfnN
4AIaA81MGkPtt/rBX4jPwHvjp/D7WuP7ghML2ztDBKasWDZRJ/25YiNBzqykjYadJdnhXb9SPeO5
X6cf1g4fb03wLgE+laMt8p3FwWll1rxJxCVCT1TKr9E1ncAFbuqfP85ZkS2VtVQdIf1tZjd6aiuf
GE3ir9NTt89qhtzBZ/8jvMXv6mf7Hnzqn+E3qOBX9ePfG9iFOefv9+T8wUGAabbTMc825rTFmpmI
y54UleY+St/YLosrs4eL9b01a1+ISAMRd55Nn5lBrzbWmGzyeh+Snhm+D7FXzJ4/ZqjWKsq3VbtH
lT6UN4L+pGpv//60FxgIUDNpYiJ5RPVj/NpbfztG5bxOAJwPBvHzS0ACJwodqirJMZqH+Pb0pLsp
PsrYltfFR6ys6+MRHx6aPPsaJ+yCE/LPH+SsGRSqYWWUEjO0cDX6E0IRSkZ7nsAHt1DLr4vjLl7Q
kngf6Qi6OFudrTYzDLVaT3RqYcnNftqX43vD/xbP1cf8ew4q40v307/w9vg8HsR76i6Y1x/lS/Cm
fAqfAJHNn/BFeMa+fat+d/v+7mjY4af4RL+nsbv3/Ku/Q0BNiUxKVgx8msGkapuv1MhHWrEzZMPO
n4GHgrU1vyTCsDBTwbW9T5/zZz0Gd1N+tHbgk3X8KT+OQIjmsIjpp343X5Kv6V34yV6H2+HB/ACw
8FHSWb5VDtbhVHnDg3QIXqZ38TF4JotF/iAfHidRhEEfodPH3DP+Dt/y7/qbv3u69v6f94yz/RPJ
BkMInIMWDYGzEiQaZLU81af80dzHG1C8nDMa+7tC3OmSInF13cgX6qw/rnfWaauKPikqtID7JPfQ
VVYM0hYEgd63D4ROW91XX2+Otbsr38yPLt0b7gR3HWvjlcfoQiuTn4LRKhENim6cP8Z1weaatHxq
0DJU1o7mf2NK3Vg35c2V1uKlAbBsca05UXHuPJ9VO5igy/LUZdmm/9R/brVNG/slb4y34k190B+H
9/irfSjepg/pXn20niAR/ZTvyav8wfdvPpdv/F/zQQzakVX5DU/dofIXrrURLiwC7gKjH7oI6GnO
5z9JKoeTkNG1qLyZRG/4FTIlRtKMxI0b2pD2v2//BVfe7EuZJ06aNgeInC06OTayPEmDZqfCCmue
xowpw48WPZFXhLWR8aQztgtqwtL8RkKuNys52gtMN4EWZ7nmy0Lln1oSWEzle1A9kGW2GqUudPyc
SBf8BZzZCZ2J8ZC/WnGNvgWHCr9qa/TKpnRCGTBQ8TSm+ZUy7n8tcmePE9/yzCuF20a5evZtFwIe
MnGs8o3GGFF0yLunU84QkzYjpyFXu8V0D0hiPv3AnXHDO+o1lw4zxP+f4y7ZWXa9kbBYM3R01yCS
7PmfHF/MRXKvvZw8ye8O9Qo560Ly9RPPanIf8Nv5D4p3CsNFukpXkKU+QfnhmUOhJPkKQbvBnnTL
Xz+DwX/67fbxfyNW544nGKRli8TP2M6HaGsLiNSFkbgdYaj4AmdLODIgT1FWAT26Gz2D5Fy68M7o
jd785/mh9WCfuZ07OQPndLIIvNob4cMy0ebPexSws0ibOpVfExJRujX8Ik0SafvccVX5c/oTnOiV
+dD+CsRuNe7idbyWPPJ4NiHnRMjndu2EXryPXMLGHXMXb0nLXcfO1bLmwsMwOxgYyKLYwPR3VmX1
eqJmTd4VGzO2nKbRF8f8J9WY9OVvZQphQLMWap/50zR5XXhIa3r31VZqnvCyzMbArLqJ5F1M9VzU
8ZKDfMtwv1r8+wn6Jc4+X2eIH+bYG/yJf4l/MU8KaSKdso0IBN7GldS9yz+EW022Bg3pHeJUbVu8
98KvMFgwpX0Nv1oElC+ne+21+yFn9/703t8ZH8ws6g/5VX+UX6dd9SK8TfvTC1ANiTTDd+MnenWk
bfRKynHweXps99FrDm7Mprv3Zb5YtT2+t/v63nyUH8p343HYy0AcYrt6lq40xi7MuTiqGbNQlBMb
cqw/K99AlztDL/i4rQhYed+ZLl7unNQ8aXyi1Pr3zb3UVJ1fC6hL2A517bzOHs1+jAZpmIdPNQ2M
xvnsfHHW/F95Df2qWc6+RX1uADCalNC/nittLRw9YSmUyWYKJqeQzfWxm2inHB05JIKTscT0XeYn
byZ6C8fXiHDNWP+GCz4eCY5sjU0slytjmhz1eEinYmElDI8oPTDUIbsAmyvWi6zL3KZ9jxJ5OSjQ
C4GsZLBrU2Z2GgPKJnSu3Dy6o3+XFHwq2K60E0yD2/jnl2WMY2vpQtpte5aDmi3qOr0REKMI6uDI
nEyIMzdHN0evltLajTVmLqXi4IgBgWza/TF2GJwsjifcp72yOE0orr8i+DqSMp/tCsnR0QIz498a
Y+IIZEhwdHbHulkojbxI4B6YiFuA3ZvtfWEMxBsIxMwV6+AE8S7YZ6O20dBYVMwFZBpJoDpUBI1o
whytAmwksiXqsYNcwLH6al1Lulf1FpK3Qzcl7/VG1wovitiBUkaTjM3JXI+NJZEJ5dS4Zhu5x+Zn
kqa1/Cu9ovaG4iupPidgS6T2HCW4gzcy/71jb7rZiVxz/o0owMXXcDqVCckJ+3zHdBmg3BzO2i2U
9kVHlBkMJ9cwvjuVzLIjF8JUUHxFDdfRSSBL811T04U/iY5eR8vqWNl6QfoL4JlEXRpZ7E6SCDmn
96riO4olT9EGJ5rFSZBWajJ+/FFDETGYdlUHdjIatkK+RSXA+JuQtErxboo6z8oxQGrHJbJct0zv
S2FbdN/4Ibh5+VIUnhtZWhoGTtATD41Quc2oMGYZ3lq3NpR1ILT3xI8CP/uuioVwhHUgCU5Py/I4
ZV4jBW4YyADmCQHiTCOcUjfKdUePX0Y43K1ae8rwMMrE3/zUwCnEHvTvJ4blXracWNjXoBJFvV80
iu7W7UMInyRI5qv4peLGQ+UL+QQfdNmMlkMYoWYQO4IlrpY7Px8OWvTYVoeUPnO9yWiONCKCrx5F
kninMgsJczodLSleubSognRhInbNQS2MSYlJGr2X3vt6qHhRGvgqoCJCQfP91N1Aw4x50w2orzV+
I40wGbJ3hDbEmyIZDfzTGPoVYbFy3KyDnp4E6od0ItEoHly5ObRgNTDyuuQVO5EuLJTJV9PlMSan
OozdRooJbFgNyUGfPENq32IIvEKNCORIvzRG/932Xp0TwbI161dZu5VqoC24v4XouJXRxOfJfUUN
JA44701hYQjWoRWeYFEap2+1IPMIoMtqXkCTTDRIgz4TKFwXQwtjsQy0y9r4IHbfqUBYgXKIsl0z
Hu+Qa/MdnSAjwQ5LCcecH+iuItuZmUQskELZMAIi8VJ8mYGHdoMcbubYROOHyvNQY2bdjTwtQ7GL
msOga7ZcrTMIHSMfGuXysjWW47iWXhKindjrOrzNwPpssvii5DZBjnxb7id2OmtzAmH2XJCVMrhi
5VQ4jmjB9zccisfWY1TS1+6k8PA4uMshk7QDIi9SkJ2UQfcBzwcIePJnap/gQEDSZXtDkKVVs7yc
WnSHrTG59QOPiaEtUssfiE8s3YBCZ3XMXUvwq+X0AAy5rqHtOUxlxoK50bs6bDIcDiMvXjTadlg8
xulBkBu3nRmgCMsFpQcfhDf/LZ6r4QHCBDt+0r+bIA+kdFy3Q+4N2UtTrgILf6CYO5bE86CxdU4P
crOBkcS4wR0zQsgsRn/a5Og92NFVmjQORoV1GtxqgT+EhBV0q06UXWUUvV4i6Dmnp1TqK1B/myA2
accuCw7WPWdgRX/T2QR7BKTRoR1ecJ3jmNgY8jcSSScEVl+VP4bKK6tasWOo5f1YI99O05VQhW49
jm533x8PGbMCtYdbWhd+bH1N5PAdLWUjZW9Ha3D1E1OUXw2MQbIJIJf7j4RYZZGKI4qzRTbUQGua
W9106M7sLeHDnPrdiIRyAk5gHVmPIl87+3jd2yo1Cy+3kgdKMcabKZR3QdGvYGbzqhDtQHxLMgug
a+hH/JMxuSOw5joIolG6Csd8B4+OoXzlVzVjknFwsgyvYUVUqbHtssN0MhCmF3SHi+yVgnHXdi85
IbVm+zmWhd9Uu65Hu8FeGtWYPVa9qK0y0q/KARVpMtyG3MiQoV4gB37Fi8+aUm+IlqnBebR/o3Gr
VAxu+kMKXL8P1rkK6kCvncYYeBFQMx/HRYjOO4WcUgVLicZFpzU2IifyDjX3OCBdYJI2zq9B3jvB
V3hq3SDatN2mV024L89HY7lZjQU4CnEk7gMNeTSui4aJkvDAgpFM5VnMX/Xo45S8aaZbMs3TJ3jO
B07sBnTmrrgr8sOp/x4bEoe6clHlQIbGVSQQwFGyjccCxMonQfWNEDTaUXcHnumqfglqQKvjbYQQ
TUlXw4lqFUCUITJ24Ih7HB2h0B31ROUlMelKa4dzoh/Fhyl/GaqlXG4wDlTqIdURIMGo7dmNlGYj
0zPRT7gXI95ecGT5T+rCXs2emNCTNLoSWF0WOUmS9JYW30TcVDA6Fbuybkbt9Sjijv4y803cMMXO
IN1uJ31aHtEUiypHF1HzB260RpcXAqlfSxv0it2JPwnC2+K07FV5Kdc8uS1np2BYGA2pgww264Z5
lkloXPw6pC9Dtp3/PryhtgY21EksD/VeBA+kBq2XhbxeeSFocX6jNdrN6CVi7ukKh0OJsjrZ8TYY
DGbuDx35fcpO4XbXY2BjX4ULbvpjfxDeJIokQ6ENajqxpfMKkLaysWigUUwTjCeceYOwPyWbMNkF
ylsthK7ERH/SEdzVHqVRWX1zr6AhN2Qr6SaU4tNtmTfQbwkGPNBCIrgIsJq4qNTbUay35vGtG3Kn
sxY9q11LD2rHMgnWgRI41elTCn8SCjwKF5iYdg9JFVGlRFk0ZDlx1y+pJbqFET1z5lMqH/vrwpj6
dd1ypic6T/LVFX1QuP63EhtA3Y/usSRRhlHHyWL6WciPvYUtz8vVV5HSLtcfTgRsB/lGaVp28c+w
NV2iSIuJ95mubEUCxZBmz/Ud0AIkzg/JMSRU4QiYOHH07ge8Wal6Ij195X7QGGNAAu8Bdra8z2QJ
oXn7AldgilZjKvEqCtn1friZkIUzjEDG09RMmzbbTTrTVsTCKVgQAey0PvTuNIpOokHwhcMkNttE
MTededtS+Q69V2oknGuS3WGtThSSe2cdWXMXo/I+qj0FQ4EiqAVx+GDhrzYZPKDI2puxvCTpAH2o
wLaWxt9lrzm9eiMcM+LXjEOQK/tSpuYwIH4aH21Xu0eUC6DbM7bzssb/X8Y4REtnSk52niI1b0wn
saxHJVWXJtMC8Gy2Ia964fTZNgQWjNN7bDFqr2lLkJSYdKct51JOExlmyKPbJQc1I260/JRwTDMS
qqePpOVtoBBuH/wPY++13La2dd0+EaqQwy0RmUkFK9ygZEkGkXN8+r/B38XZS3ZZp1R7LyeJJDAx
5xh99ICpCMx4VXQEasc+jRh0jth2kiyET4o2B0XeBYL+PIs3p6M4z8Wbm8bu3A92Ec6ryd9Jmsx7
MRm3BY4WbY9VpHY1QuhbcbQTy5+1SAJE9SaRBNI9J4WranjokhufwE7kgG8N3UWgYJdGdVSw9W0R
D+aQR9Jq2FTDcpDY3+Z9jK8dfrOjIJ1UDNNGC+P9KoQSTti8Kv7qxk/qRJ0moTGunWHrVC0GR45O
PIxwI9tLq/fpUFx0Ae/nHF/wtm0+YuPXHLIHz0+S0p7anKnYLX+RMSEvphRvVQCSOOj5SU18GicO
FMxV47zeC/3PqlM2oVXd32S/p5Co8RKJNUz1ctMZaZ66Hj+ekflT8VAll4ywB2vYyBhpRUpH/DLo
bfFZVAfd+KgwexWVp0JkhDx5ZhukyGzINqssUmJz5ADD3brB3ZCHyFiJWDFOsNWb1rN7MA+eRMjw
S/mRqSLPOB1X/5my6Rt4wHDOxHEVCPGuXZdacjLM0muuUgfmZd4OUl3cJ2b6pOSNkwAojCA6wqOI
vVbaUucqj+GkOZ2keWWbXJbWw1zi9+qvjLeax10ND0KZeqMq7mNRxtXi2aRQ4+Wz5bGdD/ix5/Jd
RoJ4FJ1aKuW6aj6QtHplcjDadyEcbNH8JBfgKE6j0xSvRfEcmp+p8jmHgS5ecr1ytQiVdP+aG+gH
zfU8QJIw1V4ikdEmT8dFw0Y9RfsAbSGlGDPG7bDeo+gZEabdL/fr1pHruMpxAFfKRez6nRqeK+nY
KFZwGxo/QfGTC69GjURLGY8Vuj+sdvu6dTN4OPJNs5MGOkT8S5cf85UWpZ3XTTTGMk0QCd4UBQrC
ljTvbqV9yLdDlOZkiP1oO3Y76Pa3h1Z/tVaqhN7Qc5FszUmoKZXTQzvt1J81ya23IhDaSwwXvUmv
87IE9Y0YIYbLrRVk2Y9qSk/lWD8Oj6IKmQMwUlpj4qQz9Uc6PEsDOn18/GZKFA0h4PoCXCPmzTVB
jict/UG1OszXpHzHKX0T9njjUH5zgrQiyZ+tcugFP+WhiW6cweQOYe8777Jc8qyBP2Rgp1XvCnPT
tdaJcWaPxtoZahrk0snDxY8GXCfkRzlkZNL/CtXQbhRKiOJFlWnCcFtvKBJE5CfEqIWGCCZCPUiE
+TSOzvT9APAvkwMdrIaluIrgGdn/F9xYKqPUbtmKDd2XmwcB6djijx7v3ha+QYf+MmvUgIYgxIKh
QJX4rdr4n1mfqNU3q1C7Eolrc5j4OvYnxVlF9gW90B2hv9/g8n/OUnlBhNiA14xEdO3LZ2srlK+V
zguSXb2Ld7Xzgh+i+x379i/wmoahHZoXlOwyZLcvkzxhSatoLPvyYWFwGLurSQyzNOd78Z0k/4FE
Yd3BnBKAFJvjP4C8whyUxcx4pcrB/9IrmPe/d+460kDI4n4DfP3txdAQqdCK4RQzqfzvyhBjOceC
lxd7nhz5jU+22T4JvrBrvhsp/V5j/4UNDQyHiFy3yEwiyPbL+MRINAEmPveJ9EgSvZ5lOw4ohZ6Z
YjpboCzVFjV0X539zSzrN9v7ywvrWK9gwGCS+IqQ5r8fUZarBeCiGGDuBKG4iwmGqp8LStmetAWz
ZdNIfTKWSpTGUrFVgCviPnT0tN0iqnZiC/dCjExCrzLbjU4PqsfBGP8SbxkZupld+xYxLHLPCTYQ
nCbgwliD+okz29xjWD48tam4Ucz7NasBxsqofljXUG2AnEAMDepoI/OWuNkUigw38iHu4DM3EGCw
bZyrbSHi0slINquWzdRvjfwsjLsQ48fvHLp+S8+/XiVWHJJP1PA4a3+5PQN3DPVuOZyU5JFhT3Pt
s3tduc7tq8rwjiRvNVpDCBARrawBVXkSQkBR7ZKjiia7ufLRFGFzpqsnjcYCLtrtM2kIf04Qkff3
gjaCODwZbL99jh9dcybaUysfO47VLLon3zwpH/+9tP9iKIdJEAxYZHKigmvjlyd2ThOWHM4JJ6Ml
fs+bchoR6Sfhk3L7SE5PRIyAtieMgtyyTg96OSC5bDIDSX5M+k/p5o3VY1y9dtaTJVxCBul5/ppo
L6lySbsnjOTmmrg75WnMvlmvv4W8/3MnGMOJvw1SDLILVxOYL6OcRVJNIZWwYxkgPoLWHMpfEL0i
ZmYRRn447zGh4hHFmIHt4Pv9+8uO8PvlV2EfsyRY9qb85XHR4fqj7NXSAzZ93tDI24o6Q8lHF+AG
kZ8G79lQ0JBfk0H3coSdCrEnSXacMOof6+vY46Lb6dt8So8qBhmiiI66Az0v0VaqPR3PtAmrGVu6
U5jtFqg/PZkx3Cfb6HZpV17E9lOBuS21126mp+9AZVMohUpzFYiW16PazZpmI4ORl/j9jUZ3zqzc
6cx5qy2kbPRUePhVDBY92XXmwRo1njeNESwAExq3kYBwUZrdk2Jqz4wgiGsAfX5JmZURxKSlgwNB
fjOt30jwYNI/0tnYJtLuQQr07HVmwthl3aXOH7VI8YwBlz0535gxlbX0KcnXcsR1npGGLJI4bxW4
qom2qvjLcOTHh1QTEu/cYO6REgV1m47r2CNTWlLNE8a7b9NAQgWVaA6oJ4biQSY7Kp5VPwU2iJiO
WIgrG/q7dSySzFgaSIq3hCQcCghrF1oip+s60FkabUw9IygbalsGGjT3BMV1dkOHm7SExnT32Yxl
eqtui0rxBzE7V7LsklRm32Kou1Ppj+K133Wytg5k0A6bV4N7/e9H9Hew29elrmILiE8ZBFaGL//d
mpum0pdpaPNDqO2rdlsTGT9jksiIZj8I1/XdWKS+p9zvIcUINNJWYMVVp2NS974+Pph9704l+TNo
9lkMfQuMttxsfcIYfrR+f3NsPrDzRupjzNUDEMDzsU50MC/65O4oyCGYKhkhxWtnqF7U2DFx8gqX
bX0vVijRI1/yHAQ2IeJ7ulta0vwSoG5Qqlgs9gotKTAYMoLHKHos5B37e29+aCz0VlE9sUYHHGck
amjOiE+ygcx5SCc31LYGfPcutr7TBf/l6SUPHCfvNZ6A3ePLFZVpCrpY6YsH6T587Z6RtG9ofj6r
X7P3eP/vu/f1RF93iv+81pcjQ76hVqrw5LmUMykmPEzHPt2FO91+za8sSflBbLZzfFBCt6ouymfx
3Wf9MrL7/foKMSukMKzl0m/Cxv+UmmaZ5kkYyTDBT4CP7RHIg1kBTrUB2KkV/PvT/q5PvqxVS0Gw
iLLCJGvy64Q9FcJZLWejPYpze5L75GfBtLopazdBUjKv059cIUuciUnS6iCiNGeg26oI4+4MkLFp
G8uvGVqkdcdQc+TEv8nOAGhkzFiXZgdLvBdwwmyX2h9xpQfy14ejCWhEdJ57k1+EeQ5E5oY5sIo8
1z52BRYgK9QwtfKSGkNu8QRwNkvET4K0FbYqQUEXNFfI3o0dtEppvqM7qfsXmmgsn4TWMzO8wVPg
VyvfMK9ylOFBM5+zRXjtYyGIxlugRcT9kAdOkruj1luNh6wyIE3Q2S2FeLAiFLj9wUrfGXM7UcRW
lsccFpgNiAmmbOarLP5U5O/kaOsR9MetwJUNLhRCUoxO/rttFARG1GnCIp/tmRNSt+/WUFYR9cXH
v286LMVvXupLfXyT57zqVUu6wMAZzG0UuhN9q3GPo65e/+jmvZm7ULFT4SKQUj+pH+IStJpXIf0Q
cQ/PnizMCa2dXpy0BivLfSbsViXMFoc+rDfDEwtDTHZpdl+rz/Psyvi1rk2nnW1r3WOquFy07W15
5s/xdjVbL/+h3E/wdxm3ETcjO3kQ/pg/lfZe/ywuivpxe3nVPA6xBNXGqlAYoBAy0Mvf5um1ES8Y
4uC/ipMUBw759eyrB7VFTT0/FZ2rAetAhhm8RdnOC6gMt3xzTt3lKdRslbDRpww3kP7Mc5ZM9P/E
b+BjzVs5dgTMRU6ovgvRGcS8+okDRL61pkeWJbEXmUBieXOPyxv5sAu1q5YEc3cctffxMB3l7rRo
19t87V6tci+Trd5u+22KscQYv0X08QD7tgFHhQgQ6gI/FD0jPKTEqRqe5Ro8FcKV0YJ+iFc6EFPB
ciPt9MwrAZNqR/MXdZdI51ryEmQSAD0pqDtylof65rrSemjWfBgmryrXbVPgLbFpIk+R/Kbac8pM
+nOKZmQpTmH3IDzK02HsLgKUpuZsRofhmhIDw3wVzhlZl82BDDF1K81+//TvlQgz/N8r8WtdJt/E
bNFndlvhnIQ+vke9eR8We46RZPTBPhC6lLYc4DYhQuFKd2oLz4qbPefuXFx4NKOnBu5EcsalQGvc
cgkG664yAv7JdGjj++GBpZr+SPRAe+4wiJo89qd2eqsZXcDEeFoaZ9b3NTENnty8s/6Zc0Bd2zPY
vBfHANNh9ZeRPGLPfdPv9B3jxCKwkgAEOwEoNJ0Q03mINtg3qSAvjikfhBixyC7u3AxENHqslte8
fCm1d4WY+8sSKLFXlE78SdlBvVa8Zd1PUoYYvG/KT9AmmSdwucTtro4JxzhuVzSr9OJPAgx041BY
VwVLa9ET7pYAQGaGWx5zOgM52RAL4h7zIXhgaCvF8DztUqjfyU8xCmLamfGHwgRn2pvxnRnushnM
fFMfibAecdZvAbwtcr3Lg8ZTCMZP3JFr7YhG2zTj3dxuSaKxBJY/W6w6Ml6itRX2Egz/4agJn7dk
TzxCJf+Qk62UvQqtq71Xh+KQ/lIeKBCacas/teJHtWAOBZwaaIYbOdTdk0BBmj8TGCWfFvHTvFmb
jynxLXmvbAevOGCeQ9gyLIdv2YHrKf7HZvtbaEPPjubni+JETqmCsoLNVvT1a/lm7ois3zx8InUM
77tswxqwte2/F7tl/HXbRQRL445bmvE1EXhQMmUsRzk7gMFuCcKEQ6h5mRe7DIMxUcVMYjN5st95
QJ7uSh5stppneKI7utp58XR+L7rSmv3usci2TOXvYB4ml9sleSChQjizNQr3Ovy4c3g1zuFR3JlX
OBoxPzbb6n79pu50X/UrJ0H7RR6MJ9BsaQ7PwI75mL/+OnxUtm1gbDVUPspWd7HX8csAbrBv8jCq
mKx5UXBuebO4Y2wIdoWXvKrJLH4S99TJPlf5nbbp3ZUYuTjtSUR8q5F9JLv41HqtzwfelX7i1X7t
568kInm9r+0Lb0FEMW2Tdy0wgual8kZ/2eYBRlYfMEu4EEQovWkellbj23ol8lO1bQ7VQd6t7EqV
/1+v3X60fwhebzdI3NLNdO7t3h7t9VqzJvGbmFC7jW75I4OPuXgK15bobq6oAP/yohDRrODLjQUr
D360J6/pQPvwILrToYayyczGkyGPilgPizsBb35PvSqMNNyOl1Qu1gHo0bEu9LJcl87pnN4V7VXy
iBmPJ9j0j/ZdaT/8XEmmaKq454sT7fvTcuBAcBT05/obuDvvUuRiFdQAra3xFhZndmd3coTN8rA4
5dt6YSX+tnDIJwxoGhB2qm7l6ZOt8dvuXDjaoXlZILQu/CgU5XAzDYfbstB9y7wWKdJ8ndf3CFjN
5dH9//sfKNboZpf1G2GnbODeIBk1vBZjxw1o7ubu4kMEJnjSKVgFM8a/xM3+fiOxu35l+O2dEb+c
4WJRpqOO4a9hfPCVeNJT7Sf3mZf8XvWYc7P2GVJf129bfyTvCZfLZfPwul5spEz8CccAPyND7bQh
PdHOd/yzRxrCe77dKTyMVH7/f+UN9yCye+ydjpwNx/Xy5W7hQWfyjaeci1N4CY5J/ILPRE6MU+MJ
Yeeudlj/mfL7aoKcHGub+8++ntspX+qHYVvuus8DaTumY5wEG37CJXRCJkL84bSP3Glz5z/c2A9L
nOeDddoLiVc/XHyGMu+Wy+DwFNvSNbYrd7pqLlM7JuV+i2x1ZenK5wkc+enFdWHueo0bb+OttKsP
0SU5aTMsok14Fq467uWnOLd7lLK77NQftF17kHYKX9IuP6SHeJtusXY7mvzjetsfVI/Wcyt7Bv+C
AtrDmcpr3xf/9tR6ik8BsVP8xlWdLqiC3iOA554D/1DyPYJfbg2M4oYATda2CSoXYTFCX8HXveFa
uLXXnxdX9PLtC1afO4jCGN26dJI+lkX++oUgfP1P5VMEeredsM3Qt5aO7DANdpilIwd7Q5dLLp9r
eutX9HILsqBwbXmDLsMj1M0TfBqRu/EBa50t5wdKXoSugbWjjCKNb/3Ptt2qnrVL8HKEMbWTMQc5
CD6sDr6b3/7+/HwaAkJ2ZNsA0y+u8kvmryEh8vZXPnS8fiHV0Z35AkvAfbKOK6Xahf+H0hcWe+mF
TwMfRQ6mT3XfHG+7eV9x3u77fXHE230v48+1iT1xn+yQ6j53r/93BXKEwc1r7hBDfeZXfuxZL7jO
uLmX87vE7ZAS5x7Jk+7kk10DhRt7TgcchWu5+tOwkaLaBRGx8RHeMGfeaGf2MQibhIDaRBk9Wlv+
lbDJ/OpzDpJd4q4/tuRlecn7//tv6UwnKEWu7Gi2CAe8gwvOPY/82Cd0xAk97m0Q20+kOYJHbAmY
p2rCM7PFUGpj2Jor+elWw8td5m70D1xsri6jIK/i1hKm7aOXdiYPLIsnVLbZ7mzYKy6SbrYVCFg4
d6w3fH1rBfLmeU+Jj6nKuJ/3cCa4hoHpiqf145juero0jrLhs/DP18uncwfgmrtikHrrtxM57tGK
rgvtWvKrygfCnYP4HtM3D2cS/qJ0HrnRM0HXiyu5OdcxtAcPOSIH3hgUKPDmQNgKW2Nrugnvf/0z
UBHEhPv1j63t+o7+fer/7qC/Vhq6hqEXTukYF4hfkMc2D9OwabLsUHaxN4ajEyaxPacsZv0TO4iF
1josIw9cT1A+o5SCs/ilWJ8VjDNJg11IA1aEvR8Rp1KBwuls0Fpt2nmp38Xr2DFrnieFLYFhKoEh
JcJ9qXyVMZOqMdYyAJk61IjleGnS+1vHwUhIhqRdszo7djdtt/S93YnwyeUJPwAWfYZUYCR9nUNI
Oc49Z2YCCFjfgqmmdMtKBK1rgMVreJtds7520qtuMpxsHrAYBCu06u4gh2WQdhDXm0sZDtth5C2Z
kD8BuxIZrifeEv++xtrfCiudCAiMmTWAjK/Tsj6cF23uzPiqZ7uEuDcYjVtETUbrJrAkXrMDiRBF
9tAIdgWbrfLUCe2Aj2tf5GIOuJCGJxBif5+Jd+TBijjYt1v0tQuhLIUjwykdvWT2JUadHGLt43Jc
MPp7iy7FbhJgfjygiAbQMDb6vlkdOI6xErDy48u/P6XxG+b6Yykx7lTwaEZsoHzB0Fup6a06V+Pr
zfSL6mGvZv5c+fO8CWsGvW7G0UIVAV9IdCkHJUoaGRuCnrjku8V8NKfzoN7lUUMnfkw4ubDUSbeh
6lUPkK1uHyzJOQ0QMUdpgKo1XMgIdGC7ASVLnXPTMWGzK2uXQ6s0A0vl0roNOpeVTflSw0FLtun8
moTnufBrY1/ztC2ARsc5vY/xI60/UmPfcqAY+7I6pSU5rku4M+prUT/M2f2w0IneidZpNqDn7Ev9
WWmOgAl6iID2fsZ0ylpzfJXwqBqQllw5POXEpS7nqPwMwwsukNgVlvpe6f1WcFG/GsIul7bd4Dfq
j0Z2DNAeKIgQXcCKCUlo7OaZ0CewCFAtKEs9dhLNMYKivmz5h6227yJ6USxTt30Nr2BjIjfp2H6l
LZ1+TBNH/TWv38+VVGJn/iRKhQtaQNh1ht6Dwl7tacmsImgJoysgx9qL6kKFH+/CHb8xNpPkdC+F
6q6+d+apkLnEd1zQXtlBEB1mj3tgYFTD2ZO7Sn002cykY9gdbuFjSNFrQUpxy1Py3mY7K34c6aTm
bfgplHigB42OSa8XSlteUE3vO2NbNx6+DkV9Dk1nXRmtUzc2oa6GRCNtE0pSshcnbk2gXeQuJONV
jAA3nYy1ug1gIjyt60bEpXJT50F5ey4YKCpXK77Lc1+Gg64cmnnfvqlpUMLHVCAhBpPhptm1Ee4M
gTdGjpmKqUh4jAUXKgM87LDtNo2wi8VAmvZqdYF+rwwbjQKHyrPZFpSlHCuNxw6oYgT565Z7oEwJ
0bx4Fn2QTizuB3bx247MYVENIvGQ62c5fdDiC6F8GUzT8jGXAwUp1gMM5RusWnELH9Qwt7G866gC
FOKese0aMFne5lATk31ZbK0XTMslQmKsQLMOReWBi0yJI74qEDBsRiI51UL7JsvHWAq05iiChE/H
QvTkwr2JFxGiGMJKJoL78uZh7yyG/NSNqgQtfiy9raHrzIjm3DrI8qX4VJJ+Dq4ubdSGWYC90tzg
tojNU6RuddUH9mDYOMquIdyJ5U6c3smvLWjpb157A7PwMtXuS19lXbb+8FB8zNVeLf2BXma8SGow
wQnK7Sp2JcldqKyUbXxLsF0PjMrVEx/Wr/YkTrYo7aNolw7AfLak+iOZ9mxtZQDjlVU8xGcxeWfU
KGEHCQmreNZvWD2T9ta9Su1TLD93kICzB/jHbf4+M56p7yydad5uuv1c5IsS7WVcHMwgE0+Wl6hv
S7sf1HNNTgKFgNDt1dElpy3TXTAa3p40eiF8B9Kw+lM3XBTB7uNd1foqjKLa40dZK3Br34bdeGfG
3EobDGSmSpT2ehTk826uPGv8lVruzfChv3pC7KGNwKxBpxQYfRlAB9kKKG+z4R9J3RP3tM3WHYvZ
xmIhufXb93wELHm9SVe1DgrrEhOgmYIguUvu14qtYhMjX8eGLWoXNkErXjB3rRd0lAed1LxkO5rY
hr4YeJYU51k+9Oy9kBXjbdiQRr+Xkp3KWRTumuI05y+L9GDlHynpRbTNYHaA44V/u4M2p9r8XBEf
NiaNCnQ7e25dabXKdC3LSWIvfWSvEaWNhk94usdxQqR/q91pcRhfY2Isti7Wn+ENoro9YkwVVi/1
jOHOLoNKikIdaz8IvhHDb7i/EfM5JvtibDL8EVcGYQPVrOOx1MtrXD5M+kshvpkaPYngS/U9i6jV
bV4uJd+UPgluuWWHut1H2zI9RbRoJjRPb/7IGg/wMm4Ja9wNhsPwVSAkHs9q49kY3zhXDfZa0Ylw
MZ93JpIq9SR05zx9yPVjT4suHxGLpLo7jkxvT2a0b6CZxscweYzMcCPQ/MCubnQTkvcxbK6x4ioM
Ct+BL7G4bW7XUbbDbi/lP0vrOgovdXHsZ/iw3ZMsYe9cH264uwGJKMc6OtXhthadOvfIwxw7l18U
sBhpk1U70l1NOuadW7CJzW4teMromME6faWxMdwiQRpjW8AIVGnQ5dnCMs98H7KgjNen29R8ZQgi
9YySYwxfZHh0+TXbqfOPXjz0xlm4ba36wqR8w68IG3E64T7WPg0dOuFobTSz4sx+nXvYXNWPUj50
7d3UniYe0t4ZYGa1Z9N4M61jJKLQjVzBICzb5ibTycQET2d+yIG1ECXPVrgxJK9K9sttBxuODdBS
7qXqbQwfQjWwtPuOOGoD98q7GJnp1YDWkkOJc1vLH8Mza2mtjsCmb4Gce7PkxJwsrBSsg8jqxB4L
Y5Lw1MTHHKEWmrN0p/BIdX6SbCv49u0m/ogU9DWgpDsyk4fC6UrMVw959KqSKXG7avD2t9rt2ch3
Enj73O8EY59bPxW6V1LwKO6Qn3AyhxveV0k0+pPY2cpbj48RoTZ75FPi4N2y/TC6lDE9nTdZ5cV3
8sRVP/e1IoMxoBKEIpPb85X+U7WzEbeRVjxMnmivGVEo/+7Cw+LrGxyw6id6Fuc7v4ev3iO/J4T/
+6JfRH2QG7p5ENQ1Aqs6WM/n5OPhiUF/bG+zC3xOO9oC9vvZCbcJmirYxcF37LSvvLE/3sIXetqt
kMRCHPXioQVcwoIT6fLoPf7/oI1p313hL1OxeUwXrR47NPupGfTlr2lATCllvtycZgnaQoWyd86h
jIRjQPawpw6vIXq+nnDHlEN8UjVme2QEYFvEDPSspKqj1NHdTfyloKLSDCjas/h4K2dXZASoL+io
x4soZ05vslXLaHj0+Fgg9cot+b2zyBHuzB+N8ijjAyzz6HAY6cJnHqoIJgKx8hr1FVIYCgjauvZ1
YVEzMY8XpA+Df4PNmzEGs4w2ENnDCagUpgsWz14sADXE7yNygbCb2BgHKMtLBWnqc7HGDzWMtor6
2Ra7POSx93L5VSt3fX/zbvUHRtJBQyGKjiRDKvH7/4vxoHT6UaUTy/M2MJm/PUk3mmJoEk35KWaP
SvxpwZHI8+Euv4k7YwwGsQ3ynkIjvO/JVg5bLZgpiLuenm8erhZSuSjD8j5bC0U7H9oNxrvwTm8o
rGiiqmyvKbEbovTBeiUPtwXV6ntKnTdAhVGsGUlB5SyZj07YMKLtzbpI03VoXvvu17gA1ylAyWyG
8Fr7yHJMMCQNi3NDAHJSocLcfhTj6Kxe+qtSdjZBbQ8zpVtAylljzTQlR1hL5bQEfYdhBp3Yv9uv
v695TO5XWiGadPNrI39r1SbXYDDhJ+CeI/cdjQwea98MZ78QP3my8LIhtMXUyYaRdfHLwx0DIHRD
VIPnFW643qACxjHLnB76toNvo1fffjDrT8oB/FkVDiE5NWsG2ZdxcDXBRbppcXjIkkPe5ls906js
b4HY9w9hJblNKHhr8Z31P5dC2NbFeKpybAqS1pHLKGgaaUPmAM/ZD8l8zMrbvhWpt/TMsmsIKSot
3TjqvkFq9jTpDLqE2l+wsk7nd13DxF+7V2KVsyU8ajB2ikzwEYbUZbcXJDocNXxvC2yvlPQgGMwH
tRYvXhxluskbIhP5INBwJe3nCKMuqKDoCAQ7GY9N/o5SoYaqjLLcFpZTylTWSO5uOewAUbMjrXey
Dh5AwlQseUa9qiWGj/26XdPHdVz9DMGhCCWBcVc0wJeeeETN6AJ1qdaii5qiGuWJkRtqxop6cEQ7
VjLbuek+PbZTslibmwarmskxROkHdBrNB3bFiWCjs21+xgltkttUttpsE442ZuubofBb9BiyI2Jp
HiN/NFBsyNVDGSJY4lEcf3Tw+KZXFc56RjHLqKdhXBFGpxHFG9AOzvzncGJSkpuE3w67ZGl3FoIr
5gJxF8wtLAv8nHcpNROxPV5mEliaJBeRQAzTOJuavM0H+ckoiEwFi9SabUPFIyHXHIHuTBSaYsdA
wxFa1EPm4BfUiya6m7zxkvizCkWfaz7DUsdYhm4R50SFqgzYAK+gEfSlEXMvLurT3I136mqk2fV3
Qrw8VJzyg5iuwKwye7miBTqCIsTiShs7y6wcFAvPyXi8V9IskNAehuZjWJ+jglKaTAY1/t489s8B
4X+eia9+AFqm1nOpWPHVkCAT4LI9TPAhqPHos9zop9W4wnvO5IAVcMGFlLkywwrrSaVcVq17056W
y9pgo2JXiflkizxG6hMOqym8/A6quqIEqR27QrlNq8eseUrpPRMOHVSbDpzBTPe7HfohxI10RSMD
lejQqM7NcAflVDae1AYWdmjVThy2FcLJCNUg+g276i9tydQeM7X+tZFd6dAxTES9MP3ongzVNooN
8hDcKSblsZheewK9+W4BvSnCEqdvd8sbsV4iYwR6ccfQEXf7uDrEkjs9apdZ/VzKA8LhOXTgNHrN
bGd30u2oVF7c+FLp5T/5kK+zzrs5oy4STzBkEWGGqp+z2vjohPDYfe+bqq1TqpBQchl8xTUeJxnV
gj1cE3OPmwzr2zS3GACu5er02DDnQtv7IxTs7LucLv1P7PC/N3r9+//hW+kNvvi6yo2e2m3KcZ36
4rS7iQ7NBb4W1W5h4JbgM4pOOlPPXbmTFbcfn4TZTns76n0y0bPZzc6ItLmx6nwCci2T14z5N8MV
krkDcXBSwFsHWs1TmwTGe/QEpjb72uD20pWEOjwlyv40iKfbLq/97ND+ZMf/4Hrkkl3X7kwyFXNz
OiHET98dan+yjtaPb5H7buK5/odLsjTLFSRDM8Mlh/uOMSldhgcJwR/QnK9uOTjSYv754/ln668D
PTpXwH7Du9kPuY9nAF7wl4gxH5Z+2LtO1ztmm/ayh5UY+KuPjOq5rh/bC/MGdfPuv7y9uaeXN+K6
PTQ3AdawTuTEjAhmHK4ea/7wF6MHptg5ww94k/bzvkT2gJWp82jsgMTtx8i+/y4a6C8AMlfhd765
CYAs/bY2/J9FoGD2YRbqfLsqwmuHhdiSeQj5x9Qt5gNxUuZHyugV0b1oF+2+yY+h6Voa2ktCXpx5
9ieGHzLyQvJ+gAdx4MXdQbh5iuWQ51Irm2le53YlY0/WNtHQtZPUHq2ljj+BtSsbXxvpdQL8AoRo
C9dlmnc0ZA1Di+HHjacq/YZk+Lcig0xMfY0lU2EafgGScRnrblJhRVfL9LsPfA+KAyYHHHfsFd/m
PfxthUFoxBMSoiHr7AuhUsjIjmu1qTzM4nU176GmLVMeIV+B7S2Mj2SWwBie6sdvlvafnQOK2zUt
ViUwXjGtL52D0hRRY8RjchX2N7QGD6te9lFDEZqud4VRVx1u6EzHjfgEs6X++e+XV/7+sf+/l/9S
VKXWZCnV1JUHGQU7gnBfz9wmsxUiFYPyiGsdFyHcArfl41M72iFBQmTr/NReQcJjJ9vHL82n8aLm
QKSBCTlv3ADYa53z77f51QTud72JMIKwHfJmTOvrUiB61qirYVguzTuyuuipeJfuxZ3lRS6BRltM
9AALxU37op//H2fntRs5lm3bLyJAb16DDIZ3MiHzQkiZEr33/Po7mBc4JzNKkIDTaBS6TFdE0Oy9
9lpzjmlc2gdz9yP/bb4N/x6huU2qrAAOhaGISejf9bcevUJv0za60GcvzpZbXtqPdOtDE79v4Y9c
ozUe2F0CpG4Rv2sP3//8P0X7d59+8yZ0mSzrftBEF3rY2ombUz0Ev+nFI9KHUMGf083umhXCRPpE
dIFrjJfDSnjQjykNlIK/RM/D7j+LM4ec+NXXHPqsuoqif+0zF59tqm5R0U9dTLVdlKvAdI0jg8CQ
FpG2gsKTeTwAttzYdN7T5+ku+rRQ+zLJuUt/e6hXNv2e1ljpVgdCl0aY3zGdXJe8Jj6czTVgWPyK
HRAnjQI+DAf1K+7KwWZcw0ND8Czzju8v2R9n0X8umQGQCa0qGmVV/feGaUmDp6+rsbrux621ODFU
W6YM5+9/OAl9+f7+9Tk364aShXpdCVrEwOPAyRcnDmNHob/88HO+OvwAf/+fn3Nz4Cr6KSZFhp9j
HtQVEVoLbdnZNAQZs3//SfJPP+imaTJanTj6lUKEeMfAZORQB4QGj+Qb9lJOSgADrBaVP/784DhA
BcYPH6aijc2kz/JtgoR29k0r5rKwPmJMwqaAnBVzbq89xqlCIX8ylR8gpziKvno9TaBYwJnnAfbN
5fELzyi9KWoPscw+J7wKmbaxCgttBHx5RV4YQf1mdMzsDR2LBxau9yF4k6352QcIl8ubTP3VgWuw
NNgjOWFkpWiL+bVi0NrtpV0x6m6secRtYJmSHZ9KPsZDlsMEoYNSSddBvq+w3fdMbyoc17gZt+2Y
cYrp7X7YJ5hO5TheZV25Ms2QTXvRVqRJQw018dJH4cyrNty0XdHYCZST1XqbMPwMM5h9HC0CGoe8
XBkqb210jJImpEmFKh2kFsGVnDJHpvNIsxJME2ctqwPkk1u23ih7hHVetxZ9UDN0teO0O0gk15rA
F/q+cQa/PnOxIhYtDYUm89zVFJN4i+pymrRFIt1Lee60uGc9vGIYtDFSqLbZQ0NpaNsJjmmMq5hv
KDSA+Ng2ukJ2fYj6lv+emDotdDx66qWdKhcXAYiSgwzBg1WmtJvfY4i4mDlFhHgUJ25nCbbg1QwZ
+TFUHIN2lbkaCVkDNYW/+QgcZGaTKCnUEzOCv2B7E82H8hQw8zNjmEBp48ggQQIPGJR+Kc3H0vqI
+jfD2IkEFPgPfccExnsfCv/J9NDNIUnwy4fcd6CSNP6d6CNw6TlCjJHtJ+DVoVm/xM1GyFn2IOoY
MZnRuvyCxeAkmf0KaoljqatAnGPq7j3vIAChP3fwb6oA1ZX2MYDirFhwdRzSAheQaDAkmz3AmzTL
3SxGBvnH2JS7shBeRBOrF3iEwUJ0wjAxgTJT0bVdNCPZCIw6Gqz0M4ZAqD+M8lyxrFpY3s1TDBwD
j7WNcchpupS3scVsh5RHfqZZp9NjjyIGVZ+Yy5iHFGAAKJaLTQyOjDh3EgQ/ZamiJoTiDkK8EZ76
gnqZSx1bEGyLxIVcaYc+wwPyZRJNu1PSo1KGTl6e6uKhQYlc4iLPCWFgnuEzeigY/ql07+/U6UPG
HQLnoyg+cxmfefQpWPrOtJYFjAeyC+RLHIn2hGoOg/QILKpSNOTsxXpoAZokNHPu4gIVf083Dxto
SveO4VAVHONZF30MGAcnw7U2nvRQYDjzK9BfS2mfpwQm3hl9gvM73RpZ5wTWsrccXcIcn73E0cNU
ZwBv8I5N91N5HYvnhEOVbIV23SNK0nR0Fq/QAR5aejpC8ZH1py52Kmsg/gGRJQX20D74UbCOwvyH
9fcLCyKVBswr5LcG+OLbIj9QtDEWgl7e+1Qa9EZK3Q5SurDia9evKjZNLOwwlT5odhZNgQjkQI9S
KNwmf29jIBHx8ocNYS4u/rOTIhO2LMoefE03G0LZ+k3ahnTRHTQIoImKTQOKFAbyDHBGe3gyDsRW
oboGsbi4R5PCaen7r/BFU3O+Jv/7FW6q1LqXRkGo+QqjHaJvf2hwGdSbH+3K0BK/+K0qG6mq6Jw4
aJ/+WzWE1ShYZpwQJS5/6kDA/OLYyNlG7vu9FI97j66ETosqi4d1iYkjLRkBm0d/jI2FLBfbkVd0
pHndCOSD8H6orb+ldSjVYL4gbaNxCiwUjsJwBblzBtrnlrq+N+EhGA0XL86R1Y7gEXQyxNKnSboL
/I6Qv2fSXzZQHs5ibjw2WPAsRmuxh79t1ifgiMxCVGyV56gIiUrx0OogeGhlVARU6sPdvP5WSnQX
4o0oAdFFYetU9HDwkz4q3qO8KkMiTdR9Zm4bC15DuQ59AG0Cs0TWh5EcGCnxXZ0gR78FDwbermcg
ofnPLKtqMSyKJEQQsEvlzO4LxZFD1qP2ucp+4dlnHn4MzAvw3iVVhS3OIzQjdLrgQWKdGxrwsD3O
5VRbWYXpsAY6XRGvun7f1pcRcmMxIoPJn2XkJxCCHQABW7VDwZADBYL50LH5dBhdke4BhNNDR+Sn
p5/dvHqVJCkuhT1mPccfpI1u/o5EMCPwvVio/c44zGSMkuNMmqDnLaOl1H5URBnJIdGVCaYbcFmg
AiXNX6Z0Vv+sPSfDcrMUEXAu2OOIHVTnBBKi0vUeDWsPkmwlyHCq+IZETFedusuU5ymOVmOZu8O4
9JUejobgyvVzTPaLNey8GXaWJQsfn6mR70G7aM0dhEGamVPTrMSA9pTwmU+d3XA/OjME2I+CEDxW
uvKSdCkhd1DDHUQrU6/ZT979BshqwWY7L+3UHT61WS3/GqunMUQiReR0qj6a0C1Fg7dXNWHBGQvT
e5XYHXortqGY6az/QIlI/pXdDq4R97QsrjEn79Q/WWbkyuXVj+uFNt6L8rOuKzbPvRsVkNpGJGsG
uljoOGnn2Up9705lBANNtyfJX+sqegk86P0YOKNiHEps3WiaxrbaFpnOL843ORdENXQqNruPfKIo
i0uEZ3QeCYkoe3qONolhMUriNtZvXvQqGkD+4gjW5S7g4UqP8QnW1zIvnn0wlVb0xKzFZEQOOGxM
D4YcLtMEAUOxmfzBMauLwVAqN6q1BCOWPZ/OYQ8TLAqMxQ+L2FftjL/XlptFTDPHfNBNOq7J3r9D
Nb5j7+AmPqDsWPkPy+6ausTpoPoMgMH88OFfmDpY1P53YdNvnCRdF9Huz0VtX3Ks65SzXvwKxgjV
Q7UykVaU9R+26tJDjCjJlhsYFFVj9TuSxavBZS8iTtecvMUucIYGQWvAF5UqqA10juaBF69qUBPP
3uVPgsFQYB9GiOuqHRQ8x4qrdaCNpL1mdhjiBWACT5LtIsnBYI3dikgogFSIzwac3pw1aionFMbJ
ERAX1bTjIw8Jduh5Z+ApxZ2BUGnM2QSJGkGAeqxJpPfbAa17TH5w4ZhlbAc5ingrvlZ8x1ChvTw8
zuiykX4ykj2r8lff3131q13y7ws87yx/9eY0KbCmOuLuKhKMP5IgkRiw6mL53mDBwNxCDXWkJN4F
bv5hMZlUCQcLHF5fAgKepmNA/hmyd9XNPnHt4W8aLrWLTNa8p040gyUnqRT0/7vVYZrGKreM+p9k
Al//BIoOoC4a9s6bjb6Q60msdEaH9VK4hxPMbu/v/MW5TFxipNwfDs5f9XRIU1cAgxBnrCCK/feK
GVnf5VFoVQd5hLT02ps04dOL4b/600qhtTNcAB2J6u+KaM1TEn8wCx6fyt5feMarksBt/T+04mDM
G0TxEZZBk+fm91s18xs9gJJSOFA4/vg4hJOK1QNqIHRy4ucUO3T0nxy1c+vopr4inMVSDfhANJdu
55p6Iqtt2ygwJxwNZXuHPmMm3OBkwFpwbGCX//CoftFLkEgDUfmpBmmH8s2Fj+NkbPRY8s6lwBgd
rRr+HgPCBbZSN/Zs7yLtqxNsFUx3RxO/VLhBzShBlNW8VZjs4sE2tEPNWOAFMwKK+OoX++OChMQK
hmGQMtwk/O6uXwiuXrqAph/99+9/wVf1oARyaLYfG4B6rJumC9jXQo5qQkZ34zJd96u7J90ttvFP
ZecXL8ScEkTdCw9ElvSbj4mbOhehrFoX/IIgcgDfokM80BHP3ny6ssfwmVexKn/62C/ujywh88Dx
96fkvllK4tEPsnYw5H0oIsZYDubFDK96uFQEHB/4f0k7+OF6zj/k5hGUwfQwWOHXzvHA/76KpRR0
beoDqSDaEzdetO4/Acsa7As091/QyOJV8lfTK509IKLff/j8Vv33s3VVFnWYVeAl/v3scRJauRDS
bM88MTNem2xLLA4aCe2n9e0PdOa7T7rZgHO1aDS5SfW9kDAl4q523nIEAcimmGL8QyoSZseW3Cxv
8jfhMQlWEy7jhReY76M8PFTecB4pbHTc+nXL7DLCZKtAFORFwsQQwzKzCNtrqY1jtOcKpL0m+DQo
JIz4WiJrNtRjO34M3UnMUUZ6QIix2cr9s4L2UI4P8fuYcAAG1uvJpBh4Gg6kiZIkf8gDbGY9OYiU
gRaTuO9vAIXAV7eAuQd0KNLOean+vQWhwTLchq22hxq0ThPlITSQ6wci+71fPHauoiL8naJVVz9q
iGiAnRsvSWtDK41zqOLbljLTzBYJtvD6OTWwSrFb1WgfBbzoE8qXtDWXTXifGwkmWXIauwRa6VbK
iBxQFTR/yn1YVK43vPQsf3HOMVyCqzC0K9AlL/Ugb4MAAzqHHhNXuuUSaeX4JHpEDOW6S4sS8X0G
48UUJ8pKEvB08PSGxMOM5Ujk/ML61PXfuvgbjO04Vcs2a1w/zF4yvV2Ues+MN6IKRuEHkCoT8o9R
oxZDo5G3yBVr6aPNMR1yG7UIubI0bkpmz8aTx4AVBOaaSAdF2sZUtF3IoXEqaTZogCOml6o2nDGW
7M7wHrQKjVYfvitQgQccEWWQPSSkpWVN/kOp91UvFOAWshwWd1EhrO7fuykHipz21VjOEd9C/Boy
pVUHD5t58lRkhS2HnymP6igDVc/OkVRRnWu2hxw6qaOtBSuqyn76Sl8cq/lKyIQIKlWZVdw8YDTB
kjhtpeyh30Yb63neUf1N8zmS++T9sJx8tTfwWRZQOoZpoi7P2+1fhVg3GUoFsWjuFWTOKXCK5cvc
kTB+WKWVL14ajWmshmWKxfr/t6T/+hxFlfpO03xzz2WWAnGtgkykJQQtQYRcjmY8L+yIeEi5ucZd
gwMKq5oIbFOKDMcqp7U4vhYCf1mDGv5I7swIQbiOXyM5h/0fXBKV83GYXSywjBpvQ0jBqCgAKCZa
axLNKJwWVPT3P6wFf+aNN4skTw01kEhkGXkmN5evb5XK9JRA3puP1R51yx0CdIC0nu9iK6CvOUCA
ALFxSJRzSHBWfVZTwl/hkSkokR/pCfvkRRjHMF9yTEDybpHKBIMGpqQdmmc63BKz97Y7CfqBNzNq
7gcgYRKa9WWP6dFz4vxOAIbg+duu2LbqscvXFWO1YO1fIJ6FGkKbvTpgyUG/0CL+SVHIA/Bc+XAo
Li3Uojw6D/KjRv1Cp065762rucHfwqgrRB3UaYehWEo9QkSropf/CEDbDOkdrLxh20kALPZJTlvP
DbRXpnuJ+aCkGw7w1tLvHoiixWYQSY+aeuCfnSp7GO56lFqqo038a+gqrI3w0iJFRl7YP+HRqtA6
npEGaZzuxF1FtY+upT8IApycVQCfTXpHVxG+t5MT4W/AYu/h6s/vCE2gFV3kd6J5SZKqWZBMdcXX
NvSczaOrDJqufwjx2KvHQj/7KaKLQ3iK4l1NPI5417VYjjZddBUA+he4L+59Av9oa0UNLVyHLyEM
W/4eEFRTe824FNhH+vZoaGf01n78IBjLAGBY+l4iBZqhzDIecAIe8rUfMoZGHfBexMvAvzeEdXgq
evIsDnX8kGurNnQxd/WmW7/X79JPxav2RalCAjn5WDp6EF7ymyK9zsJcSPNE2QuyE+K7ngiCgD/x
BOqrofGw7LS9WZ1T+WQlpzY9NxB6gdPEK45cwSmG0gGjx3OkCRi3shn0rdYSpgDBhDfUwYFL/4NZ
zFKXl3TRERp40Qt8UrPcavGseqgGu84O4POEay46nrGN9Pu2T6FekN5nmxyC4ytL6I/jvy9/tc4E
fJ5/KzSH/13UwkYwjJkWeWj7V9O4FwGL1NO2ja4WB/eat5LBk6Y0iyEHxlrc1zxZEXNowfph1ZPm
D7pdHqCCm3/OiIjfbvoIhtcOMgR4aS9T0CS0Hwk0jPAuWG7RfvYGRdyxQ8moWGcjW0HDz9JdPQ3L
xvv4YaFS54Xo9puw6sJWRRMka7cPQid4sq8IrL/giF480hi06Sx4ePAlrNRkNofCfascGHXt5VQ4
EmIhavhH8mLc1CSFCIpy6KMPWXkdykvXHBRY0hb9Azhv+EixE7CkcFC6E5X6ccQaSuiYAccphsut
w4WSZ8ySPNkezG2Jiy0NnUMj6hRnxCtTO2l5+hAG456hoE2jvozxC0bdMSOYT+HgTxFlTI9dhMu4
OVDuonGryRmwIjqLwtmXz3IIaoBEQS98JZ1MpPIx0G7LHMSireSlr8EQntKEm9w7Ufvm8fwakP84
p/YostkZUuh3aseK92tQDsIALjtE2tE+N81jaoFPw6xV8J3EVGKs9dGymCrVNoiQ7/p8eTOzG1BC
Fq4Eunn3mHuXCctcJKe0TplORRGSqEJ/GkQayXxaLbfXyjIcYfBtPc6dIPzoOM33qeawLJT6K07h
yOI6Mj6h4RGzDHq+tZwpeaWa260HmU3ixwCD62lS9pm6NwPFMdTxLdTQ203jMhyMuxCFHy2jwtMc
bHPCqNAT5UQqKiuP3yRMP0mOb7mcs+oEIqeEHVrWJZH44X/fOsSxcVWLFZ3xkKGkgSUmG++Izupx
LGYsIl3FsG2dSzTlDZ4FVhd1BJqiS7YFLKyH+mRwhB9pxkrbdtr6NBv7vVBduw4/fyPgrck2SXVV
471Yb9PpWcKgG0Ys0UGBLROKj6YSF8NTYmQAPabnEr3H96/Rn5Pdf94iiiQIgCqwTmOucv6qYrRc
aRFH4+7LpqPQmbYoWqfeBA+BDzKKfoGIeak7bTfnKzR+dFBSba1MIBGRPKa96so57eaE1Ujo0mez
qX7HI8HCwGG4DiauveZQUvO3zLCMhBwV2bj7v3x/KktZQxSokuf77/dvAe5NzVim+7x/1K/M9atg
OfQEozSvMzpwYn46SvdyQDTHIqF3OOkv1fQqVI+zAyAnnQ210YL5dwSAWjsl7UlNDhKkAWm2zkbD
6vuvqylfLVoUp/os31PkW5DUUFahPwZ1fxhA4mQjcojGQxoAFbKV34CzQGeJalhCd3nZH+WMfHfj
V92/503mGAIQMoFknMZah0xa0x4/b8NjZ+J6px+DnnpCituT2RJUNOfnoeuehnaROHp4RTyOoiCS
FYpI5u/NsIoDxJD+sJAEyNBdjzXtzarKdVMFZz846ojP+D/P41tCEO7T3mW+ZTe67GpII76/Kn86
ff95CAH8iRqEPzQuN++ZlxdCmRSU7NGGJ9AObCBRB8N+Gh15EWx/ciZ9JQ0Cxo2mkG4DTbfbto6v
jnqlVZxGGrdribgnwwN6WXYN7qLF5/c/TZa/6PprqknkHhPMeau6aeb0sZcMg59L+5R6SX/0UROW
dJIMts6MM1c9PjJucWYOpo6UJMR9R0z3PD+hPl/5HBqUSF1W8WnCUaQU4io0d1JgbHuFFS80dh0v
mapTQca/fE2xo0o8zCeNFHtOQBFKT+cc6XjalOScYzAfPRF/rbYte2Wt9w9+rfxWwulUR4Vbm8ss
biletQWUhw4rcockOCizxyjEPDBjEdSR4mIjKObDEJbkGWbnKlF2LVlLMxbWN/LtFMW4hXaS9N4O
eI3iYGtE1jJq48wuNGQvunjoC9/1MfmI8cUa5L2FbtdS1mVwcTgD5EOCOILslxxXNwV11zxNRuS2
JSqZdis18/5CXgpOQQsG6GsB29MHNFBzxjdN/mnBVtE7j9qDpDGCM8VNwfqkBeiFC9UtG9ImoI14
oOlLt2Ni6KnkpI/mTh1UKvVXGcpGlUEhAqwX6aQwYcnzplMvqocoSlDKb2qomnPWiLnBIYp7gT/y
v0Xyn2inVpnxScjb2vA2Fj5yU70IswdI2KDBcWT1ozHKxRTOSgbfTrzXml23Toh2ovDPakoMMd7W
oHT1GB1Ep7MfItZgzvVQ4BPW2gasGfoVNtNk1eWQRHw4c6ck2uSN74DBJL96isbNFCmuClWiSMOX
lhsoxqUbmEjxB0ytSJWtaK+8+PRnGm5bE4Rr1SfFw3/lRGQRL8GV1IEr+9Ndhd/8iZcnAsZ7of3u
pc+dvJt32XyAxKikjumhmSj7HRbYUPQWGTE4sRi/sFaUxH0p3WveWcco2iJbXsncuqB7tUrvqPCM
E8+wsITxEHGvsZxZ6UdISoyeBfeNDLZHHw/yU5Z6MPlH0PJmsdHAGBgKCan0jL5/Ralev1iUNYn0
QdoGTD7MedH+aw8cx0Fge5T9S0RvRqPxpZN/09+rE8NIAlYuOFS8reKvJIZTln7Xdfawrt2xtcvq
QPYi4hudMLEVHbB0SUjUtpUOOTDFaV15BxLDwtqF3KeEj8pzwRvrqy8YlSHkDv4jGfF2zQP5Rz4X
fNLrKvfI0OzurL9JwslEeRy6qLSN+t6SlzLoLAzH8SGpABBpdmhda4uie6mjWTHn83OzlRJIlcty
5iz12zq4GohCnWqCItO+6/l2XDM80Yo7pTt4wk6JEHShKfnValcl2cJcqdjJi6t3HwBNv3rrhBSZ
BY84CbvTvtt1i4aILEcpPvj5ZxMhjVPF65YrA70bGnNRnnNtec43UB5jxyIsAk0T8bz5IXpiRpg5
VGy810ynRTXmGbuS7oA/iOn7+NEa8M2Xk7/uKLNAD8jFasJqNP1kCv3TwLjdbIgT0HQKBhJCb4Xe
yjiZPUHD8j7a+HecIE3TZi/2wDsIALM53vKcLsDVz38k1u3Y9Kt8IINlKxnbQD9YnJj9DwGZmAzJ
fFcL8GTAxTXWSxNfBg6TxjxOv2vDX9L8J93vQH6c/dAbBWCstCQEPIxWBdexfFUBcE2OHC0pqKp1
ufdifvWaKAzeFbmbYcekubToL5GN9S+lAMGTpede5JyXpweMF3G5ZApW4p6FolkFW8tfq/1V4l8I
G/Nd1bawLabhWfLWtcTjsf7hxfliTqFReZkAbZiWgUb/972pk04qZQmlUi9Cd1QXIkKM7sCBoywR
7QUzaXnGSH//qeqXn4pBiTY14zJdvOniW+mYKanuy3s1S9aGMHyEBsahrGFwjEgE8Z9byMNSNSs0
YtjN5qOXIRHhGNfpIpCmZdhNz4buu5WMFSYa3S5IL6WhnpD6V+CFhGg+CwE15HBiGkhewu7RChW3
bHHt0iUolPoXkXFHQm4ex9xY+T3zMq1+z0KU1DRkgdkT8yv+NJv96lczm0GSxHQSuM5Nne6NusFB
oIHaQHdR/eClUljDc3/LXKiUzmPwOpO6v7/UXx72DaRQBtHUuBP+1DZ/LYxhJ2YlJ4TsQb00zoN8
3sR29FQ6y373e9ySarP86eX8aoqOuJ7cc92CxE+iyL+PlN+2mtJNaroPVOFAuihytmpbD8JWyl9G
XqMsEQG2fMx91qhe1cmbFlFPhSsZ/l6B4xFMCgLzwXoYtFUszBo5bmsS6AvGSkJS0upfTuB/rhP+
FtLXGGQ+KwCDjLSZL6Hfj3bEOlZGPNAFjpeETmXx0tJh/KmP8uX9tLDP0qFGuHQ7azZSFqGkSNrj
0KwqqAGoWR8CEjgFawnGIdKeuuzt+7t5m6H+5zSLd+p/PvLmdfXCTmhjS87IbB+IvViMb2iM9gxn
7Nn0ZAHfw88K1tDcKwdQfKDKsiVcpYUIizM+Du4OPNuifbp/E09vP6no/6wVt6sy3DH6W4x1GcLf
7MGp2EghoirpXC7bz/EtcV59Ii6sD7lbpwggRad6qebppJmuBbRhOy9w8ZpEoAzgesY74g8oXwtc
ugc6vxWW2kdW12YtAZWAt0i2eWmHZ4yhqasLjqI5EKVputvZ8KB3wUI5t/X5+8vNF/9vWaGzMuom
VmneHeXmJ8WtnjZJ1PaHSQQ1IkUreeTrQq3yjYtv0UrugrM+KMtGJ02wKa5D4CFh3cQe4zXUT8nQ
wBtvd61WOIli2QWxzQ1Ji4NwisXHfmR8iP9dLD9HCcopebJSiHYvuM8SeSUWBk17dNkjXZgMn4o8
Htqs26p0tQxyCnjSaNlFhIwF58BARQz4X6vgXZhTcIcs9cHvW8oLolKnJAPqSO7xchKB1xiMvaOH
QmLYlhDAjCZF+UBfp1NZonLEV4uRWiJMJX2xTim6og4vNDmfcxZmW4FQjcu7dFbqDvUqA2jWMhsk
G4lwlmeDwFMxw6o97oaU7HnxGaHe1J/Ktt3mQuf4k2QzuyWeGNuvRGAs73qUZZxOMSn6W794MJAQ
kiVfm8ixSQZQ3IyRKXkZttdhCWzGx64UL9Wg2aiQp1Q5DAbI6aS5ZGNol+F+gq8YrL3UtwmstUvx
PBngmHu4NW8twqURbbqi+s40Jcgu+30hhetIf54Kz+lABUjPHWVanO89xVy0RD0GzG1y/12ge5NH
WJ1pqDQ6bB7U7prsn1sKu6Z7kDkKqLN5XnomgUdqFXeQkOqT58Xx0EAIEmk4+46N9Iu/bsw97JgJ
U2scSyVCkTliX34ih5HPptYmKrF8jsgJVjy4Koq3MKA0ib23bLhW8OCnZB30aP/2WoW+TuPuUPFN
3S+CGNyyFFeFhEHQwyIQHUnpGYdfGbJQYnaQR/vpawEdF8cHTCO93ujjPoqunnwqUHpb6V7VTkXw
idxDqZYaUwcsgrXrw50M0kUiPvfA2jMgnxVTAYh8gRbxQffhnLNB7Bz/NEeHVtHcboA3nT18/yZ+
NRGcyxR0bCQIMIa86RH1WjwpuT4i4TUes+pCQaeXr+EAVjXGUuDE2itt4O8/0/ri2D/7FjmkG7Qa
+M+/G1kx0xSbZJoYigxIRDrWob4kcyR1IzxXPMoWb4yMCbNvOP9BcqWLY1EUJ0D/vGEzp1ErmrG3
WMyqmNBmAXRiva5CbkffTXY3oCDIg9WA3T8GJK5wzJ17kJnHJ2U5ikiOHJJB0PWQHaxCXBtu3L9h
ciiYRslPBV0D+DpA4UI6yLNSX4KcDa8r7ko3xQfIOJ9a1LdrZLGDdJD1k6VhKMfaHEofeUifmMfN
4G3Xx/s3RuIc9Hq92TEe2Gj5vWfME3vgxpzg26wEskCeYIclRcOdUwFbGGqqBwrb+CNrYXhMKVG7
mFisIl2mhEz6iCxEzKgKBXHwEkM5ttRjjX+LRU8Q954qb5U2elR9ee358amBntKrP5hPb6PA5u2S
hihFJqIYhcpr3sH/Kn7iThkgSNU5/Jp+KTGxljd3TIIWj+M6/6mS/mKWYSiojEBpMFgRjZunJSwl
i+Q6Mz8OsG6NXZ9zTiBoYtWpa43zc+0kxS4It/r46/vHdN7yb3ZdQ9U49s5MSpRUNyWBTsR5npkS
PA1p25CYKGkHKqRWMEl2WYXl8vtPk76q3cmCIouMWCgDO+VNFRvLpAsaBQq73q6vpoDUdFHekSkZ
HrEcgaUeF8kam/WKFo7d7XtWvIVxivYdt31fP0FztS2HOG3+Dtv+st1CswR69gGBZkEbGrI3aSAU
pkQvvJHj6vaLcony0uTdIMxtWGcgq70LwpV15yYA+sJFfZVcvPKo7WSHDunyQzggPjzGh+Beegq3
Hcqn2Vgassgx732qH1Mo16+Gq6xZoMvthFCwt2dPur4CmkCMu79q1s0TNLtHRN3ePfnIieGQzbAa
m+UAhXrTfYo41h3pWv/mPMlh07LHfbbtN6Xb2MAzru1mJIxoGdP53yJ0hfDulLvvb4T8hwtxc+PR
+6g84wgPIcXcTFFDWe7LWOiHS/NMOn1cHEcOLsxROa/T3s3hJ/Z3Sb0mODQTkgWJ6FqzkeZSi3bH
mG/a3ZyXHNj6h7arGWIfgmClEqG6gOAH1ZLEXuymtBx2CLVVOwqc/JjiE9KTTWL8zvu7SLVJOY/0
ZdKtzMbV8o1WrPW3ZlNTqVfrGMqw7hL1Y0a7MXYUzxWJxjUB39lq5phvckku6rpion7AjKDsgpIo
CqQ2i/QDSQXnOs10iaF3GPSSz6IZnPuWcyWk4U9gHoOFwU7e0mepdYmO9qu1hzVOWESsYdiviKJi
83anI8VGchL9bQlnAKa6uBmg8dWcCFYa3ADQvEDbFgQrStfYFd+ZdfO47eQjXlvBgSW9nY0GKVU0
8/cpWgrELmN46KFDv00co+7kTf2LUWUjbVpy4ikudB6AFofIcnzv16PnxtId3RKBWROE93DNxCV8
0dEUB6SCnb2dWq+nV4I/jgEqdyfEIP7Mk5UkSKJshZERQoVLfV+XCCaWakD2DF1/egfrXj/4yjoN
3f70No22+qzYW3yDDMm1VTqjmF3hQ0/fMHhauQPegrkJaOrxKY/tYZWK52hRb4g3N9eh+ZhjYdvG
J7LZh/QkDcd8nd+nrrovzXW/AQkKDL3Ydij3aeguUHJXnzLaH5Tl3oKAVAAGjypmhnW5EC+kMoGJ
fv7+Qf9qEcdIpSBtQ9NikBz07yKOD7OP0mYaLgWeyNrV3xJtBRnDvO8+KbwAyJ1/0gXJc1l/+2rp
nJk5Z0mwC4ybNZXxDDnBEh8JIyapNgJ0CpVmkc0hwHwbNh4VOLVd6rTtQn3RlsawnINa3GZuqC/F
h8HcC/UPp03lC/0V5z4DhAGEZzR+N0OILAv7tI60kVbmTiMOO97ln6TU5HfzXHqeWgLGWvv5O46W
vF+DVpXr5ZBu5WehhGFFN4y/76rw2hhYeK4Pf+Fdfleipf9rin5Ym9gJvriABtFCmq7yhaE9/XvP
+oEWfl/ypAV7gEht6qSTrUAdxXnA0jJnZNOvxh+C+5RRI9vkEmA08BrE0yw2xColYCZrCkwHamwy
OUyyzd8TO0W5KCAKUt/HM2vG5MDlQOGF7aR6R4jXQ7BEWQsWiP/qRJwXK7QVwlNHXXJnACRjkfcR
fpIzC77RAZ6EpXOORIkcetIgdTlwwmT7JUMeeWfN0OicMrJ5Sj+yHXuBcKmf6evr99UVYADwdxb9
5NLIO3HNGWCcnOyDiUlvLvx+wRsTv7BbFAOz8VkXVMXYfheiSdaV3VSoIxczQxAEsq2RDfyOq0h5
UHFwMAACVwSe/El7LAmoxqllgnldDZxw/h9nZ7bbNtZt6yciwL65FUn1jWVZtuwbwl3Y9z2ffn/0
ORuouIwysJG/gsqfVCRR5FpzzTnGN7oFEdcJuGQCGs4mzeuHmsXm+ssD9+8vjxwnLARk3FPGiOK3
Q68h5Zlad1/IPX3lsSl+cqXfuTK/9Kb+XV9j9YKjzauxfUHV/naTtH2EVKBK9l5/hbo6svcglEjq
l1l2ktti+cvk9ieRLK/I40P1Ql8KqsDfrzgQN0d+5zSdyxGgYf7qEWkQ7AoMMCKTFFDGan6s9TML
zoxbyFKudL6s9W2tHqwPiZ0+657xoKpuZn4VE28V1YNylerGTa+Ccurze3Pckt3GobZeTdWlZxit
UMQvymFbtY/diOsxugzhRu1X5iyzE+NdoZEL9tDwYDRvmroa3yU7DnajtRidVnRypr2vTGY8SL7x
RsehS4efew/5ibd41QPon2zeYMOHdbXFxYYHN4mOs0ftQv4QpAgV6/jCY1SYrTk3DYv0lPmM0Wy8
wrG57Ake+kJN1CfcjRa1Ph+vXIbDntDWX+6rfzdTuPqzK0VhdE5/8NsKVpfxYFTtVINNX8g8bitz
mxZ2uNVA57NTFTbuDBXmJiblBWONX159rkv/XtP/fvVvd1tT6ZPUerAs53CWlxCEkHiHrhStjcsw
cf3x3y/3Q+dofjk8KHxgQPHfV8AsyTxtMknlQieejywHrpksxhrX1dp6iw8gyvKzT3Wib02ZPmhC
tkUhrygBoKiTXathYAlUVyA2p/7FrMIB9odLAQdF5STNcVrVv+2oQSRqPSbwZM/995ULIxN2ppBR
o9uqneI+J+8EMjl4pjkESCcmpluCjWyWzZJ57TtU1RVzjXINq28l38+5PcJyuuAadxgmrqbbdBuW
+kpfKe/+cS6ukQzZMPTIqCHCYTn/THwULKaKmITqE/41mTEzi2nk1RCmLutzsTSJNa5t2oa8JYT9
X6E1MtpA/VEiewUTIck4c8RMs3/hopK0o6/CV53Ymfdx2y3ls7yaQywYq6Ax3Zn2OVo9lutzq2za
hRN3S/S7e2wyNg+KZ5c7mkz8MDi2wPeEE+Xx/pIV27xj3ltfOTv+0nPbJ6a0HGACN4gXBUkbc1iE
8EzffglnhV+1a+sZ/x9/Aakaq37tn/irONKAIXb+N3zCdOX76U7ieOwWjoEjhPbnzDXleXbAJ9jG
0SS8xzh6e/FZfI6eTP5fi2SYkN8jEWYl3AdLLId36afvRuTbRKcAhI5Pws2cdYOV1Zl/xbjOXOBN
JBEIGzD/+FtvA1L0DaLUDBx7Tu0HaVfa0mKmaEmLNwo8F/KUkx5zfpaI5OEYMefWcNEJJ/p/X8Ic
zBM5w+JTfkjtTybsCzSsALlqvqKXG50ge75hynuJrCFQdZzviFLDfJXb3maOJYr5HALvblg3a31j
Puib4q1bC65OwDm/e41IGSJogr9lfJ1ftyIoSXbr4/yGFGJ25sifgM/JFbgKLsk4Dp8W/zoL8zq0
kV7Y0/Hz8/35eiULBC+RTIeCjdmBQWhrdsM/9QNzQIcOLD9H95Nd76Fw2xQkKwYTi31nJwsm+Yv5
F/qi25YoSgm+HcXH6Vg6K8LX3OQxesT//S6f2iU1qdsuS0daMUw9UQhmSNWnFeJkwk96cl8IBVwZ
RJuMt5FUFF7W1i8cIkHYDvx7RwDMuDTOlBZzJkvNj3hPHt4q4cUn+/n1+hosriIfQiJVpXPnvw2M
Hn+U/9KRXFIF99U2da7dS+ISWHiRDsMR8Qk/tEdhCylyT2YML4tinRjAybbOjds64nJOf5G4Lsa2
OArnAUvSfA2olzZwxnhj87+bXIJnb6EvK87igLr5UdjBYv5xxVTy9UselSUBxnzP8z08c4k7Z7RL
F1+6m/MzMV/PBnEqyTmYH6ul9f+fBIpPt1uqB4Dh545VZboUDmerr3gWnkyeHrCsRCCY2Jv5QZua
X/6yQP9U5aiWjPyVGA9irufd6h+9oaSoUyJIIu8QkZasxBxCjWpYS+PFb8DQ0r6G7zsUWxJM4k5b
T+yjZjksM6DTivrQxuQ3QObOMXki61gO8fTLbvk1Wvi+X6GNZrZkKowMv++WWpN7atQn8l6ipwDY
tBBpFwpEUilXxbh29I37dLyOyVotPGwthDPSIU6LZikjgp7n1/VKIFlXplcbssYEuxmr+yUYURnD
rSwtRYfDOp+Jm1b7ZMQmyM+FAP5R9X+71P9uUSELm9l/JmYOy/oydf3jUitj5k3aBOE4q9YM4+kV
rcEUcJokj61eYdbqCPhbyQh+FmG3KG+g3nly/6icUpsX74hdDSl9vRvv//sWUOV5o/t+jZGRyZaq
SdbsRvz7HkhbPWLiog3naWnpj1GwG/b55M5ZHyBfFOHQBmdpprUEjsZpN3uRB6jjEy6hflia/JEM
G7j6ICT7sHyUmcpAaXHokev6FuG9mW6M4ooFbm4IkkKeH601KC/8ACZTbE5p8LNRGE+PnraK0jev
3kHrZRxGu/BYGK6JPIGg8sz2A1sirwhaPyHqLZtMvNb0dZ+/a/WWXg/tF5l0CMoFx/yAmRoX57B9
wHWBSbz2LxSYhJkdwoSB5KaBrYYOJ3kAHWj2m4iXC10xvYOEbMg0ZSRtbU3v9AwA/iO5V6h8Gc2a
bnDx2+eQFZ1+ULwU0lWh7Qxp28FxzJZgyGL9LiNeoUnPXXaO1Qe1OEYiVjGqBrc2d8VzIiOluozs
tkK+Rjrnd29MbKrhzpKO5DlrnsOWUNtd6eq6Pb4E4EuRp9vaDT1cqZxrgl6TtV/RgR4vXXlQ22ss
bpYiEbyvrW+nwXZgjoXZNY128rOM7yLcYVKPzG3nbQS6VygwCK2qLnrnlmgCXsvyCIM3Np3pgWOm
Ry6qnN37zQlNiFasNH2L6p7xDvI+Nzc3nBCNY3uQ0qvcn3QTuN4D0SThC6kWsvaExBttes5Rcs9s
aQifekZu04HlX/ljdVdiga0LlIcYhYrEac4k9GSrthtleJejFVxVhLVWqy8ydG/iLWcvSE5977Zt
5tA9k9s9jB+hWadrdG5afN8Otk+t0mPoQ3LjiBfNcCDnwXKiJaG+640bEsAw0cxxQZ8a28mOH6Kj
fzf5ZzJZZW/ByNq+slu0FyYKjN/BfkB1AkCx1K6eYpPTSkunHD99SaI9uDKGV4hvlrTpwSPBBXYt
AkrEeyHyHNge2C7omWbLJjwEyUYRkbAR+YqnZiHgHWKXzSlw6EgVNOuIJoinY1UeSfYKXW3bMPmy
zSf1CcoJiGPGcqCHTkbrVlQrqctTDxp53IKigu+V1Vingk/0Hz7JjNwZyhHVYfvEu1HjByVna2Ge
OJfP4SlTjxLJVyXOjmEhDo8GSRz0nc1dxBA0fUlD4MXqVnvtzkFh1xe4ds2LuKYpYpTEn9tqcE+a
gWhuEjImtL1IjmX71HqAM3ZCaIvjZzGuIh6vbu0dhRbpnw4zi9SgZe3RU6GdLcDnIORTXICpFdf4
dnTQnZdGRIFpwQRz+uQZM44AdoueZ8QjLiyabqPjdxwa7D9uQaONkQsezWXvHyc0+SPzx6vf2cWj
MkJHFEiq4X2qM98qhX8M/sqTnb54lqcLh0DjIETH/le65r+bYqzicyIU1noFkOK3DVOqAaY3FkoS
aDgXYU13iTS2YVG/qydxyR71ywb449rM4qyYgMI1HId/r83hUKhDaOXZXpbPZX/o1JUXXyEjecXq
v7eBH7TE+JYlJBwkvluG/r3bV5iG7xt6nT3cBvKgxysxL5Q66i58H3/5TNJPJy/GQ1QcmGLRPX1r
reiMCeM0+DqE+uuciUPvntC9uv6md1BrbP3lf3+2r6v0fYf75wvOb+gfW6/otVrQFfl4jsEuHclx
ShSnkRb9QTbdrtkp1O9zj8zVXutTpSzHhwxmDJExDpCqpl3U2i8X+8dz8T/f0Le7qBymzsvoZO67
d6DuND2yZ+UNEAxtPf/zczpmb8PZehn+FK/KY3M234xooT3Xb9Gn9WE8/PfFQXn1w/6vS6jW2f0N
+JLf7jEwPO0wjnJzELt07zU9+D74aGj/UTSYC12NVvmknbz23kSI0Ya4IPJil2ATLgKcMyHPfmau
SyVncdkGyRkQk6BdU2Ii6GdEGllC+q6AUOYp5166BsKjULwIxdWiYdjLiyR9RAO3sAD89OpLTnZT
Qvaj8o5JZKbL++a57nBsFBtL4nSkGeuCkOKQBmOmu+Z4zRDG4VN3PWIIlBUQ/deJ4JMBbgm0J7sH
0DSZzOK8k1/tB39VFCTl8h8PDMnm9XQ4lrBzangqomouVIY2vkywOnkLhSk4DBj6VFqMimtBDEA8
9lEK7zLRQqbMnigufeWULqbhicSWCW9ycmQlssjfO3vpjgSpxAIxCgHe1oZrXW7Cbsvv+81u9h1m
rO7m0cJRWlrHbrqEjIbbkggG1PSdKX2opLInLKudrj0ZAnuFK4ySTTdjkZF1lQfaU68jqiAFQMq1
jVkyq0sJmC6i/CUSH7N4n/hAqOpXYbqTMSvVKkDUjIEMPddCOjY63wzTFpWoozKiBZcTT1QiEfbM
TSdjBOdlpr0hgrQCgSOcKwHmEpoqSM1eSxaiSZ71VTVXvXBOqBUIrSvDa1TcSVa3KLRb7zP1+WOZ
zwDQeczGfLKr6LVtaOh0twxcJfKnvLkXtXMb3aK5uiDwLUzdBL92n36aTGyDP8TNMXclwih0Q/Ea
1Q9KglcTnLk8AuwBG5r1vEm2gIjy4JII/qLujhY77z35HhJDHz2Jlnn/mZJJ36ns7M844BHV7ZHh
c1NrS11qSVJqGeeruwHEU+DvQloKb1PRcOUwqBHeqPWL0Gy2cWg5Ujg+TEFla21tD9E7PTxmhByd
tTkW0xS5TV/xTtDcaj90mDm6Mq4KfTq1+PUyqXT85tUw3gIwyIp8bNob0/9YvwUYdvrwZqEwUECL
CVR3iHRbvlnlFGCONc7z1yzSG5RAkop5wNtq3Jo8Opy0iJInSFDM5YZVr2yC6ta310mKlp2O8q0S
d2CtmlLZluBxrVNNyxFZ+rlUNOY4hH899CGYxeJhJCsC/qdHbEHA1Ym1jRKQyhJ722BoLnOiQ9LK
3Ay3mUgFmJdooqB5UQXAXcy/csXNQPYHIryfBsPyMNLYtBwlEO7kLkUtdCkBnxVF5QxDu7T8AD7S
zauOPRWQhmIwQ5lMiF2WPkijao/SMgLK0EuHUhsZeZKUXjFGp0/K+s1ioq6k/jOQuE8E7UybQWaG
F6bbkZu9FVbAyPruwMSiEvZ5gNPQIABjPyHPivybztxA7AO3qcC8MgkfVc8FBtO/4S9SWwzaqK48
RONUr3WQ3U1EtgE+RR6S2F70dWdHceUAFkNU+zHwDjJO9cF67N8HwI10fAkbPOjeS+PFrmh+Tqwn
RbmflHPaEdRF1ka1kKRTh11XgbZuUV7vCg/FdoVLgwc/NQ9W/F6wDGYidDWbVI1CoVXSP0bCkzVs
gE5uS+ley94kSyBL+VgZywa9VZ3v0yhe1rnsVDgN6ypd5GWLjMVpSKroES8nyW1IeRTmIAFMFSwL
rWKDD7drfFNB91k3t5TCK2s3Vk/kFH/7aOwxMq2q9KZHd3n+VqDFH6t20yo0UyxaFgV9IVRhqBMJ
aSOeqhvPaKNq/9Hj7iuzF4WbRjdqhwNiEJLIl7x4Isl+R8u4DPMkIN3480OIwy0TX4JiV5PbYLHT
XtXu1leZXU4coxhNCd0mNTHFvNOgTpuLp59FBWzGu1JJbq5f++FPZpRMjAcy0CTXa157KHpSfCeV
BwMu5iRCHBgvVgp547NFsybSREPK7a80PkHQ3vBOLaQQASnwNRBr5NPTkocDhxW/RDJUbAKEQWF7
kVoEBDfV+BK9zYmBXz5TRtxT//ynL8mpxEtZJG5bbgZwXj1+VQT4pcpM1MmDDMW6O8Qce7PHIiC6
RyGMMr2NfceCewp9YxHH2jIeHmaKbvCed6JtdA63rMRxhyQx813JLhGn02HUXFFxRMUNERvJ0Ka9
2FqPweugXiY2Wxy+g3gQayhjrNRFuhuLdjPEsDsEOGLFtrZOOjfatgZMiNauTO8HUkcl/ZwpJtsz
2Xz+SjD6VRE4LS7Dvrzza1K9sXM0CiAr9RDIj6V4mhdOUw5p93gXHQ9fU/u7xmLU2rwUl8S0hbKy
p231GbOsKdLJii6i76RiwOSvsgm1C/zbED0EhhPCifdVNofkMnLpJdjKkbBK5D+iWNhVi8SlJul6
+COn22zaTRhtJawXIuoFY9wZ477EAzW22OyaC09/P0XHMexWaHM2Yr3StXUlnkxCPgwdrCA7ZQRs
pZCNxV5NiQiH9l4K5Pc53NxqDf3FSBmmPrEaCxYZ4lbpKuQn+RIEqOChH0qnaBSyOO+T8p1tHL0n
klC6fAyldE7dJP4uajyJTXmv+ATBZdWygNqaJP0tA38wGsAH/cGtR2Zttb8B5kswAucb8D2J5Azm
0tBJL+HZyHpWSSg5LfZlv7oZ03no0YEr6i5yY6yM7PCLKS4cravXhv/eT2+GchSNi9w/JsVHTtdr
cnshdOQJCJdQEBiXrLvsj0jToYxZ9eo5sFDaZBw642wT6khT24a4VpoKpjMOTwkx0DLwuUWAiiE6
9UAcWkRDY/Bumoyn5HufLLpapHdK0iAxPDCFsABNdqgyEPEfLDIkzXAnZs9aTTUzem4GVyiPPjJm
JeR2WGzgM0m4ZWQ3kqBiK4joev+lDlvmz1fe/AAkOeYP196V9bOVBtdTmwUnO6+zheaDxz5rvbWk
E/9LBQfzN6guc6gQ7CWHtamZs4uIm5WizWDizpbAxdCawD3rcRxFIxqqhIpS4KQUDhLvxKwPMJZn
TqjeRnbpbcXxqTKPjfgs6KZjypeuKO2WswEn16SjER6tYS7TFMhtXJkwTV806eqJN/PVZ65ZqFcR
tpFhFruIw2fPR57m0q554MuspBbNCLM2JcZfiFcM5UYJHVhGBP04bwIDXmxRrNyRirjX94XH5Fts
aGtsZ8yvlgkr1iBElcZISOunEO2TZBcwMjRll/zXLsY+0q1HU7f1LkUtgEkuA0/Z3MX+zZ82Svio
0MWaFmp1wCpV5rPHVtqP6Lqqaj+ZZMHqnS2lF4msN4buHZKg+RqX9Fy1ifUgzZcm831kvCUaAqnt
7cAkK1M9Vh0o2FUEAHMw6FcHq1RYmUWLjPhDaF6bjIRBCXEjkQrDZsg+w+gx03FL+q9WkJ5y1E/q
Yy1ZC7lAH5js8nRXBMyBjU1VXNXsDgkqmPZ9wUKNXFumMjLcnvaIZW2ngI8tXX45Ef00otVlGRmj
CUPM/C7uE7PW1+VQag61BiR+LnlodKWVscg6yFjCiyrRrJXrpagttf4WDE/ZnrBUhYB6hOmPcdEg
tns2JZis2Q5Es2kQI9AcvLxdxmK2GHzQRaSKdwKUF7pDHmVxf4yVbStf5GEjc9xR6KbRDmfvABRV
vAat6HL84dt8GpPHiaxwT78k4YPatG5B40zg8U/RqrOvzMVOAOKN7yim9FZy9NP9Vu+TVRCj3RdL
O1ecCcKoKsOdNdKFXGaun55Uo7G7iCkd/isxade+dW1KTkWKuIVRslUy4oR8NI6+6swEby0jWDb7
zPH99sbbpJ4LJOgmIYj60dNDu0hpDo0qqvjglEkYU2BasJ3nxm8eqp+7Fv/4qr4dpIcsNDV/Ptk3
pUOXlEzVYOamUzcxGcrc8oJU7b/vji9Bxr+aCf94yW8SV2VKfINdi7tDeAr9B9jj/T6qu31L1a/m
47KWgL3jPjXudfgOdewBlOVrbN/heEAX4Y61lCtwF1QxpCxZ2ickWNJb5YUsneZiVrL6JXt6VX8S
xdTUdNLSijUiWPfDrSveu+CWY/by/aOkdYBaoHRxoK2H/tQcZCTEoLiGJGT4gQI2epAHBkemvIyx
jSDdcLVJsxPtovZAzlhSBJTRcXKbeNw8OmsBq+AvV+unqYeOPREkHwACJMF/t14o90apE+XhHAuE
vlLnd7auAVEqz2BkkfDsuoRuwLk3HMymY3ZpsAjurdodK1JOVwn53KhPSa+NQa/twRzHwQWhvTLu
RAvCzXq0XOB+w3qkRO/Jo0ZGTVudhWyXASdVl513FxNnIDBU/5M/0HyVsqf4GQEIMfPSgb0N2n7x
idSmBbazCcBIdld/uCSPJREhiemozbqvXIKvuw2w8v++NgDDfuq8qDoKbdJ6JDQ5f1+cNiw9UjBD
8RwhMFiJf/ySqqJ+9pMPTj4YLEVz30ePknWOEFG6ENB6gLOlK5Jx1W/gX1vls0/zU3Bxf4rSqfrw
BDfQ7wcHIQM0UjIeVGlV0KyIuJHcPoXeTHzmQbEYUlAyL1XjhgCNgObogjqrts1HiYbmvM/awknR
3DJmEyWmG4p+/cdCt4mlofMdPaLPjRp1DTpdgt0guOKhXBGI7Cs7GRrwuI6FPwWmUdXA87EjbLxf
l11ha90dno7QRINLNUIlDPOI6bqkn+iP7wZkbkcxu5flpdodYMyMDCTCw1DRSzlOBC9/9kDvU4IY
VmrmMib/01T7cdhKFd/1OhXWxXivFRfZfaEWZZeyCfBWHG+tl0434/l2msjoWmNGvEPRhuooWIof
fb1tqmVbrTWaANjIF0H0ZOBcY8wzEe7CcZ+5dYYl4CODy1Um295pmcoRistn1wM3N9ipedKnO5S2
grLjiFXPNH6NM/KyrjcA+qKUxvah9vdcqSdGXygt3oyc6Ix3DX04qeDawcqIq95YJt23RbYdokOT
ryRjX6LrpCtu7Cl2uhjeFWpmGW0UymVmYT0DKmmHIJf/kVOk64cvBtZhkpcopvRd/J4pWKtGp70Y
COdW+MHDYBffgTJKjkZwCZFy7ztuuJVIU8mB4DIEzNTsekREb3OewprrY6p+V0eCphdqdDYHovkg
Bi3qX6SS8rxm/mtN/ceD8G1NHZWqE8TC7w8qATsRZ+x0ukqAETkOKFoEMu4oljcJkAm8rJUGTFIV
/1iENKuEnsfoBrSneX8ZaJjVPBzpsjumcbugRNPNpQSQ+b8f3B98OPTKZ8QHPgdLx+L593MryYPn
pz584ZdyG7vT4m6fO+rTx//hVcw5qGBeGhTE7X+/CkafKiubIj5o1E+aO6oXaYTc231K0QHnkpKw
JBi/RbP9IEfUNMI/RFHFHsf+/veLGmrk935fxfdwHDBxzqK5BR0Tsl/XFOX//QkN8Qf5wV+v9k0M
FwRpH4yyqe5TA/PmaBxrgYOcivFtDLFEv3Vy+ZazuLXJMWNaNG/v5gm7hc8MicLJNRj9krEKXo6n
SpRhtQd0McNzAUQz7PbiLA3OfPTu2ZOfMj5RHr1qWCQ0ZTsaxzg4Fr28atSC9HdxkYsiNJMEMbEs
aLZewwDMNj5JG/HwolNIZTEDvL60vfSPCOxCSSCMG6uZn+SbKrust26F+prJJFhRytMDrpT0KZno
UGTSh5SPFCXBpuyHTW3c5j5NP9BO9251QrkmK8sexQUXHom+HbR3w0jIOyd8MwiJog9cY1dwQizF
CgbHH2PERlpU8+HDBAXYS+LSIiWA42GOddSw+AwAbuVCOinidG7EpR6W20w3TkqG8KUZn/0A7bpX
tk8doTn+sBFpCoo+Fbh+9uWJsh7ruDLLdlOimmuU+hzumNd7sUCTzJnU7kmquRBmapvkgZrtJtFx
YEmfYvdQk6EwyddRX6OwHAd9kTTvuZ84wO4Wg96cC95llSMMkvyjTwcqyrcF710lCSgDea6JBy87
CO0IIYuJvBtaQMNhUDWVt5dNuvyq5UyVujHIVC7M8hO8C+rhZpXmtFbnftRZMskI+CxpUggAm8Nz
WsboORntM2RBEN3c5f6yCFbKvrbs5KPyVrLOfNQpQofCun+t6Ivayd3Iv4iP+ReXb9oPe+OWfJjb
aZ8fQ3xpd+Wx2xcP6ZEHMnkGckiJ8T4ttWX9qj/quLORSZ8meeFtGSlwhOYWpkU5LeP1WNoZmS6w
sU9Qgh56jhJhvDGFJ5EJdG7QNOTGxsLvlAxQxK3IBiC1D/NwVPiMGVw3HM1nZT0ER/ixCo5xiaiC
yvv0QW7Ncw8vJg5WpyKs35uaafB5UN90mCs1AbaY6py8wiqgxytkqKRE094Ke1qk0fwlGjTzi/pu
zDLHqlNH5cAmIL+MPTZDvNweUbvFGK+qkWSBjNggeRNzmFb6wZ1ya9tLaCCVYKsGl9Ts0kUn4fOQ
uK/pP0etz5KlMlWhjrJCO9L8vZSOuPx8Fyr/Q2AOGk305qQQtEQnaqeDTo/iYNn51S7W0O3qiCrV
btV6mo0QBSaCR8coMjh+lvHSN+4Kf6Ib3RjPlVduSwPGcyzaFREPTY/GiyFP0AfP4iTbQ4NrU9lG
ebUVwjdTBVQ37xPaVmNv0ymZKnVYRq2bpn+SkBEJzjU/AhHDk6mixy4rCWgV4mQ1ugox9sTOnVR6
YDLxJuatF0kgVUWnoGz3On2r0I8mlOMKsnYRy5+MlJ2CMV83SGtf1i+Th2AhCJeqGh0t7xJ7CKtJ
bNSoRFJOWRFf2yC9jJzpMv5kZMpH6FL8xabd0psck42orkttwnjt24N+MRWcYxaNVZa5rkSZQHFL
IBUiKModxNO4snXFjlPSH7n3BT91BMvAzkw4hkE71zNSFo0RsYtfiEtPOIuIdZUBo3Spk6PgMMZS
a+bP3FtT7SAbOkIUFejGRapAvFJPkKtpa020jwanDDCwYXYuuBEiRB1F/h5huyrGxhE8CfK65Aiw
4RZ695RptBPV2S4ORK+n9ZY8JAq+obklxSww7LNrH9DcL8SzCajaaINNLib7oa5vXVK4uRy81xGn
Xzp8XY/OEsxxL1wMjoT1S5THDzGdsB69S5MikCSUUsyHD/KPcwHVXiM/KLRSYzaCJlx1xReRln6W
tVKwDot7a7pFhbLpWXqDvqWCZmJDuzCX74TRv00IjQaaOLhJ0b+NN1VtqQk1Ovgd2o1409aoUWgK
ZfWL3pLN9Omr8TIZDLqQwaKcaKdJ8l4htpbOzk5MSmfAWZQjPBdxb1QyLsJK4UlkN/E9ZK1Zw7Du
HvfpKpbyUxX0a7MAcE7TcKpJuSRKzDKGtWlNPK3KEY7zMur6Y0I2eBpVZ5mi1yRN3AqNPV17xSQp
hrNYpzlV57uZJJJOARioJe4dKSefwlLDS5HS22aHaTR2X0l6FUvBaVLKsOZ5SiYU9+K2SC5tqa24
4TCzXEN2Cpnp+ZwSptJLKKJVnb9zemqN84RarykO2PQXBUJqk6fHwAUs6+FR7tpVRapOx84coeCz
CFi2AnwgAKgDjgFdLzkBeXVpdmvDAWeAejD53DltVZ/Oa9CQ3wkCj5lyq7wp/h8Mok4ldivfbJyc
VlNtGojDKMUxDTTLHjebzibZkqSCM2UkHs/Ym+qqEROmtIE9Qf/0UYuKkZPK6c6fuoc21++GFm89
6kJDu9A7BY8+bTMOziVTk5FJXClcEQapI/yJgjApZjiBhka1P9fmSwjpxhKj/fyGzeSWTKKbhO22
hoSQEVSdk7Mcr4uYsLWuR8vWPJgjJwzr0osJNtqXedxU6cNDqSrnXMS9XtFhncviclmjuRrz24Df
vPCAfsgaXKaWWi229exW5PuaMD6jP/RWTkVUPoap4IhFtc4rdSnkKX3mCOuhsIpPET0TAc0Ps8wu
uZsCc1eGJJylt7a5+ENOXvvHBCW5Nut1CD23Sun0Ywgj84lSCC99lLmSSL5fRE6aRxZQsRy0Y2zg
TTV1lFCkiA9tvTHCcl9ruEXxOfnaL2b1L47Lt3OERuKYLGI5oGyWvhXmqiJnps/tuDeGI7XjMvsI
gTcpXrBKRv+AvTsCWMlRr1OYE4kpGbFEXXOuxVYMrwFQmbyN2ZIykIPSSSBwsAgvfV9C6JEcSciO
XaNiXdnJQBYl7Ze2o/ZDNwBBjMTsGU+Ojlf779Jb1ScGj9qY7IlHWqqwSojjQ9KP2AwRub8uF2/I
cZGxR2jb0ZHj0Y1X0r1yb9gIth/NE2WDQ7qSO+u6cVfZ0PuxF8ByRsiPk2rVkr3o2aarbDTnt1ie
L//htyuvI26VsFLAa1e+Kv1/SGwMqevLPJmkPTRGpnupLTI606Czegg7JR60mV0XFuc6vSaMya3w
oEajK7JbNdGnL8jbSPj879OFMqt6/v2WsGlzKXUNp9Pf1zMalDHCOFwe6X3HGZblWlr3WNYC6rX+
PEQ7od6CN2u1pcGEo2+unYUxHW7WYcRkVzF4DE4+vUR5ZPwcbcaI8QnRBnC1EXB0zZ2qb6zpALDA
bnPEiO27kgKa+MWn8oMATOcUBgDewMkl6t9OxrqZFbrch9k+sq4IwDC1Zwl2rS0RoP99uaT5OPmv
y8Uxc+ZWYmj/jqMa66xLpGg++Q0n5dYf00/cxHRQ9AUqRXs4ZKtx4RibX171hxMg1hy67Lhb0R99
T2wQm1hlZaOv1BNYtZgBljRyVxO8nl9lZz/onHgpc3b0gcfj9f6+H+oiSXJ/LLMHut7YMQC6Eaf+
lGPA+U219wNvV+ZVJPx8HG9V+etp+cfToDCpLRkcjHcBk6Yh3JvyCQxEqC2JLhA6Ga+03fl7bYDS
2G7pZ3IqSMeDRLeFvWBErlIae+yYMDBjplXdRRk5ldx79a1JnnT+PHuu7xLiBHx53fnLniSz9NDl
+wC9JTD0Ni5+uzt+6AugEZNntxS3Ig2Cvy9epMpNMgg+HhiSLlGsxOpJyJGeWOlOSDsqhH6Vwgwj
jMGrsDoAfCzpHMhJdR90RLSlOAnj4TECMD/8dueqP3SPWHMonlXaJQAOv/UsujYm1bclEmziahGH
S0EDLDZYG/qfXkLFEeJcJ97G3GgESYe7PJo2/SS4dVN/RGPnNOpq5bUcI9UY9HXENQVIl1J8RUtO
WoN8CYoH9ewv8+lePo8JLZFm7esEvCKqBebYSmdGumgWNk18FPXXr9kVx3vJeOygCf338/JDO52F
TIa4a1rcxt87TwoEHknpq+lgZrMi/zWL77X/Yey8lhvHliz6RYiAN6+EoadMyb8gpCoJ3nt8/SzU
w0yJzRBnYiL63r7VDRIEzjmZuffa48GPDoHJdpC8/Hw19dLqY4iqivWCMRio3++/OmOCXmn9bDw0
wCT9Y4tJZO7VI5OifYu2IaCu0mmQlOYn2ALOLPXInJvGboVxs+esQ4NC10ybkL9ZY/aLuzd0a5FG
iaWRocwdR1RWiW4109dK7lLFd+v+89mEQqoTsp0P+AhckYlkBidDc3WjcJQC81pBng96mtlITsMH
WQKWKlxp8V06SXB34XhhfIdPc755JINJG3Jqk4OQ33Tth8BzMVCdW0y85vFT4kxexjeM6arklgrV
2DTmFvRBLvxiOAg0+1dQH/lbcDVp/Koc1WCPRdtU2OrKRq7XknSlg3pJU2ss+WMwAtiEeTS+/1Kp
LKiVD5HmUFv0HopiZ+ickU0ezyWcj79CMxxD1jwNOX2UriXAc535Rwiu8f0u7LpL41Ai2p6lQv0r
ff1n6RNkqmSD4fohpLdtopun1YIzrnoUm88Siqyi3ZmLyHEe3IUgH6brMfj6+bG98JIYpizhvBfJ
QDO0s6fW10FH6aE1HZUhx+GLniz+qOMbubWcsEQnSMTFzxe81BA2RVkxVZZ7DS/p+dZC90kRhCJ/
KDAQwjG0n1/LHUCja9e5cHOJliIlgH1a1tkuv//KlpjSMQ3y4oQdShglG5y7bTB3LpOt1H9FAxHB
a2CVWZ0g83yZ/dazmitn7AuxvozE//kMZztBFrKHSvGQnxJpJxjlujVBDvuNZxXIRIKvfgjXmpI7
BFDVjPMRISjj0ZcAleBSaB9pXa7E/soPfknCzHgR+9py+uT8fLYDdF0fF0KRJGya7as/v4sRPb1m
ulnAi3796WP6asC2BBNaCYRUVfLUEHQ1xygfYrQrMq5PibblHOyeU9xlehs/0GNwx4DBLXn1uCGg
bjCJpfNuGenyBXxJ9SI2jJ8fJOXCIezbFzm7uUEoZxadifQgJusMEdE88RHbO0F6VEb84vkNOSLL
q1yFxV9jWygT2bMzhFuV8U6BLBYFRx0Ym6hz5xCWHJphWNXFn7F6CLXKEVi0J/HOWmIb+GXC8Riy
wlpOI7EQX6vGLhzAmVvg2+PUqsHXF8/eCiUu40CM6/KoyU8KnB1VKVGakDEhhi6pxetRrByPAPY3
0XockbAIYA2RRAo1nW06e03c74rSJJQhXy/xtGn6Zej7SswcURuRRufGayYV+kogcb7sX6XyUFZU
Ftm90KNfNb/4VX/+dS445ZhhG9B2Veil0EeW1/OftU3tBi2t5mi+RdgxZXhiHUugV03OBsuaqyUk
V7iiAN741DFEWNRbNxDM9NRjtkwDVZoQHruC5lW3Sub4GOHYP/o/P3/Iv6vb93M82VQUkga5UQAo
/5JJ//mQWWpKkyiO5TFCChXSHO5Mh4iVAkhVnm0SGbTOocPA6c8v6tDe9CrQA7XaoNmwNRP/7AS7
y1skTnM7e5XhNQj1mN2jhKEHpOk3lXxoTetZSMRjLMNVkMHfIER3O+UzI6oXlLgp2gqc3smiazZW
mKfow4gnqREBcbecfzFEQwcP/GG9/JhK8zTK+2rCoT1HV8oL/b/lhQozBzsLFenf0+H3XyxMo5EM
mrQ9ZvlJnWQHLdK6J7SN7qEDTs+LBsZbY7mOTbzG+DChRfb1Aww3VMmMRQckNPSVVbDf/meI3CBH
BEQ/KVYY6hpvgvmrobmdviD1JGNjlcQqmre7DicvdJZQGdx8ylaGHDhTv7zH+raH7URc4oZ8vN4M
70q8hJXWrbsexDaKm91AlK063M70x8LhbtGbGz24HUHej9ZAV+NIQ/62QBBSZ+/Ekfz86FyIL8DZ
JGoLV4fdhaHP97ulZ3NelWT23UrjPn+lqaluA1Q8HlYsmmlCYbPUvNZXq6X/nt+5LAYUAIOkAoFb
ObusX45FUk3SkYlCyppsIQ5UwnGd3+hte1MQwNstAJkG5QP3ZcSSkaC97arGXRq/xGY44Zxik45t
Fc1ZeaqZBRvRi9GZID4gH6BnVYrGVUyyztGYVvtWFTbTZLpTd5vRRqyA35uNcj/w41y5o8t6/f1l
5Kvxf6amGQbExrMlsA8Kv5narnhA8ui2WxmeBLKIVbat/h/p8hcOrVyNqBcWKINNWj67mqgC463k
sDzSV9ZRsFrx/dhsEukObmdx7wN2XlUQ2aphOmaM1wqWy4FGZ1toO6OFCF3jJ0hUtzMAE/XEMU3g
e6b7THmc9gNV68TIsU5/Q4h9yiEA/XyrsBtdulf/fPqz1TWwxngU87I8innyZJiApej1Ux+gRGAs
Mw3NsQnBvsC8VdhERCzp865dOiPEm2Noadvd/KtA0IHxY1XLmjOp+oGyQy4pi3VPIiYdRXyugded
vVD+YMoc06EGjoY+L7Q/+q3owpG0flm/9LvBrh1xTUaJLYK+IGl+9Z4ehYNwCGDXbIdduMVItDLg
Wvgu1tP9gu5Qbjjr3JoQ/yZXdqO97Bpev+23CzViODHsQIt6Ku7Rw7viU/0gvBDktvF3zPOc1tk/
Gc6eKO8DgxFoFDlgvsb+uDHXBmQM8EO32UnyrNW4xdCLyRlE6vovPMGG17BACp6fi+O8QUezyb1s
Y3kf44NFgbVvTuqT4UUb/srHkEFKLE+hsGpOkjNDEYxv0QoBPVmwBcfljwgMLZmSOQNAwQVEguDD
fjt2tiMR51udxgNsjBPxPdaLDxYpuo/u0wfJ89cqgl44JKMDJuxF4W/0YOf7VffUPRXvxm+aOxWh
SwNuqsdWGOySuUnByFKdHzDCOb32xRx8PWfL7EG/7Xl94y56iKPQQeDxIfA0qoRXyVbo5UjXyY2g
Tk/Qz5bAgZB9WTBERGbaETNLXRme9CJ+7ip4IcEyRgdTR3aBOiAAEuh8Jw+SLKD9SjtCY0QcxEQ2
iUOKwrTeNFX00YfdnVA8K2N5rzBNTakgZClCr5ugU4uOcpq7qdqx1VXrlihb9AvPA4maFl3wtpd2
cxmefNlVW301sonMNN1lMg8HRpx9x4h+DDZGi9QggREaRs9ZrgKqBWxUPvUoPU7xFLh6zGGvF4/1
Yt7Ao7Q40gRghIXlqdUNMn2F3WDsmB6wNJsgwbWSGFd6m2kg7cpsI2trIs1sv6LDVBITUsBEElHg
ydIH6VxmLtnw5lfFxICcZsfPL/IFtyW4s6UZbBJMoyEl+b6c+5mpWJluKYda5R0eAzfBri30DMJp
BRhK5ym8wOigGPBJ6CjM8XnUqReGQ1qdCi/MEK8nml1XE48D3giAupW6/vkzXmhsAN4XKdcsdltD
/FtQ/HNIGhh59EMPZJuhCeku6SaeKiYBma2IXwj9W6bAQ8+YmoRHZrW+/DYiYUBaxcmUoUvoK491
mh3V4ElrEYmDdjf5aQYmyIipY9V3MgMyRUnEmt7fGTlWcPyBhvZqWYA3Q/YyOXX7+k8nYxYBpSbd
1y38D2uyfdF0OzPdsJSv5Y4WBw9JX78RPAJVId/8fBf+0ljPdicV9BibvUl/nPby918qKSwrNlJf
P0r8SGBlgj8tuu9YAy60WKwQTjIXj9OnGgBDHHXYBNZ+Q4r6YgPHMhQvDjMjfsChjs6Q0LnVqDyS
vy3HJ7M8jfOBLGROSZhZClaj4belH6P2aYTNtyQddO1hzg6CsKDEta0lIPFgqtyjQpjtYN6jHUbX
9csiGSg/pdCB0/GgZH/q6ok3VNIdI32JqCkaa5Ogz2NhSzNbUm8mti+E1fz5HLZm+VAV0ZaOSMch
dYzws9AMKH4XDGzjXPKS7ErD7O8Oe35HOWqKlAciZY9xVr+Fqt9SjKfJPSAMlBPKbqlpRIDIdl06
3AsNEPC4JUvPf731sSOaTgiIpyZth7HIklsjtA5iu59/5wvtCVp4QEcIeVUXJdnZuWAIA4Mwh1I7
FikjVKiisAiR6iTNFrh4BiCUk/hVbTZDiv9u6N8ue7ahlzijEn0WstNsHuWqutGs1lZTVnJlZ7Wo
FDuMIjJq8QJeUuDb4mita/NxCsAcUTLh1unkzNURAIf18NACvCSgblVqBKEp4zrS3hrDJyWJVTZN
1+Q82yI680nDPkfMSR3n20QC7yw6ZvkVZPNzh0M5EDsyZprHmMjZhdqJBAJ7iKPkXzjriYHbZVXP
EHx+Siu3qiZHmJstHk1O249NbgGRNmDkVXZMKNILAO6l5THUTw3WSTGK7sgzCmviZZtHiVmq2oJa
NOWNELw3bYYwoEbvajpts1sS23INzcRwF5pAR1FbdXJCRb4zFZAPhriRo7uxJNMmygnKiVC2fgZ8
T1lnJZ8pIqtdoIfPLcy8MHsHz7/CS7CkRS49DkKXONy1bjkbhHGV26H6jHI6sshupZQ3wBf3kh+h
S0iUbYSGpi0s9BxrqdJvJfqvyy0nco48KeJ+MMka9GyxHmAQX4kTWUBT50zWk0xB6YOyEejr1B0A
N7/d1xjNNIbxy5WmykQy/DZGvADMOqzgMOBFAiQ0Qpkf0zurvlt+cbXBSIO9qmxEW7MeU2letyNz
klp1pFbeDhaRzrwWo/8okd4015u525WATRYdiEWkiaAeZSW0Q35vmKHrklVl6XHmnODymyQT13Lw
mOpAokT2kbLYzqiSlPdcq7zSuhunP1OG1deOFTK02iMfS3gLpXWifwopuGrsncKtMRZuwNEiY1ZZ
ddTsIMzHeUuKVMnP1C4UH1xfSwqVNSuvAUV2MOP3a8l+9Au2Y0W9JcLUUeVPYJNrszHtAbDtWOAg
I11lCY0aAT6S4tdq9S/fYuLLIqjDJu51dU89AYiOmwVpX9E4it8YMH9VzXhLQxOHKoIxxd+aSfBa
jJjXRLQJWYqQDVRXuyNRbBcb8utAkPmE4a1iihkl0TtfL6bFpS3NAfFN0mFyKq+VVNllDJTN5z8i
t4BCE9UfUvgoq+B1hArjOHhgHbCcKAFlBEfF/lY08jYCoCN17ZoskhRIqBzlAGJ25XBsNVBXJdwV
3E9yabC0LSQdZkfK7IZleAQHKsuPS8JZsqk7nzBAvgETI5VbKAiwpDL8G3q+YqyzGhO0/upMRITm
lTz/Y0M4Mn1sJSo4IozuWD2WoFwDajtNStekPex7pBfL3Q5dUS+vAdUvNBXgVjBnosVsGcrfTeCf
w4NfV81osPofByi3wW0tHxhwBNYXwxlsxa4wi1gHDj+v4QiML62mNNIolanMmcp836zLuSpE1FbG
HSF2TefVJApOCKRpZ69q4Dj1TevvgtlGlx7lOwthWbFpdHs7PxO12B4+xDcSvJbA111OnkLjaNNT
wbP9Yd1GuHkbshE28kdMNvBWLzChUc+I1DFm4OW32s1Au+guPqL99yHXlwc92RbGHsuW5W/FXfia
AtZCC0dTRAbZtCFEm59MnXZG/9mWLjZq3zwmxpbBm9YcptyT6ZXoRLXvCBDzAczczTziTBSJHeZ/
qW4RjJiOweOGuX7H09MuBuQHOjE0mArkQTEQvYkDvWfVpHfC6D4GLdsosZI7QeOI5ty2mVuIt+Kf
4s3cfiLDorET/dFAp6yhEdF/FHYMW+MVTMp7GnLksinSsY3s/jSumWaaH+Gb4Og1dMThOb+bEjv9
nCynwoYMQe5Pt5F53LyBunBrrPb6OuDgd8syHnCYbA/xQd/HuOw2le6Owm3zgDFK3ls6ROyhPVmF
F/MNXqKF3XA7PXC2qnc9uaOO+oL5xOn2Oj55W5RtBXb8U1h5NWjIvdzYhHAQELM2LTs5Aajk7m+G
PTphlWUt935+3i44q1S0ABwWmH/RTDjPkmuSaA5832+PfXOX9ttSdkSaX4DWF9+xuOAckJ3Whw7z
65UrGxcaAd8uffak94rU9GotmcemCjxFIB0qf1L8Y42EaflvNb08MxnvsE9tl2SjEudKxPYYsnQo
88laZiJkKojZTZho5L1JQJDg2k09BrqUoRPBZdrbEhaoDLtywcU5ln5KyVjVujsL1XNIzRgy6TTg
GDTNoWnuaaZipmHou2xZX4mcrbP0iNToJIJQsKAsteKTuJyuNCLL1xwWBOMtmpeIDk16EgDOkt+j
Um+ZhqsOdIIscaMUJcBqQrz09FQQi7jkZUrFWxG2LobwKcTjXRZrBBmrGsBVJqXok6h/g3i77NJR
/9aTfEE1uq1ohVdNt5Wz6Cai8W2MExEpXyo6xS6x3iVSvRrN8Kbgk0CxVLkZ8RX5bXqTFTkRnN1O
ZQDQw0affeAk0V2rYEatN7LISSKaXH0qf0mqsm0L7MREviLtbnaxWW0UA2oImBDg9AWLRIBeuKgF
QsiZVfSeZVaAhMNNNn89ZqW5bHA520OYKt6yzfTVp2jwD7JbYewV2LAEofoyo9heCIMB/3CgiK7G
sUrnMD9kb5WfHLKRGQz/BGg9egD9XuGSoSETnuEqONu7OcixFMubqeE91BQ3BvltxNOJHisb393y
A5sRbxIFnyAg9R0+Je7oAmnpQ0yPImyTmjQZfnQOOdfepuXcf14XoEMiYU4Fu0xe6/fFWypTrcKe
orHGcGjb1lK16uLl2Ee5VfxJl/6WeJvJ3AjtrjavVCUXz/8oN1BHyNQAWFe+Xx3tmxKEvUn5hf+0
aUNyu1Fz274KDYQBEWIU7LToUK+8yEtZ8Z8vjU6BVp8O/Vw5K4aqPGgKvR/iwzwyj+SxNlFhWRxe
Z8MzVdH1Kzjx8XphauD1wseInal6/PlDyJfaikCtZNxFlLoaQ+nvX94qQ3nMOg2VBok+4aMZPUd4
raA/vZUg6nweSs8MPRBkHQaFAmjIhupDnJwgXeXWVoQqKDpWvfZNngv6Kw5YunzwiuqQd/sq3FTx
LbL5IOYksiKEoeasFG7EwjbNA3p5Rh5FuEM0wESBa3GKjgGW8xD7ns4Q3NiAp64pvuWNObrEUGPN
i1OgN15V2PWHeqO8seMBUPiyUg93e/Mam3Y/YftEdsqT4zSDzV5aDNv5QeqZ9dsijoXB5a00fKcz
3SyhUHK6zxmsLl/pkZZZ3a5gNmmT26V2ZrgCIJAl/fK4ZGD6LmT4OlvTxWjl3Zy5zImWnqvmEY/J
bFngREUXC0lisEvJV6B3TqdpWuMMkzqnPYHlZq9Nn8lGTyUCf23IShV3Fjf0KhRcBMcFiVC/i24F
J4DXl/ILI81Meb6YjFAJ8j+HT8yYzDUHKfI/S44RVHDmBt8XIyMwuOSHv00o9KeVKTkRDUbB1vfh
vSw5oPaE0K6RJc/QGdHOejMuSbCgjwaIQZZe0t/0HQKMrNiqnedHG621wa/QZOZ8ESFQWj6yExG/
h1eRNiaW6NpJ5u3yXwMnktbRF2ruQKZitQ3D5V8pdav6z0D9xZ+TXKoZvHlF6XB+bzkqITUQ7Iqp
RXHtzVqe2fM3i/gZKnmDFwuy9vdnWiYcUhuMMjvIxVOevwmDuk0lVmjtjaV1pgTSiSWjUBbzuyHF
t/gx8OT9/GL9XTTOPoMGMBRdECAuTsFL9f/PKThWrQLoF/Fi/pP4WICebj31yV9TommATMoAEvXk
M6tyZOG2BVlNGY+Ihlj1Vb5oZZz0YRJOenjEVPL7ixFiYs88KaDQSUdcsgQPMsetgBX5hoW/FN44
H7ny8BB9GjZHJyG7Zeg2KLYZ4RzjCGvxXHMClLtqJeLdFbLF7uLb5fg4KnfG/MbarhOQgOIbqt2H
ODxx+vv5jvxtbP5wR85VCAoCBGwopX4somcBMKPEsjK7Cr0qPLi8o1niTX/06MsSXtjaBuUxMm7C
8Ess12ry0hV/Euuam++CEJEeJ+1YA7QfDPbzDl8m5Y0Myya4m0vWCwaI3lweLVFGX/UaTredtsJ4
HN2zJcANrZWtEZSr4FEX1gQoKdHNXD5zLzHEsCbI7NjxfEyTXfo+ORbCwy8O2QA71lhjxD0TePTc
Cu7hn+/qpYMoIizCFBHxkv1xvoskJX14Qydqqfc+jh+fGuzm9yVL6OfL/FfppjL31JFdw4SXTOPs
aQaDkM8Twd+s6muc1SR4J+O6Y/2Xr2xIlzbjf69knjVdR4mmSaIOxaFP0M2soXWQgk5WGFZ0msAJ
1OdrG/GFyvHbFc9UQ4ZcN0E16gXN2DUpE3n/VNScnq/01KWLz79umerS9peRip4dM9RZqHUJ9clt
ztvKGMp4kKdjzStKQ0Legbt+TtcAh0RMPdGCKwMGTNREkLtGdYfxpDU3mABh3rJX9bcgJCZGSHOV
QYDdIsWPmLjJ1EwETRNZpG2kZ+Ykg63/0R0Kk+BgTG6gfQJAUnoutahL1qp8aiy8GFRYM0/sbz0+
abi+cy/ipOqqDxJ6whPmT414H4xRDKeAv1frHEUlWHjqyqdwE/mgLOz6rtLeldbr2g1uuIzoLsst
thOyiXQ1EKMyrKQEAQvw4g1Wyo6NAGbbtCvErf+JLTvA5vIMOyRfyK0Qyhw2nxQ8lPBW8qrdzhJ2
8Hvpxljr+rrvHEX0DNWp3+iuhXtq1Su9hEtzftzLyMfQx2ky7IHvS/fYqVEaL6/UE4lQdrB6SD3f
+d26j8mNf//ze3WhB8yrK5ODi5ySxsXZs5cEetkLYxgfBmndtg/T+CrjcKHsTiE0gRu4ImH4CwQ/
X4MZgcsEqaga4pezt0s0tCxUUhMYdY0SlR7mKrqvNZc6jUYSUYJAJ0CVGC0SAlq/axGyNPRWfDvB
zsJR0cO1ydyRvDMmv+OpU1YGAVGwboPEC9/ME74B60a9G2+wyknBBrDHYrQ1ruwkF2/aP1/i7KZ1
YRUXUR3Fh6AiJGhNQDAkCDH6YD2aaRfG47VX90JHC038/901+fsDUcN26DJNiRiB3vvpzgIFAaFT
3eE18AWGWW+zsP35udCufcezY3ldGG2UtViqqG//Vt9i4XLpMKPf1+2W0SwKla2aMG/FQ0uDe6BD
GFA9t9E784SC6olyVX7PJ21bhV9B9NnPJxXfLHpg8zXuOYgpn3WDd1wdXtXKuMEB5QiYmf2WPF5F
I56I2ejAoSVyQ3YwuVIcNab1niyo0s+8/pzGT2NRqmr6ur2PM/yfPUMLY9hwpErwNApTcogoQhec
/AKRr/Pd3F/pNS5v4vnjbKo8y5IpswOeN/0oZ5KiCIYIaPwS9znUb3w2xkRNduyuDUWl5Vc+u5iu
SbpMNBAvrHgu3ZUnWW/iIMKXfKAoWG0DF588fTYax1eTBy5fjL0CwaYo/5d9EjNAF2QzzVHGkGES
Oh8pER90tPuV7BG9c2V7ly7sgRwfTJwmkkFKoL7s//+cVo0+mTkDczlECDeQXl7pPOp27H3Cm3a1
ym4e/H1pX5M2Xf6WrLHLhTm/nEsg29EXdbngstOduIMiv2bMuVPWnfPILXV/fqUufseFW7Us7arC
we/7d5QYVQsdfZYj3OqVulOz6b6Ig0NaCrcWSLSUODEzekvT8VZVP8bW9AwC2spK3te2qt9c+TAX
lhSdAagK+ZIjFceB7x+m6MO87zQeptIZPcaO63b1bK5g1lz5ZS+t+LohSsgdqUM0aA/fLySFUxUC
L5OPwnQLFytInqXsPpdfJvzGyBeXQwTwX10iwBYKgPFYK7C6mhfN/BObcFW0Y4ZrPineMyINE4uu
05IFezcoOxXRmWa9FVBgwGD56WvKCDAIn2oSH6Na3iqM1ayBuLWMkVlRkI7Qe76JHih5unIvL52s
+I6aTEyYqaM/PWsfdUHrm30PTLQI7f6F69Mii2aXrDdmdAXTR+0FkKqSeJSd9e/4wAhZTJcOxvib
tlf/u3zBYVRiyqO1DROAfEIS2MjNxW8VEB7sJKXXk25EXozlZRrIRyZtJ6W7BeBTGO5IGpbikHyt
MFdld6xtvVzJt0NM79MusRezPYab+gNBJ8VOvE/vs9+DuRKpq8mymjyLe1IuDD0q9KbbmMzyySAl
+arEE7QjZUEB+XwvE/AorTH9msComOXTLqztoFshYbHIeMFMYHooK3xChhagq23QOqMtfvRFm0o7
Nw9qsQ0ZIH6iaIHRK7VOpa1kwx50J42dVD2Jpqfk9szoH2WjsA2JkmHY8KyEVyx7lyqWb7/W2VrT
+0Xj+3myMOLT7Q22Y+c3YnO38q7V4Bd2By6E64OdW5SpXb4/+oZK/PzcFsORVtudAjqnlWrwJBjB
EWCp9TqzhivfjWYh/87zTcIg2xcv7V93xdmjONVkUAt1qN4xEiV0EOFHDkcZS/jgoJ6jxyWhEiZh
U7VZ1OXcVWB8qzYUj/nB302ntgbiufwBYiv0wVFUl06zAa4bnfLnQA8W+iv6GAhA9/wJ+ir8CQbK
obJK8AndAwUlODFGgHIa+CfWzZEYufpm3vq7gYa3abeK/TTd05hCSJHss7vqkcO9kW/v49IRsB6w
5tNoAA6lbHgTOPvRqkpMN72BVlEw/3kIiOyhe0XEHKG6NMAlOuT7myl3tL0AgilfqcI9DJQc1n/n
qAZxrDa8ijjbhtq+A7ogeUHnUEzzRjArx6PRy49pibBgFf/K3vXMjelnIV6j2ViSYMEJFWTXngQ0
0l5b1GLmA6ERtKnGHf8ewIr8q8TodjIO5V6r1vxVhPbcP/D6dMXjXBJClDN+QB6JKgG24CsBfFl8
0mmxxc2+6I809srHdIAIsfXze/qAfbmbpwMT7qj06Fbmid0v85M9PUOGSq2x4+8ooed3D/QXQyir
ZDFEXhxh8NgBlSMOhc8RDcSoACbiRLWZqVkqt/uEz9rCM6Vfqd8YBINrN+bAGP1ojmtddazpwC/B
l6cRQswtzorulfVkqIFY3Br1nhWpY+fXHLgIfB8G0fFa3dYoHmIXXkFQb1dVZzMTZMgSkmUMa1qz
k486v0/jNbubHHoy07rem5EjEKFTrlT4RYbNPyQgqphP9C4p2mZUv4md4zpi8cYfvWBbXRYruowV
4kfTrsJ1xUKZ2QMMsdmhfZfJdscgL1qYCfW8rRFKEcTLUJJwANqj71LNc4pWyWvEWzWE1LgOMo9W
IhOpbJWNJzqipJGwMlKHQqdizRT8vcAEFyM2Wwv0FJLbAneoNmbkThLNRK9u7hczywOjDpLKEUVW
cEWkbYI8H2mabo/MB0skc1sGW9ETHnV835VNqIrerWlkIpE1fQdDRJ07Q+gAWpXK/ax7JKIMkaOw
TnymYCumA6sqbDFYX/lnA82YyCfOJ58L1joBfk4UAwvulB4nkGsLftyJ8i0I1HnEwOaFHGc+UG+J
+dbqN6qymeb7Kr3jAyJws8I/cw/2mvYcU919rtuV6Y2dG9J5irZ54ybYJ1rkIHft6FmAh45xu0bD
GSu0BG8M3WXVzhOPl5+0ZD1bkocqdgZmds3Ggo2gulJNxvKerXB8beGlU22rQDscYdzJloNyjmyq
Nod7iKL8BCPYx04o7QXlNBVg+A9pv8G7IIFnJvYX4KawkTpsjaua52E3wY8EQM2hEKxPaGdoNSXP
ZFge3si6w4NGrztPqOTXAwlAkWsobhlwNegf+WYuDpPP7bfpJuu8T5+0l6M/NMatwLMMh/NtoruM
UKEugzqkL8hQARUJMa/CSvmjv2XvrKTLjfvAkVTdwH2RCHxm60vuRvJGmj2td6jxcneypl1Ktgxz
YtnjBquT01KkTh7fXIsc4Dm6yCOBygghFNzlK+eui7scLQQF3T6WcVpn3zcfs6UEl0UJld38JkLC
T4Glp8d+HG1Q5Q0SVZQYxQhrd7rWEbxUp3CmplChSKGvcNa+QMSVGAL7HqUDQ4qXfPvwO9o2jrIb
3Ws77KVuHSmpSNqxkVCEWWenS5SCCSAjBPyYDPrV20O7Gl4Gske/fj7i/T0On2+r/17n7Oze634y
zyLfiehIj9b4u/gUUp7AEkxwxIue9oUuR3LF1ROsQGQL3ZZoVmAOP3+Mi/XKImmhXKEfShLM9x81
JINCYEC42PGtFVwykhMjmwA8ICMk01252HLv/vOdCUaWcP4rJCSfdR2asNSasa2Kh8YVfksv+6Xo
hFJiK+v5Cw7k6s+V610qSQAp/O/1zn7LWSvCDEhx8YBW38vJTyRPeUV+wTq99s2uXens12ys3Opj
rSweyJGxqaMRKXALOW2urnylS88nxQ+NNZ06i8b92XdqiJQLirSB8gbv0FybbI7NJpfZS3d6siO7
NyjWAx1WeDrKoQUdIAV7EQQ0pojggHjnlZkJK3Z2bNqbJDnVH3lJEBlxY6swQVfjsKeoxrjSmCN5
SMb0JabVnm5S3xW7LeEDMCIm4b4tSdf+TGiETkx2XeUtwq0tOWb63j536XvOP9I69HwpWVpXpdV6
m7UuoSzBbQDRhLQ+ZOA3qoQ9pd7W4M7VHflcw77uH+IjqgCLuO5M3MLxEOqdKm/VzA3pVcXrPn6i
DIDeXuAdiFHie0J3N5mebr0q1r0YP6TA4W9GrBe/2heLLOBV/vurTDy1OWm31zzjy2n77HHmp2DK
z2ohGf+huepZoOqZJCQI83fKojcud7UIq5volXh95Xe/8Oos9SDCbbLFLUgT39/TtlUNPK8BOFZP
3uEg2dPTdj+NteyZHm0y7xrf5YKXU/12wbPVPomLphE6FoZwC+x7w6+JzQpZoq142LHWRCNAQnII
Nj21q9fabtfv9FqdgoDSyB5+1y7h0u2KvLA1843NlZuhXLrx/9yMszJIbfzKKlpuhn4cvdGJVoSS
OTVZqBxpjoJzbd362yv6zw+t65jkIPUsANDvN19M4shPR5+WzrQR490AAnY13GEkhKtbo6J3/Wxd
zTe4CpSXllDs7l4TjsgvM4uD27ocf4WN28tPXebKyW5Yo65jMM265z+03CcExEdBW9JDfmflMavu
jOiuIOEjdrTkyHSiTAE4EUICzGwDiiuRD8lDNe5bUPuYSg3m//E7UnwmjJTQimueUjuvUSQKW/j/
wY2kOD/f/ktblyFCSOJJ1HQ8/2fd6lystbwN9QhKkrbrYsEzrMfuLVX5DHp0RFmbQFQsyjVq3a4B
s9G0Hth+LekdGYy8TolPlpQ/RgTVuaIYEcW0LYavTmivvTQXVmW0kyJyNnpkHFnOzg2t1qaCNLHf
DPb4YqweqHzg+cLYv7YqXzigfLvQ2S6ax2KQt1VdPNTecXBhT4O1Ic7TQRTtXFt1pEteln+vdj7j
Bd03yLUIlyUnLZKF+Ml8j39LzxRRVKvFMwd2jo/GH3JV+pfyJafAJlQQ6Qi0eEpH/AbLo7SCcfaZ
vAUwsBiuZjYHbvmREBrqcYZiFa6U5CSkIMXXzbQuEgL5diOUqsEWoyU5jeElBNAGOQZ85gXIxq/o
cAKFVjX/9tsbwiSH8pEyL1e2hAMoKComAmgIa9m0aLKkpRcEm2/QYIpAnFuHWGhgJMcukpo5WT5Q
+WxgxJVXAR1pknx6m34Rp+1nOSBfaUWtnEUr9N9R5UBo6WBXk8IQ2JFIetCeXhDJARywaQTBfUOw
kb3T+0ECNVurSvWoTZCRUAXCcjIpgFPXKNZx5UkDhaPTMwQS95Hs+mzhTPYI7dmpa/adlGDeeKk3
S9NtIm803FhdVER0meT7rPaQl3Cr+f+aEBJKu6thhFce6L+t0X+a2vRX0UhkPGcLGCx3PoFx2twh
7wpc5G/j/3zB44wBqBysh2T8LQX+uY4xamoQ17NyNJHfWObnFEt3qoYcMRrsAGb7/3B2XruRY9m2
/SIC9OaVwSDDG3nphZCl955ffwfzAqeyVHlSwHmo7qruLEWIZu+115pzTGxRSlBQVGB4qhe5PUgs
dQlOe/dnHijVIlpI8JrwFANiEDlxysPJqnA5yk/+YK2mqv4/vYF0+jVZQvj1nzWpqaU5HmZfYhj8
BItkeBiad0l8jKbdIiBVy1Uj7NqlFcpQ6e/L4Z/ORVyhfz56WRx+u1jRYAlNoFDJ826sXgDfrt5p
5NiJ+/HDB/35xf/tk5Z98bdPEsN0DrqeAJOpuVHQ3MhL9iY94QKdah5cCu22SbqbwSAjZCMoFYb0
4ikemrNUCttSybeqMMC7r+/7Tt7mQndgbXTzAf+FX1xVgfAU/ykuXhsV4axi2LHlxT4h2N3gylrv
lQEYtVLYzJZXBVgnNPNGsjyiAz8lHLyG6aQT7hFe5h4JWFG32HFNu9GpzYRLkGwH33Dnx5ocAJ1o
gxlR96A/6gXp5qQp9OVr2jenPAgvTJRtBTw+KGYFn5k1qCtNxIRa+i5LiZr3NPMGmp2cV2iCjw2C
bCO5mvomCJd29wu4QwLsmpomQHnDfOReyYAb9gJ7DpFvQuXNVXhjNoLT9cyF6NWVId6PUYcVLT5V
k+zJaDToW6vCi2zmhx4BZVpK16aUt3IIPD+Pdbclfm9UimcSpuPW8tI4csQgozSIrkH0XNQ3Jt3C
Okn3svkyQL1UOP6XfOOqM27aIkchR/htdJnL9uwX88YKS6cM+pemzHcD1A8DkeZUZl6ZvBRgZvs7
0bQwBucEInZqRWreZiTKIZjZ1QTRaRCdD4QqySSxRTF6A13d9sZPCoJlT//vivDPQ/6tBDJwTUWh
GMeHEt9V5LMUjFcMNASSgTyCOSMubDwDWe/NDw/9H5e83575b4WvFpLHJ8m8XbUj73pqvXH/Pq67
bfnDEe6PVc3vr/G3gteSSd7RGj6I0Lan3qHQWtPktqu9hiF7mWeRpHA2D8XTI2FtLwdQF+ufCs0/
LyVEsi40PlWTzG9XWe4mLR8NvkN4p3699bbiaV54A5di9ZNQjAb+H28pIzRSiyDWwTn592rSDIKR
5c0oXeVrNq+6jsxJ9P5HetWc+AKMbsYKEoi0QjS/pIURXz7pd92aI/uuTgf7TBsVJ8od7jOmnM/B
WYELFl/CI6cvrI/aViXsngYWYbmmCkLNaTyYrltsd2yYSNKd80Xb0LfC0GY50S7xiiNBKKOwmjeS
o3EXFAfC7E7Rjv22mmjHEkZhw22IbWnThvtGduUHo7Olc/ycbWbzpTsG3DE6Fwn/XnkhfFjy+gMD
CdNL36vRnrcwI8pojfRG3wvaOwjvAi9Y8ky/OyHoqN+Q5jYrm/iWDq3VuSBApovgr1EQKpyBkk0U
3pAXH6vnzGMMAim/bPaysFEL1paR+eEeM/5bjhLStAuLdBhW0PkwBEjpraUwMy8a8HOqCiO7ry+N
dmfEN5r+ZTLyGHHmT+JWNFdzu8vUZ0IyaVm/MXpwxHrTYhglq0HzsmQfEqehPAkJYerOWG+mL3Ed
OqHqIeptH8eN8tgcK2wJnkDWOgqoZpW6IzWhjmV5K0mYVhiicPF19SKs43NDHPsIs80FQgg2lezt
oD+0mSvIcM8EBxfFRq8GV7lNML0TyxKsugEzOsefYR2k+wyyAqTucaeJ90pyZ1nPImTtxj/0GYXi
ffjB9hJIW0XFFb36NNRNUu1jY9cqa2m4lLfA1NL+Q7+rDnr3OKYbOqW+/DAk9+3DaXJJL0Sas8ru
snAdcMjinwrrRmlOabRlQtD61K0tk4ddp5xSFM4TTCD5tbeeR7t/JF+t3fR7Mtpb/SUKPuHI8Xu6
LfPaLUUA8wyp2SfovnDswf3F770XHpNpWzEiFVcM8EC60W53/fHaJWuDH/PGSCS6rwIefTAVWwl0
7gvzhnmNJnh8N5gPOAEs5sG2ayjNNp7FUDsr5hUbhUUHxEJgSLK1bfJQp6BS7RrZmye8aFcGJSua
OfuxWWUryBYIgE4oyz2Rcuqd7otFYAfcdaKJm1WBN2cFiUa46fn2iWfe6Zf2sd3zTpCCxCGYtCz+
c9u/4cFM7iUE4xvrFO2GeG9eGAZF5pp3hAgewnSobqW9nM9I4NGkr00UthrAqxW05X46FMOmbG6b
yg7PwimkCKbshWi8qkBVJNfomp47rlJ48EuGyAUGRufTWoe0IsgUXivobhBEc/zv4dbywKXHudgk
17A/kQRNre5k11HEaH+NFDce3UlzgK5HL2V61d7giEslMvd12btasSkQsy+gQ7s5xi6dFazWMB9s
7ZQiWbr0IoSFkzEzpq4TDwn9yPHbKrZCifRfeFZw00h7elETQVX3LB+8D+CeJ+Yht3q0K6In+vHg
sNRVpe5xbcbBHp2h4dsiM2MfXrZdWi4Re7N2jIx1FnzI/Zokykn4mI27+k2DW8rBe1DtYAdVxIzX
/gX2csmf/GyxtoBLXt3VnLoEFlMa8whM+/o2hS1eBKvFV0vGPU9JOrgx87G52OojE4JSx0GAOwNq
PjYd4tmeJjAK/gfBhvqdRMu0QxlJdtcORbw+YhdeW8LjyHSorDnV1MeutwmzJa+AsIa8Y3r0QNBA
nnuq8jGoN5OIPTO/r9UXqT2VtRdAeGk3FRLua/VUC7fpkNLww+TqTE+SfC78XVdvaeCB4gdHhCuw
uqYQ4OuvGB0CzzwNNlu9jRjxJlv9KQBVDgVEcxdQ0qUYTlPoybS3G5hId5X6UXIkihFlXDuLYtO2
vCG8EUhGZUFxOUuUuk2ETiPbqjs5h+lAxDLD2nP2Vj12om0dmIUcJMXu3kgqM8nTsLkU0gqcsMuK
d4GHzpBm/Cyc7JkYClIOqPzvc2CIZCmAbklCe+CYuiffmzLuoJ2JQ3wNGte8RqfwTkZH+uTfB19s
X0QxmESurA10B+qa2BWCezTVFrbKJXqT5S1+DoUBkXJf4ftvd8bRoh56b7V9at1yGGUaF54ahyru
OdsaXyMhN/aw9U3PyD+4KXLwUr+appfMLjyOMnpCpWSX6t7HSxD5rgp9LrDD7rlOb+JPZkf00RJ+
XzIzjBQlGzMQOOE8Vj3Kbcfco01NN1yB0RsluzQ28pXsQjtRgd3vDOtskT98CJlSxi9JcBwH1KdS
fNE4ktv9M3h0SbItheHjppjOlN6TzOWmR9ALtPeSa0kHTwZauyQ6OOPk4UQTvTA+Kcwcc7eeTtaZ
uJOZ+q/YwgEkOVt7yEkCJnubs8iKcnREL3ctQO72u/pkbiKHP1MR2UaK50Cj1uW8Tf0gs8TUgqvd
ZeB5SUosXKF8HSKmWx66TnnHXloy3N2mB2yBT6GwbaT7wK1KRy/Rn6C0B5F7o6wZfBK1Nto449xM
2DeFg2kYee4+sVxJWnpP9rDf5Kpdfi5fKT3GCllSK2E74G9bF2/ce/PGEN2qusUgNUNEusVnLC6P
WkCOSgi9dxMCRk531XPF03urPbfVVlhMPMX90p12qOzTGkfdASCuRfzathP2yzPqKc+5sZbZSUaP
pxejd8uNFBzjM6Cd6ohvFoq7DoaMWz0gA32wHAHDyrk/mvyONHbw/vE4J8UuC8/YP1Ove8S1aECD
Kb0Q2eJD+ZKf1vG+1yVbBP+tsIisZmVhFW34POsyc7xr7XVtVwySsNEQBT2s2/uSNybdi4/CJkcL
S/LxUULl/Khae0KpjtaX/kR2+brkvIKHtdvC1Fewsx4tx4q86pHfgX/K9s0Htj5lIHxqN15qDjNe
q4Dl2Vok0QDi1ZwYZ/AmMK5FuUYN3gsf1rCLLDdhcC9Sp6inAfxR4SQcXZoXbdgIzheqN1t6CAYA
8y4PuPgouhlsHgTdJFadRsyyvOL4y5oPBq39sbNIBdk1kKzQApndScRtwSNTPFjwAVhX2HhxEgT3
7GqQeyaPw6kElci4KMotI2xlWAmX8Dr5dxXNpcjpWTnxFGH1/MwdksG40DQ4hJLVR8NAvDdtRg+g
81fDW7h/TJUtqb+4lOaJkgASKFuC291pLxhYCTlYFz4zC9u8NYMbK7uYA4YXRDBYQp4J1WbfZwei
IRyH52y6DC60/BahF9EhiZ1f62vK+AZdpoxcFbqpM204e9hYJT/8u5IO785YlexYz8bzSA27Dk7j
e+6xsTfVxnquhc0Y7SUWB2utDMfgzAmeCG/1DcyU66+y0BbLDbMLDVuUE8T2fZJgNlsrPL2H+jO/
6jekWDai96U+3SvxBl2GvCow2CLI4Tqdfem+92/CTYlzezZuwQnOp9OFjGGRHzeQJUEnAQEAQjKH
jVvp8aet0g08pRLj4yoU13P+FgiFbW1VN7kbXLHajCuvMzbExVgrhPTJRdohEmJR1W3Aw9IHA7Zd
e+A0jLZiV3y1L1g2xLWMu21FCKK04ccC7Yh3rcdNoDuqHvG44Vd5CYRdJzsSWe6k2KwyhZ2AZzNx
2WfLVVvuBcAIHntz5qQnnAH9OhXXxg6W/XFEXHmdby3medO+Ho9N4/HS3bOj19rFtDGTMYo24AQb
6/weBT9+XMCnGcXmunhkFO/foJowy11wGxRO70zc1a1RbbRhHcGPek7XyTa6oPCohfeq2QdnWg6d
k9Z7opvcaUsNM8YnOreaclINgjdXtC7bYk0ujDuz11206h7DLs9zrONjT4h9Lte5tpI+GjouEkuF
0G8Kl+SW18Zt6WAgqZFeOayN98Rc0xWNkz09u1fRtJM3kyTjVVHbbCWM4FBVyXwXlM8qwS7relyl
XqR6FS8YEe8c97y2OqQv6HJkKGhX9GjBG+8NG1NSvc/qh2msWmND3xVbx5GXLA42jbypDX6Szdtf
Cw9ZsRGD5/ST7QNoznOlbHpj3UwkZmG4WJIM023Cm2Jr9RGmo34V7swT3nvJ7bud/ionHymva8hD
fAniPSh5ZEGMHiCmyk5anJdNXiIf8quNPd9y6JoFD12zV3Vgr3ZJZJWnEThlPidocwIv3BLoGcSr
DCHoCgbblUQXEUnGS/w+jA7MMprSLcU/xLh9Qb9FOqrJjslOGkCxuPEnp3oLnuObMV2j4YjavcBa
Oe46dbNsBR89pIX4hBtmsOd7jXnnjlyJVHvkifr0l4gtHCS0oG0W6yp+Hi88J6/AnPmYlXXgf7Z7
96FL7oozPKaSJG30npLdnOeVzju3DqFPBnikeKJ583dsV7pnbUuyP4/pWmtcJkNSgRry0J/CU+o/
Ti4Ktfo2ab8IlVKPpdOta3p/P/RUpKWF8K1rtGTZMaxWQCEa2tLc+a1haUh5mlQDkpGM9BmG0gRk
sSL6qHuWc03NZsRJE1e0b88vJfGQImckdEg/fY0/dDpM+OkyPHsZB+Mve8xvX8NPZSOMNbFi77Al
eteV1b3OxmdpPVvZp9ole91K8A5d5OqHCZT2X8GmBkEWeT1WbJhb6rcJVCfkcBfnmhx77ym5kQhd
tvXPiAYIa/tqgCznhU/Dkc7IfmSTRvlnrMXnfF85g8v0gxHSM+waIJkS50z5rnOzA+UGYTZ2cni+
j97n+/qYCSsc9qzJkb+8pCnTH4QOqqPeKB9opy4i2roTnYofhKHSLx/1v2/uMg01dAaxXFLzu6nI
SlM17tsxOzWthMk3YKa/0BqGRnLlOHkUgcDlXbGhM+XAqm7S11rOHdjrZ51Zf8kbxCHE4BkQsuvy
72kRkVCFRTwQZmXtc6YbANV3YgHdZd1Xg6RPAuhIWgIWYeQldprR2hE2JhA++MjxBMMQG2PZ9Xu/
tsj1Y9gqsqFyBsuMZNVk9ba0xFcdXfSM2jSMoAJIhVeGhleKUBBEEr6MSxIV64kULGkWiZ8kzmp+
WYABCh6hKXxpiQ8vQAnkObQzlmpZ/DJJ/aGmH9mz/RAGVDDu63S7E4Zr2zPG4seRT0a8r5sHkTsr
X3Uk4n/mVSg6pJTAmGo0Aw9VOuEb9jAsk7LXVQ813K7F8NIIxT3EJ6tUPGtsz1Wh72g2r/RTx26l
0c/Rg3aThfm2jRNX7tkKe9xKBcjKtNijWCBs76BJ4Q/jIeW/rzV3foH9LcBhVTW/TTxA542J3hrN
0Yf7HQSKEwr3YX6vsWrFGj0soH4o1gYGRtNwNvqvitiAsvOG8UCE+cyGNij+LqbqI5DoqEc3WiUz
lCQij6oReCNkufCpySjyO5reKA1EJ7KeCWlKQyCbokWUxmdEVFsVuX9vNv/pbbUY8EPbsVQZlPy/
l6suB9ITmVN20rMTT5s/XCGsgw7DQTyUP3Dz//9V+s/7Y7EsSijaiC761tluU12F4S8px5B4HwY2
+dk31H3arrXiGKCgp8ffM1lgUEA2An9L9zA03J4zjK+bCCBZN6dnU7WLUHWSiMH/wCqRP6kKcw75
Ta2RIQqgykCUhP57ONNkpBowpJuoPs3JsBa13PErsFb4tCO34FxlvAQN6kVpW8v6upQYpAzL5C5Z
Fw0ssYofW07O0IBTZ/ZnSS9zchnVhvDZOzWNyRy7Ro8dkgfVPxHrhcMkRc17Hxo8lK+AqAgfRFRb
Us+4QQXmla0V6os94LPqgptZqR3tRGDmKkQ5XZaw9MynIX3I0dAWGcd245JS0UcPKS4PqWnXIC62
wK6dWn+RmteaaG6RRBnqEomatmbeDBCOcQkOMQ2s41HuVIgw9NLa2VH8cqvX/WaoJDeLRghvmxwU
QU8xbSTA0YSbZbipKFCzvWogaeMKocjv7+ruYRwOqfUSZ+BlUOXWQKTTnIohfZTepS4+DY2/bnp+
1Pwk508BxBaT2bAy0o2V8Y3UVL3qYI9yY8ehvEqqxAP8QjAewhrfrcqtRmhWSe9ZCr+04b7w2c0x
m6bTBXyESXlXUX0FgUjHi94uRlThffm9CgWy4lTvItE6Z/QWe1FAJQyzoFPGc5hC37aITkwfdPkd
AN7ajO9KEh9hba77CNBv99X7NNDS4JgUJ5lDbhu/SotlEhdiIR4Goph9P3GrsbzkOigRA3+t0wJQ
stySRh5QjHEt6bAPXdqgVu+ktPZS2pRrpF6EeLQP8NATy4Pzlk8r/Ar6L5k2ueBC7hGa7BsbvSVl
FPSEI+UbMcIfFvpsKKJ5hvmICs42sdPm5U5LnzqCom8lrVFg/hWfM+QqM083sDihmUBatkzSBndT
927BfZKJpEskGuREKKs8CI1EZJu2SRq6/tROMxhpSeTFkg0gXo9QVw9DlTt9mtPJmPYkHRxjHmsp
Qq/MiI0E2o3kt6epzTfwiu7K+dB2D0qNe1DO6OeyAYSatK6L4ZMnkWQ/1Ntm4CTTVdGEGbybD3RT
OEpGis35GgSb3lxU2vUr1nBszYU9h4LT+F89Sc8z7zdAslU2I0koH2IktlFj7CSgroJMR6+5kN4o
xpeooov31eoRWwmdHFrVMYeLFtBBkx4YF659ReE0MXAtOZUOwHjhRWO6ST+EIvCKIDv1RX8atOqx
zCenoC8ajUCVw/Gh1qjaC6DlAsX9NOReUxe7PmL6YJyb7lQGPpidcG+OX0TxoIUIVkoCl4PubuuL
Tgj1dpplhO2MRtTMs4TCXfB3i2kqDHXiuUGdp15h6bt8bI6a5MnpdJqwczXlaqYhohbo20vQ35a5
GqXgsZ9lJh5EUxWoq6ahI8b9zsCG4nO4j4F/JwHbeexz8DAHFdmGsM1xekzNtrOgzJXFTp7yUw0/
PJ7B2vN/NVSCRcwqGpxMOokj7qCI8BmeIbF5lRHFi2UIjjA+C1GEa+pZiUbHgLxVr0fpWGfveoVn
ontJynxlqIGXpNba13syMitQFu9W8l6Le4Po4EASn0xWrLibt1L6kkl3FaJ7XJD4G8hmodbnaFiZ
UC6V/pSrAn3WHDS36ORZARQY3b24MYiA8gkFPUVGdex7dCVo+bXuJZ6LdTHutUJyjSxygwhQG0dw
683oz0F3mnECZu3EPMchS9xpU4RW0a1QoFFBQeZ7TXoP+r+rsdcTu2uJxirBWVL7T5WsOH20sQrz
HVkD+BOV0MvWzciWkGbaDu3V0iicqM5KWqoTT03Sqoem3CYkTkoJw3McBvK9Iv40otWX8ee3HZPB
KJNR4tGURWv+7/05rkN9yKqYfmvdnQQjRMHDY9odly0aiBv+XzXgAeLKdtGujuQ3uT9OdFoS2FhC
tdRuDIfAf8rylVfZqWAS+ouLiOY4Tj9r+BySHeixKt+JZFPOS2+s3An9rlXDVZsdedntAXVqhyqC
mOdVAm9wAjArmGCtnjr1oUb+FKUvOD+QarpFBHQpKlcYqlX/OWGGmcUIkXkqIrR6dHd7knq+5uHO
qHOcVVBOmOhHkCUVq/rpBPSnK4dnjKhEw1Awi36rNSgsepKPsuSGOvvsowxZ6StpH+LIwp5Ks5w4
KyYwzt/LqT+4GDVVQn2n6oiVocZ8q6e02BqreerIJbqChRnRi6FEbuWvLKDzRyYjU0f92OD1K0av
gQULfq+5DKIz93e92CztH+Jc//6dfgllvz9Dv3+n5Ur9dhZsknAQgPerx1DF6iiuZhFpW+2ZVOrE
4TH+uo0s9g2GuIrwmI/bGj4i8ib49+sfvskfqs1/XZ1v9yRQpT5QRyG+0VHGybu22RYnnZH3uIYP
da/TSvd6ZRef4vbGZEZM91fzmJf//Vv84iP853qQM2hCUOA0J367RxEyT8VvpOmaxLAt3Lle+/k+
nqizj0K7yc33WCZ4eg9inyFx0q2C1sv13YTz03+E16RhhMLP9MLCrFtv5ITaJFHSnAV1H1+Hnxzr
v57Tv33bb3evTDNdnXiVb4hubN+F8qpBA5pET38YPFCUeNjFtf5lEYZs0Bm/AFzeVGw39mLBvsNt
KtMP69yxeoQ+rjJcxdTTPHWTC0NvkeASYs7k5swwrao9oKbEe9C8gTwq0O3+6ZeR/gBO5/347dp/
V2BQhmlAncqjn6WrWsJCV0LgLIxNgtQ9Hb4GktRlSmQC7eLMqzHwmuMF+EDCbFWsPgNKvCIi7FhS
tqVwtJIz1ATBpydeSTS41Sdupmg+zq2JUowBnZlALO5sVXuadeZ2DJSFWds0PjIthWZflh3UqT9o
5fwwKpugRGVcSbvK+jQCcrQ0oqk7FfVfwk7QbyYhfG/7r6wx3+u3gvCT0cpc4mKJ4Ir2Zl7vB5Ha
CY9c3waMZQimxntsWdYa6zh0bOPZYigroyrJyUUsjcgVgnMuXTVeAcEzU2zGoIoF4XMk3aO47Sm7
Qwz0wZts3fcZt8ewID2RxjxQx/R0/q+T+FzH5LcSdVFZPj1bWqbN2u8+s/omUD0fmkygnBOxOkwp
o8qB6iR/M6FAk4W+amN8p1lwzcLiLMUwm+OHXjk1IKTM4UFvmbcoCZEx+avWMdcNGA0FXxzoOZXk
PwgZ/0vJWB4JkhwXnT+4lm+PRDenjVqRk3asMPMvOiul8ggdRX/uyui/SCTjzv/QpfrpM781qURt
RukhzflJ4IxZzS80ZACLQWEsIM9x9tWLH86+f94Y4AVBiQFnxn/9exGeq4TslHkxl07ZRktHl5MQ
dK9wfBOFHY5aNfxiMbblgr4A6QiV5jTIHTOdQPWXZD7oCpVGYF3V9Icr8efd4bcv9m1NrjWVkPK6
V44depNOeEQYJSMfRKtQ782kWRc5KRYtUj/RUbVdvRy+Qk61P7cs/3xP/rlC39RoRd9rNccg0GL5
Qyp/deI2hkBD6tHDEKebWqGJCelv2PW0pDRt2pQC9kcI+wF47Hw+wnEBGvL3rUJbPvO/i+8/3+nb
s5lEelVFYmseJ0HaKaKKEEJhxPuh5MybR2XdUE9NVPnT8+y/NqDysoH3ezqZcuTo4wMdiB7C6bjt
y2EthOiz0XqA6pFmBcYiIzdgBUU5n4ZPg6NZEJ0M+d4fGKvoOosUTSMkH4lIkFnosxW2YJfPOfXf
EA7rHffmMxj1yLZV/z0bR08WHzP13mJhynQMQxWNU0b9HV1XKl6bMuPv10Zdtsm/XZtv71BkmW2f
pxA3W3S2FlKmOntplS8rvBmkOyt8reJ+PSIW8YVmVXIcr8RHLfOgxenMmMJrAp1Inw56cDNpHxg5
pq1uoC/UDlr8FAR7CaU5th/1qoZ7KfnIw23ZvgoKtNnbXnyqja2pMMVKvaB9Gtptafxw5/9gBlpW
pX/u/Dd/g6YMuRgKg3lUyrsu+4DOtm7MkwzscYGakvASj3Yqf/jzvM4MDNRNRiB8gJDoZgqyBfOY
YE+vO7gyZe5M07VasI/F4ImUNMl7Fapu094aSOIGdjq0lkg5wLJmJjOSH9rWyzP6l/v0PdYWYuhU
qKOmH/PwdRQR4yAoPKg8XYn/Q839v1RW/3PR9G+VlUKQqtRVKhDW7tVCTpRyjxHSNR0sDJJ6wFiQ
JmtnM3qUDrFZ2a7TTHUzFDFgMitS7ZJXM2SASexO+DxPpj0SreJjX642RfdYMxdbGgOJfx6xqjfD
DxfqjwsQUdoySdqs0uL3JRrJdO5LIea21msPSXAtBVrS9tICN99oTf7w/vzxvmgEmmKxMsG3fnvC
xopOc6mQozHfzi5Yh5ksEtJHaBKqr/3gEq9nVZ5/0SCtLa9PE2zAP4J3g/EkGdfzrO96aY2l45KT
3S0ew2wHEswHRTOs+6OgO8M5nNhZGGBqOd6PvQYtQj3GycOIqVZdDCOKgLz91f/h1fllhvrPA/c/
v5gmfhuBaWmZGkPWF8cskO2MA4epLrlIM6pGMBkGoNwo23TCoaIdZAQfrOzrKoZsGd8M4DLIwZWN
h6qrnUHk7YcQZ0Yb4lbEREehrMmjW4zbGApWLpbHHM1BaDiCRKIAa6kibmXzoS/exw7gY4aQgkLQ
z98UY1jlijPF/ovk3w7BQWQQsXCtumojllckwY6enCi5rIhOzKWsIdHqeADG9GDF1Kgq7h8ELr5c
0STrUR5eRn3fZJjQcxUByauVPQYo1NroqVziDsyDmcteuGg4QW3EiXXsk3HbROMpmhFfVo9VPjux
lv+wlf/xdLVAME3ibmTT+LYg17MsFWUX5Esvf4kUMfENKY1/LprEW9DQCj2Bvz/D0n+l6qyS/3yk
+e1WW4NWz4GJepvz3Cp2fGeBwIDA8H5yAet//CRc+IsFj8nb99GbpIk9t6XTr3NxzZ9wGiIO09Dp
xZuZAFgYlrtqsXOjhE4v0i/kBxLRFsohKo9kH+mkMLAvrlACF177Bsjno0O886WbXvho4uApILOi
gRie0hvR2ibP8+c8HLvh0vhuVIEMPoDjafYl+tcz4q15sHcEHKdk9THAFmInYOy+NChX5k/Bu7/q
3/+8Tv/85r/uwW/Hd9UsfbHwU+OY4hKrM4G+tchfDRAF4Ms4VwIm3w2CA6smp5Osskkm/u1BxJ/c
9S+VTCo1LRmlvsshqfitdpOEnRNG1k6GIl8bbhF7U32STDcu3nvxrtPAuAToKeLNKAe7dq5dRWto
8mALK08SpwCywvQJwM0UbGfpxQjfFflBI5Wd8POlaAlYywS8daMJmC44lohfy2ArB/u+D9aFQo77
aLliTbIvDbiBeJEEUYZcbTnntJT+Ro8AITxJ4YBm1JnTZwaN9NjviKCoaPv607huqxuaiKtu+sHy
8QfeL48zM/vFjcD0/pd/4LdLHcp9k7cCuPpcJSszNjfJMNtabLgxCZURAeGGv5XHxX3UMSdFGtoh
4IKzxxxmiYOJteRZxuEdzJesmIHs3y//Ti8iOF3gQTKod0IeqvsIP0BG4x03SUlvdebuFGigOHeT
0mOA3Rvn4qEbkhuhnW2Z8nYU4+0SSZJSnJNoEqBg7K9wKdwcQomiESxRfMzVEse166kzjIgRqHSM
0RkoUeIuqVpWP94tUTQ5gQIC+rPeTBxNhFTC0tdOyebv6wLHtj8VHb9dyW/zUjqZU6HHYX7CJ2rn
RPLSU1yyiMfeclr6kV2YXjLI23THgCrPKh2VGh/1VN4IBub6anR1Bq11jm9KY/ARQB+hKQm3JIGe
wEXNpJ0G/J7Tf8SfWxJX+vx17AlVqdcJcYqa/yKQH8wfG7lulp/ftZCZK/oJtYY0F61yCCQ/hiMy
+sHe55ssUEVhIsmje5MZJxTQSRmILnlEZkcIo8w1m4wzEWFHXXtm/i5tdRNpvsWDQSeeABnwAKm9
NhXA5gQvGx0KvJSJUOrMQnuK0fBNHBZM1uHclK5hGL+XcwD6CbcTdHBDxxNdmGttmcjRM817ZH7D
VsECMb2GE/B8UeweFSNzzEFeibq4zYfhrrf0Zxl9U0RLRM/p7xPvISA8y+N9REtYzZa5c4uS71hX
2NmLZtVjPJ3NbKeX8YZsptI6LtenQT+mCdNJyorHkmsQo+RSp+yJ5IvX5fEvG8RWqLxitxBrqo/a
luPBLqQB68ZRrMwdzpIRV53OE5f4/hZMIWyY1Mu5OuQgzQqu/fFKbNDDErQ0oFkO45sJQTC2MJsU
CYv7N6PBLhC1NX1F3+czkOn2s7Tm2nbxVYOJVUf5QDrm2kzfliRoGSOdFu/SmbKAVC0oYWuz1h9U
y98Q8NCSviuGJjrLGTbX4CX3NT2vlmiTfqx2VTYufe4mvUl73QsV+c7sYzePyy2ajTHfFgp2tLC4
lrjiOuur0tEpqXjtlfy0yDfG9Eti6jtEEQqUblOCVh+eahNKKtegF4mUy5c3uYvq+7RdEOmofIKx
99rIlbRrwLocRttAZqGAZMODYSSfWTesEL+OzNg0xsMG8UVRwgUc7mXWwlXb3fgqxmGFb6e5syGR
xbHNLAxzVMeWoLDZtzttgrwVw7biL6neJ2q8lnKuTObsZG2b5NdeZ2Wuq9cljUKa1nGEw4vw6VG8
xtUDPXufJY0+wwqJY41oww+qK1nBaFLNEuoGm9+5S8NdaCjkus1sq+yIGZKBhdJ0tcigWgaAOp4X
7EagGMmPIqVK7QWnLaANlbtSaXZVLrLPVIy4rOfE/+LQnv4/ws5st3Fk27ZfRIBdsHmVKFG9Jduy
Zb0QTjfs+55ffwbz4e7a3nkrC8hCIe2yZIqMWLHWnGOq9mdLGyRLkbx62kNv2c/pmD8Q4jS0iM8Y
xpCf0z3IZIJMsbrsAoZ8GJcTgZ+HxWVOYGKPxxrdGneL+dFc6vz7cvbn5s0/VrMfJwOjTvW2tTNz
Dp1V8v4hG+1ThsmFFC9SH90W84LqgYIT/jGRbioblmd++5ayFFO4VInF9lvis0tvLY0yskjlL+cu
fX79/y0R/rNv/ejh+Fbb677RG5fgAF8ddIgFKNrcp6egQ1l/KcZ9vI93zHtWnP+UXa498tRQTiG6
RNiOZNVaC7ikh2UGdeQdvZWLXCd2EvSNSCyXyrCb4E/Rgb2r4zYFMbX4G6/Z/POGYZEfolmcu9Uf
3Z9RtGoujNI4kiUnlbuOOKYGA6pNsOkxUA1M1+jbW2Ortsq6cIQBEZfNUUL3pKik9NjZuhuz16qV
nvgOOpy4KBrvlAM508yjJ0ijAWTsCaw+tEUldVglrLJ5ar7apc5KnjuqVrh+FwBi44HNLynRj/OE
LSliR6uZWgbpopZPwkdjnnz3wUsmZ04d3xVlgKFFURYFF0l9Qz2VNYobiXSXjQzzy+fa+hxyza0H
DcTaS1LfK8TNBtCxNtoJnxU5IlmTZryHWtArjb/cun88ZJr/uazz1/9R0RRkGsieJ6O4qX3u0QEz
76bh2UXtEWlP//6Y/B5u/e9t+J8X+3GiDSclzEWokjjKFs7rVamMwNFC17quy62sTY5vZYS7BQsT
G9MQzx/x31ye/59n9f+9id89in/8xppuBkEuc3qnW8A4UvLdRLpm4DpYI7Mnm4CF4gNWGjeDceBB
aCR/KQ2c1OQ7Kx9KI/Nv86a/XRbtxww3m2KzaHxTPaKNW6tsFjES40R5IrbVDSGzyd1zVj/yYLht
VG8Se8TFXv7lPvjzm7B+U3NJiJG1H60Zc1SZZaS0ZiL7mmrVU9W7+QiwQix6lQKWZ0iIjucfz6PY
hjpo6r+1wP88ybIE9Sh3HR3/H4+4oQRpbwX4zsuqPwiVPCBmCTbp1d0jTvEgeuiS6qGy75J/8jFw
GR6UeO1QVFA02RJ7+4bTAYUirpkPGeiNj+KHVhz9rKQ4GYiJPvry5nfg3gOip/IlDVC6K9TSh0jb
1vT1TeT2/qNJUyG7q1g0/S47+Cbjfrli5nP594fhD/BvzhL/+G1/PHkmEtFBbkLzWLKBxQpWsvgw
clcGtD6e2vRUDMEq6045Hr22CpwKDjvvLmrlVUbWoHgqdYAgBGSiKF7GIwfL+kMEz6P+1CAyLHm4
AJoM6qqYp2XhRjE/kulg1ej1jS/ZvpbhaZoClD7QP4mxpQawJXuDOb/BLZNH7wMJayLa5/SjmQOz
jmIcqw5h+x0C66sQa+EHDOk8532wCuBu1UW0Rh7p/PtF+vM48B8X6UfLIg8tNZa9QT92Ao9MBYry
O53uQURgbkujhKOVjqxyMCXyviJyP/d10i/5hQZQFwWrvMz3BIeQD5G+VpZqSwUs8L+/xz+Jfv/r
g/yxqsVgl2p6qNmJo0XPSG+izC8rclv0ekdVIyOH0sC3TwmRSqhVdBqUGAnmiK5/fyN/Xtks+jqG
JtPk+dlXM/0pJZetAQtLPkmNvexSxi+Jf8/jfCXQyCBRaZkOJFSojEnK0tv72NXt6kvorSOkr6yP
llFbgH/R/tLy+4OLf77Z//PWfixxaRmqXgXMgWP7u0TAwHy4kjx6//2lww1EZZtmd06n4d8Wlb++
svrfG1zV9MRxGJJ1GvRkbfLSAPaHVN5MUJbM6c3jebLBMAk8Lrm1/vdPBMn3nwovJPb8g6JV/RmT
aXqkFHlFT2gCjS8Yowp1xzzCHMTVw0ZnyPt0bgt5ODaWxZyriPrOIyNH72l00ATMctlbZA0fmHok
Gs9A6VwNn1X8UIc7L39nDGonu1D6ksGCchpt6Y3kwXfF9CkPIJr3O498L86+5UnhcF9skCit6So0
yA4DEtAjNj2/Yk+Zy/XxOGYIafn/SkHwozXs5WQlIV1M+YlIjEVu73SDSFM5QVvJyZFTS1gZG6WO
Nqa99oK5LpL2MVuEUmC6Tx71zkPf8iLxTI7RuwCBFRjrJPE2njYcknZ0Cz05EFTx0KYGLhnOguS7
W9K4VZOjRk4JcimhPZL+EFtsxxg6Md4hw+W+yTlUSNpHVTNxQ6LSJqSYcMrG7rDMS65MxhvnbC2Q
LLT3yhK80pPW0UqSwtU0tE4rEx/McJtzrZ4Ur1lHy6qq08Wk79o2utTK+2i0i0T6qOXL2B4kXAPr
NjyGxVnCXWODJQjx5A5AyNKORVD5iIGQEL/ZbiTjb7E8v6kT/1M2/eMm+nG6UOLKyuSx1o9mjSUS
B3KLrRPHsWhwAE90LtFCq/QKBvQHWNHoOeYtQDHgQlJ1MzUsZ3xSeYO+VUO//O4Jek104+yVjV6s
UEAfcoPZMWZcXGOAWLX0mGofAV7E8AbBOCn8lU5qS4CdJvF+EXYetLfe9ZNPZfzwh2KTig9E4jQ3
H3FeVcQ1UyEjxsvJMy+7c0jtWoCVVjx1VcZvKRV8ci5IZFZfJulGrHyMJJKYqNK6TgmG3pOBtb2J
UKWoZOIhc40xyBQ6qu+OgRnaYwLNadUkWFBtde3jnlOHL68Bri1evRh3dC+Gldk+WIHigP13ACLa
5qrk/NxJd/xGbXYulG7Ztdu/POzzGvZvH9OP8kWWTHvijsufyad0HlAGLYliXlXLv1ND/7qs/NgW
7bLL87pkFG4m8CbjW9gczHrjZx8642UDPWRH4LaCkFnbWdCsddYYH5VI8jKYaEA5xpw8Ce0ebHqG
EsQSCNfA6VTLwUZknzFe60y6BTKnPBlGSYt77lk1j7n6wTHK9QEB53SKx3D6S1fwzzvpP270Hztp
E/dKm1qdhQufjHZQ3GdddTv1Yw4094wXWiYNnsKMom7eKiBmmZH6l4pD/OlApCrqfMok2I0Eif/e
LxKacWmSNQynUJOn07VHW9Lifu2DYqdEAUK8bCfZJia09qlRdJyH1rYiEDCeAHnm9ibkxqIUHRlb
yk9G9NzLT1r4osYknwUn3dfAPyS+sQt1BMQqsDJ+RBy9JNGm9x4qGpcNPSm0kJPoNjJzA1IFowKt
XebaZssYjIKYNrApF2dLIVR+DBmQB4AhStfwWNowTRD0uKq16KGRq1Of4tOV+uBTtjHY/vv9/scJ
OKmWqokAVTNM8WNnHTNPyyerzo9K3+56NM5hjGPYSvdlBwQfcLqEtkkBh1EN5hcn3W2f01BQSnco
yqVuIvC0F61WXsg1zYF4AhqpWKNi8irsaqLPZP2ylWSbqystszdaXy/7oXLb5FYalZuz6PuQa4DH
/KVX8seb8J+/1o+DEH04S81DWToymcTKAKUmRaWMXFtm/xDRxBx20ynmjkkdiow3D0O/aZG6W/xt
AMyFnG+2n0vKP9/Lj5U/jvsqkkZbOqr6TbCpSybtIrVcqGO+UGcCSLHXZLhaygkaWTvTtUiMVGlR
5EvfXBUhOFiVt9ZCACExOzVG1xTVYdYqTAEOLeuztzAk0eLMIqhKautW6qeKrFKhT1tV1xFGwGCc
Rz/acFcze/bSfTx8hzE8somhcjACxQE1g64QDUtKV3PODG4EzAQJ5By64x6CP0rqyFwm7K7deM20
9YQpBMhITcsoiF7qznNyhDGxjUQyJPOAwY+SkEVpxW8axs3Ufq7rkxpCXaOzQogw6SOA7IwWbFG4
T3twOq+D/z6WFChVe7ABrXJoCj8MmXaz+jVa2SXSuw2hPwsVv85UN0sjfBmLg81YfIRvxqm2FP6N
SAcu3YUGT1SX647xTPaVyu/Zp84IwmuvQ1w4ARzDesBQMURrGZ87lzln8l6pwh2i8wQnndkkJIFv
S7KcrkvAE+2U/iRHrz1TZIN1yxguFcwg07sNMuG/7cPUfXTprUgnR4hdTCa5JO6y+S64xCKg960Q
Ma4zms2xX6M2DRliTIfMo/mPM9MIU4ZmLzGOuxbrCvGPqzp40eyLmd1lXOb6qK0jU8LabanHRIP2
Lz6sWqwipt4jeU7mtE4TeCoIJRFgyG+k42AFeGsoCWgFrZuM/i77wqhES7nvNpGpOCZ+K92/oXVc
VboAO9nv9OHWF2w3dAmr6IBsYt3kYikZH1r3Qq7MMrCtdW5mgGG2YfGe57887i6JHLIixM1bbafu
rVJ3NY4Rg6Ro5T2NBiRUGiPT8Vhr6jKR3tRgJ4tLMgrEFtnF6q03AlGqKCSLm/hFbjIvg9x/NPoX
BQJ9pJFjIe5R+V6BL5A4nA7n8JalL3nnrXsqbCM/l+2vMVGxaOJWQOOf6SPsg2onSJQXw1FKa1eg
F1CD77aC5mLUAD3KZcK4nsjV4DFkrN+p32Z69DGpFsXLFIGrCsU6ZRKQNgBHq70cs1yEz340nUrv
y2Lx4F0uDeLybFzZMadXe3L0EpdjStgHJ/yOW3qOcDeeYx/CreUoCEtCxBgmoyZAewsPkYBZDoSq
UmzpJHG0+GSUCWvrPPrTPvHY6KF37GHryAKCBQVg7jcrnAoAZ28Kz3Uu2m+cINWsWAnOit/saerA
QQQ5Nq3Nmi619c1ea2MHQeed9iQOlG4dVZvavMvIXWVuPENqVpZBiNSzp710UotjDqhEsklrgmfw
bOc9aSAGbAYEq9ljpnGwov7Wx3yjVdVa8deWZ36aExyvFGJvzgFoAKnqH+kiPGuU5LRa84nzh+p/
Rq3YhdWzNMQEUET8yVZZjQ5O9K9wA52aXM4ifg1i0FaWT3FIw9cWvu/UJPoYTbYqvfBdlvQ7uWK7
KpM5waBcbra93LzXUbjKmYAHbb2Wh4uVP/a4A20s+NPwqVSvBXZabNBHsME0I9daaz5WkkZvUHVi
uBVJhborAfOrqfskq6EV6c9duC604qjn6rPBDki6NOcJpIoo97SW35xLbOVILIzCootInzXsvGPJ
QqPcx/z4IMsIW/J3/l5tblExrXTxPcA5sWnDB3VEvIq/SMfI6fxjmF5rfpXf1Rk05aYZHBnDnA4k
K2CUO71K/pvdfVRDSawM/avyJo8yuOUdVhFHNe8RZVxD/yRUHrvmXvc1buRkSSwE3mHv1wj+PKJP
EHY+9GKbZ+zFR9wgZ3c/kTdDcygKf90HrHmFjU0cZ239LZqD3M6UIERs+OkAW+QmMTxatw25bUxf
dxT8cK2GqwdnJqSTGM/k2O4NcVSUB7Ui9ky5JeFs+E6ZvD6qMELwUkqRtrbaEElBPRPCVFKqArzd
FZSz9NPXDgqoS5VodZ1Ay7eoDSE0EOgsGUyx6KKaNsHWl8nm5EdeMWDQiR19IgxFa/XtlN2qeRIO
ELc0CENhTg4poBxdjO+EKQ2Pvg3attT2QU5wt44XjPQWs38ZZ9RFiE6PB7bXVpOUuP3osxeMi1Aw
frPf8vhcqaRCV+FbCg9LkcudUj7F5bCU/a+xja6RXz0G/TqMsQ1yB1voGdLdIIZ7hL0jAZkyqPJV
qUK39zBAN4cqkBYNsA9PQTHnv+QMJyHROnluLrT2ZjWeI/sQRJgM+7GrYBjsmnBlWvZ5NpGYlIWA
Ubd+n73JHUEhEBsrZCukZJkNnAnNeDVjTrzkibY7H0dQ7T0ZnJJzyt8sVp2pOCbyza9ewualBy83
1Rszv5XXTvmV0UDs2UoC7zKit6NCpCc7HSa6ciXjX5yUCyO9edg5p8lbGokrt+dJR83YuZmXbCS+
MFIDet6XzlFeXydp4BSpvbYj401aeHjIa475dvioSogDEYMAlV1adnA0q01FRHZwM8uedBLysUh1
pURdjAzWZewYfnquBKZauXH1mXOYH8eWW4AxkSKMvWz0K03zj177qcUNt3F+jkEqp82lM8W67eqH
Kvuo2xedKaWVpSd+lKOheslwFSutDvtQHCq9w6lDygqLeSKxkKdkqDSvWI2IIcLxQYBQwEZf8u1y
2+1sMaxFPHzqhr4IungvjO7qVzOVXCCeZubB2FutD3A8GuldGUOw07+GvoRZ4eS1vihrGwQZFrz+
l9AwXvbNNaqIxPDKzRxqbBLsVBDsU7Cx9lLoyLF0FJPbGvFDQxmQNgEnB82RqQ+k2TpPFFjO+Fa/
qIKfrexasa8MqIpB6Gq5/FyBUg/g44Y2MuEhXGtzz7z0AeVho6BjXoB41qZ6KUpS4ds3XUruXvGk
V8seAE4/Om17MP2z7Z9TuLei9Fw7hf/PD1dYkAavojVd4OkhjiHRIW1hODEhV9pAd8RKUlDCVCfP
Qk919HCTVUQwW1A5iMfqlOvouxaRppNg8ao9oulIfLCfWshcRKWsO0s7KTEBC5y+lMratzzC1ZwQ
L7CPNbRA+/4t6sMz2R9U8fZiBO9Yp9mmyGSYnF598wb1yATyzfesvdUW1zrwNobaf1tZth5jZetr
nL9KcY0sbdcZxarDyqxjpeh8cQQbujFLib8DbStMCTOG59KAoOnlGwMULLA7MgBEFoocd5wx5a4u
P9ukY3mRjj0djpyO90rNTkFbunH6myRUlPjsLx2AqGwwdlFD0QmgUWL0qJAJjIqiF0ijYd5MYMML
T3eHDGafvmhYZsbKPAbFxVayrSQCkFu9M4J5yFVyeppbg0/UYvppJFStPfjAZtpwpHfsUjoLcw7p
TQz28uSk+fqDmopzNLa7qLOWsoe4TYhya8TbUU2ehxh7GnNUiI7qtQcgpqIdYCkoNWsfTG2+TDP5
oAwtPup0q9gEmtEly9XyW06h52QkclTmgxDGOmuG52E0Hez1VGjdsSuBtPgv9ZW+ysKb2tuMgFCb
e9Eb76mCVMzg+ZDvLY2+UZlBN1e1nfC/mvtGWgIt9eqnrMP3SfqHwSvleKvHXj0lMZwvWDRT0u+N
DneqsC8di1jDwwhd3fpWeG5lQrc83EcpobNWe5F1zl502SIDJTY8daMZl3pwCjLrFOeH1N+VwRVC
bbHHlZpKmiNGZ94+KmN2mQtr3ZvjslfMs4zmu+5gSesMZ2Yzpd1fC5bzvgQrd5T1L8u/h3IMwNPb
EB1YyHI0986OwmxeJqB71Zi41iTBsbtWBWEHRvKoDgxkdH/6juOJV6TN7OUEIXCl1Bi9EjABaSvp
8TqMGpA5Ku5pBdpEUHJyJBhwYD3S+vc0IeQ5EW4N3i+zM8cIfHeqKwwvSM/4ODzA+UXwHWerNCWv
TBpJtUs2bQKPiNwCq8G8SEyXbxWv3cH0yn08y1MaZTME2aVN/VdszYdOt1EBIrlNaDx1lIUmF7It
LEcg1LFnKapaoCHAAtx++yyHbRvwV6gK7Uxb+NlMZ0jwI26LrqApUFJqR0dqokMWTs9TAQBJ1R2v
SHaq/DSc8KAC2Co3RsjGg8g8lxHTJ/kbQK8qAyzDQ/myOiAKXriHD32x+HBf3cXiC6Dxx/nA34Vb
97A4H8jrTBavr4tX9/Bar/n34ey+ng/n14M7/ytbuN0SONfhoC+Qdrkr2Ptb7PPL8+Hj9xdcvtQt
X91z6fBtabFo1yD7UV6pT9xrnulG3/JTtlEe1XPsSo+W89UsaidbeA/yWvmWMOjV22lZOxjc976+
SN1hD08PbHDzZMvwP+PdtCHk94ifnOwM3muzMt05ZbFxOdfPsZGAs+qH4St1EKIuor20m9Uc6bZt
2ZpIP1urT6jKrcNHzv34SIkV0pP5MGHpE+P3qdxBjWgEZBLb/U5n0X7XP2sEnLpj4v/pF+y+KjcG
dt+aYnmTGwdB4yZf4XX3DtlerPhmDB2LFC5WtqmpJRm3sIkhAM7hmGQ3L/K3AZ81N79GfGAJJY/W
1qWcqLirHibBHFlNERvpaxKtUUU4vgR685wBstBBTg5FvPOyIMdSM+11j8Q+7iMhfwYyv7x2LCby
xP163zKoxET9HE4a8qtxrzMeVQBUtIxIWnX2ryvMN0V7TXt503rkfHZvObzWnjB6qxy2BlBIFft/
QTqakduODMLYQhJopRRlOBPmiOSI9sQwlexXlI0oKAbWV8XQdiQWU3LRMMjWasyBfjgqxHcaTQwR
XXO1YXpLgZ0k+JyTqXV1L90F7UXwGIyIMcqCeqRfAVNjyN0CXfPhgebGAOUcmAMZa9IINy4iFZJo
12BwZsUkysaM4QyuEhu1aQhrUiXFjQVBx79lDfc25UJzju2nz7nqAF7Zddk2hlsoS6e8UPf+aDkj
EryGfkOAX1UL6MVHlRta363Foys3O0MD9BdfLfZnU67WwwTgoPpom+N8ZWnhAtlJnaraVzUucS4E
48aQr/QKLRzEjE3+3UpvEoIY+1Rx+UZvTZEEYzDEqFUcQ0jGqFJWUysTnBgfYYF2Vu/i64I9YkKx
Td0+M7Zt+ERR63iV+kDP2FGYZZI154tlHbGwdumB5OFDQMdGIitD69ZznR8YwWubhSsyoy6qFHNN
tbWSsGlDuRfKt0cfZobMhFbLT9qAMxXKmpZODsgpQbUV9t4Br9uqQ3ppevGDQWZha1BJ98wVaA16
rPeDhLglPjX+J4zAZj1bC6rwxebMXoav9EEWk8pcZOYz+88x8hYdWQkSsDVJYyOqOOADnmI4XvM4
MZ2ZOJLFshsjAoCbAAiGCqGQH0dCNzUsqHN7ZS7nGjojJr5eEtxrrJiR4IfNK7sWgGjcIq8JMWn2
6Uui2UscNWw9gD+oXDWLIYXEylgvwQd0xQddAV7HlWYEAy0/vXusxyua+21V8S5jkGkMgfrpRn4a
nAYSags4FVitngaSTov6lBGICVXBAw6LsqAnCCTXL575kvkfOlBS5WmOhhLHxrhBS2myM//hKx8a
kUEVlL3UgluA0ja928ZTEOHJ6HVnACtgUSSq7U3IYmlT+mXqUSJuM56gCUiuRy+qMbiekGJsAYTF
u0isfHHmQk6nqjsDJckoIWTQsPYviEBArNrxcRBPuomb1X/3YyZNzGBBJNRvQak4dTlvJ9o+Vq4R
O33XbE3wWclzSi8oCVydS4xm9FCob0n8OtJhEU/NBHqDCRjTdxnhWKMdgvhEEA+BnfkhMp6zkT2S
pUGGeA1hw6ORUuVfI9zmkHRKXyEckmxJUxAQ3Csb5I4DY7y5LJ4yNzQnjj2/cuOFTXw95tMMzwid
QH1IY7ja6RGbmMIBrdrm9qwHhu6q7s3M0VD8clcuqBrb/D022Q2q5lmvgL2Yjm+6I32+Sb1ZIv0y
A7SINrInk+Ht4EF/F+sC42LG51yNqOrghZm6tlBSdxruVacjpvyUBixFQ7eUy5TFXaUnjBLZcopg
nsH5PDBwvTzCSzmWd+DW8eoGMWLWcONjezOaq2G+yQPrXhc6GY8rfcSxbEGLg8yZpmXItf9OS6gq
qXEOkoceuEkYxpdJeusq+BMvHRj6wLvaHCiGnlhvo11lmbYkum+BLpkYip0kokVL/kbFFjWznfIs
3c6PiwT0Eh7QCBppykOOpaeUPlZirEI0Jq8N/12MD4MGxkZqllydIX4KQxZQCqypeCqNwMnZAz39
dVbPgHEao3yth/uYdQevOUUpxp9cLLoh3jPfbKMXb552MKrwAjKtAIZgSUWrv9fAeqs0ciIY0K39
wAUIiLSM3rlhB070QQ3Fhm26jk6V91Rld2E4prEPWHCKHAH3JcE/5WcJs1BagB9a+WxxjEibj0nq
1/PHrZLOEzTfo3e0OxTH7OBJDyR5vGNj2xXVhH+3OmvoiITIr017kKdvIk8wV4alurVkz8WxkdGN
LXJraYNlM+LvHFViL0+7qSZeejJO45Q6dXa3ahMejrjyXW5VY0blvISlmZMdsuWesnp8qopHj6jZ
cfhqy9/9pYqObzp+dwrer5haQdcaR0JvlpLyWLWc3sOZ4b2JCvsmUwwH6HnL1Obg1IEvsC46YcGQ
DY++TNtBsh6N7Fhxe41QeYPiSyKXo7Gf8EDsNba2ZDCcllkOFCpc8bhsj+Y8wFAACqLWiViGU7g1
XQ/QCzhUxSDUS4x1jS0oRiZRW2ypzK5yip0MUwsZtBivrYHhMnabsdlY/t7mrkjQO1QN1WZcIvHW
ADHBVoWXoftOBSlHIalV7yqw5fS+owluekurtXFUv3kIRcBOMp1NP/nKx3ArF+OSAO1db1r4YYlZ
M8CAgSXo1HZpCZs/KbEsCkp+y0FpT4+qZ55BXDvGAo7KnPSL9CNifp8o69LoVqTgAITvgCFLC+Ae
W3VUngWwR21j8os3lFC9hYEbPBOwFJD5cP9vpkqlbQKrp9Fvlc9FZ+LV9QAI+7u+4c4fdVek9AZp
3A+Im2llT8iZYxzztfytMqoUJB7WaDwN5TwkyakdgMis9M9G7CRUaXnWPyiqh7IYkyKHo2gECmV1
7Pdmc9IzBB6hPOcuRMpnEdwZD+rhMQU7PhCsPEna3urmqFVvP4Xk2gKoYUrR6AVnzl9Kf9CA9vod
wg6Yh0CNxhS8MxUrn/zal+p1bck7nHB7xJ1TOLkSSsuhfol4OoCzrDT5nsHGlZIQZUmyUjgBFfa4
KY3PUX9B4fAEjy0Pw61R0sSUs8egDs7DPC4O8FL4jyZ+QIxUkiNn8V6Kn2ANHQrpVjGkD4BaVIfI
ojt+yjnvJNkx4+0TU12ZPJlpvdYKViVfQkafcBgfs42gg9tTdAZWszYy3lxFCL22nTtLuWYRBgL/
bGLlluhLjikrQ0lHk4Dnap3pxzG+9wjsrXrETWmt+puSIOGn2NUhFeb1moM9Rn4MXd5r3wItnK8c
x98aIJhX3xMp2pSUGLMdBANJwNPCrTu3HeRE7DpOlzWdXkV9n7qvRil+mQy2y0Q9+nrqKIV4mORd
ga9jdiipVnWgYjTHB6+nUoeKhcnpl9WCI/HhpUwp0rm7jdi1lS5FPpM9zFWfh+R1373JiQ1XI5t7
0ig+eA3VDi5eRG6zpLhamLsKbVuNwkGK9022T7kZJwO1ZHQIku7oNweD3qtV2Q9aeSUJTbZgAK99
0KC6gymBVaeLynsRn1F3byWkIQZAMauQ4mXqY+YfaZHFJlxrfxOnYqPg8Ja72G05kealSpNbN5Y+
uOi+5wgLQ5gdVJ/6bT9430YLXx1H4VCCEQv6bR3bs4N0m+TmYcjQXVjydiZvZmmMNIbHSJTH1hMn
aEocQ/hDa9NmDsXwVAF5YS4x6piAHyr8LuoSib4Rz+fz4O6/pbmOb0hlbhp3jwJlu9flT2qcrMYx
2AZ8JESRzpvqwBglvSQmJIsWonxZcWpvtkoe7XSBVkwu460IPToG9Ys8tDjqtkGS7mQC4jKqPw9o
rm9ejZb4QnDs/XXw2S9ilV5u7srJVVTiMgE5laMOqYmM3DDZ9HmMnmt6TOP0Eqj7etZQsGfFELsK
znYWbZUYGdrUHftqPIx01uRp3bTeLwBsmxxlUhdFJqASSh0LWiHb52qYIGDHSM2UjqQX+R5l/VKp
gudyhnM0jZtvreiq+teZBJFKAyXWDrOtS6SVI3HV4jilpvslD9kqt+NtEHUBP5r0lYGhhz1um8es
3Nf6QFAr/dTkAmgVQ42aIBRcjbSgh+Faq181UH+jREzol9IipRFotcemuYzdMeD5SqPwvWdgbrm5
PtGd7WHUMLF8C3x0SJayF0H8omfc+lLgM7lugZ6rAXKpyHOykS4OZJpFptUnHfgSCpwpLLbI6GjF
VrVTALbwemRnnO3L9FXr7jq+Iu4Ne+B2EDjZYGqJ+MW0im+7jHbySMNuDpZkGzO1B9GGHFuJrcsJ
pRMSbBwrkHxHJLMIC/0GgQc0qcsQAWLkpHbAjaXyAYV9RFhLdx378dk36BMYfccyGDVkphH/13bX
ogHcVIsbVSkAAxZzoWbHaAo+/EwNOEDfS8rh6ZGVWUmmk2IwJqi9cx6pbiOB4Sx+BcOxUtunJFd+
lwqSkdJHi29TEK9ROZ/8Unucb7YO3klY1LfER39Q2KuUwAftMBjg7u2TJuyd2W+aGSqO81dYK1AT
aXUGn5Lf/SH8oEu6HeFpF0J+0Ev5mC29/CYbzCJkf88UClXzd5ubbsvY1CaFxPL2jHDcpH22THre
LTPcLtz3nqAbJ8+yRMj1k70amPxu0mh6QagWfCGUnrC4WnZPt4xhJFL1ZgAjhy4DLIWBYY2nnQwQ
2/NWgfmSR7cyMfB/IKSYFu/MMXsdJV8cs6TnsBCoJadLz30o034XIvmViOky989GFeqUOawGQuCC
0neR2ri1TmEcl68xm2FYTpu+kg6cjRbS6MMcoRPF851yoJoVK353SipvzT0C49EawdrJ3pNp598J
5WOeE5dCfaGDCCm9S4t1GZO7xVsXsy0zvekcqUac8j2ldwXBOAmnsxEyuSz6dRC8FHl0Lob+KolT
nhLXlPiEvQ7kz/DC4TQszfTQQTeUmb0hLFGQjuTKfaih/jN4YU8jM69eKbQPRBF8KWOzLYm/AH/c
jhRz3oBNc6QgE9JxFnZLYA+sSQXz95L6xlo3bjjLFnmJTsiuV2QSX2PCcLySgItGx3AVNgnJAa/T
eIo5tOqoTwzWR4bWiFHWfDi1slG913Lkl43UNT0rZ6z0E58cisRo3HjRtawuvvHuKSuOao6JqDRR
X+Q4cINYXVf6eBEaTVWas+W8IoF8UjrNGXQSPUiSyWr7MWa3LwiYSPvClTXyazTOd09koG9UqTiT
iXMJpvqXH9j/x9mZ7TaObNv2iwiwDZKvaqhetmzJ3Qthp2X2fc+vv4OJC5xMVcLGOU+7sKsyJbGJ
WLHWnGMuQtJFRSWWwvrEYzpD6LNo3WMHR8TC8h21MrFjgLHzc6tXu6ze2uaLolcLP6oWXcgSa6g7
OxoczpG0qcJFzoMDjT7TOBfyDBZEKpUWzKxxeaDFEWynKqOPcycObc4y1l2fSI7tSrM09peJbW88
Dmwyly9XzDvP6pYuQQ0CNpHnIu85aArVIQZwFov6PiQ6Cwx8yJsKvQTafF9vbOmlZ9RqflQRY8r2
RRGjUzDGsLpfATq4UT+FZj7r3FWqYuygmqdFnJJP1L6Z40vE61O6cFOxURvqo50B6huudvwQRBHp
9OS/sgtT6OSEoTKeDKlPpgpeAKcU6BuMzponIa04F+WuQr6U0NYMNhPMPQ2aAxZunm6lN15Fah7l
ql5JCFcM3BUqYta+faBZkeSEz9A4K+J+X8Nh1mkUGcMJx/tCpwQr33oO4RFK1qbiuG9RBTfDYnIq
Si0hquln6L1o6SMdInQrfTbuh/HV1JCmqBgmafBOPlNSWA2bFZO2ZwrziyDWgNGHR+ul9/sNvZ60
XI/QWXp18jgcE4K0tHyRIJ7ulEPu0wnw522JBJhkSM8paaRQZktK/5HpxFOkd98LAVHw/CBTu9FM
yi7dQ3XSGNnFIlevaTIsRU6GvfoxYNYgIIObMlDAh4pNgLq50IfcMeG40GGC0o2Kjc4EpcukZZ7S
VYu2e9QynkMd0VnwFugHsMBziTPgQKkJCE0rwbfZ7pzpqBock/ArRx7Vme2jEhSOhBNFDUzQswR5
ReQx0A/o5YdoOATdtIthsonnkFTnpEW3qoEnoHrUoYR6yHD8LrnPEY1HS9uAjzmtf/qFbvhAl7Qw
RvaXbWkes5BgLxQuA02cBE9rHGZLTlCEvCKEkcGO0pSF3KojhI9Q4KUX4GaL0BWbNt6l+qK2aNSG
65hgQOka8uf05stSF6VGBzS6PEZJcUxTCHE6PX2g1EOK0iUivDq9EnuNjwnQ+cyuHgTntizNftC/
/ih/vFExN0AYRrkboX0L9N+HtNgmkE/sXW7sYPV6MqRq4KlLXyEwcJ9Kq++fJfVfhglU+iatMSSl
inyjvgTp7fdKiC0ARgliEprGNMwYpud3zXHQz4zWAEPvFVaJVWkCSJg15zhZ69Oxaha790gQO8AR
BylFZbvtdv3r99/vN7Dkv4rM//l+N4rMsoGZZevSeLIu/sY7jkQwFgfa4NHaZxy/du97Yxn5B8ro
QLmjZwRHnCyO5lqNVLzbflOsjJAJBYDVX8NFg7n0qpHTxNOtXFLxVvySLsHg6Po1qtcciwrni9FD
/aLOKfCkdYPRe4XmXr5H6pJVm5gy/4X17l24O4mDMZyOgxRt6iOZKheAUZljMIMbGePelwdYOq+C
rqNKFCU1ndYjVJv1r5X9Ewr/n6uBinCZEE1F+w+3SO0ES2QUyCeWMJqY0XP9K9yXG7E175SF+5o/
gynCrOVt2SIIdwif1bP6yWGa9Upfjlu64ovgkRm2Ty9jUXwkXwSmk079/Y38Rw6HoePH+f/f8j8Q
Ihlusqv3tXEQ8qokjLEHR1WYOPGqd1VzauOay3uNFmBWWw8WCQnxNCBJTz2++NLPtyqOrh++0ffX
zZBvPFJj76WopUN4T2yl6kpzADdA+o5oVc0YJmPFpkezjS/mT6/8v945Akksleh62ySZg+X9D0cs
+HqaViJKwUPKy7oiF4wVSg+uyIegLnD0tQpsdrxqHVwOuL9mcPAZWuRS7WDnP5SoejkYme5P32uS
+9++a39+r+mC/fG9htpOAsZL4b6o39MGUQ9GJnoVklwQX8UoIj3V5aot56Z0rzHbygGC4hJQu3jJ
jaqZ3eljSBP2B1LjP52yf36tm92uloycayirh75k0OVfTOi9hBLkyNKNkbk1Jzcgdh6RqbU0ZTo9
hu0PVhNruiP/uTKmYVvgMGVN12+MEqHFcF3XwvzQDIPTfMURYW80Z2kjm3p5sjMqBFrSpSCzM0My
pYl1I3vMcMwPKc22vXqV/XrdCdiEPl2GAEklWqyYbPcxsx5CKmo9vWpCJ8xveMgS0Enwxsq9HZOT
SQgq6kwjII8w+lBMZJztuUEmV4hqJZvh0q7H1743N4aLqS2vvHcD7RstSbrgSbwrDXWbMWBzlZdx
aB+lYHy2VeMadizW7rqwiOuBw+/qsAkEDdHUmpsDdOaEaNMRyKXabWoxODaTzzZSt3mvvQZ5CRkZ
LIjbrSxBgg9x7LlC0raL5h1kLHB9R6MToaIuf/r+jUVK+P19uA3zCTzV16phNA4+HWBilSJGYIF4
QQClpr/QzOXqPiy7jzbsNllM20lyNwq63YjDBcK7X30v4cHCCcdQMH21krMgbknKL1Oz2aCrgJfI
omkfsbfZIOcY2mocoevgPayYxj755HRZk8WOuYsGPI2pjJdYi8rOp2AHWFaksUr7jBmsWa0mt2VB
E7PkzIqsche2E7YTmV28nSbHGoTntPZ3EWDdNCaxxFQYW11lHQiyIAD5k0cOwjfs+fyuHeyZMV6F
yTyDlLPx2NI5isbLED9lCAZ05tS9xlzmozTeXHY/geXV7RCvm3Ctq4BD7KSXo9uI8KMarnRtgNdr
NOJs0snypV+Sx4ldK+4t2OlvZnGiQAqNh4bmdg4sCsvxg900W7lHOo5exUQHv7STFyuQwZvojtSO
K92Uv5DzrCMDwKArLUED+4SppK/EsrS5uk76jSXZMPzOVF0G8umUThqnz4C8Rz/dyR6rbV9Tphmb
bqSYZq6O1mAWDP0hEB++4S5sdGUq+QyoGAapPGo7qv0a/eZATZJZzMTd0ani8VnDnyyE4SiaQMJa
rGOyAnwIB8iAHrUp8YIeuS+ly2boiQvnZW34eziAJXEJeZYko5zBqDXUGCF4bR4omQviR7ScSjti
mAQTTzuwKTFtK6krcMwFGIjKfhEkDc0K+i5JdJXDnoZmv0kTnZSdeGEyZBZBQMvnkqv3bhIshmxv
xdHazoMHr45XcXp0q8Spk88UelIYEtRless2207GQd5dpIMVk70m2grUg0SXNNmlBDuoDqspGVem
KyhV9xYJnz2pYoiHdPXR8j9V5Bhktk4jafGmE5faIZrooGG5yEBtN3EiYjDjjosT6QseHo+gFFef
h/YJQBMpqW+8UsK4o/saNHs0nqO4+jlsz3gOpsO7V1saPS6tIjBowdFmq0jrXWFf0LY2Nhl4nLVl
5a3pDl1KvMRTxDwjK44Scig9f1f0t7gq55U+Qoh7kNVqYUTawsSTO/nf+/6p168a9833d130JJjA
6OUU+REZ7V6RAFCDQ8mORD1ZSDDfonsTlA5dbS2saRw0zHNo4svOhIWGgLntvHxrRqycY/GqavJd
OI36LGT/4TayVa6Z5c51DDDVhYbcXGdLqQv/oaQi0OgTmfmxHdy9ALw/Mg5fVeklUL+kABFjmWx0
e202G38SBAYrv5AdOnADR3lQaTaKHZ/jA8KGygQu/YY+3dYdtXoxVOhjDG0b0t7clPUSJfbUY10V
FYtp1TrVoD+w6/MwdDB3XUfBvuv32dIPXjvJ8bpkXdrVSbdXNjRbzunN14AMJTSONPRKjGFIpdv9
gLBYsEJL6UMkmZi6plG1ukr892mwVKDd0GMYoOAUuyikHeZjEEcFwIA/VV8iXvaMt6Mt6Ugaz2p4
53KyjzONxYgU47peSwlqfHIayso+aYN68Yl1bINwb5BXFarNBpDWsh7puKEJ7vXpCoujkj3hmJ0X
ECYyG9N8TbR4t+c60ex3pBHvTPWuJ9180qmGucxykzqB8D60RCEEaTXgQAQGZffd2hOtg9p6wWy3
b5SFyvBfTQfHcD+MAWtydJ/a5LFgbaqwWLNzzIz+gXlLSJ3bx5wxbQKaUSQNAlfG+BZqPSp2ymdk
8413qBE31EZ96dFWdcD1AhAIkVTwp+MHySJgOHk2JazaDMJ9Pz5Ti9Di245p4KjyrxBf0Yj5xCUS
rfX44MwFqjpBcWgy9DHK5HLhoYkdmvhRMQ3CId2zNLwNyNCsD7rlCqCU9IuEsQ0wNeIECSELXgQx
eWWXbbLS3iXTX+xK9zXBIzXOHr3kqNbHGwFZq2/6s8AENnX9ROzh1yoXQeFvRutgy/XOG8OtlISL
oas2Xg2d1NOYKsq7WJbQkeZrWZF2KqkrWSmcQT0bSFvMEf5rwPcPiZcWNI7D0ziKWflq+njpy8IB
wIOBaim7tFSTcRYgSI+MeG9OI1naU5JA1a9kqIbqWUZ+sBdySehI1QKf8705Hl0QzJUxN2p6uQmG
ypeBIRB5zpMQNcU3gxgrQs+RjME+ZPJq6b96nFMtnq0wSjdKc1+TgpR6tL4gY2jluRfmu0nroF7J
u47xNZZkegY075Ahu6i6fX/Vv0gbeBsgBXvjU0UnrCcVXGNrQ0IOpyUyAQOA7j1qly4m34Tg15LF
RcD334UNmZhoNnrvyxuvUoOz6Mx7PdA1jvsJG3jUNELUGzjPHhuxpc1CeA9cp/u+7t6Uvpzbwxm1
yiScyBgrjDXBi2jzKubJDUt7u+1rVt+GaQayIGASixZM0hQsZJk0BMZlQzcs4VxZINHr7Z0preuQ
mMx8ixhA1tcEc7qChJ85IwifJXeYJ6TVtHOTAF8yV+7DFRHP1C4yTpVX+G3JG1m8LjvjL4/5NieR
nIeT9WpRrMPRySSe+WUZ/PK3jTh0d+1VeSHgVCcd8Et70p/DMzAQvpBoZxVarTnABU9dmmjpysWx
xGrx6dlkwc2sHV2n8d7mP26XQt8o3bqSfxWhw0AhMutNybctMR7Z02xKB9LdGCdvQPZro9TurHVc
HEcD6Sb/WdQh7vdeZJ+kLagFfjFXi/qQ1vY+6+2f7Kn/4mBZ/1P6GzeHNTkPfDsrCuNgwuErOJRG
47aDTRpqW9fe5tGvxPqkcfp9pftPIypRBMIUWKN1od18qq00nkC3Jg5i6tt3myZ6Mfx4IQvyBNC/
sxFPj7oLu8ij1mCPRHJQ6CdNr7HwIzL3XxpppWbVAggN0WaFTHVa4zIc2BaHi57ctS2ZhWa/UdWP
mvN+wMhBjI+6dwFchgJ435AvNtla+UfZoJ+qsiEx5XIfR2qN1v3qGm/2w2+eWk23h6w/f/NNK8pW
XU9K7NY8hedSWwqGVI7y0hLRfqfYM/NRoW/z2tLYS+aBN9PfXeTVc6gccLNXjFbNZK0xkeYZA7J8
ZvhWrNsvopeUYR3oNEZWwQu7UhAdGBnz27a0Z+6r5Iff8C/MJq0NTVFURaaO0Ken6Y8jdJE3mj3I
usAIoC4ziSRRVOu0w6NqXotz17wM2Jfd6/dXbmoR3ly4vz70ppHRaFlh+okhDmNLTiTPgkUGG1Pf
+OH7z/nH6euvz7l5KA2z1QbD1OKjrV17mmfEBzGExDCBU9/6+v6zzH90Z/76sJunIXA7o6gGoR1w
MJUJipLqwQg5dkaP2fg2eGjbiNoioWJnBcOuRjNqDSPhbSPCRp3SCH0qq31ONZMgraWCDDFMqBjt
IlABLYXGg9E+GagYQ84zjMBqqb9XlQ5nfztHme/446YjKRfAvcuJ3maPjVt9QcecoRfTOU2hfOR7
PUwd4QE8QZ2/NxlabprIowQbRvL3cSEfawprCxNgPL745iaxmqVEE1vHA4PIsccI2ynncirDAnef
v6S+QVBJs0ZVvY/UkCoJGk2JDqBs3irCywy29O8v87/acgZdA5vGhq3Tw5ierT8eWIyTOGX1MT5O
yNVutBaooaucFEfOwFH+1edbz2Of4OQoKadJuWJMW3MD7T1DTWzu/OSHh8z8xzKAjMwwVDHlUopb
qhITsrL2gq460cscvZWX78YpaMFJCocqhvOGXSxHlQHRPK0xC61U1H4LGT9e6DB314FMS+ihljF+
0qckQvzPDGJZvqbWGiuvQAUmE8fm4FEgHUAjDO7LQscJtDNaF8FCR3YtLfyBwwg6bmcyZD1KOAfg
j0scajbwdPzaQTsdZqvIBUTAfjfPPnFVcARktaEpwzLt6etB32iIXqQdW2nADNnbchr6/t5p/3pF
YGbYQgWOb9vmTWPMtDm92yNXyt8gWgQ8sbYOxHHsk4cSxYCTn9NPAIdQdufNyjyq9/rGWLZbCuLx
C3nSPrgv3202ZtAAn/TREFmsv/+Cv/fG24VJVVRTFgYDfV3cINe0AWyqLPrqRPBYY5HIhAwUjf3S
Q2/eUowsax2Nh4MuvOUfqqXH3fGXHQpcey6gLyKMYoaFAH8uY5eUFuGdfI9+VHL3keJU7WayH9rZ
MiJJCGWyuW74neO6kba052B/rAiTpxBJ+6VlO7Swpg9vHSLCaerg5fz+x/5rEdZUMaE5dJVEyJvf
yvJrIbuwk32nrNyIhEtkB/HbxET+P3yOrVsKmwyGR+3mc1ibekOT+BzMQdPppT3wWNrd6ftP+ee6
wO9Q6MEZlix+//s/1gU9YjA1tFm0D9XiVaHS0iJ5GQhrQwt4yqLTcXjZrBEDxi0/wJukF7tJsVTQ
7rKrNw0NSJP80KBWpwf65nkSsmHahqANq1Ae/b1YNaUCJ8KI0wdJm5sAOHK4RnCoYPveZc+TDJ45
IDrqV44vibWh4SLyM646FT4GUb0teVbTBItiFZwf1pIfLtk/KkUhW4auaxb/ayvq399OHaCG5gYq
OLPeyhmKJ5S6wVYNV6Le1uGVXbJJf3oa/tURFfSjhWHKU5X6u3n+x31S5F6SWqkPpoyMYWJluwwI
St8xijc5e8oRaHmF+dRkXzabnD3lKox07AbaKeUIz32bYyCWunDjJqfAeBt8XtQcie2GKPLuQ7rn
APL9VfrHjEHoli4rgvGHbdg323rqNRYBn2m0p7UzPUcu2iq5JYF5WVvgHNxNlRy+/8TphfjzoVF4
UoSgAamZmsmE7KY6SmTFyEZN4ehoX5p0XLKldbK66hHQGf+XjzIVw+Rl19HN3zwBVhREroc1e583
K/bRLCKQ7gLHmVv//W/6/aVvfxQrjaIbgjdBN2/eBMEpldg1flTtvXPqM40HWTySSIJKH4Vk8KCI
DED5D/fudomjpOX6Ud3KsjFtOjdLTxJKMgEpRbqfHqswBa24AmCK0v9/fRmnz9FMBpoau8btYE4L
Q4OkX3K6UQGwmsqoUE1aoTTUPXn44Tf9p2KffpRgNMmqzT9pYip6/3iBatXq6rgS2TmZEbN6eED8
OaM/vgtX398y9bau+f1BwpJlS8atY/2eMf3xQS7k8z6Sc++osOkOpbLKcqj2XuoktvtLEPCWZV8t
8hvs+WVrbiKJsJuBsG1kB8ElNg5Ef6WosVWPuIP6xYrhhTcEIDQ/3eXbKv/2e968oa0aDKEl68Ge
GDY2Yc1Ax7FFdQHnDwTO9xflP+oHPoyLTrE3vTE6A5K/r35j134Rl1G01yc25YUbTjAq4W8g5g3W
adJ+CDNV+hPyaa8rwNH98Kj9xuz+/SKpKuHnOvIHhTpYvXmRMlQsdmS4w3m802ba3Ys5e3OU2Wbj
caoMVvRFnHj3HGye96/H+fzx8fMUrkC/Ln+KU9FutzYuhKkZPBlMMtnYfqfC/fF01GM1mDV28X2C
1JaFCuiRHq9F8p5Vb9M27xFeijoqQJ3kntvuTWq+6KQyuam6gxqcOI5NWRQdaU6AFmI24sh7U8Ho
loe8vLAnSKq6VGTxe7YVpYeJLA+afkqk+N/f0b9+yM0FNfo+TCRZxV50CNuZ/uWCbiSyPVr5pOe9
oKNQbYYMDkdwiuvvP1u93YF/X0TWX1uTDYCstxfRtD1tHMmQ3qf90ffkeSC/Ab1ZeihfQ7Q8kDpV
KhnTtJxJ7D8pDEyPHoIMMW2miOeJYF+MwpFxg7rN1//hy1m4A3Tb4BYbt60BTe06XPf5cH56eqGt
NrvjMXuw56tltzge5dl8/UMJ9/vR/fvRpgEBVU+nSDToIt2sbL6aG3CTvJAMKp4KbaGAwSmU0wTU
GiEe9BBOKNOwU9Jrr4hvuI7aU55gZK8uWXeKm7HGe7odQKrgoPKP6HcXsbmzmUEM0ETA9/xQ2f73
FdBkoNoG0UGmaqu3PS+5TFJAi028V6oTm7RubSgkv78J5rTZ31wTTrqGQVmr2zKxTH+vN8KQ2jwe
BNgs8BqckWx0DS2zFKi9AkGtaZ66wDqHPULsqt8Yvr2VEaAAKejKKZMywNUIO83kBRIXxt4PtgEq
Rr1DERGX1wk0PxC2YV4rJVu7Fg7F5ISePYSWnTYAn+FYHQYmBnSqOyzSVYx+QLrPUcGo+rWNtrzO
Ux5HwIilkM0tVotFiAlksixUJic0aE+tZC46gfaNg0Xdyl8SVI5IP+XDZEYa57nnzYaP2A5hvI1M
4EFIAA6aCkIk1TV2rfynFfS/5dWk6dEsDcAN59Dbp0zv205qSooCaMwF54Dw8PthumvdH8KAFM2e
7s7t3dN5rxHNaNNSebO2jAXdb5XkPALTHyNSDI3Bpe+jcUUTmaZAw5SdAIrEJZt1xHXl//IJ9hEI
erPsWPR0FPthsozMPVD0kw24YHpusQowtn3IPG+fK8Y61EA2tF+tT89RxelGXkkF5deWGPZNVHTt
c2rMGIV4lmmw2XG2D5jQ5QWDjKT8nAKFNInbXTbbXuqxilmSRpAJSdKWh7r2qLkHrXgdsE2RqxbT
344Ae1t2sWEeMyvlJwXzaCnZC5Xj3aDRK4zRlsjFpggDp9Fwv2Kat48+MCT0U4pH5zawAlxqkLjL
cs4jOvDqWicUVoDYcfCMA6QnHiFxZ9jxp1GcOxOsPSQcS+IolCfpQWSculMuYXuXJubK8KjN0XwS
cV5h4rbI4a2x0fC9k4Y04BIuFajtEUgbp78UJSxH/4MWr4YoX0p1tYq4YFPMjDkF7GhYq4JTiq0m
xq8aS+46sfs75EWWDlcGq0kF54nhwPSHbbJm1PGq1POp75TGywA3s040SV1f3AKCJYMQY4IBZ+9t
bZCBZc0rEI2xFzgl9O+UN5ER6pSrbh1AdRI/RONP4JuLC444UJuThwF7gYvpX7/EOjZSw9tEjPa0
+Lnwu0sVp1Nai+ATieIrenKPXcfSpHNZ6gcdZFs1aoeCQKfuLPuvgbVN/Psx2KbZvsP65a1s771T
DxkWeMbj7p3Y1vLR80+9ezfad1zxmdq9NagfQtxZCSaQmPdkBHkyPaOqRipUc+ps8+ynlxp9fPI+
BfQEpynLqOEMa1VvH1pkPXjlsJhg3kO2/M2s5gmyIdTEjGkqcquC9o1aZ6n3B50IICl8BeYc90fd
ePsdrySuUnss3mJeibit+EsSR4LNAbk8sIZ5r40OaQdclxSXGE7pooaBhzrAeo6KD4/pUOm+ReGz
NO6CHrHeYwuxRDexUZGtleYzOA/IJjpyOep3rdz2GiTWh3F8lAbkM565ltT6BffdhlSp+yrdqty5
xN9W9WWKmzLwlwHac7x4ODd6v+mKX3T8OLChEE8+feOLKqeBulBAzjYLBmenuigY7eIOExJkFsJH
LVQiuJsGi6dBLVfqJ46jS4oLMTYnhn68kZONHAbrNCS6IAmfIgDZfA9U0pObD5bZs4fuY8hWFTCH
BJeM/yRXD6DlKMCsfoUOPWGWVaJ0ik3yn2G9B/K8yAkYzLdR8OTjlvBZgwVKH4V6HhkYsN/llDCF
SCdYlDaSF+/dNF51u54rWrnSlGKeD9eKtb6vFq11p9Bn1cpmXVngeAJuwm8ZkRrUJwO3xrSEFaLd
kgzvCJtpNxLOrs0XcYwLexxQ4JpcrNBpmXXWsB3swGIrqFYmvajJo9SGuBqA1yD9bnk3SgoBXtw2
YaPZ+gkz8uEqdWvXVJZkE2DfVRZdBWYRFWyhhjO1ngK0MOjSkSvqYwGcyusNR+Q5Th6LWe0vOwb+
ovQ4Yzm2Eaqr6Y4gRQGnCk4+n+QRtD049S8QQFvlvukTZv4Cwx0rq70hjyyRnsr8JVHWQwxn4CiG
V9n7autDjfGRAwHAocFlzbG2bXtsYTqMw9IMXuEctAoDLEIzPDr9frkplCcSZ5r3ya6tqvtlThyU
I3rcn63O4JLRAZb30Kt/Wz0TK9pltr3wQtID0sLJ8aCl1bNZ+5s4749ivEw3hGWFRivmIwRHer7u
Tc0J1GyJw1xuGRkzRuCdrD0evpoxFbhyFW1LrR4VwE5KQH44cbssZ4M+oVjOav3QG5jehuOopw+J
ThDWFL4r4NRD70oMbdXGDYvre4KAQn+OWzQS0hcD6YLn07DaX7030dWybQBILHnVGZmNxA2KcpbZ
jy6UPBlISjV6SwoVwqSi8Oj1p8on3Q2m0fQtQ1rV06kiZQC+keWDMhQHuwI1Xxw79sMuQSYEYY7w
gFD9UtOvijFI1Dh1Cw+dQKfJLxceOXlYKh75azQFZJXwJV0mkiP1VOi4yVeop5tS2saMTQEw7lqI
BtZk88NvwE7VJyZG5LsSz2OtkejTJRy/FBegojrOpQLBGhrDIDVnfpSuBwudSXgMmcRUpooq95Ry
GlYqa9UU3a7ziLCLpHM7qnBPGXUTV8JQucX+EYbKetJHgHSHUBK+ovedk0Uzz0wkkPioYnPLqAHB
ggtNofWZ5TpuVDLZV+eWWsGVPk9vgaXoKyVPZuUphI9Y1uqio3ul+giXDGwKVyGutlI6gnE2OcNG
9QY6ii0ywKIKL0B+6sv7em4WD15HLMFFTi4WMASlb2f5NI5tcO/zXEoFpm/RzHX8mob3FTPejZrn
oL/XiF7BCeOPZ+G9sdcPGRlF4tUQ9yN5XTxfcvko+mvLmMLoMHcdhsCRo7OM5VdW730aQRHKTpA9
qQALwP8Jd4MiM2LXKMOria5j0HjFmvvKqtjT/BNuBBD16kyqC2cQ2SECCtJyeitq80lJKkBVw1xO
EOsRuZbSCdJVmI72ZyE9Z43KzmqsoFrFHbsF3gHOspa6quInazJQdVthwpv0iRFnSbbHfGWy8Arl
7Lt3khltZOnZWnW+P5cHKu2au49sNgZCveqtlUodgHvfrrhA9bDMlHOMjK0pHzrLey6xqKBw3Q/1
/WBJRHC7DIqLpaQ/BhHO/q5dtogwStZvH3d5rSpbCvwJQbvWe5mZoU0eg0yMSTtTxsfa/hLKRdKO
aQ+SbBx2aV9sPKxbuf6lj5fRQNYQPXUWYTAYYSbej9fhDZ1VOo4hnBJecfEQQmPhZm/vJ5UGFbtb
mEvhfaZTSfRmkk0yrmOMWCmy/HxLRtrSYMBuURh0xZdXwXucTuiczYy1peTzFPWGrrSUO6hzFKed
EIhD+kiXkf+2CxU0u7yUKVnFk3Z8Mo7excOTN5xlD52iuyuHaNFzzPWGLYVFU8kLKZnu+rzoUI+i
IcyxCrGXe9ZXH5xr/RADKjYJiOsNxqxY/fX8oYAx1O8AVDyn1lWpkEnyZ8f6sex6yP/r0In4JS7m
rZgdFbHdiDJEhoOQx+Em8+Ktm1gPLloUfDepvS8QYyphvUzr5CupIFvwRVV8ayE2BQ13mxryShNC
oUzZ3WO2GfKKjDA0GKFJXjE5nKzDmi8d6kZ9013YPHkNEQ4OjfoWxABwqKG1ZjdJ+ek0q+1zN5Bw
VCAFi6SrrfOYwx0tgEfU+PAqSVmsPOE7ForbtH3SMndhGPV9ltqOpRQzBaSRwVuRhb+smlfv1dTN
OYdJlHcxnJ/oXLCDqBJqaawzuiYt/fZY8r0Tc90W99WmzI6JdrTcdciZmmKCGbNx1YfnuNgjCDfr
h4AqpaTb5Xv9QtGRKgl31uJl9AfM3QbHPxvn1tXDlqUF14p8eYiOJIw4IXyFnrzHMLe2OA2WfcZo
kx4LMkdPRaI15O8hKYeSihxTuPddbayFzw3HEVOMJHOa66LcNOVGGzd9Os6NiPMuDk6JLUICUebL
7HFwB5Hu2uJeV8vlWMUHYyuQ96lPLdaazDRXckWIL7KRUk3RDw2OCWrRQk42kodb29KT/khHZNYP
mxhdh9LlR79SqXm98CK0+9it9jAn517gLdqmmrUwyDw/B3xtHY36qdUyonCJzkjQTFsoXIx2m3Os
oO5ZNoCdKiN2ejNehE8yiaBlBe/fqp0aV1ujo5w3POYKBIeSxiB/VouIgPhg3OhSebFYgHo9xebY
omF8LzGr1lwV2VxDImKkxGra2nep2eJsk7GDKpib6+g3jRBRIXAMNECNRTydiq0/FPhmwdO37axx
rzWKS7oMvMjGDGYIZ8hmxZMwcOFdBp1qp2OEIxK51ZYJXMIUkLfeET0qRSQfl4h0CigF0jbLYaul
I2fK3qnCfpcp2jawpEPVEL49ajtZ+3QBP0ixsmo1i1PqY9+/+c1HKVBL6NRHzaRBBbJMX3V8BmuH
G6mzoM6grCswCNSgX4pTU/MF3Y3c7KjmfahZg3u2xTGSn31EFijFgtheFuan1r+yhSHSRnKLSUy/
BvKx14qlH5P5wsv4pcnJXRl3X5o9HgkL8YDN481tAHY1KEqfLX/FaIdOpAVLzkClHtifbdIuCmbw
o/ki8Vfh30/C9tSYvxKdddd8SMWxTj/i7LmkSpeubgo02L2OcO286I490EYJrbMdpgx3dcxbI0nI
IYVxC1zyWGf+yjXJSVHSVa60mJuw1AUm5yGcjE03NQIN6YL5bRvCiRlj7cyFd0YVQgPSjsSVnCZ2
4p7QIAQfMmseP4XRyCI1IifBaRZQ3mc48qO6WPg9eIimpmR7JCMZXI0J+iz+TND+qeQeheE1LSfz
8C6JL1F2kJS3lgrNE2LZNi6DqX7jZdZmwKWVubPGeHLbfmUh7Ww+puEuplebEt4mgKD7yKBd0Rcj
FME0HidAR4QcW7IAX5QFVNN40wBtKEjLlqSlSmEsjztNsnjjkRRaCmrAdpnBsbETg3TDet6hnLGl
q2cgx0zejW4LooyIIl4bwm7iV+tJnMTBfoRIC/09X6D6GmmxqM85rnF2JOKWwW2ES/M+GrmNS9V3
fOOjN2xqGnvev3gP5abeZ7SiXqohRcz4pYIH56HUh42hPkW8r5mSoT48WeUvnx4BXSSXXk6r5EuS
RTdjvNM4UhXsv1XEMc9zTDiBWfnYu+vU87D+afO+cnFS6WBYj2V/qHti/f4fZ+fVGzfWZdFfRIA5
vFbOQaVg6YWQbYk5Z/76WdeDmc8qF1SYQT90A+5uVrHIe+85Z++1n6uezKtOf0GmW4LarrEsGupv
DdWGgpm5UpETEAwfUOt7PU9G9Ub0xSyvqifR73F6YgdrvgNuE74UqB+qf0sIV+WfOmWzy+HCaAyY
ZNYilp25Da7EwJEEU6f3L24Fz9r6HEz+xnaUYroeuabnotHwX4f0OZLoClE91QiXs/RDplJwrXw3
yOEmeNd4aRMyiCPwNgGkqKhiaawtqJAOYmyOlNVnlT2HLiU/2D87J6aBtTRXUb+D4/KCqcH9oUPW
G4fS+6itU5Gca+SkPQ9Pkf0YtYvkfGg0rupHF5JA0j0PaD9KRM1IsDn7s8i+G+67614qBsmQRCLa
Sc9Z9iL+bfcwdL91Gr/lPQmbeqsxSwY2GiSEP5pqXGlZKvIt0l7LzQOtOr/ay6VzOrYOZNMcqgsO
j+zASISBqjO+t6zaSv9ESC9ldgZYuJ/zPq7xoHXmnX7xP94zMe3k46AdR2IjtJhf+8VGoOR+a2Th
TiccNJgnsfPuklXd9to6p6tOtNrUavayksKoLOY1YW46wIzvm9aiq3nd9WQ6aci2oaGmMa5mZGbu
mh3dUBy5KPeFUcOe1go2m3uptTeGynxZ3XB0HbAfA96rC6F+d5VKL2nA1xwjMcPwZlBA5hum84zh
PMSh5hst7e+/3q0G8l9X1a4kk00eEJesJvGOGptuTFpNyR1iaH437/LWhWyF8AaNBrKYw379LXVS
rHIt7+JdDdIr2Oe4QsJ5UO1T/86o5x/xjHhq/r7S1Y1MWrLOSl3JHr3Pag4yZydPf9LHmqZbbz8u
sUwHkydOz3fmJzeGqXwzZtmOzACFSYp4x/6aIcp5l6tFqYY7EdILobRWrBkRP7S7TZJs3hhNrTIi
5jKnZoKcLskVFU63Ojh8/4PeGKmLO6yihmeiLhQKXz9HzpEo0WstIGYIJg5T3I98VQWHAXU5LV57
bVd3vvmtXxb5m+VYjoNo6fot9YYuyClveXDTsxAuDqXQ6okxHnHo338541p0J35bVMqMjxitKcb1
Tc4sJ/RNwyRDiT3VnAtxgtwEC8N5gjybpvBKuNvkp1D4BqCyEsrhhC6JiK4pxjnzZs59jCPpwZHS
lDOGlY1X3z+IygcqtVDo8NE1UNuFPzeUEazcZ4p2lRdCAKmaDjAZXA1YrgkVYcaxgMhuzRdOkWJh
kGEvSWslno/kDMG2HkiqYIvcyGQZaziKa+UzKsz55ft7cusHV2V0NqjekMD9M7weLDPrFV/NHrvp
MZz5i3bywixi5t77mW+shKpsEWsphuTaP4JHr6nchsO1vzPyM5VvqpJvTttfaz9LWXtI/Etlncbo
vSOMFO6OrC1dfBGihE82dbukTAWRoiyT7j2DABA66grfCHCZcaVr5QIW/aEOOLELWBbVXP1skxUQ
ngSF0sXDFfcnV6ZjiseZaM1VzAmGdZG7H+oyDqWP1CJ/qYQO6C/LwCZP7U0n56fUHgeYiB6J1IWS
QMSUH1jYNK3elnTaaylbsff6JoAVYKzCBy7HzcmN9IVhvFq9c8bZtOIEhPeieLDgC4xPoWrs2yjZ
OAScx4DUU7e9M2kTC+HVhqPKNl59VjFN1a4lhmGZMxB2xkgslJKxrgGDC4uovQb5mNFov/P03Jjq
fbnc1bps1WaV2q2e7GRI+Yw/WqAK9MFopbzwiwbWgu7hmBOTcmdfvbXfCbEF83HkAjrf9es6FUdK
AtXdCHaK9cTMmZExnV+QxaAQqgvkRA4ZdbAhqPX7L3zr9pK+gmfdUYW++Wp3iNLRsSpJ+6PgBLdI
w8a/2I+tv78rE7uxLnJgEJoD23RU5IFfv2BQ5Io5aCzESEfkcTpwqTFjy4Ogck/+qt76FYWojwMK
slHu59drNRQ0suajzSwG6q85YYUcrquCTAoLCuTSBlvUzuEJm9qcXUCY8LAaGcMyweZUnbEaB/WE
gSlQ3v/H3bY4POmo5AgeutqMjKSvo6LlHhiOM2WoI/h0TbdsIAHjMOz09feXu3XLOarBUnFkbv21
JlvL9FAmXezPLQ8IDyDlN94oxmwMn7+/0K2jqYrQWNM1MBLi5Hx1wwOqbyMdzAPSKXLVdXPCBuQk
Qgqk03bETtx28xq1N3Ezk0Sdf3/5W9+T1GNVMbi1lqOIpfqvs0arSQja6Nvs6gp+IJaJJfRL1EbS
PSWyeEavF6O/L3T1+yVKbtaN3qLpaZbA3FGk9SJ/Z65ZM6V+6+5BMP4ccv+5nniIubEyf119MU/v
41IvEo/84jmp4BbVdTlSlIcMFU1CkgowttasoQdiEIatH4AuRWAnbGyeSazsCc3RFgb59ZJ6MBkW
cdQr6cza3k5q6NvHz15z0LJmzuDizjp680b99cGvblRYZBXZx1ok5Mec6TjA2zlrKSCoPYeH5N6Z
S79RsbFF/OdGXS3bke56acM4dSeyJRCknwdKVQs0Dxi0pR2t3CZYmbXPw9k+DPO8Tw9EnxzKLpkF
GDa68KNPcvGLYhCYBtLAwAVo1atOf9hC82KQuukq4Z5ttDFrcplBwuLmSKQnnaa4FfvnCIz8yFrt
pU+KWR2q0TkIdqjn3TtX37yxqsp5Gm2S0N1/fdRVWypsz0nCHVoxWv28ZZRE7XMjvavNKb5zvrz5
WlNw/u/VrhRKftTIiunLIfr+JdMUC1glZ8egw90GyWoqWS3d8WUGja+PxBDwDk3oH0E551ukVw5y
aZWtEZH212+rBF2ilrYZ7AJi3kgrpPJrCDXsN1I4TH1st13b0QUFsyfni5ajQaOSMnNymPI59OsP
Uv0zsz9gnpaIa+iwsRloC5onc5uDucVw0S/xUaE2MIt7ArKbG7rOcqTJJuogzbza0KMEO4wru9CP
miljezQSqfZUAJD0liavADM7TCD98vuV8Nbj8fdFr9bhOsiAqgduskNbRxWA96NnQUQ5l/AuNOZb
TlPm+yua/+61hu3w07BIoZZjA/j6GyVtOCDnN6Idyi8kP6F1Bh5s0DKziU1VMnRYrdAw8aRGvEpZ
tNKYTlNu6CFACzqhhmqBdw+2KbtzfsLSjkP5SWLmgxi/ZsxvCfRtvaRJy9y4oUeM0qIjDLDMPww8
7jaTW8I2iNbESkoXueqWJijNNsQC1T3JzLqB+KFNIqsjWlXdpyOPwDOeObumAFN7aKhBc5aDn6kP
Ouc9M8Ai6uFRa1dxGt/5cdR/AGKKLO4VZSGFIect/ernkVUIjrqSxgdhYvFJEiu0/ikJapJynUWk
J0wqpbO4N8EH8sRZpxtHRSnWhNdsUvjR/squcCoPtAUlcwfBuMX8ZakUWWQX9Ha1jL0Hs3gOxieL
W6C0y0w5D6p0UEuX0QIjb48McPDkmQnoVUz35M+yJhHSlM5EiE5Zq/HmHyxhdI7is5Bq6cwZk0j6
HSHSUj1UgvapC5/zdsFIEUBiqL6LErcMPCFlYNCZTx2x9yv1FmUiRg81+AX98OCYUKPGjzQPgPNm
jJ8hq5ivXS9Pq3zhBOl2yCwyNQEwAjERE81M7GfUneLfHuUX3ZMWiKTAS7LkkcGHFiUww2kC1l+D
vhxG6jKXC1LBBlg6YKxsnRi9As8TtvuzIFk55bkbjjqN6eRg6gGCMoIvH5QwnOJWSsZfXfPL9kgv
aDcerAOLMz57FOHOLbpUtAmK+qTI7xTSNg8jhpK5Fb6nnG5GimdOlgE6OUHlscxVCmpUqCG7pZQa
6zxM50KQECrJKW5WZuMs1b6bCQ2VhII95n8Wpitx62Juo4lpNNEsQl+WjcyrEm4Jm5vUfbrJ2K4L
WiQSfbaB37lxnalClmlj06VuNAi/tMxzRyaNCu1XzoySTkdThX+e76oB15XEK3qSVWvtB+QzNGbo
1cvRsYTnq4QK5SDMgrL+JaXxVGb6P5E8fVcXKqdlcrg179Aa8IfDiFCOJxHdwgg0bpu5av3uIA3U
cbhrc21ns8h4ozkPadQKgZGfdyvRCgBOIFRPnUI+APEuYfreMBHVWnNVQz/KnOCHJ1Dkdg8aZdjH
6viTeeXqtUu9fWYLFhAEAbrmIJThLsLrCVsxwQYmSwjjCsUKalMfTgkSPrRSNYVFahccgDwkrzE2
XKBDKqmJ4SanjmuVNw21JRSktclEhMatxPSjNZNNmRcuuADEUnCqdGljqRtH3fDPXrORWLpY6AED
mATHtdPSYnPvP+HIEQn75Cg14a2IttwVwsZJTpVfKvTVU+abrzhiinrr9tjjW5+uLT17QrXnmv2p
N++tdDZkaZ5Z9en7ZflG/w0Dlmraon8t/na11OSamTmcE7OdMqofZdWsdKIiXe4k+YEnLT0bNH1U
/yDR+1e6qpy5UfWIDanSnr7/IP/uSAYQL030wmAHoKb+uj2kpeWGnebFlzIg/Wvi8h6gVpqMe++o
53cW2Bt7LhfDJ2gL675t/Nmr/ioElLIZnAAEykX71TDxmRgPHYwq0n3JMZ6Yh/H1++/2jweQ9dzh
2KmzrGuOTZfz65cDqWEnuqaN5/ZkOAvO6Oh+J6a1QLrA4GORHgECmNIvE75PPK/nTr9KLtKsefE/
nOCEqg2fzZ1S6Ea7l4+kon3G12OoeEC/fiSj8HyDPmd0UeH36b/tDbB4iQn/1NqDH0Z5W064/fkw
l3/YaNUWlBHf35Q/NpmvRYvo2qPstBFHU5BdncUV1wjhs5WIvKhEzlqDTJC+F+0hhtgTFDdQFAhH
DCFM7QjQiKvZvkKcMiz73y3/irpTdgHzxJeif0zMaYeFmvpx4TXTWN3U0YtR/vLGlwRkavYJ7FNd
djvsUiemVEm6KLrFYG/Y3JxgifI6DX9+/93+SPKvvxt3VZZlVUcSfr2BezmeT6dJ450bz/+IVKcF
MRElySCsJJOGSlteoR0gH+X7C4u35LvrXh+yYtcgv1qlC1ZtUNGy2TAuQKdflPdeoXtXEn/+1ytE
TLU9dIWbHBzvQezlsHZwj+5FUFvVkItIk1fyCqJ/0XGTJWOUC985ZTxsQ5vMjBZJG8Do77/8jXaO
cGfKlmjkC3/c1VrWWqoS+3ExPG7r2X6/qCaPy3qyjCe7+WFzWZ2397oZ/zbFxPXomtAYo+n45xj3
1z2IaqN1XeLUHqPJj30xeVw/rPXJ8nDYrLjY99/t1vJoYmsWJ2fVNhXx539fiu5I4IGtPyTJMqKk
w/BjzAJrnpRnEzbAvbHaDYsZwzQuCF7XUmjZXF3PQ9EI7ryyD4zVzFi+WCLIcyp4zH2z4UEGhYVF
eVGVq3xcxzpcveegOUbGZQifHRrVFtStCNm37p+GaDEk0x5Gz3Cx63MEnSvn2BZK6RNzOWH74pB9
t414q94ARSO6wTJtRO3ad5HlemiVXpUeqipZi9mHzHihV/p5JdvHklkaEbycQhL8RM4ckNK+EWkw
FBKRqIRUeXk2kndhMo5rBlLnpHrTLe2kW8Yy/DkYJB+i8VRGB6ITzCRdh+GE+KMPsZZaT3Gvz5L+
BaQYsbIfGllcFnyNkUo/H+VlAG8LHZ+QXFt5NOvKfYuCinNHMLDkZd6PIJXA/9uLLOpnXr+HkbZL
FSIhfHk6lP1bxKG9pJB1azS0UPnvWVm1W881FB+eMtnEpG1etZM0NbOCVEWaECjnjt9HH6VNF8fn
GmE7B+Oufc9j46logd1SMBkGlKtQBhr2OVZIpgpSovxHSjG5Cp8l97UvXk19k6IHqFrWCQSDOSi2
wMtXxCDuRF0g2taEi4ycVIXG28/NJyYJIVUCX6+/24S8UYnyZPzn610tXYZDXkLqROCjkUmvLfun
nGz8Yo5jFM9Y2D7EKJfNaRzNvn+Fbx61kLgzYnS4tbTRv77DNTZ7rx5qzDeE9RFa7dElFBrxhHj3
xP0ES+vAorOtfkYyNqSPlKn5Se7urVr/9sBYs2BvMJOSdZbmq3036+08ikIr3rXZxImnbklT6w1C
Ammb/XNgU+1BMB7u7Re3bvrfV71aUJQgswpJ792H8WIhE98l7+5zeOH1I6hRX3i/vDvA+Ru+Sr6m
bmgadANNjIW+3m0v8RtJL5iv6upZ7R4QGYn3xyecGPBCKQH0DFetCelxKeO9GL3HQqeWYsxZ4ZLh
xE+s83TwlyGF1vfPwc3ToKUzENTF4qpbV7cipIA17ciJyJ96c8OXUjpmyrE2l127RiQYDTOTsQLN
iqHb64/jeE6zRSM8UidSD2rrh4YSDOHjTMK14aCPvXcy/NeQKvY0uuQ8HTIz46uToZ825CeUOinZ
NWkGxBNkFTXXbkhWeOcb7qFGQxi63fd3RRFHk+ujC9gOC1c1E3HtGqGTt0WdZKXnQs5fhYjkAbc7
K1FT1xCCyfvdS8kWeS8AUGxWvD33fd3iFP7PJ7BU3YSEQjdJv1oX+jhQJDmnQ1XDsCclOrXe4qhe
VzE1nbHPcZ4IhZaJetpKEVgmOKiiOzf/1srLZEITiiKVd/OqUPBUyVfK2kINwRLYEu4ylyTlZJdn
iR2TwuL/c9Phb4BjoBTAE3l1PT+KLaicbXSQO3sW0tDppGEVYRJJwYYqRE3n8SoJni1f3nVR95w0
wy6F69e3NUEh5ztPwJ9DzPUPALgUHBezVfpfVy+GOZDAAk/RPOQ4k6Q2eOmUaDGSXGP/YVoi3iOt
IaDFgWATa1GuHSwb0zgGHXpYdl2dyhLmi2avQq98rVztpfbbswoPlSSsXY428LORh7WPpsM0DFIX
owUWiAmnVrEJqfJnXxcrFeMMO4HEyFjTUWaihusKeZ1qz6Kngl6WDTAugWNJziZFUksZRa4z5iBS
sNMY9GdybpvnDo+goT/Jfo7yC2Ni07erajyP/oMOYUVaq7jeoHNJwZ4cpLPSkczKvtg2mC4M+cnk
oJBp2DyMmSulH6U2PtpkvHtxvZDXwjGWCedXhqGqdhZZWW6GotwgCoTsVDjuBaJzRIdFQwedDeix
BQGrbHs+BMJPLZ7TyxhIChSdF3b0l2SgEcKogih0tvQpAWxuYBzoNBJHT6KmmS5agnQ7TVknhOF5
rTkVyrWucreQjldFKq/cSZW7rKhx8ePOI3HrlRRFItNJ1QBPclXPQJm0i1B0BfzHdscPP7UeInMV
Pk/xB2BiJiaonn5/yVtvoMM6xCqkKDZEnK/bBmlgXRN6QbzjnMvIhAYz3Q8jXZKnBvz4zsVu1omC
nGDyqms6yqOvV+P4ZzdDGviX8Ufw2ZPixLGQqLl4RsD3gUAU5LnxnXv6Zxj49S1jfo+EAGke53v9
+nSXjkrojjKpyiNTUHdu21MFdqs39d6xKUZv5luEoemI3jq8ZE9mOMPyGf8Mf1Yi39sk7uqs0Zk8
VfpUe2JIi5o5xZNy8o6EoWiv6oN+b7r551x0/YGZFdtUJGJIf31g6V3SBjGGxReE1xPrBXdBsNQn
yEzm0rkioGkmT6TfJPJ0d84sf2zg/1yYVpRNeCUMJ+Pq6dOiKqpqs9DONIPfERYme7MDyUQXfmZx
Ut8F9BtE3uiMQD8RgbKViqP+lB/JrgDgWoK65WCxefUfyOZF2Zb/hOOKivhlWBnaxN97l3DVwYhT
JtWx4SsEBaqCyazZWjmngP/7o2byfDmi1aIoKrKzr48aQjQCXSGtX7opI9559xaxIhBcZV+Up3Cf
6QtLvrO7/PsqcUU2FgowCleu/fWKTgfIIW2AspBJxkCAI3bU4506Kf7GuofZN+5c7E/L768CucTa
I3cMag9NWT+B4sEUnKB7+gDfjFUuneX4IiAoaAUkgjdxvtOw46CqKul6DzllnDjYeGQXSOe062ZM
SNQIKHTgTjW2AIdApCRaio6G3tJLHst66hoqlhlmIbS9f8WorTObsUmfzUzioBVX2hZDZKDCArse
16duNFYSPRISB0X1Wyjv3bC3g9UIiy8vPZTz2lyt8ExH8YKgivUAF7C1tDWuD4zQ369xN5adL7/M
NYCLcrPQhl5LD8hX64BXPO+2TNMM66xQJMOtkbBJBtYswBOVwN26c3mTH/76vRIqIpOTlo0a5Oq9
qsPYtTpD8S7ykhjhduaue+TQu2R2AWH0Fh3JJ3sx58ad+uveVcWf//WE2E01uC3ZpDtZxvdGBd8k
sGfe7p9j/j1Ac3c1WkJ0hFi2ZFEK/XWhwDRUL4ZScKDywCGcGthPnrLsvVT2+i4n+LgM7imZbkzg
v15T+3rNKg7VXuo090E+MxIq3jHGXdxXXKicBXC4vsT78fT9r6j/W9GBuqI3BICId9y2r7ptDCjN
Rg6agZpkqWhwLS6NugmNj7glr1UjaUmbYahhopKz6skzzlZOtlGGGVqTWl/UvGNM36RTEC/U9FEu
fiT2sjQWrXaO06XW/MyVVVHtK4WGwkT+GS8Naz7CRmyiej6+mvIUv392DyP1RyV4/WT+/Z2unswG
Lgd7Zz6emTP57QQrhX9KmBUew1MaCC5x+fpjnFXhWv5s1/Bn+gkvcThzceuly5EJFJE4OJGnTv78
muZb3C3jlBy9X6SZVO6s297FB4Ex45f99yM78ExAQcnsU19/eTPvi74fhlG00UmJWHtANIjg2/pP
NXmd8szOnxX7V4LDqBCmSj7zesDydjKrhRKz7M3czzJd6J/8hOSC6My2rB/2+FYWj+pn3C75L0Zt
Wh/x0lqrcG1MsMMCTxTRrjlDKftgyguSoN32CFxUmUXhqVdXcJKKhUune/KKjz0lwDbeDDpyVAhR
JpYQ2vcL56O0tmFwdqV9Px7jeBVIm1Cl9HtUltZDMHermX7sFRDZz/Y2o1evwdz+JUUHJMRmvmJl
CqDeX3LSJR+CZN9ZEy2cxeJUjZygX3rZPXyd+O3/udHoM5iV0IPV1asNVGviKFMAOe5ye60Oc7G/
mPq5t8/0Poknd8B4Z9CKggR2TUDiK8j0gGRQX5l8/+KJ61x/Dl1MyZDqqbQ3r57RSHMrmtwoQJnD
0z1iW0UfScyukM19fyXU0DeuxWiG0ZXgY9Ew+vpwRb0Tyn2mOgfaDJQMZPtocbBmAI1H8NnxiqVC
TKbLemqBb9B+lbq17N33Ljs1+anj7c/wm8RYAkPzJ6OCANR6C+JaWlj2uNRclAD1rmPU5y5zA++G
dBmsrZn/NrJjzQErlbFjI4oJWDwJNNCNha1viCmSTCFm8kfQ4KDindQ+NOFSAQKwt3mWG9pnnKIj
Zy3ACx65qWCGCGSbir97aEqS0ZplFrQsA5fau+AcBXC2lI5Yr5SFajnETxqHBiX9TAECtPYsYiYN
VpRsRmBmJqUYGHoeY0lbWvqP0NAWbYB8n3087N/oxzf1vsM+HdABp6stk42FILcIAQs0b3VbLImo
IFhlnLiY/wLMqe09NZY4V10/IH//aNclDPHDxDSBZePc5cvFdBiOppytk/BXiiAjr54VGD0BvDZE
YRkMHN5paQs6gTgh0lUohTVtmLf3n6Z7D9PVvii1fuzVaRXsSvk5UPdMClzoDz0yjtI842lxEXXY
RIJAZrnzHN+78tXu2I1doLV1rp3bGfEOMc8PmQ5TbZMTBTXXSFt8vXNB8T/85ydQbNYJbBXMmq/O
Glk5tKbqCwEoD3nARJ0GRTl8xEJuY5xzhCzloyPvg/CVYty6J9b+swR8d/mrpSo0izx0APseNOWT
Ic4Or19rgoMG6eTr/cxNtzht/G6TkeVC+ne07PpNIa1zfe/Wj5XzKZDkCE4gZ1j2JU/IEeRrSOUJ
lwdVXkKTNKoJuYyJ+GKfb6HptPTL55lc3jmzMdu6dSc1BygcIYGiUP66AimkhpCg7rqHVJ1k+Mwb
AB9LBbcXsLfVkL6AwxnGuWPAEzi57qr+aZ8a1Gzm2mjZA+b4FCNig5sLeX1dd6Tr3bWzXpo23tp2
n+3uNa4vOmj+sXkpyoMC6D7wjkoBHI24CoVG0iHRX4lrDMzFEXfUzKUjmWTek+JER0LkAFuom5Jh
yID0U+KFzlXm5lTtikTk0RRETFRsm3iVaedKPirDxVFnVrSj9+sPl7B4zAgJCfZggTt/T3gFhUcG
/b+cGaB/CaGln4Ni+IclMr0QyC1bQpmTVWJv6dxOrPKxjZ886VCrk4H/nDiYZtPBnKp36Ui0FHlZ
M02ZyG8Q2YBDJRA2+FyvCuoUODctoXhzYkKcZhvJm07bmsbBwdjRP4ezAm5IYhx8CxCEeZTqC1FW
srpNIYCU8kOYdJMh+G3Yj4m0zDrgUAWC+Hmckso17IpmHXDfzWpj9pfO25YkXA7sGmvbO4RqioP+
56jm7NW869amTA5G8GlFv6GXa2RCsBQlT1YBD60/9Q7pHP4htW3uqEE865ps0dbcWuY2V5ceX1E5
ttlczjmbLDMH38xOk9cqIBWyP9ufeowCdIssJ88PafwCJEOtIHk9Rf675O1T96LWP8JqIrmHyN+G
8VwHpaZPyBCbPHXGOrSm5J817ll3J502kyXOUZsBjLS3Tuq9DqIuP0njmkPMsDFCYEoLcikMZ941
W12doexqjS0BSzYKTn0X5tucTxYMcwXH/mD80pIPJVpJw7GmkR3CJrNx70tai9rrZ5GfUxIhOuNn
Sn1G3A+Q9LSAlgvlb9v3KzlbdeExjp45UA6s6sSJQXeX4hn6FW2uvY/R0ujWaAfJ74mxFscn297A
eyLyRsfS4KzHflamZDvP8nipjI9YeIpuWSSPiXX0+7lCgyXgyFvBIRsx0O7b5ED4CaL5PDnW2kNg
ni3rWQoY88s/pTEH/PcDPl/fYxWb+Qpfam55Cx9yYLTo2qc4fANuFDrHqNoF9sGTnyoMwc3w0IYn
oi3yAfjgLCNOqwJBsXbRKGNkmVt3zEHOvVXkakFMQwj9g5YrZ8ubZfFk1s7ytf1uERIwoVmjgHBI
jyjt/GOVLeLfqb3mlXPzndoi3N8u40XeAOYPL2spIZRmryhz1xBajjWIdxLst/TC3AlOwZn0olVb
zgfaln5A6y4D7TF8HOVLfDI3fjtFc9I9hdISSQgNRm/mvtW/LQAedKCfZGXC1ttYa6ucAo/P7Wk3
GxbVznEPwfDSp2TML3NeiUK+uOECGBHAPmeuFRC1noERwYzLOhHY5AFfSNexv1EK3imdZDta1pMU
ao8NPrxu1ne2ultlNbqt/1mg/0Qj/FXtdlE1BJbnoOzLjIN7Dt0j6ki/fPFUCB7IR91PzhlRCYSp
Ea2RjdbvwUsacEi+/yB/zDr/bHo4gbFv6qAyr6cHqR3aA8TH4UwGHksiBB/lkQgZ5Jdk4hEZRY4K
Cn4suot265E1lswH9dRd4nETXUhJLrfyQBz4nQ3s5lnsfz8UJtev25fcx4bcRbZ1COuNT54t+kJ/
oQc/E2IHkx9j8PP7m3BD1kWj8j/X+zNl++vXcGUYRrYeDedw3Sr0sKdICIZDxgNwNFykCXONozs8
OGsLBeFHUWyaO82dm28apiUqFPrnyrWPVh8Sp4SOlu2cZon5PKieXJBgqFQEtPEeSf5m2wPUv2i0
0LHnn77e3jxKupiSGZxh8mGzZJOFlcJzbCVcGoQij8bGaCMNuBnBx9mS43h4T0n/356l6+fOxFPE
1wWfzvTq62eoxpAiQcrGM3hI8n82evTi22sk1dLRlkHGYNjqVxKwrPIx1Z97Ui5ePHlDCtnA0QWf
VbuEupUav8OTtwL7I9BBVEf4+hT9mL9E3dqSJ+Ux/NEcrGPvPxjOBN2gNFwUkuJK8zkBkfyQ+1A6
5uZ4huMYgSc0Zkr2RvjbarT2fUon0VxaP3My55J9yiZuU0wvSrCULHQL9YlySbtkGfki+wz6UffY
akcjX3Yphs6J/4x33/yFvjlMJy15dtaMMcFv8H5eNRuYg82ds4er8zlYMxgAZVh6j86meky31Sx8
r6NLTuz1wZzk6Tx5pMDIvK1dru1fQIsg88YwrLRZV19c9BC/SmdeLiXiACdowYGnTwwoXIvhB+y2
8gBYojrCScGbzbfhZUKzny2IMZvPlWntHOhzbKgH436tb2NzlpkcZic4kBkXHPPm2JNeeTAerd/E
Gg1bD9H8CjBdEB7D6Jc/LCNjny5lfecA2xc7JfPAmfuT7DQvOcMniwhYmXgoyvsz2av6A81belD+
h9edwvCkeSt+aXDF37/NN1RYNEn/erTE6vLX2xyakqQNUj2clcu4aFA/RvM8eh1/OodUA+gz1ztA
NTMT8ORHpGxDXF7dDBCBxziS1e9ZfAtlyglGYXq91ptT0H5U6YpIbyOcOK/VPejDjc6E0NTSEAR2
iwLv6qxeyb4kyUSD7nr3qU72qvWMuc7Bu9g38+/vzK11jtaHDtnf1AiusK5eOrdkQF17WryjUc+k
jpXGiiNMA1sXHrbvngtGU7z9rvaBo9zDVG8GOY/OSYv5qanCvv84f3o/V2sACxBDSjIbiCWyr36o
OGtb2aLW2wFLnFoepCVMCaIVYaqfSJlY/2wkA7Jvz+SGdLvsvYgfBt9a5EBg0YtB9/LyswWqZBbM
wPzQiSBSFDCp3ukHVPE6vY7vP/GNXZvlygDRgW9LQWrw9cnq5aIiKBR/2IBuHRBuv8mkp9S72zO7
9Uj8fZ2rQrjM/GKElBrvAvNHqRUHMLpCYC68PfDYPM15yHJi34cCxWg/rQd/VtQLOKnwCiYCKz00
c2xDi0pdMF4Tgd6GmW8J0CS3keWPw0WoyVPEHDDg1PkICrj0HbTU3UZm/8mzcC5SSIFgZpK7jJYZ
E3IxzmHwu+iCduOMpBpnEQ5u2XroCNYFOZYwDUXsNxhnV784wUIg3lqP1MbE2XCSwf/jA6ot050G
ZFv2D8WireIZsVvisdJYeBwsA3CxSX8Ik2Qv6wcLwhUdlUznVCa/hdIJZdtM8pllQmwt0lkAOUx8
Dd15wpw/1NYLncZLp7vQZmEeZzuBGUX6oFrlJByFYTUkzJCbGSv2MXf2JeRGNHOrGpB+hbktdP1F
TsNLtHKU4CyaUYPrAQeInxsVk6eza6UH0fXIZRrwxi6GFmRCjsx4iypbPoAVohNPeZBvgiBYNuxg
cfRB3uZOF/dA3mDRnkvms/+YjilDs3RGJ3LgllppcZHVJ4dNLXvW4nbusLyTd7RGDNjBZSaNUvI/
VwVt3karVxFbQavIzOW8h9qpXgqO4bFCdR5PB6l5/P6Bt270gHjcaZM7vKMqxumvT3zlF6kL7kA6
BHTv/ySqaOk+oY1LnODZdk+atU9s5CPufhxPEX6mUXpLIPtl+WSQXx15YWasLwoDvRnE37Dbko3G
vKU1d7b8aNBXSF7G/rdEFYZ5IlBXWk2WyrNRgXPaa84rLGQleqyKBoDbWh4sABu/7TScEu5SAGF2
jkZ0aQIe7bmLGt9Bd7HUtfek3TTkyRbmJ6o0Y3iU7J0BpiE5DuMWcp+KMWw2Jhs9W9X9vXf3Bosf
Q6VBixlfIjrg64Z37Za6EVGuEVwlTinYx4n/oIIcDyqIJmWfcLyXAEKo9RsB4blPtcKZGmIn+saw
r6b2uNeMT0KzxJsBLRGZ7DJLPnVaNq5N7lwEqC3FoybDj4t1c+YOFDn9EjhrqEcEX4UTTk0KjRgV
SDGuQfyCbCk5d8xM5LnQ3XLlhLNBlX0ShL2oLJlmD6DMjOqo9ugl1gsUSyJtAsvJJFA+JAwsOXOP
4FyjdfArcjjR/+jLLpsLAkonWxu/KUVX/b84O8/lxrGsyz4RIuDNXwD0XqIc/yBk4R3h8fSzkF/E
TCWVIc1MdFZ3dVaWSILAveees/faeAinhaCj8aDFX4H/kEG1FfzXbMojQHnTmLA9sy8GtWxEc9xc
U2tP7rKVLqYzvnEpBdgafSQcO3iZ0ADCnm9auj8dflgC18LOO+lMEJA+m9iyRWtwECApAR3D9nHy
J/bqlKVNiUOog8UEZqBNKiX0aet4wUl2RzYsbtRuE/vy89CNj9AZbNrrfVc4VX0qy8IG07goFfUp
yOpfniVJ+7Z9YN5XJA1CA6oM2pw3D1MnR30mJnK+T4QYuOmsAEV7ny/Ni7+37sNHLppdu3guLsK7
so1EMn3vdS9xhSyYI5iyY7U7dmFwNsSjR9D2RvFnYh7aeCoTm6d/Or1dbfNSfWXeVCUXLUu8jetD
xp2ziGF/vwKiJamDZPkSgimpZeIKg4Ui20yxmNvlUJ/x9xPERi526o7WYpTd0HIsyBV0m8tlbs2G
HF+gS+Kl0c5H8K/SdO8JylLaeCttbxK2YF+fknv4bYJDj4AGXHoyV8pd9eytsjdrB1h7V7/dFW8R
SvedrztEqld26Dwxw7df9A/xAKxuVX56BbY+h7NnrAKzs8M1Av5FsUTm1bwwNySquf3q6Zqo5SrT
qpmi+KvBJ1JG5T7wFVsCmc3wA87Z0Vh7Ysf5P1o25iLKYreic2sUD7lxjgiVm07V3P0i+x/h5370
0kLOKNIZboyBiN6fl1MoYt963H/fA+rNmEEyCs6AeZ/v63fv4r8mFO2g8GQy6J2SIL8WCK2tEBiO
dx5cbjL9oqsyAKqhPHoEllp/sODzYKqP8qw9eN2sjbbN2nhXAb7j0aQV6EZkN575QpMPcYcKFSGO
duiPwSW9l5f6k0AG8T30txc9d/uXicUB1E91aeNlnyCCu1P7rtxjYbhXnrlzjC0DIKF2ghVPKWOg
V+2QbettuAfRujVPzRdYyzZzjLPHdu1ARVMO5qVIcD5Nn+pifvGWk/ekpjCzvXV2vh7LvTrrV5Yt
PLdncQYmap3kNuez5hEHW3YMl/5SdgaHCFqbMIEFc6plakdbcX3988cEy66+ig4jGFuGE5izVHIg
IVkfYEmlY/bcH6V78yH90h/Cr2ptbAtXXNRz+tIbxQYXOu/fg7M6jfuFQ7tVEHM/Z0d6iOX+ugLD
vvLIVmOkvuoWyiacwe6dQdcfZtYh4UAwVx3LHpwN5eamehpYLHfhK1cFrmG94g3OJ9SXuO6f5VN3
Kp9ETk7Y59MvC7vuV/pqPGcr4aA8x3cqyYypUxOBftdv29V1Jc4keVll5IctQMIu+jna/xUn3Ogc
j7QR7eQoznRHWyobeVbutXm/7c/e4hkqq927oX3HgulGcxRVrCCXMzBB/Hk4NfpNct8/xev8gfgC
FFY7I5qXxjybkwkvnT08uS/NiXjdTsQ/b4/jpuWdkB/jTn8NM21uzbtd5vbwj5z+3Oz7D22rP/rL
cCm+gggtbGM+bi3eAoGsc1CTdnGsV/FeXgv3yWpay8bnSR9uy05yNte92265To/eurrDhDbnc+lr
Qse5rKX95s9C2+I/ub2JbT5ENOeUeV868CXWxSp4sfLpnn+E7+j4G23bHrqHg7jzN8URO6D4KBG0
Y/BClCB2US8HfZ68+EtkB/boik76WG+nVmO5GJdvgdNv4016pz6qr9djZTkKntOXdD08Nq/Y4Obi
YmK5SfPxz7+QL0Z7Ls+8Rc7P8NZI1k7tJiN70ATyBNsRCrxn8+Ay72i1Gets22/61GHtHGEux8sp
8bwnS3aJlZZd6Z17jmtSPuYz4xBtS1DxIPaLNfHvAY48RKhO+hQ/9UdjlT0Hq0ffrV2UUSuF61nN
glW07edXF8bOot76d+I6tqe3Sja9w7bvdg9v8OrJN6sc2P17xVUdeZYuwSjaiZvNOdE53Mx0XZsT
xwLrie6GtxL2yX26rnbw2s7GnX9Cv7roPv3T9alyxudxFRzSh/SCMHhjHrW3dBnde3xt8GHbJ/9U
7YJDO7cIWXIJYDW7Jej2VLXrt9LlNFcHUNKd/CHJwGMC97RLDFi4cm3+Ftms+tlc8GdH79djuInv
tCVV3xNTGlLk5/rRPOaf5WcWAJPgrQK/7mbDZ8mjjI39Lf+UbGVZXgQJzS4qC2VZM8cykLvmk/o9
xKaUO0k1/ephWn9oO/lA24HDwBu/1UCmYGnsqJnJi4Aa7vRvZNW3td2/jWSG8kYfrJl4iF69xi72
4SXb0ABM6W/fF5tya1ogOx3vmaFrzXfZz2Uknq/8xJGL1O0EhjYzic8NBlgAyGcDgv+Q9slmeM4D
V3/uX7M9gJTH+NydObeKbx0S6NzBxcMxiwZ/tCv2vBym5vFLfZbuxHt82dmXovH/sREs1GO/lp+v
e5wwYDbQ9xRsDkBb9wX+QTTKBm1jCkVbfhctGzxxAWUFDEdjW9D+A8CfDvo6C2YFxQBibHzfJK8/
B5YjI9CMbeXTg7TbO0DE2RUIF6Tl47MJQy9etnfSI4XFzABvqLvdUTww6GypMOoFCgEfPrDgTLNp
y0Gk2cHq3ROBRB+eeMROdhvZDajIaGpFnEnhE8DTtdlxTcZztvgUf2Q56y3ZCNNv0pYvn8qjzByP
fUhc8Z6lR3kT37NLlff96/gVvepbeTXuxz3kfOuKWsimsrZKJ2EvwDF6FgsX3hRIarLV4babH3IK
jx5A3gK0jMdjAxSi5mez/1NMw1Sw9S0iLGqVozCb0oC3FpuCCHrYFlaa4z2lq3bBus/cMhPYam30
xqIjZ44471h+voD28z1EC4F9mhHHV/AacJfxjPE4wl59hZDNFZpTtVUrn3OrzbeFc4JnRVlHTygv
gmN0KGZMfRbSU7wjJ2BpPunLYQMrR2XMOKmGo6W/Nd7qJ/OFx4KRyZJHqbmQCkGz86F3sjtJn77V
62vFhcO8dyfdVVvTbhAGXe+qVXZfHNJZOhuX9UZc6SsZY4ZjnsNP86wfod2v47W5Kl3LqT7LB7Xj
eag+80tV2sKdvwUYTTgCzy1R7DwiMUh3m3GPNbhTRZa7EJ5FKupP7vrqwXyp39QjPDnBYCNCDw5J
ZJeulJNkAA93Q9oRqNL+3CuDCqfT5u7hXo42/kdJxgUqUBatr0Gy26uNhc/tEbu0OEns5t58upZ2
cil2FZkGZ+lLv/dX1RSYYKcv2ldLdWzTPP/zZZRnhVMMKzRW4mO8Ih4Exr8dra9PKnRqg2aRzV1Q
v+ksBJuRlojKzN5h2Mpxonn2t8yguQUetTX/E4a2tB4ftceB9xG45BLRn+05wnDfTYgHMnodNC6x
NHVZqzezmMHF7+gpmHaHJt13CPXzXf+QPmW78Us/6O5R2bSbdKUz2/3z0oTc6Kt+2KWBG59HwNHE
mFAcKi43bpAx9XQNOJAEuEA7vCB113h8UEdQdTTOVYS3OaureTvOQBPqQFDoURezYXAZ7hiE8n0x
xQOU/5CnLAYO4iGO6R0Tfy5E7HoeSbFO3dhi4XjYFy/Js/IyvDVvtD3RVqdPDLEf6L/4hWvOs505
b3fJoo5nX9fP4b66V9/GXXbpDsojA3pa87aqOJA4fI8Jmp2+E0dR8qXwhij874sdS8oS7oYCXeOl
AfztCDxEkaNfEPv51/n4rj0XHEnuq411r++MZ+/Ubap1duzn4mbYRKv6GN6pmD+e8y9t65/apbld
aPt8kQg2lgsWyg9vZsDk5qoKjpe7qAsiqBIstuEckyLfBb+m2wRlwiHagXqkEo5WyjuKibAEsWxf
LTt757BONW0SdIBfpSSaflJsBEizJkokHu0FMq2apSSGnGLDTylT58pJCxnWhTil/A0AQIETNiJH
aCbe/XKa+Katm84SCiG7RAJjb5Zv2pFNGIlGRFt1I4/0uTyfyHR/XvSBk7N0yd26Hy7Mb/64VFCi
eBq3Be9HSFLw0f4vR5vp7PpXL5f3gh0DrYmhTCypG32d6JEmCtn9D1FYqGY0xTBH3l2bI32tqRf2
80f/89FuX04jMJYRFgQoILh/96UC7+pnkheJ53Lm7uaKeyDG014Yzuxl6zw49+uTe3r8+SW/N8/5
hBB3NSTYpogT8eYTtkkfB9q1QpCHxm0MVi2jhCm8TMJ1UEjDKvMI92N06lHJFchSjBCWtxrPmqp1
lICzl/8wANT++V19GxzevKmbTrGu0BzFl5puK7Y8HHjDsKBJTsuwkHaNefr5xeTpqn6/6v/7Elg3
g0M/TNFRSnl/3jzvCLU8x75jL460DXJ7tnaWS8H9OJXRLx/xX981BFhMN+jeud1vHRFB2Whxl6ok
6t1zIiJdHouzdxmfEw4kNQ2GnsvvEJonZs54VwZuPvUrWMRJJAEe5PDAR59K9Mss5V/XQsUEiAEJ
MxDW4Js7sCxzRSxlMuGmKx/hiKuyddNziLaSZX0d7+D77q9FsRDS3K1l3GGQQngqCJBAoqk5mR7v
rXifc/NEunFvdMnCsoL7OpDdn7+0P8Prmy9NE1GiKsb0Tr/Nl2Acwl01rwYpW7s8IcloZuSrAmVF
umuEZdcvxHZBe1ZpXK2Yh9bc+5WaMt0W394Bjnh8xTqq2FvQXF/VUqCZV8ZOsHvoepfBF6Q9BwFu
nRItVu2s+P9COWlMy99PL3vTbiu8sk39Js72xF7J/YPeXuK2nwXGQ6eqdmlF66QaV5Mf3yCyE0M3
sXx5su63gsRWxOFZ7uiU6MeciYUZcOONkaNRNjLFIAtgXMbIeHqEZz5/TC8hCtQXsySMigI6ERAJ
EQrU1WTyfupNvGhyoikCkrnUeao/tHq0LlVCFYwPsetWjfipRY8qKaKTfhS54EQ3nABq2Fjy7BIp
9MAiWAInz+sdncMPizplFnBAr0BOTTw3Sl8t+yqbwrZgTwXlpZbRHSv0gcDmV/mppZr/+bb6x8ID
+3TyYtPRxHt708dqJ6ecbIXpZPud1H3DuoVvESBhW6jGL+vOv5ZeDRoQK4CIZAFb+t+rvZf6fcdE
JNlDpCD3bnFNBmf0F1K8pWWR4bYW4h2U0KaJyRlae4xv20nTY3wI/ro1f7PEfHfcshEw/ZvA8hLN
XPFmJ5DayJLoESZ7L16juusYUpo194qwQmFNG9yoFlG7QENspVSpHEB4b4p8gZBQcr4LtXRDDsgv
O+KfC357t0v4Z+DB6+zDt8aSpu3iINHLfDtqJO2RH8aMLBHr9SjNFJ3+SWesQk+eRaNCgoovcp4Y
E1L/yJis9gqCzz5q5t1KGoJzwMlxaAuu8ntZSuCtn+GDHTVS83J9PJfSuFaM6lyM+ianvB2i34g0
36af0+VV2dhZ8jHfmTcrq6BbVUoaWUJXBPznxQ/WCFNG/wRp8ud7WJ1u0r+vmYwLRyahXRPx4tza
VmW59HrPh6+GVRt4WjATCnJ4h25p9XdMMwkhMtXk4GFImFTxlcXRQJcItCbfo6b/aZCWTiePVC+K
PmrGJNxY/o4ERZfAGD05Fe2BgJMpnjezdvwQOWbtvX4CCB4FdcbMD7z8nxGPRNdoGgUi1qGE+DDR
xf38Sb9zHVh2FUKnNQUPo0oe5d9PkF+rsdqksD4Fbktatj2zEJ9jD8AqxXuRlWl0oyiLYrxMQnyd
OPgdgEd+k0V6lJkL0x38FSnyfV+QIcxgFEUHp+LCuSknhE5WrlplArcsvkhH8yzEMCKj/fANqiQU
D6FQgDFp85+vxXf5ExYQjFeAeqjnTJRff1+LUYtihYQ7bw8MPGuep4e0M4IDuENjYJS7Lq0XwgA4
8y8N4XH0P39++e/abF7ekmUVUJhuIMS4EWE0fmBZ0Qhz3aMUKNPaYQWVS2UxDd98Mrqm9DGia5n5
9uIOJzWeg4CrMkyMF5JECZR9YDY0qQSBdNWmsAytc+QZm9qSZyqnkJbNPMN5EgzB8ue3ji7r+wMD
PV0EBT1JF7ml/r50SlblJTFxxT7WYFGF1UYxF/q4Csu8cUQNpCjbTtadyLs6RI20NfCKPOABV1N6
7pRJurC9BrS6Be+Yh/JdwQwvpYMvc5RqvdY1Y3Lt2ZtNhZKuUv78pSsC1ZW4BnKMwX7tjacuK47p
ktx1LHLniZzFhFPqZCJ0PxUOflBSa8KCRxKksjyZie24VwRxqyHfafxNXl1YjsN421TQAhJvX5U9
p11afaQ7lJV/GhkEWfngtCI50SAhd5NGmFmb8mKMD1XVzTTPd0bAmnobcRxfxPVLZBgcpAu7qmZ+
hqg6r+8Z0K+uyVcyzwp3ZD5xN0VfeQ4dBwZk8A5Ejr38zegypeI39Y+AwzoqLWBs/BOGOMdkeK9D
xjfBzByPVrhMinhWDdLbINFOvNIE7Xk4iWFbSiUpBRI2a2/lQ7eKis9IIH6QFqxXrqOEbGspsykQ
XV/JHcugode0iELidjbWl6lE6BvKiyAl+Wul1D3jU0Ck5eDUNA+8+MGK6e0F5ZwCRCkvMIuRCwqb
oXYSKtYWz72YkP+JjD9mFA0KeCAuK9v9ITWJUKPGfkbgpyMhxAh8ZWJVMnrz+dKKwhErAVJENavW
Xp4eW5+JTjXmv9Qp/6gd5L9u2ZtDcluJUSEMGTHRA+gaYTfmMFKkHnE3PQ4jcqWhn8UiOb4S0xN2
8oFIsLiSF6p8BMpklcMS1ezxlwfpe2mKFQ6iL/AQzu0cnP9+jjpJ7QxTFYJDLW8NIn29e9QqZiGS
UzXvlV3DeOoqAfwZF77yCpFZIwXq57fwvX77+x3crEKyXmh5ro6TdvszyZy2OfK6ofGex2fEGT+/
lvTbi03//D+KvE4l3baBJbvVpfWEZ9W0S98w3lSY7DArnAyAxBBn6ER0esNm92l4X/lwZ2XVtjDk
Wag+EJ3x//OeNGpKuCkWCPib95QUg5S0Pu8JDIhD3WZZGD+tbi6kX3X/pmkZLeSshOMiuqTcdQ9G
tKc3Zo4PPouxlIhsFvJvCQb/2huIf/o/b+rmyJLpQxIKV6U5KzbtayddJu6XZM8P28i+u0vs+Zvn
vhNuvHzcD7Y9K5zf+ir/fFr+8wZut2RNQmOihahXsusJt5mOtAD8ilzL07mN4yv2MxNcjAfeovLR
daYMqC9S9ZAaF+1XkfC0m9yUZyrl2YT9Miiz9ZurMRi5wgLWY6KwmDCqhLJed5L/eNUW8WfG/pcb
q0haa7zHPNNc8NO/3CJTIfDt9afsDtiIGEe1m0K0UbVirBNukZ7JdKCIZ3ZqA8nMNTX31tQZxOZo
Tj7fYJfTN0eojeLLJ9U4NH4z4/3zCfrPW7nZeDtxbKV6FEBgNmv4RpNQhsYa0mwrfEyExS8f/J8X
3lJAgIlov+B4/P28Bn2ux2rNq8XNa8T8X0JvwhDNUg4YOxp6nFPwOis4R1Kli5yuefz5DXxvJsrQ
x0gYEWEscdy7WR6Va68LcpkXexRSfZEuMYDag9YdWpmM1OShV2nJGi8/v+Z3YAp+XRBSQGXQZEns
iH9/6EbKBC32teac2m+jjc5lkTqE5b4l9j7bDcsdUuXul0WYFuk/bjFF4wCiA96kmXSzDHeaN4is
e/7ZPOV72kGP5o7Y3tP1uVsb98N6WMePw9rbGQdxXWytg77uV+MqXraHdMm6uJQfDVQ/gH/X1R4w
LkPQ+NI/eat4h97zIVxZO2VdP4ZH/1i85qv47L3HZ9xPK6ZNe/9oLfwj6vJVdKetlbW0Vg/WTjyM
p2SD0mYf7vonn1lQL9rmqlhmy2pOROhWWlg775CvulX74B+so7f37qon/U45Wst8qa3Mfcnw2vvs
TuPBWgLF3Qc7YTUi7F00v+A9/wimbh9QwICsEVNcg3nr28jkok6vUZnuTWA6iiPGSxVoCsmITONV
h5HYJC9D+Z47V2JmPYc40NFzfXM2CEsV3/sT8XNoVD1AuGAK3BbQOHYwxvRMRHUQ+wjDlt3E913p
+s5ndNQcr+3Z/23Z/2O4+Olz3NzvvZrH9TgKyf76HAI2Zhh76l4ZzSf31Sdxwd6LUDN6YPNx+O+B
Wo+x84fRsjSD2fpDHGLOrmIbm4RdGMg9lBZk0EHMNGZhPFM1l1/9pprDz26OpFwBExjJDoUITJF3
x4RDJTdSc+mF9Rd1G591xZmmZihmmGLqtsiVPJJ8qD5hQCQ6WunIVnctV2LCRkAwZ6VZsGMYrY+u
T9rtyUPDchgfhJf06eeHlOfxXw8MSlQDnAAU6j+lxn9LCTEdaElh8mt8gt6TiQ9KdEi486uHRP9U
WuU5hXFlJVP6gLSL43TR0WwDV39VPuNsJlAp61TwVdSSO/yqF59yUOxTKZ6JZQxB0pxde+5sH+vE
FYiCta/jS5lLyyBnZn49TWCwAIHD2KzrkSfvM4642lTgLQyqVnofNGtloo4sSEDqynfT0LdCWmik
kvo7wKqoH55LmVjs+C4BG2caG19/kSpTAsrBLhvvMFNFkdtB0MgScEZauzH953R4rUffrpq7pDxk
jIv5V+FtofcQUkfoPqT+6I+n6NpyqscyQ0Zsxz9SOJFZj2hli5nePiXR0iCCPJ4Zxt2V8VRd4CAB
IRLPCxXbareyrvcNqx5d6HItdV9avlTbGTEsZuik2QwAnJnO0HMI9Gyvi+HCRItKX2wPY3NES1RX
jozu7KAN87SGfIb2llbybBzJfYKVvSpwvybFqhDcCqRrhgulOxFFTpxvOU/z2NY86z7HxDhln0eN
sO2TU8UBzW+BnfjaycdEwwg10Rw5ugj8+dwr57LZL2l6rcNr78Ra9UbPK0D2VDlQr5xeTzckCujM
MhPL7YBqlBKek7Uc81NR2mrVaxAXcxF96TUfF02dkOXL/AZReq7+8eBtGFybTHIgirfqsxh85H6x
NrV+6Vk6zceTRo/2KqtulST3Pn5w3rKoj0tFus67InItPok1ScmJqDezuSwMW03jdNOJ1Tww831G
aG5Yu+a1ihifXD9UxpmDFZAI+zFpEQWp4Fg3hIuAbvMQdrM01RwamoUYYlpE4VJk854hZChHM6Ds
Ts1ycTJCYu907h2uZKntyAPjucZH0ofkVS8mSKwhfJAozBFsKE+SHzGoWHiIMIH51coD3epIez5a
XkLw/APTZOgCwRjPksmljWFqZKh/3YV0x1PDfx/ocXVI2e1eADGSXJLmYazR8QvtUgrI526alUd4
t8RgOfGOadc50yv3ACzC9UQznnICpABjcOWQd64Y4ar0aCf6h6aoZ0wabSu6zqXmRQGkCPjay9GE
DDuOZFkuYXIq5rQDQ9rxtNNBY5WeYke0Cob+c0z3mcgQudtnxlGtXvNq0++q+r5odxYaq9rF3wcn
U+gRm1Wc2g28syOZJmHwmV5DN/ANZ8Soy3I8y4xsH4mwFdrXxJTOalbDqSErJxfmImWhghe46Ks3
OS2PoxYsW0ndiGX32obpTJ3OuImKIBuHWXxqtaNBO/Pn1fDPjOl238DMQ9eXjqlp6jd1WlaTVxSS
ELin41ylX4Z/sbrPtO6dwHuRMlbDC0Hcfd4hdXn4+aXVqfb96aVvtizBHPRrIpcWUfdHcF4sk5MK
2zuo5WNRryKynf33ABM2fQxxXKDtpn61A3NNN5fojRZdI7twvKniN0anrfcUK48he5lqPUQerNut
Lrzl17U8bquOsMu93yB9Pls+59PMuQbTno7VImV49Fuk6T8/GKYk6k9JMgA5/10G9oSgi5khBluj
33MCksOTnzy2nFa98sxMsct3Zewo/clsfyl6/1Xiw2rUVYtakHHnzRUdlLyuiCERNiR4MlGJTWYH
2gLfCmm8v8/r/1nuQttihoNVgaL3pty1EimpwyyzCJifxdIq8R565HEE2AZLfKhSuOrSS6yyfa37
cU3GdC0sdXn18130r/MuOEULcq6qcSPfOsC6Ki1qRWzSvSjkmL8ZSNBjL5r0a4qr0ccHBc6cWtXT
EjJr2fQLbhlJfmj82JZ0/1SOmtuEzcyvTqkfLONWnkfIHEOLbUk8TW2mEXVu0Z1YYaZW18/v/n8E
+zcPgcZ3NUkeLIxh4lSs/KcYSf20Kmu5KxigZAvegeOjtCu85hTkhzB0EuFVCYXpc6TI9IRkykYL
nKIIYElQs8vzSksWNDaniuW6LbQPVd4p0LG0akc9sexMaF9DsajEdBEVJ8V/jKAZW6cQl2smxAg7
VLuCjsaOUwn9qpQHuoT+Dv3CS6OcOlrG1/Igk1+dVvnif7LM8k/O8AqMjbHc5f2lEWP3ZPWtU9af
sbK2ipfpQ7TGwm/SmfWZ9LjvELjI7zQCp91m2oQqAJasM4q4oN3XhcmsFZMpyBbbpKKdyV9yuuEr
iydEgTN4G+W6NlrDlYEkFB29nSshp6DjO1WwPf0oh190To/t8JSgG6jVbGWEZFjQIZVUQEAR3vPk
OEwx9Fq00NKBoC9s/o2bM0EuHiKDnmOyLqWTaJXw0NV5hBhg+qJlmR6rSXI2A18BGmfWIJmmz9lm
uF17LjJFNRVyPEVPD8h5PBxE0pXxDuSJ1J9n+sOV8SzbYo7BRfHpcT8YAaEU/Ohq4G87EmYGihhI
n2uhsma9cJrqxR68v6i7up/MA9ki+wxTHT3tmiZ4+kXWOTh4+1owG6rzY0/V5vtzA/kWhm85BLRt
uINf3zXhOqLhmpnpYho3+wSiS2mzjREpB8alFVuCIAB1GPJcuoo7nFsoexydLVKWG3eUWzfUcRIN
LK+57g6PmiZRruItqWAH6a4Ul3N/wO6CVKFjKlyh7sqwx/EhiDc6W+W4TOJoqeEl8oge18GQ9aNL
0iSgh6F8aK8LMphnVzXdmCH6z+tFv0rrtm1dP82POVt2k2pICHrHGjhMDN4yY0LWdS8mot0+fi16
pPr+Me4OMmqvRncsQUDPKzspk8i6k20eNjvITg01pJFwINVDTB/afIi0eT11vckR1Qwc00K1rRg2
TPVJVgWLa3bfJ8t28ABElFsjm0W6v5aFdhajntOmknfL4RwwsNteLyUHHs+nptBbN82p6ADNqFT1
jW+c5FBeeTkG7ubTI7OKGrI1uaspPpjrU+aIvXw/PRfXa7ik184PFEt1DsujGz7l5VQcKVPJFDVv
KQRjAWm4b0JNKQY0QAz7+n413VkhP5AN+k91lUO7UOjWK3B5y4XFQz1F0zafkOWHK6NEUI+J9iLF
6J6h8OiUTjhOC9YAidCfJvAZQeRb5PyAc8pPlQFwxgGkii9Ge7lWgdNwXpzecC9dDLSOeRds+HOT
+7FUvQUhnvJk/NJNHtZz1AaLBqIM58CJg4KUoC6leTStN13HROpzEjDlXL2eG9kPqTSjfZ+uBPGK
XDjd6AN+zWJRdruYujvlYWmBZyR8Gb10DAcyEBpzr0y3T6jM6TQiiOGLoMDW4bv4gjtyH1AiR+NJ
GpOFEqwajx3+ODFpuusc13nh6CQ65JBCJ/2DSRREM+LbT58ZttmFjiGuJHkLGWkxGHMB/bc/fvr9
sBLVdJElw1KdzosFx0NZuFeb1o2SYN6iolQ5ctQDWRY8blgRtXY1+a1E76XRd6ICFRCQ4ihephGB
xepTqy9tp7vUdEEN0s5PGSZEbgEupoyxpKjVPDTN+1hgCsV5oh4alz7bxpyk6dkkAQVxn7qGGq6i
8hdGqfKP6kUDw8xTD9ADndpNV1sapbCtJ4qZFLyKxnHgFEjHEJnaZwKDhsLpPkW1qmeNHTVffZZu
W012xLpbDclcks5Xg24TtzSz6DL3lwL9gtIy50oWPQ20egtvWbah47cp3ufPnPylIcndoBF/r8P+
oa9SmeGp0CmowvgkN/XJUMqmNJaRQfIhCJ1ERGsnzkQ9c6uie9bEaKb3Bkls2RI1UWD6HLcv9PSB
5EBTYt1V1a9yDFhScA5WQz0Lwk+j9VDk/8aN+8dMFKagplu8VQJTCLX5uwggzXskCEVodxxg3fTa
Oar0YsXsPxLLMlzJkeZlION5GuZxLM3QahJmmu1H3+T8QRSBbp0bZV2hJx+a91ITlp654yDbIGr1
w1WRyJORBq6n33ymBHMCs2F3CKfVlc9T+wY5bcVMHNODil2O8T5xDLDfY2GupS+GHqwM72AJ42Md
39UcFgUEcmF7RQJyzlmB82B4iyKLDFtCRVrE/c1+APhbBItu4OBSo02ictFckT3bwKTa9heDIWFe
YM9CCuHnMVyWR81bTPzShkIR8QTfxjzHRXoV8I0mdzmn0rjbWiKyikhZGwNKY4hUogtDibw+B3Bp
Kn5xdMr0XSMLtmqyot8RtOmYxGpUqupAFncrVpIrs5h2Wqnoe0nJUkvBRSuy42sjRVUMijm1RaZ7
oYkikW5UQdyPt5Pkg5q0pAOyOM/HsWYRf+yGh0a7Ol31LifHEOVx02VIvmWmcO8TmC0jqK8UdmFQ
ucCf3UJs56U1Vyxlm3uL9CrMUustTjnk80wPfI/qkEF5JPfguc9CujB7S4mcShjnedYv5eLcFRcj
0h2lAkHC1fAyDi9NMY/510D3zw0cAuTo4NGgJ2Bpj0FOX8/4MIUXRt62SVNoYM2VgP/46M2umvH/
Po7kFsatDAx10u/eDlrSSBniPs0HCrF9AOqXhog1M+kdqqBNXa9geD/PSYffMvf9PeT0H4IMhqEo
qXh500KNc6MDKcrYGwL6/Xve4TTdmCz7XUR8eUdYwJpq8zperDqck8/eM/0uKvGXg/T3eQOTDsj1
qiiSTUXIyN+PcBSJrVl7PSf661oExwt1p3hIMyee5t9QQn/RHX1P0mOo8t/Xu1mlvdLKvSzOsvOj
6IyrQ7X4fMKgsI5+MaN/n1+pCgh4xhr6lFp3qw+PcjEVu1CgrWN8cAaw0+J5/HWO+l0SMm025OGh
ZiF0XZ92pP+cgdrYD0wUBzFMkVlcv9JphWRVYTfEx6ZymOgeaFf9fPD61/UzQHCQtULsOomENzdM
67PCUwhz/cZ5uDzTnnW5gM39bw2Wf9wXtJpprvwZQRq3zeb2WomtR4jXFnwDRyqmxFH1xdyNBJMc
imv0y4FS1/7xjTF7Ys73vzg7z924sS5rXxEB5vCXoXKQSqX4h5BkiTlnXv089PcB05YFC5jpfj3d
bVlUVZHnnL33Ws9C98Zr+yp1LhLDnMgC9ul6dAAUfIg5nuG/x7TdDUI9kuBYNmQdBpxHEDeXqmwH
YoOmzzj7xl0y+sCeg53RnPnkvRw63IBXodu3bNSFsZ99vBjt7ChCsvV1k4kaqTAcJy3tyHpO2SdB
pKawjjzJPp8b+/zyIjvH/tytcTuuqBnxmH6Y7gV9yPEau+vSvpft2H41bc+W7Le3bt3cSnax4/SK
E1H2uhOVDv8c2dzh18a5XkOX7vsWs2rqXs/VcbZTvIroyFert/Pqw8ZoOduxG9nX0HnjCpeL4F1C
94q59TzuMwfv1sl0GeDsaGrapnvzUe4TrK7lBhrdiX3SZublsHJxmXfDeX+0nBts44LXPgpO77Te
mkObzUvgDwEz/Rj3814T7W7kpRHefl4MhclO9Ra3pPXYnlncYV0ML28ApmAIEUFpbGgv2/OVQZM3
M4ljHFM+58/Lq8w8/jAWVl7Bir6sna/eBLviL9E5vqy2lw84hWDvUBVgWpR+v9CRf+v3H9FutisH
ugG/Bh6uEt6W5a/Im/kBC37S3+/auGFu4/T70MU5vCEbjj99vbQUZzi0qvU12hVOdU8+ARjlffEx
b6IdBF2+DDsqP9PvkaZzuRRr3gv+C+bIO4iR68D+oCeerc3t8o2z5X3JnPUlcS4foRtw6dDlA8Oc
ZQfex8eNHfKd2MLcbB3yOgmRsbcj4oTla4E8OHAwnRQv6Ns1896wwrlX/q9xztrmbfnPKX8aNzMp
g4yOeLe4Os6N6zbyMCZzh5T8/pWfhEsGHpf1rqvcfQvs9da+bLnaar9x9yu3sOF0vZ3BEKzecCTt
2R1d5ln2fHiDjc+k9pCTA5poDPAABGL8GULqwAq9UYFEmYFVAd4TZWtNA55UmKygU5kr8msK/Kqm
jhA1HG+7eippBdyRILwrJ3oxhrGyCsX2B9NZMhmVwZPN1qXFzfkOo1x/HtMHUXyxkLVVNMulZaro
k7FN08dgOWwyeiBjzJtCWqdf0RBntB7LEMQhhQoSKsgbDZtRTcFWJSqOo5s5el0mUcZW5WSr6Mz4
yndlefCNzJUpRgTVAI2k2ObI5xZxRMbTFMitq/mSk5KOAFy7pKI6qBw+Gm8GITDLj7uIM17/3pXM
fyJ6/yTkqmK+GUS3oYejzWvVV1Z+aOGEM0BA4xCTrgx3MmOflWBt8HxTISYhN1t7qGUk5vWWQB0D
4KXxDkLuSFw7xqjDFLxbbUDyDe2AGjdVbTyxMGTSqc0rogGxai/0BSpGbUx2QQNCaCbGlHCaRMw9
wlSzg8+AqMwIdpW0tz5fm8UTPGhbKnXwZu0qj+Tb3nCSlMvEe8JFyuHTx2vXhYhZkULmpnJV4bDn
lX9utWk3QEqqRI6tg0CWINwvw3SHJL0rcqKOxNFaRbO/VgvYaaV46ctTkXI+L9NjGFryukYnTMuA
GQjtsDkEVl4B52kqPhR8jCex24irSOUeApWUUlwxUISE+SRVGUNWbY0rY2VeFOapKUKujKPnhN2v
NIvVQuvuFxK67LaNeKvN1JNLVBkDiVSJt2XDCidDJ5LHalWD4ZRzxDfgUzCydUrt1MRwDKYngciK
cdNl2Luq4T3Qzj0jcBKxCIKN7iaadP/egI1v9ymks+IygkWlsfz+fzb9Ec5KlJdmengqtzyA9VaC
iL8uTmeWglXohiuCxVkMlv8tO8Lv1cNeVrKPZTFjUGlfWvswrfClPr9KnnjoriahL8XhmU3lHguv
mzoddqLErR0RCMSv25fGPu472/fAbtmERhE5TKcRldS/X5n0dwFNP1dEG8w2y6FY/3K0qGo9qppo
Hm/p7KUdPU5PeMLqWhq0kt1mPrUPBJf+mGi0HDD/bCT/edUvjeQxV6R80rv82jnl1mCbhOhls2o4
qj2+8pistE9jZ+wK9ycFym/vzV9Xxi1gKCKi5r98HJMsVcqIIO3AQMttrZ4YpWKl6jme78gzI6Tr
WrNSqNHESWUw/RRWLevVpcPr7mtLU7tFNju40azcGDnqOQTvXIpuE3CgjPP0qyno7r8/o2/vPs6c
fED03DknffmMTGJBZznJxBvlDrIGAsLqRDc2vIkyFyn0R35UL/WhBljiX0IAHfVBpBW9z2QHkN8G
VofGHUpMnLTtwdKTG47U27HeDBPoEPljTv5c849n88a8Iq+9hSwDWutMK/yue1fvEtbu9+qmpCcN
tmIrvjfvTe9N50KD9e82bDMHHPcjQOsb8xHcDNNpqkT8wPhAynvz8u/34ruj8MIOpKDACUj99KV0
UVuV7axp8mvt5tsn9kJbdzuXOYj9w3hK+uag/8eVvhQtKNBauZ596cYHl8i52xveiwNtI/GgP47C
D8+h8c0TwVyIeRhRN6osSsvR/D8rjCYGsdTNinrwIRCFc+4NzF5NiYwE69NM9jMNFt/KN9FFT8kY
o+r+zQ8vp1OtdsQDxfYYAnXZSXWylpk0F+JTGl9rIueFmM9Dv8ZhfxGCkiABY9sg/52Nu1kk74iE
AYv5XpFtOwDRutlu20nxiDZbK7NiR/PdEB9C+FRVu7PiDyP4NZa/JNai8BfFlpNKR6PZy+B6IIFP
TxHn4zFZyYVpL+MT2YfGTks2Xc9+epaMh5Q+z6BsO4gCokRcfbeSTATf+UMEkk93FQRnmpkjo5i8
gWn9YhP59+3zd2gtAuT/vM3yl4UnHkbJl7JRPSgavWV826n6FjNqL+Kl6WpL6P3y4GWAkBCAx/DN
7IxgwfFb0R0JpAg6WKWcUAoF8odxNAu4CuZNGXFCmfO7yIdHwhuaGOtIC0mGgTA/x9tO+QDWZ8qp
p7XvqcG1zHsD/EBbgANtf9ipvhG0YhrT9MX3SNj0X2lk+dQSkjtq+RVKEuATztk2PGngOmxV74xe
fkEVIB/nh9tX/1vXp6KfpEIVZYVC9atTNo7qSJhiEeh5kh7jeXoqCSmTmQKKZnE0gQqP9MuSQnX0
Ect2KWwUlSM5EiS/9F2Ts2FiaOcyuIQjQs82PFjGTJIGR/70ZoBHIQJQ0j4qTdx0wjr0EfgvkzqO
7+ZbEQAb8qXTRBJrlXYwwumx99QBBvHtWugFhrAShMGL0vymK0MGpnamr61hQ8io09GZkrMnYbrO
VY8ZByEymrkS5oLcbOvBxCLKhjw91vl7xoQ2bCB7q7WjmIRrhz9k0X7XFvrjPfzSWJ1UvfK7Up5u
I8ErOw+rqJGtGBllbFCcmrRVFrmafrJiKO0/bDHfDKYZw6tofjH5ESz61RlW1GmEOMTIDjmZkJN4
axazF5XQ7+aaQzjoKdgDbZK7Ys4OORfnTtxK+a054GfRXcaHvymc8kexzCSg/4w5gv5BWWV9hHlO
+kyBvPQdcyC8mz85k79bqP/42ZU/l05RM5sykLjlwcrZb9wz296rOS0pP9zkiOT/PraQd65yoicV
kSbTl9VDGBVLC7VWvJFfSoJQIKAoDvNODk3SO7XVsGCORrd7lXp0STbw4fjX8DnSFQ5dMpStzlkg
WDfqPQigIPk10zL46EDk5y45slZIbWY3r63sVnCQb+qz/kEBE5eAq5CS1IxRVuCoAAaiAUIj4VA2
pVDQlL0BmCi0dQfQGO88XBToHO8A8vrqlh+KeAiuDd8BkFjxKj6g7KBXQh7jHeGo1gqNG7oCzgMt
BKC+waDiFvddscKyDeIE7gkNdvVV/TRx6mWenO+F9/pqvCEEqzPbJ6mHs2noiJJdEgdQOkz5neGG
EjN81GhmvyuTIz4Fv+D1VDfdVaavzpjWhgWEKu4h5a/O7cz7PHPNOwOJnnoB5DPT1kmp9+ypQha4
6FNBTAQUWTyALxairPSotS5zVJSLJp0QekUUnZ/Kzue8fBdeZk99M/0l+qs/gltp0cSSmQnBhLdk
cCXNDvggfM96kSW3/SwfeOhNh3rsDA5kYBr7QWWhotL6mO+1D+0VyCcWjoqt4jPZtt54mgcPcKKe
YdAiDGfJrI8YDDGR9PIX/a2+15UNZZSF0zD2QrA+iAKRZ6WUwQ6LYMBxnncgsg1KGvoNg6P9At4B
NgekFNQewoAaViDHeKa9/+/dT/2mv0doMnobiTaiIn3VT8lsqhVNSgQBreamVvWr7rsaHFDwoWfm
aiZMRJFbYORNHNtV1z3qSr0i5P0UU4r7+p0eXBqRKocjZawkq0ASgJEuM+rG62ZaPHCjMgC6feW2
QL/a/CMXOc8DEymo01vqd4Uy3/z9z9uhztEuQudQCWkzyI/2P6ye5tMUYzEQYZMzV9LftV0lG+s2
ktB0fhad/3/ZLf/7hnxZcg1ZUibNaNLDbCK1uyUNwKBBqEkz3cTF/rEk10+/EuZrqbSTzS1OUeAM
btBgwe5/BD8sy8eX2uSPj+fLiTOFbZJ1uQ6BTn2fqmEVRNZeaZ56Mlii9FSSLEy9X4mNa+JDm4xX
CMFOqbwM8kcejParHhDPgj7UiJD6vv/71lneiD9/NI1ZAUsf/i2w3eqXNdZnsCNFbS4fgspBWoO+
DV8CbvN/X+WbpZzLAHdBXMRNKppfP480qNMh7IqrYfufEp3Rd+ItDv7+4d/X+eZB0ESJIYyh4oml
Gvxy2g67XBzrrG8OwYN0N+B+fMou0ysRGT0+ZpsQv+R1ftdfjPfplH2ozwLRP2/Vi/HoD3b9VjEo
AUP63j3lr+Hr798dnrq7+sN89B+rZ44kuZ1+RCa2Rdt8U179p/nVfGQO/sOLkL/5TKhggXKYDAcY
P/L7/ykZumxWknj2m0M3eT4ZsmTw6dv0uSRT5NAy/ThNr1btkhTfvMRnJvHZEeWDsimOWDHD2CFJ
lCd6Y15TVip1VWHePI3GSTZh2d6YZE94vI78KLVw2jwKOyXx0G398Br+XpH4IBimqBY+babeXxor
hinFpdJOnBtR1g6q+GRE3ZE81b3KgNmYGQuzIk/FaS6AIC/UalZa8FVR9KnQvPPll45OYaMB6p9c
STnU0kHrJLs3ZVuT6SKbfF48vFP2GUcfgYEaGy+PdtcnT3PF67eWjHjrmACQY3BEpoCAsCZeV9Eb
RzEEF1Q4dak8hCVMyupGiIxNF4V7UyDR98eQ9e+eMJmbH7gRcxCSl//8NGdpznNjqPtjDa954IOi
1xVyXo6qnQBEb2SMfIZajkLlEmhLNjkgSXV0hOrQJz88Ht80hdCDQghAm0nTS1K+FNmVrpVENik5
1iAClA6za9Gmfk9P0XP2Y0fmu2d+ie0il0NhvRXFL0uL5nd6rwykexIDswud62V0ELaRyfDvWw3E
wd/PCxQjRbQWh5eFiPjPd5hMwroUmKMd1GPwUHxK53rVP+ueeBL2BP3agwMd0QE7DJYY3MaKKL5D
eQhOQBGOUMndwelXExzrtY8NMbMNsKUGx6sTxgq+XmYEFDrLtKSyO4/suNXk4NizxV18zZbjg5OX
AHqQoSx/s8mo1fKv/M2Nn6/Ee/5f2IFWRMpkQ6siHYBTpNbbCr8ud/MCxMXew9kQ3DHBgNheOJo1
9M/RGb/RfwnBZ6OVeODMRiuXb4RgH1TLovGhH6Au4d1Ynblsm9sgHw2WWMUucdZjQ0ZYyY4GXk9c
6MN8Pf8FRRpOahK+ORqOS8gAQObld0Nz+SMVulVGar//ILxbEp6y5Ws5i/K9/9/1eZF8y/FNvIOX
SKNooaW/UK0BaqNBgGZ/RAUG+5IxBqxApPS4S2z+lvk2Hxyp5B4J1ELI63qbLlQg0/qy84v/ljyZ
HOhgU4a28BGmiCAwW0NxtsPMxh5Cl5r3ltMfRxNePz+usHAduSwX51K0svhCkHbatJAca9qvQEUD
WznRn4a3z5wBonK/4VeT0Do+aBQSuOfN///TOtk7P1fNSKckMzfJbf1Re+jOw1t57B/mB/WNS3LI
QdkFjhFYeP3OwrPxsVdw1zxD0t2bJ+GgnuSLePkpw+qbIpJ5/sK9IHV3IbIvJcx/NoVemYM80er8
2q/0de6eZ9vyIAG6vg1hefXjkeWbPeiPy31dv8tJlvPO/L3hiPE2aciITWuv1dddzChyyf9bXCXJ
1kITa22FkjrdDnf5tI7XU++2ufPvp/y7pYsIwCXjVlbZUL6+fjVJ8sTXk4bzidu32wZpSYuPRtWg
WeorneNlpzBnozxL2J4bUm/+/QOY6nfLzH9/gi9viaIOypAMfYNU1U3KbBuY3baIaboVz6YORcX1
o4+UgZblA3YfSy+lzGG92qQ8UmIsMWYR34I8WNW5iVL1wIvoKoEzybrTn5Ji3lUi46qIeTDwxgrg
eJ35jq7ZloH0cs48UZzWSiYiy8a2PS0BPupKYqUYcjPn8eWkPeBMREMtS0zYyQCqwvKhVthg0GMG
1guQeRDOIavddOq0J5xGWOMArI6wyYt3dvJ7Sam9YNDO0lAdSUpxQ2Cdpu+J6m3JsjFmD1Z0U4S0
d+rEy5TiraTY8MPZi6mXylFxYxnaR/EyhDRVE2lTUrUWje8FYn8npbQ64fmnCubLlGlOfKoWSn2c
hatW1Hdkyp5yPjcVj1WiSrdxK9liTRKidTsJoR0gAKYwVyiSC8PugHXmWXrOjWiwQekfi0h6Eoir
jEO3V9PnWTHWYgJ3UbF2bapfJa1+DofbMiQusLkLw0/ZpMaBPUn5MdKX6oWXKVadRBLWMU6FcRAx
AjJPr+SrNooPYQtAMUEHZfqgOhrldsZoicAADv3gcyCZCBlRyDlh8a/Ofa7czNnSDpCqbdSaK7PV
9rWiuXmd3okVexSpm3Ii7ycq2IGObLSJaBIMQ0SD6yPgwFONsuMLA2e+d60Q2SkM17espYe1QQ3x
WxxX4oZrhvYg4DIpCjzNUQdYnw4BYR8XmY84Ju6z0pXtVBG5PN8UrX+QpZ3FTVmgN5WUh9asffxl
wyFkVTW5iyOxXlVacSvTJusPaas4uj6ywbROk79rDOuEniIyYb0xUaV2G4N+aBtpZB7ThiiefFEj
hmKA1griSBc60J+nwNCB5IqOqD/lJkm3crxKe8jD+LJWIyfAQtsLymWQDG5nchhq0i8Rm06cBLsx
d9tk8lre+RYBXF73no+OSgF+suiKl/dFCk9qL6GZne8oydfFBPVSal6HaEO3faPirGmoyxUkgblm
vCTBr0hClN1X3tI/nKlfp/B9ovmS6fOLhAsLlzjeLPnaGI+o6tqOAashc2Wy95gMpfJq5m6pq7dB
1gk2lqv3uhBo+2Q3po7gV+gd8rqkqxBzshQzt0esa53kzl4PKRMagcRB9I5a0z5nXUOzJLzTgho1
PoP87qAGYDnRACYmCQ65sB4TBrQZPHvkihyPk4yOiblLalTsFLBDM8DZkAB0I8UMm1vAE+s5bly9
Z8hDk13JOOAG/b0SKyw1tKrBZIbmIaSZPVocAPAkNNHDBASu8mkPnBVDOYV6QJMqvVPa9xJwAseF
Fzgy7xV81bjifGFQwVu4H6uPwsivchxusjleGcqxlCEq9/Dj6EePlpuM1TF+bUTJycR4hW3KI31n
Z85PZUQggE922AwVR5y82uRDyLfVJDo+CTsiqKkIaoipH1Tz0lb3jcTwlzCYkThQu4w/M9M8KHGx
sciDgNbmpGaPaW9JvUyPwkKbMbyGt0oIp4vPbL2xSlCAbENSvBZzrBGs3MRFzIBrekdORdwCOBSN
BonjsJKHbNOpyjnjmKZ1tNSr5ljiHezw0NPPGUE+M5nu8RCDxgrKW7Ok4Tm3B9wRLNaM2CaRiPt2
dJW2dCuN8bi1zsv6Ll6mCCL9H105V5l5aDOJRyy7T7KJflbYHUO92fF9eC3HHpaTk0NXDvKXpgM0
GhwNTdoHnITiwtVada0Xr3MDiU0r98jJnCpg/h7JbqOj2NDK9EbttI1EGEwXXIYwWTVZs5YyYRXl
jSeYbCx5sRez+L5MiYi1cm/pybTddDUsvEoAbYMk2Q+Dbteg1SyavXHwIanpVournVWg5pyzjRCH
t61yHXvjVMkwiQNyNcZ4XdeHGWt9ITBxwkEbqpWX4H8ZDbavMEuPXRmTo1B9GiJp3bJ1E4/1Okw5
hnczluETWUkzA2J2m/6UJ6lL8X40WTdxGHnGfDcjkW2ikyxxaifATS/ANlhwmrUVYzBp6lZ6WNxI
mXhMTHkl9hxRabfF3V4uPzOGPeQ9jyx0w12FoSHBJdlPLxqajWBqt1Zm3YKUdGTloJXvIXcy9zcA
zFUk3Bo5IjHahQXVsiBgb8Us1H9WwoTrIfHYtW7rYBVJ5jHXoOLn/a0ZaITE5Bs9q280q9tqaGQi
H+eDf57uOuT6ed7eiKpXRe8auUF6Iq7akVBimQTbu04aXZFkTJW6VO7upvwpCni9t5iBui2x5ZT0
ILztZis5JapoW9lBcT7Q8lzA59bO2gk7TLUOERxO7t1TYu0QedgGX4XRDxqjAfroiYfUK+1X6UF2
Czdzy1sQwiCwwXHDa6MyQyAj7IaDsGZ9t8MLs1FHdGP73t9r/MPsmfxnZYeWZL188+qXvmKV5zue
4s3yw5Un+PWOtVP4Mbq71INUvO226O4HCAvjmreZg+o9BPI9lkC3XbMKnUvED0Ai182Gysmm5qL4
ItyPX+EiuzSm19oZs4odHzvquHn19BCRTPGp8YUPwqqzcSntEzf08vVkf2YrDqC2uBE3HA3lDdmA
FJugqF4yl47CtGU0yE/Lnb5VbS9YBS43xIppux2tlu8w8E+Z2zrLq+GM74lu8Bz+fmX1JeB13Qs7
JiYrngx7uVLpgDF3CH53eU9n736Xrxmuc3kuxXf8pAd8ZoefAasQDsGzelPa8wOdnAdwYKf65Hf5
2tJWAePfXmYaQCBRQpxWhMLRtNWMDUFmakv9UlB/aVa/6XpCYNIrYhw9CL043qcKOG8KogoKQBnd
6IyK5VpHQPRBIiVUrs3sWwctbp1OitZ+zyQO7IIO4p2Oa0KYyb+Px99W+/89HX8pwnsSlKKIYL6r
dT5K9qVyl1nNYP/692W+4f+BLv7fMsD8cghPwhAEsURTQTpjgCY+Akiph4hmrdhsoF4BOxv9wp1/
R1OVy//76t8MYTHUiioSc4JADRo6fxZhdWxYgpaO4k0NebC+PaY3kAR6Yjr2w02/mx0Za0S7JSuq
vtyP3faHq+vfFGVLG9UAJaOTvPQV9dTSW0/6jgjiQb7ySdoqtWqdiM7SK8NjwoqcL4exZFC8Bt0V
GjxZOsbBQZ7Wdf/RaSWYttGeZOSdga0CF5gEzPeXcBtJVw49oXoYkgdiVaQRz76bXVriJFL/bMTJ
ykpo/AcPBu3GktOSWOGbqsm9jBuS7w4J/TgjeNWVHR2Ouik9SdDXdA1kIXD07qAJ71W5FwhtKGRK
nJRtlyGBQMoZIaX9YZhuF2VvhttcXKhvpHuTGTXuBAvVGfgqJSgo6pYq4NHMWXRMO9uF/n2HhLZg
LGmmqw793PggBqyX4XGooo1pcauztmU3YwQrRXgLLcUTaOuUZPxJIj4L03rsJd8zM4WD4qmqn1Bo
s/hu5mCwc2zLYWuC63wwRorsUfaU8jKopRdIqDFPRnApy4PqE1KRmrACCTErpYMuYueS4VTUcCS6
gyxiwQjctEGzTG5edq9YdCFp8iluAPCC0z/nOsl4zKZxjXh7Py7tm+hdnw4trzUd79mU5mSrtk9i
DoydmqcKaD6BE8zlpwbLormEBjXSI45yWqPkGUJ9jBH6DsVGyB+zWXDrOlmljLR/uA//HmfgtUQs
B20MAKdlLrfpf1oRbVLWcRhbDFfyK30ho5lXMPziYmcQbhjvkj5zJ/oti9fjhyt/U4JrigJAixYA
dgDr6yKj+BSxoZRf6eR5RFkg/n2MbuKfVplvxEgaodYygp3lJUrKl1VmzHuBMRDXYYJwoJvg3NBW
uMbkw//0XopLF/TLAOaPS315SbVlguaaCvWgGk+6wgFFexgb2ZsqzFITxCK4Pmo3naUGvq12r1TT
aZrBuHJkMzhb9ib9HzJnDG9mK48ShkkwXCxlN8jmuocY3tEIETru+3G2zeilYFabEthGhk1otRiC
Qo9Hkt+QpNfGwBY1UREfOLuBHnrRagpTxPcZEN7J99Si9gbBU4BKRtrAyTdwa5LtSvUuLX27Fwcv
98P9jCEzqjaNCKNni/sxqT2O8C0PqLbJow2uO82rN7Q20dbIDo3uOHDBsyz/6i9oowTQPHJ7nemz
bbCi5rixXb/dZ9omIBRR8jIgRsQED97YrsCpjdI2DG/n9JFwxAEIuQJeJrLC9US60dxtheInBuB3
dz84X5P5BuF3mP7/vPuRWlp9UVX5VcQUwJpr36S2xOkGkecPt/vy0X+9Nf73Sor45TnrxLjNG8nK
DpZOBhx9l2bXS0dKuv/DU8W+pjGoAR8o6sst+p/nGX1PG+rQaC7gctfTh3Cq92j/Trj93/59pd86
iq+vSNdEmVeFOBXa9p9X0rHcllar48wi8Kq5H6PmMepeR6NZteED+iIF1T0D64AQuUZ9SSaqdaDl
E07DKDdXbTmuqlhHkLymCeYsLIJwXmBIsiR5qQlogfScestvC5qG2nuttkRWMMYvh5sQUYSs5hs/
4qHBzqOIn7F137a3FlbEucrcTptOIxuDSHPY9NdWKKPOntxEQwWQvSpze1JhdifCh2/NjtbyXbr2
0CvltonfMc0CHZURLZMx7Ocv7Ej6uLfiX3f04UfCVEY7xESrtC0B08dJQw6CZ1Cnt9+0a0lc67JJ
Myp1lzzKJCt2Vc+rSzEqUikjSH3sUZcLmuwNRbdWjIHu5k9r+jfjOnrL//vBfOkut3R24iQfk0MU
z4DHdkZyizDVbplZSNluMG8V9ebf98Iy8/5yKxgwBDDpqeiTwSP+eSuoKTr/cm7mI5W4P9wTOsA1
W6IHMvBn00/LrP735XTZ4uBospxDPP+as1ELQgmSEqmtj+XFOnXVzeQFnIcZC80bgDbElF3DGAMn
x5lVLXPYYBNrbJxF6S8aRyND1NjzYTt/MNshzGc9VxuiZKcB6FRy186KW0H2qJFAbim9bTH7CDPU
Hl7xmoyuRoKVuS9Oo/IRqg9ZBmvpDKxhujWmlUjY4wR2m8HEmnQYoEvpZ8a9uuvY4GLhCJ3fLdLB
aUkd8ncBG9K+62+jzq1RN/rxfiKSJdoWBw1lhmQ9zt2Ef9QL36zhoEorWV6F82DrqpuHz7WxapZ5
C+U0NaHhxpf5E9eGslYpvjrQBHuJHC6OXjeq4sUtZ6DPoDv6GHAFoLq//Cfu62Hck8WUjE8R0Wsr
RD2q9aoqF/JQwY9V2Ljigxkf1IijZ32cUE7dSuWnkHInrdJmBdCqqh8xMJSiZ/BBUMQJEPxEoryI
de0IxJHGdTR+Qj0bDgqJSre0J43RkQ8c5ztydT/Tlq0j+9WiL3dTeS8cDIJifSIHBxK//Q32l+Qn
/d7fzwZoGZgpOkvWQpn5cqeKUVoZeWtUJ7hpycKWXWWOTDEGa2oC1iR8/PvB+KaS0sEoijIPhkYc
x9cNxm/9VqqtprgiwuOo7L4RAneoICNMP+wv2t9bmY6WlNURvTXOwK/aZEy4cscTox0JMx7hV4mw
BIfgMg1bhaafWJ9+T+VvQ+Uwd3vMpGjhVbQy+XMhyKtJil2DoU8pMeaIGFk0+bPJ0sYcfC+a4T5i
JKEaB7ETHWF+jbt7oun14KXE/4HnpukkpMrGvhrDrYClXcc2LRlO15Bqv6ezCrDAFRpjN3XVbij8
8+8maA8ChpTbH97v3zXjn0uRzkRcQx+JuXSZWP+5FGlt0EVWJJDORFfa4mbU4vpdrgwa0YF4amPr
BZyEmvtehMWZcBbd92qyIZe564IHh8HXupDT7CHr6HDXnlYaayiZjpY+idIvvd61IuWIomyoXlZI
r/ZhpDhCrNlNCJACpWoNM6Zo6YgmxrtevadybbemuNMJR41JnUQhKrxFUCCkYcSYf1Ozw6AtHPXy
KBN5pSaRhzTcLQx4MsZJbNFRyGybQ/wx57RxXAW+hK8h3U6rlc83hCLtlYKr17nnK+q51W/lLvcq
wqUkyOQpEjoBGkJQ0ttQZxxnhQeiwC1AYsKWVBgFySoPoUDzMw9dKT5l06fBk82KNmP/8RtmhdJp
JOhM95NzxKnS74pzXL4PiFewi65qVXNqgIxzNWIxIPQPScaM116PnibpCb86xZKQ71OM9to0UrNS
GDGD0lZy86Q2nIcNltQuIR4WDB3hNAuSh9NvHDKfaWNpYziV/JDMml3xHqMczpVo6fxIiN1mVtyS
+5q3SEjnnabe6vam6OlO6Qn4jubFmDFLptOtMK4Tgk90czrPzDmbntBKVd0kwwNy2rPc9ddqEesz
h9ZQO6a1W0kjk64MzHrkxnglSAYT2xODTAZnTKEbJg3cukO+BhLF52v8GjBjTpuAaq0z09elm4PA
my/ATzgh4A9kxwxzL4c+NBT00sNN1N/kVbr+993P4/zXRqzziEN+QDtocAj8ciYzcqYTnTGJNxjt
Rmr2OFhPBG9Uj3J+6N+6dI+L9GBYcNlvNNCasroSMMW+ECIGi8739Hs5sdadp+7U6UUqj6a+Vw76
B2uIBNEg3Eobn/ZMtC7A+O2Hao+KqWDx32QbSXkLMOJd9PDYG28F8YuB+FqXt0V94VeN8DopvDFf
VMMJPlvF1q4x6lUm9rWbdk6kLsCp0V1yZbdVk5JOtsGNGDSX8j1/GjhDxXd1foC/bWBrI63ZLdEi
RBth3MXjprOeDe1RxfocHRRj01pvRAtDhFcOw+CK+t6cQY7Om7nf+9kajJnl31evKj15vrwmuX6v
CDvF2vjhXU8e/LQJs3NQrQrDkVG+x81Vz9518ezPL/rsMM6bULmrtBFcqb7iAvED5mUdrOe7ST42
F7EmeqV5qLPVMDvZScDp2QkD1R/RT+hLMxiYnG3zYC3gsQuRggSpusFntTWnYKsHyFRmagOyLT6x
3jofywNuPf4PZ+e127iWbdEvIsAcXiWRyrJkW04vhO2ymXPm1/eg+wJdJRsWcNEvJ3VRlMi9115r
zjG9ZpqbrINpI5YfXOnTkx4MPXHKHGwWA8J8Ebp0Hzm+aAclWbtrwqRRgmgmTxoGwQ8t2UcfUnhj
GRvgl8OHVT0iMhlX/ZsubUdIKo8FYK/uPuJwp0fvEI3wcneTKBztRnSW8pvg1qJ9KX5aVD9Dqs6z
cQ6oNO1IHIXD+dnTlG1CaynjwqlqnCk9ORDgZKpPWlBkdMfWK68zT9VmdAiHxY2P0I7Wgt0pla1Q
oGUM0DrNEek+Tf7aMsDWTKXWpB+AtlPNbh50HCoNl0NDmed7pdvWZTdrSFaN8nhejtKcY1X6Vp1F
W7gR6DCTSc+05pydWY/k52gnPvXdAj4pjCCFKAN6a7gMMGaGdkGgpTzX75mh93dcNEiX6in7TKAU
ge5onCa3G3gmZC8KjoW9BIkGXWHSz2/yjYpB8CMnPudRYNAbrHvc2MqCH7xnmpnNxtIG4F6UjrqX
61sXkUfzGonPdfpM/4kZ2gT5Icok2OlqODcmZDIPtiHgYjW6E/WCTi8saEhrQBX+wLOxjfZFNiwC
b6MQME1qQ2LYibBORLCih6F3YhA42X2SesjKFYy4tRPWr0VvLCvkQSK+CvbAucLgm4igHCmdPh4Y
Fo6EYATd1hKXHaHZHf9JNR4N+l/evgEadCOdTFVgWA+qYe+qt1nvZMqHUL/6pQN6TWY11jdKsUS3
DNnzlbzDhI7aXQYM52hZdu0eqVAF4dgLxzLQGWvvTHc/GCtfOHKyYw7KC9Fp6VqLHk1j1UerrgTY
my5D6WSIy8GhbKpvEXerND7QO7mohgi/NvuFXxerUkXipG3HcSVpjkKrhEETpzSOfo2wALKLSOKW
yZrfn8khm4nYT9rOmCeME1umhSZRk3W4NsK7XjrlqJE6qlvXewX3FpIWD3Yu4xXV6tsCxsq+Y1k3
XogTnOnSrlSfmuqmIpw1VJGQ8Us+lOu9vhGFx+IB5GT34mkLr98YxTKeNtuDv6MoC5zoJroLR2AN
HD/nnvPHWEfBTbMpqBL6x7x7JI8Z+YL+UOF9zwkCvR8hdrUmB9Kn0WGWB7kA5+/RDe1oCQF9K28E
/a0h9BmBaNHfJ5s4WEae00h7mSqm9Q6u8swMeMqODu9J41Bv1bvsfXSig6bavCixwoO3b/STyWyU
AfcMUJSAG5FUZvdTeM+9pXEHkWxQl3K4aRlWtBsF9DezILGlBV3O9GHuh+C9bOMJIZ0dbPH5y39y
5tTtOUay6WL39nhu/tTJwi/fRfMct2fB3YUsQf6iofe0C+ujVHLcqJdm+KKFMj6KpWi5M0HcN4q0
yOlzu0A8QS2p5puHZNTIj1bxkOTPvGl6KXNKo6msvcs3MUJr9Sg96t3JXyBURYppHIhPKvId9W7C
5o+5vGrJ5eKcOgNLbsDyAt6GCE3flqxaXfwSuTcV05hxRXyMIaCYlzYmGMHcrqO9UdzF0Vyo7gR3
7q7Kz4nDt5ez587vCDk5RDkWg3nuH6tiKTxbDMOY/jHDHGJGKMbBK58b8fhoFW8UEHCbrZnPzxku
PXOZ43dXH0gnTdOtP+55ARs4UYeRTeQ+QzSUcIcjcIeNx9GxjBd8bp22u016yKmTz2K2Nkkgz29q
hPHqQgiWRgp5GzraFj8g+ryO2QD+QOENwymAytl4jon3FkAZ6r1dMG4g1SgIlmHJ0EN77ZQzfbHZ
kG88RuHDm6ytOwJL9SXBbZ11rx1DVhxqPmEmqmuIA02y63YGNGnlZHvum2BuvfrOWsvKqpHscO4v
4eh5HUKro584nrHVTJRnq9K6ldxVTCFZKo8S3qNwSXTdrKF39CFIW9fDkj9MKr2bZtwZHfe2qkCf
GbNyfGrDrQquMgLs3c2UmwDhinfOsHtQQdBP7wkgKF9odVDkoFLoQIA3x1zeaulrHDmt+/574fVj
2QWRReNcyZHoS232V9OtCVK3Seq2PKjyCXr0rHexzO11b0m8JhFbv1/sB/UgRR6qX4suD90340JS
jrc0q9LQKw9TTKAOJdyy7pPow9BezOakAQ/nDUkBKBvRR2bhDw9Pv38AdWogXZ6x/v4AF71MKS6r
0uKctQuMbJt11UqrT52ertBh8esmTp0kqyy5a/hHU4958mln27ySDkVTrs0i3YpDhAyF/7iJF8Ik
tvAbqIEiaEDQqSxkkZgdlVqeWW3qpJp4aog1aiTWU2bvDauJWaN/YfPgjLfCJTCf/nkQUkckhJ4z
xdD67qCXdLg9ZE/p0++3/+OZ/u/bvyiyTUQTQ+fz/XsZMRftYoK+u+ju8Ym5EW14zgts7t21VsL0
x/77rcMxgkdl4SUgyPDSFdsGcThKnEb2CTw81edgJuws/9Xwd222V9Bp0htAc8e4icKqbfkW6H5d
ufUfPwP+RwPbByeMr0fzrwedasVVITik92hYmO2Pjgr/5qNahAdAmfMrzxmT0J9u+a/LXRzmG6HU
k3wMO5Kn3V2p42iHB6AlQOj1gAFF7AzCtIGnM7EGIi/629pkRev8QzVYbJqWU3MOzmrlUIBopWGH
xtsdEFRUxcqCFQAMXi3WVX4vjxUNKNsicwLlWIPDDuxbZtylLKdSwCaZPDXNbiICR/KXeNEnC0G8
l9mDlL2JebuSK47w3mwAgaH7T1TZIfZ91fqjwUlN7xA+J9JC9N4sTLZq8G4CNmpReKBN7st2NuAm
jQ5qwF81qp1LyY1BwzLzt175lEghUYlPLkq5FkQHBi/Z/TBbkaHnu4EefJj65jKKO3/TtC9eVM+Y
p3dPglk7eDuRkR+L0NGJfjF4IqIbAWEhU8SZJrYT71pJs7mWoZpsJsEc4eZs7fJ+VJ4aJkmd+m6C
YIqsmzZYxZ65SLpk4coMihyRogTVGAT2d+ouzjxl/96PL4jc2oJ9qIcI7G4sGggBMvXSfKwRUepY
nlqtunLmlX56RnQeHRiHGo09+WIxitMu9AMpz2ANSI71hLR/fiTs5o8296+02L4QDpdvIK0dsplw
wtDlvmisl00SAJdXxlNhPVrKPIjxqOwszU428PRJN3mkn+TXx2jfIGQ/dkw0gUcFglOzomEcrRFR
eN5b1m5RrGC2BvMu2aDfr7yj2g8vzd+fcvr3f72jbTLmhlFq4Y5mfM10pHfPfnrmYIOU2W9OCUE9
mW1SdNfMXPr8Q9TXSmzMf/8UV7+rC3WFbEaBF8VxtAsHZWEajizKC036GJV6HokrEpRQ4lEtlR8K
CfIlZ47WwD0RfFTt/Rjd+dqzmr6U6Ycs7cYM6adR2QEDQldBChGVWNuYjDLUzHHDIjS6anH7vsNN
eaX/+6WnDf+v77DzrK4CrBnuSGWQWF/6BbBlDubNDTNmTCKfgrhmOk54AM3rNHv9/cv7YYcxv4Yb
rLLEUFpfRLa/Lh92YTHQdk/v98HMPQbLeLbJ59pRv1ZJTO/Gvw+0aVgi2leY6+wOl3R3K23lOiQa
/B5p0izYqEeLkxMtAxtgEP/7/a6+8ALfriZjm9KRHMjWJdCxzWPfrTSx3o/iuOjcZh1oMiKPtFoP
tXBwJR/5T8jx981vGWSILqT5aKOVxID4g2NaC7Mhzd6zdYEVR2cQ6AJ4iLwnufZQgyApA/ejQiMq
22VvGDdjJqxo+25CjpbI5p0av5pXvMnLSCZtQ1Jwi7w32F1NukR68CDILwltlgyqP8LDlrWq4lRg
pUBaOcSQIRMiiwnUnen7Nw34uljFAt5jPgqBIUE2SKDjJHHrdObacrMtw6tlPObkIysfhH3CQlA0
pytQ3KWfo3SCIbwPJUSWbDAqLN/CLRejt7Ladpa2z14OOIzypUSOpPbjWrSkdZG+IKy9zVT0dIw9
9fQYycIsLtehLF5ZUnXjuzTDUiFT6JiPDfLNrYuFLujroBOlMj/k1n5CaYxhsY5MBcU/0kF2D0Wj
hgNxAlDCkXKDUyIM7ZogR3z1lXUcSUNWSjDrsP3kiJOt9NmmrwpNZ88k6ZGDt54cRtN3jHoTpaAJ
2vLotVWMdeh5INpxiqFREfiWgPaHqkCck8/RtkMaR2aYBK9T3Stnrg2LfpaEmMdRB5lDgbL7Vk3T
54oBhkLPQCX2RxzNmxAYhO72M6vXnTYJtyWdocD1ncDn0KKGdie+pO1SUgQmbKdU8zeStu/FU1D5
jhmO6KcHCIUAc4g0qwQk/q0+D0oac7J08DTF5iaI92Qv5nwDurt6KRhtu+SNCudp+e2EiendLLoa
NoQirarA++yQSrh9uxVcVuAO7VYT3U03LaefDab2oHgQmda0Jl50WDaVqx/6rniIFaT1edLvDTRU
SaufpezFSNujUHv7Uab/j49dKMD1GdZJY5Bjkb4phfomZGSQoZNt0UaPXTjdJRNaGJ3LXPUg5e4V
uq9qv9eFj1QHZOjnOPo35BvqzMtlKDdNnd6iNfR7yfHpgQdWcWcohMusAgISJ6g7+PmGqkUvi52m
0llUPvmBC/oPY73JSqz98qnPVMeqRk54qxApgIJEOvTztczE32Pqp2XyXvBPQ+WDcAJVF8mfbmBy
AZpcJgsD5KU3i5CjmaHzkUd1o8f+fKQj4MPfN0NlLcFPYOoepaTZj9I6wtmfJicC1Bt3PJqDtCmx
11R+vzACc62jgs44P8Rx51QNmjL4NxKMbT+C9f/WoecqEs5QfbKCtp+I7lnw+6fQ7e5UQq60+sHw
kRC55S7WVAgBmP342iQi9gx3XfT6MvZeUj28IRLQU6AjNM05YrsddVD+k+patOOsdEj42SgVf3K2
zJVmKyquTbIgSgRgBminEasPDA92QWosFflkUaRBVRSLfa0OdjK0tjZ0p1Js5oNKR/7V9FDsxPgM
OD3QKTDHg1tSKvYnoUU9Ub4oebtlUJVEZwISdPks0AfVmGVo4NigNd2LGuG1/a6dEhCILXR7ciBw
8iaBvqkKAwCPtucVrhDFG7xoeo6AAxcNv/KEPq50bWFCnahqkU4c9j3u1Mi9TdfjRwEnHGnCXJea
ZahSZf7f+1r15Vw20asj84BBODMIKiywcJeR/geMOMGzz136Oln7CVdMjRcRBUMWasSYo+GQjfnk
a1LlfTPdR/2QcMoGiBYClyBSQPLPpcdcVz6J1QepDEPMu1LTFPUBdvp3WS4z1eEFZmw1/R/VSGSp
FXdDe9KwP2YINlQvXofqppB8G/4gXouD3hQO6SRHYtH2vWQxVSOhhF+1DTkE1RhFKggUPn9I3GzG
4SW3dmZQs/xY86J+1bx+mxqvdZ4ufJVpv8V6xkoY1XdjTk+WA2OLE4e8iikdhNXsicMrbUDONn34
pqUk2ZMQJvVnv1RxXZAmV1sIWYgiJYKcfshQLwNROgSQqP1eXfsqlEq5dUaZVrFMBmV2ipn6hw0v
K6kVUBsQ139W5p84/ONmq57TSt8AoGLkQ480S7DCNHY9zfNxqBD1OgUjdXG8kKpz2ufzuj6PQ2YP
MMzFLHEGHzsDRD1crFpZrQjTFdNT3JoLn8kXIkJXW6tGvOoFmOzlwCYOLNo8dsV9kuuPVvkRR7YL
v0fjhS2y9pakBA4tFvYkb1VKe5WTvwntBs+R2EsHIrgrtkytZHbVMnXJ3msa1QW2I8u7tRrfSYyc
CQQOXCtBTQF2e7AoetO7OAi3UDss1PNlyrFvMLESSTuxelXleBZUzUKcXgp3KQIwdDH8ahVN/taf
5+lgE5LAt8P66YgjA3BNvsmYFhXNC4TITVsUM1Futrz7jXJyUxpe6tljnaDRgRjuAy01QxVh2uvK
yFiUbnHq8L2FCdkYBV31wyjtzJLgNPhKWnYraeEiKdwjWj/by8G6tbI9mSDT6KFNBwwQ5YymEsqY
TZcXmM6GWWQwW5GlxO4DxPmsVd4rgiiP/TOPtfO0b06vbCM8CfFtYhi7vDxLFUPJQl7kaBQNPJha
g3Zf5yDDylv6+SmQuvXIYdnjRBqRjMUIcJi4W6cweIiMmF+Eqrc7GdyhxlMKt3AxMB9qDNLZJoyo
2TveWM6SKlmFINNRVy1KFYmrcqt8daUBrBADOcoHHBczJQuBghoLyevmercle/LME1tJ0YZXxhib
A140hwwiW5xYUEW0JM9UStsFDrj59M1MVzcnUZ3InFtBKl9D1BdA9Oer6V9nIkwvVjpEz3Zasdar
LT0i0LI+csVcvi2HKSe26lOMRUiU/WThyScWtpCEBAFlZsh/H9CH7WNhy/2lAuaAIP0jBoz/+Meh
/Dk0CmWguFJJherCcllWNiL/RSEKSy2hq2CO60ziSErOXLEJksIxfcuhBbYgv2JRRuprFBeHNt52
Qb1mWD8XOKn70k2UNwuLx1ZgCBh56cligSOQZknRho2836rJSknovXXGhvuwPWRsDT32VCY3vFiG
BdJKNtqIAVTpfki9+TYtdWygrS9cq+y/HSPQ8KLHkmGlI3NRLo7gktolpVbJCM7EZRZvkCNY0pnk
Zt5+BI5c/feDxA++AeTyKucimq1oXcypJfDX8agKaD2IfhMdrOSmqoOVzpxA7qdkHJLGluVwa8iA
TEtmPNI90jSH5uJwJ2Y605xTVxKU1+J1e/z9Q6nTgfbf040FXQ1UPWcbXVQvQR8h4jg/4MQC22JS
vIZoxpdMSv1yYdyHqg0jP/9DDhpsZlSwtd3KhEQhPVqXwsJM33DwueG5VE4WSVf+kqbKTmYOXs3C
Vz+jRzpD6o6mfMpMao+tirMeA8ywSUkJGHZqvsnySS4lPjI7zOorfY8vbsy3W1NFIBMQL4iFvfh9
q0ATPMGgo+DXyBYH5hW01IfnEIcxfyVhk9SHZyGrHClWMQruB/ZHUndmZRKuLODdCgFUAXWhWBOt
078MU9RhiqNDI/gGUWIrvWgaIjHtTwoqhNgVi6AU8MZdZewLihaRRhkRPr02k0SiP8r9tD7L/JkD
PMCsnPIGjSu3/KWW+ueWZWSMioIvA3iLJl3S/+Oo8w0MuNGuI4g9taEMTRLX+AT9n5QoO/M2qvfA
Jw6NU4gAh+gi/NoKO4n2UlBWDGl1pfX6Tbj29YEQ9YoSOkuwO/8+82FEYSRWvnjqTuqmvLecFM1V
upHfpeb59yf5xytpOFP4xWVEJBf9IwyF9eAPdbQzx32WPnCQxc9ReJuEs1BgnbnD36/3HWs33dr/
LqhPTee/XudODH1T0YTx5KlPXv7gV2sT8FWzHiBPdLTJ1jlMBDz2yBkwbRicmCOnNpDQM6Szm/tA
PlbwOujbKovxIxBvTZet/5Tkd79/Tr7ny1ecD4qNHm21ZCgST8W/H7QamoDMHJHtYT+gEKNGp6fl
LcIdVSo7i2FM66t4anGIUUZSy9ZzSLQZbHyREC1kUhTODtoMNqyw5Tw5Mx6JDa1lO35u8FepzgBb
95Saa/4OhYPHbLdc+UjsAbgP2xyjKDcZzPP7hBrls0WcgaUcGIi40D9xC3FyxGrenaoHbGYes2Mw
ssSJsQK/WR55vfkdf1D+1FOgw6t7h9vpIxJ4rPo1sPmYJjpZsxTJLCYfzGCYMzbYFKuFChmP6BLs
srMaqA/b+4TTCBAL9nPacMHOO+fKCukXYoTqWSIMZs9YtvvDiFvtOF7O/IcCBA4ewf3EMtnyJ/i3
8S19k46R+KKWlzBrRZTCnGWsmXgjPwV3uHNS0KQmDCG7s5amDOV3oQjHKnaoevhoFg73elm8R3xE
YuAx9YFXspBmzZQPfO6DCwlpAQ9pUM66sI01dEoLgxZ6s9Bauyjs/Fy0DrVlHF5pv36Hl/77kMjT
Q/TX06xkXt8rKVtMNJkCPxLhMXVfy4DEvdZDeesIGt2JHFem9D7BI5rws+yJygLk4gkUl5mK45b0
salbXweLFNvUmD0pGMPk+H00Plq3XhEC4hJtYUovtERDmaRVLfMe3IT0OxdmitJvxBQtAycmnKe/
vwTftdfcniZpiqqKqinRCf/39kKRwnzwq24vsgn1wouahneN6K1dSiH8uaI1E6AhBuj8wbO4+qy+
CWvddktMAPw2UrPq2sDOAE1Qo2ZIlH2e5THkCIGoSIdVi8SvimkjdMPO0P8MmocuBPlj7S3y6qC7
DUhob4Ujq5Lf05AcPeU5bkkPAJsxDuqfQkWrYyzacZ+TdVYpqxIVfmWt8mjZ9vG+TWoG49Fs0D8a
K3sJfNHR6CG1k2e6PUQ8w1TfEnSboFrGRCGaTTsPKx6+5Mn3H37/Jr9Dri++yYt1NuvloQvVGmnw
hgESnOY5JwUG1bP3dwx9cwE514eHcmRu3iibJYi1BSCsbbi88jGm1fVip9MokSWdzQ5ks3HxMeqK
J7YuidnpYnRY+dEooYwjS3DBRBCgG9iadCuBKiIoCcVus/biF5OaxpwbxadPygPkLk2fUr/3Eh4h
Grq/f77v0+4J/vbX57uYAQ5KJXcpqqejWTqjsB/6+wgSYrM3J12u00wgTpQZi5LlqUfvfuXq059+
+e1YlJgmbXKFimDaLP96mwfamWJDzO9BMc4AfTfK0xSAGTEMaJ2+OfTjM8ordCqZ9qdoMF17vS2W
G7J1r3yOqcT65XNcKgwGLws0LSj+O/M3fFqFoZ2Z6XLaDk1kHBbhhiXUjTgwIMO+9qgBf/8E2k/P
Cfw3UeeroNAXL178pI9NOfPG4kCiJf1Y5B/EmLNhBQakiIXScHBkjs97T62Ahm5hxA66FQUMFh5x
2m3IlU07zFeGiTnBxs5QMnZMZ+Uz/WT8qfrcm6Chc9mzd269LKOVWK9y+iqjPZgrXYGPve7FVWKu
NAhBRG6RyGQ5hbHREViZWIuu1FtfBdW3b3wy5oq4w2RTvXgvCk0Zg8CDcvjgntKjNyNtfpFhG7wm
3P9ebjESgVRLTBEGNKxo/z5hsT42pdR15cEAmKBPB9UEH7ixpt1TaGzq7nPcXImHU74XMjLzUhGV
MG1+jZ/032vWZdEFctVr+xonlao8Fbnt8vY38NbSkysjZuuBIbDcaNEhNPatgML2pe1eDG08ROOx
Hct5MDyZerAEV0hSWS9Ltlk36IkJImGQPlmNGI9Vvv5MNnY9xlhpUif2CCZnHQnK6I3UQlAW15xP
X6/jvz+azOmLlUxnfMcp7OJk6AWe3sitqO9Tmir+o5vG+0EebgPjKYW0oHIMMduVW9SzL/U7HaxR
lUGIycuEdp5ivqSYluIG1I3V3DRVe0iCB5UegsDIqCdggYxEB3b2wgBUhbPDAa3CCHCsPshhPeme
uKq0D8t7ZEcrzr3a3RjttfCnr8fu8g6n9ZC7hJslXe6/g0tHJBAS7xRk7yjlJBjCtCfmzaewoiEr
tbZvM3WxgKmhF4z/uNqi6+8ra2d1nwlzr5AUdX5yYiwsxldoDAHKGL3dZwg4EJ9twGPIMYOubka1
P7gOojHILK1pa6T0McgNVr8vK8xUv61sLPATV5Kb0vnhLtYVjuUS+RbacLJKa9Zt2mYphnsME6wx
PXoWD4zJe4v8Ql1o9RIdt8ox0Fp2+haMWSvciPHKUHbKolzhb4V2IWxV3U4DzFEz+dzpz11nxwXZ
hsxq5xY0BiYdZxZH5ZFcWrrTDzVjxoXwYGCdnRUS+MaMMyU6z/3OW9dUvBnRTi6LlbLC2MpQpkkp
tlZxiZ4JzuXzFAnLSzRP0kcD87371gvDbDIzkrQsk1GBlhCzrlgR/3iICNrbxd0eZF1RLEu+YvWY
Wn/yJ+2GDl5xa37QXreG287DFu80ND4NuxHWVbuihh/6k8JRmhGOCzHEXwzSUriLy1Uus/7blbzp
dzI2kruxXI71rKNRJdk5TEiseP7kBhN1rBBHYu5DA2aVHbBIW+W+Ko6E2c5092CQUV1bSxVetvgV
i2wtWvHouS4mynTBq7PqA2SbGy/7A6IT0b4KOh4lN5CqUgF3bscfRJnSjoy9lZI6tOokb1H7cPfa
c99vsfKPZE0RaNWg629mff/g3yn8Qt39IJEFtq3Fsyf/Cco1MDaZE4S67VBec9xYRWt/XEuA1c6F
u8TihrWmXWCeHBBW21l0I8pQmm5KxgctHvz6Nqo3WvNaVHb1JGIwGcONFCDJw9RMttKblm+afi29
xfVWq7ai5OjQNywHClAY3lTtmlx6PXPM1BmVvbqmCpfvkHgq4jpQdqJmR207R+fMqZ/26iu7kcK5
I3bKE2mlfQdJbRXrc/mRdn0CqAOrf7/uFYApkftWas/JsK39E8OF5dSVzRhnK6de3he4CuhPPrTm
rjz7DHGK6Ln3H1t+o6w6mR7PymvIAw1BwFyx10cPcXcTgWRhPloh/l/mka0gkrphLu0bc2Xy7hxM
zAzU3+Doy4bcHygDZDxN8muwOEu6MBL5Pe7rCDdaQ8/9ADfZFvigqGkFeYmoUGsW/ZKJ512XveD4
1t9onAX5qgAjV6/jF3ZeBWJYcdfnZ0F51KN7OXDwZIhbjj34aO+za+Iz+YedUjY0U1anzRK15UUL
hFBk8FhdZBxxZ+olbpYZsZCaNauGldjbZGKoqxZza/ceTindM2OedTP1BgcSSlb9XRgZwi8rUDoU
i3sl5NS57J/r5sqC9kPdIMsWggo4uTgM5a/m5V8VYx0wYjbjPt4xfgr6PbPkpltOcztSkDyk70Qu
H35fQ6fd+mJLUAgjYSe3CD36ZvppxoaYCqUhSwJvA5xk+q/5FFl5NuFPlVfOC9K0Hn+7GgxgCXYD
QQT6RT3OFp9LZqRmYBvkuVOdohMmltmjYvco0WbbZv77zf2wPSgEAVGn0Hk0zS8t6l9fpx5JRiwM
fkR22rLwbkbQBhSZLumlV7DW3yt9pDsGLVzdQPNgXHb8GiUZA60Mol0h7RmPiy3N5PNQlVfq6B9+
LGoTExKFRmAx7cV/Sy+vzNSubXN65dVnF4JsXqcpDaFlkiH3t3//7r7fkvWlH5rgwCYAjIutdYzj
rAlzI93RvhTUPV9c3u2JOPn9Kt9BOniwefTAgcMhBiRycZlcjnJJ9ivjAIUacqMziQu0k6aeA3mf
MlV3mb5qezk4ReEh5BnNyd4ck3TVCkx5rpXT35+Xfz/MxeMp1qPriTSId329RIbi+RsOaMgZzObz
99v+thrRiSU0StcNhh86/ZB/f0j8oZlAjunXhTx0AJx8W5gB4zT1EEUC+K68CN+hqRcXvDwoQMCs
mkjJ7gmzmu338hzHIoscplD7/3FrpiJO4U28ct+e0chKBYbELGH8oP2fuFrK+jzyObndTZG36pU3
4vuKwo2hp0aGZMnMkC7HR74gNG0cyzRCbPmBt3zpLgD5rgmwP61SPDLXIkK+P7BfFzQl2DPTSONS
iNZZlWoFhWYcwuKJZSVzTWQbIqdU1baEJyPOye+CgufjM/A8H90uwgLSOZn26V4+S4Stq1yJlZl+
u38W1ekTGSbWdKYrOh/p34dJTqFp9NWoTGrSHqmHh+YBXODvT+y3pWe6CMrx6aHVdP7m34vkQkN+
jGLkNxoox/sY5wZsA5wY2rK5tld/tcIvb4hZEaOKr47B5am2Ucte6wq6lL67trydSr/crV7YCZN+
k0Ope66e4RVUCy86y6nEAP3ciJsh0maZe+W9+Rof/PZRLr5bpfVlr+wSgIPKrdbfkVKUSYlj9H8M
dRJulYj2wn7ZpgmsGkj18LUpzmIV3YBbsSx7Ky84xVa+VqfIGKInEsg23nKShVTWZxE9jEE/Z33z
GbbWaAFysdgYMk6ifsNREV9RNce6lR8Yxs5QryJeH8V1JRV7OYFXIQCNzTck7shFsFattSkeeuEg
C3tIfWCzl5KAnbkh9C471OMBkqQuPgfmqY7fS2JSfn8+vhbqi29KFidhM1wmFNWXza5MEhOrK8P0
FuuhmNkAW/sasCTmVur2lvMU5HGV1HKmCZm4JVCuHIniXo1QYst1oa/RhoXtKp77GKSv/o5faIZf
Pp0q//v4dmYcVaGWhYS2LxSUcdpH1khbDDLL5CQj2cpvQtxA8pJ6Oc7hxHfetmsPnSVd2++m9+S3
DzJ1yv4qSWQl0aQ6KeId7ACPqavSPXlo+s3b1D0oBMfkHH04BF57p7Qf3l9ZMkSVGTvQE6qif6+b
1ZE4GJGW7GpsjO54NhDhwwKkvj8WGN1gDjkKkti+ehxq4s/gyCkmUa3Ilt0HDZcXQwdtvEuqcy5t
JKZHfk5bV+9IdVnFjJFalxnrfQ3I7S6CmEnFOfeynV/RPXnL47Vh6HthoCH8XNHykKak1ZUSgS6z
kKCwPFYeAFNMeznXloV8bZGDipeP09KtVN42ySlgPNqN7jttimy6FkSW35/fHxbRaWSLOYZOrSVe
7siR6SOVyLJ0x8B2aCf7VdtfKRJ/+gn4w2VQHgS4UcP9+xNE6BGUOg3TXenbQrFp0Q4lS6mu8f88
ddL5yv38UGIgp2D+DMlJY+B4sXLJqVoy2jbxqbt7K09vY6y7dbXJdAYdSoM/FdVSZy5aWg7jIDvU
I4BXkeMV6oLytZky8bp0neyHDh0PDR+UdJPMTiSkQK9RPwIV9t6HBj4RZjVaVX7xGJv3WfUSpQYB
Qgj01A+URjPZf03Qlkkm88uW9NtPaMyzlOdLjo1tGWx0vgaFhngUZQsVA/ekORx9wzEKcK0AYq1j
PEirWCIk2C1PFW50FGq/f1ffNSE83pwNDcoVwte1r9ntXy9l6BqqoPtUR83c2sITc4TZOrLb2bJY
qzOGT4tibTon7GNEuP5+6Z/KiX8uPf2Mf126y6PAdKvY3YvFQ4F8rdTM/agjYQMdkhOErA8oThsY
CsVHAFYqqHelYVuES2nEDUCckK7V/T8u5H99GcbFTt/nRlmmnRHu3JJyW/2sfLxw0cbMP1OhmSu8
eYkA/5jBoaTgIt7RwVqE2ssk25bPRvQpyrjsZYbMJSpmOid4eKdsuUy90oj+qfTjq6NbKyE2oPl9
8YSLXiTXNAWjnZzcuek7yGEK9qhfxugfLYi5ICfzgWipzZ0VHv3w4cov99OK8fflp8PEX7+c0UGF
jlwqT2VmzN7W/YIodBug+WxHYwcjRHrl8PzT8kHtRffWhFz1317oX9cTNLV1K9+IdxXA5m45hA9C
vDGqa4KKaSO43KD4NlUF+YbI0Ori56+yxgsjXYIEgHFFIWPjriJfPV2NON+BDxmbfCOvEIPOs63g
FKsGg27tdPNrwV0/vpN/f46LHdvKM0bZSQZbUt6F5n84O6/lxrUty34RIgDCv5IEYQiAVpR5QUhK
ifCWoPv6HsjbVZ2iFGLHjRN1Kk9mXsFvs9acY34grJipQw2TtfWFJYJU1ZMjUvbjeUCUvJ0M2AsX
YJDqn1GS0eQWgiQdlKoRS7HRXfzrT88eA6NMXhZeWlraX599145EqOuGFo4QIcMhSIupaj6wO9ZQ
ftIDCQ/V5yCHPh4+B0JBnGM6ktbpw++v4Lft6rDN0mUmT5MtNMnBX88ib8iMlY5K4h+SV3bp6Iow
hp+qAO7d7wf6XmdHmiKzUcWhLEom9KuvR9oLBHnK0Sn3ccpcluLlpVJLXIp86DoIPhUFCNP6OTy0
yWMsILhPmeGzXaWp9hFJFl1/kEOrjGaddIKf0T/XmeL0+D7PJPrRhgQoQTFtLXbCqi2YGY52BX2w
P8BBquwy/swR6BT3Zsi/YLmbN11RB9qVKBuM+rfVFKPN4ss5aVK/M8N6TyGfmScuO5DcFirnfF+7
HQnEJtgOqd8ckQlnkzxdNZcaYtmHIsM7JfDneniTG2Dn+89L/JJhlhDaB+PuUPfD+/blVG8+hgiU
gGGWWeYXwqaEO3PYDRjcI9ELQvt4zReDQ1UB1MFqqpPRffh5Ti4Pds3f34Pv9UneAw0LFq8BIbTY
sL6+B2kukekB2H1YwvTt5IDKH45ML+JhhphRe1i/+rsH/enitZE4hM4qvIW3sGNdN4Qkq7R4qMoU
I1u40jRGOEyYKonxwbkGVBXoFcAZsqpzK49wShzRxzML3Ln6YW1++8JoOuUGzPoSpaqbofEaJSWX
WiY+FnL2Znh0R0FkylAba69Dlp5rjgo1sYefcWFfN6Bvo+OdaefvTuXbSZD/I1KSQ4p666IWjdTQ
9bK5bIO5OX4KUvdptphtbQARVFIJChgXExfH7sd5bC99cOSf5cOnQ2vId1bZprZX09Xvd+Wvdfzb
CTEAMRxqlCFudxYxERqsp43CJ2WSSIcu3EehSdpHJ5HbDVlRPMP1iT6JpGsPGM6ZmzGR0KCrhKEJ
lONcOG2lhtkF95EBEybptTsP7ofhC3reAPHVFeqnDNpfX1utMNtRQceZ3R8jEWnN7HQOimUoMzio
2IMw8dWSLZ2bGeMpq044g8fnUvvUzoRuRCx2VDvud2o7S+maHrp6dk4wU6H2/ovFBDu+99LitT8i
XwBeFUVv9XFHh3kCjA23IAp+7kBrq3l9Z9P9Q1nvP3b+Ebs6fYDWfb2w5pwVESTketHngG6JvxAI
9RCbz1H9mhMfViMzzMyHskEqRX3xfsH0u8Bm2OkzEvzPCdwsXw1K7B3ag8JPTbYxeHCHPikKZhFJ
SUov6oiaccparKc6g2Lu91fv+/zHyk8UVXoJ1BrB8H69egp/hXFWzQQo2QOGOUYCzaQRuAT08fuB
vi+9vh7oZvg9n6hHSRWbdoguLcT3wrBqQxyz0UF9l93VDQ0/7usXxeFGzLTUUU0Vh+3NdYmiYGjX
C2AcimwduCwBy5akfMQnL1KhpBcvlOIvxmFa4e9vMIj/frXf9csyx6ePwfaRksG37ExjX1RyUYuX
7fzpJVi4Llug9/EkDCeOc89F/F3I9vVYt325E0IZtevUC1uvbMzhentBeNtsrU9s37LIu/A+91Nn
+uf3Sxx9H8q/XOJfIOY/i+kmjfO0wZy5nQbBi8Dy3XU/hvGyHk885/M0Xt054Pfd+Nfj3TzSo3k4
J+dhN54jD1CdBHYvtaXqqUDl1D0kp9GdZ/hd6jHcV9peGkUFGiy3y/hcy5UDtqrLlrsaLF4WmcMi
TNoutikPdPRsv/uFb50t0lYc31oWTzapHa/d8kEcfybT1aqdEVCJJOT5zvT145cE6IZFq6GNtNtX
u017QSLSJPubMos5mG8WAASy/MHWda8rZw539fZDkhigMKerqqLeHu2MILSQqJGQeSW6B7W2RyNj
rtWheWgQE6XvLEaTQQysbir8tedVVe/6+LOuns9RNckTclKpOpxj0zqnl+klkWcCK66ISSFqHyCE
tmAZi6RaNfl1kwE9jS5JSkHvMIkY6cUqgfcMdr8cwmOcLNFs1mauAYJN2+vPTZ0FBy1z2gO2xos6
NYVH89RvzTxeVUXlHwk508TNPkYkgpUzA1dXhtrZj3N5nNUkvRiipYIZRMFHoLxtarPRmcUXFvjS
1AJQ4V7HyvqKY9XMHuLeL06As9dn4Jh5Lfo1U1hvBAQvy+f3fSWOT+TywO1LiV0osa829CzW8PzS
Kyczj3svA756qa/zmDpddtbbO2X2H9aVEnIksAmsrOh931bfSoYjoy72mY+XjV5fLrDBW9NyZFUZ
Rc8drUHlv5g76GzSv2EVNWTrfh1jy8jMy4tySfyqtptTgKF0eAnRQdxbu//VbH97Cf850jCL/TPU
ZFLfC1Wfp35B0YuN+1lGHLX/bCn1Xs/tYG/mii+nhwzYyypmT9W0D6psD564kyhY5uFPRHixUs5S
SDDIxWTceimGRzZ6++g5oYb8+9g4XPlv5zt8wv+cryJUp1xvL2y8cYJ2D63m0QEdPKW/H+aH8g3P
nIU0XXNaV9+0W0K8j/fFgfuSXKzjTKO3mwP2yHCpYtNjtVI3u56ScFsSjfVyJWwJC+Hvp/DT+uHf
M7jZxafXa90loonbipSi60sO+/Ls/V/54e9H+qHMx8WyiUFhyF5Tv21z90bSHnqZRTJcFZo/GiV+
NsJyIL0Zyxy/GZU2bZwSls4fvLOPkibRPVvSfwpi354soBsGQjp44q1XBhhSW46o9vtmDfvgvOh1
QlpyCZF7drZG51eNXJiImhJ856P0ekLrXl0r65SvKmllmPoET8+e+DQZo9a1CTpyY+C194mnJqVL
CKHeOqWK/D3a5ICOSguSAi56NkZIUR0Znz6c20ONP2UyasfgMSMSUjLrIM9zT7rajVJO4LS1ZK8L
E7V3Ug2ywfSUPqvPqQswZ9/7EZZrwmqpLUAbx7SIBDV/UaSHrIwek0ifxJCNpFx0lROdNKRy2FhE
5QMZJuhhnMeUqSR7hGt+/zqwEy4ltkqR/AjiszpzemnjiSF5pN1h2xXgOuRTtnet8SDHsivrS6Ht
PQI5IRcFw7tKdyADuqCVwTG1+IaHGzMiraA6/TEgPSF/ZYtA8CaTC8VyaNfSpMQiwAd1hNl/PX8c
zv1MiJvpHgUbmrjsSRcjS12nTex1sgf1YsAFdNVnLMZuqhKTTS1Vih8v6XK0XxjS3FAKHBOnScvK
O1X9XKbOkgpTUfNbc6NGABzErRE5TQpUrLAGT/Vgw00FGYE1TXnDPRwBZsIQLPHFGcV5YxAPlGGj
p2VNVk/t7lVnBLlEtDrq4f3ncB0lxd/z6SnX7NEfkMu09gBKJog88Ro94EBP2M4NvnY8aEBG2HBo
xIfadauNLw13bUV5SqPvhcIBgfJeWIG8GD43XjKjfsCYCdAZdlX8ckKXRqSGthqpgZl7/AyAEiZ4
lr7KZqW5OmsvrBqw90TxFAJrhdpMK8jHexIa+4iDrqwfiQXE41WjQKVWHkObELH+huDelOhVgCR6
vgJtmIjHsUGypCcuii3KPPFNeBbn2VP0LiEU5btIxifsUx1sB5ZpjR3r6qxUApPB8NiCK8F0Cfu7
pGHL5NGA9W3gRBwvGv4hACSXBxH4tnjcnnsVZzIFomiCLAiHe4Xd0VAIcsTmmCvTQnkdYChKV0zl
lJkb3n051NUuMNTZY/D1RUruyNQ7Skptv49M8k8rYXyn/zsoKF+He6PqrpUmyGzfZas3QwgESfyk
wgyt/tQATaGKaPA8zTdRRJFMayZnL3t4MOjyMkbzGBPMBOfeF+RtEU9NEijRAms8oWeJEU6tl1VZ
zIrDqsoXhNlk1zvT+E87YAbW/3f6N2P4vocUkJ/wWh6bFc/4rH/Qlv/fVSXIDO54fUVDd6ck+vP0
NSwdTBaP6HhupvWm6xoNMErCRwPHFOn9mQlb1lAstKvkSiDlaGk0HWgKTztTg26Wh/gE7Zsv4/cH
+NPOQqHqIhuGSOL5bW1DOKcypSjEjMiAK7CalMdP6OgHoWkLcPO/WR1wsUQgDKo6Esi+vi7X2LzW
l6Oe+Qq0iwFceNi115fj8c7U/OOKkB2whEidRTkz5tfjZKOjUI4EjjNUlQaeT9rZPFaUaHoRDugU
GoPXez2dn5Y+9GVZEUoa8qW/pa5/lj5RsjeuEfkxfpusQTIgzCgQXtzdl/x4GCp4PDE6LLw8X6+t
1oVTRieHd3YonGYWPMKhoPRfNJzx2sG14yAS5cJbNWlZNaeLeGGzBT5iYNF0L4zUENvi8zBp/f4a
/rCW4gj0UYci4Ig91ddrukRaddJyNDvMsRUcgoMWoOABuQz5e/Tw+7F+eOW/HOtmyDqwpROSE/eP
+ZrSj9yxkwr6eEf1h1yJ/+atoBTCC4/P2CSY9ObS9lIVt/KZZRP3ENUl/Oryo5HyO9/xTzdwsJ2o
NDNpKGk3A5mmYxcbpcVf3RyBRJBoCFA22TIUzR0dwk/1HX4+mx6ZpbdMkPrXZ9UmCADitr5sD7Nd
EMzexq42tS1SPSfeZOr8/qx+qrSoGj0WmgUK47R2s9ESctyZAuITQkyArYy31zGRN1OWeNaym/rW
ZDR2Niso2Kfx/M+dQw9jxM1698uhb4qTQnPQTDkd6ljBbHF6cPdj15ZC2w89pIEnJ7ZWf4TZ78f8
TpSUJaBn6KBkBsdBevz13orZoVBQfqaD/BEpCWwD3HATbCWgvydHYXc1YINCY7vzSfzw9nw57M0j
HQ1ZlIkySG7Mh2vvVafV0HfMOlup7r09P9zVv+1GFYbwgM68GZlrsoXLNj1lPiZcFr4V/a76k0bM
sKcdDD/eELGc1tlQ8r5zc38YOL8c+uZLRCEHtWh0oWN3eGUVD9/DE7Gfm0ogxsZUpz2sZiv5XNl5
Hlk6cDjuc96TK5LtinsS3h9UikSUoBUZMcYalGpvTmYvxRVdHuIfO8GwMzBKHZF2MSDp6vWcsp+J
WzI8iGomtal6RdNc7F9LuBYlODfWxUqJuz4/3ClU/zBtjkQEAsws/MOQdTM9y+I+12pzxOsH437P
inEoOESYXf4uxNFsQPC62x4eKd9fvy+Hva3iiqf9MZKYOrkXVmRn63R59qv13onsKlRYKfrwmFys
12783IUxaCo38ljuV2toetqn4UVeubzs2m25TZcgUJjhl+02Xx797rV2SzcJL5/Va+4D4XGrMLJb
lz3L0acU/lqt5dH46g//dKEUjSV/PyeBcyf7fZjwq/08mTc8iTAvJ7JPeCKeGld3VEd5uARASE72
YQnZzr26BUkkJ/tkX91sfnVB0bs9KfZ/dBwK86N7dPfzLjxsxdfhvzAB8fP7sCqn3RrOpB2H+yVb
hcZlO6R6DXKdSeean52rk6R88U2v+NO5sRM7g5HGSfmFZHWolHt+s1n2W8EDIW9XM6KfnXiu4q1T
LdnTveNOQIS0fz755fry9wddfGl38Ys/2Z+DNob34ppeuQZE7Ar2dXfcgUUYAp/5rWW5lnDljGZl
iOmLDJFVHvLDtqzbTO9ScH54cSvimtuw7MCuEfp8CId/cFW5qSP6I/7JyYTOHXWgl461ueZojjLH
PSeNcw9DnQNngV8Eynz4J/eOD8QtD5nLxSxdRXecKt9n/RFuWhW/ADMXwp+b7028SqMGGFXuD7GX
+CwGjSya2E5/O1+d4xlc+p0Z+Yex/OsRb6Yu/Wr0zamEkR2fMHldCKfBtJzuIChg1dRoZw2rjXII
3rg30A3X8nXmwtc7JDBiHyfg99YvLWIqH9Uds8jAz0NZlaWlM8gnNDQR6OemyCMuQNVO0XTUAbU1
bO18zwsxzBjfTmHgI8GLwYh0O8xTIBW1S4FglFlsYGT+/4iNfho2BoP8/xzjZrJEJnkgyEjOfQBs
kLYOYHBONrox83RnO/FDkxr1wF/7F317lOU3jxJ1Y6kXByn3M01Zsh8fn6tunTJhaKhts4vilVQD
rowq/QmYWKvZsfrSw46g2HQtKnuAEbJvb/ayl+irDBl3sa+t32e375Mbp8jDVhHn4s+9veGCGHWg
lGkoVjHoyRemcEbt8q5Q+4d7PpII62XTrLFp/NuQ+2ePI1/Uvk4q/BnsljG0ZgHkRgoOpB/8fjk/
bJAVniubnL+9YWxLX1dClWBEo/bcliHa91wUJrnbUHeh+oe8tE4Wo2RZkwrFNaLSAgvYKHeUbD/0
pqkrs8sa2AuDgenmmeddV1zZZ+WbhAKXnb/XuDIela1JJzrcz9IP9c+910z9vjZil0VVW6K8ihHj
1hySnq/n/b4mxrpEKvo5vc7KrRDbumrlYmgadpOAl5war2pjkR1EZqMeFtI8yyeYZfGNyGvCeXJp
IqyJsJKskg5zhad5VzVuYqAgAzPvgesRp8Zb39oXYQ6XpjPxEDMNmMRfra+H6bGakXalHp2uBDY7
axQ3F+6Niz9c5V8LGpIP9Di4NL4+WaXdV3IsFVGYpJu4XlRX+9iAJ+pXp+iV7n9nlxOw+1l/d0D+
/okoBvgkABK8vYZ2a7MbnbKohJkphMp1kSkes3KzrQoM7AhjDUtJpk2jUhaEjqY7TbU68G3L4NTF
eHbn3f4+OPKIdfhW9BZV5qThI/vnIxJguwiHGmNhRtyKvNLOQWK0IYvgKAEPUKquSdKLoT1QfErE
2I4EfrXaJ8n2znkMy7mvg/TX87j5xq6yum8P/Nyhb3YcMUZDCHKPjwQFXHqLTwvh4d3t8PAzvx2T
Ht3gqTRlxtKv134WBEB1BXaFw3nO6rKi54kYUNLmJ83e39XuSN+ZSEjY+ahgz5pD41i8OZ4k9zVB
TUAGMpzE12IW904B2plQj+M0Js8PskbqnDFjlUh3VN061NXMjOFfLmuglERQanTO+rH5qJgTJpno
9FztH8V4Q5S26BsPNT6dK7Hz9r4II2q6V/gHb4Rdg/hed9eFgif8+Badn0d7QrkUD/x9RAVZhP1N
8aaF+mheCMns3AaeW73bk4inggY4QTx7SLR1pDkjHQKa+aADZaWpa+ynfkOGbI9u2hKyQJQtzQwk
0WvTx1gKYsnupHmTWqQPSpWDGD82wcdMz+pcZ88TWYfErfsZRvRrtsgpiKekRDjojuvHjJimz/S6
aKuP5OCc852RznrScwyHfKBCmGlygaN/LknBgZp+BV6V+zKtaM0opEVuEUNOiAk/CDHbkxchzedm
nE+qaHtR2bhm9IKqqQGYuaUS/JAKrtSv9prXFsLYBJ1gEltUfFzRxqjRgbi+3e8v+l8b381L9+Ul
uHnRtcOpYVYGeNrjEElIjBW1GmLyot5LROpeF93+HMGupmdTXr26PUP9O/gXLXNbnFXqSbWkrNwY
EMq6htDyUUo/ylh29cs++awOZIXLe7dsH/QjDUgzn/amtOrkh1NkszYiyuzOFlr9vryjyqMOZuGB
hSXdFlEr8yqWidZDJw16C1Qq+OUlMU7VmD075APjRX6nxdS8Rp+0HhaH+cg9eMomCSq2stg14ok+
Ocz3q2ha2QXd60n8dqZI+oeH+yLZ2fYwIVapWFyu09YuZrWdB/lT71TXqb7UwnsKnu+tTeY7GXgn
VQ8a98rfVfQ/Y6FBOmdWNidCf4spn0Rc+XsyANpxTrCobtXyK7Eq0KdhUdVmKFxJbsfcQMX8ztb3
OwlwOI8hSVoDBkJp4nZWKss2M8pDHBqnglQqQkuIeku10lOunnl5v54i5yK4SYNKzjRIfDFqoELX
VV18SDnBL/qaeSUFG9hGI6vsNeezur7HGvtLPXF1ON/J6OGaHEMQwncWfgRd3w6pX0/9tlCb6WbV
9nJ6DJUXbXWdwbKzBZQjrj7+U2xycKAH2EzoM+Dz9VSMH7SHTJnBPHeOz4pND+05eQQhKMzQMTpA
jt9kN/q4kOE5vS5oi8qLyyTfCmM4Fu8AXbUXcZXteuvvrpvIZFt9OvrgYOfNS7PqV/0DtI/zm7km
Im6aOOeZ8RJ9yJtst18XIdt1yIPabkQiHEmn88EjoM9BQM8O7/rmU3nbT3X/YkdWbtPrYkUzVl3Z
zW2qwGUAvWC8DwmiWzVW53SOaBsPJKk3DguJ0o093TX/yKSCPXaPjXNaHU1GlXHvyYvclZ9G9v5N
nFRhvDW8bJ2QRWqCO7PObIXGo5fzch+CTt9CbZ2Z75edPM2no4no9buEXT0ViHyaeMTbQX6aJC/Z
h0rUrlM62jafZ2CI9BCTzTRxy8faAutHfRKP5kxeyWtzIo0TbFr7gDwuett76+pV/tnTfHV1tDC7
ucq7OGt8IThbsZO/pmuAEfvR+DJLlueJ+Gf/0TrHSeZe+CF+50M52hY+EMOO2vUUf434VL92U8OH
Ee5Ka6LuZkUQOXqQz1GZh3v/6Cgb4aXxT0/GWPSrGb20abOIxgdLGyfMhmM9LMfGmOwNIWBAo/Mz
K3zlifA6ECfJVB4/HPpZK5JyMm6d07J9VDlpNaBykI9TY0IOBJm84/K1cUmWnb4rm9MUK88DM4x1
tHBAfSgLbszkMitc4UV8Gj1dG9Do42hO0Mfkodued8BmIMOMRVyeYfXcb7IFKeMWmXc7hoO5+XyZ
ky/OK8xrzLO2yPC0ALRO9Gk/P3mxbU6Vx9gD0Df9fcb4cVhCTITSDEsqRN2b1b8e5QexgcSPAK7z
DjN1/IQzOnh/V8ZELY8tkuXuUc6+axkVsn0YgBD7SNix9ZsKhXqqjKo8VectIIunIAtfpOnW3SrP
a3u8DJ9f+6UXIyy8d1jgW9+WgcOBISpi+CPOAx/41yVZVpKsIF7l/ZZC22r/cDiM0w19ZKpompeF
1S71rwsjiF1qJ17sGquR1+3q7d45ugfcPV3QBcWqnqnzelEupMd0YTzra8UlQdqtncsycpBULA13
/5IvyNpzqpU8PQWVp3w0njkvZ6pTbvZe5BIKNY8cYaV6gg0CnEpWbbO74/HyTtCWdCCwzVIvp/gl
2Lqte9SsiN4Ly8VQgGsXuPw2TXCdtw6JmbM6gL7g5J7ipPOzHc8lS5udfG0GAds52Edbc1qPKpp3
9tr5IGzYRMvz3Fy3jsaJq+vEVvBl8VUp7ocxPXBqyaqz9RkoWD9eHvzoMlaf6m38rM8SR1gYqyhQ
VnTtFS9d1txHyoxe65ozc545xHY4ZNcmzn6ezY+LhALgwa0ZiI4+xKPITpcRPzlyEz8O4zUkJ64Q
Zg71NQpw3tU67nRbcYuV6lReYbU8GgTbtjpX58VKdnC2250tzc23YYgqPJwMjggj2U4cxRJ35bJb
c7/hc9uyc5hXk8I+zruA2FJ/5JX+rrFGgeTqfjNXXfXvuN/OgAwEoyD2KQO7zZxhen6xlZfe6zzT
V5fyUvAbksEDJZA3SiCRIMofOIgZbGycYeYKAVUfn1rmlJDaueAlyzhMQ3PHlpT/LwTKInGP3Pju
CVLHKg4ZIxaVL3mFW83UpbZW3eGElEALjJdsp3JzhzOtB9zOIGtcFbuC38UCwH9FwT4UNuYiCbNQ
9Mjh2L9mr8Urv/GqL2pf8ard/tXcJK+1j/beABC7ibf6InVHPDF9QfaOY27kRezWfuwq9pzsRn/4
y+p7659Zjb4nr8Wu9glg/Uxe92HsXt8RqVy863sUqIt9aG5EL/37YcDl9cyNFjAqUaN1S5/TD+SF
uIp9uM2etCB8xG9n6gYbAHOctCj5/eGHiHxTWjBa4Zj8EGZiWM07bxRePCPI/eEZDOdIrsPi0I+L
uRII89QXV9KCE3ekTefVT8mntInd2JX5PTxsRnDOJ2CaXNErdv2n9M6qqvah7F+8M5OnsNFWpT+c
ef9Z7LrPml9X4IAXSDIM/gS/PUID/m0E0cvFaz7JqGWI5xacn1gRGQH/RUVE3UQvnCFhpU/NJ3/7
+HTx+N9dPH4r2cmb1NfgiY8v5PteFRisswuxLiGGAjJACSsN2W4i8zrtQK+W035Xu428zcLm9WJM
Lp+KB42VGVOHKM9fw9MNh9gSEdVOr4+FzbaDUafRlgJM4FW8SYDLsT8el494QrRkaiCLEty0sA9w
yGQXjELMshfGguleZuZD07FhAfFYWmk6IQ17cKS6x9JLzPF11c1otNUoLVLArS6ppvX6MtbdSz4t
iJ1T7RNs3E37cdqY+fhZnIESjBbta3vdoq6sQ2P8TFBgP9mT3AtT1b0OSp+ZtpFYZ/tGBwNnSq5D
3nIW+NjGBqG4froDnTm35EeEwbE0ATa3R0h7InFk3L1L8M11p3fh4xk0xcHFTtKw3Umf/WClfJW8
q6cH5guCaFfmEKlTzSCIzTq3DNkx7pfGgql/oywQC/AXjYU+L7xyJju6SOYWyvHV9a16IDU3qIJy
o87389a97P7TbaExIqvWTC8mC+E6zT5SN3opxkG+HfzN6qz9M/y7C3meYeJAEXvtxhfEXlNwCEef
1ZPFhmEszfhT1tIVz/1ksdmSwcdbBYOnMnkpXg1vBFJ6NppkDv/rl5NdD2gZZMhdSC7Kkaxvlk+Z
JQKtnl1Zg5rvjAHuYTQdeVVpNWOTUZUTgFphgYmx+uBN/KBFLPG3wURbJuttW35MZ+xwFSezzfDo
lIdx/lbrtPpIb5iwWwO613Tuo2lr7bTv7R6879h4J/bh7zLrCUCh9SoTdytNsmLy/ExIGUElfihG
3shk7STO+ulxh9RLlFnnZG5kjqUJETns7vnTs1UUE4Tg+nQ0G81C3aMLMzWGXjmhla8sxAC4hwmg
awJHbZk3co0bUEfhObaPE7Ed/OPadMRKmNEuZ9mmPB12GN+rLT8hGmfL56tVudmSc9UZJMdHcoA+
kaZNovfKBds7y3lFyB/6rHdYQCY0avpicnw9ucmSXs6RhhMD80r20pB3Jyy2xZIVqJ/TEGp3DMk2
W59g71dP4Aw8Y0EY8d9XKXJGrhxe7cihguVX5JsbC2GVrutQ1sbGrFpefIFJPNvKXh2WluKU1pkp
PXbwoVsnV7aQim2G/k+1GKbooWnF31nx6xU1J68OkkVkrfq56Q8DHmUMR16abvqgIfoMu3k3rxwl
VF1xXfOieGJ4WfWeuBKYpcR1MR/mrDoY0XkS7PqBKsnzhSyn6ZH5CcCmxeQflF4xU+bXANKod7ab
RTbNZtVCdLRH6K/2cGb1qkdpy0kxqb1g16tmzYL/m6V0zDpXm9Vhvk7+IBHc/8lDC5//U7zWnlQv
XSfLPJmc/DoUeNYyhzvYZXB61Jf5w7xnryIv44dV+qA/x4EOifuD3CVtHT9QLeKPucI46OfqUnfB
uQtbhA3ykut91J/l5+5R+EP4W6C7zWM3j0JjfXIk9/d173ff9CBTQdTBv1n+yrdt6eI82qOx7CIy
0gJg4YYtm2/Z6KU+c5+OZwxL/fTalLCm3jEXJSSPlGCHz2k/owZfjN5y80Q0szD9/P206F192+Ny
RuB/B90xfWnzpjPdKdLBMK/NMczpObIEI3nrofN6Vic0OuYyMy5dXm9e26nNy+AdnnKXuBoQs/Az
K2a31m+30WfrHn3N2zuFlbCcQlA8bNeE8Mo+lLUDq4VwGLT2r60vzYg6GlOdZjkFnhYDRKOMC+9k
H7ddeN02q+6j8AhM9Wt6ufJ8/5AF+TTfaqzQ4kU0pcIyPs6zyWlZMPKW2Pr1CRHhc3EB4DPfla+k
VE1q68TGyGDH93yZXa33reRE0wPDx6VluKCP+yFbpyl7tSnCyk1DuJkD2WFdBElQz/M5kIz87Wof
LPMlCbSl8SeZkD7PMF+y0FP+jhphPM3m6RNE5MdkdZwXH8pz3E0uz+d5E1QrkuOpM8eb7OPwyNLw
RHAwXvTx3mcjTCYsKVWMvvQc1h8J8evjxm6CeGNaBNRvBGv0zL7QeIY6dH7T12Z4fmuhnK6Pj6CT
HTzGAXcNxpOX+4bdhZcX/K7dA2aMQD6QTVrPaU/AqyD2+1FcMBbrxLJNRsuD086lUF63BTR+pR+L
7xFDS+J302isza5BNi02BoP9/DKuHqWUtObxhhFuwhZ1enLoDNlpUDw2s9fDJ9tjhrc1a1K+drAO
60fAL1Odrri6a2b1S/wChnYu+AgEGZ2dz2jdBsTkeETpZrMdZBLkoCn63kkrj0V4FFbYTjA2ievy
HXXvJhtv6rFsKwvJhkDvSLbs9S4DOJz0bKpOiqnCQAUAk502KYRsVFtSYe3s7SiMr/AOJrqbBsTk
WOpoUjn9PAGGwDZ2dXJziwybKVV/Rh1zGj30oA2fa6uZSnb+erYIBLWqKTabeWX1ygwaarWLXdMx
/c3oHU10COqm29ZX62oV0yweXx/MKaG0h1CZnb0jeuKxRHK8ZTifpm9M2rUyF+edkzPuDTdEdT9H
DG64sCUrt9KgceIOMO9EcIzgMBP807ApG5+mowWTX+OfrXYybL57L8ICQPrDyBZZ7A5rU1brxLgT
sJ67Zz+Zx4i3jIdUnhym+7U6u1gj5ArwfJbmTh7C8caCrfgaoioQTv4V+O5LnnOXsplOSej3weRv
K/RLNXgY4/4ZS4YG1T8lx6gtou6Cidcn7LCK8NnG3pA0Gcdj6Lwn8sdy7hAVVKTkvfz6XxwcIwe8
R1pfDLBDb+ifgysRXlujZZefjeeiN3xoJibbifGeEis6Lu6M59+7mFzrv4e7qWOcYqoNqG4Tv0aT
CqK58ZDBdiNW4vtpJth98SIzXMvJp169Jspd08hPw/aAxSYvHjgORY2vV2sY7Vkvc662Xy/aaPzy
NhuPbcuqk8nzpLQmm3Ii3KncfOsvDResS5KISwahsXFzRLM34U5m19jH67+/MHhT8pbJiKMFUccs
+I73GtXfqvEcEO86sDkdMjZS7q+XmBjSdWQIihBWWDsIwyMMak+N6DIfnbYjzU3gEB+yx5JsQpW1
UOXceZ9+KN7ggsIcxN01aAfcHL4t9bLPj/QSNcnDcZIhJY/oqbHtqixVWB7O8Az2HwRX/H7c4Tbe
fkPoTJGSkHtNRtHNYUsxzVvOSwgP9FDzdymedee5fA7adPn7gX78WlW0DaxFZPia3ySR1ag2D9Vw
pJHPYgQVbdcvDuJHehlc+IvetHX6FScd7Fh2p0E6XMS3izQAmIp0i2kg3rxLaX/qWiJ7hZDOFdly
TTXfK1503AoGyLM9JOLfL/WnewocBUAKhDW0wkOd/5+hQe6S6AQosfJJ6Elyu4eEhguTcxirpzs9
pO9EO1B7w0oP4785yKFuxoWqOJ6b/0PZefY2yrXt+hchmQ5fqe6OHad+QZPMBEyxscG0X78P8u73
eRKcHbRHuke6Z6JZsFjlKmc5VwbtoQJtQPnu3Gk48MBZ6d5wZnZFrMQFfBEOD21zdI3q/nh6q1nW
F7hTejfyMJ/0tcE8w+bt9Ux1EUHToWKjmsSTWMmu0eaYPnQKd5Y+71Q4nBWguFeQUnZY45x2nCrB
Kj8/Vad5c8VrPdgchNyJQntS/0uOpP8mdmagVvHlEdLMMtTQ+/379HMyeEwmq4+LTT4O1MPv3weD
v8u5VDECPgCC047+J27gIziOLAP5h0PTABiLTooG32/y2c38sg7M4MpEVRHAY8psILgtxdctzXde
N4U16xYzP1ha7vLFhYS0Fl0I59ORM/RW7lrpZa7xk4KlAdX6E7D55QkizhPjkgqUor2VvHx9NZ89
sKB3b4m7DxzfLy0LbZDsSp3+IfGm0zGV1JszHHFnWQFkpLBKCfgHwf5kkrQ4wIIQOearqntEJt4m
27g2C0irEyRKf/+st3sBAC5yrOw5EFTYvQzigVDUk9gMZEpW2bqdrPIKicKPM8sOC+Z7Vr1j4m/b
C2Winh8dFAcQbDiBVt0dRjCKt31qeg3KpzoO8gkT9Ea+r7BYFPIa/4d0nUZu9xexHtQvMs/Alo5K
1gUcmS0ePNnwagXfcAedlu4DPJIWWRNkY0HyYf0lQwSxT8pUvDo5OhMEzIUtyy4gFvyFRtm+t3PX
PzEaDxzQWLOA6fj+xGkkHwy9oqSn3sv0HPFom7wKmLZl4ck/JH4CYSmVsSNW7bZbTLBpErt9zt+F
Y4yqW5UWnoRvhzcjsHwupcHcwfhpirqiY+OsPJoRB2sjOrg6HF3Ps+5KVMK31FFcyi/raYysDWoU
xuJ++rGNVo/xyIq6Wb/oBaDuy1pC85Yob/Aocm6GlV7n0SYxbKh3k/Bf1t0JyZQL6jhmqHILJGew
HtvCXuXiQE/s+xcA0WBeD0p+6pUa65OrQB4rVT9HT/awPlSB3ajltOK8hAkpqBgyG4Zn4kBf4d92
1ya5K6DWP7Khfnr/L480xHPjzXCWLy0agBnw3omjLtqQtgoG11CVCqMnnm5Vqq0QbmDo977DUiws
29Ck9ekeqrsr5he/P9FnVP3t6P4+SZ8tsC8HWth07VkMi9P6Yq4aYXZqXic4E0yu4K9qjAOAf12V
2lV5lCvCBceCrYKipR4pFnSInsrcnh8E8eFgGK6GJGDdHPHWy6bGVZ5HGFGYd6XWzOokt+XqtRLB
F1W4MKhn+kSdH5bdVFRBM+gjy+zmPuqllGGJEHiiCXpD0KpP+emMPQww39MHcv9MbkDSiDnu75P3
KUf3ffLAZ0wIcCEvgSxVB2GQkmHJGAXCYRl3d0kyz9v1tXlVK8E5dz5E2RJ7kwN96nmaU5HIP3C8
Q7/192e4rUsh7gDQl/ivB0ZOJoMr4VpOsjZS6xoFcsU/UZeIPJMaS4Noou7SVYAAZLhH235orbHd
fMtBGow9vB8muVQYjdnsV8+Gv+ES1OyZ9XJeLp+WL7Y9Pa62Y9yjm0jwc0QdBPOkR8XcVOFwNu4k
U8+WXbQjyjglALp2EJbVeOTG+X+8239HGhxV2ZE+COW2Zn/xFrr17K0kV59ufJI0Yeuuo+ncni5+
/5S3Keng5QYZ8CRHLDDReDkpTyHpz9Hs53ezl57KUO9fkZZqCIBJ+cQVqbiNybr8uJx7Suj/Tu4g
9C1PjWxegrT+VN4Ulwc39vIF2mPO+5F1BIgcJ/uRE/Gn5Sv1SRo5BBv1pqyqqaf0Ip0v9b7yRC9c
yFNxel7lT8dF52c0d+7Reot94lYMVYL1mI/FLbIATBPBPjJb1BwM/uf7FaEGYmmqAR9ZWKwWq1Vk
71PneL+3/CLmQ9uNP7/PV0cbidqRo+MWVaVhT9BL7/XVDjLywbcO2toM2yvv/Vy7iNrYK9lq7ZOF
EoONjey9WJKoHlztJaDC9xJD/Ugc8WyB6NiUq9QfWXj9GTE4x3gYzsz+0IRAO7gp0U+KcznmYRBq
vHsDnAOVygGVA8BkZKRPUufNUHhloe7ZizUPj6tCxJK4TE71njzEv26Dj5xezwzL8jco/vWO7pRZ
WTkdT7J1W7V0SqWcoqf5eatoNslOtj1vq/sIz9JyWj+adBSnCb2AiYPQ5GVz/ndaXZ5CCo/Ca+BJ
xOFO7CSu4Cp/gxlsFutJetbuCQSU/Yl21Dbch3dnlKP8B1xpaDXT//0AOtV7XFHhuy4m0/tiIwVW
80dCr8BGduAgIaxnifhgbdvcmuA9FVOEbt4OPbAJutLFzRcKPjcuunfzaCf7R3rGrZvY9EO9i4vU
K/+QX01PqwOSonYzpdyrzC7uJXOWp1n0GLdWQwMLOY6Xk2gbrj5rXhq6HufCDu+xxKwBeNHO2Qb2
cXX5l6+w3IW+pfFzZ9GmG7gsPi7sFfMlDm0sVSdg82ni5E7dObRx3qQn1EEAg9GtzVlO+BR2Tvog
5KDFWv/sAmfwy2X0N2I7trxjbiVvDQ6ynECIqYzs/VseUL8HSGIkAIZ9VjXYA/BKimt+ykA4A/KK
/E5129xLy3s9PHNRPknBCkWNE8HC74vw573333E/z+EvMY9xURutvLLrZWuFNSv82ePM8XzF8Wl7
nGzrX1+IsyTnjzOvrbFTXr2pnfRvrfdq6IhiIzE7SAxyQ0mCAPOD/WQ7ocurIjcp+eU7wi3aamK/
YW1xhyPBrGRZ5Ity0SzCuQmrN5ktzT+Nal1chM1B1SX4p2PFZXe24ZUgAwFSOgWyweGfqx2swzfw
Dn5r11ayCewT5iTPj/HKnP4+k7dcFN6FZJyisYZ+KP7L38/PJKhrSU8PyHBcDqCTI3yE89mlE570
8FXNO48bS8RA1Two/jmQrQvqWnKROIdD/fD7k9wG1v2DUHxQNJ4Dn+zvDxLpZtXIpaEuxGAFeF6g
P3hSPgRw3JtoLDT4PJuHZxg8OdLi/vZQPmHIX9ZPmSDQb3Ssn8XqmSrAW+ptsCeLnJ0vr9WL/e/f
Pnn9Zy2XL9LyPrJSYmQLahsKcIvUFu8OT4vFvZGxsKYn9/dZ+CE6gjOrkbTj2Yf47mAWQkO7GoGp
q5xA96WwOlLTVgnDHy/t2PX10yLuw14svyArEKF/n29ZCMWiFQxcDC/Wc8X9hZpiGbmvr/u9tVOc
u2T2FGY2LRl7WVO9b/6kOwKmkQPkp+ABqr2OPycmNbr8udG/fIimNs7YaZblRqHhfWmfLsX+ROv5
FP3FF7NKcUYEoYqADy6wKCl/BIcHJYTj0mLBfIKRoNiamWNV25tpjOyM28odOwObUhQvsLNRITN/
nyB86ifduWSCSKa2rR3PWhsQ7cFSMJWzVt7Bms3ucnd5mD29xNhNgYj4/10K6O6b0GioF5EZDEty
ilJicJqV+qKV5heU64p1Lq7Sdo6O7O8D3eZaSMTDZSTLwr3mpm3TlNq1uVwKfYFS6AnDniPSMAIo
9XasFnpT/EO1HF0FHVtWiqGsve8zihZLcBEyvd91K9E7WeQasyVoWgN5hYfp2ALvw/vve5zRVJIq
pFL6YtvgZNOOjTC5Hvl+jDZxNx5CljvFerq4Ty5Kls7H1fqrji3nsTEH0ShEyrgzY5GeEBja58XJ
8rzN3rKk2dJnVHc9nV6tkZzjlmHez6qKYQSCpD/cwdc8EwlDGXPlbIzHt9McJNJbZ1XTXWPdtXfW
DgDzrr8QBd+d329JJncwlt3F1C4299N28ZF4uf2R+tvH35eV9NO6ougoUSVC341q0ffPbaSKhFFG
IfIBNHujPuWbWezMdrpruZLzwLG6Bb3ipfbHYuzTyz99+i8jDy7otsjLyoyYksfVogFfvgbuCPsc
OWjfIkYL3lvnFFhze1TT41ZABA86lhptSVY5DgyDdy7k+tSF3aV/Z8mVHRbd7m5pXWdUss1RAZHb
K5PBdDiVZNKY1g6jICEz806VGWzlvHYzmOqR9XbKLBAg1mwXWpb7kvwVXbBa3kPwdg/IXHC2Iyv+
5oXx1YLZAsYah0QFGvEg4xSyvuXbcpMmmKcF/uvE9WY73nl93c/tkaUu9Vv265YeDjaYXSGgk1Ke
GOxxdbLeNr2697vbHx8PlDxHV9Fwej9H452ouaLhTYr7ff2abZ1fqorjKrEuToZY7Ntsd1nsZv0q
nun20np5MDzb3n4sRtv4w3NkOPTgRZPmmGdHPdEWAhoGErSxykfn0WpjwVebnWQQlwUzDugwvj8h
ZIUpND3u37fvj1+WqF7rVXdwvBiyhtJSzBHa+zytF8fZalPY6OP6vvVizm3JGtmy6u0bE44RhehI
JBky0c/3yS6ERL6oNaNl1mIF/ny2WqTL5+fD7rWwd6xnwyFTu7u+LGGKrLktIsLiuT13X578xL6r
Fv/Kvvk+v1g2CV9p/aWx9vb7hNyUGlDb6lnbzAaSHqjd96fOl1gl15Ko1g5cKBePh1TvnynG72do
5yT2v8p+kt7R7CFCMsYy7uE52o+LyBK8XpES+E3FTDNSWhSnlkIDlB03B7HFK3eUA0HWPNRO4hz9
sYvsRi2FMRUCD8qvdP3Z4IN3TWo+RxEAbrg4wiac7nUiwQyb9pHPPgxCGUaVRZIo6HEkkMMrouku
mMipDHOGHmejvOHlYDnXx7EpHEYen+N8skBMpWfKDlYXyuRVU1P23oP7WyJkYvmmb8C5SEcGkvoL
/vsJxQuhUkDc1i+SYT35jE+WWrcM1EJStcxncQnde2t6p3Wz3wGOJbS9U5bx4gELegIgr7X+/r5K
bzAF/av2nU1SOepB4Da+r9ICEZw8D9Roj4jBXHa6hfQSeCdwnahngi79fbSbGuvnaCb3HWEqzMJh
OyhTqqMcGbyvNg8+zjvJLu/EiLLXzrpz/aMGOiyytGnn1ssLaij1aDv1p4WqKl8eYBClH5IG+8Vc
i/bK/A2UU7e9OopnrLH4m/3+qjftwP95VfASKMbpqIwMzmRBL/DdVphYKIg9Q29lzA8wbCjDuPCA
IH7gsD2lBjAy7A8Ho4r2oagBZcBaYzK4hVI9beSwPEqLwliHZuu0mf7QcBdAxrQjgIiBBLAeImmC
X3bZrvSm8mklH8OxPtNPxx/5OQkCoSYmxebgQZpKVRrh0Ehcvqv+LtBiK3Jmd5pzZ62BKn6Ys4/p
X2U3ckL0szrcUL0YINuWZS0N/XUEmRA+yK8kJ2lI3XzdqavGpElSIjcywpP9aesgoEBl0+gRJKYu
ft86XZWaXdt9bp1wV80U4P/d9iW8k8BG12OxzA8nxbfBBvtUqHNFTIpE7tOT3Nuf/Jl1nC47zln7
ISSc2QLiHymx/DCXyIizVZH+oO11E6vh+Hw8Htkr0vwtvdfeUQMYOQ/Aot1+L5rVhMA61wf7ZHDS
HhS50GLEeDYhdI7ZdZEvD7ldYINUeacVhWG+Xfd+9XWojlI61WAYFdPJXDRnZg1PTHdPpisWfnzc
m4sqnyaK1TZWnAMNKWOveBDfoJm4u8mdmlmXD+W+mZ/syKGaDKK9H9LqdtK94B/8kO5ZY8u++RG8
dWevnUWUCSOnnKxSyb8YzuW1qKxoMo2hYAbuO1pU95MpcUMuTBXloYaUagpTrAj0v+0OI/QczooL
bD26OmFhF1PzL+jfv51hlVIvyZW4J8E+bDCJr/gBg1p/ickaCgUgdLftAu8jeexKu8GxYIcOIgBZ
SRwM8CL7/BBfopEjZfg0wmWN7eicYTDXa5nyoWVR5H7JrXb5ItruXCXNQtFveo+W4HTsprmNj3kC
bdKf/QYZwPCmkXI9zHLtcqBv2cFzQQ7AkRdQhu3aq1zZBigB9+DvlZT39yPxJrH8fPUeKw9KD3zi
8EwojZOcghqQCMSeHUJEr5rNvF7CUHeX0CdduCixNZ/iVTG2afuw5/tpRB2GA1A3DYRDb4qURhgL
unxi0zqv+tSb+f/ujlO8OC72/dQJbFhPYynPDWymf1dOJHR6MK0AKTg4k7I0hJvAmbVfOKvXTXWf
Msdg+qc+xGb/aWlVFDMepq1VLz5icnv0Zfyxtxb7MYZvbfbYPQMN097V7fu5WClFbUTGRO+r/Bej
XDWw0K6i39ShnVGPEp8io942wNSEeuxIvg0QTeJtHBAIL0wqR4PXDy7H1GgOnXp3PCEqVi6h0klq
5orqZdlWJzsoRDfMZufTMr/WR0vmBDh7sthZKih+bVeXkZdqnjkm6Up343ZKwN+KIggh4L8UUL9P
SdwGFznnyl5c9dgugsIuq5l6uM/0LdUf61z/DfK7DvmMy+Xg52phidLTUfnXRrPioq+Bz1jycSaG
i4CkPEpMq219Q2q907lyhaqytuBJ0uNLmDxNujcZTZYOD7/mzkgSOxYXhU4gKdXWOYWq3k0eM3Md
aBXa5XaGK60ggnRM7zv1MQ3sPHpJ44er+JrGu7pehd22mayzZhYYD0K5jq7rM+yuWF5mii+1zoXq
ap1ZqY4GafdPbBbB5CUol12xPbcpl++iFBM72wUolBdAflU0DNrImzSyh1CW+q9BGO8QuGejsqp0
X7eQurJZXeGEi99RJq8Or8ppZ7aqq0iRHR8XOZlrg20IyY2rh9F91lA1ywrrUsNpuStEcYoqP3IP
u4vQW9CBTUiuVoJxVH45OC8XeZ8HrtR4mB25h0S1jabxUNlHh0ZBj7+2mjD20BN2uuawOkjSMpSm
bfZ0kbF7yRD1w+A3lBaZcKFRp578qLk4R6gFSV3dCTx6c3JjAWZWoHphd8RDDnCoAek3lecX5cU4
6BhkFVZayZjJXdGSPLjZpPH15F3P/vx+3N00KzgC+so4gRet5t786PtaC5JLiF3N6bqhr6mpVvYk
c7g+T2hmyrbyenrKPoxdjLX7okX0gK7XvEpRXrfOjX1UfaladZWnYB0R+/XRRpL8XDrRo/jH/Be8
XSdYpljU200+vweaHEKOF6zxQrki0kR/1/B+f5cfgsjv7zLYN6dIQGG3Loh6Sm/x3HmrAznDpqE2
Sxa9dLl3Wdvr9Z/xTsMPh9i3Wezj7C/3pXrsjNrII47uxZX7igLS3ttZHKGAcWnX3o9cFdpt1s6b
ktvqnJcUj4apbSYFeiqbOZ2NBkLJ+hIvw/Ltou0yWHCme05YM16kraKDFxx8TfTas01U3ySewufK
nttuF/HR8nVQXmwiYCuG0xgWd6fizyU38QUGGAkd9aA9iekz7hlHTM3EnBMxRrg/h21xeqmwhAgm
+Mzqi/j8qDRPivZetE+hgVRJ9EfT0L3xym4en5a4HWdXjpfV6XKxGuXeiDfxNonRoinvL6g7Xe+E
676Q2DaHhXAdiRlvGi2f6/vLTPVxxpcvI0Va254hrewXi2ekIXSI8Ge7r9dX1tJfv6Ade85sybqf
Lka+0Q2+cDjyIFhVkk6anLRMWlBHK8pdGiJretpKKOSgaXmI13Ih2CYYuuOLWiyDSu0LbSX9faPW
ED2cHYSRB7pph30+EMUDHcA4pnXD2/6cKGVz+lykbGVr5QgsUmv37vec2vn9WItE/nGNfhlukIOo
10l8qpV+5uPlMzjs1lUt8x4Uy+MKhY7NZrdXBHrphbfUnnvelP3SfcjzwFr3CcrRdrYjp8Ntrsue
+fI8g9MB70pR6UT26KIHZYvWfhbf73Y7/2Av/6g23ZNgV1uPY8WuH4oYDIt1sEgRGwjRcKuK2rmo
EMYsNpCzDq01yW3hPKtSr3quWxDItiBipLFvCL3w3kkBNuBCb2sXV3q+zAF0KIYnwXccA1bdrs4e
VQQskOIrdB8ugO/7os4rM9FkzspnDqtX3UsW1uxg+7Z7fiGqH1sMt9sQ/KNJ5x0VWVTxQRp/H64H
7R+bfhs6tf0opzYKRgy78vzdU3Kyrt7y5bB/YR/+f2//7+PqfUb5ZfuH0eEKDjSU98WcVPitsGeZ
vdP2k5m/JJa35870Y0GkMAbEv02gKDii94kmP0kxpIBBVBuhiXagUcRiW6nvDW53mh3ZG6SX7WYx
270vISPiObSWrPk9pF8AZI+/r3bjZrV/ewBar99fXNTbAhMTXbjD3rMy/dAA5bNQjF4cHW7h8d08
rYytghWosMi3WP+UqiPcQQwN4AuAqwodU3RiyQmvu5ZgM/X0q93BtMeU/jFHCfoFUQwAVeTcJey/
+fkZhaZl6jRT1VXnWKuArNLuyaGmArMN1lV4KCO71X1JJKnIt+/R5h3fN3iO5bK+zAp0Qv9kFRae
GBNb6dEPM6/rbMKH+uDU0SLL8U9bRI2T7iLSoN+n6vPc+5aBMFUq/gkQwXp3iKGMjxiLSSiobIXr
HFiIpV2sif362syyzHrbh7Q4fXllLWlai7bioaNjPt7breVMRz7ZDb4SbiMKahT/ODAA2n0eqF/W
Koqa1WFS8RynR8TpzuvqTnQKRLLizg7vIBMxW379lI1cC7cJGKcTMBUOAZKO3mLk+0qRJnEtUY/v
Xx+lCdJd00Pj7v4QWNIiGkm5blMbBkMYFjo6VSIJtf7vg8XZSSlPBuH14+JVfUYHYl5Ym/Mr5pPl
W59i3xExSSdrjWTTwZnba81apqhGref3JNz46TqrYLtypvZ5wxk1XYx8gtse4PfHUwbHhZJlVEGv
PB4tOdRVej0OQoWZhSlmsn9Zp1N77Fbq9+Fg8ckKOR6TD6sVBfnvE6ImaEiVEiMunldnazOLnMYC
9EGzJ7Lut9OxdFv+4VxQsOMV6SQQQPLVv4/XFUFbpFERb68Yd0m1PUGYWfZCU8Z4qvZaO5mswqhZ
XmqIx9VMRtIvaO+axpVhtumx5h4T1cnhnXPoTWPI3jISmwi9SVLulxrCTtn18RyFaFhMCDj1svGP
6YRSFVBDpHMj3fl97/50zvaQVMzsWMLg2wfn7FlNE0zh++lrALRbh/XzZtW+evJi9m/nL5+OfUde
udprNs/cnToAJ35/gNuSJA2ZLw/wuaK+bNq6uaJKFkjx9hwnTnT1D3hfdaanXDA4RtN6ErmnamEE
I5v2Nqroh4X1N6F0AvFv2EJrzlV7SJt+HxFaob9AjW7lFfZ+5it05q8o39MtHA1pb0K676MOMTaX
MpMFgLvxVizcNJrYiZHNQm1RpOj1QT/UOpsk05LMs5PErt5Zee5HSfzXkO08f/t94n+KKHCAgGTX
y4oTVwy+fH0IqkigUEKBcEEIY8xf3/b5Zr8TbCYAyRj1gZh2LIj8IWxi4/zvqBTpBtfqIe4y+jRB
tD3qs2iylq8LKaQ8rHXUkGaquS/1j5ztYKJyzkLIz6Z/aNbHlvA2QphHfLwq+chSuGE9cm2AlaaB
0TtDYQo9OFLFIsnaNmllnF6ABUHdet20aw5UMBqzf7p95y/RW7L/HCEd2lNYWyMn2CcVfXCCfR1f
GUyJnqWKQacs3pLnHEJ13pw2GmX1g2xX0UYqkXRAUekcvwZhiTEh+nTtopAqRzFeJAIDjFJH7vOf
DnENMT7qlnS1KaANDnHTzKNWpIu1bYtl0VQLZONRQD/mlXU6k8eWsi2YqE1NKguauSnt0/qtEFY1
GjzixUs02jGFbEvlDLVtJ9VGnu5zZw6m6xOwhJg2TiHysLR+bQ4hHN2g3FTCFidK4YRpIpDDgAit
Sz9yVIzr87Y8zmF4RdLETfnz33fO6BMMPpjaJZLe6J2819my6CWmL+0/c1WgItfXobaadxpZore9
L5AePUjr/76zMki9Jo2aRmV6wdFSW5wxnmwj+yAjll1gIgiCXX4+NOBM9Kf6hLEgVYKRF+53wGDK
AVRA8wcY2Ic5g6OiMeRSEYOaS8J7xdnb3jeW7/tuCFLv6IPt+X2428SXsP/LcMPUKs6iQqmuVbJt
Noep7CAscN7SzSkon06sK0KYf9PSqu8aSmD4Fr8ht2YZzxUqUPEfVEnvLugvTt6Kp/hMg+j0JtfW
5Z8uWxn13npkZn44z3XAwPR36DxI1FS/BwPtqWhMIaO5pfiyo6NgFT/8Phewr3+a+/8OMUz8ukTO
D2nZJuQaWChri6gqX6OrupzEiMxiwRqm2e74V9TjVaqeDCs6i1ZkUJQRzrZwmthXrXBV3CAOLZpp
NdTYXjiB/OUq29eWHz9U1KVzB4UOCszI2R0Vu/8nQhwqRdQTn71amGbCNESz96JZWv4qXV9OMbOJ
kek/MTvZyCJk5C1G6hkMaaqoCwX7Roq8RhW9DrsuK+4rZ6r02prRVDmq3jX2mxC4rlhOqcMhwvqq
vQthhFNo512ki1cltW0kf67t5eGg00PswkU0KVGfvcdH7+r0VtKYzLP40SVKuB+NOyDHW0FB91A+
S1Y+QWMt3BwP5zl/jI2c3cDPuBpnDF5axVfMcJm2ybSTLjMcSYCh2loYriUUOhBZVNZdC/XZKS+X
VYWg8imiLp2ndENzmitugTijThk2JxTL7jSjHgH7/hSOUVYA0UPBA+LUZBDNVoECP6yruIu25vSR
EiwgVcj3nje7K14qhJuWjf2ynCNgMv37dyR4v8WU/U+6LdMwBMwESuX7aqaQjTlLQUSA/52nQtwA
QrXxmWWwMe7DhKrGyE7/9NIYHiwk+P8ZcfC6RaWr8SXuo0+0na3Fcxy5V3diGyineNRUNm/5/d54
2Z0qJH270JrM3rOT9bSGSl2e3IfOnc8Tbw7MbG1frKk9/XC2j4X7eLWc1F9MgYEBnV88QwToKzK/
b8xPQMnw0cHEfXbeCJ+GW79LNaFoZB692zwCPwRRSs47S8l2/Hc0ilPEenMSL/tjvOX3U+hG9fo/
Yw/PhCjtPYW6Q7rFD8/T4tLRkNMSQ90rA5S/ulkVrkVzq+q1Jxp7tAjrcselhUTMvg+2qssJt6NH
LQjuDDXx1fM/tTtMLy1uUzTuR6apvxpupon5IaCgfEqW/H1NNYFmnDSVq8NxqFe17mZ1ILDy/H+w
gdwXPhufBh7J35GV9XlH/DLu8MqSG1EB99qk2wTl2tC/Yu6MM1Xo65IjmlNQD1mOuAetKUuqXSmc
Ylqonn2MiDWyEKO/aBCDzAynAkKAHAnCW5J9OXrHDuncqYSD9NWRdax4Hdpc12Jap14+WUWad1Ds
UpwZZ/doulXpXcPFWaEZauvwsFU3xnlZnZ3PTslPllOp8q4InWUQ3yzxY31+U2L78NZuk492rr+n
uXdoHPQekMFKn0XZEmRnUjma4p0DNwvsSHUi1Uqg/Yw5pdwC5TgJwHv2pQaK3ZAJv3+1GBpCJJ35
ao/PfUVnRbHX370f7MB7SgmCp/ostZ3RSu8NOqUftaeVgzokmR+mgk19xi82VhQQ056Xgt482Tsg
revSpoV+tBdjhaufIu+vA34qO3zJPY1IzbF9kNhH8t84eagUzIu5xBLkkMO/rRQ6Yo2ULoLfJkpq
Kd54uWGHif4eIiiGNn0U+yO7pT/vhquWfQKMDcAGWl198eHLA2FJkB/T4EzdKGnX5xxXhehPJr1q
gmvmL9kZ+lX1ZJhbIC2aCdhKs2WcrcteeG1SOAnock1QfA3hp+uBAxMZDklPnHMZu1qGK72GZtqp
JqnayV01cnN9Fp5+e/RBjBjKnXIQUlnh8nimUdR5Gw7E6yOChrQqTjaQnx2cO3eJGRxqtch3+giI
rvNeF5SsitTGcMdqCz8u4y/TOVSTqVI80AsRVALFKGfjgULJ7Jl/5z+tbfvjY8FF8fv3+3FBfRlw
KMmlFW2nNaco29b531bdp6giX8wC69AYqd0S9/hj5PUhzvEIVm6iPqfZuilTH7eS6+WKJ5qjm8X+
92f6qTqrK2C2sVfsa6JDC7FSOrWJVjMJj7VqPS6KzBKm9KmtilogBAiSOii86EW+Hw58nsalpm5v
t9tRNmofC98skP88B5yI72u7iNsQW6sy2wpodkmIK6vHbY2LQfIPucvcF+2iaKZn1m0uqH4x2tv+
cWthtNFzMsDADW34jmcp7VJD6g+X2n31RIszrYJ9z3hTa8ldve6Dqg/hhTqpM2Y2cttZ52iDyPi/
o5uDA7XrlKaj/pYyrZO5sW0KF4UWvQA0MS16/qbVICEvrIP9YWmuVF/9mAARAClxcUKEqk0fafYR
vtcnAOzme4AB1KBQUDj9VC75ctZIx9JMw6ZP6kCKWGiuvjbLjezAnwitjbd6Lh3Ky6+KK0KloxVv
uYRdAPph1LkvL+4cOixRsAU7FhWB3B65v3+eMCSYJhQl2VHDu6CWtFisFVatsCABQWX1mfDBEx1v
JzwGR+tu6UrefHoPFXs6dmz8VBCiwvufsYfXAiasUaNmYba9CH/SevJwjVaCTl8ZJ1QzQK8hdxoJ
XzNjU+nvl0q0c68JxfVVes7j0qsmgd/mINlDxZUn+fIIZueUSxgUJV7c5o4qwZss4ztB9CfJn5OJ
ZGw9+33L3zaqWW20SmlMQh4m9BqcxeY1KMNzTRbhPD+vVhuv/6T8eoFVdX8/RjL6MWdhDSlYAELA
mAxFdw6oryhd1Yd4jLZRl5tXqom+9/pmeSwbcQ7gceKsu9V8VC7sp44PL/qfoYebOku78+l6zo/b
Yo5wvvCn0XdtNhUKO6htQbdp/ASHXa6+mIhANPZ5Mnbe/5D/g/jR8fUk+4dTNqgEYTPWZdmZM02M
VF+hIwDnwO6k2soOTwQUTb02o5ezdNkWYeu30t9O9TrQXGpnq/lIpeCnirYxAYyHiAnsd/VzVX/Z
z8lBmQhG1Sr7CGbOZrPf70jcLMte970g4JZjxez+vB6cH5QIod+SparwXwbneVgSDaVifOyDp4n+
HDDBTbNpWPppOLKglR+KIIxFRgoJll/qYEFnFzkwWtFU9si7WoSklfOq2G/yQpyG1lv0/rZrFukG
UHFPqUQZV4MG5QOD6FaxBXK4ferDxxQNir/FVHdGjqr+6L6dh/882xCXfuyCqhWa43F7QuMq/Zfg
aaAe3Eh6yMPOvUQzSu8jBcifRpT6shNSstQJzH62vnxpHSLANYmpOkkoEGi2aGmO7J+cg/f7MaL+
tLr/Ow4Y1+/jqHVFTAFnZhtIBJ/rxpwJJ/AUwjxIDitdOjlqnqE7hXZ7RKia42OYYmFFgaiqJAuz
e1sg4sTpjpYGH9W6JsVSLmNqT6/xpbOKhBKTklsiX3UCjrsDPtm+ixXacmKxEJnGtDwjxEMt69o4
YguWDxMRHF0nxVuICRS2bbVn4k9Qg/iQQzshpJggEM1J3Z6e8qMdTIRdCwldrTZSPo347/f5+byD
hl9ekvtSJTpYyBX03+nLdzhISpirXOu0HvF3tjZvXt+AfUKpf73u263OGCrixw//nwGVYbPuEgSZ
oKQF4vCHXUNPf3aiMaJg3dJOFel9Qh4w8oY/ZGTgTcjEZLSv4LkPOgGTCwhM+cLRLhPUf4J+PPh8
PrH7Ou4x6yOtkJ+uEuiFIJlNZEhpsg7OlLMQX3kcbn1an6KlW5cl0zrzZtby+AHOqDh6d+4T11if
MmwBuRKDjOwtXu6H/fzlGYYSWElVlZn2fwh7r93Kka0J84kI0JtbJs028l66ISRVid57Pv187AHm
1K+uaQGnG1191NrcZDJzrYhYEUtZ37KBO4t8JwOJ9uQzzhsK8k1yY/tcWCRl5UxKpGaAQsirp+2y
6o6WdYzMIlRGLLPjRxPgOVfT08A6V6UVosLyInm97KrK3f8D037RJ3JO2thDatai9RSRZZVuDtuz
KufZmBEedx4yMBzSCzdfcr+Zzs32CSQVKmlCRIkejjXZ7fXkatZXUbzbxae0fWUO5ka4NEYJclL5
sdGedk4Vt4lj9FTbL+uM0zvwwYJVg5OJRTkXTR3msi4yS70autjD5yMs1le1fqmaRyloh/lSIQhL
/6hNYcdDSOybqGd07o5xUGct0LJeTPNVbhQXem2THm/zaY9TXPg2vu6lJhT1Uc8GkS7A1SqJSjXx
4XbkyxKIZvo45JqI6l96Q+et+Fp6LlAl69PwlGvcVtX2h7YPMCC562tMi9Bjt3VySmYbP/Fj1r6W
Mf9RjuC6lL08/0xrHOi70e9bstrklw0gR/+Q5utEW4SlPZjrFOSz4+qAzYp8wLSZ5+UcNbM4VAjI
NqMXVoV4d4Fd2wa/YGwj0jnPyQ+bku1h6Omh7Y/SNlG3v5ZbJiJz9IrxqiE/fGzBzzK2obp5tOf8
crNqseYUj5GKQ7LmRylRN9Km+ktSIqPMKRS1kpDNoSI5XaoJpqtR96Am1e1ZVFIpjBw33Gx0uzT3
jZzsP/Q9hmWESkF0DYbh2PTKneiKyWsc7SKikLSyo2OA+Hc3dvKapzOtxYok+hQb9ctugPgapxj7
V/6kpkG3lD4Aomu0RIYk10pfH1bS2tttd0xEPlQxsp5723BV1VqwylczEZyllQXLWAujzKH23C4b
DiN0gtm0N9rgOQRqFr0v6x+5nQu5drW+Q8j90GZtsClaIA/SsastNM34NpXpgsNOJjo99yMCABpZ
bXjBvkb7FqVnvdgnmVxME2KCEQu3ie+Vwi9X5ws1XyWjok/XY6OZvhPLXqcwWWElxx2blwaiPeeS
KeD0Oc1elfFoz4+b/ejUr7XxYHvSCGJi39bWJDI2zIzUN94CLUKgdTVVs6somJcuvF3ysDMCtfnl
OIwmOZLPHZW2qwRnZAkNfjl/mCrhhFAqanvIyNYmuHH0ZvTtzqD6scZwlE5gEKr4TTkYzZeOm+pk
jV6lXEr45qfSqe9vI3PwmZfxU0cNW6kAyiO1Z8B3CNrE5LDtllD+LPTal2YCiHYX++09loMlSYQC
BJnXCaH2zykftt+TRLlQYUVs4AQp9/s5w5LQ6uqbKvqlpbQbsztEMKJsTJiyz+1GDhFy0uW2SJCh
6dwYsxsOSrZ6m5wxO3GGhXMXTUPKxkhJ+6giaFmL9lSWg6fHm+cEckkeSdY/6FuL06QFfnpsHSDL
RCQwMkkTKD1SxfU5Y62o/FszboOFxRwB5idUquu1Gt+1zgcvSpXC9Jiusd3mbARawhgEr/r+O7K4
uaz5dhYvTYl3v1Mxz5EKPptcpDaINsPDttBrU9aHpAru1juzAGlHOAOr+79PxL8VvRqScfA55l3+
pQqMi6Iru5jSqy99zLLZzXyL5MqqFVET/vdH/Q24sTnjYVz3iWVUn9/KCyXrHFXlMNyukV6q/rV5
ugx2V5YjoMVv3SXKcfD9C/GYuImP5453+8Nx/DdC6M8r+N4IV4Wh1ZMl17c2rmoDc4HrFVM+fbsJ
k8ykFM7terPvreVdqn4zORCCcnXppZTfDNX7uv6a49f/viX/chZDqsHkO7Z2BFjTdXxX+GUVO+iy
A3pnLJHehhRQ7w6hUh/g6XZ91R7fr6ZQ3M/n20LcPv1UGvwr7vTbp38X+mXrLBtSY9e3KcGC7OeN
0filxmxzXdViXB4r5hVJRMUp6W7LCL5CzlOOsrcmsdtOSaiS+O04HyrhxhbLeV3easW3FIYX9/Qt
ZqX213g21SsNwrTYPhXn3CZPMmeZQzTYfi7kQ+OPUhzsG8uSq24+vsYwoYpxrnXHxc/2bowlX+lw
Qx2Hk4bLpRPbDx0qETbVvoUXHR1vZVJArfWLIkXLgVVdaRDZp6pvOYl8TioMHHPrmtS3or+awL3/
+wn+e057f4IMaSPUQ0hv/iOm/KNmtnIVG86+k8+D1btzbYkyO2NEp8679Z92MGPyNp3nbRq4BShG
LbsSDQlkOeOoPXc5hoT97yv6a9/85xXt9eAfV5Rmal/UxqjDdWBs8ZbgD3mdeeHgXoAJqt6Vfbg/
/ARv/a2z+vMzv+kG8kFhRC1p5HNa+QYMfHbOKpSBT//91f4mpPjzZhvfGpRVm6Y0XbP6dqJH7C+6
9iHpjysrpLhoB5Q6QVv7ai3mOmDEpWTql6DZlnbrtJFvmYgG677eT0fBfk8eHNtyr3F+ejFuiwR6
SIw4uTGapFoMs58PYo3Ef3+Bf8+S/t/VYn7rP7Zu2DOhkvo2QbvLLFzkGiXrISASvZI9An85R7Te
peVzTlD/FG6MgcREopEVW90pyB4oV3IfvmT3Abd+aJD/vkP/bzF/N7HizVFiw+HyDEYG2SHzoFO8
shXYpS+NFztCB+YvA8cJoixUCLYdGPTy58znEpUTgoRUP2zUt6hDtRNAL6yxUnrrQ0tOseSqP4Wi
/Htcdb+doGVg4KRKAKX836WeO8mqS+2s7567eCG+YFR+bZwLb49XSu5R6X6Cq+KGuoSPjJh9pQH7
6K8f4JJ/MLnvXfOfF/ENVWDZt+mSl9pZJrJnuoCk5kat2eVWikW6TK9IFJnsw2h7GYN9F+mVXSCV
9DqEHUez5dq4ddJ7tF3Pm29STl/rHZQK8sXql05VHAv7SGh8fpk86x5kgnXq2oB0pCu5ucyPFgdU
cWCltOO+urXZGy+S8p48A5suzpvukMOoZCgzwre6eEbwe9dz1hMKrEuXUX9AgziQ8kdVTF7P/RAM
QA5qSFTSuaYAkT2SK+xejD/csr8fe/97bua+nfyxRSkUldVSss7Wr/KO+UjbZBJG6Is7k8Jlhmpy
0Bxughg0gqI1KMrGKzsMS1uvbl6y5TLqsIl8iprTqh+kPFzmQ676OSjp+w/v698Aij+e7fcTMhn1
yanlqLqNbbE1sku272EiKHSugW4yokgtpK81szkxhPcmveSF856C042LH1XXBvGbautlFsItGmU1
Irh1nXmvavmtWM0Dlr4M5TFW2W3e1MQvzBoLifnJ//4S/zY74i3B11zeZ2p2771vm04mzfI8VoN6
nulgltx2dTUcLcr5OUZKtdzr1ac1lkFUX6mtJdqsEyuYfold9kqUklN2t3aOHhFVlaMXXq8pIpEM
YXDU2jy7WHnKY+dyc5jIhxFUulMVr55RXeo18eJ0EHhEuEtVuBi653MVqky56YRxNPRPKB9vSvlG
np4be+U+MeFtWsgdVdezm9RDmB7U+ueczr6s+rzBU2L8dFr+o+D//vr+cXf0b2ux07UtaRSpIg23
91GkEVy3YhJsHRKBNNDVfR2nAUn1S79gdvOD4yTM3xiLftzO1XX/2L7lt9r5gSSVh/pu8zaG6Nqr
LvHmL+l6IL04uzHD1V+FhY0jgWVAuh8MYPta0N20ldfdpFtIS5++cWP/SRa2yB/Wf1dBjN2LAh7M
keD1AncL/EJLX/dJQSYJGdlqdCrvQA3ps91tcuen/r14KB6Ml+Smfpcv+6fiBqbgaJ4kl1ljAA3i
OgFjOgLlB3LaqkN6YZMVtgrGLl2y0LA78SxCxMkqFY/yBVXekURx/krO2Atd7GmWTkgo+amdsJS1
bpWQAXIvIxxyCYerwm+YgBkuh8fmlu3tJHv2WfNVIITrKaz8jhQ3+6A8qrTgj7ucUYf+y+/Ta9N2
7YN52LOkzYAwUtcQsqf5GQSL6g4EW4ECvxD35l49YtiJyUNB5CXRk7dYTZyt9xzwlbiaBQsMFBXQ
d4cSx2OX/DfnGF8XZFaO7ghVEPnEm8du/xwTih57GNve/OiJvUP2/15HlIEwbQYOid/WUdpMybzF
JauiO6zk5ertmQH8hke0Ob4mvaTZI7Ihv07veumVy1xJSW2H4oeX/W9aXl72/13GThv/sbWmcrGm
W9rLlzMLJ2bcmVPYU5nkW3dH9kj8qDnZj7f/+N7fxdXDWDrRZnfK5ewP3uJFGGiPl7pLaMoVKn9S
yX5yffmHhPr//0R4zf/7FVXUXYsi5bQtAGwbCtFjSj5i5ZXLpZr7+A3Y6nk1vJkZBPCKViRT2Myh
WdwMw71lvTXqR6q8WPkDw9AN5g5K6CSXJiRAd9uWgbSGw+XYhjas1izSXFh52KWnyoJ/O3f2eSn8
tjmY60Vd76VOkp7i/FrVj0uGoekPgPzf6EDgVtg4PKDwu//nYf/xMI1OXc1m7NWzMZyyPqxS3Y/l
F3Vb/TnC9wG32gWiQptybGIrMmMSL24kOqs7dTR/aHSIKvjbg/7fxXyf9VjsJTELHRx5u6+aPYjY
IULYM1e3Z0982kBUZLG9gvKajT/o3kSyImf6BoImzI3c6+5XaYneAmB0l+KxwDA+8WMmmwnepTYC
k8ZcDhisdMczx0vZcNZTlniVSS8JquvqGNH1AfDjyohgFVYSmX+ArnPkJ0WQ9T5s5fJPJGTF38mr
2VO4s9PGuy7dS5PLh6+QNOjUHEEzS8ZLNbn8QkYZ23lXpSmgVB/zl1K5nUIGkK8O/Kinvqsm0fIo
7brxZNpY7oRG5zn8UReWLpSJwQZPLXer3i1yNeqnVtiWl9oUThx7wJ5u+WVdE0woUexPp4345tmf
OCcsqnrrbSS4HmD8SqtcfOnlyxoQkaOZY/Mh7hAj+zpI0+P6Fj31m2BcU85P8uxRbtiM2jsur0BG
vHLsduy89Vn53OCqscKIXKLkmJ8kmFL12GUkkryRO8tEtXpWHA6Gv6DDICR3IOLIJf6bqc0KsX/z
YtgQW+58Gek8GtfIhdH65cH6QJ5NqKPJ462EUrrOlfkwk6i5uqXiEapcFLtLll4IDm91FMrX8tU9
Ua+O/JHTkPDpIuBn+gvCjEuPfswmYh5xP1zCdfVEJDPTr0xmvTjRM3YhcYbpx4FxUMVgRMSXDFcl
xHLY56EdR2yRmD7kxo0u7Ff5tZ0F5mBbdQRQtrGOjoSUicImOEls+CRBqhIjLXmN7A0EaOqnBRxH
DJKAtUvcmXya6QAgbkvknYXdgPOJYBdJpD3Rdf2tE7bZut298lxearfaF94ABdX3k8wX/Zy5vq/m
3SEfFcZidQ2CXkuviIOG9E7SZFOhEmvN0SssE7sF0SOASYBdyR4QhePPGhifp06h1N6kJRmaEBXE
S6HSJAEgXAiZqAMl8wFVeBPiV4Knxsbrfy3hEqovZLNhmC0hutmE1Af9wO9FFepmk8eRCD9SDRfg
izImJ4lP3jZ9pM3SU9yeWPMa3adnXAzEvjyvv8zr7Sm9WT+zJ0Y8R5Y1cwnkpMTcbb9kfZALbp9Q
HDgmEfMu3lPSzHgfXd6x+d21eGEzI8zklztlLkSHY4iYPQjkh8Kl9Y095thF2cePcepxI6zf3ZU5
CoLlSEngdKLMjPApbGwPdZCyiY7RHAzuN98hN8gWrBYuP+oORenFkwAoVZ7WQQw8FTgm27Vu/rtc
VvZy+F/HC+oH/BQB5DTzG34SO1bPJNksn+2UtiJU6jeJpGMVgOogQRjMN+rww97640d+ayGNXDdj
q5vUc4S7i0H01/RGsmhUTsJYP8Dnp+jJsNofmMG/CaY4Xf6/L/rdaGldV6vA3aq+NUMTR1eXTVIV
23Y24isOmygnA8I17CND35DUG/0gVJEZsN3BQWMFiLC4OkzASfp1FCicmJXIKX4dt+KdBQ503Kh2
Z2bhmMaw/cz0eGrmJPTeQ+vOg481v9MCg90n+SIXKn3uPrG+T35Anf8K0P35Lb9VC2bT5csGI3ib
Dndq87s1GT49LttdHJ+S6itTjuMkknN/zZxVMnmlcZ3nP8w4//XgxKeZoX9ZwZ36W0lmR/mwMWwm
n1v7Sqlum+VJkX3jkhEzBfV6kv/wjf9Bsf+1gP/3ed+1eSz2JVUWrEVMg/OOs2U7R3XAdhiltJdB
o4HbcLT5Si+UA6QDiou34oluYHlO5oBkgm4MErZYDuPGbbSgWI5Tc2fON4N2VqncqZAyH/osE9tP
80fKX6tJLGCZ4GT6GTOu/1vbTYntJJlDkdF4NgeC60A+dhx6bno7Oq4CcrFwALmJqzz+92v/t/kH
BkdJRUfXyCSt+o2dSAxmfEpj0RkffXq5xHP/mqkhF7jtfPf5GfouRrH399kJDOnrJzjkbySMSVCj
haCSVfJ9gSxmLzeStg7XFiM9y3WbH+TxQ0vfKydzB8nD9cyWg2TbRfnOdiQhzI7v1k/J8Ho4Y6g3
5agg+z/0ibtisfQxzWL+gTlR/1Gzfl9Uf1zj9/ZmUBs1SxWlvi0Uz8RoMHI7DhXVA/jvr4yzPEM5
isUJHLKXLrLfCeRuS6yZGPOjk19EMjOUgTGKjsFXTVCvNPqeJtMrrsqTNsJh9Nhus4EjzB8xeiCe
vQ/bAkbUozq02DlKnwl0Z3b7LNCSU10fIb41ZY8lpG6JQAgKn79rzYHcn6on0UNgplUlvhFdt/Ft
MYnVEcUA3UDaZ2BzRpePc3aZrINfaf60z50e1ScTZKQ81dpp60nQCSi/4MtnU3RpoNfUBV5teF3r
J1GQOUHWHDbJo5IwcbBoyHYVGwEqKBwYZqSojL3KAfw4GWAD/AyZ4d1ZTa6i6RkWyi2W0p07AA8F
mrP5yuKX5UkdQ7M7UFpMRkA5UWHGUe7HZRMwnjrCkPY+7IihewRQbvFJNsI6Jl7P05Zbi62TPnNR
jml8lqXTmF+Qctb2bLq+ZHlmdqFvVzWTXnEI+1DPwLsBw4Z9BeUH58ulYDV5kDrRwjyb7vQIfqhF
fmGLZuEjbtU5gKmwiZWyA1vx4VZmEmOxb2KGQhebFuR92GBIOXm9KujqISqr37VMy23DfVseI7f9
4iHuUImIL31LRQrMB4kZWl31wRgjfKgsd3vF2GaTf2iK/wq7Y6K7u4TugPF32c+AzXU6z2ildy/t
F+bA3khKdwnViIGI/Qvf71zsHHAB++HN/ut29scH/3M4/dHAdU2Rqd1WNrcdmkIqMOtWo0QaefbR
GrE6L7J2vshkpu+QPkiXm/YCffbfG9vfNPzMFeMvKyOdJYn2G2nCFONamVUun+NZcnskKj0h2tKj
NJ4kqO/pcrDTwJoiN+0MIVUAfvVV4tw0FNlbRr4TsPQPF/TXcuePK1J3KOWPuzJpzbSZU9rcjoWX
lrxTAYA4kCOtU3nASYZxPZtjyzHeLeUuXnx8V6zhKE1huady+jbRMYY/INWrkNSJgugD/UjHFEGP
QMMzTdl71evAK02iTOytLNHSU1OxUIE2jJd5EqQh8Eh3tjY8tsRQe6sEgCBUEml1D/lGOXn0RgMv
EKFqj3HsT8/VR/XsPBbv3VUtB2rqyQ9NG+QdCKfb5aFj3mTS05YchuRk1ofOuMLULK+PKFh0J5Co
WSs4Eq/8NfbeltL4hH0pMsITKNiVQ9MJZQhWtjqqP5inzk8WHwVVtuzVNr3V4o6SAE4tFRH/qPnd
j9TvOzvUP6ceXjMYiX9bH3Pe4Qc6dvKldm1djwCMkqgOtGo4OaCJ/8nY+q8c3h8f9728zjOpiJq8
bW7lN579tvtG+L3l9UDHNG8Kfr0Lu+MNT3J9nAZXk91dkKTuT88gjMytPtZfG5MnnQdpXNgeJkCa
5Q0tSaEuxHQZe1Lrys8/Di7/v5ZU/3GjzG9sEyJRJpkKrrxt2IpPJEcxSGsj2pD8HGE2k2x3zeU0
eqvl5tnBsUINOxvEm4yDUHIxlde6xSvIRJoKMBHnsGSuY/lD5umOx5ugpsfI4RHTWIWwZcvszkjx
Da8+L5/TKLIb7YIJ4MmV7vMSQPdocMYU2PK56h2379QROaK5cwO84GE3CSvaywfHzcpArvxNZQ7w
wFtWxfTIohtOeXHKaFE/o9UtyKvTRPq1NYxdudqvrRCNdaiJvE/BBERN3Jnlb8sp70I9EtqCs+NB
zS+LOlgGXl4XPEInFMA5KrpI26AxQwQ/k4YGSJSyPxdHJfVoovNabEnAQVnHKMeQyob4miWKL+mX
k37daAe9v16lsOkCh5nrDLG7h5Eks4uJjP0UnlIa1Kwi2lowDo6K1gBrwZhc9rLY6yLPeUGki47R
/K1w6nHWxx5FCkiePmLUibrNhbBA7mjn3PWwhXS6a1p3VAQPoOOKqDJBiE8Qs8Z9MYr+iR2nvpa1
W3t9XIsjjE5+Bi1B7Gjx8Ab0MUIrglw5zMAQ7btlXC/6sQBw4EHb/loRbo2Dm7d1nhn5SxGkStiu
Pjb9EKvOy8hyH4BWvAX3ZPSLN+qt8tk/9VcLUEOPG52NtkHI2zHTCdlD49Z1Xs0jPbFzjNi5ehoh
uzo4UI5+M0BoIEnu+izFonOEQ+fmBGrklVmQj+c2v3Z0r6uDYWapChryjOlPTDdVgT4jx14JHUXi
YgtWUW1g/cqb9z6bO4zUPbwBmHE2oBKsGRS5wZui7Tm7/PKrBnNDGe92C+gKbI43rwct9iWWIfus
SQXAKvKdOlBVYcXB1pyrRujZXRoh9jxh4xU5xwVmhR3SOhX2xcoxhC67mIr7Falem7xGdn+0Ez1w
8iGUOxYrB9SyKWIuHDfvYAa6MewBGGPrIZqtozK+5ut12Z6XxPJisB27B7aoykODWi9N0V1VmZBy
6WbFuNIuQwWzI8ws58c03Txcf1FvICDJLuTkeR87bnKJmvClUjE2LXC6hIdUM1oQ3EJmBvqtQTrg
Fe9aiDGTi067UKXnzno36vcs/mrG1reymF0793dJCjLuHqtZRLS5epZXE8ypQeeVinH8jEolnNaE
ugkBqmIKA3skjd44l8M8yy5sdJgoqL1F/9KblFnn+3m6lLUtwMkuSGfdT7vCnxcseyf2VddQzevG
dnNHeSpaOwa5YdSyisHEZinouZEQgSAMJRo+PcxIGTMKOMljZBxmk0c4ai/OtuDHC2j+YSmj66Dw
tLbb3gQLH0MC0doAx9sLBclPvPwaB4QUqsjsKsjRKsgk0HrNTXddwqW1j0k7hg5CyCIG97MNMfRH
JbqdjINO5c+9QKrYyTd5CyuEJUTIk1AauJpNOdtbOCPKTLJ7XdauC07AUvNjh9pka693Hey0hCRx
4SSLyCBtshtZHt4YQGUucQJ9nUQbFQ89Wk5U/mbdn7NSDWfJ8sseF9QUpOK5zxd/NXn/tas8Gi7B
tr11JQ0EeV9/USDq13clomGi2JnQo5MtgbCxAIFlP6SK7g8GGG9/yEE6H3ingbJpRJhuZgmNvJaI
fUZ/vSIIhOmqD7OI0EJJPBw6nlI5VrD624NU4K62pid0iTn0vbF94tI8mc4lwQCu5WzkicNwDIcN
kYpuVocFLHYwAZV1lIWwkd2Bf4gK43qLZZTkFDp6ehjXh6Fr2WizIFvuarpHHOQGro/OpIQImizP
6COvdgiv6Dq/Kqs7i0TRyabmx43erO5L5VpF3djo1UPaQqF0tojihzn3KVNNAquzCpUvnnyYM0dg
Jkw69hKPaudZUJs6vK+DdO7a8tbU02DOW5f91bHeTVS8RfFW1KNXcgj12/tEV2dNkkjii53gz/si
bBUaG9AlubA/Ko1pf+Q61bqe42k8SDQPBWQ5+JybzGyA7FNttPlxpgcTDIhZii6zLhCAdt3qJQDV
m0pDwjuRaluoFeUpK1Jfim+ZZ31TdLZLhMu7XHWXlEmYBazUWGw3uz1XzcTxhqUHgtb9l6hZxmtc
XOXDhHj8dgMX78b5VBJfWViwMmhMY0WkNVeQGDddM9Ab5+GK5UjBPoS+WhJxfK7z1ZscGl62si2y
EB49WxiC7Qs97vVDvKropckpex0qWThr4g8zOuoGJWurBlA9WfOPhRqWHla+HAiqCNCkNsUnb6pW
PcuExq6w7ZVlHofdUrYlS7xSXANvk2K6H3LZx5HHNSJTrKERt25kqWGa+ApQ8T7Bq9gc/X5ykBNP
fpFv5gZlu8sYv45G9bN8Ve/lX6B7SyfA+ptE6A+R7PFDmuViL569mKBLupueimAxLmt4x8SXLzIt
zGxPLwWlL6A0iG/9usWBZnuR6tFXGredrxSguj5Lc8wZNQwLI3DkY78yon7MHNHlB4JGIjY3FLNe
xcib7caE06IvzEWbi1hxkTXnqMwfC3eE7KV3tqCeQgYNBsm3WO3Q0rao3i1IkQ0fcD9DjLsi2PAN
OAfJB6dvNqFqwpaCxAgselN7B+oB9ftjNLkFE89X23udesBOaynKV1tFQOEyXsDh97hwTrIFLQHN
b5/660bx4sEGTCXONLTtnox7Ml0GxuCUXYY76WiduVUIGrziKsbG8tk5m+8bTPllkgu2WVam+au6
yl/ai+pjoPRhCJ6horeEl8lNyPnuCOk87HVWIE2nGhOxMkjVsKx82M7J8EFYMp7cGC6pJyXBNj2u
Uwsgi7csyEi8v3Qc7OxnPPsWYAMyx4NfQR7HyxZjQ9sg02cBw0G5sbQTMNw/+hS0zOkLQwr44IPm
Z29WfDQVoX7kr9aXCcnzYt1K7yi0b/DD53HWKP7RwicYRbjmy/xAKDK7Sk+8fAq7cAS4wLmexkij
2aOi4LE6WAi6C/TFhgbJy6eQy6v7fanwA3IuCgDacIZ5YkG/rQlUgstsCIxg713RPpcPNuVqxXSW
N37Gl8xsyIM3JQxa+IoebPl9QWFJEWce1hf1encaXX2nDFlhpU5zEQ6z15IwPYdVLyjjoiZot3B8
rN+cj44DilMYx3tTSM/2kykocPsczyDaE4EIziBoqfMSZMT47sVh+qAP4cL5nVC+einPxPLqQqC7
mHDX1oRxmq9x8jUjD82h8TuvUGshyfB5QUxmPkZfQgwBW5iKOXlDPBSPLtUcMgcaQe23eYjWc6Ve
xqM/YtKEQbLxOH9Ayj6Mu5E8Z6k7qO5e+yIxZdisZXvBFISOFtrSX2cvwlkaMQnawsQHoaNW49/s
ZY3hwti2jPPWfvpR/R4e21/0UrgnrVR0UGysdXg0xhIhBWdRMy/HErFF0nlsT+bjwNx1BgQpFjTy
HI8YNNHgMWtQYirpyjTgg8//9j9+sWJpP6Q10HbfJh/2tGNohokhbI9HN31HWx+tYvgsDRoSNEHQ
wQBOC1sMb8qH/JZQp+7yfn4Un1IaAxzp79k9kTXBuZWf1hMbF21i/bkAUyMpZi1mO/2lMCDAygeO
4piBfSKAlNp22q1ldeCEDjNmMcOBbWJNPZ6AtO27AcRY0weV5A8GcxjuZnk0yGyDEsmXCJYoF+7j
X23qZ8uHTupMDGlGvRIku5LUZYpEIeZbE3ujhIQG2+dnCh35TQ4BfIdP9VL71WOUwn6Emc0rR4l8
td3n74zTqwUM7f5Ka/ZhpZVEi41icPTjJ+mwoJdePP6/9osmot5JTlf6lbxpUJbpvnUv9PCj26pi
p8sob1O/WI9gcyCGvMF0ACacDlg6bCgd88P0jtGawyNAUPTGq8hYB9UPra4SqvQxlc+Anq0fGIYd
n+kTwSAz2x/TQP6QnzucZxp0iGyAHrMr2mf2iyeERiGBHH5NO7cxuMP+dpMqgkOqdShdgyY9qMYx
oR975QsH9VN+BquhENefunv5d45xjYIGFf8Z13yqe3eFZ+2p9t36bvmVAc7IBBOsv8ngln8Xo1v9
kt85LfsCVz8M/dzkV//edi7LiYWdP6XvxkP/DHmhxIeSkSM6byWwRh/GjTGUZFdskUm876Hsnp3H
Ab3T+ODB8ct8lUGEwD2iO3dEDLu8BDk2W4yqcQpgePNcvJCCwGpnVqp6qb8KNFITBud7+z8iMahh
v3ne2yvk6EjC+u+VMrFBHsvQmj/YYdQF9gxbKvZ3oggoEFI88nlhaoKAkgv6VJnaNhYHKwPft+6j
L35x98siNiHeryfnFX7Mn0lkoJFH1rDA/IeoEdGSFZ/GtMNive1pgAAdd4K2Xn5nOAb5QgLmNATN
qyWjDOM+s97Qnla/pof2DuEByO7uZYnNh7fcF9e8RPDi2+CqOinVon5TmRqTsGfelQH9m/SsBDY3
vBB84YnDhI6A6TkOHjKZVizQdikIbdB8x/XSsAy/oic+6Gk1Ya3F7HcX8VVzYkopZlzNJY8ehkmu
vUHfj4eoYWxKUMGMNtugb6NNNTyZJV37Hcq5fRMsqNQmqj/BjgVXveR7OFJH/6HS655sdD6aAD/Z
8UBKSU6RlBlIHwBEvtWOadC9ccJ3v3XAxut9Y3FEVPn9uzOCift8EerPeR/k8TJs3chXR8bSEQrN
3M7+b1ZAyYgoAXdBtspeIuo7Bdv2t4TqVxUK83tkHD/I2Gi9Rk/lIV18fpZHh5SGHGxmUSRtf4z9
uyof1fYX+Qy8QBmQVhQaiUdnYUiXjA3rtBgNghh39Lvf8kN6j2TYwmTMEfb7+nt8r594/BGcDA9t
gX8BD3OTTxQlve1XmcuSbe552O0bwMGCnmIQtu62hhcnB6yjEqCFf5p9rs0+NtjGAVHqpL5w/noR
ND5idfidUaDue7cPSbnjCNBOPCuoqvl2+qzfh5f+JH/UOeciiXFwRd7KP6tIFfwIBLMPa6K3nGB4
LP4fzs6rt22sW8O/iAB7uZVIdcmWZUu2bwhX9t7568/DnPLZjhEBBxhkMkjGlMjNvdd623oeH6zQ
5iRpjR37QnZJ36ZxEzOtXrFU0bpINCnynLgZrptxux/dZ94a1AfUtgk7EEMp/hxlkmOxyN4cGMz9
U31Wb7JHJAOqXVP7rfrV8DEc5Kf6U2HcGTr73g7C6SAr3s2tdVt9mofkRJWYvLNzU/6FyUmMF0q8
ETBpJ2AxTwEkCVQJniTV6YZFpM7LDOxqZgLPOeWlNxZNM+8r3IBOjAvBWtWig325slbw3hrMjWv7
U676rM6XqrCIETypu1Z0QlyI5VLJVolP9c9ZsChC2wSKcvcWeX4iEzMuVrxuA3JLL3wmyhiqNBrP
vAPCnjeek3FCkCdc3vcDddltmH7o8q4kIKBZKuJaMbZ1sqlTNHAr6lf2/BEZBiB0mjsEbVILVzrF
LzNvlkVHT0CIzUJhuo+0M6RNjrYOU/Zw43KQ5vEpWWseneksqdd1tB7MpUzeLWdCtScPzF9xZFKL
11NJu+Im8/m5TeMzJ6zEa1MhnlgO2YrtD2IwjJa6O68NeipEWxMd1OJHfPDLYz9sG9HBgihzN6N1
7yMDOUHM1ffxuEDPx5qYqEDLCd1NpC7iZlkqM/ZEq2CZzntxTf1VUT50s3ZcIrwB8UImxcEJCidZ
0NnoUshkng/SJh0WPtU8G9G0QSxcljIrmBlGoJTePPRAztAU2ePLtHqpJe9Sxz0leGz1hVeBgy59
Zem5kGnblHi0ZEEhTdItGNqdEdMOHstorQQUvzYbV1dTry2Yj8Ki4T1bmnQttDTeosbiSSUuAfzP
ZWlHg4KXCoxCUdlY7DpyZMIeiUwLMAI/Cdau0Zeut/MzhwgGqeM4XwbKqjAXIR86BAtbci7rxdLy
VmK7QLtPLZPdNsLeGm/8emEi1UgWnP5tATiwjqMrbNdvNDYj5KGw0VNDsv3AxxMy8zPDlfttaC51
lgZecPMs0o6md1cYpF897V8u9Uer+JVB6uW6as00P3aE80pH33d6ncm45UFud5EBSrOulbVkPrnv
JsWpsKrZXjS7rdd6vUjrS5Mc8vjGtHZxcqN43hwv6FifAv3SZ2tDXWX9asKmonmEUq9cBoyjlR0j
2cMecfi12rLwNklHyB0ys3kLPO7P48s42EN8FwZrTP1iYasK6N9q6iVKRDCOrDliCwpBU+tEJ4Hd
Z1iJydYQ1qG0tYydAbzdb0oeKKE6yypjOIMtUNPeds2mxC2rbFPjUmuntGVQ1Krs7we3oa1+mjIS
jHyX1Ws5f4qqfaofRH0jBRDq6wCRt7lIo62K3L6EmLrm6PxN2MK0TF1hXqaIteCHsUCJmiLQVJhF
JrVZcj3HMZBEjhU+BtPkLqCn5koomzSJdX5SMIx+0wihF8m2+hmO78WZ4MVBOmxlSPuEZnDEMQ2N
6Qse7sXAxhw215WD5d2U5iHFUwCTqWZQDj0nZnH69zIkx+6fHweAkT//sgxV3wpUjPwsw3IqnXJ3
PQIOpnO9ATnlMG3VT+SUQ7eShp2Vr8pqGzEXt3xgONpYbIbk3GprL1/kBDW6cwsa8sPt7AnXQv5n
HQMYJWqEfpVFjOhYRTSy7OLjTu5uOCLDAN3gjRrfusq2dZcNKzDa1eTxC7Ys7bP8wxduYn+X6biG
3jRxlz+BCRriXZ6vTe0QCOcgPqjFA6VBGJFys6JoURgRJ++T+uwGe/ElMbed/xgUW0tfWtlKaw6q
SQTkSjTtkoG36FWZs1nPq7v6th63JjQAxhB074pTQ2Z5hFfbyMDanI34hh7ZklcZfIATqczWPnTV
M0LtlFjJ0daVmQtpm09KRegLNKSJbDOLrRgPbbgGGgUucS+69pw1t5HykDY3JqMDKhv9I+LACZZp
Fygny9YWEEab67GasijdZFHo6zzemvVMfZUZsMZIv2ob1Nt2WLrqKqTTodSN17K7TLRzKe+5Nk1e
Ky07JC6qk8Yrudm49bHubiLRTqo5nv0CxXN0M7nw0KCYz4UGecvQLJxViFAXNEmpcq9J61o/UYGG
8S0VQKsd2vjMGezGO43mGUOovtCrdfTGW15NCAGNVVvMdI5mtKIfFbAkZbBxOxgbbE29t+6aQ7oX
+qX+Gj8kqWRLRYNAmQumaGXuyhTu5JTygcMlG0gpb7PypIUHHFKldsqMzdWBhL8ueyKi8QTz0mN4
+L7spVDVPPKHRSx3HPtOjaq3WzXzf79dZE5Pkqu/3vb/XOcnVQykKViC2OfH6pPSmLJTPJfv4VN1
NixQIPr4PcLr8j59ip/Ms08PDCJwHopZdqxv9U39SEft3xNjQsrkBImUa4Kdw0cgevcsf9TpTPzI
T/WpZpo01uB8hSw4RB/7PA2wIaI7g9eY8cZMM2F5i/t3nwLhpX4nNeEteKFL5HLiS/zUvtN8tuhd
btJL/5pjwhE/GcT9EL/3j/QRZFWcRUBiJvdRCN2K4Zrs5xZe4CxcGrTthB7kCyRG2YFegsbNRBqN
55N4DuQpFRDZpAun4WrXxSctQYXPhb6CNGM6+g0R0c/tW/mWcMhw/tUz6hiPlr6HJZj1xUy+xPts
q+6Ds3eH+vm+gjKB4PyjVSdL4s1d1jc5LiZlG3y0r31NTMUEbMVv1V1zbC/ZQ/hofgLecHPJ9LNu
3D2zgpqN+pzuyDPqb7xPg57pzSXE6C679G+ht9Q/udsZoUctfMcsfxpe2BlpqxVzXSDD8Oc9RvDJ
/Irag6mCDF8z+KJTCziTP/lkwpv0Fp2hnbzPADX2CYND8Gh8JG9U7ZThUPxANTGjJMYJATQ+ordw
GzwBAA64oNqZyK/3yoP7Sq3VI2AA8fmoj9l7J8+AMzDB8I4q5/rYPoi0rejHbqp3fqbuzoon8b67
T97bO3+wFTpqeYYwWfe2k94wn+OQBAvuSgcFYssIyZfq5AL0f6g75Pub5lN6o/NqhpnxpL/WD+FH
8NoD5j43n8WL/6Qy/OMjwd94B0IRvJAHkucz4cJajd8AxjpgOrrjLX0zXNmf+1nHNOfz9E174qky
tzM8QtaylZXPDWAcA/PGp+ISfjSbnsUIxgdbjC+BrhqPAoVtCxC5yo+UoMGTDHx0BgDi7ikv0/3h
JlDI01uCMNBnAgHzn0/9Pl75z9Y9C2l8w5nsBcRScGrSvCK/BnQJ3+QP86w96nuBOlZzyAu6tB/6
hW3po9tEh44TMACI8C5AXEBZ6gEJwTJ9jh+QMCzCncBAAUIF9so63jUv5c14CR5wHkTH7I4lAjAQ
bc0XxHwiXrSH4ujdDY7guLdtOmELPL4pq2vqkfN7llf+rrzmr95DfUHKI77Xr5oINzvrUOtMrw0+
OFbhAWlD/D6cWbtw6j6pVryH40l/Nt4kljMoGXg0sFszqz5BX1TeVtbqPdMO1WKmwAE/cSqyHcRP
8S2hK39eDxARaDyUB16CA2ce0dlRgp2Up2bb30xAjj9XaAdvs0t0kR79t/S9ZBV9Qo0XSPqC6T3V
3s0DSEbxWu6SO67I3Z1eq0/wWyZtfjTPHSvleXKh4LMhEEunsmVgCrDenDrvRXn0XtLbao9cqX0t
69n4yke0XsOTAcDcEZ0G7ty8hZf8Vbsku3IFB1eK05YWgCD7sxt2Pu5phAvwMbrrDnzbiNYfPPop
F5lFYOEoei4e+7tOtfX3QpmJT/GNshXuzPd2BTyLNTFfKRvpU3wDRVff5fecz88C4bstZAsuce4S
3oAZBmmJDkNk0zr3UCvlLDzo1qyniUM0AtyB8Ae4+q48+nf9Zw9y9Cx8IE1E7wH90IVErs1GdBow
eB+SN5PvhQd+H79GH+Ur8ZRvmEZAYQmG4sryo4ebh9XH03nvupn2rN5Dm4yoBAhrM2bu/aTy0ogG
mKUv5o5/MT5MWobFBQjMXYfINdjEGsKTSDyCXUKUo8xUfk1Bg22V8oXPQiqUa9ej7T71r0JOetXC
Kk8+zuPOMZGOgWWMoPe7vj1ML/LZw5MpslQeCvRbbMen7iy9AQrykrJIm2dGpiI+2KbvUHTsmWwC
ZTuv1cnTxiHAYsBgRS/+2hPh9IruJPRnZb7hiGIh8t6U1VzVYIxmg7AKsCPr82gK45miIg2MqDgr
M9gVMCsigOZJD0k17y/uk6dPhRr/sHKgmyi++GoJ8lthWh8UoXxNcSo7gd/Aw2dwQ6RyUJ6ATfOI
BqjJOU95YOorlnJQzgBBzPSsSf7u7qEq3NfhhHjNoP18Qt8+3OHqmnKDeSh8T6ByXEfBLBtmmJgQ
AsO1g/MB4aO3YEOl7dZecljuM+UdruH2XN6FLyI4tjKbcA8QcKJyuIPvzX3o5M8A/+UHyQM9HIh8
J9wXN+VBeWiX5ct/c00WwCtqEhIeulnIZl3eBU91MWcR4n3Fq1TCftG+QW49gSPCUnpvuL0fTU6S
ei58lsozTb8K0CfYUrvnVNUhVT1x1zPFQxmeNDzLsrtGp9v14oyFVxDnhSgAPAk2mE8Kb5S2m+jW
IhjDcsreITEJCTNKPxe6yprTl3N2teBShxFn0zmnXmezhN9+yfwlpijppb0bmQPCj7SeVXZHeBKM
d3AxqEGYcUzdiPPM0SBg6U0/8pCqnX3eUBcVthqKehafOd0AbhLQ1hQ/wFFbvk1b0cvwYtyoe2BC
Vh7rT31hl7GoQV5QYTInARY8nbE/YAgTXulnLMhK9xOrSPWSg99m/BisfSJxU8gpO9x0OK4YHYvj
LbiLNv2lekbshGzbfQkuycXYMYD2o3kN19nZ8qwVEQkkbk0HOSQLDZpPE8VeP42RnYmzmqrrYzqy
znykZXrmJS8eh5tsZy4wSDEZpNHWUB3tMwgKd8F9bE7DJQeInP6nBqJhVj+Me/lReGHZas8DvAl1
1BOzqi/0aAtt3170J2OCtAAPTVxz2Ux8FB78m+rD3FlHUC91AT8LKEi13YIisTx5b7CGRfjeOeaS
M6stX3EhTFIjU3pgKoo/QD3cSTgD04RqySe+bDq5X2EwLf7gozzK2/RB2Pl79dIuw02ximbZKj5K
ex6o8lJAFrERoQ3D0GdAHt1fKat/bdoZ70kGMTCN/ick80vPatRiqXm5L26bjCklL6Dd7hoYPV9p
KhD2QImms8Oo63Z89fNTp3xWlCQxSpAxdG1NJa+q6q6U+vJvElSCP5mHOn0oQli/NxSN5GpGM0z5
vnbCtKr79Tqaz5cXh3jf1aqZXcGpfg1EIHaJRGGJNGbJ+AFUSYkQqEIXdtsE+mUg2STVX9VY3TGz
ddYZyrpJTnITOAG0p8iiwQGm0ApEg9OUr0ZFnUoQUaUcpzgFEYKsEeN1V549mgShIrsrcPTwoMEf
yBDpAvZIXamAGV3wJ3Y80iKS9DkChuOtjXU2NtaJHtMMtMUpQtCq55+yFaK3Y2/sZTtRAJn1fq3w
hkeKhXMRPjZ70lp96bHHduZVq8dvXdeXu/PDjJZEatCZLVY3OCt6kN6Wz0q91lbubbqi6XaZTTTs
6js0dXa+D97aZXTFmPanr/ur7/vPJ/hpKY8KEiEBGIFVeid2N1m5oNsa9vl9CjlBeQshRA5csJRj
EPBdIiGHWjJCokLWUTAYaDKqmaYtw931dkOmLIg/BUcP0bwREZrAUil2JCOZ2RVozdRD5H/k1gI4
g5NQeGCj5ZQZz8wkUjKkmfhgL80tRsrqraU+WpcvAyAIe771VlX3noJab459Rauv3AblNzzVnIKP
ZcI7kGf/eCtSNynN1JLzaeSHKu5z8dZzD9OXsZwB7MZf6/qi8uYpnNd4MKOTjMKUukLHSQ1hATCC
x8JphgX5RwW1rlk7HFN0Mhg2KryiIzL2OyaYRrsChhD8opxfm8b4N1BgEYRrabzYTLTEefH9ve6V
WCk7CbiuqO8AB/FRKsoSP2OFdmy8AgrjW/xr4X67mv7DVpDmSlYlckQCRfI0yh8x7FPZn4x8b2T7
Utzq7q6zTm29afRFrD608qtp3LalQ06vkqxvm+5YS69WdIPYF6u26OQ18O2qzJ5cFcvLMt9FlN9o
5VRKqfCzdBcBMcUp+N1OAzJmcpXV3o7l0mhus36jwEXLL0SmUNipwm3UIcxa57UNJuuZdsdYazaK
YmPkKy/ahtbR8zduZRfMY+82NWkC3SfHbgWsb8zi6g/JKiNSWtToQjMHpRWAdJEtkBrGmIDAXCU0
KzYWd4CE6iPO1mJj65R/LVlETvaM7q1dmPDu+QJWHUhDQcoNJzhu1GgJAoHauFIWkIEh8pdbq7s1
3KcWO3uR9zST8H7jq4D1p5vcQfxK8YlRMO0WEnOoKrJEkSfQ18xVny9kU6BqaI+JNA0Xbca9tPke
BiQ1BqrQHhAh/ik5o/qG4MRqUjEh8Nrq/H19ibq3/lPWdt0c2HTwV2xzEZZNNtzJ1sGb7VPEe3OG
2YBDptDX4AErVMvleIIl7N9xdumdk5gOBSwGp/ZiYBFWySFgrP1BR4sQr7zMibwFUEsM0ehtJ5mM
vPSitRDuSugzyQbTGBgd+hq8oLFAcgDPxLbjMgW5mX6QAmw49ZXKjlysEvazmwqkaFiTfVNaqzZw
ysAxViwiWBDdtDVrRYi7byxN0+FgTctlN0yTeYwCKTzcti1ny9FauRjkfGqzjZduhHodWQBD85xO
m5MCSYtui4A34sxS59Dx7b22QHPHzWWN4eMmYJWSnrjWFFGRNi+JYwH/GBzAVBMFOf2Yxl65UvLb
zucUh8De1gFcx0Ia1161TkenMldCulTNVR/sLUoqdPXxUuZXyxYQnPo7AE1qMoWo3PY2aQ6BtjT1
jesvLGkr9BtVWyo8S83uIZqEh7B5o5aW4mUEEEyKTr2Cl0dUQkzwI93D1BdCnZBOQEoDUo2APmT6
TzzeRE/STOChy94gKZFv0r4mRwXpAeAHIZ5nFiBSHvcEwQhNB73ZPzen8QOnBLBswalYz8XXEGlW
N5GN/GqRIuXZVbcjMxTta837K9iUY3qwoF1RpkaDTDijd2Dh0oH0wRn9KZKgOsLrN4s7rPRA1pP2
AI0LFZ2aO0LopCSMmBgzGX00G8kLwLlhCz1hhQt9QJy95L7JxkYmZ8CcKci6ma/UM9xw6aIVQK0g
3mTjieARVdhAHSMdhT0e4RaJteFXBf/EosXgCY9S2GKzlYJVa+2kfMEPlPCJbaV4i1CV6tRnbG+y
lfqVETldtu6MjQCXRNoaOpMYr+OSwU1lNucpWR3ChxUu00cAIhgL6FCXLb8HlccYJjvSVDzTsFDs
4sdGbEnpSsNEaU2RHFu8hDPEwOELXdnUxoPQoYfZoRpEPUkFPr4Imw51LKDSM5+OBcRPQZLVmw6t
HTAQA8VpTRHeFojtZtnrqDicveIsc+Gy8XXOi0u665HPmA/uMXiVPYRBw6QkQKTb3AvawkR2TUD8
vWmizJQI3tjzlEQLT+Km0NbyIeQUzuZCPxcX+qM3LCbZXYOOcRM0bF6HEuKFxqgQZll04447N4xR
ZSzN8U7W9010jPGkNi0hHOYhqHZDbGuN8wSIN4dxI4ik0R2VYeYIsHy87CRFJ0dvoo3BHUOARyW0
C7me0X/5wofYvpfi+Url/neVzPmmykzNZIq8KRs/2CYvbepWtrxh798qECer+hP7777eezbphnZ3
pQ78pfz4ejmqkO+Ht5gMaidFeBfbN+VUMdt3WA7IxmD0/WWGsIGIsPvsZlp1NOrUq0wTRLHVLZJ+
UyfriOqa4e2VHW8n/JHcL8R5BOAR1YvfJr0TXLwdF8NYCsKyjm6ba4PafsnO+f7xfxT5ftSINVMM
qJ6ALK1HABCv3Rsl3PAsPrNy6w/WndgsSvyAV/ymylQify9gLUVVLIlHRR475c/3WzdKiSaOQpcf
p1N/MGxEPmCGCcU73Z06J5wInjTObPqC6qmvDiV7PUc5yWLCyhDn5ScTz1Vz7XXE7MyN5qa5qaGe
o2WmLjNxaTIcQVmF4pW26Bdy1VKYqkR0lcwEaeOnEZB85mQsPXHcEqbsh9nak28EINERlFpEY9SC
CTfqXUO0YTUS2PY4+M8x4HRmaLcG8Ma/V/vfxe+3D6P8WOyNGJVWqSvidpA3Wb5sArJj6b+cQbuS
zvA3pfztQj97TytvokJRkuKo61t1PJKsPngPhMj/++tcu7l/ep4vbXeHCTeqCy7DSHDDXIng8Arq
xB5tjHCW9AEhJwFF3sE1FzqtI2bPEndfH75VxfLfH+VvAGD6wro4AQCiAX33fXEKgUF2fVP32yQ7
jGBPWbKthX1K2ebpnNT6h2k8//uKv0RHfb2k9Odd/fLly9Rr69rlywvBg08BV5jgrRIaIIRcKX53
MZTvR7CxOvc3IgowyWvX07jsivdFRZ0ZpiXpVghxIhSwIxXi/+fzkbxgkXplKmSJfr8ldaVnbabm
RGPilGgLggexCnQFHpNkEjWM+aWrpVlKQStl2E638lSW5Se/OJvQINWEaar7rtSv7CO/DBfnvv3f
5yIl+vvnKvRKrwypLI5GiTZ7fGaSMEILnK/quDQQ9hZpQvIXHXjlJMZH1zymE1CrUuJSlksdzcnw
5mndtY81bZ0/tzfNUGQaU+4X28X3j2VKmawOioQKIzx5FJ9WCNuE+LTulqW+F9EUx+FjhChBD1/0
ai7LL/9+XtpvJyEjxhWTyzPpXJ/e6S/rKQuzaDRNod8GSnZQEfGGAMwCCpTSj8C1slXTPiBxJ8Um
vwS0J1lk7Uu/vVMwTSl5ZvuFvrHKcBWVxU7N2k0qJ9tJPlIT5mBGiA9wPVrgviIsVpDk+El1Zl3w
88Nwk4jSooCJMQLXjurSKVDqezpUbEhP0rqh4/Im9VFAD4HwM+/knRRqGFyMR1W4Dy0DG9JktQiY
khZvCn1veW//vjvShAv89Xi+3J0feTNVGqqB5sfiHv+D7W54AGv2zYUJYHPNzf1L3CAr9D/X+pk1
E3lJJyWdCFsX5uscLVSOWFln1EPREdvBq9unxUof+0XTwq6juPUQQ2nRla/8a+v/n4+BJun7gggl
MS3HYGCDaSbexE0uTdEtaFxVhMRisaWsWiJZsMHxVn3GSyOqBPs/FRIqYIHw1Rg+yMM3ITBVQFwz
TqEmni3x1hVERkWDbCjCnWbJG2tiWsvyw8SgGZTivMXz0wkeoWMGmWsLdEeSe0hy0RmIT0qbfFFn
Z4YrzARjIWf9PDKg5NGzZrQzMb3lUA12ZYxrs29vJ0kf49Q84jCK8FlpDi4bnlIFdM+yww5KgynN
TOgOryG2TBtoQ8BRdKf1AnalKWhZ2Q8p9F/0Jojmq2Y6LZkgJo+gAD379xL79XBmcLqmWAp5OeqP
2+0njHcPZV/cE/EFkSbbgn1N/vHbJXQmoYnMHDMU6c8T//KK92VvdWmh9VtLOUfZnRWscmnP61IH
V07mPyDUz9eFzB+RsV8So8+06ZN8uVInDGOYZJz4E9ZbYo21tLXo6/OAVHyv3zM5Z9GW6oOmfzRC
vunCcZML7YMM8SYJcxHfZUg4PW5pmA+lXWfI9Mu4tn25uSjJR3iGufTrQwO003Z47q1xFrWnnudZ
qdp94D83Ym9HVnKnQ+LqxG7R9qjVsoz7h6QuXoMxwSLOZzLktSUQmOgGeNegXGDgVPGavO43vM4w
WMiqhooTTd/3W9EIbTi4aTCyr9Ib9tOwjDMrPoRBkYONUqGiBJXW6NY86y4gAKDWTZxDx5pSpQA3
rUMUG9jF/73a9Gk5/fWE/vOxfkYz5W4j+KWcFVjxIe7WygCuNAOsETa2iVJZJasOQfSsvE1WxZ5C
ujCcUnIgsyHE9XYtS9skOkQeT3PedCsz36ktoeUzviOkc4zMy1pn7hJKDW8rsT1gp40C3ezee7sa
tfIsQuhd2/xDspKKvFZaeOqalAYkzBg5ohvmnJgXdXj39L1x/+/vLsm/vQjMBJQZyWcZ5FL9eCZx
nWRjJHXUAPWS8EkyB0LciWQIihhu5xY0rzpjp8AVUALIw5UjFWBcGyGN/FFjdwxV1pc96TqkSuQO
iQolnjNct6I9TrDvvsmczCJ5/MAPxFbL/47FgQvl/mQXG2ntO/u/YbCEfRMsBlM5000QfWEnYMg8
IcZgey1RnlOwZY5JC/1yve3khdxNBsLwHEMlqChS0N45rrGyEDht6ddpqekJO3dGturAFyg2Zb8G
QMIU6EGhTNFLc+PsRjvSAAttEroTaw5SBDokzfsHSkf/gXRNOkrRsgOG6PD7J6+aKyA/2JdtBcI4
nWtP08v5KmRMgLKVEfWO3U0hhvbY2OS9RadSXg/3nsvEAIwnK/Zaevq4X/77Mf72Yk0D/4iqV0WD
5PPvL1Y4VIUeCKI0SaPxugR4+er6UOjwn+Ztcg0Kl/40LT/fmC/X+2tuL6/MWLssGqGeA/Qa9QzR
h+RPghIqQxhe69VjNgK4KHx6OAlg+htEyQSRMFdAlxzTXOTeinnQFs5dYRESNTLOR2IYiXWEneT5
hxRGMxKshZJpURsMMKjhpr9QzsSB2Kplj/GrYgDDlD+KtAcwWrpEJvlVNneBeGQjx0EzNxkg0Dp6
u/JHIlMppcl9XSR/8lFrnHTr/IJtIhS2o3G0/IVMzhaYnTev2j2/5x1H1AHn3rDYARs9yk5MOHNY
Gg1KWnL8mx7GV1yH5/CuWhNAWUZ2xQ+wjWzh5s4gOXjVClzJaHFUimigo2Ubkkxik7cF9QOKhsVt
wLKGXZpQW6Z1oSUdbaTNxGwORBI0K6C6khAacFwO2vvEWrb4MwQH+za8dqY7SKtc1JqEd5U7NSBB
YQpLTfwp03LaNgCnZWI9Vzi2JwcipeeRXZaMFVA5xp2JNB8MDJmGBC1AopL8Spf9W/NLIDxifYkd
X7V+UEyi2Cteq+X91AF6PNmcvHBDBam4Aib9ton95zq0nd/Xf+eTU1BqcXFEpjoN+vOVdZfdyOJJ
NZ/+H2+aMm2UEkN1ZOPHN5KlRFXyquh3NNfJHaqmeOvelBvh9t+XkX5rQWgV/+c6f6Fj9dAbvu4W
xTG3XpkgMDPbp8LA7h2WDCHZlWFkCyIur2GdEc060Nv++/q/HQsqo2mnCamMvxD/cNxfqhaTydtq
wDTI++2+Zbq8sWK+/J1vr5d3mnPrjM58PnedT7QKq+37vy/9y7P8euWfayYRNNlLjbQ81jWeHlIq
MPQfCHm5ipn8smkiBpB5kFMeo25ObeiXrzj6qTSoY1Me3WFNul9cY4gTl7K70PIHT1n/+1v9hhdq
koT8wFSsafjpjy26r4yIsQ1xshN5P0UTHi+0A0W3Q8SkU05AyHEn2YR+jXq59xP4Cfxf/oD+ptDn
//4svz1cPgsp8qrCF2ewyfdvLgaIEywx1u7PxNWJcxoZff6abO692d0yns2YgGudN/PTcXWlFv6t
deTCFsOoFFVX1b+woYZpcqY4xLtQXyUZxmvijn3rGQAulZxCredFWX/6iPKM8Mqlf33Y/3dl7Sfa
jLfCS/txLI9Df0M4D8/bD24ilWgANtt09+8b/Nv5iPgFEF2fUAzmn32/wZ3kVmaVEsnqBf5t0UT0
a5fSv6P2FRjVwahVzz82kvxQDuk2c6uDW0pHnI8R1Gntp3vXTx47P17VhKFne819cTVKS+wNgaPU
wi5FlN+8uPIucynm25PI8MCaQbKDskmFDLN7vNLd15jcGKZyL2JcrELnLTT8XlZKRSTd5hw+sp1O
tleUbjVOS+J3W+k5ytJ1E754reykTFIjEoSHcYyhODMhOYYovNri1tBwLmdXlqQ2LbkfFcW3Ozbt
h19eRlccR0+XU+1emZ33j9W5tx+bjf38/HwfOWt3Td705WM83F7QljqHzXy+PedoeYbN1lrZ3Yzk
VOat67Mdgs90Nsep6c/sa3POfznMvn3EH8Cm3lhxLTRZstMh8WqEdocxJ2n6WpP0zzuh0DZ+vxMy
Uc2G2bAtkfGuGeT7wbUWC2tbBOTozA23ha63u0uO+91or5xuv7+g/7twufiPhZsLsdGmZV8ejeSm
n0zgujArpWQplLuqdGJ5m2c7mY1S7K69Mv96/lz45/P3xKCIO751E69dlrU4ljSB2PiHK93eb2Ax
j5H2U5bBY+Wf6ixBFdRkHBLtPrcZ9r5YfLSz24/l7nBYrY7Xloz0S2v57WI/1kyXWbrhEm17PyzF
ZXifbKxplhX84fbarOPfcIYvl1J+NtdpkEZdEcvscI7yFhysFa3GHoXxZB4jxQ/hxswCZMbmoaya
O/ETpwC4x2v3gV76HWyx+pDvqzeXg5amlRob0TqkK9pGwhARQL+5J1TN2X1xS8lpfB4CNoxFhXbs
mlrvj73n763gfx8QgdbfX4BIhBxKCr5I7DmElkXnfO1tWtj5wmk6xvSgipkxsheVRo8kgWAk06HO
J9EPW6QS2xPHT/wG8RAnqvojWg6Cw0znCNHuFyDpMxISJsPDAwW7djviW19Gp05d6wYqVScIr+1s
0yP++XVktIcW0/vAmn4iTUMltbXnGWQB77qNduMe03uJpEVtm5+Co+YSZrBxG+hWd4eJHKvQQ9ev
jUvzLNMIb5Rtg9T50G7MG5fYs3m3gw4mVOCRqVyLdMP7+EBcbnATb9p9vIGTL4U7ZQ3p7d3QfjQ1
TPPcuvKq/naUKjpUMQc46Lz1AzFoZaUc5C6t+PA0ajmnx/Bm5DTOyaQ9ZxyycmVL/AOR/byFX6/4
Y0UoSRlZaK+qYyuXH7WH1ojUnjIUsKfdZ2jAs6Ze9KSD6fHU1agLwSWetdtmjbh2CYZX1FdXixZk
tFcqfwklRBJpDgF3OHER74AtNehp9bcoXo79s2CYp2hYCOVrpLe2bPUzDL4KMoFBfg+8V7ftCKvB
HUaKlmcdG617EUbz2DOLIJIYvmOcJIlwNJKFsvplivCS6xPQQFciOqbFGr13H0mFlF6j3X6tORRd
N0xR5d2BuPj+2vilqUVZEEU7bwRkDOV03uriNiHtWIpkcrdQlgxeRkCf9xwH973WrppJaJC8mUi2
rBRv0W2zaPGDxM1OF95k3H5oZaKwhjCuj1GPQCjdjgwqyMdDOP194qy8DNQdeEtiwyjDzPYC9bZj
IJxHCRfqDCXX7gZwk2pQ5rHI+CvMVimVntXCezHILiGsSfSUwRZ1TPGlFSzHDJgSWeIyiQgnUQPw
DCVnSTGG1xMI/+nGteIzqMEDSfIr+99l2298GCMZ/ucWktX+Y2Ujao5aVc+ro+62S69UdmEiLlUm
WHkFal0w9ubJFLQl33hJOTlL/EMqMXgpZNC0NEMlM7i4UX1rc+Vj/XaI0AqSLa2YKqzqjydbSFGk
kRXISHFxmpyAzBE1YKkh8QcXL7cRZqH2Wr386zH55aJ/QNMvBVmWGWorygaJCUg8S/xr/8XZee1G
jmXb9osI0JtXhvcKSSH3Qshk0nvPr7+DugdZUiiOAveiutCNrkKSQW5us9acY3r50wBmhwROQgb6
tFnm4zJdoCyiIUe9tpaR7DevrXPShuOAR6qmmq1dexb6heMhGPt/D+O8NxeYBnV7spxxYC8A1bJJ
kp0JeD3Kl+aCTMMZQVzau/bYTaun7lDfExr1rt3F+/5Vf45fugNAJ7t+FT5EctiO7Ss5au5UAW0q
7EIAQD4RXy9jZhoBOtUen4v/p6yn+DNcgrvNRUue9Wt3FJ+kB4Zu9Oq8Ex/3pN4lr80xe2nfpGfx
tj12z/lb+jg8x28aofDTPoW6Yedv8aP7AH34ED7Wb+2huE1eg4f+Rr8fbilDYfmxKPLQ4nvLcCB5
fAVv8nP2mDyiR7rvb1T+7m/a8a8n71V4Gfb8dZTv+kP22B25rYfyKXgwXtob9a69GY7q3fhXtHG3
jrOyTu1NNvMe+vfasmv+vZpw80X11yI8E3tNBhBz6qcrP180ox0QLdUL8UoJRmkCH+u5k6x1Bn+w
i4hSwybioy68tisbN5Y/pvgvr/WsgsOJNOsNH9uAmY0W/9ek+fDyty7eeH9l/YPvL1Cn0pUii3xp
q/3fWEJS833KFCxdqRWzKI+5sG3qDjqbO6Ubi1MlQdsmCuKsJOU1w/KudyZ7DliFPljeYt4imm/D
F6Z3DaykxAcgYtvpJQF5IuVjJvjfp4BLR4+vN3q2jfQlOZVypy7HnEgzxGeMLFB+qrLkymv4/eOC
2f39gUiK5DuiUJVjHS02YLg8wXWlfPs2aFd+0cUaxNefdLamR7pau2nKpfg9qL8Sf+YQNUHeS/De
jTuKsf0ZgWrydWGu4YVbZcHCFE9SeQjrPZn2Hdo+ODP5wonDiepslRtKmtG1UsnFDfzX2zwblxJJ
z5WuNOWRBLDUqmcE3zfmkfBN3r3VGEhQZziTfn/bnx6ZHx8DcgxZVcjuprz3/TVUsZoFymBBOkEg
4qR/1fJNUvYYWGaeCC55p+dzjwDoQqHinh8RSiBwsbWUlKTsT9M8qV60ieudCu8P9SAaMfp7HSZE
sbm3PP2tj8GdWeGL6SxDY5Ukj0r0oOOPGiTUjiF2vMqbUKghDaUEtcC3QGZaVsXYrTdFB5M2XVkF
23L53Yj6uV/AtR91u1Sq5HgOgqilviEaf9Xh1so2FL1/fzafrYzfns3ZEJUz3ZNiCQqMBV4wRFbe
EjMKu3YREQsa5VCNuvjFrJwxLwz4t7ArFeejDmuCZ6pjB8VLBy7hwM3WHpshQVGcc55/oj/gYmjw
IZFnzXsvSWxJVrVnzd1mjNbCDpqQQlxTp0oJLwvISZPMWZyvSZqZ1hbCECDe3otnFnNRBArKQt3C
YjD08CRACZHKaqvWH78/iXHV/98fhCaffUCBXohW24jlMR3yWY630rDeBPGdYpMnAcug72h5q98v
eXHn/29cap/f9Jc9gRFJQ+cLQ3nEq4S+nTO0ZT275rjgJ9dKEZd+nqGNcdwqegtKht+/Ab2QjY7U
ABqI62bqkU8KoXjSkTD5+0+6WPH4cp1zLaVjppqidX11tHSkp+pbkD97CfY4xMk0VgSwHf5HxWHY
T648TOXHkqeylZM5FhqGSg3WPCv0BIPb+ErYE6TOkFo/PZExMzm8zal3gWSZ/LnJljdbFpY5serm
/DQRVkcaoVemmp8Cm283oX4+ni+vNDHaVk88gUKjeaLoT45AMi21HGfnSZOedYKljRPMYw+N0Ygp
1wh7+f0FfDaYv43j8Q4M0bLgfRiiYZ6VnHJHLKsqzeGa2BuIHy87eTZfwXaZD/ZqdUsy0hre1t16
uvz9uj+W1G+XRen1fXw5JJkGaVrj5rFOFe6IYBHgWC6ba1qWz4F69vvG8xhvmiRi0zxvsA+lKZdW
yWtOZ0/T3XxY3Wd389XCtif7dDqZLezbVTBf2e/byaRfTZbLdvn3I5hcKX//3OqoY8nrv7s4my3k
spfa2CB+ql9Md6m9m8ezlTe3b43J1s7s18BeH5PJtXr/j/ni+0XPpS++qrgy563s6Ne3Hn7yBnK3
tW+8pxFe76lXygQ/Ni9nVxvv5stQblRBiuhkZUdNvY0sH8DJMwR6tbzvoAH/Pngu/jB6YwoDFkiN
dnap2Kpcrc7y8lB35YwrSrC3wBiFMCg5k11t7//cLI0/zTRg1Ygyx1JL/v7TVLK/e7kCgyRDC4iy
F3Rdqb5uU4QY7i3hrQWuxAYjdEVkQURwnoRpWeG83CivEjDInEgsCv2YeKh0zGTOJB0KVD1BOc43
rcNIzruHqJn9/pB+7p3Gu2bmNkWqnMxxZ3cdDPoASb8eNopyiyphNK5qN96BOxLohh+D+O33C8rj
vujHp/blguM//zIC2mKQpITQApqWO38/VyeHYHprh5PFduvezAp7ctfax49rlddLc+jX33m+a7bU
tk0FycmOENUp8JzYts55LmCmgIjJmwYrfA3VaUSoj9j0NJNWKu3j33/8z47x96d9Tk1KglaMInj0
x7Da+qxnZf63al+kUiF1BWI/WZuxsYDnXgAa1a9GTF6YTlHLiwQ+Ms2hqvsxi7tuUYiCTASZutTb
tyGEl0Ei6Jj6ztpBh68LTcSJpxpvluknr6UqTMZaATCihuX194dx8YP573akH4IAJMRGnApYfLOP
wKr2qdPPA8VZ5F211DX1UBOxIFbSLRpDWYE5i+ouRVma+kD5SeJgSNuoXPm0T8DtReRa8M/rIiPJ
BRkluo2OvLhEyk4+LN0rt375SdIhVk2eKD6c74M4kmLHF6JxW9BOdtODtrxfYdeOJ0zViwlDGEzz
Y7H7607/3zvvjCBF/Hfl8+Nw7XiVNTiMIBqkrQk4u332TOCF5MOH1pU39HMfP15MIhNKN3k92rmb
1kw8R1IrvtWMRXGX2/e34R9zer+bP2yOpBbYD/lySntmhRBH4ANO7O3jsNg+72enNY9g+VcCDDwp
lx9XFsqfNcDv93W+HeHU6+VRwMix0PGArYjpfuJICns6qf1Gqv/qAD4zwHSO+kfFdWOM8UbSskdf
O/SwwA0BvZF35WldnNkUMhJQnGDZJqv7+6DoC6HJZa2VN0O9bvG90QeBSGqR4JoAe4pgBWUZTstW
X9Zhe8CY9Gm2qP16M5ouGp/yZL1lO/eOkig2DpRvQ1e2YxoeV0avfGEK/nKj55vazpLq3qtaUAsb
ukU2eHd7vqLDxhQ8mwQ2E/Dyylr8s1/0+cb+PRtL+f5sSiGJsLEHyoaT9NJAH1vV3VId9KkqueRC
sK0eBDSyT2rKWodJSo+sRdi+Bwm3J67T0YsoB3syf2jNrbP4rxLdmbE1jzUSG+DFpyqEbW8gigmz
bsKGGKuGmWirLrvDYwMmLeMP6aoV/iG5kl5R5qhg1w15N0YfZXCipY92aLHzXTk/fMpSz1e7f48a
v83ZaufFTtF4fZgfowoUfEuTXqFwXcwVmkpa7n12jnXN2pb5yepXJXyVjNBj3L8KXlkFLk5hyfOs
Nzn4b8Rs5jbXQAs/a8jjm8HtJYr0ilR2St/fjOPKvlvohcQZrkLJHU3Jdp6IO2PpTdUp8bST8mbE
PLhTdX9N3/3zXHd27bOnE0iBKGVtLm40cwGDKbtBaz36L2hn6NU6q6nyBry6pyvjf/xJP17Kfz/5
XLruD4rcR7WRHTOyIVQM9EpLIpsAJwcJv0BVZSA+p2jThUKEV9e/V1g8rDya1OChJLIvfErAoTPP
THyxJHmoZTdT4e6EsxTA7O/3+n91Pj9vlrakriJLYnf5/f0Y7VAloVEOmzG2cSSsCgSW+bNEx4RO
8132j42i7UuRvL4G16XfE1HkzSVfW0q+uI7zW5NcwXg8PRXs7BV/15swAHsAT8TUOam5E9VjrwRr
RR4OKZ1BmoXkymOizRAE8+MGpL/ibPCyfY1FsRXhEctrTStwSgcrTwWB2xBBisZlAH6WE8WIv9Lv
wXPw//VYYfyaSKVQsh0AYx2gLvwRFslh5kHtgImO+MtD6la2S3PJF/6yHYXyROKHhZXbejC0na5J
5Bc89oTKpnD7ROSXQlmBZqyRJC9kn4K/IG0jFaGOmM09lFskHs0FN1j0CXFw2IEH6ZQhOJYAfQSh
/x4O4JGcaGkYwaPaGjvd728c2jPV4JE17PnwqHFRFBacCvDKWOvFGIIY8POCvMbf3+7lJQP8zP+8
3M/d+ZfNcKYVdRIrzedmeOdNDvOVd3fLTPyOdu80CQ/R4u/m4fdrSpfnpP8uqp5tA7XQ0dpItrKj
WrwXHslkgA6s4KWnpK6QkdsKymwwO9CuZJM1GvBuQjJTVAmKuYz4UCrsCBmS7YpZ1B/yuQ6JEDFr
x9BMms2IiyhaYVJqUFIZi4RqGTnptxRJ/Upe6/hhNM9fgTB9GUPQKCmPbVtqgrbWAEiICRfEJSRX
3jEa3iNCqrN0FasDhsh6VrkwALx17JySvde9mM3KxcIfdkSYGOLag62lgFGz6Mezk1enqdLMaILb
SdrPnAcFFJpY1DOvrOE1I//OizU5LfkwSvxy2yd2imOQ7Rvpk278CaBR4K3xDkqVz6ityzwEwWVm
yie6/k7x93N+iND9qH6+84rswcjePNrchnFoO06Z1Ck0OjDpCAUFUpejT6/0bJ3RGHCIXag1cvD0
mZjAYXmI5PgUmvVM1Clck49CyZiutafki8RzH3TrLSSePCOplC6nemhRb18ZEmM99pc5Rh03DF+G
oSX5tWyFLuaKeJGlcHXom3MyFyTFDuAuiLZAvhZyE+1vC8ovofHlVKAar8qqLt0HaW6WIktoYyTj
bFstF3FCFnKTH0VORKRY3VlG/xRW0Hy6o6MON9HgLGtw8YHlrsubUIITlkTZOoWlrHrXpt4LRaFx
ujXGNZHzknluOQnlMEldVcHEDvNOJavhxvNOHNwY5Ykwgf/ty090otJoA0qFFgxOCzO/qdV1Hc2Q
96UA2YydB82EujUhoc6p7G4KCaj/Dnleiaq+/YiLnQm0k0igYG8K62CjkMGeXXu9Pysh337Ip8v/
y+utMmLz5FjOj72qs1fHjFdpRyGgFWOdFCQ3uhmeJDglTewuKbQeUqwYntHPpaaFGGMcXchBYUwg
nWJd2Yr+tESriiSxZ6bmhtr0h6TMo0yfpo4i72C9zLALTKM5ZdV2TkKRnc8hc3KAuLbtkH/06seL
IveRVRnrM+7878MdU1cQ68UgU2N7KZ7FiTwRCfZc3cA3myT2DBjBBAhdARnj6pn3Zz3526U/TzZf
XgWsr0o0YoMvzdqXKFpSepYymZrG3o9mLOkBsQXkyfQbynBit+nHDM+5K84LdidlBf2LHUqkQbl4
/n0KuFDhHW8M3bMuabokKWfbwKTuY8VvPWmj+DwMz3xGlLeIIZupGvQiFREOblJQhqsAWF16a8rv
lQvyZOSdkWTuijc1UehVFxOcaJBqSwinfpI3HCnZ1VfTkRHw+w1f2Ld+u+FPqd2XJ5k6daV3EYER
YufPo3AbeeKklk5e82RALwWIDqy8LttZRWVHnFe5RDSeO2H+tWA8CkE2pfdDx/LKXY1D5/tMqjCy
KLFYGnw9Hub3odWUbi1lvsScEa3V8hSzfQjcU0ZOlqKNYe+pzXK/QgS06HOcdNe8HJe+9C+XP59A
LbcROs2Pi2Mc3g0durSTK20bDp3V7qriS7n8W4GRaEi1RSBf339rp4tNg2rf2dbraGvukq15DPdE
5QTkc4KQJld2R1pQjxFrmWwAhSLKtexhLRyjPZGA2qs5x00T5zPrxtmjm3X+XNPz/yw2jy/j3w2e
DxEq+kZvmLgUzPI2r4Zt4DeTtCjJHBHvEsdf/P7uP9kYP9+9YVAxoVlF2vr35xHVfpL1agbcUT46
rPke+R26CWQSPHwg1csWW7Jr7A3jqGKWH1MptYwgK5gxGTIZfNEmPZ0C8aMOIFbCVVkI1oFsxmnS
RHhCG0odUK38Ry3IyGxHBlmXV05GP8taPDCZUzr1WQMd09lZI7AUP0iJEt2FnP78ibe55hW/cgHt
rJ0WhYkm5lLUbcx0T7ReKe+7dKEaxytv4qeRgxn+yw85LxC5Ao+w6qLiqMA0MqMGzuLc1arHwHtN
ADIq6KQdklakOp/G7ZtG0bUd7n2RBOlef+/zd89DG4dgNckt0GZHtcvvGmoHrJf6cAwR7bPN+/x3
2PiOf2Bc1ePk03Xhsn0sIDJwULc9lIdUTZ2HXAleGzxjyRiNp210Md927EQ15v58XgxjTEt7stRs
yZ9fFvtaBirZmAbNgH4W4BtQGrbHdUjUnA+IUL03Wm/lga8RSDxOLeK1pWJfsFeLe3Lygn4T40yX
Jbhv1LpMxowTGvBfZ1XzpGcb/lDiFbWp4ZW3BmV+GWdxIBeQt0BME5PluSc6FRNOibgOwLiRcNnI
WP6IOGpScyVmwVolzM2CH2USnYPQwtKETWB0Kzib2J+dyZi9WqH2Uggoj2V9lltvnnhP1QlMTLHo
Wla58jSwT1IwFyrQNsiO7f3DgORpjF0UF55frsRgm1T53/ErEUPrVgrKfWlGS5+ekTa8WgZkKoms
T6knt5eYTX/hScXERVRrih+CfjfuUendbpqqWEjZfhBIt0SG8GjWFIgwePhNsY7VZpqL73x1n7Xk
SiCXD+FcFoIHQ+nSdNh8nuIUuPH4MFrhPYXA0SOnrnTIwMqtQz4RGp+KOJYGWW26yIitTdjwG1Qe
c/mGdZoF9Gg0xyYlicXdZu6Tgkt/hIVEHFR8clsa1yAA99lxmQEaeZHFi1AGaqk5syTd1nmy5fq7
SmMblL1IMBpF96CZtwYJikW6thx3WRMULMoxG/IU7y0pNWMItjqX6V2YmAsdboNLarK/tG60AmcG
Bkwtuv39g7u8FPw3cZjjUvFlMc59xVHUImXdkZ69MlpHegAAcN3NS6KJ7sfE2wb5r1cC5AX9pIvt
tBGmZXenlW9jEx+KsZIg2IKjHixyrLssXAiCBxe4J6hTq3FtoYKRF/R/tfw2Dxyspddqyp+ejR/T
9+fcrRhMHuedMEZM4zpp0+00imDaKrc/HnaNfUsfVlvpsxdnIk2L+d2DNP14obZr9xMysbbxjM3P
tFwn/NLSrqYhanBv3tgH4o0RAgRTbwrYb5lP//Abp91U2Ms3kv0cT2bbfqrbtzevj739vpjdzTI7
nt/9PT0nmGMArvHG7UeJDSl/z1AyTyv+zpeBHU/fyWybXDvtjFP7L7/+c8/85Q02TuuJYcPU305g
EQB69SfmXFx6Vzb8Vy7zSXX5chldbaI2TIri2PbxLBeilZWuNHNfxwSxuuSi6RPcBL8PzgutPxYD
GjVwrWB6iD+6GGWbWDEQjF0UT4YtoTXkwua8jpk5j5bOpjxg1LlStru4D/t3Sdx0378HuaJp1KgS
tkVr71vitEiPkraxBkIBVIwRwZWtx08x2rje/Xe987enlZLT4D0qjrqMO43yXeckc4eKpIvmX4dn
UOp2C8y0714690OmIebqhyImyNzQ5l1wEtv8TkqGhRTnp9D9qHLQZNjQIgjvIVw3XYlm5ORG8knG
jYdpzm7zcsoHKWl2V7JQaAJpcrcRm56t58ZE7lKw4TNuqWSIMErbkgGtt3eUeydZAOuEpIoWYIo8
L9M/rL5zllOLVXOEw4SiOtHZBF0ZBBdKbSNcGi/pSBMR1XNvp6l5hYNu1d0J5WK4GSd0QBKg1I/q
TjpYS/ARPim5e/66DV/jV0BnGtElNwQ60o4QDuEtKmrEpeG+fPD30X0v7tJX6254Eg7e1n1lkn5y
tE342jwNT+5ePqbexBs5os6u4eBs2c66XbQ7l7CyPenOzo21F6JdcBBugwPFhJr0lTrckB0g7IuN
v0234U1O3R0wpbNifcqB6chomatk84jiKXZ2qbDOnR2iuIfowSOim/rcBifFkgMYOZeWDSEKz/ND
o2846p8cBv1SeFEq/uT0Q91CxFep9CEY36T3+PwxqSjP6UZZKQV4kr9Xnv2lj/7Loz+XqReG6XlR
bxRj17tMDQTpJ3E4pUWzEqmYDVQXVFxCRrN32qNl7SumBS16d9RRxkxjdx/h7xDz+spHM27Hz2c8
TQP0JZumZkjne8TOq9IqjAxxV8+aFaDuJ2t6zVd0cer5eo2zI5LulAptfu2TYEedPIL8Yrj5lPM3
GRYjTyzLsNMu3M4heKEFG3ttVRsv8L//SA5D3yeiqsM1jl2h4MixTsNVq25MUltkATBWSCAk9ckN
2b8BwAX2wKlz5fK/P2Jmg+9Xd7zBqotEL5Aq34ZsQyAnh6pHkPX86qU+9bY/fqmuQjAwOYqa1nj0
+LKyYOr2E09y+L6X0EOP0lP9EN6GY6SZfMKQIYGCWrubfO/dtGtxz0hfMeccqvtwCUh1Ex9j/qny
Pk4FcbeFdLts1+6rdTAO7i0ZmFt59lbcicD7N8khOjg3GZXu+3Qr7Lq1cycdtR3baGcrGmSf8d+0
LYi/OTL5UvJdhwdCe5JTtovRl9jR0pwXZNDv/Rv/3lhb63YVPtXmOr2j7DaodrYzb72dsBWuvIwL
XXNmwH9PyDrf4OSll4RSbbFIEN5ZnFKRGKKQk4Lv7XRo5wbBZx5pTI0r7c2xtSXf6IF5K46LhQvg
plY3UR7uAFH8Pj1cnB0sTecrpGf+Y98lx0zMmlBLm0IdJSiNmqxBUEAVA2lTzzvSzELtyiUvjsv/
LqmefRUtEMAkGj0FFQcN6m6YhZ3yGbW4LMZXZpkLPU4FNgtlZFGlLmCc6+tqBxRbbBjdpjT3Iyhv
RCoZ7gsOJtLBH1TrJLcap/1uolgPvz9Y6VKd88ulz120maLUST7q4gXhRStWSnmfjTR8uskjm8JF
7Meuz7aKq76B8Vs7/xZJZxy5hZphWOc7rtRTxMhJAFM8Tdk+W/b84E0+taK3lb1Y7KXZqzKbePbd
dKNf2V9eerNfrnw+qctyJukKrrMRsRn6x4QYmGHlq2/GtUrfz9xHtlw6bAZLlvkfGC2/zzeBFQey
FPIbH542O2RsRIDbK9uZLuybLXvLyWxyd2dN/26OVz5jY/yDfz7cfxc2xof/ZaLzWgFfQTRq81Jx
U3lvflnNI00/DOQd+Syu+bbRlnmQnjKBbPfWmFOu9VHG5DH+g+F9MJ45Jk8FRLQBjO8gPNVIp1o8
BClhg3n0ngJMCdmxKGzE0OxPIzdg4JYzkyRZjcBic57+SUOoT1DBvDsih+jDSU48C0cKOVWqqN57
GQUsTXkXHPlxcMNZZ0IOIz06SWaGBZMlbG21iPdSSwZvC4HLus2CWahA4YHL73XPgkloItQ9Rmc1
lnC7dmoNCDlA5+WYJwuPcgVg8FTiX3CpNbpKMfn927m0gdc1UafpTsasaI3//MtDpsiXCDlIwU2Y
/mGGkBR8X+Esizep+ldK3n+/2MXP5d/FyM39frHKigDWpHl5lHSymkJiZhcqfVnpWpH/4nVAekCM
MVSdEuX36xhmmjuCG3ebrgZVSXrERiWJzbpSDLhYfOPB/c9ldGn8Rr88u8Rw3FSXOmZX4+QLe0m2
fdmYIIGyrLfOmmvm82hYMtpTyrEiN3Z3zlXl2qfW6sdH8uUezt6fE+uuo8RSebQq8cGjBo4at3Nf
ETrbom7eVG65tWpbHxIqOoD8BbIGBIPcLFIYSX3DYZAR8SUdFDJ9KAfm4r0WM/YNBTBasAjJxour
AxTHpdY+NtoYRJCDnBMCyAh4cWhV15ChyuE+4huycnc2HogGGaJ7ky71otiGYT51gT3BAAvKeoaN
Ym1WyWJ0aLvNo6u7S0l4rNoItXnneFNKUhJ2Upd6SOYO80bsQEkVRH4odtdgXqxWAXh23RUPhljP
WnUfEaFGxXieJvT0iRUcgboxZPqayHiPcMe2J5DJMmcdewC1vzIALk+NJk0B+qY4J87FXnGPqnMY
1ZHTabY6zOfuzLWVzWolTG7jnWsvjMlsJttrceNPR7+wvcmXv39Ql4fgvzv4oee3StqYOvWkYyRB
5u9p2uOJHHtrdTIKCtzSncba3iUhIHPCuYQXBx+ObKXkp14RvF9e/7/cytlH12ltUeIew4kvb3ur
J6G7J3rkjUpfnmmrJkXjncUTSUa2+HzlKVzaWRmiplPM10UYAGcfouALcRfVsbhRCZZ0uhkRMeAd
J5Hy0BhYfy2VD3OHgEhV9oJ0LP3XOhdnI2aGlh0ZExDR/NsmvPJA1HHTf/5pfrmr812JPgQRDBmr
PI5SiTHIAXWVx/1UwHdFZMg6yNJCJSmGrXvkkHxO3i5+7dh8kqV0Z6bDYhSRDHAdB5dTZE7ON6LB
IDD+AFp1on5vqNVHS9yY8KZXwzKuZFyyBqkb0A3nAa9aOFYcMLUS95y8sXA5SAlrk3yT5+M3r64o
tWbQ2l3Tu7IXvNhkNRTythQQ6zIL6PeZEf5aa4LK1e6fkBTsnprpyy6Z3lPc3P8hpHPy+Dz8fUb3
s6yv8bouLWdfL3w2CIvGieoGf+pGwAqBHjVfwycSvVcgb2L2+Puwu3Ktc7WBJg1SKFpBdSyEF8NE
dgY6ALWLd+u6p+uS+otdty8/TTmb6QfdSBI0jBWbXNoIpZ1qR40EiJz3mqMTw746KYxXzC2xR4QE
TRRVFCZZwjlnGCa5T+/YoDvisPCSleehrRnbFhUJ0C7dwqgcthXe9VQ8WeKDQVy1ei2M7fN5/Pge
VGD7EhHqSCjOvtKu7t2GFbsHBDsB9TXMn4bty2fo1su99sbo4GNEWS4GNm4zG5E1/Mvn/d2wS45s
fzx7eTwiAL9SL7v4Ev/d1M9qWdVoVkWL/ehmD6gRCEumZKA0J196rNjB/T5iLj0CsryISYeKwUnp
vHxZJGLgBFrR3g/zbGUdaorsgBj3wj5c6FN4/JNbfymvCb1ZDBv3pXr0F+o0nHSzYKkuKXhaJCpj
vetO3lFY5fNw+vH7/V0q43y9P+2sq+9WfsqpOIKwoc8T56jCeTQj2rHrzrwlSN1go+05ylJ0g0kT
ay9FfGVFveAbURD9c3w3FM6QHCS/Txy+lOtelBc9/jTzqC3rHT2TBRSQfXvnzcz/973v14spZ03a
Ad48jH0Dd8rwYmVPWT7jxVdkIxJIcLU6f8H0pqBOEnVVg7zDeepsarIEI2g1tgs7eZ3cuJv+RIgv
OeZTZZMuqLjaxszdBn+rhfcHKGsw61cCIZN36G1/f8cXVqWvt3Hu3oqDWJZywauPnk+U7kGJ94L/
8PslPje+Z18612BfjORJRnF99hbNoNWHMEnibVYRyEr4co9/XmIf2hDgAo3FkReVi7FFJVYopA0c
TiTAvrXezRRkrSoW8Zw0yt9v6nMT8POmDNR2oglm8PO4+WW3HiOHzXOjjqibEeppso3cIboe6Cxa
0wRaSEX6EOFL/r6/7e5pINLzBekB20lAHiU+mfXO0naaNOs2LjV11VZP3rP3ob17H/lJ26XWij67
n9rekp+jRXatkqjqilPpj+tPdQ8fBj8MgC/KnDHRuzjFb7G8jKHYvYSH33/qpRIhz//fTz3PFCwl
LdUsKamPrU/4Zy1uBuhpXurNIzLLA2Iv0QJAchybizh8SLuFLxHcxS0qSFrFjvw8uET40rn3O3i5
6o1c7wUR3AZ6QBQaHgXOULwTrXnETm+ItyNw3hSdfW6Kk9yY0+AHLh8uOUvTws7XbXMoF61B0pSn
zlyF00iloCHcIkon4l3tyVMSpzVgMtvX6oVKCwBKObFGUqsvtDG6KKundUOu31zj8F3OOrb37cKV
ED59UEUnR2RUJKC7rUy4vse8nWap3Yv91DBWcv4WEayG/HoAs9VKE/rgBtwltmSlt4qJ920QhqMK
kByU8L5Hqi0B7VMpSzep1kzTSoJBb5j7xLvyjXw64n8MR2SXGgJQ3Mb62Vm4JfexrMVPxmA1fQLB
acso3gEf8NfqNpzc2M/aOl+JU3eyvNscr1z+J+JQZTb67/LmecU68bvCk7L66KY3lZUtRlp/ZZaI
pA1zMhBubZI+4iCfaISnNAo5Lj7W7qT1cvA2FHZLB02TQdhntM0GIMiN1YM4XqpCOM0c7U9UzpMy
2jvKdsB66MT1sXNIV+PLR0Kl6tOKz7zojnrUT4bufoBmJGXl1gCvIs9G25uJMYb1LhZq2MEd4BNi
JzLidVUDOXuqEcMG+XgRI+n8/cu5VEmkM67RZDQIRyHQ6Pv6Y6piF5UViDxvle8JdZgpC90+EZ11
BR1kjlPgj9evmgb/gd4LiPX7hfq6kOjD5zj6p+2s20rbaqrYPFDSodf0abbtzDoENwFZ7II6y+7d
Tfs6+Lbm28AenXXx3K26bbMlzUGZmq+9Mu930UG/tyb+VicKz4aMVZNY/JfQcpfOPMmm3mTgP4Ut
0aFkhWvs7FU4iphBV9VtswCH7UzwmN0AVDfHKGrzQEbdi8jxaImObCVs4zc0J8Guey52woc7Dafs
ybLdVQLCxeXpy3M5+yyExMc5LrF0FCnZhBEJa96sQq3SaKfcTOf9GOL94CT5RhIZAhEhdguLHHjB
/Pv7SLi0VeP9/3tBytkHUkeyGrSZVh99lmfQL6o+zxJ90ntHRQ4Pha5OyKe4KylxEL4SB2tIwcgs
N3lMyZFHUwokCGbxfqw54nkaEieHW9ofRz9U7H1Y4kJLHxI1meLn3uvxTePTLp/6Tryq2ueMPT09
XMy6EejDa5s8/cLQU8ZsNUnRiA37XD2+LIR+bpLnHbT1MSKj0YvnMoBCxV+GQ4x7IEaaZGJT0WH5
GSvLG9AxkezNhm8soSfXyF4Xd0VjCBGBJhI9kfMPTpYsJ9TMJNiyYeBBYQuTETJBcOtYHjeN8cdM
b0X5rnPQiRR3RYTAhtjCgC1CM7o19qX+12Lj1jndB4aHmSAZ86K/ymK79LVy9hpRoJYJCGd8pF8e
mYENF4NtKe/Adc2Gaf6HVFCKazZG9wX99KmLlej/Y3P69ZJnpyWLgdJJ2AS2NYA+os3LgsQsjHvb
qnqjV/T7aL+4YzMo9BsycRg/e1MqMr4gTzR5B9YSxOZaXcwPh/vOvsmnLVZT+1WbXPvALg3DL5c8
N/gmuT/Imeo1R4M6PJTqFSrQScYuXxH5KO719qjG+7Z+ReU8IQ4qB50ov5eyeBDlfCSQZ5hvYhpa
rpeeeqBXIZGppG0TvDdMPayOPUhF6OQ0ZQHF0GOL5N0wBoMG8lNCK0xTV6rXzsrrCowL3ShigMF1
jX0+LIdnM4dmxHmcNKwh3TxcDrYzz6d0hGcG4qrf39rnAeV8EflypfMmkOM4pEalIWG+DdK+pp/E
7jDVRF4gGSWm7kzaXrxJYnEui/lC6T7UgHwkki3q0pqMFeJSXPvMXN2wjMTF6PpRfZ/klUdDDFal
ihdQKG98v51WiXPbgrRMs3CSKf2VkX7p1Pl/OHuv5caxLV33iRABb24B0JOiSFGONwilUoIjvMfT
n4/a53RJTB4xevdqt6pyFUBgYs4x/vEbegXd0C26Yooh+efXRSWihmo/8H7WJ1cGwpsKTu+c7vK7
6j5d+u4tN58vlt7Fc/vvgv+KVU1fqE5DJ3U7QRtnZabNig413jBgO5kCNCMEURZn0WPZVlgEvIwl
tUnDUEjdI+XZ9FI8CxXVliGRRu2LX0rktSGEkveDTjsXQVupfVIVxE3FBDJQfGKP24kX/vVK9SNT
wmXkMUAS9xWKV9ONhdPDIGTrFFDOqtjrzmnR7JX2yD8MdxJsnXMsFn3H9ySaiP6l962FLlK4ksOL
vGjlB80maJupX2WrUnwfmTlZ2kuK5LitpLlIJm3ofxVsJnVvaI2LDlzDInSx85SjKqJFE6PZWbrV
lMW9hEJM4wjzE2tVjsYyD+tZQmJxIRr7brw1M/56s5cvQtItmaZfhOh9ORBqKjUe8dxtd375Lgz1
Q0uMpiLCF7DWyIkXzNHck2LdF0K+95p8LVTl1pIw1sXUtOHnN/VpNoymHa5N/bGs4fpIMdKNiaJH
M0zFIDYB7Ubwj3v3TBtmPqhCRT7r8GLtvcJYDjk9+HRKmekj9FRIUiZtbhr1ZEnhEmoEwREx4Gsh
1gThlTOaGvQWRDaX5GVp0hSYIDBnYX88I0VFZLiWSGo2WqK0uDuZnAywk4aG2cQ4ye5yK5rK6rC0
4AUFlGcVIoL0kGmAPTIpmXVp56dy6mMxnY44nSK4S8PZUH7mEHcZbqBSKqqTXU0eehF1nO65kkhE
28JgmcqZseqEQx2ejlKd3/o6r1RkzAbpmAHvOXUuSU1FJlW66nf/x/tqhDKpvg133UwAx1WZ/0qO
3M5Iafp9a/s/Opx/lsZ/l7308BhSc8SRSmh3HiZnQvaaJqQRsBeFWLZGteAW1bvWy+z2uT2gtkWm
rKb3JZqeCIIK+zMd/lY3diPFQKX47oAqxpvUgv96Vgg/DQ1OiaF/pxUZfnWvDU8v3Xtn2ltvOCcP
Wa3vajlFsgZvINmb8WdJyolByHatTYben5rd4ylaG9WyYtusT69WiVG1f7I7ww1g/iSZZ8v0wRos
6cKrnSp9DHvNSa1xQvUXGZ1bJLkrwwE3/QET1dcogC1FH0ocmicb7om9JTl75qBGbPv3c0VZYIil
giVIOJ7H3skWtNTNxGJKpT6yaxlIJ6ZnOovqk3D9LoQa+eTk74y2hmNH2ATzofEWbC9x/Kikz7TC
UJOqQnuID7lg2n0K+DIaWKS8djRapjDtldeKvrkAy2CtnteZMshzeRDs3FgUqLhCEyFs/qmcE23a
P/1ZNwlp8uxD2BgCiVr3hfQiZE9JdvbtfElCAUX1Y05oTtvFG8z/b2SbXiM+ohw/e5iZWHgRIfXz
GEl9hLVZrUaH8I5iqYC/uS/50h+9w+m5dappvAibmeYYb/jz1xuQDR4zkdcbRYCVfWP9XoGVf9zL
RcHIwBCod5TFlYEPLKM/HNeVCZLSHC2I+n9RvH2/2OX4S0w7KzSipNsN1VpBHZaZL0Zpso5etWIC
nXZ+NmCQkBtAf9PZC6GF27myGkn6KHRvcrpFGbk2CvxxQxfNLQQrRW9abqhIZjJCiaR6zCjYMjb0
bZcmjo88DNqBwzH7+7bxRX673DUU7Uw/0rADZ9Lwcw2QO6sNIyXuoZi8bLL9ZrMynRWKAM95suYv
L8djtgRgWZEtcs4btAFeF9OpZb8ktrxbHQ/bPSWvMXlfa7O1an9YDr57BHvZ2Jzf8W2/IJrEmR/b
EBb6zsmmS48WYD15J0h7Nlk+BI37V3OfVpsxs18284fi4XPuTYBxb6yua2Nf3Dj/52de2is1TDxP
6Lz7ndGtsK/GA1kKA9eD3GaFW8Y8kryLmJnr2syvVubEyN6SSLp1E1fqXAY5qIZ1kEb+70WHkiQC
Z8P5YChd0anvIxfry0mAFbzg/v5Wr31M/11I+3oa37qvusBtW4MbuyOuEigFE6CTnXePMoRrLK9v
usFeU1ySXobZkw7IRKC1/HMRBUaRn7quG3YxfX8g3rVRu9WlF72/kwskG8GwLEf4CuIfH6zEVxOc
F2SyGkmSp2/vuuTQxiMlmnjOpItvPItrrx4/deZnOFsZdBjKz5tjehSmgFfhOu9rLk6sSropLLLM
CtqkZl5Bie4T02661m6DQzqSAC4f2zF6DNP0Rmlwbcf9cS+Xu1xkxN0QR9ohtjebDXaRiGe3C7hv
9+vcdkQbcAZuvN3YT78vCPX8Bi4+828X1i8ZnoNgSqnXVgjWiid1UO1aPk288oRtyLvZRSs1f7Cw
vmu71jlr1HB8w5hiMmSzOM5LUH3AS9xUM72dKqhOTDCvKJrmuYLDJmRFBXzc2tdSyDQ+cizjucvZ
T0fHip/CoX0exBSj2cIWqwxpiykyI8juzGI5GMUeH/awvfFj5X9/LHoOmUkKnYpMRXTRT55gr/mj
YIbrZMC0rlEwS0gXkeQtZMJYg2BKzuDoIj+LEslOxGUBUt/4oV20aMW8CCMoPErCwhVSjL89z7rP
qxvzhn+/zx83qFxMDZVO9IpU0Vr4tvO4XbDh++U8f/OePfzzf3/zVy+laSpE9rN4+xIuMjpLzwZV
C9eY+cNTqzRCeGNSbmdRts+Iufz9atLXQPbnQuOn/Xc94+KnVYFPJehxkqWWbRpOULqgfa6xNY/o
zhrm2Cf7dG+8tId4qc1D+48yxzDhznpP75unZJ/su73CTNl8guSrvNSHdps9jofqTX7jL0Svw9Pw
dsz244FiJZQW3szfF7vuaQxsHIF25t98daKyA4zDXwMI92QPL6Fn6wqTChxMbDFwRdmNRkZsbjBO
OnzhJ1SpnATQEj3LVtG24hlG/h7aDgKdANGZ/IcOph44vNAuVYg+BfRrZ+eGiDWEYq0jaNOmzT8x
CllA0k4E5xwRCDqtupC3QgoqE+W+TV4JzRW+Zw1wQu7gAMLEtDJs4y8wcX1rpzkfJf++BhQMEnPh
s3/jz01PlFKhT0q8gcxw3iNZTYYlXj2J+mlk+99f+Rfh8ZdLXe6vzaDHzSjV3c4oMABxs3n2Bw6L
R78d2grhVX+s5+Eo0moe6w7hsp2/QzAdHnmfpUlR42TM0rLz44teOHKBqnh5CoHJz6hhhD0zlEDC
wg083iZfkthSFTlj72C0JL82mFjbcWgLj3pm92+4o5kvjKPYydWGnF27fkr+4mytbIJz9U8mJfpS
W3tDgeu/wG8rdSIubP/VIpv2idzB+hgd0w/V551UjJrZ6R6Lh/yRRhgevG+HzyB9xiHeKq/tK3+A
91o8IL/9oxx+f6TXvlnT5LjCwYjS/AuN+XZ8j6rR5kpR9buYGQZTVmiy2rJTPgd9dnOz/ILlL1+f
xaHN9EZRDMwff64UYPRGSb2mJ39yMfJSRAwePYWA1zuiQeV6y5I/D7m6HTYgQYhnVGMXxV5QN3Lx
Yg1ukCxCbYJtiRHNakAZ4yHJX0J92URbGXKZoKxUb6ucs7CcXNxE6o7P4vendYU7hW3lf7/g0rRO
jIZYrkq5h2KJcswmc7SWv/675aiyyREVFXvMHRysJMBPun6ntpxBBdCzOzJ5Dv5bixchBA1GJbck
hv8S7bg3Hu0ZqeNL/MfmW5WELjVKcYvrg+5k8tYUiKQAaj2mmeMnNzq6ay9TobiUz2IORbLUi89+
9MIYul8xHtzE3pizjfl5VB8P49ye2TNSjV2KjMdHPIrPiWvLdefevVFzuDdE9leW7/eb0C8KrqYV
ZMP3qTVkGYkznTzhIk84mBIDcTOfmzHjvzudgkWMiM0EbuMMRn6u31GMzSjKfXGni7PO31nh/mT+
VYI/rfWYhdsw2Ib+K5N9uxNnqfJRl7u+XRbVY97e5fcBhirlvKP2z7btaS0rO6WY0HidQQgpfdGa
3m41QquLVVoejJFwnFms8VUyGM+wIcrnpjy1jAczfK/YczqZ2q1+DSV44SP2SNDUfcCQFgPBc9gV
hxHaQmF8M4JtGR4ilH66G3RHMwBZQ/wzPCXhQ2S+q/lnT2xtbjBqLB+H/E3r14q20zuCUau7Qn7q
1P2I9l7ymU0GSFfvrfKpLoA+VNpXTiHjvTQfunLuEavcz/1+eoIoFb9bJNu33GIf3Y/6Xaw9xvJE
rJwmXVog7clsgD5ziv8M9X3w0Ybw4/q/Z5MWkmtc62Q4FU4lun4s4bqXMCXPnVP+qFZ3PWEsCiM7
UnCjfiOpy7bZ9t1ry3/EFxpHD4Gb2JP/9988KfJQiCEIYWl/2cFLwWBgjclCj+2XVbk+/vkzZM5h
bzn7yTo+TEpHn4t27uyaeWPfWN5X1FLa92tf0lS90lIzvwtFPLFWrd/g5rWu801q4Tk2k9tFFa1b
ZPb1pmCIHy9TdUfGa0COdrYo2r+/P4crYygNJ3SaGh1XLJ2m8ufq97rGMvOu69dVwMxnElAxEQnj
vXU1hFbHUAe3yRlvT5J6Vt61AJCsj9OuLtUbL+TKPvftPmRR/nkfphXWgSkRNxl1KxiVJ9ij0nNZ
79HmM3u7qSS4MgXldxvsrISfm6pxWeKLvANdkz31q5HaptMTtMDpIsRq1iRAsnYe6KQ+/95oLK6Q
7X5c9bJuT6B6FLmM7Uc2zAOqCbI9i3AOH19P7CB6wJkytOaFGjtsdb+/6C96ycUxTQ2PtkdTmfdI
l7Fto4DlgRan/VZdZkdjGr2mi3qqRbP+XgM0f8qO6tPQET0g7cEsGzeZAd/Nsg8UOO183INwJB/4
7eB9QeaX2vM1O4KywGsO8478xHBl10pLmaMefMaadqZtjE79iaMl5iAv1sIc1oQiTU6L4NVakJMN
Anj66LYE2U26uTkpibrfy5rNLHSnTeVZMFNBUCmN5uK8V+1qjg5pIU9gJyk2+DB/XMSb5P/iu/z2
iOj8fq5BMU/7TiHcZEct4BqUMozq5FNtx4FPdOoxau7M/q4sS3fwNlDamaDZhXWMhqWaLbt+osun
/327jwES4dmqrJy5q5fK8qQysrJWh34NyGqX45SvsiegqEdtNa27qVrc+b0b1QvsvSi2qKZUfY6r
Jj2IflpbSo63K7UTqewkh95rt7g7VxhVP25Puzg6RXMIfTXsxF0daWtTxaaEIy2AdgePJf6jUE5V
FN4hKsAiqyYnpDla+Rw1HOpPHp6OjMJcXT67qRCATmtXCx9jaDgFdDlfHQmEE+ZalN6o9r5Ynxcf
giZiQ4RU30TPd8m4TfgM8iBs/UdGTE7hmPeKm+KlgXOird6R8mM351kLhhuf+VJYnGfIrYtZzZ/q
6Qljkbk3i+eFY0xIHnLHvb+cvXaL3C7RoaSxEx5ZEr4D0uHobr/s51CJ4dVlr6TGTUK3PFqz0zxu
7B7Lzw3T3VVn1w7yEYf0QDufWdiA/P7ZX2unf/zai/29TfKTFxPts5b5SKsJbRTo5Vb8KB49pHmv
AverOOQdUl1M2uMjFqhG6mAg+PttXNv4vt+GcdEkyLEa4Z7QizsJZUC+KpPHJuJS7bs/M8tdWT96
1oHGtxn//H7hL57IP28bEpmooUuTTf3iwkFW97mf5Odg4dXLBt6c7MifVBqvuORUuI5Df2dTc+7X
k/yN12hLT4RhFMDMoj0Pp5+d7d4QWUo6u8gvd3Q5ey/GuPIEQxF3CXJdH8+Qut7l5YzPIvRPjtD/
iaQl6hihIGRJWwfisUbh2M/UW9LAK3UvYdx0FmA7nHWXfVteRxWYK3sLJz+7CJsHBz47Ry7fWIPm
jSsZF2d7nJ7KEB8PXj5NdXeXeGtUynU784K51f8doFy1lRvo+6x9Y6JYDZN2wIfoI0veynKmKqs6
3ejqA38a4Z9fYLBxlGEPSOaCwLXk9Cfm75FgRSznpoufVH09hgsBX9jkEIsiejRGbUlnE9mmSBhk
T6NhrWnLJFr3yYMQzE/ZXurnXbVJ9VWtryLE+tpfUV0rGcbp+hSNRyfg8bXWpFnMseQtqnRjKc9l
Nw/iT6ne1tU2lP6wE9qdtmiYVzfmZsAfEBJn8yGl+7R6jCRWFjPSztjh/ZuGT13+8Psyv7qoJBKZ
0P7QysiXMoeGdJdAFyjj5PihnTbiLC6eInMZNtsAQFWzE382WDOOhmqcUsLFuZvd+NKucEow4vjv
Fi73Vbybu641Cmlndm96+BLId4VBbCCIqarUuEsu6viuyzbjuYRgd++0G73rFfNhJgdkTxCSousa
io+fx7fcZLlexf5waCaDU8yt+dkaBf7zJHbSVf2MA4IjzLB5npo4HVnueH/jHZyRycsP+7/rm19O
Vt9QF0m1srLxdGkXU7+SRjaWioPAV8gnmf8+BPscz4HO3FTUejeufN7ELq8MSdPEmkKSNfFLF/ft
ylavKEWm5/KubFddC2Smfuo0a7U6k9nQT91bfSrPI+XfL3v1+P9+2fNO9+2yTStaCQNoGZ/MBIb9
ZyD4Ez0EWAWj5UnYGfRAr0knmgSgGnpuI+XOiOFWanU2VrWFcY5Tw08c9GxQ+NPhITWfMiz16fLr
3LtTC6q9+pYztnKGDy6flmHhyoJWTue/zvDDt9vum8ary0HTDqtmktjH+I5ElONW4jDYU6HkK6RQ
IP52/kTyg7PUnKUzF9y/VjTZrW6yAP+letB6/s+94JT/817kQCCqLo3FXRM/nGMcRHYdgnKCAhd2
2JmMUrT0XQcgDsOJWC4rvXRScler5unGu7yCuXA8YjcAYU9TiKf5eSNCNmZ9hibt4L6InzU0jEPv
Tv+ohJHZH1iiu2A9zLnGzwmpVTUGC+lm19g3q5UrZ+OPu7gYvIR+6ivSEJxPa/cFC91j5STLxYLo
E8RpkwmQrb186GxnN7/x+6Urn9C3KytfA/Zvi8LCsc/APY8TYnAMkB8NisJpx3gP57lWOvrygHrv
f69XxcbCwp2Yxkw3/xEo9ZU/FoPfdytLebfKSU3p1bNpYMp/j7POo9klnP/3gpgRQIJ2KWmTSR7u
Sws1YoG/mIZvIsMRz9un8lsNlaYwyEJPhPmgeYQn8+VHhEEyz7DIUlbjmeV5cLlh1fXCEXuNORHN
U7khxlolz7Bcn4RgYzX1a1YJE1EqHNE8lt0zoaiTNMFIn2P69zX3VfRdfIjffr4qXvRbCg71otpm
0i5JZwJtzUiW5kutrEP2Bm0ZnJxRIMgkn+X6ouLuw6nG5mFUOtZGG7GeqvVWCrZ5svGCp757iqJD
PCxD/c6Mp0E604hoBSo9ERKOPVHu8ie6lLQO2AH6X7l7kM3A7ZjPSeGzWm4KmktApkFCVI8SSdcY
9/gKRKKHMp4mEr6eKjxoInqt8K8FKKeLy3xcglq3G6l9lc2lelor5Bi0ZIF8qoTEtjPcVat00WW3
zKWuICUk54DRYoICLHxZTeWMvYtUDzHoEDaEWiT02l0zOcnQTTdnM+SbEOmvF2SLutgaqlYzynxo
pV0oHnWzsNmcuuLsNc4QUMM7IGxufBdXWLZU6xaIlAVeAUH64mAZhXzorIhyLWzqWSYiiSDpps87
VONTI3/0z1RKZVNkymwhMWMfKnWJ3RaVV+G2UUoNHc0C6lm/eNG0koDORVZKjjAeNc2Nij28M76i
vpjXLDGcsha/L+trtZih0V7SG1tfDPufW2mUxFIg13G/tUpcP+0EXxxCL2o6RuFuTBd0G6K8DiNQ
4QkmGS33dGuicQ1h/H4LlziTkuUny2tR3g/yUu43USMQTPBZnJ1jlQ6/FMsW/C1okxm9Se2xSXWM
ikb+GnCQcc/71ITZ7w/l64oX3zqzIZUzV2SIrOj/9AARbDGzQnfju3gP581SAsgJnF6fmOY61O81
eS7hYxvZZ5G+p90xMDoDkPlHKOGXO4E6F1pTfUCanzxTxzKPZbdwTdlWu2mgPgQ3LY6uHM3f7/jy
RMxT3yxbknVpzubn0RXqGEErncRsJzWZw2aR3Z9SRLvlB+WP2wfYPnYLK7YQ6I2H35/etQkV/CpV
JSeTaSzUhJ9LSsYixOTc1w7uBomcLdhTxNuLWbqyJzb5oHfzB9Ibd652q22/ch5/v+6XZOfbqSjq
eVMbIRVe1b4NWeecCQ+i8VSau7BN3W7wcBUbl+Lpsc2ZRYsfhO+toyxnThbBCr7Ff7rSR3I3hsUE
SkTEdRm7iAFWO9QWTQ79TdW7GUkNZIakE2javz/vayUimWQQrHAOQz789T6+/W6hI8UqiuLx0Dne
LjqIENPX9UI6nKbBFrCKCzveE64zjrgI16Lv9s4b+pnO1l5x2uPvN7Y8Z8kQdCjatybz18ru7zd3
GbIiS0OPD04h7+Lkr5BjfxfPS++vYBZOUzp1N4tCdRKWb7lhrTSmUwM+S5KFB6Rht+VT1hlYcd7H
uoJJLtNMvV0U2S5p+qVU7wVpY3CC/P4wr7hyaLwawk9hEeDYdUk5V/W4jgPcSIDaWbtd4WzoD16k
afU2LWxjPg3RXwbTj9h5V2bPr+r7ZHa/9497SE325PUtfF3GrlxMHpg67m7R+q6eNN/u7bJzkoMa
taPHAC/rEH6N/ixOn3xSQbwYVI4ZdRh/eopknyB7kBTsJJF5D17xMEKFF7oNKP4YW5A9nwDva2VX
K8Fco9HpqFMysuuNeCYpE4gyfUMkM5+IGFfT35/uFUbY+ekSvCjDCTxHJf/cGoqxlszBY5BhzVfH
jTj5k+0OmWPvQ8e2X9dvypvzcHJ2N8rlK93C94teTk+AT602CXtw6XOLuwCQRlyulq6fTodbH+P1
8/S/X3h5mBWjZ8p93Mq7cHzUKozvtdfc6pzTOC1IdkWbrA32iXmE35h23e3z7MEkzKUL8eXGyev3
x/0lEr48x3TRgobJuOwsovj5uC0vEGCmReEjhFOWjJGQYuH6j8Fbdsif9L9QEkmzr2bipF74p4VQ
LcZFs4nRlhJWf48gupgSCbVuDgqSqdTGVPWgTylwhlcNfsgMk3bBhteezpFdKuRnOQgjvIiOwB1G
N8nmwwrVIlbGmiN8BHfSR1fbKtr9e3Shb9FOWBeTcWuA71D/3tfDTLtV21zBODD8+Z+f//Wuvm2M
iu8FuWSANEAD7LvIVTBN14nlbnBbP+bSRq+wKhfpMG7UD9cAZEPHDg8vD0liI7lY5mXnRxG2W/Ku
QcDPgJBCQeR951T52h/+t4iNGi7DgBy3s7T+fy4ON/WsMNMAcn6+9F4sg8YaTsl6yAJbSKB9YanQ
5j5ktLsynY9j75iV4nTj4AgFLbuw/33VXdEuw74D1fp/b+AfgRuKo1HWan693rk8hSnTUjs5PXh6
cNd642xUtHnZPxi1MfWFeq4h4PMNElg1fJikpQYWxHwq6cJJBvRSnWoX2manI+MZ3wKQyk5zak3e
qnUzqRDoN2QGo6TpdSxvTss8aNdqOcJWCEhyPPv5nwILCU0+S7S9gQFBpX20gT5FXGXz/5qYTzTi
fUmCW4gw2s8XbSc7xBCVZgpV9xwC9lnJoR0B7si8QdlcNPqnJGaTMb6T++0YLCPpzLGD+zfuWiwR
aDOq9LSs4FN15ZI/FStYVjR4G1lLsZAYDsvzkpS95OOsljOFbKsyiesK6ca3f21mfFYXUoJhYkLg
4gXAaGlBaymD1K/DhmQl8Z7NT8i0RXJaFGQGiJtB+cyCfWk8tMbBSu8EdaWXk5OmMOKYo17LRheo
HQKbRwvb6OGNouX6Kv3v9i5HHRxjfWgZg7yzlCdwx1OxVCGa9JxFZ2ygETYc0DxyTBL7J7G60bNd
USCwRIlv15ETnh/PxcYYn0q6jiEYgG6kqTJtZplT2/Cxp+nk8/ev4Rpn4fulLg+E0tMJ5xR04E58
XQMPESFMP51kCiUfV/FI5OXpj2TcdXqAG8au59xNNBh7pAeC+1CA4DoLInnjpq7tjBh2QmiV0Amg
hPi5R6jaoCWlNlKVGXCnFO9NhE0YVM447FU+JLWaoQ0Y8uffL/s1k748jwg1w0ZJ1CBoX6IBPrKn
oTIi4fDUuqg59aftwcI1wD3MFrW97ifCYKPpfJBXD8yyPiPnVrd7rRKgITEQtnNEo5L8+bNzMS8E
kp9Oa1wSEnRjevInOj3wybZQg5LqxvDsar327XJf/LVv54/lRaqFGEzZCcyPCw3uDG5ssu4K+jLT
/xDrOOYg/ApUFQ20v1SnEaVAP3ya3e6cO94O8+cas3qC/RxpYBIgqosilddRVy58qBGauIiUuz5/
K9qSPJUbEwrjvEH887JUbCuhXxBKJl5sIG2uGp5WEpLJTrcTnWSuuOqkt9eUDDjTz86j5eZNnrTo
Y+JVs/GXH8oSQGf+PBHnzru3wFPQVudra5LNwsk7c+U1Ca7Mnvu9br8pM8lBebnEZn0yuBIZC8VC
tj8bR3a7+WlzcrAgXKakO2RzY+E/1NN2Wtx4PVe3IIgz/98PvHw9ndl12Mqo8i4x4mlK9aNVMVGI
8c4Ev0lBz7SSROJuaUBnqIVw2Wk3XD6+5EYXj/icNCajJpGBkL72jm8LhNpkbKSRZgPK5pQmA69T
O8Z8M7XHieymzt/fv78ry//75b5irr9drjOyID+lJ3WXJTM/m1nJo1TifocA9kB++O/XuiJE0X5c
7OJbi8QoTFF/qLtOzl2/2UdVzsD2fUyGXRnguowmNjz5i5wBUxjsex/yQTLM1XjYqWp4a7+/Apjj
qXV2YoWbIv3T1clyPeIuK/fEyNyXwwP1WA98StIqAlUF8BbrlO5WEXjjmpfd2pCIg1RFvYqOd7B1
+dXP0Wxm+8R8UnwyJEzNyY1p4t9U/X8xTi9XFfIkSUGdpJ5/8M9drurHUY3bcDyswoSZUTWRSWBE
4rqsswPUPXkmavZLirGME5oOzHU8UGt3RehrFNrUg673savmT+JRs+XZ6niGcLYtMrhidoAguurt
w8k9uQfB3qLV3GwXJ3fx4W/2Pjq47fRIp0G2m635jDXThbxkMCPYhf3nLH/Yw87qmVndp4P7Tsrg
xz5zptPt0Xh/KSYra+29PTX2PPj4a7mW5iAMqnGUOTnQqd3cfWqnL8PnZjtNH87/JGR492vI8Pcz
vKY/ckSEMCJRHe+/7KchSvjLg7GHAAoGx1/agnPst1PGfWf3pMf9IZlP4+N4HqNx0gJIOPuee5tu
SalCMGwfccu2Y8SAaGIWiXPvKa7uGiKCvxhRYE88MgXDaTULF/RF27vX0hZ6F/InJCaBbW3yjA3C
Yq+7i9kheOAyf7YQXCX3CF2xthe+HRf2x0f6Bxvw93DRLp/LwX6e3ct/OQZhJJEOl9pNtmWohjfE
MJ2t+3BRTqInejhHuss8qDreOohfQoQXyqx1ihd4u7CXmqm0a9xQtpVdCMSnTrtpdf63z83ULBbd
e3qWAOhE6qTltF8+i+ZsaJz16OCE/gbhdv4o40QRTYBeUY8/PkRLxIypw79mO/MOqUCFjeidgLP/
pOxnJ2EOvNVzBJ15p745tQ4yIZJ3yaq/jwdSf4jtflIUN5tof1eMk8V9eja4Ru4o7shLaSZ/idLG
2nT++87ztb5/Wf+XI9NOSOISvF7dtQCuVYBjW9BM4wRj8kbH43WW4bkz4MrgSTkstGJJceYYlP65
Yi2EcO4ZjGn0iZIqq5TNSZWeVRmExHsPSICUlHCK7c68MTYWzm54keAK4Aion0Nrd07uqcRuWT3T
UqZwKAzvxg7+1bz989sYeursZJQwl2zcUI+T0TCTfuvNhtMcL3n+h3t9pe1WJih41CkzpLmKoGGi
PrUP1Yf3eson8QcR5obT79UH9ZCezQhoP/F9QKeAr+DwMh5PH3Sq8ByFdlMldk6TvEH6QKb0Xp3x
d3zJHm68Ju1KfQGV539+yiWVPVJPwSAXGqcRxp7xwLTdegyUP9oIM21knHgsVAzngkelMhdhHbpn
ViHmO24wkJGUmhDw3jvhZdCrXT5A5VSmfnnE8em+g44OI1caFiKIq1WG7th5bp+RSYayqRXzt2RU
eVYbccznuDNtrK7DTndwMzzesEBxtXihkv8wmtrCG/ZdjIxKTZ1w8CZSbdlQcNp+10K5EjtpEevk
G3s3OmjtCpp/pvmahnb2VIAf8nMHz+JTkQtdGT6KM5ohvC8YPjwabjEJ76A/TYy7sy+o91oB9A57
bLOd1B024aReMRScaNPCCTckyG2FO//x7PwBpZ3tkb0pWpWYgvzxp8EGIOa0EV2M74ezmxuffbGN
jpiRWO7vn+O1XguTKg004BwHym/6+WP0MAgBYoDfNNnBb/i92BlnTZjd4CBGOCQYyY3u5gtav/xI
vl3xC6D4VucYphzFBdXdKtZxaKsi18QMwkt2QqHsjIY2Mz01qwB3KwJwZ9V5Z5LEDzD6ygy3nYYm
65wDnyulraON7Mx+0RTVHRrQg2ZtxWywmWgO0B2WAyh1jTFDk2ALm87PAIHax6hMB7eckKOMbQdB
bzDkNeHeOj2UBcIbQZiOce1q1nBIDYsiv9VsLwsfy4StPBy2HdIZ/kFOYJnPql7jsziG00THADZT
dl4sMspp12UiO6Vq3ChHr8xPvr0o67JTbfUmSbBvVXcMgz3qNmHhjXfdLSLOtbL7x2Xkn+uh7wTf
Ok+OdiUoWDJO2mwL+82HaRVOrKNubdpSpRV2TvKNgv8avdSEVImLGKRy+tBzffxtXYhK7g/kn6pb
v8MKykWwOSwFyUYXI5ByBQuc1MTItVUNIzxneI/SiYDE5mzsYwvCjUX6pcG/XKTfbuaSgNV1SlTX
gSYSk04wpT2g5uJT92wYhVWK+TciRnt4E8ypgpq3uVOzNW5VeTpX0rlkTgcV43YnMqeGBD6wiiIn
eItJY8S0G1SPFESbfLUux8fbqXuHwN9UcxlJdqNbR64hrfp+eepnRDaWqVM3N7b2awvp+0+7mMEr
YppLMhwQpk9OKuEY2jLQ3ch1cAPjujY5/v5CL3FWo2r51gEydqLQLE5Vy8jdcAdlm8zTwiQfGmyZ
b461nLKfS1231HTS49EycqAX/w9p19XjuHJmfxEB5iJfmUWlllpSd+uFUCfmnPnr97C9vqPm0OLC
C3hsX9wBqliq8IUT3B6l9zULBsl/ceHdff6UoSdDhSVM4SZzAOgT73DFFkrgfpB6F8W6X+rg5/oo
sMtLshpzj8b9sJO2KxN3XDuwpQDLl0PuPcnkqeUWmNxj5vD3nuVQO5NF0JGESdmMBE1FKhpDIIGM
oiNGKV3TK871os7jXHAAmRY8fpDIHxU3fx/VnmtklDkG+CnDKSpGARta6vucCGNogPKJ0ydqDgcm
32tMOrjBVQB4M2fJRfqHQPjX997NYpzl3YUBSCDHenkabqoBYay8C0gEjChtxvU7tPc1Z3SxSnkw
RG9ujtRCjjQxcHSflYG7tSk+UllHUrvAQpZvBQIsztwc1oM3uuR0qUEJxQOlAA6Mns9ZhM0vNV2r
DqR4ZfRqOIj4D3BDagZ06ODcDZ9B7PUtj24tPeJ2U2ZDyUifa0bPHPo1cgHNJ6EmRrirOn/hoP2I
xz9YiGm1Ns1kNAXloNuDftPVJuTHcDuNHBkw3sUrfWyMZOVbZacz74khfYNcIO+gQ4VKZx5o9LN8
ZTw4S6jMd4UWKZx9Y6M+CRfW1zJT1Ov1kvPGHEAO+NJ/ts/UfpyP/cjLOxS/yxhGDobQGvAxQTTI
pnvAowqkSEv19hmnFUjK3A05edZouY6qWqIc1HJeS/211bfM5oScmb/tM+MUmydfR/4sQEFm5an4
Fyt3a5q8om/y1dsuUNq9rZrASOCPkm+UF2H7sjvb1mf6fkAKZh6Itva/D4H5fbBseKU9W0i5RN25
Pb67Zg/4Px8hTI9dWON5pBtZOPjyuqPW0FHGAedHf15q9Xik8a39zzsKcJHfR8tx3J4uESwCrwhe
J/LSYe14Tx7AG8Fx8WqcfZDuPmsSgtZFm+dZ4wgH7N2kXjflRjgvBjaz9+/dIOMk7i4Lia6TVkyw
dmK/wteU/AdSwseLBjmDhWWb1HZCug0yMcSyZclegJW2iMIOvK3U0KOgBCoZHq4jknam2B9oidIk
EEdE8RnRluGKkha4aNjKbxF8A2pXr2CzLXRGj2CnbeEH1LaWg8ocdFAcODGTp8ApDR+mnxGO6I4G
olJ0upe+cr6oqD+w5Az0J3i8g1kR3H1pt+eyBP8fdVN0gh2Q4EuAOkn6EvNfJW6tLPGVUvQ0Ck9x
EOyj0rFKHrbjALfRb8Ho+QBXxJgtFRHAxaBxlKx47mHdA9qH7cYgPFc0wKNoDrJ9bibANlVDh2qL
F+hUjUZadhvi0WFeJ5kJmCgT4GJCu9rh7N5/S7xc6fLC4JxMzcrC9Eto5AFWKkUqFhQwy0aJISQc
0cA0cw4mDQ8wV+mg58D05CdaGP9qUJyxtKpwgjaY8Ak1+sI1/R1cMurE5GrTR77gbvISifPGraw2
MkikBRL4A0BSmA2jU19oKqJfng87loECoATyIb8aohgmZG9EpuyqyqDqD1ENeMx6kYB0c4BqC6zI
W5Qh4hwY/SuhL5H8njDPI0FZdlZe2qtsyK3AUWKbeBPT2yp7G+RqO8S3BHE87zKaywCRizgvDIFk
T3JTzD6SFC2EsoDiQao7WM4z02k9TSH1/fDMrnLUkHimWL083r5LJ2QSf9fALwUxTA4P4F+znYWy
76Krzmy2OXaWCAiIY2NrEqL4Nd9FSUq6k6C8rwiUvF6gR2ICc7HwJI7l6+n9dTfO1EMsLNGyDYVC
PPjSLmRWOFIFA1V6/8rl64wwEEg2Hy/eHGVFpjkoZQDKAY3hH22zu/ulaKUoqEvGf2Ke64v8AuEx
JCpVoMav9Ef8BJgFYGwRYyyMOnNP343K/2Rzd6MCDe5WEe2Lh5Z+67PMoBLBDOlUoWHwxbKb0nkP
kG8wyWfRbZIS/lbBFpxUV0RHo7V6mN1BFPvxlObaarhCUALjBIkeV+P3RRunXZXkCRpTLSrM1UrY
+ztEhIdgVWx4k7dZPYLTFtHZvb+KVyjMrSCKMticjmMJVXha+17yM5rbdL9mNHlfYtZNY7pFO7lX
32NrLLc06GrFaGXVCx8/c4TuR5pugqRjmgLRuXAgIjrlzAEtBKfbPF7gma39a4zJG9OxXMj41L8e
srIHM0daee3YuqAKRyPFjkM56vGIc2AFaJqMvVIeMFa0hn//pKwDRaoANggInrRe3V49dX+Cz4G5
alQTK7k7P1PaknDHXJ3416CTDhWpmiQDhCbaeKn7RjH+MWk7qL/SSp8dZQlxNtjUkVPZMQzvkjWR
azWqIAkKhTlaJrqQC5rg5CDv0fC3FtZjJM4WKCTCxeQ96iH9ChsvdNXFrNFq/qVsGWWUBSua6iVL
0XxL/L0Qc4Do48FMRI1l/KUbYw4YeveB8DX5vap1LUZdzDndCe4qCiRxzQi9nAH9mFiVNFmPIdEq
7eEedEyUD9ReVLww6ih7Wb6D+qgBiEcfmael/tTshfLPT429+ntSMUOL9OAk4qGCSINrtqnOMzm0
qnS0IBcrqT+B/uSavl+C6XPgpRRpcw+jRcVqEDYcQtlOABkFtW1oOdPROumh4lhERgL3iUpEjbU7
g7AIHZO3lEgwHAS4J3kbW5giBcW8eNO4ySqFn4L/7eSlDnTSLQk4jYqAbwVoSRZMUp27cpNUoc6h
tOCngcYAntTKlOqy6HqkwHU4cF2QCHoQyAeCbiMFoRp4FrKSNAtUCfVJ1hOUikCMqzN9sDW6GF4W
oN76KewO4STPrfL+20m1EJY5neQvPDQzwfKvJZvUEaTca+vAzcUDW26KaEviNQO2/lL8D3k6/NDT
n2a0OgL+hHAEv/rvjRCRMImTWu5w5uNLkCpkn18qNImyV6h3PTVGuBOMZs/fHNM/iqhmdz46dv6h
//Kg/+0YjhYY3sfXCNqptS+UvNeCFa4jDVQoo1WhlAaLBPicKVmlCptB+WBsUij0a7oqU8VXKd1V
ak3QPcNVnuSDAJEQI/+IX/unPlC4I6UnCqM2KuCPn3A72aXqB0jzT52erMGzuwwX7sLYYACVSgAd
iCeQVPNnwBkgj6uEbz6ncF/DFh6VZg11Te5UQksGFOBncVv3eoUC8B7/KF5Dxf/2A7V7A5HargGK
f3ypzl3jd+v7Iy1w93JnYlNJ8MYRDwJlcO6G5XdgZOE/8iUWzCE7Px5t/ucUZICp0GAHtXfyamRs
GEQeQ/gT5NeULTPa+SGtOx7RBP3Y6PrtGT0M/TkyXcNRP5f0dIFamttNf4afNsakLIM+ItAeh74Q
Xoue0aAJtwpQB3WoQM2KdsUnlzwDFwrFSBRzciRGQ4JwvL1WHFKmdiP1ON9OYgRCqTDMzkfMnZb9
Be4XucfoDAR/+urSNy18wtHbhpOfKO8EKC0NwSbnEdGWcFLBLsyjY1pcBA9odWqHPoTGACtboHWV
uNDOT19HMCZtdm6sphBdqF/8iNqJfK8zPgTGw7GmY/Fo5nUQAx4EQPbR7CqlPS/ZbtAjq/kuaFqL
8BeydgOBZzYEewuPDGzZVK/adEmoR1KviY1guauiz2wuK5U2gdpX+cTJJ9o7Ql5BgcLUpePfMqp6
b3ALA+etjW0y4C9A4ETe071nb+h151RtJWwOr2HIbLegtibvDX1qIjSTkKZFLfDNHzwSHSCWRDgR
o2fCx4AGIK8JmLekuETpu8+e22BQ8cquUrpfNQ6/l2sgIpBdUGJwELuPFgvrebxWowzuwhqc7nXk
MpULF6wa6ZXzFrofZY0ifXPuoXLdDBBpT5OFiIefwWr8uIuMvnsIsIVJ7g6OrUflXUmdQL0zGMAb
ho10qwflSG/rbYE5qD7o2YFBQy1DZnTU4i6JHa9irX5x1khucQt4AE14eqK3m1650Fa9IXaArt3j
UzZ3pkcXlP+d5xRA54eRNOQQmxqrJnlq0heYoFT4aUWDPNXsQjFoDq0PkOCoJAwJHhGh/u8bOuYj
v0CT0n96rRVvhdJfdnIgcSOfZXcHs52BQFDcDCsdcoTVDmIM6M++ViWwBWp19Q4OgeDtQjORm6kL
/5rSJHqQ+MIpUg6FPcBZoQORSjCx8IWnBnhmdG8yNIwZdRT9HPRCMERukzjPlfxcBC9ZchkVZ4Bn
bUvVDxXCA8/1leQGR2Bjtmniowjl/mAsDw5IufE/Dey2rMc/3xzg637603CElxCTxRxSF0GJVrTe
66L69eFpT71WHWnle2G0uTvx7vcjk5c8DFKZTcIGEGAoVELM8ZXU0D3LlJDbwjkWlYE+ugp4IovY
ahFemMD8Pp7BXMft1/dOiqKgrXYRH0ujcNUrXoUto+zxHvDaRj0Ho2HnEkVmYYFhMPt7y9IcYaMs
rsgB1frEP8rQqs/FU5uffbcwBp5WUWFss9cyOnSIxmQXLbdgIX6aQ/zefTQoWb/nkHkos6VNDZsQ
aheIN9RR+cDFbQ5UFGCPzJvjrHIWdmmmgNo/4sQU/Tym0TvRM3p64QzPRdt/tgAU7H7PBf4Rgtil
GTkIPo/f+ZwE+yaEVojzytc7DPr4957r7f769Mk9SjccaSsnxXDBVS5XKD0SSGX57wzEGGMNo1Kp
EX118tfCuLP39z83lSBOgg82G/iqYHMCCXCTD1c1vPvYNS+r46IPzdmtDxlMBB8P+vh0oRzxe2lp
v+3aHCSGQ1CvsvbKsWvZe3o8xAzcZ2xXM8CBjAhcwHB/j8F2Mu3yYQjA9Pa103KFBzrtqm3X6+8M
sgbi+htn6NXw1HfyfuIqpT6nqvlkqiCh2ecdbbyN9oDt5/NzrxwWrrKZ5PLX1LjJTSyIUUCnjsTA
myUAFslDwz5NduxoFNO6r41c7QaZVT0foCnW99XaFTUwv71kLeA2ksHTJ7QtcVAjJkbfGx1qWWUF
8ZGC+k75bwoCxx3UHemyU+qEURySreNBfiv5lQvh0g6i5kWeLxzcmZa8OOpqouo+ekQwP598FzFH
fTGIVCw6p1ptYUHMm9tr93wCPL1UtrQqAu0oA8oYW3tlBa4WittqDWge8/2mA7YMoTeIZFmf/NGy
An24Wtbn483w99v/a3Y/e+Vudm3fCI4QJyDuEbOQ3kGkCVEN7/sduHz/IhM9Hm/mMAMkJ4EUTos8
B2HeSYLG9oxMfCHpTuBibhitNl0dvJBVtTvDS2QhWZnp2N0NBrO3yWlCHswRhy+4g4TImd0S+dBC
c6ts1kxsQ1m95G6xuIB3mRHyH8eUiMzC7hSEhMnpYiqYUCIzbfE61d8wWNdDZIWQUN1yO3ZfapDy
hNcnUHZI45i3x4s7o/9zPzao0pOTXRZ5Q9iOg/PlOYx8Aw2qFesnRpEeZDDsekilQysBNIA2oY/e
2CTGn57rnn35HAyHtkBkyvuaH7cGcQOb4xYg0zMsLkwQlzkLUjFgxFOXA+h+Si5Xo5B+la3ebvVa
zdepIqrxtTUFgzmltvASaNt0LaCkxOryOnt2dUpHnLySVfTsNWmN7OvGKx+dhRyCUukn37wGq0ED
F0ol6mAPNqgfgKSO0qVvmZ5YSMvVJ9rwQBB4qs1G2TBqocJb9HkIYbiskRYWiKBrG4fQcA3hEzPS
5YVMYHwofhclfn319FKnuq6ggpbhDkhHIHJWAAAKNhfEKtLu8ngHzB1nXoamD8ANMp6uyVNZ+K0Q
+A3LHejAkoWjUOI4H2XAT2sTHOeoX9rsfz+R45fJUJAVmB8k3u8N55WB6AgBBblW6sajH5YAo9ry
O5y4zEstThekXGGRYT3+SvbvV/LXsNMqT96GtDOgbYYaZGKUqmtlG2SWqmcUax8aV62GRp+S6Tv7
0zWQPygwQz6mC2/VeHf8/aP++9PByP/96YlX+XJOsNQCGp6+Xic4UJcYQGT5EC2GQOOl8WiwSSiC
ZysX4gqD8aFS5pdi4yZr/L4wsh4PM39M/aMv6q6aiwuEnaWvnNygSRnnQQAlyQOkVhoRqsoXaOD3
tS1ViP4X7865zwTDEyRXhJCguU7uTkpIG5ZOCZwWEqUHpVQgKGdDjtK5JLCG419rbjQ53SIK6DSE
mo931UwLCNJPf0afsvRTcLi4SMTehWQIP8CANADCG6iZihF2LARXUkbQw7yEKQJAtF5FtArZ6yhZ
lYPHM+SVWgOdPSq+9XWsNs0N2oWc49iMtAZ3VQVnMIfHZGkULWqO4ajuCVXDlhgdRbqFAzLTOxJp
QjgQ0qCZ+jdbw3NTKnVgKLNxQbcMNqWvQvufh3ucY1H9Ckp9QaOV5PB4AWdS+1+jToEeuUNXrDdU
IznFQ3x2GGrXGnKABqr2qZQc25O67zyK1jScM2PUj0KvA4uWAffsVqaHmoVGWutu3KxT6ITRMko+
ymVwg0cf1ow2wkVx2dnYDCp5Y+MAQGLoCf0+w5COYh2x7JyTeN12xvbqr9/by75UDM9Y7UUVKgJQ
61O+oMOw6VQ0/PTdWe3Xn5lmafat0XeuahXbwra1hbtlNoi4n9gkxYXSiVcyfACzNxzyWNChaeER
6JTLcH/w9TYgChzS4sri3wHskjbeWP8TV6S3Pb/DZQCZoAWY62wodT+jSf4J7RoxhVtrdxqNl/aD
BWo1RF8TdTHRHT9tetXdDTStZgh5VgcNoLwHGIUGoNFIxZdDHRl+HQMiBu/U6BCL5wB6xHDXebx/
5x7P+5EnlQ3H6cooyCjuQJV6UEI4MNfwdHrstulNhwfniVvIo2fK2zgwf/bftPLGU0HNZzm+FXzl
EqIBLcxPyDCsgGKC7MEbJPmV0I3tkGJ3nbB1ZLBrSHf1CVjlI7cUsA8H2yFyOSMRIZyPih0tgoJR
mgGKnzK0jIZ6Cc89G8DDWINl6LGpJk4PeS26rJslXnfq7V5/H8OuY2cD+gw82WIBfi68uBtr2tbr
C4C6pdTnD0FlB/KnQ9H7Jv3wRheNA8loLZZ8dVkeEd8xswdH3xdoicpQn55KNTlJKUVwX+j3uZ6D
7oSjZve3uNfoM4dmtc4ySmeRl9DMdOYb2uAWRSsQ0uoPoCMkSmKk2+I9/2JlPQjfalDfAClwxv8+
As8PclWbqAR6y3DNjUFaA3Vbh2o4nNNpYHhjNawsWLRGKgMkEIzqR+Fq2YSimiEAEaFLH+2+MLMv
NzASk0XRizVoK3e0LNuAaIOc+dg1K2DsQ7U/SiZ9DFY+KGZGDbr9UTBSfdxRgVq+U4ZoVoYj6+EL
AZoLKTKUxrMveSWMBk6WBBwADGVgdrRws82dsbuVJZN4omsCmcRBC0H/8MVvrqNGZ8c2CoS4skxt
xQL2Vwsh8Q9+eHKhsFDewe0OeX3w8yeBmls0cVkx8EPnFH/NvBNDUADJ6tVSqeAnCrNkWDqjEwiq
ADzVVVS0KoXSB7xFwAncmt1TYMCJT3WsM2TwtMju3xtRbb7690/RRCNQbS3yCU849ZJb7cKlO9NB
ECFmi8cJYsi0iNLI5H2iEHolPDfsG4KS+CaMzdDR8wCy4SrYpYDJ0i3kOvkLyeHQ48BOuMbsA2AC
sFfzck+BaVifUg8FbKQcEnZqo7XSuWbTsUjL7uFWy2z95zpZJVKion+u5vyKjWQFFiFA7sGRM4YJ
kZYthbMzfTXEWfxodY9KP5j7k+eNG0IhYStCnYLNa7zbcnCIRCek+DQMB7V0DjxaNlFdAFdLMA2l
DxC5n31t7Om0VrhXMxssGcWqrU9qYcHnLrdfE5u8clHiZKEvkBYtm+ZVMpFa6JVFVGpLb2hgGB6/
NzNMg1/L8PPz3xVfmr6LB5EEBHCvZ5jLWRntvwQd4ALor40ygxw5kOHM9JGaNI4xnhMfWnklX6kR
LWlMTlQWJpsuYI2PJzZTYYfVDn4a4MEAhYLMz+99F7hhK6dBTA55ByYqbLwi/+hSNOyg2Qvd3QCX
7xnnXHiBJVbQxSxUF5BE6F9pbZvsyjTSoAyzCqHoHa6Znlp4pn/S5emBJkCrAaoFHTR5ysQaygR2
RZ4EhsB3b7MH8ZpsohWw8G/ByWsU+Zndhi/ehvmITr4lGDykAkIw1wINzqNbVG9N14xg7ADtSlTa
cC9rkEZWBBNWY2ahlhYYDmsoF+NvAQ7wzNiAqz5BLHvjngSbsZ09BJRt7yrtqE1jEly1S3ISMzck
dKxkmTCjq6w81TbLcj8J8PZ2GwqtFBBMhtF+BLQ2tMKyToWRwOPfegYBiN/6z3jTFntb+1zPDyhO
QFKIQVQ5EIiFpPiDOwAGgfCwt+PczqH9V4PYmUFXsmoXDgI3E/PBZBAuJPhVBThojWtydxC4TOa9
uoaddKhc+MMrAdvb2O8DYxWbJupW+wrgoi+iPiWXeGPqO9X6RBOQU+iFDJCZi3LvJzJ9+BuXcbo8
qOm9uIV0ipipwHHBLRn9eIWrlfS7kYHlAoZXxSUJwO7wCfwxVSvhrbZFUJNrlStWlaeHIpR5FCoy
WiReDppFynAKAMcvFRrcP2hXBaqQahTAthCHGXU5lYjRQaqEogeR1aIH/LI7SCe6xYWscanGv3nv
YGbVCWyiVQBu81cGWI9n9yR6ilCiNq6CuoK/4q8HWaMdK6h2LmVB0a4O9Ern5TeINvnPUE32My26
SuvsSNnhK7S43I/gGp3hwjainRk4/lBvQAwBNyS7NtJ7Otp+0rnJ5gAgaUNqhNBvcdScs/ja4Mdu
/cLFM9OJxWb8sxGmnTYKML6eL6LhVCA+Yb8Zg7VzBSLmkKxFVxMH2eSO9BO+aiTv7NyNvBU/oJNr
ZTZkUVfBNvlyofVGraPt6Kny+KT85P9/3Tv/TE6aVlfDhusSOiLcoQEtX5J1iKyq8AasoMpED76W
97lO56jucpnNDChOjiWSwTlzfYm3V02FY0MBWAF7T5qj1C4VgZ4HKiS2+dFFNT14ZQ9ANmDFaDEF
IeKP9OXxB8zeLH/m/7P5705ZxFJMkEbINjhWDZwbh3a/FKwJvy1ZsMjEsXL1/xtwEr5UVcfkZSFw
h6KGhZmNDBbVTzG9dawd82AIkyVK0fzDReBlhGdLhLHRZESPDcqqxno+ibBH6KAIXMuN8k4YD/pd
5ZaO7Q6yxh6UU92+ujGtq3mOa4oh5MwgYMrw5DkXy5XLW25I25DQWtjeM/Il2N5/pidPynhpIIQU
Grkgw/KsxcPpiarPdQOtBWhYh8NZDKK1z+HohhBQq9e5AJkMqd2ilGPUrrewnWeDMCIRVD9oCaIq
00c+6gaP+APgKfvKgDX2ilUzIDI+wJdRGavaiKqvd9YHD7NpEXoRtwg3yU20ZNt5oddgsm5SA7a2
mrto2DK/Sn8m9kOgu9unMskqXiod1JD9I1fpbdRacYv+AHgYg3NouBtafl1zzPNE99NmE0LZKuRk
lSVLuOjZ50BGm1SADCosJaRJPTJOkzSWYJ0Cm7KnrNj24a5D+xF6i06p8xBrgG4AbOceH5qfDtjk
muEYcC5HpRUOv87kMWy8KMGvIvCn9WXrHKBb7uyuxalZxUAfarS93bdbbvMOLu/1fQ8q2Ai75TU/
0MXNptB1OIJ/putP69vSoRdyeBMV/5QplAlPl/TNtjf6SwwheaCfVeu5X1vPZyD33mxP+c7Mb9hP
tlDYePw9M2hZiHX/8z3wE/79uHsliRrOcSko98rwGrBwG9pX8Wu/yr8GPPPXXof+CtBm5ioxTqcv
Ew5k8PTWb5xus+tIt62DqFtqpJPbmTXOt2frkOsHNdbsVvlcmCpm8p9XHtqWv2cauUzDNhToF1G+
91IbFd4m1RtxoRv0E8E9GmaSZDBM5XGkq4ChJHs/qZ4o+NoyrQ3ZujixWfCbgibD22oGhZmeYR2l
OM0KegdWAOH6XMrUmvahfv8J5B7NbEJ5zUA9M4Yie+GjnNqaMaBjcnPDA6NFDUhcNatzQmhJsrfK
yk+Zjo0hcC0a1QfYJrNrOCnrsiuvHi/lXAWaYxmQBqAZBJO56e0SVCT3OB6eqFAqRhg7ilV6FnBU
UCZwWY1tzP8LX3JGYxs0lj+jTsWoqLIthT6i+H+V8BHSagkD1FYfrEuRNRgU3X1waiH4qKZcqbnN
Nazh5IwQ218XzBa9lCyX9LB59iTZ8gI7hHSayJTPXksrYvcuwiCRLShDRkxcQfCwyIxuucA2U/Ti
oK8kAPEq4hckk10op0UQNg1MMiv0dYDjBwqTAeKEA8ATykcynJvYtVM//Te/192ok01JZQxNnCoB
B6TbGXl/ZlsrQ1g4wHwUCTnQE6OwfhwsiffOXbEI+tFAhK4kD+mWye3QDa0PpfZwBGzjqkOI1yhI
OdG+lReSjLln5ddIk3WVpJhxhgKMIjo3WgL9T4Uhdul+VYAUNlhneeTyMpHOtt8eb4vyE7/UIJnp
A9/PYKoswFGdm4gROPyO3JgpyNXozwYc1CAi2xmOj3/QH7Oh6S3DCmC+wMwEooTSpNImpHIE/zfO
Ob1uO217Rd3rCuX07Vo8AzMX7q4GICcrPB1PK0RKa4BSnyPlZUMbO9wMUEy84a0/W1Co0bRa+Wwt
LV6otfDjL/togpN3rg04ILtbwTl5m1h5pVXHhOTME2Bke2KdIN2oGCXSpvfIWCmN8gLsvKO8Vbsd
mle63Zn157kCAw9ydpje46Wb35P/XjpQ/iZRZBxjr8ZuKozd1jZ8hsBimpkVGnzofRLwCRLgOMOl
3HN2c+CyBD2ZhsDaNHTtk47koEihwQJA8BXcgEyXUJwIDGqHJFI9u0ZcwtPp8af+QPX+/hH+GXUa
kUIwgA38AFuSbZFporIZZ7nu8YXS8c1bRAI9bz9SsdYDLngFiIYe4CkFU4eufeW0ARoUQgylggrK
itkH91qnaz+6COjTifC2zTqkuxyIOEBhwOrNOxctJFjyNetA40ZSHECwo3fEUjANYcpzFAE6+w5T
+b5/rnrBGK49RCqrVQz5zjYUVk3uD0oDZ1BGKVCLYEmjwWw7599FNGDLBqkWJzzDczZVylBUMxeZ
lgRFXnhhlG6z79MF5MNMLsWxMItFdRaxoTjtTFAiTAEa918o2IK8Y1nK4CL5m7x/Lh2DdhYOy8Jw
P9amdyExiDpl2sc1NDLSXQDhk2oLvYo2tyKnVJG2LaaKP4/MX/sC3DgG/h24m6edeJGkHB+2Tb/P
Pli4ddzSG+i1VWE1jJY7uhusiGjVtEpfcURSiEnAA6VQ3Bvw/CgdlbkKjXtQjVjfYhqziY0s16CM
SiA61GgoKQaB4YdaTVkoV3CQeIOwt2el7SpJIeqoOvK+JyupNKGPh8sZNY4K4OvEjFjb7ddQmO73
KYyYBIVj7OY7cw3wHiizZo4ZzKAbjdTAW6/pcJ8K+7Zck84ETVkKVLIa6oXjM96hD1ZpihgoaCGU
xAHcY6pCekR/VdyNFD9it0xYQOp5oZUxQy5EUAp4D2rUo2T/Tz/xbhsIHs/GlOgRYAnRRtJh5Kgn
uCGclaM1CnWJVUfznr8+KkW/3RBT2m+IkakN9wSivCaO7pu4ziGDqDkLueRcJft+Yj93/d3E+i4K
87QFIw4mXkBP+CIoObgJxFqB6xvAR3Lx5Ts32d3DehThJ8rGNheZdNnofpXDjWVJCOlHdWn6y4BX
LNGIB1EJ+ElK7ibEFE0RkRgq1PBPU+CjFZ1YdS9dTuiaGF/FejjisdP13XB9brYWtYIGxsKJ/Qlw
H8yATHL9phN74smDeOgo6PNDF6yS3kW2h2YgenHgZzpyrpHAziGjFIM75ECuqejPfQ5ebHONcXc+
vunnqlcc7FMQVKJpCw3PSfgDxTJJzHn0bYFBVWsIu6WKo0Zbysh1YBykVceonvblKIWaqWdIQh5R
9QTzJNDb99patFUZn9C/VufPbKYVX7+Q3TZ3Y/Ew0Mlq5ANDCAb3xo2VjzFbHNH1BqvRdAtJB13x
8UrM3aU8uk9IrdFa46YPbcuIXprnWAhUGFV8ufYCMXkQUx+PMnsk7oaZvqxyxvVxyyHLo+I9SutU
kqklShrSF1UwKgQkFQYulcI7Dgfno69YFypdQqn7VlLgw2vQYH48n7kaO4dYEHIIAsDIkCr7ndwO
WZGIGYsTsb7yIELHhwBJ99E5heZTd3xRXBX9TfH9e315LTbbdby+JGa/hDaeq+/eT+IHgnV3LP2q
5JOKHsgpidTLNlf27wyUVOMtrMoo3fTN9umpNjp1Q0zdjrUzKhTt+rlWDvygfDr64fGSzEVcdysy
vSPkvHM71nXEA3RFK8rue7MTbKk2u6XYbm7H3Q80zXFqtiRCiIHGeJK1YaWEsWBNCURLmKjxUtl1
rqXD/bihEF4CO/EH9nS3yp5Y+VCR8OR9TdtxyarSsBVz3MZfsAyT/EtIF6hqIEDKvupar8Xr42Ud
m4PTo303+rRoVuZF0KaBBzpZbbsemH+sLZFrWC4csLm3F0KfAosyL7Bb0zS58QifFgALHlqbIiPj
OxBtcQX/HnfJOH6G/wPPAwbWosimgOGfHh0vSLsu5kmziUMbmWOFnDhao83OVvuAaA6nekdqMFM8
xyHYlAvX1dxy3g0+VXwu2gZ1yRwsFB82oiAPA+zKbIUlI8bZbwRiEPLasJcar4jf14NYMAzEK9ke
2RhrstD7ZLSvzpbVjxdOrZ+ChR9v9ja6H25SbsiaLHGQnDqnC399xY0jK9tEg6LVFwSS9RNEkCMF
OswQEVZV9PqB0X76/k731sINMHcw72ZBhN8fTToq5OWoFw9QjGSjNQ+TxBpAHChnpulr7fdqJy8R
qGfLEPdjTnrrJEL5akB0gKxfskbirtywBhUKGgdGv5u/NQCq5Hh72QMHh+VeCiH3IyC6hvVYxixk
MXNnCJVtHq7B0Lb5K+dsh9aT+rKg92jQCIELw8dt6O1EBwveVQsyf0tjTS7BIS9FCgL44QY3IOCM
aSfrAPXm8VmAXwI87x9fQrM5/J9P46YJTOlIJUQyWPFAqhfiI0qWDRDlCPq1QMkBywiddOjp9MeF
YcevmF5+98NO93Xdpg1+XxGG7mbQmHy0kos3OrgkVAspv3MubGRIevPweFmy3/jpjf49NDg1DEwo
AM3jfm9muvNDpnHYH624/NLrUKda7UEx2kYbf5cqXqVfS/SlwbYA6UahjqG5QqWBt6EovX/dG6sV
jzbPCwWB9o921PXNWcDohwsUP0fBa33nWf9D2nX1Rm6k219EgDm8spjZOUp6IRSZc+avv4fCrqfV
0ysCvrDX9ni8qiJZ4QsnwAYYVIlLsmqMD7d1s7W1FDQ/CgtxnP/3Gb5xsTc3Vyz5TZV2igi5M8iU
Q/eb34j5GwrhDAAXzUEQwVTBq11YmsyjSAA2m3BDBuIFLqx3r64ZPCrrGPAJGq2ymbnmomMnrEW7
sCr9OVL9TIU+ObVaOgYf7ok/496rVddtzFZCA+Z1Br6zCPmtVdGmakXD9nVQ8/L4++J8dNrJM96U
g3kqSDh3Jw89NjLTTb4Efyh7llTrQYDhN1DkxVmTsrCjyBbTsIdDMgw8TFkFhMPvIPnmeyIWlPOc
gX7hBUfY6wt4btDzt4PtISXcqCnEJBuAOVXYdQA+CiL+Oda+FG2fL+SnjyiP+KwKJAFYgQFf9w7o
nYqZ0CahH+7GPbAZ7ETEywjw3lEpnP4cPFU7HirdrxN8ZAcSOgGZLHZAe0XlITTZaPFaoFUuOdUv
Mq9FYHRrHkzvVUYhEtr/EBXo9dGCszCMySB115wVHoA7bbwWL0mndefqnHiXdomZ8ajD8uOZ7m5s
JuwQ7cfJcKrhivAmaxLU+1exBnzGwq58sEp/DHR3S8Z1FQ0THyrbKtCRpuRYNimwhtVaBAC5WrLV
eLBkbkb7m8KUFDnc07FKJXhL+T7e/xondjaA6AwOriKRaglm/Pvz8d9Vl9tF2lJTL/SUuI9gg5Ov
qengC+/o/KEmny6pvz44aX483TyXm7H6YJogeIYDTq6gbLaHYF0TQmT4Xeat3zf7wpKHtNvPkSqp
HumOkueniqE8iKIbpNyguOlBr6SjXDlGOYifOzvFNqO1MBRhFlQ50JhsimxFMzXp6A2nxFrX2BOq
ETIOQEE5yRWujgguPFwNhdrsxWO3SfVMBYXewsieK6nXajh3HaIa5WnK3oa8fFXoas2HoiPIvYqP
a8rQI4qoXVcMWj+4YnOaTQ0yCv5coMeFgfH7e3jEiYRFCwtldFDWZfG+mC+XbKzkPRqRXasCUgeT
Jik95VBvFiBE9CrkVguSMHgVhQdCxRM0XuAxx9UGM6DYDY6MCtoOgMK++vu0vsP2u9v6dlr3i04p
kikTOOSEY5iaXcOoGTC7Xli4HcuqAywfWk3KtfRc+47iuTkcFLo1dAhRVHwOy4NUaHx/9n0R6pB2
T32UFKvLjaL7Se1QIMUP0JkoayiGggYZMXZTy04Y6hKQ7KUHO2mjzIxwMJrEDAoiPrGo96ewlWTy
1ODCloTFws3ziLAHfXQOkEaGFznp/vytmCwJuhGYBg2o2pd6E7p2qB/eTfO5ZcHPIz7C/Nnd1B0X
sqeHe/ufgaHs93MXZAAVMowMJCsvuiM4PLHOQ+B22mS+vVhYeri3b8a6i3DZpCoKesJYkFEtJXcW
IWMDtafBX1+4zx5la3ifIki0zNyf+v79m2NkKmRulFg0i0BWhcK9p1XWu79m7Uzd+EaM5ukCZuGb
OPrXcr0Z8C528DOE75MizZXnpycka7VaGBAiU+E5CnozDo+UCBvVjDarzYZVnf3opgb56tV9sK6t
+upeft8+jz/rP89/DxES244bhzGDGkbmMMJXNF74wM2YNSf48DJYWL0PYaG3r/seViBFIchAAr4s
S6fbqqQJsBqdABXI/tWH/43yGhZwZsQV1WabKmk1pb4yipErT9UAnWXuEp0Y8T2GFp00gpmaX5X+
BZTRBkA/eAm1bIZsS1Fl5alIGU2Z/y9DD2UAlvSwj6tKLRMCLYlXHViPJRwf0ILLezcRX+UCRhA4
LeJDjgCFhho2TOgK2KmNHVTrpWupoL+cO1Q0qGIFZ9isB5wYjJkMAnXstuk2kLUd+94ehA6WmLI1
1B6aMjD5Tk0ahil++lrA4AVyd6Tv4l2I/gwsbHLK5GADMGXXYWz1Er7lchfApfzsy1CmHUTCCZkp
Vri7kWpJoL97FXJLQZ8lchUUTELoPpf4j9cQADWqscNzA4QNexZqn4+VmiTvLeWOCaN2+SoaHYGr
QQNVrKn+hKbFwin8QIJ8piEoECNFp2tWQvh5PHglyPp+hnMp158AO37ZbmdNw0iLedX+xD8dRE7d
8dq7rpKGOISauyf2l29gZUvUXJJsF2b0cGffzOhekEGEtk0mpIO8j7ojtGbmWmFkSZTZB/Bf8l75
6ZwmkjrRutDH54Z5WSxWPoInAYfNoZ+DP6DRcLfV6SQL/aSjpDlmX/PA366T93Vls/o2diA53qmf
tE2dsQIIdjpRdpajA4u86nSnUgEYoHZfuHxadSlK+yaF3B9Bf+aFFvnPbzXGEc2WXSzvmxRI5CbV
Bd4DxpNSJRYKsYBMCbLJFeCbJ6wmROiP9dgeXqw3sETtso3EiTgeFYHTYaIGC8zpXPNr4Ht+P5i+
6W9/zRLKBlC4QJsOBLKfsxR6NgkHr4Zu7WDAEFPL5I9y2MNWG4rxBayhWOg2u9C/brEPRSj1cCAG
n/GV2+6t8AB46Hf4AUQBHHWWj1Sn+giReZ+CqvMWf434LRBeY2PGiinBLoE+I05IOCvrDCmC7RoU
6dUCrch8NKUgR2kZlzmdrQrUgUPk9JMKh2oGx0DNHIBbXmgxfCeQvzz7X5Xfuq7loZlkZJM+WIiQ
opNgRTnsh8rlcTBPQNnwNTY2eFdUYQlNTLIsXhXwZO1DBILZDprq2lC+eRDIDIovWghMlh3Bu45U
sQYyMYWpyvwPv3+yRxU5yJEhRgTlBZzz+9JnnbFdQXexsi2UNRO8VlylYptR0st8+uVgqEELjAN/
ikEBVnieIENWUN8M5f/fPO7hQQoVM9CfqeRZyTrPvuKSVMMOhxYR0KaDs1KqQ9A0ihNi9bBG+Oy7
hUuVf4A8w4sA6QQyNTBSv0cZSD4nsnw9I0+bJ0gcwZ1vtrizT9HRnt3UTX3FVOoK/AvNguOaBs8A
7Hx19Yyy0O+v4lEkdTuRuyNIiKUJShbNsMo5MB00cCJgqw72i5K//j7Q40Pln0dmvitDPwKptOBj
AKT3cFJmPCfnnDzXE+ADR+D7mB4XpuhjUx0ADVSYvZDpFbzuIEFAiybf1XB6g4QiZBeQIKH8psbQ
ql6Y4O/fBLHqz/Mk9RShHQfcB10Jz9ZZYXZSpWwd4kSpqskEhuYg4/wToBdbRCVcpi/DaEIgQ4Ol
WMiVDhDnaurm2GO/T+xRgZXHIQwjMQnoTvleCRScfonr0mjcUpz0KuXPqFnLGX9I4VVVUs8Ba0/A
ey5pKj6q1N2MCmHQn6+DRctOYlO0zIbu6tXQ8hGNoYLVfBURpck1GbsVShzASvY45GFWQFgAlETe
M2uQ1X2gjJc0Kx7YD89iK3B+QpEL/bbv379ZQUUHPMYARc0tkjEFh9tW2qVfODAAuSh2wqo7lmr/
GUOc1ynPbWRS59xT5S1QbO3HCA+8DEalavu28HHmW+b+JL6Z1H2zP6XqoqnESNxnVKwNlZZj9Sil
M7+atjEnMdMo0PeBtRvNxTfyMFcQIICEhE+CENL9nvJrpmeCDoUpqHgMOEOCI3YHUIQypHWobeqy
pvzdeZ8Fd2Ep9SwREdg++BlZsF7YjwYP0ue4K1F9PtYW7B4X3s2jw+VmevcxX81JTMrVvLgXICWb
j1CcD/dKDqs6+NYDGbCb+/MxYqwGFoUt0Gdw8UNgDch1F9sin6gRJJS4LrF/n9a3Guhfn0xBmWLm
+gKVcNc5YCe+qkWmok78OirtxkjVDkoLQq6yBJgr7HDYDgRbFKb1AwRlq1Q1QzTIUAB4X8HdU4Lb
ucqrq0LVSaYjUM3WH3vK2Fv4lQOxKWDlu+ePfXSG6tvvE3+kVQEoxT8Tv+/pM7EnTR6kmPe4qrNV
k2+nck1Vsh3HXwpUE0IPPOJW7xq8zRKN9u51Ns6AVIXXBU7qC1gYSx7Z37oJ9+9SpHGlQwMJruDC
XcUyisOWK/OoBuU7OvWjym3ji/A02N0WYlwO2J9OupbgaBgYbwgdtdrsXHAPWPImuJP1CdUXpE+r
XaDJmmlOJDdI+pGfkk1wSD/AEjcjs7x6B41WN2qp1dqg01rkRroC89seRLVOK2D9ATI+sIew6jP3
Cy98Tkp+ebp7BU6K8oOpawQ0SVCegtUcz65bKD22ML4bkhXdXZnoCNgVCPU1DdAeGyzUg1G+fziD
uZgOu3cZwt4/T+EqTNu0GMfyTJtwl4ZONboV0Ao+ira3ihGQGlShcQ0gelvgnqQnvAR4IVvg1Mcb
xfCdxk1jE9XAcC2Y0cEntBtY/E4y2x36O9DLUSEfk2zGI/8EhYDTKOJ+hTGXUZv9hptlvzpbcKPt
4MLCcyUa3UGETTCs9bAnBuJvG04tdQkSa7CkvZarfkW7yEx7wtneWr6Kbr4L9FyjLXoFLWe33Y4u
s40I3Eq2jaacxhV0XpQQxqcCyT7bbbyt3yJ73OQvYIRt+o1yjHoi7ZJB7Y851IvRHqdPFNg3b7Il
Q4XFlew5/akJ+8J9BI5iwprlKmJV5NdpMXJV5hf991L450PcFze9tCobpkIVkSohA187UlY5ZRvZ
DAsV+NF/l4vxEo3QO0xyZs2m17QbzwIHNfJYATJw+uokxWTaSmX8yWYpSMBvfKne+HFni1K9osLE
huA3uOi0CmEUvUh7La9Em1HASK8Hishd4sZjqEdB64pMCGdDl+/hbkoXmgT58jEZzxMYq11Jm21e
6g1UCNio0IRA/KDDWK8Sau0Ho0o3ygdIMd8El6bDRVADFBXDjLW9TmB0V4oxDZcogWDyyOWdnqXc
1hDZGrXRCUkB3EbF6IWZPvNidCpgTxWKtYrG++pZE76bcOF9qapGT4LMnMUjoU2LvIQxG7HX2ko5
T6h9Nmjzc40Hpxpgvrt209UQbYc9a12KLhN9dDWsTbkArBUykzRRMSA8daYYUcvzatfx8EJkCyIM
HgQpWSvyObinUc4MeKSe5CRc9X4H2WDS1rgB82o/HiVghNtAMdiQgqsss4WF+pMkthrY0UdxKsA9
NnP5QNca64FpCtrP92TwLBxcbRMmXc3TGHNJY4rYKJHfUnmiQq2jiGRd5HOt51eDDzU20EdSz6a9
2f1Na9kCv6wnuxxGUhoN20C1rSC5ZMItaJVme7lhiCJIjkejtAS6ceFBkqAATSKHBRuAPDH0MumY
UQUor8hXLpd3fSEB/jvyRLH7etNI4CfnB2muTzSeARkHyAB3EOWUUU/3lXZP5f3mLGRHMDRJV3Cn
FC5GVSapwRRv+Cw2IbamBxxUjCswjFlIfsvxUHyTTvhQWCrqzTnEX1sH3AgQ7cFSAtH+5xmmJJWo
UCXVnwYjwtE/qY2VqPKKP4rqa0ZaCxZY7iKh8OHRfTPoXfgqpf04BorXn8A0gW1GRjqtRP2W0nfV
K8pjC2kU+/tw0r03KdNIBcRW0AOCcLDWiz6MDKCrlear2qdIxSZ6OSVPnNA4ZRFG6ohrz0/QfJaD
SVVaehMxFIgpijZhhdOIsqMJTfAS+G4ZlBllRQtLJrsPe5oAdf3no0j3SCuF8mooWaMVF/s9VJUD
m56cTt4P9WEWNpp3GVZ5FDmzVtjCrfoo0YLaCisqyAJZJBk/10Pv11kKQb/+BM0TM9YDIKqB2yUj
bMkXRppX1l8r789I9/e34rMcO8FvbT+Nm766SNjfARDrLc4ML8W5XbpyTutZzBjxCCmAvDQmOlwJ
Pb30yA+Xx81E5iziJnVpuy4HnxBl7azWU+7kRXYUvVY0EhYFGjCTNi+IEFPwvRyBKKwLmIVX8QgG
BgV4fmZroy/0l9BS5ZWsEgkI1JAT7JNTegC2Dhq05T7fh3q4T83d87WBdyGSCOMKVtgKgkjFYTwh
3waeFnCB9+YFsvjWkgjHw1LWzcS+L96bVyOy1ATQALrQ/kCZbIwaAO4zvJ15TXK19BlV1WtAQRtG
bonSfQVydCyVHFRCKI9WPhnagzcGWp4ckqK8lobEwiIk3fteuYInp8qwAm5gKDf8vrIe7/c/r/Pe
yMkXPH7kRGwfYI4lSMXAOFofaMGiBriwSaJa9E8pSBu+xSALTL6mHtFbBrlkaLTkFfBC9NqnoJfJ
v8IL+pkZ1gkbaUW4VCace25/rX9kh4Aio8QMPMrPZZfVIzjO+VCehxVUHS7BO0+iYzJpicuYvYbV
XkIQuIJOrmCnxphrrbuEu3mkCQVDqD9TuAtguVLxgLyh6nOpC9vBoHUci3ampTo8NRo0tCLjE5mV
+inCBH14iz8VMu5ayF4ztap/Robi+nA2gkiuCXMNfMpKi5zRFezRjPalleu4nYUt1DG43dSr7NL7
e9T8+jN5+R7Hg06VIMRBiG0bZJt+gJ2rggA4hn1q8T4O5xjeUBxIM7ReIIYqGLiKh46cvkH2uFVE
o5WpVTDGRjC7IYr0iimRJBVfLcyxR8U3am82nqg2KS77znv/fYE+7G7cTv3u/oOMUQrhfigeefRz
iy4TWmaJX5ppdkGGi4O+6EpdLlNrZCtEL7BVqlpdRhL5L6Yh0ehGo38Kp6BvmPrN7g7iFKkNRFXP
LElFAluQSEugLLpvLHlbHqs5ixAkvVi4jh92Vm6G/V6VN8PGtTCMHYWnz+A9EjKslracPTG+OsLc
HZ2WDNTkOCUMjpS+dVoaJkGiZxSoRzM5TruhXachUOPo4mdspDNSozalFQwN4Ybw1DTHAfhyUJAi
cKug1qvlPpORftYqEdNPCtxodegqkkatK4A5pQTCli6swSdxqaPR1hQLtdWHtTqJ5r+lmmCM/l17
vXlcQQ7T1I8m5uSutZlzkJtqDMSXbIHCv1SEeHSm3Iz13ei7GSv1pJQeEqCkUdkmNLjTBfQQvUuk
XEGuLRmI8dQXnGuUvDTwo7ABgRWEVnF9oX9wd4fWjVL0kUB1s9IqsOFo2ZSsUVMqy+vZpHK8Kiwp
Nj0iufO3Q87X+u2zimyZNn2Tn5VjuHmCkOsZSn9mtKat5LMz4Fn4xLhYRZvkKrwASP1WXP1VvmvW
PEJ4W3SDtXdYui8fsZ1u5yTdneliX/UNlQ4A/ZeNTXPwYYM8TkBKs0qRMMxnE4qvVXmlkc0DD0gC
ZdeXMCdCKpFEC/WJRwiym/cj3R3uYlJIcJjBXGK+hjn7Z8hd2bkAK871+kllJSdfAmQIj85kCfqC
wBnREMcU7g62rhQaeZJQvWNaFVBHScMBtn7pDy+e88acAI9w7AGlThk8xUjrrAzqnaiXSB55r43r
WGndl6hesZ8lY4Va6GhbR+oZ6AlcH/ts/UV91BAEjbQAoixaoFoTpfKH4PNjOi4cjA8rZzfPcY+E
jQI5VXpw9XG3cPtSQgSRSoSr/UilCjQdUJyV+53SppBEfIcR2Gk+wQuqk1W+7M0qpywOIEi6Dq08
biFTN4nHtOB0RUIdQUsaMwMqWjblyGpb/xoOkS08KV6nK4ozVqLBMbXB+7lW9FcvaUA0BY6SuxQQ
xARDquojPa0vIvilQVkALjBYk8Dsm35YRXDZ4SSws3tABcJrgymMOQxwFU/3IEw+VduIQXE5hmw1
6MZx5VD+uy9JaB63hu+fBeUilq7HQmCLAuzNe8+bSss6R2bjtZ93FljfIBofSxpmRMp17BWDRzAI
sMKBaXkTfq6rUJqsrPRAYV3z02sNaYkBMvvjRaEzI+WRwkKxigV924cUc1OiGIOqI+rOfqKy3msQ
bLmZCMltynJdgbQKa4AU8lHxhe7M2H/hmUYtIL6Qj58JLxF8HVj7QolNiJwiCs6ctKcQDuc9Zyao
TmfpsGkBIevQtMxw9nQleljUtB6Uyo4YYdspiYuy6WsJ778yjA8UnL1qCgJ4EaMDQO4g6/CwVb0C
+EcwFOcUICsVMt8nQqLTLbPKytCSoIIm550xJuciU8w6C51hYrVJ7nVlnWT8++R3tuxTagapTVFJ
tQz0Xzmze649hx1/SlJ+V2ccBDY+Apo2uJzVxHQdVw1hlMPCmn6U5cgMw/ISxD9ZYIZ+HpcAVHCB
IPoAdxuF/RZooi1q3qrX4J5mBusl29bv9sF9dHs73N1JUAClU+RCiTr7U3t5id23kuB1ahQ52YN9
MnfXQSYrdTCPoeGjhRrpULOjDwvX0vxMv0ziXvxBqZKIB3cKjkWcg+4logmq0xdPvaVR7iCmOVem
PtvI0h5QN592kcciO2fTBUjFwwaDgs4zWF4s/Ebv4wivkboEQVB9BhgTuq0VYPguq+dwFn1P1wlo
zhwBSUbPyJJ/yHfOf/8ab0a+jyomuMU1AhjX+1SleAj0kYFdwZoPUBxor5ZwPbRgMSnuITW563bp
S7Rt3KzQe27D0KQttUZQKVFDW9CsvmI7PM31hEgvCN8bfaby1tgQX9TPS+9rvt/+mjX6kXBYQ2eW
ua/O516HxkDfdasQ5oC+1rGq+EnzWgfz4NaGU2GbkDbQJjiCWtB7EqoFNsW3ZMvd+JAMZdD4o4FR
ZO65vUlc1H3QF+0qGw1aeBKrxsqkgPC5W7PAgsAXkIWM+TqHTyJq/93LKG7AapvGt2F8mzhLyB1a
XqFMa8IUF96nFCTb4IzTyTBWnFbIoOX4vS1UvnerjlM9Gvcq8q8GpB6rGllSi++A8/ZaSO9KAC+Z
cuf7F4hnMhWv4Z7woORDwYonCnRZfKmYVRs9BWgCMDrgvimUFAP+CJHLDuWOzvukw3Ip93gQndy+
nfvopKD9MAO0Qd7HEdAsEE7goLrR5rxWdRA4ryeTYzMUeUU4TctmWu2jqbNwZUXRVzDu85oh2Rif
ktj77MslSwv4Ev69dNA2hvIYVOqg/vAtF3ITWsayD3JRkpY7GJDij7f1JVaPzpdHLrMm5yUinDoL
DwyaoiK4U18kdSYfQAtTG7RJ48lLPzMH4etTk0QDQhxU88GOfZXVayISlnBgHLW6dBSgrA3+VYW4
HHe1Keoy8fSEIGaHOc4sOoMqu86iq+Op54JAJELdEwdnZ6HSWLXR/C8vTy4SVzgq5Sq2JwRDDVsz
1uBxw78GMD1kPla2Pic6hDUPHskIi5/9kRH3A2Iz7kesppvGSKB25o74C7wI0KpG3qxS0MKbAE4O
jMR4iZ0SBQCQpHT6k3Ent7tGGRpZhR3Y0zsTqr4rXpRtt8K9y2ncG2BNOtzQDAm06gaiNScILMKY
pjZDvTYH13f8fXZsrBDmz7wGTytqLegTRGWDTbpq9I68d6qkl9qsRcuYqY2j++Jpod5Zii5qlctS
aryfXFgSuDAZTfFTACjz5sy5fUkTvV1n296cVtluBusJhmCASI4qwAzVReSLTwEhME34LnbMcrg5
7CdTPcXv4yuozQevS8b8q/DbwzlRP2MCi2AzN0tzPCOeyTRGC3CXwRZXckPXc5DzWEjrZoFO0MtO
aHFBRZAxRj3dFPg7Qhi1wd9lc3SYrffirUEtdcb9COYRbsQz7VQ2fgR+VLOVrmAltOjsUQRdwnQ/
noN3hVZLn6AViD8H1VR7gzbaU2LJboJEBqSs53ZF7dG9cAAudWnbMzrCq1fW9k1Jrw3YfsGdAzI0
QHNt0edo4TQpwDhbBVQ3QQ8KZV7ossuqglYiv62s9ilFSKLCH6yOSY3/4LP8KL3ZZ6HtVO89DPQp
IEGqTb2WflBot9TIZwiD6uiqcSo9RDkIjWNb3r4PjvAy5Xph1c/FLFOa498MOrSmEHR84fx3pnPg
Jta4AsEOi20i5UkwA/wa/c5LiTVQqfkpc5RnZTcjGwF+O4TXcS+tAnTv22uwh95becz0zszW6ZaP
yQBe1TE8SjvOBl/uEBqsy1qAAJitxW+w0bbNE7/OrcAeAQnI3W6GZ0ooq7WucsqtZD0Cel+6o5Vq
AmGtENsiI2cgeE85ok6LNhN0PDXfmP/XuqxL2UdWzfa9Cn2AI/mcvZbQ+CGX7Yv7dcHdgoq5TATt
I9Ri9MjxI+ftGiNvSfSK9GiqQFxcl9RKk8mIhjl80J4YW1nF6n4eGE7p8OuZ2WCRftSfafXj8rW3
Roucv74Awj0iI7I+njT0ZzDtb+YYTI6/Elz+sXqeqcKYphYRa4++okoBXbAQTj7I9H4ckXfhZF0M
HFf5UJ9mtpQxQPgdnP65jQMZxhzbpbDElbTu7d5aIoI/ioNuR5bvSg2+53MjB1r/ngqQPIqfMdOc
phQoEK9otmn9Uve8CllsgFU4baRyMgapFaFjUu8UPtZbrzykdLVNEzlQvUhZeC+P4l6Bhxg3j94J
FGruUT8hy3YMXZUspNOftDWlbrdAe/YElq44DT/b52v5FPfurjdGAxt341ilJRMJTeJOi5DO1pt/
9aVuZnQP9IFwfhGi8K7gpj2GvFFW/JHL1l1QnUq5UicmMD3FEVB0o/jKDlLGpINXpH4qFAZPLYBl
NasQL1owVHqkCyKAoDtXjBjcsN+VlJsrNocu41SEeT/7p/qZzjzJ5UeNQ7bXy3QTNSjYqcWoZzhP
esNrjw1/Amz3CInghXX8IC0CMEaUYcNGA+p5j6Tr+rbqvLCFeFSH61afE25oxVoeutihMJIud/wK
rXtYNzOiAJpfsyl4wfx9Eo8qoshCJNTiUT+Txe9yxM3LqLIwCZM4agHUAfxWYzcFIottOUN0cuI1
4MSr3upd1KItrBpIo8N8Kd7J7zTMKqDMiYAjILXOHKUTZSNIsAMTjCa93aVIrX6f6aPA6Gai9wmV
pFRTPvYNyMctkaCcY6bUIQIaFGEDcAcLbbFHAh4C3ANZIG9g4wZmws+UdUooAAlA1l0BCRYIuiIj
hqgHdAlJ1hrSSCh08xm1gNf8UnHxEazzZmjIm/0cWpCxOGO5UvZAw0KzWYHcJRhTQLwm0LeQYRzB
2cO/UUTFoDPiGFJN0Nm4y5klryyZjq7z87RqVrUT2JC4NdIjCw1vb03r1VaBzBlYeaSBfck5X4M1
M7iNHu3hcrcDrRHkcBPq/PBjSe2vqFRbd3RxiwaHak09L5GJ/8fX+TPb+Ya4WbRU07c13Qr9qSeI
YdDGP1Ewq2BtAAdoS1pYeP/jg/xnNIVm7/rS4MPLHiV2sK4cwBg6QD0hlWEbj0Mhpkwar8fPtLBf
sth7kNr/+SIY9e6umagwpqlqVPYp7KTBTsgOYFfF7UIrS55X032qKIJmAtAjmv3IPH6+Sqb3mH4M
qehcXuSv2MF+5kn1HloB7N4pEoO3hOtV6NXcVT4QUa0AzYFKqFkgEqGsMbFBn7XCFb9LHc+ujh5g
ozRammZ8QlBkcxZ9zk2AnXwE0x2iHDRK1uhoesaIWPDCIBMPsaPWkglHDRDwEVJEn/yG2hVn4QPx
iMHswq2PBt5o+ASswResLJ5WZaOAgteJfhN29YIex8OldfM+7km7/BCmZV/Or70GtlneKWBlBjHx
fAukqrDdT8VrMJ2VWM/OAHD9fsQ9jC9EiIWKDCuCMHu/C30xCSBZNeDyc57WL1ukNypMFxhTXTkw
OrP2/6YfBgbjnwHvNhJ8J4RsanIZKsh6AixMC4TYmsoEjRKR8nsQC4bZF+tKiJglh5Mcf4LsrhMP
Njp2LLB17KCP1Be6TMDqFmYlCq4H9Fg4lk4kjHoto6ULVdcOgolcBvd2x8/2Y4SUSXqpWBd/doMj
UagxUIeEflK6hRv20Rb683RQ5fi5thM5FvIayqz7wX8JSh1CXyAANkv2Rkuj3F8VlVjQfE8r+86n
NZrDyvTgx43MLnr6fXk8ugFvH+fujO7KICpqAQPhBgSJ2k8u6NcCchn7cGOECebl9+GY+YT562iA
+jmHcEuACPvd4ojFLKC9BPisCtFJSWIQzwodR2wAT6pFXNbjh/vvYDBlu/tWXh/6RQrIOuRDAQVD
vKO9DECECfDaw7AroMA3WDgHcFkXtvzCyN98spvLhBNlqpZh+bDv+xeWP9aKTNJYT/LNEK0VqKgu
8vsWXqx4D44ehF6QfXZS9jkEVYBoLCHnCZwPA1nRNyXfUMqqTtbyoZCWrrJHVAlY0wItigIYqETK
/aXiTwHdVgJzGs2eNMbTev12Oh0OjQvNd3WWHtZJpFpkv1+4Q+ev99dS+mdc7h6hXnY0M8LmWgGn
klS9ySH3R0AT8ufGOyys2kfmRAKK1NhpMq+AGzM3qm++Z8QGVdGDsHtmgHp+8jdjCauPmZqInK1b
lddGyxGfIOyH4lKhBjZPUB6C3xXxDwizO4M5Ms/lJoYa4ESaEwfc9BOuvCRFqJHB4wUY5gQUW3X8
nNARBH/ELewuMUAjBIefLzapHlql2V1D4Nwh9G8pJm9LLzX8c3hwU1AMQzVa9+1JB0HIYr4q0trc
V2+A4HSdxdFVz0htXuft3ig29Gm69IAEfgC3TUJH1EAhrA7QEQCf8qOsIDY6EM4Rt6EB4L+VXaGe
cgoss3R8k4EC7Ee19olkgunSOcKm1BJzNESr1tAWJNWGthHbw98ZjnZxoYYQ/Zu+4lOkhztWFc5o
/GmlxhDW7S0OgpQC3AtQ/AFKd646tB/UPrmwpYYGMn4THazpeVz4ktyDKvqPD3m3WD1hgJhEWbEn
di0Azc+b0AVTX4SUvCQnfNetMYGQkRIzs1bouqm08TxDKLV2VYMC74gWWehqPwwEJVD90dpmQVe8
J1xlRc6CGIwDscOBCMwoil0MbBD8xRLHoyPpz0B/iQt0ElOMlZDAe6I5MNlejDZZBoB/ODMKWPY1
DpYiD/5RGAjy5axPioFhAPRz0/CBn0lpV7Cn8KuA248EddvgFAEkW2B/bEtyOnSquZJ9VEvLJ5gk
waEPqw89DWmTEhYU7bTRdioJVJSCFJBmKYvpUTVOiIBC75JJ3CPpDmG2hmSwu4Fhk+8ui5lByvIR
DtByYEkQwhYy2P4fZee1GzfabdsnIsAcbhkqB6mUdUNItsUcipl8+jOoHX65rK3CQTfcQMMS8xfW
mnPM0ESX3sULo0p3A+b8pNhIOSF8OkVMdDwJjVs0Zwu17Jfi8NDo7WkIirugu9UgwHUSdlmL6C0u
Y5KWSv6otY+BTDQ7v2aM5UWKI4lSYBuIXoBbWPNqgzDDMXTkEpV3nbuWJXudtK2Nu/F8hwZbpk8Q
Rn9+HtxITfxmICWdC6kg/OFZOPr3czLG7JyLEV7/cEem5ECxPN6ZS5xJr+YG0da+WykHwAHKu7TN
V/5d6J4PA3V3KpyPxo5F/hOsV2i76iH6SB7Py9bRD/maH2h2KfGXmdue5Dd9aaxwFDDmwICPbmu3
vbG8YRvfAZUBw0Jqw151zRjziPorWutsilGb29rBXONUyDbnzcBnoa/yU+0Wi0xwBXAcdnM8PyS3
w1N2mx+FU3TLzxun/EAp+bXcVKepcJo/4lPJYhcWwR39FwrpJMdn+3ERUmf1j9JK8AxPdpsl75dP
7bN57Z8roj/Do/ySPmIAemyWndfcgg/USeis70UWliqDXb8OCUIPV607Pc2Ot2ItPXZnIjfBRY5M
AB+8P26zN3mlx8WU2v1KuKNptzB5gYtHBHwbZZndJM6vwkXXQPzjmSHvvBDfs62UOvWd4iVHww13
BEJOi2Dle8lzgZxRgquCIKg4+giuSPCrNgMVprvwFhBncKXj9938+uW10OfP+8ucJ0hZVkqqb90a
ymOl70meZLDAozmGVw70Cdq4nMnBeFngOOdkkUuH+SRBovIRiT/U3L6anKJkJTIpjku5wlwYr83Q
YbG4kbbRqyHayKDYsfX2tEpuYWT/1l+CZbRj5lkaSwuJjjs89CuVxcA7teLQFm6ImOwBlyhej/I0
XV6TnX4/hP/n9C+jfcZMz7qur/zbTM0ckLNT/5hoMPEJO6BFT4zrWbqyCfn8JC/vGHIEFNYi+FKG
rb+fTV9CLw396fxgJqjRPDnYN81Gq9F6rNN7H2w+PRTeZPyFr2ZrB9QxyLkD+Bcsu3xZ3Aw0JtK9
fmXfj7z7m5Hky2l9Fga/vDJaWjUip+zfNkZtK8oAJkR0ishaZjPUhKFPTyRqssBLsDB35ECJv+Wo
ctRh36rQD1bJhIIlmkH4htl4lX4+yLRSCdS0G0t/j7t+PRXDwhffpURfJ8SLWj41TVJehP0wIdAi
yt3IiSM7oI44U+YykV72ZzeS79uB318g5tNFtyzMfSno27PQOcFU3xqzIMeO5EUpbFsDUTpuCYEL
ABegSPmir03oCyRW6eFvzpRF3zgOa6NGnAcYv0MlZXCr+2XAWhvu5sokjk8NVnJACw4FjSU8KFaz
UvznKkw9wd8aUbXq/V8oy2xYuplU2ABh1kUCY049+awD2+LXNChuqn6EBXuW4Wa+CXTV7aLdy/TR
q+6tnJ0eirhuze5YIqiKMui1GTT85k0b5MdBo6GKMmkYhnWa4OQrjG32C/Xkh1Xyy6fJ9mvB00YS
BOVbPaRfRXBvLt8kUYPNm8sQZdA0HiCSHHaVWohODMYqZROFFIgt71w79jtI/ccxfGPyWDAyTAA6
/OxWUTJP4MfjoSW4ljxxq7GV6bzSeDtVcP9FIu37JvaCKtkaabbuK4+KZww5W07UvaayHq2elLBd
m6WwS5PBVfNy1VeKI9f7sRuYLYfFzxPgt+UZcy5WEYoA5fNzfvzy1uZK1A91pAICNp1p92pxHb0X
sy3V4FJskCFQlcsZ6o37nw/83Yrsy3E/x5Uvx80MAaCJkfc7chDwG0aO8d5gsurn4xXTld3S53bo
nyHjP1f5uYH8cjT1PA75KEb9TitIDpNcghwsBBeDEWD0dOL8Xu0SWCbrtNXfJ+2Ni5+9DiTnEJgj
0hUfWRnEfGM4CYbGK2kiTn23wjHtswupXE3eh+ffOot78dpg940KGIDx/z6fT5XmlzOv+qiYFM1n
VMF+h3eU9VklmCyfLMgAb8qY24GPK4P9NYZZS2WuF1hARxXhVBRQ/mC7q9lG1bJXaiSqtcufn+J3
0+TXs5uf8pezC5IQNWEhsHoYPKv2QNNg9WlQCFwFVn+3TvtyJP2iZiz1NVkhIffBF3tXJLKTUg3G
TE/OA1dWTmx+fWH+bPFqIo6kdsMKNlDZVdY8bZQvlXz386V/Z+wiZ1ABB6DwhPRLfWxV0oyjddj9
N4VvVgDlyCjnfA9B2+bpWlGJQL9SW/lukvlyUEP5+4ZPVoyLB9jsLZwuebhFoiY07yaCgJ8vTvvu
taOGTXqWpFpMsxelKrPxpdaMY/+21WsPcxsZuo0jyvtS0Q4FQdduHdx2sbisfNWZd081/tjzAEWU
IfzM+ynX9NNFEljLOVawB3aTYh2CH4H3poJCcG5IMjtoGW5KJd408aYDNxoZG7VtDyJT0Bk5Qs6K
QjMQNvVkxwE1iPu3KvCZ7Gp48wAXQ2kBvURTDuSEr5K2v5ufs0CpycCI63eLptK8n2+L/M2uDhM+
O1WaFuyULjesKL9RD/f9+aH32rej6lVrwH+v0xOaKv6dDj6kAHvYk3r6hJqBGsKehRC6hCujwjeD
55fTAED491vQdLjnxpDtLDgtOfqglVHTPYxOVvhBQ6OJru3T57fqYvicIzZgX5A/otO++/t4Yq2P
uuLzqmv1JpfwsWi61xFdWS6HEZjXQzcdy1S23xpppRfrn+/558VcHlyS2ZtRWDeMf/amSkuaZVCF
xUO5Lj7gVy6LP4Fqmy/6vbWpHkJkTwiYXn4+6Of6/oeDWhfDjVL6ASy4NnxQz4vaa3bqpvZEFC+F
HT2emf9frSNLz74izReElRtOrs5LDm06PAwn0E/lUxPfY+wGDMrbq0duswoQJrFqy26Fk0TTMV72
FIT0Xf2iH5Vkhb/jcbyf9gXgi0fzfXxPCyfckHuYyF5wV2/JE9GMx0R6kNp1+sc/XLNgfWdtoUvy
P7eZx/33M7byXI1Axwm3qNnHkRWzsjH89dyUE7rNvAiTo9txXBL7C8dKSzJXTXxkOh9ZdnvVRPk5
dv5z+yk3koGgAqG57E0XdW10sRRmD+Ita1w3OKBKWZPw6BSPAuqs9gS6ALHdOLO+qd151AUN20Qm
52gnmA0vZ5TQtvzM3o0/25fgvv4FR5JNaOwIO+lG+K2TT40uh00u6jztt++gF8IifWUY/WZ6RA3x
35fB4uriO82as5YGtcEoSmkxP6XhMUqdkC2/ol8Zmb6ZHiGzoXAkGkhBf3BR2iv9oU/DSRXmhEUl
p8KAK2rcdCJyFGlBc+3nz+ObgrtBNXhub1IXmvNX/n5ZpsRKw9CU+nuUVGvQJwfLqRf9ggoNo921
fsJ3W6u/Dzff5y/LjPLMAjrKzOimGI4tYVmGOz3Txe/8V/k1I8HeZE5aKq1zfuOtPZsu5emQfbFu
PzN9TDDpaqwTVCzw7PhOgxsQhYV20hSHbYok3iiR79TN6dw/KOminihqV797jP5t8RFmi97Y4kUg
Y7neS+nOrxeGuoNh0NLSrVBLODFV6HRXs3kDZ8ihEPnl04K/J3sYTeIXOkuYUfO1slAjp3jNHs77
MT+xWmsFOwo2BlipgKFDOFjVFlIFddcXa3QHXs7SVubIRqaRA/SWXzJADmLizvQS3aL28uZkUFbU
XaW+mUY3f88ext/aUn/udAJ29+rd6L8ZmQfRA3dQ5MJtGdexChUMlqpwKOV9UO+j+jajg/cWETdG
nljdb4vWSfOl0eNxmG4Emd2V6ggbyk3yBvlBWv8eGBCMp3zwem3dCI+NuZvkhdodzJpQFnY+1BzS
ZQ1dQ3PlpxZRZ7EekSQKtgKLRFj1KNikrUhavGJLpW0oV5b6/35yf70qlyNHohQkYPBAbwPh4KdY
15iU/fc49cLuykdw7UgXa9+hYwcR5iyRRJAxWuhU1TEIVR5ZZ/fXCrTfhH/Nl4WeBNS2/O/3LZ9H
c4o7E+r8fvHJ849tyb6HXnlant0nNJ67Q346ZC4WDMHtt/NQdi31mPoKn9nfo/LfJ3Gx+Cx8A0uU
Xwr3iv2sL/ev2uIVD9pp3yEwNn4JxwLR9HGh0tqEstfsXuf8kz8kyreKTRGyZqjd/zmd7t/v1xOw
ZOTWmEdOhmO/vBwcdXcXuf3KeUrWN51TAq54mpzdQEdA2XvLw4ODHBXE/s1y6Zm27D50rytABqnz
W4DfulL3j8W75d6NZH05s1xmJdp3K8tdPQ5X6nX/x9D3P09CvxzTo8EEHjLm/m0ZEEbcObKwWgvy
UbbsrncrY9s2t6X8VEy/fh5ytX+Xnl9vPsu/v8fAyS+RUAnzcfNjacT7cw5qjM9K0LFumIFdgqyt
Aoo37bCdiA9U8mQRqydVuY3oMsBmr7IHv2zXieWvzqBP0oVOHZnoYnsIZALjBVCET+X0y3I0MI2m
8dC30TJRiDCNmsWAzUBTbqc8tTMlWFjdi2KhQ+khNZ8FtxlZ/BeWN7bYyTLZLvLbdjh2+HNi8xHz
3SIpjVNsUfcItSsz7DcNWAOymEgonoTSSr3cF5LGdC7bSO6P1i/lLnzpb4tX3QtW40N9oIbesyhT
PtdlPe4WIKoU5JHSWS/iMvhI14XXr/7/Cxt/ndBlRzhOm1Ed0Fne5vFr3SmIF54BnKvSE+vzmDjH
6+Tsf/dqSOoMZKFAf7kT1sVnGQ+GWla9Fu/SajXTHstlMIl2ND2Q60BBzGmah8DYh9n7z2/kNxvg
r8eVxIsBkFZiHZZ5SVMNbGu07ID2lD21kqpbxdIL0Qay9aqGZ7eX62t7gn+XO/OhsSazHZgjli82
JLFvNl2skgQsrJ73SPzzRWCv7aeXgX7Gw921DBfl3/3PX4e7DD5U8wBEo8q3p07QydWVpW1gqVJ2
ULpFb3kiN90sljITdokjeS7qxjeqeWwVFACx0hKFDvi6Atc4l2ZcnJYyLDVb1D46LceTEy7g10bd
Ay1ZdTn5w5Vv5Lth2+LdUGf/EtWKi738WLe+b2rTdPSlTR4tKS1S2MqvrQm/YSRyk/5zmMs1oT8J
RQV+SETZuByknZxto2nFuqzq7A461+Qou2Erygsz3nbBS9fc+O26FlaDulf6Xctg1btaiaYJA9pW
SlbnI/lCabgKETWB/CgW2k2DDUEBHrUX6iurhvlVvZzZvp77xeanTuJRHsZiwMv69t9xaIJd47mI
X9kAket+5dOZl+P/9/GoKP89mGtUVLogrDG2m1hcnUjZ58hTyb8VllLv9vD4TIw2BcyDK++C9q+5
34CmIZm4W2mDoyD5+8jnMdDQclj+7TTdFCP66BvJ31NDgbOg+nfMZ0Z/CFtv1gTndqveBvUihIjF
X4rDm2rSF/351er0xVgFhM1rKIfdXuxZynmoMYreOYceOn1BbN3svJkRTA3MlXGpxX+GxK2aXxMj
cHAKq8fSOGgdoZy5bPvz3LPkTyJDGpbG14qo31jZiZa12KYoRGTq6qXgVO7roc4ncTpqIf33+KXt
3ZBCd8lkaaNSD/745iNwoCjFp70wp03xihxPjZc1bMXkcB43VuyILw2ZHu/SafC9DOfMB5QUn91c
TXEVIw/tJhOP3kiDxjbj+9TcJeBfuDEv9MCoSyZPNelAEZhACgIro18FBOsVi3hpAGpXl+f3n9+w
bwbIr1f8+bF+2TGNghhMfc8LhriWOYHCLF05CmgloX7XtN3fFEsMTYZNifKe+2sqF9uzoDkb56LJ
pqNCN1lcGME20Bey6dZE9yD5yZz6lhaS8VRIa813pXeIKBVKG+xRyVLvV7SC8rWZLIbMG5zBNns7
E1bCeBqLRZAAyXuO5ZWVbScDRcEyp/mrzwlFkeDOjZrRHh5kwRF9Niq7SDrkcBHNDflzXUwLZ6sj
uejWNLLgdIYtyoVio2agnl1Z8vro2Bg7s7nWCfzmE/t6O7SL+fisDr0covMD1gBcsDmh9G6HDT4V
RugZc98bfwAa//y8vyF+G5om4TtAWojE/p/lYWKNihXTT0kwCw0PFeVa5ez9L2i9RAnV22a9jWCt
6yfCU6pryVg4Yv4d1b6ew2WZMB8UcSjNSoBYclIyzaY6GeD9qDp2g8qjQJs/zheS8G6OZxYM0Voo
b0ftORhrOyl/9WxbqVwG1nkJ02Xbmzws6Ie0NNXpdaiRJ0BWrD8a/yGkKpbjkODFmrujdCqRc9Me
8bOtDjFUZZbrNgQLzGxpWd032gGBcQ+0scFNVCE9i2ka5smjXL9jB1Cp08qbXOFtLA6d0FByfh+1
W9oLCIUsUIpR9oeJR60q16cgDUtBOlNbyremvMT8qB3BQjjRsFfAZvntbdaJC71L3UHxbb1/w8Rv
T1Zi5zmqs/6XaBFaVDh5dpRTmogpXSjSGcDJjkLkDSl0nOaGnGCaslYn7su7rBkcPUsWmgV2tHYi
MDiZ+K7TjWp1jGcTFxA6CgUleZXnBcDUM+PztEgndVF1uRP06YEW7Nw+bfzM8yPFJh3Wbhl9pwMP
KWhPZ5BEBHe0BgTgni4xoChO55ysZvUycEtt+AgpX4KBkBthWy6C/i0WrYUI6mcYDyjqaWuf36cm
d5N8PzO5FSr9iUXTEF/pELReQUukQ8kCRLWShsX8xFL9/Ty+0b6C2OC23DBL2ws0DqqCmjJtzoyz
4GHGwUGClz+Eo9unACnNPym/txpCN9mi8py0fYqk3IqfrUF1pjOyOiW9lYbocDaHhYQiUoNQlgSb
cPSXWkJPodDRCwASwtSexAuT5mx7RnEWP/GrMhIpU8qzAuKJDjf8TPYPs9GJKHlWlD9AdcRKQtjC
SYQdeS7yHSEWg9kgUA5XYga+b+YeWVsQll6rFptOect9dbCPA4zPvCxXfqIvYuQxc0cjYPVVQrjQ
yjtTkO4T0eCdWde82zShlzwxkVWHaj2aKvEcWADAb84Pga66x9n6xCqNlFJSWvq58RrI+zkjInrI
5vR6Lb/pKuQ6lGkmn5q0T1Ckkt0UxBH3UrWT/XZHCjWi+17QNnAJyVhit0TXYqLopBd0cnjoGQ8j
kOpNZWATFkRoGxsRzExpBmxvoxVNalK0QgOGsD7UywpLKpN9i//bd2KNKFcf0rW2Nqu92G76QFs1
SIjO0m9dO9UUrjIuJ850LzGIdUEA1H2otWNBf8+mlPbCfpDXBg193S2t2zbaCsFwI2WbEm8IBqJF
Ep3X5dS67VPJ2GCyxylK6kvVhIJgVRauJaaIJqhTbUb5w8xfmfSCkR4+9y/q5k060lBGxirf8CX5
TCEMJV1dHuecF0t+ZVygf6hqe63zhGTZUvvSjEUT840nRymtFnw25+ER3eAZxIjQ73NTWxsI+ERw
W9X8piSmG2mVq/pvOgsjNbTWMxwlIjdJYCYYy2JrVgzFwqygzxW8eYlkW0aB8ENw9OGgBygu81PV
6niT6GfxM735pnb+UkAeld8SBrgRI3RJb7DobNTNbAht6Fuensn3xJFCtXnM68dSF7ZFta998LDw
8nXeXQABLh1NxNiHynrSRBT12btEqqcvPIwTgErjNTQslr13ZwYMQRoXKR+FKgW7gOYWWzGbO2Yp
0bKmgScNDGiKiSP5LRsqWw/hDcc6kBqQe54evI2AEDIEwhHDmQyBT+hqvphFopw0IAFGeN9ap7nK
2A+wa3rjcYhwDYr2dD4fjeJNLe+4yWnyRwJWY6B2k5VqkXbDqi+aXXmmHwilIqP82YrqWsiod5u3
vQI8Ni13lvpEWSSVyhU00IaZf3hMLHBFseU2iVfE3cmKAPNSiDSSmGi030wVFs+BjzgZFe+sdHac
F4vKh+8AAKaaHipCzivcW7Lk6hVWZUc2bq0Aqz4nYTKiG6KyrohJrECb1SajirBpkNKA6aJUZFMQ
afRnmDZT++ZznE4PnJgbmhsVC//DzG8iTWQKQoi06ioNP1TZcJUwXYE3mf+K7+8zsXDURGNZE9lG
fTTJKIoZZSjGSB8pbdTyLlEeJfE1zd7pSNtVSHICz79L5W0JHCfFra5Gy6YZyVZ7C0wWUuGvRMfr
RVyTCuNEPSM4oiASEEWoSVyPvrL4hi2WrGZIwJq+91HqmORG/rxqUb/ZWJPTy/5dlURJFT9hml+W
qRLTnw/bCkJpakf2sEr2sWtA1Q8REqwNSpzRBkKK2640d3SozMOOL073yyB04zd5AfnPjXaWV4p2
t71J1jlOytzBgusSMwcu4Zq75xuxG4ssVLJ4XWmCkkj79+ZJivpsQsjX34/O3l9aHgBFH6P4VVHd
XMu72B7+dZyLTRo0/zCPavAwmt0+KrJ9P7lAVL3WDd+S+2qTAIO4hjv7VM39dMyLak6ean5vFUlN
FYKorRRryIZ2yYrZy7zBwO/USP4355vzonBTyJDiyg/sx2b3uJmu2Ym/Kax/vXrporhTy20odAXd
5pq5blAgMs0lFZayTbv4NelELN5laFHhIDAlTR7omTbb19fSQK7dkMuWWgKttmwSWmoJlJxZ18AS
k9paxIchaJMXZTANOq+3krWPvEZqaJwYL3GDy4XcpubBtI69dozG0xBvBf8kKlgEWJKZWosJ8NfP
39E3FZ6vd+xSFWLkho7WRUP2KG/i6gmRGotFbbiyx/iuwvPXYeYS9ZevVfOrUvEbDoMM0AhY4kWn
z3szbtjfjKx99bM7L2viWQSheTQgY0AXs0rHwsOfKqozHvUe2AmBP5EGQSd35/Zk0W36UPWshmI2
u3AxfsrEnE3083y/1PHdYgnXIy4Nou3VveuVd+0SXaNZ6jgEiUklfDpgTkS9pDbgpZaUIX5+ROa3
RzIVcZYx0KO9FNopQqMGVQyftVkQdbQevaOJWlxaV+7wTJV4lToA/bkZkVOtjYX0dKaTZI9es0YM
uXgWl9MiW1Xoz3UXAONSvffdxJvWLBtmR2PjSXRQ+rsa+4xDqBCGr5ZKuO/O2BC2EHTBDYf6Suwt
xRvhUb47u59Dl1fvKmd8Es1FcBdvqiUpZDgXQVBgzo8WxvqKkOTKPfiU13x5gXqhqaQqSIJ54xGl
3OTVIG/QbV0NbEFz+d0QSsOMKGoRzNan3OHLoQDl6mNb4DcffQ/Bn7g0xdFN2ANbw2GwOpaJwmKy
jvXgVhQoM4RIVr0lmKls4CnFSx/Qvv+iNSsBv3XoCvXt2DspxqfyDyuost1256OmRfZMgBpcRX4v
WQ7guZV5V3FJwV8xvM7cpIStIKwcJycPlklHr/b8bHaPcJlMo7XTYVnHd2F0Euq1WgfuND0FKBeg
KFCDjNTnUlYcflqz1tpC749QpBtzX9AZPhMuKEheMefsVE4TqV4xbabGiYPOOWNKMp6iBCZerzlT
8lYIiB7AFw0uqmk3SLcail109eomHOrFzKVCRiHJy5g3gSXhfcVXmT4BmULYKEYtPWpxoU6Ldnwa
6/W5CReK7kKcsJPOWiCNcxIcmnLFBgJcIYXetiY/6pWMRl+ZwTJtZKfdEf5MqeIQGDs0yuzZwlXG
3orxG41cKS+KxslYzVCeSJKjjHsPsMrZ9tnmdmf2yAKUJG3uWt+cGWDwMgZrsVzTkkrT1FEwbHaI
ZaK2REu2bH8ntaudSWawnmEK6PoHiiQ1Pko0qUMk0zFI4JWqPPz8dX/XIdB0BYmHJPOnfJlxGImT
1RLtrN7Pxqqt6BAIKzt0Q1/v6a/xzx99h5WjsJVXmzzRxlmFXuD63i1LlS2L7Z/P5rPHdDmXfzmb
zyLwl5e/HgFmg7JX4QO62wyZzH4h2etT4tyMv0+nyV4oi3dre3ztXO7dr8cZdbSPd5m92CfbYnO/
ODWrhEHE2xXr5fJ0Sm7Xhhc+iesn6XZHV9Zf3din7GF9Q9FTupXLfWp73vnGYV9r38W3H4KLm+TR
yheP53J53mr4AeBY+G+/f77Mb9zdxtebbl4sFMxKDaZBTRlOonXHsEVRIKAWMs/QlvEqSVAl9M2k
LkGgIRsHPamkj01i2OmtkSFVFNwyrJyfz+mbRsJfpzSXyL7cebP0rVEUs+AkWG9sKMTyjVmlydnV
gU3qjkSOXHnWn/75y2dNvW/2QSgzou5iUu7qSKjatpvXbcQq2ZQ57K3gwrKa1tmmWEZAR5S5D5ot
Ay/ZJ8vw7ik/lN7kSF6zDAfbuCmX/iHdl8sPZM01LF2GtCvj/rcL568nOU8MX25Lq0v9WUtY0knW
BmMnWtloWJ/NR59e9uSJ/ePV5dt3BfD/HPG/fF9fjmhmYVAGdROcEmButfdfeqhGxLm6pFbx80P/
9kX8erCLtTM8bgEPTx2cYkwXc4ZbS5Vh0B6oT0FnMG0cRLMppDY028KRIFJArHvq18Urpc51OQZL
s6hWFCuuToTfzbho6Lh+TdRU9bI3HGWJCnsvzogd3ARYcANsY/DcyAXr1Ct1758PRffh72dcy1CY
/K4LTrSS/NGL6yW3m6Xo1Vr3567wn1deNSx2jhgWkMT8fSQt7joius75g/lAibfZWdt2jz6y3YQ3
FBgP4VF1aFe5/o25znZsU+p1vlLvetRGh2DdPZYQSkdwYvFKX/38Inw2kn46s4uNG/jgRlAUtKrW
ov9jbdkinN/ovQiGre3at+yPeV9+NIObvBimNyPfeA/o1L//fBbfSUU048v9uXgSohp2udJp85BA
ZroThvY76GEPHetLtkWlP5uyaa8s5eWYee2mWTxi33qbAH51K3+XvoMfwaqc9bZyGIGBgQu5l27H
Z4Rca/8Y3Awek//CWj+c12zL9uEGKSv+nGtjxjdYKePrZVzOYmk9lYJaZ/MuODlQnXXSZWIjq29n
m9xz/Ug5V/xAh/s8PZOEtpieu91cLAjBpmr2I8lZu9SdIBh2q+BBmOzgYXyBvCCtjXtl3TuvtCzF
mxwTY2kn7l3+FOJGbNwOq7e5BnS6agASex0OxodPN7hNb9opbflobGZWE4HQ9xEL6zdx64nryJkc
mlFe4BDYaL8N+2TBXBhvzFW5kTF8+x7YME9YzQzKwhZWhh0QILgYsMxbBC00BLJB6QNfd2V2+G46
+vImfMr8v4yCmXyumskE5d74+4kNAkbSyWWhhMGl1O1BKa8c7/uB/j+vnin//WmW4dhXsaIGJ3So
7JcF6l2UORkIxD508/CWUtIoelfed37nDx+dedFva7NM9kNDCU5pdSxx37fLsH/5+RDfFgMMohVg
/pMl+0/Ah2xRH9Gm0LjP7ONkH13NnjPjwYE602qAJXCGibujTGnf9U8h3v8rS53P1tk/1/jl+BeV
p6EQ2c3M+Cw2B+fJ0yKQ4dW+n44s+Zel9T5ZK4xM1Eji6SjkpFehPAoQvipD6ZrtpiBzWXXH9Jb1
9s935tsnPhPicY9xe9CP//3EUzWW61pTuh37mLjGwHajEk+qOaLk5tmdFj03V4Fe3wietC+HvBS0
oGzLB9Lrw5MfPWXVB60WCqhNeabY/EZarNKCWoIlQdnzyrXO13L5FEx19gXPIgIMu39fa1BUsdgp
Sf7QLkmY02+GdzG26wUg0Yd4lYNY+vl4382oJknwosKakv9erJqMfhirFGH+A9TRd3kd3gpwon8+
hPw5Lf9zTV8OcjFlJXqom2lK3U+60+zxI72h7ArwNHbNdXwEX/pi7NRlhSs92yvvz4Yb4yHeK7ti
o6xCN30vHBjDuOZ7ZwubFG0qhacd8/AuRO7pZSsFoOTA5/J7fGoerJjK5Zw4j5JiZzEWSvfWExXy
pfS5dg0Xfk8lVzngmVmiRDkhKnNMW19I3k5w7sUH2kQenWDC7JfVO/up+4HMgWl1atchJvPSDpif
Tiqr4IKR2dhA+oi3iTs2drBg9P3NPtqJN+kDObrt9uEJ2TV70eadLhlZ2BZ1k2IHSBXnwF3sTC+p
g23aqW9GFwjr2l8brJoDyLXRki3psjpUHhveDab+25PuPvU7rvdY4yxWF5kLEgCKhelgV3eegy2k
YU+7Cffj8mMn31Vevzjv2OQzLVA0JDFIdH5brr9lebaQA/vjIeMXza1aDJ+2sEuefn7m300K/3mt
UPH//RafG0hcllGHJzqY2NtZGuProPJFD4E90dg//nw4aR5//+83jBLY38eram002qkJT0lVLqrm
tqIhIyzD3OvB3vlvarj1rTcaapgGzfZaNu7nYPDP0ec0PEtmOYFR7++ja4HABJkq2v1j5bqdGx3E
j9fXKXPoJCTrY+jcD/ZaXd/cpLw9Ojp/u6WxbTOCHN4Oxttd5Sg6QuPVtTzwzwLUD+d1iSbLMm1q
w567Isd3ipTQyXJi3sjsvDiTvTk3BgvpbvZJF6SRzk0iUtpFOVtqqm1N7PKGK48JOuU3zwkunmZI
MpDEfzwktIYjqy8m8X4b4siFHH1eQ91isVitwZgReSvurV8lbgbP/1DaDZanR7JhiAdDXDSsAAfb
vLDwcyDsOgUh6+s5iIj/57uZQ3t2jLfZMl4QBj/40C9jBGI2oXx8arZlLpjP7uI7uV9DDvL1G8xP
cJNtqidQM03D0+jGu4bk0TFmM9/YlbkY7OiPpSIgsqfCDVpXv6lKr4EXnDt6DEtGaRdCtpbY7sOU
QXmyhv1peTi1/HUkkNx6kNBd4gMSyqUGUg3slzM27h+RdAy0RFSelrX/Jy2xF/G/NARgMX5hexp2
3XZK952y4veOwm8yNvQXMrZYThLDEG9T1PDOaV0VK9pSEsMkFSfhpEM8x1w/ndiPS/UWJbvarYSD
6d6v9QCuyjrNOO0XKo9D6dEcJIwk5oOAxhO6f6zCvb/HN+KQ52mS4eu/oJ5HWkP1t/0D5wP8hW2u
A6pb86kKhJ16/Gjg+TelBO6VoHt7bZXePXeTEBG7exrOS+okw4r1gu/qwuoPPyshagChTRX0FHka
bivWNvzC9f26mn9/zd/xY1IAiOWyuRTk+yZc7Q5RSkAFkmuWnobV+j7hmXvp3QRy+Y5nShw1ln5n
eKdShNCLa6UK8aq9V/AlsVS7wxPvwR+NJv78MrR/1r7AiVvY/P4IJb8HZ0yx4xtw1kqxOu8L554p
QpncwkTB6vjdfuA0eZHgYpCeUC64AExIof3/CDuv3caxbYt+kQAmMbwyKidbTi+EXWWTIinmqK+/
gz7AbVs2Smj0wamuKjNtbq411wzxgh8Y2jmHYQDrFu/MsepsBu0d5+1lU0BzsIaMUbgdQh2Whbfx
HnG2hZcd7/XIDhwsvVmEYJF4YjufSzXDYMpuuA+ZYrr39+1jaM/ppe8AZLWpx927cEPu/d383oXx
RPjXSGVDG8gBzuvx5nNvJLyDY9zhRZegnPl9u5SIo5ssu2hZtbMOTVBnSal1oSnwrWnHR5S5rysU
9s5Yr8ARXnGLt3GHmB6PzFgEswY+JZbBYaWNv7yswWUTot+cQLZF1Zw2K98UHS3BQYH9DfdqY57d
k1Cw6v5mdnaHZNNxTsxNp4scQnIUrV+b+dD+7xi11ewu78ETl2JVf4WV9jBbYEut2fvJPHSso+5D
2zJBW1/FwLUG+1nzws1k/7yAN2Fjr7ipWtN6Pd4B5kZ7wofL84wfJZrsZoH7mmJ3icU8a6mBI2Hq
Mzlfvk68bj7c3Z3v7tTZxnnW71JSD55f7+4yfQSEB7ON7Q/pYkuYMTBi8o66WxFMc6KZcSVkEAm3
EMaLadCXcbVebzXPHpOjJW+0OX1033NnlI+0rwypSnOT9PZGxp9tONlopJTA61VzAWU1Fu/wTsH8
BjpiMO7/yltufRj2VGGo3NVmuM8Qq9xJy3SB3i0gxswc6PbMHmBXw0EXTYZ5LF/4EVM7XBCK4jaU
Cb4tszo78xRbGvQf7Hlo/xMP8x0NXZb5gZrlXXjrKmsGSShzT3fDp+H5x2TO5yc9QhkJ3fCIG/Dg
4Qk+O9mzbLLkL3l4Xx/ECTlrzgWjZdFtzA/hkWSACy4G8Ias6Y4QghmIM09POSxjFrQtE1ngz4Bo
A3Whw/XBncjWsfwQPgaUg8KxiCypXOIN2K8aszmbcGKQatX8IGhVdkNIAV5HSIxAUzE5r95aPMyj
d+hGpVW9gSMmHndsGtmdidQLlqxq/dXmvA2wUCiTPhgX0B9b+xl8o+VfykKo3pZE5sHFbhXG/X7u
8Ec/uKTE0+RNMJ6F8VeLCFS4pCuOTSn33Jl3e0yhyF5LjtrcPwQ2d6Gl2x/vMqbtaBGCu5KTCmCu
kMlAFcgT5Ml9MC5o1IUUWUV0v9ci829REyQ3E599wno+9Bgi20IgPkMzVWE0VG0jjwhi5O2jFXuR
O/B3yMSS7XGea/Xb+s/UFHnhqDvzu4k/T8KjhuAue1Siu3OEHc8s6Ra0qfbDoBDKO0FW8zJg18NE
B26SWeMod17K51UxXSTqys+ci0gFGrdMYxQvFp3GDCfzfxdlvza0Xz/24/zsCzIg9nKkYrwuo6BY
arj3tfbL3MAPaso/O0RYzmZ2t9+jncH4/t+H/g2Z/e/IP4XGp1Awul7CybhdhkS3fCpVQQiShIHU
LS7Bbx3b14NdtVB1kwtZFHfh4SI7DB2FS26L048YAigcK1+hFL8MUN5f8TEFmvj3hf4KzWOeIGAV
YOAFLFzd4x4yrBz6knB/Di0iOgLVfHkR7zEHcl/y+fqtsswDEQ9/Hk/wP0GcyNSyVs+NZLKNwFO3
7gJ3b/z9i8b8cqNp//0R/P+JXRN187AVL4EhhwdykhEeNAkz9m0ieXWrm6F8o934tdIddcmSDFQr
i5/9wdelphhVFKE/uUdGYMOUGJV/5d39joSsaNO5NY6HM78yL7t/3/5Pnsh1hf3luNd9jjLBhnno
tPBQ6Bssfkh0AocX4bXSfVTSA498QhyYNvFuHPfXNYfSwECSReTMp2Tty/UK/cQ494MeHiDICnhO
AvVeyCSt4Z6ZzLvby3MaLirhgPHgjSP/WsF/OfJVL69BQo0MNcAIAqJo9pKHE+pajMWZ/FP3iecZ
2Nhw3p8GZTXSPKv6xgjgx6MmaRr6v6TpOoI8hanx912lLLK8iEKhv0dqzXLHWUpbUohh9lxR1rsq
cVMwfkNaC2zfjJWIJ/WNW/DrKWgkRWFXgSUr7cz3U2jDqhZIOG7vIQyuonlAVtkmX2lbfPo+sNl+
mt6rjgD0rQJq5K4462ewEheVdyZJptmUc+UD/wN0KX9ULyV0JnZQ7pEXEzsDYw1P98rV4CRIzmTb
9wT+9+xAJZ4Tm/y5eeZsnwa4wBS61vhfarIz2hmacSf//HV/MI5QducDpnmGJ7gTD/MqcZ04mLM5
mJlYwXPwTL6I3a/PrvAYuxNiNzCC9k5u6RV3+rK7S5zYVR4FTAeNeUMkRzXrn2/ZCfzA3scH+fUu
XnXNWVtjzhTxIKcJyc/MC8KdQnYOLY1M/slgQ/mlS3mEp5NDWIFA6GW3CFg/cAOMRkbqBoQ6mdAv
zH++P8myEJqzdlGSjRg4kwZ+AlV7umhLTxTWTXTgDIKN3L4EGOnr7o1lNH4Xvu4d18e+WsixHiRi
UcT+PV7924NqHdAcO1SVFIh2bt9SZf1+NJwuJHyERhXH9yvNglOik0CfbFT55Pjjy5Gvx3jBSYBW
oNvfuLYfkAgXp4wcBXU6/i+Dy++Hi4u0yUI1Pa0aeWTg9Kbcnm0p/Riizs0GXDdDK2FefelgrEf3
errqio/L6ZnGHgGGAqsEQqxQ7Se4r0hr8ndjOVk1IdaWwZMu0hKIpU0gNgZvcD/6Q96p1OQvSr7H
+/wEztgbdn7e6+rElmIitbCUyfZCNHiYEVnDGSlxPSYxUoBmbh9uEpCIiviyDp71JPQthlvzKPXx
RZy6ZfbBDBVNG8ZbqB0Cw5WVya7HA7Ac0C9vcJYVtYekeim7EmY6yEm/TVEMqS9ycyT1ZqWmU6JA
wQozgPzMCbOLk1enlZZPZ5hKIxZhcSsvWl5aIX9bFF7LGjpsuW6xGNkComDwLttlSOcqLBRhMCPM
Grp8gbMCVo+WkPGFGcw8/FD9+ZQTE/aTNjYF9LByRAg0lXX7OgQfEjXvJWQ8KcCKmjfiSynkjhwQ
iVQhk/LntfYxKIJ1iR7K6qFpoaw3pF1h3Ps25lhOz6VbtwYaib0Sk+QUvFzkZ2wEcMHob5RuP8D+
z5Ujs8erFDQq8sHvK0dLq1CPq6jY1ASViPZ2l2wCC6+BGyt0XIBXb59CMqIyhdAPWU674jRcqkI5
VV2vbvIpUV8Ef1eDh5obvqARWn6xD2WC86Jb9cL11/Pz4shvH2M1+YheI4W1HtbD0J31TZRYQ7D3
5cW0cxMVDcCsQA1qHKfCPO52SjYz2hul4o/B8eexVQmymiaj0r1WjZdlgWKv75QlWqRJXXlQOln1
ODhKWAWBy4iLCgfCqEEqZXiSiEquLVESQUy9/Mkhl5m6tIvWomL/+0lIP2bJKtAp2Qki9FFC2IXr
GYQ0qWTZ6OX+vsRJGxpbv8zxJz5ZxV6eWOxOwNQXK47n3cflCbEvMjv9Rd3XNl9fFWK0dpfPMdsT
ibBxitrlhwiJfVom2+HYhnZbW0PlppIdgMEQ8IyCPN1iqQJsE/Wue++C1kCBLPkw99ritFfmeTzT
DIuoxG0APr8r5tCASVEcswYrK1fmBj5FaW95/eOmVuY6891oM6yg4DfFfKi9XnFVwa2iZTnb5cvs
zyBbk97s1JURuvpKMTfMAKJRjkiULDjX26Xw0n4VHMnosd7PR7zFWIaZVYnuCZvV58ty1775O204
dPD+pt4qdKl2pMhLCy9/xEVRxreWhME9RkQeGh10a90cj9QFFYJVrMRjM4OVeLeWd4snHU9Sf9kw
wVs87fveWpaAFvbAr19OeP7Fm8x3u7fjk9D/ndgz6/iQHgV1jYv4xNZBE5bRcQpcaBfb8ijHdm5d
pOVT8o6/OuvJ3kTe/kjFh/YsiZfFG4F1pX1+i44pxig9FPbicXM2Ic4rVGxzxV8+LZQNQYKqo65H
mcEy42FnNlDN2XSeFpOVnLna5ANxt7QkxPmszMrUOj8Ii+mEvx+/Gbtw//rUvIFPxSjXXPHGZGzc
Z75vECPLSucrxvs6uude7UNKd5n0cZ2tNOPY5wuw01JcC9Lx36v/l+3u22GuiSZCJGRBexqyVVG/
+smi6kaXZVF+6clunjh57PnijUOSaPrj0qhaRclQCd1Goa1cVT3daVJHrUgUj+QJH7wpIKtn0hYH
bKW7sze5G6S9dnEFkvCMkdbZIptKKELDxFK9wcLw8BHPzvkAXktLBbnYxdiawbQn8/9XvK6YJ6k4
JIk7Y7INdFsXvUntFIcBs5YON76LTUSpjtC+cdVnDRP7GdB6/ViRNDr5867b5WMDGALa5Fus+T73
BFjbYJ1vnxg+EqacyReYlGimdxlA5+TQIII6of3zLskjodiQcO0Yc3B2EYAaA0gehPwAtGXX1aMO
fkcQJNohcpNTu8ddSTchL9gJlumJZEXCw1CYNXhh5CBSeOxSazc9jzCztpxiGB0dgtnWfdPyWcZE
4p0sRF13WpB7ISdj1ZHP93qHa9ICkPpiufpDvICwW6MMFR19rjwLyoYfdQrmqeIR9BZuGchUNjgS
WeurRrKLOVQPpzKl3Xl1wWLQbKdYeZnpa43Jf09SV7QQBzN+Dubv5RvUI+IBjd15AtQnkmPnNG/a
vPirUDUch+Vo2cJ00WDeyGwDCve6lmDjLnruLi8tdr9J4o3CKUInd/hDhAEJr26kAQs7YKER6YqP
1WM302U4JpeP0nQG2Q5f8OvVH+MpsYFTmVwf9FhonVq7TOZl77TrQPUKchAkxZEdHbattU+O09pO
SJx9rCYgIVa45x0WDuVTCnDGZgc0iATrL3IcpqwrqUQKacJdHgHIjOlCahfL3FbjGT7VOiIVHOof
ULyt9TF/G58Lq90Uolnt6Pv69d2xA/3d6c3friaqOmhAYeXajU58BhxpVMwzX17j47gKp5DCvUux
ItpexlnmTd+QDHknLBkiv+v45ZrF9uP8ONiSy48sLxasZSyB/ae7UDFn+7NOqWoBoHYWrqzaHJCV
BFWyu5GRwv3eGbPqY9kHC/2gVjeKl+vpqmp8f3+vOoc2vURToRKHVS3BQqXbX8GChrRc3PmXlRTe
aFTkn0ULzjcCPnlsFQq1w1XrMESNkUUqjQqhXQ8iibVYvplP63vcoUQG7PemSVylBc/MRjBVmovY
hG20mN3aKH/btbAXQcRljNXTdcU2icpQrE5+d49irpKeaztfEQsCkwDPsxAZ9sVSrRe9s+HSG0++
hmXrwgB63/XzJ16n43Q6j5NN4pPvigYaUcOEZA5LTpxRvpiYPeZP5RKnv7Xm7Hj6EaMpL5p1W7b+
++JPB9a6Rcv3qCtOcM/vW97FOtO4Oi3GcGwBM/YHz4D8xwkwdMBI13ytIpeFPlntdbcF1B1ZsCU9
wOhLViz918UT0LxiU3ZrxAMjLLX+tpg2s/btSW42bzlLtbzxMH9MYMe18/UuXmEXSXu6GNKZroUy
qi8dYdF9JMlKEl+afYiDDO5po0/2VsndlMFUjHcF1T8SUet8tt4XHYmhxX2/YFP173oPkiNcjHBW
UHXIOMzMyIZKjtgsKKa0AaKv3w3oEKiyb43cf/lsAv5AzDQ0UYEOL159nQVfVk9V1ibIrF9QyU+z
mdZW5iC4vuLUw3qo7qLTw40V+NsC/HLMa4uPeISjlKyNtsNldqlGMpQobKIBHDW+V4janiLKwiUg
MatmVyqtVSfJjRf/E9z6XpRwEBH7BTBOlbTQqy+3FiiDj5N2tE0vO0O0Y2xrwBy79LUUn0+Bz5zu
nkkXpontrbTB3/acr0e+2nMKUjvaShqPnK/b4l64AFYtT8ahRwXecbezGwv11yLl6wHHXekLxBnU
Rq4GzSXZxokyC2TupVil875PHC14yzvZPqnpDPTBTfVjGNrYOFyiddVlnnxK0SSLEqqPyegRYffS
ZT4N+PwbaJgQ0CRpug4mtALYg0REIJxKfXbSoBEE/WMs8lVgDpzG2izRsaH3LtLUabWK0JDpRpJZ
Y/XJg1VSlYlb8MOby3SlNRDjy2KeZffRmS9tUT+PWuymOuemSGJ10ROF0eFqqt4yUVZ/VnKKCuGK
pC9BhTx4tTWnRSfXjZZE22kxZyHAHBBV5r23DOmuwXw2DVLNQZph/yN3+gHm+0knVKqId1EIy5IK
noQtEj7QLRGi3FYYSllBtFLl1bj4yj+FP6sMU24OafpQdjcYcp9xD1fvwLeTuVqJvZRMg2FQspV6
BMiB9dq6jYNZ8sPgCM6FnPV03qJzk01i7pkLxmhTaK35F4dpIAWkVARy4+bAhwy3EDdy5Vm2B6h3
dIRvmqXfT5xxSmXAw2pnZ9JZDKiX2P/bg4sW060Qxz1ihMew+35wWR9nJEzmxFOgkMmOsoqc0kN3
Q6MzqoSZTHqBS7Szo9lTW103luBN+d3gbpyV8sLegE8+6bb/ujtXr00WnrLi0ibyPg0P+tQNCSo4
rSLxWMGfe06j+wntKnnj8owdq+7+5r7d+YccmEhbqTlt6jHFX2JVKy9xAJT/HDPgfFLVdQnRDlvN
YBEhTRPmEnMVWr0Yr/pVo+6N9FURrUvr6Hjmps+BuOgat0+PA2TW5OnSrKPe66UbkwDtly0JGvA4
84FIpCifdcuXHaKIz8WpFOjQMClonGSeU7Mtpn/K1XkTb5SFxD/5Kl+VK4gJRBefN8Gy8xoP3sY6
JtHmtGhn5aykT9fOJqhzoJj1ErYeSTkEYULnt5FD88h7RwFD55Ovumc393JvmCGIsxT34lCuYg6z
0mfDPFyWG365pERf/O+B61YVWXjjQ8EbCY32ja/R9dUDjhkSyInKLQA4Ucat4cvVV70qxUNbNkc7
vpjsdsGy2l9m2kFeTz1EeYEF4G+2q2W+6DfV3b8PLsnjS/Z1mV0f/WrjiS9tE9XtlDzvp3A3nSkO
HvUr7Yn028M4CdGeJtvhIXsNyRjFOWDPZnrnz9Qt7KmZ7uXjn12md+12ikZMe0u3xRE0RCRoKN/G
L/RH8vKyjNdoKKf7+D7ZDPYrqSXmO2E9drSTXffC3Hpzhh+a7c/rkau1rJfh1odlB59+NrgR+ovC
zlYTJ1hrB99sN+HMWPRrzNKX6uG8IsLyOOyCVfuQ8F8leDTyMlgkcDm7ubQ8bYvlyRVJjYtW1Qy8
dhPPBxuDFFNaJo5sVk7kGLzW5JbM6FfV3Ugo1SmCkUc60UKGoZ97tTudA16gwKNHmKuOOBfn1Hsk
LqubaHXZhh4/GOksBr9OZacbH7Ue1jrLnsFPwA2lBSPIDcTmMOzTlbrG4cmrNoo3wXM08obl1ENd
ZSlLwWaCQ4av707xtiJ7DkrHhZ8ozQGsIIroJn3hkkZhrpMBWaCqD7bqQd41S3UDh2EtHfA0OuB+
IM+rG1u1+ANzvF4mV2WaUouZnCtpc+wsduV5+MTE0HDDbf12ecxeqpfLXKD3AzrACWgtPEbHBjCu
8/itvbiSXaxO190xcmEG7zUXqQXLQlrIdrptFNPfna0Dcrz7flQmhzauQ8G96CkYCXgTh/VQmz4y
jQ1v+OMJjm8NX6R2jgZVde6dbUfZnfjDuMetg7uROTt5Hh5TXlTtGQQKZJ6RmDlGxUGuYSt/SI6w
jMiPIucIa6XalB5PrmQm5ibC4RMy7kzbnh/w3XGrHDzNv7GvS+O+/Y8Xzriu2y9K1MCw8vdlzpNN
sXJyz4noTqA3jB5KSvFUnu4j3gt8rOfDsNETKOPYdCbNLh+OteIN0PfSY8bsn9gZbRAXtwM0xnP4
1zlebUknOamn6ZgZgFBi0i6MZiOhl8wVaDcAfMUyGHDpYgJ53kwyr08wLMfkoMlvrbpbt+pqb+qn
Wl+WIf7MWXtyiADKk1dQVYwUmklohfWbAXmPAJE2+IBJhavLv/fGn/uyhlIBp0dZU8fMwfHsvuzL
aYX8/CRP890l218U3yzagFZqwejHOH80RFLWaCf+fcjrKpBp+LdDjo3Ll0NOqkI3iuyS72A+x9Em
OVGdeo3i/fsoP5qPq8N86uG/HIYcxaDstFNwGI0MEojMgtVlBxk4So82l3wjnvblsD/h5tIqj/8+
9o0rvB4Kpacz0RA1mle5IUEJ4QX00rhxjEK8KQn7sYa5l4QRSgwtSV29Zla05zxtYXxkOy04ZPnf
NMtMqTrCIEqTBTY2CeIYsT+e05d/X+CPCIrPm/vluFe8iuxUdJNL5vMMRUhtOKVNYjNn2ciEjeoP
Uwm/TPk4FGv4S4KO9oD5xSCfb/SXv97mLydxtV3ngV90eR4kO0OXgV9z2x/ey3Cgr369cbljo/p9
q/h2m7Wr7UyIlUves6AOSlqZguwJ2D6TK1aKr4dUXlTtpiZ57Oa7+QkL/OuwVzuUPC1OfXDmsMzA
MLoaooeJ/khUZ4w5w1m8UwlH50WtJgsZZSNDZXmIYDeLplK94+t5QVTbhff/vhU37rl2tVsF/pBO
4iFFzjZZAGxjbYWKPJ7eeHnHn/LjwiUB2B8Ha7J8r+bxSqMok6JJkl0vQi7OPTHN7EuBWRNGupOP
f1/RD3Dmcy3/d7BPk/cvG0VqSPWlybmkAvJG9wFBifcnmXqlktqrukQ55tw44i83EakuTCikunCi
ruEgwrwFX+357EQBOUyXaNfq6dIoNE/sYXErr5nQwjHRTIXJgxih5Lnzk/4xwCAiiox5UF1u3G76
4p83nKacrFN8S9WfoZ++1mHRd9bKo+QkdjtfU1KY0ZzQhmfGywvfi3b5fT3HjpQyByXvGhb/Ul6S
1z3L1oJlzMN14ahexySgn4WuYRIYaseghDCTHfKPPVQJEFf9dToHg7Da+ZaududbpZc4qsPYZdZ4
pzWOueYbpHVvlBb598E6WMsHKKa2tjjPI1ucRfZAXnDPMSeO4OZrEpJognzEqVCGvd5JIVlPnPP6
tCfKE63UhR9fuP4yWST7/HjaBtuaMjR1tEWxwojDBlalCC69dB3fCbPW47E7WKzaOPLZqSMgBYCq
TnMtW4xfrAk03JNbe9Fao0xGmapsJvYfwtKgKkVec2NrV3/WBbRKo95XgZyiMHDmkX1ZlpMk1gpJ
RYZWIQQKrQkjqwGFBXMiJ8n3wWv9hzTQKW4k+F0GNreY4fNpL7wX+8ARz2bg5fC4IHqzwpB1hVb1
nOMYZpjC9vEPUHDJtPxBospEu7X3Kyees4UPO3HTL1QTa6vGnlogWfZ56VvWIoI+LM9x773xJvx6
kbo0ZsKA0+DH/f0i1SZW6kk8iXdGfJQ635ZOC5E4V2VNAnUkzFNIKIqEyydUVXQN5/LGm/hL9YNP
PHpCASqNALvi++FPQxHWeMAgOSKVV2y96rTI1QXiq1LXmTOtbipzafd/edO06ZjSiXKWxKyrx9oV
k5Z6Sy2P6M4jMk6y98aT7emsWRfrYJ+9V+uGfp/aZBsvpsv8LnfjGY3UglTgpeZqbrTT3GLReak7
XVb8TXE5dYlnWRnudJSDrMf/UniDQxgM6xsWnyU52YHsL/tCnm9qKw6SHWQbIl5yyJToGwTzIzPX
FbYBaPIsyUUBQAvBj1ifDuk85Y0f2YApg0+yfsnIJvPRi+a+A5V+Uc0S/kTKG16uxvPwGSRyvvye
v2lphC6zsduOF/0SGheddOSN+TjqOjIJ9YY3Fs1R4zoMR9x87nvqIpjRTC5K7KDKFfQ6R/fSlbIe
cZECwEycjfRDmHXWyUGtAogSshtAQbDVj3wu0oriczAvl5MNDp1AZeUS7vsae0sn9KZQA1ur2z0S
LOP0CK/03bjNwDUEG8GZcV47IRjbxa14dSBAEvSrI9QipcWdbOqxKTsSMmrJm3SJP4cd8e8ZXWPi
nZfdp/9cR7dazCarYdTLLVg+88YetsaRqEznZPeYTZ2sGA0k4gR6cIM+Wl4IBAQJS7rs5wmhySF9
sG4zD0JeF9hY+EGsIBPeFJY0eibOS9wANEMzWYB84fPknieOb88ZFcMgWUQuEBFdPYZs28Q5uTGe
f9Eigy9in14w0kRmIs2E2WCfwZTAKzwUdm7v6NsSGz3cOmfYNXo4edNwDofQy5zxyRgew1zTw4WW
OXXmIlpp1+ctEbrGTjJxjOGfHnkSuckc4MK58tdxtpncV7PXlhkVEfMjUGn6tPU9YcvIVPEtzOh4
VUbBBCfb/ir2+plvA2Ii/iIRZ7zpTmqfnHzJPB/NK3aGTDcbbAQmMDQ0YAmBKenzeY7JJR+HiGsO
gTn4mnB8FdgjtqcgGK1rrCYuv2ax1u6oOjFm4aqY8YzwKAR04W5DiJn7K9+V+dzkS2k+XVduPfNd
wjedfoGvJ7JUp7N7TwVJAVeDpDIsx28DeculpyxT5zzPPBgJC1QMZskmKjw1K22hLRqw2YFVQjfF
LR2T7cFBrMgD32BCK+IlBrmOiZTPHHIkpwDXLHIPkyuw4JcXffwoeaOvoOr5Xu9SCryMSMN5prnj
p5VllHvhkim+rS4zW2XwZ6Ay42GwLEunBloRxyWw3SdrPCJYS+HCd3qQ5HqOd8PyvD1vu2XsolGp
4W+w9k4uWS2ezAdQgXeb4WnItAzsxpirh5OLhbl1wR0HHcoGEcdG3zQzIIhlswQrOtySYH9WXFfl
n/Flj7ymWAlJep6qZ1jbyfRQjBMKR8LyOW62evygGeSWlBsfVdL9gqRlKztDTsJmtrr5dfjBl6cy
5DwQ1iMJhoZ6zXbBivfUMeHNdrF/l4eeeHGRd06HP8DUMoQ7TUagHOXujW/iNdfv6qjTsXr88uHX
UyWofJWPki5hbAfJbYqPdLevRy1TcaJedFRllt8KM/pEYH/cdG0KiUhkMgPb8PthO6GLThJXjA2K
MUtX8MH3p4doNZmdl8pe3jaLaDWwK6gexrJg1Qwu7MI7r/Wdvpsc9F351qEB0pzoUQWvjH3Tfyru
Lw/aAqD5PpxlLv6Yzq358OfE6PqkSW6Af6kT9YaV6/eTrpU6aCehxEohEnhf/vGP6ZNxcuLIygbT
+NNt+EhiMzQm1CsOVCWIOcSYBct0d34xkLgjYn3vjgB1mCOgiRrTDey5/jypTHTXFEQlwZWNpZfY
3NrlQdBNJKaA1/d9Ygqj3a8pHtO9iuAfCD52UGdlb9kjPJF/L4nPNv7HZY5cw3FyJsIn+H6ZTahm
fS1kzRH3Yas5ZIvmoL4KTADGgHRcuzMrth6xzBuNddmCg9H2EJJJ6cGpSdajj+H+32f0C6JOCOF/
Z3RNz4xh8/pp2J8O0Kl27X26St4VPPk+hk37eMJj5x3+S4nHTyQ5o4jX7A+nkD0/3p2fT9XaeAed
xBUJtzr1EGwboOkbA4df6yyWMlYRMMpU9Bffb1kktlkwDdJkV1xeoug11nsr1vBwax9c+JR4LQoS
nvT5wlcfssYzyvdygj9TY0uzWl7W3Zte7pmbnipPDKQb5/brvvLfudEEfj83pc5bo9OH0wHbUErO
Id5QewbJAxb7NNTaaa1DMdT6m6jsL201yZG8KVNkIPL086F+2VmEyzQuO10pj4ybvHolrhrEvRMn
nkEhQ+xHn8OnbF2tklm/rtc5dg98aSENxe4wuyV6Ez/9PX8s6i9nM1bKX84mTH3tbNRBdTw9lKt8
nj4PBpp/R3FyV1+Ap9vb6Yr+2Hg6b9qV4qR30VadjyVot+ip0rJ9ffeu2rFFdYk5X/4We9VLdwwW
Z8oV4kxmWGE8yYd2ASZWO+lG+YNYfpM4rfM6YuXZvPtDivsK0oyN/ndGTh8Rma8yX97JTt/4VuFM
7qjsaI+2AWZLho3xgcOne9G5vVWiLFYem9lfZmt7lMbDLLeeffeVmqYwEVOCiGjzm5l3v3XpX56f
cgV4xVITn/NW+FQzVfJ+QnbjZaogZRrx64Q1U43fQVwlIb6W58jNGXqmjiT8DbCbnFRTF4jqZJys
3o+8m8Zqv2wJujC6JEwNHU8g5TohOU7CaTcl9mSnRXDQesk+S7ppp/KDNgyEPYlOmWvL5CwsTqfB
LFIRg5pFqO2TpD6W7LN6jzR2HpyhRxEFMWTG0ZB8Fx6VOWBgkCJb6hLiaHpYUAQ7TIsUn1LB7fRo
rtXCDfrWL823LkzhDojyqAlRr5nv7bQzGEmQE1Y4cTxTIJTLVvFxmjiFbsFkSZjABR6ebk08I8eC
O49Y4TxT4KU/+Q8tjElWIQ7RK4OzpvZX7eA9OGp4DBKJM1nXeKvfnZ+iB38bHk4+XrT5h7YX3PPu
spYbG0WE7sL7VFuM2hT+GGxtYaQtdtv2HW/YG03wZ5P9/UX8drHXCUjnyxANpz6PD3n2XMV3tUpd
CcU80Q5a6HQYIqKMF1cdURqK7wMrYmlK0EixKLDt7ax/f1g+NYjXJ0MFQoYqRCmyla8+dYUUZuc6
41OnY6ngXB6rd5KTQvoihGQeihDrFcXTUWUAbtvTFcaOZ1OGJ/HUgjLjA7tMbwgR9PGA/zihawOv
srz4eizK0SF/UjwRooho5qDsl1mtOJe7+DV4C2g7XrIHH4apRNFx2eWIacEtyboJ1v67BH6juNOA
XAVbYuOAsm8NmwAycmsOm+q9RRzer1jnEOvF/fldIP3Aa0amPw+iofYu3PYd5h6YHFZs5ZZCxdho
FzNepQ/aB/Br+6AQqDJFZZ/YCn196Rb2xZOQFqqmOh6t66wxx+IPuSzQX087vBXgEuHzBqcaK9zJ
je/bJ8Hm6paJvDQ65jJThYryap9qhWEihr5R7cIcYUSvMMoV91oVOcSQQlqezkqZjBkf16IMw3Ip
v9ezbq7zFufiq5xgGJmAcbTlW9MPY1Zfi3wpE1//vdCUn5spKYn/f5I/6922EItGCxI4YS52xNLZ
EbDPI07DP9QBSYEeFusq/PHJGjiYiLsUoTQuoYT0AMXxVvRTr31MJ8sLLkyljUhi0q+Iphi34KSY
yQhrmQdP3jSxuEMbEEqNjUNNm7s9thJoDhwlrW+8O7+MvHRJJAzVIBBhHLFdfVHrpDHEli3tfikQ
rW0cpDkgn3OHUUNxA528plhpzAr/O9KPpMMooP4T+uFM3f0APk+HVjQ44wM7Fk5WPN54VON5X60n
wjQMZYoWSKcZu9oTmjpgSnqpWAmNSR4RSU7gntq2eGXjfZEexPvmJd0GL+rzFI5dYF4w+M3N6rn6
M0bv8VEZyVB0yjPw4gNOCLkn2ZePbtXua094TFWLYbmtHFBc//u8f+lj9W/nffUekFBDKJzKeZMX
iiKBJKG7dgmq8NxSQMRugw9i8SjeUG39sl99Pah6NTsJJaPxYZ2dD9L/EfZey41jTRflEyGC8OAt
LEFPyuuGIQtvCA88/SzUxHy/Sq0pRV90d5RUBGEO8mTuvTZgmLBhCFiTyfaqFb8ljf72QfMD9qV+
G0W1i3EmZueoPVPFijFql+x1xE7+79P4w3CC04hsiKoCSpfyHym1PF0KoWmbu+GAdHJ4C7cCrUq5
NdmPH/EqQoSn2andJfdAejYwxjMrO+v0R2HtQ88xjjIgy90AcOdZv1suHOF+8lSGv2Z5r59ilJp4
FkpLIboVBvUR+25xlEhFnXbSA76C+iF7WDyznjNcW666t+WqQq53++/v+POtAkdRNTRgegSX/n0y
F/Glydr+mp3zatVqbEW5WYL7PtmDuzPTikC9/oHlW9LgtPSvQ+DGxTmO9s31t2hAdFk/PG1Mkgkh
4YGTKIL+PpQ0U9rmGoaX296Cv38DXNSZc4xHKyRr5aDfPL6eMcmaKlC6dCNYjma/+ZpNRoEF08U7
PszZGCqQKP/gPh5888N7ezvCz146Z2CbQLA8qu/SfNk/mWfQRqva9N88/9X/yFep6Tl4RGio4ZIw
vbfQPj54H7eRScbx0xHvue+1dmqCExod/+GY2ubeQ9L/Kjihezxury6y/u2Hf/t88Z4Pt0vrjbTR
ySGByDwG5qF3pPUz6CHcJ7QqEUQis/wQrIuLM856yO2z7jxDsTxA/UiR4NT2lkaulUDSE3yE5M7S
TneX/dwSWwn00FR/XJEsd1NvoAbN9JXARTRpPvIJrtta95TYcGsax9x/qihysKZb2v70uPNj9/lR
9k/h+jO3NujVzXuNbBfBXZzrGYfq8L/Bp2xujFkMeipW84+U9skyo+3VfoPDZW23N7/cfn8EOd+X
2K8X/dt2uR6UAJLjZXkrg2sHzfH8HJnP9/SET4Sv8Q8A99eFc+XfO+YK5ituCt97CmhDg/lE69aZ
7isAOX5Vn6/IwDbtQAlE/9rbziSl/cMR0hXhX/ZAtfYamM+PTNBYxdG5DgwMGVuAu4oZMlyOqIXM
j/NDOf/FWwfox3z2R3O9fZsHcvPfqTsfLATcIduXEB9LyJ8GoGhOn2vL+6BK9G5T7FNn7+lhhhcC
NLqB9LMmSf7h44Nf22IGgnC7Xns+MASOks87Pq35odS6mUk5p887tD90zHMwAyXt5cylbcofLJ+w
FZv3XLP3wP7lnSrNzar//2tAN+vvB6++inme5lIGvR37N13bfHNtnxX5gWLEWAibOUBueV3n2lqP
pLOGnhVDZCG5kALFRLLKaL3QvHmpr73kUvz2MvvpJfx/d8jyu4LzOglyKGPGOM9JqBMm7+yO134G
Qzkni0ne68VDlBK2IJravBOdXv99i/7Q6uPFr+ID5F/YKL73J+NaLJdhUVIEuJJ1tWYF/POwqh4U
Eq1BwM0zqphRDYIBca/dtg1MJrsOoBa5Crj34/h2WYHMFF2RsVizWrwbXOD5sqp+4AZ4W9CNbMkR
OqpPRbHW252R7Axyu6DhseLityaldYY5Zb9c9Z8qqS9f67tYHQ3aOER0u885m0repFRTybzQN1hP
9V1ZBL8U53+0Kv+5y1RD1BcMXLExf3ttS72uqNfp2twhI2aq1ixZ1Etfsa677rW4yw8YFZkuHgls
G7YJbkuoFoYKOwpWOIv+Rt0EpKjkG/HUIyisPhorOEpv6X3gi+exN8nGy6F70EezRUdcaygkE1bz
6aQd0DRa0U1L2AW45TOJIvv6dXoyoK5QOHwMNA0bUzwWTjavlxnEdHuCINr8ch9r81P0j+//5z77
UrYYY3s1xFjOzgVyjzxB9j7BRA3lHWf+ktOgLIb7UKRJXBLUWYI0toaRHkva7cJmsbsqwX5cIo7g
Hg/UwoH2CyYwIH5Q9ctWs0MqiXRhEA+JA32hbserM4XhPtPuEOyUw70hwb5bQMuOpHWlbZbAxUZR
8mvVmTTNx5gcQuAJcGt0wwK4B5EgZJA8ica4DSh+FfTAiXoC31Olr1oTw8JqoCouvILvUeghgbaG
GXHpNgZBaVWGZLTtfrmBfixVdHrR5AeDxdT+lGtfTqAmXrKgKbUl6HDNUyEq2z0JRwzHpIu5Znis
PRru5/2/n/4ftzZfPvS77kgJinoRNXFOoIA3Kffgjt2qHOxW+MzC+CjqdrgAci3eJ0S/iItfntGf
OiSQCAxRgudMf+vPn3/5yjWVaRctSYApiPTVXvLpvqrWarNJFy91v64WXoJUptvnw0mqN5Jxmq53
beE38S/H8YNA2fh6HPK8Rn85jlauLmMRXvNzaYxmdq9Fu2hxWVcNsn+a2ilCjniwuv5iDkXi6SjB
iD5U04bc1cEO9NJPqsKW6SvjJ3KmS/tL1+ynfb+k64TQI/Vfios/L7gvhxdfxaxC8MS+n1Xl0uhm
ncgglGtQYuLuUm4jKSDG9V7MK1uv65shSm7Y8euL2tGWdyQDeUEuEBGdm2EBhj5pT0P62/JH23ke
ZH1fAL4c5XdYdhclBfqyMT9fnfaTcZZ3vdexRjIcpXRh6t25qY8GYeY7lP5h1CjERgZeBnPYKzrm
ZhvtJx29DzaJYd2fLhYGW/mI+J8ecf+g+ipLRmmY8J2qcJZRaQzWoQgIY5PZTKX00PDTO0M5SAyu
a1+04j2vcJ6gc+jEmsXrBsuwP8uplrzoaof/cqTzdbV8V2KrX+Wq3W9EQgFzGpHgD1sirXz5CXTM
Q+hAQqwfYrRWaCEdhrNu7RBqdJy1EuSyWiQt/7EcTS4Ca/6rI2kLYAYfYngHiZEik/t3ilCm9/ie
GVD7izXMPQVjJx6IaTvAh7plFp1mdgd38zyPf1WfhkYNJhCJfv7Rr5jvO9JdJVnLV3GV2pqFzYVv
JVkL+J68RxGfQ7KRffKnvPAdnYcd8l/NNvX1x/bl8ZGWu9nTHqalPotKLp7kVE/GOOBMinfgBaMH
8Wm5WjCjHNfZXqoJwSQfrESrJhx6a3ibu3TyY+qn+GeRocXvyrqfdouTsksL8zI4TbkDuKFFvihl
9rhhqDrd8EBQQ+L35m1l1mvDOSU32BtWlSusEopU2eweY5H5PVDFD74FkqjWEjgAjeo4RYIfe9Er
GY0+IAqq0VPoYCktd9Lrgv4kr7KotOtXNCBXBrh43KvASoBXUVFOdlDayQFtmi1RkbLWU8deV5wR
3oobMuE4rMpCt78q0I1EbD040XgyoAXcAHAUFXO8YYqPKgYveXeG3eokB2RU7UN4dzmjGqFAdENE
ziY1Wr2hwc7Ht5tyV+44wsSNDiWalPYgz4eV3FzgASPsqR2ZTQ8xHLbcWxjuqdMd0ZYx+rKJMblw
O/VIwqpPboOpWbUZmbQwjZxHNocIxtSPISXAsE9sttvZ2YabYluvQ78jIOC6ll2S7fjtaBUf8QLV
lrwhNcAUDhI2N4yLIEqRQhU42ar3NAntdtx1RnZn7EaM/3O0pLBhIzrLU2rcdOpRtxd7zdGx8h2v
jmrCDndin3wbfhKEOBBj93oQ/HcZyRGbTc7tbLVr7Ner9cp1faLUOnExURnl2/C2h+WMZ9zP7QVz
HBfd2ZqEzWCQvVACk1Rt0j5zSpnGrQQLof6k2DT7/bx1oQJFTUizP0WqQuvf7pxMgw0Q36qb6+5V
Q52HfMTMTnR3aQBiZ0YaeVknq4xdlbHveUQVK7xVkDYhjrGRziDAQ15gdvzVt1TYbLQaUznOf1Sj
qEEX6QLZrWFJMImvAbIVXojZb0KrqJlvy31nYu2nuUGrKQUHDYfpYitPFcPpTE4PdXSDFJBAeFNy
ulsWaa+zL6fEjHcqV1sBNdHfXb3Qlaiue/NNY8cecjo+FJOtCBbp+qYKJKJhicUO6W4ZK6ViapB/
LJ8wUl+sgpt39nlALfXqdbvgG5Y9oBAz6rAXosaykS02PDrzLZZ687efHY/kmpjqU8yCdDnB/Iqs
5tAwyV4zGawKHkDci11I2qQU88OgPt45lVuU1/yyco+7f0fAE52DzKJ5ji6JXJc5M1q0UcHB/qU7
IPLnUIM5lxI/8Ma0bBuunlhcXiZLRgtKTjwsYGRdp3nf13jBW59YRugtjFdRJZfxajHip39AbhQd
BOMwWXcUPFtDgxZp2Mgg2KEeaHlz9ZBpPDJNhEtkVnuS2O77bXY7z1gXt+GGKo2AFMy9p+hmFSu3
hGxbcbcseE7RuyTm2wNU4xWMADu8+YgsdE4lPH7D1jNugtm7FTrC7fUhv5u1ZSyW5A6Hzz16nYaY
AkS4JQ8IYTZr5hXtGoWtm70WSKe4JKT/LH16nprxLuQPVBObeLL0XePQCDMYR9F+V+8LZK75c35q
+3h3eQcIqnr4JGZM/8BotfWfUg5jcSRt2Bb3ChMt6XFA3oYADNlQYiuTnfdIn9IdM70ZZMk7jecT
RoZqRrr9KPXcK2agH3qNZsyEvpHszPYlfqeq4VeP6VNzW7/w5hmd/HZ+IPWVTHtJ4QCJQUD6e3lM
xRUos/vkXXHlT5W5nK+hK76XccoAipoGpkI17d4uXgWKLSJ643khLTO21bNSMsCxQ6TIBFwyOKkN
P/EEDNeH9LUXAfsti6cxvL7G5T7iF6AgG4E9MJ5pXxTdJyaMb9nsEYBxEQJkXRFO03de8KJqsbOR
MnKTmUONBfnvfoZr90Fr9oLKW0PoEZxsQtJRDjarN7DjfoksRlHuLpMbV3sa7k7W7JJt/URb6mnp
QEq0CFVA2UxozEZbFcfCbpgPWRQBJH3zEpqXV91O77Aq6cCEn6UH8uUOvA2QN5jRk5BxsTQ3eWcv
tuPOc/GfO8pK0Tw2OMW8+GM3js7slS3lBEDhk1kQWcoPsweIaoan02xc6WJPEfCSDkFYhWQt9/Qj
b7S+tvIdtyrfZNyMCPjgdl/nLzVu+siV8KLReGPZy037Gm4vV3xgjwFg7VlxTBAdRSmoV6TGVEAT
ErnFKnxe0ie7oBNPgJW4vwkOfppPzxxOkCDSHFUifRM4kfqo5cOV6QiyU1b99SPz8DMCUtbJ6j7l
cGZyumCqb8EG+NauQq6CQ4+0yR3va/tmpQumdP5NwWT8V5NBSf9/R/V9Ox6KyypsUy0/L3lrJtSO
XnUTwdNk/JnbGjpa5XRD+80BVypIPBAd9ZVo9/uFY7wg+zyBZTsOKvAK+aVAwGqGh26lHOkSIi0E
B8LLKOVG+TP4q7eIpBB0pOiBgAO6S+SHZ8Gu7oSjAmtXoHqIYHgXs3Ao1mb9N2ozuiISMHI6JGvy
4u0Q+YVZDXg951IlXkub5GbZW9wP77/s+H4q0+GrIZJekk2q/LmcXzYTEArCNhDE5W2HIeE2cQi0
NjVEoKypZJYw9/1tc/VT++3LB/7RBHz5wKzNyPq95MW5rmSzjPv7gC0lK2xy319yr+tx4/V4MZTB
npctaZC8qUA1PQpetXjOhxfIm/G4DgQW/wKh8NQ4WZz94iIXf5haokVEnqcb8LAk/dsOsM4vdSVm
6pLmvARef2bqPzyQnMLT+u/z/1Nf6ssHfZ/hZrFcpwNKi3PcbyaZDMnqRcPhnAHzJor8V0Twf+zx
TBRBKEJDnkd8sx7/762txtgKj4Canx+h5LmFFzyXOZIKwYxv01vVTd/BNSALSU08pUxDPqN79aZx
g1f5WK912zj3iFGJqKEiPQOvcepPldTZJ/X98oGD4YXKA7L6O4Q8hka9RfkXHxqcKsOKU8h7hTUg
oq+MS2IuHugZP4mYlCMKIFBjHkN14yCASWK14+5faU9Ix0n22Q3I1mu4QhDwsd8v/GZTeCIVXfxY
rKlhT2A/TKwyNtzcdZFSm0a8NxN/eZrW8vpqS7fVJvBUL97He9W5kLyGTnorkkE866YTWGEmswhz
rb3CpaIQTw7YoJzZYG69REfVQ0nymb+0tnbT8GJdmqQRlLvqY7FBCYHwGwYdavDkkPOS0Lzic7qp
SWnr7tJT/ExiE9ubf98yf9oP33bWugLxhUuIqUL/3qLt66lpx4VyPQpsopqzOG20cG2ULxlCpEZ/
lik/Ksq3Nr+78pTFm0Zbj7lbhE6hn7XFjRquF8ZJL19U/UiDIuydJHTLeLPoj9WCDBCnrz+l601N
i0W7/fehS/8V3Rp/Hfo87Pzy8AtpXFdJhmRBbDGdZ16Ws/svmNUSo9hJHYUyO8Ng3LSFm/XsX4ct
j6fVNYjCivBktBxo+ywjQKN5GP/y0P/wivh6bN8fjXYRRKwk4Nm70rAy8BDKsJsrkzkDZzn+5kf+
5Ux8b48M12AYA7XLzzzxhsC2WCxXmZCvlcsLUaEXqdwrOnpw5TfP3x/12n/uHu4baL94/uBm/X0J
iOWTrrJSVUdDXLfXxU2pwu4SLvtrnZhalLuNhASoVLfRYnTbTnaggFZi60ixYYtTT6IbJnGgdnG/
VWJyCpIRASNxthP+U3Se3TTt+3Rx36pIk4OXAHFvpj8L2YKnGhJ3U6yVdNg0UYUfGGhMQee/vV2E
8rEIhVUr7BJwlGUaWbEwvMvtTk0JElfojbfac6QxkDDa879vyZ9WRMxf/zsff+a0X27JLFiWTSty
ITbhcbFD+uYvbzYXT9wamIFGR94a99ILbhUA2/UuvpnbV/CwLAo3k2m4hZNlX7rZ2vdefHkVrZl0
OTg2fAVUqEj5NZjTJrKemLMGx+4+Xk3cV261LlzJHl7qY3uo/etT69fHzhs+mp1Ofyf2RF89LleN
m3r//rI/TXd0ODm0lefKbLFQ/r74yrVJ6jyidRh1kgVZUkfV34rLU1Hq1qUGnr6kjVaAX9bPUy/u
SgREgaGYabCfFYWDMjmEaC245JWSnSd1h619I6lPXXPSh8EWFygOudRlVjINwpTYU4CiSKxzGj92
vpSdawRPXMccODQ86El9mgFdWZCu8RRnLeryKIIEIdfbMtTxcwgtrhb4K8OToB/ridFNA2KxZ6FI
I0KEl5RNrGnKFJ17XSJF6TcP/X9w5Lwuv54v+VsxmwhqU3cgq89jwy4MFSr5GsOiJiyK3VEQsA0J
7EAj/xBzUbqGGTgmdIP7nVgyRUge1evV04r8F9b8jwsVQwEeYCR8xvcBZm/ooLqnqjnW1WtY7+az
LrcvxOv+ao2WfijW+JD/fdSfKdeXh0Op0mK5rJfMA/qNSlhYA9IwilmQd+DuHSklWUG8rKqIqrk/
zIulIZdOWL3MT3IsOGo3uur1Plwe54FlG1SHjFTaf9/TP14j2GfzqM1YMin5tqApRqlpBPNej4Ny
li/rZfwi62t2+mZ2OVekHjfDoWV+wlZMAb9lnFLeiOTndRu0ue34y3LyQz2H7Pv/Oxhigv9+wEoN
PlmmKmR8RNTz7PYy2YvkvTjRgsvpEEgP//726g8ykjleTqEUwOIsftdNlpnG8tVf6mMmja5hIBkx
uB97eivIxFRlwNetW30evYv55UZbpJ/zQn3RjU2rsd8ywk0SRTcVRCs2QbI2oKldINrXEhQy17tl
VsycdNkQnDoZbsQ43hiTTutNpXl+eZSiK80GKvY0/NTLzsZEbQlkrVY7g2UkFVBhLtnuoHJnyhar
Nu/uXgaVQMvmwpA9IRDNuBy5cdWu8y7tYC+v40pFVHYhwY345kYh06ePfpGa/uBZoML9csq+FfdR
XVeB0jT1scTTEUqzkrCQNxcOt1IqS8SJkku62SRo3Aa0KLHTXCuzpdnD5gMNdXML5bMZCC/q7KYP
bkM1fpBr8a5Thl8mPT/eTP87UG7tv2+mdGhSQi2S4mwgsSq7WZKg6ng5S+b/tdsJkfnvm0n8qSj5
vzMjfS+BAlVcduGQFnNC4zInA2yiAT2+pXw8t7WpMwsYQuv3bclPy4zG7pMpkihDlfv21PRjTU6I
oNfHavnS5OpdkvaP2WXcqWXqtsrkZqJ2I08CYZH3U2bcjPn1t2San8atQND/dwjfnTaILjJ5UkCX
pNpr11WmrrykOq3k6V5CkaYy30U8ZwcQ/LpxpxcU0qJbijRnps67Rr+w9aT5Pfy9SGM/bkBmgH4u
S/Od8WXdjcRAVAQRx8FAECk6S8FBjlyXro6zIJ6bRB9R9zQofpS+dvlKULxQ2Az1Pp2c4cMQLUFB
ayduLrJwltJHMfplDy/+0DSY2wX/O7xvS66YRvAUlaA8oxQBLT6YRqqbRd06F6NzK5b6OKxWfTk+
E+3Jost0/DYbEBzn2adcjb88z/JPd+0SMS7mckMmyOKb1EKMWqMqsqQ8l4JbwfMrJJKwdFeIEBGD
dpjGzdJYLQnPqxqcW72nIB7gDabUUFmb9qOl5RZEwVt4eYhF8aB0ookTvsPApqMQ4TRKU+7iNGdm
qKzjC7nmWfnb9Z6f5G/Xm+24iMKX9JiF/Ecd/+V6Ywy4dOGYlufkiiMBEknx0UCuSkIcHe9F5Ubt
S6KcEjLfaubKUWJrYrtpJrxVuQZ5OcX1ymqaqecxfG5KcDSxhq7tYnwKHaZUEpgHesH/Xix+shAY
Myh8CREHyuT3lhq4xUWhCoviGFZ2THQjVobqQFkIKxY36VI9LJWNTNe7A3+a+VK/6wpbJJlnEbws
mUngEdst6TfFzjQeGyN3JqXmjbmrX2ebqVZZ/z7cH1g6eMH+73D/7AO+nOJ6iqJJH5Xy3F8eqGfH
TEdevjBzbTDnpY5tjsAr+3JJEM7oAKlpgXXPNGH+fRj6D0sd2RISs3v48Yb259H6chidElybOh6v
x0h97JR3bLYjdDBlEwzO+KELDAErMlYBdnmabLYll/ahl49a70ndLcL4djwZTwtfe4RrrXtNTNlJ
kt9qifk6tYPCvaAhSjZNgH/WvL7He37iUq/IEZk+41f1JMGyuAufx86emLkyNItJVaRnT5LjZDcC
zgAXCY28Ql+uiZaGPTm2W8UPdUeJV4vnMV9J2UpkJi7MU6bsN63zT9KGr2dHmUvfL2cn1MjOKpbF
FZoUUPhrV9ITN8zrdZ4G0pxfgDDIY19dhnsJkPsov6noiNUQEp8qrKorzuzCI2bmMS7vkmXgkGjx
NoVv/76Eyg+r3+yaEdlCE1rLQvj3QRbDVCTppb4eJ2bW8VZF/RrYar8J8avkq/xN4e1BB2pB7uKf
DFLJ0nRbvE0RsoCKD+dxrI45vnDzcZsyUYhEMyvvUhAwibvs7src0VQCJUG4meVlnxabLMTEtenY
BSNTHc5SW8PkZMYkwJT793f7I/L+vhD933djTfr7uxkkboQBQStHzVhYyM0DMiACHSpGioxDR6at
5DczJkiKTpNunJEEsPovNMGZugGGHNPPaWBmlXTrC00BkcnENbkX9SecDL7RLSyZ/lk6KX4QRKso
LRyl0latWD53PcOSbK1FC6uI7gpsYKBkqVDnXkCafIzzyKqXbGWsoPVSmCwbizeJHQoJORDLVSHR
sNNZ8hQduC6zIT5Yqmow9BfGI5XFFEXvL9Y4iG7Rk5Cl1wfoowVnXkD6pnNghAqNVwEgUfzQROsw
uNjdEkBGj5SGkUsrY1BUu+O/z/YP9d2XG+k/QVP5FOaBAKjtPCipOxSSs4AoEUC9D2j1ax/Z9Zem
009vmS8X93uvv1Ji41osmutZHQkWmJRNSIefVFh12f/yQvtPhhYbZ4YJ5GctZhIxbpK/7yM1VoJB
LIriOAHYJ+TpapWymSCCKFwFfS8jFcgTwOm13a8r/Z/i6Ns9jKqX1r2kauj8v29aUwnXo6gETNad
6D66H94uHhjQ7eVWBoExrZT3hS9647ZyJ7exlut1gNcP8ZHNJBU0xL8v8c8n4svBfKvhp1Gra1FK
imOUO/XSgIdbrOoQxfqg+wtaRSGpwspa5X6bmWqKuCTV9bfL/kM1+dcJ+baqGn2tJWWU9liA5bfR
iVYdHBuAjMzBfeKvaHl125mWnBGt1GzKzeII2d3SLeqitbYNGJXSEkQjQcvKEmjUd2vVM27pGqFK
9LQDDCQnPCh27SZ+tZM2yp4xOJ+ReyKsAqbnyh455kimpO7/cnZ/sOxznymKJBqqQqbYn4bzlxdG
I5NDoPdhf6cfZjESb6nonj7mrnsjvDLcGs/6TbdV3+TD5Q4S9pFgGWVfuQuvtVy7AQ6CRO4wrsmp
cAu4uMw9kpfsXjxk5kbZVVvRFt3+XnajHQk/qLeSPRZJLKgQ/pc8oZZyJCPWX56btbxXmS2MTAui
rWoZ+5TBZgMAVt7HD+peugUFfSMD/oj3y6fgRvSM98Abj9OJPmhKwgTsjwMUCnQM6q5cLzbRVj4p
B4QLG4hlu3Qjr5nJr/UToBjX2I9n4zzCFal2M0H236f0J93eX2f0WzWdVfGlqOqkv1N2LRolMly0
3XTQrPxGW3eP41nxFnAqlF331Jvd26xqEw+yL6DpiXadjkrpdbLxMICh8SlafPLHd8J9vrkQzALl
S3ImL8F0Lm/GY0UEtMhUhga/U/35/8HCfdquRlPyyRLAVGLsC3txkA4xpjLhFjTMPeDem6VXHLKH
5II/SD1q53+fgD+zve/Lh6qyGVShKFORf1u6yHDM6Z3E/d3obao39RDcp1uXty18JPa/JrdFC/RL
3hggOgAy2IGn76M7ElsSb3HQbBaXvfoc7CS+W2QF3sK/pVfM1Co4Vqt8Q+zUythmWGZGQsyEO+UG
zYNwAm8xdxMpjmdPq3yL0EE7CxCBpV3wKfqVOzxNjOD+/VX/E8g3r9J/vqVMJit0sG9veyW6KK14
0bu74VG4yT5BRwFTPpRvM60Zbi2qxmSvv+lu5B1VJmTDiVzw8WAciD8BYbY8Cc/Cqd7mO9Xq1srj
Yst88Df65A90RmxaMjZIjQk+0ZrfLsckEvmZ6GFzF3wG9M4vjkHGlHtgKrFpc6tZzp7Qbk3uxlNz
KneAlH+p2H/YOIDRF4HDwbvXGZl+65k3kypc2rYujoYWwwtcXxryXBiSqupz2E+mFL600R69rT7t
jOB5riXqa7D695X6oSHw10Go366UnmeLqL7mwFHAaInhKswmtw0GhrhMRY0FEv5Oa81yRNtUDZBI
FDQDF4wOjpCxJ2vsuKw9urE4MkvDuzA8l5n+Vdp4o8iHrvOnJvnlMZovy99PEQe8FNkXz8A3eCp/
FwBZtZgu4nQtjrL6OXXwqpR1ieM+Uu6G+P5XDO1vn/Zt0aqb61JLEz5tgndeMxYgnipIXqsOlcDF
XjTjL6vkD52yr19PU771EK+y3iT5qFdnzq8Qv/TZ2hjXSTu4mmjTn0sWr2P4S03137b/3x85b0u+
vOpaSa11NeEjpXzD1Mqqu426fCDXJErl36qW/1aK9JJhMtBMIUiYDf7fn9UDnrjWQd6cy8CWhqW/
UDpGcGTSCC5p1sKVfWn+KKGCbxIFUARya0o6ZqbOGHrKr0kT/61fljz+Ik3u2U1D5sTfRyOm0/W6
FOPmHFRIJPIheJtkkJM6Ymmduklq/eWE/bSMVlcoole9dK7V1Sq6y0pkhvjvJ/GnK/9n37cgL3Uh
yt97pINW5amYau05WPgTEst2X0sknWA319w0ua+hNcWPv3zmD7c3035ey9wBqkLAzd8nYJnq46VX
5facRddDqtRksNVW0zpD/54YVysKK7dFSYuYpr207kSvJ4NRVzIXum46WBhJ4df9b8Ox/3fQ9O0Z
lzBBE5ZJPc325dvKGJdCZ6QtxRfiRzTF40nylgcN6A1ZEj52f2d4QBuJSnhWkScPGqwr2AxrwPX7
dkOm1zrYF7vGJk+M/0uP2jpz0ANwAs9ong+lvbxVbczGqVt7y43oqrbgK6/9AymAN81WftQP2jMw
NUc+woKwhW3upHfEP66Dg7DFboBGmwjz8wzJu5BEMFqd168IceH1DYkIeF3n9mDfyt2sg/WaR/Uw
ooSf3MGPD51P+gcwti2+u13vN3cIsVb6cVyr8B/1Vb1D+bww8bVvio1kAWdFHGx4isNeymVzOxdC
7X27Fg8LJ2RUPLnjuvEDZ+kOrgz7h+RmWz2ICGhyFynwYdpUlBM5jgjD6zZLt3OLV/UgP5ZbxaP0
oLeKADf054OPHEBgmO0vfvJMuN6xeEhew22/Nnb0D7alu+AivEZOtUq2xo28E8zoTD/iAuxVuAu2
0g29tq1wqDbqPrwdPQX14WFW93arxXFaXaFYorAmk04iwZJtwJleKOUJIHtMbBbQMS7rElEcoyVS
oBVPghFEuCzxGIjpfB3tc7nS3i/+DDQrZQykzbp0ue5WiHa64TuCBrQ0X7aHjWgbiHoCHMzNGq3P
KcYFMZ+nAAzkfBZkb/uBMuh12usgISuUQNqaC/MgHZsHXInRDlLjvv8UVp0LhBMBUez6GUCPGBnQ
9SXbz7xM/OqtFzgY2G3hnH1U9EJv+F31DMfHlE9Xf7nLyM7UndHtVufoJLvsU7dEgc2QP94gyL7I
EoBGGfjEaYAFFe1sl9yVgP6PGnnchO+SxY3hBwwiTMVN6xHavWsexE1xd1mpZ8pepEAXWGGCZ+0F
skUu7+r5cksxuMXJB2+XiD/n400lmrNztBWn2hnt/K7xDKv0y93VZT7nGuiRytOV5O6Ur7NEbnDd
6bO4cJU+iHvBk7ZgBh8094osIYG9qwMa1P3I5s6FxCDwc42J3xuDsAStiePy9LvEZiW3UT8TNXHZ
zuhNVLDOYs4+cTDlDncLl/bAuiD5LkhQwgtYy5Hpe8G69S7bFiowdhgL+ftKJzQc4hjHdbU5oUdk
RgTgAHbcDKR5DJt0X5C80W8UN/yQXRrayKdVN5ihnqd6A0QSiCOP/CmZiU8e5mEFiARCbj6g8g3r
M3cKKKf1JrcQsM6RHq0brgKXSNLEIpXFV503Ih6xphfcYCAJuAXyPRIvV17nRHvEEDUdNqiiB2YM
1BbvZn6F+GcTgNWqc3Twp8muIs9HOwa7EirlnL6B8wDAqrySDtIqPImU8eIKtgFQ4wzaJY2kWQzM
ePBIvSudpT0BnXv0CnudQ5Kepr3KJ+5Rz0NsTnjC+7V+Y8db8Ugr9n7moGp7favfxNt0l9jZduko
vnAv+T1pHcsTk0WU0qI3E1BH3CEsbN5MPL1u9DkQjs0S26o5o6Zjiw7yyOvd0O3WDYJtJOYeW/L5
/l3Ml9dd7sR1SvpIYs2hFHMCyXUFqsotNxP4rtrn5oGuecXTn5DcRtQtMGiG5zy90SH2mXx6IrxM
+UjguT8+NB7hmITi8bTvMr+8y1Ax6yAMMTZZKDjPkGUAd0JRekQOcav6ykryinv1QJ7yTuSctSSO
SCvSRfC2sKex0HjDf17lu8qTyGWRXGJ1HcB2HELNQsKGaU+UkrPYzMk9y/+HsDPrUVXf2v0nIlFQ
wVt6wV7B5oYUlkWngCKNfPrzY96cnP2evDvZ2VlZc64qhX8zxjOehnOE6JT1zGaBoDB5uoMbb7ql
XVySr/Nfrvl/s9X/cbcRoTUWAUFxSfqPCqjBdiUIXuPGkw7BirNKjxt1zD++z9F6aGT7UNQaG6as
fq/RgyiL0WW6Cg49j0tU0/XMzK0neNJ8O3iiVP9tAPc/+alzRgj/99P9B6KT50KZTxrlvZU5YBtH
hGeCL+SbvkOsdp9ooYzDCinVd5b8l27oH+Plf3su/1GLiXGdvV4yLiHYFdiIbLTefXpNqOiJN9Hv
+MVpo8t9yEj6mdCzK2v8S02OMIQIMR6+FVzJGnUa5L//wt77/yBB/88j+U/7EmXWltWnKz77Oakv
0DLL1n3J+uf42mHjj7dWvy9FY46CbZyqr4JQc62bqoWoC91qquiBqCfvVSbdYTSMGPuSztwPwvb/
MjSToVVTq/0vD/A/0cnsMe9mo/r52SvvZfG9KqmNxmmKb7uoSoFa42a8/n6dcmQm3sM0BQzBN2jA
kH/Fq+s7UKeJMSfPk4NgpEfP9WMzD1RzTNsuaia2VxJZYj/m66dfrLLcGnljKo4pIdllpWMoEHX6
B/Biyw/E5R9T54nTICZP0beVYJHrzJwFGjnj8mRdOS8/XXWUCdFCQgF9epZ6R6Z0U28QvwT3eUYl
U2vQbRESTiyEihkyrILPB+9Pq67fTBXIHoKYi6RjoWDJFgG/46yiNSO9i3UZ4zVvfMR7CxsFIDmc
e1aD+t2UZPuzyHqNnUOOpyGC3G+p6kQcvVb1E/noONQxrn5hFueJO1HRpF/xB5U3kouAn0OYmZtO
MBAVFsxjPq329L/aM9XK+8yrURu1KrcCIdM5p+HXxUeUIw1dSmu0ZCcxem301eL7l5eLJ8KTQp0A
fQ3HfrCuqRhai+czghWNS8TXUQL9hUalXX2azSgxkYhORlrkp8c21+EtzBAkau/WHE3XPVZk1c9k
ohZYYFdeO0fvPgTIwlmuZ5qZkDJqou5mYlX7b7PqcQmYLSIHteoWx44w6dXZ3ZzfQDCPpoxJ/BXU
1mR4OVqtyFGoesIyzDg344t0i9EkeVMjemsNbDoDixVXMqM1icaJm+AhjCPo22x+yfF8rssZv5cX
8aJCheYOZ9oW3rriYxc2PhKHnGRGkqn9abLtHURxRkKt+/IyytjHQdlSMujKUrILJ0jV9v7y+DGV
98AvKFcbpJCH505aMwnmn4UPOejqnJiFyaIjF7fSmBqlpWpmVIAztUFTJGlYt8lq+jAD8J1zsi72
eMGa0R5B4IhM+hekHDUltIsZ7VeNLynQcmdIgflCuYnq7KzsPuf8XLs8nzZEMBOMVDGcnUoPc1bc
T09gl38KSWTVCuNZWaWGU7ZN+NzNcal9o/7DrPovcPLNfD3e5yFf8/r1xE6tVqWb/uQ/cDfXo/N0
FZ8+YeIFl2yivlhm3mfTHU2Q9PTI4n/DZj43Z4UiSdjTtJi4tj4WXY3aboKwKF+VVr0A9eS56C+S
nKfOeJeglz2Mzvm6XHMUuHzymczf55SSjo8lIvcCGn71N1++wuehPXyPE/d7Ak+Xj6kVbd6r6vDa
Po/QSpVziqEo0miCDcMEUtM1dapNvh+zRRff8wOE9Zuq77AP0bHwP14ToRe8O3rq0p5f336GnVep
9rjyokvlokezs5p2at7jRqiVM7UWVcKS8D8I5mr5w/Zs+K230fkpYq/dI4/gX/811ABQY2HM5+tu
nZxbNyVBujEHdWynTkL0Sl1mTU6P1eeKVDeq1echOufX3kt3nILLzE/+Cj/i4uBRYAS6FvzvRjw/
t+WdNyldUD/xI9jiZCpHiiqOVOYKy/eNxy/NIb7rw0F6yzk7Fi9f3Mso+paJLyyrsEVTTTN1Qfbt
lJvPsrmNrt0Wr4xF6tQh+mqCF5T9A520pD+Wo/3DGy9aY8gCeKHCeaj4aT7/csS1f8q1P+f8jXT3
wYxX+fv+vdair9yhULMJuvB7AR8Nx260ALQ3Ekd2R5fc7XbzPSlT7xADDwngsFWzO2kE3uyS2PJR
Gl75eDti70thhn/665BROfGZYo/0QqPcrN70XM3qtXkegjXsOJSeNMUXxOlhvMtXs1UiaPkOcXB5
jXcffB1xMERoBTJRaPWJjV+H8+mgF+05Z5lihE9ivBHlHoS5+vyygpuF+V4+an10KowPSxmNvXSO
9hVbXudPAv8qOpzCraH4K9hPeksCWmBgRbIVvREyObzpVJxkUVQ1br+YL0sP1bDWHVhmpC+qrUsK
vBHy7TxGRSviSAQ6+MSsDrlHLJ5HAPIPZo+2yImsrR5HZTcie3PTLwaFLHfhzJHUP5SY+0jGlEYh
oWF8A++R1G6Jel7jyEAiDNCwx9nWepTqqv05k61ZqFA8xJ+Ej1V4nRrirVTqD9LjMEBEuj7gDw+E
wpQuK/CHBVvL/UDsHoOvoufAYcHPt1hynevxYuJVndYtzAz7ZyTPO/EH/djbnhwKNC0rUxacGA96
6Hkc2EhdeBqGFEa7ahVsCZxAZGNOjmTWwuBqtwaiTk3K1JFdSKjFcqzkx7vyh3kbimZ1aqYHeFQT
v5jqz3/084fbOdJKqdWPXx2Fnccx6m9rjHUbpLIvbeRPXQHXSbdmimjMoGXZxcL71ogA9caJfk/v
VMuOx9bMZ1hXqvKqc7lHmXu7aOD9flFosmzKT7Rf/N/k+MFcwMbk1y7ukduc8EkzW8Nc4TfgJtEm
XI00/2/cLDkuCDW0DDSpdDtbTmgCTUhyWXzHBguOtmCBEhY7wY2EvZd8xMll0R++DutXS49gO4ho
eYCBHppfbY7Hicz8fqSOl8GFF/5Zsl1iXOaSNShXjfg6pAmo18OtQObuTJPtIMWSRB0Tx6fymapA
V9YKQvOH1yjG8zDO9KBRjRpt3deOWpop3CCcmT3DPK1VZyGrICIMIbZm1nem55gSw21JPfEqHKRW
xedAb525TvUwWyGlhn3jitzwZlHoPt+D6afJ/YY4SdKVnM9FqF16QWXvvQ8ol7zo2q8LLeQhUzQ4
E+3dr7nJ8y3u9pWmsC3D9hzYEsESM0+MIe2S+pHgubuMdjnEwjC3ZSZIzYmunzNvNTv2MvL24dnX
cGGO7H980pDKueKai/OYrBMeKGWE4vf4TPcUEFthlVwUlM5aeQo2286eaZ9l/hvs0M5WRnzBeEMi
+KTcRLt5rwpP/MMRnavRIqJFDNuv9Xyp+7n69aWNjw2OX4SgQU8QHMj76uOwuioYMGySOzkSnbph
OTkPfcAJ9MUIzWuE3hWTwJTJ3zZzA/02LJJ8vUUDvp5cuD3RxPOARz6biBo9osZQzrl6S6Fe6XzL
5iZsZFM3pQRGHOoQUDqJtEdszsvGzKgv0XmVdIvir+SMMALAecogMTQguIh7F3t6toW+EHdjc76J
kWVIOpnAIKW2uCcs6anGi1XwVpM/sk+MLkSWdiD1hGwkzrawd4Wek/qJWHW/eR+yNXSV3QgkQwcS
CuV1xSiQmO1UVXjheINoMuxh/LjMdL1tjFtVqC+4hj/TsXUw+Gipivb9s9fWF+vC5voLOIzpcIUp
jaOsTZC8LsbXKexpn8QMO9h4PUjL3C32lBkwWBjtiLdsiU5WG3uzU6HTOfe7Sk/3/OAWw4CKwzqL
NnxyfARPwLFfVcCygwUlAaXofuGzhq0/4nBvkx2Vk1G4qaSx4K4EUxTqJjXFRdbuCGxxomt0H78J
D+F4wKzgh1tTlpeE1vKSYHFjYH7+gv+l2+5pmig24VQ2S4Gq7I8QYJ1Nlmt+P9hC1EYZqNmas9bq
STzd1w5XdKe/qZUSNHrdcmojmycJUn2FtCBkJK1fJk4nJapkgDALIexIBjpT7dk59yq7dQgZxM/i
s+FgDUg4kcHOdBOkVfttbQan2MMiHBJZVphWL/KxqpsYzDy0z3l8lnFgwAxUbfDOI6NlS/F5TY+V
IxzLcnN8Dwk3sd7+yGB/86EYRvaDSpmvJkI/0moQUCrVwUbCrdyRU8gIQdETUEauRoCQ1I9fnIL5
6pRNU5/hg/SXM6HAcL/WD+XuB53vC7uYISjcEGE2KYjE4ZtnnJjJodBBYMh3AFRYR42W/80wpzQn
wLIjW9QNqEcfKPeLLjOEi6TV5w/eio3a6h/reypVymOdkz33nqbBj3weqo9a3mtuN686tVq6HSqX
9fhAF5AA0ZM3ssSIgObR5DaNNG32MEUV0E43FPUmwy8AYGKkTdd2nV8yE1u2HXUqnzPmgIcEZvut
n+KjGF/oGtTV14iXQy5Wepxp7Nk3Sn1/eM8bus9d7Q5cehVZu7B9fkgMVD+Y/KnyMpkBKn90YSOc
+RnwcI40PZm96uYWBNv3BTLfpv2pCWg5AtVhS3HIniq09DWNEUdAveNQjYlIurb3qYlVYiMvxwvM
V7DEIDwCVv8KGufE+Jz90lLIotd+gdNrzs7pucNJotzST8S/g6o0sJrFBHnDjyzb8lyNsXPeCGY/
gR3SEqRj5Nsvrv1HyqFopGFSguLUmhImXV05soo71YTPVYIQJhiTibOee6BWzujEHCz7Ddwe+5dM
e+J1NNW9RNDBUoseHKzDkwj7AuP3Y/Km2IWA1hNj4m2m+pu8BseoG+ZJQG3l7nGt4SSjnUUgm2g0
jKj/V2lgfHjYqFe9W6QYRaGx/Hu9VMzXrdOsKbjsFNQjXUQaAittSu+K9l/XCOgUWbMvDCb4cxA3
YoFLbuYnG+8NuojN3AY00y0xX4Dlecy1aiMQAgzTUOXM8cSPmj+sGfmtoMwGfr/97gn9R9FmOF3T
OUMvgjIwsSq/vq6u9fWx6QlTF/GaN2YLJB8iEtktpAdO0YkaeY2T/ghOcOLHQgZ23n7LZbyZnoYM
o8aI3VafLXvtFh0lTXJKrkMPwwRSWdSevKchF+kdUQ4RMzc4+6zwq/HngJ58WwXjlh4vVJxZ8n17
ih1Dn1vvsNFePFdVI25IAQ9aYZ1TcKIe5tuPppWwlTXp1FT0uCQTcWD+frfyTvhTGALMFtaXffIU
tKGe3mnBbYSlMA4KzR37G3qkVZnqEUYAk6HdIexKfd5fLBCrkkBeG6O0MC3C/+ejqdqXmKUNZghz
D1P69KXx5f84Mh770XLmGmviTTztSxRQx4xPpQ2PteE6U9/H6Rk3H0pTwBKJQ7LmMn8sX5RScKs2
m6E6ojCtOPY+JnFGQGCHJsRXz56uk128oSzDUdAWJPsTwnmEjJTo2e11iA6zPdF8XNdsFg8Pkg7j
bCyK4HQFitGEvfXxyZA+zanVNEs8c5E3RnUoDqKq4vKyRUAO+2vxAEdfkNvT8H+8rReVF97YzCjW
nWVsqyVHzWMt+4mOFx8GHko4rK+i1Cl9f/7+PTDrESqyMV5TdJTui3EeTl0qNfK98bE0BAdvTx+C
08CXB9n2ERtDbYoF/AkHPwyXPLbgbqJxMGR/NanC2C4Sokjd+XZ+PvjBAGIpNgMPdRsfPuqLPKz6
TsIZ6yy1x/sURp7AbsPKab4dgNupOrWH+rjmgBZwkM6d9qTaxASEicbtrqjOhxbUMKznUuFwjlVt
/TrkmZ5Td/LW6Kjc2PhBfEBCPMQwszuNNjVNqaets/MIV0z7JRqOoY2xHWl2qM2R1KGaxPocJ1ZC
kPE5pwwHNqO4gc+g9v4DXhRzdyf3aFdORO8gp/dUcs1v1WBuH5gQyTiCtOcxuX06NdKMLfuHYQi1
kUea9UK4YJaypHCSoaGhZlrVx5mLn43ATGbY4h6CX5OfNFjUqJTI2DBEuRacLG6g6pBIauoV3MbM
V9SA42gj6g7/hbKad9prCxjFlbOewMD50YLDeB0sSrdUnfn2YWiURD9DqgQjahX7JtGkb3jj/iUZ
sv9e5UxrSOpqNwX8W2xuisHNJLf67SjMzvEOXE06ijt3rgOFzCEqMoS7CirLgXwHFikF72ri+IAD
ldEs8LLBIQqHk/g+uFRRxG257fW3XQzbprltTIC88F91A7Ci5Vb197VGf4kMpmRu+o+6umbMria/
VNo6QOrIgmamjnAr4+gZb+a6mx5lzNvOrV9dB+nva2XOKFcAvr+QkrJ/g8PYXAFRBtfAm0uE7zEI
30xpgU2TBTW7J7t5Q5XBbARMM2N6CoUn1rjQErV6YMPEFDHMtFihYdUxXMNnx6zUGDiOCvXhcs1+
ueYNudflU+RCkzepgVKtR853APs6odnCd8wf7vfi7wGdzu0KE+bNemKYz/VoVeFy9eKQwGhhqo2s
fpk4jDK2L+9DhYOj9D/g0UzWbzboJcUO+kUaQrILFvx5Rj4euNY+ucomvZmAbw5ELNqHkP9g6gKr
07ysPkuZ4WXsjW9wfsFq6BEp/C2/+uHYovIdQMiHN1oTSUTWXkif166eHX6o3BAEGLIEMPhXzcIf
zMGe2XqE2crQ+fH4Vdn9kAOhYUMHVYDm7ZruhM4aAGJT/o0XAM4y/mYesRn47MXqircgbXkS+CoB
YDTHoT12aFXkG5RfjI8PivmlHVcbEyyFBSMN4Y3+5vnjI1UBzDRhCUsDiBJxlHx02eT+RSbOjW5S
t/j4FgSw9nZYF0HG5CTGPk+0OsBthu6wfRcMTVVzMfRsINrCe5Fuv4C2WsCpqCW/Esl852wDtRbe
A74xI9rT4e4tFsXtTtIwsYVEkggLOlLda3WFh5dQrJGNtYH18EuynynWDGHiQ2/NLRA0kukWwuq1
rU/fcHrhEVCY7/Jjyvk5MZ9HCBADjZXpZuHGexpaEANtuBVEhjT5XVnzVbk5D0ib3+ZnHzsQ58fb
2hjtpVRPxlodpgZHZGFyp64+vIQanISA1DEf8gAuqwDmUpf9JW6q854eB9mNzSFhpNlG+xq9P0DF
9Vtp0Q3gQEOxpV3oVBYsez/XPMDFuTZJ+etz0AY62YSeLbk+3DmRuE7uvzF2QwYXknG2Hv9iFIDv
N2bVyhLDsG6VrgWq6naRULQci2rBnyC/NyrZvk3XeGg/uRD5pcG/VkYMB5+P9hBNtGY9HHSHp8sJ
wgMbzqgpKv5t/ke1ktxHF8Jz9qRbOU8MJ2EXWGO8tz4cLOtTvCkTlDFqSeYRzSvnC4OYc4/3OPCq
eiN7hy6hOFEfu83qcXeVPdVWZ9Z+ZX2pgSCgEEml7h/H116896cwWIDFckDHUGMJoYWtQE9Iychu
QEWtFS8Vs/bxGu2nIf/FDrFqXDWGeBgSO1nsL1TNtM7KFib5F257PzidiGcvMjECZn2xKredppgk
mvFVljMwNkmn3pHtbLDJi3YZ7OWIZrK3RwfOAsbp0L6WsLpOuIUKFx6QsCNGCF837AIWMhcvYAd/
bYXMY1Wvlb/XfjB8ma6zVc1K4lCzeczHCEOkc7t47+a7gWoRDP0GcwUaQZwYGwuwcpc680vLLSpy
BQFYGbipQtUAVqKYgwLsprQ3nL2sCovNg4lkHZbAKPak0mYuyTXm06gGmi2sjNv3gkgEMIFC5Wu2
R4GCRNhBN2D+iN+VOjm8fepFjktqFjJgcF7k8oKWO3U6C9ycOfug4aeDbfShPMFjzuGBNoY41Oap
N0XnrNdjbMmm93J4IYNdsUoMiKROsH4EbwamXo1MzNcqtrJsNDYVnkHpcosuxWXq8Mu9eF8fh/ZQ
vXXhDdPAaju3mv1zobBJPXQ2X9fDCKzmIhYcTgA+GBV49tRaWCMTePsQ7fgXdN+35MCD9MmrM9hC
JfE8Zuoploj5zgAmh9AuqeQnNGLloubZKYPLPSafSGaYrhUKXBDZ0rYmS2893+MLoV6c7PCm5GWc
pSeivuVS42DfKoAzAq85wBkRkoIVQE+vT69DGz634z1APIgGtYM+XtKMLNM1QxrZzVksp+EH4byj
cXBASWUIqd6G426L4xmFm7B0wHvWiK1lI+LAx9INI04gaw7mkxK+FqRKHCZLbNjJI3EGepSrgN0t
g+3b5boeElHTPUutWd/KH+YbtE9gdWcQRvdD6I76BRsOH96Ac9P+p0YyWeSrgbLC5GPw0vO+w8aH
mjqH3fB1meyRdMvpOoTBkoJNzCtOlvwjJSubn8GIF07PCL6S03SbmDOTlDMnsKmHKFA9pvHEpyKa
NgTrqX/83AIILYyv26yFRTFAorElc331p/eRLDaKBEKo1pGJkRD+6K+HLuRajBuHzouE0wt9ZaoH
GPzGQw/NuK6ZgMDotB3iKJyLbn/N6eWAi6LDUKNwcNypUqpT9HGZfFza3eMuH0fNn18uo70vbEs0
WtrcqgL8A4eoK3cWcnthVvaDRWlCEYPTtF6HM08iRgnfRN7C9CDwTkmDFW2mPfQKsioBfkQbxBUy
VTxeutzn+qvUXxcs5/hx6fL1Qx/m/QM3aFIeiy83JaMdPCNXPEuYUswY8h9wKrBUxf5WC4V3dGYx
FyoNTBTKN8B4iPOUYJQSdqeP4M8kfzVjq+PD6nBVg37n842p4+EbMef43EUYWHecLpcMdXG95ENm
h/YkH3GYfOy+OyDo7WM3HITYoDPmHhryzvCytwGUqrLcGU2zS3dft4tQl5nic8U7pyFmRFouP3gX
THDiJQSHI53CwfWR8Q2XMBi0/jiWYDskBUOTwqa0whYgu0RYj54aQYtoZAIzBnPr1e9wxnO1Punx
TMUpdpQYTLvt3p3akaIzzBxMLxGsgcJGzmSmtftu+YYvMaE+TJicnD5UQNmPcn0ahTX3Bjea9y/X
rgxv6K2//Of71lRGSJlMRADhG41WA9ay2lrr9dTdmlNXdKbnF8KKHmpitE6XVcBIX6uvz3ul9QzP
Bqz1Q91B1MidRQj5SINdwGDTny/YWxl4WKcxjDRAPlK9pexQW3LZLjMC404bouM9kUsBG1U8hHcP
U8AFMMfg3UmRLiKQmC+zqT6i3DoxKHvSzfJ9iDZQuYUAicg6aewy0K3J5rkiSQQUDmsonJqxT7SB
VAEuKaN0f0ZELwy73wd/B//h3iy3zYaHycBEe+2m1BeFJgKNnUughH8kTz2mLBP/4nMRwyQah+Rn
0y8OSCAD9hMuiRsJbQ9qFJXsE7zz1y+vw1aadaAXPmrO2WArxtFi+Yi1KJ2n6g6XxRJr9soCN+8X
rF3BpPqs8LDmk3S2fCq0W32LeXP34YPPSXmHcLkb/RX2g4L15b92vY1sJGW3M0NoOFGS9WM7DNBk
cNKJ94TS2ekQ1RhpfH9ywpZnzsRID7y4/Zdnx6TdngsaONTo6+SHVwwIqs1N8E1yz/65qs16jYmD
+DfBnDYyHhr21WHtTJxaew1sXF4ghE76aFNetqFf+1ApNzzoAWY3ZRHBzvgUMu3TAIesx73c1fZU
j/bp74vEMy0DG5+Q8iC5UaRZNGnreINtoVGeR28t423qoGKYcbY7qufaf89xQgSRZ9RAI0alh/6a
J5rfpmoY0cYlPKNuW8uAqA8Hjtgftpu2n27DAltfSlb5CClE6igMYzhHE658yq0zd993Deg/xb15
w98bOMIIZXFDtue2cHgvwvfmtfr+Ejg7mlCuMNM81iFGrXyikRdsaa1QpO94cQnriImqOXd7V1ol
nlUsSHxL+RJaYnG8Y9YLDto48kCcG1g6Y1PcMQFjxEOdgmQJUm11ZyNHasCQfEMaI271U7NcBh6e
KGhpBFUO5zeRw5CdmJ8HDhyT/H2+K3UAWtZYz+quNvWiPgjUjR/9983nbI3xk7aypS7dxlasGPRl
HfxJzvLaqf3sCqhvIRUHqWxuzFpNGIyK8VniC56sn27W64DgdECIV7iVkDrmkbXpTtSVM9XHHoex
N/TcY4LFGsgqGA/vpjbAhjkyWyq0+DkcJaygisFHu6J5XDRu/OszVWiYY5/77fePy/NSMMwRtTE1
Dbn3LpNOLdo35ugKNl78jZkDR3yn8fk3Z0yzHUZraUqN/PjlaFp9COyqTG5zJrKtJd8QETjjo0R+
z2MROMmai4LQOGf0V2GTrE3dpONnQRA6fm0/gf8ONUHR55spWNsqvpYOLUBLlePR4OLjLtlvIAXz
sw5ODS9umIeRiv4eCv2BrZjoUH8gSqxEgBwuYpc0Kqo+dQxCbfrdJZYXIhRU5sXNpTz/Tkii371A
B/eEmPx+JN62OatcxsaCO5ry+BRvRiO5S6mu2x28AnDVt5b8EJG+G+YWOYcZUAoz6NnOj/T3rTfx
XjdRkQuCJV++iTlpTC6hFMwJTR3G5Qc+UL+tS410FJRGtnxjeiFhQ6891xO/2mV2gRrRTYhlHTJX
pJFar/E0JHvALa5j6BYuIw0cXPzhvs0AP67VPb5kkYZhtYRnL17ChdnPnBmgNxRzirxOgx7zYteC
NxU6cdNs1sF0gody/eD5W+jPKdNOZjVOLhoiFfEbsjS0NaVZjSJ73O/FsSu8rDmAE0UJDrz0ly9V
fHmpmT9374ktZMc0NZ90ZU5NoqwlAVQS0XuffRmhQ5k6zFq79Si35qfKy/Wx7IQkLM5p/Wk1IlxX
KqRylSqcRth6TzDscDrclYNd8AZWt961++1Wo+8l7sxnf0wmbq84XQUx9vUwZuA48qrZsPjeEALt
OsH+smPI9vRzWFfcMp9Nld7HpT7yBMwH5oacml9KZrZot5hEEAA6OP8P41pd8VrizB3Xbz6BLTLK
BuqurEdg1pQ5VPzMiLhXhxtxOHrYyB8qT/y2lw1TF0gjCmCihYuMsp0DpHxwHbLHLrNfuhCMafkB
P8z0RxpkhulIf3pbkHC+30ybhsybxqCmxlzU018IqapC3f3Z8IHBoXcyJPfGfHmSSxfJaDxzXp6y
6E6ZOz1Ly9EqugqQ61/W+Bg89bmZHxIeyol6FMpI+OTur9XM6UEjlsza8MquriXZXoHT+nhlAswM
v5BRfeGkZnv5hEGrHTv7hokn/VnGhK5FzIpHN+dB2MKfLxYxNB/YcBBBSCdLzGIXlRA23nA66h3n
M5Z3XLqhwIfjFGGM+d62V5CWmqf8IJ7hXls9w2uW9nMdEpK2rqnlD5xZVTFwDAOnXgUQ+XmLgf85
FoxUOm1wIHSS/Xg5vNKHnu0q2FzXltJTf1ymNgSybsQJ9GH4GVnpITfxzdjW1ymBzT1kb8qWCtYH
HDzqgdkGltxK8ad4gLvkpVGdIDDqCaDlVz4h40At0koeCofdAPpcIbZJS1kZfLaPYxhBBQ3z8I6t
zOCNyGHLy2KLWY8NpEhOwu/qyyp2+8cmgSnAQHwqaNnu0etbYc+RDruWa2jxhsMVXGTOPj4WRQIV
DzQUXPyzK098qKj4IYPzxOOjfRR17EJ0ZevOtpNj6YtH4CNw7u9Gjf9wCFGO2Gls85EaLPgveSOO
ssQ0G1rKmoG0InChbsb2UNxgpebNTzPJPMb6d7NnNs7tXtodM8WZ9fill+P5tkgLgGKgMM62pQAf
hiNn8I2iFGQpg0luSgbeIJYzp4AmIG6T3dRmNdRWeiYxAIh5P71RXYLRMNCmj112bmmKP49t2JwI
eGWg/7qyjq3XDtVlBfgk6jXEz+KPdPRF9LVZYpkrcHpdRU80jpEDXrouESKnb6sWzaTQ2PJhdn1h
854Z30zP3GxXmtUKlRIAnDDEK3DIlcz4P4f0xtrhjFlVVyqre+JN9/2JOpXVnFFrcXD1YX64VpRQ
POP6CiV2yzN9WpnDqn8SD2MXNwEBCEi6Gavf43J0XrYPrQQijHRpNTlmDMCslhSiReqPnddN0NIN
hyXQpxw+mjU1PwtkduxUXPWnpDq7b4YEEN3Fc15qMgXYuSaIQGY4zkf6ZV5YYVs+g/ZnjE6pN9lP
jy96CUs5NVf0efgzMTgWHZILIAnvMMNt9emXs+/ajtU6NyW0x3FpNJ9tiZhfb7qlvH5GDjDMe5gX
3dqURE1YKWJkY05Tt1oGiYcUVxwdgPc4I2ZbJaXnim3OLhYnGRGskdNE47LaAtgbbH1on8HkkOuI
a1pbnBzoEr4iYIvRSTZnWu7CLERLD/DTcWEeUT8cRmHwYggUA1KaYmoJcM0El5ONozEGDw4QJ+4C
ZdkORiV29thKIwLTtIHMhtm6ogX3iSO1ZsYYcEqD6qcsVGi7pItJZ46+VoPkUi7ZNMVSsT/eYx0E
dkZRA57/13wHQsfkMBLUrF1E4MIfbcQo+S5VA4mEXpitx+UGFkEgFM6HuIFCoNmANM9Nvg6YYMYh
ZKaM+4+PTUNoK+Q56cwJTUQLvKEBbAe4zLRUdpRDwWtYiqku+PE60UA4uoDnmLDkgLN90AcqsPI3
cgruKk7CifN0i59Y+xIgw0opOduDwzcARki01z2QLdwXkwb41g5gn6Ipav3ZwGf/I7KhpwgGBlMM
ibqZObWC9YTe8dfIhwBEhDc7NamGv+vCa6FzxPDDZg+YcdKyalftathYoNAJjSXn8YTvYKQbWRud
H68DkwFI9Q+n/RoYs9ilnd7eFDqRXSTbYBFsId5Cgeb6lIC1tJRF69ShsuOofmzixCQTdIm2jRov
6q1vsiv2xT6vya0QGAgtFErEp8ll2t4hEc8++j1LdWnm0MF8ss145o+rk4wo5rHsG7UEzkE4CIt9
YlQOuG0PkA8777HZl8ByXEoVvrYDP2l8jA9cBsk+BrkxU9kaKLHcrpgfCWhbSSAmxqBuDOWdmZ30
4FInabyZG2OsEb5TPMZYthnMkyEQSkYX/o6fdpIAhPAFRPploaIxUzJTFBM7ZuNiP8j6SBZZRmxA
/EDHy52ZUQS8izgxPni0aorE3vpOUWtjvUfiIGunqXmwnRGzDN5MVifNdTxvVxOBQi+gn58Bxsov
vsWYlKRJKFAlFjMjID1HELadTKsImChktTkPoN7EuSbyq4DCU4BXKuE3DqcVkb+A/6O+ArlMHodZ
lm+l6rk8YdWSSGOzKqDzgt1+R5JeACV3n0Xc0rmBKEYd2b8xvcp4Ys4ziVlX1S8GH/PvFDTvG9Ur
zGZe2Ho1SWtJNSGK0W7EwdNXojsC8u5xV51NL/2EiM+X80zdSTyypYIruO76Vdznx4+SkdYDI2I8
0HImsCb8B1ym6XvfBTBICR2a5jwUtnwMjUZ2nuJ1Lkw0UTq3eEk+odwlTzo4wQuEapu/nFk136dF
vpnlUxMzJztiH78e9FqTgYguqYOxXdfCSIzqxRhHpoyGdgxvjnKsjbngAGh40vnMG9549H8IO7Ml
R5Ft234RZvTNq+hRA+oj4kUWLRKNECAh4OvvoF523jxpmQ+nrHadzAg1jvvyteYcs2OscLrgIvhJ
5dSTDYH7iAyMKBbHq5MhcT7n5NicU5+Hn3A5zPGsWzV4Xjf5U3htxtu86srU7YjbyLrcydRlfWJS
MDTlXi95a0Jy5R2c6BMxTiqdiZQm9NyF+NKtcfMQHpHwJNZuPwVy9B2zm2o90WlvOqUETsg6au9x
rVV5cOlpCdyo1iUTXeaZt1AEupykPAmdcP46d2hkmycwOQ76Cx9kMwaFfFuPo7k7E5dJ63b6z1ej
ce7WMet58p/vlxIEvOnkZ9kzsyqRSt1tLoSKVYXXqeLqbtJtUD9v3FFOCgYAcy1XKGTvyP8IZCoH
B4hQNBqTgU39KgUUis08KVuk+rKf0loCJDQjOKwaFPdmMbDv2n1Ko7F95sup7r4LeOQ6wy4ptk78
cQuu6axnE9MP1zRza0FzMvzxet1FAuzZ/K5su2uDcUkqd8JQR2ZrLQSdrmJxmol0m5J++g6Qsyi0
sLV8XbMbtKLqPphyt/f19MzcCmxWJqrszgisJ5WolKPL05mDmPerbVZL7b7XxMrvlN11fZerUL6k
9pm5mNZgfh7eba1hxFRu9X475pgAmBSiDJKHUDuPtrCWcssvNYjyMtXyVYjPRvUNBMNTQWKVAhpK
QYUZ1s86HDmPdETPdjpaBQOFenhRZN8YT45U0+JMAYwYXVKqoTFJ5VngFSPTikPizoNkneqtnj7W
LLxV3yJALEizT+vocuecMZKqubs3uodoRkryLk4ifTZljiOgbKhDhMw1eCBE1b6nu/7WJoL+RB/3
FE+zMed0GD+tCqGyAbBTIl8oyHECYstBEta6o7UYkFXfIFnAgBbZ7awrPWgpfZ9obWQyrCwJ8jWF
69PWx1Nw0cW5imirHC8RmZGl2ruVQD2g7PVJrizje+XcNdhXOG2viBU19FqF6mh18fK89F6jZ+8m
Xesm+2lMfZXWQaeTPiN8y5iIaEoGiOjnP/O10x6Z16pO34VO9aGEP8+z95w5IrliH+vJ64l9toGY
5Rhf5kZfPXnKGAjD3bg7dwmz5Xy6zQsL6U5s2IFRqbUjJeE0TNRh71k5cyK0vp6YymYGSAzbHAiL
7zp3zFa1vLe6sD3WF7w4SzoyuWDrwlxCcbBGGs+AYhb96B+t7ILEFbGGM64sniHSfvh81YmGhlcQ
+tt5JtQixpcaXw4XqDRSEk3yJl0EnR97bimzwxcDsBuEhA/Z9KzeP39jOchnayi/Twzd/N+utJwn
I+1veW1JswIUOvqHbwGfqpDwFSy4d0hrbf26N16nTCnS0xDFb3o+lB3eCffndNnxYcBk4ec7SpIX
y1ZyzU31gSwbmA+RU9fwIN5cUyXVw+PFy4g4MQfNUXfcIEhhEAQ/PwQVYz03dRjON+su/W/MubyZ
LoMPZpqMMmm97h9E8LFJMjbZCuPL9Cn4iDO72wwn+c81eRw4jxDOKIfq9Ub7p0hpY5IhZ6fTuD8l
GAkNbeYcJrf0ec+L6GGgTK+I7LcnLhE+qmo+rDXcd4N7+lEP5TsWUH2POZaJ0HBEauiaSxoyJvw0
Go4/71HK8ncf8cWJJIRF5quPw2hwZGItZv6REWCe4LDpMQHx3RX7J58MbUgETrRKTXZEmgQ2kxHm
1OKsWTa83CttIBcxTO7Ix73ErIFePuW2Z34wj0VZNFeP14jhkBr0e4VSnLso4TEr4UauqW0yf3c5
6Gf376iiLTBl1PV4QXBtvRSbOul92jCmS6N0p2P5iXKS1yA5oSFh1Iem6+Df3Sqk5Jjr8w49G6mM
pstkBV5kau34jJTQRH2Dd10ILazGj+CC5+D+XVKh0H+b6eBCZlfGXJdgEseK9s6ay0BYZZurAbtm
v7M8bgX1Gtwl8wxjtaNXRU8IVxVpUUvumOJeQ1ns8GezT43L2jjdRrkr7B97Wr5cD+cp8zARRRd2
wbde9XC2LwFo8R2ryIicsfOmVbxmdohWPp3NH8EZtwSK1a6gxzlQuNT2yWfnCsAOAkATOuhVXPqm
GThAMOKl5nLA8tvRwb29iXhYzQVpghk9aDfChxXsLzC6XGqFLYlTrLLtJX6ggjoYpDHiYsB4QsnJ
SYx/oovrDcEnqy7RgqkvgQZlsmsYAe+MuLSpc8Kv5/6qLGTaYhAWLrNiJ7vLfEN6pn3aZHYzTQa8
Ll4i2abDPbtGjDO900q5zdYiYjzKo9m4ZvDRAUecDU6/38uExtmvJQIEnSBKv1/108JyWhZbDGtO
dOSX6hUVX/kV3ZYVIwoa6MC9EAa7wrJ4R07iDAzuf2x3tZZnP8iRJXvD/2ejMUBldv8k88plXMsV
P8rpSvdJus3QL77yw6/EFpnzxu+X4/ePPkdsdJlZ35mLVEMBmckA/b/ZP4EDcc4Hxy4ubsz9HUOq
97TLdw4peS2E9IkcbHz+nq7t49gG88sDEoi6scILjU7LgTaymKYAmLMO3WfFlYi4rtMSyblJbnxL
T6DCgLLWkVKfg4py/2BEEY/hu/JT85/m1+iKe9zakbaBJgb7ymvRhZzjaLzTH33JeECbkXDHr9Cj
D0RCowMSLvY4uC8YdW0hPvljWK45kPGiMOFg8jJbMpF/EjC1xRGPGJgHdkPH+6VZGDM4Bqj+zoz6
Of1khfO+3CHD/aGwfnxJyzau4iyaGtS+vlEhvel7K6iOPxwZ6gaB0UZKMd+aG+vVYGdgJsyM/gNi
sYAk97P8Ebb6jWHtzSOiVLwyUj4Il0+DRu4s+9ZNzpfQVIKifbNCrIPP1zPbHn+Sqr9Jw6F64Wvs
1hSFNXw/IgLZCfiIuccjpZeXp1UmzG5plAnhuE8PLPpm0uZ1xI5epqg0Zdpc7KJw+zQeJg+Xf8H5
8UQyfZvh/+PF3hFq4DrAUbPifElS+7EQd8/5NbQ85fPxocQWgyhmTTmhfITXxIzLwelQKebIPTSb
wCe0IDdG+xqiVeWAwvJNSjpiocunr+mrTl/J1vSSmrVtElzInvVa3u1TuadWdukh6KWtuKm4qeMz
I8WTrX/wRhFbEMgpc8Hcd9bC5Dpezraa9ML7Agwtj4xdhHl+c9Bt4zFmc1qjDQEhSGfE411r32i6
ca/5VpGMyMVhHdCBkROrPNr3d657/MEHZ0W+1Nq4trwc5QB1fB+i3LRyJu/Gu8jAnZCw9jBs8C7K
SyNmpT/RnhQYMJnX7FuSjpiaT597ppFBFRuL27KFf4vbx77y5XlK6uqcBAPXEBxdQ8A9fgoy+jmt
dMpiBp6hAKTls0oX2qF7e8775OoCo9Te+x/1fqxM5GX8eVTgLDnibzk5ikRli01DedIawBRzxQ/j
QcwdxYmkOldhdk7tGuCRe9McviHdWg8YVfjMzW7lOk95Vj9mleiIH/xjmsXcvBFz5BalaZLenEkG
/UDh+/iAIYOVgiC+bxZa9SHFLJXp5Mh85euK/fNdCIuXhh/H/vGffN38r0+xFUJxrdJ+4JZDQCzb
YLs9M+DbSvK8WTds0BdsyXTm41pcKBdalMrexD3PTQ4f0fBTqHRUCJy8LsfBr5nabeUU3Um9OBuJ
lEbPnaovKZNE+xmj7JU9ylleZLesPhh/U3chJRLmFZ1z6jvl4+qisYfIcv42EI8MfuVM9vKibtAN
0Lp5MJVGgnw409uG6ww+5D6vvbt2hO47yaK0Emhggt3xrUSA90CgcDTZ7T10Rjfu5lxU7fJGl411
1jyo0mk3EAhcRAjZw9wTMv+RPLmCLQhTxF/FQc8BzleIEB+8sE6kpNaXdgVQXL1Og9SJKUhjlo5O
OoeQ1CUtjcK3UuA1jQgEj5Y0l5Z8Gwq6M9JzKS8QlVDTm8GZGmM31UXqVHWQBYa95MaCvDsM1iQu
h8xtA7aN4gzuSTMWPZ21EcJCycRFmq6rh8zQwoxJTFHLrw/lRxwW5e2+RIHZGTxWA89Lf2peR1k6
NINhuNntfSy8iovDMi3AjAOyo+s06ym4Mrd4E+W9Lr9fB3armDOCMRnqA9ts5qg1hPN3fUEhmH7/
HcalTJy1vwEcfiODDBY9Frmv7xtUAJ70iW+IFhnjDNqJmemhL7iovJvZeWXZOcgZAX7U48ilFJAJ
HkkDRM/loySAC8tO85JjkJgeVR6F+4zn/R+vVf7Da1VE2YKcZqiGLP7GjIM2D/e8F7u9EGRbbdN7
fXw5nsmXRhpPMKM1WR4qXwfmWC2QfgHfdEY0UYybiP9TA8rlCI3XXHr9++uS/sQv+fV1/fYZXtTb
ySzatE1U0e9Pe6l6s25cmR4/vYLEA705eUAmg7KxNf/xkcgTme/3r+/XX/0bOmXI9ax+pma3H+PL
CtxEUC4FRNs3+uvaBn//Sl9oS4maRnLFFYIEbn7x/V/vX5ne4F9ehfYbP1BvFO1kVN19M3pAbBzz
vabaBZgBvITinUvW2fnQI6AE1aEHZIXwBukvNtrWpTPL9HsasDPaIAOX9geDl45cb90+jRgdJ6bv
1R73l7j5pBnNJEp1q0OJhOZwX1jz/sOYjx93wb68PXy0Ixl2vqsnYlIhR4CHekPhPQYwP7lBJGVQ
bLUF/tGPbNecwN6o3Fw4EZL0i7vF6jESkseB7+aLepe56PiWml97g4f10sHS8vDEl/Pm8sV9CGU6
+knKsbhOQD6FMmVNzJpne7lRYsGBQuj52r2pzL0mWRVnyjSer7XwXBDAMh03KBg06pa/L0XlH+tB
+w1ip5nGOVcuDzRXtLyN+e0UoziqXJgcyuLEsI+04g9l3GTZ68DEnG4g76VYM63c5DtpeZLd+yaH
Y+FIywF3SX9oxa/z4/PBCJg/c/kXmPFPm88vq1f77YHOu6fc531z34gDqbd2JrLHBlIVyNl8vAbW
u4U1oNgMyvt1nXFcG/94eiT5D3RtogtkQKiiZkkaQEZW9i8YylMjVfBxgUm3gM9o5MPHNeLbS7Go
KHuLmbHV4g7B3jlE3wKxdvSW7P4xZfQTs7lnBQrd389sh4dBi/NVu4Ix4LydllPG+9lP31lnu/q9
cvW5FNcAOXR+grC97av5lqp/KeygMsdT7jXKjDHGV7oUtsjQobKpPsiGl4n5XCzKreC188x2rK9h
071IDoFuWwWlihCn225PpBFUWyOuuS3AErt41itA44X0MQmj1I3gBcPG2qrry3Hwnwi6JkD2Dc/4
54g6x1qnX8Ps5cyCr+enN2Sci55fi0SONrVHDbqatDj5O775ubKoNie/cmkxRAMzpuGoztttPU83
ErtP/k5w2fKx7BC+4MU2wgnm18do5ZcFHmPO53cGO54WI+080FSfvZzWZ+qEbApRT9Q1TsKoW+RA
lbP/biGPJfOXafoUISNwsN4iOUXgBPQwXQlIzMopIxPs4jlJeWUyExiDK5uT+ZdVFxPbvByWD1+P
AMRGt8VlhaV9TgATJGwEKTHkpLmOHgcy8KpcSQFZ7V4xm037j98c+zUtVdzakINfcneSH6ygdoQ3
GG5jKKyaI5r14BbCz1og70AbGJXc27S4fzlF560SGBtlc1kWC/VNX99Da6UEKIvmtSPNtWPh5Zts
q79iPZ7FGu5uZqw2noMA0YL5Wn/nUYqw5pUbGO3afc11YS1iHFACgIqO+jq47RzMBd+kiwselncJ
ptFwBCiDLLOVuLktrE0ftEzUsmlqvEcT+KJHGB8wpoBDs82wWoFCWF6P3aJc1n66N4CSyCH2LDoH
5dLcnRZwjKSVHJ4WYJFX8ITeTwFTd5RSrAi/dFUyO6Q1FcM0ueO9riofvl8wgo5WneKAoWGTfU8q
4wRLor9XQzI5gLWZC2tlsMVi8WbsJgHcIch7Djw/wkrB+2EZgI+b5u/wZ/E4QWkJzBDNWXgPBgzf
XPfIq2cMArih/DZwBar+08d/BMCnjE6s7am1dwLcMazP4TnEVJMA9OEDTgNlkWP1mYzbAstnilud
4HCX8DQtLOTEcmSgvuwcB+nD+raoeEvSLmPF3RacWN5lLSAUGP0b4a86rKCKMbsGR5GXt5lYelhu
ITiqKFiEjbEp97nPmg2aDzV8eLnffNwDYdPPuyCL0zfAHL4R3LbS/LblwuGBGIgaZ3RMp58xWq2m
L5545nmxLbwsrnwGj/NbUL8Ib6jOVjqspDO07dY7OwcEyDXQdxpMruf0jhTEI4sEv9ersuFmw5co
Rec5TS/vgUeV/+LLdJWwvAViOMTakut2iGvNqQLdJdGCs7dxb4EcAgiEwwdXqsUiLr4VPnNI9+TR
ROef1WKyYdXzAvqeipxN8i6OhhqPyJc5f3/w8FNEvf26p/WxM3wAhQkAx9bj5oBgfE3pz4MNTSLI
92fvOv8E57A1Vs/kujKw7T1pD6rhCBQQC1Q4ccKlrW4XC5roS8SuiRhYIe1XgAy42J1H8GU42EFo
nzIkEZJsjVMTxOQQ84kBua+WJx50NTSTPERkABfxNpcTw0erAHsmjSEgApoEib8tIuVVjeqVEas+
AB6/TJ4ejKQ5pa70yuFXed0SHRNLPN2bX83Pec3JiQqFg2tLm5p2T42Jgn+hZ0IBjb5li9/sO/cW
upMzAbcZFpff5+uM3URM8sXoM915M8GP54n+osKnzN7or8xZS+v7Un+5u2N0igXQlibgHspqkACI
6RBbVAseJ4ThOp6Y9Hg5tkflVfuSV9k3dEh4j70LOjMgwh1ChrLiHvUpvHWHh8f6i1oE0TtjWe3E
T75KRt9ifOIM6SO2tx0tnMsuC66r5l1YIyn0zdXpnc//S6FqiDXs8v2LtZigiTO3/RT58K3gsajR
U7ujw/jU0WPAnHef6Eg6yg0yhMcREqKTLRU/OxZceSGAbO+2Csd2TEim5y9oy+6Al9k9ih4Rxwkt
i1UeC5FJaHyB6+ASGnj5Ff96oMbyiPH0jbWQvAOlDU/besHg5w0W1MqI4FEAeJNxQZNcD+px+roq
rzlorv5VhSw8SEMOmhtfWwqYOjMClHFk+EoM9x5vBaCh6BLzyfK5Zevr/jZXEz3RNua2RJI/wKIa
FroXCUnuEXTDZT4/Sl909+NxrbxJkQ8j7li4rI1Q3vVRFap8G7l35793EftFZID0oCeI9MxJl2yq
yP5F2L6cSM5Unp889JLhsH6iZa5465p9WRQHetFQQOqw5ljjBo47JMmiPhK3bLifSHeX19UlkXzI
pusnjzFmn969OBINT65v8WUH/9TWXjkTjmKAZQYH3SUs5sLq+nFZXPfVEVrLUnh7LhgK1Uft9RQM
sXC4/WgkZPCu2dVSXGjnjeWTlBF1frG2IGze9tmSHxfclhc2ie7IOv4o8IM9PJm94rSh5bfVCZEY
Yo7ARIYTlsfDh8C/kZ3wrSaiMhs3Fvq2NhaPwis9Omsiha56Fy9SoiS0QLRX5DvyiomGusl/tLj+
ELD8/b1QVv94l/xf4Sf/RnRXu5FEl3qcriyI2HZXp17ejsbkEg/wf7+3e4T7KCYElI7H+xEf1CkQ
PV1BHW3Rkn34rJfteHfo8q6k187w8TqbOCmYxNQ82ERYTXSt5dn/+8v+801LUUyymhRLVsXf2Nny
86lK+gWQJyZNjAoLEf1+6hpUG0z+AZki+fSx4642n8i8HXgCc07zxRDjewvaUD0CvTiSx7uzkvZ4
af5RT8viH68f/3t58m8Fvd6UrTyW9/sGvzBKcmwBzQPj3uS4wC+0QZqNUWPyFfOakQ8SMbxRD/dt
8YpKjhnwLVLQ4CISQogv78/OaVfZ2d3GM+sDnt7XoosPljS2zP5PRE8j9ajMOofoSAgR0DSoGMKW
gxo5Kwfp6KMAX90QKfzQMTqzivGRrGh1PyxsBo5wvLw1W4zHt9cSwhW+xHRZrhG91y5DevW72o+h
dAZS+HxTyURmlMAc5BU7XL4fvhEm+/0RcfD83NqVDl+ASm0cnEb0h9z7Jl9PQ9PpKm8Vsez9mhG/
sOY1umaMGitk0D/TX1EZARSZa1EWaD+31Ov85lvmmrw2mPIjuDn7XbcYkJnkLhoSbkUz3HIf4o4B
0JU9q1/yxHNjooGWCEmVsOTAP543XJVr/F59DO/lh+7V0z1tkJLzBufQxtXVffLUx5VIb8oiIxTx
4Yz2OMNIHHxGT5aMhkYMHBrnKd08SjnUgZmD++/RHGVshP/oHqh/vASSKaSqqknGgv7bmrmnSl0I
4+Oxh2y5akYPoSLKB5qk1125ofCdw8l27gRY9yF8c28MgH/bBcJ8DpLTXJ5zisEb4tj1R+jWAyNU
GlP8gKjfN1G7YxyfFvaP8o+1LonTDvF/mh7/e93mbykNRiGJbSnR9IBvivkNvA5ivbMNW0Vxhp86
un5ZcblBnP5CXuRGdfNIwhkuHxCubUymkyF/UvYP2DtY7U/GFN/FcaDKxilVFm76nXm7HtfJVgXq
cUSCh6xVYagOb2LPsOIdKmb0XLHuOvRJTskJgmKr9C6K85yPCaZMsBaUfdXr/ZsRfrMUdwJ+ljOp
5QhKZkN4fzuJ0/eMLSLd4v5Rjy3/QEMMLI6nDwEnffsWXoX88fc9TJX+/MmpyDwIRzU0+bd+Wdmm
j0q5Qdq/e9QUHqUzNcItpHReMXlbDADMnJfeI59ogeQHz+l0u+JquNRWJQ6tznPEjY5LV+P6MkSG
R08IKxJA9e3IRogsEXS46KtL8c3cQ2cy16c9Yx3OUmuFB5m5pbJVl9IWjx0kwta/LbiTrSvua3WQ
r3pHo8RHMxih0ACCD2oEccTcWp+RVHf8iPv8kuhes2qp61JKaPX1htqyjGnlr3oWY7fAOyM7UFYW
XN787HA7UHJEE0X5GQ6s3ZKJqcnLLmE/yAxKU4TA1/g+TyPKDiqbYmVFdYjQdlMuiEryrEikqKvw
WtSr82uJi+7OJHXitPfrFOcoJH5cPmYy8HvF5JkA3VuAC0E4j4pqjQc5zEPVqx0zTuPThqVlE+ee
nGCG6MljWWzHD2Dyks2dZW6sEETYelB6jznFe6hzDZNflfVzofnnlbAcAkotJGILORZfCKRLHi8p
VV0eltgQIUD5HPKhGXTLbK0lpBZskAIBXYeauUCSOUQB9NlVBhTgwpiw8JlTEAukgnorAIhfDtST
EaiiYY1hC1qkvLm/3HEWGWGzX6y4rIEHUbFTk5y0vCwMH42P/4DXRB7WknuQLa9QrCSTj+kaj0eN
uWsGQwmAV0Ly0ke2FOZTlwc2HyJUiIGnqHYZvIBEsRKDQlCm6GWGy7KnVBJ21Qe1POBZkDPdsSE/
AO5orK35JKnIGDrxd3GtROqS8Wx8p2WEmBHEAEMIAEIrK+zt6RYz8LFMDvGSR9TAlJR5E509aR3m
1khdZ5rrky4+xWDxoT/n+ursZ3tmnFpC1hjE9+ccenkDm13Z/eMx/GMFZGiSqMqyJpvGb/tXWSlX
4Xyh89/ihEzxnSP91ie13H75GBAmwAsmgWPEcGaSXLC9QqmhQ3H+bB+B0XGW/kigkZnHq1/3A4Qd
9eX8lvHlM7Wizk0/kX8oX/iFW3BAEWNMJME66Rf/ChMx/tR7ViXLMCSTvGVd+q3jqetmK/cP5b5B
J40ZoYnvsf4NsrJeVbgpGNeBKVvqd+9+wZ/tCi+VOR+4ob5csKfsshf5Xf+BRJVB8iGvQgEaad/r
mHECMQs7+QDIq908cZVobpY8N090PzdMezyKMwlei35eYlm5XkFs2UznbwmuGVS9xa7wFFzOzxh1
bWPOIFpZJzt/uqk2jVcE1AT06M3JnoBTnLbKh/maMYIFgQCcGk0QxP2be+WiPrgW/FEaP9zaEHMK
UfEthfqFkXSQ7VkqXI1JsUsYg0RpAqXyim6JqVoFdoArI471/TRCs4AG0Kam0Qe9zqsZywGGdKV3
+WVCrMBcwJYzl9wrjvPzusHaC5qo2pmBMjEOYXi0eLZdZmTcg7lnvt0gbl22eeahFwES9GAnbHzr
0D9dRrIGDhBs4LmtjJGFgcNgJLKQ61hpVsTGV8y2L9tMjNqtRVM1KEF6/uto/lNBQVqjRj/XFDVJ
/a20l563vuDQaRIRlJBo34cppOnvDw95WX84/X/5Jb8/PZdUNsdTVzw2U66eDqHARN1xoEMTlBGg
7QE7Mrt1XL918dUMHm/NLhaOpv/c1PvuNl0xHEFykd4S0JIip3gcUDJ3O3AoYMXeDSCgXgcpFjtv
RVduQs9YDMYH+7ygAQQphjiZgjPOIo3m82E4FHBUIbsS0a0nbh4uAjSEEC9SyJ7KoOWzSRi2zLIt
R2GCPWWNtsPDnDNZbAseF3pOzyVugs+K/gjGYYal4DeaMNdYq4iI0GytMBxHsCtRn2OVtz9Yt8jK
z0xXmskGIhMei0lmM2135L8FTweTx0HffnaQ/TSqFgRe2bwNz7yFCEU6TROShgA6wf5YomL6T4Md
t4tLiK3JUwYXBHT6ZTCZ6FwB4yCrGZV+w7nYUb4COw/quGX0guGRcg8pxJVBqvGJhjS4HJ+uuGbf
/DLQFU1gMRTMAzBpdGkprLJ+agTlicnFVDqkLyM30Ek3OBxLVBSzM1qy5v3ZOJ9P552lTknVvfO3
/SnR5F309g80QFlg+UNY0+1A2Ub+7etBX9Nf/scdVftTnfTrGpt28F+GE3mnDw+pLR+b867lCOBZ
xRDdVRz89+N4bL+xKg7mhErhrtqSCHKDzDqlJM9OcZUvgvuBuPUZVLYHhudnkB9RXElN2H0aO2Rf
6CceU61si+tJcKBjsxk+dGjcdfD3Z0Wa7qS/F8okmHJpJaGPou+3gyYfa9NoJa1J7mxPHQrn9KG4
kvn2MOgZP1pPu2TeWQWOwtet5t6zfFO0btkAms5oSGrCa0nRO5h4dY3131/aH5KoZJWsb4L4ZEWT
rd+uHpJp9aahnbT5Eww6PG8gqFY5v4FBksfv6l9nlf7HPeOXX/db2sR4qpUys06nXeMtl/edMHuD
DbfDg+S0K5g5BwVnUbnuQcHS64MkAE4bP9yJTp7uwGWL7JvvRBGmAGcPK2lG9Mwwk5Z0dV552Hiq
NFrHjh38OF8P+0ABdnj849LzX2X+f75KMmh1Q7MMRTd+GzePivw4n0zhtIOzLNpvXYh/5YQnJU5n
vr/AmGSscy5uaDRosBXv2mX1Mhc8Jfz71/bHBfXLq/jtc5QvuAKemqnNdcbAj4vTq/B36CzQp1T1
7wminf0jj4MV8adF/L/faf7+LI6P/lqWxTMhlI1wgSiDjyTfSsb7a6tXYtWAi9NJOBmeqOuy9/aq
hFYve5Zq7fvmsja7zBf7vWpgzBirULrXcDTfakg8pYS+TdlYreBYKbwRDQ2NVex77Xx26hZeQgVA
qmNeZhKcKifqgLgTvsuzLuyufNM6XGaXOyKHDCHamVaixSbXW/DSZDVskbk+y2qZYu1KIdw+Lajv
DwEiXo+YuH0kucx8otJIGDSXl6Y5pHLy0E+upBtehlOV62bFpIRn04QJ0KhFVHE1lwiAOOnj7Jqi
6bwqvnkr1zy0lfxjiYA2e3bLCiMXLyg1ry+FGj3TZLib9r3E5JETQVW1i/byjijirjOby+hSnhGT
nO8kYWeMyldXYrKvJ8KjaKkXdxOMdeuqZ8u5WNyuxqgVdiOO0zMjbkHJ3XYy//Hvp4fiYCpoBmWW
1QcyHL2mdJ8dDl3ceAqKnu4tMyBKZQwslI0BLEWQ1nK6r5/qgppEvtaEb6LeAoeQ1bdV/+DUMC7/
2NP/64D9nydIV1XF0lRNVKypg/bLnn4RM6M0cp6gOz7CGUFA0MswMlxWy6U35YBu/NwWLaDVvb1w
x5+cM+7vD4/0x+u3LhEyrKuyKBKh/f+/hLw+30Zp4CXghIU2IpOxghQRkheJHafBZmrNYJRxG101
59ph8i8Sa+ZhnmZTUo5nsC7VHhMVFBcGk554GMEhUNquEJQzKwd8LrqwAWfh7Ig9zLHeLmELoEgj
68k+potixtvr7WPiz0JPuaFhbFaR4m7Ps5/1j7lZB27iq/j+1NnqXQ/Iw3OLxsYJ2q1Qb05i8soR
Ig0h+P48C4J/HAjSny5Fv3w2+rT1/PL1WA1OojafsgmpwFQG1lNfkMnvQbHvq/Sf8h0+7z/sK7/8
QuO3YvVppubjWsjEUELKOYN9gFnTmsDRGHhKqVsx7tpTgUeEb4UENViRsRsZ7L2CnaNT93mf+Fg2
35K+hhsxySuVkC9OR+CYH97KPU+cX6CqI2hvmcvrFprKTz5/gP6VfUElDqLEmMrdlDEpfuFvTNIA
1dmU8vCufVHuTXowbqOthgBkU/20hkNDJaXTLSzur3AjUNADu8Yz/HG3u0O3RKyHtaiHRD/dRJDL
TckOc+TMxc5iPH7gB0+glkkiUK37D55n97lFeY6sj5awN8CSy5dlZKB1R0VZzKtyJbwI8RgLsTaF
FUJ/8JjIvUnIUdCH47mGl2GLe1z90t1tyfa4uGfNJrsTPztvRORsxc+75kZreCDECRu6+k9mU3h8
+Qiom7P9wTrPIF9AOVX4ZEFqlw6YnAwsKo8HTAxqD5tbpAlig6mcYjcg/rkAc6tnE4XwRG1L6/Wz
RxEiY7gNBTLRrUWNsCAoyriihSCt8HPBDtYA23mPMVKgDtiXdbN94oiVKW/H9WC5mH5b8hGwsyOI
pDk1fKf4MtkZFVRE/MKRKBvf1JzxmVz6UPjgf121YBwXDwSiIsgE9dNihMekxrLbBcZhF9E92Ebz
tpJdMiSI5PDOqNbV/EtEZC8WSaGHEx8iv+B+b2KRO+0HsYlADLKc+AcEqjEvDnoCoTeY4MV9RmIC
WsCbg1W2yp2pd07FjbQq532lhUsmToNYCnLEf255kannQXhvsCt9ZGpQNP7NgqHkwlRBeWXdXBgd
GeNfXOU2oW9b6fhmCK93ACJAQrgc6TuFRMPxh5g0iHAyeA/MEcgUqwPIlHZ9Rdj3ApC7e7k5aNof
m04HAvEoDvp5q9rotzva4eYSb3w7EmUI8QU2EYXTNxL6PZ73B0HpIvbEjwqlD6yI+g3R2oeYhvfM
uzWRmXrpvKD5xk8q4gxBLZbaTAshd4CkgRoiYvFRZxJzROytxC2gkcX0m7satZGWXPOdAHPzBB5s
JfdRGl01slQT/M35UhknqzeN3clyjQNvhxW5Nhf4J0NNjSs04C0pHP0ULSQgALe8O5pyWn40GgGY
wmvkjGCiz+GOP/bkaDxmpGZMtG1boZs/xaTY0urJmYq1CIDsx20+xMXhhk6EXZhb4uBKZ1ve4i0Z
IIAl1oj/JGUqQzsBX41k32klIMTFZyy548k+4xJhuk1y4HcpzKSzJ+Mo+C+rosOstu7f0edtJ9tE
fcSYYh7rLz31P5UFLkRGK+XaRMVLiqSNc7DvD8bsAAOmRbne2oQqcG00Z+L7zcM03FoNXkbXsl5v
7bYd/O75I+aglfAaFSvuOgB9EPiCxYMEFf0/0s6syU2sy6K/iAhAjK8Sk2Y0Dy9EKlMpBAIxiEm/
vhfV0f1VZbnth34pO1x2Skhw7z3n7L12rC36njjupHMvmcFKDrEP1faFz4B7CpIzHl3oL9UuW8bn
bAPtD6PrgPdBG4NJ3s4g5XJxd1VbtQeuT51rtU4zof1M5AfDbSxmvYNk8BmvCx9MCy7f2OVboRuC
ghhsC3KG/vPm0E797AqotoflFYP2ziBJ0AsR0IF8QCOjLUC4qKwAnmwy8E3nrbA1h9mDKAaFfpGF
FC+ShvfsElltOKPp//Jj08ZXjoGBpotJblXHcpdmx7iYya13fuYOZhy5O5XaSYaCQ+hCTF5Azb1m
azAx5uYwhF2erwfggSygXchRB4ueioJT5lyuQtBiu/vDVsBGvydPpOz3ydtrXOXjoU9QrYhT7tgC
TgfqFNUtEFQbDjyI6KPuIwnwiLNKoQ50unaRzzJbPnZkkhRXEh0vhkqc/X1gR50lO7cEIwIwjcaJ
VmSK3RTPbLcn00rPVMvLeDl5N2u93DPSGEw4O0fZ5dF6C+OQujcD5O1IYwY7jM7MUkOaqOLh0YGc
lLHDa4w7mAtucVi7O+5MoJltSsrP6C3Yhuiro0+V0ReE1+XjTR+eZxtzZ95zvajjRVrHKS2veCTQ
QVmXTj7TbR5pngvvdtahItBaKawU+yotek7e7DTdKH8OD8qxxCaEvklB3jxBlS48xje/uq/z8EMP
bK0YF9pUx84LMKKdvLnJTMlJ7s4L49Ic30BdW6EyedfrwElk6AbqBHFw+6HjYuixfXk4nHTiEH06
1850RuY2uR0S5uOITfGa4XtlLDNMtrkjYVIw6I2AJFrmTPpgbVqvC5TlpGFLZd3j3KR8umwcBKam
PeoYJMrwEy4QIJU9c4BpjpWutyIan4Ai6ffdtypaVRz+NfhfIGwjoshokPo9tQ3yT0Bf5z48h77Y
YFKS5wkXf2rdjxijdjrcFVce6RAzVAZ8KkPtSjDEMKgX6GLoG2ZXIJbI+Dm6+Qw06e0kp+dYA3D4
V1doWeBmhArYDnOAoYZDeZNibxliQJOGdCkyvUdISfMC2lQvzEcVzyArQWbhxZ9NPCqu1fI5jqbq
R58aJu04899uFj2c9ltF//RAt1FNlYR5ZvKCskojBVU/R5I5/h9ArUbvLxpAGwj7Hb8ZfICmFNX5
05JGfBm022iWDjXSPRAEJU6wZnT6Gmlbs0O11n2x2voJcRY9G/rVpwpwr+6CZTOD3jliDrmDW64S
/UBwbMCwi0IFIhmgDJp4cd+AOT4/ekwZjGYMW1usZMMa6fqRoxzx0aNoykckHmPibAvQ6xOZzp9E
HN+Id8fPZszL+Z3zCXO8DeNt8qSsdvFdHB8orl/SCOv+pB8zzrHWNMuIyDWUNZiAenKmhIsN2+PQ
/FQTdpfhy+qvVOPpmgjeE240RF664uy8PMRzeRFeodTAL+WI+QVInU/zQddtV+xZ3DeouvjnULOt
b3DOvjxkLfiGMjUkOmSeoenBFzDWIcGF65vFeGhOfAddTPCd+F+xiKDdColPHOVeSSs7EpFSBGRW
TKmm8eWGo9s3FsLnKZEnL8cI7GeA6rHiDhmqn7TUbTRTcMjWcusEmxAOYmL5+UxNvwV95AcWIRuT
AaOsffmlUEGgDGfRK91m8yTNAsXaIe8VQorC1y1DUIZOW6yIkrhqjrCi940E3MM+BKVsgmaMXqEF
zLz3oiLD/Q7t3f2Us88hLxiV4+hD3iAaxxfNtsZCsA2W5jX7wBVPdYnc+77/CuYo2t2QsVBo4VIA
gzPpf554iN/r4vriUMuKxurQTeHk2/KntMcIO3phVXy54vTuyJgFA5hBB3LCeebcC5LiGZR9LJKP
BbF1nMFQ0XFBmqNdGi8a6fvO2kXnHC0VEiGeUDnmSaeq6AH7j9sQxM2Yy8Jzaj/9SoYOOcoof/hy
33cXwKh8kVg+fAjMg2nPPsctCtXVoemKyTCgid+AS+T9oD91yQG5Oayq1r75DvkgYc04t0Mz5NXo
4cHFnr0+W99MRxWozG1ZWhXpb3udOoYgJpW0UjgsLwitpF+xXRLqSap4sHr3xuj9m8EgLnQV/jlR
g0zNaYC1vvFwBWY+Bg1S573JSXYsR8zw9vjwhuZU6pkuuCeXykSe4+z9ihARKPiGBNTN4kjZS4fm
m1jxRc/Kgy3lKk+7x1xfDPdGlkNOmpSw5kDXTmOaa6D0ezsuzWLTVngubYPV8VPvgdvKNNBxmI0a
Jidw5ha3zx5Zr4GDkhz6eogVzgGpcQ+yeWpxuOw+QLafMcEfkW32xzToTHSw6ehRSotuw5ZLIjei
lzlf7xPCYrMAUVhdoFcuoRytNSQkmNITi2cNKx3mPbgyhdVR5jE+xPX6vL6Hd4856hB+5WOMX27C
qgZ9HzEwdkCZ4qeZyvNla53JSPogjmBTgLvi1W4XWYfT+WDahFiHKZkJTQYrXyuQ7EX1yJTzukdR
7UWoql+fg7HOnuEgsc0tqoqGlwF1OsS+xj5mMnWAfYxOlZkg8kwa2NkQo9n7E7xzjnCU+f8sndG6
x4K3SmeclJDhOHty0fiFKSRblTY1WTnwYrFk97zUaRTbijKmH5Qsb4WrTTkXeL0l469bRN8ifYi5
WZGCOv2fYjG8917hx3Byd/YYIRIPQugW1examJr+Llr899K/f4xLsDx95E8zgq69NMfsY7dPpjqw
pnvDOB26xssbR49hlvT7knLB9D5s/G4TrlkXR6bH5pb7Bpb8cfphOLHCpgUakAPrmsCal91DxQjX
cvsBL5pKdm/J58h5Ud4Ik2HEcA9IJMhzhmXLnrw2CbtA4KolDwK1LEPNbs58Mto0i5aczQWeUrz7
wyzxDNkSQVLhEeUI0et4WeO8sB29WrZkEKReaOs+7zubw66AkXajCBzdWY0pOZftIl2dXm7v68NS
eoPYiLOQ5/yegN/GCG3dat94esahu8iYHT/688kyJXPnPsKSRsnJWSo5idv4qFxwBOJQr6wCEQvS
eIEJT3AQCKlL17fEMZwSucXQpKnivz/ug78m4xNiaOLAURiHsv0YQ3mKA7fc9gloicuAfNJRUnLY
w/02ai7FupjjMOOOOYXYIC3N69Usm9uy/7Y5xSA5M857jgcqiVv08ucDUP98GvZrwd4s8hZqMJTD
VCagi/VvTVAq4mfx8iXS7BImg+WrfzTexwuFC5SgglgsDL6qI8Nu6f1IDcLrbfaC2Jwbfc6rPG8/
mcLF6wfUZFyIcI+H1dOlL25CaILCQv5ryqyffkgSWMLJPFVTTlOjaQ6zwYlsrmpInVjwpWxN5MWM
iTmmw+P/bvcdBxJl9Eboy08LxxHMQopQjmO6Rw/tvkVFjCX24aiCTaPyfWb5wXQHHIK7cwkHiUMO
GgNOxPTMzBP7JGfgKVZ39eEFCNs4UD3LoQyXCYE5qBx1loGmBj4QjuNlzfcEdLIexZwBDmE96YnP
9qX8yBHPlY7sJqeQTPp8WiojgW2KHV+3dLcroSwgROJw8vxSv+WZ+h1y4DQ4PKWg5EfBNFskGXlo
8bEJEfZGi+eX4KowZwmP41TzVfrhGbHq2zJRnNNrgNOJdb3d59OomzxpIqyQFx84KScEFTbLbHJ7
zxrT4bSM9VmDaVAM0yt6W23ZE9CVQzT8kLhBjmQbi9ui/HowtFwLaDQQMMvdHvPcsIRScC192dEY
ulgnDq7NBS1cFLt8mhy6ee6zebriJ2fr+Ct3uKPyy1Oyo5VCtJRGkJP6IOjH5SePSg5zW27fh/Oe
ACgsiiGa+08CMFiRRA89lQ4S/brn/EkH/qWOpGWMa8ec5gHHob0+gJ+O0o7tEasrda8+vB/ak7IQ
JUrSdhnuqMVR7hYUAZeyz82N5ns2U5aqXbqqV29sXgberQcOaI66vJbEaHnaXZ6bdPIyRzeiYNdP
WBnMukS4LGzn2YrNUtiyb/+hzfyvxuZAwm+FeVTEqSkNxB+6jHt9jx+mnFIPQVwam4qnYuWLpg1W
JoFwoNmjOP/+Ff+tjf3xij+meXqSRIHwfNc+MfJ5y7YTqv4j7xYl5XmXwcZsND9sv6V0ZernAeLc
YvJOAcL2CsGwnocd/gPuW4GuixxUXkH61ptYm9cNfOG3jEu3eXbIOjmXDbRDpw2ssg3sR4OFBke+
ipkuByp501eFFlp/uLRffZjqQFcH4oDRlGT+6BKnSpS1bfhomASDywSkNrqv05NylTGQ6Oe6J7/x
MHtaNtS7NaeJlqVi2EtH3xMNQi2pNnDK269Om4CUBw5CuOn892/R+Jf0l/fFfGwgayLaZFn+0Tm/
1QMlqMR76ydo6ihIwGhlFlg+mehYKJQKrasRPV3GuHSs2swqrwXFbOMUhXt/uw0pt1COghF/CIbx
HnpoHd8gXUHnRHZFOakC07TofXGxylbLLQ5iJizZvlfV94CecwCvBmsfXbjMxilOrFVwjE/FBO+g
nQeWGIzuiMQA8eb2O/SqemEATmo94zkWcBM8xwNjpgoeACQz8ArJ4TFszx3iYcivzThHmtysgsrP
hWkRuehgk9wFV/H7D1HSf/lF/+dTVH7cw4M8Rjb5SJo1l+ZLn+QNzB9HGtI1UjNaLKGtQWq3aT/Z
9QwWM33TDcCXtTlDsQFOx2k51Paa2d60yODmbgV7KXFSYlTQFtoii8PdUtR2FJvTrGXl0Q+g7gU4
NBSLza7d5BzX1BsRNHa9yYCqFzv6qWI24yTqMvYrNnmBfqXtock5EM0JaEzmdAA5FuXNDlMEkpgB
ypmxFM25iZfjAQWxI3t3G39RlInHrnLBGFupCgX5I6n7NG494bcMWPYJFqE+O+S+1QjkFr6VmSxa
r8UztHkq38a0ghoWEMpDWQV4GVQBbcMLkUk3RgBuumM1lJ1dN0XpLF6qC+/O0pmgAtvuzwD1DoRH
yfHrPi2zybPn5XLMq5YdARojicxsWivqWJN31FTmLEQquwkJJ2OWuDPq75Z0cstkxW4weuhfFEXB
Eb4EZc8fbgDcrz8HQn89R4auSaaJGlr/MSB86aHwegZlswtn93W8MM4U1bBW8r2wlGbhPPuEReCb
2+4Q4Q96EgSvz257eC7GOtwx2AhnUMC+Q7/bq1MGQRiaZiR2wDf+ujERonhY52fSJo4gapOP4EyC
qO6ojguwXtxLS3nNtsReABOcb+J7cES43wcEMAnSj4bbrZHbn3ReHqdcTvqxPhwB4rGa/cPvA0iu
/Ec/QKHdPSgduhEnaYoyvJ0SQPXOFj6f65efLquruaYljLL2E43RXl5HY8ckWSidM4kmHHQSTDiC
YYeFYPdhOgVKTdVjeKNir4y+kFm+lyo2vfLbmLyJSWqPwuaJ2qrY0ErZA8+aECnBsfjIKI3k9MFG
OxvnkNA12TWXKk2j2/Jpx3uqqsObujCEf1w7+E5iFIuQKIQtd9JzikPUA+G7IuubaWcyf3++jzRv
lLlOSOFrRp7bOj/os3KuT4WN6ge75x7gD+6VLfs08HpzecYN/yWvBxsOjONsK8zklQoSDg2XY/GC
q9tSQaDHrfbfkiLsSvPSE4bpMkEOjPILbFT0dfeek2qnTMRJtNMW35zf/JBH1BccQuNoWTLcX72p
2nrtiD6E8m1LHhvtGq833KB6fJsT5mYrrjnTbJ7V4drhKpEL607qIIaeiqRTBStjQmHHJxKsqRg9
qi+vc/HajWCOUogPphUhX/Ek22RLBQ+VRNhpZz+cjrQkfUo96mCyXKVWsm9cjftn/lw9Nn0//tIt
HONUAOhnPsdBy03OrNLIzzb8AinAr660z7KDQa7hxjzo08HhPlWXheMYu5rO7wyij7AJl0Su3663
HQPmeE+yi7rpRkdAnRL3Jvgy60FKgL6OV1wX1mXJGqw1LM5PbGV3V/Ex9zr0sWdYCHxa9Yt88pyb
iwbluLxiyj01OOgmQ+Cum2KacstZ4XiwyY63DtdtvBObIVI3yWpWN+9Oevi7L/fZ2OaMDgGgEGzc
TmIX+0EGo4S5AktY73DiioKv6pTum2noqauGfrVyvH9qW8O6omm7DbUvtHPhha56hjUup7Gpre/s
YOvH2lxpSzJy00XpV8eBGzj+baaMNU7zSLmN2QCRXTgvKOG2wh5KDTiY8Bv7JJOTXcSxkX4gz9ah
m4aHCIxuc1IX6bTwjC+MgDv+8nvx3lefMqhW5BsrYCWPCf0q7CrKRlo9x8OZiFY8PaBdWYmOuOGz
ic7KWl+lhw7KzBabG63sobjBhuDKVFwzbatsGl9n1LxtfGkdXuTx0LByzHTKST4RWHK6T+IdwD32
Apk2YIh0VZpoM34l3w30wwRk7CodI969MB67YQQxtqjOMfrgq7lBI5J9viTxxHfxdpGXiiQsFSNp
3a50kHNwCTNEt5jfcL+79GqAgGtffMTA5WHWAv/+Kk8VBTeIJPoS5ahGrPylU/hjRr1C0MeQ6dST
YtojhefV6XXgC08P5to86xDYMPwgURvF+IH4czJG5sKCaSsnDCazTS+ylaePc7HusV9Bz4umPcR3
la35ZCu+Wi4jWTGnwlV7zqZ4CXANoL9fptfqYGyKi3wqr9pMX/MO3wvuhGPng0cHfMjrMj+l/XjE
xkJhw4SP72rX+FzXgLaOL29iZvFjnX2AZscy8Q3asFCuFqABZq09IOMToS5Vi4fJaH3bpt7grGw7
HtCdtFbXfbYchVjgq1QZ1E7pSCWLzTjxF7hNewd4u8h21GD0x9fG9nV4hcN3r/ss5g02ETsZm5iU
6IxvK1qjHDipyfmDE5+JQf+xDyJkx6SpLvf9kNsWJbXD3WENlb8eFGHI1ykUo+LAZ8JrmvMMUxTb
Mg+ENkuW70nuhFeWZRERP1/mSfhqEdnX1+QC55EWsv0+pRPjU1+Vx2BJJDDfVUG/P7XJdadwxpzZ
zJAEOFDGcW1kSD4H61YcElVHM86j+btM1wLDQT5+KxlrJ7hvba9wrufKSTnxYa0eq5bluG/W8B5S
G4B2uzK+FPCivnLi4lsULpsGb/v7O13JF8rEK4dJ90OYv1bPmbrA2e3SksWMGu4ECseb/8H3iFGB
DgoX9phDz3K4tptfHNz7roMeBPDwNlqT5HIpd4MLGVNDvMvVjvctj587BVbqQp5GK3K3Heo2yIvC
lwCvjyiZId0q+ZLtHtd4uZEvzxmLprl+I+okoQTlCk2BdIIB5jXkUyH6fNruvmmkKI4GZzI/mF7J
3QWOEUoZmo5VscudfFPyA7O5fGmvgivZyviFSlyfEJi4EWeNz+TPAZjH5e5rrh8P9oucqtzhJ4Hk
2ppbxim8O85gdLc+34zemEigmehjutIzzx2JJhzN6NDxt3ASk8WG/HaTXrm08lLOnqgI+rrWPfVz
FdkTFw87wReBPQZVYe0iXP+U/fZCAvA+mPbdBu1QXMN17UZjIF227vJoYnUXZ93htg5dE5c3UDq4
jGcGeOnufuCEQLbkgfv5vjHA0OH8nfNezKW4KCfCipy1wfa2Ka7NgcTDRXbdYVmldgcXed90yJnl
6cB/zLpdPa54T7FDnlY5iWbaBLc2tIpxe3lOTEgAT7z0yWF/rE8aidIhEVUTtjayVCeDrbgmgNUn
NFY6yavcwwT9Fc3pbq2IhoSrZFqPazMVZ69vEI2c4/x0ovsivT9zW8wZatEpeF25AG6o8FwRlsYJ
zdgF+EjkOaJsbPKXwQGt2TTz2fmujK5pfzKbcu5ePcP362s2OJPgLGykz3omeME5BvLBRd4OES30
5EAW1GuLa5TF9yR7+hf9d4BYCK+37T7eCFvDrWGODFYitrP02Jth4FcH86M878OsFLtBabDSCbx8
Wu2+Gb9XxSKi9WZuf390Vn9dgP7n4PyjAB3IeSU396SlbCpmYJhiAxaebpDQ51GASsGood/Id6s4
JXIdZCMQP77jeqxU866av/qKsbfhiTzeL4u/+/5mekejCaVVQizM0xNgzWKTelolfVvd1khjQBtG
t7VxGFQ32aQqyVub5INeCcE/afhKX4Qa9PGL8kHb/f56/5Lp/UNJ+M9CwfjRE1AfelUK2qvdSdJQ
TGyhc+TEynTv3lg6VgAmZTf3hVYVUBqkU4rbvuYB/QO5RfHlu/vCTF6AgnOfb6e5W095VJArAR3w
0WfQ3uC2h5agMr62Teif7VBjKqUPpcr+/XXIg1/XvP/zxek/7YCqkMa3pisYargmq8+irGbAssQ9
vQ0GBB+PWUhpQc1YoV2oFNhtLskFxNdwZd2iYIZyiN38+kr6nkMCNe0OUSRA0CbbwrJ2oi2BZxfz
oOwTfcQ+XLmIQOOPdtbRJUWiZR7E/Q3sbXRsszFTJE6qZCOQ9nR8OzWccOvGkM1BBMQv2ycu9YqP
wTKBxX0CmMpXVFDye1TH6+ocQPxPCSpCpA8m5dqggmNKOZf5tzs2VM4ohkraF14yhxmR8PAqGH4G
sXNTHL/NBRmAC9jSq9Eh6EwHspT82T1dX5Umzsgg02EdsFjxoHeXBXxxq+Sn6VaxyE/s9nM650AU
7+y11MAe8HgZAAGhZa1LGOfhcIgWj3WzvC9Lj9rINRyfBWjRftTris0BnTGMq+uOkTN/wOyQdvUX
u9gy3Rmr476hU//6YDwAdROC7IyjnINtgDN66UetFa1RHGCI8yFIVogPM+Yu7SinY2YFU/qy6CHi
dJ6Ubl+oLzROQA6bDDxg9iXiCNbdOLsafYBC4TSoQBz9hC4Pqe6wANpTi9M/3XG/Xyp0+YeMvTUa
M1GFVwO3CBBSBN2kZrSCIpAEakKuR80C4YxCzJXhZtsnt80cZDpzhe6D/LVdwJjF05kW78zh45PO
Vat6zXNNiyugv9l4CKlg+dpVg72GbQChFh/wX6FByL2y5/hFauKIYCqC9Zorba5UJM7nAcLMsDmh
TEuoU61VreLzS10m4BfRiC0zFqFZj0aTvJA2BDqOyA0vUY49NtxcKIwIv2VTf6zk1mVSiUpPtSnG
qdvIQDhFYNm4ffufwnFWf07qi+IPLtnl9bbKdNQdE9ev7Vs9UoBBjBIr3zDoaYiMc2mugD2skvku
ATEh5zbwdeJlwCmiY4OQVtuZ7JDfCuGl2eRjbgOEEDwqPZkKVYfcb/jgQgmeZxmtF4LVLoWxtBOs
L4lZ4XD3YDAmsKG4eNjYkvMhJ40xE+5TNSEsjGNvtmq8YCVMiXwf3cbSKJsgcSxc/YsOdz/WkQHn
TL9ZmmVWeeD40zsisw5Mb+P1O6IdcA8yJSV3nNDbc58WbJKBC9y4v/P8Xn4QTtB7hCoa16XauVns
mz6hBSjhcLYhJBvxW9CVJJkJX7+/D9V/WRf/sYJjjvmn2LhAhflI7iWeMGKjadqiITSZvtv5vpLG
OgFhwzczZtKP0o10+SsprDg930gJgy3VNeLYsY/5x5hVFjlKr9R76Q6jOBQcyRYnk8GAaakz9OFi
x8rwmno8v4RSNzW9rYhUOTC7ENtRZ+17XM3l9xeniP27/9f+ZKjaYGAqmkHuwT+v7vUwog7EQL17
5VbkB6v7xxPmdT2OtsTJLJ+LCjxXYNMEcaVpTScCnyndCmLNpizozLsfvvpJkwcwUeXhSd5UjIuZ
kiw6TlSyx6gODpnpkd3gDJaDqTFm055UC2mWnkI/mvV+SGjFXtknJp8xcblYNb18327f4/5v3fbK
nDTJEFpCy2JIJ4ZVelNwikmm7Sf9NH7EVpub42RvkFIXL6q94KCTAvwBHxe46twAqMGhwGMwvDc/
6YbxO/Mz/LovuLaPZG2Ccd6HJ9p3SxosYzy0xMOFIJ2aPiHOoyKn4UC6Ng2xzBYRLimfAghddShW
ZLkNO1jfl17864k7idzYwep5H0Z7bfa6CHOKRZwahGj4OjnHxQaUz5SYaweJycRYNn25XACnmiVj
1lxbWgXLnmJoOtpYtF9UFCTs4Rat+BxrFzYNZb6w6Jvw9AAoPycsZlttIuM515YL3GSSa64Ee+Bp
Y1yopEG+ZrzzyXuCh3r12Ko0n+5Dl/qCe1LCkU0KwBjGLepxSlPQMWPFRmg87maYu8YDTNG1Z0zQ
yc7jseT2PYdi+qIfkOE3pX6lC2VTUM6JbQW2Q11rlcv+C3pMtCkHAfKT5anIYJd1y7tjN6GJEcHm
JnfCaXr0k6MsVVcB24hwbsaUjnn4a7Lwmb5TEqNfRyvzctnA/CdRky9s7ZL9UUHnEcZgd5Y6nHi0
P74w+6rYhE/6lkaPsbtf4kO7rCYqEriRROepuWabZl6M84UJR6i+Ftdsp55Cl3UYZSEENrMHWYS+
sIm25UdFwi7CzPedYT0nG/NzDhaFYHvIwuU2OQXHjvPo4unfv5RZS6VDIrzfKyWW5VLx/mTI+2sU
838/mcrgx/bXmEps1K+a7e84YMXmrUAKRPAxzDguIjR9ewX9JOSRPG6IdiHkb7PFAaH2pXff18xM
sEBqPdD5zpFp/fuFQ1Z+u24oP+0pNz15GqHGqhhUs7s4UolLnfSpZDR5xKGbHgbzmL7REchBY3Hu
Vg1beHIr4D1wCJ3o8sPv34/6L7dZv0r/7zqGceef61jYJXUZh3xae0gEaGrMzuliT3suUgYTcG2Y
zR+S1lPJXsQFs2JS0ngdAZ3Epz0uT4FHCkYIHIbZzee0FniYrr3v9/7hxQ61W59nXq+MIxJO0hZX
b3QwNg2UT4Y9sDCI3yOQhT3LoinexxVQS+d/Og796n7oJ7UK2GLVMHHM//MKo1puuuoeaNM31aHc
Iq5CEB3fFo88spRn4+QD3O9QjglKE9HRiJXkVfkdTMi5Zhgl31cJ5926+751nU1UUZTWfkMVWLcf
8quydSFdlzrUCFJRyJpsDlk8wDb8Cr4rTptvdnGxzWYVdrOcwKWiT13INxExPFnMGPGFXKP4CJpu
D/G5ypKpWhxCarg2JT+rrv1Hr859PNi372NilDqUa02OE5+qJQydoAxXMn2mQfttItCNmrsr3r+7
J7CkG+OFDvORiAPCYLxeO29mk13+rb9l9IYBTYw4i5ZCiFXrcUyRhegDTmJdM+6vX8/rmcrvi0G6
ThmkaSoEwqJb3/nloYxSgomeVIfmc5k3H9ULsakGxz/L7YphY4pbILoZ7uB9TdEf6EAU8lfmILZi
0b9VhZWpLNC3dBnjvpNemKTleFpS9LxzxWk0hhdebSIbN1hLy10REPScPaz+W+p/4l2b1GnuiMpz
Len6sFYguL/tx40BeERWQobTFMFJUI2V5IPwomFMLdM858/7WtTRMVYM5TCkaYk6ylOEs3zq79YL
WsSOSmxXGkC5GIFOVpN2jmxce63yh+hUseCX8Mgfd2yJpT5Lu/tIfRqbhj2Wb22k9NmAD2VZS1QA
xOHEykesRHZhcHKl1i6SyimrchmtczWzi8Hde+UhhVhFj1oR38QQp1YLhv/5mpdlc6oeweQVVTs1
GGxaBrWDQrECIJdxdEjVlxs8iplJHRdRq8QFhezddESR7GsRz07STWODtrmcx7MqMc4mZ3QDfE5a
nRWp+QwSTocm4Q9q6w6eoZsggO+8ksSwh0q3LYEsKKOgSBBncNdFxDrco3rWgJaIOi9WEQwB1LYz
ESg16o1blE4V3BUVkHAtnd9e5Gy2/TzzDzyCX6xRf3+CjX5N/ZttLc2iJteTR7uuhXkhfLTqLqXR
NNhrfOs0e1TzD68n/aKC4gV1Q0WPIENZ+NF86NpbeWv1/OVLxkeXkklq+G+1HOv1Ppa/C2gAmTki
IUkj95uNJKW78vtVWf7FmPTvb0Drz9Z/u2Lia7WXLD3b9SD4ULlK4b3WRxlDEKNIr/WDxpW04Zbu
fdztXniT1ULVb4R83ZMVGn5hIbL9k+r5+fv3Jcm/6GbIeCo58pq6asjSj09GvKs6T5Xa7AyisZmy
Gi4ZSozVrNA/CsNoe/dA6O7rGcwov501iHn78dzTluGjiZyVHn7O/zUg15KVktLKkKaPZTnnoB8u
Df+FKsEDMHtMZwKa0fH7kOw4QKPXlEibMcYZ0EQAXy6y3L7fP089A4OGOX9jECccbUoXm1KLqo1m
Ltv3GKfluNjLx2KvHPViGK1RZWUfzTjygDMAFiw9Yj8ODLHGtF4dcTpCez9BoI0CWLzQLXVvy+ZC
4Mj49x+j2uscfhxRZLnnvPcf40Axfmy6cVTUmZ5qDdEcrQPLGCgTY8V5uIndaw8FHhzUdXaQGEYc
wAtP++a4dAlh9KqrdiJNBquYU8PTNRfXazxmqNVL+TXvhVo04fjI0hWNmNU+dFsGTrIO0aweBP9P
By1J/uVj8p/L+FkD3Z/PorjLaeu/blYv2UQ40fT2yRvLBlqttHfRsVSIkIByGyOjgp6TMy+SjBwg
sYmYkiYWXqzGI3WyIXOJtn/kPBHYRiNmb+0DJUU/JirbYZ/Syvj3pJIUhGabowh9C8RrnfvGBMSG
w6QQJJE00u9orWf4ylLqo+dMq8d3vOl3F0JNWjsVrjN8XgybkOPg8d53XwR7UFaOdGWIwWJoHDHt
rd9EM6EFaHvHhNIHbtWC945c+HGRPG3oupEVweyumr5iK42nQTd76hNVJpKBV4OV5lB7mpFFJoaI
JgOC8VXLrOLtarKNSCNAKRm5mkimpZV3o0pxA4TnWLivGTFqiBp1p4bmhZqTnCNx9Pt776/uz2/u
vZ9UiKgUIuRiBSMMxIx4XUgK5FTR0v4Uhq/DAI3ugg5y40f9xLX5TGZEsklWStuEbDl0jxv9VF2y
27hi74zxLvz+7Um/Pq797ab6sfS9w6SoWvndQrpi4WvMcvHEk1W7ZGEJMmIcqw6cQeDg4cTISPI4
QMMMd+5Xh0rxbkEkyhXaUJjd3d7yhxYIrS7c5t46ikkVcZyjpY5KIPpDgmpo3WJ3QOlHOJNBFMy0
fk0b/llj4w8Lao/7qA6sN74c7JyVFSCfyt2gdd/RqIL7mNjyzQJ2xIDPsAYPyxjs62BTlt4NmmE0
1m50rIcBOQDlWHw4GQpvDmtYFoAonNtzkNmMHbLITiBFFm7aeDCGSgipdIJuY5CbBXfd3Y9VjBHG
3YkbZ9C6yZMT5LRRxhKOWOoDaapGbhZOBNx1JDFJSNDo4E+k7ogYLMbMWUrj9nFBDfamT85diOvg
PVRwzBHVmJLdYkuYb6JpjSimnL7qcX3zCLz7/bf6q6rnbwsee8Q/97NCr5WOM2K7rl6XLsFX2H53
KWgphnjK8tVc+9jH7I2lImpHD85nDQ+5gEqgM856szUqDsJ05tr7OJLI/26QpROT+pQKq2j+ABCQ
/4XCGCDs/N/7T9X7Re9vW+8jz6tG5/5blzFmm55TBRz3vTPS4NoW0zjA993mY5FeftsCquCGjHlv
Os7qDIGuNMBDuQ+FeJq/y416F9z8/v5DDSn96S3+OA9JWhu25UNs10GzLNrIeQmTe32WIWjdRLpP
0rzRr7AitNL9/df4i57XPz6aH/I9jQmUpkRyu+YF1ZoFg159e0Twynk3QLz9/3u1HwtBVlSE5MqD
di2n06rAMSjYqiEM82qUQdhLxD9JPH+xJw8MWddNZjWmrvxo6EXNLX4WQVf6xJy8hHltrBSkGLzU
q51E7R8+yb4H8V+Endlyq9i2bb9IESBAwKuoUV3beiFsywZRibrQ15/G2ufhxo4bcSJ3Zu5ca9mW
0GQy5hi9t/7fm/D/88P++36YtTHQoEYdjmF7DOqrEP1EuSXWl+D/Wiv/1w/6r9VctdHQ56/Zf5aK
9j1Pr1WzbSsJmcj/UTSrc12S/n91K9QPgdJG12T1v/kf2VOqZ5I4G87yZs6Oe2wQKRbYH1eYP6zX
kq54Y3NewpV9qKcsQQADI5zl0IRgkPdOQcp2scsJUf9Bi3xSCCnDZEQ+2T76bC0GTMwn/fRDlfDH
jWjjcQBqf4ETujEdwYVFzn1TmSEBnnQpl5itdJzD8D1wd2rXmk5bhUNpGE86hyZlqSIBxL9p0Ujn
hMpsO0F6d3qtVm24HBA4kbNIavgNBfv89ZvBqWPUeM0qI3sajbcjInduUPRAhbNocM8zi1EQKDMk
fR8LVBNArRWrlYDzBzTwGgOSwVK9KkaMMs4QNSZH8vot+WN0j/Du3Q3cDaZwa/CW+rlBAPXxgWHy
lyErMNDE8Bla4ceJYbcsT6t0Q4itWiynqHH1MwUKPjA/IcMl6wDbCS/kK3lppFcUqIQACiYGt8EJ
kmkqoELoUcmOseAfSnvpE8I8Vr/YeJ9UyPKGGpEgkfbL/Kf7BF1ZrWRpwxmeoAOKAxj8csnskIcg
IXZU/vYkQVwrqhtesVFlX8mWQSbxrwIPOuT4RxrJ4mjThGOzHqjrzFm03KwgUXT4cXgIkHQtmqZL
okgHnQIlyYAqkj8OvmIkA+LQMTqJzY/Wr/3d6Nxj0Vz1hTG0LsCPOUkAdof1LQo8/KRLhdSIN2nS
Lp/ZllzbuV8wxKxcbKM0ziMSNn36GyiKqu+namL/4ilDs/Qrg+Z0YpRvsg6H53JX4eOZOzH6NarQ
i8oqgYnREtZ2aRZugLfla2GlBhByCFUfQ7R/8xFUO/WMZ7GyeRoXSLHsBn/X21jxBq8zV1/HSBX0
TyxOGrPNtHfV/cxDZDtiUOiXyWdAe3kihu7TbbJ/fqIsQv4LtPMz/cXZxJH7nH6ROeCUdM478wLv
l1xCVihCTmS92ARHlzo12uAyQz3kHWQq2i1BEd/jSprxKZfoVFYNLfLEJRJdVpaL5hg9yu0Ah6ni
Mq1I7fLD1KzvlMczqtvSkmnnMDpZliQY2iEyQMSahM7jWf9C+UpcPTv/5uVLt1a09++DxhwZMxOR
GgQ6rMgAbXq43dmmfdmsdCrp28w46laF4+WmWC+MCYwWPWG2neH7r+GIGJAoB7IvoPaHqzmolyP/
6L8y7FqD2X8x+q+3dp/DN3AW3ZqMdRRkgfOkXNsUuht9smVIHxgzXUJfuCpPr/mhcj+oqtcNtzaw
WFQdhwRjzqz7KH1G8CjsWTRxBFf5wqxP8aVGc7YlrfBzks0ycaQ6Xn3MfeTYcok18gxogsediDTO
ZE/h9AUkOwWpXrgDJ+52DVmA82Vgv2+xGd5bBvW3yFwAwn/ZomgMcPwYoAYurLeZQR1qBI/B+8ZN
NVmiHAaaEsmidTWRWCTZkANhihSlK5ea4h4yIocdl3F0asQ4NrDFcP/r5p+0R1NJvI7SbFgL9Urq
iJggR5gdraKJfB+Pwz7yRuGgh+YCmJewIdZ8nrhcda03B92JkmPfH+kmshhqEwVFG3kvAlvIIvFp
B4G4YGjaI4Ee4YQ2M8MmRYXzFk1FCFWlU29SM/H7y+sQiwhOlik26OdybsAwIeGEJW6QgOPLV97R
TH3kjDMekIG5B5kbw8QQ0UgFb1qBDKPro9S4ryPayxWKfuyW9AvzfbxHMI3Du7Ve+JNMFHJsOB/P
P60wZtiFHQaKZq8bXWyLy4SA6WbqtRnoKuY41daewKTThkgMI/yMhpWAClrMaCSQUCsG9PXYOi6X
jJBVweqfywxRMpF21lBy8lwuPjjC+WhkZJf9t7tXh+SBg2qx1PD1b6I/qKXj7r0N/3FCfr3nBTRK
TtHKW9ovkWkyc+Qj4I50BmYl2npYyvBGiIvo7OR3Olx42QYgCf1AeXbsOF2w6ztCuwlJV8niVXrr
Qa7BqCBOmBNpYHpVs8R6x/00Q/jOiP3ldJB4KJcFcwE9Ybf7R4P9ki+qPWneUUqv6zcNUk/V0BTX
jp7JyzHzk/oagnVofuK9FK6CP8k270J1bRSrOCeCpbROwns03jvyUoePxnx+sVHOfuqtaMpXVXG5
7XHFCV69DaTDGyZW7UmRSVO4EffKSKYQipEEJjExroyeDQKh4U+WV70yZxrS1+xLdqZBQ+8LhcHp
MRpWNA8AINkJ4rPxW8XVI1vhxBJg7yUp2kDuz4deW9m1YLDFmWXJbyrGkHy3yMe8GSXGuRzN/EOy
wUo1TNhIu95lMAnYIbeYS3iE6G6xbszug+fAeM1pUvX3J+3LFVRSbXBpYSNxedTwF77KaBNkJig3
VUebTagJbaU/sTpoqSsbyXupEXLFY4JqX8CkFNCqNsl5AiNGDBIoJQLdGuWHS0BCQM0T+VDFd+yT
qP6BfOu7qvK4rPE6EEd4p+HtRewVuZI89EHJ2qT+Igb+RpFYWsje6D4cSfs+hCc4Iy8wUqrZ31oa
OZiPQ1PtQY2OLgNddO+oDm/YgC9BR8Lksnej3zcnUtybMgDD+xM/8/xwDQnKKO7PyiIHjZxqvku9
ko+BZQKcI67oGOgkW8vuKTMV2hsUbRjHYfCQtqJ7qwiWBAZ7gNMRkguaz6nBFPmJQmNT+82nuJtN
T77CmH8Dilh8V5vYdwPmDvvk+/3Zo3MX7UN8Kd3Z45E66UUjPfvODIJH1eIyLYMnocA4t2r2OxJU
yVYhIeVQbRDvJLTg4pfNjqdts9xjR4+XD+lRlex0SwqLVLFUWo/MqjLJb1C6zEn03RHD7JDJhXKH
xkpxoXx6nVbxlMF8aqB12PMJvMA9Wrh/+T3VrGqTLSenf7EpSvzuz3H9qGGATJ5vTsNP9CkaNVmN
MSObWl34Fc6ECzMmooLNn86I2zumvdnLq+pTJgr2FEer7ozPn5L1S9GX7Z9Ci9NbBRxdqEI/tM5k
lYws2NrEykACMIO+03M7GR36yA0Wxhwdzl1uTfX2pHyDiMoDFYiuKxTL4jrd0sTHzJk/1Uv8WuDF
Moc/F9JjKtfdHNS18b5J3wrQc8wn7MrZ06VNJrwNlinQLnQ74mquWSgtFmZ0wwxNh4eIMPHwRkv5
J7cwtmqu7J/4dp1+nWBjDX6AdeBcmnPYXMqVRRDHe6lwG1k6ccFPUxPdsDNf/U5fCagWwpWQ+mnj
AlV7k+pKp3hDKmi0BwmYWwtlygWN9jwxFg7l4psyEXGI/53Su1xyiOUtoFPj4gq5M0tt08628WPE
t78bL6Nk907+tOLPfjuPPFMot8KV2FV0A9BhUTxanUYwhvEa7cVu/FFEh9iAmS/QwOfT2KdHfFdf
M3wBHmACrswHgwX6N+GvtkfanSV7pOw7BnapNiGWakilGGW/k8b8WQDommRwzU8vTB1IDv7tBk7Y
GZMCkUw8gx3k98CDeqhNx/ewPv5idNewd/SircCR4AcpVvpVfSU8+VFPM3NDxeYGJ5lgZI/5yeyw
7HENnRHHicikxtVEgx9/Qod+BG4tqtFtuEGlPn/Z7a/IxD3ON2COKbleLGNe7ETCAVq/PfOIezJX
1iyWEVOeHkNIf17QA8IUM3jRJxhD2vQypqmxeCygtoDaNWV27NSYH0Dh999visD3MlGg6D5WGdwJ
HwGyP546Zzwh1ZvAwg9OIR3Za58jz5tTRglE4KJBfiX3jdzarTrtQtuoR1WRzc+4g+TDgpDsBVhK
swFWzo6pVAy5XYlWjre7Z5ZUGwpy8D0Oh66zg/PMooWrsuG8zfeUeYnAU0fn9XKlW4U7kpJOtWiU
D8hvXc1cPFiT9S8EsfctAOIh33CwNJhz8Cz0WMl+KyhYS4RqxOKUvgpub8I7/qNBLi7wNdwGHHVs
gf9srV3XQp2AxXJ8FuhjWiCBwPfnJrd0Tg+CI0vkUVrOVm9QmuzI+YYTL4KlwGBD71f8Y9IQzEkN
w3xCrrhPKDCUKLhdcKiZxSLNahGCU8gn02lHTk9oMdTzjs2fuL9roEzMvh5KBKyjyJbZ1ZItkEBa
IOpNBB3Fk3LPzTyQ7xCnZ9YestwD9A3VOgr7cXCeirHE5710xK+AeTszmHW5TzqHPA0sAmdIl788
7PsDZK9A3s7KGxfqjQRvfik3cWEuUOLjQ78jXOqpXRzxZUIUE7TrAD/4U8b1bw3Urvov9guBkcS4
0/mlCFZzf0ab10Sf1dOmW/pt8alx9l09B0xVHTkWNCON5b6hzCT3jkfC7y18nee1n2RHgRSi2YF5
PE/wHqYchM3Bl5xkPbsUw7H/bHj3SPq0dcWPnnkdXpHYYIowfOMPxp+xF3O3W1W3We7KCDjrLXYl
5SirloIEdJ1PJ1Dj/YXC3pM/pJRiyMw+geZgo7WYyzoRdqaZ874iHwKD9aGkS0syjie0fGthPatt
tGmUbQwOxK1E5JiApsQVRLSHeDvMd7KRiVGit1HyCPwclvf1k2dPu6UDneB1EA1RP0PJJwQxfhRz
TkP3tLfr4ZObV+SJITAWfsNq5G/ILPnsgEYEW6i2kjKb/ka5mM4DPc609WGnLcDmG0PgJyRaiGs6
qgQuz+yXsvLv+UBD0OHAzhR3vqUrsq7RlA2JnTbOrDMKDiHgfhp/Rh5I4sbedXFvm3WdnvrZ/l5F
Vh5+k5IQycZra6b7IaDYPM+/us4nSYg5Bc9NgmwCJ8vYHQ/900hQyErLZv/ySw4LhzcQNqN5/05s
t02dmDoDIZ0WubLlaSHvQLHBIppMOm/zhZLyu3nE+6fkS5SSD742+82VezquefIp6kZlyy8dFjU+
Ggp4hzsXVN0TGqhBeHNyCLEG10ZsS6sFQY44cSKXhwd8RvGm9S5b99PivKaYNakgs4F0e7tGanlj
p36+rJlWs0ydWQSlX6MeVsWSW5ybeTCn59ZXk9m1BjaDzTxQ6PkoDd/lb15Cc6B9rrnpHrtmeOgZ
l+jKL8Whgnk+P8VpvuwXgV1/vZ40VCyOkG82A1k6hOWW1No8uRCrunjUs5OsURx23HbmIGxDZsrv
GzoQno+tnsGixPss7OCjQOJfVgjyaCH1iScR4LuYIPy4I+ZOmZ06CvMPilJlWOXtR8J0UDPflBtP
jWfyRowAFZuLd2YFT8BYmqsFp4aTTE8wa8cJX8uMYPIGxJzyStCiPhFSaUMexFhjK3xzlpxUAGS1
vXcDXhImQIIb84UJFJdWOsv8KyBlRb+kweV5DOFEG4HDhAi12dPuQTxyxkYAGrotPZZj8VEWBufS
+TZd5zMb9wUVulYaAEhQm13Br0IOponXhdZzZrVHPt0KPBBrpjVrYowh/U8cWX15L4KvYrTF1ECW
o6ve0K9quBeoQf861cPe+Ly2vnQSkJN8S94phNf2tF/AlfbMYszUzQ9s9NwfZWoGo9vgHi9/sqtM
dY5fpTzL4Uf64AkPqRPRffBoGqwTiKPMkErrwidcfPPUSdqNzJl3C41hz0Gguka5jWKKzftA3MYh
lozIW9wnDDFntmEdXGffZfHVokVjjNA7SOeHR/HQMTMG39obeTuAgEPb7zLlkGBofyM+TAggqHaI
uJ8TFScjHqgf6XxF5/YOTwDAQxwhWkfUNg4Gp16lmbCoSElI+kHu38WX1zYy0hNr65Y5lDMaQZzs
VkQHdGYC6kYlmZoNisk78mkp2gnynl1V8BY1gRlpvpL87Fwt286Itp0fWs0u3c8ik4h3gj3I8tA+
J50Lh1hp+atvswtJKmbqNbZivjhSiA/Zz47z0C70e09QYojvU1lL64ySGoTc05xVbks0NVYGllwO
SveNdjIyviXK6KlwxeQRPQIfTTqHuNaek2uG7eT2PMS7qPCJh+WRM595RAO8cgTUg7/Qd9rPu7Zl
wr8GFihkqAPPL/5MzdE8ojn0WqyJ+3hJxtNIbzzR5p8zAtbZ0RAj8KSiuKB5UzIVLPwqMXriwRDL
X6aPgUjgBZvqhLa9qXfdgZZCzjAI38BqmWqvnxP8dEaJxmmdng9qT5NvBS0TVbPkzt7rRbLKpFVB
0VdLG5WDRl5ZGbcD3YXSRZU/mcxDfVlXvyMGWK14++PXGy4YXbExdZXFL6jyEAN0x2bEh/CGWqVS
Ib/Yqll05baIv15Y2hewIkmqlI2RMHD21bl87uUzX/tiyB34+T6sH6WGg5pfCkoUkt4AkPhGs/bB
8XlVuoFuJaVBzU5gtrjM7aIww7ldxtsZ03fFYWpHUF3c3KLSF3BiK14T2DbPdlh0CALJFvfeufcy
KMCYpTZ5ZHbQ51LtV7WF8KwqFg86wtKRC3MQfFvxwirSy4xq8hl9sHgX9fUZfAQO6pJ8LUJQxUwS
25mvMxDFXUIj5fN1qfGdeMEVhC1WpgAh/zVEkBZFq2p2edFe7+LeUuNjpeGSpq/ff70zUAqlE9MD
51OMRdVU5ssY2Vc0ml0i2GJziHSM36/vt3yJFlPL8/Jc4NcAnzNb0WrJfunSzUEtcKqlv+Ziyjwr
li3sm9EL2U5To8UrCfXyTXvfYHUvtRWPjka1YHOAv0HqiH55oxvKMW33g2gV0DFR87fw8kggUU6S
gLYPfwn9xj75yfz0/cj88ZeDiF69JoXIYHjijWE1Jge6QMmmVS0MqmxDPUbDwslG4jLVS0eDe34V
nYqGEYgsTuUa2UQnnn70c2N6UeCU7S7ecfM3hcHTtFl1SIjzkcp1w+4Balhck/y6zxI7Qg9gJRiH
J9xnumQeRr93Mh7ThgTSEvKI/FU6s/3UiSECHRj6kXbIfilGX0g27iwOjCDoKoeI4F9HCx8aOWEE
j05HzoL6z4dm+ILBvWRAvigPKuJ+cYT2Sfop9ydSXep+hIqOhhqa0J+navSfuoFX8Ke7Ph/VtguZ
f5o6SBZx/VpD1505WYskDK7q2Bmwt415Zepvp0bzoR60I2BG+Jy44JR16vfglmhYuDNPUOmfZKeF
qxBuClppIznCBzOctdZ4oWJd8Bj4At2A3lO/4iXdeS9ubBKf2tXzRPUndxx6kOE8z2+j/+jai0hq
JacvzUf9iRUz/S14jizfr3VmrooDn+WEnRqsZr5R2/WbigAzrohQqZwcTUQvYmN/Vu6+/EDwVeDZ
Ih9c36GonJx4mwxuGRD18xvFLFMTwThzbG9lQD+MQ5ajctTzbXjutnNwtOrNV37D9gASrF+HlASN
stT1FWtBvNc/Nd4srHLrbjq34PZbja/NU7wmL7YnA5099L1tfJQu7wvURRkS3v71TbstTswsXIdo
MSjLNnOiZ94XacGJcJ5y6FN38YpMh0qxRb+1b/omzhyJZoc/WcewZZ51pz4PmJ+7I5q19/MgVvvh
7VAh9JvxHGB0AGCO0oYwqHEtqMcqN/Oj3Pj9ObHZImjq5dIDJl8PqbC0IksaPO3W3DOzP/X9R9/5
evxXRw4O9YWb+jxZnZiItHh5eLTfoJAWmvtSAapyMkO16k/pkq2tWxwdhF2LSjm6P5nSqNjSeqSf
cWsBP0pgIe2l7BY0VpBeBAJuhV3a05TZLmDUJUf+s4fXrQN1nUxAQYeaxus0s2AvHoR79siws/7l
x5IBR2Nlj/QIylf9E3RHpgKYOSm03IG6i4ryiwfMh0ao8tv4jI4xujeExa/lDE3mn3p4Yi9Fp37j
DtS3HPewcfGMyy7znnt76gIF3qDsIpiOwb68iG7cGADp8GaRwt3hg1LACqwISl69HJXlbHELQqYf
em5Acic+lOYxm7ZmlipTNtJ0oWc+OSKV/anhnP/C0RaPy9dP27qcu7GcZqj1Qut8jpjD4ryxkIbm
6w0NA9HE5caQhgD7xzxbvzhAPt7xeX52ONBp+q7UvgXNk8WBxi556dwmUss+XhE+1jLBYOeqeyqI
17LiQypSjENk0gNgRAvX7/X4451BYtGN9lM4hY7gPYEkuBgGP9EComrJtgXMa/WC++JOW9vCGvQj
wsEOvRFvAzX0Z0eSlUPtFDrp7U1ORG8oulmtnk7lcqabiNk0TKAxYobAPkJEsF0S9eyNpu4Eu8wD
BGdHLgZE9K6yIf1Nf6T0lL/pdxRH9HvWvkR+xEl0EIarTvTEJ2bS9GEGAm0c2jCAHd1R/jqQvkwe
JH5ITQYhQF9HgBzqTb+g+PVadTIvI4lp4FuTz2fj/NCR1i3TP4mcc9KkOBvH1xcbJXiA51rZBMTU
o8H3mEM5FJNUPEQYVxX4AEgbO4Hbj/uarljni5A3ZA+ewWeGBokChm2HGPOAZ0Vpoh0mRV0m9Z7Z
H0xSSCMMs/mB1V/HSxHZJlVHxwujOtCoyG+PvqfBXjv9VA+R5n3+k3kKwYkif482dmTO3UD7PZ03
9P5LvzjQQJ9w8HMikeOq1l5AG5VBO8NUcl3fvvDT/Y34XZ5n8gihDmDL50oQDsU/dZLtqUWn8Hne
cosvhv/Hr7LQ1uIUEs4/+bAoybiU03/yAaKqBH4KuVT7GK6y3W1LHEKKgbDIlxWcgLIbkfi+u8w0
PAFwmxBdL+V+FVYbBWqfelFI6SaOqPsq8bSgMTjHX+SJ/jQ5zgCrQgZ2JAtkMyEUgmbz3j7XiL1e
a75JtA25d1kG6+hLeF6Qv8uv3QCAEmPFzCrPbQPn35AFs26mRhHg3lliKolJGjzQMBTr2ML0JS2H
xj2mfyTlgvdwU3yRb+NtVKPVfjzlY6zY+miN0JJ3NDS7AwdIAnDBI2PkNEkyAPr0ixVXF9yQjR7e
1j2HoudXDhB3igRySoa/WeKOoqnXdkWRCSyzM2pMCsMUJI99o/I1LjObSMess/V6ciMBW8HznKy4
+mtPllWUenOywA8jd0OxFMkbaz5KXAtQkIGGL3QnfPAcYmskw6GRD+3Zx42Z7Kf3QVXAR6U0X3SY
kTGUa6qA6IicCVY9QER75sxhhYWUJ4NGnHuV+AQDCaHZ4bMdmRCDCelMokiRApfw2c+srRit7BTA
nrvv7bhXj/kNQ5nQnSIN+MX4XI8lGg2OAccgxxZ+XJwLYBr9B7nlgkuKhOpwA7/0Xc5ielnR93ND
E0lrD+l35SKX5Ir10bFNMI8Y+oLwHSIN9tRXsFo4CbY281rxFwWl3HqS7Dx/madHJyFezUgYdokv
qF/2T06nmPZews5h1Y3ZrKLxGGTHYy59ZaR0YrNhOrXYDvju6pX63BGwQXpBT2lltnQGhk2G3hZX
bGh6ut06PAzy2bk4BcgI8YztsD4e6WQM54JH5q6kgMKgl9rh8kxMI1PQ1wY4TbuRTGUtrqdaeqTp
SVjRWu/87iGtgQ9xukFcWzL5ihYWxwmrPHIOksimO0JUuUrr74QnFQ1NiMv+uJHWIrcl2GrR1edL
flfGctzYcvTBbFArrxEJ9xitCcUmrgRK64ZRYGQo8/XrC/9B6w+v3Uz61fVLc+4aV7ZeREgDSgIF
wsNHMZHh/9L2piZ/9p4uHLlIPAP7kaQXj7ZamJicn4aJiVz+RrvEH9xyE9J0Xb5puWBMJwaXb8KM
xCeVg7awS5L25u1ClR/cF9SnENLRa/JnupENZJCokF8651xVLu7LV3lBvZNZyCdPBb9S31N7Phg8
8XjWYejHEcFVLGiH7yh0zqCY6HYybp0a88m9xSzv00TiodiBTXkSAxM6+AIL6wmtqfim7FkhClg8
mPt+qhf5jG40vVXu+KlY84c0mhw50m9UzJWRYCTVt4GHaiAkAH22hdjSQaZrVgXn+pgJEW6tmGEy
zv7wF689P3LVoHDlD1MGuI0bi1AH/72O4PF0uKugJ42fKpt8grIeWA4za77J9EdpgzEFdFQr5DUz
5vrktEFRvsDvWeDxVK3pbxby9NtvsgZkU/M0ANHU2yVnJMKE+Reifspxa2qdMpb694omw+iknYBg
xSGqclO78gqvLA3hjyUx93uspfQ+LPXGIN+tCQfObcntL7kNuZ1LC/HDqh2KnxwBwotXPV3V+MYL
XmXT0c1R4bQx5v1i9GSCt7Xaw/SJJJZAix1Dp34jKOLenTqYWTPQb093bsl8YJKb2zLH7WY3/VwO
RwjV6V5zNVgu/DWti9XrN7VFoMWSOQ3a6QfKV1TmrI85UWZLnScZt17OH5nW0v8uNF5i6dBm8WjZ
8id5BXbxyfjfVW/l/17tjmxNDtwQvEU7PM7/cFoin3Bkv+FeLJkMdntaYzuW1wBNLLOqHa23zCrs
6pTb/WVab+L34IrmGyRLSOIFsA4Hsz7VWMjbQ5nDR9qx1OH3Wqotwzd2B2Aukh1h1QBKBystsf7z
ZXNLsIiup//E+c9dQFX5tyASPmZO4MSYuVMY8rTUKDD5AcSC8O25VKTy2C8AcuRd/2jO7KfwFn5z
Jq2ZxzqBIO2l5MfHdu3AFeXW4D8CTL0QtNxJ80ETs4CuS250AcCNZu30wZuS2XLj5SRKc7fZBI0j
6biTisIt/J+bSePj5/hZOjl4NxLd6CEVXoc5mH4ORlxbn4Q8hGxjViZVyiYwjZx1Zh9uT1gmCj2m
TqzAt0tjg7se/7L4zWvCbkYJSnN5/H1xHdlh+XELT3ThfT4YN0+qQmc6FT8EXIJol0CzmWOCpVly
kzsJPG+u9ZO1WDqA5thgpk3m6f/vkr7U/JzmFP2geuQi06ZJp+/DX9PbVTloLZNp94D6xhcSE8+H
m7B/k7liZTTfzmxHx+hjuhVAwtr1YWHQOjGm9y9cuN6rEmTdNE2e/mLtTLcK35vf5iWyfR3ogWO6
P+qsd4aAzCW5LQihggoy/8+exvqeFkX6gPOce+3fcyv4DKZ8du+FA+HWm/v5OvcA5Kwlvk6yK9Jb
Eeggf7OlMzOthpAWwU+96W/Z51pNGL4ty7q/Tuuq3/K2eYSD+ZR4aaztswzvg08p9fq/kZ+n0fx7
sjCiz+lN5lAjhE1iiXxE02fPvI/PPftlL/ml882E/96yAuqD4goQLXjX68RlE+Fv+Trd4AybQ/fN
25NZE5D+jpI5XXHyW3nxnPQZjL7XnGE7fui/l+bli+lDnVb1tOFwhUm7ItFy+qrpLU9fG/j1EdbQ
WZlzl0l2+4XgiVXFMpOvFR8MdzR6E1SgqFRFDHqPAO9T4b14c+Mf47v5vwuDXcrjP3+K9fsn9mIa
qM2P4BTkZFRcy5dlhjSxI6cG5s0cz5mu58i9MN3T7LD0f5/OtKU2boAJnieIBQttSlX+V7hz3A/s
wsI2cU/+1fpggi41vxJSefRIM4/AqG1CYtB9qnwnxeJM9HTmn/C9vqetnubCJ4Z+b3oMqJBZ5ufp
gEW5VHpY+QtrfsLUz1jp0vlPSn76tGQsWBx+GF46nDDH1CBP26k/Qk4YLRlZxvjTVCgYqJ4yjj/O
4LecazBrMRRU78Xf9MVMj6cKnmOpoxOZukxwejGB86Q7GRRWyfci4enfkWM641WcL2wsGdMLK/70
wij+npX55BAyuy8QnP69OKuI00FI/nmtX5pXo9f/m4vm7M4rGKmwneLvP/8CemwKqhf1pnKvqesz
qpLNCJdQ+A26lSgeqD0HHGQ131b4fOYXce5KjNRa4CBhC+VF+wwTGL1OwYsqxnUxXN/jI2BzjEe8
TBg/BW3NziSHhLDSw2HYtKoWPKWBfxB/lm9mpZ8Hh5DtkMSJ8XPW3GZZbCXMEFuq/jq7SlDyYrsT
zEDbVwsvSLdipmCDPIALAhZcsD8ehvmxPVBBZRTGCy97O/o3ihKGYxiyosSm2KN4gvJW6Wb5k6Cf
0U01oqLxNYjyiYVDK1T3eFDD9fw3GSxIQcKwUYhJQ5ZUrqMf9VuV3XphaBxJOHp31iA7McxTkdaG
TqzLZIuZh740/sjyFoeXAKzzN3iuquI2HzrymkTG0ugM+6VA8ARqH3yUuj1ZtGYPJhHUqIri4NXC
OZYvdnG7eiseqVi0BZRvXD/xe13pB0X1wYkyFcgJaRDWA54xD62LXnvz4EQtBjZ6hYEAcHQ5m9R0
jNqomMcB3F/HShnWkbKDZ6QTrxPY4rBHdhPWlwloY6amcoPjnC+cJlwLozM0qxe+k/gk3YjQrC85
haHJ66Mm7y/9wjjDgwap+i2509cxYj1okfumWEeXosPPjHc6LCCcQnCdrfEj3mruMLiFA3krIDrp
ztociuyI4vr8REjUeU21kaONIPkkrvf5bSbu2VeSyTtjN5w01PC7CH5qoixp6heygSU7enSNFUm8
eG0GcTSvDtmXri9VmcwP8hHTJf8j3Fpn6LCMa8zMqDDlKQizWgtEdGsjYZhE01g7UEHsfz/RWfzp
DenUq8Z8AnjWlBPoDhwUppF8Q73FLzSdK9FhRjyV0sOLacEfElu+vS/ddspB8pLMUP3e1P2LeMkv
5TdzuPTQ76A5/dAb7Gf3G6/pJDm39gP73gi4nLGKADjqkqMezMAHRMUxJBbayB2SdFCMPugFU94u
3wpkeVM+NhlncvfFkMvL17DajmRJUIMQ/Mc00yknQ+Db5a0ixYC/A4GLcg3uFxBmzYvJyQj2V7hF
iF+nHu3TLqBdyKvnD8IkDX2bWUDZr0gKkhkvOhcipOxwZianNRk3GwJD0BbRX5x5M2AXnFCNxVH1
JIWzKbc3kQgrJV8/xtyLf9Oe9WYQCf8JvAZ+B3YxerJx6hZL0uRm/lewJOOCSJlmOR4+MIhNzof4
MTfaL2YhBLA7MTLjEoFhBAfLeF2Rt7+zXXZVEbi3PIHRwqcegm87m5T67Ora7/sk3+doKO7i8vj9
critAJx+56te939gcU4CIbuCysqhgYqCamhdaXaGUunoEFFmvRZ7dAA7dKN41U8vA5U406M5BKQO
Tiiqcpxl++c3cH98i9KDMYskLoOFqaRTwGd6xugx2YHzh4Bxh2NUeRdXiGQ56bji97m8Lyiby+WV
B4A9N6imkm18puVHScqX98TtaNS0XlWZSEWJD2ZUtwXgd0nP4zVZ9VSR6M6wiJrVJycgMnX60ujM
jcx5ipG5g1WhPdbLOdCZnXRjZMJTrGcMYM2IfqqmB4mz5M75k3exZiwdYGRMmVOcILUVfUGWBY3u
0xnXSBaMcrApKc2+9bN2uVFnWFhpe7Q8EUcrqQ59Za77H8IgkRJhw1uJBSIH4ffMTguV5r2efZRf
IKy5v2i1gi7KTETQ38KVYVflIWYP0cX3dFBZn43BrLM0ODL9E58hh1wOLNlSs0JQ5FPJXUS2wswa
lZbdr1/n0YxWyQdTj4jhlK1QZguGaiHQywnbDS9h6ON2FZh005zI14yAV2VnHRsY8NakxWmWmMh8
OJzhzAVXGuHJfbnoLaDk3NPT4ku7EhmVkXdq6ac8tRcO2arS3KSvgEQ+oIUFh51p83JRLed+SRf+
IHEv0NCdc9fAoux+Q9vlxtK9BYhItGHJV4vWtbGZpLX3SrJ6gjwqR0FnRxOAGfq0Hz23RL5WXrUX
LpR1/ZHV4RSdAfudsjE/T5Cf+2urf2h+441UYvc3lqIAT0AV7jf/w9OZLaeOLUH0i4gASQh4BTQL
MAZszAsB2MyDkMT49XeldPqG224fGwsNe9eQlZWFklHDpx66z7rM0Jgy8tcYouzxYvYj5XMIB9vf
26IyndUQkkLC5rcFk7fKMKB7VyxNCACN0Q2VotmF0rq3vkXrTXc7M3yk5k71YD+sNGPwOzXUvJ9I
bl3u7om5Zf3L9y0aMXFGo+Gi9Zz2C+RymGeBvaNRhNKkJmhK4naTf+ywozBiCVVD3HZzkjl0tVQt
d7OA9HxrT6cmnbk2EMmdIUk1q4MJd2sx98nsUgt9xkwHhR1oxqnRJUJuBS1qeZ1HvY1knRnMO034
at3EI2rFeKAG6hxGMmsIbG6ZEXSnSI02FvwNxPJob48qP1sU1RhdN7p9D2/UdNt0GMBRfU+rcDLu
HQCdDfEl+tefBDy8OafWmg8aU1oVmtTQtQvPAzTE+UOmCTcDD0/upw6xm+GaO7pNpUjWrgy3mXsh
lkSfqeKgmAAz/+5eO61lq/KDCYjSEW0FJF0+FE+QC2fv7ke0UiCqtXWZXI8QgNWFhWHh+niMTEWk
Vo9fpWzfY+R8ZMcISN0dEGWyFXpH4sLChrQELWAl+leG4lDjGSPu9/FTdTdjky39RGR7RgXt4Fn1
TjMfKLuHjBNBkKj07+SAd3j4B+Y2/VLZ5F0pubc/377QL6TmqcmQyrwgLjv3Xfxu9i7UmevtdNoY
JbyyySDJ5bUCYYWVdXSrbJLd52N9+IK5zIi5DQgM4tvjY96NvtLGJGn9vhsejJFZhTF6zn06bLTT
ZJhXqAGN3tcuOkboKlwGJiO1mkbYsFe4MDtd0XZvT89M7np/NG3MBuzLfJELB+1jqtHVnx7qzJkZ
9OD+sBhs55GuqincMTg2MN82hpe+wKFESAEjoXfm4p2Z03JeAq7chqATJMsP2M3PNjcc2AjYidFU
dPHTh+83GB1n/iVy4Q1G2bnHlwN/Js5ufpYNiAGZlegNYBe1ob8+rA+r9bmzmebUCV8DSubWAT7A
grKFsz/2rF3/TVsAesFMf/3df320mNJ4Q/ixYRN5osnUvpMBZGF9lMYpLG8HBZQDtwH0J63A3j8Y
HiNFt9zVcXOxSdx7E1QO/AX8kVgGpL/mHF9e2rMjuuHOjjkxrE7KZCCvgoRlvbcBe4iy/dRgBAkm
gBEBZ3oP84NL0TTbujVc+jxK4QV+NJ0rdY6qO0fgkFHvm0M4oAXBXsKos06I0DeHs/11eKGMTfTf
3XzXTdYCPXbnsPYL/0Wubde5NuClR0xieXa2rdmBQHCAfEHeGsMx6D1QY28vN/StowgBqcR6ho3E
OUwuqG6iA2/9eVPUQlGCecMy9W8jUP0E4g+3iWYay0279DVSgaa1cl1j0YEerO6nwfbShjJYI82G
ENc2iWO+41NU4x7hGhqxse+hRYA8zID4AnVKWjxwyV+NfIr0aIOiB6AW9STr7Dy+sAELhqPtFFre
oYmggbtZXL7O1Frs6P6MzJgqBswec1BHghk0hPAqpLBzQHAYB+se9m5jcf9CAhlkFeLvMWQvU0Fr
pr3m1Hx3qAtc7midd/Nn9/CbH51D99eOrNTLvQOaRttvy9+cBk9KsBeUSKmMMwXl4J7cN2p21bYz
/KFTlDDq4u/cJ9fWzW8MvULCbg+2TXu0y0Cg7/0mrNRbjNGN363fRlw7LSpx/cMwB89d34DKx4zX
Wwewg8SzDx+tMmrW2zvsypoUfT4gvmwYXQYm0KDCs8BWuaeJPabUFc9X5EJrhrNye1Cm+7jE4Y1C
VAPHjeYsKnIGBJv47I+pIzutPiJ0N7o6u9AHp7V4FlWyHrQcGmtSC1zem9cwH5/7j8giArwtHicY
uJ3rVxI8KUYz5QvmRdcj06lM0xVaGB9Ieb+o6La3CbSWN+Q5PO+o/4VlmDdGrSsjKJYs6y6RRvWj
uiZQ4hpMnhsco6H9YlxdhXP1zz/0UEWXz3feuQEePJwWzELCkFoE3Y1ayQlV/OqItOpdgwT9dptD
Y5i6W48G0i7azMW0UBymscxhejIobUxrzKlz5LFs0W8hsM6HBj6hFQ4bUHKZwRYl4X53bPvnWzD/
29wZwpWMsq8G9Hd6hc3B+8aoxBaXNcclvSOS5RuDl9rVVhcOH3PGKv7oWPH3vTp2jCAOFY2UhIiM
GrXWRobab/u33mWSYvz65HuoAw/Mehuxz8r4CBftkEuyu1FB5YLhoTRkdSh10xYyQbHzdvZP+45J
rJva8fyCXuO59QjMDySSGU1V/0mYQIIz8x60Jm3bz1UNb83wAaRheweUd2uXwVvtoPvgzoYApADg
YCZeZ5cxGDAFNqUvqLmgL3b3DraZY5F4Qu1Su9C1Fia7CS969Zldsa5Tspo7meUysffVqQBM3Zwz
6pecQ/fWsQy0x/r7RoBcIyUVWILczW0My+/JJm8xu/XVx9SePeZLMOzQoLB98x9pp9rs3+pTdcq+
4BW2zfbgVhvmOTSptkH1xe5arwARik3XmCVTwztvnKl5DQbMdgzpMVnkb9gvzOejEvMcoNc1mt3r
ndNy943inl+px7Tqzv+yJySODulCRBvA6MEIwhorEBGqB+omNCcHWjXmg5mo2fcNzxsgXUPnKuJs
5NLQ9hmS94OEDb1H9LH+bNw1Y0KpXEaMKPAN9G379opYozGkb2/xGiW0wTBZmYZuJFaciltn5gkb
jkzcrwe2YzMYjvYbIZTiWHu7BWEhGYa3b3wdiPZNL7HpA3IalAeHW/PT9i7rDeDu5DKxK55ldvNX
57v/HgI1ISVZ9HYCK9IS8+gi49Jrkb6IN2e1K5/75SfIG/XY63xwDR7EzSQQ6JEEj+7xK3Nbk9bi
YnV3jZjBGtQN8a3WB82I6fuzhgx9HyIhNZSta9c/Wn0kbpBH8+CQn3rj6yY4dt/L5OPmzHsJfU4x
A8zxzJbtwTH8qmU9hDcZp4i64H1q78PKfYSjqh3cHRl6PKh6EFl3XdrAuStPNI4jQt3dct6CrNx+
t3q040xrq0OfRkGKPWr2vExyvGCPsMytwbl5/cEeOc5XTKi3ucD25ejtEGiD42+0MVxN7wq91uim
OI2XQ6/+Ayn88Ya5bxv/fnHXbJf1vtdsuohNI3RpM6Ns3s1BFa3e3msxS7N/IeH55g9eiXONGrTx
bV1mp/bZzuagWQuNk9G+fc1Onzveu+JsNr3GwEBHB/OFUihZXIrX+zp9sc4YYZhkiAVcmI5x/7qe
g+vyOV8T4PI+ObXETxaY+cGcsx6z3SH3drd/mkC3tfqE6jdC9/vdIZG/LvERDIXn74gkEFhC85cW
ujMcFcLsZjtLuq9vWvFGmJT878pv/ihb522f9mICp+FuE48SZpT5dOA9O1DJ+AcAgnPVMLxHZN/c
U47uBHo8Proi7On3x5E4nn4tEBZcymF4eK0YqAEBselyZhiY5S0ygWyX53vA47sepiDD/nzxSpE8
gE3DjDRnnrrzZne53/aNjvuk9Yofd21vR/bSqxO0c5o1gJ5DI9r0n5SNWvTZ1yFj7h1s67z/opK7
ZH2wQKePoXp7gKVTwH3b2S25KfDrySiSvyodgtwDFLQgtlnu88uEg1GH6GGG58UGEWLDzYIa00Cv
LlRh5rI+ogY7MfP34Nlbr47MLEfbevbnllFW9LEj+3/0mIrKw9LXh4jajGP2yKVaKDDxq1YAVZi2
RH7GIFOGw0bG98FNvcQ7OijyMj7a6NLHsWAqIv9v4WIhIYh7As8ztBlYSAebaCxQaZ5A1mKuoCgE
g4XtB5GIWibWHFXX3BcIrlKlXkITVggmyYGYHuO9nWdfDYXnv/0fp33jcjCpfJz/zpwiEOXs4R97
2/BBGPLyaajyH8xQgDw/S7zqMp9sURrTv9NJ6qWe9Q2DkzDp1E29i0sLqstjMhjzkHd0Z6G+031e
TKSooehAZsXAAQYswmFJPtGOfvBLBJD4OLnbUC+xXTiCXzYjLN7O4/fMpNSc0Ivx5cMjT0Hh0hUw
68hfXdz7xPBzYB3PivO+FUOMoo22C8WJYhyHuI03P+kCohqdc8+vVmi52zN3NvvgFBYouHK6CUdk
Uxy5B+hkUao4O7sfwVwYTcnBo53IqV5cxk9C1nNhuthMwj6Ql55nxvf50FVTFIOjqxFPU4eg2d3L
osyHjR+Y0Mv+dEuRVtT/NoMXaetLja6EGu75L7+w7aCBe1UonRwTII776hnf+ZOxIPwrh+4iVXcj
qvrWN8Ns+K653AOGbqDsvd7wwu3D5Jo/KbCQMXgPdEBDeuH9m3/uWcvE4wA8rrx3DoEFeEjEpC77
2OCpEVcw+nreh7Dht2ga/8VmBeygrbdFJ6rN2EWXGamsYbt/Q+is/fwh+2dfbT1tWHNMVuIyW/fT
doyZOWZmgZ+6jCELTKb1PpnlhTIBw63QyQVZ4ZeodfIkEDswPCv9tKHS0gTIziTCoL7fcN6fCW1V
VMMYSZJAB0NvYSq2WOZWR5DDqKo8hzeYcjtqZZSvPIZ3xdcjwiiEyOsa1afWwAiTOInT2KLQtA8q
I96Jd6NlG4GFlPnXxELutU5M/UIDpIVM9dbbLF9wdR8dxrcFemSYSpJAbt9l2QiY0YmWSbNfcZF1
Z9PTrfFjQSRhmdg0KCFD/Mv9YDhIrOd95XDMSgvOgIpjCOnVPr1vfrKykEHE/ogOyJtuY6zbohK9
vKu/+2ZeitnW8S7Lq09s+GszVZE3OBKL/2CvvvfxntFxyYq26xova6II0VVg8IbuF2CGs8jucxY/
tWBOmxBZI1eoYltkjunCU0kzd7dBs3da777o/iO6eq6Y4sbt4t69QppZ0BJ5hftgG8xn3K9hFQyJ
ZhSKdcbssL6sjwFd91Q2t2PKoaittmihlWKyHTJ9a/b62/jgKvuPOsVjZrd/1mKVEE2X1Ibxaqc+
feUxcMORp9MaNAa02ZsA3jw7SqAQKfigwjNDHBCiX3NQ6dXCAxS9qvumtzZ8rknN6S3tbRBHxwLC
TXuHh/i1YsLSIeYPRvcQqxdD/6MMWP2FV/6bQqiglBZB8Yjgx2qyDvE+bMuPJMpP7XncJIeZx2Ky
wL6I4BtE6OYWdXqS70CFz7PVAYGjunr82FCSR6+DOuiOcuz2I0UYnJZ8GPhjAHvazptAfMwKd6kn
pwDfpwWDLQbMkhmfY4vavaqkdAuPtyitp9vuHh0JUS6AUWmG2PjnD9X87wHlr+6T2gnV3gUl+TrY
q1l8AibG86FFIZq2Y2PIagjYNhW/PsjdxqheazNYPKA80hiAdPJCtFoWdkjV+wu8/YOydoCKD4Vs
O+kcvlSgps1kSCNSipSlFdZJb44Mnrkszjwqe73xkyAPrPU9pg0n3n4Ih0ziZu8RvsJtTBiDWThW
2tpO2lbHGFD0C55EgHA787mpS8Pmpdx8/hHtoUpJOY9RYTgGtIljNOQzTYbo+jT507FKBIepInnf
Bxb7sX5jub5CdmyIOneQQULj9JG0CezhvAcj15vv/TM3YM8PUREld18rJNzHDLYxvMboBZTLq7k/
R15sIbR0Qlecl+uDMiPL/cFCb434Bexk7639kdDM7lkz8oZtXB8hkRNbs8ao4teC2uBRyC5NeUn5
psgCcRKwv/jJpv+eciIcj5nr/SSeM8QQ1W2G3sMc0d9peAlSXBAJNn1dwA0l9N7eAE2n9Ojbw/pg
09d+e4WNgVois/CatvlPOxLIOp73MFPo9In+IaNOlZIE2LV7R0XE24CY+D16kSrYPZIAJgRV/KrH
9yHkbZEbtAXtzg3GwdtPkK2B1rOBhgFjJTw5TZZlElhYgMX+Jx8fKe5Dm5vu2MRMAIW3MSeEQLYU
0qA9tn83VNIbjuZmof7i74l4qYowhg/yzFGUMkoa5vLKHhJTSawNEY+gOEBjE8OphmWoOqkYNTL5
j9Ca5WDIsoAyeFuPELXimkHTyRgghTvBk8qQVb1tUPVOa8NjrGKR+ID1YWgbwbxPrqW45EYwdYvA
yMxfdH2fP1f/AtFAnqmGE6xwn3QfAc9bA3wN+hc0QOMe5CNzjm/MFBMKfr5GWFTZeLSwUBdkuEEl
YLYETptqMRMNi4hF0U2NqKcKy3XvvHD3BOLok5IoJKv76kG7Kv6MDXOMHx2GrvHotWDs8PV1j5F4
qAyM9VMNdSyNNUkH9SNn/6tOJ4e55tWv2wLKChwJnBbyN6jPykuZ48pvixAhnRndxxjLiJbse3H8
zIIWKPELLf2jY7knchpCI8LGj8Mgp0MLiT+kzA+urdhd4aWncMfoWkUIWA8rHk1gTMAOQDKeDtGR
15wS7AatISlXKCI37PChNT32z31orMRsNpGJAjDFDcTQeBmeXawHJhEUfaW7Bqda/kZPt9ljWw9E
oznHtPFzUSzlZk+x+As1lfIZMHNrjSNiUzcnOB0swR5/VfHRto1v7NjcPa/kw25huSL0eGWBqjxk
HeeFW0/AkBj16dSC+vj+s1uC6bAjzCBBJcLhBhJ+VPC6r89bqPNklbBOFJYoViFyIUxp8Qp+ylXJ
f8phs5KIGvSaLKIuuls+kRYjWI6omna5qxQnkBsgqSeAh5jAXT5xv8ksvL0+HQLTbEBLG2Ex4IJb
hy5wfAQpE6FZCGgPBLCu+hXqm7Qbe2+fut/m8/BlDblHW8CL+USGG8MHFsrKpWDulUwmTKEMzA3d
DQm08+0ZQ8TPzqycbUBPEBZV97HKfXqFryGGsbVKx7S2UdpO3YwUxOQJbpmP2U4rbc0glUG3XwoP
mhMBYhl9EtzxKSCnm60RJGG+hxYmYDkHly4MXVArGrDDe42wg+nL7mFNqnWkArTW+lVA8Qqx6Xts
MZPr16wVlrTBKZmDYyxDphc9QpNIsXyQh2/SKbuvPGlPtoTId0RSyXulrqxgbXSMuR5PARRTQLzr
HqwE28FWBe4i8v4w+HOHa2r9Vrl6dt+3Max6u3XuniJc5ih1b4SCWdJpcAiGRgx05xKoYC94UVIf
gjvoiMJQ6+78lFBg56OJd2xjKUPEclhvlYjlxCxRlp/WveKsBA0bhnaBs5U/AXcHNdIi1QojUHQO
S5mvFrp4itHLdcU8VFYeq3GShVrqtdWmv/s0qfJusg/1oTDnGYuNE6UCR0xMXmAVNjxTL+zRFSdT
5Ly6n4xqcdWpNlIXc74jTBEVT1+vQ1lnWIfY3yukX+Bs5/YHjfFvT88jfmB2cFrfIuaJkkrruUnh
SJQ/vg7FFD449HwyokhUTDHGIMwxfcBeizzXQmaJcucbMhIRQxo8FneLeOaxoPk1kNmhWe0+uaPy
5KRPda5pc+wdaCMYkZdvsyOMbs1JP8nsPuqdOyb1QuZHpoWJeqJB3JYlxi8AUBKMH0mQUu/+Sf3D
sRlsROvDc9JCnpnM7EIqan2TQGEHSZ1IZgz/xE/Nie0efkwMn9FVSncbZ8EtSIZV/8yi0frCbMsW
MEuQHQf75oq643V9qOEeEuIMe8iEYAYwNzvZQhS57c+GODAfQI/mFhvOg6iJXWd5yEatmr0zA6qK
jceK3Qfm6gglDsdjhBQ5tczEIkxYanmQEPUpAk6gzIqUhxoMt3fXV5ShAAgNJjHlhHme2fWMdYmr
ayNMY0rMcu3a54zk4jpOmPxnz3IpqZMfKW42wDHe+AOLu7R3lJy/lkrht7OXjwJQn/tOZi1HVqcr
iqRbCbBeJrslIMIGFJ7pWd1Gt19aJXr3fhYgoUFLBLVGo13tJp8WhxBkgk9w31+H383vfFX3KJdV
VyZtRIrgGzQF0eW+puEfN/U1nwp60OnBZiOaUDpX4cSRJ+A9dwMeL8j64fe0AUY4ufnk5BoYVGX7
nNafknNMdND4hULDNr9Gzz1xAypyjUDbimdJszqQGP9S+qpU7EpD8PPn0eqav/Lr+nHFzbDweuaw
TaI90+Q/nz/ARbsl9Aj24yXSwYgA2Lf3H/mCS1Tnr7GQdF8BKzWwdegvUP6jhIn2ie3w11pKskQo
Rilr1psxMDKLrhHljAm0IyyDTujCDCPOose734GZkfsk9czPHeY8KlFsxObv5rs4uR2aGECASEzp
Lepj5Y3WPJ4viKIdYkTwzooPyRJVsMIJ2j17Zs+w4Al9+4SNrKE768+eKbKWnyxi4i3LCyYFWQqN
7uQXZHAM+YUMi/dI4mxNQgjhh5WakfRV03aGW24OlSmc2eEKIDEnUDWVYcHLDzbkWahF/MDE3ATk
7qRV9FEpVrxMxbN+8/qctvpW3TcmDZfeD5iwWJW3T14GLCVUCxi9AH/oU3SY88RaOLLwtEgfHKvB
60QFVZ8D0i28I11uCkRp/fWTpcJRFA6AGQgyKfDs4HjrBOGWwl5+9V59kWZzttAZT5rGRGNFSlaa
fcEEYnnzW4BvHIYiAQUgcp5dxLmnikR0P+WgbpjpagGUFXhQN+/UmT2rfQTK5UqXv178hNNntyk7
Iq0gRTZwKUiwQn5v0AKg2FjGFJYPi1EORPhIARUB99dZO1qkWnhaB7ZzWmoVE52ybK8Rn/wMabQi
ymUWuGLdSoFsKFRuzuT2SAYIn5QukezIYRJ3yawc4/Kjid9V6lblqzwznowUStEaYAihtvw1/h57
x6gq/lJJzq5vkwWn5MTKi9NACT6sGd4d0ILTRw+DO0eQUvKrmRnNNbYiccf3eJqSOI/QEkzjhAMq
izW8AxmZ4jqUJsBUbwSrCfdXUPN+dsZHVCMQZbA1GSaFWHtQN3kHWly1ai5d2S2xVjAXIJCCufRS
EMvluUDgGgWgI7BWt1mRnO2QZ2y+lVUYXjq9FLlTmTnx+Ke6dbpZVWJOInhuEvGH7t8rTKdlcM+i
gXcvkjUhO8nO29dQh3lAJwhdL5uiEeXqMXiL17BrMPrY7KY3Jx0zvuhmICGG2bhFS4vrPhbJrMLj
NxuR2ydrnwrU0qYTwV/+wXQrqzMbV7Fdhk189prchxsDuOied9QOqI+3c/mtdhmiGqjrDA/KYGA4
JPwGS86jJWbiztusOyhk3E2gTG4aXpEmQzVFomMGzCyUWG2gzB+gEZIOT5wFpX82an2tfsaG9wBo
EbEfehbBgvoKoFNj1vU+R/x7JcDbLImQNcFPLkrI8oNkStiyPpXKXGiN1uRieRFOXHaARkiAd29P
C+zdnwdMgw7lL0pXVl6IwcNXkCCc9zG4fzLMyWv93bEYwp+PofBnhmyUG5JNmXcKBJqrZImcuiZv
VnOIHfCDJTpN1zrnrH8hu989O7qvTV+nZRVvLAxa37do4rbdo/8aK4GCQuLSov6nu6+Fp2Mr4tAd
ffnHWUHELBwqwG6Pzz9A34DiESVLIL59z9CIt3k/ixofZLKS0t97Tf6p3297B4BAco6fFtxfthb4
It/VqRi8InBk7u8NpJkZ1bBcyH4zPvcIqVEMOyzLkuFlue1tezef+XgkLkQ6QJL7HqLIDDRuOtse
UCU/VerdilEh4jXafTqYtjKRdw/v+kPq7MnuFB//bBCv5dT0c7yenKwMlgyT/CQv1CdLrcLmIe9z
n3QOKdBUY4qaYtTgkmBN5kNlgyQlZUpo4LgIkMl3ZM4wXpgfE16CcqInmMXp7x3NA3Wk1GigUJ+L
1p5wu6uiWd5CDU4AF9hXRbkKiyGqzfRqdDMG+hs5L7kvTfjTqZzdfCDMLR9Uew/mtJh8IEDvnvy6
nw3V5vTwXnQuMSEP1q1eiT0jQVBvloI//V6vfxG50V/D6xo0VKgZo1E0ZMBioZ8JLPGr7ORQuKgP
AJlP9fHoCA3EAPEH+Mbi+BRNiLNxk0MGEc5wFb4JRVS/sr6Ys4JBVaeZYO855gTQMG5M77F+Zoeg
hIG+F6ij328/zvyb7rD+9sOiaQMxG1wf5CsQ8gJhIwJgfi8GQWkS6C/eIMfFKTvLXfkFPviKwcBy
bjHLGGSW3ctnj2F70fYjYAcVIMw02VLaPtp3xf5jOxmE4DLgGG39jJrKnc8zmAkbhsBOm05/peRY
m8fi9VUcgJCK/UyOIPlTTeTEXqeARFFI73ilC7vl1V/tUCbuvlAUikymg53h3Ci8tAJYWOUynrOX
VDZnfeJKBffruu3hjQUmU9pgvuWerFbfl97xXsBNigP0KbBBaABxIMJtHEoBZFH5ozxf7hYGoFLv
61Hcw9qBFSF2WvifyPpW+Kxk5D6RodmRhOx9lfRs4p2cdIQ7xB3TfRKGUJhMsCz0RXvYB/aV8kTa
Q/08OIXqX6FpcVn2rZ1o/NSOUlOZmnvyoOpsf7QiTBjIqB8j70iSUiWNVUqrTrTad0bQpY40Erqi
G0j9eAKe7qCWpG+kc4x4JhkGEOWZC6IjhVH6Xq4GZec5xYgSRSnRtR3lkqYj41Ixue9w3ImLbU6D
VJRcRlHPtsMWe47Ik9ggamOk246VnP/qrFEGIfZlqdbAxKETJ8GNHAtHyQUoeWWDTZ5LGQCbcJId
XOz+4W3IfmPPaedehnRNsUUUUiI9o01f9jrSvwhPm20fnWY6wumPgJDPsu+PjtUiSFRTaaGHk+w7
sDu79njjXZnhC3sBL64O0mR5KnoFiSz5U8jfOV2K6kN80yYnq6K2Nt1b7iwUTa6vNUVlBmOg26s9
28SFK1ZSzARRCWnXA6iwPq3wRkb3Cu+sSwUdu68CS3FtkFHtSpVIZDDULlvG3GpZ1RWogZV6r6G2
ITwvUgUhPd98NrwsPi6qbI1koUzwhISAhB30f73ivFBtmzIKlRY6nWptq0v7EodAMoLPS5DFzAfF
E7/Q4V+bIn89OIDeQF+btKczDLfzcCszKjNUnwuVhLg4EOIUOcO9r12pM1SKco7aoCTzoCapuvem
ToMwAxVqtfIePCL2iBVN06sA4pOHMqia4qhcU7hBu4FIngZjLpm+XXVzKeeo/th0ciGQQbV7w/sk
fKcc5DKl/uNnXJiUHvS+OyIJxCgYk4qAFWfQ6jHqI3iHNmNP1ej1INhh6F2KtOImQGXHvaFN6+Qh
xcVY+Yb6iLVyBJ5AJ6cBgIfsNr4FlMgVqEnPor+U/jmYzrKvSbDrU14hxlbCsAXXavbqgwoxeotE
TWGuQk6CTLrjKqQHuQvmoMcvDFSpx39RKCWBmT1Jp6SnMxkRFcsxk6AlKMGTHlGJZSNWMeB2yJQy
2gG1s1+oXBdugQOXG7TCfkT1Vy5VSWOJaMp56/P1iXUp4mGB7YKsH6EqfulUll8rUlYS+7jYB+9V
WQEs4tIm8nD6pZYs/CMB3XUNc+efwtkPXwqeraK8CK1IB6IPggMdcfiqQurwyjABuyQ7/SaL0Gpv
/R/u13tRl6IFN+G7x1p5h8oqgjzIb2fcx1B/VWat+kpIS/b6WNfYYyYBAE+NHSPyA7ULMkZ1d9d5
tsaYNYKcitYD/Xphwg5HoElaAkMAN7JhvY/8p/Jjpc1lKo134A5F0Ie4SFWQcvdJf+iZPlLElPVC
4neh12TZXIrA0yNAipKSxMsnL7k03NzBVTpCoMSjkFPV7dfDUO6jiEy0L/4dE58V39XHNdwXCvrc
L+UiJoMkdCKC2uWSobAADZgU2wUyXn1AERCI7wx8O8NzI/0AAE7ar/uuv0JOqCdKSkk22ErhicGI
23YVNoNIHnLXuN3iQ8iLsJc9g5qJ6Ydy2TizP+JbwG4EPlCp4g/kt6C3/B2hP5x18GjeF/wByjGe
e/JMtK4SahWIYk9ZkQIvKoPsIChD/coqp2VGFnK+xtbRf0dkVHb9yqorvVLQmHnqjqUr+N8fy4ep
91iVJuX5ssRsU0z1oWfjKpmdx8PXErAxnigMLNEX5gU6QJGA4z4o12rtyMsKQaFwRqRQh7OjiLY+
hnxJwK3sRejyjcBbXAA5/gwvTWnoV0EztIgGMfr7hyICQweKtF0huyAo3eoyomG+JR/AA4s3Xp9R
ayRlJhGMUqbnYk7N5ei8e4qLSCXIaQ1fZKM96VTKGZQgmB6GkmAdEbbGMvl78LB4ZGRWQKqAn/mk
6m/JgBRDoUsJ/CnjIZpMNsi9bCRDolhMyY5A1GqRDikKKYHYMpbTOVHb8iUmq4hLaZB+f+la8d4n
3enkw2ygGpjJMbb+IzAg09CQ8wlZ7jf7IMYrokHhgo/gjV5NFrydRgghR0cg3sknAoFTknrW3gtU
UitNJ1r/M3xSOdBZ9XwI7dVFG1wmU6S/E26oRXwNEe/38XlodLIhQw9YRzSO81QVguszH8gZ04gE
jD/Scisi7G7zTxG+MFa5ZlX45az1r9unftL8U+f4qUDO5b71e2IYuu2UxktMwOQ7xD0CRkJ0hdYW
Xd8fiuNPjvrOhejWihMyOa5B9MUgEI6sk8RR4DyExTe+9Z3SIf1L6/k6rOBUFBo1uDbl+nRZY37I
/jFFen/VAhTl6DzFehHworDM8CgezATFgy2TL9FHx4YDmlFXWraQxZT93lzR37Q8zSCSJUBoVBYo
lMOiHIQlggLXVZJdJ91Wwo0OIItTwlCvrthv8jvwr0ZawlpOYDBYNj1E5ZCyQToXmX1h3MIOZRXl
TCh/0FU3weRh9vSRYuzMoAVXRgbrH/jFfpJxkknUniEzwE8ToKwUm6hN+oavrgJGKJSpuhJXkjbS
Kdj2FbXUoOwJvFCAo6/zVYtVqzULOFfshdSzlsK5qdBFuVYeO8tiDttAlDFB2WJ3ofnDZlfKUKdp
XVb6KHQIT/sm8LUn5UWUllemQja69Zup+PyNmSDDL6GnlPoD1r6TAWmQqhD2PAkqEgKWmpc40vJC
tEqRptU1ilhGV6hoJaMtvOZduxKEMgnlqi6j2rARdeqwhotIURacP4VGXNhuF/fd04Y6dQV+XNgv
Mh16Kko8lETpUyaDdA1QNRvJmOjppR4cdj1KRXp6xKID6vELvnw7AnhAZVcMay+gD6iCC+ZHMCBe
h1VZB3COgwjqEDCX0tiQDvPOSPGJag7Q+9ZCk/SZBTI2lqsHRqv6LrjELxaW4eZYQlERJYulP6s5
ldAqkGA9tRtzHJRLyvJtwyq2TaUL0Sh3tKRFIlYWeV6JJkFY4zf6egMBhloibKMCZK/lBZuLJ8n6
hO1Q/VIInjHdk6hckbg8fR7TM4rnV/5cbD1MjLaYpA7++y5b3MH8lFsLvBN0fIadBVRHdeZN1e4i
1Fw7NlVSg7cCef4STNikcKNdLPRZuLPFDjlS6NuOCfzphIWUw2/EFylDHHUHnhz1bhXhMWGygmOC
/0hoN/I0xMbyaVKu0YfVFbdTxRSA8gk8qk/B4Apb60wjkF88/e1CQln+SvIHCoQUJGsdGiPx6jYB
Av3BnND6DlaCreJOJfGhgApoJuF7m2BLIZjcdJUEhlCXGIi4DoBHe55oFcCyMqgMdv2UvyyvWeVi
JDlxq7JSqj8AB5Ff6qZzlwCRs4XIUeXNBFxWeEcUpbuluriyQulWyOfvqWDuC88vCy7XLY0WhWqK
ukT2k5m7i9ahHzCfQSGl8H6xnTgiP+Z9iyKGameyeyLHKCWTFAZIPFehQEDnqVVTnSkgqHqKzRXp
WlxjNczWisMUA16ddMpv+P6MjZD3F09P6IA+QN8UTPBXcDwK9FbYEuovPFmaupY5IPHcvXZfaHez
62XjoDs6ilEzoNWNhyIpc3OW9lhRDLoYwYn4hgjn++rV4NEYBY9GKceZlEPgBbn6naxCaYQMsU4Y
epOiPtlmwfxlKEvcHUjNqcEbZUWiJMukt0YLI0MBSedBPcdFE4OV9aNiDrKJMl3U63ypbmyC1Lkx
QIUSHoJ5cR5KjEO/ZlX5Z65M3QE6lHJT/U6H09qTMuHbe6yqALvK7JTIlum6MLqrtyNRh4U3UYAm
X1f4RnaSJKzKcFFPao5ii/aQSh2Kw3EpWFMH9LPCxcMj6ZN+40fFTKJyTg/MRLBfjcI3U6ocpC55
FKjGAB8IQtAHAzuKPFuCSDtq/mWFQ7UxIWv6l83gnBJzy8n1Uioj90CP81RgBKpkCgCvY+w12EQJ
OWqX+C5lGvp/kY8WEiCJU5/p51IvKRjbbMxmAJ+K5Q35lzhGsKGWNpaGZ6nan55ryWaFjKZH3Gzx
sxbVDFUkeN70Bq8r/gPfrkQv/zlP5WhpgyXoJwWkCAWiIFemxW3MRISQSRRdpuUL5aqQshTYjlP7
VSysG6vNIBywNlB5hryLJIXhSfhtJSk6llgM1JaKVadcUqCwHKPSmorSnCiZ2hOVzJpQ0oSwlVib
skM4BGxepU2qsouCVaKMKn7Vx6DKY86YBEk/p+5KZTTI912BzyqHlc0wdgYrRPtUF6cil07XngGZ
cY9kb15YHl22CD9KgKMm9FhdBtU0lWSFpCvIRqEROEA1D/pbil0hj/32ENzoSfWlCsVUOi03rCVW
cyXQQesZEcputXDhJRSh4qc2c7mjtJ3vxcMXvqCH3kDvUb+jaRIHr8VSOvmtn3egxRNi3wsPLSIR
GD8NBCWQKUweWoygRzOgvqyYq+Bgq+Z8jZT86aL0THTvN9+75cWBkwOewH2YT7T39akMXP8XA7Kr
aqBKm3q2uoXCJ1hxM329hQosy9+R0YvLoPReX98rVOuZxAd0r8OozqjsHWajLCXMSU+cB5GFlUDL
U+ipiA/Hi2gwdmsQLO8EVFonImnpGctF/3uQhF8IPxKkVqH7pOw2QZiPvkAOBcnK3x6CMv8KbAbz
SGV4eONByKnJep6k+SYlNWF0irHxgQWEt/9OKFsDMslBZqSW/3JBF+Im16DCny5S61/Vdo160Q6s
DkvA4rrWPRKcoTu2DWRv5TTmE75C/CtmNeqlTGzkmkknue8CkLUSuRw8im6oCrT6c/2pdmzVezOL
mZer20v3pMV+OU+FxxRoDH9cLOeplnW5lJWvav8DEbkWT0kHhIcFlU6H1X6jZ7Q2kjXQoy2fuTag
HuwGsWKqvRanw85d6ZHpqgorAsuu8G6w8ApenlYKfWVaEbIkOrYQYX49gzmr0za8KOnqAstLlhHi
SEVgIMpmgpPUhRYri7/WmtNlA219gUuovr5ZN2ev8MmJlCsMECkpGDTCnfSRd0FjUe8qOMTydSXW
oq9akXogelOB+MJmdMU6UZ2q7m+L7/QYdSJa5sLW+BfJR1ln1w45T0vcRviOrEZh2gD+dWF6krrh
sDx4OPqNCGzpSq+Eeq0HWr6R3kBvQ4Ag8vF9xQ7hz6EtvjzdC12ebq82BafO6StEYUoQdfoinAqI
IkXvsz316ZYxR3kL4Dar8KsjvFcKGeXkUlI9paRKTJOgukY/NWwxOkxWVa8R+1g3CQUAQh/6zqlD
E8PyVYVlCZXA2PqC0QTvt0bpWR86K+FqVapE0KUH/xgDxXPQcekT6MP5IlaLoUepSFCnnVLnpeur
hvNZuem1+aUHpn+ZPNoaZ6GHo8WoNcIZ8iigUut5ELuhuaeobK4WQFQpLefFhocFj6tF5mLuHT6P
H7UiTCNtXef4X1JcOUp96AaoilGWu1QEO/Tn3ok4VNFCCeilhPnSh5srQuem6cgpl0r0xPops1aT
W6sYXSevuFfRlWgOyt2p0UXEIRN9lnk7sXJETyGpf1FIkZXa+ZsIWr/7AFAQQFV482+9sCxJyuIU
JUr8PMp+sKyJRYoC5R3A26aX4UaidAWBVw6mD7LZ4XZxA9mWyzE+EKUk8Ef0EmmHghOzaRsoph2x
bPW+hSc6Lqu/0uZsQkdoql6KwNwG7sUuRNiFUopwB0INJoDQE+ldpPenyyE2Kv5PlBTquwOXrItW
ICa6yrmQHdyvCu1QSqOcOT8pbgu/L64U0VwCKonJPfrXsIhlaKUo7s2/GGvcmuoRKz1Q7UMJBeFx
ge0q39JPikWAKBsP+Pqp45UhWln6fPSZrXigu99cSUBOKnwCvEkv/IQONCFjuM0zWksiG7xollJX
HRn9EuiOVlxcqn519lJmorpH+CUqTr4i0tpImXIBFQguKBJbJbdk0uCi8sYU+EDavnk576XEWtjn
/q9sAhSvhA8AYdFF/rMDl7XSA/yiDb1fW1K2SZ+lVVZJkko6eewlmjtiDsCZAGQUy62EIVUElCvU
CMM9kUpx8j1gVr4vL4ZudegVOp1KUGIP5/8RdabdySpNF/5FrIXgAF8FnHGOMfniSswtOCI4oPz6
99rwnPWunDsnMQpNd3V11a6qXV0VgyseKdtBn1GdGm40zX8+BUvEAUkSsnlwr3HdX/8yZgGHHnIV
XQVUV/itEFwVGCnkiWWtvABmlKlTlZsmga44zKog0UMIDMmo6r8CBigqzVGsss+ICnJ7pm8iL57p
BWemlErvVd2jrqfrKGFHk7r3OWgGMYFf3UevZR9aUEE2FYoh+OYyO8x2GUNQgkUG8vC/RwnoX6hV
vXdT+ntMBE9pOHp0HlBLSmidlc5m9WEK0OEANVznKVmnBLJ7CkAzwLLEVaMyyF7VmMAmmSOBHQpN
V9mluqhGpTWAQARoQphKAaSpmyovRBlhhHxBZQ7BK2SmFeYGPHnxV4W7ScOfKRtcv7/Gl+C9pCQf
IDWev4FblYtjdU7z6E8E5eINV0aOG1rwsQsmeg0EgpFmacAOfQ1MaM43uF34FaWjdevAU9/yBJi1
ugJ0Tb8xuI6jaeWWwHZCTfetX+d1/e3RVziaf8sLIK9GlQDmKthulfZoDYj3OXN4Jr2/St9MGReZ
ujy1QCQhPgZRRxNVZZR85jashTaq60hw8NHJdoo3NgjFAc91TRpv8OI1OKPtbFxIG8P7GrxmyRrn
cA4mRmSW5L6hAHw5jaT3YVLL+BZtOlG8bxzKnppciOZd//QXXUnvko8q/3mPCozwzUrgpLf5U/QU
DYvbWScaVKNkQpF3CbPcdQeQSP/XdzZdidxTde/hAiPHsqp1hsuKaWCnYx3MHO/eUeqa9rrMiwOJ
6Qr6KJFm4w3BA5ays29Bq7ScyW77kJFV2iycMMISDv3WpCpkkjskm0XaQUaWPBVFeN5zSt1xz/it
UjCYyllH5f8yM2SZEEBc6WeZpKRzCvVtESwRPy8kcWWio4w+svnCI+4xKUCoFGOqhKfr7KIKTixI
kxu+ADAI3rNzo089b9q7+opwAKNRFyAzr7aobtvCG9yEUmOlb8c78UkoIAbCrTL2hQhXOUi6JOUF
TCHGIYxfpeLDFMZ34EepTE2rDAGc0W0SvEqbikpQ1VQxrXDiyMSURyNrXHatRvsepKSmKpOjNXEY
iXxZvY5nQY4tfUDm8mWLL4reKREipEYqk1aXqoDFdf2m+lSeqgqIKgxaybwy+QSUyKM1gMelwWIK
+p0xxWrK5z2EwntNsn8p6udfaTzyqFxZc6oAnHKgHm1OVHSnrk96lIJJ1HOqOAndfvs9hejMIez1
MGwyXVLsUvD6uvXuyjHRhbE0Iz5KS+Ey/RP9WzrFXJaqUAo9/RlMIQJAD4yQ6iemXjVQ1fGhgyEe
GFPU7L/TP1LRwEWphuBRQ1pZElsklZnsL4mCht7on+/tRHEsnqnWry1kMuNnYODJMxc4B2y6g9FM
5ipyKpsWf7BakGpJSqyLK6leo3xOBqNEaBaDzaOpFfgvaUDKSwsLSSUvCVgyGkD2rcwucCH8Y2Gc
SqR8QQy+IXsQum0yN4jDCzYTTfiRfQ7VPp6eQnyXX+hD9fZeQdVCMYxmSXgGSHrBnKRkkcZQUaEG
hZ2QJXfFjE04aLrvsTkUayEyw7/TtLIRZe2Vjy2rVl8q6GtSyud0U2oY/8N/KhtFtrb2ALUwE0jP
tHNx/7CWK4uWuhi52pVvpaIl7SxJnURebgpewACq3QEsaT5WeenGkJlEIFM2lUxgmahR7zhX9six
hzHMri7NVxyDCjKVRY/NnrXDR3Aca5yXPn7BmloBTa+w1cqgVxAdfhzm3iFyrxWQhVsBL2TrhEoJ
02+PHQ1wqecAeFKPYDnuVOiVCYEpnps2pZJ2pU/YlT0KfapiHqG78pK0o40SThIM5NB89VP7gMgp
AlF9V7T4PbR+wfShOOJ0vTtBedBi+Lx77hfovn4lGvhNgAGDgc81aa2GvFHW/AXKM+P2DEEOlVwK
oc0yt8VjDyc09TtDkXFnwBsn/IY9NjYN24LNyvxRJk6CY8DXIBqSldS3fqAMU6QOslpy9ir7VTE4
3UGYKQ+6bkxsymylrXGL8J2ZKtb+TbGt3Db0uIU7tAmVVq6ogNN1iWhnI9aApF++F8AL1H2QduZS
iv7EUX5j6Kag+k5poSt5OAmVH01+Y/i/7ESMalVN1n5L7BOVLndB4U6hmueBzG8o+xFuRcflauwH
FAgp2VEXKLFO8M4Lj3L7QP4pAlIooPGbLcR4rj1x6WQTReKVLdEQ7XYokFWfxVVQ1ktQpUqSvO0v
T3A1w9BP5pOSJUS/T3hCe1IJWcqMsWGFr/wFeTZ0dgVh1SaTyyUwVlIsuJ3wwUBhVQKlnfePfCXx
V++5v02OzTEQZKPrxmRw6OrPoax8vYNmmIMlzTUYZElGzccUW9XjavV1GzLtO0x4Q6EFUF75JZow
JcMJv5XIKyhJLdv/1J8xen1VQlsdviATmJ7KSYy+FPQsaRLQoA3QKB3DcAcAqlAPUe40JbqJ4l4R
pDfVcYq16jqqO9beofyHwSXMN0/NJ8joflFGKMVP+gCnguxnla6i0vsoeQKLpO+a3xz/MqvFKKFw
vtIqlPOLnwBIJnOEnbbWcKRMAGGg7gO2AAPmlGWHlOBr5wqiofdCZUTrYXdVEDJ1yQlrruudqu4q
nR6GtYD6HWXRP6bW/zITK9Mw7t029HZS+FHWaPVPOeKKDyf9HKqcQElmIkfhJ79OCnmD9DOL0LF4
PgyIsp7dMt7KQxp/NTAqIR9ytTlPBk8BGlKyJQhSAlAnUlXISv+0/ygur07sMteCKdIkkVdCEwlm
QaqELBajLTdI+kRukfJS8TsGqrmUoV4WDPHTsRMHVTKB0gzKPJUQ2kjGJO9AzA7kTnBOyhVUaQFZ
qbBlyhmTS4Sj077ACqIFUyZIDneH2yfPonud8S6f9J4PhVRxDsp0bLluMn2kMylNdvsa1pWPw1Op
cfMYnLmyJDAVyrOSdb38Q+hCWQZkdItq9BS6fSiJb78HXtWz/kW+Ipv/WQuPoVgpKHXEIKhQX9kf
QtuFzOvuslwqvY1dgXUgW+fQ3Yxx1XotaKyQPJkO+oP+YR4of1xJ37qqbBEBzrKEdR2+hko0EvIu
K0HWgjJccFPJ99EdlOmi/ysgrk+Wn+BT0IXgdytzRu+WLamrlHZ2eY3mGHNkWY6dHDnnwxhq1wiE
idAIZdMG9IwCof99Cdi4Yy7IFthMk9Cl4KsXfdNgnlgSvWt6L2WJh3SX1stPflFCoYwKtArZoDZ9
SaWJJHbs1LWkssLUqlyg6mgUeoaprpL7CryUsVkhjbLcqy+FMKoYo7AwDgXOQIWh5S+eAvefEn7o
sEM6vGZaQikn2EU8ZO0C3rJTNR2SiyrhVztW6KKsRhmHlbTD8VQmNKMrSjNNZy6UAhidnIBYLKSN
0org9Ee2/J8C1qg8lCqJo/xFiKXNT/IzBMWpdFiPlq2V7C3DWSEAsXNU6hlVJmiNIk9itIA0VWKW
aCikRMl+6dfL8yYnTqzE9BamFdyBqFmper1HSl6mi6AZZcPAxsc79Xc1LNAreg+jG0ig8feZNRWi
6bOWWkPoY6q9rT6kU4Rg7/SBkldAUI0sLmT40CSBW2TkHcorEe4iGPHJUctxiymjsKuCvDLtqrid
sdYAjbUmR2afDg+KrwEEFefTu/mnFhAMTc6ZpgwmHaxhGQOKWSAr7C/tAHlKsv0kDBBKQGUiqQWG
BralnIzjvrIgq8ROzotvnDpESGFyBdap/VasG9gVXmUmQPtHoagr4iA1IPhA1U0iT4pJzpGfct9K
3fNeRqMnpgW9Qam9XAQZ7/KoNMTS2ub/Cp6pYBBPoiqsEpqjfUsYSfKl7fogcFRubba9FIA2/oWa
EW3jKqRkUuo4tL9K/Ys4SgMBpw1PIWrjUzlweqt0k0RTWkblmUqJwWuiTF6aQSKIqA/h5sBqlCep
tdL5qKdOgsgsi6Yl+3XYdLQvaki4HLnK3WOXjHgOnkgJegof8VGOWP2Ol4gxCtJPbiSqo4TedHkA
eELvxHQUoZJOwXjD0VTyk+bP6IHS0VccdgjykhRldGEwIP2Srajn0Spw0PzW8d6xamXTqhZMBXX3
PgX8w2x4KTOUryQz1yHFID8ZzKKn8JJylFswz9AVAayhDuKQ9SxCiLwGLnHluzAKxdnt0JzcSvRC
wXMqYVfCfxU3liv0AMC5dd4TGv8ZbVvACPc5DUX0ZfUtgsfCeTcd/USnbavUkG6glklKE9E/0dtQ
Dkz69BHbT4kdYiFROoJ8CTr8+BmujxSI5EpyrQC67PxKB1ciqn2hvBftGmXny6rTZhfwrmSXTddY
04lldiJJA9sxKDtV4ceoJEapMEeKdM7hvuuOFanT8+vrCIxFXjmARenO8aj+qIqY8zfi5IrkKX1A
mVD5et8XoOT0a3hx2rEaTyhdJiel8mWE22P7GfBMVOPGT+MUqTJ6RDoiZVblEefYanJ3Wrz3QOiB
uJLSlhWpzNZv7CqseoSndOUQJHkBOiQqE1H3bEzKcCHHlFSFAixSFQJ+FXNKSpjiRPCu8iE0vVC3
8hehNE94l0qlQpJ4heJISAU71PEEickh4CAs2uNJ4KjHWKi6TAy9qS64CWnLGsiaV0JE6QSMrqUh
rEwFRXVMDgZlfyqLKu4J3lRYmeQ2oEcd9oouau9VsUbBDdIL0gyACqRdCrPF7CiPJyEisnfJJJGq
k3LUOSLeFIX3H2hvaR4FbHXB6mg3OmeCz1KRFSijR8ob+NQ6QiVtGUcS9pHqRrAw9KEqeVk7URMh
jEZbWx9XxBC3dZATCjpy2KhgSpGW66SBa2RBYQO/ESuucA3VPERq3yRJs6KI8I98JR0Yr142tIAI
tb0qKFGidCUlGZiAqI7Mc6JZgB3O7Kq4ls7DOTTuHCBS6CwC9Ek6YJTxLVIezYLO0yrUJu9OoTFz
YG9bkz3t4LkY6EG5czizvrnwh84VJSHJ2TRX2n+KrShVTOWxIskB68TzoWiNUA3dnAhbq4Zljxso
F1EJMpVvR7QGT0n+2cVXOEe9uvRdfz3xXe+jKyAO5Yu+S3SVo+cXviUOFbDIs6ylU7sruhlwO/FL
JJTlQNeE86fTvczEgS5IFXaoDfJoVOiqzNOi/yuZ0+Guk1gjxzGcVeNUYq32pvYftF4E23SCK+6l
WBgcFfwux00mC7xYcEUotOZ0XyOL5Fqd04IslGlD2C7EmxHEp20Ax8lPgvOecWIqTihXiiy5CBp1
YupVOFXnniK00tWKrijgKY3A/8v0nZeYypTzJ0Pm3n8uSYGirFZ3bXbxy6CtBX0pRZy0MFZFGlL4
S9QTjKLqB9JmgSelJrSB5fhLEz4npy+kkbUVikO62YlRVfFmEAo+iihghMjg0Nu1dVU1q3Xga3gs
q1uaQNI3ssGk/JNRAb6vpKFj/0DR7agJj2eJ+j84FOwS5r5tHx1aclLxsgYLL6teOCVoF0v9MeXw
ZbGMaJpw0cvj4E7XXI4Emc28qkNI0LioncS+Rm91DiNe5ZiQy61qyjNZg8o30ygFoutQ++/f6XPT
i8tSHJU6Kz/RITtN8BxPRkVUglNsTPqTyyTp0sZ3CLeqZ8NP5/Zafvzwodto+TIMHA9kBza8O0k9
zY+03jmyijNi81l72BK9XH1gTFibBxw0WLHwLS/9v5NXP63PR0/QkdC0JNDJLeWj6kToTK/EbKr0
1NM31bJ8SeuCk8uUl4pPdjKHpYtaC21t1pPdqg29CZ/bUuDY4uKDedke/NmZ36RS9bVtdofNsJX6
l3XYgHsPUkfr9xnWR7LXKuRVxbmKEfJ/ha4UDvtVefUN3/pMSHHfAfUilKWwUJWKq6AQidcpo9ZX
DqdLWecIqROetKg61URXBVsKpIjdTiKgI7O+FpmQmDlx5dDqVSkJPBXYkYxBgS5YieQsV7FJsdDI
spFTQSoRQLBUd2UR5jMsM38oyjFlB2qjCjo6lJpAiJQaIxw50qUhBBoJ4qnAojP/r0LECgFL+YhJ
Jlucg2RW62XwHUhRyfioKjTuC1STMtlRfvIEpDJMNpt2yJ07697aoPIR7jAHEqMHX/DTNqb6dzJ/
B+v85zDdDE7ALud5rRPSOgjK7+895BkUjdy8ZScN4fei18GLWkyPzi83j5bt43lj/u+fSwD93KVt
bStIvjnZi8nmH4cqPQfaB8+cR5NLndzii+ceusUXNfsjGlVsZgXX4kusfzD+NQctaOBhGR+Lc9w4
eagOc3Bc0bRmC7538mGg82BPJDwC+nfqbKA38J++r7Y2pgeYWIdcZk2TBeeb9g1EEmdYCuYsqQ3s
dl2Q4yOgbyr5GGIiSr0aFGvOClK2fIVy/Hv2v0Gvs007rB970DUfpqYXlrH0GfSKlLXa/6IxzIM/
eXAdrYvOZoYrPaZAFVSM5tGTaIwl69NNBP3aaA/j0ZH2UmbwePurW2txyvzHEzbmbzrnpWhaGhXA
UgBP84sXaT8k1+y2ggZ9RgfoMPcU2g4f5y5c3mb3eLy1AaOa9EbvGzRV3dZnLmY2fN4CPaHvP5+7
fIAWYkH9SoSM2Bptgcj0h7e7hvyRVraFybtMNnPCtTsxvV8TjPbJtBF1Kfqwl78h0STtDSY0CM7E
CmEOFzAYd2gATEVyA377fla03/18aVPG36RQEaLWIe3rAw+85/Xw94v8N4dyPfmll8CUEFc7a5IJ
xWCi509t697FSA65DMBFzldyDeJvQCTUihM8SDDoZeHA6nmgPk1vRwL6eAGHb4dOY58EgNoQYOWD
IQk94vr2YXfPoTpujq/09DKTzxTvrulDzn+hli/3DFjvIbyrddyvzZioe+ne37yTN2uO61RmziFO
m0e/RySzWw81nXC20OuhzSS12nfba01YGCzeteldp5vU2+hAGhltatbprRtQ2RmcezRxoD1JnfqY
bHqahqxh50W7dr+B5n4izLKPv/lM0LIoxE3bk2xpBW57cl/W/Ek67rzhqCafwCcdGWsl+yr6/bwL
XkzjIlhdSIG90tj30SXVXGTbqIIISSeo8fCOO2qmcTZ3t0+7jd6GSsxue9RKDa1zrxW316ua0Qn9
2vq2gkdxTj+b7+9zD1XYKdqPxKPP+6fzGiTe/FxvJ/X2gWYfs8MCbCfuHBabv+3z7b+nrhcFcIuf
P/Y0WrE/Ic/391dv8nvwL5OoTQur0L0GT/iB2AITpcFAJtcG/3qRljI59lpbuvws8s/NbYxYXf2G
L7iGcE6rY+z9p2CxBnbZFz1wdgalq3WwLAr7uMDBGz6/htFrYpEkAvGTf/eh/DLMEYTm4q83evTY
mThwvZKjeh7e/dV7cHu3syjItivX7MThSqTxdM/zctrXrE4eIJk7cuB7PYyua6jrzfEVIr1Pv3fw
YvTVZni328PbZQXJ2MbzaUXmG0sb1kEXdmwo9+/+1Td6QwTv0fOdMc0GatMV4MDbh7iKBpvZ3F68
2TI+xEHmDP303RodnksiK5uLP7zTYdw6GZ51CkTIKzfmPQhRaiGmNNn06aG336XBygGWgG85pJHk
P/bFgrbOKuE6vKC8H+0NyMDHO6ZHrbsfvdmhe/5kEs1X4L+VMSod2ABAP+5OozR45L4v3USLIx8H
gzpPuiwM7fbm+zCKWn4yptMyVpVQHBnbwk/kmZJ6vxNxbfRTuSSyN4XH024MR0yonQAl+CWIw8gz
kPdKAGyqLkyqKRUeZKNQCZoM2J27208c+wDOY4IUXVgzFdWTXaFMY52SFvqO9ADhVPCErqOVUqmF
O7znSlNWGqveym4NFOUVrlK2Lq/isi4f3H9CNsOV9CaVpQB8tTeQf+CLwXv5nsO1t5aJUiM8JKxE
HpGQ7KyrKiLwxLO/9xcCD4VZH4JojcaDBjtfqIbvTSpHLYi+LNIw0n6Q+62B8jQEwYv7xejafI97
InwUet+gt/yJjgBlBWKNlA/SUKADa3gQ6sDbj8mhAiqKcnB8SYhWCkeEOaoEf5rFEXk998kf2ffT
kYibjlMV9SmjBSJMwPQq4Sf7qP9q3MqTEWUEsPlCEFKJO1O0WGXOlKFA1DIhvyvpPvoiH4NyZ0UN
zDKEjAeIzySzH2dADHwy2JX2WFkOshdkV6u0lASP9tOjmH1OQ2ZS6lVgruJ92djxRD8DQSit5It0
+ymZcZSiym26UVdqwrwo/0ZxUi2BgK7WVMugWjBFVOR6E/SWf6LcNXkuqm1V+YgKVao4lhjw7tQR
6BWVsMi3EM0jqN/6+CnkTMlaFW247DYwPyVzYacpvSke7C/EPqmtnUDILV4X+ccSvMZS+Q8CyECq
8N4FF0heNtBj5mQ/SDDrABgapGRXGQ6SIroUzFtTJZgJnXPJFsBNJ/jQHEu+dUUXZ4laPPA6AYB2
/2LgvWAz49wooZhmP2R0QixbsUtVFuQhvBF90OTUx8mQBA3hbSreri4pi1tDqbJkBR8I5RCoJPxD
PrRwczEQa0tnZYKB3Hcln8r1S9iHdL0N8rBFH1wlUMoRlnMr+/JWOmccEQ7tkmVYlpQun+8PkSRq
OQmDYrzKOBVScP+zKMKkyY0jt1FaonTpWZcKwpeeUIGQNIK0hAaid+n1qrSbVoX/Qy6wcETAq+fQ
8woBkadXlTAqgR1NByTCvBwp/hEYqxVThnaJt7Beyg8SUJIO6/P6WJgODGO6mSBpmlmfWH/mjlpi
OowANwpu0OSRbl8V4AujEISnmavwB1V0Vq9ViMTmu8qhqX/n3kqTXRIBlwzpxKwpypQOLYCgdOUK
tVa0RT6QSqWkSxX+p/GmTMUdPPJCQIR5KNZd1bxLzSpXAnrraYpVKoIZKWY87obIjcsCfw1Vc23S
8BUL+bHDkdOg4T3GLlapl0VRmfIXNPfC6v6LEsOhgAAoYnvHhacnCRnNSsVVKELYiTC9+Evrqbpx
MWVprYS56yoVmYnwPk6ErA0vqsHnNUglA+tuDhkdOJdKlda4NCX6/h9kr/oFySv2u3hQaovyzOFq
LaL6eqIqQiQx0C5SyKcsGFWGjbanFrVaCzMJIINRKFGZgQ7sU1R3jMV3SQk4ylpVtnLsjuTy4JAr
w00VDBGYsdBfunTxmpoEb3oVdCWuc0i5ID3vi1Wxyg10u+TddVNl33UVp+VntHzKoWD5/OMV5eEJ
N9CHC0g44IYMHrA4Ksx9n516yuETmY/GU+PverdSbFQD7HYPzbaqT1/ErjlLFJQw4BWjBUX/sVaX
ZsHakGkQqpCLC0sA9oHKyVMogcS2pbCyxlGdP4fxaUwW4CAdNcpx5R1noioYUXFwRx5QILAeVzWz
wuuuAT/zql7b95XkqJoyDqKrp4+Il6SAwYPcwsag3nmO9TTKarQ4FDXwlGxKzRFMaPwWTVvdaEpv
q8O4vnVpjsU51prt+yWzPI/EhY8j0dAfR8eR8aE76DWh0LSr4+3iJ9NgVSakiZV3rupjJWnmnSY1
syJh0SnZ6jpuu8aTPvwLME55bNJgq1/f6u8ZLK0MPdtVz5pDkhIBiUfcChZFwG9qjwYX+h8Ah+OH
kBupQEOVD/n4svpK9Y66zt8DjV2mRTmkTUYDV7UtREwTD+puqG10ElYr9J8MVGtrvL3X7kbEXgsj
2sLbRCixzA1xEIg0VNhEmRiLAN8/rJ6O82cemNi2uEYsmeFtbh6criY4++nHauP0dCy3H9j5R82e
na7jC5XODZqUPmkulLTHsO7NnqcBrT/pMjFLH16zNiKLteWOyXot+jhneJWvDsd8kNCT6M8t2soB
FduLWoLD9EKOq6ZGU3YNPl90ZCvXQkJdDO54RrzJWjiXdkRQ5AZeoro8Hr+n6EsFXwn0Umr8fUg3
VZEpHUOHm9BhVACXSha1/4iasKUkONpQqujTftT2ObK5EKM/zKtZteaiXFUppP6ejIhp9J/Bmdp0
ZEB2kmRYA65Eyey0JYpcFWG0dyJpdbv2ziBRV+bZC5GV6abra0M+fyzfGqUUVt+hmWvwG6+W/2K2
LcS5uNzokmqQpXJAzkrJL2H/GheXvfda4Q6y27U3tMy6WEVIoV4zCjYKkFJCg0zMDMsNZpCSJCIt
c3zJVx47nbhXcBU65ARyFripsCkVzD0DLMJ3uR1q3pdMyKR/p99Ki1trtsTsV+4JIjxnZkgTopmk
kTl/l7KSHaqB2TCQs2X7MiqfWLj/PzhaPNEOdPFEJ37kdASKhoOBE4/ujjY73BaHpjejC0prFO2e
nTt90e/dyOzRS1Zc7xxjMKrH1FtukxWoXnELCD/v7FbvvatTBu017B0Vzt1ztk0JO+Ufz8xPV+n1
r0ZjqCaac03rPJK5QHuyUwcfoVFM85afP3+aOGXH8fPRpQ0rDV129MVI6Y0w+F5NTg4932xaQq8n
tHheXYiOprMN5czt5ELZ4shs+RxDNdu74ytfBdog2VsrB2hyGu1os8D6iopJAjbxaHRujtfYqq1s
TLpgCKgUY5ySIDo5uN3YHtFU+N026KHevkfdRqtHeg0NjGmQ+Uy+iIqBW10cZuNkr45NWqPin+lw
DZ9+sf49YLH8XIxBnfi5z2MdjQBySmNCeTsk4ma4ib16y18PLe+crhqgsXRu7jw4vgHQHl1OWDP/
iMx+bW3dlfRmULFjBLdLdz9/0BrtZDIjF/IxWlt6chnB+9JtUr5SjGek0+XehAAzFJY00sgJgg5C
ulLQRa7uheGFnqdMl5HOJt91Gr51aPnZ2oSMires7XXT+kpuHZ7s0Ahq6xxPoBPWOrNmy7/YI8Z8
S1etbXIdnwuv+QZgwMrh6Lws05RWhPvN+NQIVpMwXp7HueO5tCO59ZbvYkIXQYLy6WlwouOfEJLN
LCk8g9BJx6DDLiUCLIRIsN2PtPA6s8LX/MZkO9K0KrO96Fz33rSn30QhU81F1m+aQa/5oNVcx3Q9
PC2QFOZufQd882kH8C4rikd/S3qv2R54Zx5gsdLG0mr5CN2ZNKXCSwAg+cvZX66ZSHpMghFau4zF
Z2rvaoZ4WrImyB+jbRXjZq0R2GuK4Gk3sOUqrHSHpaLnbraZGDa6t8vTsUqHewAqfumGZr2uNsh7
eLAxe17DaP4iDEV/VnQ3j2FZM+fQf0XdPKC9iL2encePoOicoaW8WH6RYcgi0ZvnD/TW+7kWyh69
s62m/qWmjzbBBpqv9IEp0xW9wOl8ttF24A7mjuk4nwY5RDsxoR62Su3RfeKVvxbc+bmf04vttHQz
rK/zz9OHF2q2JJ8d/vF20m5sQ2T/wd5+Ie/Yo63DR/PYsxxvXwQhA/1lfY8/k9ApeiiCl49BSowH
aWR+swYtysngIFU0hlAZiw+jkrJ2DifpDx6a+ViZXjQvOtq2DW7RvM831oypm3zTMZqe5giDP0vb
TRpkog7ep4ENu7/Vjh7ohsI7AP7TDv3pFa/FZua+O/QVR0hreoXTrw3O0aQr0M27j5JoxoCLzsny
o+uY5cqbw4gOcUnEwoHXJj8oCrRWq9VTZ+ggXXEFPBiO67NHG8wn4PqtV5wIspwWxR3DCHm8wna6
bBw+WA9W9Uk3SBbptnraq/zYe2sPnjcL9wG7OfJs2ytoG2ov73pGcBaNdPayR+nqjbJjKh6/1n1+
r/97biYsxvGntcVApwV0hjqLm1tHI2LWckbOg79eC2zmJ90enS66193WiBMZAZzTr9h/wNA/qq3B
0pluZIK2q4ivJd7P/WYhRZsRozSnbOQGcRnymYseui+lGG/gFBObJtZqX9PYplYasKFQgwivQXZ6
bW3Ec/v1eW4B/9fCiI7frcZ28/w4ubQDw9kvvov81blcvyLj0/SGrWSSv87BIZvt96eezULga+T7
Tt16dw4ZCWb0aIx/njjndDSmN/D84PwamwkP7VwJrZpTpwjBKKiJxM10PPYT++ECp+AGYUhoe4Zn
yz40x8fNuJllPurWQVKKXuMORpcT8OH8P3kprhTo+GV3oEb6wFBbxdFjUmO361z/7vbuiZY3KZRh
AW/uc9AitJBLXTda/XfjFmzSbfz+LLO8ozDnvHrcfx+3k4cqRzBbdWptkV+DzOdxDBP+2Gl0OGBI
IiLc9oSCfGbjSq8LmgUb++fUrdU8+i+/DhA6FONW9JOaYQF1irW0IPyvvXsvM/Gzx4ZCVSshw+CN
GUpS8Tpd5c4jcKi1yhpz21rllumn9esAob1yhKFjDXqgRtl2zcbWsYgAp6sauSNL9FY019ct9RCX
c4raDuIlzWsPyysLjejES4QcyJt30N1xzoFwWNbWzowHiZdciT9ZyfA4J2azLuo0xuBoTVaHpQ3G
jIaimzSov80xVloE0zygNWa62szOaISif3kQl46XnP3sbTSAPhfN0xXSiYpHppOfwxItC1S5TFen
JUcOM8tFFy+9maYBvIjWOvDXG1el1VPU5Y7JCl1+WUZzk0xzNX7Jbx1zd/xxF63Ir89wh2+coY7H
scN7ct+gSfZjZZNYRx9hAy0ezTnDeFyebmdit6HgbY8549WY27Ygl5pdMroW2Ou47lk73TpZ1dap
Wu1y7RtNnZNVslLnKYZhTKL5YdlYM6rzraN2ybyoJzcWzMxmFjF/txU7mXdxWEZznpj7xNzMhDtn
R5FyvExWGpexJRJmbB8BvaS4EeqQ7wybeT0s93PON00gxgj1BPQ/4OGYyZj5ieb1ncWXvh+WGq4z
o80RpkCy4i08Q8u3dvs5ihkBTlcMjK3DnbmEnhm1gMSs4untOt7MTsvYCO0HJwWBB2UBMb7UY90O
Wi1ePS1ZfsZF+44lFwHTxoijCfQ8Zwr/6rtHgKmSrrgyZAkzxuvMamsGbEuINDGaHmYc60yzcr6O
D0sud5g+/dbWnXC46xHiJR/hcFtirsS6M7OSrtwJA4nmzzgoZYcJipfNcj02s3IZlpxKHICadkAS
ya6e0FhoQlcsOnNwfoFNllehj0IUNPVGpnQzu/us32bGvVipPZsnXh6Wt1IOA20RjQYRJCUFQ4fB
0diFK+tp6jljY50evKMaPPOWGar8KGwPiUa24+W+0G45LN0JP/GiWevyeNB7SvB17ugxeT5+xyxk
ZXmAk1+7cRDI4pA5wk5gbKawJPa2NjxXROhr25NC65AEzpIfY4Jty96R+Cz5xkI1uAbf2I6HJUPj
/5vZW4Mudzvrx4hYKcSCm7qbAevK2Pm52lCMKJpfEEUmRQLOJaQq0hV6CiHi87ozg0LS3mefSdrM
WD72Ee9EkPmUdgaPd1vVZDohb9ZAn+FxX2w+GtIxsT8o018OuF+Mo3g/f90HuRk26hZX/3Vyuhti
373rfub/vuNXe89+vM+1CrffGuG5AsJAkstIN7RmvxyEx0vAfxhMbvvdHDaLvsURc7xOm2purdi8
ZZIiwB2v9ih2ehzkp2LMPY9NbHVbpgY2mE3r5uNnQlExQRdbMsyLGASZOT1dD36RTNxWjzH8Ou9v
Ntcvdv8Ni/u8ullfuAHErHkenpCV0qnG42xdRFJm1LnxbB9pYAHTutvFCpD113SuhHb9Y/KvWfR+
wRB3+AgJFD9Yi3gKrR6KmxseX+c2zaXZQY0M0+zH2QR1M3wmkEYZ1JNg/skJsv9BF4D4xT8uvYHp
t9Grd9lFLDlXxgZ6GNOiY54WbAuTXo3b31e6ZEBNa8krqMg1c5nkH1fqe3P/kC1tlPkP40nh+Gr9
PiiRueQuXXDxm2svmmO7uH6e01zv+ekX4TbyWEcBZyLnhHvDwe7lbCzUZNTl4OapizhoOKzL1IrC
W4CsHZw+jhiadNMcno4jy+TeR8JGnPxIUOvdmTCRx5So3eXfzQzvGBLmY++9XIzW65/VHMotce3Y
ywtQc42qxRp9YaZziLNyprU8WrPX8XvyhPLgXHyjxiPm3YlC5z63uRyXwZ/BOatbcgPtByYXDZhK
5xQ/T8LRdBfnGu2B9/M9Zv6Lu1Ark3xxshhB4z7AKiWfoPZa4PPGZOxjQtv1Zrt2H9wR5Vcywdg8
7OdMUIFhbwz2Zj+LfzK8HswCp99yukXHINlTLwcWgo6V8G5dvdTs44y2nCOeHFOOVeMCehw+rtim
9MJjVyWNztPHcmvEc7TGiXvjsu1rIeppf+yhjlE2HPqtyc2YNpIvy8Dc6vFQMqjrbKX8Y9NcR0wK
nu1mzM1QXvjDHLUJ0LnblcFjBOg14z7gOqdsxva5bCZY1k7yFzECyS93y5jcmvPoOi/C2PkHt2UH
Jte/gz16UFoCYd4V36eYsCK147cLQcUuNT6v9/WbhUYvXRFEei++g/vrEwG1Tov3DkOUo4GdiPjZ
gIGQI8ce6SQm9XwUI54D0HA+itWLwJ7xqDOf+TvSyAg7kmHGQQRvJgIK2fw7yJw++pDXmWYeAucX
NWVkvUMcXJJJjfIeHKQ4uEJtqNMa4cN1TJttnM49Xg99K2V9DexboP1L30o2FxEWsi9h8GoI1sBC
e/oPHvunkflsjDqVUs3hqxibzSEGuo3LiXfskJNDFrnswbtP7eNtxa0wwZG5jRka746D6mkOiatS
o0SyTe5jSda4YP2P26MQTi4cBcHFnCbXKTjH4TXkJEFd1GirSZjH6TPzdz7ClRryuMH4gZTwfG5B
rTFnezSIAGzaAAYJCCP23F4YypXcHLK12J6ymfMraRd4Rt1Wm1VAKCY3gHtjgLROAB+ejfkx/2AS
cFUNZABdRa/4dm5MreMArfPYscsYA1by3f1oskYUdEZdbAxmFqDmlwd4J+OnO6kfB8fTgEk3nD4u
FnqVk4E1y2VsnkgdOnU4unDo8a7SFSsvZORCygzWAxZfHiD8hMbR7+wu011wHpzZsAV42rGXga/Q
BRQzsh4c7gP2KJe7RF3OaP5LwwkVxnAbM/9I8O00QOyxOa94RiT8RfrzJZtxgwkn2xnWBeLFx2/k
hUtzLHCwMFBQCuALjFlkLQWfYaefEdIAM5Nn4xXOBGCD+5Ed8Gyzwo86TucOwcKRvuLSx76dhnZj
Ht3ae8e/rezOuf3bQaJZgKjwbpddIx+2bkFMe5N3AIiC34nw4hIIMIq1+3GiWTOuhKDRXfaxQ8Qj
e3kuJuyjg9VOcXLN/qYmH4+pTJJ/bBXWBquZmfFxH7W1fRANXmSzl8Yt2x0PidMRc4x9zqqXJ8nq
pZ3SA7yL34u3NcMwQ0KYuRxKwRFn/IHmH0SUgY/46DnAHDgwx8kE5c5DMdEm0I4RvIghw7VA0d6l
i4vKqQuuxc8cFskdJmrnMuTELF7DG5bTs20WXq3A1W+j+DY8EnsIGUAOH5xdr8Uek5JVZ3VstYZp
8g4W8OJ+oNUKkLB9/mFdV88ztkdj7lLPj9a533oba1ms2WFMGj46Zx57+eLSz76HuLGCKFCzNrvE
/jHbyuxKlygBnRlMMC56VoyPt2N5+sSsJB3vHc+KoV85fpvJGIWDHmeJG4Vymd8e3vcGXcWE4f1L
Ix6/HcSfkx0zh2sDAOCJsoZ5FN5BchjAk8LYdJXdB9gUCB4urmGNQMLYBZwgyQ+GD5PKCzz0Phki
mGiE4+qddXSE5R8SJ9RHfideQq2EvQIlaNj/Wq/Fi2GgU9e20TkDHZLLnIY5Pr/pjjOsis2g6Y6j
ZPiQ2WUE55/mJmD7vnf2lpnCdTz/YGcCBuc7Ti69bCzYrpiG4Gs/zJiw4lMc2PzvCK0qdjjvafF1
Wl7wDM8AXcaiWCugGfuALfguOYfWD++0t9Xb1/gda3dRW1e3WfCZ3H/Iodz/+OToAZPo7RwK+Q4v
pbG117U1PQBT77giqWh9/Dmvzj/mjnDsFsk/681M2U6jcPh9xccBRbdkUP2cmUyNOziv9Ci1LS4w
X3yCa6xwBctBodm3uNIrFGK+q/7KKxkKit80/NTTbRMAIn0hRA1Bl7r8/7F0ZkuqKksYfiIiGGS6
BZxnXY43RGu3DA4oAgJPf750n9i9e3XbWlRlZWZl5fBnu0fymOKZ0wO72zizZlai7TmRnnlQgwlx
+VySn4TD44tEIXTGZ82BxiOyLdk85D+1MybOG8wzlIayW+eJ5WktjbO5N/fp4r19yB263WdiJLb7
iOgEKmLJqCRWsTOyehlQ/vi5GPvvasJp8sPtdfvGl4RG+3ki6/jJr7zn+sOMt83ljiwKNdiBdm9R
sbaHoqJxZMOFePK9Q9Eg9/KIz8heJ99lM9ULh96XKVgrpPxcsq0893tX5bgBuoGNge5C03aPjYt7
Ef7IfpBIxOUKUZgcpXBxIJtW71nTrezjYDvj0sVzKWzEaxmbbgphjT12hiy33UNrGyrCWZxLPIcv
iHVuLpjldKfkR/hYfvuyB9cRaLfVePnDdtzhiYTVwCayw9peJqLtv+H4L7/TupmPXnmbEAriYAY0
FxjiLp8i1AwJzLMczlCbPzcXhmoZoOYpQt0GTwZKgFl/qSt/hkGgKlz03TuWLcuQuTA5nve9xMvk
ZMr8BodjLV4gLSrVEJnBEtmKy5jh79vPBTOHyb0xhnwmwmHM0ZH9Nz3sILsmEkgaoSHPh2qMCG8C
L8dmhNMXiWQ/rAkRVthX7HUs4W39lQ0SVFE1tG38vtnAV43tQKtrQixfzxoWnjz5y6r3H7SErAKW
ZP8wQnga/jK2y+ZObZ/xF8BCKAx5UYjCZ79v+W6LsEUtIyMx0AaaCI8RiFnzwpX58FbZJ5F6tgkB
5ucf/sZThWNI3eDixEvYTrIhnD/XrS6K/SvZ1pID8I2L0HfX5txdMy1uXMznc4E5cCfhSr40SA6P
EZp+1c4Vp6bHhHmHXMe/RPgyB84E2jbtw6O1hHIyKfhBBIw9FG4FJg22ziENE5SNZ3hcufwg4s4b
tLNmD4RF2VM4c88T/hNFLF1GaPf4BYwzY+O+/JJYZsQcEPHy4s5xR/risZJlE3pbiT9D+FMWzh4Z
Zw4EFJhxLlE3iBuFCntmyNpkDugqJBFWE7Zmd6jyxPaEEjIgb2MTsIN4DYFH8SB4dLz94L9gXUwG
NxkxrLWIDWyFxcA7GZmpvS9MDtJ+h2v3X/H40hO79frDiv+Tz8c/boxfLStPk/bgd4y+6yBs5g7H
f1NTbWEPkhioDYkWvDJAoKPnoua+1XZ+izj0k3voFYSzDS6FYPitPjTjLOq1FtPplPvpi8CXQQ1s
pw3KYvXUL3HqeOgME5sPeAMO1mJ0c249hwJyZ6isG1MlFsH5yR30o/8zrZp0y7XR4gWV2AO7dw1S
/NUZU4nD+ZUU3bqj+LicYyf0OtniiYVsppNrRCDwdeYZXE+JgBYYMtgELcbE4/KED1nuHf9E7Wy4
kpu0osAO0quNxf02r3dYgFzyS7o2kNek9e8YnOo0Y8Ktj/GJV+tRj7lwlMT+kXXnfsF6wikfNkfO
Q42MM/qWtrMS5HMsfsKNr2Xx/IcpZmULq9rYwAPILcmLwdLFqMqTAIMXvYC1BOS+i9cEl4yNx6ZY
xUbs3Zoe86i/3mRudPlAjPSUxPWDFiIs+MQp0bXpxownO5yekBTSQ8V42YorPTYu3FY72QwpgIIf
6xvmgzdryqqzWYZX9EWLeQWAw8MTswRtyc0JrYJLR8JunATZ4UVH9nD6znvoQi5eDKvfQq8Jd9yz
nPcKWXBnj3otDnOMY/6aeyduMDziijVUORshoePThZ5rknlOcWqIZ4kS6shJffgeQ1d9bsOIxSAH
eNhcMb5yMKke8yb2rQIvBINtMd4oziVtd42Xn4splzYiSZAW5P5OXngpNhzX94rbbLZI2dfoXXg2
5ZGWReo5tuuWCXBbv3KbLF4BM4uuA8ytOH1LEIEzX2kX1nVtZv/UdBC+J1TTcTfjWo5j4RlOCq3w
nVfuG8nm7c6uBA+yBwlFpW92Vs5d6ihOt3DO77YGql3RZ+NcGrnbg5iIWvb7uq0/7gw1hRu1dL17
Q+5AiwvivYoerf+A/JBLva6vzy15jPnwxbq1ZlYblsdBgoWvt1MHqBnTOkH2Erf8++PpYbeNOvgx
/KqZOfBk8xiX2a8djh54M3TYIrmOwmQIj3DKcGl66lvNbjzn6vrZ40/JmklLU6vn8vWeGHboXa1x
y843V6ov0oFrbULbxx32aucVuuvLWmswDUnljbrcZLCQnnA3s9JtCljeCW4FI6jdn+L59PT7pW5m
FS3D7B9S7ixrXBJ5e68eBPGKCdnMWTtllzHcuWPjVU+aefQmJ9/G0tcw/YqumOsIQDd7btPOKmvm
OHtvNOm6/6nSFKFTefX53g7beBM3syyaavAWlnx2HVXxpsiHavbbvCe59sfUk6j2HhhgMCPX02TD
UFMlEiwvMvfe165dcp5qALS4Hf8VRr791rySDGkjjAapUnP5wlFBHscbIj9JiW1mpjXI2kGT/T5o
cgoPPJxN005TcBBypfUTd229qZXRDg8XFwMW3DvpmdmTYhvw+Ek3SN6nECPh2TlX1HRDwqv2HDkN
QOaPuRqRjo2EhNo/RSeji7LOF2GUDxGB5xXI/OwDAGLKvcjyNZPS8o76L6brdoeO7wZVdDR3virE
QIy7XzvAZmkdEGztyPEa8xa0yt2LjMqLuYtC38kpHZ4+FzwaNdGOT+llue4rFlo32dW0oTfHnLJc
HMUWKa8jBYez7qEk3135ICPkeEr48udNkfSSbUT6tU7fjdjydLJuNbK/HwczNz3FeHvprfJLK/XZ
SnQAbkoiAXj9yo1O7WS1wVvSCRfY0jWCkep/muL6YV37Rum9yObKYVy9o3puY/lt+Bm3JQC/Ku0e
2LI4luKdyHdfbq8BRpm53oedwvYTaJaJdTEvKDi8sYsPIOUebDDzuTKq80yCCPc5V3ZOV2qrVlcY
CylVomSkL1239RuTPNdY713vZDh9fCOdfZ5dTkXr+GnmaXrEMfKkqtox8RCNDeolChuk8PeNu+2l
ZdIcPuAwGLBwdO9Tq/dIyuDezHV3ZxjE9KbVHS+hu3tIKfdrSjSArJ4uoQ1APWm+THtk9MXtnga2
0lNHaGz7PbLjjZNtK4pKkm0CnV1YLuKMq9tF6ooS+tRHE/JFnDxsv6vrXlhutHx/61iLN+KtZP80
uLGE5dub/0bwmgcJH+WjqxRyDMF8NxKVaJh4RkhbnY7rV86agt51JBIiICmzzTE3cujQ6TmUVRFl
Asp77UJntFqhET4Gq1qfXLUlOv0NVZOfJ81uSJ/r6myNOS+Tjm9Z9A6tjxUR526HKZLa54I2YVLe
gsXhzjRWpmhedSNnJTDmFGpVQWFvwOStCBxdmnRQBZy7SoKzYVG4U2SS0qM33vFb4JLX8QG0tPxp
z3lnVeUfD93lWoP2LP3TaUCNsmFFsc7k488uJgxgkn/ULpinMEd75nnMQ0rRgPr1Ok9w896jV2ef
d86yf86cgfRkaB1vBDbSI0cyGjd3YZ94o7qR35QbU5tABdncfGA9Zir4EOSqUwqp0aC88cNH5ido
Farx7vmp8/Tb5zRrulc63N3/MvjdzrsxPTvjDUfiOrp347wcsJoCDYUiq55LVP1HmSSP33r+skgM
SIZNM2dXbdxugfpY3JSe9n55SgKGXRTU94OiLM26x7lQMwabVhX9EP+2u1DAC4291vlxS69T/Hzk
s0cj3hh81CpbfOOoE+L/WL4vmybj6CPDf3ACVffD+2MNlRJMRwC+osBsFqDLoSOZR4Zgre/hwq0J
jvzqaoc0r5/Pq2C4aYqPyxxrzeJhD8lNovaHakOn7kKl+m0GOU4P6EWNVhPBwsWd0PmZRbT0OWxe
UdeodleqOzt759VL2W2oxHTD+kGCF5WEb9dr9Ip/qRNwR449Sz/jPAqo5+MRWt0r/U4zVe9j15na
1dhqhikNjKLuh0JENX0TxzFxZJ1Md6SrmOBTJeGqQ/PwnFzAwq81MEqH1xzPZ8BH386s0wA6RiHV
g4wLzUvgx+T4tAb3x+LKS44VvCiLcHdluk6jFVPnBNSMlar+0180FLN/OpRo1vM03iTwmf4ikHn7
o+oQitb3eZOOTHBR6q6dLS1kjbfTljKelMnQTiZZ41/1gaOOlGxaPbG08hfBVnJBtIl+T0n261nN
NGrUoKrGijN9Vuu9xSrb+7x8new37d+ZeFrtQjvya5boxgCe3A5Jdn5nu5ztaRZv3m+9f8aRtaRU
izNHnqyfr/bBjY+WyCgQlHBHqmjD1Jl/mmHEBNXrpXmd+MU2qwA6qzNdHyYFsM73sZqvWh07tUDF
DaLnLinxY49iMBOc+ZWqnns/VjxLH6qg6Nr98nMsb3+a9lt0Qs+hCrkKz1kzqF5DZWzc8YmqXnyL
e269qKBNvirija39Opw00Q0lXJVeHKeYbydFCRrKwfJqZ8FQL7z3o6pa66aKGvvLXcsP+UwGzoSW
d3Ob9tRVTsik8HLWB0Fq9c+yDnHBpheeZRxfcS+Ke6901HlsoxYraxomy5eyrz59HgFNLTyObrRV
qHoz4lmldHoKHacpxCs1MjsSoLueHbJNdN9WKVJL8VaVnjLRfu/Yq6EUnzqPAMakUUJYe1RagmhY
k7Rje3HUzXhP3DNoLUv9Lhxf+BwZJufUK3hRR3ejhtMT+4S0VDKzcg+AD9TrfYasaWug+Cfvp+8O
XFq9RsHj4fOO4qzNeVEJhzfK2FuvInXubP7jOb0PGTWadyUlHLXBhYrkIizMi71WlzyjBosWI4uk
+lvA2pMd/UHpO112oTzTvH28N+hxJ8am40cHBl9ph7uLk7ML+XhK+1sdnlHA/GkLwLHCoqh2bmAU
LzmJZQhaRO7xAs99ATxme1SpShEKR0VLJa8yrj6Mj7QI17ReUDPzcKDmPo+23p5LIeqCuRGsziCi
OUpOHOJU0kahUKkyiKhNikN0uoPNKvUS7kSfVdRZAwf2Aq6PLIEuWjtQguj0WeZnF1AwSY6CT/ga
qsd6AcXCv86RutFqT4Vf1DUp6zDOZKNAqmlKQoMkTRhEk6NBolNquCCtaxwvo3m6AXTAmVEG/8FY
o1wP8FNtDcHsSWfaLNWVtgCdlLRGRQ3qhTIGxpPmFFc8DN3o0rECzpPkwip4tPFPinaIgFLtUh06
U0R/2c4/o+17FJ30aep61STaspHN6j2imopakeewM4UKbA2kiyhdgCmoE+UeQz4ZieoX3AM5bAC1
ZTO5bmCSmfLX0vYbvqqgA/5gNm0gtus96x5lxHq8Q9daj8C150beTW++amPDbuG0pqYLbk8HAwME
qYxs/eAWdatXoBkBypQ3c2RQ8PlZljKP6xbjbpTiFHt41IXauv/JfWcDltJZW1D1Zsqqq4O+slYG
NbOUmuIDqMn7XGuL6+66i3asGc7iELsSylwmW1gKTbyESWAQqAi3QTv1eLdFxFixnQRwqHyAAx0Y
iz38DfMxJxYcZUH4wz6Z/5pVcagX9kQ/tr+wpH6MLnAXn29/nQ2jgyJhbUj4vtldCJuaPpiBsKui
9thZRPQJjnXqRyeRsf34cWZdPALkX8o+RZF6yF9+fuwZIhdwr42e+1TWOvTbHpYu4ZLx8+x++uGf
eqwOxq/xrzqoTaCMSaBI00A9Gv9AVJbiVti/XTcrOtL8ur/MCkmpi6Cg1Tt1MaeK694K++gxUaj6
tL320EHmVI/6cosV2pO4Etgdc3FVvSs6r+xRbqohVDPzt0Pxnml4Caf5IU+72iH9ILbaAaTID0YD
QBdE/6gd+s12GnXA8UaBamZAIfqClMBxgwFLHZpU/oFaaAzvY2D+7jtzEa7ahbGgcfMK9LAJEMns
riANSgE6EMT6tFl9wFNr9yEmXFdaSJhrwQ/Ar4jxXu/xpNd7cKSm3Ek4Vbzc9bAw+VN4NNedY0Kl
szNtD5j+9b46EyAOj+rSWqqzeIjTeIAWDo/sAQYdoBpXTDMaV32WchSXnr2uz+HGQKaSnbNhAsWe
vB6ebk+wh+5kiTlTiJxdyHibPLFo9xlKUptft9ZUpfYbSZQeyvW5wbeb7x/7GOPwrDGtz1I/Pvbi
9jjC5jBCxZ3k+e42RAGCdi7gFyD29gWnLJzmvYDK7mVnaa6NOdr+filvAYFZAjVLfdks68Vzb4KU
3OnX86uNy4Ebiz4NN8Qrl9pcMB6M9fMMh0dbAyRt+QnFnly0NQfIc+8OqoiMnMA68pMlxfD5GbI8
9p0jUohy4OFHYM64gWVes9TWN2pTz+oxgibtmsrKJecY+tZYw0BDqUhOKXe49xPMNA5UEBg46dYM
qx558vMc/jxkCvkZnsUVVc+LPeTOLsUBLJWvyk9AX5Ejp6p7KFTkUaws/mIib2wLklXTK3CaiRA+
ztCBjePvfLg4kOS9eWLaLdWloANL91nSo+GgJ2W8y3aNPnycb/v/RkxkBB6E3BVnbFJZUrM0/r0b
H843hoBgWRu6V3Gj6vIAyPAa0FlnASqqAEk4krjjAdt4fFOJacHe1O23T2GdvO4J7ASra3/b3+SC
5lHG4d9ned2Jpke7f0hIoWqMWzgWTskozwDpxRbgDHdqOY5dAJRCOYndpMt3rANqszm7QxiG9o9X
DxWMxnucUdjr6NSuQ6MX/qETGYcR0ETYHgaqds1RsaoXsCoqjRVHJ1RUhH9JNB8bI0Pt1ZkL9tSy
OPCJTtY1AwAuVvKRU75HF4F407hBckp2HJXqCsOks0pO7qBesGYE3/3HIctJfN0B3yFalGPGDbBM
6wOqj5OzXTym5r8x6hOLxsr9SMXWx3vkha2nHT4oosIzf++7Boh21BZKCnhzzt2o8NxfMozQL9ZM
A68SKL8S7E/+aqNWd+9XX2n21xMaafraoa5jYCUOgg5qH+xffIPvEw95a6R4i6K7AmphrEVTpR6w
BBjFDJ0CFUBlcsBlfIXx5y7MgKJ3oFmbnTnkc9mJi7IBXAApJgcGsRe3zW2jHNLR4+hQn9YE7k9E
kWNO2SFlTV7epTqPf9supXRUE2Fjbx4+humU4kOPLASK8EaR/9N4a7wkXesCFgux9GAptYpqcKP/
1v3g7C2wcYEL8T/UbJgAXQlsANn/1ERRbAU8LPZ+F0IG7+7D1wdSaVh1kRc+k1NxRQ4MKAwGieJE
8P03YPzESUF3yPszqW6qaQhx7UV+EoRdN1Cpr392SQbrNcNZBSBeNKQmKumf3wH1ZlVX8ydk7s+s
3kZAIm5+7DmeOnRZyWtIGqpf+Eynm/fdBRb+PO4mwIFIdWzF5NC5Pq0ogicUYBNBpAj9bG36OWAl
13Xe/1A9RonoGAUKNso1APHN10+fGbZst+kGVwbB+dCFFYIG1FKMc/50JFuF8S4grnBh9Jo9brqe
HmzCrsmZr/vaRLrt6hQHgUmjUSLT4JEoAmR9kPtbc6gAPweyrvxDyiUVueQq+610wAkEf4fUvFHq
Da5B7q2vHobQpEfQZFT8M4hBsRVG7/mPeFO8IJ40I1kLwIZxKF1gBOeaqhx0cc/yncD2UyaAFvuM
XA8oaopr7a7itwNOqp4N6KNFKfBJkNPAkKU8koZgx8K7U2CEztgDRtV7LACEG9WTaki2Vo+sJhCc
BW2vCPak+Hdp99QHKoTUHQEXB40sALQ66JGF8vFNChvagMzZwOG/lJ/kQFbIcTuCdD0gqgJKiu5X
vfdgr61FMsGMgUI+6Sc+KUg+mbMgrYzJ7uEXbpFB0xWw946fBkr3ibMr+XlMpppHPs+ItJYu5cs+
9VX/HJhSSvy2SZDiM0tWZDCTaUsxfTjE1eO9fRxBFBZMCYMDdyp9jZy+kB3YK4qx1RH+upE2AU0B
Hkbd7ChXYy1E8ofS4oralJmAJ4J411UuEdIBotkkGgsEQuOTy+SRxIEUIHKEs5LVHVoIkjsFfPMc
1qNj69wZxYdocJ91tnVgz8eAE03V1fUUAZ/z7atDJcvrhzShDt0OcqL37aSY01vZFxC5CmBJAFt7
RPv6ZHOO4ymMO2oGyCEl5gTJgGAOZwqYOzmsEvbJCJ8CbgW+ACUKpL+35CcAfYOzCTiKDoIrH0df
goalHEAhgyWoY/ENII7AJ0e0OaZp0eIM9LExedAxoAU90+U/7lzBq+v4y88AVRhwc2NW6SKf1AQt
SbAUCAuEsvCt3bP/gb4p5UHKTtALLN/yj9KpqKbCdnnzCXNQQFVTOHWdP/pia32gt8DUp+tsio/N
M4NorQNrZQzuo9MTKaWI7MT1jm6VNLwK7MBP0EwK0M9FgDODZkugKw2obRm6vagLdCAwAlsUUM8c
N5hNfjkF1SsA+837os/Dt6++urDAQkxG8VqKYnMqjt89Lj2gdmUYjux3j8pij6AGyAtEhQMLQASC
oiMnSPpxQIBn+AzwiwKKIa0K1K5LZ1badc1qivNfP0AKwblk2XYfmIPUxVYEaUY80pWGsiO7F6Nb
xq9ZsyUJhhhlPnnN7jPQ+CdEkOjkKVD+dIMHJt4+SwxuVUQUaSSz60+8ILvYnhMMJFNE2tWCjDmV
icT/op+C0uxtSSEaJqhNSZ//kp8l8k/8kbDlt+EaNtQgXKoj4glL5xbUe/AdwuP7Yk3NeTrhGn+9
fNBCcMacC+ISH2GJpUoH2wkWuLYuwZnE8GuVXkmoi6ZvpTNL5UrZ5+zWsGBxtOK6DGKAEZKvGxzb
TozGJ87MUTg1rz1jznswnKVpVCpvisUGBc2AoGBn2v5GF5A4RJHxGubhBPis24T8esb+9h4AACQi
k9PDFpqUGFyO7T8mOBgfMhauwnKUksQJXQQnxB28kFRGoJxvwlJZMkjg6wzbdSkRLJpXYFLja51g
o1pTzHPeKesgQZ1ozZAhxatRApoLKGf/QUaiTIjHuGSy4QnyUnHFYr3yATpefEZYhzIvlg1xRsQB
yhF3UMq11H9YYBhnqHmgRbBx9SX6mhG0eTlqQL9nhTJppoLjcoStyhg0LhR/E6BtkIuY5/T7RGXA
KPoSNNJpQmscoIAbXPieiz+P5Ht+LaEtsL/o/c9IGRjzzrTm6jyNLlwXbhNmL/EJQFafCbO2prLE
eMLMIZgOGXg2DwNmll4XJPHR2JFhwE1jZx8Ajr4a1oYv+DPCApXHsBjcvlBkHl3E2cTzMTulm6as
qxzpti89fbCAsdG55RDjzrwnaNdz/jVot8fLzSi5sJWyfq4qTR9jkW9TnoCLxoIuJZsZT55nLtI2
XcaZEkAiH+nYyfyZjcBhC1qx7B3IK+CVfkYv3NvICv5lGQ1zu+nLnORx7IFMUFhEdhazdBBdaO/B
2tjPAVsDjXmj7CKGNG9680kmxwVjySBL4QqZLe1kuUVMuYbAeVSqCB/xJszrPAEAF9eDiEdnWuIE
w16YC1ZMZ8a+UebMBsJ34V/TZ1/xm/F708dR5Q6gX2f63/Yp0qFmCBXETcYuM2+2Kgq7Ns/Whngi
cJnAW5+RLbC5EjmQP6CXJ8SyudX6xGkMtkOGQ8LZXW5O5QiaAAm913kMQsKQsh5Mee7MBviAK57/
9GlaeJQLIhTh0BYi/EeI94hVj98jce3AZtkAlDc+P74Db5mNZY6cQ8JzcquGt8IuAt0XxGrhT20O
N0yh15dXwZNpfB4seNc4z1ku3hM0St3jaeP/tqwzvdWzr/Rw3YSRwz+8Nxkf+K4CPwxeEnnnk0AU
ciiEEUJDyO/uJRd5Lw8Svm9/BXQXBnMH2/b3PeIqhf9EPYqUC+p2PGEyvMjH1YBJE20ifvUnuxD+
wQljPJsaHTZlvgiGEtDnZkJXqe/fSg7SqUudIyyaDbgFlcLd5Sj8u3F2Ah+EqwUPDkCW4wy3S+Zy
xeaCps6iSylCTKWjyxx4MnhkClPk+iTTdQfhjzySoXF2k33ft7JuyY3jzobxOdjw73nmeUAbDewJ
Iw+gpbzOm9mcGD/KjK3C0yJeEdrv2RN3knMLYRW8hTTUPr4WHvMnpOqobONrTD7iyRjyLmWCGxOi
1rKI8I371ccTyrZ/pRLS/MLq4/a3URlCk75QY+D+mF821n7jNHhiFsCNtyJwIBCmKi3hME2Yze+t
7nND41rmKn0n93EYyReu9YP5j9ZPj6pLxVBnRdsEWhb/sw/pRpk0K26JzsaRhhHqiTBieZ8Wf8qh
3MV/2sH9Z830mTAF+7hWj1zH53itjEW76KxEo5yMtTPVaQtES52xtijHX5IDjePguwSfp/9tLR5t
s4uA9agckSR03ek2dMUgTFZiFEar279oRsKMtSyBZisCUlJIojKjrgr+55YgJrDpe16UVtLONCeD
Tm7++HX27AHRChgXnSG38lfQOT7PcAXHyLsZsmkWnk0sq629LshIS7b2nINIIefkGjFtASqy15Ii
ub5frhRc4DAyyRAZaWd7nQPUSXBzhkcXWQc/EdfnD+ox+qEz47BzNP9pcz7BF9kOF9xEODpcUXT1
uYq6xIP4y6vb4GAvfX7kLEK1SxzSxDkI6/GF5BdnSMtXdsEZfL7GEpRr5+OExJU9GhDEWFRhfs7P
uAno1Lusz+Tt4TUlBNDBMYmTA07Vj6JiCdhkEkogqPvcMxu0HBGc/AyehX4sLeqKxPuBuuMR0ZaY
FT4ONMvjJn79CiQ1IQDSDzH5aIM/DMOPPJOvS7m+9sR1Qpq1HC4YAJQJMcSnxs2tHp/kKHvfziuP
Pc6iS3KBZASjVLxP4cZcM96ri3/8eX58Rniv9CWd4zi4j/hr8cvG8kwdX/VRJyUc/zfuJvG51XMe
zhnFSYVDQoBms1tg4jvFu8IJRUxyTb/pgtYf9kQ8reFPyKVqH/4xojYXh1mOp0XFc9f+Gob34tpM
y4q9UJ607i3/WpvP8nH++gq1Yfsb/qApwHX9gZXCTbRNLioaBY+0QQ8C/O07dAgr3Ee7ev5ZOq6f
cBcn4NKIjwuFgxMIp1cpgRQL0VY8gihWJaGT7D4mssG67imxbImT4NNGOxu/jItLw2H1Nhn2Q7xG
buXfQQ7jJhTP+Q7Rwz8CMkUCMhuEEmcsO6U3Q/7CvrKMF0kVIBp8hBkYD0XLr1Ay/CNQi69p25km
J1TGdVcc2rUsGZcKPrrGg7ugCZ9kH6AxXqPOSl/Vh3bhDox1h1bKE5LUtvAXYNmKBGjQOcVDvN2s
gfVgAIUb6Ywna8cBZIgfCw853MLEmMb1AoX4V7DSKvyed7qcvz3UGIqE73j03yOB+mBa0Q79VR/E
QfWLXox2zzPDOMcOcU+uXHucTpF4zasD39wBogyXckDw3AR3pPkvOdlqj/0kcoBrFwUFPdBvLsZZ
tVcIDWNU02+Hm9PagCrNErf0AJ3dPvyrOPsxLYhJiZuOGBC5UZLDxr9t2QW28UDHQrfLLkcX/HnH
ZklIrdYCPk5EARb6wRqb1POY6/g/dYUCfoI7/Y2JEACEHeSwY65NQBhGSbofK4AFGB3iE3ohfgjt
iIUhlcQyXCMonD/RaG+P84EABEwEA+Ng/LgBJxbnA447oikwTNYEBC14j5sQXLBwpI+RGofI8T6h
lIuaGa6nrk90R1sj/KwSpYhCwgDPLmwtq8Qq4mBjcdCSxWM1EfxBUuUcJIgJwgBqFHQtCVLkvft9
WAMYdgP3laBsjyfAvAzLCvDlhrcuUqC8EVWMI1uyNFArYohhKVCBytY/PRx/rB33d+cOGs6amDI7
w5nP3pWN2BS8h2chCI0VZOQa8Eq5ZAkQCq3DgQevQOgjcWYx0QAvJxBICRek3MXuiomrjYiahc/t
FUTmGCJjvLd1j9gcCQKhS63c4aP2MTBFkJC+h4+Sv2YA7wT4PI1fiMdRw+LZN1bHophUdXjFPhcq
iAe43pzt55xBeojL5EDhsi0cygB0qn2GFMNDDRgVjzExOFbPnYqYMQoRon1jnHg/vxpORdUaXacz
QpWw6TphS3T3TQxSVPTzDBOhTcSGIpigiP8cJcZ8sDeLAzHGPfTjRShN1BV74UkyI8zlimpim/gZ
rSivnG97uQngC1/oOGjbeUolUTlQV/QxwQXuEj8gvTC5sFzk29rwjSEIOOCEhlflJrdJLu4/TC/2
FH5BsCAy35G8N3YIxzIEJeqA8vo8RvjOEYOaoBEOOwKVL5KsRLvJCcOdtvAhBscFX1wY4glL4o2s
E5KxNp4OQZlw+pL2qegU9gOeZXYJ/KiRztaFfyXM0gi5IQqCUL8C3nIL4B02jn38v2GbCyfa9wmi
y3uTTISG4DD7hf3NjiA2aBq0a9MM8bVDLpiZh3/YnFeAruLmwQRf7wXPF5lpFkzwce3JKUrIADfk
zeew4BjmB5iHrefkZnbQie9sJoRHxCEkYg1LFAfRhqhttcd5IVblU35lkbKqLuJALAPis65mSe9T
5glxWQViid65A+/8/oZF2XSiIgRYFNBOPIxptIuO1hIu0cSHXz96hC2f+ytoZCroa/KYxHlP2UeO
wdxHchgTNcProo1KzM+YDoasFCZHaZpJIPvPnuCifkjIAr5iaiyffedTJMYQcIVZ5PqGaURHr2TH
O6Eq82EWKACWD3zyL7RAu5T3X9IfOM1Na4hagOKMDjswLiEzphK7Uz6vzTVY1ZrhLJjA/XdwYR/C
CSpdnI5CCjI6AMOuJIwL4e5xDxEgtsETJZpD6BVtWT98ohgEaomC5F2kNzyim6j5MeC9dQszN4EG
ONsJhaouXxLBSU6QlA/BPzyNLxGFw/Ms/7e/sAskJt/9lnbbcsDzeARqjV154bfD+gFN2fY4kaA1
Asn8iKEAY81ArYHtzI93p0e8BEue0EaDu/Pth9B2SEB1k/YL2mYYNNDAidq7AVWS/GgYgqQuLKWQ
hPqSC2qI8zfC85xcYMvwz/zljOTGRWAb5ib69vTUFRdOzCPsog13sP6TIO0qA0Q0/kvaINslp2bJ
IJ1lcqEacWcPTULnAjovDuUXntjUB5QZfe4BAEM7SlBlF+kQb9vj32MI9IVXbAqCEteAFBE8JHnA
qbdoBtzVR3hrL/Rip6KOKMJH+pXQn1ELpAHMg+L++X3rUmUBrAIyTv6fbGgfoULqaWVzhu8eJEFP
MGyxi9EGrDAnLiFxUeSIdYjEFyLCUJfziL/DhxwUBcm9IovRJdqhVpEA3o+9I76IGnU7ZQvF/UFG
BYLN5xEqHoG0i6KLRQVwkjC0CA7PwOq9D1HWYmd81ZH+GCF1SC8HZruITpK3Yos6QQe8OYyNrz0I
xg0BeJxBqryvaQI0DUc4fFCXgtJ6U8eK8vZCow9cuKJTciySC79jI7AKtA28jeBy0HGyVIqoBqSb
RDyWQ6zPxNeTU2CHtRTBJ7LVMChm7y+T4+zE7ia3QOKEHuEwkgG4Dv7HfoiHRI5JpaaLwC+zJEZI
3g6RPZ7IVLGIDjUwbxQncWlYtwcCfDqXLUvm9Tj79i9aVTq0kna4s1bQVfvNXn0XeBRKcshopBBs
HOPzNoCw6CJYzUo/uv9kCd/gI8ZR5ygpILQ55CQviZB2uNn6ZiIxWu1ABUIIqqzcyNES9xZUCmyh
Y1T9Ock8Kzwuz4kOqpD3LmZRxWWP5lsa/vdrQH3Mox7l9cgFiV/rVvakxXrHzJzUNuhxQ3rhWYVH
o0RZDmd8RpEFaZ4DA8h1zddpOki6CE0Pj7yQ/4X04HO8tOmDqrwA2dDXz+o+m7hTzd9o02ugeoJM
SGtzj/bMOHSyMdZHjxO+S8PGMVnLYL4WRCkFEd2dtz3dL4Joro9pIz9QA+l8SUSvAKy5OXU0/xo8
R+9JmXkTk6gy0Ifc7CbWKZk/+695PLZH+t7oh1ysJrcfbVSew3XrF7PHzBhpM3PGrWz4HuY+5T6m
33Zxm8xr0qlxC1crldzw7R0Ytr0yVdcglF4cbpWWV19U/IbE3wlB+0oaZBq5QJ41u42qI4feoCIO
954RkhrdiCjSfjDIJ+2knrjzBiRxNSA03aOHNs1H4qUdGGgHhU5pz420aTD3Fq/pgeHrY5JFuJpe
8IGaQcN6d0SmCd1ra/a/s7RCvyFUYu2MUXobxbNyoozcv7fVvc4xQPvpatJ2HVK8CO96BJq4B1vL
ukfgAPyTYcqjaNvlFz1nlcxvnJK7aO1I17uuYPZigZwErBbijZUDnyV4Qwz11QWcgHgItcdEiecF
SC/Ywj/NqD7c/hgknBV7PHO0z0tXuqcsPv8j6b6W09qaLQA/EVXkcAssco6SbiihQBI58/T7m95V
57j8e9sSWmF29+gRpqImezRThUQz04v3OcZQe+/Kz066MYlbxqrlfQrlVz3vTR0eP0+9Y/s2X1T/
uteObabwv9FFQRlIDeoTAkZrfqx8QUXnRPk6bnBJT1m+/uzHu26qtmCfh4gKRvFDlpfRrPjXiRfz
gwzezalir1OjkLCaW1YE6FrOvelp7RhXDalO5ZAguOrQZjVIKwjdrD8A9Hx0Ll92HU82Po31pZTU
incJVv0RJSvYw+YPKJ0uQ4Jyk0s7L9R1mshHG9z/6elaXqeZzuP62B1XLhhxXvz6yTX1Pq3mfKlG
l1kxYyU7yUpmPHaTkIQ7c7bSpcRWbJx4o8qVgmki7VvKuAG19cvC6fpxMq1qn1vPzjmsLjM4PeXd
u21TNphdf5hic5Sc9/ZpmpRnMC4M0r2t2/6T6Wz68Wwp/iqu32NfhWVUSDqumrutxWJqGUhioX4+
eioutcw2Ct1CIxccDBfN0/C5Ktk274QHFOM/KOkyke+DjXyH1eBWuSWD2v8Vc0zYE09ovQh07E2C
C0KiumC8SdZ/wtCaJJ74NobMALpb76TTlddqHMOzdzQjvr+6qtw9XSHpeHUfb4WnB+cEP9qwq0Us
v9hWFroaRIXPXKNfp29/zmyIcwlKvyr2984yHok/W56pQmx3Evwmz+bRC6vD0ACavZL5af6qfWQo
+4v2nst1/3ZjbNjco7fD4e4fyQISjRxGKgs8ira/Uh7HgnHK4jLIHMvP0Brb5lR9e4AK8dVnINP0
T2+pVQtPrHq5VI9sO4bHV/08J4MLtfoX0yX9kc00k30FUyuVP7eM1mEYfnQx2IES53VtwSFkpoHo
ZzX6PsK/PtCPw5rny4WhNhBpYZSYaNbBZNpPnyd0c+TTj8omXbFCuNyaBpIXtEsH/Bc9FpEfX4sX
QM5bKdY0pGLIE28Xj7NoTcsfr86MvYC+LCNxo1dm30dUT952tYPT5jTYF3oazcLoler9ZWsmTVCW
a2kYNh6eVlXkPfQJF+ky3hR6C7Fe8Wi5r5SBJ6av1a5zc8q9+xL+ASPzv0jLmW+7Cud1/9xU+r5X
+wakR0nbcMa0ohRbm4M9rSqMFW2ntdL+G8rxYQwV/lf7npv2RW/enkUHD/26nsHwiJXtmu30HVAS
M++CLUIyqezC1u0t/6GLOf5mP7QBVmzIV8nagev/rBnfvB0WNdkw8c76Z91O9E6VQvf8yVjuTf90
bmRGvmekZ2GRH7bSfy2MLSvTQysx3Gn0QlhBcH3nVvW56eS+gjn8TY/EVY5WoLytreyH/biYeff4
aEMrQ/Cs4lc9C/F1Q1NPl1HI1nclAxbu/Wpd28Wq+p8z3tJKDkYYMCzMb9A0dHYrK+Syc4DQwq2f
VYwdGpRnbdakDrhpgcQ0fz0bHNxqx59UmYNItkR8WrbcfZXsPWrBcM1unj3oMflO/0lEZjXyS7OB
6e69uUtR+YBTZokbTo/OjnN53U0DJEfb0yBzDVlD6XCNc99BOLEcnd5ypwb2kv4vyBkQQqdmDR3+
GqfmXs0PMJywrQrf7qNWe4v4uKvHctGa7aqRSPoDjRniki+LLzXaDN1iQx0OkhPoPGCt0HX3rSZ2
epeiHmv2s/p0aZKB0qRh/NxZP+AdbEMAvS7N3vkdH7Nq2sTSYR6AyxPu1Kx0L/oexR/090hx+J64
e9ZB2+YKOwGFvZhSKUOGQKwsy0sO9dlS1Ny8nZ7eXOPHRQITmdi2JmtiCCMDQhS+fRiYqBxVD7Tx
zsH0Kq64xXK5a3DRot3t2h6gbFWDCV7rQGncxbAEekG8TtX1eDu1zcuX5qdpopktHepgdMBwN/eV
utG+RcljiajXsNFJdG9sDE/11xT7OqDsIDalcTcSGRTD+sJmeLZ3o63EqHt046ytq1mFY+L5e+pt
+ykmrLE6zwNDy2e+sW+8whnsI6Nqd81ivWD5Utp2CjhqKkCp0PWeJ1UAEHxQPVFjwNsflVOh4WVX
LZLrxt6ZDLzTwvqLvtMKNDRMkhxsfnfbbvzeMsOebrVHmKh1ADhP4rHCiJRJlM79O8eAG/6HHOU0
Tmiha/f644G9DRnPQclJYT6ckRbmpgBzzvr4pgU/fOVvhZoxJ/GtD3bCAOZcezzhwCdH1zbqQtRN
IJsedcv61odwX+CQzfP220Sxr63m++mhHahrr+hzgRmUqCvlOFZ/patua/JX9/aigIn9rsW6e1k6
SC9n3ASzYD33LVNO15wfnC2gkPXK++Z6bG7N9I4RfmP1UZZHUErJXrliyCC2jO9TuVcNY05t1y4v
+5zey59b5JLQK23Kx9pTpK+km7Il13mOiapCGttMjc9poSfQKdZK52QTRX/jPZ7Z4NzI9mOV+/zc
XW1K3rt16/ZutQBMUwmSnUIv532b//nyMpP7bHU/RYw0zy19hQ8EkDeSlY+9+9wl+xuL9Gol88XF
WiJJer6ZlZ/zy7qZPw5hHI8vB47W0cTzL4KtUOFyG1Iewr7JYJbATTR8qizQB1PA9TdhF8LhkUuB
V7dmHGUOXZ2gfJiEk5MbS0XiHvE+EuQ20fxYfCLS6PzqJhh5UTEvB56Uqo4eJ+yYIUmmth2PMM3R
/DwKyb7EtfKueRHd+eJ5lP7gxNK5+OfAs9JuPCs1z9FDu7d5Cwkvx+l9BprRuGKxvL539duxuq0y
kcQqfBPDEe3HJxmdhbfHnDtYv1DM3mpir7Y1/ou14wzGk+97t7bF9K70ah7q5kYdHzfkBjZNeatX
FrEyuuvO0VbO6WKGS1px/cX8y+qOkk2dbHKL3jQTfLBpt748Lr381FCAAvnx5KtTurJZiDWvFysK
n9vh0nDI7L7SVTzZ0nqGRZd0JqgkgcfG9U02T7hWoZllNoXgTcsRzo1brYADJ1pTQIZmBJPNMqVC
u5xvwKIirJWSsOpI9t81OkYGNnyjRaRZK4aj/FAO/K/bP5iBoWBOx5cGXCBbPch0S8bF16WYfpQS
o9cWc84/KpH7lHYVjL6iKEoMSKZ9UsueiCF/IF6St3qmeWvR5S+gVaNrh3V8WTRl69S6txd9L0mU
a/4Nb/MngWhAStCf2gfiJ0wpNgHvEP1ohUe4iObaYx7GDxzDl+TShaBCkwwW6lnmIs3p+CBKvfC2
gFP6gksneWkjnv2Wdx/P40yLBWF6nKrlPxPzQoUepWMx2LkPzu375Nnma1d/THXULzPBU4E/V+/t
wCFziFTzOKcnSd1Qj/Kv6a0qwItXeKaChAVngpOTtsZ1XK6dO1yoIDNXTtNCJ9U51LZvf81HaTch
6eqH5IpXI1HK9Om8ixsDyOpY3IxfNQ1zpvYQY3Ar5z/XwFCkozpfiyrF9JmlK6P1VfF6H+dW0ItD
jyfWhgNlrkYqigjzfBb5idKImx1ZuS7as5fS2twtCbhtZDUYsVxVh+pgtv2YZcuJAmKTrYT/C6B5
OCtLJNuna4kfmF6dd4DhJjhGHNg0hnkfbsobqj5rpsazS3FpNeVXTwb4A0wPOvzZryq6gdx3WCMf
3lLvTLE68U6+v+isKcSJg2JfyUn8WGI/bMjgDzZblk7pUvqHbs4w9tATFg9JWxwTVXBAdQ4bGibw
v8zO9jgsh3nvuroUpq+i+WWT5iJQ3L0YojTzNAVPgrLS41J8hkxK4sO/+ql8qTiTbD+IjO+oYpqJ
KOTIh4eKB3GN79iMqrK86YT39TvGSwbxjIRyUZ511lXID6JW9182kYi/rCfqiI63aCRqceTQP3Fq
UMSY6LvFx7YqkqN8j2TLHyClTr/iq55q+Sisg//dIk4QTKH/BRkYSSh/Ny7RtsrZd8XJvL/hkkdG
f2kg1t08TvrYoU7BHl3hheMVSOVirQ0DO8eTJQDLzE3F38XO9x3PrD2UC8oxCzhhklu7sJLyDJ28
/0OJ4Uy2DPBag4xvf901LXGHV4KnGYlg2EyYKBb6FO7jl6pxDAiWs2ANx/mOS0Mxa4SOjWIBJF1L
boRGj7V9iZ1dWemG/qv95CF157z/vo+Xbudy9jf7ex7sq4VOoRncW3nCvG2aOXfKDe9hbjVP42Tt
Vl29zZrXXqKtZ403dWyIMI2AWwI4173Y27FxUt98NNZsxb/hcZDnJ3MG28L4NeaLuTHVCikvSezW
vL8/8JG/Nz8HejQ2Oh84N/asGc1mMT65fiyHF1of2H0/g7gY/hBFzv3XqPAJFIuHm+cVelE1/5XN
niS44ddsWOfBDnPZmvZj9eTjGBHJGqlse1xli0H4+xXsFtA/IXou9lcKxs2MCeP6H/vvVjEdIQs/
Q38Mp2en29n1npFnnawbZSOgmsarf/gp9SAgcTENy5/efnL/PPZf8/Q48xbu0FUWRsleYEdyw5b3
VNE7iTe0iNm+2mhu9u6+ZcIKKN8p5Kpx4bwBllWxtGgmVLAuDgR6h94pjLHGc6aQOitILnNF68tC
z0RnuvZV4f3oeMvsfM1481m7xu3zx+cdC39uOdVtuoLm4ABJvsIRoYMzENK7bteN5LECzoRHQ2SB
mhZK9vCQ3gvyjmfl2/6aN4m9BBuWSHynnLyFWd/JUiy01mPQkp6hUD9VPWGdg7EufmvEa/AxXJkg
zQhMo9xQPqcqj9I7xKQ3Fcbq8Wbi/1AVOXbH6bXJ96ToxC0lp4ZkALtJkdghpA+vha0sKtkOFHPX
FvI3JNoQLLozND7xnD3cFSVGLcSort6bh2qOeut6iNwZXGgNCx53J4BSdFoV1BNlb9vYVZZvOYXx
hFWGAtdHPMEcf4g3LtT0+EE2IacJYY3qIlRb/FUo/8Wh5nQZbdqz3rHIFjg6KDChGCZqidq2vaqm
OjGdzrZ2x8zNNdXrqpRg/0hPglO+/Oau0rl+grCig7JkaV464a7vS9L3igJWQp7jRnzZA5X4XLqJ
4ZvVYuNNS6CTNLfRg2W0nZ5y/pjiKQu6//ire2uKH06d90Xj1jyXTK/AWImLmGOEwmQEB8LPO9a9
lZn8PyBqaYaXfC5hpmOUYmy7LJWfkLRtdinnP3BFfZBZlVZzkHvD2sBaPqq4oYlZVrAVfsMVtfsc
PFoycEc8S+u82opy19ChClJRt42XHgerUaNxKmd5S44e+FJBN5BDun8Vs5P7YN/PTzYUBjTElQPl
7Xf6c2XlrV1qHb7Pthw/G8dZtrj7Poz+es8JMn1XEdp87Pt41q375O9VgZv97k7BP/X869zUpNQe
oMHg1+3IyLbZLLHyd8QJM/PQV/YgxxBBxuUgKDurWWrbjF4VpFSJ0UWEBuuDLcu/O0KW7whqa3sl
EEdLTNFrFAQZ16gfkoDKS1DtvX+Q0fnE43ZPhQHmDH3LXpL9UBnTuDiXzVc6C6wXvaznFeVu1Ny2
t2Ncd2kbbL812dtaSJfHPLHpqvjYRICkDDwrxCGEOuCMI+CDcrM46p9/HYcQOTgVY0ZDz6S9X1k0
hwAMdYhbV4BAt2zA2cM6tJRvfzvkyT/oAsI//vcdFtkAxb2+lKKX3U8sWm3L7JK0vF8z7Z2BUQ/r
pMBr8LG5unLb8vcmly9gA7oYTJ0HW5DxbSc8LHCswW5ALGXOyQT4OhUou77Nof4Qxcuc7VRjRUmO
CKaxTRn6G5A2NdLXToeRJeyFVMHkB2SmNmtbiXaJ+YLwT7cBgkOIs/GidEWT/XA9YMQDoznPDb/6
xlld5rOoyh64LaL/2LXj4mDQZALP3P8KK7c9mzjMXHfrGT5vdly2I7HztVE0sCjIWOS/BZSu3dfB
LanZVVa2tZ0sBBMzXOJUNd7Wk3pWFaN5KAfT8Ucr00r/zlSwJ4GzFQAQgk0R0yHmQmBVxT6J4+wt
uQeAZ/spaL2d9Cp9++OzHId/lyGAr/mAAuY2QZ8Y5OILEE7lgPSp/sCmDyVUwY1a4iKrRcfy2Uh6
qgduCJ2mLxVu/jDwttFbSKNhlH5Pme6MHAKM9CavLy0EtgrJOMPtH0VKOfca7MbH6eoTWMyw89/t
QOObDf7SYZulryTTBEQYRFel69xqiSh/qKcyLiy/Qe8DzIbN72zsLruHAbOjLwy9Co7AG5DwD2Et
+RH/jb15RJ/9oFzruqcZ/+peduPdAmtojap13MIXaGzLjI5a/zawMjOa+xn2dqzJvn7XS/+SsS8i
NsO8WBNdP8Z+rtkBZHum1V2ARoc4rhMiD41oX3Eq4fATUG18bOePnnvj69w/3S6+yAjs3zs/j/zb
/OQ1Ih+6eEzSfSDG7T0oHE1j2aLna0E1a8l7+Abz5FgZussxI+saTrCfxLrPX9Z1f73zgI2tG+nJ
4q5dx1VQoOr3ubVacVHa12dFVB7JZtmKsbJrgu/Mxo7ZGs+CaNHI0Pzgj7dOsjb3spgXjUdz1ks0
7RSFJsYHgjBrrxrGXDUor2Y2K/tbcd86lzm6DuNjPIfuprHuVjItXfCjfKQC/9h+HHFXdy2LeCYV
7at+e90r6PD2huLE6PgvNaNf9gxUz+31UGM0vUuOP9Q1aI3NYNE8d5KTc9+qRTt96r4op9TMJv42
1DWc/4vO8XP9nRjdpcimaunxYXjr/VG0ft9aBmpIWRp6Noq3E/NdLSQyrkpWHb3LyOw0+02PTaxG
+IPw2QNdYDPWObaPjWV3sS+lmoVK7m39Lbrr13ZlVUz/Uro9Rrv3xZZlQjn+mxvyfwj2BjeyaaAo
YnafM1KT7TIVxYGUK2RlbjryZVtbo+m6krB4OjYepnL7fWTb+wRKMH1iL0NIegEp5KnPrUJdbH3F
uylKoHQ51Rldelx5olRzFe2ry8qjtjW888x112QbVSzorei27tLOfzvUMrL0NCt1z9lf/VbJKD3r
clZEXrp7l83oxtLV0HuN5RVEz4lNwITEpG+siv8GK0UHY77kGF6di8v3U29fDVcOGe0tVlpWtu3U
9FIPa7a8DPpbXdJC+wZnTfDyKG8fpevHxSDHvImmU1YvskI3x9c01/XNKIr+eje7zdQXd/kI2tRm
1wA/vdcw+6Sbpd7CpL+3z7MBtcDo84X9DeSC3ixaVWLfx2iOid25CvRljoYiSqwiNvoakQcB0sna
u7ghie/F1Ga+9VLYluVDT/xpT6CGTrFZX5dn9bNmYR2gia1qvXDRzXLRk4Krvu+cJ+Jj+yaGwPhn
/l1KTtzb6ma61kZ12v+/KK5I+f6z6Wdqz4/4OKbpma4rsU6QaJ1/9MN+xmXPmRJ5rOX32pD34tJU
FzXBEQAu/WcrU7YGQ3eC9viL9tNHir1N7VU/tnPNlwVBrJJvrCKOWO1MZTvYtWb9Vcc0SEMi2Wvf
AbCqbQZWhhmCuZXLoCEN6rX4lHtW7a+tKbYXDw3QBkD2krabVUE42JftUIrgzdK+kSJcO2ujCMKo
QLMDk1svDXAK2dgZ9BSayEOZyg9OZKkB4ciYXe9gjHWVMI9iVKYI+Ibjmt3FugwJqB56njmqS91a
kw55oNtoUM1Ff5V7O6FbC7rVv3FG0tix4bRsbvvbRWnZFQXdDLmqxMkMR1b466luyApn94nt+fY0
MWdpO0Dw0wCj3KxqzNETW9eGKhzF0EJBESU0H11jiCrf21wcmykIlrGnd+yEZYyGDsowq2oCOZYO
tqSa8SpcyOiwtIo236q34GF8eFpHjWpy5FwQ/pv+PFfP1VdTeE0vObYhnIiRusnaQPHDU3yFhkQ5
eNPtUHU+HPpw2NOdfmHWJkKqpZtpV1TeNG+4yTnKDq7NEM6cby8Z6tIXNu/jVT83j8Of8lD0z6Mu
dFsyJfsevEu6y5bvtPBtF2A6eVcEkHYZERO5Hi/K9kzoy03QLTnD230Sm4KDUP0NUZUA66AFJGFv
x85Or2kvUMcNKYwK38nBxdyS0LeRR2benJedY/U0TfcyjpLm3n4cbRngW6gXFKaXy3Dpnj9um9Jz
fBmJ4y0xE6qdSZEl9EXr71Nv/Q6O2Q5YH/ZoVcFuqTpQ1GzyQLEyAVUzlVTrZl3/951EUJLVYF2B
txROsLigmc3gMtp9nzvKNNIBHaitnD1IeJL16Jvms8NV6dWKfx7e12/XcXycJyku4GqbYaJj3x7y
I18NYKKDqHmh22SKGZsWmruei7lXQZYARHuuzj5fPo2ARLNfnbKHIT5RJAoOxmyvMAh3OdNKfuZ/
xbKBhkyO3pfRuVRopiPmm4Nn+1W3dT1Ujg0YVNvg15CGV5OAVN/1RH0MAn/iEbR5dMFVIGIp35q1
Ds1ETWXpXeiq27khwCbUt/xvgdn4wNSxV9+CMvbUAljUcoPNx27oafAvRCA0BSlJr0/OXYr2GvUC
Z2sEQIc0igvrcdlyVMMDGViW9p2/kcRzH/bY4V9HC7IWQVQ1AVTX3c14oZbmzI5A9GpC4Vj+PGtH
UeQso8yT9xCO3tg0Xej05PlpI91evmuz0uR4zszTKD1JmhFn1X3f0/LpCRVPENo2z+ln/JPZfCP+
cxULzn5MqX+UN00ZU53tr+NzLRJQ40Jlu2oEkGxF9V0IWfBR2Dadug9nC9bHrYIl+56dlWPvS1HQ
wZfvbaN2rufn9rWcHuaiQrSDsqmIi2JitP/YgVlXnZSzJe5pQ/Vu7/qLt1x4M341zg70HIlP0Erf
KqmhXrQcNK9XV/oZfejk6p73dfncXvg8uSgx2FTX6JJN9qfyZjdGMcLaWOnZOzQxLGDZmutaJldU
RiNg8REuqypaihvDD7gRS6HbUJypwQk0HZSWea5GGuQSl/RO6CPI7yb5xmOUayamAUgW/3aDDi4r
WQO3LsZKob8hMA6adlNrHTPRoWJ+AMyiU5RsQEbZxn3MA1F9cseyk0OPl3k/XZpV4uJzXdXasnxv
rzyv51of38NOEy2uheq2Vn5O7Hjerg2yFbp3rLzSqhpG7+V7GmbOIbF2hIrEJPkp8hMGfE1tfHdW
z3VkV9ROzUdz1902jo3MzL51PziNls/mQyJcx6cTYuBZDKLjfkqbw2Cg8o36qzvRTd96CTpsmrpT
dPvaOhELdTwiPB9byvqrBhaopImcb7VXc9E4tre1VyvVErHRVlgENc74YH8+pTUkSR3QpgTgrIri
Wpy6FEaS4WiPhdAgKnSC9dlnmHWyRtJovzcYwDIw9TMRl+DFQPxMKflOnUG2gFG17i0I8uNVSsfe
rZKopCdmIkOPHjpRuQzPnZuHmPm0VQc6x7nxp+G7zm2JLZ2CO8CqPPxcR6gOxZNLit/VCAP5taM2
RLi60a6Kkdv1mKKTMSkyG9SdPmXb896qKoKlemykyrc6BLCIYl4+M7lxfsY9FEcgqEJXfRX38IGz
5vUfrKMQaxrAASRJ5Xz5WF5pEzzgdo/74qjgvUJ/Qm7IhzetfGquu48W+4m3U33R3Fd108GSAROq
0LmVzhUYblPwLWJ9Zz+4jY78HEK6u6DL+vE32YAsRtdJEJc/S33vZIUpqAD3u2//WFbjP6GJfBnC
mYDnZB0cWudfjqoNRVLdCAu2ACnh7wz5wXDCJARngWlNbC3KOstBcRDb4YbagoOkZuWvA5OQU8Sp
2COxrMzKj1rgbB0q210jHgLKgoIdYqFAw0P9nMtVlN2JWwVDhHusPYSgCgOM+ylDO7FwOO+r+fqi
mtYAPsorfledoEUvfIWsUuOoD3sYycBhxPpEqTMylOPWOyl2GVqZWqZ1D2qf6V+bfQh5tRMKQsDs
qK9ZLogNscTcsmAVV6vphusbC1bO4VWA02QLqZ36abNtn4fs68seWozB1Ro+0mkDQKTXbHNyg7TD
HBRspC5CjX7Ql3LDcL3ChIfEcbaKTn6YNCEe0smkniSd4xU2T+gl61ZgBhvTGhdyn/RHGjkrW002
sjwWstXEl4AHUQIs4LsLnqABBAFj9G0DXq8elXph+NdKVqEVqwlU5PZVGAILIDex4bqe6gIz+C/5
uUiC/tlH3XLaPiSpUPxQPT6SfWwZ/H5Or/ey32Ag2e9JNuskG8GJHU6BfLDrBJgcIKFskgBrgtGx
C3r7O1gLYGPPeCxeht3D8FHL9xbt2CCVKL3m131p+yj+2RVDOA9TQUfzM+pE5QbTA36pDUxESiFF
fDndjpdDrLzj+IDY+5G78OEupubxRf3pHJ/ex1t2BcePzPz6s5XB3gvfJR74brf5Y3pUt1KB+tdk
bvDHEL6IufE26/N9Tp6jN8fvTWeqQMP9Ngn3+klSmFRHgp+Cgz3ZCHEOD/iosvjpPDLULcv2Udk+
3AFiFuvyuedE7ZG/uQSXN+T/SoiqOCXhWQAxgFmm67C0Ag+JDhp2d8yVdOV3VGJ4mEbOLPoh1GZR
wL6AMKBC0D/mmd79C6s4TwLPg6NsNXzUQ8uGNIL3VAk+w/8Mrh6XNy+w32Ub8d8nX5a7rbHzZmV3
vHPe4YgksQj9uU7Yoze8TlbirwvDoC2zNULrYJqfgFUHHfDSKe+SMESBEeT7Ma/VqninFu3muhA3
PWgiYbfhZ1L9O36QRYc47Ote8qN0KT+TZhLJQCGWDEklBu2m425YSwXH+X/Q2/H38uan5glx4Ewu
/aMDJe/+/1QjxBWGB4/+zoOtSQUKulxgmD1BaqrL7A8F3isJxCND/Up7TFlhG9B9xt+bbzL0QgcS
oT/wugUFeDYKMBIlhXlxKE9A+AfDsTBKhUtNf4f/GTy8c8BwyJ7nmoNErm4SDWlKs7Y1TXvxGW4j
K+MG6l/YuvMfr7tAfCEWneBQQdjatLq6okwCrQPAmhk6tG48GBcTMFz2w3dzdc53H+/KM2VbTSGX
Df2ppRImIc1n1yfMAi4t+j4Ouy4rrYaLFww/eMbvXwTD/EBxBivbX8BgYjE4JSbcck9Yw7QNDV/E
ymb/Sxgffg8tCm7Q+bX3Od3eslA4E4U/G26VU5ln8Ng6yTfCDGTVY7jixAhC43r0iJhgMup+qvYF
8mXse4L6yuvr9kYZ//7s3zDe0lWNF/zvWPdlHDRBgLDUCZtTCtMgt+FyMkSg0tR0E8f6a5jRynhS
lnhziS4XYFsof43ODL/xNTxGgTvsEq9rzz7NoL3UHoBze8VQFmPwFNZ5lTACOgo7whYp4Wn5iKlH
Z8aPyQ6HkFyLyG2Tr6QQCZSiKduudy6B6GuJXqH1JPL4vu7w+ZDJ4IU06vawyDVl8VZRVh34Fhiq
rOMV5k2BgVwUXP7OdOj/yz0Xh4jyfykprRPkiM07xmdas6qpkJGIpcqa+9AGC0Mp09tA9/KcoqCm
gQZtaCnnjDFQid6Mqu5rNQnLDS+Ek/Vakh7UpZbwoDqxgeTqUDeVG5Maji0y8XpAehrO24rJRMjm
4b6JsQucSgfLZFYatnYq8OsLUOgpg1D7NIG5FewaCAVt+Rf6Zoh/rJZEJn11Xe4xiunpzZZzm2gU
MnPfCPkQRwCMSkQXr14g6PDNsS9ICjr0cLZ5m2wFBljuqXINdFAMaTD1JpjM+f5WnYBkxnDJAo1e
RvkDZT3bJPrXGtwYpYhb7wvC2uT3ymyWHGT2Q2fGf5TBAeqntT+50ewT/+9+CjJCULPVIslSCz/z
Tr28mtKMbA9R4Vr36+M9YRBmBQlAHpHB9jbze7Ak8u8x9tLx0gnrpLef5r79u02bA0JvPS4EJiKx
7CZV9/BJNygd52BangHcHtks5EazT5vYAja9fSplzsDbky6nk/XYqUHTVc+VKUdmn88+w0DGMRZc
iaFzgdaDJllkcd1eD1aJC5COEtaQJtzFrhw2VZ2Y2KXj52JAzP8sam3hna8PuZcb0HHjPkG2dn1x
70P6MlK6jriyG8V/r5+5ZRksocMhjegGT64lHt2n0cM/yUvCmiB4fprawrHqxKjLUlmf6z6FeU7f
rEkWQl9wtKSNx5ta5o/SpISUZB0jOUzFCmFIV9sK5pEdupY+PGdiKQHvOIXhV7fvaFQZCl87NC5k
UlGy2jyP16eojZfS4KyOG6AEzjwsMm3ROPHD/LYRMCuk26S6jwoqrl3acfKUe9ZQgCWAKENXF+/3
wpoOiungVmGlToHDzVZVQGNSoFaA7+xJmGxgVgij4Ai7ZJcQNnPcuf3pLR0ldQ82R3+z9kuWmanM
l73TH7Ctr3kdHa8POyfI5LPiNdO5aWz8NX9h8YljLsYbOcS7r6PE0fXUEvPxp+xvJnpDVlYcRCwh
Qn2I1XLDWPA7CLTvyxtSSIsV54yVfnj38hjb8cA356XuFpflDcH2VDajwyrcoTfujMN43ynuewss
sAiYfXiR/u2/JDEoQ60tk4Dg3oCEfgQBOE3etmHdptPDU/At0pwxLckcXW/ndCW1wZYuMVtwpGTb
4fAmQ9evZYo2W3497N65FHUUTFTeLJM5ZxNr8L71hXXaYmLjImwhdIX/W9lwtmH+4JN/cfdkewKW
JFY6m5Kemaok544YPAm5sRYeBk1VJRh0mEfnZ7v3fFSo/41TQGxsISZ+f4iO/b9qctVdGIbGY3LN
4qeeGsXWbDRNzli35BBDnuCPLP2QMQApANpucy+iVamOOYWdH8zdHEwUAfGSGedRDIoOTmXt1a0+
Q3Wj7IWmz8p/CEHFTf9qT0qgYxRO1ZJ0PVPMq9ppGJaj97DxoNMuv4x1FxvTxCgFUItHh9FJEETg
rd0Fo6V/X6g4fm9GdfcEjUSFN1Gd5019m2tm3vRYHXsOb6oOXkSVGyzv61k6N3GX0EULxSZiZNU0
wUMiVVSk8iXbMPi2Oh+aBxSOre1g3LaWQsLiDwcPxLvoCEwUPXNI/SZv5Hb2Ht7N8PZg1HjBg50G
H7ngOMdvOOwFdIMFsWneYuNU5i2w0EMQe86YICFK4fYcfC46SefFuZYEO0/2+cor1jDFcMbvHVnR
5diYcd8yYBwHPP5sNS4jKfJGHRsldMTObYQ6CUjNwfl4JJT5gfQyrBMX/SylY2cbbccB9U3UvJ4V
cGrtCmXw/83sO74cLBjBoDFrIZ4DOdLs5uhVO9vxOlYSZfy+zBc3+nzrQ4SHTDVXwtVs7/8toRb1
XDte40jfW7V3holNNGNQd1l74qF2+z7MMesKzdyjeCtuF2awTZJhRPtsBY1OYriqaH8a2etZoSWG
6z7srbZ0mC8G9LjohZvGqrof5HAuQii9A+vVxQqGWot+6MWQE9LAGIyZyZm1GjKRXcF0/7MsF+an
3qlWAI8duutuonmbLpqeIr33urIbbvqxTtoQvhsmXEh0HLgUZkdxVX1N9SNoEnkYO4yby9ujKeEV
wQzzFBSVmJ6mlFH181WJKsYGM/M5gOonM/3rPqaFQUHnAiXtzDpn/HGurOyhH5XLqPB2rx5xRcJn
SNLWtzfVWYPVd9NaJzo0DzZKBpyKxVo9Wc9C84wSYd4yRou3rTrIyESgzfVLlIEKXTGqVu4bSnPL
NWnuS6fhCq0DAF87z+O1PTM+IJxW8wUpOzd9nfqtPieTKOdqqSajyU4KQyRWhFNEfu7o1N33F+Mz
5PhWS5QOHTevkRcxF9AQDpGn7qpxmh6mcajf1BPx7GwHs3zJ/GXD/v+RxdB47HCrKw7Hzqu5HG5+
4tGpBY+rIuAMDuzzdizxbnCmOBA+vAk+I0NFMOAcoeVDfkEBFt85OSPhkF3oZpij0GWT0RVPvS2T
7RsdDdMbbR9jY1s8fS8pL1rXHyGXn/fJtb/uxbltgpFG/zYJ43U3rwA/Wm4v+UrglxyrF6S1ZQ/I
ASxJRi8qwETrOL6P8/4bC77G6uPad7u7dHHD3PTcDoD39WdT29auAwFnnUf9+XH+yHWuHCJsyoUB
Fa9VPNzVvX6Zn39OzZPd2T36m6eah2FsvuwmBjcupNOT1RBW0aG29JAvpisSpWV9tjHF7hqvm45I
dEc0X+FNXkZ/S8hw5Xrs+fli0oP3VTtsgHYjMCDCzqPQ1WkolA3uJ3RYuoDNpy41NjIiNETe1U69
2Nd9or24N0zMrzp4u7NBbBG/6N082AEcuoVKbJCZrocAsMuGKaJBdviaPkKI29ein/8+h6xuEEox
hkxFWeT5+07Zra0rVnql2GDfRiPqUALZk0CcdC2bz/gkL1muGJvvhqt2YbCo+ZG77F0rFty1v26+
vh/bR401vMN1N9fBqNKZCOwaWG20DjZzhSYMuZaKIBaqh6XWFQkryUagFxfbxol1AE8Hm7gy98/w
HGY8/Yd88UElemksL8X41xo5KzZXNtqz/rmTNYtK5rLP09lE54mvxTG6e66m5quWVLQKIvn2J2aL
Y1MnZ6R1HCBW77r+BFTFIeHzNd/0H3Pjdrz9N0JPeFs1M1OzLGg/LATlnDXjhOwLeB5RSa63aObm
Z+rAsAkSttjnrvozq+ffUZkbW9swPqSdNYoxSiGqfTk+Wjc3vVUJrTJRu+9Li59k5XUUulDE60NX
IV2GeX7+gdj3jYv3YoaD1fob7u1GENTZq28MnxpdLDrxXzvBvyUEDh3kYtpMCSBBaZyAzf96uTC0
Q5DBze/ZkPZd3GJ+ZBqP/t6ZhOV084ULH5v3JCqRJg3tyDgOXZO2UN4uos0N264mWygd+9ksf4D7
gWla3B6EK5R3h7JIdUtagoFCBQ8M8SJy+EwWk2uiKnMoF7Lk1orVNdQ7S8+5nWLnVlt8PJqW0e3A
c1s1Dux7t1HM+Z9oFvqH6K97bMwkXRbTw0Rn1beNaN8Cg4I92c/s/WbWf8C8v9Jlh9VBg2zv+R4A
2vUw2Zu1sqNdN1ufldfTQ/MyPLFnKp6rs2+lgY6y8uI4VlGXibOfOaocPJ8kCAKAwNXdOWSVc6HM
trExWg9TzcelOBsp282M9oKHuEk0Vbm2PdiVq9MYcL8a5xy+sw+ZbF07Jm1SjN/rmehzkBrYu9sM
KiSTTeRtqx3HuW2RWq+YEfeEZB49OaIF7ltumpnG4kXo/IdvjjWSfveQrvqP0bb9fE90Zv/8CDb/
cXRmS4oiURh+IiMQUPCWHRTc1xvDrQQREEFQnr6/7JiJnunuKkuBzDzn3844GefXH5utLo7Ey3OW
RpCnpNECisyfF3HSIekfFwd9UqId+jtpeEnPMtk8bCCcczjW9xXXi5iScW+rcc9a1oxq61QFsSP2
3Sd+ihGw8oiPnyGfWajXHA3CPN++p+3ty1HRp3gfM67W5Q1W4QuNtSj+odDH8VRGP3vOV8kiX+ri
9iTz+7yAjPtR+KmmAsgztFScDGhUp5x2S0yvK7ynAbMFLwifH1NmKu1qH1LEyrcVpCHnS0MBiKqD
ymiwZddmCSDPE5GrSBUxiEyHkx+63Ioo374Fg+De3f48NZ8k174cUknZQhsfh9+642in25yyhgmI
Pe57UUGw4ZS8V1fZ3tfqXp+pKDZJXqXYGAZkyP7H7hB7QKAM/dSNlyV1rEKtUI/r89BlIgkTbgxt
kQRK9CVa6fAjjohb9EA4Ke8pM3zmne2Hh9zRIgSHGQppeFoK05Qjj/zkSQzXDsLnidpV+oOSCOvp
d0nxpW17dn9c3T4YmXoLFWnFXiajFH8a/FM/KriENoug20phFQ7ILi6olsjCDLBmePwtRXa+V0/1
lPzdvcSmmY4HE1YfFk40rB1U+ecEMZuvXiQsJ1sc3pMKSKegsgUPt14+FkuQDgZJQXo8KCJ5b0KW
hJpD0Aj8Hg66Rx1Fc2aJxormnTXcQe/fPeZEwElLrGFG5Bky5SNRHYgPmDDMLYECInt3ABncw5yf
uKqR3B5LQcd8z0LJz+4Q5NyqNsyXzGQbF3NKPrcHCUWecaAGgrz78hofIvg66yBEDx1C3AL5r2Qe
VoLqbNBlHNl8hFMFEyatBW9ohk3eTWlBRMkMlsG+cHTweMMStvbXp/uDTiZNCSaogkoa2geei/EX
OrTA4Q63wTtHJ8FVkWGAsPmVHl+BPmfoP7gYqDDHzIyfP/dcKLowNkWHiyCgS1uf9XkCqMZRHapR
FTZbyUcahaCFMwlI/JZbZ5K2p89lykStKckSFB2Y3Dz0WLAzcqg4Schhcjcav7xJ+2Zc3njVEHJu
TBbdpLzxfTyJTACk/h+Asqvw5oX5uSnn4e21onQaiW53BAH+PSvso5xqyrgPjCfq7O5MWruXLj7r
7KRthaaY4wVKSzWHp5QRtOJIy527m0/L+RHN0nB+p2WoQjnsLk8HA4263319bZsgQqop79hu90Iz
RH8LtoeJ06ACCDPMZspMj/gTU3g1ehEySCA/GXV3byKUzTCaHrcoRNGC9oxLCD3EZSU/Wmicq/BM
Heyka7SsjqCmVBQFaHvxilYBGBePJcc1DxvWzQlnm13w6AKE8fuRzXhXR7VGa07OOQPuF9TXnAP0
P3yFyJXvo0E5rmg4cD5Sh5P2RiPJ1R04B6opUrg5oyMCJexjJIhVhCyrdCyFyplyc0/QjSWUwETE
jMuDgveJgPJpGUprWiJDO4tzhDMzF/sp+dZrjdvzJCO6irAcLQfj9o9UJahZaChjiBwV1Tiv1i4E
/aKg9GnG0GREvUOPMzQBM9Y0n6FjWmeshSPh/swu5xkVzRdtFxS+6GAp1FDlfNapi3fFxPEmgq+R
csG99YwzrDpmWrOGfUYSYQn2BWiGBHmdeUr0BAmf+VyaNJ30ZGyfCo/2B03DezwKafdwXR44x5DP
cmG5GR7VsOhCIfU+bMOwIqyXhy/xgDLDAMEekTkgHugS5vESEUz05AmHcnV6VIkws8BFiCQ5qazO
a7zL0eGwOfM0Hu5z9iGSE+ox1QGSL/gXhJNfniAMbuHQFI0FpS1hDMMNxPLmu+qINjAT9Cz17LOo
Z/VMSna6NNUY2tNpZO4klszx8Rii6d1I1DyKuvm8Z6/Bhkt6Seci5GM8POUU55kJC/5uTMAGZtMK
adAVMPH/F1D/H4XRRru7yoBOxeo3xue7vpMu0bi5trgjA1Mnff2SZtsHNV82xFWbAUMwt6h95oRR
5naTSqaMl5q9p5+aSXWRCnSyMEmIrfcMe4D9BpZcQfrD1uCQAQwBYnrP9D84Frpo/WcMGexd2Q2j
y0w6Mwgu8WcbhcK4EYA3VCvcHnIaWWW6h9kR30Q0R4MkCggLl+zkA6eO5KgkQEd8JVuarlqLhPe6
VJC78B4p+XetbvV075WJH5BfICZAOvkLWhG6wAJOeFIjzkGptkBQnJ3R6pMkHv7CIlJvg8lom9z4
yRqvPXnmprp5L2mc98hjCvdFyje4iYxqBQCpMlNi2nmr27S1Kx2KuL/spuoGV9poO7g0Z4LdwfUn
r8rk1SjpS5x5BMl/DejGFicAD1A5p9OWb+1C+mtm76X8h16HGvdGpZKvFCYstQi4uWFmU9olPsf/
BjaWBmZZys0R6gLmTGOiOKBdpXxWUTKQa4MUnEkrOOPgrAAp0fxwOR89SwYRwO8pGS9mLMDWUI0S
CHIR/501YitP/iSmgHGAnORTCxJGjdbD/UnXBVrOWQcWgo/9CnMHhSrcd7s3J8tW3yu6036sREbr
aw5Skz5kuOayy2uQ4xwAvWQy8aRb0gO+r9/le8mwloelE2xJPgMRXaQuKrZ6benVKFgRBjDDdNfn
LhQMegbXc9IbXcBr2l50yuN1yhctPrzd1GqmtQ7o1tupYGSz3gnvKdEmnwVHNAlSqcUUPdXjKg7I
oOmZ2e07boaB+mDgriGv6MR6BTMEDWk/OqOX3jzR9ohaJRma1DUyUM1RfD6+n8sQExeGkoL9e15v
qYD5uh59D/rRrdyEet+5f80RuUiS8PzyUOo4sambufWX7u+4pDv9zItQWWgLxZWXnMPcrd7RzDgr
XjbfxRXhp/QBMVXsMkjIzTe3oM/0UrN8mheNw74x28z8iAckY5CG6ud4cb8hN5dlwfOIKkbdpPhB
ItQETUyKgglyx+6NuWhFb8/b7Y+BskmZ+2NR4QuW0L2999VhdPmRT2Z0OqiyzYs9LyU1HYrTkXnn
62V7iCwmteXCEWf2gMFjNANH05HQQH0NXl8hJIGUP10sHGmqgzvw+cg/fgm/aq473759LE4NRPcr
yKiqUFXRyJDclPnPwuNz6PiqiAJ6aQuNPmzYLGRa+34j9HNxb930Yb3v5y/hJb175tS42B6j2m6h
QeLOqcHwMjQ4OYl29ZtJa5mV6JmpMpt9EJ+euteiEkFrizLhFb3JFT6e5Nc1fc2y4/IpzTAP1EFG
svQxIKNH0BNg3nT/rGOchTy5GBKUFU6N3WMGUsnD56D+VsFfwH7APjXvs26RH7IAH6SaOBKJPTy1
exgMcMPncvBdJuhFvsuintS639Pdsu++eVUUGWlQ48kdRcPj9quREWZBMJSjSAdE0vtAVWLIduox
y5tpwdAUzMLucNVl9oO4pZ/HnGEZNXnJyDQHww5uDaYVA90zWpVod4TbZHLi6+xbqJugixmiiBED
Ag5HBuzYANBbMsot2dw+CPoiOw8XP6jNEVWJbuYuMYo2wSqkZnX2IKj8LvyG7zCbPgOVSWW1dUY1
gr5SfOEG9hpjJvkEOOkwqwXPoDNf5pVkYJNBV/jySN2ZFI6E/FUHtRRqQwB74ZIG5tf8fI2W8SCD
UDl9W0KjlloK/pbEYR90K3/oeJKnR2+XpKiwWcvg/2RC+h//4X1JC2uZRkRK75gLYj7QzUjRcNGS
8D1gmkvsC3ZYh5+txjG6SZW8DSHJJzmXiWoyg85+QS3M3Qj0meaBGhjtC6ELdoOctJy2voxOm9AU
ihICkIDg2a74OCQDhOLPKX89nC9GbcNmof6CD+bPCCS34kPiaNYRmiKZIkLzhGTjzQ9uLJEWgrNw
xvRNkDSYQEPfNrfYI/8MdH/OCziqVy0rPg/BNDBn30lJyEYc8HawyFMJs8Jrh8Qmqnv6sIgZdgi8
iaoMnt6TqSYf7/NfPYq6mfJLcG730noiOnIQFyLerFAywS1+jRrpzA4VHRPYmOTicwDHh/qgj/Mg
IeMqQ84HLRhff6f3HrF0ASYJ2+9+o+MWG0v/Um4wKexIpsvGGHuf2J85PUDhLQLjLBQzpmx15LYl
0zi4Pl0kcc46X3x8xf5jFBKmV9k8w17Zf+uOqwdgysAmQey0XFHB4DCekEZGjNbpGZuPqMyMzWBV
QPVf2ZCtOaq3/9+1f9iECy3FrCchZ08BIzpuF3MnkCW/TGtOOAsP8oZOwxFaPMpNYy4bMBk0XTDI
VKEi90CMOGKN8OMHDGR6kK+Be83Oxo+wt2c62niE95TkeOR2mDRQQ/SWX6Qz4rspuEyIKeJiaNQt
wCNT3PhsWiz1sb5VCRsgGdx+k4NrZL6Ezp8+4sreF/wmzUmxf1s8qh5xZrbuESw0Jcxp12EvPdob
3Bl0yP39y32tB3tyBSC3DaLxQpgzH02gO1yzTmx18g1fpIOgopy9w6fdTh5jMWurs8Xy0HwypiPe
ntefPddi8jht16JHjj7pkn5v1keDkP4h9IgA2xE44ihY3lGJ4LupVwP6YwntDmYCowvZWCHW+tP3
DluYmKHHWJOpttpIeIbRq9HofGzNqkmQ2YK5/rbDxZdBYrP88mHiGPYBMu24tLxcbxIH5DBsKUqs
nE/z5s8U4QvhtqFK4Hd9vBI1aRjoxfi86fS4GImVydtBGh2k+KRk8v/EMAmRDwEFx7L++4pIEgcr
sUgzc0oGWEkLRtb51bZYxvP4xiry6x3gGXf7C/KFBH5/jH5jthpMGC2PXcXYq0TYMen9MsSPGGDs
o03gnPdhTgBTk+xH8LBHMxStouMNvuwwsSsvBn7OpZbGxfQbMiHIGY5fQc9CX8uSB2PCRsy+ZIKz
MVOptxOzyka023iCHeoU54tnGUWXcxqOsz3JQxHDgsKfXzgsFB8zKXswQUCcuX7pDZbaZThvdqMl
pxowkxRgKTN77hXlBipZoTRmu+COgYRKGORZkAFAKyOwFp9NzQaw+VScXknwpCs92rjKwLpAB8O7
94mkUzJ+Tx6rkn5EvykT9PyopB7QRI+wwIasIaDOQ0bNiUgULiDWZBQ2yRIkeDRDFOuJFJGBj5pT
jC2bcgU8rhIioAbAgZ3IJmZzv2NKA/0qxA5IPU3DOnHgNBkaRa6+XU3FjYvxrYzAvUhJCaUz6ilG
LfWW7R9F5WuFjN1nOO2E3O9IXTDdmxFntRuHHD7C9rLO16TgDNgV/h9pJGZKhjJjcOb6h9ubYDsk
88kC0N8AW+XNkSPERlkYu/cahtXcUN1gqiUya0ZQm8vGAUCzaiNE7vO+GDFGNONwfDx/IOnHkveY
szGz3Rb4NDDUjPh8WHkJBfr5f2TSuepWJsSwOjN/wn35mDA5XYYRW7SZbIQIt1p8IiHaRsMBU420
H40wn57el809GqyGIdmKbPZgwNh50Yo7nNLjPgCB/eKpJb4WW3rl6Tw9nP0OUqoV/Q1uiyZ8Qb2n
m+dqcEF4br7Cx/i3/bqKXS45A2GM73R6gBisNyRQ2CnJAGLfQrrjv6LSzxx1MbJegRAXl8yIItvE
aKIXS4+kIrTbrSF798vr8BvzcexkjJ0CZ6px3D5wcA0RX6gBEg/VBTGx3ryKzi5JWBf5sfyt2DQl
gzeESprvEmkofPrabHDYM8zX/JB3iFvXauaUsYdiWjpspXB1qiux6keT40IMMQFuc4YMZBlZ9x2C
Cu5V6Qy9lrtX+aqnemzBDrNQIH8GSAW1CfOfeMJGLEnmfUAA46MeGH/vCCSKD8cwMN4bfvdLcnpi
+IL/ZvAaHk1HoHOKj9k020JnQlTiNrmIaYMp+CMq20mK60wIDTFToS64u7SbiHJApaj6jzNMTAAh
ylbxNPtlz1JfCfruIHyO74Ch5eI9babAUbCg9QTrJPTw16sshgMDZCYGdAMWu+p0dBVgUwUwEWjP
JB8tyj11+g0I9sPHeRkBJKGGNdGnBO2pAQkBKcPU9drjdMqAGA6vLZ0EPUcGIQJHpRodH4o4ZIJJ
yem5qthBGltx6avw9aCwxXG4UYKfg3wex31ir2LgDx0Ah0cPXHq1WIVkMRG/7CbGuY8gomInQWQt
LkpNiwIDgMwfBQReKrfaxxtwvJf3E/Qm9ZInOc3p6Az3dA6DBWgTXQc1xnPPW2oq0VfrJ1IuG6Dc
bj6a64gXlxCaTg6WpPsdOcOE8+yGu3Ii+Z91AbK/FqBvFtznDyCaivUCu3X4gbzA3gEGpfzNd1zP
XtOOOIQ7rDbQk6lBziBIgCDIbA3wqti9z+TU7+ENAA4iwkBIJwIJBme/A9gRdGMJ4lgSMnED1Y8T
bwaTKhqdn7oB2XWf3CkEovc5pfnbfNkUz2y2n0NzZphauqc5+hzuLt8XxgQmTwog3evwqt7k9Ygk
rIW2rrfqSkeufFGO5gBik5CB25A7ohtCsNA6PV2AH0WEMQS2PuitVcKCfmvSNQdAe9/F8yToMDRk
qnlSccKzpQ8TUx4aSmZ2qokZ85mgeLWgNHkzcHvPsYrrC6Mk9RbL7oBeJetIa5J7NhJ6+QYPo/pd
hNKC13nrRkzjTL4Guj5kxxw7YOtobsCZwOWORkdxwcABEGVuMSY70IKj2X9a+vW1jSm7Gazwc5he
QPcBihKTHt5YmOUAjZ6SpeLaY5Bhh3uUMCH6dRw+FdgF8zA/1hGzLvMmS1NViNQhyYB/NDySCUP/
ElySKaKDFO8hMn3Qzb6V2sOX851XqaXeTelEa8zHSYSV6b1UwqMX/2lhjjhyrSzafYLbAMwCqTLV
cSH04l8uKPZXngHAyCUmOjpNUgIa+uTjH1aTEpUdMDITAHlcr8JvBRgGE4+XElCwNupZSiAgCEmD
B8HgytIGw3euH5KRwW8iGfwIiJO12KOV3NCZQ+hqqTm8lXM6alYk1AeQHriOjJmyMKWByV9/IDSB
hcBHPgAAuvHaSgAeXxMUAtxshKK6Ed14vNGI5ZSdJnHuHwskoenb3KOKHPe/Efn+Knn5xoMcJMgx
mg6eAvCiLf162hk8yPwgLitBsTxphPyd1LWgyVDkQ32wKV3vxsJfrKbTc2esEGeQ2JOFX8Nf3GLJ
Omq2iusAATE5R29D6UxVthQRdW39+kxPc++xXWSMASD13qo/DhDPZ0FsQMeGAwcPt6FN7uy9oCKk
e0GVN7bG8UeaJ5WFbL8Za84HYObAedjjjRIXbaiIYunLcBrw+TOLNpkEBoTTr11BSYT2hKmGJapi
o6ARYHtCF0z4NXnjYL5gXT2Gc1jySERTo+ekNUZbjC4QRTieh3duxoqJOwrts2ZVqgEcQmog2T1l
aWqycefGZSIHR414UXUR04clhoZGL40dmiIdGTZjHsDCAXJOSNTxQY4sFaFpa3xO7Q2wC4Ff79Ks
eBh/SJGwKZ7lWwlMzfPw/1ag4wHh+dyaI9NXjBF4HLjZuV3k43Qtr+M9m3lON8fzeR3tqykTJng8
F7yQgrkAS/tOXT/2I0Tsf68ppB7LVaCLG9Ll5NsXJA+6+QYu2Z0LH4YOUA5lwH8Atl52C+nEDg7k
gRgRfTC5G4CJCDCToM+psi4KcwTyRITvFUz4JS6XUbMvgNXx27/mb4Tzb8sJkzB6gexknh8uMvEN
ZAUQu4deec8CRUDATgLRrdJGcZdu1U6fQZIifAR7IoeFuqMyS9Vglwfo/vByZFYi92U2BkeyDZ+f
pyZyO2LNwXz5F/VuRcZUwvfZ5HWhl+3x7KlidT8qrCwmytd0S4gFT8kX6UmDLwSWl1XwxkfJ2cLh
CDKCc/hutlj2UrtbYc3hfouzoIH17hDNAOlWTLDN8SyZrJMCthZL7ozF/qCT/I/dwW5XJlEP6AV7
hFuAkKN2bhxWuMBQgQzQykS8A7A3Nphu99wD2/K51Bvbgv6n3gjiAF9LLRzqbGGoAfGIthsOUD4u
CLt+YqPiajRXUFdIdOh3NEoqxheWK8qZAzuXfsuv8YXTfxVjkyIEm+T1nsDnRuv+Fn3Fd8ETxKZU
XBVE17QHBXEDvV1vV/EQAusRg09AMjOsty920Bt3FoQVocv9BoYsfc3XXiO11Xhc1Esv7ImMc/7V
l6MNCkTIZqQ5t+qmQ7qBldBvn8Dv4+198kIneL8pHI31NmHJMImKghfiH4Lybv6I5gewJ5Xo1O1Y
hyOEqqIuUedHfDXJ5n3NFgDZ2Y0zmadtx9nLyiAtAK/vBI2HTshHzmeoZ03fHEW9Px65LuBd19vq
El/KtRCWrEFXoYWSG2DnTxUPE3x4fX0fiTuGMSrXIlnY4Bjl4/XO8JUgs3x8BJUn4Nt4V4/EymPP
4jv6iPUYd4XP/9rGtgTzgQ+MlY8BAiU2M6a+pva1S+ACxIoM3kXa8rABUgVX/iGeMnVqxB4fp8Cs
yUU4jt+vQPmRNrcq6ZRWKhgVKY53kxRWiYHSfQRPTvG0X9vkIN3aGzzLjMIAqd2M9z4YP7fcHNLz
bt1Zixf3c1/ocBePCcO7/eLU270Ittqnix6dASkcgI0wfcisjutjkO+VC4cJdwDxJqt8iMjGgEnK
mN39s/CLisEbtJcXNRyghOfHLLAhJJolgeWpJitNOhoFwXS4gYX5EpIH2RXbZf/yO3G01ufO/s2+
Z/RX0+E1nzbbgYe3HQ6sNUgFmHUTCK9m+TmwnxQ3dc3N4bzsFp85a764obPryaIIQpoOCwGGD/RP
suf/oMnjHzT1kSxfwQdAE/ivGb9+TjIOhJvGloA24/Q54MA4DRnCiHIQvpACVDwyrPshEF9hNkju
MBtS0J0BTFbYQYPn8nfTV7GCDyPt21QvoyVbHV/SIgNHnZ4S1RJd2Sp/p4HOkByT3USGzw61nskb
Fjh7I5BjmV2LpqD+v5sxKmb1XCZ+cSsRWMG1oqPQ9zSWO30/WDzHyeToSbN6q51xxO7aEzZ8u3O5
gp9TFv3wm+Wkf0Ewk33SRs1yNOYZxoJMD9HeKKjVPW+Rjb28ERoX6PP3nEz9kH2jXHS4/KUNfBRH
A+pECBuaGb75a2bh4O+1+CzziPcQPRZkT57e3mNHpNeknPSi9/Z9zth3ds+7gWplPgjzc8VoVkh8
yJe9vJZuv2kdZT4Drp1shvDW19y7L6+QjM4KnvjJ+/MHLv9d96P2NvSriTTjeusak6YsCjwFYNXp
7bQtQUYotyc/J5kTcCjkI5XoCQZMC7futyrqf2aJn4X9ILs0AYQLRekTZ8k5O8B9qZZ+kaevSF89
tpl7n6irHJuqBsbBcj+CVCHvF1uu89xWEw7EUZSfOw+WEQUBc+/QyR8JECOJR5jZhibs1st+RRy6
kbalcK+cCrO3/zzUJyays3vbR7K2qe9kII/312gvSZAdBvYvQkHZbXVoqq2+LPtA4D9f336hMd3a
Hvo9tyBC+Af4W9/yw3v+ClQE780inz/G5TW5vKNkANsaxH85MzuWPEXsWoOQStlPg7dXzjSiDt7L
5swbmvXg1ryB+8E+TgWNOvHnA6T436BHZB3+JDr61xaZfgBU7RXugPiee1BZpEegfGqtnAhDI3Ni
zl9Ui+PYw7K0r9aVdff/b5XNbOTEA5NFMkJy9lhh60fgXAu8CYiMRmD5iTiWWKnDSewB5zqcEhS9
jVkgZPjctK3KBDovHpmvoInI2A8gpZ+QkCj+beaDeYDoS8mLvUXtkW9vYEdBj4NKEGEs8tfe+D3+
oDSgrqR9dY+nYWbgCNvFywE6XE7fzlXHpai80U/OcyBS4n8Z4aSRVi1kHpSuyljyfzCCTscXZocU
aQ+F0Bth8ZYthuLzk9LcfrWgMdn0x3BycPvvl09BjL/e4Wf02PTPyk1a9qAm7fLGi5jZDACI7pMJ
UystKK/sS0dTAjyaa/PceXmtn04Y66CF6D95yVMdU7rzbgF+T8mam0in2SB3rWnuk4hxnQG0+qDw
cXbyUiQPxATwEi9BnXUszK+PUIqcusXAHp1Zk4WZ4lVy8ibSgTyyWzMd7lWnPh33R1bf81wT0oXu
4YtMUyPE5/LZPU+ctE/N+tLr3O22bySaLZMgSXmC+s3Vvy6fN6YXZ4RaiBiR//IrWszZm5ChLBzu
0zXnTovW9/YAcD8BDhFQiW78KaKwXTQxMw7jPhItOeJaW5z6KJoonkDzf2usPMJjJIvuimA8Dx/p
jmPIP+K68AbIR+iX0JPS9h4GyM2ZSE1eIuYLyfiskZD8JYRA9S8qBguOFTRCP7s81VesQi4tsAZK
Xc9JQ/Eo45LNg6xMZUzy2E0FTUEtCAM7VQLyjscgBuhe0GLY7RTGIhblUO31x2gjyaA4zprz0KFH
Q5efeMkBQyUbgGIPCcCKCfNH8U++FbkoIV2D1QSQnG4Zvm3Zgu+3/7rwxMD68eD0PTBK2UYDiJJq
wfodv23uqcH8CBPRMkrr3t9xp6zrUHd0J/Pff78dvcxwOgiPe5KZVfhn+ZTPuFQaBFzrICVUrO+Y
ZTcVgoVnlCN3BlFIbIr5xOudKU1RIzlCRtKiWK1cSj2nC3tuRQ4T9HM91WfHleQQXe0hpLAGbi9K
zH4IMXFnkfR2A+SJXVAvUGLYnzmKtinjAH3C0cNqppyGu3zxg0y6wmFgb51+/C4g0j2wY6jA3EKZ
BnBIZjGYfs/cPzfc0/EXmVt/kvIgd1HPTWY9U3hVJF/8+MLq262vX/oudD2q/nSeebhjp2AJvzXJ
32M0/ThGWwaYVPO3I4LPeyC3IvvgPTlf8CgyRT6xAQCCeNcsWa3csKOfBQnK5q+pkGCD/WXyAQsc
enXE1We36OzYe0Z9lwKhF/HsO62vospmBKzTLj4hh/bhteeQ5tQx2a2N5CAArjswKWctolCUi8g9
uJ0awhDUTpHu18un8z+VWDmT7AWJh9Zf6DoXKFLdS8QMDyf1W6cEOQOiCDWT8SGEozV+z+ybbFpm
5id2Pm3RdOEqsEas8NT9zlcith89GUHTPHXmF5/J3W0x2s6fIoVjclzDmHA+BWx1LnLAaeWM3BhQ
kERQV7Lv426cICbTQ0ATf3gdhKQ7rFJXmr026rW8ETayOmf2BZPfiR543G1fHk4Lp7nEoKRIp+43
0fPTE50HmF+8FBo2n/ftisFiqavZ9EtTLrN3UcmSQ+QJ9Hi3Sa+ejFzo6lm8OToX+k1SQoheaFAh
l/PypqIIIizZaxfNdYjKdXR+zIQEj+BTMjkxlJPGqXm1/wFJQafLEQZX6lWHI7Hu1TletSKLxH7v
CTZfcfac3lP0schA+U44RzEXSseEz+yO4Gspk5GzwzuGmgGqAziV1GUUX6gJ6V91/+0dPWLwyNrg
xEaHFoMaCS0omVurZntmzhuxOATHuMhYRcwraugBB+eI4z5nFFA8leYdTyK8Ct9A1of/9ZGHQewM
EZ5SQqJNBnV0R/b5IwLbkCvTSBD9Hps33Sitl8HSNCWLep6H7gWFsWUqHoTp0GkFwIuTh0wV68fW
1Zi5t5Ud2Tg10OtMfrD3fZv0PvdLdDu+WR/c1kYCgR4un9ImMSVLFGQI6uyJyLdhRJanTkquAecO
DxyvyF7V2QgQAx1SZ/tCVKwwxgo4cyyC3ch1MVsHRI83BH4u9qYomTE61OHnXLqgcb9E9rwETu/I
/P0geHjDJQ8Il5NUB5HAwFvvzfubYoK72wcpCCrzxWLbE4OMvauy0HNQtX/+0xwIwTDwKOMbOXaE
nDE71dLQG+Bec8R6rYHNRyYPHTUPiYfmPUAITBZ6RuUgiK92AqWN2PnDtb7MmE9i60aPhdDwqKI4
C4dGLzz6hStKl1ns1ZuWsrM/B2R0lLnuqJOjQ1GXzml8FkO4J6Eth3vjMVdh4LT53VSCbEWlajVu
NimnhT8DVx+P3JoxYL9IY7Emc5KgPLK/AMi1bY10vyJcDtOtTbR7SEYexic+Ar8iaLf7q7tNKUVC
D7kGmKIqdIaXvsD03dKqxxnGRJEAqxAtR2HpsR3SxGQHInqWoy1tNBm4aByZOs8D+ZlTwNiqcyHU
ilxBbm+IJ4gwFDRo4oAycUia3+WFS4YWoJnU3o87j+aSz/+0byIMloQT7iUAEXs4IzRMuqxQRsaI
oZirACLAOSFkrgkbCSHqHlXX5TVVyanNSC56Cj8dg+MNDbsSyNhYocIWOSuptxEphI8dpvpp420/
ruLdPivADee3pEl5cJKiZZ8TPOcyLN2WeLgu1USzayqvHs/z9gJrPaVIIa5FZDCBxfitTvUNqM/E
USayyVNKTf6c9joYGtC984q7/JvUJ9qvKVppjDg3kOAJd8pOCD4bscOnBDACtma7ys/tYj84lTx8
RaCNaVXMo/dz0Nea2uJAFNLk6XEpQ2iKXbGXJ+pkNqKfkJj81rn6DMVyOJwpFBMsJDdFruRCuIef
3YA1PqDIlCft9IuyVag/+15to1cZtyzQ4aR1RtEbncJILDu8qEzRuMjO3c98kqUWMNgMKhwfdzG8
i6jn2Gzok89f8Js1++vhEeGgt3+ONImOnND6JeMZLnyGpgQaelN91iIAXt1rhtpRM1C/p7/SUShR
CT9SnuiRR5N3oHsxmvCZzlkeduv0IuKH73//Q66B2hivQxwjgiK3dtvxccEYgRTl7nlwFf5Hxabd
qEQIk3m/AsozSWfzYhv1nrDNZzCBOGRM+OxFg9Ou+ic+TkP1UFlNJE/elAgvBpm81x8hd6CNvgkT
PyX1DMhcUJr8I8KP1txY+DS3D/yAdjUDyXczcAjZiNCFPTJrIHzazoPsVTK3AFAI6iYvByqx3KXK
QnoJOkKc2vBiZBu9vRfSP7/eHvcg3pT/q9cVZAOP7h274nv7sbJJeu3+XptyFW/UaeX/ZvgyFwzx
24P9ZDt9okUlwPN7M5x0c9UH2oK0Kue9BX0qa4TnliJt6KQkBaaBPqswXpAxNb3PftNsLflaMHJ/
1+cZyypCem1Mb564Ax7cGK06RQBLPsXup++3id0EI7u1dAMYlRKPfd6FnYxGIBub/CSDLhH2gacI
KQsgXgwpKNKmy+iHaRNZnA8MbM/YBYOYTakXtkTbKBQqpfs6n4/+yPwgIL9TfADTFCsRERV7QqtT
Tn+oKUPKSok8Ma9EdNGbHDEaE6xFtYW57WErSDXIWZi0zeqjbPvpPMXpgr6eANbC+tL7EIysNl7+
Xj6BozmNOrIyPLCXDwGhxPslzrC2MtmpER2Qear6g0HIb4/3oCAi5DG93/17G/6QqmLmYcLItGC0
33v5XYIq8/vcYR+xnitpU53wMZmjMKV+Y8mi1RD68yIQsacl+xzJVrcnFtR6/Jr+bvAzFYwTJ286
62S7B1sKNH+AynnN7msa2OdMIgm79V9vN71BN/ZAEzqv7jz+X346eT98o2lAVTOw885WclvmUZyV
tNsk3N6t+q8FlaJuBkv+A8VmURRE5zDnbQeH1aCG68wGtQQCByQhb+v9NyTSl+mjDPLF8d26v+Gk
UcNc8e/aZPQeH6tpX/ELAjcRwJB3CvH9iJ6/Sdp6qez0ZcTbsfGslo2yptFusV3FXl5ty95Gqcdx
sUvw9ZBFT8wgIxAZhsSESvz7NTFNElZdIOSVGJvydbQJJtydfPrMX1tAo3KeRiFAyGPWbalwIIrg
xmnI0GAJc3i1eVOUgW4wigk/FYMwS1e/aoCY3KjvVlBvCWG+aUDrMf4cnoqdI88gZB1zLLpJHqpT
24lgdSrHfEai3yaeUSqvv1tU0qB5mF+5lYlJ9pYA+zbNHhjPGJVIq+9/SI6ID9w0mNXvYp6DcLDr
FLqVCPsioBF/PxOuL/UqW/Q9DXQwpI+EZ5M3vNZoly3uJMzqpkY0FmYlKtzYqjrmHaKY7THEB60C
KklmtcShipznhdEN8wzIHTo5mmBFxOAymwEFeZ+z8lD9dZej6rxF7AE2bAJnhJq8Q1O5fa5He315
104f5x30GzvQndwGE1wO38FeJeqKkUk1dT9kEBP0XH2tULvERL1ztqJsFwhAnAg3PugTjNxgpxPN
hbaQg3okWEg4hGRD+g4DpodrNKrc1CjZtpDLywSdhWQ0B5Fyt2oDkrsHs3zXgBL+yI1+rL6TmHlp
VwAK8MbiUCwISCO+kauVejqPLG3vwCargHGdEjMO+S50En1FRJkSG4NlU22RuBrKhQkynz94r+Kv
4yyG5kGSh7UJ+qoxh4vhor9Hp+TDfhCaIuTTTBU21EW+40l6XwUlH5asayqYRTOFwPhxzyurIOUU
7yIQuK0zyodgAnSXNJN9wetoxI08nUdMjoMyHU1RBDJSx8TAhjiDIwMjuYQT5SvkTFipGQlr/iPp
vpZbOZIgDD8RIuDNLbz3jrxBEDTw3uPp9fVRaKXd1aEBBjPdXVWZf16+jGu2PzoF3BCMEGmtV94v
fCACXxPPgQheMYufO3OM+S2bX+s000HqljjYghgbVLDR6IGQcp4GASYBo78sTP/O0iHodJoOfdC8
2+GW9GvZSoAbXDhi6kQk2skRWpr3kLmbsXdVBtgocwh0dn/unlff1kfbdquD5Mh/zSYIXu2w5KnK
0O1gfhqHgiNCSJOgZNJfGIC2T1ZjUYofTwOZAnnb4KRf6bg62033JWyh8bJtvGqwG3WhSGlewunS
GcdhSqFHfkx9Vzg0Rdrmo+VIS3VcWH5p+b2Kr2kqlfefS4irLS+r6/pxlPm4GFX5nNGljFZzgWjr
s1ikw5UM2XSGyX+gte3jSCMu9/OqBLDwkZU+o92z4cI5l5et9a/d/THRXcknlVg3Qq1676ymCIIg
91hnXyLvoSFb4mJCshTiecLXSernUo9WgXPI9h49tmXupXakFoQ4AcCHidQG+Bkl2/QZk7OGnnMk
6ZHHZyOvyoDXLaCdRRDA0CnVtekddPGreul+nChoxsd9gQKx0hIptBaD/Sg+37Z6t6r+HxNesqAT
gJE6/bHAlvY9JCF3lzW6f5yaJJKB1WfdZy/W33t+Y3Dam4rjDbFoUAkFKdZVIZnuBvZjgiQScJtq
a1/7yZaU7kPJlsVg3Ts3En2GBDfRhfxpq6ugRV1++dTwVxF2N31HGQfhXc/DsirNrS9+UIDNSPat
pPSQauv6o+qDXQ0klaHeGqj2OCr99+MztB+MQRnKAvCT5DLYry8NFg7o5VuLPbAW1MzPGs+nyjnV
fP0KJNIIw8ufpOZmicUUG0RhBrhxcMDhayKh4ZWuMteU0orXhRitPamWYyAkylZnJAZtodtq/k+/
qkEu+P4326Xr0MhCrm6eKIWGVqziTL5F4HtegB1lo5QTBdiw4gQBmgBHS7+R7K6aOqADgb5WArIu
DwUFRFcmZfhk6kqREo+v2WtR86XBJ6cAShZDMyrtnh2fum813rMdbVLHtLNqbdcyl9+ti9p8C9Sa
MheQE5O0ECqpZw1PvnH2oXRnUImRzgIUYcW1Zu1sXJmkd875dEXYIjJWSYIF2JbCTX5twh1Ugtbo
RRFOrWCBSFZU/vmILk6I13gUqJpp4pIyI8NWS1ALxqH/+m/ZssfYvxLlIoZ8kRgyb3Hnsr2GMMpk
yRKlIbzqQ+MqG7HQKWMlm1o3AghGl8OCh9iHLIJwTxPmVbqqyvmCRppa+15n9776fGYajsn8t51O
hanQtjwmsTUtpXg3OR+mLD89lZtOhzMeJUz4jRrwWo5bO3mamU77pKH6Y6iU49fRKoTPTFCAC1Q7
KJV2hY9Vwau054fwkOBTRNJx7CaWYql1HUpPJmkCgDFrXQUbkGz13AxC9h1rLXxrYWkzhEsJiThp
l3gbOgPOc9kKRKAuJNu36UqiF49Wr7vPd6z79DGly1HkxaVUvjA0X/Qyl+rDKlzOxBJFBo008Gfj
Fmtl7ZApG1PiNDQyXEdYdSqxW4WK4Q02GC9iXW0u5b1AxS+bmiUuQ9h+p+l+NraHzsxj9CplLqXk
fQQORdrN3SvzSO7FS6RScB9QU3sDrXd3/bn9XBqkeq50pFo5jm55YQDU8cZpcuncePcXAwhtR5oL
LXZOpN9isOs8cI8ek8xHZEg4vfb9v8fRbmB5mjv09TP4volhrnv8vc1RkMKqgs4+M97fFyIf+185
vWrbwYElw/nXDXVo5JrLUa6L44i4Q6h/bqXnL56x0mMeG13JNnvA7N3E8CCaKm+Tu80fczi7y1+y
d3cynLUSkoEkjNZEnzW5NMfxz1tDU8kLuVrVMRmlvPST1RSCyK9bW0JB7Ty8OzEqp54P9+ZyJPt2
kituqXgP9JiB8kIGbRC17W1/T4N7+1SmI2vYA+WVByUoHgyJPbsKxWy0GG8kq8de2CFOdsQrJ8YR
Yp5io30If8839OOZoYio8mOyoJTeCqdltexfGgAD5KsKEULVe+vauo5W0GFBZwyrUzDV6e17cp+s
fzHtkN5CoSkPibdgXxjEpaxvZWRUf+KlIhU4fwodmX5GeJnP1mqQbuSs3iBHdvhDmKnV040Ib1Xv
Nbh0gvcluGD8Ze0bWB0/49WZWRU3fhPH5yNekpNlg7u2ZPFRii970ca14lvYbI61CI0hSUJ5I7wz
xur7skSER4ma0w0V9fAv5eFimgkOkt7CFuM7dZcAawYkPpy1ZpcWE/WKSV3gvQo+bCYLEl6gaq5l
2In6c0q4KQUqUpppmb37MzUAnoWUYfeJBvSqHq/Nl83oJ5V9L27pp6iQA/qA6z304+PH+MEi/I0g
5JKh7MxXbakOg3WXnLd2n0TaDGy05vCj1NKBQrCdZDiGowU4BMNJuUv6vRMjL/uNXZTPgK066H8R
tU4AA46i2pFaZKVFRV+xk83vG+pMC/5KDBQVxCCiIbCqhfmFfiXTi9rdUjwKePNj99E/GQ10oWqt
07dyOIgFjrTqWaHrMtUOPTAXDVCq4Xx2iP/Rjfd0d+U5mf9la8f542PpuP9zqFvmHmrpBxf4xcRr
8eslSz5ATkcmWlRyfftTMVZItTLtMm73/PQZmzwpf+sJGfWbPutmJ0vbbwwwKgokbPNMQW3z/6Cg
n7D/D6WNdph9l3biJonhxKRztT9vadND5sqxhnhDYXQhUQb0cjBJ9mNaA/ywv+yxleCggIeBMUhZ
XRgyyNLTuoUnuFTdnXCT8s/EreUUCZZPG7RKk2yXB56Pea82jmtyLXo7gV7IWZbhs26we4FoiIiq
NgLIbOoI6PuJblK9ZF3o40BHWev2atdednzhB1PLnKPSfoOZP0q0HAGy3d2nrcHUfSRX7iOlbxgD
RTdgqCo3Q89j4/h08aJ8rHzUx9qlSskSnNeOJAEzu+w+a8GRfpwnBstawplgUb3jCuDaOdvE4JnO
3RXSephVcZ2LYrAOCVd5wf+y2fczH0+HriAp5/r6JrAGcfK5aExBTuw7hzAHeNgmoOHKlBt9g8rW
cxpQ/HddtuyHEEYAI9NSr2vVSLfMX0I8h017weuBPtoNX7ed0wN3j4O7hlBnWdSx1IIImAnCy7qJ
ADU0R4MdGSizmkXW2Q7C4YVo125nloxA055ViS5L6+6hveg/oHquTeqxvvumr1GlH27s5ACgz4ve
hFX5Rfov3WLZfON1bzsIYPln3VZv85YAVDrO7W6waEHNNcIuKXbm+mVasWv3/qJNJ98H/x4E+QPm
lZNysvS2Fy0tbFZgKuiDlqcRKLM/u17thbm+6p25h17mX9mPzSdeZSXVoD2wLOJdFwJgnzGq8s8f
Z9qRK78mW26Kt/OvYeJgOXw2Hs6aabkXmZvz67XzyTv372wTadAFM6axh4T7l6vr2Yo0Yh1vV1QQ
8Bjx3mt8YC3Y9VfUOnB9FcCFofcBVbMoxT+2xf4Skv85PzYIueDJThwa7gJEBxC6sg6LxwCV3CMi
xKj4lg9zaW0HN4BBjlE0gxy0M5AspXDY6ZxmioYUrUh7I0aXirP5z+kkiwC9sRNtrYshFgmKZ7Sp
L3Vvr1DDS21jKvUB4Vhsru0/eDyD5uspGPiu9y4hiRjNso+8um2e/gKo9tKQpvJDOiziJdR/B5Yj
1l8H9WXL/rfIr+YHtw1/Ev+M5HNHxKdXH8lDXklR8cpYGAJadlvKdEP1qxIqrVsG3eVELXiUILQL
r4k2RRWjyunJ+d0Q3PzQbQeLxWekE1faolegsWvW2PeZTh51Ii3ex2KAQhwc9flSy6T3YW71b4/w
rt/5a4Oi6GiAs+GfAPd3XtSpLHBsljOADqE1R3sG/LDytANYtdPGxMxNmvtPsw26FVy/E1XUpseU
bEZzY9YKQ2T5QDqlcVPwVTNpKhrqt7s3rbZiEF00UzI1lvgk63LGMhX+O9zqDFxmXlqNhAK6Chrs
YQYVwowTFa+ydik+TKcm90blWuBnDDM2NWgYfwRcBSiDMRugbHHL0nMlmblqiz7KmdHKyvcBvxQO
0sQj5+o+v4cNNC30JiOFuYLH2V4mrg3YxKu7ad7KDtlVnZFGruCteC4LjtVoEwhRVQMtyRaz5sq9
lS7uq19mokgubzFKrmYV5YWggILEgGjVuhd+TZPqPIJ+V5jrzrq5tmqnRt2K74hM4nnfAr8E/1rw
XkTUTbeKT9KfmBMZigkestBtvNqtAoHWxN5m9fBhBd08oIplKtADSb2t+Ecjtyx+0bo4tX4VzY80
TBdhSt1A27AEEcGaZZ7dw9YUCrSYR4eHCifmDH4pCWBqYR6f6YDYuhWzT2/bwUTmiMMPemdwgkqR
QxAnyvV3XNjjonhuLevcVa2G5rKx99tmjthSt2G10sNl52bnNcjHXImUUv6yU1heCLgMyDO2b6IT
0yRlSwjXrYjnMDTT+7DAquAEyikf7EC+7QLOYuWj8cF+CK3hQfeO/vEM8VmSDhaGZW6hBs93OcMZ
ta6bShThakbLybUUqdxpr+Kd2WDTjA4WzXed2CtRnw2i7tpVLTK+1KjqTyzCqUKkvv7SKVb5fFx4
m38zGiuPQvrjZtUiIICFOtRSdB6R6upRyhmooToMV8f+7tmLzIZ7fVpH+1w5/ihlVuXXtnF7Vl+j
fbZ+SA3Sz9Y63j9x0ML+dSw26d/Vkyq+TqdPqKBy5d3J5BeBnl468QPJUTXRK2u9+tczvawtgYjQ
PxLH8kZptS8uqNjNll7FPRgNzw7nXLaVaB765MXPbyFteD73IRHwQEzmN7x/MzEHEWvTaWsSZyaP
0Fpd6cs8KptM+W3YuSrsfOrOr1r2jFvZoFVdgSgbzdF+r3TmIDoORppHqsfDOz9L55lRNCP1hXOz
/IObxiE7zjsKKq5pN9N6XhWp2HfY8v3E9AFrQIna9o8UPoBWfiLo5Y9OyK/aeTlf70ave5OC+3rq
JPnZkgEWchmeL95icXmvn1e78hY/7v4MsS1PslZqQmaBXO329pIPeE+LaXQ7yUHnIQYd2zsq1NSh
c+W/fn87BdjQTRv0oEKC2pNhURvZkudo+srvxtoyTv8hBUS9l9cbdTYL+RsPfH+dBceHF2Dzoz7v
733rzb/X30QlvlVxaoVJVm/sfxdW/BcGVkhaC7VB5qO6/zR145o37zUwKgSqukSt1oK5N1PfVxIy
Xw/1pSIzxJKiPRXBihNdepc2qjJQl5ZKjSVRM3cqQZp1dtvcVkasvN0lYCx//cA250fuZf0FFyN4
Ey3FA8p/9fWcPjupTo4hVq1qDDByEFDHSKj6vPQOqaIzzTzVPtRICJnz0XnNAX5ivVstPVVtmpze
oEAJIBq8Z1Vu4O7Jlui80t62r+O7Vr3DwOgpKIhOuXYcH8fxWkxwA3GL/j0CxS89q+HtYNZZAZqh
T5irJYq5iXDh8q+slHGul5wehofursYfVEZRtXyTCwRRdOk+WJFJ7QWvLH6vdI5LoxlLZ3qc7i3n
D+NSf2wga2RfpVDT+apmHW0vZZ1xOdkjcSOVVQNfyHTcDKuqW74uI51Jedf80J3OPydcAIW3ADq7
Su1adUJy1tXOhl+9ClYNs3I9p0KUKuTKFpzN35VXmcrR710jK7aP5sW61ZW7TBMHxO6qlysYcAE+
1lMcb1eqSEnzrdOIZrk2cSGIc+XaSwOmAKEIW9SxHIJcIR//WHfQf2qnIu7R78uxf+HrjnIVMXEz
XEb27rfonEuFAcOwLzVhIApaI8rcS/mGYiWVaxLf0MgtBxcKFwSWcm641gx14CmYPjJvnhSzmzy5
leugU4Wslh8HUoSrHjaM0K+hpZk8J1kqOHptX+MHOe5qCo60BogK1BsGr3Y9oBStxXCEzRX2nf/7
ZcvyhOK6+PEt1nAA04ur5lM0G32hc3Y9em1nQD96qxY5FPnG9W6/ujYutUU2KKxGG8qqTSFV+cam
4cE8VtM2HvkO3vO1HkapdB7VY/9ExiKK2s5G/nGp5fAlcr1EncKhGat79Uz66qBsMadsZAXOp0rG
MXqxGIbFaDdaWzS10PPtd4X4sxIpGFd2Dy7j21Jb/G1f6AYv0/04TmWz7gcxzEW2DxHSfFgZDheu
zGQy0vF2X60Kx/6yf+uQoJRzv48aRY8Pd1NOTq6VXff5ueMhRNoYrHs04bXNPZ+hWp7lb3xpr4KW
5mV6HK+/CEo3unffZpDJWP4w5UuzoEW0pAuX78hqkk5A8Byqq2vKOVblT6wxa969VtMvh3X6MBf1
XdIjrC0MEh+9WW6cQ1C7/20WtVSgzd1wAYKEgTBSFd4SFWI3jjX3P7GQGecYBGVXWY+TQSrSeebn
ckUqDJKleT9TcK2ClfXYjpef/oZU+ZcFCE98pA1VrBSbPr7ixOdX+NgVP+6FCRGQO9XRUoM3iKoT
HDTPwmFTzKQqb42Ep63nwVqWfei0VBOrMjl97FzZrvHXds/qia3WLX7vQv5ss/Xso7TaluLH/syN
l21tjNVX1SS2Dg1+KxGxgZYWDoC29sZrG+xlEZneAPan8k0g0aYQI9J5qiPPq1Ju21lnf9/X2voR
7JSJanRbeSunZrXHrm7zOWpJwDHaV2ECCI6yjdi9Ej1qcSwrGUtMMjLIrsl/j3/L08dauOlWbyI5
np3G72NnR4kR6b5pyref++NHWkM54HR31C4C8nAKrcqRbmL5dTwNb8f2KtGLXSsbpyP2lKTTenEn
5VvnBFYXEYKqxHhQa1iBI9Akh3DD0KZrJvBAepCHQtngbFbeM49nJAFiwtZyklm1UCXtZTE5qrhe
nR4CcEnHAkgj0Y0Q1tJfIi3ENKAgDYoPLnYglVKwn7+4r+1/rd625YNpBAz7tscFr9nJsR32xqih
wbGy7ZF+5CNd9zL4ybGyzLeJ4JSSWCf/oDPhS6urYm9X1C+M5kclErK1gZDpCdbGxYY6XeKBOGiG
Gg9jLf/zouCt138WjppjOTHFKo1CYdRL+Yk6CjbkfaG9LjT+AFfCFxim/Z2VA+12+wdXzHacyo//
mrPSdNy7Fv4aBj+D3lhWGmaGP2xk8n91REJvd1vp6cFrGNK8/zsOhG/+uQj7+jMPtD4KBZu4aPU/
Pwilw0V0pdS812Lvb1KZNP8pYwq7SdudXUl7Yj6aKUyJRSFtv7+P9maPlYc5Uk9p7AngajfuFKHs
r3BoSCPZzEquqaLFW1lWqqNg2M8CH7x8UhTcwAPhlfxAUClbjOXCTPsnBH8+8r1IWZ0XJup/jVdh
XCVcVjPlHQdu+c+MMQEeT6qYcOR3XAmzKbViKq/PZA3I//B1OdCMey8IdrMc/9vPcKzka9vZCooL
r3ScLSjsU8U/lBKnjp+wlWgxFDo5vzTra/9Grq2LPt4WfjbBPX4u/v2MO63xLT/6ORaHGm2+hVLc
tfwaJPJQt2MvHO5DQfg0DVKk+jHhizL5YQiz18eRmBsaNCnfNzWj9ycoJPmGe8KD6o/2zXE8Xx8M
0vlKyl3o2oSbT5fWhUM38I1cMjoAPkzXeiySK/95K4yl9JH6vmFBZOH5hdPPlfOIzz3f6Szycz3C
Fk2nWWI/7Gi3sumFqMMSslZxoZEJgvKvygo/dxq+K6rgnnbCNsJwk+/bEb22W8nPInNSTT/zHcAb
xND5PKmMXYT/G7rUJs5xArdQ4X0j2/TViO/81HlOScObf8//+k6qQG3EVocHxBqfqbCKG8mYpenC
BqQkS14FzcY4h2jSdxnU//tkAtIItaXthGArexGZOpgMBtdC++P7o+984i6E0y38+ibHh+a9VLrm
/f5wQXL5bvdaihm+xcupnuC5JijvOGEzXdWyWLHy5U0kGAivPBWUUhqQKZfr9438n8Q89vr0X+hs
ysiIvvJdEfpnW2bmdA0FAer1KTBZCCjiy0enDHZI8MtIa9O6ENU7D+cvLRRX3T+5EqZRnaFDxKl4
LrHAeEOQOypavz0/nMMEh5pXDWxvd9pydeZDNEq8BiLx8knXkzPN7w07WhrYMRyHnj4owE29QAMT
E0OJrfiwISQF4bR+GS0VtIki0RKPgCwzNgdfRdW5aEmsc7TctSATaoHw/GBV/o5/rb/tXkqy+BOk
7nxkIiSGCbS+GtFxV7mDLx/30ptyq+8/CGXnIIdBYrvfg/E59336O/yJjkTKpCPFlKGGMed19WrS
V/gl/k3JezfDCCntpsnxXkY7ObCTApknV9Ni0u0rvMaRgbarPlRI/0IeHsY9cyp0D3VSU3b5AYPb
vrT33V2bn1q0rrvX7aoJXkcuHUoIL3tOwAs1GHHJiovGojGrzzQJll0Agf0wk1d2v1F1sJXhhaEt
TPOiBi+7NtJuHaZrk59rFeFop/FAUxpJl3L32phh30Zr2qrUv5TFvoD4zGmdC6d4K3+bSntYyO86
id6zt2gS4QWPCYCkBZVzR5vmg5LU2hp6+svxqnatB2yoEzZFY5LS7my5I8RfFFSBRMzO5Vrlx+b2
WlhsK2sh3NtGFsNnUcymyyv5E7tmKifk49W2vz8Hs7/o19JAscmEeO2ec4j7ieaD1fFPmG0kf62F
CvpiqFh8v8tPT8e/knahIPU1lcOqsNkXzz/lz7RxCYTHtZqEE2QivVcimBU6zMe8AIrltrnWpzTn
vNSQ697R9uLYiG/r5pvJZeslyd1xINbKOV/W9+de/GCokJkqNzY1IZjXRNN082qyj2lK1+OaR4Ki
57KpOgz62PUce26G4hr0NsgbnpYxrfNWVtr2o4TCWBJdr0Czb1+aTg9LZ/mfZT0XysC98ZXgULwq
jDjwtF1j1o42VurEpzilV3XvfqKaMnek3pjYgkfr35m+ZgeGv0KwICbYpHT0KDzLWRkabz11VGXI
9GzXcGbiQF+Z9f14hXSkGUPTTXCanUpyaeuJThwYZ91aCS5RdR+HC1Q11CA1jf791mp7bGSqQlg8
v4gShtvc4tOjBqFVWkPoUjw1tQXNv+5/Ds+yDSnLHU+VS+/iPGvZWLbNR1DQysEaclE6iJsUnBk8
BRqsCv+T6mxkXlK7jlOVJHm2riw14ru5J63KVGOaeon6cXw75L82vD+Jtszryqy8bjMh1uLds7uU
vUj7aQRTNsITN3rLSTglm/Hzr9AQGFqhyntrIS/C/mJQnxYuKZgbx+bnKTdE5lcxMYeo/l3RO+uR
UvBWrn+ZUaaUaL26uI4WSWWLX6yxJ0TAQmxJ45GyoNUTXjZAdAmjwPt/svEkvGjaf3r98JZ2le5d
Q/ddmpBRGStolVS+H956WAdBolUNK5iYNhOvwsH32y0DBlt5Grq4la+NkdtCQAg1c8GVlLtu5U9/
ZC2wx39yaoUVRcVM2biSNrtrefcSG5EdS69SiqFK8U/UEzhtrojZlk+Aen+hJHxKg401ZtqdLhJZ
Z7YW69Ob2Gp3NcXev8EpHLdtx65pcGR273aXWOBaSAk2IdNjjElZEayk3x8hdPDIimkF9L+JcpkT
kVjfQ887JCXax50Mfpa9aaI651ETjBj38xZ9yhmbiA2eaimEli6tQJiBQhitilq/xjsQQSHE/ejA
mix0L0Xt7sKGhZbk5Ste5qS/le+FBBuG58mw2eCAl8RGbbqWaQWdVqaVHM6GK3IYYPdQYeFPz8/a
IfuvaHGjs0LQ+2Nv/Y4/CglN2xn7bGmtj5iuhIUtV7q8SVxrtptrlK22vDwpjSpKm3SinM0Wl5H5
K9Ne3mr3d+O46K7WrSyFheD6bP8Y7x4Cqu7ykxVUZYU6tXPvyf30kUFwlRCjeccQE+lczuObq56l
5q0QUGYXLXmpEfdxrJg6FWdf70GaEiCiBL+ySa7M1xP1SxNWo5aC0IqC6IVUvzGeHoHIumOk+RGI
TEK6a2L7SllhGNYGEpQ73KNWFxFhynwPJbqUbju3lAVH7EqGmU13ka4e20Sy0F9pg5gf0Fvy7GqC
v/5WJcrlRVdXJp3PdiwK+ZPBQXMx3DXlZ3Ve3RxN2qOQRViRUd616ZHgPRiIFvKxD7RHkP+aPLgH
FSNvA/hCsvMq30iw+rvRRT7uthaTAUsgs6seOT3gXblDbLWJ+nbbzGSr8VhNF/OmpbCYn3YTeOfn
pddaLcovlhl4pWt5laPoLpGlXrPV9KW8yxb9jzUL8rL4zFViucptW90nmzqTp3hFhNT+Vs8YNZrd
WfNmo2imcTwLA6xHj22Kl9mmKpM+mypnsnaz+mE3iBt/beuRtIEyxBftt+4r1fimub7ViWKWF13Q
wvrcuzCGYmMLv2Xl46cxutw3QDS2OBpudvofbirWlUnWOUiMlkfgykYzG6R6h+Gue1XdGZeUV5VY
KUx0nq3U7yKWv02uTVOtNkolXPl1dAVrqEXr6b/jULU5mE22FQM3ahgZkLJvUjqlhHoTXKB2gPa0
L9305EH0khYgUF6OXhQJz2IC/o6eqH3hi89MI9/HYUrgPV+7wciTSMKFXTV+euuP449BZuv2exhF
ybgOn0BKzG+OdXcRueEY7HBuoGiiEKYgEsH11nJEirP8d9D2BUeMsU0n53gTm54a9+91JVqNYMdI
70qXKATd0HdRVw+sP9VTdwcbhrtUMRBhP4Ky+KcEkFJs+dh6eYluAjktXT4SjtGu1mGnnNDIu+Q4
LcsabSqRjUF7yFhgdy9/gcnV1kOrTPNceZFzrQINsDa41dOts/GDLuYs35RY1cRVN469Na7a0Ac7
KE0krTfca/2lWtYjrs3a2cLdGHdm4rKizICWow4BlvtJNbcdtJOZgzFtHi6WJbB18UI8p42IK70b
S4Q0qTLpTqja9k1IiUqunGPfDdG4y49niD679BcNbWhxFGEEldQjS1i/jJ4qB8/L151h1e0cco8B
J9/lJCa/oLyBaW/GNhoo+EvZvOcOtTAirFERkVUZl/frWAvIrlvlGgvw7UVpObC//2RF2TTCDFpW
U+Fu+mSiUULlKW51I+4s1XOpY1Vq4+IrkFMFpqTUOqAQadMgRuXq8TelCmuma0vw7URrNVwOzPub
G9lSy+8Fp/Dr9/L50I8y+JI8vSx3jyqfnQNGrh86jjMznkcBruegpduNsubhxDnbQv8qNJQGQ/qr
9r4EwzjYm7Dca7ee5r7TswlwddNZlk4fr8FD8f/q3ZuAXUUnbq1dWouBBl1FChfn3Kwfj2p6Luu8
GfVXI5BLjzrL9fifcGjCrud42X/VYn/HHktbLeohLgaVhJl4QY6G6/egY10Ug4d3W4p8yzvJFWAU
WzF8Eg6bRM0R6lGJ9EVKdhw12xzpq3asuetZ7dvZ+tUk6Dk8d57zU/X6EZvMfviNPfqGpJeREo81
KdOPVKKTlJbxunCxiwa7RykzWX9E67egQRP45yRTSXwgEV8lASu6GSB3POj5i/bMNIkxHvKHdvVM
mDTEOqRkblrtHXhNTr0+xzb1TfBtQQWBDBRS3Vxn272NgXIwZShN9f4VD0GsmJJxE2nDjkUH6eGO
F4HOhhzq8bfsBp/pshZtXwRl4Crns/0YjNRPwiAmo4qfxqaHfmRq7Xg7bou4lkxpiJD+uIzJ348k
TPGxO58q7F07CsKmuCKZARMiWwhwkTiBdOchcyr5eWoE+1fskn8M0vMLlxMZyvLnNM50gA8ETn5m
6/Hf1xftu9tJnghvRaL8GNFWZfqxyRqWg4Tx78ZDfJ0zW1gMkp9ZH8d+GPl+Tp7zpM6Fo9vpE87A
d8Z/H59uKaI6iV315F+K9Hm0mqyH7w7VvvdCpgAeYTYlChVDSr/NCd2saHcVwoh0EsmnfjZz35bU
IkIJhbd+1FPfu/6h524qb7vnD7PARqZ/9mmOztPbOP5y72wHccMTn1A9PJafGdc100nYWBNYjU8H
92V9If+YQKz87iBk1c+dWJOfu0UJM5ZTXfX5ZaYewujXJUwfTbHGyD/u7Brh88vyaUgvmyJbe4h4
e3zeu+SFvW3PWAwpEv5t/3FqG9H92/ONJxPqzECTTn1QiXdi1fl7sunRVOxH+5as4fa9Fv0i/6uf
yh45ZmKL+lA8O3ZoTutzIU1m200rfYQ0nMiNpK3J7HlwMBomOf0dDKuDtFrcaQ2UniQaKqB7UozH
e89vaJNx5jukIIqUsrQ+FOHX0bqX9CE3KOKHeFCjVCMzh5aYHDmxtMDLx58Z9SiuaMvjVyUtxard
dMB6AEterZDFMV5+xtubzktA4K5KLRsgfJgQPalUMhIm6AaNwyjddRtSIwin6qWaTtW/iqDmt4e6
vrEGXsgxAGXKIIzvicyRj9PvDbvXJ9A56QVAqqoDI0xkx5/HOCM4ZuHstOOuOfGC3sue03vt4BbG
qFKVZe0oNuQckd/aqJiZarLu7Ac5ebmpTqxLs7ZyZMv0YQp+jwF9v4GWsVweB6n2dbJhw4sblC96
VNyogpgsJjLxYXcZDtx1fiEVsSPK6i/wdi9AsEvLQLyeZAUNQ8lkXw1IKCqfuvaYRP4ReBfFTTHW
DY/1w23x6ueG8QoVnj6IsPUlr+ZWYSUBObxnox3El87bBG/HPB+b7GyU53K2va5nKJG0WbRASTxL
2X7Wr8IOMqQT/N1cDm9fqATaa2Tru0I/NNW05lQXs+q+cWxEv2ngVVkhFeRYyvj3NvSaCYL54LV6
+n1OxAEsmZI8c7rxv/d6uikC7IfUrW0ZQzB96OQvm5v2axxAk8niYpRVOUF2rQfp2rM6DweppdpC
vh+kuW5vK94mFqrwFA1yzcsk41xF2mbnvpQ4mTiLUvpZg8srH3is4T0Q9ZBZpIbZNsHPe8DwxJ2S
+GDwOQ4P9RyyiPKzfB/6+Krbn0QjR1jlRNfK0PxhNKEhELMQmw69CRFOMBrcv60wzu2zRdaj38dq
vEYzoT/2aFvDcuFXtLaVXHPRjwyuP7NxwiA75rvitcUwUcc4rHCdITwIoFAfK2niRqOinM7lN6PT
JNJ8PvKneaR7I3taXO0iOc/t2ckgZeQsvEWM+tTIzq5JRP69r+1s2IRNxJlagyr8aI1QpHZTm6bq
iy55I9nTdfDkHL5hgAr0A5o5kFCJpC+s9b12/ejo5inbLEKPlKLa6YRMECWxg9d4bOyrdyMMpXDj
3VbRCkA6fFFi1naTzfz9k8Pxa8AhnxohMl7NwhE8PP1wYOwihXPv3IZitOPaDiPV02TWP494H46j
xeBV91Tpj527/CztSJs2Zf77rPHfvL9zw8jPqaodPSZ6Lau6ng4OX+chnDNfnn/KeRW0g22iEDoI
PUL54Fghl5KglmuvdXUWk+uHjeedPxLpAihf/oiCPJwneX/boSNmuveoXnuLgdjeR1FyyTuRp0w4
/hx6m2ail+zeoKGToBaHNt7oPEkM/Gi/gdHsxYyYIxyiyX0uBupv0RYvC4pK97bIE57PokQZ+fvD
+zi06Xi+E9+r/kN+p42ym5qem+cOo8UklHB/nvpACwluE9H1bRKMGiZZgco+IKZXHi83gk3qfcvz
x71rnqhB5jszcXaaUCR1tz/Jv1jz0T93kwTlH/YkiM7Jq5tMFXKj6HQ2ICfQVozRGa2Lw0D7T3Vu
57yeatWuc0VRCkDO55CYwAP5yt+RzbTAv3LT+JgHTQ8GBDBie2SoqcGZdV2i2Dfv4MPs9DP5y6tP
BGtZXs7TXm83U3nWH9+z5m16qz2fhagGTBg2A/j0YuAQJL5FpOVmVnfIjZ8kYsrW4n9Kfc0Q87LA
Y4r08EqnSye05lYGyJ6LK/nzbgTQi4PO5+43OX2Oo6EF3ZgZ/fQftVTvmckT4qwH9/GplvkzItyO
E0bTsV628wDCK6Ub9xZAQiE+iHx5sOF6I9VorBFfSwVpRFKt9L0FgXYxE00O3nsRwMXnoWbgmpSi
TNR6whxtZYNNvbISO/ysJanpFuQ7yEfFLVMzHE3GhqERmn4Wc3SS50J6Vz8xcO1Lq0x5uWwolKOL
MimPENEIyoPCTnm4aBwI3qPVTbaxtTZFOwnH0VXrCsd8a56vJcGQgkYPfg690bHwTP2aiypgfQAo
yY6LsVYMMBp/jioOjk5axZNruZD9jBCgglJMnp/70e1vq9hGj4oYEPwxAcZ+rmwz/bhT7WdIH+EK
14bRHf8KGurQ8JIN3d1zaYpya2Z7mcFzmhAhdpZRmixEH0WHw6vuq4an+/38y2p/pBr54Ee1dlDO
15dk23CP8jZnahHdWNIlN3esYGnnRb7fy8eJfTA9eIQcm9gcqeeLwmmvceQYmj9F7EqZbeH6vS6c
R37Y+VqM03Oh9Gvo8jDA8HIulrCMFnGDwKe57JK67z6I61Z8wV5ZIwKezkFkfpTK7c1d/73R8/eu
/DIj0dQR+7lAAdc6ZAvpHrzcP/vG7mv9sft6TJ7t3fdjGP0U5DzMmWHgR32lx/cpsKnTPOJq8mtX
v/47WVol0+Mj0s8Pq1egRN56l+mNU/pvpTluTViXrts86/Rr6o6FnjwbkHq0k/mYApY2+97G3aJu
i7m/JPPqHbxLm1jtsi9pUzwj9fNOpAZ74mn8nL6YXxedGSm5myBg2w4lVpouAGtZx2N4/z7Nb4Nt
dTG/BBdCZMrC8wAJ/UzVfGLZzztybn9dCc6fmzhzEAKFiXzIUwCKUgEs+G2upUUyj751vYtoL65A
UglWeUkjAcu5eDqiktgsWunBLqftehNiS7kQ4Kb7CVXIoZWZbIdn98EfSBTyZaK3a75WeXCH7PTW
zA7Q6oZnePhjyDvK3LoXSDQHhEXhLAmFHMcgTxkND2DAwcMZLbiFktSfViHsAGVdOp9LkN8xCNc8
SrRrt00tajATdKH3OKBbIz52IHvC7l6CUCwwURUr7oHD1waDK2crejQSP9fprHey4AxS08PoMHKq
zzX8/LhuSM487ZArrJ1a4uEbz539R26Jt1B53gvRd2lreqMCihcvsdaQJ8si6hV4ZVd6GkVm6J1q
H3+tf5Yf/xF1XluKclsUfiLHMCu3gDmASiHFjUPMOcenP9/cVP+nUbu7ShF2WHGuubbzx/RDrFeH
Err1mPQCScgX/1fa+96KldmkvQCe+YlOopc+f/OTs1oOUCNHtGQJxQ+mF1fORy07VmT21N8WHTwJ
5ABl/awG/n0M6Ep8DOQ0XYghyGCjzM181WZYwCT8hHxp/0Bnx3K7CuVPGRtX7yHMuyGSRGlBgMUd
wuUUfEGskIzESiA3xheXVGRAf296JoKMqdDSfUXDyA3PK0paF3jGUqM6OMD9ppkG2eo+eph8H3Sh
YGREWEBOYb4ican/WdGZ7s+74aQBVS+9EVRBCGQbRiEyEMDaKRCgy/qpz1bGnxMj/LV1Ymje/Ozd
hYP0FTKrzG5AK/oWQ1AGoltuE0Ij6IvBThW8JuFFu+kdWhzq0jP5KRbiqlMEGERoyTzIrJSifXAL
ia6Fk8FkYHlVnptpbvaOVtNJDFLUK2NJr0EMAi4h7l0hIDEno390gFgsP/agg58JiGBDY4BvXfdP
TM5lRq4MA3gCChiAMn54yta+2PHFTujyVyBYnjGHgua4OTwxFe2WEtYtsAGG9lvIC1L8FRsGQKYe
H5aQHQRRsT6qD+VrSdnhfArl3WyBroIg0dfwLYH572K4GA7B6fDrjHlVOJBqC3vol13fApBEmStx
MNj3gEor2LTlVRWhXETgJXGiaxB0QBCJbF8QApL84uICe8zqjQCfkmKIDnaHn/YutpfAlG0/4eIZ
DgMhr1eAQnVbw2HDbzSG+idJMhLcaCMNRpb+AaRpa4RAGTzKlMDkwnvIlEOmQcI2j5H+ogE7iRxQ
0CTvhAdnkFlg1DcT93ctMhkUGpgxvNlcsQ5UAHtObVF3dviyly97zrhBaQCYNe9A6N/rhGHImuDi
gg1j4iVJnK3FrEW+QGs40tALewDU620vuBkNovaDNqJ2hoAr3tMeUpDqBbp1wr18MaPSYZCIb/Bf
sjJm9SurRgsiAhisCVGWubkud68lQm6ZS9LCQRK/uGodTwozdBW6tUpdM75p6pW0Mwg12Gf5UJa8
pIAY6brSTZgR/XKLrHbljug6sueUT0brThJHrZkEINEN6DD4NlotZEkLKg2umr/ikvDilB2y9dc+
1VqgrpAUGl1mgYJPzQEqmkWpQ2ARL95o5baGVdq6ARfYC8QTwVLABdL5sqtqJVLXSB6CF301OqKy
1ExEipohR2F3wq0ThrgO5niSqdI0gLsGa6BuQ/pbW4zf6M6Uv+dvZo8MkDAhLMWYomOXqhg+Szcy
PvGgG2h6BiLD5tjS8AXsGkk2GiSB25CfTRN1gjSqrCsSMKPdPUPMNzWRKgy1rvSDSQIOsVthJN9u
ZvY3dtzdk6uitJZOiY2CDSRoHjLrDIm2qxaKLhLjhaS9Fn3C7o+jzkPYMxI8YYjw0BrDgOROo2jw
sRX3XtWX8wHtj0A9qJ3q10WJM2bxnD9h1Ms7kQZWSxPHEG7QEkPGmZEEuW6OQkhlE9mEQ7/hd8dH
+3eRJF7woBvp0R432IFDaQV8Pb6ToAhXGidaubo4zQcTZ9mkUxEAmPjcAlCNv6NCEU4e9BSosgH1
+APuU3fK7TNSFQpXPFZ0oqmIYxYMh5LTBkLDbmeeECi9pmLWuLZIDSSpEEovu1mye8iTRJeRZ1S1
RoHUERuBN44KPaf9b21IbXKlgNVZhlAao0cZcuadoQACBkyKVsN6k7BV/C5qE2JzScMBS5sPQg34
tctgu3yKYYslar92oklQT2D1qQ6645n/tOt+g9GremXGjQ1O6w+LNwEEYHXsOcXd7UUZ20PixppA
nUGbWBLCCNi3PRtygk+9S8piPPaJTpDC1+p/thDZJAomLQhO6wGrnkJ3it2RoFC+fZtwvLJaTvY8
RdoB+3LDCGVysckaHexig3FPCM5z6ReHtY+U1hLRaJ+chT9bNFoBpRJ8E1fTqzaYVjxO5Xt1SMpK
IoDt6R674CaAzpVBh6V7L6zYkaSF3nWw5/M9SHsdKuTXQtNTc07QjFepPi1F7VUJqn9rPkEVtXxs
ohrsRkDLIXWyx1yTuodLG4DjWiyoAuIAHxYzYZoy2TgJN4auQG/NVM+6t/0DN0Xh/mjDiCHgAvoB
/GJ0zy/D9W+WDlPwI20cIKTPgzPJtgq3FuY+jw/zioRAKH5hckK2SpS+6cQmKF3EIt9RkeKu51t/
U66/QouUmvVoXKYFSkHIZCAoQ7Y0w6HNlso7sJPoksF8Tl+djvRhgcFIt3DcSwJmArWCOOTmh0Pa
U4DUudszo2Ba0vPaz083utSimPbY4PYiFuGxKwuCi5MSNLaChkLnAFwFJmE47P5yDFkQZg8RTZHK
iGRT6rLmg4GMEKxvnrR7IxPY6TzrHRYPKi80ooir6gz4OUil+MVEntl7vY/TAx65HK0BQ7LEf/sj
3AJwpCQ0UPZaDyn2UHOTmgAT5Bt7mxViTAA2GrJD8kF6R2sRk0FC45/gqFPqwiHtCcSPfRLNJTYi
FCszznBJYwVaE3sa2mzIO23aXyAiq7bE+gGYxclp0XlDAojegBg5OtDwMmH0JQnZdKir8Znbu7AC
T+kmJJzzrD/JSs2XbSEwl7CaAKvkgQVwdrLNjw1yhx9xIX/qhqsgJaru1F4cRz2wtbC1fZpLLXTm
aUKZALfc6Qw6A0kr8LR8fF6w54xCzsYskIxPn9yWVA3wSnsOTpYv6ETalJIx2r/pU442SUd+DiE3
lH5gd9za77Tf1TzM9vZsBl8K9XcZhyjr3xpas2+2INnf9KNm97wpONiOaE5BmcaxnmgKNDbMDquD
I/AiGW0gVP+WqIQhv0VYaNAhSuQUCRtBywHeeC3bXY2cNW9g67KA0RPUxSfalZLwOo/R+WGWDtST
nvSzvlFNC2kcxDl1b7gMoYysDQHTDVzPqZWLqcPKx6hxOuwfrYF5poVQ8YWpxVJKRaekooVqj+Mk
AX9A43Wuj0lb0QuST2hBpiJKlHYsCU5OfMXYQXVJEBx41vLVWTPVg3mIqJdUklwCjcYdRNHVjaJe
BdNYRqmxGgAHk8m1vTrrkInkzrVbPU/vZ3nLWIZFhCIb2G6xj1VcSuBRKVJzw4x7oV5swynQPnff
ZJufpFKu7px2jPD8mW2EjADAxqumg5v4W3NHjIlOFKLR2ZT6royNEQXJP1PMJHfeHcIEMLm9+bZ3
U+WpKk4FMcQhv0dV19L0hDDAD2niuUG0AhEcLp+0ul2hjdlFti/MttI5oDpTDUQrvIYRuFEUplKi
4koxSspJSmo+ZORfAc2p0adOlsoWzX8Y6iYidNBce4hdJK0rS+vuhoKpG6kpbSyhFgP51bAGjCjf
GXu0+ZK+0/nFBcMlbxD2jLtanUubSPgRLiB0nWGNsvwwuhi9F5ehX5oFEoGhxgfrxOhEMjWc4khF
hJ6kPqhC3QL7wpXhDLBussfuABuANrC52u2fkQxGrkJvOrEttXUTLCR4JJlbSjEbAM8ouJb7g0GD
CdSUoyLNpvVONAnPnImXzGP3S9UDruVFlrycf7VxBwg2/BIY3kM/gpBcDTFlUagygj+qLcGxpwwf
agJQVixRVG1/7a9gK92qj/QEVAjARTgioYkC/YfJRfSbQruICPHPa1D9OXSqCBTMValqMF+AhP4Z
pagUs6lTZUVh5J/6ntTmnRD/TDfC5QsfTLDUOfZW3qa+PDuyPJcsA40zBqZ0sZaX+rLpFrEcF0Ms
7IhnDzGCnNBc6neo84VMTcTSmkHVwEhF6bZEG0SdXhFwRnow5YPtz2TQm88xTDB16m+PXXtn12IK
YhprtZlL6Gk9yrnRqiXMhtNDxBW8GpoCgc0yl7ig7pJsS3QGWXEIS949qsYaoa+/hp5Kq0Q1Fi9k
w4fCCeD/z4Zae0ItDFXYjqqMPbRccA66LGYYyGzywOi+gnF29w6tCDiOjgVfyWg0mk7peMbxqVNQ
saaKA9wxyOMCyHstUBJpf46bxL+0zsrVN+/qS6SYWuHquXWqaFhVG2jLakHn6lTo87fspxKOnozI
r8tMJanhLFkN8r3ootmoqPvUhfSePW3faFXt2RfV12ZGZHZhAR4cH+OJiFmfmqwuFb/Y/TPNYwIV
BUu9VGdli4db/M46niOREemQX44IrB2cRbf7cLt8tNugJk2GqTFktBdkeqfzKztSPpDuXqMAUx1H
AV4JmlIBsz27n0am/mnwCgJoT9kNQnBO3GTJpVWFW6fALOOu6Pq4qtPTkCoSeKTwMDQnGl7FWzBG
gBZR5t8kAsqC0ldKrMtKCnC7WZEsSDkxKxQb5HeUFFggmTY8ibr3MvwMVhYIovwh2NidU+lnuKHk
n7mKJCB7KQCqtndq6onhDIo0jHIgHEg1uZ9buq/y2ipig6dmoeryA3BEvpK7UtRvOyCWDq2CqoVk
B7CXqJWosTVOVD0sZBQWZRTuiLwIcZrIosb5YS/JHpDlH4fsbsijaFnrkpiSWI/joeirqu5QFuOl
hvyTztZOke+sdcRyOXMHqCyPMkNZClDe8o5Uu3e2DfOZl4NBi35NLjYifN/SZxk4j31sbAry4Lve
yu6ZqxrloaTPo9OKjTI4+w8rLUlScbCgxLB5b6+6iFYjAaIt7JqAkuSBI8UtvltynJ52Tr6lkZlQ
rTFj1SLrJXExDih9TIOakkhf1/NIVweWHYVRrEI5MISp+bNgSCX6KaGRNayh3nQb1Nlo98t0QJHU
lTqckL/WoaIe2hPL4GBjmMAQXqhMMONWMciYVdIImrPhcCW317IZNcoz+SmBYxvWEFxY2T0Kt+pu
VnZDPGyT5gyw2cMse6rb0WhsOQJnhgpDijonPacZ87CnxA2haV3MbvVZrm/p+5L425V3nqE8VVj+
2ayIn/MAm13kzvyhtHUbpVcDK+aiPhcYgwvjASH9bkhkLfwC88UOUABCeN4PlxjoSgKdEQo030s+
NTo6KOanqSUlQlXocSy7EhYc7E8Ni8XSPsO9UaaGiOv1EtkfVp8MC8tna0bshumgAIj82irFDIqM
k4vfuBWUrs//AIBwUE4fXabZ5Xntkh+5kaOKKi04A/0cPXQpx6YIj10t2Hm91MkB/QBaey46k5AA
8Yphn1G++4ZMmxD+vlWEgwI7fXqj40NIE4TgBj9TQDZjTYD5Fj7CipB4cJ+e/bP/6NO6l9T2Af4O
yjfMcW0RAh7qkzqI5URv7M9Tn0ImqGEHT+8T0zKU4wORCqUN/m1YDPMh9FBEmN+AZqFiOXGQ2PWz
tD2AlI7+w3DogZcj3M91t1ncBIYInxGBkCmDlKinAh63y8Efg8nGaANFjD5YBKmwARPakkVdkWdJ
AEh7RWsbjiKFJnneqMmV1UwZfi9O8JVlejIVOXk9GdRhsb0Ct5anOy5ZLhMPczOevPl8WxjIfPuA
hX6tiy0UwBzcoFu6hctrqUL7wfiC1NwaRf+ukzrlXaqSi5A/sqM8Fq8MCHgkdbTCam0eai9VZuBV
2doP7lYFdh+wmcYNIiR1as6xG2TuQcSFbOamuKBXbe2bsJY+MJf1gRMnoSurQoaPtgnVO2YhS/th
W5ZrnCjd7QjOEPtUTuwRFQzGC1UukYcAk2WgXcAVMzYrLILUHNfukEFcqjNWuIn6LvQUXEOfUEFX
zEV2Nd5nKjCxg3IwY8gWwt/xfX/s/xKmMMEfbRisOtbrhi6rsEmP8BB7W4oDFB0nPj7SxJB47K2B
SqZTpNs6URmjHaMoreJfmCsUOZDIZdvxbuPWSfbTmhATdcvvNrXH4hqAbai20WKy6df6LKESsSmw
8jGp+Nb2yaFvIf/aEk9Lg1Yyh/QdRH7+3S1spASEtdbkusgnlTqXJXxwcCwhhEI+7BzCK2gHPpbj
FWeRcyskg3g2JXbSQhoTBe8YSLxXfbFsOwqUWoCloG4x6o62hDYw974/Q7dxg3Xz8zSqk6cGYsMH
/skSxgwvBj57Rp/oy4GZAcTi3gYBpVFcsDYFoYXUjL3IrSbCxbh9QWcpGCAB9jRaioQCAlc6m8Bq
RzfHVftd35fNg8Gyxx5dqMGCKr/lR/NffyHFe+hK+ZLhpHSdKrNWUa+Uz8P9ZarCe1eaL21A4EFy
QOH2hG4kSoesanji6AxK8s1Bj9lGmXrWLr0hUBhSJFCARo+66jMqNJ2yIINYwB4HcHbCWSatN3jN
HZB+ujBX2oVis2DVr6/6c1s/WLUHJdPOGnJ/LBaAbLSJJfQPDTP9GWEEutp3etatW7tPs2I1AeDv
oKsrqBp7d4CIVI98uZ4+HqcGjwnFmLf6E9HwpX+AfRheEZUIy6DaLh/YDTu6vG2B8u4oXUIsyDSG
EokdRl8xDlXZFtCf9OdGy/2bEK1qGeCnwUZGfxCkU0JSmGliEbL0LWSe5MnW2MyH+sUbyVqJIhPl
JQBj0FDMtPS9diBNbgnLQgcMypv6bGdO8acOdo/oYNv0GwB/uCbloIwHdKHgU2/Ot/VkHxdr8tkS
rXBKZewgxkqKYhaNMYp75ntlEQZoWrxLWCvNlvzavub8RjmytoT2oMiDVMpIEyb8a2xk1D64fCw9
yYmCUrbKkkI6R5oTHQA7yReEtqxueThvsgnvFow9TatOdSO1R+0TYS/AZA84uL5Q8O+g2LBo7aFe
Mm+iWxCMEraBwVexG+0Hvg+z30gMBpY/6bbW1qYxjH9iAl/hZUre47W8E1lZVgcFiGe8jAef3/Ax
eIKgPgz2oxvkE9sRdmZyaqhYN5VDZVBnSi2+KWHd2+PZobH3zqMraCjd86qJVgcsCv9qP+Pdu6kj
kma3VAKVWi+IDj5KjPBo+9RQSAYOVJ9UAPyfc42dpAlNjbFUo4H+xxOWLF41aXsDwvOAnJagVIHT
k5qvHbWthx52AaDJKwBY4OeArPJEJ8HYIn6wHslWr4Ybqihf8JSl/oUiUTpCUnq4EQMlXNKp0nSR
R6KcnZBKahsq6rkcNJfNQRO1odVcItHUoeqd0t8+Yd405iBlJS19mz67SkDnEVPyNxV0OdZTWSjx
IxFCitmefmtnfJe72pHY3UDWNOjRvy0QQaNp9D9Ln+oMo+KksJTklL2WXof+rViGRvqLF4EyI2HN
TwhQo7n+iTtMcVIOJBv0SYXcTBAby++fXSuuConwNMaqS8WOVfh50SCaeEZIyT9PvfQxdZneF1CV
wurIeuixEOlI2PG/96APlefL2MPf33EXU12KQeER3RyZPFY7sb+BLkWmgGq4laq/U2sgXSt7c9WR
9tFh4W4q+Ls4OEFCooT8KoJDPgE941FiaLvUTZCJqmwGv2oIPaqt8m5qFVfZpzhVbUntSV2L8GhP
f2EF5190dcW5YFLoG3n4qbKvsuo+SUVYAbgmLaVpzkP9K7mNkK3NYMtRkC2CCbECsWd51+6mn4Ik
2NhALHS8AVVr4QKtNvpX+jadDCx17GsuWkafpk5vl3iSGpaSEyWxNI4mQbeU5BmiN06RSvBYsA97
0P4FiUDRZru9NtwAKlXWxtHR2dTPzgA2hg+FdzLqny7kvCyXLFhJIk45TquIE1eggUPc8SvC8XeX
fI0W/Emx30Q6PcdgSmudHMJuuukD5mZYiBD/amwAoJ89A0sQgNT6LQZoRF1RvxpVuavOelboHDAf
YNTzj9Da7X6203KwGQIRrZ7tLFSTzfuy2tr6FHz3Ss1yUBgfupm1c13SAeI8pl87gJ4Z/EgWbeGx
CQCcOrv2loJGowdpK6UIEVF9DFoiOElPE6OD0NI+2NJUCeGFtVGkXv1Vt3BGBTVhZJteFEPbqOwA
dETNXfz6ERHh5yf/Jk7m7GDuIJpOP8N3C4AQUKznmpruy7FNsfmwWLsT/1TTBrjTO5c2DCJ1YD31
b8Df9P2C6unburT1lk0Ooo40tPnisqSsZF7JoJTpogFlZw8mtQ4TIE9tQy8ggrnL5s+o3SZT+TJD
nsY36aUGEEa5Y8u9gsuxCEBRJwJP/poKnzJNl26oHSqT+vnmGynQf46Hi70NfUYDb06b2h9P7H7X
REvoKUEEQ/pKplua/9cyRF4o0n4Dp8k1Iuq1lXCVaYbFWlP7KfhlsWtTyb0f5Tq3Hh2TYDCX0yFb
s8IG+DrVab7qXizQd918+Mq1nv7q6n9USOfni8GV+CQY2TU4vdrhML7kyBbRKpIBfd6BGFZBkDjl
DPnNao4EtJLn2ffPeU7L7LKTv4bkCeCp/ehxpasq/gMnBshDjnBi4/cB6uH8PPD6LrAp4qkAfBRk
/u+VYuDsUXTWvBbgS8crpanYV6/VqlOm5wDhUzB3jcexcV81YLOuoLlpuEWKwKJ/TO30rV3Mo5Jp
w+Rcpvaf7OBrSQddivJEVQ5seUdvjO4TjNkP1eUVsLtbq5FvHUdreJJCIsEwNaz9CVXKmVF5cKJU
bBcWBzkPKuE+pDL+z49yTv+clRfBLe6M59qeKwRI5NtEWPOC5z0h2lLyQZJTEuWFyVV8IUTvMEnA
cQKxCEqPkDp0C0/7AJv1pJbL2SCpxdNNHdvVKVadE7ig+nZZoGiOlniz1akBZpdlBwkkJXUrG/ru
629x/uoTV95678FlOBk9fiFNuuLyURZIT5g2RsWtjwXMuKnci65lcmmkC4R+AFhELJzkDGTlgaAc
yjhIPbLkcA02LDf8icbiSLo+C+Xkt9af/vZhLdXHK3XMtMDfhze3YbIq2kEC5ijGiaZgp8seMHAn
vkkmi5RVqtDK0CGIt2vHz7RME6IhwMGIzyjSprwhUS/h1wln5twhO2aIGzfudoH0l/kJxeMGeqNg
+5EA9LFbYKbKPZjW93akVbF8F5xzlvYr9J+8Uh1FtwHL71XLLpVlm7bVL+BzQtzHAqh69H5aIg/Z
pY0yQcm1OsCSoVELS7lYxkurbcFPKZmpnZVOrGJUaVIFgGKxVd07VQC6O3CjJXYQ8YOQ85xh+QRe
TTTUP+HOgcd72jmPbiCwG6znn18K349htX4C1wwVcPM9uv6WumUqhyjxj28/oAGfXmlde9L0oAJd
FAWGl6/zyjnVq/2eTRrH4NIY0/vxaasrMssAV63aqMxWxEZLTfAQy2eiYo0lmxLCN5zdGNhQtbuh
8Q/qxskkrDsEi+zINE4s7tsU1ag4GxVbistCU1RyKy1oDUDLsdCV6E2z7m/pMbSYXgX00/8Jk0SD
3eg2vnVK0QY6A0QA1YrPEdKAGo0KbgjrrL0eg/Uknk6csVNZwxNMO8gWLBN4oISZqEX0qL+c0kuO
wCujRAsOLPEyC4/wSLmqFMqJQg1ubNWj2vfeXFFpvg7zs2/nAf2BmzsgdTcJSYrdYrcoBkwGe/2S
vGka571RnrjBBGLkVl8DWqTSSkEGzwt8J8IPmgJCRsZ5p6Kr2hZEMYOgugiBsCavi0VZQnQszQtS
p2qQknqlgpfWToAygR58YByn7i4QREsgrStc18TOIssrzHK0Kk1js9oWqWmh7FMFQoxn90CdHLjD
1qOGFKMlAwekx4yuUgGJwjlpiIloEcfLmffb/d/alpjlys4jhJG0P7fwvMjMtwMkXokYDXlUINsQ
94+uP4jhQoSwm2XjQuczONEywNsNvgN8kvHtt9zO9x9hMT6QPv+SyvAm8a35phh4m7dZZ0DIAELu
/YDCzsED9hpQTO1iXO5D9Nl8JZ8huKksc+gjml4kol7L/KAwW13s4y9zd1ge5+UuV2NBwoc77L+o
orJm+wmsm/Y9oaTnmmziTftByLEH+HVYhbu0Oqp0Pr3SjD19pycBDEQwEbJJLQ/yVv9ZL+NNTHyK
8ftcWZ7dQ750CAlC+9F7Q3JTSIhNdrBhqNnBK6IP5qUH3zkCtfMMcdzpmAmdQ2RRq1aZfeG/gLu1
QaShif9CuV18JhsxoyxnYMG2TQA7+hA6Yos2LFJdmzawVOIhPkBn/KeC1P23lQtmZZp9bPubVqlx
HZUwv561CZTZpQbU4LX1dN8/T7eDU/eZVH9xNYcnOHtXTGtXHVvOTgU6ixKdF9/g9Zp3vqxCcVKp
T3Mbb9+kCwA2MuU17WeNfnN+tV4OtoCv62+nAKXrc1yO3tNnWMIqmYDVOS4+wcPLG+T6qf3xiNk3
z2HF2dOx+uyMRj/9fvu3SrSaEIuohy4uzRT7tIcZrwEzBeexDhqjvYhR0R5t6xYgxv0F6n0fixWD
mMiFkKmqdOUTUl4A3X2lHpBFZbFu2sENpSKQsbLQqVEI0VVYnH6bZW89O7SsXiWa+HBJhuVpZlCm
oUvWsn/HYKtmqVMxaS0QxvxcfNm0MPx6NJ2zfp4Hu7bqZhaotxukYYR6oCOilwUFCGDiC3YR75t+
EhjxBAQgHKMX94Cwn4uPrkecw61Qd/nv170scknqYhzeNpyB16NNketn8VlYySOGwR/hc+CmtmRm
IRBD8csQVAoHtHQNVhpa1126l9aug29DBg53s7X5UQ5FiQi8I0SY91qIEZ0UCaWZKeiaFD+RFtJb
5K+GCnGQv8ED6FQ615Cu7pce3nhTGBZKt6V/OIQRVXbghg+iGs4zqOrH9BWCGsJIE78XeZWwE8Kk
zc2JPN6K9r/n0FIug1bj1PSEGiFcP+9CXxtYAL87dfReE5PtVUvuZZDt7WA1PvrS2vQtoYzuRL80
6pnA6+raP/2rCa7DYt/ZHagwzXXXv6ujmw/vfqVZ6twYwo6V3OLMODPGXuvg/B8O8v9fNz2Ov9f5
dX6eb1Y2ZLq3e53+bBRtVJ4NHpsCTCB6LR0gE/175GEdgnlyU7vP73NKFl5E5syjDN0aMMC8W1nX
QPPf3u414GfX4BpYtN0yjyxkylUXnBxRM3RQ+lqkPAx+ZLLFxFKRu/d6jrIi8zgQpIV6oCwjlgcQ
NEzWyzS/tGbWDGGqVMUeQL7AZdcgD0F4n/Mc/S+VCVSd9KUxDi5OmXXV47tWOzLyTRh1x9rlWEOr
Y+X+98AYhg+D+vXNvolVjTUBXg1Lkgdacn6ZZmaZ2Y36LWoOgMVZKjW+TE8clZl1qx3B0iMjDJAA
4UnvwtWS6hZM0C3s7OJtz0LIdqfglc0JXy/VrlTakU0Q6paapfn+9/q7nWWSEjNHqTl0LQcAE7IV
t8bcMe6ziRDQvBgLT7Bn4VeFMabTTZ8pxVQjUliTR/evFECut9iyFOBQQktBkFXzgo2YhgcIoIT8
zkChZT+YkKK4Lz6kGlNtia2h1ACUe2DyqRe2z/EITBxBmHs3BpaXdTq8oQOKRXAYmSC6OAu8p6JE
ZzS7MheKRaSgh0QRlAV5ZIQIHBFNPH/a8SpiUqkR6CaVS9BEgcIK5DfCzSjy9P9QBtaD3Yv2MJEp
JBknMe9TxErY1Diux4i7VY2dLmAse7pmojWzisOjDGM1HawJavBUanC2IcOaBp1vLrQuAohBOcaP
SFfgRpFDhjxJSVXF7PG0kVu4UAtlcxK5rrD1+HGejBIWnATIApd8KDAev+eH2M9ya41p3RiSfvSV
lPRhKQJtQsjlBsnYJdpe4BnZQ1Alp0euTxXXh67UH/iqaI9A4UTGU5nHBN49Icll1tB+8BOy5nnA
DsPrAb/+qyZ/hKXPAYR5lJ2yn2j/Su1h3sY22pOxmu6GytydIR2lCqZU4xVL4saKrqzdT3gj8kbl
SGGD8V1ja7L2M7P8Eg7R7LII4QU7LjMD+g5ZTHEJyQwgUOpGoOMmknib4n/zZiCeJxkm1IZsHL5o
M3xM1/MMtuvafYXarpWI+nR6jkDKh6OaoV+U8VutWXZJBSabm09zDvYXFvWTvkpFpxJV4AlQdOWB
JYdfuTtS/plf0veTGhUdN/an2FusGZ2SiCZiuBWi0/QA4LQQYW1zm8UlL3xWpyHrScTmEqo+5zS9
cWpdjrkq3pFdvticS/51mpbIvConqo2r5xV+tBMN79zTVNIHvxlvgHvX+070yLl2bwxcG2utREHv
hgirDpJ1ebkh3JpKhzCb1/6uT5injzcO0V0fxx27cO3DsbDh3fALYHzSZbmrW7IYluySDu7UIbWu
Kmf1GbNdP8eoRtYMcw7BU2TM8UfY0SBZmKNjjVdaIJ4IQKke74KOI/RDjGfj6GIRhKUIT4Bb5XHL
1LBWV9kmnj1NMyna+ToacVwG9dAktmkc/TOcKLzNPPg334Blml3ywj/pgPmlDSY9B6NSJHM3Yhp5
8CV4SgzLql/xjqaJRbWXH5R7FnSvG/ofHerit1kl7Hf6Tjza3FAmUFJ51Sk9HNSWTA41zuCJ4lbq
ja1FqA7FjxOkkJFwCSxwnhDfEGVAHHas5poypsa6HYPqjxWGTvP5ei/5Aa8A1sNgSJB7OoMaM27J
0IRHRVX2Af3lR/T+Ig7yc5qCOQNo6r5AfSz6JKdIiJH3akh6AOOpdX2QLxtCqiAPkAGnBgAfURl+
SW2DSgsfU1YnjczIsa99InFmGq43qHPMetsHFdpMsrqxyBnsd9bnH6wSHgRcgK5N8OrRRPTvxO/6
N9MZkhT0G2MilGDY9OWJix+INHLrYgA9V4OYFHbkTZ17GllWUEvpdfPKelW49hsd/iKjl5DoASZN
ZgQIld4ZnvAY4Mg4DASlTQ1qK9PUwfhCGK+6rbP79fFNOZZp4gCiLsi6IP/c2j8lZ9qmjpk0mGoR
XkSIaYoLi9Cda4N3sq7OhUoIpVELZX6yjsFd3N0CQQQTzYAWw1yzQiImQAdjPmVe+Zqq2TDQSUYq
tGIR+saT5uYUmlD8V+UqCDlkubKGWA0YU4o/S3kqbFFmuBRshzQDKbwz6jgFiykHkELjhAnVKGgc
pHrlm3+5zLTkh1VDCPKfgk2romBsBNqTAVGlIzd6ewKCvAYnGDCEdtJkAMUlQJtgJVaFhKoVWIFS
dmx2VneswI9ybwp4KN2UCE6QJmcU5NFBiEkpdFN/LojY1YCDFKxWwIvtAbxaVRyq1ISMiIAQvU8U
EIKMjKw7Q6mIA5FvE2soRW9wkkpBCI0guK32U5XD6lJI2r2BraM14a1DG7w1v9P3pJksUBOO7K4v
oH8F7YlaER5XJl9hXQvQjqZNB6G3v0A+RSFC4skykbGR+iOKsuukbGx8lQOnFW5BN628QgUg2wsg
W9XUSuin6a0qEKR4R1rlQREhwyji8CLNMgVlW/va+CTFKUoTSEKBtbVjETpL0/8rmMQZa7xQZabL
ZKY1OLp0IeOJKTMkgp0LtHajMEHDQhdWUB2yVBQN/svkc91YQpeOIB+aDyUWQFvZRI+FGeOWMby4
Xc2vydX85TV8pUqVMCVro3UkM03TL0AAmXbRgLAKSNFq6arQTSBXlYlqWhlDQlusS2FHDKyE1yu0
FhlIXdmz3DUrAahLelMJVqsZZV1GOvaHtOSFfK6gAmroKG8kDUgpgP2kGIhocj3RQAuY+GE40Xyc
hjgCKk9DXaE2VJI4ClktKtSi+iLqxSxSMFwtZae4CgCRhDZpbMlFYSQMcpEwNTe1t+R4OMfoTIhL
CE7BAy2qYgAvcmxo+LrlmCq/cyanvqS1iX3uIWzmO9sdaH1onRhkq0DQHhmDTggiXarhoLoRgWqZ
7yCBTp4cnvLrcvRytpdQGUfsWFcErMyk97BOZ7PFmpinkNVak9xHkOblTcYNX/LPr8a1BiZhL0iX
KZmGh9tLMdF0Ym/MZF2S3SUhDo2gngKXAjMlSf7A/C0WyXTi8pP4Fc+wAVeY3CHfj/HJmrBotq4r
5VrZTtTpcKgWIAd8lZhxmqxKN8/BDg5ESwR+kXVLh2XzvXf6WOhbBX/Tod+m5zZb0Z+416xxfBVh
JfWjjgvaqrAs0Cjp1sBnru3BDupQh1Zt5tOALAjkL2nen80/V4I9LRmT/LagiPnWmfxEaTWdj7PQ
O8IUPOiamQ/KdCLeAbg0o2IZoEgD6j8EkaiQLRDgSbtb40530I4ShcB0DDRFoR+nwq1kuExdjoLX
YN5IJlNj4gWsOE7M1jMODST1nM3kJYHGDvBhRlenPXKARVNivBQyA7D7tvHgE/WE8jTdcODVA4NO
B6HTjFKMVIZlKL/n5VCUW+IazcYy8886QchRcUOsHPQEWEHNGMYra0MGC1zbVG9CK8luHgJiVRzi
vzg8ABxCj4TCBFbSXbLQtBH1sZtBRhE1o/sSuAbtTvkhAjtRXNy1sDgEz8GY4KLlpfCdrC+IvbVI
hPVQxpv9SmW3ljE9ZtlspvqKrcqD9Z4OLbqgoWliDXBBa2+YBkOVnxfGSZJKQXitRQWD0qQt8F+w
Sr2F4KRlDtYXFpDYUMnUgu25IMWVO1DMadKO9ywTlYsIn68yZAn+KtBXCzwbXTcFr2ts6V+odFFo
tGK53xFu1dQ8MtyJ8BJGjGplaNmHUF0wwfc68LdAJJww9nDBuhMJd2XgSfrcZgQpy911SG/X6BYX
X/o1mdLTgixu4x1kYGLoAh4BDE8uoXn4mbG/mA4GG3TL26a8rl/AYAFuwvd3CmO60VEuTSPMLt1o
uwQuvt0DXRP70G37Z7wCgtTQmuF1lIcU0cwffUIXmZxPsGG9qQGKJE25HysCQjAQEO9afspnlN/C
x+lgyn8JE+jUhKBpaHmzHGiBfTpbTgj3XgM+UWa6sh6t53fPoVVNNsPyrsl3YmXDVxsU9nH5672R
0TI35bVhXha4IvwenziHXECgBfgRUOZ0XzXBON8YgN/oG53C0uyzPBDUkMtxmmaIOu3b2wBTE/fd
gl9atvyuf761yrle4dF4hGvnxRKBAUB+FomRNYXNOuT9WDRYF6Cy4l1gzrj/bh2IrtGgGN4jmY3U
AMDlvHIHqfhN08ESLELnCQ+oUACzQwGn7EtUAgWTK9RHomkWXFBvQU4BBRQHuFSm9keg+B15edUn
HPmI5VK01OkgIxBiF5QD2BWsUDc7PtLJjm5HiIFBJNEkt52TiCVYKf7VQDhEQBag8rSpUyQFRS4g
BjdtVGKMY6E0gLFg0WKEe0EDrNxz49rY1S0A9jqwFqKEP1qaJ1r6EP1Evurv3PjkAC3idrlu7JAU
jaoBQACtnRhpoOoAFblJ/EvipUBWlevT3Q7lfBmmRg3bjTQa7bWQiRiMrOEEYRSYPMU/y5HtAQRK
wD2LW2rJfYp6ZKzY0ARhyi1uUtKJ4UVoUSbKnYNacFFIaZxkNtOm1/sNLhPjVAPGuMFYX3+TMUT7
BpiYCoCih8VigO+VBCcnIFFBqpNdZw4GGPyfZBYUCmV3KIlycdGYd9tH/9JKCGWaCh2JH020DslE
CpFcFbuW6GymAqUb6TmrkxR/iPfbAh4XQQTDhkrkvoABlKJpVEWhFWGAwZEsAqxvRAvwNFjd/6UT
BZAHUKf2hsB6YSGnUHGAKdPBfmAGbgjpXEII01nOaUuCf0i1dY9FjLlSdcIOzOnYEOgEFMBWHY8Y
xXU9FZgsIElP3b0WD9IRI1zYxwZgokb/B0+p1m0YeZ6+623fkzUVieuRBkATL6FOXAcMUIVh113q
KNWFH8o6O4x34YiEcE7lYxYYs/RoanISGpMA147yKMXUjpNqVP1cWl4ii1WHPqBFzc2wiLTuZApI
Q7AKe5KsMkBS64MRlfU1mGOUycFTOwxU68ehBYrK7FnzqTq7r+3DIDUrJZ21l3xicL7g+UJMsWRY
mGltoL6ajxGsR/3QSZRv5DwXO5YZfquxp5Zr2pZ86AdzdCKg9X/lCuaSsQA4zw4zj9WP4YnRx2m9
GIXO0pS55i8IB9KySkaRvv736/w2/GEGl4UyREYccndm4mkTlCRmx5Y47swgaCA0FJI1l8EBbCmU
fbxK+twJHnokqqTFN/xe64qsXFtQkAPIBiL039YkLP4k71EFMvgrGLdARy4oh2/4J4E3wp9CNHfT
ydcmxHBa1/kTCk7FEG6Q13yV26DkDSpVoB6GYSZ19GTFK25LRLbDIkTyebh9rG55GZgMKvtlHUr2
vUdr50OLXFKFBtAPazztEIu0vNg1N50HvZ5gsZ80bkdU9j3Ih4LlV0mr6kXaDnYYGGB0EPcq8lce
akrhqRQxUC87lgOLAcOfTZLAiupQf4riFojckCAISCp08oMr1uJieZmqbmCsHUkOjPQWFfaLofYQ
uLKnSFAkXqAOudkx/pucDPM9c9bXiL4/pM7WtSxFx58/mC1OQQgQnaUEy2ZqanFmCTS5pe+mZE6/
1u92GwR2tUd3SLnGkC8suCwdrRAJ4+GQFTEc/slDCQg51AJWyJ2U7ZIeUZ7MMM6OHAwEJ1+kcyDW
joksQIlLUcAIL80rsGowWhza/zBFy7snPRSUxtpp6usLwykAWDXBwGfvvgxo8uZUFwkrg+k05xYc
Tu6BDHnh9NKj1C9B9lfqV/p3em7ecWefHXBkfdW7bmjsLaVCd1BM1aTIYmANAvktuE8fNwS81AOu
jl17xxux+FE1p8HRQMoz0qSSBThxspvoZTrQOwTCSBUPoAcGTLo3vVtdWqoeEJfjXILwMOcuNM+A
/9AHVEC5LFeJoITmvkAYmXlVbRiXAThKHSs+JgaiWdMUGbOP7w9a3P+wz+T5ZmaUtA8wmZk9nwpK
C9OziunJxOqg4skU1DFwN+c+unrwOB4lH9m7lPvWrfHnh7RiD25fmdYanezPHYZWQg/sDxW+kE4j
Yw5aTvEIjZZ+UQ61S+kRuaHL8Y6cJCA26IgYXsmH1Cm52VD7FRHFAU4JoiuCOqATcu/yhZMAhajc
RMLyjxleCjioCkV0sQpZd86w9T+izms5cW6Jwk9EFUGkW0VAAkQ23FCAsUAkEQU8/fmW9E+d0njG
Y2OssHeH1atXsxLHYahypDpqKUmS5ujIWUOqA6hBCvRoMPobjS7278/dkUFXzwrUZSAt8RYl5CLp
uT6rU7CCcipSWjwGxQpWvqXZR10aUhArGJCD+ZyLrGi+6Ti7zE3k78XW1ZbVwxiuFxrU5I4Q+cHc
lOwsTeYFcvRZe6NSEQ90dE8qSmlneLW4bCE7wmbkrXTofDRhSSyWvDtaNR/BI13SOD1pcr1t3aFs
oohjyPa6awt4Myo02Y4dK8hY98fiPitQk7q+NoPSw8gzaJJAR416fIpOxtncQiaGFamKlIAdLg8u
S+ZaeGhZdOH/i+8UeRD3DQMHcmBv0os04dedrM5mQEF8SAv/eDg+OTwkPRztdyVhiDDo3omWTCjA
/RqzOPeyzPkNxYaAwGXy8AAsdK7hBDc85cAJSvwCoRw9AAAPaLnJ1RBk2UOihjDczIIEXmtvkjB3
ihfNuQM0YtT4TFvBaLP484yt30DsQF/d8M4KOHTwUDhHNoP+4ZdutzJG2rIKRtjMLgx3YEbOjZg7
drNIhdcp4JCY1p0NOvY8w/TUTa4ju41YPF057CAeOskrMQJmgzHAF6Yy0pbR2o20cXVn77SNcyug
qsqJClz4ZzIUk0DuDWUydORdO3k/vgilWvTQzdjM2ux5CrrdGLQ9Vh0ZWF2f4gm1oYThUJhOXtvU
g9kSSm51lbo5xI5WmxWsuFkLTn3d/6oCykAVwsOFOqtU69WJYQBkNfgsl6pinbNth1TzjWe2UcPt
sLyfPE7OQzOa84PYgBr9a2dC8x18QDH7lwE6zS3IrzsWm0q051HOIGBuJhr4MrpNv4lcJRp5ajXA
APHBz/iYqjqTR/hB5sRjeWR7/tPpQlep2tpBXUohRWiesSJdCWCpRqiKr4qvP13WHdnIUpVRmQYf
7r7CA7C49cnplzSRjT8LNu+C0Wdi2aZYAEYv6QZmX/D/DqbPumHLs34wIj+ANLtMl40Wapa3jBhq
GIN7a0AHKfU1s42WxxQhJUqz1GIvDKskFRC/YjjGJGR/VFFFSxe9MifozefI1Q+9YBNsPBqLrJBB
dp35nH5e7CBVWB6g9oHyul1/TzoWDTQBVF0eV+/cJyhdaASpwB81a+X2MXfUdCVyIWcsip6mDqki
qEAtvRMZASS20QbU5R56Tdy76iJ6H3keYV80TiqUu5vruro9/ZI5W90Qyo/ZhGKfZuUNGDhs3rfH
/uzNiWMV3OsZ/38NixoNXdJO5vwdKGsEurU10Arq95A+E+IbqB7Zob6QsdJUmlc0w4QtgBohfR5U
diDVllzKiFIeo70rk686Zsg7Hb4GVp6nS6KpnlnsUk5+fTESQhemcTRq3+uvleSQ62IAF10lp2i4
gGshHPOz6DasH1pOSi6TmrVkfsG66mZXDqvPatLBzwK2gMpgd1kyJD1yKpltYSHpVrPSCEQHS0sk
AVlDHYm9IMDL4hdCQ1Yc+ynboUNEs2j+9YLZiwL8x50hfW8GQQ8xiQ5c/l7PIT4XalkgQywwuxbF
3T70oAoGIGMIEXnzJxkhdJlOktGLI3HrflyCSNP04cYNPoweKzvP4bN3HV6Hj/GTttRHePjwLJJ5
gkyZhPCqSNPHofQZ43HNY1QzlaEvNUjB7NJXZFRpJpUgwTzFBqgeY/VUlcxSM5aHwDnZQ31IP0bW
7GTVhyDJ5LpYc+xRzG0j+vrC59Eepg2LmKuETnHFvwzUPhshkRDZJapPhpUSsd/tZ4/2l6F+eYLK
FTiayF3geXw5LwUgioEdU3lPWb5qAMyIA0Q/ZuWK2lAdZyDcPzwNMHm5cf6AkvbXeHs4SkBtfIse
EgW5yjJpVyy3M0U+hPc46ZeZOOppzGJoLo9Rp7hmBAcDNkPPEy5xyGo9uGdWl/yr9PWkY8Qi45mL
jEFco9YSHjbzbvFLtHKss6ye0oaiNIxZV0FWxW4WSFS+lIdGjSkPjQbo9/jFoYykCNtHBk6lTnXp
5gUEpFj/62QlDe38tUZcWJIpP+3AE1MUwHVnZNNUGdMq5S5DLlHBQP/TApVm6A/rNmtvElWFRS9i
NAGGgsODo7bcvz82it9FySFXVmJF48r0fW22dVVEdIyoiDL6+AM9GPxwqy+g23k2/CO5ir8rBEo1
p5HHZtNTLeYU+XoxgOZPDpoT7CjxKZBO4Hb+c9xD4gIMoxSEtiwr3TdpCecwq7jDWiYCXFWPUczR
Z2MSldCdq7pclgFI45Jnn21Fechwi2NX32aChIAKBOW2QRgVBgGBRKDFrYRf56L4jSMLlmSRT5Y3
BBqdPAhKFJjQh26yIqTiEWC/dX5CG1QauIBR6Wy0ntosnW0QzvECwgbGRBfbGQOtzlyNlpgCP735
cJaYirX0Htn91g/PUluSGyykwJPDkP4m6gGpPSMB0M7j3WUrwtDhAhJz0hHoHm6J2vJcULcOIuej
w2RFfpK3HAtQU2kr78KSXgjbj3bJNyPb1JWlODXDFgh4jG3/ZwScyGhUn4elJhUJI9aZ/JXVbfGR
XSyp/0N+yrPUyvoB/+SFunvaHL6vOvifzxPIrkuxJMAVSYLkOchexWGA2cHq5M3Wqp0KBdEyw22v
iTr5RA9EYo+SfSRGkIdSepqBH8RCOZk5uzNBSNtw0OtNIkZxcuNJLa4Wv5O7opDIg7wA8RTny60j
v+LZQFEKh4igvCkkiAq10d4H0SKinM2Ybf22UEyjT69k9QIeGkhK4iA+StCqdHms9uH80rQvdGfB
qlh6Z/i9d0t1oyoi/XuJaVxRY+W9vbaacrgqbSOal6iWeIqyx8N2KFmW8IDpVDQKFpzF6Yoh1e1c
xqzn7YT5qs9LyrtQyp1KMLLlShU/Io7S+te7sH1Y2nNOPNwW4c2K57Ujj24wNaIh0VZlD2ck+b+9
N0Ph9hZzTy3DTsM6bGCCEUUk/LPZoBCTx56Kaol/2RhVonrwJv2aob6nV5L/eOFs3itZ849dtBGe
gtLKjuoycZQ2iz6EVGaVGublbUGvP/b1jYrP0apAEIYQCIC0r1vElPmf8tbYlie7H2OioxpEgP4A
Quz9PSHkp5sf8aZStK8dclA6UVuHOve92K0G1WBXtQ7KWvkoU4pA6T7TqFEAJUtSbRGl4BEPLTVw
7f1LAvdU3vKBjMMjNCbxJl2UxudfBTDqNHirfUY7XPjOWqchNExBzNF+diWCw7Tr/xCFs80EJIio
WgsHB3wBw5X7NSpEbYlDQgv7VaDE5DccroSRyVRbeox6X0VFQFNIsxPJw2Wgw4OV9CEiZww9whNN
2syyUFpkWX2c6OVIh8ak0GzRu8bIl2ljWqRyNl3W+N8ZVwliDUEd+KuyNK8Vr3S36y/zCZvyERKu
DxUa6DyyVl6kSfI04c2QsQpf0znq+4ovaBdnUGv7hFPJ/qQ9cNoXb66w/TkUO5cZM3BvUdTIj8jf
t16APcvOayydjxdNYNBrjVVtZaz45Dh/NuGq2ve7GnapMIEickH0QxvT3TxdfVa7OaUnGOcQd/mb
18GuhVrLHz5hvsAuMQESG4mvt0BBgym3zGVl0ttv2uAWw+AFarr6yz3NLO09Ov87z4Ao1rQe4es4
WVY6z7dNExQUrueUGs9xnIjPFxMmSU2b6Vacf+S/2l9pdtx7DD64M+pVX+WORsS06mUSQVVE9O/4
jkYmn1ZprQBGBMG8jXO5Xt0FwV5LRo6AKSJafaP2lb2C5hQrAdMIzrS+Ze2wipSvQ3F4otZnWnUh
ugucfAViSCZt8eWQ3n8EVKoYakXrB6Ts6WmoeprgzBe90uVM7Vj0odxlql9G2Z6kbSA9t5I5r5F6
/2eK3NgPdFqKJdw54q08CNcJkmIRiVDJHGecoKzQkOeQxuIwKyAr0KUU97v3izUWNXfhL52dBze2
D71QpTE66s3fZivelMan6ZURdX98uYgLmX6RlWLFX6wqOjJEcVDnGD+dgG/kSXbOAtD+kjIAHPHM
MB6ByhNg7397qui4sEF107hNKyazzdF65nY9e88eS7wUlJ0i9drIFMpMbz7TUpz8aeo56CmxhnS7
xGDTm+S3l/SDyEvMqQY0M7FZRL3VoQgrplNGFV2mmKg0ezAZYlL0pt/RbvLuX5z98MV0EKYLIrtA
aNVO/Xev7O9Zxwcf+wLJZHKZl2cxk1OQNe7uNpfhcdsMKW+u3uPmhlEfHXTEQ5WXCj2khWcJb3DZ
vsIaMvXWnjIIGu2tM+bXug5Qiwge6zvn4N/W8ajBFLMmMBqw7GGIDjfzHY/9Yvfhk2N8YNOfBmV3
iT5F6u02pU6Bme2jC91gEW0RaZtpL/7Xe24pLdmnMA2W8+akMIHhcevFzEV6hkU4gHmBTP5K6JPK
a/GsBIH54t7i/jOi7RWA9khHL+PnJtWZPEXVr1J8yqNe5RQ5oKoSluR+49TEfHnGhMYHpzhJSDtI
bNznEIsUMFYKq5gH/noEuv1+rfv06/16oDHOBuXVWqcQoivDLGenwWAK8i37s76FuIQ+Y/j6T5RM
qUMOKv2392nX2xiL7wRm5Dg1HwyBfo2KrWvr5VZblwHJlr+fl6zd5tk+MGXnOdiNPsFzdLB2P5XZ
w1mu3+vz6PEHHDHCCA+/XhMKe2l29ovQqZbuaZuJv8zkEZXO/+fNyRqEQKm6qWBBOevJuXTq/hpv
okMBk0KvPIUn3/zxy8PKyGDnXhzkNbz9kGmEDiuJcvbV39GA4jMmBykP7GfNuXdQUkq6DYcnzfgI
t9GPEBA5jT5ujE5bMqIP49mu+U0vHS9DXpEOv/6utWTUh3sCKLJxLEXG7z7bRw2f+nbPDCSZ43cY
f7KodL4zpo8Hu1ljXGam1cmrOmdqpTGrqekytJAJ7jrkbBkRQgOLMXmPVdVHhD+giOI9/77YGYX7
AsNA1RcXKgKJliWdHXumkBZXy7/Gn2ZF7/FtgET8Mzamb2pGxlQ5UZUx39O8YPDBI+Re4TinR/s4
P6K+m5fiMawsHTWP5LyFJb2NZdQt+Gn1kNRqNIBdcUDMo0Co6RZWH048f0G/m8ZzY1pk970RBm6q
IaZ/6yf9SktVJcnJxv3daBkWeo3wCP88RxwUPstR1gbKz8rQ8GreFX6jKF1LR6MWs38d0QlrfFTh
RkZ/Bf/eQYQqEAuXHr0NMxDhxEvwkasE3FoySYxOj/bu99ZWgxMtydmMhHcghxQzzu2L4uJY7O77
VCXNPBUuuKS+fx2oY38khaqTUaEiJ4Q0VoTFmJWnyI3WJMQLqsKK6Kf+QKVM9an//f7i/0xbMqPS
XqE5h0OcBT7MR68S7o/Ma4TJ3jMGBfe0PvWauP9tcUtgNvlSa4oIDjPi8n9VwRsNlTrUw7NWdHDw
Fe7khwh+aunIEYeSi35XdXRfVWgJoICzl9U8Obf2iV5p3B7DyAR9KtYX6qngWfWY+Oc5aLqKE95t
8bIi/xzK88kDvkW6x7PKjS09RW9i3eYFrRxC+JDMZAXhPiYcaanfmPr20hk8zdhrOM+/1+YMj+iv
TjXzy6S2Xf/deTM0/D00YupYxATdBJ58c9QcfjDLNAkODv5tVFw1wmiB8SUyOG2jwam7DNEOm58Z
YF3Hmr2olVbwXukcUsC1e25rTLFBv6/00gTrowQFcswmEc8rg8SEMgDlcSZqBpGmjJ4lMWiWVGkx
wg2axhQfcpsjhF5I+BuRhHgkZwrDQMm0wDr0TXkU6wLBZoFGf4Wi4hiQZ4Bby0JTNMtiW+7nNwBj
1Nj2HSRY/SQBtCrBwmEVyaiJVWM29KH7Lieqym4d+BfSBqG1XpVNuYcazokyy6dDk6tU0K6deP5k
GGPNfbws6ryUbYf8Jvg+nA4PMsmExq+Ub9kGYe3uXhGO+Dv4l1L7W7bx5ufxDsY0TVnIfVDgq5CF
pygzM3AGFP/ESDxhBHdioOODGUKGc2n80KdRYuZzm0C1xPpmfEzNqtQ3u5d3flkxG7RsX1F+shga
nCR9WuDLRSSDKj/HX35ydzza5Y4izvekTocoqwyVgVfAuadT2k/oxoAZ5BYYZpi02aCPgOmVS1og
apkNhLvKH63GW/swrP19ybhfbGh1lDAgiGHpmqtScf+VnZFu/WNTaA6J+j1kDySRom/nkYlszYMO
Xy1hsnLWiBJv9GEWaafZLs2XGUqtrUK+RoQqmId0xVz3qWgs3kuGLC07wtkY/LX4br40ngB9rv/R
JURYrKHQjCWhsu3HQZV990ujl0i4ZLB7vg8QB4XtCS0th5YEiB4wNjk/9QMpGNJj02Sxrdc6DTm9
LLXfA/Yok5L+3QMbhyYgN0SwBDw+turLFltLnynxkjxd7hvlI+UpC8w/3dPlex4fJkzLhf6a9zRM
wZam0PRhLWILpfTGyGE/QYn9wHRto9voMFFzcPlrhvXf7+g7esyff3HAzLyPd1+VYKAp3Kv/fDD7
ikEM3EhEchX17t1HZ8dw8cSt9uv+vl1sz+aAtc6lTXu8PfeCLaJMD79KLpzX1MFeZlVPpTiqVjcn
dWcB+xPxtFBAAqIKJiKwvVVkrSgLzB+OkB66Ifg7V1czzA0CU1nhJ2kVLOHB+nFBTdreKtoDH+l5
923ubbsNeAGawSCxnlivNz+aJLOoG3Xzgrn4sCKBIDEWlPv6X5PR6WJc61AhLONkuvSozkotwhnc
Hq5vfa/a8alqoip2hwlN6xfz0u3qq3P9dK+AsjaaJ9j0HdiHgP9bqAqscrfc2KuGw9ez2oQe4i7U
OgEpUpPGLitWgM8C/QCw56tDSxPMFu0BJggdqWgEt24D5g69Wk8IUyygq4nAwB7BV0I8SpWbKukj
mssC2IX/FbgjgrEQGeJgfKC/iYB5qPDlkRe2gSOrY7MCtQrVK1CznoN08cUw6ABpsRgIAJryrysi
1/JJUD5Ta5T24O5XqzPfc1ro7/ltghdn1xE/YRzuPB7VR7QeQDL5/XpoIIIUFMXTyWNAbQjseJFt
qdw/K1KtKVRRgMF0ima8m+/mag6QJJI0IlNYjxpWI9QzRcPD6FSyAR9Gp2y+HThJ9DOg/BEIduB1
Qdmj7OM/8SxviDLwx1rspf6YKSDrBbhf3rqoG07fANOB24eVNrOIKz82tQ3n3qoj9Fi1Up8siM4R
1NbRZfj4S6dGCvtxYosBAmhMEysUO5E9iSgrRUPaNaHJlIGRSMHBSIV7p6hLQ5yhFwUikdNE1HeB
go2DldKZQb0DFhQeCFHQTeCk7ZiC23Bu0P4ZqUJ9AmESmmiImIj5dfdomOG0BVyWXEBLi8HC7hvF
JygZ5rjQ/bipfbVLHi2HDCP9gtC8OijlWVsabKDy6HfiplCceGB6Wb4o1mLjQeiRT+GpoathzkkS
cIwFp2SVrBd/x9ZEm1L3MerMnvbb6iXW0r+AIfPTnSfk95g9aDUYN7KjwPxCb2j2sL5suitl+RdD
LD4IEjXAyxMvcu/guwe7lhOIIf4X+cDie1I0bmANkEoDlEwcMEGuahN1jXa117Cb3FSRP1TYzqUl
tXuZ4QyxRoZ1oTnaJcpQ/SsNMC+byATsed+jTWek9u0q5bovXEx02F5Q5uH44bYUUcT2vMYy1bsw
VBFCA5ChVeUztdu7L3qOZgm3pckFISLDK+9kflIipm3OJuzcoOtkbrTmBZlLBHeu2PKAOPPkwFWj
OgQqSj/AK6swcFvs3htT1MDuUx2GetIgIgS64QXEBJios5lyx5RmUv+S1ppaBy7c9zf9BU/0W+Bi
EsA0OoYVNMzZllKxPWtwWSk/pHAKUJVqu9S/aElADcwMJ+HVriF1M/+rcC5fjomaYZGO44InjBn7
Q+9sJp4eJhiGAjxN9euK9p3f9oN3W6thWS3079ZrjQFlDDZVEOhOMQO1DwuZUnjsh0GpJUSwNBOZ
U0mwSIEEWpAL6drNnhmQ5Og8EstOoRcoyKw8QRyRAeZpV3EuVBvViu6W2uANp3pmMOBz+AF5SqmT
3UIZq2qATpKNXxU/R7YDzzpFIfWNQqzKoAKOkvED0ekvafIrc6wazKb/yToLtnuPBTZBvx8U0LVo
wgfbO6/1CYIDQvZd2Lrda5nxtKLmMzzFkUA+h51QHD3bVBWgmzBDbC16lKxeSbAvAfqpJf2m9ZoL
qWYEgBISB+nk6X24uj2kR8563VcUumDBconQkDjuA8xiJ/WuHWGhKuXop8HS+UzZBOvOyXMLNC9d
beSCycR1eHi9NYqKkMnIAdqEPR158dzky4AKPNbPnvIS3ho6D4aBAau6UdQq17LGujElew127zY3
0sGN283+V7/BNryEpaoOLIZGwkki8UOs5kggxo/4VwaRvpk3bK/VkaJ9BHSPodjeRSkA4sd1qbKB
7Y9tOTz9VmX+gn7/OwfulNS0FPlzMqp/jLM2iT7GkZDdV5WEG8fY4XEfLIuOB6I/EmvOuQI0AuNB
UBWD2xF/IYyiG7JI9m0wtwL8hOKp8FwSYpULSCkYNMRb7BGXlsRcGffEtFT2zYvEAYSaB0321foi
BSE68JWfZsY5r/niYHFEtFswD5BgTfcB1Rze74fr4wwwsQbBqTr+j+rnE9wIU0t3jLF9mG0YCDoj
Srm4Oswp94+bQuzA59ojjA/lVu3svlIRbZ4dp1tQSaJgrcl2+GrN+vkK0w5OFtVIWbwDNepQd31n
cx/vuZrTYq3ikbh4uEX8ng46vYh7laFoKtyDmeKHofgQ3Fj+rBVhijbRRDhShGPkv5iwoLIZt+pX
0wzVFZkPIxMvneSF1+r1usHy01qMD1JS7UUoY/ww4Q9dE4ojNL0wx1ZJEqRJIC4zQnP8oPKtz0rO
n5YLnA9PVb+dbcrf3LSNBA4U23C1XLpyZ9FgSiQNzxU4LTo5zI3QRC5V8eQc5ehUv3iSW6i8zzQ8
gBAQXWk80LZAA/Z+eKKdVtMU9XW1fQtzQBaW3gl9Px4zAftF3y3DsPl2BF66/LvQbk8CpGxoqAGM
egPKg39SkM5/p6oGedhUBFrOFTxVRSg7C4V64jHtqEgJIUN7gPy0gGoBhSf+JjTlUD2JbYNefVs6
+80eMzgwuer82vWXIXLJfbFjrt27gRLVF/Et2BIk6dmgk9O2AMDNi6IBQkyZYc6AnOeWfSq4LuMh
VFsUmk4dw2DpXN+Ypkrrsz33C0UIzs/ubSR50wtMhRtEyfzog/r5EZvOi3/SxXHDKGiVXrLagOjL
+XVW4LAQFIt2qnVa5c7q0K0To+I5PLSkK/JuUzpQPUB0qWaGpEnTAmkTVioCISptoH7EfWZQNR7j
t3bOulu1hBVuizMmroZWomIxPV6xOECS4A6gdEBKp4eu8Z1EamiFfF/01UjC9zBMp4chjdoVhEbO
zGjX+Cv1buuJR0y3Rg8Krd+UeGCopaElm7TVSnMLEj7qm1OmB3JZMWf3mzW+V34eZfP6x+A8JJaG
rxaOE7BpzE7MGXCqHO7cx2znvmbw5fCWkjJ6bnOv8vWPpEU+4T3yRuBtdxRoxBuTAwWKrKwPi0uE
LAWlRLj1UvWlftfKHlODp1VrOKfBaaCv6YCojofC/bqfK7WC0yChXerW/3TPxIxUDm93j8amyDJI
uNhHwGT9swtldmeWI+vRx/9QY6tTnRhQTwTRnH127RgpFvO4YYayRoelQ+qFZD/GBObGjS/db5a+
+h1HtC+zItJeNbgPBTbKSklJXhYGSJNKFDUXiOhwY8aqqkkNHkIOfHSpxnPkm0yOOysvUbIT1BJh
e7SC4jmwC7s+B7Mk9ofskkshnvK7zHx3oX4PFFPHMgFrSrSqcCPJsTdxYrJTslSUpNXAB0TO3NSh
goAI/Pvt1vsf4D7Yuw38CPRF8R4ZNpDD0kgriwGQOQoShrpU9C5MN6IKUvMY2mCuiuZUX6c1w9qs
RZN/On4nMUdT8OzOr4oo2V0gOVDJWok8FldEAkYUeAEGwfbXoqzw+hR3dGcEDWorBgApmmT8BBAY
rgSwTh3ksLmQ+lYOpdbl1InMqS3+C44jXEtBZE0SJtHUCi9YKAMTaIF5v5ozbAaBgXhEwhzk1P8Q
cmKNfwXD4iGxdZglOB5oSxK7bmX+K7aen1wLuTaYHJ6arheG01C0JKx9usSI5mzH7ZVfU2LD8AQF
mSnf2eMy1Q+Pt+9RrmOvggt83Idz5FQIl0gGVqsbYwpLGSB3tzxC3fadcTgVV+KfOEQu52DNKN3T
40dEPF9RgsEhlqyl+SHNoeffbHsFL3UL3qW9J/tK/Cpxb9EtEPtWWimJ/sf92LfVbvh2euAQrI2t
OBB7y9uAVPQmkxGxeg/ZRTYVBw27DdI3g0E14j/1ZmzqbXhrleeIoXswGle9FeNwJj3GjUnmJS8H
aV7KMoi6x3UzY+5L0LY5pGilXkkazjptDZfVKiyLksxSHcLgnSFWOmd62WrS6YxGrZspgV7xexHm
Cms2dzzrK+JfgnqifaJ0PvkOoCeI2LDlBGDCrCaJ6YgpzOv2Xk7SR3QNeSEmkjDv231hluxLN2tz
o9dLfcve7GXNZtQuHfKtfcBnH5d3F/Pa2+bKs4IPSOiJimXMquu8MiliXJoh3MSYWaSqslYB36ts
HpoiyMK7nZSHagC82SgHTY/npltuZqpbdO9w2bX6wX69Irv4+x0mrVLvGZNtfMj5MZ7EYBwXUKic
PUcFyzssFHqr9gmczvR1AmGUukQ7gIAgbkNO4GeQOdx+4CosJZXBU0ctAZ8uLTAwanWI1lecvArU
4rBrok5ciLgl5gp2m5mcbyDzI9+k5oBGxKXKSWWJAoFgXlIWdqKq3gMmooBhlYNSqrErg//IRQlt
PrvqDMr9pGD/CsI9CmsUyogMqvwHuGLByUJmUItQBIkAf8pn+tChrzRf3gFrgDo9IZ3qNSrNU/ov
rl6PVnF1GRanJWCW4b1XeTFV5BvckPP7oI94YYgWc6eZaqr+omsvOtvIee3L3fIZ6QVxIgkOSYyj
1nNF06lsNZgMUzvERFT0IveNGOoQFi2tSXc+rr1aB70eCTW+6VciILr2OBV9riTrgaiN0CJa1oZ9
vCcnKkeeadWhjckrjuEdxg3hF7KalJj10QTUocxO45N4sIpNZfY1wjqXaHwFaOtILEe+XrPbKjyN
BClKDg3QVgCn0LKwIbR8BeWTvYPky+8y/kQx0MxrnR9vw3FjQ/Xy0v4SEISc4cTwDxl6nYi8BEJc
ZK0rxBrB2qk6NTeQQX5Q2aEliktH6Wi3l+zYvti6F1vNR+c4poO2+u09mh4jMa/F1q6wSppejXyg
3IneNuoul7ubXvxGybsVOsnbv739wt053ttov1xqDfMC4I7G4bX7fnQeR/dK9rXsHym7PDpp3GZ+
/YX5nWdv12j/XFO7WDXfR6sS2c2HBHcveI7fa+KciefsWxfk0G24p1FhTu/rIoIx9TbLICwEhgDV
RVRabwXzEFufm3XEy3ysZd1CWgg1ziecGcz+16wcRL0pIVdH51sRVMingE92d7IbH53r8mPdKtaO
NnNEX6ma9quFdoRZpYH+PioHgBduiQIbeIqTdNPZfnSe/BXC67o5royTn/KgFF79Rq8UpnDix9fZ
0Wv0IurPYfW3+svXajfryfxeJAL4E5nIkZTmzfDo3bZ7qrnEtXu3EZkn5gmR/BHun61KIkG24qJB
SLOpjE5/zdFxDPqN8tFfCeWndHXtMZyUEO2zMv4OwyYGYnxoRYSDRYoBdNSiBkvpLCyvKDDfxku4
VBREkVpIrCoROh1Co7f/efYrl9bLaO8/XlzrRBf3CTpEB84RjR+rdrDuZedIMokwEoMoUrPxG5Xd
ZO8eXk6dbBGhKxK2B9UZOocsI0h/i8C3S/PcsF6oG5Ts5tUtk48W/doeqUcUFe1XTAGgMKw8w9On
U7xO0k8njoJG2j6eu9VDf3celM7dY9mqVtvGNaghDQrOtQuM86yCIz+1dsv2veYur+Ht4SCRV7nZ
dHgfVlBQfhKIi39P9KR+jE5UCIpEGBe/2q7G5s45duj8dgqdi3t16+2E/O8yfCEAfGFc271V61Lh
YQMfegQZdrPz8JrjY3CBkfAIGoMdWwpdeJImY/BAY+aEgXhiUpp+0r9Prt0rEsoaVX7hNXqHi1Np
U9trk3bTSqkK9okiBAgK0Z4IO7FzcK+z2CsPvggJATsQWu59hg04MVOQ96Ml4w1oAsaM0B41LRJf
PNxLq9jR0JqiWvTjcXUDUIDiVCv26iOaAdj+aN+M3uGufQXnjbs3nrkNLfxlNkeVfrlb8I3eYb3r
Xmbf+XVWnVfmhRZEg/E3jANSfOfZvcPv2BHdpC4xTngiP6lJmNvqv0el1mtWPaGIaZaGFyjFv6ef
5GNWgeaO5vtjGqABOIES2tpmEfSHvTz4gPBdbINprc8IsW90tl5hkXQQ0hzF+L19YaYKLOm7izA3
Cemh86Xef+9U9kiR2Qw9Dz51q/TQprngN91reAoLc6qj0eplx7Fdh9xy/Y1+d5BrGtZx+BqWu5jD
8WeVhNfVq3+bRYPDq3ssWXAXkz7eLJP+RXysvqTQy25/b6Kp0f3Ov9t01Bw9xo3eOzYbrfeqgG4B
cy+sQqfaT1fNds2ttBl7ySyM4yCxUZKDw9FJutEKEdiDD8XqX00sQzs6y/kNMglCdI87m7HKb9sH
jeIgbmI/u4dz71saPePB7uUkFWToBnE9OBOv0yxf8A9UXzqf1r4PNM8oVIwhWgNLCzxIZXwV8jV6
MJ96JL0cvj7WOE5FJCDFqGRU+pmiGHg6Q/VE6dYcxaz/SuSAxPsb/Q0yb0CUrOBcEiP5gJZrS4x7
vadGP+8YNKfS+dG6rplN7iPgivBAjLzsjtyAUbjQppkPab29m/WdnNyTK+GAg5t4TG1hjjdbjkmH
vkRI9MIdrJcisKyAY+SFAYMh+SkOjc2TW3yY6ezwNGuz+rYGOBxZH/LHg1mgZDHDSgI7T5Guq7Pa
KWf81raYrkpAhrpMLKkPJ/aj3mmU3XLVLjdsQAyKkZhr6gUf58EgFSqHwDnQbmgsIpOnweCvjuIR
FAkoMZMvZvY3vliJgY6o9YBUDgP2YN7QfH1b5YJ1pK78S7jeboLqP20CMKwp83eK2/o6isx303tU
rFKtFZM5/95Syyg5Kbx0OmHof509+w1g35LVrFqNBfs1RRSibMJhhGVZW91X1MVOgGkg3G+zRDYC
JQJMrWCeMLyzEvrSjDP7dKBh3ftn5FTu5rO/B6KumIVRjKY0dMWLXT0HOCpWLdnmp1OZX9a7zq17
bJUM80igviCUoRr/RWdi9WEmHsoRVQQsLv39T5GEY3LZmfVVgWiZ+p9hNtbF2Ts1DSza+7exjcfX
T+ZgU/NNVsSIP7jjCXGbvWza3NMXkMDscDZvg6+he3bRpZvY4VcBe+Dc6TKKnUbRei4tPN2myTtT
h8mGl17h74zA26n6XSjxrZeDWGp8xrQ5uy/SK/qM+495LZrXq8OT2A3ufuVoPXhnJBcixKitN4kD
pVT6lHl6JXNJ1x3oHLAurUxEtKxACZUAWaRv64JabcWq8MyHDR4f9/NmPe72HRgUDVYqWr0iTmJW
vLewZc1udbCfpOE9SHq3ToFiEHyP2bH/HR/nqFjCeJxWWrf+F2MUnNr7thEevOukUCJXOqDIknaT
Pty+H8Zs9k6T06SM4nDBO7ULkwZ3y64MXuR8v4XhfgII5jxe7n7wWjcXSe/QTiBQE2WC5/3c+hC6
wJRan3D5c1pSEbwH+wAd56JVovV2TA62a7AiGEV8iqwCe4gaKRLXELPGrMtzUOg3eNoSSyTWnRrk
lADSi/vbuv1GJLuMlJ28aAYuWfeSlRbNL0MbvKRz7Ly7ewTbK+2b6z9culWCN8bxBHQwQgoYwiXE
5enBS5w7XUIdY1PsL8fP2DZSFM5NQDC8MKn5Yj87zC7Q+mwXYdBhujKmD4oDXGnRHMOwDgHnA4gh
kEBohINcMym2S4Pi/HbsGvf+a/ZkN0LcMFN0qJBkD0rtEoDHmPW77ApORbX/OYsXx+3+TzLtBN4X
5DiuW7SIIfQ2pmeiSDAHsAfCwBdDDSti1hiRyd48dgmtTuhdLgjEiK7icXnA95Oq9QZ4vkEBeQf7
AcLvbPKzVT+xZWAXJuFp8ZUi/mVSZ0gg795Y0QPJhh08PiZzUvZL84QKzs66QeBABbAEe9Hds/S8
08E+J63npAh9vOLXr05cceo1r1gdEM6cx7edF9VcxG+40rJHOBN8U+vYPV8xi+zwZutMiB+Pz0R8
OGW/0nu6Cd3p0PapUqDcRbM8E9g8w078eIaDLmxZyOFx9o3Mau87/PzCdWjB8VtXWE4+SfMytdh3
Sf/VX3ZAENtlqL8JzqJdGFGjbV+7pxY0ROASNHMKTu3mwkmJhktS3jfP/2MTX0fsqu5jfOmlHaOL
CDODUo4Mki3MSv5rtvw15hDKamEZSJ0luY6usBK9wvY1g071Zv28f7HUDzgQKEWuHnv4w0X8E1LE
YOsjWbXe9W7FnYoTO1H/2I29i4/Ipl0dEwPRG3VsUxRpM/0rvEwY4wLU9O2f/LjbbO86585xEI0K
7aePR+tAQrPiSYxYZ+rvum93N2Y4/LhiXlox1Nq0V/fPI7Y/okJ0/DCattxrEgikvtF69JLBFx7v
FZtacAncy71vH5pKUHAhn/duUPz7x0kFumYZir14BEr4yh6+s4NPdAx3ctvevJ1/bDXbMFj9E87Y
gzvdPvUKG4PL/TuHhIWjagAyXA3YCdTk6KuFffhwq/Z3zhU4iXfulog+GJkMtHzpVAJhxJSFKAeJ
v4BzopT24jcTd/LsSLp7PMHOZYL69yyB4ALYig77Pqh0mBXRLnTi1g0yaaG3p3nvSu2TMRLwSpwT
L0iDxyAZvHrX8MueWzF94ug3wmbv60feNXitljvbAMTe7HF1g28HjnFYRdyIBTW/TvbbwwE0/+XX
wqhbgl98amIel+4yqPMG6KOzdUoPHBtTRh7hO7ijwWd4yCLan9aui+rkoLxAb3pwc4lXfw7ArYyu
oZKsmLqJ8aXRuE8LZD/qLNs1JA+r/qN/8JNfGADTUgDXM3jZlXF5YQw07jJuN5y01RhWoG7XPDFK
KZqznFcHxEg+3W8LCjVd9pXBcVrympMzajjr+rCKTcY9FIbvGUTRwZ6HsfvVvDES7OrmTQtEnbbo
lE4XGqa7xrywqjo4i2FtDiWXHmtEUiDMAlh8x2+4Ey08L/AEFLQXXd9lJGdRSS39pH9XvO0UbxZh
yZ7mclUJG71lDy//9Avjczd+W+S0iJTyyJtc5hWwpuKeA6PbHFfH/yPqvLYUV5ol/ESshUfcyoNw
wsMNCzXee/f054vS7POPunvaYCRVVVaaiEjUaGtwLiJooNRggK372S4BTfMQX/2iX3DyjXwoPTra
I0cfGCnvLoK0PvFivdjKhpZfYiJU6ywsaoqF9jVChaS+iQ/NY3RqzJpWa9uu7OzXBARJJ9s8Trmy
7+AY50YFWmjxDd3kmlR56qcQyGRNEHULUCdbywDaKnUGlMQQsAjXzdsIUhUcfVIuJ4BJ1gI9D+Th
Sd53AAsDvoApDiYB+CvNC/DX8A4H74T3BnQ/LMdbihLZoQVrCGrKOdaQM1mnql9ySuptp128eR3g
P9wSNutxJa7EVjsDlLPY28LuKjE/Z34p+AH3+KDZfYhwLsMtRhNia5v5D4/hSKOlDHJfeJM0vAvV
rb2IDHLlj8yBl4MeV4wtuBVAg/0TdDeqmn7Zu7IxMoRWfBzSdg9Qeqm9q21qX4NFEed2T0WHuj15
NagDJBmxzjuErwgISaLSgHpQrmXgrlIOK7sl7wewpQj8w+Ir9D6ndPYs8ByETPBR8TGoo0zP8ApI
c5HQWluumoy8JMF7XwHowsc6Jo+3U/YONDA7YJ++4Z2MXS7EHIF0s+KrR4/45rueCUu9TO86hL9C
95pf9O2ckiNI10u/3LzT5IIq3969L/GVKLQVWhAMvGoLP+q6vPVYgPQqru6c+9PFhO8mh0l+vhtf
elQW1/ZzypdCyEWdKLiNdkm2U2486tneafVtW/1s50G7hKDQkr9Uiau0naBlRU9+E9HZLzlY9GhD
kM3Ow+cETRBWwUTf5zBicBW/8QGZVIIU5McxPBR7229KChfnCOpkV7tlOOt6nooigljYW/fxdQHM
38MrlCgSAzv38QQ3SrCAN1WqIKfTt1AxYnsiVYrhDXatt7smgYYbwR2d3E/OkToVrPsnXaZQ4TNJ
D7YzTlLEsBwJp1qO2z4BPIO7c3NKzRPazf0bQpqM1vTSO4GFf3Xe81lc6RVuYWFMzKjK457iEe3m
acGDc0wdnRCM0yjY1/EDU9s9zKvOm62J3RmPbOe+ct4Whxx3NQslpZb7uSWWIHHRw74SefVoW6YK
X8T6eLR3BRy0a/MxulBqHpVGFMIqI8qebZ5QiUhQTJ/TfZdWtL23aRYMGDVYjyqTb7xuUTIC38x7
/UaUWlnnvE9+8h1zB3PQA861J1QLy8/UaTPqnqGkeafWplVu/+o58NK42PjOW7JUIFqmcsBa7w5P
/dUfdAS4ta1aISi3Z41X/RIx3xp5/+tvm9AnWu/mmn5KM/8VnYNSdAHLtK1dadS+HZyYEEgl0M+G
1mjQCyJ1/wMmVCOOcYq9u5ttvCB/bKi4e6Xg+vfAZcgE96L7XYflyYfFatlP0BjIeoC9UrUPm/Ei
vMMElIJvY9MqLrAb9+V+PdpUp7hkd1JelDb+QIZOtys8MRLm0XV6nn6nl0Wp4HwQBSfEhqP5tL+s
yFIrA60P+AD9KsCvV6E6BmRJXze3jFIK0DbyIXS3pEhbu8nyF/5uf+QaMnJAr6VgQ5BN0q/9GBww
6vsEd9zHUy/87TrPmDuzOn+lWvirPQef5BNZrADmDP4kkdLoSHunbZBF8xclhgr7fK61mT/H385+
IMQ5o8GOwyw8Li22yvvkEa1jqqIdeusQEjB1vU2tLZGRrjiv/QTtiyiCMhArFwB8Hi4AxTqY5Wkn
wmkijF4upINWf1h1KdUtYh4lGoLE11BSEEQB/gGKiAslHujWniTixvSps1BpERReShh9aonmsVPp
0oocTnYIHCVgzz6wUZUQzrbbHELegewgrVKUPiUuCBIF3Q7mv69CIzxl/qW04zjWu0syg8sRQFNX
BPKZAqoEHeIF5PQhV3NGBQgasrgGksQ6IgYSx70BBSr0VMWQX/FIozPCMwVNVoXS6APBrEdCBSk2
XgVRCdVaBfnUSbF18VXvSR6AQ81UJSCEygAnwYfBw0pXtep0hfXhD7V2kxeaNnkVimV61ofziR6u
xIePvBV3DTcdbRHQpe2EVp9jgDg0h6AIzNtSbYKoDfWjb+DX1EKBEemmVHXVVI4THlgbImV8ZWC5
sUryICReW3IWPH/aBKQpSAYaqOCQuMO1Rrk98RoT8dCXUM+VmKHoZlpL0EaHkhx/AJjr8roqoKW3
OCGbRmlBzXANWZx3TivW0MTrvLu55fq7KrQCk6VHeq+63eVfd2kGNVl2Oil/rI8yQ0eMcnQdkUGi
MGs0kZ9N8b0/tCpUERPefguUNTp3RTrTcasb9EGUrH1j3mMUexNQjwgSU+9TQXFJeXXS6tV7+ENx
1m5VA12esNp05Kt/bdTwg44A1kjwFILG1hl1wBdDfxXPPI9No7T4HzJzZogcmoxCnBQiFejSowTm
Sj3DJXsjES6JQQjJmOKTBDBiNjKvhaTvp6oAiQZzmjSnao6uHmhgZ4UGIiDoTlW2OSGDIDFDHABC
HWC5zUXYq1MPndk9yf8uzDrb22FdGTXKpOGi7GX8f1Odyc602Dj0xmSVKqE3ZlbomJquJzCEAHPS
wGkgwQcJCscIiS4oxfNIDZlgdoA9VMvO2Qw1gLCgwoDzRx28OLMoVS3tc76CwfGRpLORi+NH1rqm
F4+U8ZAdgKLE60fMOnq4R1qRDDH6GtD2ETvSWlj+G1aVnjt07766pBmYf5oBkGMBLwiy25UkSfD3
oRb/dEnX8StSQCgv6EX0UE01oSO4BpX0ASU5HZCkX3emqa1CNIVu7sDbHOQo6+D3+cvPaYyMlmUg
aKowu4gD6LwCD3C/umZq8sznc0Reej1uGZczTHUgcWLgVV5CehMG0hQutKpesfYh41C7RbiufFJW
IakOylYwKUMmJBgStEnAUzUuP6Osdx2A8/WIlIDx454Aq8lJRR3qpSrFFwsrfCHSAFKzr0vN8QYA
3aBRoxzJNMHmpH6nIq6UeKRivHEq0DLVggqPpCUIEzhSQsYUXCpYWwpwS+6MlZBoNCTSAAObTAAu
YsTIWQGQQBXFWEYNKysUQZRuFxPGA0CL4iaRrhGYgpfRKzPGmtaoLSXApjBbqPxgyaZ9phOmVJOI
Hz8+ekv9GgKZAruQrGPG0/S2KUVSQyJI9G4C7IlWoldNkgQCWn8ZoObAeqWBoY2lYrXLNEzebmvU
GLGMpQoiYiu/vnmZqYQ3RoV6rg78gGc1Rt683mghw7FEDIZhB4zcYlDrvQGN8GZMB7pkunVgFfOv
S44655V9NXFtOd7k4308SB7zrMucIf0G1uPjVJuE1J6dpzt77VV/1WcQbovur1vEub/7+lp00YMr
u4dRrrsNbuEt+uH41cqL8iJH9MLsQBksEigO7JxX7eJzM08CXFaJLx6D0xashdC8mzYJxSsqrRu4
YL/RdgpKGRHuA9MABJVP9MnEyJMUQDRYvGrmCJFHbiT9w1yIhAOIKtWjkPgkW36Oz8ygD+3KgAxk
RrTMY+IgVbCU5IEMGo4jrNYsfcBSSqhK99sIkBu4K2GvJF2ggn6BWryAT1eq0ih94rdtQ1qj9mfD
M0WcPmEe+bPJaZJCAQSuA5DLcKo9VKrND/YfPCT5ccBETfb32IK8F+aP9j1c8W0caY5Ii6mGKkoX
n7kMlKXzJurpYK0vo31QnKjTHMtuUpzoJ33VuntEUp3E2buNtoPtABBIV11Oitgvvi138JG2g9vo
FfKrPbEhNS4Lz2rj7wfi1CBbzU9lg6PmhTzynOUJXrzSr/6s9qCJR20/4KcKBHADJb+wrpVXWZIb
JNQ88QAcXLPoLYkEB8EMTgXP7hYhY472SwIH3gcLgOQl32kC/LfrWJ3ym1cj3g7LHWTbRtXuRj5g
BkWpTIsAglNq6X046Q4nh4+443f7QZUohVjIwuKgbIhy5wfDWOsjT4Nw76hRxLFnk9wMq01WiUyd
+kdp1+TfkntEDSR8JPsBNyk8GhaAJP31YlKZllgKNqCLE7E0LeyZrjP406QhDVT/uDwuyV4LafNB
EtlsCLhyoo4IUJ96hWc8HP7imZ3JWy5B+ciFOzo1RHCQcrF5ww2Zd/WE5+ZylboJOrUZX7sZIbHl
PULBMdsP6OozOudn9gF8TwSO+Am6hN4sddSYPbAlTKcIzoL/IYdjmc5TuapCrhzRDtVudfIxUwJs
S5ybqIb/wAQRvLO8Uj9GcmTHVhsPDqfl4knAD+/JrrWnCd/K1ar1+1hqwkXEGXmOUgIJumxngGO8
IOqFAO37iL/Ld8DICkWrbXLnA6jqT4Hz6cN4aMbiJu3aDN7zffUqbu0j3eB6W/fS3Pr0lECKyZUg
E/nFi7NvpxW47GjbPjW/D/ukPPLal/74bllFeTg9VJi7h2/qiRl3pTrh1yZRG1wcferYg3vY+lue
pifogW+o0Dun0l8/TC1yR2k9dS5EWlZQ8VHnDpbw6uVakKiFGT+QdcqE+swHaxh9ZLuoZHtnbzFD
iUgw9wNchrejxjynMYlmGoDA+UM4/Rg9dryPWmvkycte6R6rT/5IgJHxc53tKEMqpoK+eolP8Z1V
v5SzU+hn/FK/7JW9/ehLzL+wTDlzQznzwgNn808HopXhWit+ebhNpIjREtMrV6l6srPLx5KPxNF7
OL17b2cPkCjBCch5oOryCDT1HHmcq3j88kMqljaBBl5NBZetOW4Oid743Yr6gyFOynK1xdTGMdYe
J7y+Dtw40wMadxlOlT1UiZfOHuyNEvaSH1imOA6Uk9url0JeVuh1SY9S0nTEzaIXK/nnbVeSxmJq
6aCTD8wruAT8L2g+2Aif5mEnxC+q5LSeXuFPqE18+Hp6LiRRKyCG9nMpk6mPznb+8S9ISl4aJtFF
GgaFhjYSk5DFABp8uGo1Eiq0Qcu8/Kun2nOWrkGqIEsqX2x49aUaqmSt2XNy4tWgNejFlBNd3Ve8
T5zw3sZ2VpLy29jzVq93cbijuu+rhRTNY7A0XDUB3yJe9fD2Gy2v/rZFYkUTTt5lHK6GhK38Qgrg
ciqnRD5ErKFETdFTnsoNTxL+S6b9E+1zUBUjklRoCSxKN02cB83WQvtbB4pCL+gb0y0b3PwDM/LX
y/gH/AEaU5Fo6tK3YcTkHFnoAMBHDXMTfT0m7Fe7YBdA4mMeUUlPa/TyyRlS7oeOtxPd3JhZI6E7
TVe+UmezeIClie2cCq0ZVdHfcQ5lzju6N2eN+lXOAYrmfd2Lfa2duq/5elL0gTYtLCgHtbVTYFLS
34y2Vfo6szN1/Ua/Y/1wrHmR9JD0Yz7MykrAyhvM1cOFeo59c5wDJQv+SM9XPe3s64nMdd55xnfY
mp585KzPl/k87w4eQZ3n2ZYvhVmqNCwNvfsneDgn4opHgAfLMdCX+TznZd1JtZ51B//cpmognOuk
Ph8MDnWdjh6e+lO4uPzpxovpTBDJZoYg1TaghqMHQU0zuAGDZmCFbXQJZTyxyYCUNicltVle6jX8
uhM8ur3L81murGPW80prGlN5cfLhhWf/FwMsxHUeDxF9IRA/NMg+UFKSx5Eeu74kFtCVVAOVYQHF
53gVxnHVXQyZoTxFWODxUGgKtZPU3AcfKlN09YZhDw0zeYqC4J5rwuCuSD5gb0hm4gVRoaxXaLqn
t2IGo/UJwGgc93r4ojmHq3u70i3j26c7aXEhLA7kK5vkED4uH8x51P1IdLByej20PFs0uhzq9dXM
iIY2yEqY4Hw6LfjiC4ED836NPLQyA2pFhi2NWVN8JHoCYp6RVWI/giRMil2bX6r0oPDh0ZOSgaDf
wpGkyHXp51xoyfaCVlWMi3GJnPhxmOnpK5ZkXKLcuKW3GszzW1i8dzP0YCwfV/th9hStSZ3jW5w7
F5Jlu3yjtPbK9D3O+NV193yKjqtdnoa55MWL3dmnDSTgfHCHBSQshB/AGW2/ABoBTqFAqPJdvmXR
+qvisjl1Mg01OSjVDHm8KSskRI12tLe9Zh1mOkyB5Cvp/5vDbUXs+sweYznDTwcwDiO4qWmdxkj2
xwskadn+3GhBb9FFzJqgy0IYL3YYNjaMDCIh/L+IK24crxb83GM4BJa5OKgo7pwoXjlZvZUC7x05
iToxRo+dNv6xpUAerzO2Tqi1MBjUBwNm+s+ba6nPdzZZqj1Ws3d0iVEwo61J3u9Jr3aMAnYcogzT
W0gJu2AvqGxiVhYY3lLtHi4U5B6wqizh1SnQhF88CXljOQRrf1GFAcz2TyOhO0kSykbcLPoK0XSI
Z8QZeMkrg0Hyyq039ffFDLScbB8bF+rfi6rLSzFV60qyoGkfgvY+OHD4OSdNxUHIBXP+e5eY+YNx
aZ28OpfTUtpthb6fQyje65F8MyePqieSHaxG7Y1aIOyK2pmj4QIE0pMFtWCVKfH41SbJxGY10rhL
2YvFMNJMJ5GmjenfYsz4mSgTXUnLjzZsm62M/5pYlFegGTQo7FLKjgQwiwq1TYBCD1aa14MoDXqF
j3MCMLBb6uBk1MokMGokP+9RkdNDdugePaMqVWa+InaG2MhucIAIvAb+lMG7WnKzw8tA/ZdkcTZU
sm/OtX3DsZKpRQ0bIULuw6BXZ+EKpXUEeFiMTvVXU2LZAzoQYvfAJEzz9gXDJnsL/I65Ar7Bl7WV
PcRIlO2/UYfECETFYFIH14+cAY+6YJNlGhtEtivu4arek5EWuzteNdA1atXneC09TFHBjrmJWaS6
V+R1Fwvj++D8MRUzNfkxspqSyhSIi0KO7P/R1cahC9HpcFIQy7Pm89p5tLKk6kW3wFZTeyOrCL+g
1SDBgrzlEwnlDspTWOx6XfoJJ7ypAZtRC3+ghWOFLvyK8qV2j3DVw8yuFo0GE6bHydE8gc4mzWgR
8tTGaNJo4Y6tWJzKOA6VQBiPY+Zai3+9XgltL7mh+GTqrUCyYuvhVuMgTKf0eJmmCqXdfh+CKXGn
MnTjp1RNQQ153JaI5C+tVRYyuhAp6kzdrD24OWZf4030e5YhzxoDrFvFzEk8EJqICGaHOrH8EdIl
BA7TRKxBUr/YghCQJOO7Go6fHgZ625LD9XAx0sZlIYVCDgeHsW8yHpLuB1HlJ7wS7EWSrriryk6n
6ZpHTf9XScOQVVHGTQcCAGNWpnEtGXo6DsPK1bkpp6g8i0nOFHH+9BzFHmmnCL1D6pjqwXqLhLMh
TBEv2AgGk92ZIgONE0W1nQUovyYbZ8KLm51KLenmVsOb8dilj6QOSPszi6yIVc51LC/ftXDZZZie
YZGwtXVAXYluNHSuYWsmpGF5ALzzBj2YK6RlPiSmJ+Laj3D+5IygGcg60H3/56DX6/OPVw14NF45
4zM3lJcJLJZOd+ea6WE8zXQSb2xSPz2Sd1jwuM60q8OO0TIwGrbS02PA9wifyvhoy2fTx7qsNMS6
MZQ5SF4OiV401k1yGISO7Yz+qBjImCzj8EuzV0lYRp+P/t0hnCPX1RdEdIp7wHRl8Kds4hJ3wvMf
Dhc5NhtZN01lTQbmMq9Q8ZkVcvb1/qBWDfzYPIV2XXauNiwj3MAuOLkQBh0cjLGSuoO5FkwPpd4t
NxRbDl7VYEmLXWlLcf7sU8KWIgws1tl4wRrXU1byzrErhqKPUmrjr0bOgg9YPWTWTzD6ry7AOSj7
WrvURBkTHRN8Q/mfNw4cLoDhNhRHTD6SQ2bzYsi8s3/2H8Ej2NXz0YP8TwRisI1nBx5axxb8aNGy
j8XwTQIPIgTwRUqhtjbY1d7feQeOnVcMc8tiWAyPLqVvZgunzEsoEhbQ5+zyPvwWMTzn1ty7x7ZM
Lt4006eKczzjNAu4xJwoQGz87PatKfPGZ/OEjsEW/wDs6mjtPjHEAd48AJ53SMutgL4t4LOlAzZj
GluOOr9dGsS8Et3Of5FFUQRmBcprqdRERpRMhJB+xclaqSd0i0fyb42Awn8KT1tWuAQp1dbhilwA
MkXQ+NXsBMEKWLQ6QDuadIpyGWyvLzrQKo4TeUTsOHglwopwiAuU0oYwG3CDyPvCd4G7DetOzDs1
wt01MiHQE8XtbyZU2sz9BzMNURcUukV9zcGlBzTSl2Rndviey98T3efj6gpFRkeEj9kKrpyQPUPn
zrwixzo9odVeBw/YGjz8b/cMpl3i9TI6oghK93cDEUqdEfqgTegUXmmDpGZWwwqMsxwodYFEIyGQ
/deLdl8BFKbwKwMIng7BUaahw2qlG7AaXu0Y+U9z5z2au/jG56OZD9OZdgsezX07z67Vzkd3eV7Z
6DQ4DMr4E6PM5D1C3zJY97Z+NspGO3CzIMjQI3xGh2amtgXVLKw+ORUeUWWBPQGCqOffD70RUYt0
PYiXobYl86iqg7xixdyzWK1OElQVlG7fm4S8uP2iIMEb7CqhrTuhVLxeQ1UX2YuUUa5OgwpMX8QW
upvySkldOKu1G4+VHKIjDiYF6zwlXZ8aiFNt/KVLTbrn0PhG1HiI8XPIq5qHWHmqQMrGZailSDdo
76h0omqEaPlCt2jSJqYKILl17Ly2oPS8UnK7pAskvvBPKpdWBkqXKYBQTKDdIzVUO5BwmfBGhiaL
94BDvFhc3EwIwAsNgy8THj1cig1KAyu3b7Sr9bIcSoNRKEUlRbRxvqDWSBFH8iQdMvvB39HZU5gr
direNtgGggVJvWNdpwekYRpXEskd0LEC2ZY7lD4JnRVB4mhuHzrpQhEnQ0U8pccluCKqmsi7ou1v
I4VGGsV/nxI+khIhSTz4ebwmgh/xeXCG+VGIpBULW41H5KAAi1qdrZ8aSiUgFUria8PPGsc01aC0
066BzkNwXeXB+e3YIRVVzDA5a0D/2gK/xM+osFfZQG8srDICO0rTCU9/CghbjIT3WKxZ1QyBK7HX
aHSy6Onof2BjiAdIiyJNnuBapEx+6RJUDg5JuFzBqR6c14RBxi9i5NG3OXIr8DpQnEbsWmoHiVXX
hJQxMG0aQA9ASWNLwjVRj6o07aouZUzENMeZ8GwGU6TldCDTmpySX+3xNFLhD/8ehMDQzFK2RtV2
QcMzuKb0+seIo9RiNfgGKiclOFnJinK/SkAz2DxeuWySvBSctmDTcihf6HS1GFVS0O1IF4QCa1Jh
fqa3bUnsVWZIiy3txd2nVqu5ptei7QuLeNOmlWyiGq86djAtzKJWGMzFmIX7HYqdV17lIUsbsTeQ
1KrhyhywDRznPz+H9pKOdevUKMd37J+8pDQdUPYApRJifEjXs4Xg+viHwdp/whZ7hjPCKh2SljSJ
TvJCanqK+gfeoToCou7LYGcdiQB8UHyRscHFNHkDxUFMI1B9GwWZCiFJqPE9WQ9iPvlp8lB0EyCE
Y6elR4EhSYxrYjgsdyp/mjH/+TJjUtRdiHumwkgFDyQjMiYUFc0SlS65cu1K8mt1UpLgYIxIyQvQ
oTHH0aYIiPdd8DFLxuVh3BHyxxUmbUGMuojx85VEMqExMAxFqwr0nnKK8EvkUmkWygxV2T4kxZFO
b5xTDWXObo/JRuI2MadwmfRwXSPrGCnSMuJYegIzUhXxJOHkw/4wjGTCaLdnfk+isErlidSqlEXS
2UNfGt4treFrXmlBaXb97zcwIR1UmtPqvkV9nLZQHNxs7jmxTcEh4zXPurixuEaTe0PfFBxKye82
eb0C4R8RPwkkhbvKpOjtEWHxdb5K1HAxQ4IQ0XF0N8yVsc76qZeerytBZVrmyGkUQejghGSB8PqI
hp9o/Wlxq3GO0p6Q6KsIRsAowTpIhUQXc+lkzCtouSg4ADkrt1RCNOlkAdqF3ykpW6IMghDtERJS
20bXbo6wRKkhaZtXQta7BEES+obp1ZpjzS6ikjvPLvi6dzjCFHupmFAhAeKhmod+DfulzR7nzeDC
qRuBmigXQX0das9Vtj5rqkAA/lyP4aTIvUR8gzwwW6z+P51tPrRKEDQL33Rq1d3YM4viOAsYZUsg
ufXJ9yjMMEZW2R+l50WkilZkLHB75R8yGHjKPe1wOi9NvLfDfVT+moDe+VIuUe4IZD7PfJITOuAt
ih8qf1G/09ylDScHoHO+660ImkdbHocMQ4FXjGISVaq3POkem76mwuu04qKv2TAtHGDt/TSb8DRp
GdrcENMRhQhykM4yzTS9Gh0bhgte2sx7igaayUg1mvuttcqMUXk+LYGpzpUk5Bq1KLWkUuOmWEVx
iALfJrEMkbAMVknaDYo5tbB+PlV5LSzNhSkxjxpL4cQd1LQHrZ/garwI1fdgGjkgXdQ1i7EG7WMK
dabqJ8gZHzIOwpkl2H/tAOmhzqpBMPo5o8B0b+BR/bZ5hfZUcDTNROIzZhduj85dBlw4SPlQxhn6
b2loG5TDqiRlatIkZCFxpbtZwRKLk89e5Ux+SM5Q1qSrafqZ6aaa5dIqV4sYPCPkrtHPwCEXsoed
oKmvOd5BS1YOEfoU5v11UrKXung5LQYEJ/0nTlE1w393D7vLwtRMv8JeoA9MnN5w4e80uguScJpU
GSZv72Q3BppZSoApzWFCUV1Uldsjdy4tsLbJ3AL7MIOtjVFvLRutC0y3OXOptPxSl2AgJtrzVK6l
kKo8CKOYPkGlTNPtEdPOtQMv6COghcHUJba11+pOkkFBP9ctja/seWpNpQZVymXrupSWU8j880nS
6Qphp8nT0fUBVmW1y3sWFO8ObiT1gJV11s3T2fK/7DV2Wdz11A8uE69BwlWa+YOA4KxZRMuSmlyb
KKJ5pwClqIgMPttGvFgpvaig90sWPO2SgzWNlF7YeMoWkjKneSCADRLCLOaQtQ1Lw1/FW78HjpH7
T3rzTf5ptZIDq/2JaNFURuSgmY2KUdJgHZyNaaar4qqsjeyLQiNqmzVjpTx16YJA3NX81fh91bmI
gH/IOyw0ymmUrkY0aY5NyQperLdubwlE4cDL8sjiGJvBHy8BhREsl6JrqiR15ZswBJaT8cnkYbR2
pLtJSJMxY8YkjJzuJvxHN+Nvgk2AUeFBUC69xSZY6BZhEqiJJapTajESqzIlcjb6bNr2ZT34mX6V
o5sQWYIIdMmvAPAUFDKdg3QXEYbgD+cdLAPTTnAsXGwmIh3X1JkZpB65SeUIWjfwNHTE5J3kMfwH
29Lc+0T6ytahrY7pgGXB4dYbyafQazFtzenJHmHFlPWagjhFxWQUnOzJZET3GD1Az9KD1eVO/lx6
LojM8n76m5pOyzZSDyQXmCI5u+jggIzg+UgGRKx6JAB3tJcHBrGEo3sGYYDWEVABif51JRCr5+Hw
SOlZOA/iAk6ak2cCg958+W+H26tbqPXHCbH6tOgyBoSZr1W8X5f4Hn2TD2A13sK0WdUpSz5ZYRkt
ExDMKwAFg1aBtpaYAhnCNwVxYE1MdGQuTRdIl2mADYnWkMSf6ZcATwjySOfLmpMEMJmmf3sI/ys5
CqOBurBmLATT3g49vP/2vHTfuxjIAOvDtaiji2qsJcy02pNG0lHuplkSbWrPEVUxCgrNzOIeaqYB
SuTy5Z/LrdGuIj830093Ve3ErC5VSsjcmTQSGK1RC3CmdENPLDBAAgFYg7BQo6KhSr/JvZCDaakw
oVSWiqkFvJevaXlCL3l2g/STfEVDLtsGVw9ZRtKqkE6EkoP1gHePnAp2WbdJ1lziJ7ppcilpSk4W
JQ33CpE2MmMpPbVqzdADHEYUZC2+euvpebCzGFWBbATj0Z//H0VU4lZFwIk6mS4QFsG6mvKTH8S0
gjMqtmH+a65qppo5r43rZzaXstlyFFmLSaKGLjMwUse5NuFUX1lXVokE9JMumeSoxUFjv54jDUgr
PBrY8RMyJNT03wYZ8CKgkCf1NlVpEzAYR0P5LfUNRyKeRKFShRsK4IpexWtRc0n4U9h21SkRk8bb
xccghT6OVsYvkoflK6LRJ2kSRtpsZGR19/4XDwzLiG8j+6VP+UkqNs2IWeQvsQU6tIFgOyz0r9Db
NGhlLg25TML3KxJgrEIWnJaFwnxQRRxAlGgY/IrUHTld0WrNpl08xU9ZLBQw/Z4QmUjRwZ0UVG5b
f0VVT5SbIstIIYyWpZkVRLp579Ipoaip5SJnND1ItTr57sX9tGH+cCMVix06xGMrAS3epPzkUUiv
Ub7zt/7kyNWOUXaqCP4MR0u5N+U+0uTgj4SfYi5NU7kxLNkRLeLhVGpeIsuJGdhtMIWpZOcaNNNz
oGkI8s84Kp9wVtsuX+Y26Fb8ZxEEkS1TMn4jPfVEHFXylaoMCS2rT6lVX2tqaaeDHKD/ci7cjIpz
M4jJp78DEyYW1az9kxrV34GwJX3saPSHKFaN5AsqotxDWMg1OF1LmH8cH0CsUhS9o7onLTf0RLnV
uRwJ0F/UT7Tzpfl1XNMroRXSn00odnQryRxt+A2I64OT+2Bd1dvpjn2FdMRwbxhCqK0ALO9uNdhA
YPvARfkE5bAcnrw3WegP14eWFV5merD6anmo1OXa/xpXnxEK/Bm5QHWqujfPRCD1QiJt7PRkIdUg
LPdhT3gDjgSppT5WdDoJr7E6e1Qk0HRF6f7dfH5o0XiGeVll5eHWXR00h1Op9S/T5GwCeGV0VCsV
gulBsjZPiSfNAr3waEo+2S+llJRYeqD8qhq87A+HT7imbWnPvVGO6TzY4qcx4zcuuommQ7X2MpOf
YEXIrKkBVpXcr7SgQJeJf/7mMoTRNCJ5lagUFWETqwUVlH6qgiuovZeXCL5Qk+BTl+e3yWuxZTtb
ZFHLXW0Wm4lcarWCvrfO3Vv/0r+JVo58DF8hrD4R3qUAT8yP8hGlajwE9Ich0a4OoD3JKFL8Q/Gf
PWxmH8v2mnzj1kEE/2Q+LlRyZjZ/Kq7yK5712nifjYtq0SzbXO9rb3iRZIzZMLkP3TOsQvEK+UG/
NR8kWwAmPQj+yEkcbERxCu0iXLwyNEawgv0Z25j2hRv6KqgRbGgGmbdPlCKQXQCekB7kwvENiTSV
R9OhhOTjPqmUh1+o/Kyesj1Dy2T8Gj/G2+F6/huX/m4bdz//PJ09irBX52W+uQLIs5z066vgZIm7
qvbPfMx2YSZn5xHJ+drVnP36e/0dV6+/vZ2PnyV7jXaKyMs5RvxrF/DTn/oGEvpseQeyCveLri4w
0Cc5jnNyTaxWqVPFaZ1BGH1HmRpSHNGmnpZPVP24UZPVsXbKft4t+jODp8kZSBDcs0D12tIwb6uS
cotVJ6ng5vsFD3Ywh4CAMHKJKzOuUlOnwWwniw1I4ORUa/dEWy5BqFyDr60G9nJhSY1Tocm4ABH4
narFFENxA2INgHYCgAHCbR0cQgAwvRScSGwMgUMpbFc8MFU4c7RVB1gjoEPA/89ayGbAvUabV1g9
1ee0/SnqUlZBKWfkvltKnmi+/sOej/G5lDLTK2tUE3wxOcBZRx323sinpkklNrNpFJ1DMkfTZOO0
Lz5xrbJqihrJ6rlscfCUmR0PsiareqvgAf8HtWSyVfKzFdEo8PjgRKWtzaW2qkTjOIqHem/lnvBa
dZBZx+71UQBFBVJybGoIpEWfwvJJzhIDbdBm07agdKa8FwWxSkThpBArIS7IBcP/7OskrYAQC/dK
75O6+MoEl4nF2MDmqIXWlfXRteoRqj2IP56GcOm5WSh6mZKF8lqckImOVaaBt0KG5UTyBQ4sO5uC
PG6kkj6pQqm2PQ0OzHRowwhSk6FQkJ0YgDBesdJwGsUKN0iFYFI3V90EpR+Eckp3Az1GiWyVlv6D
EyngO7b86RTDSoqB6FmGdh+RgRTdRE+ESoCcbBp3yHUiq4Ar1cXiB92/rUoFltv5q0L8CCYNPPpf
AOa5EdS65CWOAI+JOwxnQOiDl0d3dDi4uWAWGq8ahXYR1tRMIU1+KgGcJg5ynCbeGVk6NPSZRxoF
pdX7iUDCuCyY9KIzfpN3ugVcL4r9NU3LRIG52j8qhVpAr1juHBmKISEwhH3d99Rp1eDLC925QLCp
zvyREBc+22DcmHvajFU9LAUPr9j+sMkT8RjH+eFdOJ7+zaNiPprIx5T6Lnl0kGMjlWzFUoDUf0Mp
/g0ZRqgj4UR+tJPItl9qKtFGr91RAl6ai0q1Q0GQvoTRmJBOL61ztrFYKdv6DaX8aYlay3sJT99I
gj+JU9SPkXaJdALTllZwVX2CDKWNhMt6sBQKoSaHvFORpDTPFZnIK0V3lOnwxPXS7CK3roWqAvo/
WhzhJqHVFNcTYMaUFBZzn6VL/AYJJX1J4hKyxgReWsJKzTzjnaRdSyPg2DnL3vWO9TKGlynQ+LZu
FAT/LgALfs4O29gvPZ3M37lFqxvKLgeJ9a3YpL5EI2xxDWu4Gx/r2cET6TT0Y6GfL0u48b1dbx+v
48Lazne+ndL0sbY3yawPtL6Vb6Ah45XR2/krEQRuQbEH6PTmh/m1U0ogqd6BSWBDaOpg2QWM7zC/
soJbo8SqPboI9K2eK3rWdPZ3+/NnTdHrWqBqQAR0TX73evbiaBMEiNOn39UAJRUv23rHN/Yrdkk2
2+r4jEDh6jrct9g56WCjjXtZSXK60P2PhjkhAh+FX2dNWzErsOiexhaFhzh6J2DHLejcywzo7DcV
C5eNoEKL3b1zoqZOynQT5qEJs7PA+EUzAT5G0xqcUSCujmni1NssUDahKU4ZxbJ1K9d+M9XYRr8b
J/t2D/1d5zZBunPtVJJj2bEKKHw+knv8XuLt4IbdyZKDpvxwlw4TlIAoAOGugvuw7DfWLMk1qPLt
6TGfpdnyq5en9wxwBEZz/OhXuP7LX6WPdNTb/mbt+x35ITeHsh1MHvYYNJpwEUANOgVU9gr26e38
ULbK2Je/7Bc9kvvdviHpXEZ4ufL3HhbG6/l6WIAScx3SzaoAhP1a220Gb9DQhHc+/PsSCMVjd43Y
0SveYmafPmFuzNKGj11FUfgaFKF6oD4AGOoBRcP9wJLXc0QjeSUoC0EKLtprmqmCfqBLeJJBV4Y0
cv+D8sWNRliArpuftjWgfFf6+taNof3O8/NHm5ugflZreFKMwCLz9D+JBVCdoXnDibb3yyxhTusx
YoUur/Xc6LF3soPrvNorNmm5h7Kft6YtBYK5e3t7d2444qNifGhUEL+rtlFEmNnv7gEc7zg72Pwp
73+ZHHwEDTJjIfk3DfL3TKouMuMxQeIKZ8eKd326+bQgUrdOHQsM+QG9PcqYwA4K7PLDve5nrdrY
BMevhxOFl1iJnkgs0ZUP+QO0Wpb3+NlCWe2JhwV7uGSzZPGLcosnDWTANwMDYhez/N3eKeyc+w6U
kZNfzob8IYfUOJkUpgKI6EF+gBDb/Utio4QYa6eIxgs4tULzwWiP0RdAdQL5xru3z9fxZXns6aK+
pTn0Pr6IdjtHXFJ6IxQc3v3yt27RDicrAv6a86HQgBWY3NAZwAO9IQi9P9obBhoXl5YBT+e74qbi
w+1X+3mh4BRX1OJ58JyVyTOecxh7o6In60J5v+IcDj6PQhLnsvGelmtRdBqy8Hec5c/ZYJ/J9ZU8
SNwohmXA8S4rPRS9mtfmrW+BKbqMb+T+iVsBk5vXgD9enHn7o1fZem+gcAVsnI2K2podFxgN/dpf
zv1Kn7UfcgdR/u6/+tkbw4OWZa/QQz4xxq1+1DadL7KjyKkjC4TZJDzGkrFZD5/TVweV8vEDNA0t
CDbg150yCLOw7F2ALlpJcSTNG8wDINpRbucW4CbBx4ADT8RPLHFwuWrk2YqYBlbtrf9D9PQ8vNdP
Y0TfLuPjF9bBp2rfV7leZuuVB7e/zwR1oMoJ3TG/svPyCDKxrMEKod74dl5IVSSnv1J7n1A6LzgA
WibYhC0eSPtyso/THGvg3CTEC079zPjMtHvKTc9vnDWePsEQBhdXHGzMN941GBgEvPHC6eEOO27A
ZnFlkyH5ePEqeOCLI2iNvbhX6GW+yH3TdYwOLBn7lvxyTv7s7GH8rd08gllAmp3Xy6FT4QWd2Ret
amcxkQuqFhd8S+rxi9LiB4q+fxrvb/5646OCak25L7MVwvRT5tzDsr9TlEzRa/2AYcKpPtrVxW/y
qQRysMuXoPKpbynthhY76AyLJiXRzfI0eCbHJNPfDJ7hLT62Z134O0UcplWll1/tW08WwNM+3dwt
AczGISap0Jhjo6lSZnteXbuFl43E6BBhh2/zAfENTYWdjVjEbMLmTkGmquiLACcPKWH+xVMhehjv
Ogj59mi9XJRaAiJQN9gHO/WErVJvSQ6j86AAYfCBrBZCvTH3taR1bFsz/w16H0eSR3LjqFlunQKh
E+nAt3M5u5dde9dmj3gUB5tsozD7P47Oa0dxNArCT2TJOdziSA5N6r6xgG6cwDhi7KefzyOtRruz
E8D+wzlVdao86+kZ9VI05oKyoEPkUzA+QZF8kQ8YBP0Yp/SbdtTTGjfHOea71T1Lc9+4R3ycZzE3
sLSVfcmamo9ZKC3J64126Bn3wiY9cEuEF76beB/2ONL/YVFCzVP+fHggOt2kGSjmtPnMxxOs4CJh
3KjhHvJxidxGGPIpE16C+JwUjMZQErCORysxG10b/lKM7q3ivw6hkfT9/o6n0rlcVet6lf8OzNrc
uL8NIpxUcMhky2HGU5cN98McJ30ABiJcyrayuoVf+sJa8T707/KvAC/Rj3T8mTbB9uKduD0zdhKp
osFL93hC/efQ8uSVraXfBGwE1VmSIKbkzjfMQ4sHJqcPuNx5+M6utNCV3V6zZiKRnqXZCt1JPn6P
nKjK+Fe9G4rNBjHa0UG4qp0mwWcUgT7211rlJtcUchZNFk2bOPn8mJS3NLeYSXMmJf8tQ7+eZ+xX
lHIilViruAO1Wjs+auw1Kv4SAxwD8IS7mvKeScXf4pdjnOuDkFH2IbAdhzzujGByaoA1S7fUrnhL
pWdcPKRzfU+4Oc7cGjLdKGFTnHp4Lt0RfidH7Qxst+eWb2jFpEXxVf6RjCKOK1BFzUpBcOIS6V62
wQCMOTGaSf8X3q1z8Qt0UtYTgqu7Q/aZpBSuqsPlY9B2/oX7EF63WFjqVDUXzWtqvIJsK4TOUDg9
w12FJ6IsB7/KxzlAASF1AU6PlY6B+WPERUN95kOFe68T4ZU761vbKL/qMtwSNXJQTjlWxNkYmaYR
IPSV5hP+YdL0fW3V8WAb/625qr/x6XHEozi95OzJPU4gFAYvwqzoSuB+Mlv4D8uYtDX4NJK17HLG
yMxsyCvju9taOLgApWIy/8b6F6REWlBzgc9Jp/Fvvsa3cqdadngkvMg8WtfxQ/0ZLxdDw24TXyXJ
jb/Ebz+/MkQr9U5EFmCHK6RNbUY8g4yt1eyJZ31CnWQ/+XP6MQbuc04RtHDq3tNkUp1Ry/wmV+kX
DIRKNKq88g6A89hj5HnuUBOQ4dHu1D9KBRxd1jzKZCvsipPx/O++c9AXypZ1VSHQoX+5NJdsI20L
UEqVWg/l3qkB0U0dPmDmp4gcP5iJD1MAvQN/AiWTwo8UET+DLwLFCJ5BkalNCtyebiV2OCxN7kQ+
GvfpfdgpO841vqOazlmJLfNvNN6wLoCuSPr3b7zehnjcG8KZkpeqKLxzBOFd1f4pp3Zb/3V/Bg6A
xR692qnj+HM4/UznTZUzT34Mto5AHeyIH1sAOkZClnpMZncAB7FAo5h1C3z0itA3GR4gRXqq/GZ3
to+IBLP2Qqytj/wfOppjCaHIlyudGksiwIptHrsVw2Kn5x8uvRW3sq/u30i11Y2AQTxe7aS6dSyy
aYxjDvrw3uW2yxCrCY7J2X80+zHUE0/ULLIbTJSycbeYLGlzvG9FME7ZGSDI34sX/uRgCzWdK4bm
aWzzkbhruTdq1t4PZqRV4yfH3nAsoLXa421TKeY4ZntWvFMNB89e8tSVp53v+UEGgBifRfBUcVfg
HvpUfv1xdWHFgVd9DyZ+PAGMjPp2WftAlKYnMaGhH5i0lz9+1PuPyu80rD95uI6ezLrhEAEMcTlZ
tmk6hCK2DN7lDh7FaY4LtRs/PXlwS4AV6E18/ILuUjaegrmgsiDGhfaRj8VEU5f7CR33AAyAkNZ0
WmP+xCVdcKsHTIpZUHIFyv51TRfm0xezQDZt9TKaOTGNzXOWxoP9+SOPed2D3Rd/dby0VDdirBsM
8js8afQNUMv3AiKLKTtcVwcgXMN5o6assLaaRk9XEJ1PG7wbJ/4T57KDZyy/MrJLL6RRfdktPTC6
6P8d2/NUeR2DUlQ+M/MikKZuTlLCfx7TmtLl0Gk4lRl2yRQnv+KLbVO98OB1eN8VZo/RQtacEo6V
kNbSJsyeJBVm9pgc8yQEOV256o5Vuac55U4loVQAhbok7cJAFHH5ZAtL28nDOkoZImx3dfjVNYtU
mI1DYvn30H11adAjefvOfY3ouMzv5i8MRYe12tsERur8s9WxfuJivNanmD+EuRbIPCV4f7cAhh0j
CEpnc2+Bnw5wejJlvo5MFMHgUb9gjvWENXnsC31pYXKGLJp2ELXEr7rIvhQuce42L5u+zuKGtqo3
Fg0whULNLnuijGVkWgRDtCgtt3ptORAtdTGugmz8/joSf2sqnPEJxHSO05duEnVcNa3J7X3apeFZ
52exAQdnEbWXN91779WPESTXuA9ZdJqri9NnvDT6E770lFOKjA8cV9EVgNyqA9oHcwiUioj0aW5d
Hzzu8DUfSM96zET4SVr/p6dbq56mHlyAUia5DM0Mu34z98ezSN2xrozWR1Jh8OSAOTD07+/v2g0J
lnjN+b2s2lfu0gOVWVC//mhNYtnpctfE3AH4FtVuOpWA4mrXfM3JAqifTgfNx29sdtlrztuMusSu
cYBFZtrNB9Mfywy2NJe4HHLbe5hh1yg44MBUJ8bVqgtCchPwikvRpUahkyebggMIZpby+KZ96TnD
hc23vpWXYAg8MGyeqeH6lYV/33sil4u+pTrEGB63f1u7Zcd2Xry4TJrWxmJ8Wb0orzGGpLAi9kha
C2Rm4CEHSYCAYxNKQTb478wm7h7DVrwTYbdTX85WL+zG/nqKEMOu+6V44R0SSY9/eD9j+QHpA+Cb
fCjz4VAw85WgI0oNtpyy8P9HlzzFoZ1P3u5gYEBWjpaHxk3/0W747tk1PBLOEa9FU8/p/EWU2EBc
9L1jjDFQSruyzgIbGYAed0A//G/e1y2TH36X3uDIbz81u79xwz4ciwgaeBgEoyCukJi0Tiabl6ay
7RwVODgL/i8IHv9sQMleTTXTL6kF0O4jI9Bvj2pLI5Qgk6bpfl8M5Sghc7go6wZ56e6BEF6xOTKK
/fsXFcXVONH669yTb+ESyttKduTHrBlOHAi5deDYLHNXSlWKHUoArBxAQCwLhkCf18bYb3D+G79C
6qtK8JE8ZP40Hxl+wbSEPSgpOc84WI6WAtxe9IKx/7m9+FpIN5jQzlms8GbsIPOq1IGQLiqmQDQc
v9kw5HVi7unALaKxpWxCOvSRJq+YcW65oMLFGZwe2YhdUfdgsqoNforcWbgItuIagoGTmVxcfpfE
qB+zq6adZMsXJE5oFxgphLPHgmCLJHd55TETWoxA+1lsh8OE9rMddUmsEUCEeANtSAq8Nt51bICC
dFTavG/svd8PzNQzE9NBphq6whUtR0EL8t6/v8GkkueUzqOGm+rSqfh0NWmi4X79mcukYDJbs05D
T4E9/A9GtEScY8OhOxRZ0qukWlmrhYfV1Ae/N/vFvf/D3lfwJhSEecxNvcNf8iMHMYdaPm1Cu0x9
MJPmZIh2Qfc4Ykz2U54I9OU8FDpWdvc5vvffCvaAc55O/lt8x7RqAPo0aW8XwxWno/tv/HfvCkBC
P4o8lZC17j9IYLgStvxkQ8FJZrrJLYi7+TI8yhcSB6EHsTgCPNUXNSbvS2Nw0ls+Ba3gQGnJMdmb
xrxWfBKLP5mN33Vxrb9DajMUcfje7KP9i8xnevCLeKYcwnCPc4dj/tZv+s7m/+V38XesDol56NDP
dK0jwdUoy6J2lGTyyqYsTWAe+e10+PJ86wZ3CkCnBsTvAkofKTErk/xPigFSiiFaVpZyZKHRrsS1
K9Gtfmb/3xnrgxfdzz40EaldeVI6ielTvl6Ypumzem4qU/qh7Np/XFYz5diH5cjBOeI0MyqimNwo
oCNK8ef+Xbn6f0fMz6kQJ8qOqvN1KxcpbqrftICZqzZrEVvkt8t7fJhezqvsjikquNeUnpuaKC2c
HV97WGm980DDJkxlfA6UqbQqzzmRwycF0fSp/+PkgBaWjxL7AW0I8o6KdaetOZnV3eMMSsFNgzSc
IyPdUejQWQqxO0zFweWJ0IvRnVY4ED5YMtPXTXA1ojshcMWt8qtQGf9wGYdbSidyGmnTPvYIZpDA
woJJiZowgDJnEo/YcpsjNx8QDl2D7kr/fW4AW17aqhTPo+WVgfaI47acP9U5MRIP6WTWRxXT6+98
Dy6HiyzNtl4QKx9kc1P2tcVbXUjUnXq8bGjYibIx2m6iG05M85Q013fvxa913TkCUgLOSkB20j8+
i+bj88lpXNVr8lgrn8ljm/4BmyhkAP0qa6CRnE770NvMOAHrobWIXZm7OHY1msQ89xpAVfpDwWmR
DZFdQRW26X6q1KOcH/FtH/CXhjN/e4K6lFbYh9JSRCxdHE1V+7nRLjyWiptyn+OdANS1U9MNKLL8
Dup0/sb/GwUEWIA6qRWakxP9QgMAxPK1nApdE2ke2IGedqwB0VzIny1HBRF5H8uLiC3u+B0AMZgn
VdoMmx6rcGLKmAd2uI1gg/NIEKyMOKn4JTesLE/t6XdcAyvWVay4Hdw1jTZzbsX88xUKK3kAjwpA
KotmOh79FKVYwFsYVF8I0qFAMz0MuRfhD5W9iIBr1u3o1IcpNRFig9avMKDCe4nbO3gdhOdSfO3U
764lv89NQELLqcCy/gaIYw1GfKCeN06bQSdJ55PvH++ZqINonrhXRQJ1xmREw7xqls//oUjAvBNn
zRBUtJjQd9IncarU0pIFUyXuB9qndsAzhXVqrXUGLNH1wpp+xbjtrEZs4F26by4ujwMfyiQp5lRI
cT8Hp+WaqT5fReRLrS8+Zq9w1T6/WF6AN20/0X/AFUsqPTOIMAYlRAUHt8GjzrOUv6H/GrEXIEgB
MKi39d4tsynPrMLhVF60xW8F7svqtBjeC9dCFZThipWW6POMbHLOnd7j6OLXpK/vovfCfq1Hy7pH
IwdlgOR+2FT4Ukuztl/LOTPr0WSMWMGLVVnwsSkT+ZHaTq48bioTUO59SLHen9BDKBO5vggMqiCg
gYNgZD2fwnSEbgvT6T32TTGJW56Cm/4CAo2VlrridkVaYf6MQEtid6sRblWBFSfSasAt/72wFi+Y
jyXFUboH5zixM6rOQ4/1RQfUEFmD+UM3oX741I4cL7nkFSYSaWLBuscIKW5QzYsj2L1byn9DXDE7
xpUgTF6olFwwVI7un/ACoizd+N3606H+zRd1b2fIrK/CPOWaIh32LAK/hRDOBX8ivIDy3dcbcK3k
DjydnTSA9QMv8IVahcp/VS8NBR9vR+4QZgG8cHGXLgFqVGlhBF0xZlHkm2aaP36eJQLhyVM4xeqf
3P9QHVSt33y+HgbxLi5VLz7FhvJXCUAzAKwv7HSoqykzRN3BxbgflhSkCpMZ7EoSMxDinZVZBu6/
+hy1UYqBLpPS8WHLFEGe9SuOxRoLCS4PsqFKxkGI7AKXoOlBx0WESHjZn4af4k9eZv/lKSM10M4o
+7MP6oh0OorS6DxJpCak1+mXY0plvi6ZQkLhCBLygiUhQhheCwg9aGYx7dnEWOaBhl++96ntkovo
byAcE9HaUsXzDklHTT6asNNWFMt39Sg0iOP0mcm63ZHcYWH476tsQTb87Im4CbI0g3dH4SX7ioug
ZNfyHZf1rX1caEG77wyYdUbMEIfEb0WIy0Kno4BcPus033Ye8mYmdeNIXHWTUJjIU/NtR3vOz2xf
M0C2Ur+GFRek/C0ZW5ElAM3GMNmA2957HM6loOjMRWHMuKTjoATgYC7gWgn0FjBNTirfqP1Lu/ll
yhGPPA7woQgID8H31LLrweVdyBAN40GE8hQpV0JgaA9GAUiJIfyJ9XISGC9hjNQnTwsFKN0lvSJo
lkL0E7nHEd0KqOTrv1uw2jrwVvz1ONRrfvVCdXxNkamzDx8TsIjyGM3B2DlmE9hx3qU4hRwCygP6
Rjky2K/oTCiWTDbVZ87CqPSd2CwUvIVil2M8btxSh9WIAQbpUa7Q10A4EtI23SPJhkOF/cYY7kzd
ik/mIx7nD/lF/1utbGog1ompdW2MoDqHdQtxQKXb3zm/yCUT3I74bXDMKHiKQYaVGGcGiSUNIT3o
KdjwKOdiw38VPmUOnQP5XSFPMoTnY5c86U1jh0MMx9P75zNXqX1TM+CbjscsGpturvBJuF2A+ON9
gnCUJL51TGqUjGHLOC4xTgcrIA3L+BduTnZgf8wg2VHpKzd19k4OyDbxpliJfrgcnPci3MagbcnJ
mHT3o1Ri0yMGnDBJ0KNWAGwhGAcDufFvRMqvV7cXaQ8AgNgyU+puVZ+gAjyhtAnfH+gy/OHQ77aC
uQZerd8Ow5hZwMbkoGrvAmIEgcBB6kAMLbmGksiDcXuYAV3LeHHIWyL0AEUoLAfKteEcrdp7HS0T
wX12BxO4UXbAPIbpIN+pWGigdDaQgAQmW5VE631O/Ux8G/aHpCrEhwwp5HO9sM16wcHwPlt6OHkj
DAangSTM5yJCi2SRUFXyGicf/covN3u7IHbQfh4j0kJwMMhXLXMVMYfpNiVoDT22taaaizkKMm9M
OXvTl4s+txE8o7yUvhjHGoXF0m85LzRHT9dE2tHKZ1fTpk7WCPDSx0AgjGSgRNgutCp2Fjql6hd/
j7+CMeyRL3QlfLwBJZF4rblX8lvUT0wsDjjTss4xJGf0v7vroftsrhGqZErnCKr4QiXbHcofVItv
V+Uk2DT09yOK9W5WwvFB67Kj6sSgXt5AjFs7AisYpHyKrg718q0x1wsuBNoKjrDuWxD1B6STPm/v
1ldrOKppE4QYbtnzReOKZBxG51acqoB+O+q/ECa79iIOepVAiTWX6nksm7jym1lKmPL7Iqjw5OKy
Ma7U1GU6fVlfHTR9Ji4pItIpDPT7LD/RjI4MrFovkBZ+qmlKOhru8C+GDlDrPt1oCJjyeH5XlFfh
iU2aPO999tVW1IQHqaexGncHP5/KRBocH+xWopHyFdmIswhYLP3qZ4UDBJxJW6uGBfCRKrz03UB4
J3f35TlMa3MlADcsm4ddNH5Tz2JUmNB6QV2Tg1BOnxUKLF/lx04Czx8pTDmZxvx92lfDOmtnQuVa
ZZC9jjJaPsCQR0i0R/Hxnk/fMvywMuwnME3NjDSMQ25cOkaXc9YtU7FN4kf3OD4oyo07XfS39Yy6
nCLk851JNiR+h0adNMqftpy9OUp/4nrSgTC2TnWGzYUCpu3i+qxn0RW3HzRzxJo2lxGdmSUXyiA9
c8q7yBC2dotIA1Hx1+Mt1SazhMSM3c7PYwlprnr0Z1ZFlakj/0v8FA/CR5gh8/w2VaBFgBU7ZiSc
X4ATxVwALdrL7br7I+CGLBO69YtxlNzSe0A3eCqGFvMnhViQoMEsDsp3jT+j8nbZBIHWgXHO4p4D
eMwqy0d3dmIGbwWR9hahLvI9PIIMC7unaDd7AjrH2cjs/gC2Sl2JiSjQdLuSv97vQAzt1+DUCQ3I
pOlcuQgs9MFE4pS4bty4zV8Y0YL7YI/bS44ATXjrsDp9zR/wB4QHTGLWWDjLJf+1sH6sPxB4J78N
GzraRHKt34LsITkouwUvAw4cN8F9FWGch7GXdANjbcDokRh/v9EOyFytrhW51CvJHTKd2ROGCqIg
kWwqQQkQzgQbtxMRcGyqoE3/MY791Lp3daD5CupIwmfradbOwGKpCOLl27L1iI8PoOVDz4E8Torj
41KDqXo0ULZyEFpHQQ/ngozjelI4UeVbG2jWCBE28D6nYR9El/Yu3aoFp3h6wxgXa2G2EkymhhiV
sX2Sl86ZF14j3JP4gx/xNv6jtdrQDvPE9YcvL7kiIByRCsEOjIlF4xbikCRQlQ3DYavQFwIaRde3
wBxWPCNA9FfwJZuaJL9sHxeRFDvIyI11qG/8nODXnPkIKDCyePCc7Jy1CuLniguy9/BJ44B+KcFL
nSqbamlQSUq+YSzKaXc2ABw3T/6qmLCBibHX1nxRvItVdrJ6DxF8TIb7+/44KjR//rgccbIcUXo7
DgbQmJBP8eHS8ppjhQwQx9Zj+Zs5nxplSwB4WnIcb6NxGJXhVEb515JOsIGbuySrsXrEPQoxjDSg
wIjUbHHW6PeNvfgc1bP1Y1YQJ5gjCztrl431WL2Qf8kVCk98VImBxq20tNA6zuDWwGuErc6Ng2xG
2UcbbdY7g0xcqleS+KADQWxBkIju7OZod5CavTmJd4S96kT93arVSEzwBd9+csuK7/dzFs4lRPNr
lTyQGUQ3cH/lY+mB26i8667toviptogY1jr76psfOEzizk1N3HJQtOWt00nu80rgFA/WVQximyQm
jf6K+kwBwIU6Ft5gWZTc/31fxkJrQazujMBOfdKSqnsmmomsHxi/tA7WCM+rM+0e6gpJdaVqyn2F
8eRCOEshGOEb8udIDh0tRo2LBBmhV1heNBHcu7X7zGavznleaP1kQHePlftUSM9IgC4F1/zhaOOy
NqQFxF+oYvQCyfFl3OSxEdcZdSK85TnGWwmYSHwRq3DiOjJu9QrmAZv6X5G4KzAJcRTq/8gzcAzE
dmibcH1mQu5HfdyK9WvG9MK9NWjZiCXK7vJyCJfWg5xMejbNUzw4h0JGFlsfUTeyM+5jC+zSHdIB
WQIVcqP+8lMjddPb2tdwLocxnQbUIPeVcKlTx+BfYdD52Q0vXPJ1lhUj7XtBcowej1OJN9FE84YY
6KFaWnkEIcpWK0gYARGlv2+rI2QbehScSF2+LRcfGn7juahnabJS0BM9UoeV9yEXCuKMcR3JFnnD
RG4+/uCNuvKrY9rdSXf58Tk9SDSvB84sjN+oGy7tXm8RB9gcoUCjvbR6U7P67Tq8ckS42oHmD6hl
16Mqbfcpc+XlHAFE3XqvBkdCPERDnjtxxo/lK12Lq/BQz16A535+M9F3j4YhkrWkLbYmgNo8QnKp
t2NskmzZnDbF5kG/4H1+geuzFbg4fBnaEKoiONPbOID7WeTfMoGt10yfc8kqQMA22IvoDzoVsfxw
BOFX+hX0qbLOJL8YQDf2wAd9YatIkBBCrs3QpYAU/QLLPdy1ny695AqGGGFVspOlHwgXuojScPYN
4Lrlm5/J8w4NBSDf3Ho/oaG1KzigRQsqN2k4+Zhmdx7bFxf8LTr1ovtGyyH6tCp0LsWe4hfEiK+y
ynZ8E8oavpnlo/ZbfwBmIFn2yNH/jF18j6iH2RcIjmfSNrM1N6SoY9p/V/9R9hERhliWDBAs+/Ix
Ojq6l6CkQz5pzox5OAjc8DPqSpuAa/FCVyda43CKNnYGleaCq2XwsU7az4lVel7AfrJLyBQb5znc
ei4w+2mAUOyJUBzcuJiWIEdOtcHYvPUFlHNBE9TdrE2dCig9tYfdO7UFZtq0ICcR5pLBAyfLwaLD
Vq4QQSeNQK5wFm8Yv3lsYNHZG2t0g92Fh81fiQI0aBk1nzZVoP9kd6pu041ImBqtkajdoS9UX/9p
OKewkPkAYY3QVDuvJYDKIzk6DDQaS3H5+olDsrvm7FLCrz8kz0FLm75Y/sWYWyIE4Q6GBBA9KySU
FvcFzrBiypkANECbcswsB1UUimWzd6FtNQIFnc+01VeIEl6MT9nhhmdTbrUAKTNlFWW0IK7SCGUT
IL2rPh0kjCT/1kSIZYfRMhyNBhfbCFC5jLZx5KjWohunGZ5Bg6IK+1HHXKa/+S8ZbwiP1ww5wuUj
2CETiOhpmNQtcTgEA46zR+odgAb0rNM8jffQMiZBPFb1K0delgRZdrKauXYSEZFHo3N4xOiqTc+M
j7LsmfoZtAkWhZB7bQ3C3NmhJ8IVyL89jEbFx8yxop5pP8pO+ZHkYKCn9flVKLDe2DKNDwDZREzk
GSmk+ZduRz/iVMNzguvYC71kUTKtheK4+2lHJI565nEMGbj/6iMn/FKhYhHX46vvmMjuoMscopJg
w0ArgkGflHux/FaOH8hqdlA0fEW/erGudO/5q55lznFz9a2ABE4ftJd0byYaHg5ON4+89yoOsjMS
nxOlceK0aHccuSZqmXKA8T60/8me/+SkhvTbNKxngrSZSLzFrw3RUrcHAOfj/kESypWEUawGpzYx
wD9uvEnaosSCvgokSsiZtZUuMUOXJ5OThvlWc1VGbg6mcNFFD1lMNLGI6v4QLu4mCBw0UB1TmBor
Fflt6lqsA/FXnNY3YsRgQC+GC00Vfj+Xo/kCr9oWIs9Abmhrof1ecwCyc0a2YhBs+VYN9kSZJZtn
48q3Z+8VR2Yf6Am51xiq2H929Y0cAOlvIImJOE/vDZLVkW/r1NjyiyjvETnJ76nKzGmt2Vo+LTFr
+oIPeZEiDBTNqx3wV4u+Otkr6i+gSAHtHJF+JL0M783zY0dvdFrRtM1uL9YXWymgVTB5QExfYv0w
ahn18RQo2I1oJE4dvAX+ZSPaNfCnV7nPfyr8Mo38PXEuSIdmLr/dRPY+GTylbrONC/1lvxtiI2cC
GY/RNH/uu8fcgqhIqVvOHJ2HSnQ4yOlochPNDchWPNXESdg64iE81omCrmAz4v5w0jxR2Y1AJeRV
BtCLyJup488UmKZ+BMrVGEmI4dovsxltNJhmrMJgPY+9iz8DF6yHPoaF8vMe/4JnIM+SgLeKAijZ
6lww8Ux9HBPDjjX7A7ZRzrXEVT9BTjM3J0qUcRFrlC/DTquIMEBXSa4fIUAkxc9ZdtBtjHSIr721
PiLRMabCaRbNOtwo83aJsRg1tlueBSrhU8bshUeDDzOkuWhR+EqGEQGhTvI9sK+5y6c9yXuxnay4
riY0zDP1ggbSNm64rvkZrJDkQTAuOn5VRDzHC4u89u8Bclfx9bUztc7887/Cz4h0aUYpIK7/JdK+
CewnIY88bvNCbVQ8megk5p5vM+fiRvoBpsXg7k4cTdweX5Rx4/bRZ/KhY4JnUU2Tmf4VO2O/uk8Z
7G1un3qJnCCLzzrgl8lkOI3rhwTEXNzUF8owuAJ12xUM3gHJctGht1PQiI/1DstrNxaRzzmzHdMP
JeyuZRGpt2z2/voExjX7S2wmBc7VSpnJSC+cHHqNHGP7fc9P9KvR0myWhmVzKDTUHH75ZRxDZoTQ
2kJ/HIeD9RcHjSuJ+45CjIarR41nLIQjTccD7d4tPipbHorUepMin8rC5GkulMIV8qAP72W4M8qv
xuQ0vqX9rmyRjUxkM7f13IsiOC3QVjcx/WFVhOS9fXrHID0CNeS4INmB69jyHmTXzRUJBufUZr+P
FjXavkPRBB4axrP2Rwc+qp0nRLN2BFEz2hklDdfCyEeNdKM2H5NHwE2pqsFJeQlSw1hSr/iaCVxX
e0yoPWY9g6zkyh55BcOCi0dUGG0YH3Dv8g+QI2U0LR3sBhyINeofgG6Fq3aul5wmQeyZ0xwsgBfd
TqprQ6fhmPuE3DWWK2jTpXkBfVIgjwBoFS0MlGnHpHe6JGDyj8mjp6MDwQ79/LHR1hI+Awz0o+Dr
cA3RV4gRL8mqPjFCvEDutxWPIe0NckOwCTuTPZhblhiU/0ectN8J+RUAp0684mP8icfX0lpFrJgH
J9uKu2n5IH7v6Wurz4zeEN0PZg9s4vEgYGpgQQatDohMsKmjzMtjz6Py6yMyB86hDc+1WVelm811
LkLCI8BE0Ikg6FHmxHX6APwVokiZ5GcRJTRmKYmvHofGfbVXlVMYpq+ehEzddJf4l6w8eKiPMBOV
fTusHwg3oAmMc44itC+PL5EUihENSQ/XN3qTODs0SYgS+OUOIOhk7DHmEEUj6+PzpsRoOWJrdYE1
7CJrdh/tiXjvYKEq1PFCpXqsFpV8rPEuM5AnC0y2Mimr/dea0taH4jZ9n0Ala9Zp6SvpPNU3tO71
DCJpWDXaTZZmdF7NUjuop4LgmNquDtWPdsnkca9w1clQjNtY9U3cHgxbRh01BSFgHh7dF4nf74DD
FaoDM8a1+NUlgBXCtFl1uOai1VvlS+2rD7jZcY6ea+isj/q59Lj/8H+J7tHXEefOfbdlfOt1fNFi
4ou1xXn6N90xzMuR5L1/emrGKf1ZvijncOIcFtGFHPlv0A5OgftjgaiMxOygWqC5YGh6g5iE8heF
ebdVZ/AKyWg0Eu/R+XCkBDhx2d0JKB0S1n/8cRcoe6AclpH78BGw0KNxdw48QXFlQX1BuaGlczim
lslFuFlrc1XdBiBzBhAw5aEqPhPhcVWXJcT/Sv3JrpFHc0XvxWtQfSRymNq5fRDOeRbT6vycwxO+
LgiSKQlZOdqCPwqqnaOOVUolvTPR9j73lCZ8qg2Tklj2o6hnW9jZviT/BvnsTAvCTWYne2JjwO9l
F8l2P2rlERGjnn9OucCo47fPA5hV81usJWS1xpWlznaa8pQ+e+ihab6nHhVQG6BftLz8i2QbPAnS
79SR+PN1+0XeLNw1AZXkpz4PCYhGPaXkbPbqxny7QKyi5oTHFAjBKcDRLNdiiCDedrlj4reW+xbB
wqZpwxsbSPNcavxHHSAe0xjKKhDAvgdm2/DYSU9QDYVTZ3C6ZE5xX76Ip3jYlXRnkqaUWBlVOEsZ
KEL83LRs0c814eE988CKFwYes8n0Xfyk3ezN/AenmpmeqojB6sdZ/Pl8J4xqiSBN2FS8URy3Hkvr
VbgJAGm/o/tWhOkjPo5NnBLwvwoLRqueZxaD1xaXCm9LvnSDo2XopMFFPRMEv4OlnUawJwc0AAak
U6L5IpNfzEPKXtXPZCqd8jWVwVY1oBQGgRwNO1uifMm6EXnfv2EzeRyAYuOIymD6zP/K8tg+viCf
YIEgV/h+kOa0UQgkwQ/QviEWDtQ0kCm+EmUSSJZtgDoQ0veDEqSPVhlGbI9DQWMdz8X3rCZenQnL
GpGzWyNxkC5NRtY8AoqFMqLFt04+oqd40vR+cOE7d2Jj63B7GoGc00806X+RRscXCvE6BPqunDSw
NgV+MRzIHDzgL+sPtNdW+9i9jMfwA7Vg5T9QW9n5cohnkYTgxpch4SiLSiAEnIEieyCHFzNR0LWd
+JOCmC+gq+Vs+dA2NOzSRja9OsgZrx0HqtAMLcvg4QNF9H4O4kZh9RWdiRJIg8eMOp+bDVnG1sAq
QGCSjOCBBu00q/BbPVkG7T4QWT9i+gqH6eoe7hjCAEOVfhVY4scCSjC1xe3r5eCVsCwYzkQKA/Tc
bpt8oeCnikF3ODcY4IQzS5gukly13Yhp7IAZGuRW6euEWTzL64PKSJ0CMismBPkmUYmrDC0yIFRQ
PGGcYx3ACeNARO2NMAQ2sJp2/NNCzBxUeRKxp+CXk4kWuhT7xSqeDww/7S0i1bhttcQzVtJW5nxD
M8xIQuM+2e0LcQq8uUW5Gwj3j98BiwAzHkJkkn62L1Z4IdRg9PWiQyFls+DqRXSGJoTKR99Jxfh2
34d4W66ViynSb9sSndRzpsw+MNaz8Fyv5f1zCvCsMNYxuNID+bVnQAFW/0g6ryVHrSAMPxFViMyt
yMppFOaG0iSBABFFenp/rGtdtjfNSOiE7j/1XgPLR24AW0imTrzB0ESR8DzC2eH+BrOjzt15wgai
Mfs1Idovb1txS1e7tHh8t7kdEdAwFWyKGy2gQrHwLoE7mdaduYCgvVdKc/4Qo968aqF8hQeAnGt5
iE4crfOOOh3P+pd6j1A6T994tjmNS86/eA3ezLB3yQ+PpodKYT1+NkyVtnku4kl+Odl3eH2fYA2Q
oDo1I7DOYuPofFqjY/gZ9Lo67ak3jf1zns4C43sg7wNyG+8ZQnjS2JBDUMimhGt3W/VcILb4jNuj
XrgpQvvU1jmfmGtvwkS3tnbpjk1iE+diHN6izfM3aFqXPOoRY1B1iAqvYa5IYY+fCiZsp1ho0lxB
DXDkeT83r0ONLAKx1y/jFqDr58Y6/AWIb35AZmFB/xBonqglED3Db2GAwG7IZseG9ctD1gCYe0+4
vZznBoj+tyexvMM6y7DI3qPx52K6TjjxE2EMJeG1hEvbzojS+Wj/BO+1qD7EKQidBZLe56Evgq/D
op+Ta+4+bOVT8Impy2wFhE5gtvibeY6yjdQWO0GyTLfqpTt0Z9R8G+3jQRxEEcRnRI+MEsJMC7GW
lVYVUC/fQxKn0x3lvg+wDEIwqacUajMOKLg+FC535Y9SmG/FPfm4Yytk8zHPiEysYmpQhO9yk5nL
9AdV3IhXS8Md6aSUaSxI3F1+fnisUduu5UN0n6KQuPxS5tbBX/KSab3qQzcwCCIRbfHrXU+26RYB
JqbuxyE5NLxu0+e7NG90rFbO53urfjOAs8ThD6PQQQIsd4HBOOvQlou56Y/r/BhOwi9bu7b3Ufbq
LbVAvQ2Z0IwhTPCzC3i79gxKoAtuPa6fpLby5ISmH1qg30VEvRgHcTNesSmJcDgI0bBAwOi/79FJ
Wus/KGyNL85qPQnYMjyij3ETbkNkQon/hmNZVJt/UiBMEO9lrAb6rUYhgG3HKzUSlCs3PtZs/97C
LDH4OnNvdKv4bB+BPkHg8EV8jNA+e/P33bnVR6l64w22UeS44fdO43sR7iVSfauFQIl5eFvjN8oJ
5VM+dVxcAdyuOf83GByB91a6dJXD0Ty9XiArZjv7szVnZopyR9nPjCB3uq/kanKoQHF+QPB1W4Ue
hhulIDF2kuBSIzg9zcWjmGc4bebyWe/n2leCeO1zWLFVHuJqCIC+Wc6NJWrrQXIGlYN5qc6WAnfv
TNmYDNsdr9xcyiadnV/yIdRsBASQHTlccGX43LCUJ6TiJFQM7HlhPZsQ1Nd7MbnuhgsJbKvuIy+Q
oZPhRGyIyKdDZNkfRz5g3Qx/z/sAmvhIFyjuQBaf6uGd73gwPXuag5Os1F21Kmzh53FJB7f6FoEz
qKSPlMXqaQKZQSk53yMblh0LBSaj4c/UA5ScE72A++S9QOZX7kEGxNxKbwocs5F6XHHpHN+sQmdf
YzFCczFaILnFcNTR0MU0KA9K0ho56gkRODjFjLMUIYniYF141O5QbJ6cKIy8WA7HIg04DUHXkmNK
XCxlRQW0aONgAkQdXs7EyXZL+gXTMb7MXX4BA+POQNn3tuA5otoXhp022wOsvEyvTBdPWn5qoGzd
kvTyD2dsrkhv4D5SC0+t6EOu4AZBr/6SK4zcUz054abZYRDXiESAhDILqaPU20CcE657AnBB6RNq
S5S3yDXRBD8WUuEaJMNNqbGUAPi2EpquOZZ/uiLII+kPn85I7DX+5HFDTcVfNe7h4AmCRQ1bImCK
FoBduksB8CKHghuD0RPc4PvyDLpj4HRi/ijUXP3d1nZ0rT3shtUp6+/tDrlrB4UKSQAQCP9/TvGH
BTlnHVknLNh09UAZjrr4gtYJPwcfJOwZCcuHdsWsug3N9+sbnQjojnHX4ToAivNNP264RqtiXtHo
3ynww59h11yKI40xMAxS44zwzKeNoHiSWsADwuvUVkswF8aPPTSs+Ve6LZF3AomkxwcuAA7wak85
122bc+E8KOv5Qiwno/ggkQE3XCdtHmjrE7v7wN3dPVzmsH6UOkTbo7Bo8hXid2lhzpgUlB5RMB7G
j469CALWWMkiPWbMZbQZkYkO9mkseETFFh1W/kELceiu4ZbaIb/qC42HsEeRAvtQ3dDN1Xj25lni
NLQ25kX5GEmWKwLF6X6500ukguY9vPUzTgG0S+h9yU5m/8IXF4aHhDI+80mhpKHFLTrMxeEzgEmL
4ZGoaEI3vYWiL6tnTAt8DFjp2mb94ODjQqfr5iTMAxbAex25WrToj2htYxrYpDmGh+bbbBazEgJg
WzP8YXbM0dfO63PLUXFot8kBCjEAUhwgCnxQmPourtFBLVA4HZgfALHmlL//slii7wepV7zXaBf9
osML4k2O2IG7306W1ZaEPaud2jbIMRZGBgY7+ZbKybPPQoKxq77LhlFgMZCYgZnday8zlh8IyyYu
0FA6j+5DW/CeGpSjpF6QXE7IkXSIzHn5V62QAhDVhZBbmVkc730dAA6ZDAcAmnqs6S7JgZvOs+q7
qZ3n6aG5vPgyWUwHJOqHkgG+RAZ0FMdz0iqd4UwCybE+c+ux05kWAf3D2fWec1iCTn3RlR6bH3Oq
AsPOUjfRRiRPj4QHNINfYXvCD4rlDogNIBzlThBtMZOIBpYnllN4FjF84iVZsnZwBLDIsTnCzGwQ
RsmC96YdjJfI7TkOsSSK6172m2IRsnQFmvDkzEbOZfd5lCsLSRT0Cl+kzxnuGlKliDu8xdFZZ75C
eHTQEPz2m1lG9BvPcT7BIP0nNxHFI2lCjIj7Trr5SJSIvjKIlmzxsvKrYu8aK+OYMsztkA+ehBOF
VvlVMll9l+2nU5rcULZkZI1u6ZOzYmPRgn1bslMrf7hys8DOb6jN1/IXmCOE5ZxRKpQTUClu7xVT
a0tyPw8oXA1X+qnJA+LWwdQgWGztjwhJFeDBWl5UTm/gkhJ+Z2Clf7OJHBnxqQT4vceLiAaWkoon
0x7Zvpzx47z+NH3WjQVYz2dH77xAG4vi7cWYFeY+XMmQIqtQY95CDfuDGcQTryHQjdU6zeeIc2gj
+ukvta7IPJpozeQGJw5yJqpqyxx8YssSB6RrzubfbF3dU19f9H/FRu/sfPfmJMXdR3tj+LyVjjHo
9Sq3n6MlLMJtfZL/GovCX1q1xZImypLI/PqqFvHWPA1LvbfKnzyz1L0BuI0zqXcMoi5TKwnoRCrM
oKQzISOtfelbF2hW0NB0rsAgvqmrpeVipcX4uCKbCr9b6ef4xovE2PKwE2OLrundu/1CY3xtfmkr
yxRZ8te6DR7jVa+sBpTZcNvS04qPLvxTiQLlSkZLWTjqYZQD8QWZLbFeH4uqxNmMa9o89eOhiyo0
bfMZXeRga93kBVBVD8NbJX6V5pn/mdVob+AhyLcFiQH51OKfcvBMZctowXfnS2Jt6VSX2qfW3mZs
uMSeeEmCHB0s+BUKIhBaDK5G9gVWnuwzv2/5WOExBfBcY8QEwb3nTkBO4YbVZ3p8ZMErscKbLgeF
6hXZNf6c4afXqWyqi/wl/XIlPnV9HqGWkZjuS7+sTQbC9HVtBBwhOFHcFKVBsh3QGEsfZABggB8D
dQko3f8IX3jy8/xQR34LmIUTOfKFbqeb+zfrzArZWSZFkVZ9jPTOhh2Djql2hMJgIkqY+jV6s1ON
KrzEXu5AtwB5U/+E+/NrnV4jKuF8A0RCLuyRek2ZLJsteWOkmEoM80az65SfcBGHapVxgFcr+pIj
nosRrGx0iys87gDN+b713EXxQkeNweGi8OFY8idaRGI6lR9lm/2qGo5pTBpzteGOk1xeHa2DAatq
pZNUveD0BMxRXnaOAsx5sU2rRd4HXPv8mnSOYu89egBjvemjDCY8DoGNvFNJegUrHjGTTxSPKTlM
nGHADu4YgnYoUDpPRwpgMK4+yagUqG+wRjLejtwcSHCULyh2yx0vBer0luHmPnaf7UgfSEIuwCa2
ZExo67Y+lWxzYlk6CMKXHS4elHPUppXoQikhLZG5RCS7b0gI8trnh2BuKVhR2GDPxQn22NTkLf9G
AUxNfqH5KropycfcAaSpLhUN8JqMCEggutJ9L7BFab9EBZOzSQZ0uuxcODI/X4HCQzWdWba//an6
It1Cd2pe6wYebJkuaYK0VeS2qS3vKWChWL/xtXVulgM7mx5o8r62wwB5zp9uQYwN5uTh486jedo9
fhlCj/8l6HZxZTN/PlCrOQqTbXsuXXkh7jixyC3Xd8J+pXvFnMlYuZvYrQcfjUViBRjzYvYQy7tb
5b33NFyiWWbKsviC7Gm+Qjha2XARq5so2/PON6UPyq7JTr9maw70hUbvmaX30nEfcrpywpOc+0tk
07gfusHGgN+tsQBBabLAYSX7oymVU/oRHtToOHyk3wMRXM15pq50WLR8L8QoKh0NAn3y0mxz2MiS
TjBCY6qenlR9FIaRBfq+YsU63dkk/9q4x5/ND6RsMtmnzS9lj4CFU3mRHOsKjm5kXPRszR7KmYCB
XQtLIVp63DnfpiscuJfHgPsS5Yf6PaUc6cwFUK8qjnPyUD+xJjHv5Y9m+bWuFlN/SJdEC32csId6
oRy0NT7bJa3Jbvijr29/OiKypN/kAK2egSKry+wXbnKZrEVuebQEud0vzA03MtTQtFNpbusDI6Eh
+3DCHXL+6rAeJxEjtYMX7tEhMIXovC1yv76207FO//dHTXzjRjp3AR+dnYfZ+tG/Djojw67JSpVZ
oPmhU44zjfAokFusjpKLTRJPRWKsup4oMy89JogLZUCxxItEW1IvZX9qcQcyqqFu2XTYHbW1yphu
7kVP/hoAPH2MejIRBpK5GqJAegR8ls/Xmk//4cjGtAM5CFGYheCXr3mIXCuad5hkh5sQetUxPJOd
kby+c53QJzJzdgSCRe8A82D/w0GIQ3pgVhPSNYa1ODWMONmYlIBMlWmlnUyVhqbu1fj8W609UuOo
9dLXZ4pMKPI4cgRiYqjJiejUcL8CVvpjc1I5krtNKgCxKF/pjQoYJnA6s9Adr957c8nL6+2Ui/WJ
tspNkzti3Bd51O01ZoNo53gSPFDuEvswhUEQKau5neYqC0knAckxhA0khxavaWty1JQkNlj1QUNX
0ziA9JMbgLAMArzpvjKKButR8YFCEbxMP0JsXLtPHDrCl4gUhZp/lGF4kBdlyj6bBSL+GPulQr0i
+6TUg8STqVhwM7KFR7IIvtuUUwofoyKhFdVcAqhewaj9PEnZm44/xPS4hMRNfVYRLYrEX+gxcqTC
e7Ma3gQnIKsr0AOAt4ChlaAOKorp6uFGo4viY3AV1bhgHxFnjafLf8nAHkJhT7tfsp6JktA5EGo/
fUwODzE8VsNFkgevBQ+luhbUA9LEyXL9+iOah0oV7aYmnRpCgTGkNBUJiX7/Rnb3DN6PdU5wLtuP
I+jnld9E6fZGb//a4gmgBW9EOB61D8idNbc16ukrjAAF3FP/ilFs11wo2msX1qs3Qe2Pw7SVP560
vi9zMlvHr2X8+gFsEkQ3VNaIOpHZUmO+1n1ir0wgCCIIpMMM7ssDdIwW4eYj3IpfzIZ9LVLU0sg6
iGzxXhuOZPQSTL97EoT2OrcecDpqdFLQoS//hIXxxa4q9iUlYWlQysmL0uYnR7TLp8kixADD6AC7
OClUmJD5XjYuoCg1LjLDDj23uQAqE+But93X4yrirMPf1/L9kz/e5tN58FXMHVcZDBFU90Zaph/J
hd/Kj3xj9fReRvv+4/lZhxSn6W98Ho+hE3MvBCD6ARM2tqRB/saHsLHlg+qBpXXzeo72olimU/4Q
RTJh6nssYj245XgJfXOjoo7XbIYEukx5A0wk9nOHJelfKAPWoXKPtYWPApNM+w1+Rv3FCl2ONp62
ioxQSghsQuvHEvcu9x52XxwruAi9dEmT0KDT0teUjQHspDlX7lyZpdcdoq12L9G5iMgh3uuUyPVw
/0U0QvODZINGofmJ0BHRVW3SIxS2ueWjpeM769/jFXFbfG9upPzpWxyMyacaNHS3/3L2gFNwHUU2
+VV/yUHYUsokf1Xtzx4egNsUa4LWHf8QUz0A3KmcS67yznv+JMvMk3YZLw0WFOkHjUX7hVqERgI+
HZdMunt7uWUybZExSgu6P+HparunPQCXizZCf3WV7WENtVtLZmP8wewGJDHQVUgbyWp5UVQg0UCW
QNT4GUTFRVQLA4D82lwBwqBGOavgRahkcvx8kwoGQwTg2GO2xp67KYIIG4ql3lIkGNwXE9ZLehkS
G1R1U4YQagcKlsc93c1OfJl2R/afLaG0+yQuDKsXs26iY7M1r5yQEgHsU0jr1B8h+pRIzpk0PuXf
8PcgOjk7Vy5wrYC9/PAPwF6UX691F7nvr9c3vp0X9DeGeD5taAvuU+kDo7iFvk47h4G2ivciwxBX
T1a6jh6QpwxbRBvZMBI0d8PWoWZrL2h93KyEf3EJekCspMzNCw8bLxqC9c9pIh+Mm/MmW5bZdd1f
B1YFfnsx30AG3RJQjrNihRSVvEkPV/STsYnCoduEe307+6GzxzpKgSEHyRkXLJcWUoZPrKj4pnhU
k+IH0cD0X9kv3GrHV1mIDOjl5hJHbzxRH1BNEoXChygNNxoCkqjIWHq7WJEonDGTjh00Yxe0yZZ7
M5sgJKeIlnrkhak/G13xTP7BoJwiQlbfov8enUFDZaa6gkjszcsz0osoBs/hqKRHilVRv8bZkRwX
thqeErNFZrzKHmtgt+hE6iQ5ksB6khgkop9jxhbJELg3EgE3rims+bIyhlPimjJXfuLX8R9Lceal
CARgZ3GjAjBGa+72qtgWs3lFPw+mNS5IDDKUzVCsJG2nlg4dDqa+7ABG8j4Ad+IsIwd9UFzMhZ4t
ebhEpefiJYNgY2WT9i+M/yQGAG0wRIL7kpqQUbKGI3W3B0HlLeq7eWPQlBGyFScOuZkr5PK6HsSg
Ksq3iHrxeRjLRV1+1Ob5/dzklCXZusCsLnlNstJDwv08LG69+iWUV707aty+WKyENeVE+nSb7px1
pyq9Dip64P2Al8An/gp9HVcfB8Syo3ApAHtgSN2aJo6VUmpLpaNdsfLDs8XgCitpC4Q4qWtwCwRN
JgO8Grvg/4l18qH3TDWImw+k3AUwI58BwZzFGo6qMjxlhlP9gMTidZ0dZ0fjQ9bQCtqDFLyMYJC8
WHSGxq1whpa8sle3Mt5OU5ABRT4gYrR6/ko+yDB+/wuCa12ztoYNCbaLAUaos8cp52Se3uibEhyC
VOGtY/5jtHIOXMUpCI1mjAusvBIQFifHbo1uZYoXAfdDKftdl5ZZ+ZHpUTtLd4I/iEIUDqBFz6/p
vUJeG3z5iKZnFuCIoOEEysFvM4rdPEOhUjMJEcxdS3woKg5t8gWQTRI3RQUFHPY7Lp9HavPMn6hh
ggN1JyXsERmSao260+lW+BlxG9KTo9NGOIAqEzcrLwhVHjJFWq2QoRfMl2LMi0WeGTkmGvcO4zQx
8QInP+YF4mJ0KySSEN+bBelw0Jnvs49ITKodYA+avuvzfXoQrPlCSRMvkHj8JacGqjDxB+RfZwq8
YoDkALkdJWckpiCxm8YiGJpDIuyd+A6jwztE/wizNhPtICxcdgePkRL3PSWjuQ1JL+ZZlMgScAjT
TTcJY4qHoOrIv9s8JEJdgjQkiwobAdGs1HoifZwxiQIJy4QCoKnDHg7zhzERRyQarpmnHhPF0xFL
m4cWuBT+/MQfpXDtUp82l2Rkgq9FE8KAb8mnyVHHxUcoEvHlxr3/5lHCOZrfACVoxcCOCbfFmc2Q
WqrKTsefPi1WlixZoMRvG1PAronFCBzuq4f38NRDxaxgx2R2BtokEl2a+3CV/8KropC7PId7BjCi
h1AXqGHFbg8ED8JZqFuyKNIQRfiauzyPfD28sSqoMwXIhzsq1FfGaJT0nMmuTvzxuNcQlM+IktxT
52oEBZS3ljxrSosJylYPMjMk0skSQ84C9Skafrl2dLon5jTXLoUmjyUJsTZaJZGiHHEslW6jYeSm
hiL0bE4zQifCoNFTTNc6FB9JhVQIwmhYVBQ55unZckVyPOXWMuNIa9qd1p+60ETPu26S2xiyvGSg
opXakoOzfBJujqCFnJpxzYFMJIOM0MLMtxrjOFpmPfZLNP/R61+IN8OH2/2ssdphN17Ha5af0yqg
Aa0/udGU3KXX7I8SMiyTjspKPqVfIfepIxCfqRZxJrPEem9iHjbc2KsmhQrQhSLXbJdyOMEwXox6
K3bbjwqx+dsuQ0orOl90we/cb5Bi6D864Km4Z4+JZ7qpfM1JO41mg0KnhPydzVy/ly4z1CwaG/KD
ywWbsGE6QgkNRFrRwvQzUitPhngzA3VKJYhuPYRkQmjF5PfHof8sj6QLyiQPAcwo7HJ+G70aJtAO
xW27Tv4wKD/FXZ4dH7Tff1FjP2aLRvAUzcYUgWkVxSIQ4FUgshTNXetBXtQQOAxb5WTS0BoLF63d
ppiA8vuTrGW2TnZLQ18nWyC0HviFTBemU6ku9fDdPzdG4T0bLErIGs4lZ8mUuISTeMt58UZcRje0
l6nDcDyPmxIKCi1I6BMoMaBsJWJAJc8cwxclH+XAT7cGKniSSreNWrcjLfXtk9/CedQoARoP6Tz8
YfA0VzrY98xSIg50G/EVg+JqH1kPkavES0lu7WsMamgssjSKt4f4Dg2fekFQvCrioLn08eRZln7f
7NhNjRWGCDXyZnKLcijCanAc7qyBKnGptAkewfTL4otMt5utOAs1Mu7e+7i5UTCNhSesY9j5eLZT
QbvCu0rd8D2rLOCAmgEyH1TSaJy0goKjsZ6ZjfT/SY5S4prAfjxPhkpcmmMPV2Dean1V6/hG1iVw
QrFjWww1KSM2it/MmJj3UPfI9nmBJbxtaby+OQkxjIf4VaxicHqkT3OzzOwYEczjl5g9Tk4NionS
gpoPoDV2eTkPclRBGfksCHhFqZdQQ1PgjmAT8WKLtpdGf2aHglOiseAf0r0f2Or8evjMnoHxWD9R
mpYWXNSsWEhwojRLpKRTrj1XyA/P6GTGHn8CWutd+kUNgEzOy5ggH7qor9llirbT1B3ETHuBkEAM
3p5CeOlxV1PpynMTWLIBCbhTKIJRgFW/bTNcJvigxnwB+8EdcGqJg06qT+AWpT89ZUf4GoHbcaiw
ro2ZLw7QTHfl5bzPzx0tc6FPOQK1fJNMJglW8ooAAPxt5dM3yPEOFyJ9K3EW9itAwBuLjDGyjdgq
buUnlB0Su4ZtGS4zAq1qT5rZEVsrskdhhV2jFtwsZSkuRuRH0lf5+2632vs1j76JGu0b60HgiTGV
GT8ELYn6C3P8hI7dRTrV6pxzWNTyCWVqSzHK5TeZcnApbymJDUayDXikcc46ZXTocSmG1qBav1QM
0tMbyQxlTZitWxR+VU5qkwUtnrGndJPYf0jBzUmDuDKIg1J37XjIcBskLTKJubhNdVueeSJ2uIRN
4oSQB6PZzQemtsnBiA9czQJCBH5qDt94BaehDe4bX5r68jRzHt0Hc4EEvsnwJM+d+4x4ntK6xckq
y6zOLs7Ult5HZUWb3wPlMkir/Mkq7hU3MX9aBe3Gno3osxbmjzfK50A8ckbbxG6Fl4JrZy0eZ1wS
GX3qiXMPM3VtP8/QOEzgQIu4hZP6JA8ceb7iyh/astw2H7wUm2TNOS37/GEpjKLHijqXHcWdAQak
DmcmcioAbogrTj6HUQbaoaLcAsutg3dguGRdrWf8CXjj+ifBIwv1MiEP235dn0AEh1XuKr5xSRca
3VVNFsRWSGwZgRezQKYfokvgQ4AFBcEXzRXPIQvGRRIYR9l7u6Evf8IpIZtdTYPByHOrcN+g/7dk
a3S6FY75DUW4U2ywPK6qTbYzF9N8sWhDUJjPXmOqnCZeYEvMB4Ddun8G8Sp0H8FI/MsMoJ+JhtOP
dImLrtXn8WOBPl0F+0e5oxzFK9VCvktn3uMUHl9341gJOz10KDh02Xsw8EvecBlqmFFIjVHYRxQk
2fsGG/kuPhRGgJATw5UDEl2SFfCaqy0jsLeu+8vI6vlu7t1ACh1WiQ18unCe58Ink84ciNKYk3oO
rEjq1xyCLvxuzyrquQ6puf8+vU/x7XHrN/2m3k7JQunn02m8eoc7CoNXhI5HwlwBFnsHdFrpfyJD
zPKVjlI+XMzCHSi/whg5Zty1p3HAdzY5tSqyoGuEsW4bb7N2jZSXFOJha35Wf9ioqrtJD4pUaYNq
srlXh+ymrJrDcMo5H+Gx5skWrWCAgvynOiC8+86pGblh45XwYd6rFHcvrlamYcqblJ3CU3odumb7
7rlbyRIhlwHrPPV4cq7rz/QJwIe1nK2LwkGd8t5mELU7rrNhmBBhgyRdw5aIr8q8YQhC2eveFBpb
zMYcjJKfjcRhrdJkIzJcGKiLsMEQG/FC6HdPwe2lH5T6OUKvYctlC3qpv6+d4Mj59pESpFPdXtG9
wAnJ5b96bnEuiJbyQGJarPpyipDEH2wCF2KwftzBr5re01fQXq8Tx5CEaUbw899WDahZFenSIH0g
8UWW7jIjh9IDOSAPv/C17QMllw+3SgHPfAqXk4RKrIxPFUETX/GuVS5iaGea96QxlYnY8558lNU8
FhZqLU9qVFlYNeZOyciLdPUM8fgCciQ2nKzl6tLWkrQMJXSCGCZRVEke6SGjzKVxEpGp9iG5XQwN
kFbkZeAeYBTOm7CDw8xYC7GtfeKfpmZlqISRU8hj0OO2Q7O6w9IMWJUqSGx/SqL7MuGYognhIi/v
GQ35eCR5Ri+v8FEhmjHoY0pEnLrDQi8R+3SWXly4jLmf6mKl9XsDumgA0heT5aP3nxLz2dR7Kq4I
IQkJryp0tI+gJvH4XVOXZqo37AlMQBDCga4BCMn+TL43DQrTZclAYApLIF4icenkW4cQcGZO1IlD
J0/tPVKxdmGH2R1ulMR90HhwN93XtCXNqjnbifFaM/BhweO7aQdoSec6WTWsJ3O9Sj8sXUy+endZ
U+bzdEwmDTfg4h4mBtmR41sKb51sZdyfTWjTKZOMMs/ohXjb0MZS5zegxbFqp/qigq4pnZBautuU
CO00l/juWe2IgjMWWwGcE9ScQl3+7q+gKOEfmfcUt+Z3RGx/dJqCfO/AZzRJqoupN8euYTiqLa1n
QfxHXF3Ai55mw/6bLYUHiRmMXCq2YscepmQ3PMn/mgBhCQC/wCe1Y44qQ3oR++JYnZwRrLsf7EeE
v4CgaKJHAk6cEProCeZiJKsCiRAA5IK4fBJFBB1q3n2S4GyS74ZYjsQvO8NJQLAUoCLjcP38IpA/
UuGVE4Kc6We4AQg0yS/D05J8acWVeVfM5fsyumEwJR/1O23DX1RvcqA5wqrzhaBcahui4LxhSfoD
TAlWtaWykX/Eg7ybBocMIKOEYKwIhU0JnpEW2n5YMLBpihfTl/GyOqHqOtf3AiaQIg6CH3QPnMRs
5uIvzxqIE/4ixRZM5hSlz+CQPMu7pw8gcKSvgB13Xe+k6jQJA3PMx7NDdeSJ/8JJSNzpH15pWiyF
6Qm6wcmdbxnh4J6+amu75Vcwc1gnpkkxmHycbx/zE/95uUH8/y904KmJNQPK/3rs22W8RpnlTxNk
G3pjB7rfSfwTytgv5rM47/XzqG6Une5Jy+xL39XbIci3km8JnrEMN40nrKZbO/b0fwn1AOkhAjwG
dHwpN0paOuAXtymfy5qeFXEmnBqt9T+3Cpo5/hK4xfCLlwQUWF6CbOI4FRMHZQ8U+uwCFsEmqz9n
pFKL68nVjWnaz/asdUL6e7JHDlNI3UE8F6f0pzmlJ7z1hFToko1GDwKMUK78k+37zRIbt8kZyaPg
998NE1CFC3C0vlSeHtZJCN4g2rPG5jEKjtlvigeF2Watq0IKr2e7egHXZ8k++p4DiCZ6PZMcVIa1
FPRHrK7ZkalM/3SVChNOiAk15wUKOZItXh7iKdxm+XnwmNt4n9SXx3ANUYrlp0PqT5TfGPB3e/r5
h9OU69HwwEKIuuIgAsTE6SVlKJ7YncSxtCTbkAVGggE5tL4epCsk4R/PVXqdPZwp4kfwiTmwU96P
aS8JsfrQvpD6Rp9EVHHg5qY9iBbnf8H+JJ4qgjTQTzolLaaVSYn8+p6FQWhaQhpgJRMYctzYquyi
ftaoV+aMjOJN2x0TQiOXjUHkq0LzQlND0HiAXrT9VbCUMr0Bmd1H/jPwoi/mQbpKq36duP2fDDdC
VwtOtUfDPzK96Wfw1J8GqdKNEwhiHSTq+/Xdoyzg/iaq2ZxNgmQigUizooMkthpNy02/jbvu8jhm
S35KZ4KEY9rB7FZezkJY6bSLv+au8cQl/sT1a18sin140BxpQcxGUKyMadcPiDxZrDP3AbT5dAwu
d7w9kZs+wakcEu11ea40u0cQU8gZR57pKv56cLqcCRv5jlGzE6hRf3crbm35lDOcE/VhfwP1W/KO
FMD5aEWXTmO3Few/ecdJb8JaVg4K84Yc6H2Rn2YPu3LlHW+jow4Z7IT2yAJ0dyqfgWQf9GUluV9c
W0vRUZksaFh/U4FsXNiRNipqjzGZu/dSWJW+dNBPLMo8tGjDHzadWjQFDU8KWAgVE8CJhDFqj2mu
KOVFNyEkjF6Tjwigzd6FFMpIv6ElOA+H6CMPHlvl0JMbScmBqJJYA9DG1cg86p1Jz2jsHronCsRt
+QNHgBVjg+OnEVHdUInLt2+uWDV++9lgJ2YuDnMWfFmnY57TZICmpX9vNw52AGbzjbNCDMY/JbhK
aWnHgvSCApDPQtyOsnaqGck7sLQfJKoVG3SjXLWfYYudAhPfNhGmiFkVTS8K5cnZYuNTRUHX03FA
6ZAwGIx73MA4gFM+bmKf6PwHu6WiJpAQqK9sPCIMxJtKnpUV/yLCBOs2IFv+/Zg+EH1Ou8fgvKsE
tcpIzPE72iWQM0ZgOqWMQvWBOYsQtXi+Mra1rRJtiVUdqdCcbAOZ6INZIClEIEig1LeomiNlS8mt
Qo5Cj1I5IY8OXQD+mW77FtijBHtz39pQ2zjk2BPKqkR2URsQHbkjZ6itB2gX9EHoP8yrPHyMIjeJ
9pexkYgER4WEHcLO39cBQUh9LpiVo2Km4q9TR4LTm5Ys+iYIP6YtTincpCTCJG72/HwmvgH0HPCV
hHEBauYaN7CAlnIS/612nO0x+Nfc2LPdDAA3BU+J/VkBXsYMHMYHvFnqDaCaEd1I+WRYk/ISmJFw
kBEQ3hBWz7pAxeA88HYJWBLLRZ/kGKG4ghlbZLxskeEGpD6Z4Vf8OMXwS5qItSzmlNXphp8HjWow
QQytIuxsKiGIgEnb6oSOXCIjJ+xAGBC8Fypqxld8gIh93lA6PXf55J2IGLfkdtOgMlJtyYMAkROW
xLJUO/Ld+V5IYp+T2XqylU4WJk5ronN/hCvAMrTo4y4c9UkezB1Dmcp4YZx5wKl4WSAHNfqeBSAF
kqryXt7F80T7D9M0NI7391n5w6kCM1JNkcMiixXT8hldjkTYoxF06QIItxlcMvF08ram1nvJF8sY
HUG0M+mGKBzr4AXrBerLZM8TQb//3y7xy8tQB6Tuf0Sd2XLqyhJEv4gI5uFVIyCEkMAC64WwmGfE
DF9/V4qz4x6OvW0MSGp1V1dlZWVB+1edXYx/B3mBlgzPp/WicPLWRVGRP0qHl54pYOHkcgycZmoT
6LdBiuaNIufUp/b26N1pSoNo6uwwv3f27mm8Ck5eOaKaqH1tt9r1bgUp1Syk5M5hXUQVIrLMrUG+
Fi3Kujck11WlwIi2gyimIsu+3MQM8dPcQC4Pp2jyhWxTAWZq+3OiLfXsMqEyd4B4rINubkS3xhs1
HEZh/kJLI6qNwE4psjmNG+gx1cav4IRoY7Hb6lCSCb3OaP7so098HTyoROXTmKdbr9HbjCv4pE+j
BmSFBFKPNrdL7lprchlA1gesZAuZg5gob+iuO6f+s1/0CaM+6eoHPIjCa4e7fUjWDoCcfw0PSSuq
9JtoejR7AB930D9QMDwfaGyUK0UE09vhaQFPbEXE6JMEQOAbErFF2mbrFPMWRQ0oVsA+KYR7Isvj
1IEzT7qsCIF0QG8lZLxirI8xYaIbExLdRtIyfDg3GB99qXdo3joWYXX2YboJUBY2LIf1cPVXxrRS
R0DlPrH8L/LZ5WA6BzBFefZMbrmBLkek5m1wDiFv47s0jM4KqB8FiTa1U+0VHhjleT90o+7fJZ21
8x7BwT/5F0hbEJSt0185PJBCXgcqPoZ5sOq+F7su1IVqp0kRn1q3I03u3hcMrvQ1ZtIKPLzoP9I+
nF14jSe7XKZdV4dMBbpOVHxA4bT3dGZqMamYEA59g5NduA9K3okeFSWaetP+0T0GkAUq7UuwHU4H
pTbiq+1zUB806eq3H11/9hQnNCIQjDeimBABSDWbnB0Z9qxfI1VXIkmEXpy7fpKEbJN7rq2hETxs
uFPrDbUAC7Qyhij/Rnv23ZfzRuR+BcQ5vQ+vTf8FbanUPtTR3rEexE0Iuk5AxayiVelc/Fv0HJ06
h87DJL/Yr8AkP/9RhxBRzTakd29IMyjkioxDh34GHuKo80v/bBRxVjuXGOWKGfTy/qFzM6A8Un9t
IWwxcF4h9Sc/L/TresBtJiUCyDhQDWUjSHSnORe8GOtKp2rzihwUGxkVGxSeNOyLd9hyQU5zMIW6
goRhWKWkum5Wf29jdsvbuEb42vptPvzrulu+Jq+bB4sXZR+6fsBJU1zyhpCMcFWFYhI0U2Kyey/2
aYRfW+l+tqJFJcokJTTQzZdDu0FkoSDkUqhSITxu+PXt8fdaepjr18suwfj3CUTJhSHZcQflA0kH
Ydce+SxZACBQM+4wLU3ATXZvvreSenBNkK6hxJaOnx9Y6PtfNOvmpFoB+ylWIjIn0YXZPA+y5Ll4
/0C4+hzPEIltFhIyNEZy6TwGFefSiW9OtU/t6qAxhy7YXgV3Aq/fVUByigz1wUhOEe2XNghJsP0X
olKPGhdQ9XVmnTNre6eDmU3BEplwgSRvJSvW4e6I4hWMCtVurt0PCeAi5bxtSBkoCXRKv1evmx2d
580EEsoIrHCHaR/MeIzLBHkEKztaLxVwZXufATvKDdhbPdIoVQBCPz+8KnozUObI1UMeBxkm7deu
EjI0QQ/qL0Bvk3Y1cAjQaLz5m1kzPboNSg+kuNeYH3+yYYY1wABn7MDTOLvAWEYkGVfuYDdZkMfT
ySaSXDU+NgnX/n11hH9rfYab5So9TttNWChqotJ7bdxj0Sue7CLcdyohRqtt+4pLfOpeoHO4lUeb
EuziqU2LXFo/VH06+aYZCtSoDXMLzvbnZCHBjqtWaVfhTFFZ8+ydnzDtAXDXfYA+qoMASC5u5dO7
1d097ZgQBaTbea2ze9n3vXvn+8mGK3T/gRqaPSxQlU1d5KHtxa69Bid+AOfMPEqT6BMGh+qeIB3S
O05oNACSid8NVB5AQvKh3f21fqpDClsrEf/4W2dHBoxwDZu1o5mCCamaaJIsAMgRlXxQOmpoX6Gm
RYknpgH0GyByZxXIrVfov2ncPt77aMGlVCetuEHR64VWC5JSL1Dz+gdViAI10B8KcGDafvA75iix
IYKCU8Zno2uIF2fzWmbYY16PwbxuwzWaWU2ElGg8hbtHcGAU4+dfpcec4RqzjZ8hpABzBCowvsaD
uiDetoNajp8COs15dvFMHmeKS53XNsrIiiuiZg6jpI0MOhATh8FToSic8reDCakYmgNid9v5TcQv
B1cCYWiYC4iUIDZA5goWfWU+ZzxRXiW8x0frr38+v0RjiJyz79KwGfr+8Np+Rw+6B28oFVmFtItg
/zmO1hSAIfMb0/nkAk0fqYl0xeaJZaKah/BtfFdB13p86mxGjXDf3zvboNFv9Clgp0MCCR13b93d
J5+x6t68ulVyQdnfTqnfsGtUXkDQR/SE7CGg1RCL7lx2yyKOJSskjxK43U1sFI08WR3PzhnXygHq
gJmEQ0+7Q364sqCSHaDAh+YKuFEUw8aHPzit9F96/BYCqMo/5dG5/Q6KwWpjlEcVRP5RpbMRxJ68
+5Axu4cw+ymlx2Br4TyNKj061+9tWGxMAKgahQn8Bij2cPm5TRvEMma4iCgsQ2ke1eN3v+WVfx7D
TbewqM/3ab236mZhaXT5rbTLdvPnurwNtr/VuIVdOw4w1h5GHSWjsnlfMH8bbKYf44S8CabienOY
VVnUmpV6DHVv1RAowh9utD9dgYUfLeYNL57f/zZ/x+J4VRtBdGrh6x7op+qvt9F57b6omMeHhR5M
Y2CACNrlguJRZUDSBhYjgQxgRdU8S36oGFe7oC0dKMMwymGsXPxqFkMXRGXw/le4tmn0QCctpIeK
5z6bPfqWq2gDhk5/MLa8K90d2rQlBRmhGSegDADjZt8GfiATSNL7xYDXHIQ6KQSlnPSPmtJSE4UI
E34qrRBIjKLaQjB6HJV/TssbflIyCkY7e/RByzxziX3NlzEYDGYRPo+xMVLQFkP7A0Q+fsWhcCrt
EbiFAXpIjotVaS4ohqMUlDw0sNH1ZcHlwTtHMBRHiOV77d9GXDjXx+XUrm0Gg5TgkzZ/5S5BxAmV
/KcFx/dCTLa2IF0hd0Ja+5EXQVPCDSmU7Cfc6hFk39oV3SU68YLsc10S0O5tgA12PehbGZStHdXW
B/zYgirtKGksc49x7SmoYmMfHtNypz5YJY8htRanH9K8K4/kQK0HkR2KIsy1hJAEVv9s6jYmmFe3
EKwH+lpFsHTikgN03T12CBIIjjroGq3NxgzSf6dMH+siX0fWu02jHBrWq2k9Mq4WU0Mvb+Fzvhxa
eFhQinhQx2Mku37J4UP54BZ8WDCvzokO9uCQI2raAnx9SKF60L/HukdVc9NGuRxHFtYUUqZFl+VM
XM1dzHgEqe4LJooHaXEyVwefihl0zDIzSFNeAIqOcp9uJXCVxSowF5SR2ovF2opcu1cye7/jo9Eb
GL3FzRigcW6SucSRov7CoDqK7wRnPEdewGRDJnxfU/8wHazstQVm4DIrfIQ6rKa1IzH6MklqGP3h
cBiGcyR4nBg8ymTu8bU2loBqxpAWuNScU9RDhrFpkIlFaPiVP3Sc++TTrQY4MSQ+z8bf1PjVGeic
bsZsxvnxgGJi1393btOqRTqngonrkI+A5i8sWuYx2o75xI6igjl48NbBYrShJVqFfmsn82MsNHAF
e8HUX4zHny44fPdosBqCEvqZjFzKOtD6YIWgqb8dbq1RZkYjFspgQE0KH74PIOc7wEI8KF6yuXn+
ZOJ5zy69NsyEmkLFIN1JkEKT4h2U5OcPNyDZxKPF7UuDkSqj6Oxi6cqQ4OL7mnovXQ/KL1wZCkYm
2SrGligvX326z1qFt/bBdBdsrSBJDiQsVCuhbphbR+qaulGv9qN9QLAELgi1M/m8oAomXKtfMljy
x/t4q+7Hy/ySp0fFO3TrNev+cxye88chxMu2uUprF+r7wSbl0Ge2U0hXhEcW3OmdjRpweAkuQR32
uS382KWiAq2lShtsjLcJJ9/ZR2s9o9LQ5F+TmnaqKD7QMqomqQuPsg/raBG7gC3rNVW7nD8q1tNF
C70NfN1dw2/c2J9bp3FAO61JdaknEu0AG3NBEI5Ktg3NFSFj0LCGAMF8sudernB2bL6XEJBFeIx9
fKB1TVkSIBXmm4dYvwoktbjQSIEVjLhNp8ZPk9jbGV64/On+LL25N/EINCd5lKm1dzKWbyMMvdib
TIqmH3tLT794If8tmfDu0Zwj+8szk5fDh02ShAnVSXw+xU98cg4BjZuNlCIPkEsaolkBc2FlsDoH
43Gv/PtKTwsaVAAYYNJ+dZtW3U0XxVuvwtDCw+Kx5lGitLsEyx5qd7vZZS/CwzkOCA3bpR6xQx+r
SRXbq8eelPWpRtkPsj4i2V3Zl6etYfjQPAYiOrdlhyYJcoUUKpdRrGafqTiUATlkDfkiM9qpd88Y
QcQemxbmdD2//ukBS5yiAuroyGytIsXcelA04OgBOxElYQ1Ny5rv3acxn5oaT8BbmxJP/q0x+vO4
hqZhPKcHlUWlNIuD5Spz9TIWsxkL+Gvm9LsyNboBPg3G8jsXZ0aHTn4G+RtGxdXeJXOXL3Qocfop
Y8m/jGgwHoyHYPgOLC/74uIXGf3eYLBYREr96IsCZ0wDHGA+jx8W0WLgDsYu5oYCL7QRMlRtDer6
CX4AsJJntHqjtKhBbjktB1VJZvM9ZIG0dWe/MxzqJOb8FJFqPnEMQnJ6wrB8O0jf0WYCX0J+MROT
+ghc1T7bHUhpfxVNQ3j9J4zuiMoCuvEalL73UL2Kr/bDYZzMOJ6Hy5UVAjVb84Y15QlNZXIwfFfn
DaQhkRY5tQm6wGL1t6excp5GuGPU0fTGVJHM53EyRkp7XX2NOR49j4M5OlCZcOIpZaM0gHpQhvYT
yfTrXqBQ4RUwRrJsM8HSsuVEXYa7wEpiulyM72KWWXD7sGxYYTYe5rgMml4+vtmDcYR6AlyfKSbq
RT4N60VxxwozpYc2GopS+CpgxHYmgTsGkW3nZ4HxjjjnETMlAPnRRbDKAi0jnm9aUcuOFjJ738/n
wIvZYNYb//bGM3fgRlzF90pPpOy0KZTapTYbh42Tit3bW/KDoKc4ad3UdsCvrr4zubpP90zNIZqr
uElUNlkZ/6YQbDzkRKk8pdbFlHHT+qORCAZDL9x5BfZ3CK102AWNESIz0E6P5Hc+VT5s1Zoyehed
yHlnBZCHdkJRU6+ft5g8wGcGbbeMRwej0UMch1eeog8lLGTRZTzNoGyzfZEOMaauvgeB0wnYjvIh
anAqLUo2EJtxMGZAZ7r/3zkAQ8JMimaSJDx9sTBqXqqxjFw2Qh4lw8ckLlsWb0w0cir6CzhSmgj4
1Y6W8CcsXDKiS40ZRbw7TTku5RFceFLgPvEx/KIswYuzp/cM9UEcGG4x78ZhSdJRyn+0zbYbk7ft
02cayqlN/qlz/YPAbu+i8wgJaqofX5gwyGAMDYyZbrOLXvpk1ZZ7hY4o0vMPa9N/8ipdFwlL48Xr
6ESBrH4Jk6cHEv8jeXhoffDc1+1CudWsOTKBr96jp/cQFPIZX6smHPGN4vah/176yR3X1Cx2yfcx
XlqQMl8I2vMSKhu62KgkCTbG0cLfTgM6aZoFJBPJWnLh+mLocEr+8yGYxowlp8oBtSQhGmMgeRMv
V8+HqUloZsaMPf+n2kFwITk8h2Ojmi9Db6LpwGfAFTIC3Yg7qu2MekGH4V5wgDV+ZgcLmsTxZGfo
8xpMp2SS33Gk/I144un28gEbrN9HPwEU6ZA6ixxk1W1j6uCFPvl8uayaHU03cRJI02xkLMnRiCV4
kC3N/Q6W9WjUCYKUj+Oip+i2nDtNt9wVSnsAxdUE0lzEos3n7ZYVztk+52wW3sQvy91lVl2sSc3w
YmtvhrxjwtVyTSubA0Wy7e5g4UYPo3PC9dWKwx/776z/nSIlSBpzrqjkMFk0kN/jxgwfx7ob6Hlw
yy7WwXjnplHjwFmLBxBxnI4/AcRgfNEWIvIs2tjMyF24MlwR24+sAy43mEW+3ktWgmtfh2LAfA4+
vQ9T84rnT4Kmq2mpHNmLnAAqVQQH+qIqCnUTyrIDiKFI7d1k5OewLCCAZO01u2c4D2NckXS0tzgg
a9BaGRMP/MvCG9F0yW+RbtCJaXFnynn8xy6La4oXwi6JUBC/zJeMYcPw5Jtoy9b6HbnRQBaTwJNP
TiY3ziT3eeS7RCNGefEK89jvgAXWPpH71PwRAwl6gHVkVsor0fgX8q8EPj3zRauMEhCe1IkhAZXf
7Tv3O7/5N5blv8xhHN/zM+T0mMT55fz3mUGQ3zE0qPPHyylBS5CvhtYf/ltMn4kw1AfmA/ENuI6d
VaSlnU8GTXP6fHQP1g+RSLdi/v3xwzKcmtx7zSlfE80KiTs0PHH899MfQuLvNgwMo5//lU/33kZ3
OHwaS9YdC8FPgvTIhpHwpzAchkwiFJNZVrQ956I/zuRuM4MlZsJ80jyXifhmKRQGPnqk2vLyQOJP
s3sxh2VjOPxZvvGKuBLdNuY6s1Y+H2s4ZQVhWlgqy+VwY+maD4b/siYyB7qPvJQbHUUL97ffx5s8
aW9joyTI7KzYwgt2dBsrhohu7Sahm7Z1bfH62wFfZ4qEtlEsAPy5T/+72r8TijoLeEi0ZXKZT5nN
xOHsmbS6wzpDDqqVGLlaK6MRJ4qJwP6/ejWHdTRivepI0c6MOrxkBOSOXQhGBF25YeDCgoqVBrKW
XESBjSrAeDG3eDEjzWzhItml4pA7OUkzEyul4dDdvdv57NB5kC+ao1iB3ae3MFrHCGFsB2Uia0rv
UGOSlnIhmIYbvheCJ236ZOK3I4qg6TatyfWyZCpk+lUu624J1DVBdc+0wuquLNb3OY2PfNjvA/+L
lAm3+OFwUy5AxoCDrsfT3s3hZvKqoGbEaMowBRRsQHLhJwUibRy5+RxYVe/1Kpi+ixVr4epIaPbl
HppuFvDVDyM9iojsGHJcb3YQuawYeU2P4GW4g97gSHgNmkpkLyuxwSP+4jmKVzWTAoYYhj2XVMQG
MGk5Vv5z2eSmB3gBE84oDjHRYWa/INJgsjgZskssaTU51Pho1cIn5VntM8hysMhL5J+QWsn9cNQB
Lf1FR8rtr+YMzWWAUjRZPwHDpB/2He2Z9NzaiwRC1IBoLIOkbVU/ad/dE5d9PX4ZNvhpOLPCF7I2
tQQmEl484L79lwpk/iioOtgpP+n80vTKlWsMjoyGHkyqfEJi7vAlp9ZCPiMgxLSNN3u2CTuYzYi1
4ubwZ5RaSBbkH1CSr5eqt+P3sqluQA9o00bPAUOjmbLHzAKYd8mjnx9mjbynvacN1nZw5kMdmVzt
zczn5XDY7f71/9h+YoLJBs9htHnECoPOPS7nOzBMlfw9DKMWGwZ5MYha/eiEgcAti9funZJyufga
Jc0ZzVSMPb0oBTKxOIRPad3IvjIjZf/1qdZr8kYcTL9+gzdNt6n7shLJY+SuY4Lp044l91D+pyZ9
fjexipzhsfPdd3hSl8Yaxe+RL6iPzz3KkZwO7f48yf+YsiTQYbDZoc5Wjg/3KS3bCYYi4RJlMPWM
ppumDwZkZzspFoE5zs5nM9v5vGSC9oT8Db0rNwB6I1fJMM7fxpA94ck8kYn8jkuC56TLYSg4Uz5h
lLtK3hzPQ0GT58nt0GaJ8jW7hRlWDFaj3kxXZfZJ3sbQTCzBAxrEMgHuUwuDy+J7DGTJLSEH0J3Q
wof9k+1XG0uCTyRQBDB/FYLDeOh7dMFibBqtEXYEKe4xJlpOUr5RSHV60wYW0IAwDEXtHqxZHGm8
rW7y6jXaKOG7h25r8mmBN15AHFfMyJqj6U4IT0w+JS+vsdTCLne10ORwaHZoTLVN8+pIrswhIvDn
MWm67CVa2lRl5liNQpYPcx3lvo0JKD8Nn7gq8prlyuhL79O7CVqc+jKnv1Ju/FzuR9lfYcIaABTf
ITR07tFoDfyA3gUT5NwcOT56UM7nHmJBqII3cYAcL9ZdY4u9K1adk4RkIeK8MGngdXDaCmDKAky1
FFa5M6KwTU5u3cQM8vIoj+S/XlnKDWctafO641Xri5garTAs0d3WeRWA5bhJzCj2cZkeGXR5gmWM
vf71vJqFN6pXsYZ2RsipaQ4sN9bRHIZLuIP57GY5ej4/YywZTbkj+Zzhj6j8GfgKHeJedzZzo4P8
1QFWSMapgy36OnRTa0MQrJ9ld3TRuJET6tR4KCwsCYocYZ/xwOvsxJw1U2RjzMYukRrTW56XdrAD
Yoh6IPsKEPmGOKybr+hEThNdNQzqv/rsNAIKdLmCLr/IAA5HgdehLmKxQUH+ZOa0mJ8Vji3vQ5eX
Ozb/PHNmfr5ny+zIYNWMOYgErpzuJx0Sc0cU74jFoFhQgyMrJHdfQyR/CAwCl5bQBJ/XmzyQx0AE
gPPJ2ltTIBtXxhix0LXbf0+BnDPTO2C96Cono8FsMeKViYxJIYfV0hQKuNwEPBJACRcbj60/4L/K
gxWaJGQTa54bjYn3NIZhW2ekC9M6kbHN3Xm2TLoDAs8J3xhQsCVAHPAWPydI5XopmtEofbdDjpvv
t1jLCv6nbt4FAK3M9Pk4WskbA7uluxx9UYh8X2ZJag/VITXHA+LsQfTB3e8Q3Ix4T9Bw2NOEJ3zd
Aq2FICnJMAhJxAfDOH8HSDMjj6kq/3xb+b9MWSBKqHvGzzP/M8Y6PeGxy2d08d1kS9lUHg52jKkc
CtiMn924jMfpxXN4nkYsQycTP0oI3mVG9Ssfru0Ze7uc4+pMdLb5vfJgcsaF7y7MtiA3Tjsd70lz
NxDDnaTcWTYIPau9ns9iCrIYgUk3AMslftZV6Wj8yQNZBUdcYlnfFN/i/KObEHBlw27/p3s220PE
9zUV2eYUNOK/a2XjNXNceQ8hn67hFDT/SfM7kO8hmFpMtfa0q00ozCxerm1c/XmMDZeDu7VYYjEB
F90D54C88zgkZsz6AhhSPA52pU60cQv/IfdVEH3wLt1hGSLWMZbDAw1mxXJUfHScYVeWSo/cJdFp
nUeXDpNa55KPV0VXccP8xOw0XAILBluSX8tySeSvC8Nm8UDMgj2MzVx2ilXmyxwRKMgDnS8LuJhE
SAwbIzKiGcJ/w6pP1HQnfGPz+FhpgpeEP8mIaTNn6MZMezAzzI6coMXL7H2TJVWgfZANYsyExckV
9casB8ZgauX4GqaY/9nTZBY4qq+5Ipv98kYFgu3vLdHYjuSWkUZhf0smsSWfDhoLkiBbt95XbI7X
KTPXAddbsYKjUfqy2DODDv5ulaHkeAwkp6VVnRHzrDCJjCyeMm8Br6RazSTfsrY403wGa8k5zih3
pRXfMwU4EQZ9Aug6VBZJ8+5rQJXeS4BKWBoYrZgppSGbzGMm09dSKIiWUZMTxa0T8oNP8kVXNb+T
G3gA/ihpR1uIP9BdXLTPgPX5TP/eQyYrKAzBrNJnRQROqQEBViL9wY4ro+5rTenQJLI5nDb2rz/I
AXKnjhnPfWeVseybZs1Chdiiejl3pSsBAXPwlJ9NI8uvCyhfT8tOOyORT+4e6KTlNshNoF8u1sGJ
vXAuzEV+w9d51kArfzYjY/Gwxz2MK+wKbGKhL7RW6SmhE5h0gs89m5oeWj8EfTypdByTI19QsnWA
qKQod11eQ7aN13KYNE01NooYZPC3nYlgOG5Qywi0e8RMZ83qZTiX6flu1MrS+AlAKAJpvEkOMmMC
h48fGRmSD1tmFnQnAHMG6BsvcM+FASlTKR/6DGu5Ntz2tj1qEnxWFNsHM6mTfuMlJQpMmoko7bkm
JPvvTL9e6z9/69+NIehoQ2EKynGLqRQ80sMp2tTGq3p/y9YIZrdC9aiOfgNSr08ul1mHK7dSE+3P
rH5AywfySUZCh2Kio/tqtKcM3D1C+KpJDvvWo5y7Qc3b/flXzrZI7v3RlegGj4tPfSNycwTiFFR6
6MtZE/QpMOYe/4M8oWOwP72s6x+4Iy7LFEWjF5xNYOqqiUPOtY123REyOBTnC+t+fwznTHtJMh39
GpkLqvan9cmaIIcCjvOuiZpifKeVyXnxrjn1uuWfaUlTginmlibPbiOg/WQtQImkUGIOwywTsHU9
2/WK+wbnnDcokStQvUAFMUEJ4ddaLFAKDKcxqtmleT05+y800BJ0hKgIOs4eZ9qjfzpZH/bcCKIu
gPE9hLaCjjo2EaW8uNqHxiYhDgohi+1dA7YGglYPaCifADZPq9At1OwmrXfp6JtQWjCkqVpmn63T
stb8eYAAhFBwabOx9SvzNwXqFYO6ikfJQDWdjPzbOPcge3yobesC1g4yjx59UhuApswnIr1fo1uj
ihvgLxeXVGO/W6a67jCNqXi+WAha7rysv6lIyaJ0oOFOYVzGu77Zx3JfbJjOyqsvIYhAL4Fk8czM
aWF8q8QUOjXNbQka9eOveeoXEIjgYra95oVS7a5fftNhyzyWqVSkrtumXTUMczM7e/dVWKcnd3jI
+scDmtF1mu50GbgnEsm0lKHPytqhhUz1WTAQNi5R77LtofQbnTv72vzYTDcROpeZeeqj80yjbGTM
lurdTY+eV23+KVvNT3CGLwNz4D2E7fKgCUp1WcnQP4d3NSJWWf1V6ZT8HLcQsGn59Kwp0paACmWY
0Rd6DNAzy2iyS3eRNuvRqad76VXJPO5Hm2jHYz+A5NMv9dC3IIaCGkRu/dJtfiBqQCJvqB081pEq
yZcajFea7vrik/8tk+OfFMYXD6GZMvWz8JcfbDbT7pkinuyP21ybwBtvcWQqES/i8BAYwPeu7i2q
bBo4wTDzMXqwxcBEqPkUFx5qPQvxTQlTDG/69guvsBI88IoIqelh04F63ty20cQoZRZcWe7B5exz
iHI0P42ZxmufYry1f/Wa/Wm/oRnWKThIrLdRLAKkXtFSjC3WoSDY3TrZgqKE7qtNKXRKpSAtT1c7
hLmlQHKAEgbhCI1OUOO1e7shPGMwPVgk2VYztkZtH3sJVVl7YK4j6LtA8Kn7jpFL+1MORVl3Ottw
tOffpo18yp28DYLO5R6iRAX4luEBwIZ62adRoQcNRUSUcLfyr6Z9ZRGjmYmwlhaO+DBKuiixvyOU
UVbxhLc9+dRJEUwKlzYK8fTwNCHU0et+M5YDpwc6IVhxAVFlUmErD4o7hPIWGWglrJW63rRhO5He
Bn2hbvxpwCBOal7W/TzcOoQrsFpk4aul0eqxktTLtmYf/igLK80KAaloqg3+dicP6UBNejqEldcm
IhA1in7I8DANq+7tgkqxzaSfnU/qZB5T+vPsbnvVEFWdnbEZ1+nsWWP/0JgiCkMbm8fGhGp1b8J8
L0doIMiEj0V5oqjeaIzQLoF/SMnqeFewz7NvVRH9QGgoHu2hAYVUG716DCsLcD+3rlM7Q0SEuhBz
C9bYL4aPzo39EbrF7bfobUouc4JdPaqxUvwyWkzDe1pNKPamiuE1y8Lq2zx5L9Ju4uhgaBudLM5S
BIkOFMBdHPilp6hEdzr2ZwSpENNUiUep/Vy+f1iikNqZNhAnKYB4G6xzJLxmpCAwdzZDUfCwW1Ub
y0UFAGQOdCDXNoUBWTd74zA17gaDSDjXfsCQdXcX53K1ayymP2o1SAyQw1I5EHsZ29YOaTcIcS33
PFtBLfaalNN3HygYk7ugUZq7wrjgB4YVkHTvVTEP6ni7oW7GxbkgcutS0NGit4Z5Gd+bJupUteG9
/+xC3Sz+7kd1idHtMEz1utMaovFHUnh5g94/AMd4dtc1u7isTK4U9dBla9IIXrPlJ642jOvaoefi
KV3/cnPO/pluCj+fS6fkld1GZqGTp4Ys3Qo9Pqibu1VxV55/fDYF6aMs5+Gx8UuP49FBTo8abW7i
Ldii2SGlwkN6P9q3q7lTKYq977CVMEUMekWV0Lxgn7IuBUp0uaeov4GFDql/eRAT3awmVXgpd7g1
ZIZOw3eR92Z/9YR29kdidcpLNmhakI7cL86JkCzutFkKNnFj+KL9QBVV87pbm93tjI2jEGCe+dav
0zmF3il+a3jsnbHysOv6VQr+wHn4H1ZeY5L9UVpM8ZZYcY9emQ6gmb+l2GEHiDEDy7jP3ndIYtff
6rzeeY0r49e4bpURkE7Lv1fW/IV4pmpvEBJf1vHCKAA+2NBHLggbjC+d4k9pwvmzagqd1vDQLr7s
8wJNge0I2Xx0NxuqKLo87PPTWKXvZes1QGKrHFZIHbtwHs8z9rwDtWg0xWxdOleflTG1Pje71qfE
u9Vu/l3G5eUOXLhNMTdU6eHh7rxBpEKMIwY5437TOPAXBc+IYc8ShP7X8NLe9h4QhYEmIQKzcvFB
ZCyon2nT4lCr8r65EF3p2NGAymggQ/OEfvfbHGQ1c+VeHWpG9unRo5RkczI/KVUxgAd0t/jgO+OA
oAIVc/+ZXZW6nXmv4Oo16I8VrP1ywn5Dw0O0bCom3g6Vt4RbN3iUJtbiErCokT+1r16BMtCz4Bv7
U1OdUIvWoz9llen1HwvK4uvjE2uzIZZqtUF7wsMbuEYXggHdQLW13n/q2QzRboNAL9RbuAYWmngn
I6wvyz8IxrUmWYh0zA9Gg6bsxZb5fhrveD/eB69RM8EHxFv9ZXc5XqF/Wg00BY36iFYj+1n1993f
D24oaJH3mRSrTrmPXM2FInec22TTG+0i0EE0azKEcOsWhvi0fMBoODhoLGMH0Cc7b+iWhEQi7knD
pt0h+gbkQtdIxuGkkV4Y1tkiqMWE69rBvYAcRXQ9fsEE83c1A8Z4pb1Fwxru/tHWDg6SV8kjCEUT
xGXcFap8thahI2Gf0pYp+ESyaoMc3aAxCWU8djhLPDM4BEImhU2ypvJAiipFcg1U8qlOwtr7ykMQ
YBBDhNQmG+88jBDk/I0/AhSHra0IQ+BzSo8Iv+Us9FCUys7YVpyk5ILyJ+BVignBu5RJAf1R1h4S
C8HTgaydixSa8ft0xIwkKl8sHm2iXGWGIAPCN+5MHZiSOepAmCUSX4m2EIjPQUQRaewfcUwRqMgn
QqxaaF4nytFo6yVMV4DpkV4km8kPwCFgwgkF+4SVIVRxi0pTMHU4cvxJwSPBmNc0wb6faLYK/VPS
Rhu5/giCwNVqnJUSTME0hEJeHG31uctszJlbDBpONh+IZwnO9h2eVPQR4YnCL7/IpbBLqmEBFkVm
Ac43U/KF/PQNYr04JCPKSU+ATNYdBFspwGFDzO9F8EXHyCCSs/CFa4DH7mxAKYFC2GJeRXUFy5SQ
VXAGUSoog+ZABWCExBcoOcFankr7Anyi8wgt16QRM4R08UXi7tA8QJmx4DUgd+Zs1S2T06JFCUaI
etTRiaS+HCbqq6PduA2cROp4a3d/e9zfXu+X1O1wKa7WcGcNiUz3Zq2zN5c8hcg/oy9MiqukspOx
1AMcAhJIOCfov+OnKBr+UsF0N0lmgAnl+AAYNFht0U5LwBNYv5xeIqoJAkjOzvDZygl3yfyRIYnF
ZwyP5pLw+uXk2SOyV8BQ7P4ckBIqdx7rBoMFCytcknGJvber5dH7HQ75fQlfQQ4500QACTc/Icmj
81FKiVMBWNOtEvIvSFqAihAPnf+2pw6XQofZvnAjjKL7dQ+FVnyD7S/UOQm/uRugxyGcvj7iPXWE
nDgBrUKAJ47D6THGQDdcC+f8XZxgmMEozW91tIC2Nmbw3XE0GEQRyG5LsNskPnhxTagQMCV5K70V
2sS1y5yZzKc2A8Ww1ay5Nw+/Z6d5D+1TfAGRMHgzIOVkDmbJIBXNf4eMOguohdgfDAITClyRhOvU
5saC2eVgmSAhVhyxUocBZAlyD7nQ78pquuAc/BV4jzs0h8RAR8erl3/A2tUE8AR6svK4PPqTkATm
kmRlUiXKfC5NaSotRQ0nLwXHFm1HhGflHb6GUQR0wUC3nr4LABWhTjoawoJEYdYBSOMLCQec10BP
JkECp4K1zBCA7OW45gLrBBh6a2/8CMYlJ8Xz4vsKoK+TY4IxGb86VSzUoV3ne1lQmQ7ysW4dcQHo
MoG5ogcUOXylp2QrtQhlMRUeCMVQmlhWh7fKggAxYCBKRqpXpViJL8tkEs81g8mZkju+5/OOwMwp
hkr7CMP7/zTLEf0laxs7KaAEl/CbTdWVOXw4JPy2AE3ZcuUUuKoNpEGl2HVlRNxcgozK10IIwX4D
wNX9GwSRfBcgwfO1oehVsxcicYIZVbWAThdSH+//XiqFIFYGgM+cphUoeSlmsixdbmK/K0EnrqkN
rKSRYYx0Apr+uuA9DFEWIm9g6jCdg0CEbDDJVKtJKWllVB64l9h6XiLTIduC4Wj1voZGZlhonEBH
DSbkFl6oAYAqbgS3AZfOcYXu0RTTo40uvykTgilPNZWUpgRChCCrzbhs5plmbAAXQqZvzuT3sSay
2JwmmxG+LNkjrSO9HjoIoKrW4Dc7x9s41cSvOHk+TIuUnVxXo5P7MnD0E0k9paP/Qwg13Hpo/1Di
+HvtmlU6pHDmIL+NsP5ZLBoKnbe+78ipTZK3zABvFubv5FMNnmj+Tgb3ZgE88OFanvkYQ3DRqhqV
QBE1OcSZ/CYy9CFaP4T1RsRm/YE2k9+beJKPlsz819QrLwVz2SLlUdGqepI0FfFIn0hSlI9JdZQX
/+LD+OD3o6iz0RmCq/JnnbsmHqabFDfQMDvHRBspe7b4wlg5rOuB7YC7DcI9NdmRQNnskLwnG0Nu
+8WBosuCZqNSauLzdJQs0oKzauSV4CFpsOjsQrZCtsXHJiivA6T/D0bXNOJmfs1Y4c6d/G8mx1jI
3HRi6/K0kwZRi4bfmRyYz61yPd9U5NeyCUGmDoMx0PqG/JjqnGSGrhrXhocSsiXAPKjApVVODWuk
JasTwgASBDse0w5TjhPLxn17O1laI27C9xzUo90SUe8NtYFARvMmgChCWczZGBSj7l/umlAIrqKe
M/mgqL74UDiLPfmjpOg2u+BKJKVRafaioBIfCym3WGLcRhVnZ0kAhCY47mzTv+OhzGjTHBeYsESs
f/id59978ukR+DVm06TlVMafXoEuO7UJKCUhWryBL3aP61SZ/VKd6007SBOAFJaXcP8X+171rVpM
qjEKCKlcDSIm1Nxr/J2s/NsikkawijO/IwI1aaUlNPtQSF9RK0kACfJVeFurcIrqWWfHEdLqkl6h
QG6ruDIkBjlI9fc1OsXHEW0UwgcawfPH7yFCh+qQFOLmoGK1AhL9gm366QmErhLdncf4Q9eMLDr9
IGU2Pvwc/GyxH2Zha9zsVkFUglq0oUyQ/nA/j+4F7Xws3WkMiQ5NrILR6CFx5GZ98t1ODXl4iNrd
VycLCz7y3xwQfM0g3W3Sj9OZwYL2N+EGZewzZQjoJPQb3gemBHkJ9+mvfNREnUd38zMdwb4vGjMq
KOl8XrXr/c1fwymgif/06a1XcoWGPWYlCjBubVhA6JvVxhu30mvC22hSVPH8o6L/5xPeHWpOYR+0
TNWo08Wnu/Hp19Celoyi9+kW/G232n74DffgUH3eq9NUCh8aTUWmqF8OoHlU/8fUeW4nzjXd9oo8
Bjn8RUgim2BM8/xhgAPB2OTkqz9zSt3vd1oN7cYgia2t2lWrVq3q3+dPPToFxdd43b/92Q6vrU1Y
7VbjUlQOftvVz+/+73xFO+PrZ2ZEO/nw0sm+H9rX3uPtaViOz5Ov/n64HVx72/+ONMG9d3OTn2BZ
X30soypOhfyoUm/LK4YnINYBuAQ5YLrk5cMcBfrZ8JftUU+3e5ipf/f9mSrTZHtE5bgc3z838wfF
pYTXcXGQZztCWTcWXjYZrvo+3G1qTx+P95/G0+vTHI3U9r5dZQK2KQBg6NYxVUovD3QWXvaTcoiy
MuVJJIxI3X0FE5KK/TdKC6h9eounnY7MtXXLJNM32OE3KdW4VCcHueAP7tm14Yuwfre1jlStFGT8
+Hii7CCtkfqiggqxwPdiT5pjietTolbqSkUYYpXHsE9K8xoAYSybFiMg2BYbT70ROsGem+6as1o5
DnvIdAQtsN1gUxtDF9Ueu5aSQ4cnmg1mNAd+1KfZIIMyK0Vrhyaa2MEeL3QZTHFEN3P0KSkvy1Jk
hsodBXIdf5hwKJCfAAClM72HU6QO+Dj/0C4P5h7SI7iwyRt5x8Tzo8CCEoprrURO+SvIwx2x7m0D
lsSopl+Roes+4WX1+7w3AKzio5f6ZBJP1kH8dok8ZOeMaOekVOv9cnrTCrHGByuPjt9w2K9w2lBj
vyL0HKmOWUeoV3aJx1l5VrVxp3MP9Kw7vc58Tk0y2425wIUjzkkKOujEhXLGPiyGbxUabXOGpToi
myFjH3IF+tYKfoHeXRuWezz1VvVrG9Xga/tKTfS9QV10i3wPzTARkxzhiLbQpuDvb3uNiWAso/WA
TmC0Fpo1eXfjtwHpJ6KZDUXLIMwfO6rf4HPwCmZ/1sL3SP2yJX5ZWk73FXDVj+HbiYo5i+0M8nRP
4Vn0mQwIPdXycTLcJ0brVP/mKytYwSx5Q7CJcrxiL70EXAk6joVnmw8OCLhRbEiul2WTaCW+5t4y
f7bzn/muWY3znxTw/vFOujL42RZKS+XBV/McKi+ab11QD711Ls08ckd5JhSWIbqwHcNzSBtn1JFU
XN2HF6SFfugQ9tPINPftHI99G3PWnb3kpoXpZVN/oOI4XI7X4/OkNAWQomcIY/lxX/yyMY6nj9MH
li2/yC8qt0Z+YTTw9Z9VjjI2ybH5zwX1BSrNLLwrYodXbxTzISKHvsj+Od/+ed5G+TPgLLnH7qmb
p2zQijQ+Fl+SYr0b/wKSNdCEoPUTOnmIjmAf6e0Mol8k771swM5tZLloSbHN829jh57erEmxYkKp
Yfr2euPx/Bzs6t92pqUFGYAVRur0cqV7eRb9WKSOo0p0jZE3oJDrO9r+R1Pc+NF4wKIt98HBmLC7
ejHZwypcR4DG0SpEgisAYA1y9IJsj2kj1dp30QiKD9GqUaWJTpWWz0Epcud0VIoQEo+tFVuF5/GR
9t8e6Bzvoh9+hyJBHPAiwrybFt29OcN8kOdM6clTv3d5xI/mFt3V7DyXGNcCOrpOgAcPzACP6fRR
Rxv/7+dWbWqTg+zfTUndQyfb0pS4HZqIC2BcuDelvb5/bnDd0NOgoOQpkv0v/dX6kAqb2X6SUyYw
KRQzF5MWsEgfkActfU9Cgfl+c8Fmgn9A5cwOF1r6xu+j8biHbSgSDlOGi4ov53EPEb/qI35Qyyfn
peHz3LZYkhttz5HRZbauiSDiX0DQYkh7QG5+TC72yZs/NcKKI1rW6v0oS4RDhNPPd9KPBO8jTGCn
o4051TGQkzcPh7AYdvPQLLeQLV6/b4e4MEjzIkvFA3OJSvGq7Wiv2tWPFdIxvyF5vPhuF07G/vLC
o0kSrnViF8XWifZKrKQoGV+RbG9q5ovBo5mrrdFeCoqv56ASUWDP5acdHLOFtZKZk/JRDKH2gesn
ahuUEjqXELniynvfznNRb06zp9aUG1uTrU1AghyjgnmP9rUOy8s6Lr3AmMDSW3qNUX9TIkdb9A3s
ldYrGkmmBXffWPN4qH5bUmOH0QpOdR8Ut6J2QVnwVzMtuevvG32sVB4uTKH2O0gtMmoKrG331j/j
xLKN3PAOsZw1H3OhsQ7bRyG6NEt/lpRmM0y52owOh/1z71ibo3/84KjfnXNt+3kf/JZZiyu7wS/F
t7XqmCZxryRlwLLPh/r1OtkjaTfbB6UBuW7kcujepF2g62P8TXKRzj71c5+e35RJmtb8olD9ABYr
Kefjo1T/oCSbhg348sCUxIbGLUYABeplvnqUGlD65Xwlhc6zMT+Vc5QSG7cZFxirQh0F85MnQgxJ
g8XBHSYhMBmBTmFgLb4lW3fC1jsg3YXyM4r64aLS4Ap+wrq3pv863fuS6tUSoFNaaZlSaDJxhsxs
LiZ7yLtLVJzlI3ELi/Z4Zh9mWA6v7lPQMcWNJV6mR0hP+gBxHiQBAsa2T0soMp13OqA31iU6yYT0
+Pzqodu7m2cjtNgM2w6v36/WWVjrIky5rj9h3waUhYDiGDwmaOmCuNd3y4gjsENyEBjNOgMBXMdj
N5/B5Yd9CHLi6aaQwj5ytPfRoSVxVgLWQtDl/0JGw9pcUGkZAMtpT/GLp5GglKbCoEqo4aVPPQmO
hMH0n4R/SyC2BAXwCvsGQBj37GEN127dffTdEmj1/+kk2I1hRoP+Aua35Mzk28SaVBUdgmhBmG4h
Vhrr+czeFgtLrCSs+e+CV8AzFvScjxEJ4oux78HiJ7IwyRoJ0SJBCpltvzWa29d+IHl5Mu5vyR3I
Mq6LhOX5YREmT4rZhc8S6+Xt51qiapzao98g84cWQK/7VwUMcIlc/LFOzQnY4Uc0xJvSwxmCeO3b
SBo1LHqNccuOVMIyK2tPXX+aJD6ahyOSaX6hjlWMVV7Q/vtQhz3H/bnE+cyG3I1YY5xFnC9UFCA6
omaJ+76rV19p2RTwW0UVMKjbWoifh33hZ/fSG+vmb2phiwWnp+3pTC91kgiJL+pHPIdjOEk+kolw
C291tCE812XzinI7dsrTnkynnX2thR+MP8jx9Gc113i1fFqDAhsnYBDw+gLs/lpnWyIYDXSgfokb
ViNiBiaaz/9KMcxtKFsgtjijhE+ckavHO4SvEv5SSkhfAkdKTPqpI3dFbzSv6XdLBq9bCrWljNv0
1pS/xm8A43gPKZSDqSF2LdcMQi9sRqvpnYRuYlILsgNCWylBfuHs/MIkUe6xEKT9R2XQMBOn/Ktl
vr2d6jprZ2YNMvk4kpO3XBPJlLae4WTiSnrHbOdw5u4YU71KLfpPo9KhVQDb4X8rRupH6ieyrHJ0
hHjpI+1Sh7PIREDFsZtxAtR+wjFt4hJH/P3zh5hu1OtVDCLm49GjMYIY12oZg5RqUyqCqO2bCu4O
Y/5MpQAjA8fGJ/2HNX88xvmiws+bcBfcF2SlGocxXvUzHnedeuzIC0n/llkfNLmb6kqowOHS/kWA
dmzs2xXjYF5Jyj9FRGkuQX9gFCd2XUh0mAUyVcRYLnr9TtyJp7Vp2Ov1nN7zbDiuNMi+1/Phpn2s
UalH1JXMfL7GZDLpM+JqafBxPPYJcYzzr1Kbk9vk65CPDJAe6yLfmqzSj1qmgdg1g7bx3tE3p/EG
oznl5qZxQeqsuwLShSLC4+EgbxlE5mbRLkluu/dyfKmvABdcm50pz89UHqQThkp/5obSjvnGF0Xs
FrKjsQInss+psT8jQncPcMTDaFvxE07lQbTny6XIexzRnMTU6GOhzqKwCsGvqgbeCaeYA7dVDU8v
zDLEX+YKrKBZ0kcsCf4QFFjoUjnyqWrIjBBHlyI1cA68ZGOHTkUFWPAcwWoy5zc2FiPp/5+M2Jic
pzpnTy6+tms6Ys4ht9Srcd7qilQIi2lVjBMz0ZnhE8Y+bsn1QA6s9tSaz8+9dIT1FWnWR8yjx4ig
UXgPeyEdsxLPORkirpQ+FZF1IYK695KavkMEUyd5m2526oq6g9RAOqL+NuMY87zBXTNiPQZjDOW8
w2BCkArI7/gttNY3Qqt002k1DLskrqzurDH9AZ8Q3Y1kb1636bQc8+V+Cc3ND30AItTOmPU3L3I5
7j3q0ynGPwDAwTuCAL14/jACp40sm1/Wo77h6b3F7MEp4Qc+sJLeNeIU19p+VLIX3/7l5z0bXU61
tyxtcmunaBaVuxoNNy8BSfIXlMce0ERZpM7hZq5Xd4uIFPGar5hcr+8bqgsnvtz21fgxjTRzkd08
jD/ci6G7JklTpHBMgYu6byzj3Psebfpc02B3NdGEl+k/TVOe8PD3LNL7Zkl7khxT2pjqq16aPGq7
Z/RwAQ92oyMCGwRLLpvJzJ6xiM7nes4/NJcWe6IxGfe50RKfjr4imhK/0CeE1wvcEd42XowTy9CF
a9t3stzqm6Ff4Bd0iqhqjIBxsB/mCPO8Ujl2hmUMHi/3OJecmJiFZuCpCWbToEhn3nJ5BHt7wZhM
b3Una3LLM0O8E7wXFnpBJr++u7OkOuEFP0P/4IavJd7sb9lYRXh7UqYDRzVCH7Jt3fQ6dHVyacPK
Dd0p1jNJ/h8CROTv7dwNWknwNEb3+De+/TnOwtUlylfrlQuIxjeY5RVNt2W3gnEseEN55ziGTslM
fddH957zdpHx2djLK3li+diHudEJhMDQy3vYFdjgax1XQ3E2WjE03QBbxF+It4GNPzDw8YFu07v4
F0AF3QbemYEE/fdjKWQmbHaKCmjLJSAEEysNQFyTfDipnFxP8S/uhn5TsbVrGrdVaBmuI1ONHWot
A1+gQ+W1V9h1imLsEiZ6jnelk2Esc29NCAH3WB++/47v6QcPzd8QpwVUsCOOlXl/4k6z5CuhViBr
xChbTMdqD1xsUsbVej8SDtK3+CDz+MGXT764qiUsW0BSLFbh7OVGPo4f6bbRXC2UUqo96Nf7Fy8E
EuDO4pYninoDeuWJOO5tckvgtOp/dPPxfPUT97Vtz3m6HfrsOqNl+SdwJZ6kYdUyGB3TDShZ+W/9
MrSh27QcLuO3NbDdKTKAXjfzsYa3nDyrTwWMmHiEDqVXH5Yg+lloQTDh0jjEkAhvOFKvgookbqYY
ZBvqgTJkNN0NZ+MnKICP+BHTo5u6gOy7NQLiBTd4ElCU4yt5kQKZ7JTBYIjkznT8bT1hdvWOrM+V
4EnlDlOb0keMt25JXYFZFdN1pJDK1LNTyWpah1ywyT/f+v+XoBnR8NZN8E6lBx+DWscnZAK003Py
x10IJ8BOA0WyttXOU4caRMAOUGSS5ZdGcXpqb2L0IqqyUSM5qeW+//PgfsDQ3SJh04ho4aDBrDB/
15qyBz+kKc60KPCbQtomGTwraiw2eTF+eW6mAVGV8kolRFRhISxjW1DPoQOQOgO+kgRsfEU3I9Jz
p3Qdw3BGu29Jy/aY1u93JEhXyxac2cmV1hxopucxU9V3lOjjIyxkQt6QDNLP1diVTN+miXDpaVmb
0fyDvkvhBmFH9M5pWwYdPh+uOrlunlRU6xfGe/UPIudrdO/RS3w+npEoIj1Gb02Um1aIb9fRs1zv
2xDCywgo4uPSs/XPg6w3MtV7CPEMFF1zjm+IY5cpp4JU9h9ky8tnmi3FLbYuqL7QPfaBXcRL5DYj
B0mSjZwa6U/VDny6hWtgxFwBYdAIKtuqg1oD7EMY8fk/iOu94qUT3nnHEiamG/Yy7r+lCkySoXi0
t9EXaWQvQxaTewiQwMLfMrZL8pA1TkaylLc7kWaXyhHKxbTRmvQUVUEuDuyJtAALWgHf7qMafvRZ
w2kuBVaFH4NjhC8kBcs9s0evnlQAk/9+0d8OymLOXzcj4DJp8iwpRWtevfOIUlr71Oj8EF14/EOC
a+h44JrhJumMWZlk3PEv2ihDZc6xYnhboFb5WkGVxPtM+SwD/gokgUywSL8txdOeVZoBtfLH/Lbn
R04cfh2394UbsDi6Jrpb7GIozAfTPb4Ai9AVANhEppJyGHkqSVPOt5NWUMW+NGjLvvhbYRXar6Lb
xoJHLSrpaWSYmgDIFPTwv++/2xM/r1ub0ZX+imRQK/QRaKwKzcf0Mt1OrpMsdokuWu1CiQZO4fIU
PnVXkOCiM5mQWefaTuXgpHoYa6VbaiLu9XQcUvTH19IxysgEE8vwO0P8SrPujpgjKKvAi3Sgogne
I7CM9AuRDiW4ri/uQwQkvTszSXV9+knH8ECk6BwSz5awx6zmq9POKFm9vQQQX4kedafTTDK55CFB
MSxY3COCIBKnydUujIDmIaAWisH9u7nubgsEwjeAm2JQAHTCs0FNjeYhs/+Ky5BOHdm3Y/X5caQ/
QHxuHubb92v/+Hz6uGZQudouLtMZ4uen4LcBMI8AO2Ld6O+VkW/rwsCmHjgPsq5MHzE0on8UuSVX
5ymkSw2YRuNetknp138/PwPKT5ZoVYeIKa9bZRbppDUEid5qj1woHYDXtQesxvkO00N0cehv18Hy
vUitSK1okgJ1z96tU23RnwEI/DGi3fdIOPzrzz2+k7m8xtnxNf4JD+CnYvQXGtGJulbpj7Ydfr9c
X2mh+7qd5yDvAur99smQ9Ggbxw1GZ/g/GbqP0UG2WQ4mhmp4B8aokg3pndn4gvYGlI/iyVN9H+/j
H9yu8GtkG7wjOIju3zHYtDLtn+6ehKuv+aof1v1TlI/Eu7DFGEA78T/u4b/05jUUFf1m47lJorb5
+/k0uBNwG2RkGYV7uHvJRY/6CdHM1P8CryF0auqM6wWlIY1RSTl+RLrk5ElbFzgU/WvjOLoMcyV4
0GTpI+4VOt6WaXGKfaGuiPkMAI3XAhsPj4AmpzCMQUieGSTG5OtQOxM7xxB2Edn56md/6XALWY9M
2iP+k9mP9wecaSbIN/U+P1DsQ2TON5P7MN8tlmmHWj8fOwf6gnbY3fHzGlZpzTJA/HgwI5OIaVov
0S0fPZ2jHPAY+YQuvUKeCR639fOmUQ7OUELpbojiLYslkvKt0nMxzsPejM/har6a34DhjaWygyMB
wiVK/90TMBx0QgOEiHGgoFGQ6F1319394twufjPlMjeUaCqAZAhY4qKW6vlh5cWMQTmodAw6DEtK
eIS/rWp3Bzz5XBzcURgV+e6Q1nSovTqr4YaMQJpHyeIdG2EasrpVcUh1StO4h0Z5Z8ol4mKrGufW
uJRV0gTleMcFL8f5Vr71TTag2MpF1Zges+grO4EMUI5Ek+l27FKBUXcO0ksn+olJK/23Tv7djpFF
j6FpTlcfiSeCHzL7Rm5vFpqBX41R7+3KGVYvYBWaO3jUxpRhg3DQEw0XtwIoYHB8qT8NNjqPkLn5
j7kQAaN87H2Dq5+GbQZ3pVEJMsC1dW3lwZfSnO3nmOCGFsv4hsxgljjgBBaeft/Y0c1cza0+e64O
aEaD855JYsLzazV27C4d2rzMbzw7768hkB8dWKsEF2Bjv6ikWNvJSkttE8UOtMeFEwNPBbUz+PSz
3oEg6G33ud5MVmLuVm9t0YxUGzJdO1P/T6BeM5y6lRp4TXC6/TXlHCyR/QsrfeKXMWqv9L7i6IUp
vU0JVCrES+uPGWKo/IQ8S5oPPsRZU46oFuuZ0WUZfczbsBx9IbpI0RCLG2rE3yoCffeundLnZb5B
6XnzTntWWucVCfHIWZAKAhPP1SsnlsnVNYYtw7eD3Nz6+tx0KFps3KikokYrpnta49A4tPPNItup
4bP1jD4r2kXdTFSC77uvP+HQZujgkB+dI5p8fE2omfkdHemu1r20qtVuhRqre7RpZlq2GiJ/SA7h
QqLu6VnnGwlpvI5rlIvRmo+PuN/50YnWLDi1SLjT8+4U/z6XM5+5w0KJuVsJgc76Lw0evj6fVuMN
BaHRjgzYKZ5RNtz+hkm1a5Rf9KlVzbnUPvnzjndN45HHAHbYrvGOzjBRgpM1gxEGS9S1tuRrSZoR
beVoPVehAc36kcLE+z94dxR/ucGAY3sknpF+BA4ZuO6XkU0Ct5yZcxlaazo3QaU+cI4woAl8KsHB
lXQFnT0lmuJds4ozWLxWFYrAmsw6KeQIXg+kIuzFcgVBhw4cRNvG58K2Czwb/SLqqHdh6T/kyiOq
3zqGKeZmMGdvKpGYrTFDJD/bbyJH+3e0f3vE1QYZ1AoU7Q0t/Ggx2y+yldkujUK+ca6EFK1gG0rV
KAf0mSQDtRhz82k8CdqbphZ8NIiXljxl4QG4ANQcF4Mxq1QmIVeIisjXAbscu14ZvpTrn9X6Jxye
8Ot5NfiJHwtTvz/jJZGmqxkdyzAxIAfDcrPaLLOVQmh1m87Xp+4gX5mLUwpXsLEp5ukV60/RkWxx
aUzHqM6FLPGG1w2min8rxK3bQ207fhrd/9Dm729izNRYqg8rsqGHBIacCEGDowO2RdtRIjcMGrnE
CQIejgvNZVwML9NCne4cAX2iWAnCDYQfIF9ALGNgls4U1Xr6b5PGxQdCcGkiqHbCasHTP/DMxRf7
5HLC+vknqEqAW6dRgKo1uVerATkxHrCR1T05zR+QdCXkU1YFZcvbJ73c1hBAzyfDbdBHPvDMzKCr
Bv85EgpTdH8JmPaDbxiBMBRfeWFAFCtlnMYYLdWVNlRVkW7vZJHp+26nZfUK9h2dTYmIFfOKw5B6
hBNv2GRRajaCkap/mvqZaXazanKLWSrsSrwAN5QOy+n/SH4lMZHp8SZ4c6qCsXhxTBwVg65s/Uom
iqsB4pEMkIPkZmptscaZXUBhNTQTzDIc4gbhpy/jtQ15L268e1I1MpRyxfrclQ3zsSbegeyPes4Q
pB4qJXtJEeIh+fq7BFUQbsEvfk/cVMAkV3sCXZv6sDOfxDHhFCsOWlqlaXWopoT5hs48ZP3HD4aK
y8V8acJ19XRAoTnHAaosHx/NIZkfnG5O8GWDOMqQjGLcfIMZBjdnuPiv0Gy1cjVoVeNMvTefmnNf
Tw94lMBE3FlgsY8IsCmcTpkcgJz8fA+ApS2mIDPvWz6GrBV8OVQbhxOJBkBOhRo5CI7FWfbGo30v
G4IqkkyIpjNogoX+5Uo3yNOBL/IAWxpeUaCl+yuDsLPyRL87uSF4idY/BAD8Ijbj5UKZgkwMVKJt
y5Hv0EqeaJaCkXIHoNJfLNGehC6LwLDIN/gmXIJ/3kkx9vuZXnSTl7QlmiTwSAOORAscfGqNL6ck
AXxJ26zVP/aNNy+s58Ta6anMqGtQL5f5wV/oN8ntdaKU7tDSTEPTiU4xnURYQCnc/anT76bcgBek
/1ymAKoRfM4Sh9qlYF3PLOhdBZ6beDN63JnatfuFw7Rp5QD15N1op2YYUTqYYo4OiRr+kdXNe8aS
Ejq1cpcoVaQwbJrG93Y1YjXHrO7JD8VfCVfZwpYLtH2fd6Eok8TGVdfHhp9mFMmU34tN4SKFQ75O
5ILK1M2UhikYpEKccNQ39f1HRDBeKadA0obCEKWpb3xs5nro+tanOn33umKMCU/gUFsxwz8L40sx
AaNvedhXljoaLhBxQoPo/1A0ou2BsQwOootDaRX0AoGR1wFFUyNq2opwuPGDphtizvHqg/NnhZmF
yGO/p8HKtsvpTKj6YXQTKt7I9uP8D9LhOhpRkNMwL0Z89MmbBqwUA14erOuD9wFg2vLc42/5qflN
D0egy2O8ZCrC5122didWl/uP5faAMleGGWCOe/KKTMDwRGB3fKFF0OEc0eWikmn+UCQb8PtVvzDr
lWgafh0iYN2+zTdTY2tsTmJ9yhPw7gWboIcZK+2OQAgvbOqzKfd6SyQci3OvFabVkMwpHVV7MD7I
lB3qcPJINRdhyhhPn1vo75EbTO2N9srdpYAPZd+J1UOrmRg90bRMCwJSiMpL8wKcKjcP+zT0o5jS
4SoawuVHOTHYRi8mIUEuTEjG1FE3AQ/xfF6tgUL/SXKPC60sTyaHq8M1QqiKCp9do/jCnHH6UHcz
oB9ffeTb3Ir1XA8PmLa3+nwHRjXa4QI+4u0f21+eoyxuklz7U+jyoBgb7PFXcdOvXpnJYpnDrgHI
CQ9f7MkaKjcRUEXpqWqP+QS/FzQVBdJtFhlJr8RfJJzxTlLtkOrScftN8DAM9sD7XYQyKV1Isn1t
YSqJEH5IGWx1x9LNdcND+wBADcFaG9v4h2kqyFqt/+Aaboi9v3j+Jn9zhyJ3+qmZylnjIvp4ojRy
Sefv5TNzh1nJp06TWW+wjHQjJbFUAXGXPLa4oIpu8TdnxP9vI3Eb5mqVdpLZic+xWb3v572UrFqu
sWl5eI80QKePwecEYcbF3s9clvYy+nza2F0PQ4XH5XoBb4y4Rn4DfbfIX+Gl6Z15ayXQwCYxwOZc
9MvWsKX10DI8J8nbJDko04tP6tPp4xm7XWivTmOtcFxqIEpCihfnbtMgPVYnd0jFecL3e8BWg3Mb
zkmzs2LJ8zU7MGUV4uU0v2dywJA3SYW0vuBpZckEmHQ1gydLAzepBjwCOJLpeAoEkGAmCUZCut8v
7oPsPxb7nb/vouG6iVksePNCVQfobPd91Brz3cd+aQgAKaENrj9jvKmV2pIKkLkAYPnhXuAQHIm9
wq+sjaDnKp97jH0cg93zjQQmmTY2psMq9OoS1fydvcV6KXT2X6MbQqiZFgoF3AF3VGj0z9ZDCoSB
JLWZzmVnsz7SDGCW9gUUBTe/GtI6SLcbA9x6YoUpGqiVdR8blEORD0zCSX296lsmEMwU2dMpRCoE
s+2W4vaYKQtCgKu12KKB5Dtiy1Ww2aYI8hTWbxT44NZTzCKNaVZ0jSlQ6kSvm1K1tyb5glV/ej69
eqQHCHS6LZ6A514WZySLF/fmYkFDOn5z6aHbiIuKd4bv6jt/+rxC1VqauCHTQM7Y14H1ETnHXRQK
JqzmS0Mx8w5f0MSSHVCJRzFc8sXcHQ+RctWXE6m0F9KO/0tlLhYWxlkQZF0Uq5ElZ/uOuqK3kHaC
yagLA38PKWpFvZ8fPQlPdIHhnGEp8RaeF5TpwYuxyhYne80BcNQgQYgmA8TqID4/k6Nx2WUY3YVE
38XLywdawP8VWi7uhoT/rp11wCw6r9jd9zZpheW+fR8iFwKmLg8vrf5KMQFd2muThLp5vlNsUmAX
DD9AKJtVzDyyX9h5TtOR4Uz0KN2ujQrnaOLf8ME1Q7oERg7HjFUwWaZe8vXEucUIxkO4R3yYho2R
3dhlsOjkJSFol/Yb7ChpL8E0lJOkIouu0onmW5ukPYoEdC2nmYodhKRtEsCy6MUbKpDgFDFuMjo8
it6zJ4pgGeo+DRxwf8Yjxi1OVJJRNXeVWqNRB6OPyqfBw7UmETOljQZLPAv956NhUP6JRzagVHtd
HxFAYg3pJvtogJNih/kpccKoGxt9fm67P11XtktjQPqLG8BWCW6vrICa5DWOXu0xWeNgEGAmpoT3
EgF5zDJ3dfIa9tXCsA1rp5k1bTgmnad3pcsAH1CYoxjZYmW06V4tU36FkejalUonm9nQobNanH45
td6Gw5J1ZOqkbpU/dpkfC2IfTtOqND0pOitF5gVc95AOaP03i1Ev5WpgGngUmOXp5zUGLpOUL2MR
Deb8n6cAzp4Yi39ZvyMx3RM06tdBa16Np2ZwjdRpJhxs2kWM/qWplXeFOA5ojU2eep6SeuZzuMWv
pTWCkEQYdD0iHun11v11f9r7DelcKe+KwKN1rPEfKqxashmmad0ErBQoMWE4MUFF5MHb5i0XIg9x
DkAGpEawjIw5Cnba5H+62kDj68x7HY/JwzQwK8EmWTJdFHvTKVQqGMgp18nfsudcrfXTGn/XWxAF
W5m6OfgeeffR+DdEPHDAmfUg3Ej2mY9575xEezjtzdFS/KqHcb8PSTAb0EqHE/wkIIYodoSz3YMf
SOqb9a1SS6qHYJ7JDEnYLYfmtDWGPj0az2FqwN6p354r7UPE2jcvRHye40jY2kWsLiQxGeAfsNEy
s/AGvbDVYmlyZU8SyKAa+unJgvaZ8Nx00/S8fCTOPpb7PMUL41o7VdLtXwQh41fH6caiRKs+PuEj
aTCgn+ci6HrHWXmlirDb5WfN/jgdoCG8yn+XjlD5o//AKPHHb21Q5lr91WQClONreOiwsFeSEiBX
ff0Mqeui1NJGIS69zt0BU4NVHF/XnL5HAxwCNwo7nbgfTh2cHOdDugXvx+s+q1WhrkiTujTJ5vKz
mycrHzVNUwCnzSWFfNMu1VPYNeUL/gYc/0E4uXMeQa/bk0KqTU/NXvrlnKcSDCQTePF+iJyT65gS
pQw1AdnettAYCQWaEp7kPFkkhJfBGU9i9C5RxjN4/Ud1cybLxfu36X35dY4M9Z4iCulZhcYZD2KD
r9RiVsix33fXsIdw6fh9Sm88418UGjp95y7Gb41n8cksYNHYQFfIYxbyyPOmd7cGRUzvAoAFZxsQ
LP+S3uVkVeh/nBqfDJC1vdksbKbKPp0I7C+ZC7i4tRNu06mBmjbagCHAzzEaOMOcadYnILfP/KPn
aY9KZZLuHHwbnBr6rwQGaU0rxbSUKTLdtjSHu0d66kVCw6a2pwwqpDgE0m2h0vOppqMZVx9lffOk
WYC52NQpcqHUzUktmrZM62ZPFc2gwn6JA8J4rJoWekDDSOTtTXS65P5zk3CUMN841tEely69Mkz4
bLCBkpenfIUm49i7UsQ0OQbmzax8MHu2aule7oNMexOOJB17cfGrgyuGO/966OuEppeXGZZyt9LO
cQmZJ3jqmotwcpF14ID64RlIW3Sr5nk/LP4ve/d/aRbcSG79KhDlRfXt8nW6o5aTDF93RHVuuVnB
UnBhUhPARDQuruPGkpapPfW9pXVpr90zC54JljH36xRLpVGegFAVpsI434G1dKIokgAy72IobrJv
Csz3N6c+1Ckw50q9T2HFPag8/5+jrltO1ArZ+vFcAJGR3XMH27SMrFDn7v5HTpXMhNXYDjMUMRX5
+lKxOat/3xeH2j/eDl6Y+Rha1DtTjynFSs8KyTfzF/xjvE/eKcANJ9LAiK/gyrpUFKla8Safz/2a
LA/YrN5oFo6gTKl9Sp3f7FlWu5WcmKvJ5EzvpQnJ6+REYy3RNZTGPoLNrlVi8WIXj3ohkpF3aD7W
2IYCpU7aJ6eIQ0wmllv3e7QdFECfKBdkniSkO39JrvWIMcf1GH3y7SRjch3SjUqbBC/yKyRxwxPe
iikGEmZEDxp1qQt5jPZT4xxdWoKvmu1Mz9vRmx5/AVglXfS9TfTljaqNnpO7ETzc93KjpmaeBQRn
pK2yvsAsKE25BtFC0Ilbk9tTtoWxA8oyr7OBDYK+5t+v61d+c6mVfur5Q/OqXlp2Wc+ygJQayHzl
jgorAengI+Ml47DoxSMFTBkdsQteqWEMQhmiqJQlvnxAPvl4AVPE+9oht0wBvTUT3vmIGegnAvjy
WpdeSMYFKWFBlQ69G3e/EJmVhGwY8KxoAJ8RBLdXDeQXT4I92o7wViv3P7dxY/CJjUPLZfRVhwk5
SKyZN8mDOTf6xJanQfgBU/auM/cu3jEYEfkyz0aoyry/4mYORo3RhuYkTMUGstBIvuyZB70e85V3
aaEHqCFxgPT+S+Jm5oNTJNc4j+GFdme96w2jXa7nBtvmsV6txMdECpNStFHmvzt1K0/x9joo1pcz
B72CjKWh1p/bubNcBwi+MdjlzpnodFkrk+1u2+q0kYdIWst1Dw+0JXm6ELc3zwhNHHoGlAu5Ii/b
aJGUhOAwelnE9OyQZVZDDkoJJ1I5EjdVMWSPZDvIkLyStG+7GwVA1BsX2F9w8dJIw6IFnWhiDoiV
5CZry/GQazyc9O9BXA6wNvFTtd6fvP2QhE3faa2JtN9q8EHVKS8DScsmPaCXQKEBLCu3FLZPOBy1
F/Ar2aYbKeFQNq1zdV9ECd9IIafRixCb7A8Tot/Br4yjNZA0OzeOMNtq71fkkONJn4n3Ysj5jKJ9
WeDllf8k0hnGnq5TQps44bKr3CixMfZc0iSQXq1Ne28ZUhvSSYqDWvNqEC9lJ31Q1vu3xZfzFqnN
tH2PeiHioWl4S/qGt3P4usI/rK3aDVnC5LuYnMyqBG04d49Y8/1g26pMtq0rxgQYAmT090P/INcW
jdiEySdYrTI1aClQ03nRnVEYyg4FR0QldsgR3dDLCszZYlKSaF+UK/vscymBlZXDAHFuETPEm86D
fy2jFK+2HRfQAsaDzlt/7gTU657j5dcBe/SPLKPKQKIVqrvDtFrtnsg3G7c4SOngZTsFKuSkj6HV
2/l5TzvFoX+dkpjcZ5W2zMEN1QZKNM+McbLeJz0ASujjeFmSgNx4mDlEQROTVkUv1ZwSpLJaWxix
vnyzhhW7H0npQiJHRjy9TjjNRr8GruaR0lTbYqHxQuKCtneL56yxPwaKSYKDQ8pLP4e/OTAXZQaF
B0Ut8XNajJr+iY3EwEDBTjTTOkGbpki+eTb9MDdmlsMFhiuGkcI7YMaUBErfM2QntQUyuea9/5WT
j/h1vXMQAZAxT62gd51rW3r+3jOyMb8TNaKPY4Pk0hO/TbcsvTfymSRCpy1dCgI5hZ1/riPcAa+Q
QzGTLLPkLcArWWuNdGHJjhCd+IvIujZJ4/i3EZikGGlaIZpAmY8YwPjQeHcylcjBMmAuScYghrGZ
QPAYk7mqYYkHpEcCDKwH0/QaVtMU4c+BxcGvzNh3SRg4VXWHFAIrsQZyIIy1rs6YEotL89EhM9ab
ZyJcMDPP+BeKFlDrTOA3nvemrW8y0dw5KT3+GBwiidcwUFSl4Dc+4cARvbLCnw1BXanLBBgIdCY/
k9W2KsPQxqClUoMNRtf7Fh4HBH9iTiLnCJ8BYFGHnxOBOdXX4zOA2eNOsPzDBofKTOrCfLcgMF7C
NuQDCaKqb1loHzl/o54nWOOWVi+DFdE4tTMNfNRhPsxSAWAVgIoVv+EKpDWNiNIT1Q3qTUO5Lno1
hvQCsWnAlMZtK84FDyfssX7jy+jTpL/wO3BudH0d88MvxSmGbbqu15AQHQc4GSXHhu9C+covJVlH
dvPdz+EazdnV0jGn+B0fz//ciNiKyfl7JLdC+7u+H/ywty0MAi5RHWnURgH2/AnOfDagoLlTJMYD
qK6Xoh2/zYff08RNptQv293VD5RWWPZn7QM+ZQfZyeAeWwexpJLZE8iB4uqj6Wn2Dn1/VYlyDK4/
7VvOi1LDk4HeBGRvmbuxge6XTlilJ2TsFXq0q/3bAmJTwjY4TBJmQl8XDSIvzpiFprpqTkiuJ7m2
JSg/N0d8IvnfLzeXTOcTsLO5DI2StkKzIGZb5KP/Nl9XYtF3PCGwRnU70vdulSALObr4cu/f+3IV
KvCfTbob7rlIffXEeuWiL0REs1iOdPHELdK4FGhjlLbFAYslwSyncw3v9ty80uKx0lK/KyeZVEtZ
bGzrO3Te3NApjdFtBVt1n24YG7DANdaLioGBd7KrgV6ZrpjH1gjhGzRjemkM9TPSAO6v47bAu/ub
+eYHXLh/iyUGKPmrJ2rqMw35XACy0XfPZ32PlLirbT5wmBOP4+iHZFsGMXbhSHDDDwBRTbnLSoEz
s9GhZwfhCTWGxSKxJ+DLIOqWRSgj/WGYQ8pebNQCNteCA8+MXXzp/iDA7LEWKYwqAOuvHUKosTg/
mmD8DWpoyHPzN1ZXhQYp1WBIFi+pNHNpyrbX9AT7u98aaPYi8Zf9KgkcvzOz2BDyNmR1aNc9nJDP
C0i1zovhsOOh/6V6wR0HxWVE7J3fIxLkEqwXTe7t2fff+A2LjMPlhc8yCi6+ThmLFdx8s4fj8ssv
EvIF6sVEF2hNhMRSkt117NFHRS7bsFxKlka8zOBHl17lZdnODUuUyNOr4fUUFL9qvyys7BtEs0i/
Ba+oq+ctBHK1k2mCxqcLJWtpZlAmQZxEMVYTMChkT2lbvAJPFilGoKNlmfIGjJjB5Y+QtkWscDoQ
B/V/Sq05tFTycPrqfRIPnILrc5naVtpns6C6nPJIxssGCfyNujBqGB+HXHwhRRhoUye0suc+szSE
pebU8G53+xuAEZQZlt3witI8vV+RzgxdtDddjxr7fFBdot/EyqWDJNjiss8xy5FCYOmA6C9xO3iq
pA9sfO/p6TuWGGhHxcuLM8JE5J1OY6+v8Z1gjzvZ1Wh2d14I9V/bs3pp+k1jJA5AZPhFYtHE12Hi
ugx6/crKLoLtAn1jrf+DaFztfZnIt65ZdsUSWF9x+Ay8jSF9pNcPQToPRlMJGnuQP0NLcvBpc0bu
Wc4h8aWIuQSrGde0TaJfj/+J3jg+Qt421BT21qTZmKMwXHX/eg3xhshI2+qKCJT/mWnrtO6DUaPX
S8J1Gmxsw0qj8lY68c1zLYDSANhjvITd8QiXIworHhABesPeKPWh6SGJk0FhLSlH8LpWFo72Jt8+
8KEMUNaR0vEUpGNNc8EdkWyleQ6lnGrLytSjZhhmzDBJRJBlF6RK3DbEcuiKDdQZgGLPQAWyAY4B
6yF/t73N0Hqtn9qB07b4K98qx9WBaiYXKtdKb+sXYcqURc0afKnnW0LlrvSulKz1rOd6FFZ6Tl3S
RUunk2tgCbWgOtqovZbXSzxgkCEATQozO/ghQJ3s82kAKShlAOsFeDRAkZQinOl4pBKLtV7EkaJO
3AO8mkOC9OMF6SZ9s+xaTrpEkccV0/Xy2Dq2xntQ67EpXxTj2dFPAp4B8bf+H1Nn1qQoGyzhX2SE
uKG3yiKIiLh7Y9h2i/uuqL/+PAnfnHOCsWemu1WEd6nKysxSubfMS+nIwVtt98IxFV7dKKyC7LsH
Xxl1/nP9TMnJpcU72vdBOxdCajO+YnUEKHLu7XhQ8nZwuLGF8+jCUBEwMtG/9v8zJ3rmh9Rtbcqx
eNX4yoUErJMDQ5O//G0okx/63xq3V5rY3AKn1n5R6c1PV1HWKdZVQV2ODY2ue504TZiwSJnidZsi
UukgwsR5AIyHCBbgRij+aEnEtCZYzuLlWqi5pMhU1SLJsTWgSeX8rJIMPrXEUkuDW8OUQGsJQPUg
kiNcJWzCd4a7ng+G/Pon4ER9YUP9Z7vwW43667T921ZoDUzBCqrFRQmCRGjdLbGAKpzsHzRQuK9V
dSr52QKrdS6bxlkjNu0B+ChevLkaymn1YwOm322HDAVzPJaZPFJXf2WtjHohMQbPBPM6BCyZHv6v
cBwImfSZFxlo+QsXYddan1x5zY7HdfKDczvDoXK0cgHncteiSQhBFC+hYD9Po0T8eFAml22x6lX/
Vsl8Ac1RblFBsnOjmYHArnOWq+ekkAf0TmUiei6fjEbGDfY9giLya92QX0RtYsSCJGHyqNfPD5zg
8Qh8do0pdMnhe4UZ+jw5yp7wsz49m045ANYYgJleW4+d9Rxfu43wHm8GB1JwgrVZ2jUmpfGlc44X
89OQPgDxc3lfl52LdcLJs0oX7rpfAx+mytctgZUuAc1Ie93drEGYBoUirPmUh1e1brF7T5vX+ER2
F95wbMDaLG0ZmN+AGCTNe1z4QwXfK46roRkbncckHVVmt14jZoDurUQNVb647BsTpNWV5ioaUhFn
P9X+ofjt5VAabR/ni+7u1xztIXY3C0RWjd63s8P9qHiQIKdHG9igGrwnRpETKztIZRr9L6vD6Ioy
cDOsrl4Y4ps/p8nJeq9oANpBfxce6NeF+3t/4Rc65/FlWnXqs2OYwqqJHgH7hjY2eUvU1/U+72N2
tsuvk4RVOdzpUD38mhms0NwYrgeB+hruWf86TnnqoDHhWu/7ZSDm8WZw5kkFZPedIxrdRXQdcRfO
XTPcu3AJ6T1G89e/CFkbHeNe7Rg7O5ERXZSv7ybNeVfbVgTnqtCKGq2VQbgonmdMRf/YAkv6oZTD
7+ucRMVUaHEFG1N+vYVVjxjPTkdK0nUciaFN2p6qCCuP3q/1wo9DgbAgoTcTTPETOlIRzejeNKQx
CeDkvzptYVXD1icPqUTjUEKQH90sLFAUhK0+ezthqY0FBaelGChzMVZkj1QPL09QWTj+is8IIJZq
93uIrjzO4SPQsedvwrNNJML/MT5znKLLsEaTgzrLKalXpJ+pF8rNK6PMEnJYX6fLB42RGMV0Sqn4
6peiF0qP1h0hN3oGdU9RYNiY7qIdd3kT7UMkm/vwiTnnPtbjid8nHpnT5xjfSbvK39XpeXmjz4Js
hm70iyj0kvgw1ON0bB2GB76x6C/6u+GiT1seet7cvIp/H5en9AQYG9MNppvHsb5KeoHFpnfLPmJZ
aHbeoKH0UduhPa+/DROOerX5XD/XB2+/pEnSlGZEH9piMcQAXbmGq/v6nlp8WZd2EzqETBMer+l+
/Jpux3uQ7+rA5HhPz/g80SXlOn6ub6AszfNYT9LPKpeWOXga/g58G/cCllTiZ7gq5+iLd+lrag5K
fXOwHZd7AGy9Up8+Jn4NzcMmaLQ5hdr8eKT/QrVE66USLdJKLh1GGvj1Ny8Pt3KwaLlRBm2nXYrZ
OrPF3mxWVHWNApmlwpM1RihtvZRwLfvzRvFLnADOQM8crEp/ge2Lc+P3MUt+kp9CGVFTMwXcy/6U
CRiSZpH1k9ZD2x5Q8iNFp0tzl/OPSdkJmiYVRpNT6e3ZE2MjbVbqzgVbwvPSLA8ueAABJW5LP9+6
fWCf2LaO0K8vdgPbxIpF14syDS7QctwsOlXd4eF3i2azMi/9IfK9L2tLxuWd5wA/wAWLmcc3s7m5
2HcCjHprgziL3gbAsZfWl90S0GV+LzbrWIgObvPq6BYXJ8WfE9l+YA63Y2NVDTBbHR/xXi0ElSCB
p9J/PhARs4YlE27Php1xP75CwbsPUDV0T9F2kFHdCXvZH7QdXVLi49+MEUYrxXDE1kSUm2ujWRel
5SaYHpO7xkMXEjW+xSS7w6zekDeAFIwGVEZlFrNpSqjUHNqECoPQD6kxBcSim+bvy+Glfk8tOTOs
TQ+eyHrrrJNe2tz2PpQPhNhqtwRmJMAjkAUrAxuGf0jQgMKPwEIgZNE2V9/OZlgJC53L6LjeLouh
gQMniiSadkGhSJtcwdsvY+I7pV+G8LUMcbJV0RRzkS3M2vQbAUqQ7rtX8Exr415o/EMZwYxOYTJo
eDxv67CEPcLr8hNQGB7tlze6Qxz8z6QWFmZVDAzhZtroeMbV3yv42rTaqc8f08Xfd1aYwUDc+IvO
vcO6Tj+MQZmeRlSckGMv2E7KvXtYp1ndejO8jqCX+ZshCjyqebO6aIzddGzQ9+rj1mM04MmhSe+g
Yp9buejehriF9Bu9Snwcz8eLGJofoYRczDNAhfo1ZGgMqNl9wJOFZhjESERKNOBhgVBqwqaTJSgK
nQh+FBMImunvXC6uEizFQMrIMNdW7i3Im0RP0pG8GFfW9eqCpCsyIiEXqY/X1OsqG9dzVHxX0HSl
5qZEHExBFOocN9kNXxZEWKrgsiFUap0X35Q2pgjO8m1EGbta+enNc9z9QV+RhYsHMl0ran7dN6eQ
1454VWLCg1/RLqj1j3hXssD3L7SeL09ZVV44A7OBu/jYn5u33zLRzabFzGJs3MMnVZS1CU2c+Rhv
k6bBXfyp/NXWb8IejF3QjV9bn3CHeFYtvL602Gp+vcq6PHku2USMcquAqVrFqWIxRcZ6lye5eI5q
BJZZgN//3h6/uP+2SNNeUeHYvP7VT9ScgPef6/sSczv6ciHrpeLVPwWfbm3MEH6mFh1hotS/TBky
xXVxXPm7jjazZF0bvb3j6DMurWnpdhmaDg2R8BYjzblYiAs2GE+hkoFKC3dq3zwZrSvbeNlK2NAZ
21ppyisDcGjMB9ytykGJbvRrcAt+k1eorWE78v4lhnT9t/JbZkXEVu3T/YSn2e3RPI8K02sYq9bB
x90ywk4RMY7uO2St8Q3Wc1YJoF2B0CQ9hiT4P0LShPcI3BGQw3METCk4Q1UkxzT2eBvQm+6r8EI1
Lo/hXIjJMRZqov++AqoBWpLEZczCdrRKR4owYjfqwSAKGr17rfNZ3n7Zq7Kg8wUubUAzbL2KzQVI
o3PCS6P9JOLcWQ3MWxAIshxWCHEuuPDRnqWCHcorQnTbuvSwee5/vVz6TlMqW/W3WCXXYa9Xxoi6
3r2HJgFF5Ub94jJ8Lt9edXJbbQa3DiTsCbF4r8ubE0N5Cdkt3FbsAx7N9+BISxGYpswVUKhz04Dw
s2k+K83S6Ph3JfT5NA8zNo4Pz1iJfI9z7S8dERkLyTz522HeUCcEtz6VZjk+/iHPr6Kk6y3W5245
uG2a5s8G6VXMQngfmZ1k+ag3t9gxUI4evGdMDlytdwOEynHS5wp0qkmzzKVtoQA6do+jcrxwivSk
omxCf/Kuabss+DH3CMpE/IDQP9zOL52vW7HObrkDkYKAvBom3cTd2g02RbxuKHH2H7ArtsxRwk/7
4fPeWMXuO0yABBvOo4cNDRChDmk7oUfar4l8cFA+kc0voSop6UTHIvImKGMrGYm3cexukBRjnAkB
Q+IZZflVV2yst58TNJ5oDYX9D5ArIruVKwiICTkmOiD9do1nSWCsR27I9m59VtX+A8ekD5LmSkbn
kDtSTo0i8yW9Fdnnd+P2BzkogTBpFRGOU34TFUS62/d/CuWntR0+ebYIFtnHI8BeveFrpYGJlv5l
L3riZ9VW0h4XnWfwfFFJKfupIycfmVLJNudjCWHQcaHuoKQZhB6ESNiEDiXSkKLgVhitQh/LGdTO
KkvkPrPv9aJ3DbAuC+QtuPee06DRbXRPFMin8io03DIy9QfvpVOBCsR7iAgnWpC+K7HxF5/U7X9H
5vR9AzSwqzhS7QNdu8Q7Tr+ugXRDd2HrZXUV8cj+zzMsd73BmCpAqdx6NOn1aRmh1B8mZJtrxpqp
YVIlEyOccbrF3otqpf6t26Ovl/aNo+KJgvbgNaQ3rwxuGCJfwCYu9gVlIUol+xNVPJpvXdrI1zmf
AmTAbvYK+Oy848rwG8upoRxLaYgjCGbUiKWow7sQ7fkjLzM+UaA3NyHylLITET/opdkhKdULc6DD
BHown0GuSCL5CC7TmfzveeDnmmkZN05KFAMmtr5UmzWjKWm7DHFxPrcqUd2SXksvqYfzhwsy5uMR
rk9HnKE17DHW1jBNvBJXR59D2tdcI4l/buZeVLBp6pf125WLCV56eIlzJ3UDxME6jDUbdGn19Jzd
pBeoYRUN8/gywTvcvkykujwiXytwOkoiqfkBo8lrSYNfn3FFDsf5y+mipYvb4D7Kak4PrqTKsZyH
HltepWEbVNiZ0PxCiBNF69YpkMuxZurw4mgSYaHEZwzFG8kKhzm6NMHZySsNCIEdkwKCjgXGs1Vb
PovS/EpUt239TVYTLNr/HdAq3FP7E9WCPaf1wV5YfK4tzAs+Dt2x5Gqnk5TUbqIaJVf46EkuKFXF
zc6tGPUsjK35/93SyNfMkImD6JGb+NsKQN5V+1DqKdKIyi8kzsx9Ch4HKG6iTOZyetkRqDYnA2sU
LO1Ph0i3Y6I0kpq4TjHEO7e/v5IIldgf7WIIJGORH2SwsIhvp64MkQQ0fWA+/TuEUNNbkNBO3xEA
VHMvAXar7Pdt+pNAnBd4rwiQ3jYAUhSVMzqPokM6jNIHYPNXD6tAT6aFbh2BUo2mdM6LWauCGyeg
N8+tk9RDXG+hUgUweQaca8tVRSlr+iLYifwgD9IhpA8W0HFU6htLjUf7SGwUoYkbsw19ouq2EZF0
Le4opTbucaKyONZMxJJPhCEl970q0XH5iYL8kl0IkzM2dSbojXT2ZCfZcfdBlCAloVtWRZ5wloc+
jr5mv4wYOuV6fyCGVOAnQXiyQONOLpG/exlJtrix9ZXCJJmEDiGlt+7OxnDFEQLO8JDVVi4WksUe
U3EVc/tjbrYkObIDe/gH/CmnGjPahcRxZL1n7mFupiVUC2lWzW6L0g2wCRcOEzz9YC2iir/Mhy+8
cVlMgL3zC59glFvinQdSO0mCJORTEkqxBP4dT/rHSmrGZ+aWirpf4CJpXHCDu9Kqq7ygC/mk3ID1
0qAOlwc6AIJnmQdMf35y0oT2UBaxTsX69EqDJKh2zVaxd2VhM5ktLAmZCiLffTX6SfSAE+cCRdOs
+CObMYVz8oZ4ZxU0YUVEej+K/XOWf111F0HR3ARVX/TgYKiqHKJikhmA5PN/Iveuvpc5F/N7Kien
bZVxkl7++VSCKgBz6u7ruTcLsEBjRjod+qv9BzkR96lKmOJRlne8lv6k7ktrVKTopwY1oMA6ASho
iO5kDIY1WGs7OXYQ8uVsD00k4di6D9p6VcPOJ5dYwsK2B2vWL38JYi2SASghVQWfP8QYsoP8ylyK
mfkNtWTqWuvrZAZrIZxhN5rzpTVYjjO53W8AwbW/M9eoBlERsivkdQMsXEPqIOKufpA1hwOd1KFF
Sk0jBm2z4tkC1fNe9KD2ENkfm68E5b221yfmLCnxjI78X/luL0NFA1K/mn9QQoAmoNKAKhbo+SgO
cXBeOe9jpVU+GUlBrMiMlh0I/Rs4HF06pw4i0faJ/h5VdlaTdVsOgTrKLJ8pkrfPVF44+aHv6ufa
ZuuED1oxVZUpWiqJDHymbD6Y8UGgWCFyBK7G/05ENi4yc8HWPetGote8ZXt/4spbQHuw3jl1zsGV
4x48g0rm5m/YdSlKReVtcFW0v18tLHCoiSm+oRMD+aOXOseogvY6Z5eUnBTi/oe9faW5cmX0U4vl
Cle8mCynyGC6BBpOgm7zuv+3aUIjm6eQVD22fV1+7diKFnTIrFX714LQ1WRHi3TKe1z+9EE+ztHT
x0oddmmv0Dq1932jfaK9zz4sDM7L6vQzvofiKGwAZSlWOw27ONu7MtdVRByz60UTwyU2iQTpMglJ
zLTdknbEfyjwZ0FoQ81JWkgNRmeLQgt6A7kC/0XBBFr/3QoCSDOIS6jfs1Ey3OR/LfEDJTW1MFFF
D2y9RgCoUFsFvYfNT2ayFD0RgH/QDuhgvQwgubriFLC/deErZuVrMSZViBefgKKvYGMWlB/O1COA
5FmTNz9To0wVscEK4HSQVOaFX6V9ed1CtViyRzkqwFi8Ypn6salz9Fh1kAHZ0t6pHZZQKkHGuubk
LBOXkmDA6UpIKTL4Ern/aBBAh4zC63CZCXa2QxHV9elICzB8POLuWGnu1mfDomVQCwdiPZvyJ/r6
f5mLGNRmd0tAoVQEmKdf7fItFc8mk4hfo88fF1jvKMoXwXpAADSZMbCRiWabhIiK61N3rYJsEQWp
bIcSxn6ZheXfodOSG2bp2aqtiM649COwMtAx3dSkxaLw+8uLQ8DCNXV2CDWclKfIBiF/7D0tIfmh
kDB3ZyoONBC1OOgnG8wB3S0tVH0mRRkbzwN0JBGSrmQRBpH+lvmiMEeWn2+74ZPOeHXnTNlSO+zW
US15eUexRPwTya9XPkvf9dkrObVpg7mrKOlF4PW0IEu84xINlujK26KZQFSO9w9rd8G7bPtqF9Pm
7SfFrPTkHf8q6MjT5rkWJSXnSS8lw15gDwKnRFbx9CJx1QScI0EkStdiDH8aDm2qKVWccEpT/5FG
R18pK1l3KCvzY/9KPUOswPtIPWVw38AAFQtUItfZxsmtWF+ZZ2rNu3Uu7RILndbYwuhMN2gwxqrz
LDWvx9adftOfjllC8GPGJRLIcDE4Bl/35eOUhOVi50gWMDsSM27Ccrz5SQE4990DFnH3Zrn7JRMy
YnISL8HoC/9drQnnoEowkK1yRXwgoNmFxeDO3aM0BmcH2z3RJNt0y4a/RPGiX+jBj25vYC7n3XA2
ZDfZmmM/2qefO46gmM9FdDoPjzuLvjFtzGdZKOU3z93GQ+Mx3kef4OVWOo9upV20Low2HWAPzRon
Nki7x/6DmKCfdmutspWGZes2S93UPdIIBvvVwW7fOo90UKIaLaLCxU767w4u4UzfbtLf9JJ+0t/1
rl2jc+dx7d5HVNVGh8Gxf+ndep9uo7PH6PFAq/szMkyyE1rcUOGCslPysbYE106BYQN5Fx6cb6cQ
1qOF9/ih6U092vqpew+vIf1N/IdT9jbdQnDtsH0OK7ERPf0SzqUyo6Kr7zgdf8a34W24bQPFAgve
vOf4vNwvyyscpvqFgdk7jqu9Sn/jyejpQrjiN9qF7Lis9Dft4ClnUU2lHtHbBfUuveEHlf5+3BgU
faAcpwgSFAAhrb4rcyBTnbu9o9xhMvkDrKOw+vNvzr39bNO02qOqPSzF38iIGkM6Fofi2dRs1YI3
XtGtdM2gQJGx3pXg2EBaVF3tlwfvWgGIraOZnaVAu+fg0mqnnRKxKEksmkj/A+jPm9WJPWk1NtrQ
HLQx+9JongY81SkoINeU1hlgIubgqEgtgQr2hqUE6PdpvjFDAG1+O4sDWG9jcB2btzaN8C7e9mtj
aYOlJvElwvfxM07nWCPb97T9uLfeJ+9qBt9TO6mQZTLkaQdzWx8wChyqxbm9/8XCfn4u4GravEHw
R1ZWQnTx9I47N9lja34f1ffEL2oFfSB08jBCTU3r+G1VCVRaj1fTeLaSsITf5rKxYvdYnkOqLMoN
a9aJgmG0sMqEMM4XZN8vjna9tJvM3wSGpPpXm7l9gZAxqnnmxS7ExVe3gAE/RsmGjUsqENXkXBd4
dU7a+8QvxLWoFjXiRlyIF97+T02KMCML+V5IWhszxsmGogI/rqFSiXl1sDYQLVaJzrH76uyxu2uE
D/5Wgyt9h+/BzlcHLP298ASUgVPEr8nDEHX/T8vOg7ZOiqxKXs2rcCTIkcqutt/cnU4qHAMO7KZT
a2Pw4b/dQzulwY1a3FzCT7CP9shQ9buITnlW1WXh9quYGhp8h/+D7/j7V/MMAsf/fJNhzA/uBEx6
Qr0np71qv9Gt9Mz/HpdPswFyVOvxeuS/2M2JFCLo5YU9n95Ez9XW+SQiPeOeqLZXV6/gitgKfZXG
STjxc0jhtyVZUSidJwAKxxWmS7kmz1KRQhPn05bfBPIOkgWxHuQnVsRRbAudLaWljIrRWiqu7mmA
xzPLnkoOIgbW+juv5IL1M+EP1G1P3tc5eJqDMuAAH+f18zC+7F07VR7Xdm6FfOw0KOZ/MNogcbDk
rfkN9J6qQDwz8w55m8nNbuEmbeiAdHD5UJuQxbLe7+O/nMW8xPNZaF4Q2F6OMnplpafWiNkCY+hD
vC1Cs2RPKfNfkICSNJki6EpQC1E1V/XhuluA9ieiu8AThZmqwIjy8c0sXm/kd9ByPbIkdxGntGOW
5w1MN/E8rtD3M4X6aCgvEWXIIpfd6GiljRq3DJYY9agWAk/dCThDraxVu78BS59aKUle77Uy1qll
+qImF9zqWv+iDWBrFRG+KuwUYivbL0GxSoSZ7wrAPw4cDzIaxe/JKWNu77Ix+vRM4jUC/kvSPJzt
Bmnzq7W4s3YQ2pdN67TpVveTtzmtr+jqRDUP56aCX/Ab9Mv0RQAv2/TJIZQoOmcwHMKVsNAtdN9Y
RArPvDuJh2mfR1JCYkLERqzCMGfB5ZS01b3IHjZtsaqPziVjJolkB7HOUfsvNYhKmRFPBnOhfxkn
Q02Fl594i7YO5Tq3Iz75eoeEBndF7xN9oiKPb6jvLujNJjvGbVBh2AZbjmoXPxtfLfHeNMYzW9HX
xRHt65bAnfwk+wWCx0BZgJxHTVfT+zlk1pCdye29DFntyhy6OuZYrcdqztc2+e2UOOED3V6dKzKk
OP6QsDAn2ThvnY1DzQ/RjkwmGMkOxUsk89s2pGf6Tb6G17hk7ymXLdB2w5/QcaT8sffp1UFC8W4q
elBWpc4kyrKydjUvAKaHm3h7SnT+1y3jFVqMjJCEczfJkzBdjwPX/k4iGwhQKHr14NZ+tGvs5QkJ
MUAiXvICGZSI5T9R2BOtVmQdaoin0BJTSoD0Rldel4oUdeiGa1FRtlgiXa10Su0DRlMyfc2WFUjs
VxDxeyth8yMj+biP1Cv+bGgYDTfl4pwVPIe4HFRhx5E7UuX8wdmKg124k3aenTKzqLvrgl91a+H3
QXVT/8y/pZAiASDsZAfMH0gDW9qAdWphJWwERrlZCU87yzrzDSMqDB9cvdg4tSpxLb5O7pPdqEBE
bLTwfRodRunkNNpAZ6zb214hOmHJyQkoHFBAUEswabj+CDB8b/wjhn87NmP3vLC+LyyqKi6fDqDt
414W4yqdpUF9vtM3N7nmf3duAw0sqMWoxuZKwopeeWsvko7JnV7WprUX1Mrk69xO7v6BHTegVHVc
HD6HRcwvlztMaveTFxy0D1DotxGV4KjJfXVhWNgCv9cNaKRF7/C1HwV7W7Xrq5ddSptVNlDoTWnz
9fNMh0narkeG+7TQkre5HeZx76BPOITlkl+fPukP+O0dwsrGInjeL6ByWAbUe1UvahjPGoR8X+Qp
teBOkNDZ7uxy907rCfb81We6ixc9+ZfmQyKr+IBsy1RQ+9GVIEDlBSXen0gdEKAxsRb2KEgXsRz/
oodWtVkqbBWmUSnBJLwRYuYmKzX+/tJQDO48/YmUpMoHTUFp7vKWUDKgWyk+y4UWKR7JJKmxlBoJ
cAnEBuFIOZtCGI0qNR+EySI+Cg4kURsJKAJhnLg40Ck5HQpY0D+0mtKiJMvQH6CWA0FMIIWCBZUC
Is1V4wMpqfP+KYIn33bSGqFRAhlEEk8Lnx2c3FCJqOwUBdVf2rhAX9oGNpVWMQL3B3X4xprUhVGF
TjGchNbwN+1lChTZkEJDpKYSQE3hMdE5qeLw6alsIYdeNZSoDXeTGi9ixBVPTSgVo4D31+gt8SYE
E06i48WUpx8QU7sBELLlDuUFHRLqntYugTevlooeFBU3ICPyIcz/3tOEQpWJBtkLcSfrxhZDSVqT
DE2bXYa+SuATORpWYTnR/W6wBQmv1CkLZlG5FiMsPppSOyKEwbYPNaA3JEPpqgockZl0t9iSGcSL
PfqLYlHGcQTcokZJAkJ30h6eWDyudMlgaZTXNowvCuugePgm83m2AGO083Xr1tHl97omyTtPeBPs
vclNNWzElBNHTUsvDrQMp739pCXmE49aaStOWZpq8q87ec8b3xp52RpZR83ULf2d6cSpx9GHdEBL
9TZ8JvLZg1XtIM7o3bt5A+w7oMnZz3QrCIGlZMmKLX1SXG6t7oqs8e/ESNrioWLgGX5Swwyid6Ip
7RVgSzm+JI3HUAIDvYToDNlL8VXfUbVeZJINxYGXdQuUU30o5+f1epkSyNlIkYSmz9UXI/BFBwW9
ys4aUt2XZEaVe5OqveglKu1TuziKakRXOwAfaCnie3wdCFyOyb/not7n+g4pCUzSq/zvp42hw1gd
xEVgSVuiHDTnqraDLgklQjeQvZpOkX/Mp/MefjswHRUuIvsQ+KSPJWgqK+agsIioLQUgLJOoMFct
TVvWok3fYFCy1QQgsWGj8qVLSzlWA1bawIYq4VFmsmN35i9HtlAfvQty25+h53lJE1kOoE/E/i9h
kBuTTGSQmMiWfxr5ojlucABFrVu3EPCyypBP4B0uDyJGdhdxCnSrMwkCBp21PrQCrDXl9xTHSCL/
FeLyz5HLIoUCcg7fxK0UJIakdNES7qv2ZMrsVdPjPDOL+y3CSWGLunWKd98WJwzMxx/42XBCPZff
b1LvdpmyMageR5HikO4i985B0UXeOIm1JMoIJeDCDuMgAGRb9z/OjoAqkpEmYlOJjK76wAAZeqhx
Tp2r4RUkfYdQpkvHwp0102Jl5A31fy0qsC5yCYhKT/11n7JTByMPgE6Yqrw0+ZTk8frVIU6lQ15M
V1jiuf/Fkpcz96/Q4vruyB/oDpPJwa6aRzb8C/n937vSicnck/TXxoJLkGKheQSTCSNiGPRSLKEY
lmJAyDRGL+ae5yLLCmG6+kKZqh3NRSEleigOM6zi8jWsQpgtO4Wp5ETSDcMaJLvJeVZilMoFM7MM
geglHjoutKJiiduiacDkeAUwAzV6VYREla0Irys7EN06JSsCVWFQIn8vtWQWdvNwStJcKPQ0SWFz
mTI/6WScL01F3cqFy3frble+S2yWeGE7P2CzBosG91GE4I3FF5bq7Ir6GrAx433KtPzpoSlXU6GY
qXVGGuZpU4NNZD0z/RwiX838n/kDai33+KfXE+NnKGqQDt19TOBZx7mwkXbxl58RlSf0xp7ZIZDm
zAWeppkhyO2kPqj2Wf3ZAhDVR7ofe2ZfIVv+X3w7mqiron4Bzgz4vR5EflOV6MhhmzN0MRBLBFMH
pMGM8EYfQsZMLczuZ73upNI7BgFzPYfwFZgC4U5IbVU8gcTVpV+YL7RbdUKskkbIOsgjdCwgOLQO
fZlaUMNA2UE9hepevXNBP7Lr0BHYXmYZDZlGw5cdYRpI8alqhZrT7kK1p93SM5JaOLUTWbTP6CI9
O3tvfXzhucxJBcbuZPUHPZp78qVdDdXo+C8zGFA4wczC6AzfS906sauG75/Xz2bwxSprIDxDR52Y
XCWNLdmbjjzWVmOsXDKz4DrlchWcxBHE6POpfddanBPSeFEopSmRQIZED/VO3kVe3rVKZihuUPQk
P9MFy23rG90yxR/dGogxf6ylRD1J03EY2TVKKhqK2hngrSFSEA5X60NXPo615OWKh38bDQNPThsy
3AP836NGlMu4dv0jZARRExrZDr3K306SJu5/H9SZ5ImTOLQu6wMvTfV823wd7a9/W/OfMmdt9g2/
mPXrBrOXHYvSDV2A9rTTJibb0F4TE9Y+4m2V6Qn7KIL/wmnlNPOj6H/hpemTQGsfv8nXIWKT4stK
gF8aj6s8r9PmFXDgUGCIIJlb+68PKOUCBmN2m2nY0JeQWQ3jVYlWzSxn18heSl5PKgyoCDijpAD4
r2ARuhtfxX/KvWfgcxTcYwTQQ5y6LMuqUg5j/w3bN3+rUC7HFpWmsY+z9idxcfnnxi7+bAcbvziR
QdNldKMZ4lz1c/2mKpbohjNLTk2BGx+mxOVB2Oz8RQ2INdoutZzn5WFsrkkwjQ7fyTt+ZiuD1mEg
bfYFRSnXkZb6K0b+iS/8GECNnpLA2Sqj0ShL3uLfrIxY5jYqjlQuAGeL1PHq3T0hTqafRIV+o1/g
UEsuw5aHTWj6WSdCqcFJDEEnAP3iukPMfWueo/0saQEyUHSRqi2/hJKNo2OvZNczF73nF1wXXYa1
rAzRoxlplfwhvmqxuLF8NhAW1XwFReKqSgwhLqtMRzB/JoLMDRJhQgI/74Htc+1xFonY+VanVVH7
PjuvVjcmi95LrDSRgrB187Uz0+2TWz4ybF14FZJVCpIULZRFtsbA24YQxA4uIR/LuNZdRW+KzRSZ
mY4BQ7Zk3+Ok86Z+3EYsNJVNLUiX86Ff8j5TI8k1P800jIKMEA/UALnUDazm3gKigGWhJ3kEsmhM
Kmr+c5kbWuVxYJ5IsY+yQcouW6mUcg6VMB9tkZHIKUhMGkT4ivYV8wsgzUFSBeQE19iaZN1HFdCj
SZE6mXIfwajqhz9TQsdxv4NXIb6DckE8denHQfoFawDh+vEONUQWy7l4vGoVQ2yE4J7kDu7CBfX5
Pj561h55ISwC2AF80u+TIDTD2/ivzDco+AIIGmzqeSkpb1wrvESJR0F3SlX+fDlVlKXFWiMm93+r
Z2ZtgqFUHM9JYyDlrFT/CGlkLo66IKu1nW6WInldQIXTKoYqOhN3VmNLZyjckHPl3ugTwP+GTyN8
E2hQNAssIlCVIsLX33K3FoUoU+9m91MqMC1SsEN4PY1RvUMeumfNkrOevLv/qmF79zZRWqYHuTU3
TnQwuuORaQraMpiVKsELHd5TThfopgqT2qqous2aw/oks1sq+ZqQ+B3Y1Rar63K0a8OaOTGOR5qd
qAQpl05mUEoIiek/lYV+5GpMM5TsNsrlkl0OpPzRCWdbwYsCmIT8lfUNKhRoBCgujaJ6FV8Zf81n
pOSZDNNAhGTdLg0xyIhxRlhj1MFjJcGnNMBos96UmF4dbSgsV33lyArFcwKY0iXiIkWxWtlgILM5
UX/9VaOFMbQr0UPAeP5E38GwyyWXl32yjNQb1nfXzDzj7rQKMbxftagDZsHVrtzs/147/AP1NdgE
6gy2FgHgGHIDjI/hSHHHdt6XiPvriC0vmn2OjEtgdm/i1aohkx/5fCP97SvRHcobim7KDV6i3ofe
jwe12TN7b6fxZNvSqJc1FrQZRpPmwmKuOXFlI5aj5/jaIdruD1qD/wgBMzU11nokLqjYJXeAQjhz
/XfGHlXYpd1HPQu1jGbNWNWkaYR/lLSfHy4SO6jK1vqIdAnLnGNyBeOndaAXCt1QMu/3A18rfWkj
x3WJOJn6x2a/fwPz0K9r4Bfams5cfOxWJoYkKJDgupjBiyTFRa3bG1fyyPz39RwNe00iLc+KmBVP
ZLA5QbxWKcE88kdgPNgmQ4RYya0Pv8cm+EMpKoeatII2ijjRZoA4a7WOjXWaxMWWo4v3T60urhKe
OYhMxHfi82olQrbzIxJXIaDE9WP+1qj96ZKoYgAgqfULAIkav8aMySGOoNxkMj8Z+ekoIqJLHyNd
dQjCoCuj0nGUoysF0iaSJ/5iXShR0OazASC5tTNwTYRKWJpRITxSst0MKNLOk/kBCXGhJSD4S5l2
69+vzcPgTqX2NNj3n6Pq5DlKR7S06pqdtHv1zc4TcIR27jzKIB0VsORnnKPKVVR5MvaFojGWe4Um
4iMQaiBDIF0LlWJ+a3Em5ob4lY29jFL2Zk2Sf2G+Jgmv0GL758LAmNBwOIrEwlP0mkf/FNgI+qrk
JDRAJknWrkFFr01J7q1+p2BdCdTUy0S3UxgP0TENWanp5Z2DtNyqN9/Bum2a9xptTY0KiPkBJFe8
RgFsBHkaPbrs2gu+WFSzClmHVYNkj+4kgbFgh0cKGVTW12UNZcsuqq3LgenUxyAv2U6vDFs3Quu4
Bt4+1qAbghCQFInMIjWlAgihHTuEiSRkF9azOa7QgCTg7iSIcqhQnNxhGZhmprmZtFkD+rFtNiDO
4RQ6pgZqQoowYRu95L9F6ME4R5yy8HUOP94Hyc0eLwn5SchDgiXNJmlmpWB91BjCkOLEJm0QclNw
k48ERmrKZ/MdgoWXAfflPomN08OfbQufqwV/jmv0wWg8s0dQ5qnYZ9vBQlq02S+OUpyOwcnMUxtp
EWX9nbegAQ+ykyN3hq6Bpb/KsrS8sndSDqTQjZ6GEVKmX0LNaG2L1qdAskEPFuipkB5INakMv9D8
0cqiMVnAmaa0ANRKICdvPurVz6NVpASGmg4I7fr3JEXBXrDoJuv6qI7XyM9+8jzSLPRLfwm0kVPF
OL50Waeo4Xxq7CMIuGosR3tcSswN/TEp8qMv8u7LM/F9OulwL8Hf6h+6ezRra6SnBMJRvU+cNFcl
cEFRc0M5cjuWb7gxLVabyHsZ77X5dc2JUm/frxfzeteUpF0Z0BvoK88mcmPR6Xl9HR+8lEUBotxg
IHKvDPtAf6HS1mmywXdyH57cqnmbMwXdxEJgt7EHMvvT0qtonxocX28tvHYxq1/CY9RP+kgJYDTi
eTDAlRUej089+RYqmsQJMnPMx36gjBUS3gmiL6ogqLITeTrX3lqqO7Namc+eAYmIylJEofKG4H/a
1peqfWKggGMSngm4FCgVr7bCkS/PeVItEYagR34oOpYUsmv38OVEmTFrZ2HDNVr76NI8D/O3z9Kd
Gc7KBjwjveOpmQDfKfQtZUG7+pcba4XunJXi4ePwOKx+MpPegKR+FcntmHfCqhIvQ96LU9ODBtFY
TYgjTjXTv3plnIHv3nG4jRS8XD2qdB72CwG6C4+a3PgU38LadNFD2EGmgp00wCGnD6XP2sTZJ5ix
Y5Z9+/9xOWeZ9wVoGS2pASY4kZcdqrzB9eQTqf2gWhPyC2AdENqJi4mRx8Z3TrWmgA1YtX0pcUVm
5DjhCX7YrN45Wydb+hDUX9PXH/cw97jg2hBdJWgTGhgDFto7WhdSZ3ps2/Wzv0v9VxI/i80Tge3H
rRIupgwEHaMlKRH+1IAmI4YRCeuCEpF1v9ib2fbeech2b7MnWdRmlcKoFtn9QxdG5J24RwEXzMkU
M6b1cyIriCJfqUmxvSmRVuFEqpPTcsH6RDZ56N9KTbCr+89ilVhMX95Sv6onadiKorq3vn8EETL4
IxunRxY6JZvua2yQNAtm+pAO5PgwC6YiW23tWoW2ba26RRapF8Rl+bFc7W9PENsNi/JCu9ivAUKh
BPIRcpIEoZPDDKs7bKZEobyCVlhJ2v9F3KwWD0exWcnVS5V7SpzKdPrgu1MOp95NfRSDcIbg12u2
a2kE3FifApNMAw3ifY3aGoO8F92X0cXSvvXOSrgdV3iI0qz2A+p7Q082wyuG356sr/SD7A1REmgD
PQR3LiPcIiNTWFe6Ru80hc7zcRfLQnvDi78yygC9znzMBr2v9/YajumII7dv5zL+bbsyZrtebmnw
QhO8YMPGSfuF8qJ5oB3O8AeykcDO6/zkFH6q7SfULySoGcSprgZqx1WlPKLNQIeZkTG4sNZrSo+1
qgP6l7TT5QUKPapNaduluL947Ja+WgSIpSGeBlpNzlYf+p8WYMcSJ/7/xXrw/VJGWxBnhN2O43+I
Oq/lxLktCD8RVeRwq4QCWeQbysJYCBBIZHj68zXMX2dkPAZjobD32it09wp0IUQnqNtJJMS2EPEU
N0E5DGk7/fXsdERKtwLeQB1EXpnkHW/CsfvyBeWHlBDyK0Cf/ZUcn+6SYiMts0VzO6jgmtgkS+El
ClWu0EsR4XYgF0XADQ0LDQyFjxpY2urdr3DkV/xHobNIsnrfF52uwATgCxxMNAR2gxdPX+zqI8kp
165OjN0gH4uuK5UEFXDkwivHXUNa9saKrMX4aFG5NwV3pRmBAxDv0zKZ5su+2id/Sl/23ufdVJH0
N482LOJu5gggcnQaM3ol+vgK1Q03lieZ0whabG9PApWwIvEV+qiSSiS1EajTceomwQm2YOdIBZx3
bul4oJ4HEpaUEr+iMKUBhOeRoySBVWXGj7xD201EXZxF+JZmKzgvcv/t1flJp6KGGYKiyCsi089F
pnuapJWGJC1wHmhH5aWM0PrPcbEHwFedvscSoVAr5e8gJL+tJPonVMYlrsC87z2aVn4xKuQpwf3V
+I+hqAR5ixYkkqg6Qt9EvKTpU1XBJeEDcwO5LnR8SVerdwfBYwXH7BNhQeRyHcDGCpQpL707+EEN
J1KDSfwi0KeljhIqEqUg+T5GF47pocqy/t9ih62as48NHW+Om5wNShZNSjrVKXDOMQl8u+FcRudf
3MnOhQoaNZNeNjiyVc0V7Rztw+95XATDWM/N7N7Oe3gj4inzjJN7TJt+xjRPLV5mZO25ZCdje7H6
eWLyU0xSFMxo0z9XTaCjox0oO/6o/lcnbMZHn5bfIHas1d/qr9Tyjr+NsnX8LU7Pd/Rdi9Pj4Dy+
4uSSZr/z58dt+3Xr0CbzOIhPbdB5vIorU0nNRxdkQlnqBpVO/DZA7+2o+77NpO68QH9wdLf2s2w1
zlZy67Sa3kfipU27qfLBP+87cbldiduP56T+Ns+/LRrnQPuL29m71yh3dvn4XfApgtRrzoroLm1X
S3586j1qwavYLhFbeZXBC/+JXOTognz45XX1i+XJdXtcF8nbZdb2YJ+f7uPhrMr2PTazM6yiJt2B
AG7s6bU8SfG4SQ8+jVvR2lKpYSVGXn95Jqbc2/WK2wDIAaZ91y5unWrWroKlyp36015Rk686x4t9
vpmnhvUGwkMNh6i/yZ0yzjX7RHtVe9UITm/jcbKbDPGDjcZO9QR73GiRj9jSLt1Ih+lyv9nNiutb
2XhPk8GFjHyhzR68g1W8WnlldiydzEIRXiJKNRH6O+TeC/RfBdZVbtkXcJTk7dZxkA0aN7+0G52S
bnPvrYpukyziL+PkI0JS6tdya38ZcdiFs31a2Tf/NUyiIhUedCNQfYgenwZvHzTNC+hObDaZ3zA/
Hnb2btfRzwX2RhG4XY+p7deuSGkANhOUshtXG91WgsfZsk/Os910br+turMNQDC570mLtqCr4R7F
wtfBeQAwCXfDalSlOdnVuJXMOmlzklWIe6r7KNhPM1NSEmuyphhwLBunN/gQg8GKiMYdR6Bopc+b
HR/sas26nEyQ4pfuCQjSduVUai3zHZftVqO1ULazsMYxv0whu+f0AgZNmpiXt5niO/XQZ3BaQea8
oT2BFtp69Zr1etq3WQ0z8jCLwIPtx07/37HoO+sBWY72W6SwkCrptfA4oeehSX01jpsieAyIi8B/
GsahXbparQVNm1e9YnN83lkp6kL4sVxldI1mlcGzZh4B4RP+g32EQoY/08u6l6iwcp8E/6B/YMRs
rpNr9949FTkYo8FrHFXFeO/sEiUmHE147Qjyw4CvWteTUwbitrIuKEEW6aB1/FHr7lXwmBWCeFRw
a4sjQT1Mb2KovXkBtwkvAu4B9QUcyHKwQ8abfgteHlVHSf8PUFG/4QCZHqFi0FgjU+OfB28LwRrC
j08D4Pe8udyjTfNkjUrM0wWxi6SH7VKJWJnFYcl+dQQK9E+/lWkd+VGI7ePSZIVaI6zmWX5Ab+nx
h4gLoxJZlui8ofu0j6/bvnRgGLk0ng4fTnEBPHX8OlH4aMBJL/ebYTEEmDJ8D49b+kbvJ41eOczn
L6uKafmUdpCb/Xs47OMZJV5t+RyiJfWMSkEGmn6ZQH2PweCf4USzDFBiORBanOtG+tsEXPbe0Nds
mfm3QWVynWST5+a+TBcXWPrRanQh8l0chzGdl1/jNw1uKQd2t8NXE3eXtzRJoJbN4/BVM8rBPese
To9x+VhyW+fcOS959T4ZXk7k+AHIX+cZxmYO4R8gGUoZO/rVb6tuuksmSblqXmkuzpI4SObn2Lm1
yIBaaQ0oCao1Mem3jPR2y3uxPFAsaN+jBsBLSIdRizqJujufAH7uKiufdtTH7ok4DQmZq9FMUR8g
65jtjGr3KdETST68jNUfBrtCIRdiIAqiSDZTy6WyTn/4plVOLSLcKm0oARn9vSgsUj1dZ+JBUKFG
oujtrF765bVDSH7Gs4EHQrcKSJ5/5FPSmpPmJpoVILobLP9N8/awim9IF/azYjarTqPE/s2c9CBP
ScVc7FLJapQkfHICp4frRNyP0ibgVRUfD13O4uyg4YVfVSPovCHqDdcvoex2ox7V8k6z56DM+YSl
3xdAKCBPcNtp+dN0TrV2oWHnTMPcXp2sB3K7EO1PHBeINOMwbHlb6ka3DmHVgzKlEJ2nzSEsuQUS
ntTR2imiXFSZJ0WAg781oEC4ZhWjdTauCAfT5sWu+DW/2Lm2T/TBjKUoAAoaCqR/crIuJqXmxU6z
J6E/sBPIbCoRCIHWfRGIVDw4nqAKgR9OwPMdNuXZYZj3sw2D7No9EZx0J/cpMTJ0QeIPik0FK5sc
Nwf/urdWUSU3SpsEnNLyBBYG1xe8ys54v80LHgFaC3SCANUZkKKlEJc5AqMj4EbRQSivZPyiNMYS
R8pe0LqfFrVm6PfWAI/CJDFGKK5EPzB3G1lhuoT+cWmY3IJ0Qu5DWJEW8/z5AeBzzSRsRayYcUOk
Tw8dcsKqi68Q+YHa6SWAOSvUHmPiRmrmnuDSxfZj2OzmPEOVB4c8B5tyBjGOwB7iReSp3UuwbR8o
Pd/cDJ0csNR+hkKxkr41LyGn0PKQEHJfbgyOHFPI/7Gz62ajF+BHqqaLK7i5VrswRIACVF2CoEBm
T4oWqrVZUHIzwKcVv+jQ/sl1hcBtIxRJgRspelaYKCW6iEEQ01oKMR2KSSN5+SdyMtTKgf8V4BDW
nYZ18F7tJ71B3/QgxhmWTC9eNK4Xswp0bqTU7c6jJYRISDe8RdL19KdU3QVMDNWJli5I3DuOKW30
rl5pQOctcqgnam/wYdyi3worCAHeuf/i/jBv7LSXeekPhjqgTNRnJsxrYSGAWB0bN6RGWJTogMwP
lMVoaE+uee/AOYWLQvuNgVo31phVqhPt2heqwEDGEXNZEXSrZz1DUjTY7o6ar/pqAUVHELTAzKQr
RjsmMN9R+T20c6CsTL0HyNyY28sHccW2ftIvo3yNJImzC4S1JrMBuexp4piQOuo02sovgQuITbAZ
sKgRn+CSv8H/gr9okGZS+qJInbfK26XI2YMkB+v7iIBm01kslEHa93mFGXWhA0BhsOu+iOxEKbih
rvlkSJB/yJbn9s6vztRkdd+nUOjv/DzUWcNT6IjxUATEPn7TM+vIL3AtGMToqpMcYRxXmPwG+Uen
QvXcqaHMoULx4eMD1IGUM04Q4QRO3sbKt/8oinfpoaaOrcMh7bzp2sZFD7UvyPoEig/WR4nOop2L
1NWv2qZZyEaS10Wtzk5Hrc6dHIaCS3XHUgtQBaLzHW3M4EDDUGqxC86Pjenh1EjGEqRAiM65NTc+
qzIIb4SSTTIe5AFD1oKgNri2K4N8lobPyYGc9tHARwD8QGfz6hrbdwlOsxoKMTe8ELTnfjC+CEAS
dHrZOHOonEKSgmIz39txDzEsjP/0ZG/HaLoNzg42X5AT8EJEgFVG+9OjIOU0l7uOeBbkRZ0nanm1
/nNArN8FabzJYV6fu+ihQhEoQq/cWwc8nRNJHzj6USlEKI+cwb2z827+HWLaCE0XbO0MRPZAzZfS
sDZl9U4Wl+jeuy/zQWuxJ6M0T35Xa4wy1ruE5Rtjme/d909jgWgn/ufsTIcWSE6/gKtx6aqx0ZrX
5sjD5b399BmW1tdx0W4gCjou/yGks+pAfcuREwK7lVmP0RaoyBp20aQ6vvxUggwQdNRc5NgVCISD
+7c1cCt8+DBQAH8eBtn81MPvrziHzg4/jfJBbQ69qUwgW56UOndlgLqF8PZXBWZmP5ARbLnNbqH/
9pDMDG8E1TZO6+NilBMzBwA6PhEpwA+jhuQfvNq8xqIHoi+scpA/hTkMqurLaMyTIEsM4sNktGRl
Zi1/9M5wwshnxSYfT0iYj7brWoQTcSwafExGkRp1ImBolDpxlX7PgyYu9clEhBJS3x4vlmlISZIA
bLinaDKm5kCfeQ7hOm4FJ3Hwfl7dlV+7Gc/1Y3oalb/qXK2TUVsX5qdh2mOBPnsEjXi/vXzTCHbz
S3vVLU/usxdNRoKku1rkcAVrarj793oZpCzzCLu1GhIHO/mkSJfS/jl8jJ7jbIa182uzdLkNoV9D
vRwmQ9RaVrSfx9eGW89Fo7KIJG7VaFyNxybxb3wUIXan4SYGsScZnNMf6kqcBxFLxnI5jKNbw3iH
j+DQQX2t/bYeqGAOSNdRh+yekU1s9IlEGANnhoFTXa4mD+4a6ZqaQ2YtLGpR9VuUk9+/td+CG/dI
738ycnf0CTvvxc2/rqkE9PMeNTNqUDWs+cuFBjTdT1fdZJr0dr8nqh9/qEmFj14S5JN3p/pzDtnj
LO+d2ucQt5Ge7S616iWwYGfbVxnvAUqCyDTc9fdAfxFr7R07+Q+rwSYe1qhdFOH2zEhrZiHtYUA+
H8IdRnOZUsZZUTwjbESZLp28ZzGA6Mm9f3Dgsu3ICcV+FUPffkerzLjPGCkVdEEm8fDu7vqvHmOe
mOtRRUb2NSlu4AQFCZJSzBdGGcTQfJPD+IccR8o/B279mMQAVaOY+5wsedfzTefxKG9aL4Qibu0m
ZgSncbztxCGBYA6xEKTBoojNhpSp5tzvMJ4VOtAj2weKZZ03utEgsilhRAXSMgOU6TAZbZr9LUo7
I+4f8ZKJXEnEDrY+tgE8hL8tO6UCjvxxcupr3yWCKusSUDqmDjuC3jFebVYkX8jUIKjSKa2bwGeC
xm8alRbp39k5TPgLfErkXOSGIPbnlNvNXqlf7ZaHhc7qJ5ldF83R2XkMKVBBl8RO+lsLQVG/hnGv
m/mwTgyWGbt17sejvFffvDZNL2ds7glCCWsPYGnR9ooeyyrvnvD0Hr5+mFgBmYPLsEKGn/s1KMwQ
sw1B74c7fCuGQX1RAsK/6uyoQIRIkXmAbpHFZfwfESvkjnE9g9PwPFj9vWDGAiToxAHmdbA/2jWK
62tkcL0GCtd+aYED4ZQB8YWVcLVshBTQqND+khsmfWtB5HxxeW3R5O59NNWSbmOUPOFCYiX2T6MC
+ZGhwWgh5kon8bI1uroQReqLMv3qkAVCLw/GP54EimcPbDIiuAWToXGIqg8THmXWdPKCi2Jbs2K8
ELZoELhYDQbb1SrV2pfYvFFUX9SpDeR2dd9+4sXw9zvznNgFVMvo79ByD3e/BNlLdL270mX3QydJ
um9IZA2LPE02T2Y7+TBpcHLjUJIySU8J9PhvBxbMoZpXRJKPJhOEzbFb56roYnH6y+bwjuMFoD2E
/zcugssorY9juMyXae6uhggK7kdn7/GXuG+PxvDr5nDXubVxBf39FIlCtFRvEP0S9/Sj4h/cjilX
/0zcnI33bjphZhaAPQLUi1YLWKyz5i8yf1pfmEZNVvYItaUJk1i4nAsTf9enwo1J7VKxXFwA5zRB
aiziCSzU0dEtP4RNiru84oGh65UXt0Wyec72ubGFHNEa7ScX5uveMOAxwBoAC71akKp14lG5ZliM
4YQAPZkduBar7nzrvfu1dXVY7VbgMlSsvl4HluPvwgMwA9rcn6YNxKPPndvw2q9I3z/tkYzukzYe
vJbPCBK4+5iIP6wyy0x2aLNa1OlDDiUcexRVZujLzeCijGS/iNVphQAPAjR3kA8LCD1NbrhDfOSU
5NltdAyZVD8srVC83POYjGJjztLRbaxXE9QzMdSNNVXdyw/gll4N1jdakUNoIdDXT5NWL6W2cXeT
Ls+6W6c0Y/Rd+cJGJWB/miAmioMDJLeVd+jDjdiSxn2gJpkO9200+ch9FaJKkJCQZ/YpPz19zrIw
RbE6C28YaCbp8ImGwApDTXqufQJwScHk7SAuSY62nJtVUCYsALTWKFtUvfmqoAXqAIsZ4JugXPQL
mb2Hf3L2ZFtbQSl6IGWsvDYyw8dxFQXjwrwV3nzuBEEk8Q8/1ZFE3yFPTd8uR6RP7RLMWIeghKDi
wqQocfsauoXkpGysBOePqjQ4p5wGadZpEvtM5rydDE+TQx/9Q59htnzD4SfhjzAg+IdBOqrML383
u+KRCaWe8ivOeo3YgW/43wQH2w4/ZcpXlVGv5vdpwM+rXut3SKbsNMvtxmBvkSPbQLab5AEMvi0B
M7lL5SJZWLGjLRj9Ug2utnFKbWSCO3WU3bmvsXvvnHrowPqA8/y8R5cNUtGWqBOA803a2i/TTZ3y
CaCwBTanNYo3N/jpzwCiDQMBDrl/Icd1C3aTC97xBdmog3uAn0uWrQYt/xSkMwC7s9w98RYAUZ5E
tJqjeo80BCUm9zV6tQsUhe7OA2HjAlf+uUYRGmmvF5z5eIQfTDxbRfkQzj0YBeYX+H/VQEirAFAb
PZnizIB0U+iREfL3PV4qM4CLsEtQN6CVYIlmauPSrICPBucpEmYQ+vmlu+2n/q13wd+So11RBchC
T7I5YKEtdbg6qmKpdLUEpNGPxPGgVFQynPFHCoOf+pRXqGT0QWX0qViUrD5N4naWM3YAs6pjjXCp
HqgQzyl2U+ovqqIuaQcBo+HDk87GghW9psK06LUkAORBR87n4ovH5g/7kfPZUZQYHggl9jaCBgP/
P+Cncd6uzNJJKRL3QoQtHiFcfPIRYhcLi5Uzz/HA+EiqSaI4QBrqHX6fLDzUJYiTDoO636Ceo4KZ
SmfSitGDkirh0N3BpXfSKUA3/foGbo9Q/1dIWJWVDpCpWEP5BCjfn0237TJNf8hK1WGQHz3JuQr+
0zSDG9/SGUVJ4KQijlPx5SMAXlLXo7JIVVCgJa4qF5t7IPkM7D/X5fkpEoqJrrcLrkaZwC2CUSWE
s1qdRueCvbdPthRUBU5R58srXsW3JCqopzYhb3VQTdqkiM54MrpWYNG6wOl+RP9xU6BkdGm1gsyV
Q3XL6Tp9r294jgWEqEtjSf5zulS49IybH0XwMbyxMbobWSQMlRhO1cFTMG0fNQ+wZKzxBiHDB912
DzatHjUnXhTdAyKHxhNuudmY0denJLoIRBBoT44HsJ+BsrSWjc+n8bmqqkXdflcdgBg1zvJIbWzZ
X3Y5IH4pss3Y63uemA0AK+EGvBkvfaefurBwvKjiVtw+RcLu1nTAKb1dhguCDyqKXhAiZX6gqktx
Dxl3Fmkl9U8Sfke9uTJPf8qw2d8E1OXd9NyJiavj3gpI5cMqrSvrq5WREacuwCiK6WGwO1vxT2lN
ihK9/vVzLjnzZHqd39fp33V93wMRsxoVu1K373BlB42Sc4lwEo/kBpuzrL0dZptW1aBAkvlpv+q+
u/TOfYJ1UJ4ElA1CF+3QB3Ti++YfiQnlMgQ1Q5HYFUDwl6L/9GIHvACwByFt4KCCSJLO+AKEVJ3+
jw2RG3HAvcT0dTT8QXB/CBSMWAEhwI8pL/CpWHLXtenlD59IuAZVufUS7iR71w62Y4mkPT71V9Vw
heAShOwCU0gdM9RHWXIEwlZEY8hloll9B4JVMiAzMiSKXRK3WBRp/gI7i12qqToIPYuExX11a4DP
hKhNhiSZmecqIF84C3BSo2dn5RP0UDgFrEaymL8Sbu4JxBw6N+0GWMDZG3tiwPHhe/s8e6MkN6cD
IeoroOV0yCo7q0pe2RJzS1jqSLuez8d8INykopWV0xswLqrS7t3d756iIAiEro5dDQ5Uyf2YTo6O
4xW2Epg+GOEUSCHeAOeSsVuOoJ/1L0taiBF9QbCEo8qac7MKgDfoGEFPJvftrgbv2WmyC9+zEhTO
6wDMRCAsxQGhov3wGO7W7/FthF/svyNYn/0t+8fji4dqwXDyS+NXV5zN8s+9c8TcV4LqBNfdxZFZ
3ibH8LQsb8T1Z2W38Dx6BPlP4Pvp9ErHgcs0GyMa7r+m+U/mlf/SKRBF8wLxLHNWBKyPHmuJQQEA
AW1nN7j0lugCIE7dCmhPMMD9bac4s1BhOWNQB3zXzSxZoAK5NMuSnnw2XaTEB8XO9NUNzsFvjkvQ
O75UkC+gmynLHrS8EA2y6ZrqyrKk8zha4ygJtMtXV8/0XgEOPzBJFrMKvUPJFngaH6AvuXlfmEFq
q2GbOkGCiuhr2QND8TIBUmJcpJ1G7oqPFCRWNIJIw/OzW96pHl9qJHOZHj/wAE2OzydCMqC5ro6K
P76wROPc+Qw5HSp7/BjJEukEnSm5XWSRuPz7gMsCCBMXzYpSN9LiWnPigDK+IRCmsLhRamOAAQzo
KEjyWlGVwUjbzc/HckgY6HGfO8T8wLR6kC83KJrCHBe1XXfh+6F4ZBPsIQjOaCwBtIoDzY6/ZE5+
pods95dup9Gqa/696v+xK0e0m/yQ5dlrFAkaATtWi8OYxYEuG5FuNWfwmcA9AgXe8YEy2UCVlJck
LrQeoMa11p4rPBFnMeuAoASmLsSs1ipBXrlxnJT2VAWfoQAq/sCyUB5B6lvXX5uMTRyo65SW+iu/
EfFBJAiNGq3XHKcumjbdJAmjyI6pkbOsmW6g2I4vW2ZRnJsSBBWWHzMeCVGrbS7EjvousyR86cXk
R6ynB9okSlC6ygZEZA1ALunwGV1wQeaPUWFeZjBTMyCe/0lH+ZBMFcnXae1o0NCGajrx3quLmRg+
wxNVSYVUeEMxbSZxfdeorss0icWKX2bOkYaCJwZUVt7L9xia2FZpzOA1fgBAd4u3a9NJajxgD3UL
+cYVoMmN4DKy5TptoUZpUbbs9pmN3HnGCwxjnN1/ZEst2B+vh6H/mbkaaVcv5wn7Ay/EgKYPsVyj
1GUkV1zN9YN1m+jvNLMY21QbQK59oC8ymFpX9i5DBRqeQNqMrUC4c3TmmWF0qWPKGBGwFmaO7LHA
3IT+eHUYYiTYERCDn0BswXIOA/5ubzF6DzJQZBOrG0woMSp5pxreEZpI5xA3FJh6Dgb9EBaoc9vR
WTfqMCBJrY7dect8kEwp0oDl2TmGTyq0pMI3GNEGPqFygzE394pLkUHzb3ZA97Mc+s/wNipuSKIg
097EYk6uF5NnDDLO/EtURX2dTZqCLDjov39skfPu8IPwQdF3tkH2RiwddhgKChsoyzR6bAEGXi6j
iDvCLxF6aA/UhXnE85wui/8tS99r3MdSasZz0TAEkbxs7u5h0PRl8WRFPrdLExMjhO3VqCUwvgIR
2gcIYtGHp2RE3K6udi1b/MnIg/V/ki3gEGJ7PJINGEtJQKy1utnXfT6GR/aKtJLFmYjUxLsnTWug
s16vQRCZ0BDVwlUkRAlfi+4tyK0UpCjXeIsedNgYDp06uU0AF4dFN+T/b2P6HmBUKD5fB0j0QX6i
aiNxDAGB/zWBpToCVFXVni9hUYjgF0roBSC14p6oOZmIkB+S5JpO9pDxYXm2YehKtVLIXyF4RTj5
7FGY4sNIxL6d26RmU0CjVZRVPeAssqlEhUYHh5J1OeA9pZudzxNKCy/Sh9cN0ekMCpl/bFMCW5YT
q4RiHnol8zQ1aW1XD5KY2w3xxVAvzY0Y7WJJ6bKJD7bmK4fX/IQj9VXVE4WzgbLHz/XnNa5NzsPd
sEX9JY1EhPi0F/sgFM8AWmvWc5BZigu0oR9NsNCwShnlna+YLkyvD52o5onfJew3xTfKQfBeRAIj
64lirkSmhEcUA1V8GSrifTUzyyxoDdSi5vOp9gc1BV8zdiAqgeOlDzKKjtQF4e/v/ANbM7rSy041
bVzbS//ZftBvFmCPqxvWRP+Wu46+mC0eaFmMUF4g7/sBH//8qB0tiPPUOtio1y5WzrkZNN1ycO09
rHhQdApDCS/drNS7WXsPHjhmJiLReHZFEhQbe73Sy9CMZj/HNphpEb1VG7yjiXT9sM7qyJNenFcf
XQ7oHaLm0RkSPymS/6BZ/JVdlyw5Qscf+VUp8IskqlGrRn2IMctL/6HnMIdPdz2+vzo/vZ+XtdLg
elLab/KxGvw/UITViZiWhH7ohyGVVJdBEzJ8eiDrRcl9WWC5aVrIU1DmgmGDNZ/wEbxd/x5u+BeG
af9KgEAvc/+uPoEgqJP+1mfwmZwmoi3+27+jx/R2wSDgN6bkY/aTLEpgkc7iJQFzlEp88aN8IhOs
xwXaBqq1NqohjurKWjQ/vg+vQg1CrYU6HSSnjw/Dd3UYjdH41CXWRcmAsVPJR0Ku1ZVObgNO7aWT
exLW3QZg1+zr8MC0kFw1xXDw/CLxlY37SF0T624ZbD9T/tXJkO8Spv9tYwgmCNBOwG/LANCj8MNF
gHKECZj82L1FZ/ZgNW7vfjrM7Nlgg5KsljHFeISjsLtT3Gix9+r0VBDdSo6NyHnovfQ/MSndIUQT
1fZvkVEbVJKHX07l9zdSRfnkPt+zrZMsT23cwggNCR47pOX0QAPCrwQ8UBil0y4evZC2iidYHgkY
pJqVuF/cc2GeKj4hHwHJ5buxekbRx/1iCR4NDER4BYJgwMiK0Y+I6hOjqImsazKWRiuotg7C9PSE
EGlS1OY9xEm1ktCIF2VUKq1XQBQygCuNPpF+NUC/duze/rZ1VIdKjVXiWhQ/QA9hec4grJ5B+RGo
HYC2O6VsifI0eMhuadub6/+WOI55a6FTwqFvRnQFAGIqpqeNAspiBo9zRy/IKhqwUrRjpnP/D2iU
URq34EEgu0yZn5GxD1d2w8u6Ox9hhGN3j9T07VdrgwgKb6JTyus7+zMGyLptwXTsrXpE/s1XD8vt
8NgtCsFhgRBclmevWWMBGi4OV4jZHzfYZqD/ipuFn0FwwWgMoZ/a9/Y+3A7TEBmG4QlwyI5sCnAS
aHavAFTVgkaoLFEA8cDMn4LbTLKERbeEYTR+MZoNSyaQbyK5f1kHzGh0bfkASCt0z5ZNgwgDsaXq
iI2y+rcOyh7BCB+1zE3dQvYXJsoMCslnUdK7dLd04vQ8MMNhKLHvPyEv9EFbgw8RNAaFSqvq1gMK
4sYdl68fh5d+3b33Hl46uE93oy0AsDFw1d5lsA0eYd4/TxKcz8WKCXI00jCxqrPUqQb7vij7wDl1
QqjhU14H02BXg2rwQlSAkQzu9NVpEIKnTg5rpWCXy0a1zNDMqDGPGz54mVbZZ5xeYSKz3FVooOOd
33QXMjsAZlvk1/5S3j+9w2s7mGVq8Ug9o6qCldnWu7tp/LB3W0kFrjwquxTx6ByFwjCyyuaYDCDr
YpvWG1LWKJnoZLB41A1Goy1K/81aQNmBhfPTi9tNIh2W6Am0JIlp1YN7V3Za+m8Y0gn/aHTb69DF
o4KtAo3KbqrG1QcAuoTy8pOYNST4bovVxap3HpnRVrsIdSGperedcSF0QeKialVaFhUtvkrAFrFl
UXmx+s2iLNqh8TVperigfDW9MoNwc4VkeKWzhSoyKrhhehWrpxhXOVw5CV7ir/5Y/hfhPsEtyUxS
trjImJZv0kAOsxwveLufAAt51oD+Uh6yLrj1fdwy4hbcPREDCQbFVMWNxBukVDb+xkSKKCRDfkJN
afurCIsinS2qyrzZJh6zCC7E2D94islSYzum6RZBEFSG3Vh9GaW5hOgkVkvSTZdRhCOL68lnE/Qq
M0y+8AGc5F/MpIhoXvTnyJ878+WcvF3fG0fEHL9wcYbD6bx7JLxSqPVVflrK++V9fJ5iNGIZ9seL
n6hFBvKbAKCKP0Z+UDHLCAUkLUaKRhQV4Gtj0bmwuM7tWQdNbkllbHt3LCEDpEbPhqfNYOlV7A9z
a2GjhdEGyom7vx8/eDedPJp9VqGvcsYJ+RRo6IuJjzPSky8+kxjha3AMoFe5LVBgSCVTq6z15Ozr
ALRhyvt4ybo2OjeuzHJO/LYc6ziJ4/n2JlLiFL7pjA1pscEGn2W9rnVvTrmP7ywBxEERkf6Giee6
uFlw0L7KDrId8qexFzRHkb6Y3itp9sHKrSzlDKnvjey/hJtFqr9TM2RAoQube1pQ0KpgcemxxPoT
VEXwI+zz0P/pXbwXZlkLAtfo67HLa9ejp+vG+/2Pu4u8S7/oun9+OPxtQPZ2WaUx9HLbgF0CzhFr
HykRv8fCo8V9MkktzBZoG7zOf70LoOB8VQbyf+qtBUcObcEZ/pIaBdKljf5cBTQ4z0M9UfMDOeN0
xwrkcWn5IvGeGFv32NsRNZKYxlXG6mA7aq1wm5O/Rw0lJp/XsJ4MZuNzrUeDmTQVBuBeV86ar+8V
lS5tOm5yeThVwg+J1XzbIGvlSawzflc1Kgfo0xqw71rLwhKw5x1FP3Cu89KwTG+MqrVyLwsZDYxH
fSzb8VggxhhPDpHieih/+JPAS9vVBcqIE9GP4VZ/ktgkz9Hj/M76r6QUJP35xSxPkEcjaaUkEdwa
RzMwo1a2qCUG2D++XyHQjaqmJDuJQkdABH/JlXylCXGNt2Z/yaNEgErKEU/IY/ReXcSQ/pPMCD8K
dor/ENOSOh9Jyz7TiVi9bJN1anyCVhmpfhxoQlKlkfVKhnKSlN7nzz55fwWDUuvBQ8Ara3dQaJi1
d6feuv1EAkUj20ZEqdNpvdxBrWpwfzKK2pl5uxntCh2pwsQo9ndBtjVry7xqZ9BQD2ZCZ8xSu/n6
26W9a8s+40Es3m+0Lq0rgWns3BPzWHfyt4NMJCBoxkGtaTKv9612EyNHeofm4kjBdgrdt//0G11u
FH0XqhZ12g5MfdacQ9FY1Uzi+w2Obpiid7SWoX5ssLz+oU/zzSw84+1j8z5WFduWltpX6vY2kGg1
URbX+mvPYrdF9ZVg/JtwoTmdDKZsMRZNJmGJWcs8MfEpoY3/n2DbSLoN19QpfFohjTxQCggk4tdu
Rt7n/iGZ9TF5uFqE9Mq3EYDHhicv9euj0xKNX2JO+EJ7kNMczJi7EqiTXVNfg68/Jz+OSr8iTxIR
LL2DVck5QjzCz6ecxhq0PNHJELbKZ13pkkzvtObJRdmwG/gnEvt+hvqwtq8kmZj7EhioOaJYldEz
fMGp3zXNcmn5PC4bJFYKjFZSO/gLv2DfWg5qiDmt7WYCxWj54Yp8POETVBWp6l8R2/hKO3KrnKr1
tYyyhMnkAL/mTqvjJz3q3XK1ZeYV8hk5BoYgYPQ01mpqhf1ebcu9MrN/nxe84s66/gDsY533W0f/
+nx1mkVvXxtUt7eA3NF+cAvuRZxZRjPrswID0ulK1WLOdQd/v5RRiqwy3kYW1OqAoEekklaLMrJS
r79bAQzmjlkQKkeZkV5UY8IWmU39rFLIalgE6thaV329qt/H5MYo/30utEaPXoW2g+6EKKiA+Y8w
JdyYXZSR8Xj8k3JQEFEUlABcC3/NbiCLk4PCErLpaJXy1Kh8saRqAVYFTsGdJCGV1sbZYNJr7m4/
/bmaKFVItBLMNg8cI5YaidRITvRf6I3wcEpKGuQ6fN+YH67Qvg8wMgkpjmHt4tTIatj3aZE2DlL3
llax5LTkrBXXj/Vtnc+L4WXxjKXujvOEo5Rs7hHYyXdUiqQcIZ3/BsTCCtS2jOLC1Xsl5FiT4OkB
c1QVREGaKkI0FUAASo83hY03Yg2xv/Jwt2Zpu74AEOORtw6ewdv1YhpAKK77CgyRfef2fjwqpUbP
hYmyqkWT7DOEfxJpouFBfSPzrrqvFFKYYm0ZaylHqKyuNIMWXzmQ0kTToFTShsRhrcGlm0l8ve6U
7AbJh1GK2no6XvVbwwZbPFbnmV3v0qG/z3/653rvERbGlWDEd//+WOoYIeQpJC31ncE03Tg71Wbw
wpPJg5QAade9xsYeR5mVtda5A+t5Bz83FBDM4zbAZX3eOzxrJt3y777WWeNij0ZyUrA7WPf7edGs
O/ULjjt6Xcp/2hm5r13qtfOsc6Z2cbC2a4hPrTNVVala1BCAUXN4sWNfjGXl7HXpGFyCAZBLHo9T
plcyOQMWpgno9vd1c29FvM+6+9idzQSWHm08KpMbVK2m+ZxV3wDHwcldihYJwJ7+7b3C2Rm93SKc
9KALrnBLTo7r6ywrjGezgOqLkV7sA+wXEzSEcQZZY5ReqYl7MM0dYOEHqHb4WHDActhFMY5Bf0XD
BYB6lT/U01h5K3CF2mkWtTJGhNjLP9Xxs8IiUXq3X6N397Jy8Fxei8KzeyKDgFT9OwUzfjOt/NAp
LloAcJY1JLqJpnKEpIJ8cEE4ukH/1HYFWH8zPL4U08QlBN5qtT4Sco39T6np7PGsK8b1t39E57+/
ixoX6wr4XcK7qX2gp4P5EIB+fzBPuVMoW9UbmaAG6eXL3SxVjLiOv3vbgt19BoDUuIKnY5hXn2Z5
US5bjWr7CefiSAjZy5MRX1yhIwsZtZHtMe4+i5N9XmZmXjC1d6c+vXr1yvhxmMlh/YYjOKMbkriz
89/+urVXj+C0HcnfpG2Pdat576eRgeEzXDIx3t55rEOA8Ea1L23Ab36g7MVd9Ji7cffxYDT2jhen
/jDyQrdyXsOLzLYMJKYNHvqMi2oef3ZQB4zHFswtvUsqZDsb1nD498Bb1NbKjZA069D24vHLu/6P
qTNrTlXbovAvokpRQV9tQVARu8QXKpoIttigqL/+fgP3qbqHmH2SvZMYgbXmHHM0YYnrGTp+PIlH
2GM7+UK2VQ287ZV+dneiTsYZua1I8yQcKxrq/aFnfx/QYgiklOJ7S11c3ndQDeapm/O/Qf3NPHtr
tCpX4gqP+07d9C0CxHfYfFFd7uf3rH8zu5BdRV/FTZ0JGAPdmuyuD090Mg3Ynad4CQPKJvBwxe7Z
v9HVVHunVYlrZI/NL+Em+NQpyuTGcZp8Fi5F0tAnrDTqKEbcDDjUFOpcYILbWk1RdRcVAvs8OyP3
rhtevvie9Whg2Y5x7Dw3t9m9Iv1e6h/mmY2KF5hLJSUhrNNRhckYPMB2yIp+mdSbNYoD5grlZgXY
+oEBIeB5j6BJxgUt6JMw2aELDuRXDIxPjVXgPmo+FkDmeTv6lkHkY5Wt9n923LyueGfyqzq809RW
6nPtQSttaFoeXiwQqD4QTk0r0b69fRu9/YMxCtjvrpcl4KvYwL2Gj0pnWyFDN8dC2s0z/4Emegfv
7zG9DiM/yx5eWn81y6v3reLXFo+kNEruZdai2Kr0jnb70Rg92hVih6Mqcprzs2vCbsT35/x3UXh2
Ixkd3m2u6xBf2m0riF+BPF0lbD+0qaISOACMRqieC/8bvNw+6QkPnGZ+Sn3B4nL2wZwFiEQ9jHQu
ilescPySSv5qOg6o0H562g/rLfnGPYHNFWhdHVQHJdEf2XkBbnxlOOR94PU+HGXnP7A+6Rl+DWDf
hi5WQ6BABTG4LMxQxKG0YAJhbcNBeTWPUZCrJBcfAT9KlDLj68iI8DdoVY4DpAXT56V3syAIUrqe
ujnF+bN1jydJe4/jDbe3bvAguCCQ0SxCDSU3fAq9milkMrk/J/jMPzrEi26q0Ku5MdwP6ijk8Uqg
x717aefkJAh9VISHjhoRUEdXdXaZcNpPjak6k5/CgV6s9YhhVWFUWk3g67aJPaagXDzaG9xrKBHq
aNOI652+6hRRca0DpPNcLJny5e1rffV0StHP/t6+7LBydw4sIdyEsA4RFrYf3Ft4xS1samcUnzlw
oUOvXow0BfxeCRg2Wlj5Ugt3bNqvE7tST/KTULeUwH4Mh1fTKRHqZmMek0OAg+KpVV6cXRTZr9tq
jtOaHCNujpg3rDbgcRqfvLycWF0uCS8aMlrpKTC9AFHUEICIgM3cRJuj6uczX3MQw18DJNHwyy4E
zdQrc63e+3IVFNcLDObePJsxomYXsQmqp94ZMumIO/TtsZNxS2muLaAHlyem4+VuKdgiVOb0VTU7
ku0jWQhJ61FEUSjhoeraQ8vNqKQfLAlPr7YfH6fQgFulnA6EHG/SlVs9MocDq72uhHCBaU3lo0gT
yHvaQS4L3DiPDBEopODyb2dHBfJ48Z/94gS4BnAXw9WbaHjqWsVrkLmcqBbVlky9Ph7GYrUpt4Si
1jkBEOJ7JgMPrNqurL0yqKKc6DNeykifvPN3oiSR0VQ8DEdR84i7M3Bfmo9b78UYsFva8NICFPHV
KKdHIiSZUAz+UZmK4fn8y4MSJUreowtRqZWPK835o4t2CqMur/jBAzApffu8hQ8IrRpnDPITkBCD
fMSf/OZcqvalx32zEG6ocvhzQ2jGWOuXASWFo4OwW+gGU/fm48v7wpWhY7DGNn4wjjWf3dOrdeqc
GBNQlbEO+sno7JSQKA1JSSBUC5oTdTmasIxckfEFnLowe1XP5vvPFthwvTAjyrk1SYUkM+FLoHpV
rg38xXMuOSnfB1cgPeROCojB2y1pb//IYmvVmdbdEH9xPZGH5p6RZFM1Ja1FhaiWHEGmsNRP6tqe
SULevoG3alhLH+VQR7y+5FK5d9GbjCo9bvLCwbHU9W0WmhtdxbNFudo+jU99oRxqLbnvom9wz8K1
nGG92lT4Jzuo0WIGajpTzD3VqeknygIQotu1x0EHVuEmYJzqZSFyqy4f8gt9/wDlvVhh5H/ECHmI
uali6/b+GgHX7tL0A3AG9qvoPND85HvH4GJpQsT+O1iY0x6RFwJtOzR/rZkykRQWo1HblUY4ZgCF
xeCkNiiPy2PsCilJZVdZmpRGyHK5w/74bpjs+gAX7z7QRQrKmHfrEzlGF3jcB0vCkdov7KF8Prko
k/d98UmL4SSevoGjOrzs2zs7kY5g8aCexatO3cO5uQsfhKyl0+3vjTAdDdBero7Euw7T4BAewiQ8
/Dw2pXVjefva+iTMegevRsUQvsP6NJrq7syUIcV8S1M7tXYIu4o25cArIgBQv65atwoZOwrhE+ql
IKgKKU0keXeZNrTJ6KsitrsCD+JQQVOnIL8ydSwuVzU0y0z4+JWSobw7NYKi8OVAiM+V8fnNZLyn
jHGkwmxDTaqrO8z64q0Cbx32OoRQ1Oyvpn/rPvoyzyfPakoiCshMFWm0akoCpnhx9kD2uko0kdK5
l92WNMaPzg0/7OJZRYdunWzWzMl9HQ0CB03IAZ8B8+tSbl6+az+338tvhCnWprGpEVxIIXRgVKu7
RfQBQYAfgFX/tw0MZFJ2x4DpwNTPSbq0k0eKJRrADg2/0hw4ikEgAxUWrOJNzBD6UPkFKngOVMEA
fZ2dvSQsz+NZJTSDCzkjQePcM1jQwSzCmLQMnb5nmBMRxFj63jzxYq0J0MmuerOQqSOoJ2bIGjE+
qfTeTFIC+Veb3/awEUrUJXnGYXKAWpgPoEz6FRJKyu1jmCINPkyxcxhFY7QorKHRQIZT9/7OP/gn
jI7wxBie+T8TMvH5y+xpNVR1krg7tzpuTKxxfGkZk63eGZMXpowIK/nCfjTI8ewcHPzYbl9ezTrf
1x7FQ63zSQCNqwio0neujksc5sAcpKRJ5/T+ctFrsBkevWshX8ikN4DE9aFWa2ShjwRk0FSKhueG
bNRxH3mhxEkgqXRM2yK+pVbkyWpG+bEZVW2i2WhOdKtilqJuhCxdQ8lq4SHcYJdDD+ip0NXD+uSS
ZF4FmVYRT6LdD4Y8GrltX9aWZcyo5WbJwSUI3ECeGCDXBzM4udrZVIBCuL42S8gpAQN5jYp8MZLA
MPhCCjp+jsi8+318x6t4ES+s2emrPqsuraVJLOAT2e7k+qUjnsc/lbW9bjTjsLE2N5UvbBpv89oX
UqvKV+VLORYHd/tz3xzc8lo/Zuc+16++Parh0moXCYg2Nlkyido6iAiIuKwhOpCrlA6aEr+gk+lZ
iSQiY0CMT4eqPtUs4VUOicV20Ti4pH97OkeGd0OxYHF+kZKPa6N0s8OFS5S9F2Q9Fc1yhMKVcSK/
JpPCuIgfkdenHmI4ytLS5FIjZa+bKlSHiEQFJr56Kq9VSCvQDX8COjTlQKtfawTP+SNvRT14KkX9
rSp8J20zXwC1nmJMSYhVJmtFmrVy02twYNjj0RrLwPgOj+Xg06pSRwi9EHLx1VAtJZdLoO2PC9Wr
uPae6O6lVBds9nCXwGVgK0OAyioso6EEpqNqOnx5b3jHzXejeWLBezv+iWEViqbNGar4FTL4ateE
y1ka9lNnxH3b9KC9NRGKVsM9kCWwU84EDsXKnjXbQeeDAQxTY7P/DTFpsda+KcqCQe16BFenEdQM
kFyE0XKZ4Ye0wGLSvk72Cfr/dCbDH0R9Bbvhw1bVHFGQnptCRADWuXSeWf+5il3Q7dhsI6XD+hM1
IqNFe0xkDQ0bl/hhtDc68TiCGlF+IaH60Blw++Ra1xqX0i+psWMZ5T3T20J2AerM8kj0IWitdnSN
Aj6sEvHZ+A/DjzcTWOb+tSE/uc5qytBha7VAYhvhFj64FTAi9YxO9KvEaHmx6seV8SBjLlpxYGbw
Iapy+ldckVC+xSwdUC1mOev4e2nPnr9AYMZPsrhUmgsYP/B62gufPF3eGIIws9sP+AewBekUYJF2
1F7TwZMJCz8GxzMkX47tHLlX9shWYJP/03ZAaMcvxOo9gXBY/chxw7Wz4aw+bYN6XdJmeeH/cGEs
6rNqsXnUJwwGalwJmGecO8r0xkmxFeqn0nMIWBVQogS6dQDaclkyijqaPvNyGEqFG3aNfXTvXjdX
NnntqaoPelv/0dIXxW5lmbHWTuoT/qhQH7WvpG29iMikCFUqgyo5ix9+oe9iF3UytPL+cwgmWQzM
tY3G1GT4hSzu3EhYdCxeX5wJ0dGePMtkpNdHVx7MDrWLa2GbIiykveZfwVYQoaQFwMeITB4gGcVl
3Pqpdw+OyFDo1tlQY3h5mp8h2HpJV4tIBjWiK/cSOqgufiU2s/4HFSkOkLB8XvRudMgopCRsMbqG
J9irb/vndjlQI3zrwxVgEUr8J/aGUtUQzcgCdfNs95I1714Ci37IgjDE0UGWkoztRHiBv8FdqKKH
ELMiwjJ17ybbuzKLySWmVLiRCJANd97nMPBjMfpXhWT+2htz28RGk+o8Ca9zY7ydxlM6RAIu8QEq
w1pa51+7ucE0MP96fUWT0/z1dZoffhSDnWEDe3PqdSZgnuIvVTDpPXma7E86zXmXadQo9g9e1pdJ
+pZH8SeG4w28pJWIp2Ku7kJ25bgQH8X8+0jLL4gc4rt/Gx5wBZTeQimWLE3DuDhedJYf5/prm/aD
fMsUMr+OqytSvLgCIoqKLmqSQCAPXG4vOma+icls59VHcCpVlFQiz0IbZRUe0h+Puv+I9BI0YClY
jEq49+kWFW2FHnDMmjLeI9DnQuoiK36ylKDhgk1b7TDaA8D4SCowiCjUXIkidujtphioU2cdWQ7I
e4EfWZ/Wp0AIn8u52OyveM3oItelrpLtmxE/tT5zbYAD7sXFTW4gfk8fa0ysTkDlte4lPOpcJmN9
EOXeCZuQEb5p+65vjeyxMaiPlH9qg2wwOyxKZaP3w6SDZDW+K71YufVzp2BW0/eNd0JRlNabw6Fu
A1hsQPXf2LmqlcFcGTdYnGMoWXXAhykuwg+Yr57lMzQIYILeHp5BbhABttz4hLtTTN8Zd6lSkQ11
hh01U8HOY6EXhteJEZ0Gh+ALUtPRozMqysiZBzjDti8jL0LYENIS6GlIrnjZCbBmoRMxeyubUo1B
bPShaatYDLVnQEnp6+WHkLLUv+es8tWFtTl1pjzAlcLEOGy2a1e8CwsEG0bPmMecIRVjgDocHwQg
L2jJuFkX46cUP2Ix1xkQthVlxsH18sli0aANuEECP6h6IEaaq1Sn6rX04uoUwyKCt6HwPtEv7Nab
xkmLqlx6muGaRc41wS/0V2oaPvSHG02iGgT6RS4JmjAsY7B+rndmsyI/AMrvT9G/c5p1otXDw9C8
QvqVO3CW/lrWqkFYLjf2IpokP7ufV7f0pSW63Oe2V0juFo9gHXvGObq9K/1Gj+8xO9Nb8VPVuZ+Y
F+bQYM/L03K33I4aQTyKQlao2W6WcBjTTy5kA6mrChuVNrBvAU2LFwyvHjSsXbmWstI5NRf/J5fS
jChKsG/HcElc8Xafhrmn+FyZ85SgyAE8dA8MkzDaYRWEdNlPR0p11WchXbYZLBAQ+twOLqQ+fh2Q
SvBJLeawBGcvfnFxxJDXAkQZEO0BUGBf094kTHSaj7/HXzqqQq7S44bhAFcgBNM/oD2owmPLgSs1
Oo/xy+HpnQdJ3/ROy+fsPaswqMBIbmR5s/fg2n+5P/BA/QRm7yVIg1OYTndhNr/Oo9H3eZ78qMfN
18bsqCBRFfNyYIIiM1mzeQoR4e5y8ZmivS5wxkub+ePy8nW+Ns8AlTKEi7po2rHerwxtWoa1+DVR
HOL2cd3Qw+8KtkDM3OEwsbHtqHUTpkIsTiBDX69vuwWMTy2VthlhKMr5+KdMcVU/miBqIatgZP9S
vXvq1hBCiGIh9XPcR2Kv0SPeizyqya8+UKyN6g61EEr2O7IOalKOQ2Xv4bMwY3JrU2BXRiqz75TM
RWQ4g3biOtzsy54AWW0P2FzF852fMMRxtCFa+BAoYhzDP+pobFb4WFV6dZwhwaN7LN5w4GusDY5l
PjdQPChkSwo5zHsZPVGks1qwRvQxkKDjYSFQFQBevO2pPqPETPi1dXuLsABlUeRSigLKrBCsI6Mc
EFGfZFWy43SbXHzNjd4wj8NwOkrHb9Q4bJqvjmqJArDkhrQ70VRYEaBiYb8vfSBlhpY5ZdgRqN2z
USw4gi9jqwVFIXLxOtCH+9mRI/rWqsRxJ32DmsVDTcfA/k+UXA4HRi/nSIcy1WKnjquwHIfkbUko
DdkR1Z46NR2Jm1F7qC/CrgscP6X3MTBXs7hdL4vLIl00ppDk3dSJfm59g65oj1nZKB/f+3jFAenj
2UNL3Zgc5waPHawwykd506qrgEMjX3vaWY1IhDsnbVxTCvKMridV1oABPHtV2ToB+ixiej4GkxT5
To+ol1YnVTIzMTrloXThGBAoA/N9k7lb5kHoLsezXwarjF1xJj7tL+h3gV5Ib0Dp3ePlcsSBLhje
vI87ViGvFI57ZiJYw7P3zlX+2bBjDxsBao19iIsQItnjz/7n1TqTuWGz/2hwro795Jp9E6eh/c/H
xFiMQBEPSQyqSUWgsbE65ic+zmpGq/g0MwkGDqY1ZBfTHvZs3zAAxfY5Jg0z+RbLQYLxbFQC1siC
+/ASXjGxlSOtuSltMhhQbGqbeCjwIR5uh0cOaXoxQenaxYGzJ5QMinssHfjSJ/ukjX8Xccc6tH3q
hxcy1YKM/SHlqB7OWEKU6sxYmDRiLSsPpiDmiDVJe82lXaJ8+5BEy4SdnhYRZkPC21W08Z6GRkmh
n5jkGqvXlYdY8q+u3ZPaRHICAWyH8I0tvurmuwtsG1Cx+9fwFGpF3E87JarK1N+6R1/wvmiqIiFe
IZeqRtDmrI5ErSLPPQ+sw7yxeOy6jVvrbfdjBpGv3huvEcRQ7RI6ZPzhlVytA57c5d6yzy2Lyw5Y
mFX/7/V74S5jVr3arSx2x1hOPvHf9g80d4/9AJR4xoDecVYPjviKRG1KvBslwQXwX1yJMGBZSADN
4A3c3z1RaHSwmv47irBBtdpiWKjU0AD0g/Qoh67oldAfSdev9zELDSuDPDHyP1JWqVAg4TsoKimH
SP1isnOD03ftaF3SvgAJgFf1A//lJy1LmM7uCb7YVL0K9lXLEy/BMlpEi9qzhXXnKPIOjvDgg3P7
3YEK7xyYjAgYoG9EiMbg3mFbc4On0HyVhumxa3IXA9B+gPv6Oqe4AgLfPDbg63u3OjKW1oTw3Mlz
XJrkAbheuFvUp6IKV7/p73sgg9+7CePgQW1xppjH2NrfeneUtSrpT7hlHMMzhh13oB9p0kt5e484
/XZsV74OZhsNG2856X+bO5J6HGqOeqN8Rw2Ib3rEe5HQop6Ek/K9Vsl9wsFDm482Ibao4X5gBfYQ
t5d2AJtJU98GECyQWdJsbn3mA+ynnZNDg629lD/ESH2NdJTHFcDIOkcybIyBwk1+QNEXlb72GDue
56Wv8/yVtOFj1tdxoIv4Ot9OrXV1ba6TH2uipevkRf7nsFv1X3uop0TEzIh9kqtIzBsu19sW7o3w
OBWkEqKd+XVk5y2HagtXq2d7G27D2xwLEyrYDW3LZYMTzZV2BpoabSgUKEq29fvfwXZ6wi1/nrga
xb7YBK7Y0mT/SudKW3szrsMF9lcAIXDZPhTMRhcJtfPEM4CGaYwtwHjPOnMbArbSjOF0vhSGIOv8
t3vpX/q5EIZBxTuMcFkfwZccgbEQ1/rA9CvBLyyHGhrPrG8JVBiIwJL8Q0vX447plntvasrdUDSh
50ZHfb0NlGnRmD/CR5hPEydxICbCf7W6ubvHVtEx+sdAC8YDK4yvbI5wbF79stbvzXtTXe9+LhC5
MSSDGlntFADFYq3e8+BVhpWhFi5N/+rfBm5agzKzKmKKnyAlbyxQEEnxdyxnxSARLh+WDyiJBJKy
nJe9UvqCg7ZKSmMALXuxxVnb5R0uH8PYqwBBVopD/clxqHgfPfbDw1Q2+cISDwCZnDlrnPiCGnVU
WKjiNt+YTtbH5HV9xGLqvtn/2Gt2oX9tpAovPVeZ1+s6j9GkY9sT7qbcLfjjyZfgKegIy7kjj20Y
h9g5J0E6xJaZJYkVCKf8moehEC4/J3mi8ficpyPglhVUg8yDJ6pWXKxQxU+rR8UuC+IZluaLGut+
fVoJD6vD4hS1Dgu4bR+GG5ZWrJywGOlXoDIKg6b2uXfXObJIhQNmJHdsc7gXbZOc7Kx/KljcNnuM
phxQYgvpTFzNcO8luA0yd06ddVhWNtah3oxL3N5XWvkrsiIMAOLgbS5r7ms3zkqjWs8UXxqIcHwL
TgiSuhkbPGRXKFOmey91S/4ewWC7XF6CY+7BI8uob/EpajSq3UMZxJIxeycI16HarWYz7HZH3eVA
Cm1Bv195pz3wvN9z2xt4MuZwgS1dbDjw8+C/Afb6DFIVzTwY8IV83hUBIwgerV6zNVOUCmoMyO3f
SgG9zum8KSlT99xsdjq9Xofgz7Nnt/6y5nsYSHQUMBy5tCH3uxCRcYl4uHdOYXeAbUl36oYuzxB+
R7PnU8c0H8Bl8CwxtR0ct7/Y4TE2urSeuBsejJ8KQ5rcwOS6VhnWY9ylABaXyA8Y/yKbkMcNXGeY
tnxX6LQocdHhBuv70+rkj0VJDoIWStRjk00yQwKCeO8btlMC0olZXvEW4bONvw6zUeBOpubxLJrW
wtqwxMZ4dvatM+spiIZfGcR+aVQamSNrUhlXR4d5bXxiY942Hp3KMftOhqmf+keoy7Xxbl6f6F+V
mbLpuHXfh3ZjJtr5u6cpiDHXBEl7zTvEadhvFJ20eulHa8HUsuMPuf4sv3Fqp3n/YTd3u0bzcndz
hAF2j+1/t+EShedHQzO0h9URI7vdPHIA16iB8u8jXRCqIkYTwFOVsH5qVkIL7Eif5bpKFhHdJDy1
a6s8hItYci+ljpl2bDxrSkPVy9bsPTl93V+OiZk84ly8j2p6exB2SF3MZLp4gwgRv5rR7FxMRIhe
glgF1e4PE2qIE+awHFzhKwWnvGUBQeKeDs64a53h5uRN2IxvPFGozPeb/SahxwO5Y6+OOlcsWazl
Y11fHtD9U/2R71m8VZmDQ8PFFwlDgQRHXPmVjxuEyuI/CgVm9KyytSOeyhm3xw0ktfxZw12M5/Vb
BZOsNe++kGKw4mLSotARAWeXTnki55/aREElhqf+/sMhUeyNEQB8okeTFfG+jYbCgFpSDxttNfb0
3hLXSrkmvgkyXSznRDlS/B+VDEsig5EliqRWNBCp6EIZXaAFTFR0ZAyaHt+pAzVtbHTf5+bRa9Ck
ZMRLqddR4CygNinFk7Teen498azRE9bj0nkxKYEixil56e28vuJi08TE6mhz+zDbaPgWulE8kuxm
Rhv5nWJ3mK5uizKWFZDu4pFQXex8MdlFMnJt9WlBu0glOKD25YtDb0dv0s0XcRcj3h78J0AOo1vQ
Yu6s8swEU2IPb7CqTi0H3etkgqSuP7yR7mgO6bb4/cXneOFwK6cjiCGLq6+mxF6/cYGmjwy3Q2N0
9vHyqR/+xuYFCBgSz4GZUcxLvxuno9P4gVO+5VkeEsMMUSTG21B2I6BhmQzvOTsk7Dk3DGkTN90k
btnVyBJTXM8KExAcXLdPrdp3nZmQ4ebA0Bz0jriP88B/vC9IJ+nVSR2S7a50i5KxaCwtfBCVcPGK
nEUmAv3W7woq7jYKix/2YGalpWXqzFF7u+d2ifEsHme8XPwTDmzHDoPcwxEbxbUFdl13Xu5jfOo8
xrv8JwIIgbE6RC9uIE7f/cGLvK9eq934CfJS9SGo0KAzcrp8H+ELe6av2GkLcgRgzRND4gPGxnqc
+u9B5L0H78FpjHE1iM7LufOSyL9M8+PYiRAACFdWQk8V4PjgJm5hS/X96qWYlKdAV+WgElhhJbDh
GDJa1EsF455RDmCWem6VYQnT5hpjzOrYGqBCNweGZw5Kw9r0FeLwuih/V/FT02EH+aK0wOwcsedu
mfD+sMxm0Spbbr9KU3ver3AadSSOAWHd6F1cE7gLP2t6rEtXR9VBRMlsQoDZ+zpbiOCO7me8IdmN
E/Zx7BJwXuao9+7y7CruPCwmTwz4NEqk2wXPPBe1zYmQWw1mhSYIT9CQk8umV6O3xWDb3XslghAF
EB37eUzHozyeCh6Dx06Dvz5qAsWwTWW5OOw1UICFzbvV7a+8qqzymSZUslWLiV2KsK+TkxsdF9Ig
SNAB1S4D+OOrGSON2JzWd042fLgi3uSdyx2PCUktb15/oq/b9D59DMuDyaTqCRPcdTjZyxeXIq7O
x9FzEx+md69O84fFFVUP29yigh/CtPYtfiJT4tAAxtwini3BpNF45e5qjnL3I0B0+AnRJPXf/RRQ
FJA0OA/FXBGP5T2oezCI75P75D17zqqLK+r17cgIDoObZw1Fjiu75d94QxgWazSrM+gVU7cqFWCR
E0AOIgjEkWJfV9ubyWz/DPsNS+nMr2LK+ZXPj7gd3qnHr+dmwyM15dIv+yo9o54yJtVt6iDdsp9S
fBojnG9Z8PBL4HRh7scdr/zVkpcVN4AATsI0Rlomqo6E01lvwks2JjVvpkMLhMDYE4YAH8+uGZcY
W7YxSH2E8KjOpvIrYP2dptMLdFbx/M8APSRdlJjd9nM4yGo9L115jJc8R7Fo8ehOXoDulIsj9FfA
VNrZHVriDBoYHN76rOd+hX+Q8Nrd8VLXOlBiHZK/LdhwA5uHBg4Q2jk4l+wnH1CXZSAZ6LDdF0o2
gF7N6Zp0Dyy08FqbE0SBE+HHmsS/FlrCZXshQXK00C1DlHdXTGsmW6xFxVJN3FYEe/M+PwGtCOWi
Xab2IjfyfBpgvLJaiQ34OSAHa4KK+RfnoQwmBumDXTMHhVGzKkwApqOuar5AwJJysB445B9/8o6n
HeRExgG2aCxSunr7CQf7aD/hpCRoudF0j/aj4+hdbe76ANImZ/OlQ9Ly/14liOFQBn5x6WNn3nFv
i/RSA7ATbKXj0S7oDTgUKSz52i6NxVqQz95/Wyi8i2I+rAZGbIsjrcaTrC+BWO82lW87YljI/mZz
GvgxbNow2jo3+MRiMspBTT6EJdyQtJrIV4MnwmnoTyDB4fvwkXmz/RZw/rV1H5mcL5Pt1GRzQmfe
2Y0pHyY6RZ8TBEuufQ8IY2IPuAf4LrS2X5JNwjwsjivfST4mDEX7Je7clLtPI9Ijn9m3Z2jjO0o+
A9Bj6KedNd1oHiGvEW2e2KhDD1FMQnFlUZHwi7HZ6drUa4Np+9rsEa5HOrGIyxnfRa6EWhaVQCCW
R23Kq4nsBys8TSdvMF/vxaPaExZ7YE5ZxvHvQM4ZOuYUGgE49AA8CNGvgF5gddChj10QvfJHeTsF
JeKaw987vGl0XQHR6cF3AA1oruCIfs09VQufDDfF7JHA4aCW4gcrV4+lnL1VjBot4UIQG6wLn5VB
8XKQZIpg8LvDkvgmQJ77ZnBn8FxzdfmXetrB6vj+vdfldfxzVEGFfyD+3Nvhfnj1M7D9Olukouxk
/iBiFpUxR+XG5a0XSVycX+KfVQHopVaZ2GjvBir+GGVz1aNp4QbUGdxOcJ4Gja6G9rQ2fU/qM5sR
7hKzQSzHVfXsaXMfwKhRH3AVgP82L/N8GhNdaDqfWVvFnuBX4R51+B44+Av83IfnIB9iGutfxifv
zvTPAMXTCNJyzw79De0sDfG3lHn7HrNZZm6kZk00ZTk5aIeEIPGvG52P44bRcjGV2vIv4fVPt73y
kP8hF9mVcDnqis1AEyO4A5eXCKzpxtSzBpinwGEabZSQ+sGCuqtuKdC3F6dB7EAdplvlb6u4Pdnw
uAzQI2OoGYumLJq3HAf7AV03x9krhkHOA/VnY6C1Oa6t9/RVz/7e3/sWIVBzc/Ie6qluYaPjEg3e
IRafQMYLgg1A8e5+fGH+Fo8wfEdX0giiDpE5LKUfyoK5NBD8MN0ALiwajAbmhlxa5LbAdpTpqPw4
WVm6XIwEjl0N946xPfpwovxUwGfU3pweKEsZhQeNM+z2r5wxvuQHWoN05WrZEEt5xd2h8YLuKrnx
wENnzR9PNkUzsYXACYWTBx/jmMH1w33O2qFlfIMCv0gapwqn9NbOp0hMUcFwGaVA1uWne1uf4cIs
/l53gco50r9wHFWb0HCsGT674TOoTBUEkgyOC5V55aA61KFkmogZMHuViF6J+4HaaJ1YTpTgVGIp
vXbndbJQYHJwM928XaHV4VkNDP9TDhRkEKdEWXVnodDi8GxfYdBcifqG1jB9sq7SMJAO4d7uMneH
ClND9ba6k8eGH4xrPFx8Z/Da2SS9KvG0bKClnjUQJ3zfxJm3KSr4PG99eZyWX28+//29OSRsjHfs
CZ5H9FXzd07cVZ3B1sM9YY60YXuc4Mh56MxYo2faRI3BlfuBjfGzPEqKdOdSuTu/k5xY7jFpHi9s
5dGI5PjC8uFrteeuxqpiNpGifdaf9OvOuV+k3T56KWxy1VXE63T7dfJQtECXn63JZqt0EIxHfsfX
bn127f43FiYmiOW03LrUekncei1u3GFd6DQdTXyPmDMlXKuflVvnPKGPkEuUTkFGrugctjxvcs5s
3NjxTlQ1NeeZkZ7XRik4XWqWr+MzmLY5fwRD8QJKGIGwY9ujIWfkHTQgnCmHXK1QcdwcXRs1N+ld
ilYgdVIK/iuLphxsNWK7FEM2/btiuK0CTNS/qGAk1odWaIXVsBw0/Hkm36orfMXDjpXsyrqdc1do
gKRt5P+2kgucQYtWC/4sNFQoA7cGOQZdmrLzJMvP8mLv78ujh0VDuDpPFPCxb+W90q/1c/7WPQk3
kDf+k/xTRC+9F8/lY03HkAOuX/AU5RNnfN2ucs349OF83661RObDTb394T2W8Qh6etrgFVGqe1nX
1hm9yLyO/5aKqXph2KX00nysRi/rcqMlRby99qN9saonbIq5bN5YAFbMBFf4KfNh1DvhrVzHnlNl
iw5xeiF5ggh4e7t9J0eWVaWvferFI6E/o0MD9j4Rg1XpasCm35OMJkasBeNEpgQMrlDeiMUsTW0d
5P99ct6spuT9/IjlJuGA6BkW7AkZqhFqKBVZU5Pfe/cZPvEfS1omwlrorWOi5ZAlyPkH6gwJxifo
HeLqibSrGGNoO8yHoYSnbuJkDNYUFHXuaOwPD9rcQysviDvwQDQBawyO9BhKcXtD+/k+EAYt6UWK
CCm1nQut2+ZcchCYXaGR39hctI3ghQ1yfV7UEC9gKM5mXozpMuZoOiCRsPd89hbjyVfJif2EisZ0
D6vTKvq9/Bn3bnh+rWGAAZizdd3W4GXwtWOZygjRfffRKEEMunYeBb3/Q1zSpojGHragVBD7jlEb
vFc74vdat7iPETcYO1XNAZ2UmLLo56mKdWisKjrq1S38mAfH5rzUkr0pV8C7e5t/8NU7eCxobA6b
VVJ8tUW8Yny5UqQ+cmaV1RBaV1j2YdMdwkNE/wQjIqy6AJKevJwRCbJZM89HQWG3UCUEa6xUxEfd
LSwkBPzFutYJgjJw8B4WDrRATfjpmkWzqmMjJe6haE0fFg/Xy5Btn+tJJdlnxD1NWnABGPdLlEWS
pXddadL/QdJFt5ZmVnNMJ/1L+IdvdN7EjFDzSS7CCJd5bOaIcMSzFfWnrUoiCPb8KtU2ZuH8Fzct
/5I3KQ0hNQJmD6GLQyzVvJuZOwwWakhmiTjq802kldgXZYIRiuFhwKUXs181T8Hz54KwoZcg08Va
S4wiiW/exXths3u/MYgck17nNAzWSE/g/HDuuQN8HzO3YX8YMxfrVK+jA0tHnhQaTn46LyYmWRal
S53bKxVfirwv6dMlNtBUE0tOuJdYbDN0BuAdi95ePA8sbk78yhieFawMuGCQtIDes1WdgEi064Q+
wmRnU0KbjE+/6L03ZlC1fwcxOUwNLrwyDGoA1ymXxNmL+9KMMNOFdwAWzuCMof2TvUEdD/YMpIgJ
c1QbU9NeQWWtSVw2qkHfYLYoq7Pqz4fSZ3HhwvdicdYuITysaEQ7d2+L29R+VPJo0ehg1EwmHbif
HjXJvrshpHszRpylIueI51DlKxqT+ah1nIoKg1GkVGMKB8QEZYKxhXnKmVV5Z2LRkC79g7LGq88t
DhgDUzEHntP7+DFpLErw9+1FPqvxyGiHV42VsTIWsHd4e/4+fnfI6n0GR0yG8N3lV9IcELWBZzMd
g2ZRVJusE8xxmOnEeCtx8WGLCv4NzYtRNtOLS5PRwnapA3PYpWiRMpnj7BRUQUnH2F+LZe/SNke1
gegDlcEzrE4RoIelSWV5X582pw1r4bOP6EPlKUY1BZWJhSggOgXaCzbP/WPf/Kvhc24v0qVcEC4M
dg9dGx6zcCKCHBm0HYcFHZDp1n6snklTrUZoh9Wghlhot3iH1rT0fVqpnE+6ZXVWNE3yNyduLLTI
egV4bziq4MicLODPKrtxFfjToge5cZDXPsM8rU8QpumZzmN2mTxm6aS0SMbxRG6ViUQfThE+LloT
ey8Epw+Rt0FJoP0v7qoUVTPJbsXVooJaB1E5A2tso1xRhLYAHICvjUgd1Q4EcS7rC2YQ0hzq/sFw
eXxDYR1972fqTnTQsEgG+Tg2TZdpjdTptaHNK6AkE40wZbmFThbZjO1diF7Yellgzh9Tc34LsyAL
HgQX3cgm0XGd4OcMpfVAR0DU0r8bh4lowLJyBNBmKKhSgadVECqhKKgFhewjRgOLHkuQpthyCLR4
fZ9BbWpPjwtVvzoQYVADg/w4d4+XZKY+26KOtpmI5ohpEsg3qP7dE2lQwgorXH8MK7c8pY/2KP/L
/67kjg4uS2NxH6swNjEQbD1Y35n54Xps8Opbg3tf9cYOyTy4dLsRqOAnM73PSDuk9TUxw2nGqNHM
pvUicOY8fc2v0zRMvvXKPKdZIB8O8UfzQTo+TyoL4qJ4RUTHSu3mFb4MLOx49MKKbwcyK8BGmPMD
SssWd6ew0sGrD7Il/QiBezG8w1IbGgySPFw/KajpVqjYX4+WMTNHFGeQMF9rWAXQmiRQYyyFnqyG
VQD8qwOeT9H6+lMH2BTIqDK66qUjsJHxHr9M05ETabQ6dl/15hHLQcCRXtUBFXJEOgcyRa0hZ2Kx
kjUPxiqZ/XUOqgJGchiDzo/5MnznWL01LChFJAt1UoiWMBdr83q3ArZSd/rP3hkYHryQq1+4NI9n
s1RqnkgiJI8DgX4mSNUG6AeJ4h4riJMAVNHqNamDVuMVeANIZS7btdbbKbmaaCIxWuH5ZlgjkpRY
iF/UDaaAfymQ6c0jkBGsKxuAV3beA5ITKSUZ8xxa1cHnvj2CqVag3ScDkoSNqYhsF25a4q4AX7UU
m6sD7NTnrL7Ixo9xFr6m1ahJRB7GLmb7EjAbMWHVMIJj0yj5T5wfYUWRvoQZ7ZFE5sMYtWbPRCjI
CAWY9Dk407K8JqdOpYO4kjP7URkOf77Rah4YeZ+Q3GGjij8KB7K7nCMa6RCdRJSkaFIb18aEj3ZK
I3tA0jf6VZSXFFREjSJe1YWwx/Lyc0ikmhJDuqe6IlXYzamxQlF/Jg8mULsleBfP8LS84iIq/ERu
XvQptEDCbWR7+xEGCYJUBsqDvUvmdwKFdKBEQKumdlZNqdoVYdUMInBWGSaztNxKZkw3eOHVVJ3b
1R5iZnUGVo9UvdL/iDqv5UaSHYh+ESPozWt7w6b3LwzRe++//p6sno27PdJqNKREU4UCEpkJw4c7
hZW5egT/Zxvqp58YkHRz8u18W2AUxx40iNYF/PrZUE8gR1RB6//BhesC8UW5wfsKRU9+NErX/zts
j3QTuETZhpp9nDB1B77JkxEXSNcKiNfEhsR7o4nrBUErZz50ozvOz6X4P3ILQ5LMIboOCpTZ6unI
BiFFKaVpyzK2RFOaxWYsIi7TZpH2K7VjlxVMNtqjGPg1hWQIAMw21LRcY7khjBIjRtgG2vvvXm6w
XXz+Pn+1g4HAP8Dn0pPkA9zekmO3zLwqilZB0FnGpmlOa433TMgYX0icqsRhY6rbd5ftyVbNAoCr
EYcbSEK7y73TXMT3o6s2ZFZSaKWpFwgRZzIPuaGKsf9zZcsreetrgPkdbbFNvIk/vpDWVOLyWt6Y
lWg2MA0UBehNwkzzRBYjRE7+LwhI31VpK2jxjQPEr7Udat+9mJsMFvJg/raa1vzZ+eeZ+kJgPe3H
vNS7LXNz0oYb8/7AA+kH/QrMxKxGWXwZ6qeeYDnIdnhHofkHE030+httFWRa2EjqC5X4bGj1/+hd
EmehFMHGTeLUHXR71RTCHbW0VbyrfMfRWeBORf1QLgCtUP1RlakCat8KNnyt7wmCAqdhvZv6VeCk
3gpa1cDV6lErjsIQ5wNsabVYAXMcaKbIlGXqXodvpoJKTZiBW3t1CzTFz3R798MzRRgv2hkl4Nev
Be8owzDLVMe4hSQkBmeVkZ6i6zLvTEJScCAhyTsgrbyzAfRZQ76o/wbPo82fwz+2pKiN+hB/Sppm
WTluBsrhZSH6dp71r3NsfSlYoDfZlT51jWwUKWg4bS5wK3dDtKLkbKTHPsKCBA9obrg3FZ2+q9tK
viGDcRGhVflIFXLuZfxNoHBU84sEuTPIjTCY8pCZywShi804PlYuRCmSX8B7vfAcxdItbodnXgUw
keBy4hvoYoG9+GwwHtadQUeeMd0muj2ZMBOql3HxJQCQwSnOudemrr6wfGKcJ5JBShsQlHdxTvPT
XKJLIYzpdahXumRGPnk6Cs9akAvTzwXeLTVp6Ssx31eOu3nmLqvjoM9qt6jh0i0GxVh233n6iBez
BlaMr11gtjiusDRYBAvt2na8iOM4mdCRnC6REo1y8BnPkBkrczmOnsICxSsMR+qNC7yiGtpE6VVF
EgY4BaN722lfRvwKKTj1USBgCsEr9FB6dquT6UTg+6nOzOOmEHep+GRAAfmLGnrfyNs7UkgBXGkP
UFx2qboNwoEKigyA4U7MRYT+Ru2HGkXmBKorKVUNoN3S90W0BZjuinUu2ZIqtSMTSY8Yjkmaox8H
ZEySl+MXpR2vY2ffeQ7Of1d0MEJddny+rp7kgG2AmtWmpWvHxWg6Vrsocsz8GH8Zz6KZREwoYvWT
BLMzzqsX+LGpe+i5aBtV6UyoAQmYTGTUdpu6AiGJkCbs0uZRf4wFo76mnJLoDLqZnggJB77DG8zt
Ms6eXED3UmxlbZqEh2nIiUwwJQwBgVxe+lUcqtAOBiCh96zUIfAWWAswOQgEKwHNgi2BNbFM7RMK
AgUHmhrtrcNCaisuqB/GkhgMxIuR8lfEBzqWBJpFm+FFeOc2NZNLYQpYthAqGMmg9uVkmjpkZBSo
I4hpEwzQmM2wuEI3NstCyuLBUYuaKpqZMoLsVfOLYy9Gvc4raGoy9yD6cdqmcVARRR0qnddadW83
g5g7v3ozJSmNO+uGmlOwYQsY2Kcwx9up+bqEBYhnLEtSXeJ1rPk/XTrx7CSqObKBtCExa7c30Rax
o9lIipdtevYcczDGXFmx5km4tuMcByT+ozc80unQ4ZWenkNZRrqrsak255sWsZoQtOlNG1YtYuD5
9oU6e4d0muUwNoE5wRub01Nvsc7RK2uaLzla6eM+7FOk5p95bOaX6L2TaXXO/StAGxRvAuYT1qoX
iAPXl+Qcqy2B9cQ17R4Gu0EZGepugBJSVp78DwYwf/bk9SO8dEERGP0OqQp3G6SEhiINgZHJ2dCl
f3wn/Lm4Y+Mdq9PfZABMAFdoAccXjM2aYS02FSVBr3na6QrdtPV3Q5NhMQk10HOQ3nNLb1Jz19VK
FVOqYMU3JwbSXyzSrkq1rYxGsNnPK+F8XCXLUfNW2JlMexhwB0KFmXGWKKPoYxAMwbUp0r1gla69
drsLnq+XC1vptw7M8GnadojneYwZ50DKELP+sernRnltEy7u+7RGtBm+djxKz1Y1W/B6m+3III54
elP7oDdRJayTGR4Ro97ki1t1sbF5Q2xToghbyZFhkFgp6okoXrJqge/lYEX3ndimHFH20WBo9E5f
B+hcU4fpp/u3W7pELynfdxnnl3enwOlkCMol6UmS4r3ZA/CoeJBfe5DxBtqM73wPDfb856x5bQtt
MX7WxtI+r0K2oTurcLp+kw/RS1RbhPJX+zk49K4DbZ7pRNtMx7eUH7IMvf9VfYAb3IzsYrTb+7i+
b6LCWCrI4RRn/5xd8XeNr0fRxmEKOpwFXtZfBTkiycyg3BP2LL6/GAziQqf774/Vy9ckfZi8/LHG
acuERB4lKbTDuiSa1p9aYpDRugBPtFPIEfW3tDuujhmCAcvVJs7zWAB7T840fhwC7tbd9qpQa1/u
ZfB2Mj4+vyDWFf/cI40E5v6QSsoOSIFhQ/kzxUNlCsSVcfJMDGEjaiXTq9sla95cE7NJs3i7qelk
aqDpwppWr5JcdshkOomWiOJ6JYSjwrpOGQZyWJ3xtqLbAVFtK3t/GLXQzwy7KhoKBRPErRwqo3/T
1owzk8rdHGEU1V54GH9CGQdnEdxsaVVLQ/zz8AsJmKmUOLTJZKikPVMBcFOrnD4e3eqvv+Mha0/s
EvWsQcCJ9JjKX+x+KVIFT3rGZ152tR4h78n9mVPgNVk7dNcWJIP1qV2CMMeQT5JNeu9i89vfRBi4
KnEwFJ6IiCN0n94+07IUwj9hyaP1Af2XmTe0Th2c7ya73u/NYM/d2abLNW1wzEH5GK7gD5C3825u
vfYiDlbQP4goKz26xsb6OzQOjYr/I3PjNhjHU7m2D6StU0bybb0vD3gTfpKn9RhUVo+/z2CNYnw9
3gSi0z5hi3EGRGOEnnLEkcScKKl1dbOvi/wDT+qcm4l2QQWU494irFLtPuyI9cDSgrUffa32igYb
Af5rLbIo5zkKnLNX9RCo0qvN1g/w+6ugAs/efixi/z0URsAU+x5ieyJjnwSNN4c+G+f+2qOVBIjz
pGwFNzsOLiNRNCOa0Gd2YBmnEeiqsqSDyUZPeT94R7z+1uAyf0cnBuIdhzhF0Ij9ooMrAf/do4tz
4BfQAF1lOVn4N09jnKD4tn5BdSys/I4Imy/4RryerLG5fxiEDVhbRtiQAs4c00OMsBdI2eMq98Nd
8QQWe+sW4kuzOboKb2SqmYRjuwUNChUqGUvRWHqyKuqwp01DLank6lApw6sLK5hUFjaHW8brazvE
Pgz/RzpNYS24OFpJiox022l86DRXtujko8nHy4DF0bGLsLIiRsqz/g7tGzvmQRuVEpJDxhJ8ZO+g
ejb0mc5rH+GXj37ERrX95LUrBlmR6CrkG5Qoxx76ukZ73z7UC81M8MOagMakM1iMV4zUcfDxIuho
hyj8r1h+iFmqVoaUSAeAvs1ZeKxEN0z35vfmiQwDczqk0DiExP2tcS/Y2tHTfrQ1BAktU9EDe/q4
61Yp2rdIjS7ofc97Gzrou9h8W1magrCBIL/kXKrPGiTZuHb2vmATTefYxHCun5vczvZofXWDW/+H
B119/43d8Qt3VPy0qVaC19vFSRG7zueshPdWgLEdUOIc4DXWzLzdKFO18u67kXSqzB97ofGQEIfV
wgp6EyLqdDFf9ITcDZEH+7wiL0WQWidD+eSifQXM9vaRI/X30QTR5g2F/gAvmZ97WvBke7dmIXh2
LCQkD4hCj8X8t3VqcZLbOM/Bbe37OxkMud9kUcnwXoCA8Cpa36g29JLEcTYs6HwDzvJvIfxLUBmQ
jUxugAVArHnbKGjUFRc2oPxMpKgy43zBS7tSTUs7vZ9/Js8mczmdWxuw8WPnrpzn5fjaPUtSdpi8
g0pyqNVLzYcPi7JP/72cc1dr3qaYpISEF3TRCQIndojopGyzrzTb+9YpWQwYQX/oB5+ffcgsih8a
d9as4NR+scbeTUQJQTehBswXNgguQgzsVOyNyYh5M+KBw/rB7aLDG30elk71O2kj+DTc6u/wscw9
nQPDSfJXPzmNbnOV65Oyq4IezzhkXLQv8C1UbrKx2srdYX/d7AWOhk63m3HEQWrvkm4cKfsoKeeP
AxIBh2gYx0HUpp6DL+EE7cWIVpDKnFlT0j72xN1ihOwGiPXc2PuTZhI7k5GxQPQY0Ye8ohf2xI7b
Y35Zi182I39nGiUcf8p+i9HCjK3rIZU1Y15RmygOSOuR6jMC+88OKnwjxA6Kf0EMazV5lTirJm+X
abZOApHf5twisvCXo5WMOMWCIGBRzIShJIucY9Eh7XjPkpOrMH+L+aM+PFE0ugmTcbm/lzhNuq0e
Q2URsSBb+UaD5tBbh9hPE0Iw5Nl1EYb0WGg8jJBan//1OnwV+nm7g5yUF9n3jo0Onphopi5hqfMk
XZjBmmKCAadgUdNj0es4n9muBEbDuHsYTstprxzWCP30l34zNFf0ExDgFPpTzNcrhB86mrd4mPmw
BrKRMtynVett9n6h6Kwo+qCIn04aWHPq83/Ugd+P9d5bvRIjx9FWDsEFnSWtR6ve6+EjSx/4ajOm
ssnXoYU0J+yZ4QDUtHaHBk33Dr70vRL3Wh91upgbcMRIh7uitHkE3CnUX/TXDi/jctkrI2w7NQsz
drO3jazpq7/JRNI48CGKKqVim9Efi0AJAJSIqkt2wIp7B9Bnp432ij2Y9O11IcieHVjrh2WtFdiB
/gRUTXzu8iFuDml0zKiQEe/YiFGRSI80ipmtEUzb4l9/o5d3aw3I/gftgUPyvvg0CsTCBWtfBTPO
xFPnPeML920FMH0qTiyKBtwap83Sd+IgbpN+R8Fx6jz2brGNTkMyBE7uyGUSb7dbc7p0MgBxcsu8
319FAkbwQYhWXZH8gS/Vx+iCQXftKODjys+xXthi5r13tp7DnvpsTxGZE6KzQCSE2KqeJ7HiaREv
RqxqZvLo70mxEziKISzreEQgRm0VJ1qaXu/c0K4b8WVIyqbXg+CRtz32GrVuczKjomEEcsJs5GbI
4XrHqaBEss6cxklp9oGNQOI+DMMeTI+r3bnTCONWjyjEZZo18fA46fLhe/LcW8ZIRHOVTxBG+D/T
R+sXdsTdZq/1YGjio4Twbup7vsVUUaw5tEG2eEmFYSko86vh4FjJMmRiuCY+f6xQkY57sR/t3owj
2ZP0ikyPcW6keJqZMGOIwqDJHmxO2IyzZPIKmQ+pfakg6XhsWI8Xg4JNLwhbEpcsbspO5xsz7iPh
GbdhXjQiMWaKc7Mm9+UfmCDNC8gHfp9Nb+R43ky7nTs0myW+eSbaYedK0HtBNgK76Hf7BcplnK+N
pcbNbkddDXEje1MCv2A9QLeDWLcA7WAVDfhy66FcIQeIor8bcre/CIMY27dtjpEsS4ka3+7e7Ej/
rfXXRsOGlE1jKlgx7o3apA27N0AdFJBTd1l3EXNXuhqm8ra6G92K8SsULvzCFf9n/Zj77L2uzc+I
eEgIcOyAoXN2n5yy6/6xGqU14ndF8cLRj9Wz4gFKnUOa3m/0u5DR1Mgyk9sA5hmwIAQ+vvQBLKhq
qY9QUGMTAtkcuEEg4dqZdgrSmZzsh0EmBqsGz4NN9Q1I0I9MpgJiAo28u7kQozf2fKb1jQ/g4NqN
oi8uQI11TrEZjjQHTwy5Q9gCxCHEip6oXKOczTL3gHIJQY1a4huISwBxm1Ff4CJQBjdg8aVxrc6d
+g8aE2uru8ep8BR2aI90K5xOu+6aLDjBp5W5zJnGZ0ZemoHhMYT4EOWGcEZxz559hsdkGhatzixc
MrSJTgc+3WSm27jA32TEK3q6BoPO3gm1Cq0ZJOn05FnmPgPkvCNK3/vyN5yGuRjRNSrgDYlThFMt
/BpczZBtME5+eI0e3WtbypA3k8r3QdZGlQXlItNcQyZXHiysAgYPYfaKm4NKow/mh2HOampYsEu2
GoptzzM7OHzCIy7RvHQv9BMgDMa7a917+Qnb+TzaKmBLXs/8X6z62Q77qNnrENT5vv4gemRQO7yb
HmJKWtWi4oi6gyzFDI6QLYJMQdbiErH31ZXSVzyeXo/hVOaLprfhF4eEHH7kweNmOmnYVhaKSh5v
uHUZBaXfg6kdt2Xne/oh6c/hMYK/THgj09w9ZW2rVfG0ybSc6d9vISB7vapioVic6APMBz6Kf2wU
1W66LHBLuhFAlCEwqIUaB6Ld4jm138f6GZa7QBtdYmCqXNNuoODXlQe5BHX7w1n26/zheIqvbs6+
YOn0dWR7WvNxTJYjLiwO+S1v6RFs6QoUMVfTjBl5pMppTCZomnT58csGI7/0Wag0S9UyZQxissZp
x6D20nyovyWU7uKrkSvJCceDhFd0m9GcFBhnhjKNmwtpT2/O3PgJy5+2GCcn0gL1ZgTpi2svE7Aa
z3xem1MGASGXoy+i79a6s2+sOynWLLxZE+8zI2mJ6IDzMY228QbXhzD/t8Ux4BHmB9mBmk9ilGkA
s0BXmjJOgTP3bYwzhJzlV8IMBJ1KjKgPCWoupuOQUh3VKnrT9jDz+4gxAhlBR4NsXfJkpd/qyIIT
m5bBSoGCbJoQie0Wc6ooqnWfh92IGKS3Cf7UxZtaTB8Bn7HvXc2sI8TwZkaAqH+YOAlJ7Z+ddzOX
HIJvTywDjaHKUrPzZnJfekaO+tI4bxgX3BM4WStHG7BAe6jGPAJZOKk1+GBxCNwQ60nyjVSqAAeT
BukX1ce5ITs11If8297ifzdYKxt/O0yfvzzjsbQ0IGsZz+GiIcnQLPl3bSYaSaAAp/6OSLJSQUo4
wc9hwZeJdFTlTekyJaRY/8nsM6XO1urFRpmr0tLwg9r4LXEGTQDxjqfuebjzM70KIKlgUn1/t+QW
NvR1EEchwjKDwmqTqvLIRD3TFcOjDH+zRh9wRO+KalUjVHUOfcGvAlcpl4y9lDCUbj9vkdA6uzhb
L8PMaxzHx/GZj8qgDIxRoMWPBAWuRbrUZRlFkwqiApwBxDlnFjtWHEW4YOkc0xMdVVGGyuRjLSG9
ay7JQ9MXhT4QjrOVZhXfhdzoOrhzAS/+3f9qo8zoO3hhf9G7Y58hTR72ctjN4UIHt2+bAEyQYqck
J0PQoZxXI0hjw2X+IliVGIHSjQA1kzuP4t4xEV2HViqxGn4Rq5+xWsR9gjz3RygMD4kGLEYUIlth
OEPhHuS2kDW3pEcnYyNBDz7YYmNzWEi5dm7kwILh05yKdm2UmtNoED3dIs6Esw+ND6cYPI9k/WcC
i1qO+VAUpjKEXJEoK9hM3X0lYp+9fYMhEMl4ikEt5jFVeEzfP/kg6JLvkShwJ8MdkH0Gd7iyWAPS
SDxfwJB2/oeuNmuk1PpP1JM2eeX7qtr5DvYgJokak6nQoWCVJ8UkHTOs9a3UV81MBSM1mdTh0c6X
fEAyAl0CL0kUOMbTlS5Ds7I7QCtEH0ju7CWo+noT9PG0cuNvvGMPXrHQw/I9Ps/Ik7/Q/qaTUreI
0mb7V5pfG7/wEz7CXBODyBbjPjsFtmI5Wsc1jxZaPRcfP/aX+EWSm3Omg2NQqJ/h0TsVb9ZjWgXt
vC1Esb1/wvci4xbRSfK/LOnE8mPYpjArYeuKvye+hVByXnqLnPrOQpGvSo2vJGbTilECzOnJsjPN
JmPlxI20bKRo+xqfIUwWP0Kh/n995TwE2eTnTdtSOGi+zjQRti9OecorV2RXp0yiYtUqFbYwM1JI
9eBMml2aaCaJww7tqsBSvOLMY0Xr9NS1Pzp01Qa1OY4xqJIGJaZ+r86r9d/2bwstO0c1YsGTz8Q/
Bj5zmOKQ8qhZh/q3vavnJ6f5dnZh2Mas0s1HWSbXZv/unVK9VLXene/kjlPNufGc5HlNJhq5fmFR
TnbN/eSFagm0niU3oTu3O9nZV/38wZewBGBzax3GG3RYJC7YB1eTPGSpvxqjYBoXs68evLNyjtJc
JjUl9OIA6NH8fHiS1evFkGpKkVbdEtV1EnAi0urfEc5P7XJHvHp1USRS0+20ZsWtl9t0KhrQS6wX
WefXz3DoxaOXUGvqFyhnsnAOs+4Uexv4pCVSqy9cU2RSPUV/tY3SS++bejJi/Uv6q84s+gZ+qcK4
GFtVps/mO7+x9NsoaCDiv4D/2lcXgqVIEXo4MtpMpT96EFU/wwEuuoeo3Dp8FbJEdNQHS47+DgEh
IUAtc3ciFVTTtharzB0lMJalkhYuGByMnx8xbd3f4p1UgqfQhkgEWzDB44VECBYE47N4r659whCk
aTGuNStEoyU0J6RomA4lnwkHJBtdBg7jn4NT5eYvnTf8gNF6c2sTYz6GnutiGBQQlw3rVSIBQxPP
ctKsaSZ/fLWUywhbGB4EDGXygH/qgC+n9Bj+NO5wWEvShYeGzcfal+eVFGJ378Jn+fLfESvhePaL
yOvqP/xLfQQdu7+3dxq8vW245d90QwIpXrj1T0e89dQu+Yw5vqZ5yc5dRG9D9QZ0zYfYHEUYrTxk
HB5sId+uKWHr+4J9x01okFttF9fxs3vtIuN3SrZyBmUNUIeQNbydLHM35Tz+QHbwRrHwZlbKHnu2
F74uGH7U8dnpYAPSkQvUbbZdPma1BkA6H5um0OeUPrDZwMpGyAaPAFLv8Orf986H8URDBksn70Qe
WJh649zjfbpX+4y78cvKunsqbDquX0YfgpQLBJFJt6Z06QNyljnqtJZ+6A91KFC+kHX39FZDll/O
5zlfbnES5DEz1MMykzmIokFItpB6O2/b/9kwpSp2OGdis+pABL0EMtdV4Kcr5Obq+oyzTerfFr7q
kJrkSyUfvqmQY/JIbR193LjgBplUC2RIcAxAj1q4kvmIsPQANhxtOwUcDu0iK+vm3/b2k+Nhb22D
HWlCVOTH27/6sz1FA+ocHrxkBbTz58mlq/GaGYxvQO5n0OMvw3L9FJSSTzTtFnmuZjl5JYQFaJbj
GqduFtfIh1V1Sg0tQCYGJtJL6LUQ7R7wJvd1N13yAzzIckPRrBg0h5xEn9ftXXfX3bdFu39SEL79
IsFDG/jZUIOWsxqDqRwk3qevl6eCh0DFW0M+/oS5+q/+HXwHdxKbyqi4+tGQ0Cf+YGBEQ4DU/dTb
wijZdg6EIbGijbCd8wfvE95LvZu3YMmesfRQM5I98PaJrqIgISKhVCamq2ESD8kv9hFxOhfL7OmI
f68+ZDjMUB5Mh8UjzJFxPH2ZFoj7V2AC8Z4oEZ7GeoeZQeiIgY5eo2yzubhnNUSSyXYTVYp5tUwh
pzcGu/c/94tdcCO/32G4Jt9oxrYZXwa0b56KHuXKpwgmaVDF14KGdSe9vr1769bRx7NHa7aIRTpT
hor2uWjDU3i+rPvLepKWUmV/ESIhRWoy6JmtnMPfCue18bFPoPOOEwjTiB9gaifbyWemqVbVcQ33
MVze/s0F2DIZQAKgGopRBtsbm56ysfoDoU0v5gqk8pCnh3Hv8BHlW1NGcGRb2Zb4Y61hKhhRjKCG
wewU8VGbKtORCcDPzfgfGL63wcet+WKMiRZLK5tyIUuJROGjSodDFn6smK5v01TGPaCzCWBQcnd1
wAvRm25QqknJ4ilY4ir4N4lOkMfIsE0ekB9IajBCmrXxYfkc1sKqrDegkZCwqQiRgcFzRi3ZEZdv
QzqnlA44iyYCZZnpnQdtZI9ULku649gCqHmy965dEdzOzXOTMeo0U3RRK3jcSSwkATpKJ1WCiLT2
hr4GERDVnzjvbzBs0xaThDJlz6TPWJ/LHvXvd29/EhXRH/8dXsO3UeFIM1ZyQ0adgiFySjC01bHk
PXVqMXtOaDbambCjjQCyCczx469hx98mlt9ZhkDVICg+Z1tnj8DpZYUaZr9cYjNVpH3Jb8SACmtS
e0tLUNFvviUpx+cd//pWL/SQRD0seaccpPHBApVhq5aFA5UkUvzX+vLYHxb6HGNULIhAcaNotXD+
kpEzP7+FVZWk6ygDmDXLfBOUbjW7fmSw1bDldlDE8QvejKR+YQB2ZkredpR3wBzshV0fA/RJGqq2
tngCKq67N8tlRHU6ehcPQDZ9Zj3+MEdwtkP6D0uCf3RLUR53m5q/vjSzVAI2p1p1sT97m9UXbHZV
OFjfol0aHFCKHB08DRkBVB5pxMp0/nEL6nVfIVv8bAsplDsu8xOZD1rDVfsJLYOkIsy0M20G5bWk
krqGz/rVLGr5093wq3t0cgmNNAYEKRDkgwDYnGb6lbMd07ukOC5hoFlIfm3sB1vPLEW6Gyv7o+Ej
79OsfaPWNqw+vqVx5JPJaQEWTREHSGYHtpOEVqh+kHqzfNa9Jh7NJw3oFe3r49DeEa6sU9Bk8sot
paAUxvGmEBH5JVE2zggIjZqiu0abGOYtilJ6kaRWoGQ/lolMVTGA930m/OCKv6zYlm+5lj+3rI7t
dmjrWdawlb71L46RLUuAIVswpp1ymNTsPyjGWKGxNFoRukN7PtRY6iv6IIR3Ih4yDid6WCy6kDlM
WeYz4d/VeLi86PW6a9cr/rhVd3177PMLrbrd4C9e3eMhNOChFOWCZoUzikioCYWbZRFqTpZVt8Jl
b5+cQPaOdoPF6tPG4YaW1WRZsiNA5nkNW+rq8E8e3mcUolfaWdzE6mCZHvoI+IcttHcYshXZdy5P
y+dnrEEMfZf0ASqtXhMs2etyTtMOarEdeyGwPz01NiWNgcSbX1H39e7cD7ixhy5Qx6KYV3QA8/ZE
Q5KNAYTSlpGmK/NJXBRmfT2cEZXNKJ0DMpCnFnYmWGeJ7KpU/2l4EKke+DiA89xM66oD7rwkE0Zg
r2JCJDDVWUJ1VBCoZCrxWUWFmBR34Nf0AkNUUUXuS5VBO0kFg8hjun7eJQ9DJjUOKWNTIlXtlyNW
fP27T6uFj4MHMT+6Q2/EE1JKPLiLZO4iJ6rGRGHbeGEWezWZmp5oFq6BMqmNPRHCXYGbTdgMfotz
jCCIp1kjPAvFuaI666ZWIOITwwPh0T+8aX8TbjHChFysFoXwHPlMcQNzYSJlDTb1oukFT2/272Il
BVa6Xu3LxsnhDXHBHvkEaetrj0YfNoCsfJVolNgb2iZP98gdBivx7Cr8okHOq0BBK/tYuvEPibzQ
0OrTPKFkY49erfbXOkNQVMdFr1bOQ2D/5DU/WwUonzHmlDbDhAzDFwlYle3YZn/y469IX4qNHPQP
oQo7u3uwM/VBO25zd4G7MYQQPUy2/tsdTZIm8LIkVzLEperhq5wZ6syyVk2jUXh7QKGa+4ovwdHe
cdyCrnfAp3vsgc6yV8WJ80hRXyPd+2BpqEVap10adg7oxe48XwAfatce2RzJFYaBGWtG00sLm+5S
jjgj5FRRRxg04QozRAIRHboPFjEEmwmLm350k4YdsD13otlN54o7q3GnPh69LWKcvgDQZ2PkwNmb
M0/wPJvJo5tF8j5j0gzRjybuD3kfD4EOALg6Mn6LRpkegSIoO0YPR39VQ6GmF0txUdU1P2byciYE
WfXd+Y24qap1qF6iHQKjz3q8r3TmlzRZxdgpeIA1ouOKlPtwYipbX7CvPHpSWFgx+t/lvv2Ll6E1
cGtKn3JuC4QiVcYUuYr09WEmOTF5LeGD/rYOMBoM1KAbb9+Xnu6MBbb2iHTp0iiXGgooOoJ1CXkn
1lVs3j5NYk6R+Q/0LGbbmLNKmuyrM9ziqjr35wQmv+OTkbY4m32/tbQIpYQ5YlOHBniojII/tPX9
DonBskOC0AF467Q6eKAg4yQlQISfb8Ew5GZLj8ku3E7Faom4uPR9DoCaTYohcXFH/ihEP25IQSUt
NUaSy9ZQMqaTZxNguWvdt+suj6I+9FsMADpZLn/leH25jSgSWH3T/AKmW1RhQEIjIJluNDgEGIvA
reoMRhjzoIrztYO8iu9zf/0oIq/FjenCRWSTXiFaubbNsCJrqIOg4TYYNzQmhfkR1ykMss0ufNzR
6suhNezMt1sNB8Ib5eoszb5Q76bnhbOQvi9sDZ68+UPalC9YjRPzG152RzpsKlEK76eDx2nZah0Y
lie1xHyoaaC8+EtE0noQw2GRN4/Xwn8yrcc/mTek03o69aFruTpJLTYqR+onuvCcen5vBrimQnNr
dQDvZipa+bKJ0x+zB5ecIcvWmYOG1K9ZdY5yDGK1aN084h4v0HLb15bWErqBBbPfOXzn9Wr4HnzN
hFdOFAwabw6sAWFtkBLNV4MBnPTFYACLaYAE5skBgZEFn4N2rQ6CSeMXJk4JRG4BY8BZTCGoOOaw
cNSWgedrI0+wFw82zXHADnuAN8cHbNKfDIqXjyNEZAtOsBjvCATuLk7/xMyBzjq2qOLnatovPImi
kBogAjF/OlpD1VSfR0RcGTiA9xYpwy9m1of83DP4jkpZv0HioC0nv2zp7GVrow6ilAyqa1Mck3Ak
JUYeZ5ebByNT8gpTdxt7ZEwUo59pdwj+wtGBzS0Q4QZlUyMLvlDlR4pn+qYEYUIDBEgT1AXm6sJr
C+5Htwuau3O7UOLoqsD5l/RIRxJ9ZJJh4H6RY9NL45rVHeG79DDUtTD4NOev8LwzL4aYHjCKMY1I
XqMilEed5DrTU6xMoU+wgmDCCm8GYBE/RAInnNREIaEe6oJeU+JAIOeRpuCzcAhdJ34K3o+5ZtVg
rld62XLAEiHboHsM5kOKgeWVV2mi7MCq+9BCsIHd0mUsK+8a1xWR9pkPafD0+kszwqh6F5iN3EBd
BaHHIm2Tg0bnjual6pjFgApuk5yMhQtcO2JZ740V+g5HpjR04i5v3ku9p/LxV4Ev02zNcVDikAUZ
yHm7ntBMnUOMPGOh5MEKCtjm0AiEmX0dyFhk3ZH1tfoEKuPBDan2d80z1gGnva0mCuYA0rD35Yf0
4qq5D5yMdV1W+5f1ru84ZgHxBO797PGFmZBqhv5cSvK8d2hkmCtW40OOgOuXtWlgDMh4LPw7MpPn
CI1vVx62a9oexd4NH44tWF+RTFhziFX41oCwAdWm3bcnmPHGP5bcN8Hmiymp7VcXJfYR54DOAMqt
6EGuA0SodPrpYXitc+FfCWxY5KqFtmGpXZsUrc1sz1Pz72dv71MuF4BMao1LcBlq/MdjZ78g2NoX
Zn1j03NzVJmgqivHdxYfkHmjBNPxAb2TchotHUaJVgneQVLCmWkTPhmy+I7OGBI1D3Xp2NcN+cpO
2zIYI2lkkhufr+hVaCMWYVCqwNHQg23wQv65Z3QfHoa8I/j1mlUkuGLnMfrWbGJMLWruaabGVgmb
aVIALJtbPAUNHthwm30fCwiMID7D6Rhzi3E6W40wAJkAsw3CvhoeS4yWidM3N8chquOyMdboK3zE
971p8wvr3gz64AYvrqwH5xdRbimRczj4SP0Sr8FM9hJB9T/Dz3CLcXWWaU8vJmZ2piHrHWNL+k76
H3DmTD4FaWpMWGJih3LgNeEKYZVBp4Qg/sJvAx0+rOZpR0EBBtkMJ1wZLSInTUMDrH6+n9L6aT3B
NIH3uu2CQLQVM3SJRI/qWo2B/+wF1JIaEG7583IKcJpL3joARSN7FY9XPuTShMA7Ihn6UkjIpkhG
pDDh29rxKgowD4Y6DDvo40k+p54VuSoMFRL1lpCPXKtC0CLIQeKRip9GREdiSLQWfFZAMya5xD3F
P1n84bdIep42wkWll3xHEUfRZwP3GYPcnyyPnGJiShxqAgU0MTXvs/QrybvSuyFDsRSqBA3oRwkm
4GSKF3kYHXydaymfXiAewsl2+vQWhlInSqGIBDr+FP2pOwCSZfqhkkuhVUaHOc6wrDtRKzRtnqbV
k7jUM/VN4YgEsmvB6p6FKqd0AY9qVhxJ/gTKKB/vCZehrF8UQo4IeAuqwBglGrKEIXXKGFG/VL/6
zUGog1mX6WqlZwqnLYOd2wxgrzaoAhZVewDtmhvEMD44s7HZOtjxgEYnN6NbQSlfTtQbi2NlzPxM
a/Tml5C/ckxrSDT9X91fLmDiKqukmCScw4qeuCmRM3NOFsjdR5SicCAEO4xq5N7uZKLuXxO+qVDq
FcoNci5YJuqSc0H1T10XNQ0vG2dxQcngb6V3cIf92gYrrAs+sRKgsf5e1pVJBrveppdHOn7byozh
Ovh5MtdNQ0Rq2aSAvSdISAP8xgbjTkUpuTezIaUH9wTUyihDymAN/0pRYL1Bdw7wHz6dn1CMQHAg
MHwdL/IqkZsMFjiwz+lGT0nRqyBr6kgrPNM9MteRQQAPKIN4xRBM9Nx1ks1yVBg60EC1oBjpQw0o
tc+fML1VCeQC1bzqq26c2oRpTGQGyXM+DT4k75qNUiDOE2dzrL7wy/RDZgmHT69CY0mdnJ9f6//a
3+YhFhBbJgBdWahmyCIMHFMPkIkLUpOd4JYTfPlpV+x0cotOAQYhknvfYJ/g7mQEv1i3kQUzlIgc
VCeFagv5BS4BFXmsUAA+DJvk0AXaP1INvmJw4TFuKQ7WiExLxwuBKHzj3x5B6pG0vDotfuRwCESI
bGkoJysdRQyti+Q9eMTOgKdETwqv/0TOhwWSVTJSvbqvQDpSjA5bGeyilLHyKkO77QAE5UM+CTVU
Tar89yyXEcQ9aX8aSQ/4wU8FzrzGs8QkL7Luc33BE0PYrNZZya1Se2DVqKsYcshRVcm0UYmxXKrI
nSlo9XEFvk99GJm8u+syHqF9xOyjNJPZDFMXmD9YoLUbUdtBYtMkTb3TxueJcgCKWU8DX4ijDaUc
X/qnawYwpSlNKk4Sie6CZh3C796pzOgvsIQL8T1JRzAcNNEYvyZ6nbKMYhmauu+15pXYzGp/93GG
D4aIBDjNk3/0NsPNMN87w6hlwp/SAV1AlECWRzwjMklK27q58xbFBSWCHiw841PCGCKWsC41UATR
Qo+mnqa1z243E+LTqLO4OVKjKi4JKlEMxA+dlrhOrfSo1l7CX0iEAR2xin5njLk4hiF16y0jE6R6
BGbohPLbKbrsG/McJVbVP+ndXVYdmWcxtczNmCfPhmmgTm4x+4rNQ7bHC7ODv71zTqi+do524yOo
FnCbxFeLsdMFAh50TPyyhF+fKIFN+knjv4jcBUtQXdfBh8OMMvBs5skghpCvB1LgV0upuD5kayjl
GujSv4QcvifaYTkskIy/ZS0Nk7mRZdqp8eyrVdxd/znc9Stj6a/gI8lkF9yO+Hn1M90yE72I7amm
V95NWh85zwB92DxGRxAuRG/IONWe2BoXCLlBwJQyrQTN/X0jEpXpQ2r4AL+JxsKuL7qQFLBUCChi
r0HVznZ+LVx3oVfrjMQwgvJDrY0z/lMSjYKMwbaVMFcomWTPutI+xm5vbSZHBoHztL9DOLUBnQ9u
rYKF1gkJx8VHFK1H2Ndn9UPSroj08V9osRKs3nGA8ZXB6MdI7S+rIwoalIDSnKjXc4ZnloNtBuMM
7xe1cJgl9FP/qhR90BPmkX0hKYYVe+DBbXmSenoQckhOUmJY3idmItDTBbAGXqfZNnja4qhwhefU
/DXziYwoYIx1Sq0d9qXy6ZeJqZwW9faJf5b62aIvuGBKovM2tQmQbbHoEyJRaJ6yvquXV26opBk4
N1bGyrA2fm6MW2j4rUC1r6pcw6udYk2KLVmClLpSr4vCIYKgPqr2hvupwWSIG0mpheEjl2BWuVRW
3S++EIgN6zhIjW4GFxUfQq1UXegDzZ5VNPwordDh05zxbegTVc7T/1Cqt0kg9AQMVwRuSBU8FaWl
ciwtDV3YmvO5ZihyJxvOMctGiZAuIbKgW9LEkkPwR+JghQGhe8oHdUN9oJRDA4abEjyTr3E0Flb2
AfVThim1mFhna1jEeviq/OhmwyX7R1glUpoSTU3dK+3iK5CqzmpFGH1A/7IUZzR6EMEnOfK9g18g
5X/KONILcPB66ZEuk3kd8J9eqa7fNyt4EwBlMYbz6OPku40zOgZmO3qpnwP+8LH4FmAmoKI6ZZSs
6TQHT00vUU8kgVPNqge4DmSwkJrki7TywrAAkk+jutKmFmWmCE9az1I4pC7SKP7QiWd5iR6jxaH3
pUK6u5I8t6+NgvOL+opoIXd0jySk1RbQZ1ELr57pEzOsQMZHcGYDXXkuMWk3k5MvJ/Udrhj5QJ3J
W//SP+HWXsW3TM5lcr5CLolmXr/5AWS+6Hb/aFgImlJawDyA9CpFmg96Dv/H03ltqY4sQfSLWAtv
XmUQCCGEAGFeWHjXeM/X3x2lM3foPtPdGEmlqqzMyMjIKhnJGpVyoTipZGY3tm+HIpU+oxtp6jNr
U3Iy/1posqrTh0wMzF9oLiHM+hDATlohqF2eAPZy/+qV0y4Qsj8EDEuqkY0O9Lon5v2GjxTRleKV
BF5rwX33rjArt61b+AQaDAtJKfn2n9GjK8Y+nH2Jn/d25rHlumWT9tSd0mcTIwOj33BNK81ixdJA
fEDXxzf8nOF9XomY/z3K0sRIleU91KWRk3VytAwVjVOSWVv/yVDAj2ErrVp8TXN27hJUczZ/Kc95
DC+T34Di2ePiN3kvn8vzuDA7j0vQhmfXZY7v8/IwLiSH8YdeBE+6UOzDn3tvojbF0AJhqnfbnfFm
mIZ/8HgksSK1UBWAp71a6dTKHVB5DcEVFQfYWUKu9EGqmR1AEhgKpm6cv0jCN6pvU6uu0IoSfRa5
JDMM81bcRFkFE/XItCkJJCtRYW5Q2o8ACcWEGKk16GgPshIs72szRy4/5YyjLYS3vMz4SHWhJ1Qe
/dyNuf2pvEsahSoFrrOSqVNUtkRtn1E2sZn+UjEBo86EOiUdSsR0cLI3u4++9RApmjZmcHS/MHX3
YaatpsXVzosyMUHD2jxEJah5qNv0q6OPWy7YfyQDAasPAYJisAd/NmBK+oU2Q+lr5fANKZ1cPvsu
3AOqU1h0foNZR/ii6sAPkl4nmqVoEd0Gh95lsJ28h5lxLQJOZke1egmMO6rBr/Migd34g3zEcjrL
Tjbr4uQycrZ8OEzDSu+QfEbHRCDdORFV7uKU3eNQngG1H+s09qTOhh6RgCm09snH2Vhdg/IvU9ub
a6J+TcORh0OuR4nd3YYG1oe4TC/0nHd7Gab7C/GUV7DH55yVcG5qNBMpoZsybQO3BEWaddtK87W6
5MRA2Ua62QSA7Qz+yL5pin1GyRF9L90tbQUwFgGWmGtigSvPJYKSdsUqxOxqO8uuq12M3bKNKYO0
/SWUqw60W5r9joJU8ma2niksRZ+V1tFZsj6GK6igOk8bNKk0ln3pv1DPZfrJqbG3iEBwR4seOkmO
VLP0qPnPJj0IM35O6gJuGVvAIl09bJnJJwXiewrJP6GYacV6xS/520Ye66NQVPWCCu0l0SXRffRj
XaDLdaXzcDSuGguNSJ4EZ4lJf3FGhNGtlhipJLAUmI+SUXIl7YeH0EpaWjVCDoRBPBvVWFV9VCEh
dtDAdlGrRIsvUhDKWFwDoD+Mq8rljSzqTA2HKcZA+ET18Mx2rzjHxRIU0kOOAVqreCjmV+0JfJgQ
xhvLmWKNY/1cl03sUa7QFoG9J+MaVewIMhCFGeQdPFIMHC/A1oYYmJDO3e74VrXfEfEXKcDFtlw/
hdtGjjGcDn+rO80kEBg53nv3Z7g7Ue3rvVvTDS3VKFvERWG1im5hPEaOPBhgrGZi56D+FufYLbBK
KqHSSGMn/rzt4EADJlpWfeM8Go7HFqJf/UJUahbBCnEUonJ8nxfjTL1Cwx/JHZ5Z4k98nSw4PI2s
6IVkllUjH39hjF6P1mWBFxd+YTmjQNb/Iaz5pJ5cui5vWnEgm9LddJDbZNDyjWfn21QZFeXKpu4g
ZekYC2K/kNpIay4EN4mtY5wfOfr8/dY+1G/eC4822yjecXjV9EcbaR4ef7rRshVj4ratV5eOLmy8
n8GTXjKQuKJ88O4jG9MvQuL6ogKpoqyfUS66+9vgUS92AeyDJyuRaX9rnoJP/UqDy0fzbpeCQoC6
QKvSojQYTvvbU03UfypKUF8vVgbX5u5s4f/QNaBgn98wp3MP745K4te93g7Wj5pmoFGGBhQgpAGv
1KCernSDUum6NHWROl4cis6xzQo9dbtvJD5oDvka56Lc+Pa2XhfrXqlX+rXxvrvpVTj0xSrtrQOr
dFB5W0UKOxDpaO+G2z4I0ERIoIkHxeZW0kPZniK4oFxDUqoUYvIqvlRPKGANUJkMMAnfc5w6sls8
KvHK5faJYiyPSgmMyr9Uu+gKrMTRiE+Zz/tVPrM/pwlAW63rODyhFRrQk1FnTi76FVGcQPNeqV1l
EZNT7l25e/ziOzLnCrufofxC/SxPTtIxGhr9fGTk8fKMW63AW48P1b/kjAwbKgIspv3zkJUc8v11
cGmQ/DGwyZFXpDLXG/JLShoIkMgpS63LU7Ssw5hfFWpLnsaAGBbsj878j6BWKQxQh0jpDAmbCCvS
h+oApFJZ4CRcFSDroc9/DuDxwc3vpYo3Crn3IMlKfZH9ax5WEueiO667gxw9dQj8I76GEUgQfd5x
LMTSATWCLDU4rn4P67mKFUwo4Zme205hxd0m267LOLjq43SmuWelUUM6VFkTniq19lA8ClRi1B/s
B6f54Y+/0FTZTx9TMPlXq8i6Jv/eSxpOXcrG0+6ZrObqqQan93oxY5WeXv5tZx7BK9m3k1fSpBqk
BiFx1/5DAKpROgLul5tZYBvzIM8hYAloiWSJxIW34c+W/jrOmEl6FLk80A6AI764og7lwLq7NAVB
wcHkgwBmTuS0v4l0H28G/RYODpdYaoGACIhwCPQ+ap7pf/LdExwiQip2a8nYExCZUqeAFEgj2bM5
KPpJg70p1Rra6FJ6vEIpYFZxAv9LCWLwabWGM9etqVEC3EE2FcS8SI/yuXKYBJUK58cpYie+dmRl
sbHyjvCYjc8sUykI9wxpBNnilK7zR5hHzxriO7lYOIoE+rsegTv/l5F8DFRRp+ox1Wv/UcOdljzp
M/WO5ZINTt4kJhvHDFE7FRjsV5I2nNo0M8PpZOszUSQYstFCMLQOrBELX0qiovKkpiGzUO/RY/hM
BJt/aM+i1kbpuGjbladZ6kuXtwiRSa4GwiaABhKoyCOwp0ob8eSFJWsf6jEGVBCwNWcRgWJjsxI1
3s4t7uvf6LMgLVrqSESRErVg2/8jqXxCioxqNFwP0TT2Udm/AwoSy8yf1Ns3S2woXHOaB9VdUpw2
IvmtPIJEiVSbazxY/G1B6yTJZeEkDqQLecIJ+jjimYjqDKaHEA6L/jJmxvVvTYeaSsnTmi6Hhlwl
gtAX6EzVS+Q1IUBWBFq6zUMosQsJsG7JDsghv9UdUUalvvoF/qOO4jg/zn97S21DuDtqZ6WGVsf6
ceu99zjIj2L/UnS2f4Oc80Lus8gNvE/pN3+5w+Gi2qXzYK8nSVImfy7wGtEbHJVVxUKBvtrNLUS4
Ei4goIlGWYKb4MnuJ7d2+tj7jwFAUl2QvrpzqLHfDcdA7uJsS1ZodPi0dlTFwX5OqosLhsrZsCpx
d63q2fJeyce9sEavdgl4yJM5df3GyaI1KrUSJf+RvJ0a8lNQqYKKv4+P0bWfdU5xFidQwrkFYqan
hRrvHm1G5gcCwS+YuYHr22unYduIXnTpr2qH8D96cuxV1CjvC3PNl0mrgoeSzMOHUayrCFfdG/Bj
cG/klOmbqkwttNSDHOy5QGlr1XA/L1bWUSQ2GLAm5cGtu8vukhyKJqSC/QzpHf2mJf+qC0npjegX
O+Lseg0kFtpOXWkZzTQxxlDIZa9LMYIaQuwwUkm1pPwpTYajRYsWGR/KmtlHxUE7W1VyRR/nPvs4
yo7ooUTq1Dvs7PvsOpt670SoS4HCHdm4FIWAigX+0JKXTtBHC6etdxxWoHXQo4R8mKY7sykiEMfk
cPn+QAW9M3rVqj4SXs44TIN36vn9W1dOlu+rPZNq9FGI4B1bFuofQhH0cwl9esJXG3cYeGSh4X+g
ueB9385vVFiUPSV21LdD6uaqqv1AohLjVZEK9Z7JCyIe0jYfaAYyoAJNZHVh7k1Ef0TNB59dxVAp
tIUiSLC8UEufmjDdlh7rjvpOgrsB7HtpCKU+7CDkisQZpqpBhCRaYnhnal2aCrq/VLBU0DjL1ouj
4gg/i2Q+QSc3HVk1kA7hHUIjzxSRSl6bh32PpHYqx1IQqQpHyXHiUmKofLmiAhJ+SYbJXkNYUIx3
PY7NQ/MBn1gdP24U4legk+qhfIowKEHdqtYh2QLRO4Y+xXYtSpFY7YWuelCozIhci4ACwQQQpRR0
6CEGva48j8NaBTNiRhecCqTErL1D8WqMxtbPyiBxTlVQyfrEU1rtNt9k4hjbqDA51KzjSJkEcbhF
OZMbYk6KBIHZTsmlkVkjd6a9lb+4mVCpCsB7yFCRB70pGLuMWpWGk+UWTRTRgCVcxlqd1OSHkMLB
QY7EhqZ+kc3z3Hru7fsQBJTsaZv+gtETav7WfUYlpBv3A4HxgEDNc6QbcQmLdTgWr2RKBm71QKdl
hSbnlUZhEOuB8lfknvvk4tsUVKyoCkIkhigQQXSirZaqx4HPnQyWvxAdhwgYA7w/FoUOqtX3NTYS
P52YY1kePH0xL0HoPKlgF0MJ9ZKL5tyWH/BKlcvR9w+YBOPerLLnZvrvRglMmG0jri1rff6/sYqY
bTzs5W1vVQKayVaCfKw+kpcBprRLT9ZB/mgVkfelTKZi7bJW7SIJh1MtqSlxjRzKeX4ekj3Y/Zzd
3QZlvmNdiL1/UW6ZCfDSa8DHn+hRPxnBVOoYd8ljkUNzYgTLhfKQpIIGfn0XVr0Hqndwc8n0X/1v
u5pkB6/OtbsfVeb7XiZ8tDZ+YXiihudKT/Fd64Yczr4uHe0fMlWrS/RoVrEw3f24VqfIyQeGqIXq
BMzJLypgDX/98+zM5lv0OXQvt3gmLzpLTL2/qERcXwgkCXvhX7n4O2hC7/aX/Gd4itjAOc7RQ4Hk
zxqBFQdqRH8mEfdEJeLQ3XWvgxJVQoXgSfXrBj2KKT48AqiU9ZwcamFhM6DhP8phLrAUJ9TyUotI
z24MILA4QJcqFAkYtVsxqdj50U6Ds9L50mNARVlwmp0bSrpZ+sedW298o41TatKFErflPdu0bixL
qpDk+Racd3vqUxiJVPMN3lPR/VuiA0l+8Ohul1UEkSRT+PaUrH7AFxMvOrO49OkTTHI7S7fYn/MI
rmGlLv+ohpt+o+HQ05vCpOKzPeqsqUHK4AEXYtrJTDbBfawym2Jz2qCyJShR5/KDuCNzdSdb9h7d
6FVXgyGELBr8UGhWKodEV2YOgVapUpFJkUHClCzEL3pgPIaLM2JkseIiFUapRw50YSgK+PVEb1QQ
E4tdmtqL5vBh5/14sRC1kS+K/OAvjseDmT8OA5iMHp+tBx3EO515zpnMFego6w11Byarsuyifgmg
Fz2cyIWhunPgaqIBLQU1cvZC8a/YvjQ84qAiXV9jRWgq/5S8Z1oAysd17ytVb3LKEzH+FOzUYv2r
4Cm94h9SToq2dGIZEvOi2d4wr+qL8+EvpLrJVd4hAoh4yzrD5FG8Ro+LOdIf/rHNUqhXHRJ8dd6m
ag1XDKIfqVqoZ3XyxAx5hY+EFxaSdyyF2+EbScidVRyp5+ljcuyhlu6sJcSKU6/yZTx9Z81/7Jhs
l3kQlQFb0mymQkrhKiAqkI/uTo4g8RhfGrvX8EaDgz+bXixvqzx+NSpYUBg/uBDzAmUu1mfOzxv6
NnHD5iZo63PBxHzKakPKVdDngjBTc4Wf9bE9pYZFeCpb34XCJaWLKdxRtU4VdmSVN8KShAWhmFbE
iCnkLz2k+7xx/3p/nQzMlYOXO7a/B49S8+zbrbzCQrmTRafyZFHO/OfUESU+XOt0DeaLn0utStbZ
o2/Hzlu0N6CZyAjQJ2drVWARB3/IwL//Gn/VHRH7/eP80YzBYAuS3lfQQMGNAQdUxfJ2dyV0HmCg
dpOyCxueyEw+kpwq1SLj5oi+2qKEBS2spCUMEELpF/KpeoWpePnnUEePd4TqIb54zumUgmwb8pmv
qtR9B4U+Hofutv6isFEFgAgs687TwELVqGWbusEDmczGFLCyW2udfyztqkEzpV1dBujJ4cRSOWTo
VdJU1kNBybZf7W77Zfr4qRelosy/QHnLN62gyxNl2lXvLsYW/5IRlKhFxSE8cstxCvITIOFp7Jz8
8NiRl4rGKh6IojuBt/I/FLIIei852ViQ/hlPTyUEqsrW58s7TR9f8E+NtB7KMeo7ZbGDpKBEKskH
WszAp8GisG4LEO6VFEtFwDUp9Eh5dTu3NEcHAOrte8DoUaD66R7hsMCI2pFzQ8QRu1hMCgEF5tXk
QGlThGPSyhCcfUjvfTfACD/nPTmz7WE5ZRhELzAghBb/jzFHsKXUoMETxLvHXMwOyI+B6D2iE4iR
I1uhknFJpWbdY1ymvgtoSfs1e8L60izUtVGo+Ik7pAT8M/niEEJMTJDXlGoMuFju6d0KwTbix+w6
9+2Vph00Ls7ZxqtCOMeeDSEYSlsImg5ARY0VvNyHM21vQtqMzjahJIoFLKuKV+Az1Nslgf6dhgnQ
n9rgaeYOieKLu61ggygfAHuAWCqRRRpb8EwamtNVHgKg8vzKpigmJfNA65xkKfFcZWQVclCvIAuK
IcOGwrPAJpvM8NElywr+9Oljmf/GrD00PVoZNG8ET9Hox2Ai17jEnp9SOhSbYqjZWzMP68u9FPlF
j1vn2/620y7eujmaKSni9gq0MlM471IX62nLNkm1LTdWNN6ji2AHt0a3SEb5/w/mkx6CzKQhIWBQ
J8bN03ndSPVqd+KtaKSZ//MzMkpiWqWckZRDqd/YunT/icCAWpZ/HlG92ltqB2ujt4hsel8UMRA3
YydFDpOrLZxPOwYafmR/+MGAf9DJMYPjGz5wO/V7dZoaYMlhpGekIstCS1KDp55OXvihUtJFlzsh
wp/p5ma4nnrzHdqYhpW2aGxkezomaSwUh0tQA3BTueXJrck/GoYcS0/Dy/zvA2D109ZDl86xS1jd
xgCJ4q61x+bO9gVqj+lWT7uMQQ3FdBJ6yE4vYy8Z6U1EPSO7AFjmYqXqz5VYNbp+YZ7pwhZxDipP
59XTbSxSylJNLuPTmMzTAwdGxNFNQ/ka9fTNmuqotHHx+2dvAVUL9psPs57sZMShMtq/rVN8O3tS
sVxkkqNJIbSAB4tLdh30BCRFIbAWI4AcD9VZySoJV0YcDFo4Fv1E0953graTR8ttgDl9l73c6ELM
PBmNFFQerRxgHdUDwZnFIByPoJeKOtHK21Ujd/+qX6Q1SLs1hegSKcHnxDuezLdMTabFxopBDal8
IZDhtjdi/ehFRFpUl8Qw4TS+UAJLIZW1DKGnUsEhNDrqT6IL1ih4UbP489UPD5RVbTLOzRNq3kf+
1dab8u+I21Tmqg6QvFGbMAWQILKRNzQfcHWAM7VPC6TglhkhCVMXE84Qg8JfmJGH2cb8PUQWXMpN
ilQJAstI1y/eJEZr3fw+2MeSm6f4JX4Xk9f6EJyGeA/FvVs7WlfKdbZOduN8gBdgoUfgxihmaipc
7eadPQ6piBXb93MyfVtZjGovx5IBhb/U+48OvvuxyzzsyY2ba4EizdbB4sR7tVuUNTbVMowoBZWU
VC4iGqbaXOGYSksqVvgTV4sfyUMyEmIZIMM0GIAvgCNQmB4XhtwSMH8qszoT0H5RW/gfKB3NO+Co
Tah9A1g1VSvJZB7Di1+J5bYiEeYFHCZ9xJEqkjyVNcWxqlNR8CUdWrC66MmYD0pGiGEu1+su9oJ5
RM8GtLPbCRZWEKxyRfLeDNLzF/w7fJIYRJjfUpcjaUGopRLG+CLJCAy1iwVKxWjMNlvfJWrjgqbM
DC/EPgVfX1Dii7SJpmsqV6F2H/rW65DYJeF6M7QxJSS1MLQ0RkpFUmMD0Vdz/O0yyYXvtJKSspRs
N2SdWDMMFcgsMrGcY4nrBLjmJ4YQhVBdD+RoQGOxd1RwQwvCXCQaAL6T/ssEuJ2g3GoiLvdKstsJ
rEAkSFsg38uyuxTwTA1kgndLTpvX/qMqC07VeYBN80HwnIDKoTypIGXJS1KX7M7B6apHXScNcXDS
1GjnSDWSaN/a11IaUgFhZXN21EbacK8c8M+UuYDod6iiFDFpuku5Pyk1QfyRElJ0vaVcHJ2GTmG5
losDwg98VoVo/XI2oUYT2R9inBFo/X39qqfAnZCoLAL9Mkpp54QJTYg01TSGDCFveOGSCqmTqal6
2B8GyAVh+zgS/uU1/FaxRO2WrZKPQBaDImv+mGYY8pyEIMD/HqIKKjdNBq0jxhWlEyabJq/WjCR3
SERrZSCYeOokfXfLiCZJPufh/GgDo/+/UQ7XjNHEEJX6hQ74JUgNqkZDglPqSS0PRSfCp47AvLmi
N8C3JlaLO/QGidOBt00R37Le1R21bvWk2H5wa7pTd9lKnnZXyf0ub89yujLXypOomEvkeNoz2F+K
jlMzLGhU5eoiBkicXKtCLW44n0BuOqyxbqZBNRpP8SblEi8L+aps5MwZ8yWnGLVLeI5AH3SZgqhI
e2ENDTNK56XJo9QAlzNl8KB89L6Uaeq8dHTBDopr5YZIHwj2KA1RoZeuwK5qAIKLB7RqutS10gY4
kuHJsJlmbJX/kMriXxQ2yA1FuzYCmQSdKkZS1g0tkTkxYe9DBL3pEvmqxw49VxGz0YH4jSiYPZrS
ADJs5PiI0Q1vD6fWosE6tlKQGn7NXD5GvIrKTrSK476Sg2xIfGlrLyEuLbo1Fu7VUE0vMg0S4yAw
VxR3QLxTZHKzucA7SDccPYPAjXYjxe6LuyOZm7ISgiB27AF8pABFfUf4jHrw0UJHJfeonNqh+QFj
kL7Gk9hU+YodkKUM6TRAg90utGHsAmFqa6y5pbgSUhoDn1sCYwcEh2qmv2wmRIrmNVewfSS5yvj8
S4Pi9XPpiJT60mGSp5SzkFRG4A1atMeTB7UUZVyM46bX6hVHGMQb8yc9Jeer6OLgihZ4R3Fb+JBY
ezAj+zE5zf7OZ0MS19/UAeEtSmnI3CrqpKEOSsvbrNwWGWWAIKl2U8vK0Ou+IRLDMea6UxAN2djY
R7xVEFDk3xdNvd+c4PNp62MHpCAZDWBVY6cuqi504+qCcdKatIQ+hWGgxIOaA4bcmYDCUFop85GC
eWnDFIsGXws1TsoH7zugIl6VthJiVgMN69/jSiVEaBMBrzChTMcLQjA4L3iw94GI2Lil6s0JArNx
EajWudMTz6czXuOqqvyjj1oZLVWLVgakvlMZlubnSWVeGR79D06Lq1c8aZdXaBz9E8LLYii0nx7B
/PC7opwflR++6YuMl0PN39l/sn/Qd7UCmQF3lS5tVGmEz7hW349QjB296DX+t/hOyitJwH4Hjx6t
dB/RO8zvCAZLwY18YPA20py/4BTNcc7id3jjBQ+At33B+hsTNl4KDpEjr3ug/B6+w+xsP35/nNPy
Ht6gSYSX6EY3wWt8jp+z4rq4Lq+fs+ysnFSTX//RVyHPpnEjDrw1M4viervcLt+zEp18lhceFQZp
WV1X1wXu4MfJjGqj5+yb8Px0/aPFRnKDA5ogvQgZrWi/k8oIx/eP8oKohA4PcofoHPb/+s9kT0MU
1hRSpErBnKKfs4/+eEaPQ/wX6XEAtHzODvF9xodkr/apX2Fv2cW1xfTtZBYnPuoQ6+POULuOs9yo
2MVvg4uUCBEBpZtr7gvmUijCymjvmGYrSvwtaSl6wRDnyg2ioeohIshB1H1IY6Ve7hSRCFI+7EEW
/UEliGQ9mIR+iJ24uNGzPnTDQeDFGAMqtMcuxoGcuieqEWQjOlCbsmd1tH5Zl8ZwGCrREvouM3vM
4YaLTbCTZAYS4JgajIT6mi8WZUcGLFYtFAI1Mq7UhwM+4R3TOJp+5mk39YAXDhcyXJwIIkMAjzsq
Wh7+C1d5in6KFkuansCACZZkEY3HuOpBEAB2TTF+bkRR+Mt1qcL+2JjDwPt1I1zkf8lAnM0vZzzz
YbSK1Uj2jxSgkieznHhNYrYqr5nmN+VaDJCwHoR8E6TPcMr1UXrnxdazs5Dc0mwAX4002EDvhenF
y6HM+rbro6arNKN8ePGvdLHjb53cJAclYQYUeLMHyjU2ZrQQNWeUfvYD2VSwwgH+/mwAJED630dn
fWuhixKQzFLKR8o4sxmtVGdcE3/BgfZnriRRFgZT5CXSTSIRqlDCHJSE7azKKL3r+nd8D8JNBEYY
umM3ZDpQnD9wbT5BA/Z0lM6hPj8KuCMumiwMsfYXBnk8Dl0riBhdAkvoJWULjZzxWLuJkqx8NAOt
gQHlHJArZOz80A6RBA/XXVK24YzGW3SMUck/f+PkFQtwNIUFgYVWASQ3Hjh0NifBR2UdH9pEaza4
cD9s8rYXa7Cx/bC3txuMtm27LgNgMZaMOx+U3sKBD8DqUlVvIcA7c7lbDJNRrOcNYulhkMczxm3A
fBgMAGghqzLu3BuODJ3OZVKNESDwBiig24N1l4lAwzeX2+r2bM4ShXxCsZmOmT6k3TuGwYcOOWQP
EZtRHdL9ntEQxyw07cpPZzwe68ogS6vxGQccsJbscDCFcK13d2H6MXo8MRM8hGj6vvFtFlzEgPni
sF+r11j36DPEeUhHgbmnG8aS2rDFMEdqnmEE5rm9F8sO7S1X5I9dnss6ZHa5gtBlfhXs8Szgnluk
ekOy9UgRcBM+7phDA12ve+FYt2ZMDk63VYjynWELfNEMA8ZGQa68DtYbrxx7XoR4BBGfmXV6aogt
iiLAqSiGt0hxHT9FRIfIWoFKeHMxSDBrsmpkIgi+h/g/aE0sMF81tCNWmAzpV2GW/kFAgCwQn7S7
qkshm+XABJdHL15VQtyZFNGu2auyQ2N5W6hYHGsjPgz4ELIDpviPP6aeDyG+YtWAnIbH1o/QgqVH
jBKGsBIQcTyxvvkAPDk26o6cXvnPYDbyIABvfg6NpOYgTlyE+Fn9Pv4DniDnrM/i9D0MFUbyWY+G
J4wZ9iuSaYui1KzVbJy/KCb7e7Z1qTrd5lxSKvqakGKJY1lseQ4MvBtwp/hM7Kq3IANLiRVvArYX
DpiG2jgyL+NxaacQUiSvonn15MlwDHkZ+3ofxUye1DvMu5QwictkBKIMfggDl2GU4xRZ/DX4fcVf
ibd1Z6aNCBxE+023S9jcTdSxQrL9MGJVBCCjy9xk1ri8kQHt4+xqXDH/oFA6Ax4pjrUl0SwPS87Z
B4kXbnAHH4zB0PfO/0OLiiGZ/FCwoeJW55xic8IFce4lBiAvUX+WlgrXjLdNxhrPXF7clfo7/Yv8
ML8JfTvyk7BK5t+V4hM9Do1OFI3HCEPDcGVbwLSOwzF7y8M9NLGIABd4bEPvCH5judxDVEMW7Hjs
P8x8MUvAjH5QTQL8PVgv+Hmp2JsMnc9ahznBkkvZXSLVYhLUDuHsQGBB468ukgksAmHDA1/byYxF
TqOxah2joCQmL8bmU5yh5YtN2UJTGPiiJ2LZOMKYdf3APo9rXskvkfoR0CTcrxkFXuCxhJk+fEUU
a3rDe53tPwqiO9wYvP06sQIab1JnOSWsBm4x1uIfB603C0JQmhkmVItae9lMyz8IEOQa25g8QKlB
D34yAzXTrWcf5p8PWwcSXRyZmpLBjPbfwiaxDmPGTGUOFKOUmSZYJbNJf6BiaJMdapdjhwux6T1t
JmckVfdwh9kWZQ5zrkAjXsO+VLWuzXDMwXn1wB8bBC78uLg1AHRcbjgu2TQpE5fl2lTZBQP0dgKz
O+pCzJ7PyIVyaNgOQp9r4cMhY2OLB2MJOmorxkpj+fCuZmxlY66TAaOqtw5RlDgydU4OLLpUelW+
v+aoJqCgsrwLvstUfcI6LdvviVprfcl1XxA4OjlEI0KKhxwn78wuXDHUo9og28HkxBgQbkyEPt8q
YBr5YRC9qA1F10XrlfSmgbSVEtFnyJIqbErXD+uIwIHoqUUOh+4JdYUJplqzRyThCj9nXbK2iMNU
5KxwR49KIzuA/AkU/fRA/anCAuKeT7BGynQd6ceC/DeOqjItohuB/wLVEokDgggMAPZodZnqbNwg
McrJpfSn9lxsYOJyA+qlqgJZP1GxGZgSOIRqy8wDVRUh+aJAqQ5CsTxv1bnpOuNVqWJtRLyT4cpQ
+sttyHciWtUgfnQl4lXs+/PLuJMynIuF8ZEhqhFC3xoIVza1PyyMu+oznpBHM6gf0vDNwcilD6I4
j2Hs/dALlawDD1LBVAUTquq+Ptt9UgMeY9RWtkopa1kXSkHc+b1LMOR+6awmTN+g+uYJchnMhqxm
g4M3rxyKMnA3YKosAPqlqce+r9wcvC9fOlXQxIAKD+EB+IrkFSBODZhQkKGAlSz0gqyfAliCPZTC
V+VgmtsTKKLdSukioeQpPKV70XqjdQ5qpe4vokAKSjIwVtK6ujVhmjSEAlJ8gs9kgc9BoACMBErq
3gLHKnEJJqTm8jL/BlpU5qtVhEGJPMDyDrVLwBK3vt3iIByIOGZPKkuY44iUDR/eSiDIImkg8FLP
g2HZc6Tk+6V6jsgOXkck0F7c7jzjI31EzTTl90RYeAWXpkZH0J2uHeECykus9n97tJhzGbjx066k
r80RNK+4MJ3Q14ZYfoOj2pbuwMmoFfFHTV9GBtiUZDQw38NBHoErB7zlTMGEb3VGQPAfR+LDustr
o5t+pLA9c4CRpjPPkeRgWEUSzEpYgffR3EjdxNLh4L75wIAMZyupOWCitAxW40lBnK0lJ8FHIMsE
osk4ifm7XBs8VcS3/YqiY2etzRdfjWXWpeKLvCEpRqkIKfFIxS8xBAbsS+mY0ohTtwWWJ0LC1u3h
o67FLpbcCK/H1W4IeEs0jTjLWgPFu4BD88WfVU0ItssZoUcBvtqlWWvLALz05ml3mR6aFcLmcAi6
LHuhwGRehPMyTxguzp7ZZFojCyrnMyCfemv6M3Pzedu+LSFWfulS0wxGKIRebT+QT0flA/iRqhyG
Vf12TP8qkuM2CdM13Oeu7gcoN/eCM1tL0lWjpfZxelTt3VyUoKrbWibLBsMF+dHhMN17Q+p6QhoT
Im0GWsWSOhiVPyhsiJoI3ik7dHd1185cnxZUe0QPNWPxaNElg0YOodUdibNJL6UuJG9OZP1urLs+
+/Sa+IWGAd1eF0YzRW4M9t5VH+nehZo9Nn1eQrMTNTtCoYemiL0Hzbe4RT7xNf2S8g7xDZtCSJdN
3+c39sWZy/6nd2pX/hGOEIWZvJG2J8KQlCg4JhAN0dAMcDHG40CRcZldLHTZ3NjRuE3kPbbecmov
E8TA0BrsMnTcNiVSdS0Vh7FPwFq1DJDoIAEgk4IkIr+z2nlPq43NT1Ht0UiNxVAN4W7cjba/PkXP
6V99Z/2RFFZ+/1ivOVSaKAzzdvGHdUK7FpL38sZUSysdLvTbSQ+mZjD9mDavwynG7cblrpP9ZV9C
x486E34vsq2CBBbtzhydaSzufE5jVfMXpVy3NkyPnVVj05WlJk2egYOL807WBBBQwLGAexYuV8ZQ
LLV7dU22HiKZKBjrXd20qyL+50ZSKs8NvXjct7WEVkCjddUvmfbUSyUi4OgQs2izSXswszfMcQcM
aZxXzcmucxE6cxQNiR76cxokztlYOjWldjBBpnvnnDfdlRpTTOHKcUZVQYQnVUmT6jaerMZFk5XB
QZ/aZ3eZ0OTrE0jRX5nbmsVYYSRpn8Slp4xOThC/ngiiQpKUBFs6/DQzbPPKArlS1TdL8owOdDqX
Nmc0om8jr5AJm0y9ybyAvFAGBzrvzjXm5N0pvqYkus15IdXYZwDmHR24A1NMd1db2ohTmHOR3DVB
tvoFp9/r8AIpOxoJGo5Dq2ounA/15mTyc7pO0ubzjogivENvZUiUEac9k66YlAa2CVY78cgS65Op
lyha/MPApJKhBRY348qXMikYrS/GbsLFkK6RuCaVTlrP6XxWAiGddjytH2jzbY8SJghGnDMFMlSI
hgVojVgkODIso4SCATZJxNpkGuaTeZuKTzKLXWZSr8fKSkZOixfwxkRm0qHPpJYGe0lrzVRizsn0
aydRUnCiTPa+qZyM2m8/0QllRcrQckD5StrkS1yVrkzb6xoRukSLVblNMaZVupIKezA0ZljI5lAg
gDlXjcXFziO2LOdaT2N1Dekk3Ld1ciaXx/FI1WFr1H9cJnpE3yrtZS3+XpLXl2boGUsuY87NrHBy
oyueIGdxdtkYtCsyzNAFT/0HLFGV00+K/iZWFlRZOfVf1ttlSjhxrHKt2Z2iJ9VFaYhW5KZMEiox
hhKr+Z/qUI/VR0fFHlfMqxC6o1Oc8pw0itNQPuiaJGYVV8o2KrNVYiQ+kQZMZ4TOQdpfQ0QrGtim
+6HZM7RvpElNxpY9BSSO+8Tk5Or29Cn9t8xEDJHEnXxuRMCYEaYRKAlauX6ijmimpspDmqWKxBWL
XwkPRCERHVN6gvr/1lbRFRVv/aZH8RkBmXRCxRwhEq5ve2JVKojQSLIMWC4xFBgtfkwHcZ6n9MWr
gQ6kwW5XMbaRhUf2ViVH+AdVN0F/VvYUT3quABzQBaOy8+lSrKwurU51y5kjrZIGDQdN8z6ld7Lm
5LayyLQotCMmCKXOWYJKy/T7VnT32ERxHchML1tpBr+j5EkcM9fTVZXl9srsGpJpHo19Po4vuatf
npIjxsxnGsxoboMdvTDc8E9iFBw8bRuSIP7Udfd0Dw+kZ9V1V5aXFaVyiQO7ifotKKkoD0j1VRXs
jVzGL3+XoyuyiTK82le4OlRhTOkWc7XXY7sGC2ywB2Le8BLJkicyKWZbfNO1psTU/sICT1fwxDhE
E1jT3JrUndfpM94q2Jdvg++keaRUp9wfJpKcLpansqU40CxQfZgGBSOvhSDXmuUDprFxMZ6qW8Qg
3q14ZwOIkcYEIVGIEsHDBQQCowHSWYH2D1cEjGjAExsK/BfEFvdBt/64zyBQHiK/k/4K2okVswl4
i1Xcn5B7vDUAz4ZKDRA3xR8KOXXPIMAI7tGBmCfcFKbchl+EAHmRUJ0+UFI/xvL2wcWOaLFSTyiB
eD3FbpZiSx2SzLjeDDNS1528q7QZFJshOAbIIDnPhWAbeJbMp9QSjHiFZtRcPjrYGWgZyQiIz3GG
piKHVQk8a6+vZ7fUuDys82Ca1B4WGdnwNS+P3+3qmJYXpP1Gla4ymnEkFVBdhcmmkSYT2+1E96xq
UoSgrC0UsqPFUIt6huCT84wLDnzVVt7QEjU1pYIEp24HPQ6dSy1CVCbzKH+U0K5U96sSWiwsTITW
2AHaYq2YNp2yCGoo2BeZJV0Cb+Y5nXfnYFeE39gTIwiuWTPCPkrFvcY6MOP9AUU0v8OH0Zu12DsM
ZI5/zRaRmoFHMxWd+jQrJOA+zSkM9Fy9MFLlmYpRz3DuT9E9VI7tQVmt/ehfyK9Brid9WoXH+goQ
x+T0WH6GjvKD9VWpX8YVLq/AIzM6ksESn//UpxcczNZTU6XNtyZ5slszTW8p3QXbnUIUX9x62TRj
A83BT+S+SsAGL6sIbwNWPuBFeAz3kdr1beJ9P9MRVbbsFc1up6rKi6M+44SRI1RQVYOvIiwqewY4
w2GoOGUEV2aEAVgSlgliqGAQ2PIJTaT/R3NbeIATdv5E7iG0DXd0Z6ZJOU8GhN2LtWn2Wql8v4nx
+Iy3rd093e25HX0csrnsCqSbM/6T7ieLA8QYehiLi2UFjAaAWzZtEsk9RUOV1vJEpKwYLAPQNxJt
woYypq4GaU2ItXevMhd4ABBJTlUESlHii+4HbdVD4xe8mlWqGqX08MmTIdwxSDWG6ENKULvpqw6h
yF7DLucKjNQjmxSbXy/dtJfsVWIHyZNNYKwmraUqOOGk4uoT8HhMUm2ACmFaxJ3E9yZ048Ll9bfY
fqe4+o6CICJhQniZW22hevx786tuPt5YUPmGDC07PN4ehpW5RNGG4qGnS832SJ9jAqW5CNj4gxQY
4Hvue7uJIFsBULIXR0AnGjMA/oK8yACySSr5r3/1m4BhgcZsOvO5joh6JcenBsE8vVqBksFoF8J9
BsPWm1IMmG4ovoQZtYeCdHGIMwfigeGGqcltwGj1VY9NuxsxE/idttF9zhQ0AWevMzeC0OyVfTwy
edHa4ifMDrqMcR/v4alPC57OnqYeV/u9syEiZ5McO1Z5WctGp3K8zXROl05pO7uevHJMnEvD+SVO
CnWC3MGW4hc6thNBSG0DEMI/BRL/zXppHbF6jGi7kKoGO0QvLT1WvKE98QeJrMSC/8CLkasr7xBN
EeiYZKPrcqjw2bkvfKXcHNkYdbQUKf3F1cZphEa5Lrlm/aypoSmvTU3wpbZ9hQGPAPtDdhzl3jxa
zAWGkEbYatUn/UMsch0uQOOHtOunuaPnppoVokJg1BtLLbWFJQ+hu63uT6yELX4TYpot6fFpkSzu
dWgu+mnnldFOR0oXTs3B/YKy6W4qHtD8Yk5xVYT0mpECwM4KZa5QJeTYULiAYNzHGipFRV448Jo8
y1xwz0jixccBtU69wvA7uHZfvUcvM9SjOMgP4D/eQNSp+SdNgJfxss8X+0kqL2tfds75bhXyVs58
3ctWHtTxz8KuVQCu0LmdWk8gR/P1Jhu6PsQIHVB6XqinpY+UE6VMdDScWU4FwIy9h2eajr2kMbX6
MEsJ1KaLejM8acutbmnC7/RcG3ESKHO4NoJ56L9MAC7RaRKkyy+epGReX6K8KoAHHjTLkkWja08V
83EzFGf2T5ibXUOC2uhYa1MEGNZOpVUjt5KlmwYNshJyNoVtP/g+MqxaXj+r3P3a2AYFO4p0hCar
yFnrTOwn+SJxHFiRVq4o0OLnqLWCNLWLAMkPPpCdR2Jan/8RdV7LiXPdFn0iqkyGW0AIkZPB7RvK
YJtkMNnA058xpO+v0xg3JgiFvddeYc65YlGb366Wbj2E2XqdACkuvkEk//79OCDvApSfYYc6KOco
QzBERwXujvNNlamk8CnZGs4eYTurgREWSSe6EU/uPCtcn1AQCdF7+8FzF1RfO4M9NhSPdwZlgoDx
27ii2f6HeEuzORo5rsS5sZQT7LYGNHcWPErqJw7J141e591p0ZuDkPSq+AHNKhFQD3upBX7XR8JY
mQNmDYrnH340ywrnylEtmCfhQEFrooIlot7bmhNdAHqFfPw8nrNz6lux3Dk6nXbpWXZE18bOlnl5
doDclgjQDrHsKsLP/28Ni110EFJOF/YNByKOz4rsua4JlR62ZqDhFdWzSfhX7thvhxYknGLCU1My
7hUXFASUhYN0hSZtvL1I42ijHxISgNOreab9ncmfBRqnCXakrGMvS/FVzO4rzQ4YbiykcIuSw7ed
5NEyBBwtTxcGllxBvHvPeNhxmEMzCMblnMbeOytFXPrwMxLN8KHeJgoZsKK7AnJuLeDOfGHOJ7ZE
zrApqhOvwRzX1LpJfAuoonr8Q+qjLhVzGjyTfeFKXejHTusK7SBpv+5qfEIG3iy62eZDhPBBm10S
XjRD8U676mhIDCUkphvW0py0AFQz1JmmLqCI5keVriOEvWT8B7QHgT9EUuUEmzOJfsWU7iMV0vU6
jLTIvDDmHGWmqAqhhg9YZuvFgJy8FEftVBWO3DXkYByQVWblLzBDAFmK5z3j4pCkZHYYyxLdMjN0
JCb4BASHLRKdvGau2ZU+Ca6SzTrJkCas5XGWjGDAUBPetAbsgVbIEEvgsDcWeRwuN+yHdK8IeJCi
51A1Xq0WQAjKcc19lfhKGn3sar3P8QTGvyF3nph1jOU06ETn36Io0Br6zOOY+UwyqHWWY0QUoYLG
xTwMCcdll+Mh/9JqMXqMrnt8v3s3ITRkyYq7IQ79EqVrpCPoHxc5+oFAcBtJJ4saTSVdZ0B8CgNV
y/vM2pYlBvAw2C++B38Lm8fqP8anpUs2kKsKKEACeKtBsD34fthNwa7bo1bP5HZMwUzh9LzFhSzW
I46bHTf401rSS2tKxZKiE8gwRu6TMH7aNgTzGJ3krFyEEq6Czo65y6D3OANUK+E2UBvh2XQS3K8I
epxmfho/dTgUT34nqF4zJ6WcswlHKCoGUon0x9wNg7yhlCE8HpIRXjwrTUJ5W2/wLTlIlxVmou+d
y+jA77BF+lyviY8z9d1Hq4mEKebXN2yAbB4VKEYMWX6yqy7aLizjMUFrn9CzPU8jAdnDtQ5Ze+Iv
wOmKxoSTRpRYUR2kd0bUdyNJ59ihxWnEjhCXLoYQUgmUHDoOFzfv/MRCqyisR/GF2q0iHDBnsLXO
bDcwNjbktFmWe8c6zznVioI74ngYTz0o5A6j1vuqznhhgjnDMI4MY0xtme3EM4drK+x5Ak69yk5z
yUwe/BHyL+uxa27GhLM6+UwGMlvyUDlxZSaP15FMF8MdO4VjTiyZdA1+P4adAu0nUkYmO7M3mHOY
QyR4OGYXP744vnyII42HOKxeZCvBY9NDZGM43SxLJFipiMc8iWT0WY3VpHIZOLfOjPdeH638ZBxg
5wHFxjmF/i6kBWKj1F+//i7uLQbWNvxFi6pxvMOLXQ8u5+rpVqevYLGShto6suEq7nXhCHIZZDCJ
Akc73vKZerfpbjKB7PCYUjC7zknjBUapA7U/5I3sFy4PF6fH2CTwJoHB5Yvbz9Clhos3ZGQ5NB1f
jU+PIu5yBr/P6182X8LYiQc0RwPi28VyF0O7GQ2gtfV1npTENfp6lJSPWiMGp9eUMhw/8blObDLb
M09tlBFvUvQRQypkbgoRio8tW3NfPe2/rE3Wl4lDPCJPLQlTio2sRHMtloAil0aKzv1y8BWNKXcz
JUipstzMjUQc0VqEr6UBTXxmxsBdaN7DeRDBASYA+MniEJDOAaEN7kls5g4Xeldd2NjPrmuzzy1P
WPSOMQq8G0wmP2gZQ6XcnCqpyblehPD8lN98aJRfqsuwpNY0UpzDXO25dxXHIGmSfmpZYQRAjemc
gXnikfNN76OMdxpzu7CQFHC5lp5Vc0Vg7dEq4/OahDiRz+8DJY8DBYI0SYI0dR5H3rM2TyAS4MDR
2D6DY9YlAE0/MlZLZrDuJz2U2HIiG06450UVAqEHY3LVEG5Tu76WibBzxCdXSHZ4Jiusd5aQgsQ0
OaF1dfYMVugalOuUZ8j0IN6qXppNzCX5E+fAd8PNN2d4x4g7GhmnDJHJT5Ul0PGmUEueVF2K7ESS
TnaBd1Q6HVlrTaMmaWQJLtI2U9DEaps2jcDgniieeCN00ya72mcwlyw6mLl3JrrWK49fIGdFI5Xw
GtyPHH1qiNh8MvkiTaDXwMWgzJ41y/XC1ztLnrZvjrc5H8/H6YYGet7Tv4ktRbQiCLDLrHbfy+Vp
TQKAJQMdTzD+HZ98psu6eaRVFm80CmO9dXXjJrZO5EQB+jgE8sghuOCf14lrhmK8w9K7jItZe0/b
2WwXdBq4XruVSFSUZJAqwh6u3qd5/n/fvsaPAXgM47iFRZLp7G7z/bGtLwb9r5c+34JR+IL9Hhm6
O8v5YX70ScjwChOpV64zKW+t5ft1G8xwhCAdx+l60+oGnjQPsWMI3I0L/usqRsfoTyZnIImWtSgZ
/CU4WNL6TSkbd5jSLeJGSKI9Mx2GWIPFvZIfErgi7oIEP+2RYfpxmkT9YGTi0yCXwkLsX201VJxh
P1mOj1CeaPGMMkt7Gx3BWJbBa6ncdkSPIMfGZnXP6KKMQFapfp+uLq00+OVN/dC7UPW9VMsvlXQh
LKeq60dEG/JbL5dr5hGVfj+BcT92s/DraT9EYPu5BHYDuZbGyJ87OhTvGrSRX7YyH0dC2xmSIcvW
vf2y7pSZv+1l67wcZz525epPnyQnzng7ne6n3tZQgpnMw1O0G+bP/Jo9q/m3bG1zC1f92aPy09/z
th7g+FMH1Ht39wzyNDU+0813ib4invhHcUy9JUUrD5xPfuKamkthManCwwj6l5DDVu1zc0V43TkG
9x5csVaqVUAYnE7ICIPDFoucWjYflyVmHFdEMkrvMq5VMz8FnBwbhYBa2CeAAl0HClKi6p2rc03R
GMsNtwfLgql2YBsNyZO9Vwq0SrOfKaDFU6uE02SwwIjB2NhEh6UIEs5U+5Pqan3wvXrYMucGmxDL
SBSy4r07KOxY2SAFtFQIK9E2vsiyCUMI9QkyIKX6ErbwqlJmh5tgHUvR+fYvd6bHcHGY3nQy2WB/
onvZDNnOzoxuEfT86T9+qjkbL7ygFJKnqejjWuEHqdhN45e64U8FKYl1tPo4t1MkrHv5cPl5/MyS
nyqBVi83c3NkxFb36homHLJvSgfEAAjOZtx7XuElACoKp1JsRHKJKpupVX4DL8n+oy0L/WCYESFd
bxuWyJWLP6i8M4WvHBxohHruZSq3MFMpNdKdS3UndF1JaTWXL93j56o1A0oVlZupZrmJ0k+5+ddW
Y/hneOgCNu6u+9dbZVNGQAwB4H8B7VfRVjrze4f2fD4o4FIOM/Xtp0+rqpFjwT51VufKtZ3d1fhr
/wwu4DLh+2cqaI3dyNc0Fbm2cWuxuYf3NMnUAUw2M7+8gpbsOf4P6aZM7fCRpuFr7k2FqBc060u4
jOEOQSe2IoJRTkCCgC53wFXYRgh4IXhHMBlgBu0Ev/sHrHMPnANI/Ghbh4yLEt8BCDcSAO+P1r6z
ek9gO8ZRRit/hyaxBayCVPPS3SN8u2odUXX6QRcZ8B+gjeYoU7lPZuhHn6Py9wvnaj/0fO36OcCE
wxKw7izY94OCsLdYaUSE/U93B/l9CDUYZoJP/NWWGGyWHZSvTpPt+KUubnU1fMHNqd4D3v2vsEC9
G2oz3XmjwttqeOFMvdTPgGL/KbXGF6KYxXH+Uy5NCSpFvOVP/NaeHR4hqK0k6wqsi0q3jg4zLt+0
YO7+Qb/1gG2AnjYFk6hd0DeAhYHnSsghJuHlsmYTNf4KhTzZWEAs0gZFkL9KeVygKRR0ChRuyQDh
ZjAtP0tLqm9s5KuI590CDsTncaupE6u70Bis0Jo+VON9uSLv/L2tm0EbEVng/ZEIEotDjwMEvk7g
c379mC68ofa6B+SIQ1Aml+PhWV+L4+Jv1nuzDFfyubFkIpsSvxSrNv7wXhD77MUIKE+qiV5ZBu5H
rP2wqVz4wlP1hr7YT8Dv8L+ol2J7D/1utL89XhQaEZ2aBWyeTHAlG1m63rXy41xnOUE48F+rll6k
RusJkojsYsl2yBnG53v1aOV+V09zKD9B8cjwcNysoKVAPQlOXztEeWvfnMB95xRu+FIbP/w1Dp1y
X/2szfsOVFKu8VvPVwvc052fgE5OzHJUiesnhLvYBPLHiwNQi8UJJb7wFp5HyJQgHFiqXzgwdXr3
QQkhNUgy9oK49mYV5GKCDPilH3bjp5Fq3rqz1q3701i1aPsdsx5o3YwsfqaeClHiRfNZJsQ5eqlB
5OGEkhin9iOQ6YVtbQIVv06dX9BVq23AxaSfFrgqTjzivsEphPzNRUZLmLfL/fEulceT8+DuSXtw
zRmNj8HzWsnkK5ssTZtmW1BLaZd8Eo1kT4oRmDWacUyF2kkVF0QRI7M+uLQUqQDWMeM5g7bPYJav
aXzdWQ1ekPFBycUvs8GGeY0Tn5STcur4PI9b7kjCHcnEu/mLxdhgM3yfryRixsD86oNibddL41u/
zIaXTXXxHJxI5dIGYXhqpCa58R8Qatz9fCYqBj98+FL5udV/O4XNYj24/TbWuUp6Fx0aL/8q9McB
9v+TrpbpCbSprje0lZvVj2/XOpHBnmCav7OdsA0B9PUGe5zgup/71NMjFkmRpiDdO9o2N7U9rnqc
dsnWyG+6jgo+3v5W86SEWvtL5QQpCloGfhLphzpisYnP6bsUy0hTC9sG+dZfR7KnEYfM3V3z0COg
xCfzTlIh2MEP5bVX37OOYRbzOZ4ui26aRdfvjSNM49+5aUO9dZxg1+Qx8RfvjcNL6/ugk8gKWRjm
tR1ZSQoUPETn48JhmclOt356eIf8ZZEqhb9LVEJGYVnZfs3I7pq1jW9xSjPxTw0AL9PT3MAkNdRj
SHT+jD+NZIY0b6KCCHgeFhjkLXU1sZqwgc6s3iiBIk3PSoFnx7hy5uyDNAb1+V5qlBqzlq1Ucu0r
Qx9vtoFYP7dDvJlNcOvsEbBORjjbZF6wteTlS7XU4nuY8i4arAysUncanytEdYxYMbDpkrISApXz
6rduWwHVP/2fhoCjvUQGh6LDExgi0xlJUG4XJudHsg0R7Ln6eewa4c3t8akD9KtkULsMJkyH2IQ2
hErQ1w2JnNLwOi3TseA6L1wqNHv4Qo0fb45Oi0D0Yekl3SSS1TUGl2PYP0pwqhStlD9VamBYa2Ag
433x+BKegb/lPJdGLwsoCPAdbFt1qPyD7cQKxs+rEH8keUoNG0JsOFPam79xPtaBTHdug3z1NohP
NkKLGRRKT8PTsIBVXTWu0arh793nqvH8uEZLPpnFwVke0A99af/FT8BiyHApf2ublhf1hB3AStAe
IbEBnm9gney5rEHJe+6zR3ZlrbZNfb650Te5TcrhnSaFebqIeXvgmJTDdZ/5G57bP91N99g+Ekas
15D9HnXPviuz14pBVGOHapm6VAvb3dutMt08QtXYje8Ihzz4xM8kHz7qm49iSPdKBEugGMkTgbw2
UcKy3Lmge3LG60S6hLZT4TJ60rRshhO6b2SiFwZB65onmzBrl6v7ltQIEg6Ym3Abnb63kS3RsuGB
ToxpPma/LsmeuzdTEoeGPcI283L1QKCoZqd19Rv/J5kNgyAazC+m/xJnI8OBrVqPyBlR/LL/B5Kd
dZYnhuyKgc7SFB5L6O7v3+PlCEn908DVK2lbscZ6K3x/bfzO89G5RV8H/mvs5mdkUos1UMN4xDom
xhb2y/hB6hcJCgUM8pV0z56FBh/WZvGky+PUGEFIOjTZCMk73BUJOgk78t8Hyz2kkn8wYKbta42u
oncu7pVYULJomeQ4hBjeTCWRfOiiSG4n2+XsGSonhP0tAaLtn6+1Uu9ZfSD7UgzXYxuIekcinoub
ZeBmq2ucslPsaztkT9QJkiXkpbJj9kFwgrhrhxa3InvpD985Xb3ynJ4ld6bvoVJsHhg8zNZYNBpT
wh7+wRiys8ss9guPYFoRu8mHRW5PLsCurpY+fkPrp3NtbbiX/3mz1RU+WXhtZfH6OsiWcYZYPgHt
zbrLHgeoJ/1KKn702uSggTBx5vCXrMnJvmLXGItAL8hhyrmSccj4fOKhP/F3kakFvfWRxUsGoqtr
GfvY7jx+nbAQQvcrztoIomWJvf/4JtUHeNwpiK/w/b1/xSVDVAf1xUzcENRzbvESa23/TwfkAbEI
BiSc63rhLyyjjgAG7SUI41TEqbHwVfnKl2aukhmFkKcX94Hqql615MpdgtUH0/I71blBwEU8b3jt
p4PtP02KXVWywRSpHfxm22yh6sxNj0srPpueRzuHN/4YLXBqf/X7nYLNT7T8fVv3ZuBrSNQco8yB
lNCTKXe4Np6fhycoUofzLODHyzAAlz5qjlCrTYhjUpnxWyAxQ7p6/Wmg4FdXlAdClzxVuKgoIgdd
QpEK1p6zxPChFW2diIbrIyiU/wYkqx5WpQlZHHD6N4ljFQMK8b5EveObgSC1U9iydgFJma3/XcLr
XyV7qOZym8pzW7umil4SIH854OCgSMqIYpSCNBKL+TA9E7SLjiA5Y1b8VKVA5NqbhcU5dXsSYlZY
5+9PIM8QVq5N0nWAgaSYfH5/Ag6lzyqAGfYRxsAnFVvcx2MLeN6kTH7AHDlZfRLyNMfEfRzp02mp
R7r+Ol8ug6PR92jUoDpcG3GG4hP5+m/0OYBMAf6G0cWM+RfmKmEJsuBPJXxCiodyx5CVJU/eFlwQ
7CTWQgoyuEFbegHu2n+0PKUuWrutqrtMbYuxoytlNfsXMgXgE27H7WfAUoWCFKMeavBH05ArDrc4
zSNCFwA2V5GL31T36Czyhzbg52xIYMVEKNZUjptwCbhYRi6D5ehKH1UIHJUOlWoqfwMXQybRR/OV
PiTMGH6+B4kcXTOA67iuqv/BosxNR0HbwegPFujCrSq5zQRp/93fV6l6bx4RCzzxLRvoDpmWnu0a
K5tESxYsnZeEgIjb0cTu3+/cpiN8JdOXMgkIXstF9w+MSRR8vdwqaUR1UT2pPG6dFxrS/H2m+9jp
992B8PZC7vgzRe7/32NToSa+om1dZ3gbp+qfq1AtxLjvWuubAgEjQ09QpUgMAdeK66VBACxu0p/q
/rL+zXmDjsQAEPzAs/ytBHwqWvbgydPmhJuxaAt6SSacfE5AUl2R0AErOoFP4kLhTT2byedImgZ0
SEx9PsyG+YG6X9h1SgP5IN01MZ8ZI99KevTAMvk/fAWVMGQ+yYxu6aGZmP5zzXX5HqSrH7hSMCkx
YF6GbpMLOlJNwMGglLnzStqPtI+mHo2ne2SGjYPxBdmlfDBei5yeXKBq87v8uq4u2w9yUugvEy8Z
gv72nNeEuyPoKDG2DPQ6c7nBZRrF50+YGK1p2TLypnwZvKIJZ2tioDVgz/j9CZAFk84rTDNnWoyL
4ApQpi5GM7IHYnNCWNgQ9qDp9VPBEOOfp3ulkjhECnZ4ppLAs18UIiLSrFZO1qS1ltj+HVZsNmwe
ODW4Wfgi4V97V83Wv5hpfHg4HlufoF43B8HyRUEzLqVEca3B8ITSY7dt7thXeFnRQP1+CluSpQlj
qDtuoXQPo//KGF8w2gHOwp5cNiOqoyAfoq8u7HH6rPQOPVBHRBLEKRQx+Oizxvey+0QdFpmoFscp
bBQBpYK69SUDgojgy77Q51dT0EP2kVy3Bafnf5nIBOMbRzAUN+CwrIOXbfP4WpqhW0td+9WMosin
jZ8m8d1nkTSCWYJ2AzJHsQovQsb/gxVHt3IboczauTe3LBownAnAar9tkjvRLTiv0Q5c1xW7+eJk
x31QzHZ1R5QHKa7rLYOQASlN3CvvmEiCVbubDV5H37p7/XY87LSHMG0F7Y8QR2dZ/qscyBkQX/b2
TXtulYjsYzfcZHe7b9MkpovL5CngAJ7NqY7joQHVmlOEhkCAU1QMLOUmWCSF1PvozAGzxC2kUtYH
t4x/r7gCw5yxZX4qaVnEkOyyz/oF3xppxiu91VySRkyh+Kxx7qyBABDkt7UQnI0K8ULSPsBZV3qj
Xzi5ReV70RLhVBxwofYfiv4p/odnV7iSt8/1gC3TdLihVmgBRDrmh0K1Ge5fSEbHCqCVOoHombqN
wauDg4Gq6J1kOKAeHR52QKlnYDbyCvUmq9WlQZEmAvEf4AYgKDZjUTzoMrFiGZ9hEfurot9l8dTC
amz5WBd7SnSCzjzU40IKQ4QO90n1VeoR+occ9fy9BZiWacpW7OnRgWwTk3ZgyLx32Eg8RZKCqVU7
IcOsusDpscEBJVm+0K1RrklRPBMvwdzrzb/6KBYbqfO0ZKQ0gLgippa4/GtoYTDuRJ6pdtJ1KqAw
vyYJlobqFQl1SAfvwHveknp+T8kGxAn4cnGb3oFgUpwy+RBXxmEm3GrSzITkMIu9jeeWJik3f5qa
QevDTqxlahjiH37GMI2iL2DwQ6udX0pmoqeTq+wb+WDZRtRmCquY30UY8gjhXJA/CacPgkgiyUfc
l44/+OmzY9N4nDAShoSbeNBdnvvCbcWCFWq56NK6NCgmrGplcOzRnXQDZTURF8GQs8GDnhd+TCEL
S2OGQ/oHwg4ogKUBUT7BeGdVsrJ2FZSIheLJYU/LhZ0dUWJJbgrx4GLw3R4WuZr7+LbD3uyfrS15
O3rWVxYP/O/wcGvuYWkG58v42XkZ7S71lBTlZbh6Ig1HlSRVuZzBEu2qz8fr8NLN4QeUmYPUhLnW
oDW+vuaWbiOSIc4fkkJ8K1WQCt9NkgOU/2I4ztbncxIyUO/WQDU4yZDB5phD0AXJGGVwaRBNqLAN
Tv4X1oZ6KPIOou2tHZvZcW723mJ8z291uGiDp+J9DGn1H6KwbQVVoJol9qGlPqC5OFZ+kJ0Cy8HZ
feO9zVVvm8M8yoa3PNNHBGnIaebKI5zFkmz9cqnP4JxVo+0rDJAGcK2CvoAGQ79/orx5iRM6mFf+
leAZpIIctSTQrIIqSB8twYb+u81/nuSsOGh2oDcUMsBEYskB0XevVKJZbQyg423OCbPzMd+Vi5gx
lDYrLGICnl1CqHWXg0wf9j9rIwX+qq28iYDQIsBq9pMcVWWoJyfkvI8EQ2wDCa+j6VTtGeRChBSQ
jzqAq3VnU9UMXIraaZ6CBHvpbVIwjf4K1UsJ6WWuauxjW0iWBTBDSNF7eSGq+N4u7GuZiTX8Pad3
GWzL3UNhuM+vqw+4hefaOUO48XvqLAqfOI6I6ZViST1rYoq4C0DyYK3eqlNwn3NNYqkzL4opQdDZ
XHC04ZCo5QKnua70kK3UVQhPY1T3kRBmMc4z9usRyGRIIfBKO1YUC2BxgEYGnozKt9uLFOaDetVR
a3/XueFwwR3pLJvPFsStpmiBOwLYImJgrony4gF/aJt7Y12A8ZCrwJrAbHWUbigQIEmfxlNQmTcR
VrjPXfpdhwFDdsa/DCKGWQKhADrObiCqUn02EHBspDqH8FIbXXGQGXNWwwkbwHUY/E6NFv5Nj9V+
aXTqsC7eQhDDuIboG/TzQTiFr7ONsmGGMhy+pQ+vtRUkYB3HXC8/2HEN6DqiquyFpuhsE+uzWFya
uFnnuvmFYqcwuswGF5TeVqSkK39L6jST0nx2Cu6N3H30N70CS/qjpDJKV0r3IAUG+7cSrno9WrUH
9xZORKOSQkF0Ocq8kVWqF94ydbRHvn/pexIXyb75TfEvyLxl3k6TP7YWd0U5ky27Rr+f1BJQElKV
4wA9+VDZDGf0HX3S09FmrHE4TDb/9S+iQEIS0htBMXmduAc10Zh/mUizVTcFH5L+LeqQrUdrl6pS
HWzNqHd0HvN173NSCoBSZcFXJZBhkjZk82dV/AHc6Q+jLEMf/tJD3vXoNBSQwiBBJ4kbDCzXyHh4
w5zUW9S2gfCyNGx2NzW8TeP/A0wtKmz8XtUAspnnHgLTXVclZQ1Z6QQHYfcxOCgW8cqQCQ8KiHmO
E1iIMTwJLJXu5rWvcpd3MkeRQKp8Tf+tRTXgfkKc4v8f2tNNj0jwTKnHmVgy7rYJ7j5ojiwWvqKc
xflDfgY5EctzVARJc8r0lFjep2Jpk59c3Qxf9/V7MrA2hZgKZ8XyyCsk8jbxIIpmKKrgS3Vl3mRp
XTkYvLZhtND5BdkUkreNz+YHlgWRo3ZzFOdqcIymBU7qq4sR34NJYm1CRQa1MDVq2gRFe+R/GxBi
BxBJqcmNiFnYw3/B9Ctc8HXsSXs6JTuNkA7uGn7cK3HuN9os6ITxVThun40RW+oanysHUw5xUmlk
xLHz/Yi1NEemLlCuwS17Nq/ogrCG0x6B6IcghsF3QJyLjAbCOtDRXCwB3wz7Mc86xJMMQwWBOA34
wAX6ex4mR1Tn2E08P/aKhr7Nb8wnwbAl6xnutWmxf1Axv3iXSjFZuuHMKqx/w/ZrcwC/d4nL3O32
283217D98bqZLkFR05CgB6luDnaxVAVP2HvfQ1CEaP1O21YXNx3LEKCOzkrs0GmZ+BH2o3nmIZrW
nfd5fYyrJNdD7A8GzNVOT8c3zv/H/fAVMUaKt4DfkvUNAIKtvIOubAz4LKZfrWUDkLigQxAzjDB/
qDoXATYGZuFQFWAExdrO6FEhSUo2AJej+JqrldpKB6K2Gmw7jGtCgOpwifoXAYXLD0szLxaJenHo
8zj0i/7iyXuKyClxubv/GOBsbpHPNzaR/dEy9Asl4Ma/dPo6kS3GlaoFuqgfW3HnBNKzxbY9DxIg
iAAGZjx6IwkpmqlP/yiZNUfYM4j09+zTTtu+uoBn73IHcHn5rQ/tou8pfoAJBUDEGSGYG+uxJ5cA
FoXeLE4LZ+7albXXe3e5kvALwh58I+eT6/Cn7MgFZxcOWrwh8lb0ZkKkRR1y3nMY30WcgbUROM8S
BAlsB3BtX7+GW6Q7Ua1qCmmzGGarAxdBXVm818UdjpWXP8XXymzydmY5XnEvt/LtHcD748AeLEiG
gnpdYktu0zWtZlJdtOqx415hwfgi+MfDLwilovvJygE9f8JS+YNxlNyFkSdyvnFX3cmzLmHvCe1R
7ZRDlH9T4V1FIHXibbdIb1/AfUrC73H/ym96EGpxLiFL5uuZIOE8/89DS0p7ursxh0fHjF6WLNo9
LCZWdqguvyg/wn86UiJQ8DZJ1WVETYD6JMIU0ga9kvL57nUlXEzmTVbRKhLt4xNv4MRX0ZvkGDC8
/KFeER2AeBmAfY4FGVgS6qnhHcA4zoXI/CRUsOVBAtsXcPdSpbF85fcDD49GfkrMvBQB6j1pvKTQ
tCTjB+A9hgAzECaICjHuFEEZxdCae7aJcoM/OD7KN8vrcpR483VaNCO2ocwGAzRmNbYYOE5cN+N7
HtU1X+yuQTRlfPJT1k1ioEJHj9t3GMPqOuJeNVcjIEtUXO+Vy5Tog+45YJoAsFL67dPqBk4u0sBM
O7KVC7LYC1Mvwix3gJjcxh2Xxq2xoNEZgFAmRWYm7sWAbZhpG1IvfRB7zxeJVrHDusDGM5XxbsFQ
xZsb3vGYh/y1C4EfRvjriDwii/dsEAaM69G+nga+iCIGUSo4xTrRZ76OlkS9x8/nSxfdGqUPYaS0
yDqZpyP9yzzOhAllgYgYoWvB3wl1P4Ge/1TzkczHgZA9b8pMW22cgRK4VBfpzst7FrGAGn1C3tT8
IJP3ifHAcL4NBgK/weYOcAqxJ613aspizFEHAVfyea1MbnxIIvoVfDiFIS6kTbwf4Sm+clYc2CQb
tam2ww1zUDd/mLAzAc8zrSSFKO+k0gbEQRvVJuGqIWtsmudzzEemCj+Bt8ih9O4MMqz+3xyyrywz
JT7buhHl6rKjuLXhwgwfMPz7V6xmIvyIaToECJyrWYQzjNAhzCELWksylAuci2zY/qufeJ6uBChp
md2wUASihOV0R80Ft4MSTDk09iDSHPoeC1k0oz5hxZF7rPYXbP3Cis7lN5/y9cUKTMgjjA6fxz37
GoLKV9H495XnMFNjPWmZl4XqewxedUDHOTng5npPyCvyLgfZEEA7nlB4aJAaIsyNyaHGE6gng7vr
p7qUbuLSTIIUXXd2FBKpIdEbu81HqMIbJJtYxMmqsgSzVhE5Lchh9W9MhxvNngrRMszFU1skbqpn
YkHKBC1/CIPsu7hsvAQmKozWCVoaRBRwG6E0IvcQkw3oQLX8Uk/c3lXGSkmIA8NKqB+fYoexbAC0
asIQgQno3iEuJ74CPW12j6BRSXALoL6sB+lzRSbfvopCeUg2p0FLsAO0yXw31y9By9Cw3UAZq7Hv
za7a3o6N3ZR+Mo0HITz/nRt5+oqeG2ngB60zvUbzcbvIVH09tRMejabBWq7CFd1ZS11b2rq4uowe
g9aKHmfwqmxs8xPuqS3tw8c0uTu/Ym4RYEw0GMgqSVIiE80Uo6W3N+dFbBfjCgQVOrnIso2YVtno
08fqQBVYtlGA5zH9YrlnQnNkzFCyyRhRSFWFUALsH7kqjaQ9PpwsMZpUe6nFfMYrO9/mgpacD3aL
VrSBHkOib2XV8P9vcb1QE3JuFgIdEL6OQ36bqHn/02YBoX4Sc25lJiWiL0kG7N39KP2wE3gN2GRM
pHkP+SvSwVj158xn/9DPiJcEzb1uTYxmpaSslfLrtBJiWOmZ0EgD+dpUM53EAcpTgaB2Yz7T2oq8
BThgGkKh4ckaJb2HhaFH7zxcBLMp/0s6C3hxvJqGZpEl8FY4HDcAB4LdPA9ZUFbVOQhv8iiuzX4w
jTM65/U0R8XrejA6T7hMjLF8QoGxE8Wskx7NPu79crvwup4WP1+Elp2nv9PsobID0JSrFNB7IRtM
Xf9SoUCJeRx8tz7jK975pBCn/X5UO/sQumWr9tbpsHab/3ypPluS7WbNOunId2QSTOng3tbea5D1
JCsL+NZHtrNq542UK6Sr944ycdjzXJgbyIS0gZNrKPW+PCMiDz8uIVdTRgP1qnXWXvtKYtPpigDX
hEt1qW0izXVimbPQGJ41r7MmxBmoEH6xi2HKRGQKCdS+2mGfsGMxXRCm36tTTOuZLqAKFq5J4VwI
kKhtAMBiciMeIKpd3JDbw3iAq+dxkJhGrR/VBdg0/JgiSRz0I6lP12bB+btOwq8kBcHHXLOVkLE0
wCaawI4TSwO9ApvDe03CkGuMCWGQu5JvcHM9jLXyu9jbr1xMvyKJ+Ms3oT0iUhqH4D+jJaKJAa4x
c0NYYY09trlXmUYmuLX3lDlkCpg6kX0JEhrHgvTgGtwYvQpdHBaE1kN9aI6OXbpXchjyrcyhTe0r
PkmAx5AUJ1UwxFGNlwLIaD088R5s3FgQB0ERc2t1CDvEUUjYs6fF6X5W35bbjy5KHhOZnIV3W1mk
PrN/1eUIkCiN71cdGuOC+shH3GkV+gAY3cljLDV+hSA7TtM/Mrkdave+4PPn6FQ/QeOQiZ9BuOIW
q2fcMETLj/XHT3SPCfYFMmYlslOJX0yefmIu7X9e8u8wE1xuEOyVGsnERHE5H9730TXILp71zKly
nMB6XuwxdY5ZpzjA9/Gsk+kUcLE7+6Aw/1vXt/mIxG4vN/9pbsAsktGZAtGkg0+Xg+wX0gFg7agM
s31WfemW6KYCfnJKwdaW33GV2OInheICApC6SXpX+d79DTwpjWyKo3wvN9jgSv9+Z2h8ntwzcUc7
GerX/9oaO80S6sofdMOk7YoCUctueqGT46KkI4R/rpVyNf2DZWO4kXRQt19OeaSvptBO0vZX9E26
z8pD0fjcKEYgfIseyoZLhAUpEQem2tnoFzNNJxH4z8aMD2d1ccT9OEadf/MJEShbQ9GklpruuYit
HSmkl9p9tDxVLqPyPAXu+VAr1++gQ6Lte+63TavFZOzqbFh0W8eJPR43/zAwOMbaRY2qhtTHjm69
lB+KIKs6ETswQQj2aLpRxcA6ERgpuhLrHhF8Ez8yeHHcsaZJYMnAHevm6ydiNaEZJwUf1WO0Pw4B
HVzUg2ggaEBmIEF1HHO5/rhhnHJhikKdxaEkPwAjA2FRu9ZY/1a3wmbSN6IaX79ykXg2ycET7rJa
uKPvxq5zPC1NAQfVIGboFe7hpYG7USQthTH4GuPDm8bGJV7F2jkch87qmZLWmGk8PoeRTVHGZP1l
NbHZpN31E72KZ/3QXn/QANY99SalejnMNZU6eDCEEvJ0hmIuZNQGAbcx47ly6a8InWm/WpmfQ9K7
qG/M0zz2x6/2IPGZe8Rvt9q2m4l74tDst+MZzbB155arwa77Ui005V0lQ/aFTRpez23ptqpe4+KD
a55MNBLHmFHDKm+/zSyVBfZAeRxJvj9jFXfWQ/lip6TVxNuyoUZGlp127TWNHaeJa3G6uPY7MCjn
vEb3lt1mtp0SpaF1R7ZfZ9bORLO2FP/DnG6j1GL6P611mwUDSMA6ujfvzXWU6xXo6ZAfgASLIXy/
7dXk5xT+XasrciGV/euOpPAWrgVO6qlxA1n8qBRG5dclmDWAd6dH8HJLV+6pYNPlxTu2DBcGyPqx
cWft2VQPUM7oq7AJHpXpjUWS0chNTJShAi6yzXOSYqwCSwaV0PmZJmMS5qV+GjegzgHQRCZYr2kO
mKOdNYwhcvRvZukd5A5kB3URa5bqpXq7Dzn2XpZDNAuvtDZHzRbhh0KzSGz2v/xBngzDshFf8DMs
UwerF0wKn+zmxKXCEdvJktfX05JYE7XL1v3tBWEVRXMPbU3zsz7jo8hR2FVdkYkT36w5vg78fYnW
jXKGJIZX1iaSfkK3wY5Kdj/ytxbsZ6y525AQwRAyBmxITGqEDfroEF2pK3EcHoXhgmbg3BVvgLN1
rOzH5vGUAaaQse6ly+Fx05V6uC3Vym/MGvWnMtVLpFt7p1WIB+rgwgphTph1dCluzzUiv5zlbffx
nRBhyX7o8epZbjHsiR+f65IWq2S6/oWbvZuWCG2v8Vv839Ze0oBwsPm4ureuBIlAFzZbpq06vZx3
d50o7S+EousFoHzCXEwqNxwa4Sl4uMHvI7xPU8PNqJRqZAlc8oq+5Bk783Uzf4JcjwFBjuSKCpLZ
M3oof6bb98j10ERRcrtEP5/5+oX8KuxMHowdA0l2yalHs0DWH9NwqI9q066cPL3AJ7+1SfNEc9Pp
rmnRw9R1FcAC+okYHVhkQwz+A5T+H9QNvP/Ez5bmp3U11aLjB9IqHlm8SkxCA+ApJAxU3IyJUo1U
w/auP4jk+DVehLdHU8261Ei/wJXwzgBK4gVPpnomBwxecsuEmbDU0Z/QkGvYvZWppat44AYdQw6T
eBzwSmyy0KrBaKWhsqUR7yZ1IlielYmTa49W3USxJt7mdgA1JomVmuIzFifJCG5OdcBMEOpGklRt
RHcOsr3i6Bg8aTGWkFXVB1t/3Os/SAcpUvEXLJEVQJuKPfHcJvnJM4EBwQb7dscBND/hDaRo8+9V
QL+CSezwQOWZIyvm8VVfUlUm99RcpFlDwRCMN+2265w8NAWRkERqJvef6CeiH2S5csnU8iBPySve
PyEWB+X5TiEqOZd+PWeAXMG9sXvVwfUrki/C6R0ZfR+r6k65C7Svrj1hN59f9yPbB7hzrP0DYTk+
YsdQZ7Vak/iZFP+oT3toZxJXdgP1QN2iW0M3/J0VFHfArOVtaosGnecii6feuL/76Oad6/1124Ju
sXpexNBqILZJrkVUaxOIjYaXYg91jMOpkg1z+zo0wfSUw7KsDBiJpCl7sSZh7F6jblRTtMKWpMVL
N3OpZbAcJBi70TY804MpTc4gVwxOLdccybumi6SMryk/rtkVMkCHgJpHTbD2KciMDnBRc2AKfIOM
crMQpajER2cReIbMP/MWSWbH/7dkebwpt+T/ZnzIEZKMMtPid5kFxImIWfmUD0h4iJ6Az8EBETXx
QkxbX7Anx9oMOiGnIDtw9aE0SmsD01HCkg7AcUQqc444PYq/96kd0JQTuDCAsmL3QuW5EKXYveRG
9QHPjSil4apOuPLfN7Ez7CX5F5Yz8ifUECGYBekiGRXzKWXQFmsAZutwM013CxQ5aGLFDscJtTUn
zqZLJ6q7a6quIoYEY0C2y73NFkL3ZCdmqwXAVe1T5VETROnOlyov0gbJu5qrytB0KTliE3Eesmio
VZcisQVi0ffm6Lg+AgYJFYUik/nZVbedDNnMFgmhbecw5+o0blPbs5n/S66aleB7FcoQUadbdS9j
5kQTmEroX+1wShkGJAO5YID28bAQ5EDFIB4gwlaSS+nwNnllEOojp9TcthpjIW7Jped8chHpWCcu
q9+GwQFs27JfmwDYBhUvb4fJjpOVbe6iK/CzK6+aYJRhuGN08SDJJ9q2SdAiENgYcMVvEch0EppV
TpQwq7ld9UFSDCW0MLMO7u+X91+ozb3iMvohbzA5fpZ3tSvo7uHLKpj1Dt1T8Q2YxP8RdabdibLd
Ev5FruWAiF9FEcEBZ5MvrsQk4oAoIiq//r0K+jmnae0kbRzgHvauXVV7fLLcU2Sfm8id7peP5I13
Rb+Ox+8kGt62Hl8dL/1nxau8O7fAwARo22mxmEHBGUUmLPHE3w7P1Y71tI9XfAqewADQmy5Bm1C8
MbTQYVLp8Q6b2u/ZfUCSPeG02yYLtnqHPerb5+AxkObyDW1fg4PPwnjQB/uSVk4katGPJQ66TkWb
O3XTEbd+3TXcenGIYg0z2THWp0KId3I40I5S/pS47TIS91YF8yv9ouirQecY4QnbgGqQeB8RHfuQ
7xetDZEgc2SuLnXpJnEi/DToy2pUOlYg/rtGuSbwvxRfPgGlp5dIWCcPloSaw6rnMZztAuQsDRlw
YsJApOyfKCCUUBdgtZxUkIk4NJl0MEa9eAOds/8Ae06Qm4hglSJuKCUOVSQPOqpOZRrei2/a/dpf
1YkGosg+Ea88HWsunUpuZ70rTjpfGaqWJtjLaVD5RD7hnbhFQ5Pw+QV3RiutbvuFBBQwbL0UlSOF
birVmjdt3pP8fTRjmtPq7oku7rh68FKQegm8G1753CJhPJxa/7ZBhHfgJGlN1TQSXWzrtG2F8cfv
xrgxFodx32/2GnieAJK3ema3hgJPOn99LRqRjraNHo+uzoTj9cHVV0pgDAyWMrjOiZ/4IQTPkX7S
JDQhKxxTTyXg6FU/9AItO+eFwvUWiheLFki7bnpbYt4I7xG0rItdzumcvtX6H32vn8S/qhGegNpE
QWAZESmKRYeb4n8tTnuWHnWCBB23ZS2ik5LQkLJZHLpIr566EYu4rqsjCrMGvNZC8nGoF8tCi1GD
yIuahHF+Rh4l9YqO57DuSJstFXXJdLd8iSEkf5CeM11u7/DLq37dD3sm47AXhRA16nxf9x84bSAH
1Sw5946F/CmBJi3B6hWBug7EyCDW4o6IPfJYn5cK+yRw34I25EFzoXj5wckfXbvv2bWbOjHIRem/
WJ/Wp/ee9SkI9gIUTDpum1gUtMNOjO+pW+1XQIvKW9I1iaUse/WDZlNIxrVbHfNUPF0+v+z0xLpt
l4of0323hZ2Da3xul6ljqd+uQks5ef1Q8yq41tBVtVKIgg/2C7oA8tA7j++LdBo5z598WXUviEOg
Ud4RmLeCpx/fUWZULadmdJ/+sdmtBO+42yCTp+Fw6FxRJVY6F4+ehE7FcN73XrHinXvNVQPcrT41
29Qs8jEmHbVUHp1eRGXmQLPI44QeUkUxcHbk7bhG025de1ZAxTEGDa2ME7+JsdbYYpN+YpdgdOv4
9sKjZ+3cG93toWfW7RPl17OTVYIjAqvHsjqvk5ZiisWCy2C9d5LZNrKfqIoNN+lXrc6p2jVqeEcc
Jk9Y6mGntrwNLOc6TpEqIilGeYzI6bQ4V2aX0Ra7gl/oQBYoSb/xk7OjPzvhtEmgnm+qzG+qBn72
dFtQ3ODJkUjmFZuEpTKDJsm2Zjmse7d5ZZyhMP9JH47582DP20NK3iN5M35YxpiRVzdlqqYuyjcA
mV4ad42P65poYWkE+2Vj1hhrfgD+vogQxKSBtpKzoAwfjgKVIYHKbEZIqBAOAAbEHvzoZquUOptF
WPIw31mKr+tqUJ0cV8/NexN+xcNKk9Lc3TmwXjORKfBHy9sy+nwuk/ltWh01gTybQ1px4pAcbsJN
Mo+n17nuj7vjLvkwv5Kf8KOyeX49OKIZ/pXn4E47ztdANNObV1/eP9vf798no2k5iKaN9ekz/45/
o9/Tb/qdfu9/jY/L92VdrFFXN/FPYtZVO5WxSs1IWFjnja70wwfWxiassAhuWBtph+HUkTvFXct9
jW6ThtG5TW7z54l+WJP2o7uHQj0yfN2ykenqePUtV+z1N+vHf+uJluCEsDTp3ZFJNpA4SvdXx3gi
p7UewgDk5LfgMrsttjvYZ+m5cwfAox0YcRUNMesTvTctxYd+Qpmvse8kbnN88S+IvSTtPRSRPMVH
r+bjeQVxV74uBpYs2piq8H7NTRvfieyrgqFEE9+T8XP4GBzdI2r2++A4DsfEEPCGDotkla5koHAe
n8eP4WWMC0Mv+jCcJ8Gcdpn6IGFAmdwza1iTD6MXK+GsNTMCbZUn3qKWdNnBJJRt97xhHUb3MMi9
sFB8XlfXlV7otAhnh+DIbTupebn3ShgkTyf9S/8kQ1P0DmKqNd7N1zQ2KhrEkjZQtGQqQ2kULpqj
er6PUD4DSwXVQFv0+dtkpMuSNWGcp1GxKaneoTbAKmze+gLkgLdInxQByN4dq88/01PXKN3f8IJ+
jA/+zXuPrpPHEr3DPJxsAyswg/bYJFY3guICuBm7tMSOgrf2i/a0Pd1OjrSsPCJvDTkqo3AcDRtQ
H5WfKEbQoejgaHb2ROL1flIftc6do7Vp/eU1991ge1nGXehcaKfUL5TehHiNadKpcsKJWAvoYxsc
HZ3DtLa+Lx9kgde5PGKbtI2av/e25o/edu07X8e/2bpdXCEjIFNQoVgF3pora/ErtuCiuas8bAB+
icN6Q2cecY1RxiJ1FYwXI9Qlhkg6l5vdrvWJVt77PutQTugxS/tYtBidZ8U28evwT44FJkeFlUjP
mG9jVxJA1Ate3a36D6J1QLru9fNJqfQUZL/skvxvBaSN9e7UOUA77z5rdmL1jLufPO3DN9b5lm2e
vEqtUyX3b7mVRm8LiEA5pGlfcL5xk7pzQ+lpuMa2y3cri7DhQaF3awPu1S5u2u7G1P0+sVPZVDe3
wQUWErK+fnrq8MZzCojeHp8JL8MFrh9N4qNTu+F1gXIRPudk+23eehfv7F28ZmzX65gmd2tfCSQI
on8EInX34rGNW83+hUR+fVny+Y103KQSd7fzp1v3jbTDB9xS1lg8fOPdjaudhzGYp6RAdrXR2S6O
JDxHO68z8Wt+cxwbwa1pK2IP9rHT/mpMG6GdtLoXXKLaFfsyufWb65qbhHQCRlHQ8BvrxvqV9Ft3
WNFiIsnCFpDtEojEJCAPOsbKWL0W99ljFkUdjWyaus0v89r68Jmvb0usmthPlkerQ0rOjKJ9mNNe
A3bp2WknlmDXwovUeKgai8MY+AgdUaTZa7cD6QMy32R2NGfNMYhwH55G0mkt483dqYysiabCdhIP
bsWy2oCmQUBLWNuapkWYXMZgWi9JMr9a/SoE3apTZ93C5qXC0lXRcDMw2QiRvUtFjShU8nnjgHQ+
51DsJYFZGXIQulm7MidTfouECG4qg7/SS9bGx8NgG1JCCpDRZq06+zeIJ1qh94AuXszmFmzDbtWw
023sP2LLfYJXhcw6EUEUS/IEq8wjJLYT92BXYV4c/y4uXHLn7hgsletd2NnBYD7B28i8h4P3Elr0
tGdNlHiL4k7W3+5f6YgE89LTB6D2Q0OkLZJWfRj0wehjHZ2v20DZeTjDVigGWCFC6TY9Y/IgGwfe
5lUgfbbtQLF/f4Am1Zcb736wZ95q0W30aySGqKdna6wJMMnZsJ3XPKUUSlWETTz/2RJwwjZHIove
KdDOF7qVvsl9On7MGeDZL7srv9+NFlL1ibHN/iS2B+mYaqkxxVqWpF5cuJGmvtAMdgo/KdYRmYwp
4NbqV+d49eBQw8Ip8SM1AlbKrGeWVlqIAzX4IHTZRZ8kMs1+fSfxdjSQwRGn7qvqyCYIcwB221JN
/txCZ2sDs3Y0aLVCCjW6sk8i9x8chsd35zCsTnQ0Rhaqf+Uw5SdQeePFO94v6x/WIp81Rhm5V/pG
3KgqRg3zAJIxtu5VuDqucv7vMIiHOTmVNOURxg81OEWyPKj9aatV6vAcNhCqU8cscmYxbuX8II8L
fLnxkjEcogtny+dtgGycx8lX8qUzI255tVvjhk7d+e+syLn1xi1cKcPL7Ig2nw/0lmWkomFS6Yeu
rpokt8/Be4CHhi+XiMayusimsmjKRxFpizjrvL495pLhUiLKpVA+AJPJidktstz2gwUB+cNr/SIi
Rz2go/F9wuATvQA3+XDD4pIopSAPlb555r/3qLRWqRTTedMqrnjDQ2wRD4SgRIOapyRXMJQ+Uonk
1QfmIlO4SjGmyK5r07ujPLXcNbVzPjmE8T2QBWAYU4QX7R5ufcxmcUb1nhJEkKyL0FHphihxgwSH
0h+Rstp3mOk6hSxNd565TAPLPblM9oqEjsRtu1ZYJvcM+WAk3tZvU0CosLlY7pkQ7/nz/LnSw5dv
TffqlbfHpDbSkY8Srw4O6ps+weLkMr1Mz1ON6DKDZz72HztMJoaSNUbDyqiGr4Uy9FZ/SKg8qozA
znBn3Z0YWbXihN2G8UCWGffhHSRtdZxlq/PsPLsvHguZe2Rjy2mAxMioKHbyX5AXXJOwD0uAHI+z
eHGeXWZxgJ8GV1/RLBZtvRseE7Gjfa3uJ6Oqfx0dJhfsDo4jGaw1UeJvsYjC8oTjgZ1TC71wDbP+
pg0Xy6eG7bfwUpPUPOUQ+JMgngT8cd4uguzK4NqvFkmvFOlnr4QKZHUd2Q7RTMa40oh7+dpJIvCd
FKjAAD/A6ycwF/nYHD6DrYtvwWGYei9GQ3W+75lH4Jm4gGi2RHiyPYa/NnlJIhPOYZoF4TycE+H9
qhSsBV5YZ0YlUfP0mNuUqyi3EM8IEal596E2G203cm/SDNLMjAGziO33u/zXcM+efarbZy8bNRgE
/sVDFYpbnOUn3gNkDHxs2PI4z0R8d+73wWkB5jM7sXZVPMs5u5ZjDHMNi+ltEk8OLKCTqn/0dMqr
fuidLui2OVUkjSSJYAFr4gUcYhxm8SIZV7xk/B5euNi3Rb66LdgQo7TX/Dt86LlNQWz8rhzaSlXJ
E0EJZlzyJ2tRkJaDAdf1MNFRXR8/q+v6Ol1iHYZwpPRtkN9LjR1ImXo5Tk+Elbdlvn6ttx/KoJLv
67eAZcm66qTEL2xVFFFf1+0e0fCscQSmT77BdA+/1+/GTBT5cnKXiFR79CYTvNEg4Sv9S/6qu+ou
+wvHCpbvQy2TGpbGUMYyQj/IljHnqLs5iO0FlTfYiJf1s085pgBO3oMqmwzDWOM968e4zsnKo+qG
XugxWP0Ht9agAeGdkct4HhErln8t2oW1AmvcDloBN87PpBIcJgxVzn7SB7DpJB7sAUb00d/ztlqr
JhZomi3ljIm6V0a51Ct7bEuAL7VRaTfXhvgirhEEWPqcaJeydq1+ZSr/jKyXntbmYWj8xI/pod0/
5z1SvSt+lF6tSknq+NPaxOypjWl0dlu7Gs4bD7t1tu+XPlXpAytjrZNVu5enk3OVsPHce9bgAM/B
olJSkDGLQoZ6UKg8RJrgvhFi3va2imuNtar5t7687S8FOaBBA4xH/4qzbASR3+jVi1u2qBdfXfmp
qP0yuSXlciV5C5m5SvkE+CluqrKC6/YM3pPmiUI72W25NVEiobIRZEQHUMv4h2ZLhz5FgJ0E8wQs
5jyzMeWhmIK+4reC6ILchgoR6U0PLgp/Dx1Wcv8X7QW7fz1xWRBzEOd3p/G2a3h7MYooCfxFIdV+
Sv2ICw3Whs82NU96Ly2sOYMNYvAV4wB4XdvJ5gDMirCi6USr7bQ1v8Qf1rt3h9F6757yDrlFm9NN
NfEK6+JpG4g5apNq3xhRDh2dYFKa214GyvX4qx2H5lRNWM/U96BxczyLg0d/VmFT63beJGBlFjV9
sVpFUlK31hQ5YN5NF6VE8TqwoA2cF6rF377uTadKmpPOsrB7Xuxn5wXtJWaWJ9HFlg47ZVVfdf3r
cDuSN+95iDcvREG6Dv2rNp55VyVBYNs3PVEYmlSl206TaOgCAqbk+QDfl6ETVGxDoRkrrqoDOuoD
EAW233hHJKug2Bwai3D9+Ch/lHavw8vQmNYmTxidU3ilE2u05VCVMyaBhUeWOU+21l4TLpOIVhJg
iDcFnSLr3FcR3dHECW+SkNS6TdpRnf41YXjRyyqbbFfq0UAZtOl8y5lZvgcqRCICYOURpAHsgdVb
tKkSjbNr7vDDpU6AmzeqZEUi6Ea4F8QERnIYVZ/gz4eRPmQJQItmnDmqEYeDxHmj1oGHxeVOu/DH
nIyTeaILR+tREDjf9mX48E4JNN8zVebt6DLcj9WIRh9KFXF1l/ljZrYPnRbjFbFqZD8gWNFcgmxz
E39JldHuINqGRiFiHdJPrrhFQVq0kYZzhzgCx2klOYoK0oU8RmXloiShwApTCWALFceEal/INeR/
8ZopSCpBf3BOytakw0hYcsgW4tGqxH0pxsSba3P7u/1phFwOEHHrfZFM1DO3Qb08g3pdXiYGJhfq
vBAlIRIXA1KFAOY28oNWtzI8oleyIBgbozqzpz1XQfsyuIO6gldRKvyDxtTePVd0kVldMjsfRhd4
I9eFjvfqEmSDFgOx5WTwVFIafyWDDAZNnT4VmkQveAc6ylY/mEabjPI6zBcdR6rnZTVdoy2lrbTo
eXCoC5mOKIoJZ5hCPApf1dJLioessiVA2nri2zS6EWKlC+GhxEk6nvCJs0k+QJhgX6iZC0NTgVAH
aK4McBlGqqQK0RKznuqIq7pCiyugFIutjSBSxZ/1Ywe4AFFjpOPs59RM0OODu/J7KosYAy4ejkws
nD0VlF8kbCSSWkp7+6X5YX1k39uP6Pf1nXPcfmViLcRLJH1hVQXpBAJ7jLfNtWNE+tsamLNmYI4b
3MSOb0KXF1u0BOwTR1qj8sB/oLjSmXOhhSDkz7enwbwdvXYnyiNwOjJHi5OuvU7s29YJJ5WCVMzS
ZlenT9RLKRUFtSLlxfslt1PLmo6S+yH2xxMyyxvG0DmoyGdBX57gmh0DsUwKsmh7om5PIpzBm2KR
gA4/NafQKCf1qbRuKbMTXsfZrp67zVvX/Ey69f72s6SZ1FnrEt6G7MxUdUhZazHzX2lSNyAK8c1/
81NM1ljEH5GYRMiro5puO+ddy32CNZfHeySADyCEpEGzrpx54v9tPuXXX5Bu9uvnvkN1pTHg3zbk
zbC/70qMq3AJb2xsj/YB+ahdBd8qFL9Ubi4YiMn/9Y69K4bDhdkwqgMMSxVgP3wu3MwcS7WgZejw
V3GbGCq7EXE1Nqz90uS4PmsNq+N8kk/2K+sz3x2+GhuTzWDv7/2tx5KzRUj+GlY24U/4U9nV/y7Z
v5Z173eHv+1Jmw7bE2sarxrwb+atCSzG9GEfIN1wgbef1meySTZ66nwXt7r57jKMoH8x885QZpIh
/cahnk0xrhpZbDlNqjvR2iQ3wF7uFZyOdnXWXMS+jsZAbCzpHCEoj5rBdkyLl9GW71qLxsJaXjfm
ZwVuBD7H7ORY0cNqb3ZiWnI3Ax3R+vVxKm439+byQiG7KK0tCg7cdRjf7Ix1Dqb83r0u9uR8YLRb
L8MFvNZ9j7X4WazMYiKpg7oobs8e6xK0nPOw4t+9B/2YIFeJeKn1UeuyaPqaGFdG2K2nvTNhSbvi
Ia2NTAujdrHKvFya2vwrMlGdJzI8rT5iA6OCKgrJIlvSDgAOqW571u9yO5KWRoVk9GyUGSJU/K+D
k9ztbeyk3xlliFMBUWiP0iFGZZPCaz3AkxDEH7UMy1HBvBMN8dmr903mwmu3/TwODlZBrq0xPl6T
KoOp4kAJ70bfp2+JYI79NrG/bpLCyBRQXLnaIDl2ygvWHFQRc/jR+rRuLV7BcxqzXsS8RIrUS91t
VCkMOXsYmY+q0yaOvYfViclGbz/OtVWMCe2M7Pnb0X58gaeoMyS2YjKQeLLFvHvClou8ptukZWxx
lliVr4P2pAlhi5ZhzGGt7QbnFYsERsfgMD6Mi8Fr9o/1Yj3SqqQ+ZJh7s2dpliu0quDgV1sWHn4j
+APKYHHzVva5nx+X4bKyMGY6DwwlSs3j+sgYmbxliGIcV1pDpmxAgvu1FanTlywjdFwGJ96C+hzp
fxvYzotqKWKnVSxZ90KtJPVcxSWE+CRG9K/dxNl+xZRTTV6hMTGZNGJ9iXx2HdA1nI6WtWHkRkAU
rTVReFFAQ54CmsxAM/uQm7+kUZVOtuRQqnumqHJSleV+5lfGGi3CWjMCOIXzGMxC2YbH4G5ZBk53
XO+PQUabMsu7BPHsGjSGN0SK/41NwBrgG2htrIcQE7lCJ3fvZ/RxpIy2oMfosrKOP2ukfNn36df8
OCz3y+ZMNUH2MeBEMDCMAESkKnOA+k/LFr+ISlPQpudpWwdwTJEoUpzXTloU8MnuT0vqrCIOp36b
UY2IZN0u+EiiHuBCgBaCv0xPkTbFW9TOg2hI1EcVlomqxy8ayFBNgAgpjqg0R/q6wc+OKMZeQR1R
s/cT9xA5SpWjyyJ9pVQIJTXyCAlWh2I30fjjr+pfZaJgSe3BRbg+w2MUw1zrHiIcCSP0ZR0rSQbo
mWFKEKXOn+3JaVyZpDi173TN5OqhyFbLQQ39swmr8Yy278ShspgOIlLrB484Pj1UCB3iTFzcZI97
T32gABfCChn2R1m8SlkddNVlAiIsFaMFBKnCWQttjbh7IvQD9Is8yB3NC/2Y5pE4erEGic+OETBQ
7MuFs03ZqjU+jLaLxqw2q43fAdG+S7TPIZhNJso6oIVwPYHGAWhcLl7/SG6rhhMsZ9iRSI+tcain
I+oeVwMGwPANngpbC7RZR16Ae8KtBPe3PEH2J2NYuTsWoNbwPoxqATbxYCNPnGKFiT03ae+IZeuT
UkEbgz+hXrvfxQx5DBpTKVCeX1KTSy1eqsZrQzo3LE6z64LQb6VbPItmZfNY1YVPbvbzGtS/alyP
xvDkV0fP0QVxMVRGzqmuhghyBbVlFK4qnzoosryBd805pJnNY2PM8+nFt1iOpVJUmq3bC1BJ4k1s
1RivZf58VSNBr1zIE9/8qf9Uvuo/5s9+2ZqlVN7SNdjWmuI41/cAdy4jTmxMb12VDdsj3bI/6r0v
3aV/a87hsDlqjWIwQYzzvdugyZndD2AWZoD5T0f0HcB/XxV7zVClaNHmTgj63iV/KehK8ld+hnCV
T+NNfdHHZfvj+E0hlj2GklhrfMvAbZjaHHUmr/pEaFTR2Kl7Yze/be09Jalnh3ukcPUZxzgPjNGT
yLHNPk/7T7KKfGd9VqfvacYKNTE+jc90l+7iv9u7YzSph3Wa7c61Tks6ZsowDFJWp9MsHp+D2ziD
WF3ttLZq1bNsUOgy0Qkfgw3O5VgVPvwK/Ae0njpkdGvMaoHeQuSzGel4wfdkT0eA6Zmj+N2xWNuV
aydQUB52e1gZVrGKCtoLvfXWIg/es+c0n7+CKtb0OG0OsPPHTbeNC4vCswdy0nB0B9dsLU7rxiKf
E14qOL6SXxb3YQKr18T8k90RnnFQ+wh/w9/82K3TW2JdWVwqNH/ohCBZNWjVR9ihNER999uE5CmO
J8dOBpkEtUvxd5t36m8A1rCff9xcQak6Xo1OlWVMN+3GOs5QlUf5pEZwLB2AIhRl+BIa5IR/hWyD
nJpD2lF/9SeR5RNy0bFn+eIeAWv9hh7mrFOZtFZ9oC42y8MEas0BB5lv7uREUxnoTGBpjThWfpeS
xJozRkH+E+57j6tdg+oDHD7+aTWoWkuj9WoNcRI239302Tk+bT6PQdm35u+/00en8kARFZNkX8jf
LCjgZW57RwODG+DoNgLyOuKltP1I1+na+oiXciiizTBVRyzVUQpIgCRdgQRXykgkElY79PKppDFQ
kKYs3pR3Jhi1Onu0gPVaRTxpjBkx3IwxslxuQCvENiIvVcmByW4IPBJHEdMNX2WEwG6VNgAggMCK
dfA9qUkqWCxIsbrEmuYLtxaC+8IuWaE9KuQPvGqJehVhSEiv5FQdp6PxS11CB1VSDoRySKoUACkE
ij2lpzVcL4r9gf2boJFwdPL5ozbG5gyM8u5zlwMXuRqN0TeYe9AkihOOi1HzBG9M/P8LPlhpUnz3
JYtW8ndzD2uNJr7mV5USSjfNj7e2uUedrPBdBC1p05TW62DsQf96eDG/Vzy+MagMD4DpvvTUGobv
aYPJoDxh/5VvMI2YHYN4TNNt+laJxY0jFUvrffQYRR65VR9Z2uD/e0JnRX4tuqVkF7p4unRtNK/C
KRQhRr0HF12FQ8XMEgOg68KZDFmF3AXeqCUU/cmpQjlqmXE2GZ+3tQTXZcyaOmVoZ42akxLjSdmx
W0RS2t33ZPezy8/BZ+XxGnXEL8eFSbZJJEvGICeG0tZAbl1HvEEkQJN0pIVlhpq1yV/F8g5u5Lad
k2uuBJW2HBNlQHkD8vlMF83Nt5JPBQngcl0wJi1HgHNgZoqVFXqaoyase9qZuaFWiDpizPImml4V
aC2fvPvkmm+WDh5D+iN4Ue/yRRiiYDIdSvkjVRG+FoyeFydYO+OBJsfC1aREsngkywSfDOEd0GQT
mcy8NTen1pQWR+N4rNSpoE7RwaD+i40FE+9OVaWs628H5gcbApx8DP8ILzBy4MVrO2GiLG08ZWui
rHI7rUy0GkkKBY4ZqJW6Bn0LYUOLCFPxNCsVb4bwlo8g+ak+GCsDq2LkW8QtXttNC4Wm0EOtY8rb
JTxUq3uFrrdprRNP1bVZHZkLqTD7uP4tKo/wg/EVfYKMU8rULhYVJXqDYp8Fb0hRco3qdOhAFAZI
k3HVeg1tXHhzGaEKjKGTn01oC+wDyC2Zr2QRsIpQfaQhBIsmzcik+SnjrQYIAn0Vow4qbljkhPLE
AlgfdYGtCQqKZ3AwXgVsLWDtGWT1meyEpDbWI6Eg974XqL8/YT728IcRdNJwGGZkqPf+9/cBu8FZ
QAT0TzOB6wkei6DleFfN8M1AyohSH2sjmRsFcKUxNyJ+5kc4Q3x8rPuYWQQ5oZzM03aScK+xlRoC
VPGVaAn/OPkRH5k+nVzkBb9+6CHA6fHEHHwi4a800JMRIlYXapQBIrNWNlKCaBTZCxPD2PsGT+Pc
gKTJ1PoTcea33iGfh8hayiYsFCff9OYGJA2yLk2K6yigNhsU7ZI3WcAImsh3b/slm3odmuYK3Mtw
XUG54EnmIe6h+Ozwpika4LQTOqk/wxZG7k3tsQTpIKWIAH6t4AV3rIIE1KJsYX3o6h6WSl1UghQF
8bSkQzFosQ445rr0OgTPEYUDj3+kPqry5YmRxL/4k4j11hxHNo9QEM584Y1YkPmInWCp8UPqj0jB
xSQQG0LldUnRQ34/grB1RJFOaF78VKdeP6V6s9yb9OTSazNA3PKXJIzQcBStJrINtnRyP+K04qWP
ErvSzvymEQo7TZ3hgS/7unHdUCfpe93K+9w9fap/JKwhhleOKWfcP2gw8hBUOPosvFpRPpLbQvE9
HkYaCHpojBHU979PyOfil4rRwQOmihrVZUS9D/W5Hkv9C25fGEqKFcJQLsamRj4nlpEsf1GGoIYi
UiFrcsKRVioUE3qARBV0IZiVlUhqtDR4Ek/k3T1kdhOV4cV+5R2qf40veCrpGb84RBNQai9jInfi
jqPH/ZF9BUtbqqXPlw9D2BSZCJLlA52pGpK1P2H4nL+s3SO1txUYu+H5hwIjIsFKl9JrhMR9eeyZ
5DQV+j8c3ToB76NzJ7ZcPRE6pNBj0krvqkrvT61XHy6rXQy0VVdXAfNMrXBJrEQlE4d6vw5xClgU
rujNO8s9DlNq2myFnSVALj4KtMDsBX0j6VlzXqdGdkppkFYBqFB4AOwP5ELwcXHO5M96TcEMd2hJ
4lhlIS763xPJgNk1D7TQkeCXMCPyYi+ePqhfbrv5WiOVK9w/jZroZaF6MFdOVH+UiUj/xDNaDD1S
Pk17XSY1rcx8aiqFLiajiMISU6h4WFh7apdBvoo1p8ioB2rXjS60/jp6Usqh0NmCK31aoHCuZ4+s
F9JMJRq+f94/KIFFGKLZh+ghIoeI6CPaTNHlQI2emmcoMmrtIpvFNa56EB8ZM6gAaQwplSDjSRWi
vR/aGfpqQfy0e3UuQfghmpsiYoE14U+OFvZBndTd46GBZ5k0fwo8yjwytHP0fkXWTOpSHBrKp2nU
a6zTg2MAao+hi12jwQW6Hs001rfPlptEQsIH126JKGiRkvmGzE50Hw6pKw3Z2cErutSNGnyB8BLE
oVjaWQqli9ShiEMRjW7CtbTY0XXTid3N9UYA/yRco7UYXPh9t3RNkX/6/A/3FzprAeepHMOQ9CSG
pTDTk0F8uGwGOCPIsZx4kvSn88N4+0Ihoj9L7PLn2Nkw/uoujqBdIknlCsWD6TgoTYF+9Tja0uBN
uttVk5Cx0aER9xQnRZYgnrOQ3fL6K2VR534IV6Tx0e5aRNhH+4e+5j880XZsoIYsuqPpg8i96o2h
Nt0u1HV+g9fddDWXRyXKCn06DHmKnnItWohN2/QnUOMD+l3g9TBX04C/H6vHJyKK6ereRO1QHwvk
EcyjXeLpFSUr5UCSOQvBoToHWIz81xOiVEOliVzKk4RegefeVVxo8r0kt6URzwEUDXFBoDISHZzP
hCDJXBrJx1JIi6SgwlyEauUsvWgttWL7kuZV1uGcwtKEACACcDtTNqdBlPcYaf0VGKNFdTtoMxSZ
byEbktjJWM0yDzMoTzS0pbYnb32pcNjZNBUxTQq7bWYsOxZKKG5S9peH5sG9ENGqgF/ZxWAe+2wm
bPw2rpKwoqZnyJeFGYFpwtHkDPTulwrzEmKTA4+U4VRsJyr/AJ+zvvFgbcsxiKu+wluDe1UgpPe9
8yAibPnKULfDAIS2i6oKSYHLfPDIhJgVVV5GihMd5ZuQF3heXAWd+W2f9PWyQAWta4GVgSqfd6p0
irCabqnVQrnha23DsxlHO06hzwZX/DLAINBe5uDrb/smE22S7rD8WMCfuI0jdanVBZcSHoMPRzlH
hd9L8TLU5f4vF/2uEUG3eDH5LkOoptqMpveiDQ2MB6SewBG4tRCEWR+t2CMeGHNBXm6adwt6HExH
foN4RE6ALCC9SI1dtYMv6GQbd37wa5o+/KlmqWpJJW4ptXqTUSwvNl0XIZlJV1fmsikxDDkmaWTX
/9mooOkW2yAk/1GWGa3g3I6sKdSEKXikEiOhpAjEN3od+NI854n8Qj8tJdECU3VhdLFeZCdPtMry
09B00DIkUFROLkp6SmOKmoYVZw4iNOlG04lnOV3PteTCQSb50fC7OqhRcAxRUChM+4J39r2DFSjx
3XXwafUJBiefdC39v0iEB5a6kW8ZqfNgLrmqMnodva5SPZwQSPWlSC8Xy0dhesgMZ5GjDQ7Lx6o6
U2+jih+7KzqmzFkipljnsuKVC3MZN56x9OWDYdiBhYhE8fViv9D+wWCz00nLj9gwDww4pZ1CbCHH
wKkmCpaJpb6V41RBqeYBV0Jhzf+C8GgLAtW0LAWmYuS/4FuQIjapotc27bp9waCRhCc8jLnONGOi
NENHWF0hwdK6RlqudOZ1FTBH/CRYYqsms1ko9hMAS6g6JkBF5wvmHmgR0H0JK7d76C4Ib8HbaVis
lj8w3VlBzv5+GB7hX6mtXnv5mjZGIjx+1D7F2RGDAJo5vaywV97tZlg/9eXHTjeDUi6XeYVtr0JN
rNyFObOGcYE0pVTyQtGPos6l3HAb76FpJCw5GaxEYE0cDOBWjMPmH7it0avQArEXzTJyQ4r+w737
XF0XdTsbZsPw5xicAwE8zMldOkwzLv6riwtp1T6Ny3EIQM9oPIzjlS6f3oLWAm3h+q0XIMFETeM1
obWKsL1+f5JlPPss1aSyiv+LiLNYgrlyyEZYVhWzwxgsYu1/tX6cpbQm05yCe8Xb1sAI5JheYXXG
cX2HIbWF2+RudxjualM891oYE65xCZ5n/bm3HJJRzopQd8GaMsGwHheodbMXIB/mzPa+1BQJXTDn
Vf0rqHMoyAqIgLHbko07jxn3xmx1f39jrPoDPAqhQ/Hmd7RqJVatjBrU5KOeVVuZ+14N7QYQEtEu
o+jtPAr69rPb6otmJraw7IIr/RQuOXozQilF1bndnt6QK4uolkJBb07vXfFfgZI3xu40vKzM4zCn
q8+Gl7qcO7Wmn0c9vFcMaJD04fxKr33ouW/0un/m5PLuwMuM0SuObvSFc5PnMDQ22PHHjXFy7oZ/
5jAzu2Is3+lGICag6BLSqCLP3YkHZvBTNS44cK9tsKSI7QlGNUBhN2+aI5F1RbEXddfs5lNe/3kY
5tMD1LHM03Oqg1V7KVKGtK+woj0DkDzztq6egQbyO22wev4g8xAHneycrQyBcKl3pTdA3/g52Hc0
yK4oHXiMu9XBLqBVAd068M8PwZiIpb6ew9ro9HTg/8LLoz02nIZZ69xpr2p7FCJP/G6DysWutzqv
2GkBkcLoG152x33vbnaPYMhJ59TqZrUuPTrv1/695QCr7v8qnJ+IqCpOsBlh0zSQMtDozWvNIyBt
Wh6i1ICEc+oY0/PWi2re/u+y2/+xtvD//PiSB+crG8J5eCYeYBMRVUJQi4rX5hQUtiRxlLBZsxPS
0qPWPWOGf+te6InN/v9hUCn3WvHoUpu3D7161T7Wum0Mw14b3nTbfb2c+En57bV592tpv7G7watY
Rbkr8gY1cUrBbPST7aes6MEJuytZFkoJeuqs9LOVtqJyA9SSd2RTorXODw6Aq9Xqaa8wtvP//qSG
Yx+HUlknXUv4Gsw1Gd+cOmWhgcUmt4q7NFo27OZ+Y4Zd3AkSPmzYfT689/AG9WpcdU6BRLtPZA0a
7eFYEodS3tDCQlu+oOrdpgn3kfU+ZFBP6nUg8kJHJ50GcjN+xtSVZhjvCu6xtiTxmQ0UkSkmI3Vi
SDH935Nilcw6DQQvv/I1KFIkaK9Qe64AB1t8x5UnnREdaniX+urC0h6Rc1/PGtnbxXYhuwYFfcin
KK2aA7RAMoHAYg5nKuVjxdoEGsB/siqRrTGQg3aRm1VYzLZd4hLwDNAvzxhURvCOZy+vOX04r+nL
02xp2eKa7/R5SksFse+Tv0b/3rXmmPwXJHTJ0w70PGz0lSD336wzlPTIR6nrEdbSqE8F4KLC95IO
XWI9GK9IEUTxLabf0Xtm8xNk7dPQQg0EIWdSa3ZIbekW9po9iTP8qN+Eu2YlWlaqtW5r1CTKefBU
ueHQnosVpP1lBnd4t7Y5jAnR55hUzC+g/JMgwAJVV+aMlgbpAzgW/hrB7nfHWjwcGg5SVVyBWTIQ
BnBVMW3HbR3obTCbzFixebwAMbAvJKzfNLhg5Sm3w7JXXj/jqvQ5t7OAVYhXYhioHRrusf+j6cy2
FNWSMPxErIUgordMDjjP5o0rtTJBZBRR4On7C7NPk2bXqRxKEfaO+Kf4ntOv//421ojmHV8Y/MCT
tlUGZtGUS/w7qQBL0lGIcsckK9FT7AlcS39OBYkB4bKSICpxIKhjMrJswDzZH8RsixCWJpcBtLMQ
tLFrhVcm0XpnxPuoY44JZJljgN8IkxYvO4BnKIDfu3Z8X4dLmLg+jUYS2OdTxlo06fbd4u32Iz+r
LY0o5X2Cq+pfemqnFYGE96lJ08/7PkFkdzbAxTFNwzug6e/tevbAtN6z+xo8fsHzyDABDxz1nzZ+
JRZ9/Ct3VbQZ9IhPXNJWwmmePUa0/kZiXRW6LKwAqNq+o3RkzjmP3ZNB3HxkP+nwO56IBPhBNXLf
kf8sbdIotBcOuh325Wc+GZztFPkWcbU3L1eZ+Wv9kL5pMe6E1F6s+9aBoHyG/8jazf0meC6jI4xZ
F4HfpldYtxG1h4EScZ+fh+/Uyf9ppdW/45lLvV4zPHOmhmB1oeb0sWi5D+Qjq3dtl7O6/XdbBV/6
4fG0Q1IBuI0ekdc0Q/Nsd+n8fSCNJJt2lzqTRMivMuynLMsurzuMZwOsArscxCiHCakPxqjSvWTU
kZgrS0HYj2fx5Qy2nU1LUpRWOQWOGyJhELHX4NkDL12YozPnGW/LfQhcw+eciVjYCVFjIjNfkD+V
kTlCCA2nyDn3pzn8zt0yGSXdTEpqhMK0lQsSECZfu8+zx8Vj2hU9xkjlXwCMwj/BXYr4hr6GHKp5
PYkPGnwyu3iCRLp71by+FfYdHRsSrZPqdb5V7HXe+Wap247bbG66Beimd8bNptKWcWmlySj7dz9l
/3JQehIp2VIjiz/wwbiMl12Ntel/R7lN1wb98zZfa6zS63Z/X6bz2zK+4WgL1wke4PtWzFMmu40I
5qlZMhhv0ip4kOD83btqx94V50YDkoKWmv2lsimA+GjQynRWiML7H4SOFae5Vkcjdt5Xlp6VPHrw
nnt9FX1IfvWqXbtXfSJORGOiAAp+nAdka8vcDHkw6prb+2/QcR8rVTVmp8EC3b0x9rQcP+eh/yKp
yX+PB+z+lEmuDAGRo8CF8ML5/2enucOz3hcxpWblPDOkgTH9N7Fd0UqO+yJZvHbZJtt8PmOtQ/iC
0YHB03hRecNCK0jl4wwCuzuv++uELvUA1WyccJaWl/LCV6qzU130U7MWrrr3paPhEv0XxlsYzD8X
i8Zs9MaHAKbue9ANfLKRGHArlb6kgmSca/HFyIYga5VUWyLgATZk4xHMWFBmgTuK2X31pLfYyL3S
R7DaO3GXPg+SIotIaN6fSmAI9zcJCurb0j4fvdPjouOfuphz3bTEOo3QFVOJHMyy+RKVigia5JCh
O6wjonPRz0D1QgxLrD510ipcSM8FtO79RdcSRoL5RNI+xKsmgiLR2or3soO5qkUu0d8oM1ZcJgE3
HmUoBaGopVNfHT8Ci1eJtu7xUeWEgqV/ulIiqCRmBsSfVouWSg5WM9qpHtJfiRSR8kCGyOVco6Cy
JUqZfISih+9yxQ0juzAt2kZk28Qz4coQcFUSqOSnJXbkxnlmHyXv0zFWxuq8oQxHyro5b4LteRNh
kRUXkfgKSWkhw2s4mEl2ojm7T8WKrXyTxTJrVyqRAL0Nlua8T+QSspFH4rSoAQkq5LYpxpI+8OeK
VKe4ajAqkTAwTDEwdzGv6Vyt7LYEG0hGCS7oofy/GN4YvIxxtnbv27cjPlwV4N3A2kUyCUe+Ky/h
D+HbnVNyEOWnvhXpVXAJLq/T7UJoBQrO9pRcikt/zQTTDSNzl3L1yaGM/+bsYs7xswuuHNQX5vjP
qjMYSyD3+5AOw77LVd/nMiCycMhvgahWZCbnUIYUP4hZiCcNOhg8P8GR7CH8d8048kM/O3W+I4yq
AcOsyWXBwiVH5vXIZXjOYu65ZKMe8l1zUE7vS/wTcRQXJA6H8iCzvP+ebkoe6i7YpLt0pyzzXczM
5lW4ai4Dfqa6mKc+7zWGcubcE7YCXIxy0tg269sBTSUf3cw1dSc4cDZQsnZRnuhLUSEWh3Cn3RbG
Mpq1ZIl8lLEyxVNe080ZRBZOJGkfzGWwuS3ui2i1UUddP6MO3n1GRXuxuM/Zz/2GOVi49eIv9RJ9
PX7US1a4kTzHEUm6omF4zDRfI5AinjyHj2E8wdmHHERm3P5ZozWPxRanIVO/JXfJzn9kEudHW4BA
5LFDJHK5oaFMh0Tw8v6QXjvur83U5tMy/kl/1NbJfwbLtwSbhLS07RD1GK2kLB7cUgjVRGIldlGR
dMgN1XfYQx3wTr6GwRZNGn6kCxY9wjSAUV/+jVx8iSkZwMbBTLmdQ0ycgUQaJCvjEGq2Ic5znCu3
CfDc2UmpEDr2/T3K75TJ52xd3R2jtF86JpQFuOzCiKims5RAF9ptmls9tM8k5sR2bnjNMRmPuzzh
fmiFaJwCcmMWD/+N1OPmncfvjv8wZoU51V6jKq8A+86K1URDDWKH3ZMOlKHDUypi5SxTyVk/5fhL
y/ikamBnQ+fGcM8l6V3zZJktlQkbozLped/N9FY6YeoQpzUuPuORRaGTDwfLcJchIgp3TJvmzZAZ
TvjhMCR2Pb53KjKwwYSdaICarhqHf9svVegnZAg7oWw24Yor43Mzi6/zNfyzg3ZHJfcL4AlDVwla
JniAKx6m4CT/ohzKNt7JDRpPCr6RWZc5RkdiDdiIiEbgtQPBqFbLJW0gjeKyxnDwdyBVkSB+Y4xe
5M1tkYtazMC0TcWiQnpJogMfA4x2wWaAIrzPjyrTcEYiDvEnd6Y6i9VPaAA8NlbGBF07IXRwmGEQ
zrDC0hV80jWko1dmybhAL1hNi3GOH1IOokyoEf7sxNVR26gcyi5BVpfxqFn0ReL4ZMF3e1vJJBGo
RAhFzO1TXi3n5NGV/Omw/pwZngueybdVkH/3tjOYKQDTYPIkDRTaCLETRg5WAPbkH/VAqoUnmWcG
kUZUElwQw5J3psSFbUxqtw+bKVZA2XXFqYzPY9b9x1WUsaNGTm/bG5+9s+qdgQCuBQZSzKQUhRvK
SU8naU38mOLWrVm2X9zTFA2pPDeFslK3ShRzn0WSz+cE2tO6b6JVyVazwXvAIjh67rqH9Kt7eO2e
swdjfhFIU1hUTysEsmVzpoR9WuALBXGp/I6SefIFSiJ9WfjduTIdTLvzKrLNbcIFUhA5pZzynXqQ
Xy8+SYmnQiNlEUEmdvIbqmE5iFNBsiGO8sh7feTskgemjs+jAORhom3DS3gID8q+uAYwsL/Rr7Yl
cQj/WTAj3XGpSLaQpLlLIL1kukt/Cy/JX8n540/CWEoGMexkRuoQ0gULDHAhKDJNqvvevXfZF4z4
l3DSpMetlLW4VwNcqcEPPQXVCZ8BgfiQUX+i6XyN4NcH6GyVOWUJeRgdPt8DMVGuJFxmoFrljOk+
H9OxQK/IddmAzRndI+pecV+exwHfmqySVYUYSveJ5xYKKJmI+AQ9DR67HOsaAQ2SviYxBjJQXahP
8i0/mJx8/kvYI+jblapMDp0rSZzJcoir/+8hTn/R1moQXJ9SWc2IJhRzvT6JSGCUOAec4lNK6miO
8V6+WpLeJH9XTqlcOL3/qQ+SmRgTBPS88RZ0YYduQ+X7Hu7veOe4e27DRLHUjZ7bdPy9BdFE/NZc
HWle9qTm5WLfR3P+NryQS0TqN7k2i5ev4bhCCgFjMxmz0GMBaKeSqQNSPBb3Fz2be+F/N4v3cBxI
q90nDSTeM56bo7fRV11OsJxkDXGxtjBmORjZV0sEqT7TZ72pSJglAMmYB+iQOf+TgAF/E2WNQJlJ
QYx4vBD4dOmsG2h8ESVLRINGrd7zqiWOff9GdtdMJU5j0ick4TGJ/Mh/pU4CwMm9AQsx/n6soxGr
DB5vZWJw9iX4LbBlfZSCIlyJu0VHbUhu/SL4+KsJtGYt4eMOey+33OSO5+UuC/Ct9mikjG/KF7Zr
1Qo2d5SGMY2j3IzRF8gCW/JzCCc6oV5XnTn5JoLmYi2ylBWtFUiEUOV9i4AbPmNy/eBYJ8SJQMfC
rzIwuLJGAGt/vLT/cNqNcLbQUNC56OKFQMUJ4opz536AIiaPFOJWZq9/BpBjKgvmT/vV8coSAGcZ
96eUbsEIJw+rKDvfZ/kbMNm8s2yXJhJBfRscgkN/199F0z8brDCAnbFQHOIsPK9eH99oinc0ndal
e55h96JRQy9JMPy0nCh+4itTNLn4DKXek7gOKdTVcXFF8xzGVsZ1jjNkH+/VY7Cl1s3IAKHCpXaN
CC/gMZLVnNZLYrhkDyN5gR1QzOH1Vz3sjYyfVOrGlKQGkXfKQzD5ri+44zdfAK8Rxddn/Vg9Fs1M
rGEDXxR/8mi+xDz2HhpyS/tyJBOJyzf9XpfGXGeSDvQukvhghqjfkWiJDlEnd27hv1tZHO/va3m8
474iL+o2JYIOoMqkb6gil3pF42kDNuijous0dELzbm4BgxWRQA0ZtEXjBVsaXALocsWle45o5Kf0
LqPee3y/Wy1NB9hy5VQ/51P102DgHjI7oCxImHPp1IJZxVTtL3NV3axKBSzFNY2uHAiSjBIalGLx
uNl9OHKnt1mk8Uxf54cA4Q8K0mMMcgYV2Acha1cJRuYYrodFhnJr1JmRlpGQF5qS49R+dcBcyTRC
VAOPCuGJs1Lin8KYHEPKpp87Kd1sK43E/CKyABAB6kA0qpLvbjcMxiysnEubOpx4CMxQnWH0TU2Q
9kg/d1TzeiMIvLXjgpa8JUCgeQ4FNWT6ARjELsZ+/MZMAYpIdB9NEywaIUT7clwgC6TnfdkdMKHC
fX6FAzfvgslPBpic5tUFkfmhVqSIb8jc9hE0PwEOGDBweWBAReFPuNDdD7gGDolJEpVXXQjnQ7RO
qd2C6qRWgczxUEOKVFZCDq/Pv4QYiewHYtck3U8uROVXJ5uj8y1YgxQ/Eo4o8UR9a544+Jb6VkN8
lmyvGYAj4QzWCdAzx/X7F68CfUF/q+pWEdHcRkKKi2xMOlOQWfi+7ph2VIwlkt0p9hJpdcWhEzoi
nIH2pNVVXG0M0YENomJKc8WS3LGGpg07zhzHxj4eAws7D7W4UIACQMNxU9EiJhV6PxyL2Pn2q72c
2y9aF+yj3MrNJJiHiV2oi/RfMup+h9d4Y3rpBhQRSfhXx88oJoWDE3ma316gOVe1fP78A+ABeCrY
3gHARYn2YsRlHwwc+BKBpxzS/4eflJA/P7S8Kl6h+z6Fv8aqRzDj9D6UuGqpGeSz9N8CL4jhSeTH
YvCUgVfiAREgQahV+SzErag9BWjgH9gBMSAjAfII6DZkJK95kZpGI0zLa3Yilf0k4Pywq5GuEPPf
OqdRqPAcVFGErzLTVzjI/BMU/x6arB8owDFbif8ZZwry6PZj6i9gT6eCC8q3M1Lu4x2U6kZSi8iu
40hH7wrg4jl5wBbDgrhmO2JF5Ip/greiHMis6LmOG5mZ0EfK1I4HDxr3t+YUykTHlvnLTVUSc+Y9
XjbAZ+ALR/0aZxP+MsO7+LYH69eFBaJB+4L/sIM46W3dVgRLTwkJDkOb0CRxNQuNp+IZCoY/sj63
8/eynderZqFtmoWyU3bdzRMP3AY0zvjiShSgPRhClrwguU0eKHP2zcMSH0NBngIqlZIZN2RnfhvX
9ti53vfPo0jN45jJUWJorBfdGYzWnz5YG8bsH280ddOWUcIYIjoLsd/BSo15IMiDcTMoWbVqL451
kbsLDyWzCUW1InEEJVvJnqkKOD2f8GUMNvr8WfIU5BCLK5wSvmKxGAqNJsfHzfeRbg9C8GTr3XOC
3+dVh0E7tpsMw7VI7PFyMOEFb3bhd07m9gVqcjD/1dTJl9sl8U1clOG0O1OH74mKjLphCXEaDQ9r
r7XDmxNgtNoaWAoBNKcNSM5veR/B6XViGwTZxCxpLGDOKLP40T83fzMhKG8vQylEitOg7BCDhLij
xRUn6i/aBP5GXjgWClsmj3U8zZaiSw657EnIQvUmMs3t18vprQhZXQVMIukcJduCVIff7qqH4f+O
ZgzWHw1Dao56oV3BoZHqgbKysZ7IU0lVmz7H4dni+Q8W1dvp38aPK+MlC2Qt6RQTDDaGI3o8cgNv
zBC6g7LfyKCQdDQWCJg2IXgbSJr/2+HIMPuAemD86CH+jNnUZh9xuclcHNHsiGJDnBQiOhfHSDEx
/Gz1Zt8Wj8Wfg0SyBv4OwjB+u7H1/ja893eC7gR5kJg6JYqjniaIW9qpyI3krq24pwnYXwA7LuRm
fOKbEk9eeqkpnCIgACdBz+nf5+fO5FUhz8X6NyC9uuc+ydvCyjWFXWHkSjVEIPFMvHtgGcgx/M5W
Q8uQj39zmt7A7eJBuO+7jMtu5tVksJGHtmKoEFPoQmnLXm/xYBEpiEZKGcbptKM7cLjdVXeGpv+F
FmuFn/5Y9vxnttCQRB7bt08+w0J/DqtJsi+ZFzSwHtcBQbTz0k/IeMcL8vmIena6Y/MTrOt9oTUM
KFR3hS8DC8T4mo9RUo0Gvukzn5V8OWYNfIa8ct1gCcD8wVYi8xLwtBxllIDIZXJyBw1EWoKoys4h
+4coSLvEv/DZ4f3tTxmgG/vdz57FCiGILenYwKMA0qzpV/m57d/Gs13LQAg6PCQeMvlBHm9mnklM
MS5kuauF3pZDxGCEwiALQYTKiiDblHggsN6yd147H/OEmMMljSUEevxEJanWbaMCdh2aAwmSgqip
l+YwOJWX7NKe2hNOLHbLp20GDjTbObTFOVFyEFcyVdFy47qtmaQqdS6VLv639BgfWRtw87CacOf2
UCJx77A8kxLPvYK6obTu5LrEqF8KXDR/RWU1bH4yqjc2dOTHhXX/QWb2kAbmcPZashRB2WBNp+pS
WxJGvsyA43W/gTT4anbN7rkpV+34xcabkeooTkc5JKutQAdDWUmSZA8WLJRdIjrb1W3TI82I0bte
wBg5mIlgvNh2XRXgn3ABiW7oOx3UUm5bOreATYMlKodDRDZrTEt9GOdc4mUHQ8xrnJ6qvoOchxm7
WExgI4ek8/b4NQO8+n56iq4kDSFhPmSAT0GNpNbrgj1/N2x+oVXjoF3g4sQTLnwdzyW83lbUA6Wt
9z20TrzapnsIvl4lt+HrQvEY0wQhMp7eMamPOsPeRnhtEX9IAhNVJ3JyUB5w8Rb63yR7SXTG0mib
ION/mJog5LCiIEF/yUyNd9vm+/ZXognl+EOJREogeWF/EgKabQlxqnQ7OVvuWXS1zVgiqRp1SvIo
FaBuODUEkNmzlMJ+EFjgmg1dG9/eO0pofkrorjzkzzvN2Z2Y113bEMbSsff57X/KHcmEZFSAMpTY
QEIEnXr/2gf/sNICG+jDB7y8DEQNpjHu1PNUml8CckcRmt6JfoGEHA2o3TH5rnUQCsmnHeAllR8W
fs2kLUnGsI3Q/SWUgrhgg2GzbNjNm6U+I9pkxo5/Y36T0P1UDB9aQ3gWiB5Xfl0wNiA7RB0pNnRp
7//KonCBPFJyZt+AZejNWwt9p+y+3Lboo/8enU1n098162YN37xLsZVlvxlG0vK3+mVHZvEcXJVr
48r0WNHrIeFkQFWOu6oPl0fzKtIS2dhlOw0JH9AXDRUF+UMpwQ2opKayFhREEL1IKJDEkgr3oKj/
5PEgfeY2klUe9zyVIHw709Uw1QNCd63+abC+Y9qVMGMx/faWfXHbj3pMIFjSk1ATLcXBDoIExSXf
wffOTTpjgKVIPvh90SaCI4uZygJTbNpR38sP+YEbedvfipdYJ7dZn8d+7FeQltA65xF3OFL6Pq4U
Oc2Uu9jq3j8st5DS968OyTB3wLEe0ikaIqLJC7RQvU1n1dBUht/a9fkb72+h0xzjfXN8E7gdfaug
3Fyxgo7qtAyyyEr8toTX3HicPW0s0ByR/GtjLUZ/bUnw3qfzJr6f68JwBWtBO0IYIXUm/QZaksk5
cIhHnWLZ+O4dH9/1vn+s99m2Jpau2IrRW45odBO8uwHk1mi5yTIFeuJJC7X4Ry5KNyNR29k0YCIj
UdAPAqGDbZ9JBwndsSx23TGOG94YLIEfn+SfxwVzlOG9psH6jPtsQI6D5Czc5w82efX7OU6X+Tbm
cV+T6MCeM+0zr1xGNN38dqru398lh/p7XjHFa8N+yVUjFw614C/JKAZyE4iC0GZQD7WMcSy/zaN5
ZAeRHAiGCKF7T+ljG4yidGnQtJ55Mv5V6B/ga3/zAe27fUucNCRRzH5gBiNyDIEZM5wHVj9bEuZW
7IN177f3K/5C0aKfhxfROndogWVDFbWzaBxFCytmgQeT5mQGnKyqMYEpTGR2ZLwV/kImIKGqQmz/
u/r9BVAC+4FKEs0BwRjv0ZvdPh0nxZBKFCC7JQkSMLsk9shvOx5OUDrwOSa8YggE1P57XON8yzwA
aoGXl9GAa2514VcFC8LpcyIlhfTLUGhce7MmtKnkiCtLDZf6dZKXM9F4FnPU10hMArJsj50KdQJ1
ax/L4Xn1QMt6Y6xfzfvxGguSYhIGIl5+6ZfK1qrm1VzRrHxJojudkfj3k5EJ1mKAs+AQ/2QhSWCd
9Fg3xMhEvH68gvxaiXrhHGHlLN3BRqUPldwoGczWn8hQtEQ0vJ+0YiShNIRU2lxQjNtYdGjpUlT+
icucAILHwJE7W0mTLyatXDHjak+qzORrlo/fTMlEXYKJcoDmmnp88PG2T1MIjIY5ZgFKnGiZUB6k
y6/OtJrr0zcNoMBFBp7YAj8OhdGE6AFuObAJIoKdLpOKkiMYl9ebtvN2niLqJoMtzhx2tnxUndq1
fFvl3aGuem5L6Qlmcvr4xMDaMZONWHHOJ3zTP+VPRTFQWyqV9KUlS5bqcPH+SibKoVYdpCS0pj/a
TuM7wL3AAEnbv1Zfj1Q6vVMEXUYRMLACpK+N9yApdj+YVJQsGam0dY4k2ku2uJvWqRvjV+2P43T4
WmOnmtRICCd14oZzYxapM/0+6TVetM73/Ci/gNeyRL6HXo+/5K9uZ0utfW4111zlzaLEnWmTcIut
ytF/zxWzTQY0nIhZWBqPSGVeqdXZ8oZrVja/tVY+LrEPobR+WcT2IS/mbYN1etj3tenFpRMlX/GW
G58ov+Bmx6HDLZewEdeMknCfhtvo2/ixCka8Taf+T3yKtwo1DqPNGuLT5CAaO0aGD9i6VinUKNgb
lDTunVschAcpHjaQnBBuY0SAwYBsBJjK9oCEiS7hhbwsIUs/mhNvC8L3nMjqWR3bSbo3VyQwP7gj
Zjc4euAqYDXeOw9hXDgH6c7+MTJxe9siVuCUA4bfPSWdd/FCzNRNjqhd9uc1O/SiXXVW+cODgEx/
icy3zZXkMBMy5Hao1Y3pc3n3gRMYdcedxdX43qeECXIe+on7YvgQk9YJUAQjqS2TaLJD+6I7sRtj
I3EMEJzMO0NqhAuK7ylRhKWLxL21E1C6814u4YgSmwZ+pVOohpO6YxtrjYSE6n3aytgt6gaqR/aW
+PKyooPGyTw8LqHHe0ZH8yVYyX1SMvwh+EqQeDCV4RBTq8AJIbY4s6RY8A7qMjo7MAmPy5MVD5IO
aQzJq6Dqfjl/k47tPzZvjM3DsgAJSEKvw/gXid3LqMzzhQYkO8rm/LdCjBirPH3jrCBefanOy0mL
EUN82G//9k2FXj9GBagz2nJtQcKBiRaxM32mdtVc7sDi0B6B8xgsEMcuasDy7Qu9/9My/z0iV6WI
hKDjY9n9CkynSNyWNONohK6Wj7tpRVhNvDb1DJImqtENKCAG9T3dIAdQ1VPNQMn0N+XxRQtPp0GW
O1ceskmeVjQSCqRmhCjDaN5O/N1D9wS3/CZIkRTpbTu8DcimRj7JZZXwR8LXmIhIEQgiBIWSUPq4
3YH1QsB8DVO3Ri2JqDXziaemaA6dLj4FxBPVv/Jf8S8aFZX1+Eq/+nBdoZVt4BBTBAWE0RL+UlsI
mbTDw5jDQjraqNj0yMKD5V280H4qdtsFtyTuXhmjH9C8GEFZZN8Uv8/0HO4cWOoa7rC6FBf2SkRx
am5nvzra6N/ONSQKu7Kzb8lyaaeftRMaDwjDaafZPCfoNnT00FGOMfATKS/P7WP5WPYx+qxvIxMI
lXClhGCCrG+fv56Uk4pm9wrPZGULvZIci8xtwoU2N7fPz3t1zoc6woOSITDNRDswOqa2Hpn7WmUn
CnfjGwciyHiKVoitDJXOdwe0mJcJ5Gsu9SVEaQsNUK3qBeGO8qLJ/Odkve5uU83bcDKgLMSJr/tR
7L6+Hu1QIeKtHieLhgYEWubU/qOMZX8EzEmJmGIHkSQqcAKCqCTqUPyDwEObFlfhlmtYtjqizP4f
loiVhUQ0CQUAcf2W3Lb6GuxJFAAwoAoBv4aJV7bK1jiZXF0HnmBEFpYMitbJwhjAt0hiiqRZDhbn
VbC+rSMKpmSdL5/bjAQdTimLhvioinm0DJcSYhUxRv4omJhGTpoEZ0iUWN+VcfQlAhGRiOTDu9DW
29SVeFwh96OJSM8kXjfalYfiIjfOofzofvpzLovUJs0iJJbkzpAkqHTviXyuNyo8yaVmc9kkXrZA
IQNQHrm/OJ66D4bgMC+X2AHc8pX91Cwp557MNHjPM6wJ8/Ao2A2UK/DpE5iUAjJcQMvSFNMYj+5A
Gfq0REMr2ZsKtWO2F4Tv6fx3RlOiE/4GYHcBlkr7gbmafAuAXmNUrAQ7BxoCCblhrNohzJRwRuPC
eGXRqAHYL7hQgTKe7pnBXuFe20i2vGjBIMc/1ct9ZFCPcmy12sl4zxUXTmMdE213n9J3AxRVOuIW
a0BymxdD9aXEDxDcOjMO+GmAUgtfBQ0Z9Xq2QRA7AjT+s4OVA2OaX1LLjMC2NIwTzJ/XqB//CuDO
VGgsoa8Y+cSFpizCJR4cQPFiyMZFTj6to5978lWVNRUnbb0t1sb08U/8tMHob0omBer+jPqaQE/z
eB4CufFM2m0OlvHkGn6wU9/8m8/EZqowgWUEoHkRp8GvAOgfSVEm0TU5g4fZzcmHwBYxlxC2fAuG
N727xiGZXXsLFG04wqlbLJgt89LdDbw+7q7RbaVGjlJ5JtSd05x605QZ0ns9Wsm0Z+/F0CMNWBqe
3SOzbHuPnLQme+eMgbI3LurhTd9oJxMqYTpALVwzXxzg4Di4TwjcB6j511nzK7qn8vHVadc1fTLG
vvfolY06zHl77TvPuYbLSet4IYPN8sGp03Gj24K9PG9spXYNPjc0850HnBkOGcqoYbFd0srfrdiv
D/eaNWkjmyhZeAHl5n2i02nAqraSS9zjK4NNxICpytaDYQbyfXNLhBlnjJPmosTCDSer7TIkd78B
QM60ITmsYNnuQZ0NvJzpDKWdV070XCTP+SDFyD7SUKIUvkJykj4yTtqaIKIwWzBn/FbvzvHhzcXi
Uu7E/16NPzgWOZKeNQbKzrZnR6n3vnEbtAOiWAY64X6sUCXkbsAYDKs9PvrjwbGHS4MRMWiTNbgM
Kl/5Cf6ss1rHQy7MJ+rLbdH31X14GlAHkpyo0NUz4+lJ46EsdK9D5wqW+OYq4YrkJmNvatwQpcc1
nJ5/iJo0/zXcpA+PbOYHifyJ/cCCP29KLx8zdrhjuOlgFBED1Jm/kCJyXZOKuW3Hyb5WJlVnpjxW
NzJAMeExkLfvpa2gt/oF2H8Fit3dK5eCPJkXfJn6743tuG/XJsw8oe/WeaED46TsiiHJTWfoHirX
34rybjCOiBFa66VXkAeqW0/AlElxXtxu66re6M+1WVyNbDnobBnDyAYehG6d+vCVg55jQG8Hjh47
XBii8pzx/4Z60jaHepVxrw7IuqQ4DPUx11mDk2dcsZbjvzv7LRJ8ZQSkdx63fS9sHYZ8MfQCFcfo
nX0H7xH/cR8+uOANGy70ibdoZ3oKvEc21y8xc7Jf772mjM6UagEx+W+4ExZYKnyEUO/RgLBP9HX8
OvR1uyyYqDdA2+6meFnpOqEoPxSIyLpfdZeogwxlbctyVznqwsQmwp0I2rAGGhm4L6DmZTLrpXYB
/IiQ/kSQHMAQItm9gcFft7MXxve9em2u57X6RdWU90bPwunnwz5+chOrgpWcqFrSNXvzS4ri5lTu
YMT2dU6af+MryPL7KOLUmOcQ/gLK9DQ7uDu4rHO/xgKjbm7EOhJX8tt9jBiYiRb4imkMTMrDptAU
Y0LvGOjRjgaz7gI0DEkuJRPsU2XHMiSAk6V5XATF0UQpSUrJ8cwULf7xSd5axu8ZE8GsGqkSTciO
5itDSrUcSRiaIjgBxOql266u3Y3yE3ThzD/X0+ahTfS3k37f6FKG/ZgOx+8SH4e2rwuRu4/q7yDx
tGajpEJ0A0ZqTl16mmY1mqNQ45ARw3BP8EWmggbQTey4T2xGD4fejdCLBy9TR2sFCRja72QRmO4L
Toy3BFCesfVdJ8Mzxyg7ePLQu3FNGROuExUuFQRf2+nMZMUBwYoZvbyq6yCTMum73A5ZeGpqc/G8
5Mt552k1shJA8ZlsQrSubO+rdltHlH82u9YTnM6cpBDs8ar7muVoK3kSFOEE6LF9KozvieZMG7nb
GdKm0sa7kitbDbrIZGhfhzFEaC83utPbdwP70RtmuxqlK2U65bx1o6wyxjQyLJ7xcqDYdGP9rqUT
ssywwNV7Xs26P5jZbizC9CuzJ7Xq3dJ6LB+2TpzkQikmuY4sJ50Zd7vYmaOsmNLw5e3Prb8MaQNg
2jEFwARPeKU0zNW8xI/xnuvdHb+J+yVCtRt5SuWngRNdqUc7QIkEknol+oGXc4Ew+ccfXzfnTCld
sIWMcJs0BDcpo7o7xFfDlqMYqNGclJme5ehOYf90ZaiIqI8GPU+pnTp2b1SKnsroDwbwmMb8hkcl
dvvMZAdJyCcamPbAUwce+m7gUeAmu2eMTN0/R56xzzuj3n33UBcPVnQ71E8KUaup+64PSWU6Cprh
cvq4ETc4mEW/imJX2SZicBslO2uh5BHICDDC0wE9ydQRoBNRH6m1otGnwuLLMrIDXSPz0ET8oswl
s5JJnPUofiPy7GNgspA0Mj0LwFXzz8Wwfi4Gy4JmJY6Wt9ZBJxr9dHlr8D7iFMPgjoW4GprY8Z7u
48MhwDFcWlPsR7cdHXiyotzaNf+AvpfG5cyl+PZe72UHa8LJOMIhL87IYItJaLD3kcsVx4umv+yw
O+BigaFCJSZpZfnp3ji8a8RGfkuq3gXBxJrAh23hNzJsGhSZds/YKItkjpeZ5iMj34ZRHkvtX3/5
GLNxsA9p3JCgdyAeuIoeXkJ513Ei2ARw/1+D9w0nCpmSGlVrJ3CfgfvSoYEcM3LQhEW1jatjgAQo
GFUKrMu0093o9art2U3hmj27vtP5wC86er193f1nM8nuNs1YhlgUV/5HuRq8vbS23+QcNcP8q63Z
e71zBz+VV9d2RIxR7jHF90FGIIXUTx4Pe+bshR2I6+S8KuulwcCEgMxcgnBy59UObRRxHcZhJdtH
7OqoVADaXWTxIRl64YgZxeV7WHPXK86DbBDmujDouPBUIulfi5CiOmZdUE7P9PKIlxXPEycazenj
7of0RaUfxLPwudDP6yqbtCjt0jXT0J6ns508/Exf1GT4OiY3RsySRO4c9PeAiLHX8oVg0U3/UXnZ
XZyvs+xipDZK5E2F4t4mUbqyFV9dkRtwbEj1I8yipdCH4gZT5JIiH8KDJUg8tZr2EqfkdsBW+vSI
6iMkND4hxOCE/ssG9vOF/dy4vldddpGx4XEh2YMvQNwT+EXFGlo6rBMRxTkoyoJMR5Rwkk4jeG2G
GIeBm4Tg3OkSzpPGJaJbwWn+QkSABGNq/iP4h0ujZ73g4jXWC4CrDtluOK0oq8+L/lA/qvdRlg6r
/fk+Don0oYLJ50k8AVaVWqsaJtrEgKoznSfjKdFZZP47XzbPNXetNj23s1c5eRFhQsTRWE187q2+
OkH+gCpp/872CiPOesfXldkiDajyFyk1iuKo6/5OZ+6fnzBTBRPIbYkC8AWz34Y0wrZaT1F6K/90
CYLk1GROqowyIlGeVpt9I0FuoyXK6arjDtqjgiHsJ0HJCCtrWmbkVo9NUi2RFlv6ySQCjGiHeRE7
+qLw46PKEullCERY5iQEPoahBTknCCKjP+C9vc8Hx7K176A+n1JPrdnppPEfHN+0ocf7dwqpPgBg
Ki1I1N2Trs3HRodGyqlN0PS/5EH0qJIvkC+ViwU+9IKv1D0AcTxvzUFrF7xNWXdFmDiaiylFfo4a
iuehXAUBY80wfG0PsDVpPRmry8mHbiaO2kKQ0h7p2Dkz2chkpsCydPXxeZ4OV7yC7JfIc9RkPxTm
/6PpvLZU5ZYo/ESOgYICt0TBnDDcONp2K8GAoCI8/fnK/s9wh07airBW1awZavrCkQEnZvNCptxj
GuuY/m1kHtvHJLYRCbZNmRVzLqhDtp8e196HMUC3bdUrdcDknCmfFjRid36qAdzmhD2CwkzbTgIA
fOdqRAKsh2Vq8A6PkU9g1fZ73sXoyv+1nWoEcwDSQeI8QDlor+zbtNtyShaEn8vRgBhBfRXdQ3So
ucumrx6u7ObPYy+is9ZuDsBytVIyq4c6lS0Cs6FNwoh6mQdArcQLgSBPeLcnybzc0eqtzDmTBUb0
8bIH3aXraKMXj7PrAhhccNG8r/HctON/rLEarBuJBCAF9sCi4GEYfwRhOwOX6G5r2xubnMeWCjOV
3oUivEbiBlEFT8zE7e3SC+dx/6bajwy5xrgwfe30LANAwrfB1LB384EJOiASY8bvOECR4e5cEn7d
e8kJoW5umr3XN7ThqumPjBNNeUN/fJ0DN4ZGCw/SdxkwwDGE7cgGDb7CIlGPPjhtMR423Q/3v/lN
7JxLrzF8pe4bKMawXmfzUBe6o+ziJVY3etft5IPyNYyXb83NuMRRo/fm2WPKM72W0Ys2jxVJm12h
2FR+LyqAXQ2coOBEO83BaM1TZvW7B+s7CtreWlk9VTK5VSbqMXzdfGZOL2wDXDsC1J0nagAjwWY/
zeacxUqXSw/mBywpCKRrfVpoSB4hLo5gaXJK9vrUl+UQFnc6rxblOmMR77MHdR4MfmBY9ebK/E0b
tq37rP2xbrUYib+ROcCGbiMHdfdwXwAHfg1g/Jur7f2k9C+E5miEFg1ebHL3IdasvYev0C103JpL
foEiYU5kGMmGNWxSaCeLZ6hT89MRn/SRsYjxgfRpx0QY/vEYSRena8dCp3qNfUUbKq+whMwG5Pkb
x6OErjkJpAEoSSizjJunde23AnmDWgR4vj2Ic5dCrrbNR/SEF0zHnfzo8L8QJxXj923Ra01q+Den
908+v05JVodB97br5WP6ihGdnauwuTLKRL/TO/voVrH5afu1asfM+JCBwq+n9zfTNfTYVsJgJLGv
9LWFA8OWOSzOZqhDkNban9mej3W/GBNCukfDdsFIrjjR3ug72kC2BveCWCpiKnJKydtGJKonTqqZ
/ap3/KQDWG0hI2/YcC1sWyuwvFb/gguySkYEOxEn+ddTX5mxKBHDQ15Lq99M1MXdbXlVyL+Y1mcn
6HU9hyuyWXRhaF15VMl7a08BWZbdQAy2ruvOWD4Sa1ljbsBacl7EvB67SE3MpfFArGc6Se6k55NS
D2nE9oZX45xvATRihDEnaKvqUwEWcb9VBYuXYX3i/m30WsezwRU1kL5Vdndw8rW6RWcU/xOVQjJs
RRD+lzie5GMMwiUZvMRgz6REKNOZwk65/SRTlX73EMP1z63qAJP+fac5ltPytTjjKjA4Z/brwMTy
TfNZY2MljLgWFDxasNemtpwXhs8ZWerxXKwiiJsHutAdBlzDywnvgG1yhmDsPuJ+hWsPNgHZ6MFM
vRwyu2JfAnnSjujVkbZr5OliT0NKUMo4xzn/kzTeGmV44z47PqdW9R3mqM0oh2X/Y1b8KvkDmL/Z
/36i9qlhGRh3XpRUDI69ovTQEdHVtU7V3soY5gpnGZWa99AgbwbpXUJQe5A2GKdrtHd2CohkBq2u
Vy73Vny22ixZ8FS4jwGL3IIzfSERnEUv4pv1sIi4wx0udG29f2pazk3OKrLN2Hw3BgcdC4LESfAD
pun0PxBQTDZ7q1zymJBOiwjdh9pyoYvHc/PEL37DpHPKt990Rq+jsffLRbq7rOqUlabOac52qTq/
bM4nNjHqOnyPmJ9d/T0uzv4dd6U7uULUwST6EWsT9Mb3vYO6sCTqkAm099wh72Tw9R7nKwPPVRhf
qNTaUNxcytcOpTAc/3k+Q5ve/ThdOmIDfBSZoWmD5Ce82Whf1dXbz//1GjB4S6fulfxLTGc2nSGU
ODQFHD9W6p9m91oUM+TwEG6ehl1ECvPKVUei6U69DYPMfNzxKs4TiD9i6oizYjgec4xcbROP9dEe
t4k83MO3QJ6+lRRJCQGHsjd/EdFIppdfrNBoiFbqNq+H7R/WlqTnmn6PeO54IFMG1trH4Pz7pNZ4
WEbLVpY0Tx3Y4VC4WdQd3kA9otm/BHdPUyyK6apYX3rThrxLeoIJP317O/s1oxkglK5PX4hAE2dR
fPCEXW+9mKVtO7szKw39LBPP0s1jt3OCrqXwuETfJY4GfAeiXjBkyanqbe3fa55uaLDj394Pdh3s
JXAtX+N8ShGrRLUhXzKQDnZ8sjvq0ytiQ929qKq8/Ej9WCzPEPP71CvXcZv9s7HqHSkLlL6Y7BUT
aZLbzvOYFXaeSHgCZIL+44fCDv6FlGA4Sj1AQWCqUuILjdV9Nt6FjOaPQ/DC7INN4G2by/fOnPl4
Op5yzgEo0hlTsBEdRoKZIQSbV/CEk0+vwrghtvVFPdOP1K2UExchEQOpdlmWl6hgVmR46DZqxknd
FfpeB8BSIyAKENt59DtWFShkYUK/yKyjiTdjGoIx+DD3b/5nVa1hYXjXibaWOEf20P4NI3Gyr92a
da/qn4ligX5nxfnwkv3Gnxlordb1W0G6QlzrJ/Ra6Dj5YbTSmUUfF7s4QIoWkwW2w07Je7uqtT4q
5gqNX+HznkP3uPjaOmUGxd7slh0XNhqK0NtBe4/fuA3uiJXsIM7odHCBv4SoNOjfGtYBLEzekwdy
A/1uR+3eGNWGugJdaK+euzNWKeQgdkQu/k8+SkOTogH6M9NBpjK/tIKSey2h2Nds+969LpP3xe3l
wS23TZzORB3JQ+d+gswZCiE38SuXTKQ/y/RkjRM5E6Q9TpYGxyS6u7SjTssTtyAIlN/ssb/DtbeF
YC1CJi5qEi3PX1/23Ba7Bt6Br4aUKTFsA7qZEAshR/JNv7fwuWOl4HkjyDK3We7GDytlRIneXEzU
E09MMAu/xus9QXgr7wCQBDdRS8ssStJef5p3ik+B5I5iPe3hGkbQMbgQkBcCBrGLE0/cQIx+Rasg
e8bemc9N1BrPr+eMMBLHKDxv7v89jkKWg1i8YHHs34uQcvXxwwLZ7084DmOrL/E25rbFHE2eEjJt
nuIMS034O7FLrzF5jtCfMQmY3PwTtv7OrF/z7gP4owG+ThIPAwq7xir0eIyELSecIbE77/ni/yi+
gpW4KU8OOB/ObjjfiUbCS2DAIEJAvjlJDex9EUf4EA0QRyzL1dcKz8ESXNwRGytQPoWnUqZkY44t
ipoZRaArwt77ArYoh/XvtgrFTv9p40hJuSiJ9n+yR0mdpnLSNg8uKkf2YknNNAnKrb7uBaLjl0X9
0hc/WOFBwuPkNY7rJSvwrDWN0bZj2HvFZml6q4JLWDKkQ893t1X0tWqgprLyo37nlWB3Oy6c/UrD
X2gCA7wd9KLW0wXZOQ/y9IdhFAW5hgPg1e62p3vaMNOn9laZO2FOw4sybTWGL854woSFJZz7KJpV
lvx5rcWolPcxGuw2wkW6W6PDUiJt9lj4QaawaarOAhGIjd3V2mxU/K9gblXWa3B2GFHbR3lIcct+
DvG3FovrB952EzqqwdXa7b4MaImomezEvlbkI7rXgdMDER6uhmhHXrxPyD+4JS5noXVZ4F8JsxHd
j5suxNQSnadoYzgr2VC+PDzELwuQKIcJohFBBMY05zE2PfZKEIwBPWG6t15dr/klFWPLgPt5th19
8YiaX9gNiCG0WXXqIWGIN7cJFjWAvjyCAXtrH7Kag68pgAfbx3sI6aRqILxzkrVzp01H3nF7uovO
JKb5gEgzQtim/VKVlIlTYRDoV4nDzlgvug0ie2WTQ50mhNtAfkn7e3zWTsmpsYbHuPy03Qu458MF
AwW+Ywyk2Xc0LDvNBWjq+coLvzM3menAvhSHCWsebdy467WX7yBvw2pJqknrgMjfYIhzZ56CwHWA
kxEU0G5ozgnqSrHugh8PaVTFB+QOm89BunbGxWeSTiBhA3jrKOSZVTpwZ9rnYQw51KP9r2BmRM51
vXeNMetOCxAC1HiLjtI8qhVBC22sDJHdDOMNCLgq7Bpsql9yLfKsqZ3JrOPPkXnai66TJ42Zz4U1
fxG3nPpfPeYbbL/YIT9sYf2bzI0nlLxCsSB/ZdbSgxbcGBq4WX3ipK53+A49EbcDw+tWVk4AVRkl
JTMMo4qt9vOBNGlf+68dk2lmyXec4fx4A6ixxEcJiL1E/wSuf/NghPVs6GY6xyPH9/KyxIgqNK3b
Upws//xWNSIJxNVVOO7Y3dnPowHPCN3S4nOzisXjY8EpArx9rGLF0d/j54LzsM5YcdprCO1nmx9j
wmxzMDlujmn0GxhW49trwyz5IWNGSMGgsFOGuO3EoVnG9frMNGFwMT3r+g8jT30ARgHaUwIW4FpB
2MxLBIKQi86uWDV1wr2b/jO/anjIjU90T49FM33lPiSS8ur2MslcIYHc64SgTywCrXzSLoNCO1WU
wS6hdLTyH3gOrBpwf4EVPnQxc2ArTQHFc65zCBywmpXbABAY5gb/ZP2moJ8D2Hq/Qi2e3Zjx8Dbb
eelj2F2NLoz1M/8Ci/izru92ewkZoymx24un+uTeB1N79TEWYVRiIwbiQhx+tk1l9Qr7wRQGqk6x
4ZnEVLPkcAqsU0bdsm+E5JFidMjodoKZYFB4nRk+0mwGhx7FzwI0OUcWzMjYvreorMEtrVvh3Oiy
lT7YYzeZJ4AjP/BU6mqF1oVXhzKAK824CUXHhKV76Xfw3XvZ158samEAlcFzpEa5uzllI8eB1QA2
BxNn1F/nCerQPUUN8VJRj4EVGrzBNYZlivglA8zMuRbsXHGf6P25oqGCAyMQeQE6OVWDG/gwyR+1
XXWtJp+96j7T86odXs5MGMIz5eyG5BrYjhjrQfX8rMp6ULDlXy3IOffJIp5hmdDdql2b7DsOYEm0
QYadYS+nz5rnev9jBL3Vvp5rGJt0bThjHGmovXrbyTqhXrrKKX3T+3vnMTZtT0b89QBMkqOjhL1V
G08IdXxtg9L1wSG/ICxumE2fN4QztwK646ysR5V/nhujC1hNfkzmGm7UNRtRKPJBKHKA64zwZ02M
5AzdhZ/NMvR+N+ezeC74JisGShGuZuZ17wMLFDt2Zn8Yjqk2IlACnqDVcYB7jHVsUizMAbscApQn
7Oj9rtm8PwvOBqNaFQEO2OOPMr52/Lzx3levO1RcvfJauIPugJjeXDuTM8XWSomu44qcHNNOgJQY
ukPqBqqM+09QRplhW2o5KAyvywqJY4yPDeVAR9WA7n2BI8QhBx+EcE07ABb5ObKO4WNB/hwtCpeR
1Z2yGnay0QddR5B2bdRN/TZRkSx/NqJxjN1nHRjbnILu/sEC8Fy2lxzPuhjmjjITTlXE+c7Cq80+
2SEnrnBamn7LV2kjVMQfTUR3R8wySDDcwIoyP3bQabTz8X256nCxLM6/zF0eC/Yg/nT/PQq3/S/d
dZngzfeTT1TSUChOY7qPPfYX+ayamIiXskA9oSkPyqDj3djq7R/bPBmbpDW6LxWnM3xNTAzcMru4
2z1ccmBhtpHQrve8qfaZCpbr8Cm2Ac0REWOP3EJU9u3pZZzZOSyAO8JGfC9qu0TtDtc4dnucflRl
Y2XJjBxqmqAsPvrtf7edcug1TnXAX8x7TCiGXsfH9Atk7fPJ6+qZD7vCZn92yeA7nNKVgbKXWmnO
sAMQhoVwRW1A3eJBQrxCi11gT4N0DZ8ZpNFk8jDBDSAIgmfu+Ocd7fvMe2Cxktx2XmbBEwl+aqfr
Yg1Noc1CBQdBhcDQxz0CAX/Be3dmzK5gupb20yZo/VP926DDwIDkKDb65mR47xHAY08HEYQe1lRk
OiW8jAHjBRK6erZheAwelDUO9QMagFXiPWfpvE1fEgDQeLhxMPA4YkzLyJsLosUD5TQGbzcDlpnD
jezAHTsxKG+xb83wQ4bbhNn56EP7nJ63byEHXaCMgsKH+998XoSXiw83UvmF0jOot20UHPX0sSG5
AtNe9Nq/+98W+aYMoQbnf1hgsAIUqGNeqF3Yz+9+OXtOmf3ytGLUPpcRB4ypuWo6vxqKwnmztyGO
3TAT+xCYNq4xLG0N+IHru99cg/PbNcSAw3+n/ebCGGWTF8fkMsy6UefpqjanZUpMFlbT1UR97Thd
wYSAdMbh9dhpsSe6Dzay3iTZe8WMs9tuz54DnpMPBSdz39Mu4Wu5zHxfIxYnpjp2M05e9u97oN8C
fM1HjxUmg6w0Me4l5BtiCkiV92GMew+rVN7iGwNgjjbtNicENI1nYr/21ucnP3vmieERiyPT08TG
K6AcZm8biGk/4MlZOs4m6PPVkJU/6bpVM55WyOC8cphb99jVded8PB9fFN2au4gf0Z3JwjDNAtDX
fF5NmJ8AXcMROim/3dkHHpkg2OZ90GA51oyhVNyffVPFWa/gYlJ9hZ3HgOHiPWR7tc95/547V9Ji
2CB4IU9wTPp+S1kbFO1+e3QLabFsXP4IKWRX5uMrjBc0+/1eP8ahQ2hByfJPJ/aOPi4oHpJaloD3
TxnsN2UgGJDcCtYDZUk8CJ6XfELbJ72l+HEVtH3SwYoPV06ol/ytB6AJTNxQXnyhAt3BcEjyHqRL
1h3DFtFG7TcQonouEipXH8pXGUOT2CA/Jd2ENMjiI3VhwIKbsBgEMal7HbAoccR6SX6F9Ge4EYaK
deEvT8aXfv0qnlROR4YDtKLydfGGE7vTu0PgsWjUGvuvQRODObFPhMcG9Micbipfkc/TPl6kvOq/
Vw+GGObjT6SHOt5NbInS/ckDGbxf8mCAk+HLWW+BV5HUdYbxgG5YtbFAWcGo5CbBFIIAiKbbcNtT
pM0BODVxZaw1vPRvFuygJtALpZevslgNm8xjN/icXYMvWsUvqMwEv5fr7wW2P+2F0pe/hoctI8BI
joPz049B4FjoYZ0ybwdckZ+44t7Zv1dj+Tm6H+wdDwpWz8cuVhrg4urR4Kp9O7GxotRHrk3RpIxX
V4yKITgxEcHJmI6P4cXX2GlPOrMHTP35gBoBBfjnX3F7uolNnWfAOFm1V2LgVSAiZEH3yoXKRFbu
IS6c2E5iHQG2zLiGNmX5wMvmM747HywpKbSGKXOYu8MTEBdxQj2OR/GYZ1Om3xfx/XksoSMM0xHE
UbriIfAZk17rq8feCtl8zPEEHgErqOz44zNyk/w5JvYYtc4fuYvT34g+EGU5muZBhzjsIyVn2X+q
VnLgyxIZIu8IeSggOKl9osE9HaMjoQQzDPsHkW5tGg/v2rsVsTJRBHVc8Wz6S8u4oMf7wgpkEz1Q
CEieGVL4r2bvTUaWFsJU8iDEOCN47i5i9ZLA5rc3ahM6oY0khCU7KX7uDCgX7KjlEbsC9T72yVXs
dx0yxgiYGkhW4HktwYQyCRlIejhGArsIoN27bVSmHWRA4kpYMSIjpLvvmNOYrO7jq1/yuA/+Zdxk
E2tINPV5/fQYgjNVgQA9vRCq2JqeJ+nI3Eq8934sX+Xnvx+9BlgMDqp1tW7hhQYwSKYGkmNGFVxW
EDJ5z24zudoEdMLb0FmpmNNUEwNTFVYLFp43xoaykrRdYGtP8xo3XIU/AM4UTfz7l5kT93+4HzjY
2c62LYZVKG88wxNvNWUo96yHWML/iMq0DTjetpNpxxur9vZHrIy3awyMdXs65X9numV7k1tubcWD
qEabKr9VPm75lCXQ8uSXQ5x1t437w5W7EtztB5O71dMmHR3zIl7aIlxgijLaH2h8WPAuYe7H4W10
W+3Htk6uZws9haWN63lBbL3Gu/kCdN3dT8VGGBM4CmFr8N68NyjeffTxXxeHxkvGjAAcaCWIzhrG
341z6ERwOFB2oqrTUI7Cd+Gskbwfxrii0h4y9k4T99pv9lTYZDQ8taEGTZgdK3g+SWaBM0pYo3ef
14i+JMBeYugUtxx3oo79DGo8nY/PQINlcNuWVjGFmWZPDiLd+wuFM713oO795zFHhs2Y+bYFOyKI
5Xh7oZLDfoPUxm3CizSc17yJ/ctR+0n6YstsRO+g5HU0WCgUy/1JYvREpQoV+6cct4hPewYC+2g0
2ppN1FIgQsF6DPQDnbvjPqGpSM7kQYT3+LFg3bq87v4ywiAw28uM+DYkb5I6B+X0UO7+3BPEL61t
LZPvfS6UAF9l/zK2J5OlKPrR4YP+hWjlsFCRm5ioIJoLHvwEMW+T5WQpzikgOw5fWh4kj0F8JSSs
6XAAwuq4YFiSjz4hxcZ9WyCkKFtwYO98+4cBWruPpa3AsdYxYrzpe4p9CdwzM4hf4UPqAm+PJfbc
2Lt3ZjOs5Eh6ATcInm+nh+4Cw5nq1AASsPiygnTnRhcwRfSJEGnoykK4lljWI7ssJUgYmnVyQ5EC
VStSz4Pe87d+/l6fXnkNG4xVgMM4rfn1qBWxGYbOhd7WdLHKrzlsNOh4W7C5bOgR+RUsoAXspLZ1
/0FShliDJpdWsLu5HNugMoN0SzPc4i7UmxebqHZEUvojuFA40EQc4AdQ/+M9gazkG9Lymby3kkN6
xmRD2k2fq4LVi7z3GSJKddNRQhqWAn1HO/zofY1DkwCOvn1oQJBjFLIgC6s8cZB6M3ai2sa5ZGO0
1iANu5gh0bBzenYcKDXUnrCLhL/G4kvPY5/nDcEv+VQkFBRs+fbShQZtxSZ8Vml7b0hqa7zfYDJ0
ODmhQU6VE5MR5KIQd2o/WyNwDYD6rc7FLmNHARzAcj6t3S4WmbB5LeNAR0NP9DQd5HG75yo7djgO
JzXsME1AROUohwuWTx3vxWBrCByg6P1tWhQiwkHa4msUipT4C5ooarbLPw1R9er9j11+dF5iAEBN
g4TWS09ooSpvrwd7IkQBmBmy/WoKZBsIufGPuTNXvSd89kWKC1Q/S1zMrnte7WTLNEJQ1xS0WZYp
bONbY7H8rp+Q6eGurJW3RxeCOcRBXFnPR2z0gvfoVuxMFh1k/nOduJUDZlY87hCPUIOiC/s8+Aek
/CZe+Xbhu6q5C/8VU3HxeJAhcoW8b0ebpQNj4GoBvAKkADTDmbpoEMgAztFw1U6LZ95EyhCDP1fm
KbjxWt05P4E4ysXa4cYkorT1FVWwdDcIWOAX/X5OKmXHphAeicP0Vl9py9evOXqG9RTtA4QDJOPF
6UzCSQUXFPatiyQsH3cb5o2O4alaeN4wOHnDWhWX0s+OYXV+CfeAOTBvNOq8h4ej1t1DywbAXq3b
utvRfEKBy3UCEoFWd8D8CZfq/Zh5C+Uo5nLO6dSS5DH+pJJLllsuW49P146LsqQgGI5ErqDdxrST
f5kSB1ZD4+tqk3KDWwgyypNCcHAfRfrtBHMbqMtrc83gzLotCILf6grc8uDMwJPVf1F6leHzStHD
EaK9bECT26iLNdBBH8rBCxLdT/kc9bxqktEl+cWOQvGv+pPa8Aq5lKHG1YFOec37Hfbo17QGcUmh
EXSd9N+TgzLurl5sJFmfAX6DogcJ61z3W2E875ZeXDAHVnE+P+fUg/m4jTiHfjKzGe+lYTpLMO5s
pVQHt5V6ZzLhaor9bPkkSwN3xR8bZ7uGYR2b92OCBy+InaP+S0P134dGCJaA0YcNYHzWNLQIarfd
sZKD3FlFgWEejRRMko0iTBQUqChPA5OaG7ajlz3dZPo4VgF8HczyYJAyQTSnDeJzXhxlNsnAnLwB
bkxx6t5++b+nuA8ECFba9vY/fBM+1oNgxnzB9x6mg/AMMAG30IFK8jKV68DQvT1gDSF3+MQiSxte
B0La+u9hMgou0aMA6bGmX7Bz6F0k3gqO4QaINIvIlh2lszcX+kemWs/dhSDr5t8VY76AJ7tX+8yc
PvjLKtQWjKsbkI3z5MFl8hLs4+k32aCWkRDuNu0MMaS3X1N8tb4NHkyRNLyiOIWA8+IdB2we1Wy8
lxUUnxSUDQW/sYHQ1HbfiR0DNh5bvrjQucYZM/wHzU8JWMabubyxjpl+m0iNnofrL20gVnpxn1b3
/XFggZTLJHFrjACfyuQRMPMCgT/h7gcetf8th5W3tV0oB5oHxQAShige+AbNDft8sMUaFhTP88cL
e0ypJaMwEiXt7RYFADekpJZrj0McWVzFI48C20jUi2vJzER0fSZhL3BbIcWi4jBjZMFVlskWvXX6
s4fIyKn6sHUEshuW2mxK981/S5ZwE8ttP+1T2PGnS0UnE0upVaVzlBvXMBoC2+C6W19GfLiSppWp
JTea16+do87HEM2PJhHc8Yj+GgP7AAcXcrwESvqbt8qAGLDGl4FYi2HnXSbguGdiPIk/9p9PtrS1
3NzeOPV5wGXJPBgtoX2M/ZYnt4KbGsDxmZvL9OuhLINdniMdZEhAWGyJqSYezPSnUqfWgbhASnFM
4B3Ln499drXuavATqf6DtA5v/mUEspbHYQerP049CNSwCHujHJnsGeX49uztMRDScIWny3SefjZh
Ai8O5dV7ylc1iLm46AwSAdery9KcIsfA+F+a9Mu3SackpBGXvl+OpPyFH3xdZN6pc8gRmkBeWsi/
2YIptxtj//2kPaSfdP9QA3mBuQ3gcbh9E9B5Q74jSZjc3g0tqeJvdthIuPACyNvdjd7O6CGBvIfJ
comrlkUFN6FMo0j5Dh/hq6JF1QhMlKg+QosYSrLJOIrvRdFm07J2QSJWvIGUhtybu+qWMxjtlnzO
gJPPd95O7Lh2BybLk1J+iqpQej4ZcEo8o2TeyU06UxjLxAFJwCC7DCYxH28T9WeDTQEf9G5tDlLN
7uRJ4HMGWGP91ZeJNbpamF8QL7QZyVPd3SUfdP6x5kt5HXxBXpDqmdZ7yPf+fi9jV14UgsVNnzjL
wYjPRgdxqJLR7PfXRPwIzzgjEFeG3v+/LWWmKvNufhA7FswoZurwstVOST5oIAsUv8VnoP9i9YGf
SKH3KfAqzUOsh72eiwswfWhn3EIxC6cF7sNRm8sUX97tOOTN+qxqdB08jd+vi+sfJeAELeB4Os6O
R+bLnBb+6TI6nXL7dJrNjrNoNsisQbjgtKbFH0SV3RAbDj/QRhPLYfpsRHZ5pSXWrR2Ran9Bejpv
g7zVZC0uiRebJ3xskHPe4sYpAfrlyif41FqBHJM5byhfl7sQysYhnvCVs8UZcDi0nV2H7ujQ4czi
8WjWaS0OTKn5DtU4dxIyvPxeeUM43w49mwRtThmEaPB65F6P/4xOeKP5c2Ui/rJmfGhaE/oXsvyi
/wMXkiGJiHtWhmL9Rb06rggyPB7PHtyGIzwc+vcuh7trzWbgDBtxVZFZeyeUeTuOpvRs7KT/pf6V
dCxAasFc6AwQB//R2UyymTj2iFmW/D3zduAFSZHhiJNkF+IVdpgGTEEJEP9Ae9YpViRxT4Ih/oLN
NGtJM8QRcommlvTj73nDSQQ1RDKV5ST7ux3oGDmaXCcTWih/7nNc5fuHvyOLIMGVbFrQcbo88VmT
Lk1uD6jA4LQ8DEMi+joZ89NR3e5b0VAv+gs5VwbHqAofeKC9QqQRYmwhyoTdQUf/2/UMmuH30Nzc
x8VScvjkEiF/D1Smw6oVvSJR59II00VjeWPDg78bTtp4N9PvfhaQlqhWL7H7uv17Xd3riREkNIAU
tzWWyzZew7ggBsqcSHcwu2SMkkBDuDPaE4OAnzpmc+mOzdr0Pju3DHTZb9gwAbLgHwOQixQmhdxt
wD5lYAtPtYLfSrRrdI3Mxce7RrwifBD//N4+v3gifpcQWUoUH127QKRMghpYRLE/YLIi8E87APeB
tY1P4/6n8LoqlyQER1TwcsXw+JxLd45Xs4BsyxRJFqcXjyOP1j7CWvyijnsXHhmPprCOTd9voaQm
BwUfLbG2khuSXUssjOEJubJN/WG2AlBKRIZc/WxbmBwb7n0t/CfIeKBIHBGosqkNK9uVZQErn9NJ
lrb/J6bh1EImrjY2XJWXIA93JAoXZC1mBwaHpo1s32wT6QZjQxT+8tCx38CB7vIr7wO5hzYXiFjn
dVczNfhs/z5rT1tDqckFt/uDCV+hMYJp6j44bUZQBHuj2682zltY/YYpUmu8d21zAcSpTppjR7G7
cPK3vK/6FM+HTmqb/Sy6/hAad13DoUNPHfIbQ44p8Zey1EO3g/1CcW4B6+WByDFktZb1OQ26DE7/
cEomNnxFHCwxIwTmRU3Bytmdto4CA0OAYkVlrfg7SuIyLesDLjQeyNEMwQd0X4JCz85mw+W1xFLu
a0AGLwc7CW5CK4SpcMdX0Mev3Y1xBfv8AgP6+xE4E8QoIffIv99NSFamaBYx0f9AXWKlNWbK7lu2
olVhaX5x9zeSkAgUCkaMm6J5Q0zf4B9ZjlTFOlwmRSzNoHm2Xv+uO1gJIlHEj7W1vihOe6CRn7ZC
/B2Z9QCAggl5L/pAMj4V2CT1wg8ZjiBG1/DRWLfj+9lPmRQXZMThCvHAoxfUOlI92V3/llu52k22
YjFgvNJG8ReX+39/HVXGZAenzd/f4fp2iiNcAxwsm2BWNbahuSaYwQRnt2D6i4LmZl//MXeGbZKF
ZtsusXBv91tr4obXKMa9an51cwZ3SEIDGWk3WHi04NNqNl4Ay/T4+rkjGHNgY7YvHoKM6w+y7n1N
EpxbUazs0VjFU0ie/CmjO+ZkESYAIrv5QGjxUY3hViopsB9PXATyYWuhtzwcINDbQPc8s3aMz08v
frO+i48WOcRA3H9Z2vKxoIPwjlwMYQDzSOsFU5P/96EgaWLkIIsxOz2GxH8hoBhh490Ak4hsyl+w
HaIjf381h+RN31x1UCfsmTiBjrjMR5EaZ357/OzrdhcxBPh8y76p7G5rkrzyFy6lWR/GJSe9V+NM
gZsCLBFsUt1Yn1/IvcWxh3e8dl8nc1LWroE61npEt2EXbhludr39uv0YnTshJF2TZ9x21E2J5KgZ
KyA+qNbT2AHpKk/XCBMRwJ4rtKCswa0VpRc5EMPnpoRytGvRAS2MUQPJSQlf9JpncO+47USQOqBN
LM40hNRmRPx0bDjZD/laZ5dip6v48lepR1QzKMeMkRaCtRm1hSkBZizNfQIX4nm38BLG+/xKhC57
9nfPu/qcFW2wUZBRjrmGoYTELr+nRng3Bte54vYw/0d6ky6RvN3H6VI77UMxdhGwFvCWa/OvKKGe
kPnAf5vm4a+qOPdlbyqCmlhZBp+ubGESBSsunOBY1HzXsVQdN4zT/u7Bvml978z1QiS4UIjTZbqs
3AYDMZmEfGBFwovk1GL1XkLi+MT+FZ8RijQxFMTTB+Um2IXq7k07xQUV9ZvuNkxJEBwfGeG/7143
daFZM0hkC2verpK7fLGjsx8/DkL8GtI3K4Paf/Sbxf7f38gKTiZbFjfKGqA7CWreYyl36o16o8o2
RpB7bCSxfnkSjxK8t9llVDYGWRPBPwMG6/73/nyd2lWcDp/f0Q4LHiCdIOTMmXnRstgJaVGWWnlI
fZFEkuItlxa+QyHOdy2gdYHXzYVcbZdh6UpyZ9eKoq4TbWR1Af5cfi8kbHLPmOnhAKpFEgeNkAxg
mBw4sGUA5C9UnLn6QD7/Y4yKx7Z4bf/9fTygBYxNxOaTPLNrBgicRdmsIoN9nc30Mdkai8dm3Vtc
N70hZgHYZOmr1k/nWG+1KUkhR6XCp1HbFofrykgtfLp3Fe48mLc7QOLQMzlja/pyUn0sKOno+a5A
+oLET1Vvt8unglFLiSk1l1j+F5eWy95IiY4yeJMyyOaqg464w1FHIxkstxR2ra8Xr3qksPkwjWHc
xTbEJkEvue7oVvNy3vO2e93e3DZDOPlrhnenBFwhx6FD2oDh9SC+MrBT+m0RectXpAMtTFvu85w3
NOfZosgiY94KCNU5PrfIWu+nONCfFEVpd17jy8sTe5EOm/EUO0DRJZslc0jqmYF6vPPAnAMYWBWu
hsHxsblJYk0/WUDRTe6BNjAjHRttOPhPaOIYrl064V3SJZ4/2fE912EdeBozEu+JZwtSMjo0EoE4
la6jKtlmPdDp/XX03L0mhQ9kws9jEdVe4UsAeTL3u4HOvsBLuwNAsoDEvo6JJ7Mj5lxklWwyUkuA
0+YFw5F5ghu5F3cwVQOUBh/HqB4tF2KpC/5pT4QyWJQCd/M6ew4kkT6EEYUiGCdPEpocnNCZVV3k
/+LUGuVAGDWwS3emIwIRL+npfvs5PDRatnJ03nW1oMIUI/V6BhU11A58cq8YAiGrJKRF+1cYfMJe
56FyfKyuoxeey9sG755ImyRDuKk40t0ifg/WFV75gi//D31NEaGoeSBYZJDPoA4J0pu0rri2H8eE
jh4QmXF97UGCUMwVshDxizhVBNr69QRGz51dpn44Tw6Y2HuQjsnQGIsMG4sYlrC9jUvVY0UJgeIP
EnICaFD5kAMxWMDbKhvgrkDsxIGk638eiiUdfbzptg662depQXzlfzSd2ZaiaBCEn8hzRBD1ll1R
EFf0hqOlIiouoKI+/XypPVPdPVXlxvIvmZGREbR/M0TQAS5ho7/ccrBHT3+QTmvUkUl8e5wWZGtU
HDEXefUaMO4bcgvyk9PR48/R01HlQgT06N1ODn7Q9U2accx1jCPVvZkvisH5aOsjAEplcbgJx0AH
K0DdbEgj+sNqfEZZM6xpoOCDM6KtEQ0RNRMzMlpJegpEzzFdQ4AmwBPsumA1fjJ6afgQmTyoN7vw
VmiDaRgN/LLqpopIwuxEKD5Qm36NpnqkYryyiN4QGym71KzbBiza593U7WWDRgZUYhX/JEqUz1GN
df1jXyZP1EcXNCYDQSJIjuUIdm2Esbd15ePuoPnvMWg3zfId+uUh+X4xGsGdmIzdm3/zhHFwI42Q
L/LREZAgCf7NVsKC9lYdrVmJd2WRJhUwj+tOf7ORIJ2uc/BCTNjAz3pQ/Knv/xA08jVvB4Ef/EeK
oywYlEvFfJLabgqR4leBFdOXj8i3XQO9wLu0i4VMH350Gn8GBeEGsrQpbF36cAvn7UIsBwUCNqh9
uxl23m6D+cvOBP/rjelH2QkCP/Z6IAzg8OOpoIL0FsH4qIODwbg4WkBO47cH5CS/nU5zxwOpB27A
tMLhofEUl1dz2jR747PpRQBriRFMV9OTzUHz01hQrWy8IyXlSCimGztKw0Lj4Cdr07RANU5kSX4E
QsKGxIJLnEfmD1YjYRvt918YYKk6dUqxsstnXtiB88eoseX/UjT7gRctNnrZ7iXD5T+CfVeiBmqh
UpZ9uFL6XJP7UrX8VihLcyL5/yQH4BG4aj05WZPwSBLAz4KSrQEz1gNAJx+oogS4QMuCbVRAkxCn
onB9MXzcq+P4CkYl8Slxd0+ymG+QkfQEPkkJuicHa6tbE7ATiU+WA86t6EvqsxxA45fTXGJY/7Ly
QE5HtI6/D8r1kIxDJQMCluEsOEiL33AxBEcDruMgBFyJCfKp7IVk75z/hzfsxDQOKERB3wuyesxe
hDMXA50Cugh4x5oPWtQmzSRYkATHn/knEyQpJ/SQjKsgScuNQaw4BUEV0M/ySBFaoMLJhPcUIS+6
G+RcBRuUL+iqNufwu213XlQ3q68Yq0Qg8nyJL+QSwfvgoELii7DCEEge1olpJAR5OdiIBE+rFn7I
ASQuk8is+sZlCB+5DxvO9CeubInx5Yu8khgGkSM5YNqzAvQPiIqE8LJjtJf0YADk+TMk9Al0QRs3
ZIPAEa7kjUxQpidAUwSSdjToRP0iZBwd2GOLxANyCkmn77cMeCZrIoUJhW45QUgonIocANE+8rMQ
Sv9dBblqfOIJrFPiVcYNSrImN0m+5K4SqXOBC9QG5DJLMMXTf6DWTPJWyVwlAf5hWJKLS06LJgrG
6mz1nOu7J7/bMWeBRwG8fs+Q20g0Z5y6nXA/eRHMUo3FCEJuUvub4spN4rTAA/lE+UHuKn0DaIYx
0SPKQDLGZSowDY69Cc1AQmaYnC0Z6JKGQczlZbeZZMOEyE/ruJI8U64DdlZgUJS6m+zjQn4XfyeO
WOFk6j1mBanJ9xsxkjjAcW6gNLKSu46SYCyn3b6a4sshbydInUSnco0qCFz4zUgcKiEt1Dye9uZN
0hUdTDFrhUSw9beZze6Fp4Z8d49RAKhl/dOD1iaC6TbWUvKXAnYykGYnHs5mKV8CKGW7mgc4OmbB
Ht9sQWmlQypd15z6kqXdk/bnXws0uA1QFLz4b9/abS3YTnNxcltdjTuJO6b0kUljG51ksuqFkFtM
WdxZB/kTTIPFahHQ+mwD8rpiPw9vdOuOhqOzMW8TqkCuCVYrpD0oJVyN+ZyapgEBcrWCMCisOpGK
R7nZxhIMcBMulQAcDB4GDtmEzVigmdBlYn8zAP6Z8d9vkEnAT/zLYFjytA0dBABMJd6r0kMnPC02
DNBUuIG2jEkuLpcayek+MRYXXEbpjAkkOIvPerAcoHEOVvQw/BWlp2DKCcp5yuO/ccgYY4mQBeVi
/1CZ3ziW95DP/o1aIK8ut/Sb3Mjny3FIt5/vvQ02EMiI4koqpSTBpryNtEtK2gNiJ/8aws8q4aVR
Bxq+QmL0WTyb+b+uQDZFkb6mKiJ/5Y5IhWQf0dMMh4pa8+Isl/VnN9kLfvr6i744swONnAzc24Ng
zDyTl7MBNqB6St1lvKG5i4Xzd1YCUMmllbxKFn5atZhWMiUk/5L1Thauj8VkkxrKrO7K68Sj4rca
ytWWB/gN0YJccwq+rJ46qLWs3UteKNylio4PWdgl55Xn0OMayL2S739oh2BdMnRpuaCrTEh+shoo
THn5aIowsoKRlq8pxnzXsS/YLscvG8DTkckoR/P7kne72XKUDkegfrc90nL6fakY0DLDO8l6uF7L
lianTaeZ88Rm6eDI2meyya4FaediyIqZB+xJlJjEhInH5Rotl+duUqCEA/mj34zrs0dEoLqFeIK0
I+4ygSInUYCOGApR8i7DKCOZNSj14ksOgEkpmky6nMNJ/w0qkMBd6jAz5Gq+TeRtxrKWsJLYXITZ
ptUFLvUjQhD+2zyMJttG1LIoE8gLmEd3C3SPBV9GmPyVFVoWGDkFKYjIQg+mwNUkZebXwjnj9HeC
ONBBxSmy52Hp8v+XbA9yH2qP7wHJ9KI+I4m+zjSJqojC0APxVBYV8NmfIqsWfBZSzSRforIJcMNy
AyhMm6wsNwd3P22PKDXalFIXFCVZa6iJhtn4PIDUKg7C1EthDyPAKn/pGiFSk/pga3aT5ONt4fYo
Bivz/lBs7nKxrl6spHYsrL2AqmiwgtzifNcifhnoDvzbYLXoU022WYlkIjGxjDFUjX5/uKWhcdi3
D0ExS0LmlCxh0xWEVmLC7yzr959mn7q1ewha7iKQyHM8jvyI5QvJJa6xIPu/fQ9VVxfqiYgCyR6+
gxYSyZ4mswn2is3cjpiInui/ynUly4i4bfvuTCpSDEeGlVx7Goi+oQk6cbxaql9EAUwB/hCBEZwJ
IipQ38egajDg/hJAyQSmpijvgt+RbMANl4VVVssZlTpWUtbVymTZZYTIgJPKNaEEf3ffPyfXj+Rj
ZFz8CwNkCeZV/EEBHyNGgb5Znjc3X8f8Vh/VJnJbZU8RDV2pF7Tt2/xrIWkpUgW/rIXKvbnRAcyA
lUsi+wkZAbkB1zHaUBnLKSHwsADidhOKqop98Hd1p98XZiGvlwqIrJZccClz7PvEfx5j3xuPeyda
V+XUKJgz4mW8SzDIQsvnkQDBn/3WGXip7ws9KzWn3s7a+ELhFVztd8bxLGLiRDOuc2VLyMWJc6r8
x/9iwimJ6tFtob7LxOQSHQN5sVx1ITh+oDLSvUQpUIqIRCHE3dyJkOCcshjFWZaq0vbl/i2XoDWT
sG4OJPRmgrE6rb+uoSnRzPfmyzLMSOANuJmy5Am4Q+j2suS3kvJL9ZGXSQ14+Ss+slbxVIiRsmp9
Fy5Zzr8Bk4wgHOX4l9sf060rFzciuoxkJ2DR+d4bGSAPUyqV8Xc5oWzCaspeZEYxr5NNMf5GXXIS
snLy3vyKPnegPy6iJ5plslVi/AMcJ/5cVGtDxKNl/WXo0sfUA0P8bs8SJsnSPyCXoLC+XMtTJd78
Jicp7nmhH/vxkiWfV8o0kNBt+a3ajoBmhQ4KHCe2JwZ+LRa5Ed2RcuEVUixnWed0uYXcOlICGesb
KlnQuxspCNODcSXpW+rI6C+97wyQYYlzJgmmz+mzVJpWzZPC/tXS7dneZQIwif79U3p8Fx3caDbb
/MY215GdGlyVSUBMIbUzGf6JLdt+h6LXr4ImPQ3ksywLlQF7kJoQOaTcDv6Rq7+JOtaOKrBkMXL4
v8CF8F2+BRN1mlxePFFPrsfIZFrKNJd1RC4ll2dyMV+USiZsu7LqyJojQOsbs0OZFyfSSwa2zDnD
/4XW34yHMSR5AZhv+JLclbRNRiWp3rfgTijA0GK4M1j5nez231XnF5OF0GFTasJSJpYRy4EwPqjR
jBi0IXeBP37ENGWcSWeHnO6BQ/43mNqusDhhXsRsW4UVs/DJINCEmxuGMnHiQbhmLoVLtlMZRu0v
y1SWO2HRS+j+fSsSSHFKY4rIqR+6cvq/Uso/BL7GK/xYFo/ZWnDkurlcUzsnFGDmTLhmEEwYZP/z
OzSXCkKcBsx+DuKbQ0r+Lqm5AqeCxKIkz17G8U220hZh0i+FkVsk2y9rOodNUfvljSZ7azTaDjPT
/RsqMj2hMUgu8DZlNRjB4+AjSmF9cDC/TCuO5boxNWGqTHgjKUqkLPniQZaz8CvewWoi3i0yDThM
u33N6KNkYx0I8jB3zmzuho0pEC/LcZ5MDUCHQczNY4rIJ7RduU1k94NRV/gT8jtuOuuHfFL3z3W3
TDTWoKXcc05agHHVk3K/XDypb/wip9STwIKAb1ub48NYIFCqzPFZ+N3gwffthKKxnqz5BHJyslR+
KZ/tIigxwjLHkAOQL4mqZNyzOrOeybUztndvNALePluwfISWwKVmuTFhNPBC7gFpm0lzM5Rt8j6h
a5Phb7fDrRz+RHjiwjHgon/p4an9dWOTy4jhmQn5e02oR5OkrFCxdGigj4JGiuLIvvAtGjDLmGZM
zZMr2wECFN+9hgVgE6HZRC8EM5/pjCP8vz6Vq/UKmZy/vVVCDdnyWVkSM2KVrQcETAIcyWYjf/AR
ZoR9+ER+eJgsP7/PhnTEeU+gkqN6sCbxvRjDvxbRyvYp02s7msjFimc+DduD76seZgzxkAQReoG8
GWu9jKJlvKzJ1R4Nu1Ij5G0zyCDYfHO54LKQ49+MQY2JW7eZROvcC2HNy/UgdpRgRIAEZG66gk5d
+xLkSNCtMz+kRClh+m+vSVym1HcuyEwQIEC+SLg2gDXzC/sOwQdpHh2RA/n97/UyCzhWTIDIhCUq
kon3Jr+6O78ItsnpyB5GPf87ZTgwbs3sE+dMMari3OaQCyGohxTNdZnF8gXmIRwrrAwGuknWwEku
w3g5YEJLYNwmlSYgkxX+BxbJJZNT6RihkMzkLegs4kdZj1KaMSAKMYhDWSrlAT6G74SDtl7zDdmA
XCzBh2Q5kO94OvOJIRsu2z3qNTxVaGYMVCcEmvhWcSU3Uq0GFgVUYmmQbu97l8EVS6mRdunrw+u7
3x6+0EJE8dHah3UE7BbtYemkSCrQMj3Qu7VA78uOmdrfu6t6wqyRWtX/bQ70O5oteivkC9iNei5a
+Ljg0YGBxD3V4z4lWXqk5XjOw8x7dro3dFlREWzDOUraZtpuU5ddvehGp8n2uUI6MA0OUE4fEIkZ
HofuuV886Gip3uFDmewzWqKtIyzMpWroNrpsJTvpA3V5qNRwXHXuLb8Ub3H3hVrEgB6tWyvKYMGT
3vZPeDMoXe0Jx5kQtUWu26V4DPahhjR6d9iICnTLCu9Iu2IIeSPGqWNMOwJ8jhQBlrddomPQoTVz
3IzL4LHDB5U2FFgJXhpV03LaHt4GtKDQd/hCD7XpkRqataBY3wYKouy1fjK6+KV97D3XB3ZDjFcB
ymt0Lpyt2ojneNQr9uOXD05E1qQOqVdZkCfD01RZqIvHutPVXEYCtdwH/S68ufsMUw9brxXV7XSG
U8HkePPb9GLCtITa+HQ+7CPTdUVHJdUDo7F4oOShhY0hetWInBzx7LFQpvjIrtO237v6DlLBbUWh
GV0XOh5mRyqC+ejC142vKqiCQ9zY4j1434vhAvXEMyLMoNl01GvGhaX/4uSMb5pz17zr+jRWMIw0
L4VJNxEiwhmQxd18vNClN1L0d/E/t+5/acCzEJ7eoge0yjHA+XtUVk5jAZ6Nx5dxBiijaYHZRI8/
Njrolj5FCFuhPRJNEPI32P2J05qWTuKoON+3IUkjM8KgX0Jqd7BJMxNwDyz6PkEDmwOU014RKrXq
PMddEsUNMUhVqLCJqkANJOg+YUNH742QH381OH+IzMNy7hZ72mMxV2nMMhD0m3nFb3uCtqKroRaB
J4UodzH4dwdyC31zmLwaxvUwOqR4fx2OfZpmlKZo48IPALFIL6xp6IvDcXDJ2RPccudaoFwgMb3C
a3ye6CuHj6EKvqwpNJWcutqMIdynsgmPBhufEj2mh7vXdsrDRGIZ3NDMRm8IwXBAqIPXh9cOTgHo
sKIvTbQJ6pm7RyptvU6ICxcshbaFhEGD+lz3kxn67uPUeP2hqy7OZvJG9G32ePUZ+nXRUEOL4liz
L8wboOF973D1GDhIhmeeKMXE9O9wUNe20Vk/ludhZ31/9jqqpyt+Me/UTTxhIbwTQlziO0RAuzHU
0Sy6mRf6wr09UuaDJG7s7aLepfug+lNoZuhfYoz/QKA6lkqfCJDywSywC8F8MCydzkcKgMilZ729
c1xStESNn/ikuFqorTwos2F7gN7bmZ58FLGtNqx2xBdwOlX9o5/bl16xuIfINTivzemvNn/TVqat
bqMz21dmXnqXctvkJna8Vy3sxO8V/Bl9dwvqCJD7h8RNfZieJRMkP3mIQZwhCLX8NjxKTA6EQfNu
Opm3HzIsVIT67BrO8fSqvAn6aEKqhazWFVwCrKbeQnDR7tjVEkkDGmPX14w1+Cz28+3cUSdpe/Bg
LiMd5ir2IAnN3tTF/0q2MYiLtGeC+CDP8SEQyGHtXGlwGDTj+/C2xd0Em7mMNeoanpGUaNrUbBtT
tEUuDHIKyTUbltHr4R5wTz89xACsgM731cPRrQt48AqxX+KXIrwuWuyKKw0Z5B6lppzIdlbkIpGi
u3ABwqMPzry7RI9ZrYtIZ9SZ5NBVGJ4ovEIIUZD3Rn2Fhjb0q1bJ8hahS1PRDo2tvLB/uWJNzJ+Y
dvFnffYekFQ/BlXaz0SnpQhb1rp3Rnq4sjQ3+XQB1xHPpHw8vK2A22+ogmBreF3oituE0UC7yh1Z
cbyic/B99U9b0ZSMKnLNrt5YE1nnArFK/1R0+VHV7KqyTlzoW3Sg76nllSganhztalYEGWfxRlKR
UDs6OuV7oOy30Smi61DDu4fpg0BiYb2OyGevkReCkqYTIo7UfrY6qxZnVkwUlq05t72M9gtkg3a0
mJW8yuDDrimF0QNOefhWkyUiMsj6sWoxD290u7XPW/Txv/qDbDzlDKvZP7ZDFSSa1mg0jEQokiuB
bi2mi+rfZyx9v7w6N+/z+u4alqPDX4572pibzv2qeQqDIllc56iTFIs99W7Eqm1WcWZxJ36w0HZY
+WHo4g1MjwpBGCT6lvkA6VliMMJ+oOHyRJvZ08V1OTNQ/v9UzplulVH1QmfagKlXu1pa2y4H9C22
hzmkWDARMvZveFFjCj+s27IupgB8LMu3VhksrWxVD5RVAaeQ52A7h4lAQwiSXaSWMIOGrfX1Kk2n
qe4opfeiQEOVE9XvJqle5RU9KuMBEiB91flg4UNvn6v4TNGHeUNdb/MZZH+vxbNm3Kft+ZuzguFF
1++Kjj4WTQ2QEB2MhotLSlagLcIWlD69Fv59C0ImdqfGQjw3tUm9gkiAhDSL12uO4sxUQ8WrdDtP
FzmbTwNaknlBCRGiajf1TkPUxumfvLwsRNJbuVOjh2TYidHB6ZBo95lMLYjFy5QdBkIgkkYGD2Uf
+/axeULREJ4kLGKmJ44xBaJ2uNFR7d7bCtFk22SQZrrfKW3k9KvcujAaoR+c6LiRVeYOGkMQc+jj
80U0AwNOL/sPmsG4XgCG8HXgXbBzZF/RrRXTvhk3/5oxL33ssoCtI1JR/052ah8XybHiP8d3pKln
SZA50HqxZc+C66Sk123aOFtwFVn6GSFET1zcRvRgQkOIW1bIJ2eKWcdCe5oAv4T5sGKPmCXzk9uk
F3txUbCZS5YM8mZHlJdAunOT3tNkmayOq/vwwJHC62DXR04LvsNVWgFL2miogXD3cAgiX0QKQBf9
lRz2RMfar0vEHg8EtOmRHDUfMAgzZICxXYGBYXbW+gvNjRhDCsSooWwT4rARA6/BigFweuzwFlKR
jCGabXt5bgiejosbUf42751D1W/6He51w33B10ScdviggPYy6qP8ah8uCKVQYQJDTFk73yYYPNe4
sWL2pQzWg6Ey6vf0u+7/mCtwI3M61lLjtNBXREhFm2mNReXprzXPj/bRfEICI3BqooyLLLJYVFUd
k9ABXmEbkkPucAxQRI/wyd5WqlstGi5geSWbwzrrn2fX1XmFdE+xouNqfEOQ5suSqaYqtloFWtiV
jcAZUivPwlXnTEm075o4yB40D3F0ap41Op8NtEweSE+PP93rOOMcUqtmtG52iSXC1emWwDLYhXbz
QRdUAEuLfcgBtBf3Ofu1tinRIgO5wKDz5upwn1ENw3NJYT6w1Fl0eeoHOK5ODvJfGfkDutK5SWey
8wJeUdyGhhp+N3u4TZo0CZSJltktahhUmilzEaoZBtGXCY7RSVyMmrP3GOMk5GZFkroIWrPWtjob
70kRvQbX6LTNxyldw7kxray0m/Zv/cRXZvfgGdCTNjoO86HmXCZJTENbgxWYSjTGkjFe1LhJFyst
Po8ukwbGMshvw++BK5wYnR1dgjrAwpVvk3jvv7u37jkoJ8/VZVIxo4O2c0c34DRqozAJMugjEYJR
B9LNDQfViH4RFEjffuxy8spgCdFbScMai/sECZXVfXUapYt39zyqN4zT6DTCUQLh7AQx5HTDWwLH
91RaQWdX/p5HtcGBI8xgGUKYIMpgFZAHtRgr0fgQ3BqGBp07wBqbvjc6dUenQHWvq2uAtsHujgny
KajH2eQ0U+nyQv0MvtPbwtPnT/vLGwbiMwXWoEySyjqQTKIaDjwT02sHt4Q6D216iHXS9/x35yMr
td/GrkjZ5ROuZT6kZXh05Rq2/xLYpiv974Eo0pvXV5wE1hBsw3zoXwnEig0yN2tJiwNtZxxn5eBN
dkFPNItyt/CQfUecoWwg/PCYJH4Hos+IO1AESB+aC7CWEgAJkX+/42BwTOSC18GULIT94Bx2gqu3
n9X/rhwttolOI64tdcU6zT69R4y11O0PSXXIZg96zqk3LiDCEXv66uB9lUyiokugSRibDRrUISsZ
2i+4nmTIHfrE+U7F2gFnEMIEI0UIESZaXw2O2woOJgEzZVLF1NFx25BZa02U8OW5reAPY1TvEPIG
6TadsiikaHKiAwwSlRoQ4Zksz7nGrNrolfzqLnlSNs3c85r35GmIJDW+a55KKeMA9IQ5d6oZ32yP
JxDxUTj+PoQ1N9/DoauMa0lLKHsd05XPqNkvfz/mqXwEr9aQkyJmYGdODV7zXHdGKevDNhnyv2SB
VPwTJQk0sDhM5FmsF5ncy3wi9kJG3Rw8CbfbouDEO/B9E8Dbpv2H0nGFQiyh8Owv6So+IKckENX0
MUXZoNyq85eHZiSb7KFhP30ssOgEuKO5UzNJLOkG/8zFUTxbJizea4jkSc3gSSTMmG9Bx8TVfn7A
VZ2PFKZfFukYf9HMsr2hYrs3JhylsuYbZQ6jaYndyaDc5ttOwBtIs9ptinNgLxl+5vyCbZ4nJpYy
P4zpQnhsSzwF35DY04Hq8zhd6bfBeUzm+0s1JMgREcVLJD0A0EYuvceg4hlr2iYixbuHCE4tec8y
uhIlrZv+fVxNW/MSzKAgeH4HCukzMHxAxDvTV3U8d8SK+zZSof1jnMLu2v8gNtcw2h8zP5MCmOhJ
iwIl2KVzCwj1CTRUNjIIlqpoR7N5XZbP8IFyVMdqEj2BjT5JP/d2Gz49mQKrChkjeomM/ECFpvPq
I9zRQRyV9AXTBQTumrZkMQTaSCsTZQB+HObNA8wRt0CWcW8Vqql/LXsAH5SQyi39LDs49m24MbDv
md2iAUG2ShSiLW84LMCifxhKKioROWKs7eCJKh5oL6x3RVLMAlYnCs2UxjP3xn5BZ8X6ia0aIqs4
EmjWk5HOVERZISFcwhXSLAkvMLWFvlvHTMDlG1WzkMMXYafmUASehJdISYpo42S+FrfCLwgV4geV
JUVDr+QlBGWzQa2OKVgnyze01HhtawttrmwLvCZmd/rO39g8sC3S/8D9W6gTFYD6RMRnETkQLRQU
DOg7BdWb1VfP4Wt+XzO1rmMUSyLclsPOCA1NJi87H/JxTD6mPhEzzLURhvI9FgikZmkBO1gFkAZL
+t5hVXkD8vrahpeoCRfIPnO6qJxRjmbuE9pZdNDc/ZviNBKvzkzGqsjQkJbgIm6uyIR8Oy7wz5qD
z4C1sGhpk5apjAAm1o3J+4xriAEacl5DHEeVjFWf9ZxY6rT7jM5zjvE0JkQ/RrflpXcfA/ubrUGT
vuDPoOFl/ebotU4WN816PG0WDo3pxoVFr4Ea5fQWJcMrCVyUbJiZrCL8y3LCeiVT0Gp3OU7kYVkl
XsQiPAbuzuJSIyaiPzLrPQ+L1rVXa7p72G/tPlMQuTfiwCuLeob41Lr+discWpdkD+9tNfpM3sFD
1oHbVs0cjoKw8ZfbHJeXpT5Ldp2/JKJTLl1fa9QJVes5T9ASt1jSlLtRw5dnfV/fQ/RumOgp627c
+SNDb9KnQ/v56MFFKAnU1/oi3162LID6ULPyPjsvjuhH/7h8Yfald5tBubhBH9fnpyUGHogiTemq
Q0+p1t8TgzTWtWHDu/be3WL0oj/5CWV07+UT/Q+phZ4+vsR02fu10QdI2sf/b3ScnubtfjpoDzP3
uC3WtVFn1B7uxzr7jEfw2F4Rln0m5w1CoRtyNFo6MGavxTVahtoFlkPGfqJOMAD0Dg3WEFyC2S6d
z6IepLM6o3HIRM2CYwC8F1SzF084+rztc6L1nvGZPfTp0SiAFCYrzCkxaMfRd/T0EzKzOjTa5onm
qoIwVBLhc+mRsNRbFlkJ4qIovibQ2DDkoysqpHNCCI+C3X++S0iiOa+iW6KAdei+MKxBPe1K/01f
R2Vd2RV/WsvE/Q0lwT9m56CFu64CGGZ2Js3xxbv26S5juWDMtYwD9rNrjXZ5jB9BO1F4HGR43HF2
rJxjzKc77LUtgleUxbKj016jC8/yAXwI+Ij0BSNofN92NjqeRs+wGCvrpK26pL9gLLDmEH5BetTN
vdvyEDKAAU57Z++2RQD52DRbU72fxzQ3Bdm2hcBoW6QU6zjOrsFI38tio6LIqRsYByApi0co67I2
3VeILPQ18Aya6vbWDa0e8lRoM7fKqvf2UIIOxmFLQ4Lasl9EHwuO8QTTCVybtQF+goV7RHTWLGXB
M0sS1emTgmVMHsntQZChm28bC3beg1XfIv7rIM6LVnVNgM1+0ReIF8VqNJpSm6mHG90+ZPfK7duW
cBtlcCPpaXbqYZGAnvgMjWMCgR5dSJByLrtWR5CKe5/yLcla7Y9eCzSF8KK6DvH8DRJQApSXHYC3
zKPRlcT3MWMaNXoMFK33hrRKZZ+BCeQFwDxiBy3pjhhj9eNX02zJ/n1fcxmZwFnLFCHnYvGFHYA3
nl08Ux8zrI3LUuSDE8U9PF2KCk+wzdbf4RK2gXx0CjVTaRdtQzMYMZP6tAh7YPO9sMVXB61DC1wH
8YXKqONcvuAqDjGcS7CUGajG+S1vzSnqEaKqLFCILCLPgUZBbVJFrbH699jhsYqlQjnLZzTxuodB
MTihM3DotkLEFVw8XoZvr9Yn713yphAqW3/77qH/iRsDHbeXjkdJg8XWTWGzKGzX1IvgGy9fccUy
9VixJZ8mx5XqCILHvBvS/nVAca22QIAPRKva0apTrmpxOgLI9S+RtNLdLCyPQS4L1ToPsWfsgizS
aZ+BQi2qFetdXwFW7BhJdI8RD2mcWAxFNakNeJL7Dfydj6NqlY9a8Xl4/BjxkRBjxYCVm7TMo9vg
NVb6jGFVeCHXzWV5ggiYkg6Sx3p0YpsSwnjQ7npoTz/Hx57WRZZ5jNQt0QgJ9w2ueWYg2SX/sGD2
dJDR94reGL/kVveudevkSAmlRe3o6N1xd89MPMV2jWk+giIAZlLNwLeARGt/nBuXQN91JHwp6UD7
68R0DWLmjD83wq09gHgfZHzDOKsEU2PIUznrSDekdKsRR6FiTPETB1OXXXiMqS9JDWTF9peMUtoU
aajYVVIwtQbs7RC6AQjk92g5HQvnQZ2JzmeeQ0GZCuPN9uFzKiGVWbiiUlssrH1fVNl4XBlrcIhO
JqBIdM3c9yib1wN9Ck4yeiEeQ7cE7yskmPO3c7qGynJr0sJ/XB/A7+1fvM9Q6b6Gn2HZK3ufcT26
0WeRBDBotzccwInp6K9oMd8k48FRalX26sFl3hh1+nucii7+fiqR0Kl3otvqTQsr9RrYcjfqSMKQ
wFMRGPmCV4dwgrNAmgZSDxFRdAMr+83meR1mfnOueuVW8bOoGkh8iyJZDwPryb17QtD81T/Tdqdh
D3mmaZhZFr4g/qsIaCuhEh76dbc94KiiE0VoLjgqg/t+iioW9iA1v+w14ByEXBP75j34qjx82OHG
JPbZ/a7mlcd6iDaE0i2hbat0ytMXLk3bLi0mYFLCyPhIQ/a89Dr4KtSRIUodddjiVgh1C8MQh1Ia
U/LiiTv7yxE6KNKL0q3etsnO3AgC4QCdZuiFDw/1HSYp1b0usvjfRhU6rhx4N5BeUkrHiInQ8YGz
Ixd2j7sTWn2wcUSb40NhXCrTUtkp4XYS1Zg6J7aDSwwH+sKdFq7Lnfv0cG9m7p5CamQWGUvvEH4w
Tz9TjhL5ONVXaBdV/I9PUxFkJBHVvy6Q5F5+vG7aY508DtRRAwZIarfW57A+zSPkGfx7+PLJYsL3
lnn1aRvsQ3sEmNHBloId0t9TneZqfjr2Ts57q8yFv3HgIMqpSgt2OThbd1qhUjoNpdsDpaZFY/pk
AEidno4DGlavztnqzJv9g0MtJcKzuU/rU0SrGEuD4kirI6i0jbUMXBHxlL8By+L5isoV54B1N2DT
xyf5O4ePrYhT0wDp5LSZNb1ySVsWLWfsBbRHogpKeZBuM4vBZmS0Lt6H9+GeFpBw/ZrgmfPyBhNZ
Ldo7Qp4x181oek0SkN1hcd8AlA9osqZtmtmv7+qzZWNAAXv07Cqe4l/XZUSj+G3EgwR6P9xUtbTZ
aXG2Kv5lzaqtCVtvuFrRNWlXW2LTW3SMQLLJ7UKyP2VN9YKEdXyfs9mmS60LUNw9+Um/TcixIOAm
WUYbmPzx2KMklU+xG0dPjC53K5tKEg4NFD1jDMRZPF9SRCUxpVeWFJvwI8WMxZTyZ6h6XBSUcbBw
pXcT9I1WEkovZA6T+uI4uM9zbj64O+kxGNwi7eG9YuX23QM5yKJO8PRPloYohz48O5T1TaTzQ3X+
GLQXCp2kV6c15/iw9r2P27N3UB88pgzdcRMb6hnlKwgrWg85SGnbZzsgGmBXabOIq1Yx1HbXScdh
mHbz3gn+uU/OrnIc9+EZr/ujnQwvg6P/ovHiyjOO0Z3KROoBjA/VftOrlvsFffJoHEMPyMgFKTvY
Zwj+3TwADWad19BmMMBa2QLuD9d6sZQUQpVUevui29Q9qAAoT7DqCu0C+0SmnvRGxCkwOZRkhtcd
nZ5r2QUYq5BNr/XvtLrE97/jrDkBsFU2CBdm6CHj9rn6dCQyoh2j3J0g998Btks8Z0VPkW566lnk
fccZDnFwp1BWTFavCtSHzppD77Q8I99IaAz0TnBB9OE2gjv+j8AVOC+jYU+OgWAVt0E0xDM6UMln
n3aOadsgmx/6HBMxR68VU+xBdR6nNFNMdzAoshrj9vhM2QhRCcrPRra5TNrxPdCeyDsa2JCBgd2D
qlsI9Zgpep+IBKduf8ADQAkSgx7tK6CZCgBrX2O/mWLv0g7ScQ1ZKXyX7Hz4Wh2443YO5Sh+ufm4
mOr+faSvtXVLM04RRfvoGIO3Abaj96fRaYGa1wZMsc1GYqDW29riLrcno2NdAeBKDfJtWnAs9dlt
knDhi+k90BktTRyOFYBcWk+3JVWAbRF1AJtYXZHIgHNAey0fcNnUKGUkgmNmG/SBC5wDc/DIxFi8
LR0clgIT5CyifEAaVPux8Gq6F5Rir3YTLmJicTANwGYi6Km2ThJJ219bzedA87/XMh9fo/MUBasT
qQPt1ZSJmeEHokJTxVNw2gEu36p4OEUaVAPgUs140MpOegsDFJ5g02FA1vEdQsokFwwGTKXzMJWG
9Vg1AARqdlmzr0/xUa1Wh4X6l83a0+PuWqKMbNVbJs1YpDd1t7AgTUKpQ0PuYCcPBwFhok0YKzRT
05HcWjSQe80oMVMY/Bby4NjML0vMQFi+y+hIfJ2P8PciLcOTh/AGREYDWqksi5j885CCTMKWe5lT
0rvzZCDaZa3uMBQ7/ZOG1px9udqZ6r0VW6Ubo8WG+7k4x8Tq0J+hmI2rXVJ0vlgoTtK1qiFc0s1p
nySRn+MNphT2DzRB3TjpWFz8/dGuwaVCc5mWQu7CR/ybaf5/IZHaRJmd6Wu/EIFkRNAuzTC4Whmk
gCUDB82Sfj3AtBBkGVydRX5vaR/zPqSsVrKZUsqEAc2SRO3EAWvEC/qA3PYVLwAyo3kBHXuRjPap
2Vh/wAgwaTa0OeMWV6iahd13+z6/t8xG21BXx7/bprXqbKvuY5PEVy7e03ySttBnDXFwY19nF8Hc
mzvB/e/RyauQmqMyejEWSZhNgNWdZnQjLVw04qwLbAKg3Yna+DOJ9xfy0qNLt/AyZJASrxFqf/sV
w9isHLswdafs4lsDFHrtBbj2OM0efdgIf7uv3V7k5FRXt5RoP2txrCE217tsqMWN+LMrWRz+6EMf
SaGDkX/fvgbH8SV8uSIJhHYfAssYnHWZrL1Fy/3YLfdudwZIryO99Oc+MTh6Cf5ZG4Ew6wt9gdrK
+DxuibJsr+Nj195/wO+5Dp/jjl8nCgcSWN27R5BzzDxx1DTqA8p7HRyOrf2tW1ur/iE+L1ANEeoC
znPVijuFDx6ZZIYhN1DuVmOFQ0iEaU7AQ55Apxqb7d9bMd7D+7pO/rrO3E90Z1hPpRiALsd/JJ3X
sqJYFIafiCqCgNxKDubsjaUeRUUUBQR8+vl2T03P9PRpEwh7r7X+FKaTjtBF5gyYaWNRSeO7uyM3
Zb0qYD+D73+8G/3RocZ6/fJCj4sXZ+e9Kb/gw1DDsyRZg8bZkggwMX0ZNJWglT5DOuBaryZT8mvj
V/gWzYKQPqd8F3CSeUWIWh/QfUJXSRQYvJNixZ/5vJgQFoeW24lUlkEKnIMif1tO2lUBduSaEU/n
ctE7+hyPCNqb/YMKFH38JQBFN8D1UCMrynCrkewtv8XIuLq8ebuSe5VNcXaavCYKkX9VpGp2pq2q
le4zYL7wrlxVOgA/nv1IQ6qVvHmuatpmpjrRfg7golxtYezJ/giPcCePtWnjmMSldp6GbB4fAL/0
lMiylXgf7kNSCYZGUkW9cRU9LsoMT5boNzKXxJHb2pAbINpzVd9XP7/cpswA4yJOE22njmvyRAfy
Fggk5QUK3FlIMpAO3/i1/MTGn7p9xpjKwtO5H2/L/fZOmpbAF4fN5LF+8o82UhftrNx2E330OGrD
NJFR2fRCIiWWJWGh0k4+deM0KeJb8gZE8fkkAR5KsTIiq36kzT5x+InVbeG+HTXEVGb6i/pjIDrZ
4+LmiD7cRub0G31tdDZc7vtgwp0U6n6afGKi1MPSaXlIawsHbtIPcCO1cFeFJmWTNjos/GrEaH2S
rS26joJoQtgm3FTFEErWSNgUDJZ4IlLhD0BbnfnH5k/BFH14EDcB9AgCHD8wxdGR3pheE8UN7/Eg
X7pVgxcXucpcGf94HLE+Ti/7A2ahMaO3/Jgfjdkb0/N03h9p4TWpsUAn54+eA/+VQ9ORyznA1yJb
8bs+F2OIo/BIl6dqRDRy0uGsvjIJh0WvGz0SfaxO9bnwoQ9ip2/jfmc5xBahWxYiGTZiePJT5AGW
8zcVCgI9hGKMIAwSIj+b8qh4706dGpdCC8nN//EIcI6vwynJa5CTTa+mObKc+G/6hwf+2aDi/TdD
Y8dlnsak5WkTDpGz8+K5wmBg0qFB4E/AY0BXfxb03H9/yo9v5rMMirEOF4L8nxJzhxOtxLZgMTUf
Gus6EJobTAAZT+HqjQBCJuWEQEepYfY4MBQ6NgxFIEba1pa9RqMGwyVMBG4Pmn8vTt4fEzOzGTQw
VNldQLb6FF8DHD7OEsgR7AWAM0oWFiyE65iB0dSBZnGVANMyAZPJDyIfx36R38VIKoPn47DJ3EFw
BQadj5VbZFZeJ2NBEROhnYXgw2C1vTKsoWz1HVyrEQmqzrty+4zV+iLXQ7fV5E7TQaoFJt/4AgG0
MCmtojfzCbHEXx/Rp5jIBIX3znIbq1irbfpVZGzKbs6yJcmB5eO8fR0Cs6r4FzMTdNuIfBPmDavp
41BiCj6wSLZ32Z9MRO6kPLaMLIhfybD9MU/Gg+xtyIIO//30GcDDWQcsdjFRJX/MJ4xVSyzFxyak
NTdaxOJ5heUIP4wRvY03sHRfN8JayRicWCiBng+Yofa8e0BB+KT9gk31tuvUv9cJR0nsB/Nmkjko
4Q53UC67fyrqY8pwvAxIB0IEB+Jd9Fkh93j5K9epfuh5Wrqo0sU1aH0ybfCCkob531cJ05uTw4Tr
5p+LQhoxRooAWHC85ECl1CIbHFXgHSwGYqYoD8MSw++XX1eh+XOvso2ZMHnv7Xvy6GN4t87KqaGf
SUH5kCP9s3WfVC+g/TGWKjgMmayWHQMG3SV7vsbxnP1UwaQsqH4uWwyWfFTN5FvjuqES+gtiT27H
j0r99JTcG3CdWKLwJ3+RIXDBGcWuYE/kbmdF71NmP++bCv1I45ePmYHUH5Ic3mqd2EfY8P9w0r39
3f5MycVll5Lk8XRI97qzZrC8CYNqShqfSbaObIa6dpg+mUi5hmT/duw1hIruCSO8EdDIxU95DEiO
zQd5Xvtja9jCGLWct8Oomavxe9yDlWCmYdMffpYlyCdYLt4msK8SCmV42vAcuGxF9iSEgvSvGX8o
uJbsnb/Vo3PyLccKQeBzUIbfobQASQPIe1Fmog7qC1CAfhFDIXg29SMgBA3gsg8l8jmgnoPCV/0p
PTt/+S/LbsirQQa/941HYPVWjQsMAbGMJp+ymggrwMuOZu5qqyCgaMDBLSpQdtdUwTIdA1pH36Fx
zOFTrJj6QZQrIeyinsuFiVh/SieI596qINKLTwOAQVwjhKoeWTWVyyPMhzC2MvZz5oeU9hm2xHta
mcGHcgDD0m7AD3/dOifvJkt4F5Uin0HaI8hmKuPZ2u/9m3BXFF2anROXUJN06+gAg+wgFVkGNh+J
JoHAXp6N09tddXSIhwyBitE3ZYEIn3ikRsx9pegrRTdyfP49p0iGfd+4gOZU7wVIKjwvCe9Uy7d6
gvOlmAHUxhoiPWJWfC5/OE2Y6MRdPjjULvq+jp2uHxJh/KEAS5+X/OnD8P4MNhDgKmbyAn8Jer/A
uIdE9OW691L8x9WhzebFYEhyuyvIIRidGtDur60ge+n7SCFsgDEXYgpOZJ8UFDxkXKikvw/2B2QH
Or/Shd7IQQCTkrooAcmazvPq9GFWPjyIfKURkz6AWSAQMTBIqzh708ZCDHIaactfRqzUXJhr5n5l
Hvc00iXxSe/nub3vmhKQEw5fn0boTZu1L06lcDoiKdcc9crJbe+Q0NKnBnqN2agqTtWpZn5b2MDS
v3kuQCzOKGZxh56bn39+2ws/9KdYC2EbcL4jnjf5qpz+071ZdgnBketKW1QsPu+F3O1kSF1GfSDj
TgG4sEZ4KCxxU7aVw3fIlgZ8RXH2FQTNp19NywsQ+hf6HWZ5MhQVkDJwoFaBDr3PXHLqiE2FUgoR
OAdpuv4x9OctW74eQDvuIS6oH/aCDgEJIO+QUCkoSDogfniugQlYVBTkf8fXncVwZNBSGq3g043b
CTYOUOn0JJveTzKepe8dfPkfCaer5+TzR4fKJ+JjamPpT11bgElOvr6Nha5VGwMgMkb/bqxAI61F
BTC0xi8oXimmdFjRAcd4uYtW8lgcv2vFuw/vy/uyPKZzK2FIucxGDNwn92XGWBctzew+/o7LS+/C
KZGXxhYwuADSPxZMRTgVAi4n3Os2fZ3BgZuz6cmMqIpjugNM0mdUl2bh7pP9uBzvY5bEYqRFaQKH
RTrIoTVtV1bE70NMj6bWsAGWxYYJuv/2vhZIKcaDrH6NAJrKM8md6Dk1RyINILPrswosBhx4Vgm1
f7qYjpNiTk+X+pkLwN2I1M89rmwM0nZQeN6n/rjHCZzL3m3Yx9ltgtkh1ofXwxfZ+c5wnjG0Ianw
UdQAR6dTAYbBhSGJ5AxN5OmVM9A/7FwSVg9uJHFzeVySQklhbL8B1zBqKtpt539hHbM294ynLn5U
EDteUwBIXhHQDOoNQyamh9cTTOPHiTmhwiiDyNErXljoOYQk7erBjfcz3wirgH/jLwwWEc3cBt+Y
hE4XsnyesiIPrMw+SgOuDQh+uWsyboRWMrwLTUT/AMn3vr0xtd+8R2Zuy+cs+ieGVd2WqRq9Qnhf
pMF90g2zHYQGWALAhkl/Uay/zBWVWFvL5w/z6Rden+lUOPOS3vmQHBMjfUjMN/iSARKPmu2GDTpo
A67QSk5uDPpLIuiBoHyiTkBxyNyQS5zmXDgq8K+rRGN9Sad7lhiAL+p/AnLcdm4dNaJ56cd156EQ
JUs0RtjDsV+yq/ln3O2E0IOzjEry5jC25KmYk8Oz+oNlrPyjysAXf5QOSCrTZlzZjEG7qLltt+1c
otdil059qNJomdjS7qWTa9OSPe0J2Ac9tGsdtf4wiIlaBnN9IrVqKN4tIEFGNIQ6SLl4m1i/uZ/b
TOIROpz9tlvLDb6fh+wVFzDMqdsaOIaSznQEi0ooMy9qn6J/zCDHd29gK2nNJmG97s4m5Uckr0ra
BTiZ9bKUURLj1FbDqvwxkOwINtbVFgYg80uYmYqafDrvx5zcoHxgmGVa40o/1enwDvMdq016VsRX
crb+wTbH+QXMi/E3MpAcby2vY6uVQ9WIgTBZx59VZGUeGgRNozYDcP8K/pyYikpxccKeAW3ea9XE
JYS4WT1uiJJSaFnK9Zv+qIx07LeAK2B+MZuQzxhWHEsqEsiyW927zxl7A+ddBHK4wrDnXGxoht4X
OPOAwBQDsBqyA/XYqj5A9+CG4/gec/nQO7C6MxCDtv/d8ta8poT+iynfGHCH9Z99kT29PDwX8ChY
Bzc1SiaIE9Cd3jN5CD34tnosYKKtjYU5+xIBy0yTg5JnylgVZMeAN+g6tzrpf78tZANc72MJ4ZZ2
Aow8ISbjEML6KHoa2pc11CL9T4VZwV/p83wmbawNyhnQTUHD3aVDuHvaM1Jgd+gknU1vLFUQH74u
hDGoNebHFutiahdbJo4MWkzNJpf0BPNqv0NbwRkv18LlpY4QQkD73XsKc3jyHpsJQwNpWUBC+4x7
ZwQVeWFryfXPOjE7XFl/rwog85fkS3CNbokoSmaGPJHH8vzdDNrShvHOyqxjk3FGHFWBK33/ZBKi
aL9mVGQQ18m07T99VC7Q6Smp2O6hRKENqbDy2Cnbei2avLtTbT+bbAUnRBvfDkz2+ev+sjeqtrnX
hTi/BdKEuJqEVmJIdObUHGtbCF6cM9pj+P3GkCBXMou4DZIixCkV921rzisNqUwKz0j2AYQ1BLZk
Ps5AHP5Yvbes3/rbZyoxBk9CcScDqaq8/GNJ181Wdx8SNx0+koZM7KsgNM8p24a6K42KRAhjRNwk
V9VXoGdI0QZwTDpU//qkWddrmlUuZdLU32N8u0OBi/UirFCE3ooZxhVp2Gf+W7OS+g8P25alOUvP
0gw24PA9/K2V5E6u9t1rkVbWU9QsK5NLAr3XJBuqAnr1s2ER3MI7zKQsep+hTfmAwUCvKUvnQB/f
w19gArfB4nBr35gYyc3nFg2hf5Cp9vBrcPnbTE+ek5x9NZsqa0wlklcMCxczT2nENZYSu8mGAeCk
HfUkP1Al4YyrjFMSRXRh9WGiKxEH9kmaC7VAnJ1Br6zNh96Oku5B3K9P+tFLjWBdiAXhBJ+ALy9l
fLVilWbtoJ7uz+T1Bdb/1txmc32ScsVt0yPMBzp7WC57moLZfqYOe1PctCc1Q4wmYi29JgLwbdap
1xsZ/of5ZAqzlySR8BWJbF/MYX2RHtccr0suEyl4uyoDitTGVRuuEWGi7K8RZEEEV/2omqBL41Dj
F0E4++DmF8F+oayNCcXF7WxsXxttx//quw9oErOqglnVdY3Js/85mvDh5Mke4lVvC0NVmr2GMhgn
Ge1xC5DbW70jJcB1D93wc6Gf5AsotY8o8EKPcxcwWFDygd7+Z/Id70Ntpkx7C2i43bbbypPHgRHx
RT41J3krh347K4LuG3Llwqot5nwrQzJX55z2dHrbWWtlfUUc+7Gvut2yh+C1m3rMZD8TatXm6b+Y
XbFxchabYD9iMCLPnHy1n1JfNJd7YozK2Nrqf9kKJJ55J+TMDbv3Kr9QTb9X+jw71Ez2x8BPUN7e
8D7kZQHGD5M6MuNUnO34OcQKbFSjBS2XFEFoisol6KZ8fvypuO9CHOKLQzbhy64e5EMTqnm6FNzE
Md2izMxnTqnebF44G7GKA7hZc+Gt3/hacMU59waw0Q+Fl7S5/GKHeHlv9tSiMAqY9gAUHZAoweAA
v5uTb/AvIrmDdNn84xZymCg/dZBj7t2rvWfjpKSi7ToJIXMvel9YMgHa2HsEq6Q3rS9QJsAjfB3O
eLcyT5DURgW88eLI/RSa/v50mzwPn0O2wM5zKO1guz8OFH4Mmjfaxdy1M7ly0nN/+z1SnLXrF3iq
Ap/66n3jFh8FvjjxR5bRYqwlDeqk/pZdyrKJ4F33KUqphSq7lzmF5qaG8zi9CBu9TjQURDJW2c4P
ZRAUYvxmX8Coqrz7EWOkRYrl92Rickbklb01osDtBmvwfH4tw+tn2DedgtE3Tt25+0BItCtOTzZj
LEF0gYUxF+vNKq4wNhe6FXBqplWAUpERoQHmlF4kheC+POj771m+s7x6SaV5C1J4b89xNb7OMfUe
lJwzpjCAzYRCQCa4jpWAMtVB/IuahTIVYUnMFO4ayQNUwUCN6fwpPJm25KQ7JsmklfN2GUKR6lmA
XcqR8Kd+u/uliBGkASKbRbAlQDTR5j8mrfdE/yz4KuhEQq7XVwzi4SD5Fx8dU0QXU2xoF5/wAW1D
cFpaT9tQleKNBePfV13c4BcCdq75/ye1H/bMTiGq11EXKeF+iHfWRVCYipAce79Bh6fwTjgswZMB
VArymRDqq9AiridMMFyLCIs7bFZkmrg6Uy5TUdzhzLyRo/dtkTFC4unkvrDwzI+FwZoQ91fhHpXY
3ifKEP/DjCXt6XzGlmcdb6wn2fDcD3PbdCsxtkeVz78OUw+byaZveTpsb0GLwLQ+fg9fGIr91j+c
eYnmjlFJk134Ht6mz/Hdq7nSHs5xNU2d6yDDh9hy8jkDLL/wic4N8nEX3zwp7B2L4Z2UKGF1h1wS
wwIF6yx53aGmqaFGgt0Kz1V5sAROxN7F/UMnhXa+IvyB6puOQRwFzg44iGDUIjwAIH5A/+Bg6F1y
PEQBZoRrgMcV4p2/cRU/Y05csBH0GJnvBGJngOEvLgHCTePqARnyaGHKv6AR5qnMiPyr09BqWfio
7aEtZuzSEhufHvNtfBK8roYv16KNYmDjwIjlPfvIjS1sG9BQ8WlQ5Loo54Fc8W3jAOileC9mVfZi
p3g4U4jO583RC4s+YZsgOA98+XRBKRTuD04Cz2F/hikAhDV26RXCbHYi5zUrxlBA6Ma4z3+Lx/x7
zLDgmNHfmrPqWPuoEmQhgmqPHYy9ZlXUEcR7qlqWMm3xG6szKsXs+EzIlV8rEK3XnAKiKj8Tmnw2
WAO2kpmYyeso7xiBkBCWXWAwGLscqArpJBIKOAMP4riFJmFbLl/negk/I/N/jK2Z6LHQ7REuv6ZZ
rK5Q/soHApmo/dCfB9zz5vy3zdYt4klzjcrmfNtBs9aPFOQQuQXMvNOTipuGOQUqebzNJ6VfTUyY
G0wpIOGZKAz/ZOYJ2B4wBCihGgsVZkWzxWUXwx6bss6qEbGOP3q8dPBmkHWCRMfBfE/8iOPgFz9l
gWJutwCc7tjMY/b8Wbnm96FESlpH3X0NlW1vps+l8WuaD+nI+xNrV0XFmuFBumNfZsnhp9/4dv7F
cHXhc06egTLtjx9EUVfL16RatThzXnonxgN9WDiVrULh47oxAM0FG8e4+1mBGpjpo81WgjLl4XAc
3bmd3/jav1g4qFHLqiA0RgoQ2H3e3/74gqfykDGg6hZzaFMUjHjnMnI3hNjtE5ujx7gZ0Wp45ZN1
TMXGX12R0R4+F/XBOnKW6Xh/pFDdkyOtjul1h9vodijmr+V1fN9wX29l1Rfef0f5DFiaJd8suX1W
VBdINarUZ5z4rFz6VTI5kZorVC2pR4NX94VUJCWG1+bZpkoLa1y+CfsClJCnKOM/CxjDcgB+S7EE
yHv9pymB0kBHrZoO0ydMBhmG0m6zV2Mj8MXoCpqaGEm5xX3JhUMvhn5LVLtGlAMstF7vFr4zprgu
UzbGZ4xxMX8oyPQTb8pH5OqnVkRmiiH7PgXIy0OoLutHSBH8L6VBm8ujbFz4VmicEMkN88PrwDOw
DFkxtNpHBNEunpPe6jn/gVznrNdkXEClhqGmjGnWXGTO0S+EjzozWTIfyNFx94zkoQZA47ZrUky9
AnYmWWYwcn/bno8FqiBFUPoEadRCfO8xBfmFj4W5gRe7uk8YMpYHWMEadMYWxqwx5FsOiwWZpnxt
LD8I5/33hU9C+fNln9chmeFU4r6nN8ARJMcSzEMooSFyf3Ji4TIPgdWR/PcxE1ASeoIpaq4F40Tk
tz0X4HIiT76Bvv6M9aQeYcMx/vomUb19vz5CQE70pDnrMYPZoB5yoSD3iPdTqBjFhIm7tEFEhFkC
io7PJQMqQgzNJEqkfrZTY4si5DHuh3hmQGXVT11/KV9nNyIQEbBX7vPn6swtUZmPQbfJkCfcuMV7
HufVNPf6ZaBzP1cuuZi0iFY7s8xtr0ZeZHetr93GTPeGn1W5KFbNlut/7+DdANmtj1Wz/YNHg4C3
a6afItK7pMXHwaT7SIwI3+dQGSnTVJB87aIbYNlBwahSKGjuXQ2qZ6SroaUGSjXpqfMHI7Q7Or39
MduiTrzC/urRBKeHTsjTRU/oPJctdvsz2s8WvehIZg64hHwA0mKaZGEKlsgTvfrXK8DL9sSg2hoM
WobOqb/9gA5jiQ44PyzJw0Swc7mCMAz6J3SQ4A97Afb9SJOFxbF4VbbeG/BLPmqL+9SMPqt88XJ+
Z4gaX/iLBNfATPqHXZZQ/2DW4A+4eV3QW2OBAewkJjPMV5B+M6EgMpeRL3ccTGr5YKw+f6zn6iFj
KeFuhRR+i7Og4dvcpgwCOFZmvgAsIyKYDwDGJEQyQdcXljLILldrcFs/T7d1tkYZgv3ZhQF4n5Xx
66Sc4WXOOn/EIha8KqvtL4aTO9C0EZEMfH3dph9oZ+MINlqvGwRUMLWOCLAyAjjLubb8nJlttNtu
qs1T8XOOCs2F9fdlqCMhu6o8DGvWCE6RyB4+fMop+srrsdpjBmM/TTHVeEOXhmaRMIN5Ua2KbGA7
/9pEAqAPpZ+cfctBF9aTfgAQm457Q17VeQe9qRR3BCb1pjnsxh4msqS/MB5PIdxKrv4JlP6SdExI
gILonoAj3+FRRnnn3Zknsd50G7M8NtiycS+mvuX3x0CcKW4toF30HFWSg9nSP/Rm90NvLE3x/DTd
T3yD1sC4raZ77BwRpTrranePxh9yiA+jI5O8xop0CudEGVkf5rHunW53RLgtF6uGL4322HyPij7U
ka/trgpdk3omFrQeqFw9fEaFEYu1vm/60DKcPKh35eyXvFmCrtv7H2PLejQs/tpE2nQjDAboi7kV
SQjKRo9QQz+A6fRF2xThMEfU9y/Qm/WSclPUx3C9p8rJGu99LDyhY/5PvG2QtnzGT9LodC9zYemT
GU6UdFh5bDy5zZS+hCgHzZfxLTfvEVkXkpHMRczNURmg+jpGB/YL3/E07GjCTvWst2x842C8BzBG
1eWbF6vsFzFYpNzcKAab3TMlWXrEYLnYsiNsNb7uFbRBDpmUhQnWRhiF+B+a3++YQRNQxR/gIKFO
kK5gigNtB8J4mVvhDqVy+56SjyK6Yh9YhckSKBkPl2gymZnB4+dWrmzuEuntdteAz3jbpVMgCjwB
JvX5OmaHz3eAA7SQzL9gSYv/kQcZl9CgCJ5HMITSk5bWdG8GMIQkIHYKd4KWL1wrDa43h2LW20jT
vgersxABG1IWdKiZodUwS9XdXHW0qDC8XvKisnSf7gu5PSFqVMB5VDJ+opTMQnhAPSiBpM7aJcMn
bEBAHTcNJri4UUEhUyZXyqe/fVxTEG8Rvmx6/YHO3D9zSgm8lSargoBWUE4slSXZDDAYUhiAhQPt
TV9qrpoYgD2HDlEpJpB/30PnpWFvTgl1yP96yf4oEjeZPiKP2OgrI+AOR02PRn2Zj3/LftwRsPrd
/Zbl33tSzgv/M9KY84Tt6DdkHExgA35abuMwq4+qkRR9omvMyh20Q2ty93PU3Bo/+UTFtPBB0KP3
wvCyUz1Wlt0i20o+waojhPgJBDDNLhN5o0qo1YXeSlpJdvfHcsEu9zn0R8wFWWPwe7CEHKqZ54vn
Ibx1cyT8VMwIMzFLtzNSyviyljLaOdy5hrR9IwBdLiAoOSiSZCjhXH5zJi1t3+OyTiEPLn/h86+l
coLjsHlsNIoWiE/Q5ibQ6ybNklqPErNcykPMoLwrcoJbgF/XrIiV6SPuJu3sN5VWv5k+hKXWnahP
L0TYEtRKphRzR8lRg7739Y24mVejT6RdbdKQ3faQ0gQgHGBoCn7SCeKrCtIAyA3WOuyN2bIgPDxX
30uquzgVP0rvxmnmUp9BC4FSwoLZcXMUgwY0HnckWgieDxviUEGiPAiCG4xdATmLx8FeINuGi2EP
ZyUBT+sTPgYOwySMUprqfHBdGutiCpGi2IH4P0TS823T3ZimCC7CCFIAA5Dnz5Y17oJqxmO+MDSX
JEMDFvHSqN6Az+nG6XihCDDqQ+TDsAn2wM40QLtsGBt3JSxQY5ReoQxBO94hEdNfyeVjU5/fIbO0
q/28cFW2uL/vrIV4w7iIlwXmx6X5HyNTOXBcnTqAAFgwYSB4jg2wg6fXOJQZHxEFPjYnP2ngELGI
4A/2qUXsMGsysB4uFDjos+hO60m6LUN9UsbNsbdOT82fdsgn+aIfPJc5qgnoRqwBsXV3eqg60eXu
QACp8Vlc4DLEGpPUzX5tcKnf4aqSilWw0A9KBuPIgOIlVJnb4lWM2yzobZSf+P2dSHv3BrvlVF2+
pqNuINMmfaYuICF4AsDOY5mhxGj/N17oXLzauCydNSUIRJ3KJZgIh4TWpnNgwfjZrV07StR4ul9T
pjCgP1QvOIfW3vWFWf7aGPgJAcrGWBjn58l6XXtrv/Zau+LB2yQPk7XP4yBr8JKNdwsT/vZrn9bi
2Y/BSbwGv07GYAIzetBGgtTaG39cjtMRrynedIsH0oAjCfv8ERsIiJjCQjvZGgPqAP5P4cULMpq3
o61ujz6DaEmY64hQlJ8bVfZh2ffmXKGDOYEptI/ejeCV4HIdTOf8OMDcOWOYMc8g790HS4h5o3kv
WKqD5eE7+hfJMooOo4hAgI8dLe+D6LAcESqw5W34A78iHioecnBdAtX3vDu/jXh/clk0m6zjEfQJ
b7RN7cNoy87CqV5/3X9/XtpLzL953D+vCRFEsD3wROEAzguIcGlxsn1hkb/dLg8HepF/x3HhU5Og
Mb3MsVUXbvtTKZxfpsEfsbVBPcDFG5Ld5SLcqy+MalKiYES05cOOLk+fH0Qdz0DMLgYx/58aYfgp
gpCBy50CMqJLjMycZ8FNDP4PGuCE8TScxK+86pLJoj0iLAeYhbMW2f9OVO4t5wWHtIwgwJBNIGNt
Ho0unKQ50QJkKHBo+CTZB83dXgOCspfvEOKZG3HQ263P5W0zMuSoOSMdKdvRVrMPVDc2p7uDb5ns
B5Y/Uj1iAlp32x/wd40z2nI99Af+6Pvv5PE9LecRG67NV8mRRIXdC3hnvj3eWByKgYk9GzBhTeRt
v0Icq3rBW3XvmbgN1UC6sNpdfwOYdEXn/m5hDmcE8xvZv759TXERvT9vXgkrm82cyRR05F5ooD7B
QXMDm5elk8VQQ+RId4MS+wNT2LlhOsAdv93joKCgm3dT2pVKVKQ9/Oke0RWqM09FmmGMfrBGtclL
H1/hB9Yws9ybahO6/hH+k0Fz98zGvTViB/5kDnRmg2BuOPXH/uzHcAECMLpYZn0wv7C/QYCCJwzr
5KN1ahp6VZAGMyhK4LzIdq/DLyQ0JBj2Y/S9VO4rdamr4ea+HWPMtJs/3HaA/QsqXcqQI4QAJhgv
n1lchGvFmOZb2tQHYTCnLNA+RYXmWLHOd0gbB8j2sp8yUAlSMzBzcjj6QvmE+wYa/buXkfokxiFC
jpS3/zswTn6K3WWrn+5n0urGgWLVTgXCDg3YiuOILF6DPbVV3FoKSOkyemjEhc9B+/Wu+NjGOg5L
h3p039LoCP2EUB0iRr/NDMhVQoQj3O6ZfuJ+hcqIiRtVHUA9HPWQGXQRkFGWouNUHbMM8aF69oO3
NCpJGxLGfB2ejxf1AIsLrtNjQabd196vGOXBRDCPOmXtkpKvXTMmAxZ6TZ9ehl1nR6bZ1TMhswYS
nYc1SH5TGpQn3u44taIVZDg5xyZpjnIOijujfow1lx+WNIIs8QUEQ2ADvyJxiFpmjTDH0Crx3id4
UNCl/reF6i6/cH+Rlz1ga2wkAEL/b/YgFUFBqGgBeL2VhPsIvBUNa4S7U7+dHzVnFSVmHpeKZ/AL
WPjlqFjtMgmDoWImd0nw7vnaWoVI0orELaRdZoQnWythK+HlZLBgAIFs5ofERIj3pZ6rbSCvfU3o
X4GZujgAAvBD0qlhctIQvh2BlzDiyRFB2cXf09HBHAvsepmjMBUHboXmhEE/sqeQ4vl+og5vMWWh
UmU+6NFyYhOwhw3GvHXGKfIYy1kCvw4kk4Gdc2vhuxgvjwulmFcgJC8MrWBPtMJSzWSnh1BP1N0f
oCVyJkQEU6QMvgyzp8OlB4icBhIHWwpCSjEOkUviGjDDeyHbyxwuV6azzzducuH17kl7JD9+LX4e
aBJvYjOV6rA9QQKw4m4BB2WSy4txaeNXmZFwRkGMfqXEb8Xlk//2DhcNqr4n0hbFBbTnim4QBq2x
wrDLYe+MW/+ZLqQkXpEC8PBvFEOf8lPJfaMaIHL8u5HGaHGGcvjFSACKKHT7FqsBXAH/taDPi5hO
WoMeAoUzy4F+hqYh9DKEAOy+wysRca3dzKm3PoZgMZuUNBJ2KxhjiIq/OD/AHu/jCtMz0I2UkYvd
ULngd4dmabBf13im9YR/WjW6bXuSLcqyCNHV0/Aoy3ivYqqun1NWsp6FMYEjYR2S2VrnUwNWtgno
WSTfx4lRSfWIWRylzNegU8vOtQCRtHtUA2TjjMgYpG4gQRGzT6YTjI40p04sSZRzaj9A4FUmPab6
DktcQ0idtIZh3M7Ub9zgaA+rmqV8QMQl1+Tb7uV2UwVXwmXT+MMA3jrmH8RZYf+1fVA5PhjevZ5j
6NJPrjuQBzms4VAvajXxs+TaOCoffbCeUDjz+2nvkWEzOZ0mGF6fDOc7kETa783X3ckEQjETK8kW
/+T2LOO3ybkKJHfGFAm4QHh7p4Nziq14uBiEfcB6uFr+DKa40NE6SjA7nwnoBvnAV4mHZkvxRKSw
PPVln7FL+/dIqJoufxHTXbhErKdTYLaZNZJDeUxhpk31IQw0ez/Jh+pEo50qdhSyzFUWGiSIM1pt
9AcOG3zEzk025oARH0EkMrRz9m2KmUiUN7b8r5IStcBlblOJfOyOzf7fhgv3nX/YfsXmX9jsv0vx
d+QHiBpLFA0UCJlHuXURqJ0NWOQ0ASXIhYdQr0yfvpBQgCZ+dgYXDWsuXzMdYp7bV0MIYpilSDv3
OrK//n2WIXy6kk/Z+EV8X10RhuhM+VEIoBnsM4ZBFweqg6Jx2A/xH8dCfDA7nasB557vh7OJHYp7
5ks4zyb+aYL6GYSHjmfAU+zZzLLPPc4sD/t32o0riRENphvF01FRtNXOjExH1grTcr4sqFDXMZGg
apMxeFrsFWqYsgxVa3xjJ7nZ1Pk5EYyjHnc5CeZHqTf4vL07VZeG22RunZ5icQMokZgQaOZ3UHSk
y6XDVLTyTvtx1dxPSebsEbscpqQhh50+/jG0zYTgLn+y+Ph6NXz0Jjw8xfgHsiB7Ims6xAWiP99z
az+r2kjBKhmsyFcfw+rudLz1Pu51sz2EYYz5Im5BHR26CTU1eFDr4Jt5DXRMhGoxEEDaQKdSccy0
PVn8WeqMW87l5MuaaPgVMyrCUCdaEfdxmyKvdD/e/0Z0lQw5dLSf9yS/OrI8sdRITDNSX4+g+jMa
pjzhv5YvyhQICBBVUO6RhKr6ku6pnnp1qqerld47vA+aRLr8LPu9pYW2FpCCYUYLllAZdGhmkEk9
EQsM7gBcd5/PVVFgeA8cH3Un3eiw8i/5tpmnDroXDrr1sRkDUUBAhwmpFTxS72t4Ffz9l5/iaog/
cun8UlQ+BegHEwBlOlGRAg1hMHHHW64+Q0lL2cqajyPRsMBPGHCDwT6kx2U6LP7ZmrEBsMQj/P6u
LdcI2WIgRPGUdp0uZW1ww0KNXUdzH1y7fCf/YCN1uacnUuBKmrHy9lFYodKCTtXgRwRvCwuyfCqh
jQ++kPRLW8e+ns9EnYXhaGF//4zDe5dN4YlySWFMPG//kNjPAZGg27IO9DFcZ6unTCmH7J3QFV4o
dFpfEEvRtrBFYRqH9UAMaodGHHYowJ80K2vkoXqc4Z1J+i/ZUv/xdGbLqXJbFH4iqwQb5JYeEUQU
uxsrNhFBBUEEfPr/W9l1zjbJTmPUKKw155ij6fU8aJefPtxowbwcYdYM1PKxYSwqp4Lp0EqG1dJd
asLe1LV6m4P5Deud9FmrQ1s+RL3MV5rZDRQZDHnZRlSdYwicklGwxT+t58CtL0U/YoJVLRuU9fle
Lo73R/wdX0Y97jROuhO82PSLSmir8pGetdXHOYNFvMwX7bkMAf4GyGjvDsbUWSQAzCGm3owe/4xq
BxORHw7giGT+PbIniqkgGxrafauFzdm5B+f+cPu8NnDzuE3wWcV6jPQvtrU+yLSC1wp9w8jv7ZC2
LpYLRuCGQ6tZsCzeRFNpiuaTJY/sn6XDrMhZsrzSGYl/ItqTTpJ/fWM6E10j3xddEsl1ogHi81kw
pW0MJiLpaSdC6/iU/pGPAc0wXSIdsLkjAdnc8UVARBRMVzP4a5W50sycif549jFnb5MfiV8iHWo3
PCnvWZPNWMxGE5YBcpAfJ3mW755Tdf3eSwjQUOA2Vso5zfolT+/yQoHZWvqDp3lVmRHo7V5Z5wft
TSXyNOt6+oyUtQ7Yc9B+ehgsg1WydDIkYXMCHWTEAMwywm6xQ2lqQ89b5dsSeykG818t2/VXb5ge
s1fMyLQ/0u+Um3tcDi7jhmrCKBhxEE7Z6vKPAtUPPjr+tYyKIUbOB1cD1tsMAone8yfLyQnl03BV
x8C0vZul5gZDvFuczsHaiL8cK8JbCm8jplRw52cPiHmV9f0FC8uRNwBvIU6CP7SX7Grb6pVxILgD
GxlBN+aU8IYRQYU2qCQnOHg4dfh8vB9Co+BgncO9wd7ssLraB6edXmMRgExpSxDO1csCqlaIvsW5
D28KP/ux/pjm2A1numiMhIQEgmP3oCZ07kA8Lua9iHoSwfXGerYbbsapJ8lxW0zfuZPRZ1QUlJr6
dAcvOylt4Ga/ShB5MF9OIK7cV4NTF1A3y7GENSqqN5+35+0HxLsKRkyoUboehJ5g/Av3CSP557Zj
wlnbTVRFxfk9ZFHRSBp/jTUJdrA/ZPsFDJywEZgq0H7lsGONKV5YMq56Ca+SyRiueY3G3gjA/1aN
11MfDkiOM1WoaqXD+aQfXiw6dHsoL7ASETgb8B6jr+pmtohb+u4X+7PVgEHhVmKwCC0Gkgv2SwNa
ci0j/whdHkDOeIqHXb2700Rd4IGhIoU/khsNFTbG92JC0sLgoBYV8ogPc7OD3tLZQJ2lQoLFyRCx
xKSNmVki4gaYyucUS1ThUDNfCxW2MVI9QbNqLMV+uY+ZCh//Fo4A0G7wIkc2c84IlxWuwlANUo9s
qDiO4N5XMCvXERB+4FNCrKY5ai1svyS4MBhIfx2JNX04peTCUOBVCzwOOB6HeqpSsAYFU/ylvLtd
yOz2Rrt+NAhxG/y5b8fxU1BzmUMwm1JblEXW9Wln92lfEY6BdF13XpAfKOtIlg6/VjLAy5JnW3ty
H5g3wpfF36Yz6CvR8PJULh5OugOWLlY8C7V/WB/WLJPFULDe2zPk9nTLb3yvHCoI0kkx0JMzJiar
2pRIF/HgDATpHD8Yiu4g2Slbzkb27Q70wZZlm79bfetYwV0j+JU0cRJosfECY4Zqj/XC1ZBu9v1j
NsfmWA48wTPEro/hlgXo0VC9ZbrkC/cJBb8WH/izzy+QxEwTMHEAWe4OY4hbt77HIyS7gCujECRE
jvoBWxctETRSelOOH+MVSCt214gs29lRcsjOuTAqYjhV2XkEco/8qv0G72wP46Ehcr0DX1Y+m+/H
++c+AGV4M/ah1kApeW4fqV4pxLJrCthVre0UY38HWjowaIIsstRjQ3cMw3fQwKZ2vzARrI6ROQjD
r9ESCxKU3yQFMqqKIeA/rv6fY7jXnwQ1dss3kR/fCTILmqbrE3WVMClgMzvk+gvSzDDmXEPe86XP
vMhxMYGGaPQ/JnCIzDEv6b2HyzgUeuJn3dLLvSATc6C1mJLlBrUQZxXuIO4EXfdjRpdYbeX5HVF0
f1c6SgQPl0UsMaQjE0MGYqUrE3HMGA/lxxD/0cc0xeb1racncmEOkGBVBntcBeEG5mCW4FVxtBmV
tiIHWv8LdlOto4hhIiFAE8you8FKPy0n+L3owiUG01KYf18XatJZMmC0YtSYL3Dks+5LWNIAJxgY
SZvB8bmEgjb9QH38OELWM78tXvYXytcEmFhytv3pxIY/Fd0ivISmymkCU1YkKec/6hzsIftBdgb7
2kxdFStyXkvh1X4nUUE4WuC7Fj+3QAhOO79t2hCDNiZAuHYS9FcK2uvmEE0wvvN7kHVy87GR3NEq
36T4RTGs2cAzRlGDCqH0+x4qA3WXzXtherkum022HIL9Dzf9wvjSatN40yVDKQDK3t+nztMXpI/v
PHfU2YTQ2wWdECNHLmsR9WqcnV/dWVIcALJSNNBuOeRncrzRN/UM+ibaKXADc2hh107eReP1LFw2
9N7s5aS+4qruIVLc1EcGzoTVTeIXevCBy7B5Wlr9wMsdyZXmh7iaDs4Vqa5CC574I7arlMAZ3MJI
xZywIJX6h7pbWDFoykpdEbk+S1b9KUuyccPFZ0hi0dN6Lz9LadUuqz2LKcNT8aohvqIzTQVykgAR
0JnST/FEELiOKhQxddATOz2rNl/0SVE5gk6BifCGL9jxzoKwrFBNFXPFqgiMKVZQn1d4Q0W34I3X
uvH4aX7bLfxI2A7z0fI5O/hGbk4izLzi6ojjF3a9R8Zt4+ixaTE63FVwgwJlNcaBskZaT15CiUuJ
8NX7kc6jc0lFtxqtsuNrk+6xAEHBcblf+kfUFvTuYFBL+ajuqPtqlGb+a554qfOy7pAdayfxv0uF
nmSZzNTV4Nyh+ttw7uPMI+EGONnLkURtcNXegGxPnY/Y/UCbYFnpMeeIJ/vR9qOK0z9dERCEHds4
gsS35fuwLiDQ/k0Y6zXsOB83vQ6OEp5XWgqjixqd4r+5UOpLkCZJ4aqHtLFCt1LnVBk0jPhVH6b1
zz1EA3EaY0MIDkq89a/sf3ZfmPPIzs0e2fAHlP3Q+WffMHcwHjSwWjvdZ1tc1wpdXkwwWxzNReY6
wOq6W/Sse0xajpHO2U8h40wMaMhdD72HxsuKbDmOWi3ifwioMniioUY9LoJ6KbCLqCW/FmTEFN+A
J4dJfYszncPrjtRkVZLCdGmE55jEKAi0kiwvsuetAwkryW4Ah3DklOccMYEIRIOPGKjbR4Qsjryc
PW6vlIGYFtFraC+VwnGyVhxpxWEapiiJsBGPJlPIMaDCDRC4NfydTO9hg1/yzYMhv6BPgZ6beZ+w
3CHHx7QEi0EcsYhCYt2ii47alYwVz3jdxTePpsDhSPUL72D1foQvBoqqDmdiwOSPUaFDLc0rUnh2
wtoqFO2Ck4txAcSxeubzDcGQZe2AURBrY/z1cr18ajV6HRTkLPKZCLUA/gS1bNZX6hqKLqcLVE5q
6LS81LfpGO9D7366cfOkfWhgpqebVwcysUJp+HQ/pA3j8Yiq9WHAu7fBR4Y4YUw48JY9xqhMHxgb
A2pjK1HoTzEtNoDL5GWuagdKyFW1q3eZ/qZuoPOHlrNTosO5T7QX+gYYVP6DOeDBqXf8rDv3z3RL
JQMAKlf7gwwO/iUyCLhSqd5gFTbWiQLosw6AEwF9/n0E6B1f8kW7hFU4IHlDePqJ5GVsoXVQDmPL
sIVVHvTEytkV8CWLizlUPXtokoLsg4HFLwQp18UtzmOo4+So4Q02fbJDfbWDS4WEZTj1vIWx6t+s
CYUZNy/I4jWxH4JMcNBOmCQ5VCd22WqjsRCtH8b2DbBgJf0wH8YoqzXhZMyvK/n0RQ226Ls8+8x7
purihUkPTcRnnUS38OW+rAqT+nyVhZ1xB7nE7v/MTVx32e66G/3K2/e6oRfrW8IWRl0M5+kPM5fl
cH6wmvC1Hc9l90sTmnoNtIbUue3Sq1adO9gzkTxjZsO4nKiCsJmVa8a2swEy0771DFKn5jtpUPPV
XYQZYOt1DdMfzIATnZZrVUbVaggzikqeedrv5wcYlZvLzkj6t5Nt+dOb4nPgFpDdAoZSL7yJ1MUV
vPAaftZjzP+zFYYCq96iCBI+L9avWYa5wCr9ge4FvMyRcJsp/sHBlGX59NrFdfage1h158e212p9
dzzrz2+z4vdGSS1sidpp8jOwC7NdNBbae7/io9BdZe7VHS8VH7sjOjuBXg78ZymmbBZAEBy0nkVD
nm9HbBezIfFN3VyBn9hO4Xb4dHC4JQD6Uuqgr/hV/J7fWBAAW33D5HlMEjMZ8ENtg2s/pRC/n88m
88n8O0WRgWXNYyah+h0am29wnb21g1U69HQgQBKW/1RtEbbxMbMmTJk+egmUK1gkXk/PfIH8RkCI
pED+wYiIP02QWJyuWR9pzmjcgE7ao9jl9jQbkIJui/aYiqWbPQ8GPukCxxqGHzN5/Mbo5jOyo4Ym
qAxHsrBWEr62N6ySyvBFp4bDMARRRkQ3B1ZXIMK/ffhYvqrhkOepmDFRoB1vFGBg3/OHPXHV4O1N
Qlp0oGbBfr/GkRKAdSroR56OYjKc0Ed+5jYWWlmzNGvrZXRW5rI2uT0bVgnCuj5MfwKv5w8LVze7
nLa2ZAIRJ07DwYMlhTuYdnDiyImABnBzM7fnV8ZzPQSJHi0y96Mnwch+zRpDmcJDmuBX1Zr3SLZo
+0ORnYH/06py4V5oPdxJxtZAb8CBrztlyvDJqgjqwAgEGo/qfxdfG39EXAuZ6QLgqgHjNmQjLxuT
/Uvtfx1Vf3Ca0jiOiVkgqhW4jq1qpN8A5AB9UXBS3f2tt3wUXvsqrqx9/Xjf4KJBN0geo/0KXtPK
fx+vqLMkF/HI7B5ObJL6sCmlF7WoPK3JH2lYGOlkKACxNw7fs1vQ2bKJ9nxKtC0CEZpqh6R1+MQK
1/9znMwiAuoCGZFc9SsD8p0Ofg/f0SMjChINwasWH6OJPuHXvXlEAXnEXQkDUdyUCywQD4vHGsLL
rBQ+jHbrQfdn6fvAHXqucVT3kzXWTHsyjyAtyaEaHGbFEYbkKMETW8QlSRvIa4CGX/ZcjkGqbjoO
xlaJxrxsCGGMCXWF1TddO6kwMOopkQrkDljwnNNYMj/BxCltAqDsCdNWycLw1mSAYzABQn3zQbZI
RD0btrIZecX8ivt8Y+If+pkL2cszlGn0pzKBS1j1KtQ5VqODnfnErvyZn5Y82epsFE6iZlNAGZM3
Tr5sX1oNZMdpwd5YGCqELiQjOF+hQgrfuwT5AFs/RuE4kLOrLw6LV8AwEXk1NSMSgxQRqKbCgoLX
I0zNF/gkz68bUZFRlRoqku9KuLw9aaHg71PeNB7edMMWLrNR0P7f7clhJre4LA6B8BVQMQuDvILC
G6c56CqYU8CbR81D58csDkoqKhJ6pBDzY9BjvnFVCRvAmNJAFX2HQtV4d3LDkPtTV5Af+vGSsVN+
vH45yyZBCjHiz/+8epoYAZLoBPg1IvMNcipssmS35W+ajazC66OioMh7O2TGyVAGMXBrGIl4WYQL
+iU58apOYP/C/Fz1SEmFdvA0M5ERpXdsJxND/tKHmwlG+qjh4XHxIx7x71s24P8zQe9BW24NcqOU
0kAUQFZQX3iP6KO7hZ77hWkIcD2ixdR9dxZ27B8YtNLsdjDzTm9KvR/cNgfUqCVTZ9GS9sD5qFUm
5rubto2T4f5svDYdJjO4QUGpxDZJZPWhz7v9Ds7SqWCm+lv9IP5Iz+oW5Epw7y+4nKrt7INT+sEg
XgswPI8VKNZE4iDZANZmqWUlbegmyXpEyL/4jnQYWwlVhYyWqNwUG/Ciy+GsHBuOTGBhr6w1DOz2
sEkbkQeQnDhJqEpBl9tN15g0yWLFOMx6PuSnNVlMlPiwOdbdOv/Lv2A2S3QatQvKBGjvaHYAIvBk
I0EH7aBi5JlTS/bhYXd5WKYz7D5uqZtn0+5gJkPzLUH90J7iYGKuLvp33nI6N54OJHaQzvuqge0n
T9O4j38rT5M5eOrflqG7cF3ELfFFviITnrHeB+XC0wIoCIwCERMRnojfcCwj1ZZB7xA7RZMXpEVI
RrjCDloaL8kQNoukC/iiMPsDt23tkscAlga+WYmH9KKWm/WROfAyNd7VwoF8ly6uDJVZSWiaeLYY
HgsKTg6RRTyCMaXjJo2LRbL47u7b26YPuz7TjIbmthXOmgmE3wmiADxScNHQlPXEoavGTmMCbvE3
qWbqsfuSBvRa3a/acCbMiM5yojXzHEjtyNHDX6Ccr7/QI36R8xOW9T0JbxbU9NJcIFOIUykJEh3h
Rf93/Nv8Qmp/q4KLgHdmU+h1oT+QtWDHCV2eufRNJMXzzDDwoot79ImehyOMZSWcYklrr/jLaCBZ
CWcCg5ePfmehO90bllMdogOdHD0b95WcIdyzibGEdBqUE5AyUDAO375g52o42nCvFZNRUX+Lm/rU
Gqe+jmbpSdRVo49xc3SxCbNTka/nogBspjI4dG6Sr2XcrNt8FI4MHmiSW4efN060Eo7uuLsA79He
fLeocLXRsufdDnq2kc4ZCNbuthnsYOnHg1BIIV8eshWMp6E4AIjGciAfJxt1mu7Hx/efHyb4RZUx
MSeSRMe1cxykWHzg7wG/E3FXoz3YSRk9IR/bqKCHhMXh6JnQZXkKwENzvNvCWG4cPDZcrQGQDVmd
AE/SmGPwDUiwJ3H3IJn5wajH08M7GHwcKbcGklUXeJkaN9Z66G/faHgw5M27nteqVf1pJBhZMnsC
r2Scfd8/5sz04uf+uRh6xeJ9KQAWHNnqZnlYuxDs11mYucL4sFxPtq+wDifee/Hxu02CU3cfnn54
RX14Ts9V8AwJzjyNTr0lnfKfcR5PLfY82+6X+YFAF+HI5wHUmxNL0hfRc2+OBRFG6QN3GEg7KWzw
z2vnr3WCEOoXzLyme8b1op5WGDtAX+nNH1GJJcSXFFhNOZaCNo7IawA+crz6rObBOHxvsvgjXGNy
n74T0+zvShQQJPaiWb8tkDYvrtMBcn581KfJ8gB2PN7h0eshWh7uRlGza0SLVlIctccax5SP25nF
TAUsGU4R2dsD4LN72JtnAQ5YY7Z4UP/Ve9Y7VT8fcijfsy/8+dYd8fktStE93SA1MQP00S5QcIzM
K5Xi1babsJtLUX93CKmnpCMdPFBlvZisJ3j1lNDx/06/DM7YiZ2n+8XgGStGLAyCyayyJu6N5vkx
67uT1XglGKeF04TD1eCL0KM6QeAofhPOlyWfU8x0846P1e4aw2qNk9/BPseCBG77aNGd7uAEEakm
1NkezfXtUh5TXHRU830c766X7EJ+LN3prj32gixu+cHNfntXAMahC2WDlcrGt5bzwLl78hwy7W/x
UxFBsJa39/VwScdR0pyGo4gZbnlsPiabz2GIOxW+vzoEJMY1d1DPc++SbBTK0Qr4VraYMdLSA9Q8
9kySeHApMibGK4CaUE22CQ6aNfIkSE2zJiw21Jq5iDOlMyAQYXhudq8tPae8Zf/idSLlIOb5uDNc
Pd9mkm1DLHtQNaM/AdgiMZFFZpWHhw1MCROPqSANoMZAkXklRgF36mDy8d7Nh6xfsJwB2tG2YM6C
ZI1NhwqAzvNKZpPX3izCDtlkCfHDPaWYDjMxiMMMB37fPz8c7gqLnwHQLxi1LsS7WOpQ3u2PIlWc
ZVoHzyRBXkTTI9HRrBVm6isiyIn2RoFXuvT2OkJwjZ4FiXZLrP2H9zGJ1we/Y1o0xy27rEy0pY1i
cB4hDcw6eAK6LxN8ACYPnvfvjdKUjaUhlfNMbFSyUpajOQ4S++tP9TOZvtbpWeALXndp9k1Uhn0o
/EIYC7iiwPieYlN0QyCFWPEji6gb6kOUC/skJLoHUgA8F4aXxy9V9G3x9hBxDCI4fZxpqNZ40njJ
qfRSIcx5s1afMxGH9pf6xlXFteF3gTqguQXQDeUdzSBkP8m57XmVYQm8LuXydekdm+B9hubFfOaD
BZCIF6XWy9d+zSwZp4KtxBAHtyvuExxz19+zU3zPz+1wIQYuP+ryT4rACWzT4D1dCHwyZuHkoXX7
hg50eufZf0Woi1/THsIe4K8q4JRE3VmuiH6Vf6vAInZleqN2RDeUbuvgM0+2XZxuix0V7XDdgyQ7
0CgUeeMZE+rdF8YN5ZLZ3ACvQigXYJ0/2abynjGsFIjY9XwCT0OT2EcEH4xt/cag/0gx/7m0GeaD
YueBDkMjdjyYFNXzklUZLrMngVhLu3FUefkmuVRHwGxgVLyaceQcAaaCQOJif0n2zcF4UzYaHcwU
mtI4ncoOpTyMfLEvHTGz2fWEaWh6YdsqLk/xH78wPsKDG26+DDEvFWDUSp6l3vQbC/Qe525IsPNq
o86UkPpinOpXShzmPhO9txpHI8GF0crLa04E0HEU3nFkxjzkMgyoGCoPXr6YwIAFk/TLs8nrdqQ0
k6NsQwlVTfEOwj8Q1wuf0hI8j9dpdLxbMkhWx6mPR/xVzxRhp/UO7zviWBjfsUfwKrLG8va4dPGQ
RUWYnb3pojG+R1iPaHvyS68DgVXk+mLKxeczyI/iMKBgi1mQOCg45p7L3Oe4yy5sGmzmB5F/ziLF
HgRdsfgICmU+TU4IvHecoyCdzyVOJQQgDndDcuwxSGVsx3GLrUd6kmNOo2KF3BgTZ8qcFbxN4c1/
P6le5YtoAEbZ1b7x1ePkQvOLBm3gfO00yNCZXqOSPRQSCHlPY28EMH6QFu9vqBR+aY2j3kz0BLEU
SjueRDnqIggHLgEthEgsUEhjYBa/bIZL3nUBN+aGpQ2WOebNlwh5vHLMXdhB2ReR+LA5pHoKdmo2
A4FSDvZqLK8YvHbktjE3JsEshGCo71s8gwPhqHedJoX59KAHLOTlLbf6KZqsKUs63QRtLWTYr/O6
Ob2RQ/M8mgn/gjeDDigwdH+8TvQrzFz+Wot68UcUpnmgK8HAI9tjmu2N5w82glBZj9bfH2n9ojfF
9woUthNj8hSk0QQ9IuCR3YxEt0NYHsvNJT0SE7W/IdMB9OmEtEdBO4YlpF+aIGVK3HYGNQQmd6XX
7RoBy6Py0S9AH1BMc8kDzmXdYvd5MyFJKBUxwwS+ZRtnSx4RbkKBieFK38xTM4ER2Bkj0lUAS46U
FNjX4D1LcbzJsH/DWSiQO70gKpwZCN5djUpM3gfnxTFAtg7RF1KvnDnSnI513M7utPgEhNdeAUpA
ag2edewhjnpkVRrm1t0YOOXXYu5cs9T/jlSNxanxu+31wKhXkxmTnmF2qFAgeG3HwniLtTGD1HPi
vKNEhceaMyVFRo//x+AIJRjSVC5gCMzccthqzKkZNmjv7fWX4TouE/QubBwEMQI488gX9eoeldiL
lYvPYoAQKSDKdYVTtE5Iy+y2/i7H++KkMhJMqfAF7q6rmBEAUK4ZLl5/qBB7y2xN00cF/tmSA8xn
6ycjyXS1l6fVGh252J+YVfLMTe/uLUhWWYDCHTIGCm7kyjBj6ClpEKge2asBYmA+013/HvbvbbHl
TgfzLhqFtHezx4Z2APEHyj4322B0EKT+bY4B1io/pv4dTyrWqnASYNTpEGdvjsLEfqJGkyPmXUwr
GwyqMdang6s2Q0Y3WHQsnxfRC/iy13NVhxhEJZQxBBORc4eAuQ+GVWr410PozVRZlrNyi18ST4Cj
zLsCif3b4En9MKY/Pjb9Y7q/GrzqVP5/reQL8zZoesxtKFN5JgDo0CjtcmfksgVA2Ev29QYx1N+y
2gh7md4OgOd6wjEZOWJ7qZYp+bX5Ut5gwBwTx4soS8EOKlmUi3f0CTpXWdfLoYdCLhx6+NnDNOYs
U0VSnl9tqo2sMKuFopEdpXPuSbvsSIfHftIcZfRLm298OKJb232CxEGYdt21P68VzH+riLhM3zHT
vwWKjmbzWr65z3rJLsLu9r7QmQyPz1aTiKfb98X3aJ4yvDkIt0YredvSUV1Rr1Lrt/pzPyANYo8B
kmy+43ssRwN2TgYmDIUYlYDw/ByC3u7buA+j5bSaQ3ukW0a7vod1rTBDvfSmMpvnFjVavsxJLvlh
fP3YqSKVpMGrz+bPetNy1xvZJ2xIZ7ucs9ixD6B+wySGwqeHu+vTRiFOQzxa9vWUNNm4pGlXzf5v
a2Dxi19XF/Tg24Nv1BhwAAU2dIva4cLdiiKsEItx67Il3NCWaK1qdTEdCbA1zgygyeRPt9zxiIFv
aeKfYIxmd6vvM0tr4o+HwQYjgI+euWyA5tV+O6VHcT1xJ0R+VTFzzAt7zL5c9mPhbNC6TJx3pftx
E6tFGN2E36BPPQ4f6g9Zp8jm72NjHF4ma7IHoKitqqgKUihgYLOrK6h5579sMm2wtYGXjfEOrBge
guweZkpASxKifGHR2N8W5bKOy+XAYVQFPEroNvccjtc3HsfAGP9Iqy7+zMf6x52rHnwhAoGEp0a9
6K+bn/66t01CZfvCFfAVvSLVq3kqBBuUXZctOFlCrBRrOhaJYon/SsgKBLMLjhLrfM/5sgc3eKIy
BCjQTuMbtKzf1mQNZz2sfYwwvccCJ1rCzxgHe6AoDPdgOweioRHwF1PLKX5qBtLkPaNEiCQDI92O
Zu9lgS9d7g+OWFfEk9QkPPuF9U8Ods7j4jEysGdu4QsRBbjwpo4LLJvmBNEUc3DafY7cp7el9oNO
xtINKoerMa7IIw3g8LD43PWEXhX1dzyeDkj5yvybc5viroGzF/qYZCmHV/oy5sUDxuA4qhJgw8lD
VYK55l+F078ASNfRwMOGhcfDxvC4wC97UoRhD0/SQ2EWPFFYrhiIPWC2jj8OGor2SyyDEHBMGlA+
cwyhE9cK7Jy1webN9RkWXjPv0dlFYVQxNJRkSq1DxcMdKBuF3E2CyafcIeaFlAuU6FRGmNgwJW1J
KdJpzqUjzD3M/xjM9v1019tW0GnPWaRuoU3i1NHX5yq9zN7fY//U1xnF+B/YMr7Ax/d8X9WsueiR
5i9t3tOO+6N/9OmannvR9TDe/xiKts21LY5wnbkVTZFvKZoP7Kf7/pYfi7ZK1ba4ypn8bO/zmfhF
ftX3MSIza1P8do2N0WHxtZKV35hcZf93G77xdLl5boW7oPHUDP+h7Y0tNw+wVM7GSPkZt3Jb/Ohr
+Ya4dXHp64ZhkATAfVjzueVzmVuW5f7vo7vKfYzaL/ROHqTGTLaS5e0VQ1Zs/HQJEmt/8QaLG1/G
JWCRvnVple/LucgG5XWGf8O5g+PET4V4jkGiQM4gQA1/07BcQUMszzjGwrRhBJZPSQnQ1IlQo93i
5ITbzWdDCsmeUnQQJJvSwd6OMTl85Dp+PedUdd0ZvtODI1OM5LWJqPh7xmOEyz0jrxvQEAJd9gQc
YhYTJ/XuUWsy5JyOpnn4DGB5ePUqiXoLVHIIqGnk4tTJjcOmWSbOhwz00W8tY+fvqlA8nzYK/R4K
OAozKgFsaigATKqWdC3PYURKi4JV4PUnDSJL3Ou3JBBjEELBiICMPXEiDvDhuduxIjIkvgcMg+GY
DKYZc7RnMOTQt/Yccs26YUnGCWdG4eRVEdU33wJlfumYVrSUJcA40DjlCx5NDAgnbIG4zZD4Z46R
9X7dYhj1D+YDGRkG78RDgZgqzNQPqNsHsFo6LMPAA0aqd5IilOhECsfdWcxqhSEv8LM16VjFMLeC
lglPADRuT63aiGCPIeQgzjSYFqsH/qBYYF0yvGsURIn6cIGyL8BUbYedMHOfiXv1v0F1GmAyGIC+
0FMom37cO0J+Y2wCs64S7fi9E86wz354jeBPAqwjMwBHktzyRkSQmfatsjJQSOVv6yW5iIwqp3np
oKB3Rm+d/sZmi8zKRkunz0D5PXi3rZTrbMXxm925pxc5pgg6aDilyBgd2S+AgsLoqd7ku26mAlv9
ZdIDC8nb4qebFV9twOK9px6hWqLqvFLI8L2TtKU7/q7YPeg76ot6lMo9Rcml72FgeEQusaFtRWMJ
lQHrT+g2hVlSuBMpq4Qf5mBkEHkQNUnQDOgz2YTBSCmbJgEWoU6BSBTnW+8uHuzIRdA5RwP3k55X
8yNIp0naGMQ9BOO6yDvDv681xJYnQBX2HIdgbM5jhQKTV41MMwAV3sXlOfv3vzAjkjBF6XnKbKKL
NpfMEviNIvcj9bFjj8k35KIY40gkHeIKys9wmoVQDfRpqw6xBFsQMqzcOHa0sS0QIFZwjZZNZ3iY
6rcNsk4CJg8mOuU77n1Xq3NEEApxGPoTz4c4npbQD6h8NWETV+hvW8iHeOaRD+MOAOGS29HiuNPO
tbbwzuu1R+PF/Qzx6Ks5uGqTFWuu4NUmkcuNY5uNdSTpJrnZ2Z09wFdscB64L4rNxIb35giuXE1K
ydW6QWnqCD9KC4vqrL8BgrBBuDue+cLuO5mVWW/0z8RczZs59dydgScIwY6kCkwCiHL6Tb46Wts8
MQYCotLkUwv/P3iBkvw1dAXIc+IBe7QXRMfqDijjtSn9ZN8LiWqh8HMYgMaMRvrH0qfYO0TlQoqf
U9CSL3J8lg1cLinelgQnLCZg3PfLiNYW3C7kl4r4dSxjvuJm8VUKkhkewcI7VV0N911UTVuJug+v
t+wHSJu3wz5bl9tJXBqH6GUlUwxxFvQ08RdaO8bI7Ofvmbyo10yhb8Kzei3NWUTAmeCtUQQO5g8v
2/R4aX4FWFzh4IljXPReNftPmDByZ9lZjzyiHY+AFg/W+8pmEndF5muyej+XdMIYo/2jASnOAxO4
Jpqs23NHxHZ7pruTcG4E7PwbT4/11dOo7Xr/nlON4Exb2wMSLQdOd+EWan9APZRaVYwxoEHfoQna
acUZMYdJREcvjv6WjXi8xtWafUTxHtwjDpimTEmK0bKFsytjeoTfxrEC0gTEMETgMDaChvBXZDCB
8c3g76riV74zCcCTn/JxiNsoYlE4R5kg5iFLTanFqL6AGB8Ai9Rm8NTgs+uKRc/KJdEJKWErIwdR
GOw6V1hkWH+47Urc2tUTEKq4/pjrkdPOlnc3cKXiK+pOfiYeFfUOF7yG2ci3X5xsMYM0eku6T3GC
P2ditlOZvJCthXs/IaU1rrFiLxelBlsHPpSdicWwiKYQ31S0lOpAXEH8WCwWwpJQnFSV+bXEk0Mk
FfcIEcE52NXP1REcYGGRKaKZxeMWWZ0P3N6HF2IkBEsFOJoC+TN/mPkUllc+ZfvmyX84zMiNeq94
Iy7ia/GbwjWxNfa0/qKAojQaWYw3V+RB8D7AT5Wif4ZPiptFIAt5gPWd7vfNv8uaQI+rA9cFU9Gr
Q5QjRsbtarwWr6HE38JjYxjG35wztUnDR/BgXRR/Eke2+K81bpH4CLUi6kzCqPdXZy8ekHhYY94b
/LDETeFLiHPp/u3uxV388Z+PQwzxkG5rJABbjd/EFOuEnRI8z7u7iqIwnO3Q9pBao1HIGnGcYiJE
es/duRNb8w5G+khn6ZtOC81E7INgBzdyLt/paDHGPENZKNhc24KFIzwkhDuEsOmAsOJihIH5xsgW
fhnXFZRHLiG6R3zzL5ndapeQH+36xPQGROH8sK7GwJR/S2lnPBF1Yu8H0QbA7/83/O++SUrTLid8
WKCSRquVOz+yx3A2XTX+oAgnKROj1J6zXm+B9RFga7eAY1CQQ0UtKkpg9NWIuKFROtS5gqd5fECC
4QzmQldgvwRUJzm1UJYLetLAgzz8yZA9Y2+9Ef6e4hllLrbk9wiHoIKgivh3GqFA4Pb3AHV7cS4R
fYOLGZxNqK7/LsP18O8qiT6vxBulgS4euG1fTpswvGuzsDJ2GwqPfb4VXs2iBfzazOVhmI2EFUIb
DVe9teyiGXZlF9t2U8GgFR0kat4HbqGEbfAZsAlGrdjyGhm09ApnbjpbGi3+vgrzA4lTXbzz9xmN
L8xHG5v2y+ptSN/lp7VwpaJ1I4NH3AzLBr6DcHkeqFMzm4w92uCPRy3xZuamwKYV/SrAkHsZuzBI
hSAYDhcfXfG6QBdgfAXrl/eWPxgPVTxMRWsn/hdXviJGbmGpUaJzOcwuhPmNzBMi5s3pVFtUP7zs
EB30jThi0QM7v+RzIfbl6OSr5TTGAgWhmerDtRNXEy4sG/FLUPX4xcoYoqgV9wMR+W4J4j/OBppY
vwa8yC8aHtRP2p4hPIvMv6UGIMEWZqnzYxUf1kVi95gW5lhWltVU4OYWGAZJQG3IPD/7Kc91i6yp
XD1+mARBt0Z9CXG/+q2j3uaxxzugowQmSB09jsKQFVgZH+3Tf0Sd2XaqXLOGr4gxkJ5T6QT73njC
iLoCYgeKDVz9fir59vhXshITDcJkNjWr3oa1rCCCgFSPZXwTuNUQ2VRKs2go/gNrAu4EouGPiYAa
gltPsojdck+ZdkwlF+V9UoNAdFWy/kX0BFzWCQjKUrDmxRKcN/sxIOBiA4fuLWrqio/OzDEEol+g
tODp8coeEKvAHulh8uoZo78Cwl8shcdql42tIJ8QYZGA50hVX7jREFWIuzBYEy1d+S+BFinNSROt
kMJfAo2O5VfHHRtk7/Am4UNMJQwC4sbAxJ66hvLEPIPA1JovIJfAVeHEpkSdL8zQcKZ+9KAURBLY
Ie/e75H4Q1WZ/2DdoWoHp/CCHzjiTigqtzBySm9eevSCoz9XiIIwHIuoKyBeItumaoI+mYV1l/zH
wdCrZ9m+/fdEx/YfcXLB0YpAvgp48BheKZlI4pEIi+03UXjdF//r05ykH3qAx3kWZnhsA0nxDpLI
TAOLIDhfAp8XxG61ToNz5Po/WQj0ITnSVtjQcnVoahCRshXrOR4e9yRGr7QC4Sw52p7SeybF4PKT
xwXhcxFTJiS9DBoDEhdTFz2RHZ5s4DxqjSb1/E50IggeY0CAfxFsknvuN4B1ftSRSTkHk3Wlnza+
PsZT4OvW7j41u/Yy0AsgDvr8srKm1MBmLQSUJfwJ/UDWG4xDhfwmCjLqLM97aDmmt7jeLt2Pl23O
H/Ttex30EeFPAYqm2AUrjcrj1kT58x026PMhBEpYc6hdb3SrewinvqIOrn+viLJBVX5VCAU0IGiK
JJsjw9hdUysH28nENrb2OfB4QwRiLPJEp8TE/JJBCoej8iked1gXwBhXIhDHV8vtonqAmNSN17hR
8QiFrIY9jnP2zkDXwM5PxJIbBiWYTy5lhKcX2I1l57tF+ZWczsOH99lpsBDqq25M2FvjCAdtH753
B7Vux/tCE1HlEtgwUJa+hy7h/r2LRBu8TyBI4H+rjTq+sHsHbdXxHIYYdmPv8LzFN233WnElGnTQ
2euEGDUZWe+yM2YV3ZpJJKwgMSh4Kd4BVN7Q0MYCQJ8ff6BXDtqxbErYNtBlGCFVPx8CncJUmOHN
7ZtAKJOM+Yy+Fv28u7ILYmDJsBJuTkEPxNEJj0NnhJQJSOnMiJHj+SBIsyR9m+NcJOUq5i3mDBWl
GrjdFCHBt5pjWG6pGXUoG1leSv2XqhzoxflzbBoMFJK5r9FnOdf/aeRFDmCdaEpk3DR2EOx3qUKR
pG2ErXpCdm0KMuIO4Q1IwPwBPAEeNQJn3ITf0hEFpOPgsdGnGqsxkecUAEC6v347e/ISKkHirWvt
U4JHqtzExj/cC5IkT1S4kRcD8UAvMrvr4psH2p67fWQb7nhGx8/As1FrMCFF+/b2/AN7ERKBFjtz
QAlX/H5I0SedCMO6TmLtj4fO6nbI2M4t2uH7kNtowD3mTAsaSgF+tueS6fDI9MUFtlNa7zF3V+85
cLZZ3se7jSzcnHLDjt3RkzoCqrX/PktAYWXSLJ7jegpWEtdNYw2QrCYj5HRz1kDSl9jO9VF3CutR
a/ok9ZnD5rAKbU/BaQcc/HV2mtjRO8TOcOJG5LxntzVj9GELlImdOeMbMAH8KUJA5tdtuoa7fPuy
V6fDM35Mss173lDsxkKIsskYEvT8w5LboZyGAbEULup/5yHzWml039QbKVWTPI7YmTULckitFzib
vId24/Aasb2sowo1XOZMxNTzhF7oyVx92bEuAabCe4ySv7VNl9kPFejTjtJ/Wfs54BOkcOGaHgAH
pqg/ggM8IM/IKs/SD/eVlPgEpYcMRCT5pMI34eT+9kWwXJ8lUwbLB3acF5+9H/EjGwQt0EOYbtSJ
AAqBVH6Rb7oP7DnlBBQyOS2P3SBrWteB6/juwnfs8YF8Rw/y4/Td9b2+1+uLXyhb837P729IHA43
JA79UL5sf7/LoyE/X7p89zcs1ENyi76/6ff9/lRSjf7Bn/qsTjDepr+P+/Lziifkc8qHjwqaz9vy
eej1yE96fEx5596Bt5V/BKe8jAP1Gb8AYXr9Yf/WHbNHCh1WWVhL0YrMKLWMWNKinALnKedDAvT3
gb+5dH9/1+fc/M3K9+WTU0TW/cBXHq/6ZEV5O17/+51v/PD3jz/mhfJY/pzDhxyaw5Nc5W34wl9J
+pXkq7THbzvI+/J38gOtxveQFpQn+Xt56MtBJENLHnizucYcghStNOaKC9r0feJxfA64ZDmpqd9f
cap9/9l1Alpu9ewSgviHfv+brukuHutn356kI2dG7Sy5LgH/hZoPviOA4TgkpukTJSQaPjHtpvTf
0yOpGRTRqQEA9ws4KMge0KiIXtu+PSmG5pcb258ICWR34k7Aasghrx5oZFhzqpinMgAYoCrjEcRe
OcwxmTYYcqR/Co+6Q3dZdvGQxKwgYI8kiA5WDaOPjSkZmJJkERmY6JpUYZmUCbIgQYftS5ko0LTt
6DFoPWHCKHBn3nAK3n7NRkr4DOggfJ9CDfw4MhBh70Tgcgs/w1d0AaUQPURlUmMCauJnjJFTqPrM
B4zRt//wAXzgO+D4NdojxN7KKKUu9UKxJyJBSkmuYeW7R0v0x8b9A4BI4inM0CHLMiK/0dCKgcyw
E6G0SFjCAMeeQvEhbEZ698D6wMW94DcDsQ9U3yGUOjNnKUln+I6rSTMA8krW1mv8W4w4Y/AJXgg1
4gDb/QRP3JlVWBoXEHh6ZMzbaALclzL5501MXlNQQ27OO9NGSpT3qJf2mvhGG5zG9fL4G9zlyXvt
jJqdusaEZXqdIoQ48FzP6t45Pbp+QSNhn4S8HlKa7GC+H7SQ1n9MLgNOaOEQzyPlw6UO32N1oK/0
1WOS95F+qsGJQ4wi9b0SKB+UedIKeCY/uUGmV62rnWD8lej6Tchx/9E2BcUj4jC8qUtAavsrwEIM
cGPjC/k3xMekKEVZfy2kFUn135ZWbCB3ZaCk7OT+Y3H/Ziu7B/MWGyG+qp7KlGawlrx7SpyNr6Qu
zYkiKcqRCiEPx+m9m4PgtOckR6xlZw46D4Q1QCFezmpzjTTKyyhiIZJC8Asdgd4oypYThzTkxVei
50AVEe/rDD4Knaazuo7eg2xSch73lQLJ5elre2vcYEh9GbTgMdAMHlFxwHkOtU1nnI7vK2tcrMrv
amBPrbHZ0OxWLPiaS4JTPVqYRzajxlzftlPBOiJftURUJjlu2SSJ3WH65Sy0SbG7rrUv9UsH6nnu
P8MPhBg2qehOOhgW4hq/1GcZQcC5b3tUwnr6KPWR2fNPoAYv/P5Ohml+XkHLQZjuk7Cm39sedZLL
IJ0782wg3K0XSsswu8zpEVlcbaD20e7t6YHaf+zcSYV/LzzZdx/Qwad7ZtYowOyoYAJeAtnnU4No
va9+IF7rY2y4oCeLu3Qd5oNb7wYUFkZxqE4780u/Ij3MugQvhR1L/8R9L1BFC9MRwROCUTmwGe9K
Qgxb9C2l/8v4Gn2/vGfY0JsR6Q2gg8TV/LQxIaRAwwjPw3JJxDBnJZ7mVNnPeG7gTjJ9sfKB8RgT
gPTy/mv0HiMNC3YL+hvA694bFDETzw0uOsAD1moSPgKPV2cGEyUZ/OFxjhWoR4yTHOE3dSIzAhtC
9uCK/dMRHhcATqS9PwjpK2t1SIVKGIqdWQH6aAqpbZ7OkWazoK3ZW6LNxI7Itfr4YJBOQD9rrI4Z
uwmuxT8Z88KqBHqKX7tfz5r4NKkG9x+k+wjW7oRkiEYMLbGfsOYFfn+enpBrJl007VCuquLTVzk6
z0gyoTsLEyVs/3WCToDUgKexxSTJvMVo99R1dp/lfUp8oy/b4XUEgbM892+4aISJQrI3vvmPvr1o
ds2iHrKVo/RBEKVASrM8z4bHSgEDCIZMNe13u4IBGX5WdzLhECGwyV3Y0YcB9ZLy6MbY6gtA6ERx
YhVsrNncsMeNAacM8dFjr3lkdTZG7qBak9n++3QNHIrxI/IAgYOvoxI7zpMz70tcRvVvaIUVrLHr
jCINoaeBSuUNtJufPaHzoMiXUCEGHGCTpCJRPlJmYl9pBm7CRjWgDyD1ij7Q92dVzriSE+wO8WpN
VGYI9L4PNAvBqg55H9AWNUay0rwv+bh/zzGxn76y5muoV6Tz8SiBm48KUtpFewMPTAPvD0jhQf2N
yIlN6jgL2bZdUFwj55qFH2Y9cG+AKth14TSDuSJtDoEKQMFW+XgN8s4ORsHdFErTGXnvEKlibUOz
IoMNn/+kCgbUVf2KUWz5+Ca+HzOgUEbufaDj5cEFB1h1yOepnomIhePp+3Z/xMcChVO3e0XIhTDI
BZUTIZvVmXBiby/9roBwX3EcRlgivN37VR66CHl+CErf1KRrn0mCOkzefUGacsIMsgi2KL9YffvY
L1FFhTmTdXGweN+9B/OdhsQSePAub+lYqDGG8MmhaAGVMg4Q8lRUPktRw0Hlp75HmjPQmaKevqkF
l/NEZUBdkbWHo3a0/DzzTbTZU/Q9AoXdA6oSpPbrUK1DM49euH7fgg54wyzEvuzJqv3wVdqXmmHT
147D7cXpq0HWGTc8BYt59cR6IR/ezwO+Wq0nxtHX4LoocprgErYXNr6NDwXK+aFGgKw/9V02C2yG
3fjk4PUEeAZ1TghU6E2AEWY5szFKOpFHcy7e/Y3DjYv8x3mN3NCjWqX1TtdXHK7F0+9+GhQUQCio
HKtO4NQzrLawbHa5ezcV2k1fSYfHXxNmldpRnRQuFjyJRjLLiU84ZpLB0KaVBhQxedIzOO1qYbTx
TZvq1YJjNVY/TdctWuIG2Npq0d7Gxnle1QMH21Q5H2tz0qa5OuFgt2pltWgmDq3bRNUWarW/V4sr
wLwSDiznnQ3raijezehGf5+oppZu03WRZ2rToUq4gaUuBJ+KQr2TIj45eyLdUK6sYq2VKwcoGZNG
yyqokiDQcdRw562zbC7RE/PWVWF4T3zrgSBtOKuG2mIDyxxrUA/FU5hlrRHg9YyWqBFds+h6B6cW
QaFS5goTxUXcnc8KzD323TCPlK/iH7IOSCmUMiQKtwt5T4PZzSkj3PXsIn1AgkffQKMvKeUjwPP9
mAE5YJKuRagdfRpyPLyL60Sgz/nRcLwTnIuK1OEPNJ52AFQHkE5HDNjcOei3CXdihKFc4V2w7bF3
lLCx3hmCZAPk1szA/pkbbJ/wLgJ4if+dPS4n+RfdpV5Q3BiYaw0DGsGBp7BzuViUTpBRZUp8wy29
JOe53X9MKWAO9bG9N5JspPfSBKTWlKowdI5qiXLR+x+gFSm6o4WyvoclNqASc2cruhcedAMwKzM0
4ZaUmOYwMZnGdicgWVRWt1mCy+/zHzdiwjSwvFCUuVKNNGbUUyO79wKYOASb2If+B0sPuLG5Q8YD
HclA2d/DYgvWLyxQBDGokN0AnVfY9to7Cq8+clY9KCY+/jcTqKvDbGtDgBg9mKb3XAm9GuwqTEPM
tX7AL1QzRIuMj/+ygoqU1buHBp1SIMzrP02fqfQJuGRyfUV5FhXoZiFz6AQWLF3d14idXE9lIfu+
dcY5ZX5CM/jaIb1KgT0AtAHEAd5hzIFMcLDzQB2v8XGwPl6FznIVZMDtAIgSHKWYzYUdRJ8FbPs4
BZrptzsUET5AP7EwgJW80rH1eiFXBRgk5OtZ9e9aiKkRirKcKck/KZ1JBUShhEi8IvJg4WssNUsM
wMjKo1+DBlMJQAuIFmUDHOsjTD0pWyK4EoRCpfj9Q/rBX6ETJQOja7yGBVEdjSzCKqKiUQDbOodS
Z9Ck5HAB7SXWG1eKVi06KU8Um/AMZSKCMtrMDTR3cx9iorvXfnREp34EZUNQSjKevA05XKTaqKId
vWrFdeobCE4ij8GTfDJG8ITKDzzUfhgo+QKhy4aXQn/i00gu3za6CD6MUGWcoQqdTlFmIwJEDAP1
Bg3S8nHWoYp4HKlJKppKBkokxtSeU0bG5ZqZE28JwmAy0lBLL4TpPjQrV/c+c+sfZDqD2mGFQVZ+
D9ThkxTor6vHFqo8THpWdmuSlYhmYgAZoIBBQp314Lx9ScnynTylgOmJ25/FYAN+CzIvm2EqvuEy
hVTKJlsKoBaTO7Usuig1CHBbY7yl5KSRvloxGDHdkjsreCsnegOxYjbG30Rs+D4Evc9ATQBxxM8A
4MF9cI058G0lgC2SlAB5f+uMGa2wBaD/WyuDZk3DgHfa3L4fq3dA/VHKuFZ0hd6tJfhXki2kfotK
F6kYuFpxOcgpyY02jccOTXDDIH5O32fB3TU8oKF4BSIyzvT9I8Vc1MKmd0py0Kei6+D4jUYQSzgT
FAnw8wCyNMaESRUITINUQScG+XILBNChk+8U9TpUarooAVMD3vSlrkziYvOiTitFPio5VEop6YBm
y70QCScUaGbIz1Jm+kchKO6GcRyGuTcOx8PtFigaGi6UCGVw4DxHw8nRwD0kskUwLpJtN6IHWCWf
DpECSwOCQF5jJaeHahvqe4ItIdXSF40QeSSgt+EWJl4QkhyROkoWUhSggNKd//R6PZ9bQdjH20mX
JNW/IW0yEMSLOycbJMkYpiE2n1EbArEL/XC3BaBneeF4y3k23HbNS6MPeTAr+UjaRu7mhk4N0A5b
W9qCWSwkI0MNgR9sTnhDvydpxiOb2yLiU89gCKKKtxFATj3YAgPc1gsEQnsC2RkPw92OarPhDVt/
ixo5eNF2kCZSaVaDsdIFm1AJiktFGaAL+I6K64gOCIKDXigHfQfDa/xYqR7n4Y7bUEcb8agIaaqE
8gWu7w5gfE8vefETCSOseK3IQkqAHHCEbhKXRWP89V0itm4dSrPzOrqZ1HMFKwjjhIVNfks/Z7iO
G+j72UgQAkBT+biS60AJYSqwH7lod3yN+etP2HgZM3SEHhcD5xq3/AKbI5PjtOHGmWqcxYdsoBPR
flQ4ODanAtix8Tip07dwwaQrH0fFQmYcgTCVg3LwCYfczD/o0ttjBP8iIIeKdKqtnDX3Sa4vXwgQ
SIBBcpZtiKwLFkfgVAFCyXEFOnQdcITqN7glKbkZbrYyyH8RmRvpoKJIE8FCGx5X+MAgsYifEb8n
KU3vYuAJyILQhDwS/GGjQzpR3h7059/HH04TIBpj+Co3QE6RTiCJIdQQgIPKo5DRJOMpHAs5Dpjl
L4QUO+NIOlk5aNB7QdqeVfT2/D5KUpOiF5Ut6lAMGP7XfjqEK0IRTEpgMoLv/F6StbBe+C6JW4ni
n0xT0hZMBKBEYIZgXif5qZRRjl337zz1hy7RSZd+QKDckrOPTuzoD+MBt5MyIYI+4EQEpUIVhzOh
CMcGGj4uwj0iRSZDFdF6jqiBYOEjII7De+LvGZC7UxPOrEQKf1gWUjO8v7wW2ZQAvTrOjFzZb1HP
5TrlaCnIVgsVFORzA6nEI5bNf/JDmHKKtesftEWaUSA/BBO0EgVVPqQt5IrlGTZIv88LWycl28IW
wRfLkxN/Qw/ZS/+klaSl6BI6uTtpXbkq0Me8C+rMgElYCujRz9+WlXaUa/5r3zfnKn/Bb+kkj+Cv
JaQtatYUWhyYkcqxBV7P8sRPrNi0wicWY1HBwrzm0tIP+S0gHXmO10ykpf5avOX8Ub4COEAoCvaG
K+H1BKy9bcNhZbqS20ixmw8EOHEAEdsPhXTt3weFLE6wg/u1oA8EwgCQAQXAI28vzSZjUwYLXQoU
IL6zvAWJICpfHO7zHy7oFxHEYxlb8jumULOLywimQbzdb+8DRyX9Q2KSX1dUioq8NBvJjaeSwLuk
fJX3w2Tpd2IAsizjUpZRaX3u91Ta1jKo5MFVwHNcrsD2jRGgVB7R3QMKoJSk7/8g0pNKFrVxrABI
Af0W40OpugN09RBW4xbJIeUc5P0EIPX3JneeARQe2GNuPb+j89F6NDjiaFyYLMzcgt/f0NR/LSZt
9gcDEREzqmBgVKrfS5UF5O+C//Aq0v0t/gvy2wydn/zAgnwPr//uGTyPqk9bb3gOxEfGrP+meo/G
5CiPbDxKHbpkLWdApwP3wofb05kgDeI/aBd8R4CAxzLgPwxSmpuBIZ1XlmkIHfw10R6vQlUGfZVU
OmnAIOMvQIbSLgXdnqPRsYFO0J4yFch3WpAPmUpEK0OmFenUvIMvKvW334H3QXYHqXraQc5NWuHC
dRI6cxWAPtAKRX99R9grv35xsjJX5IS6vIQLkpOveDm9mpMWeXwUSL0juVbJgb54hiB3KM/JJfId
SrVcBspeLJ6SWW99WShFk1JGPOMDPJ48kq9/r5OfgHsNpKn+ew3NIrf1Dxz7t4IpYxmZ0mQvXxmT
ihjIwFHG0hH+/rOG/vUVmW5Z23kKu2/5Sn+RKUM+spEzlT4kg0H09qSXNx5CNExcf28kj+hb/71e
gkw5qiWRzv8+/t7ofz87Q2vKbWGWlpuJ6ABnKY/pxHuZs///lS9aQWY16XyCGZQOhwknt0K6Jiqd
/80Z8p1UO78BX9kDi01XkGMi3MOxZN6TTvf3ndMm7pPZSubCv3eSZ2W1+ftJutrv5fG3f5f5twL8
DjV+lw7FsF6OTohBZEB8gCG3HA3Rd54BtPPLGYO1MZbJRjpvPcjPXlA4KGvESjppL0HqDq/suN1v
x5hdGc2ssC7ydO6Q4oSB6Rhsydajcq1C6AEgo3vUsjVsV23SQCEGo8hNGxs90X8EQGz1ylELt5+S
N/VskN18mufAdrHJQ9sj0N7oQBugXfMAMD8ZOkC+vEl1eB8cknL7QAeosNcOKlHwnB33B+V5crjV
LJ8/jICChvkGx3A/+qf4Xnq3I0hnUqlUmD1o4rscwGCC4Ed4B1pEfjjMzcTCQAcEm3sLEtfbWn4S
jf45uJSTGoiLZEOdRYp+SOV0V8lK8UeBQRClT45F8EC6dWf5uutb1xDiZ+Frx0iTcj9RG/Ai128m
1x5CqhZcgVRDqzilVHCfIdRGMr1k9TxFT5ydn+NqCYYAYu2fNlnmgch74tWTJyB3z6tOTfnKGlfu
AAZHvte+ZdSxMYSVMcU/PLJ36NVeqbybPuY/KmqMbCagjN1GOJ7/oLxuu9Hz40PoUL/1NNYHED4e
XRJ0cO4dZoFSGFZn1B07KPdmdGLchKgdbrA3S9gpf7rwg9BXMGxUcoIjsoVRwchflgMscSenWbu5
b9pxDuDrB6GNdl4rUQuO76t4kVQxpg7SWqRI/a/yO90/FpfJ4+D0MHttxWwCZAyGoQ7riwYt3Luv
Lq+uhSaeTcZKTObIBr/jzrcj2dca5xUoD3skAa+zJygEa0ceWt1RVDe/OiYN6puxu2hm2bqZ1l/6
xGE21SNaVt3XZD0A3ofPzXt/299Jk+5d4PF7uiHclIqSoAssci82qcaaBDcs1gy5maWzboeXPSSC
XrODpFDtlK9mdxvf5uU/AkHCF5SDqXGbaoG1zPwJonKeaQDq+SVFLawNpYr1AWiqXqnZtpMKYFz4
/LA/KAmgezlyTtnaOoGWaMhY6JgcfOUDLerMdQy9LXaawLjKT/zKPIvEl5hsDFwMKfGpglI/kBtE
buiuBbfP9P5ZvW4IGvVfEJQB5gDqJA9BLQlAbDkrrPEVKdFyVptx8Z6A/l1nx56Nhjr1T0QlMD5Q
/Fb1X2X8bCNSvs+oBLDzDs1+XvkAiq9fJdxBZwWVsGmBjWbTkwdfXncgk4X3NKygPkjOHP7w/Sv/
akYtJUgJD92+pKPeSTnQvo1/1qQzvcFLk53aNaZGNYC1B98tLLQZqfsOOR4doxq/HlvE/e+l+g+Z
TUMLTTu52ZPMnljv2Dl/4lq8QsNUQXEkMtAB0XtIZxRGfCr2ZyZigF8GVFi0TtVXDAf7ZIzwQrgD
EywmNpaN5vBpTrRX75n1LiQvzFuidfpPpSf2S8htZIcSoV69VzugSq9+eR7qeuyCXCCm7vQLyFPl
DjtkByCHgVxRNe/A3LbDTzE9Fbs0bM6zV0GJ4BxoBzcdfBInK7ABZn+dY4tEUSHSAMT0b2qkvbfA
Ky1b5I/0ObLlFTRshJNiEqkYa+SREdVokxQJUuaD1WdATh7l+8s3KZp8AKfiC9Gb+Kz2a5RvYJDW
X7XpKaE5AW5iZ8mF9kD1EwwLepyzaq2gjwb2CRUHQooqonig4rD2lY0VvBk0suFUnFAsmoOZ4YnO
xBpeB4+VPTe2EGL+HW89DEtMKsjgXV5B+wa0GQB36ZD4+3hq3UVP4tHXovvgkbgL84uyUcfw9V+5
K9AJGp6/hs+fnyBNG2PEgiEfX72X4V/YSSg9R4+zYwhFRxmYe/yVqAB+UaKAKwIs6BGTrAdB7t3r
1LsiG3F7eY+bSKcfa4OygNeh6EeW7a1GCjksroN4wg4ExwNSE6wCeCaSoERf9VQDedY2nnlwKYu3
QlC2V53Re9GYQHV3z8OdDcZKbDyX7koWiTKuyCO20yYNz6XHi2yyLmAXAVdSkkkUUgkQ2N7jztCA
oCbwp/syc4Q+TXL8DCjtPHwD+Kj67+l7agw/Y5WNdR3iSrX4fHVK8ApnIZarUzcLzniVI1SlZ5G9
IWX4hIJmHmwleWXR3ekZ6ai4L5rH/oIFE/bxxSzPdngKkMtHS0T7dYCDAAJlBDAaeQUQyzAfPrqP
HALCcvc6hr31RILFmDYwDk0UAMrYQSMR9hj5OwXUYKpFDuKh9g1PKq+e1tvjvArKCROAg0bF5tg/
k4BUyYOjn3UBL9yQ3fWUe3Bp8H6jEuNXQFIQUUS0uAmhnr3R7ACAf0QY79GjEhzcvupW7PJSAoCy
i8Jqhg2tvcJ8dMbPFgg7hHAo3hwKCOTc4VExOx5egPIrTx2cAVtR78H0BzdSCAJUiJhhXTjZXnb0
n7HziDvQSV9EDSFRCNi9yo1xxMJAA7tVXNCxlhXp1Qa6G0D+LHxr/q0OOm9fp7TR9pTIvfi4Z3Ra
CHDoDmJdE2SekryRGGX0QkgDB/hz/fgUEDkFPtuV1Ufs+vVVLHE9JP7IXUENukPtQEHivAb+SaLW
wsKga2URq1i6b3BVtH9U4D5E2pWHhsRrRcHWvPimGVrSmt10/A6t8D5yNlw9GUyQgexQmzkB1Yfs
0x6zLI2oKovAE5aoH+6ROgobPJIEqNhAi1wZITK3ITJcPtYO9Ur/4U9aKudqiHKsDw6EYiaPx+6y
M337LyTekAJlpRwAdlRBinZVJKkomh59RglDxEBU1Ttu7NVjbLKQSZTQzc99E3PBT4+vt7FGtpLE
JXr0J5xIPBPawjjDjfMxqAZmonvYBHlldAZuBB3R+wzgKrMbBXwav8HevSIgH/g4LDUMnlJ0IEdW
ParvW+3aA+mr1ZOONbg+xlUZIXSjdAZn3StwsjfJSWEoUH0b5LgoylA6QzfA8ZFtpna4eRPdQ5Rk
48D7OhSiPOpJqPtAjtT7ZdnDhuZ10Kg94U0Hp3qjEWJAOka5f5eP7fUDYq25a5qoBiWNc2s2b82x
bQ1P+bx89i9kzRj7yuLSLlIT4Yi+gcDwbX6sVymJAHqF24bFMbg+fIVG78QftvVZX6EA8Zia4Led
XvMcvJ7JFUeFPLjpyd3dlSfqV/bmlS5x2ysfcWv8WDC0LTNMO1EFICt2Tr0WYVx1aL2X5mnrvJcf
dZKlo9pdPtN53qzNOmkAgSMA9IzI6RsJdVI+3z/lAyX/GPOKNA0UJ7LtnlbPSC3oG+3tA77mk0ob
X8m+I4bBC6EjjV3Kx7lHgVAyjeS5n45nQKhZ5HiZXMDYxrRc1XPNveIsT/WgMGcPbeqigQ0OK/vW
rM1bW5xu/XuNhwqcAPZ27/7TBRG0vNX0tumnwasjrFBnDC5Wv3JHGZS/dkwRVSm2j1NP6yRu9n2H
3YQXjhk+KdsVA91ZVs02wycufS3RIHlSUzPSNYXSNk3OaBig3HrrH9vxI0O5vVewg7uN8s9cdeev
fPYhvHW1gbi+fPqffHZ6oZWC/Xwa3J24oupK9IyZhAuRepw+BiXZvTRBNlKBLZMmF21RPzZcHs+2
GtGabscvbUV9HycZB3oClQO7l+czC19IJMOLrXb5adxRiSNXOcyu/2ojuHA2IsM3M6jNqtU+axtI
uxS16sQ1ZnY2ezdjKsyc2/kzZxWpprm9qx67G/zn0/yTfaen+VGb3jrRq05Or6WKi0bpwFkdcfoZ
WifX/tlZZq9l9qsOamaIYCW5E5+rocuSyqWU09bYP2+TXAcSzF+b9vL62DxPyeuBn+T+8diVj82x
XF3cEadzg7qAR0sLXdqdV6/l57i0OotMHTadaW7OLiSooeC18bvzhSzrnSR5J2Ekuo+Ed6TlOsas
815bFfKOD/JTuqfRrO64AK9fDi1l8GiH59v41U5o2VpbZe7o1YxyXlAuyutXcVweH7tPO+F8sssP
URQohqXlUFvjxJlyzDca5oA4+FFDsYC4irnM4P/zBaKgkdonXAKdyOgTlnT4yi/g1inh0QxfTUjv
FxkbdlVoxlv+nfzwKWQdK+++c/a1EokOcjcGsxOFiaZ7hQxCRRv8/CXAUUTwH9x029Ph+iHgRZWs
7alUFV3mnjAHyt/BBDMsyYDpXm3tdI4Ns+oRCMWBRNkp3JztXklC7EL3i1QjTI8xDz7NqCJVhYD9
2W8+26u4zaCNjj0t62r3uDqSRsJ7ApXqtvemRHOJOhnnI4fhq04ml/nw95O58TrgDep77+pE9zsv
35X3Hp9Z28v1g3JbcHQugk+VeL8Y8JUho5n9yiDEVVw2zzWAUU6ELU5xZ+uiX/wbeB/gAsYxRnni
ScYDNjKpwnv4ZgE7rpvnt1lOtc7CKeZHBnspZ8wpPM4/hfZPN5CZzZ8gjF5EGhYlXxcxHwWSRMcz
qSg+xCKO0OqGHuy188+2Uvp3ZCL3mR4Bv0DFv7Ak2VXlv/irArOjRwdQU0aEwP25phBt2979ve6A
oP4E4HVaPXi7k+LIRo17s1eOgwJfn85g/mkm2nF9Y0q04ovN4hECbEAINmOjIop9a4HsEINfDg+W
m5zNbDt0igRsDeUGfVIBVDmJ2xDOFiIQVwTA5qid98iChkKVEb4Rd5rMqQuqGovG4dVTWPOEtgQM
/RccB+Wib5QJQHIS9UiS3UWTjbTHa4Qb0Z5qISKoOIHeZ3bpQQkg9KSZciQPo/s0B0I0hLLCNhhe
jbF6HEMJze9dZ0nY/+RoZEHnZCUu1KK+wW8hE6ujxQbidsUL9a8jZGQWSqmUzlyti6RSO1BG1NIu
3/cBw+YIqBPGDYY/KMPVEszcvfv2ONYQWxijB6ocbj/UxDIUCKyuvUEI73xA6xVQvyKBBCpvk8bu
AjUTIBnng26ouSrZ7lKy3howHqZvnsa8CPF2aHu3Lmtjq4nx7O37gxhfp3v/+hzsLxxQ7/+KCfKY
MVasVNJ25hL4v9tFmibQgP821PyoVP5ToIsOLsdQXVQo2/XMfymY/+PcGN5mDbsZTKEJd+f3Zbl6
TUlAOBsWYjICo5rAFsiMe7A37v74A/ccsThl/uwZa2d32n+2xy99qZCH3Z6X6YyXLW7jBoUf4fPm
g/fq8UOZI6SPRO6Cvfst4HLIXn+jA+eRKOm5u3pBmmX+GCl2txpKgX9VoTVuj98/eE6Rg/kwk4mg
K+gllfoWG85M6Bf/rka3+Gf6U5zQ8DWxokuf9AvdgyiONRUSDTQ/ZX4eXMHuTT7LcqjPESlvpTGP
39zp4stY5hNJ0fShvRQJG5OKQzBoOV8AGofrvphCwmdyo+FXZIRICDRDd29ELaofCyd49hnCxK1J
yg2bPca3Ayn0guooWSwYUyjI7u6/jL7VGV1J2vcm7rv6rllmPRS2uRQ2lSleWV2U6Nhefr0IZPCn
8zmG/aterMvou/SLCekC4otYm6aNl3/homW/vBf2hsTJlW/ODfhoXERneHx20RuzEKzgzt1MmHW3
n2qs3r12w5yNzhSboFaM81oLN5LuDZ+gFV24pnwxBzZCxTN69ojVm0HOWtBlCKAYnIFnWmjrdpuN
HZpiR1bju8HDXYlR09XBlXWV5DpVCtDgnxkjiRXns2xenv6vFsUhujZsvnm7grc3q9cTNhkn/5wc
9063XrFpuCYvciYLdcpmrYPSrmiY1bHIOcY02mV0mr3YF6BUkfACfa0pRH4iEl8O7oONNlVYO3+b
HWQsjjpD/elpKxPtRMyBkW5ufpRxsXDWbNDfV0DtzeD4xeqI6c3t50FtZHmBUz81E3VxkWXI3qfw
2vcoaJDuchDiMj0k2UGjzFlgASsRjxyTem0/yHYwp5vzI0iaYxehcpmsCWB3zkcE85nJex2KsuyJ
YmOM2RxJHMsrxk+qBLMSDEElgkMGZZMlekHq4dHxUY9q/Aq7DzTIrn76g2AiS3P+Dwiy0ndII8DF
6RojKmXUytpQB2lGzBAu390VqQtoCmYsZS4hLzz6sqvAuhKazJlSeBqRCPpl26LHC4wiHSLwHMIQ
+j+izmtLUbVbw1fkGCggckoOgjnVicOIWTAhXv1+pvb696J1dVcZ4QszvMH7u7IQ46JDnRcwK60T
XLqDRvdjTaWByK5HD6nOcyh9QJQ/J/UlWonTzypb0FKMtH7uV1EZaDGyMZSYltnglJhhtbzB4XxI
d7tPG8t5J5qH/DIsDdxZaZ1hQ9UpI3AHdIRs3aJb12RDaE6AWbsHAOMpYotWezToHS2++M35QzPQ
Vfz46sK6gNWwB1FRc0aVV3VWd68NlQBdyyJokjlRohgo0aeNAgrnSFoCxVbK+jTYozJqJqfwSOP4
nr4xq6AVGFb2AD5IB3aBSxgP8r7hC2EVxYoe9ULnDLHd02JA3cmP91kgA9rst9wdFVzBadzCe+/Q
mYe59wnVGDhvvHNesYpwIXXrKZpT8SeAm2sXgRYZXm0pPOojHbqjr/EdIBK0oMjABkU5D5VSC9Sf
MJTjOkbz/WOy2VzBbiMKE5BVQ2Cu0/djV+2DEEQt4hNKc+gnAKbyfqoHbOoNWINQE5Ir9dn4gZbA
J6Gi8PDhjcFHrKCa7kJq0jcZFbRd+hSr2VDWmnAyoKCMYBwss8552YhyWk4gW9rNBLlF75I8wQcd
+yRBwFKPfdjjIaYT9hUJHbS4nF2H+MPO0F+mAuavJrhrQDKoIVhJYEfDYEP+y5BT4wz2Ot4qq77m
aq4eqBPDa9rPP9EtQEMjRhgEFNmuQ1sIHAKnIsbHkn4c/iKQx2lGUEzwaFWi2KN7Wa8ZMjH7tRTp
+gRo9X7zojJGD+kVN0KSWfTY6D24+wUu9i5RIB4pZloPviMPkFHh/j0hwQC0Ig55RvsxIvJG+4q9
ol/E1Bn5ZDenmVKLx5caU2G4cDVcyTLEp9Guo2t7ZmfDqcInMuDq4F/YDeXj0z1Bc4P1ombvkyzZ
+0Y/jz992uPpaUp3dN0EWGUEmdvsNkLwc6DwkOlgCr7ibmPwjh/BvK2sUVgiNLWqdR6L2BHadAHO
D/zthhCAMjATeD8xzLsISD8cihe8imIKyQOFJveN9gpmR0v6aqhqAxU9Oi/MIudhfe5r43dtpAJD
YxMQcau7bJl361DFzarpvCrKKKBmt63RDqDaH5lf6VK9zlPWZGJeQKvkp7XMrV6Lg9pGB5kg9vCI
2HzVawdp+5Ye7/O1WfMyug3FKi96OpzvJglHDeEPwqY7voMMQcIp6mjMuFty7IgNd45WZBVfyoCF
l3p+C7eEgNWPFsGkGvKvFusm150ZRucApC0Z6x6FGY+sF5+ggzgCNHF2xSw1gHSVQtuokzxZlCev
RNAk8ytjWgGTO4+RK6ok/anSvUabh8mg9Gp0ouFCV1Bzdc0trjH2FvgHsz03EQpBV+FCV8Ci7KWC
dbi689hkcQFiggYIOOlT8FnPU6VHkEn1+rR562IAWVBmfdu1o6seAYg6YM6pKgNThiTJexk4jF8s
c2KACYpFLI3SbBtp29EbhjbCzYg20/qDkxax9wHWpIsXKKNngiuEg4SOd0yfiHvo3oOeLbo/swwv
KZq+7m4DxwEi55WM24FYnCC+5r4g2iMthy4CwrXsHb3ew5c+Otb27griDCh66F4E5FDi6T5LxxrD
Nlz17inlqRjhAYw7iY0w3evi5BcIJLgEZbjrUvoN87QJT+kDkeHmvzfIIMyuC1Y/HNuayR1OvDKE
YOrqG3V2XORDLdGSfV8ZIZqIy7wJ+pFtXvqc+7YW6gjBooz9wqWKnBFxTAK+cgJKv44wiP8St60+
cmWuOt2F2h9pDO0GgibKy2eY1Rm8N121xjt/DjjrFZw2Brp5KGMHUxNZwRceZHp4I0jrX9bFH7K9
493sMASkifXtgDzjebcNmgac+uTsndv0ATOZxOJlb507JmYzZhcNqMAg/Om9E7NbsdRCgnAP7aS5
gLk/i8lKvdNalJ4QB3DuIe3V6Mm+ofWoxaFuQ3MjvYOR6RO+aYv5Nu+i+XdNDmhIlkkjvIanABVh
bOFIG/AX8dEyku2dJhohFhLuLvHhOa7glSv4HNHNOA1P4X1LqEI8iUxF7hBE3cevNlBCiIurG2LN
KA5ODmGxRWE0VENAQVMMgXqVO4/wfe/C8E2ay2ZADwETtRZ1zGd0XLynAKZb1rHfueP1s4+pEJJ7
1CZoxO17d782eQJJR6698wR7hpgBRbEIdUXK1zca+nS8MtDIdqGJL++7YZdP9JwAsh8geX+VxNFR
pScCfndNX6BkM8zsORAKwB8DYrk5JsHSLShpwzQtFNxOxKmFSxvuTYT3p/XJfeo6iaZ7QUqLZKaz
DRqkFpMSo0zUaMNn9IxaCXA4rgSTRYBNNMW/WiicfFxbJs8ecuUtl3dX15y3N9U8werQ6zwcnZ6t
AB5B4Aik6ptuIN3hwq7Rf/+rAEOO9qPn4kCD3xBGCfj9KhPhbHpR6gpVKi4K7SayOqDjGMGTQpPA
EBNSCS5dIkuC1lopKt5PQoMzdLSi/+w9NyFL9nFDU21+cOtLtg8KJ7iyA2zRqHeIvi+m0SqFejLd
0iuu3hVS7Ns3Tfx0WVygDIiM3g2cgOKrXDzVus9tZkM2mW9vKCvHhOt0k8il4ek0Frh6GXO83vGl
kWXGwKmEHQqA4eKzZB17AOfEqpHl7N7ZD+Bxl8sm5B07Rxd6Smh+3Shb1WBLoMgkGl77ptVcwpnb
cZIW0OcIB/u0wO7bxggAAqZ7qNSkBuDJzanh7hQCnbDToVd7tq3NEDolaxEmnGMMz5/kxQy2KV33
PWHphkj6QdLOrDVExA+jINUUZD2nnlIsue2HMq3BPuQULVA3dyKclkvH9IicE4OILcSwaorsieAq
3lt6FJn9WDQ8JVRTVLhrOD/CXMBi4ES1BXjTE/MP25w7O9ROaHmvL430pNLybJ+/pkcFhc0Q1kTy
epEjBNwjcf4AgV3WulLfomzpibXFbqj1ruw117GJBKVNNRQnoso/j2Eg7W4ByV7z7Z7ateA8vro8
FIG29qnNz866dQBi8/A1ZZEdgrkZX3T7jnDsq3egtajsO3MEIoDEAP1F31IFwEUpu+Fq+JYja996
onJ1H9ElJnyqoWL09C8dpK2ArZ8jE/Z0X6wbCduA4sy0bTFGzb/WZiWtz+b2PaqvLi8wFc+jg1y5
05qpSzgQATzBR4Q173lIf3s3RTtiXP7tK5KdOTY+N/uEvjwdmxWGY3SyemDBd13oSXXMIilEPLFM
FFl2xBnhVaJWDkdFoaYkg+KeNDYwJTB8zuIHna5TqCzKMSOdfK+EabG+MkYCLgCrD8XAXsOnYgVo
rUmcXx++JxDbPhN6Ex/nzE/IVsti82IDWxoN5zaEftBylA+AYRQcF8oxOo8rCiPUC9k+oKa0j4Xf
HLGEmYNrAEM0n8oDqgg1rnl0JYWLaKuLZTDat/Nusws4Bz/BgFQObRTM6Ukbxq3o0VaJE6DdXPFZ
e4t+PF+fi43N3pjVXb84Wfgk/7HNFUkHddfOZ/Ba7fuNhbp3uQ56kP1BpTU8em5TRF53HQhZdOF3
8DVIBpg1eoqXKfnCkBx7CTEt3Y/mIbehgXF8s5P5MGmCd6A5JuzYK21OU2QyMB9EI+U+PKFNcfKP
A7QnHKA4+h7p+eAENAhWeDvDSvzTL8I66ywGXHCdQj3S+UdB7oNyBeL6hbvbRUcy9r8SUR6qXA1H
377BMg21abvRIL4/anYrc8sd+uwizlGs5rQc2QaIxAip6C2f3SOPww+NLux13HzAGnXMhQn3B+a1
brWQ7CE+Gd2pw0GhGNYWBcHPJaoYV8AKhnWSGNZLZNiYyzdbw0oKoWI8NwAyY6tCdPj2L3iyYif3
ci8Eky/vuIH+dj26WfSevEAqg64FuYjsEbnw3FFbXisTZeM5XGaIvC0rR07rLRsWxtAwkeD+GVr4
BGGcHDqKvBLx9BPpGJxI8URBtpqpVFh3TjxiSQgIjj6Tx/IxyZfG6N1rDfahuaj3W0M1edE7ElRX
dvKA3OhkJNRS11oDv8Eb9FWCnCa9x/NMbVoa4DDKvw2HajJQr50StG7BYXuAPkpOcFpWKGUyllkN
1y/OQsM+skqjckxPGRIRLemO6r+Iu8EX1p0RF0J3L+Ms1CBULi/LJoaSeF5iwPlI32k5UOhxWa88
pocrnd2ae9XdSulinhvRiX0Q2zJRgOofh7VPckSY44qiAVlP8QwusHsmzxnX6kntSpRiW1AIJUK3
uI6T/GY9SamoE5dOVnnXFq7v3gkcws5RVLspUjnuE8PLx9b4q9OyxPYqc07xu69/gF7ZbAJc5z0o
oaQ21p4hbryosp2c1S7VOvofY2hPqZryFwVD/ELQjCS+tIy/qkN3A42hQ+/2SLODf3h0b1ccymBP
kz1x2git64aXHZzm0/WPIDqpTz49sCrnV7A/+Pmc3sSiagxajbSuR0+UAWCT5daK7UMHqQYsBkAZ
Emrztdl7oqlVWu8ePyDAesXNGU9nkznUXU5Lq0HtEXFV69huMjG83bigP2B1n9M9Jp/823Bubs6a
P9Zz+4FihK+LhyRXYrsbi0uoXYDTePs7uGcoC+KC068WR7d624Ya4hKX3uLdY+vn1ijaGiU0M+Sd
Nq+EHGU/k5J/P8eG9Or0KTgg5Hb3Hq6eibt1a81HbMyyBMFb0cZxyNt9BYsm1Fu8e7oTt5cDG8C6
sA0bCIXHi5H1MMkPF0dppyAUtpx/1Ha5btnwODzE6lhSfHKlN5Q5KdLfFtSX4zNuJAQAjw06ponZ
BqSDSOcduX5qc/lGelREUhNzrXbh/KqzQpR19p2WiNa/esTd2XQ/LVs4XNNdiF+9DB2ONR8GmMR+
ZkbnrllhywkwbntAQYf9nPAIMUZ05Mnt9laJO+ep7yJ+/KQ+S+kQ+ajhZ9tcVdP6DRVkWKDyNbqX
ieZoXjmou4x0OOuHxYPgEHkqDFUfIyWsuiB+qa0DlEEfmDaz0wofjF0cc4M6agXHcJW7uCBR90Et
3kMxgn0OyyZl2ho0BnpywPaVWkR8CaopW4iTJVo4D7O/9ySP8QAe15J3Dzcnt7aousxxB9eOdpVc
kyZAyZe7x3+WxN/lC6bZMFNtncIDAWt/PgShwt+UGW4cBkhL7BKQhXOJyJok0wljXQPUHN4pNpMU
+a1ZVvbmjqwfbCaZFFGNg/2Izf5J929gwoFqHnygY0UxeiL5xig4EpB3Ce/u6OlN6stQ2J75bIff
xhuXEk8NIECfBuxCUX1y/UqTV/5twqS6xURWQPTxrNyWK9CGV+SjVbSXwHEg/ZVCOI3K0sqF2Yjl
dFyW4cuImmVQbHYN8GMB2ov65O6/cAckNzl4Onh4NDCiXJTf0e9GCp+9YknEfXQPkCsarvJm7Q75
e/H3xu5hZ6HqTWDAwwDTjRQ+cIrwFDbar7Cw6UZRDgIeZcPAp73bUdCHZPUasJafnhaoBvvKOgFx
8dFtiKYrpXt1CQk8qC2L1PA0d98zqWXngRKWDgoVwS14BFcfswRURbhGSJ7obh6g34i77NMzaCpE
VwQartPGrDW74BNLrYo4f8eegH8QVMrzH/sOJ7qEcQ9mTMxsdPT8XK4lBX1EG4o/thuNAIKOOMQU
mKyOufyExhKUwNtqLnZTdP93dCjoScc3olbYtfwDHA6lQc0VBVissZILJ693I3hxeO/j5r18LWk7
grKlbiZbrGEpaxbjFqpiTwBEVkO1RbKcMj3VeajaA72LUQiVA72LnAkRBV70cR4ZCyBEh/5rwTZC
CRc29cdvFdMy571vPJNSMmnVG4+8HjoPfwgKFw1b6o2FoJ5oR9EMYSndkBO+F/VNFUqXbG+d+o/0
lV7JYEpLoD4MbatCqSYousdZa9ps7/rFDThNg4kM/x0VnDYzH70KGF2FU87YiG/WheHmNi3TF9fe
Syp6NZUH8BqBh8y72VfnjAwgZlhOwwNUib6k6e9AMPpKTH4dl1T+TrYS54koEebIAR6SirJ0jARg
YjiXBPReRzQLpRB4A8JWBAgfUmxG6C2oeYZTC3D0A95Gm9k50Pz8dEVRaM77qS6AIRZFioFJSd2C
GdG7JLU2u3hMjOHcn+COSqdFWYbqnX+l7DDv7FIqfL6aXNtsGds7ukD3NnIvfS2ugm+HrRZMXysg
KAj+VJgTnVONfprm79o5pB8zeM+U1AgfnghoiQpS/zk5jXa98wCFGlhT7KdochAo9s7r+lihVNcS
4aMasphxFRMt7NfFGkFAOmoIJb3tBunTy25AYiC5Qvp7qI6LYZY5V83WAdDisU4VcjPnRUbYooBf
JsxYHKfIltm0s1Epq2Jtcg9rPcBYz+HbtOkIXdlbCZKeIbsKzccny4QaGrmIsdAeP42Mbj66Ly8j
xs8Nf5M15cAT+dGOk4935oPxjYG1ulBfHUN3joJod7JmWL0iOps1NAKAGTZiqh2rOcKwHnmf3SRP
KLoKqr54gtQGOdg4bVhXwtuYMIid794upygR0K3WIyIIrasjGZoS+GBZ9L4iFLI5bGubY33bePi1
DSFIxpLPr/VURRSfhgsmK1+3J5ZczBseawBaZkenOGYGJZVjKluY/VBIGpIEqkUP5vOdquzL1jYF
Yc9D6OH14fHksgZUR+djetkulKyuRtQN0B0d6ktntzoHetCgwfqwkavW2EWJ1RdnXEZoDODxRRMJ
ciAkbH5M2WxzKK3G4jJ7rKWlRSWZj10XF8Amxi3JS/fpWD0Pqe7uVXs/xKJAmb4jjBFDeaPGgobX
Fe7tIj9Tvd9HKg3dqn0e6XuvPjx172Pe7tTFUYs2+pD+Jd+aJjUdcCQv1Kg2naMl8HEfpn8bzt8o
pSISe/BKcHJUl/g4LSq3ditUZpQnTlhvPa0GjrTg9iPuVGypwA5UJLEkmABXaKB7ZxW0I62OeSso
5r4x3mdUHRXalyVgVh1WT8B8erwRNNnF9Y8LVOIQvH1+wcpVhtzVqJWHjX9PQGsFcOvjT0EG0dc5
EVrWOYJv2SsuC7VS2tQNlFJWTWJfKcC0kCnx1J1XZEGFsxWwXCqWIA5OdtZmKT3UXCCLABORXWJN
zSFBqzYLKssWmiogZUfvF4VK9FwG5NcUe2gD1ias0ecRqX76dJpOE9B0twWFsktgi5VmLI5ajdBI
9fRIk8HsEw0gzKv55fXrqn31ijLcURTfX22UTW57jyJLy6vfbSSseJFeDgri5RKzPlEQXZ0YgQZD
u9nl+lNuwXkFTU0brsM5mbM2E2108EXZvnsM+stkBwKPSjJjHNYCNTsapaRGd/wZUZCB8kK9SzI0
EjNtCL2Algqilars+TWqOZTWGu6tbuOJsfevmsOPOZt4Ps4B9UERR3HDvrfC+SN6g2+7hZ9DoFeJ
0hg0L8AYujkG8YZ3qYLrvn++9faN9vsS1a/unTMfvCPRnKoc9pLL6LBBcRHoLhUVcYsd7dCFEl+/
k89qa596Im8r0v9i0scib4OkhKEgQnGYXELOWVQO9vAquzejrG5jRR2abCMEMnVUr+v2vnvFZF7x
3q7hq7zxMSTZCRmg2vRMFv2g2ePXI/7qVx6hp4dxF4+EVxbubcA67mlClBc9vSw8I4T14ud8/Egb
NDognlyA4kmd3tDOu67e0GowEHeRdmqXqnXVkWjCbNk9l1b2tI+IIsL3IJUBOER/37BfEasOGToU
NkK5r8oyY9m+uXfyjruz6hp2t/llm35slLo3pt1dUUhyJ6+IpwY8Wf0zRuep7s49CWbk0BA748Lf
gg1RbNeg57ZPTHpvkDQwT7oxJOAVbKhbnDfnzQfrH6LHT8yn968jmlxxkXxo6NXj++b8Vw/uKOTv
XWktq8ExMpYXBCSqEXUVarpIR4iXJz3z6Ts0PRZD0cIXlh5eI19eHQAXmHPCWf0dQnkTopvIy9+R
aNmPRVigQROPLpNjtDWeDuuSzVYavHhG1IYUPwO8iOm7TOlGf9pCpqVKbA1pdNENFzbgl/UHM00E
MeReflP4sK/gq+kBCjv8pI7INLCH7yGnWm5EzcgTWsxa8isc7229D0CAQ67HPOC0+Bq/N7ku+4RH
zOQKPSx/QnnMplDBhQHgjRQbe4BIsPE7ea5pI1sEz7HlGGkNLcAGyQlFIlqI9CiWS+kf/0S15YUp
qcdyX3Mp91mbl7VaaQ7MFZfaGceH7A7YuEPc6QAn4dVfvIu81++d2Itptta4xwA4pwsimt9G30xb
oXxXVtqwf+b38lbInCabs72Zh28LifnZxWqfrBV5Fwe443DTT6N0FNVdURol4qLMLiRgAGHcE2TR
kBKKZ7UUCWWgGvSjTv5afkw+zGRUrKhluXUm2O+slMRFDNt016e+hPQiQtLIiYFch/Cb2ywmTF2Q
QMTi30DLvg4Jt4jNae3YtPU5RAH6pyt9hlFxctGXdgACOCKydybSo3PCY3V7FzfBne8COc7dr4gZ
2WYRitAjAkzoDRfM82t4Du9Y0WCiwvFcGX/GX7mqVtKLPYafCLm9ZN9+RQ/m1tW0iIh9JpiEBdvc
ReWsWFE0AQ4czT1lTRbozT0C2Adc9raeZO19u9Gp++WqjhLfy1bCwiFAQJv47lSrt03bjeGCzqJr
9ipPEWnkor1LX4azo93dm6NNeEhPKeU+0/8dCCDy+BtpCqUp0n85avTlm84npamM7RmFgiZVhget
aLE/E280luvv3J7P3gG3OCOuIZPF7v7LiSVNYbDTgnY0hljhqL2bK9LsXDBWtGtbVkDdNzjOrJiy
ajZXt/HLvSEr9wJ4D+oXrhYHTQDoAKVjIiqprRSW03yheIYvvoeX8XzArnoaA/7wWh0UoE3L7J3D
1/aM7OYhzbqntEQGi8SFJVlulfeGxiuz6O7Ue0+v9G7gEnQW5WOo+u8Izsh3vTOodhh2PaXXHmQJ
FSPkxuiTBXv/NGk6cmqqjvH9iqabL01X7at9pVt16yktIEduLNe8h1wWgFD2izQDtl9PhDJ3fcWT
kWJ8b6b/WMjYEVnQ41C+p7o1fTpvfF8DJUoVGb47zfToxeYBP4FRz+n7ROc2o+hPzBdKHicns/x+
G8abVzgf1K9l2Mg9u+0dQ6l5ILe5JwNPymXRx99tRR1Qd///UAYEVfxbTAWQM1pSVdDCBn6ENuqN
OJaZSP23nI3mrFZnpjkV6PCYvGLWgOSYAGcB8CJUaxECAjAcs1mxZsp9YS/F7GCIBMtm40/amD/k
1mzBf3NrcbO4Z5XAbg67CMUjAOaKl3xIVAhJedhZife5GVHDI/xpyyS/h/hTUH/idThPPFQELn9r
gESE28eYGraNODcvKHNBtFflAkDmoKjK40EBRIwuREnr0YUVsPJ4x4L6ZjM+KOEuzcd0lnC4ajES
kRptyxoM3c9H2hTGGizfNzKL1E/Dpyczh8lsi1GDHCK++JNglL/Jfl5MiynXBE1G1C65EFwQykBs
oWyfN0pFYqvwmJz9fSL7qOyir4BaCohOljOQADF3QPHZPVFJc0WYiZpRwF46Ep8HofgLcxpsAN2J
/3YquRYw01mUuXzfZVyWdASbOIzkmyw6+DwaM/6027MJYKt25U0m1oS1mj8s4XLIZiaXtL68bvC8
d3/bn8BqhOROA5GNt46LXAtxILmJSFATXh6COe5rqg9oVPIXT35A9ZT266X9oejrQ6U4hfUV0jSd
U6j52UIjL87htj2xgs9ShVy9Ddyk2XsjFWQOZCeXR4gWR/HV/RHVCsQ6hGzeQn8fBZEnxgstUlmR
DhBIca0tEgtoqYNkQPkXJJcokIhwhPwWEDKwtjtNt7uL2icJMeE3P5dnEEOhUiJWVOgD8kidg4SS
DB3xA55dR3e9CJgYhAs0Sy2Ba4zXa3oSAHkBmTo7X8fS1Ay+cu788m+KcsofsQSVTOvU4ZpFXMme
KIpQ9AH+RSODMjG84S5VQX7GFXbph37iffSZYJXIC1H0AnQFKvQPBGF9efxT6ZtiuCi9vNI3PYmN
SPR+f+aaZA0VNpElN1ySafHxB5g6eTqrIP32hittK+TJgL2AtEIoFChxp0mm3rlRLpI6WVIle5wn
aJ0W0SeENBIfY7V9xOlRbT8xxjthe0FaCW5hDfyGPvBlLcd8K0eGAOLY5Itfhh/WYJHnopGmTgtJ
B+vTw9A5DA/DYiy6UGfaouagNigOYbP3WcHfPFJP2QtdCWTE7w+jAU41zrRy0yJe7hLK0FG+xwOB
8ONYhtoL9mDhGmzu2CZIH3UH4xLb624jUdJGgv318DNojfIprJeIq0/nYPo79mO1A72h8ZUAozPX
7KmdXfsZ3SO5VwfZGAsPYJTtuYHowW2K3+50fmsfaRlnTjNpJg9e6CAiK/QMsXhv/kGAuGGMC8Vq
PlJo2IJ2lKf9bvut0nQUSkXqQApDZgBuyQxA7DYSMcR94A2Wr47b2g4I2k20gflCCAfiQdATVRAy
Yfc9axLQXlbqEIQmg1tCKDH6EKEpCZ3k+Pqk/Rv4PbAjAO+JtwblJMP0ggwnArgZPDa30c2nqOW/
NgVNVJI9gLmVtcVfqJ3Fr2EdE+lrH6iNV6Nn6F26kCoBsdWdWxd6EpJQdL+IyMVHSQJnic6PAfKU
Hghcj34u4wPI+g4OI3Eb/eMQtAd/TABSXakv80Q0pSn4pGcqCWlG71N8rXI8rsxVHoIGZpGRo3Tn
O7SHHogkQt6CJL1qcH/Bcw/snY55sUhINaIja2EoIi6iBgM4Cd0karfExMvOX7xuuUxWcCEyy1kH
nraWUF9ORBFHBpAMowLQPOcdjOplevNYYIAC4rbh41Q8hMgnQHZyChJ+5jyEDJ6xZ/jJKiXrgYh3
0Svxa9+zsg+ed+uZ0vWm6nGB09q0jtTIiLNjKKP0MgLTg11AMRmvrRA66jtEgrGdU/RL8FId5vzm
4j0GP9G+ciTGQwKZhKLuSZ/YFKNbkuBZToiEO0P4fc19LDZiOX5PwSucRxS4YJ0zBLnlSB9S/ebD
XcQk6OsJdXJETknWEmoBlhh91ZE8gFIaln1xmxL1mItkYSsR5sjJwwDl0Z5eSYKGe24geZAo6oir
EtCpgOIC24WYCF06snFgMUkWhQeAy0ckaxKVoPsfvrk8nxeSJwNo0dmyk1dHdcQJTb6cfEUTtbYb
hkkXp4Hf1b0vbyGfpkpoJXNwYsgRESbsnV0h4h9WLGaoJ/pylkxvKUEHocLHXRAFOvsudWCCQ2KB
F924Bzf5m4RnqGy4FIS8OhRRBKm7v1Thlw4gJEzuKV3z+CpixU7RpfVtixi3HHWXQoAqgrU5G4U5
FHscsYrZ4k8ULRYUDAgGnyQrFa1yiXIl/BDZazqDhHBnkgPdnw8kdRDYYk6g0AgJ5b5JGZE9BwkM
ovEQUwn6MPAkyniTnl8IJCQ5k5yMCJxWHnsLHlZisXT3ocF4nGcO5Co40+r3amVEZbIX7UgfJair
fdWt0LUkYnsj94AEiki2dCSHpOpj06AQ/ya2pR7UBasDqfibEpouWaD7oOnRRNj7FvwiDUkaJfqX
29P79GojvCIcHRd48XH6kAlowAQkOpPj2gawGhnJsZ1v6S78u8N1ReULZiFl6A6dbcrcJn/Tk1eU
obKehYSzAe6b3EiV0Ddw5H/Veh4Uq48PxAL9ecUz/YYH2ZfL1OCS/ZI9BTNF8RH3a7M92htn8sTr
NyMUSXtcVruSR565RJXzYVAQizooUZKoSWQkEZGk2D+DLRH/+cVJq+6EAcbUloBWEs6DdcWoaHRw
R6cId7VBbg+2262ksaajd7/BiIwPSXy3252Fh1Vu4WE1Yf8l4KYEa/XVVO1jhdUFG8rrAo3gvhah
48wB1WQq4XM0sreYMvV21pa9jgOzyiidTcRybbUi0d/M291Vu50uoARbi9GIoHtm8Ih0Ji4E8m4w
/20/w09NyhdLlHmsZZ151ukMM8tfbTZhfxgO+eVQYvjlUn7abU9mcunQ1v3eoLojSn+wRvT/+eY3
oKSniMz5+4F4jErATo2THFwC+t/ZpIPkUfewcT/j/XkTmAYixYe8nNgiotoHGFvW7CVObVjaCRxe
ii2iciVRKdUSAm8y42+ZRQoRG5M4GpzS3OnvPDSZGP/xUdw41+OzhUwkADUIBm9n+uaO9iDDfLns
IA4pM4HumCXVkYw0ZThkj0Mu5Q64FcY4ZQT6QnSDfqWEEWQPe4FxXrSzevwnUnsATB0F9sQccBPw
AHZE1RHQunwDaML830Bd6BKKIpEoNyHi+CdfaIkBXSHsh6s1pq81qWRYhmzafbbvQGqPl69omBiR
ig3pgoFsRQveGYdRkQO8L25h6Uo5jJIrK/qhW0O7EYN31vkHwm07wLvLT1thJ5AbdpaAzVltc08P
5KYGLA+jvdsEy09bCgFDEc2VmErsqERIES0ozvrVf5P3U4b9LhdSDcpoRUtOI2UI7Vs1+tiM/ZdP
M53iKBKpTB2pLTy+ZUYADv87dNhBuntjLwwusRb2pYxl9FsO4Phv8mm6GZkQeZFJvQkyNDwf4mIs
rZHXorx4/KabEiZL8pO5UllEeU/M+djsenIvmxpjhj1KzswI6mec1yQnhYTxiUEBcaNAFfClgleg
Q61C5eya8Er4jXvzGdJhEF0w+wvK0R3J4SdgUTXgdb3TAOQb/VLEh46A4GR5LUekX2/LAP2IMlGC
YBqat2Kl9x40SBEgG8Af9cWCsvSvEeQDPqLsV2f31QVLiKAL3nHPXu6pDltY/9kHE4lmIzudylGm
NERQf0SyL5p2hkO/38UyMOwzbkH1sSHL5iyKWYwnqpGSCgBtDk+zOvxcNI12vAhUnjBfK4u8e1lD
X2Q4CopEJahSGbK3UNuKg2Vz24qOgI0BJiNLVlJQZbZ8S6gSFolFlUhlofrmGbxCHspNpqqoRIL8
tjudIlpK5bEuU2oYsqZQGaSmRMWRDpTFZpHyEyZ6p8OjlvyVh/BdNrPFN+d32oPITtPZbNKeuLLK
Q+pnE1ndXMrRq/03k5Uqpiy5sghz0TRKnjLjWwwQis7Me/dXppBdrSWtEoYqEAJ5Beqp361H7Wkd
qX4/V7K55ltMmv+kKrQqnO6K4jcFha+vIKt1j8JjGTAzOaIF8cMhUMeZvShDFlOukTXaWYPBYNsb
9EynNxhEg0WU8g1YyF92dyb1Baqf2Bh2ZR+lLgK9Q5ZSvn6NKyyhMlXm7+3JxZOLKOub+jV4IZ8n
yYEpQ2eRRU6KwvVUCjtSh58HHx/kHDsg8NxvtZAMjp/NPXAp3HTUdfKAVk0eiAyXzFg9le1Zc7rK
Z4ia0Glaoxtd0p/+rWAVGniiLiprlgwHubR1wNISf8sFl0wXuU+U00Rt/3dIgtsjxpEtjDOxs1gc
ZRuUYyY7KQ30/q4vZRip7swiziX9uz4cuG/2DAQfUDZ+hyw2e5JAjfa0CAprPqhOOtehgkizLJly
iEgqNzi3hFIwE6klUCfQEH4Ak3MQKLtDsuaSxDmVPeU0C2jyTYwjo+X43TJyyu0gb5BeEgtRwDDc
loxby0tYTDkDkXhLsThzgX6VfPTP+7X+v6v3nWfgpTlEjlH08JAS+pKXIQVBWRbi8lNuGDgjBO6C
E/weV4Y6SwoMLpAeRFmICo9EnlFqZbKdSY1MYmUZAMtlnSuA6DbnH7Yo07RyL5vawYcNjcmblMjn
KSsjgQTpHNnebSR5X+bs4PIVy5MvDtYMWLYuPCS54dYHyAFmJFvzltKFfKgx2O7vvgVG9qsLKgmk
1E6kXpIhWVxZ3+fLtofAF1t6w5IdvvAO7KlPS4dlJxGueDdKSJM52574He5RuVSw9iCZFM1LSHrS
QiMjne1osEl2uhanxPWvCCNv+HPDk1RLS+qdwkUH0rrSnZH/SxmmRHZP3LCk9CO6mBo1H9EyvFAm
kt1JtlQRWa116t5vYxfr31ZUpHtmfl8l+5NRTOL6zUllyp0DxJRlb/jtD/VhEQHYdV/IlEs6AjkM
mIz8Dgw8yyv0ENZgGOBiZyzVqUu7Qi0chWrKz+yXl1DSVEzO2UVJOpKmLQu5JF80gNlVm36LQ9Za
CDq4BsshiaEYNkOX+yMMGA4ZYt2N1t1sfkHIEi3eyv5DEvm4kIl3gp/4KzXJVPz76zBqv0spK+i5
R6HVk/6LRERIP5FiKBxSRcalhfTmTlW6yfaKeyuD7qsJ2lGXEuzIgCMN/x7sgta4t16vpaol8YyY
oYp+sqQDvKU3xHJX3HtX7NM1sjjCYOmOidC2BGx84m+HRoLcX93h5/sJu06GDFoDHDKyqCvIcsFq
sVikC2q/E0Jcl5iVP92uv+rqbnuWLgYsrjIs5SaCwZTjUM/gcovid4NVQokqurnya6ns/QunZfRi
mL7Hwl3MPWnn0MyhfxtLOwg2JI9ERQjqq9BjpaaH3yhadL0W4fDNNehRAwJkX1jxofjTnknoLZMH
vi+vLUNd3MW20J4l4h6M+AqDQSCbBXWZNavhdw4w14iGZB0Ud2RpskmrbcLXJHIGWYBgkIR0zK+E
8JLwLkcB6GY//JyZduPtajCoXmnDkU7WA8usM18GwzHmknyMPVqsBSRVVe4BaUzueMYckjvERLl2
bPCsHhLx/Qbifx3SN9LuWnRrNyKFlbLh/0woH/BwBRIUyzz7Lqv/W3VFq1c0ZnkiM0YSeIDUtVRC
L2ItmrMMdfvGBNB4Cj4QfY49UkI+cjolDkIogaEzAvMGKDgcGQYIho0vIYjUsMH4775JuRfqKaB+
YmuYdeNyfBtSX2oXYNXyzhlbgtvAnFSjY8SyDuo6HxjLHDD9stzoy0uHoAvtFSBFQLXjfNBgV+dJ
5x4SfOfeM5ESgVQjwMkxshuRQe0IqSMpDVDXGsJUgsP5TJ+pzHeRj4Q7EP+q2xSocufVlX+gvcYK
UqQN9x4R3cV1xwyY5ENxD9+hVIq6N91j3PdknkoRSObpN4F5dJtO50o9w3Q7cCv2cWvYeYX18DME
8EMuhw+DaqntU1wPdJxQKCPPIyAXOLzBsuXqvu8BIG4BtHofEh6Skfv/UXVeXYpq3Rr+RY6BAoK3
RAVz1huGocCAkkz4679n2vtcnN3V7uoqJSxWmGvONzik0tT3Kq29qhZtMeIOW/ZZu986TDAST3I7
lvrnbLFgUV4EQeYwnhZXZxhsqL/OsCScSAfusmojE0bwcvOCmawWgfzH7I9x7wVshEzx8iqrQjJC
Dq+HoP0As9yB5Ac5wj1ohyDApIoKQlfmAFl36MNUVSXFKC64zzC12do4OOtK+hH+l6QhQQ2ShMT6
jf4so0Y+iaIJ60y7K9tI/gV0Tj/WgIJ7+HIh6ncamEP84djD/3bxp4DVBoUsbONC+YO95eAN1e+N
9XE0NbBLxUYQ1iiY4tUVQgqjvTmWP62hMvyM3hNJsz68lv/ygMNCNBI59WiAuWXStNP7VK9GX8qg
SWAWq/JnBJwvMDJZJLP7AoJgZ3zRLGmU8+j6+5MPUA/jmk4kT2vmQVmxJc0oq5lMUezVZ5Pcn12d
GG3oScwubi19ZUvvEbX9EUuCfE8SlJ9KFM7gkRUMfeLxhT+3YQ6m6j7O55dxhHWELC2mX8Q1NH5j
JjWSlH2mErMowfngVw/EESJiRJSDJb47cQRyobutSpgjsfteFoCzeHX/+YATDPuPRYh43XQk7IxI
2MkULzG+DADZTwnwAugFC4RxUPChUej81AEAYcggQUYvwM+Cs8pu8g7WW8K7kmZeHzuEfaFEHJqP
SeVkMhuSmMCS+m2Fy2V8ZVNbIGB4YW57hnrP6EmUAbseprVECRnMf4UyEiWh303fdiLbL9Um2Z9I
QYcPMz/i1EHfEfTt183mLdbB6KDGVf+J0hr4Ql+jip9slH4uIPb7tBwqzoK5uuXsyiEB/gXyo24r
DhmTf7kW+X9JpoWdd5BbYICI62snndYwOuU3MpuDeQIjgDoctpGQmH/bdXn9P9Xv24j+zUyP9C7z
OOxNyjmj0m6vpNML3lNCKRljDJPfSMN6W4I41stYMvmyospAJMJjJImKgPwFe9ujYEU0KL/J+Bnx
oSyyvhxECl4Scf1z8cYk2/0XzaWBtI9Eg7tdbvFlWsBGWal2p6580RbyZ8HcwbMBcTrK/dN/btZy
FW+r6uo9dCplVIIO7h5lgX/Df5YwXgJeWa3/9XkSxGhVkH9ZgtayThgV4hMikaeOZjNvDCS4k31I
4RImwNaVW3hyu9IOzC9Skrh6fCONIJEjeK3fO2Q4sfxZhCvHpc5hRVtGroA0PbHjv6BWrqXly/WQ
5A+wB7ZkwwEP4zceJb40XfzPfanaSQhx20sNDw1YTtGeSnwr086HXN7qXy3xmBX+q+mRzGPWZIhP
jhgxMdmTX+KBEu4zdVMolOKh7JgZ7+I+WAfiJajODSDLbLj00kF65opyIAxwksawok+wtSmVqodi
qPexfQKyfQSvuSvX0STbPXeQVF+bZi9bSlXsAa9mwS5p/nXSOdKgX+uD6dWG8hGp5/xt5Qe+/eYY
wCsrY5Ov3zvWVFwOydY1LLUBUtG5GsiMUTOl6NQ3gxflBhIUCcjQy7zs7VM4ZN8QMQu8XnKHiRZg
M70WuDkzvHTYBK87NJhaK/OQbRR8Om+j2yyftPr02b4mA25U9AHCoAx8HiH2REMA+fPTuTH7zk4D
oSzLEG4c2OW922HaCJ7oyjU8daQV3kts3nq8Jpr/qgAVsw7eg0jtXbVu54lAnvXKvA4VzBdb2HP8
jJ9wqW9u4+F/11GMIUnJYmk6OmDUxNNXoPlzLJaQKmB/3bFehybppGn090J+E1wZlRWCQ3guVfd2
BWuOhJ4PNcmm/TQWoO0dXWluOOcNJDkv0+yIiRqIUQKzFaKpdceB39+CZtzYXGfZKO1epjCzR8rq
g+4uubiLa5b27cftVT4uggKj16To1TBSwA+zH4ihgWmz95PcRL4E3oCN8z24jd6rBqh6qLO3sFV4
Jf7wtYtkdKtpg7SGLVxDJSedQMnWKit0hu0ThoFCZEnj9ixjvi4JZ0HBY47p3cbfbXNxdxsBYBgd
SEMOOD45lsMhQOe+6laj16AG+ojkCVomosH6OeB/hONQt9P/zt42EzqD8I1+s2nx2D8s/s1dvqvI
mNaicA6YGpphJwakLeJb8DIK9DwtuD20Ygn4jYcPK4gBDM+TlBVF7Nr6jh5PkWpoL3hRhklcHih1
IrpQHqjSjuDd08vcMqjALyHRucy39aoIX7x3Cvr7u3mz7pPGhztU48QJfdN0tRVnPf1FU2WPdhdH
oGjKqDIX1e4B9AziD70GytbsvqH2iPxbizoUeTXAIEw2POUO7CvnBAbuhj6G6H6/ZulBAq9tjjvE
edloWnd2OTHRrBCSwW0OUfqJMmzjBSSrQa+nztP9AsA6sWhCF0Xs7q+zL7b3J8fSCePKcb0rxaZq
S388HQ3qmJVw2i/rYvv8ey6gFkKRwPEDdKxhRTiDoVk8xQ3sw/EXJt7dx4Rni6Cj20IcKtyze1u1
Egy9tuTmC4ozZBDwXrD2V5K2eqiHTUJJ4IyKUG651KsWZrB4hQlyL90vpeLKem/rzIXRzh3fNyih
N9YnKJvzbKcYzjtG6Y+K/JuFbiDpGDRl2NQiczTV7i6MZ+qxiIZS2zfWRRuZUH19ZqszYMpCGVO/
E3FUSwr55hZ28bK9fM3m7T8QB9riMS6mNcRTDFRYUPnM7jn9YvYOCTJsrDjBsDMq4l+PeCci6dEa
qiDfLb5U0x/wBKKbaOniy0U5GGnts2J/z67XOhMrXYfsXfvaBMK/U7aZicJ8e1+A/EyaPoqaHdQG
r8h8IOhEGq9L7oY5qlIsCGjkDEF/wZMBFwrdHWBIE1bDj37QsDPGuEGX6762KUB8oBSVdT2KHu8p
/PhXLD8RyAZns0/WaWkbdzdBiYnM5REVwSm6u2/VPmtujUACC1ghoruXL2LAFohCHAiWSLajylXP
VffjN3f6LgEU88c0czHdC8TKSfTXlLjfQk+MpBHEicHZeUyu62KjsjfrPudVhLA24o5WtH4t1Vpw
53B/NdbUswDMa86HqG5tp8i6wow5nHbG5L0GcMdvpAj5RAh3+R4xkQXZrL1iSgCnH2K7jSJ3yZYG
mMIHWW1jg73uPoHpuuJqipU2va2MeRHGaAIOztRUE7s5AHX92r4ZA+iKQ3JVUCCJy69lfBy17SGf
q7MhCCKe/kE7OenHici3w0Q5Obx+DKdAwfY7bjx311ZcnftNNPDO6J2iDKIg6YMwFI6Fj75OFj6d
PU/TfMldCKSe7fPQ2CE5ts1ml+1li7w09rjwjGAWMWEgGs9113tmDb7MfcWmZQuxufy7gjWjaVcl
pLojSIvmCD2v9qCurWj1ceGgTI2dRu2/4D2dTbUykFBY3RASvq6/Sx1RM8RWkQaD6ogiXT5A5SH/
Ux5WMoPMWO/biDuAaz9qU2Ao2yS8fn8ACE9sAtItw3BF2nCVDvTjqwniI9pmy+ZIn5UH1fBbW3QC
CjZ6zHcHYCDGGVkC5zP+jJiv4auPk5lKLYSdKnhhlgNSrLsvSfG3rXz8xsmrG12IzDDqn6ajUQVl
wFCfQZ1yUgXJiBuAhBXexSEMwnq1Qy7nniA6DMVK/3vOcr8DuXB63ifxmzgGhpJMBeWg6X6WnbiG
tBVoLRfTBlrmy51DjQV7NKuOOAcwLnkeqEuf/DN6v+3QuHS/0JOe3e91oOarNgaYJVxDKjwthLdY
IkCCVNZtzRCpmw624U8gItaVlAHaCvFjl43NfdGwtQg5c0w1oHtgyGppbN3Qwsnl0UIti9APuwIq
kHHLtetERuPHBhWeC4HQtjI4tFtHYQJoA4n3O8602LGKAyxhxSW1y4ujUFZAWgepdGJoHI+QYtdt
9u4NGFFkChPnRq3yZCPex6JFJMIEVa5xsI22JbeMu2ZCgpJY7dWxUKQ40aoCgPpmkvZQwTb2q50G
mQDmbBWY2/taY9pnrVQtLu4EDgzviUrWTVZhlrzGsQU/HJfy64BvMqIJolUfttUD+C9NhJQKQW/l
ZqCpi4PRdNAoft+cNsLCCLbdnGuzh/mq+R29Ev9EdIQ38swA6kzF7wEx2n/cvfLZ7VDfek3YHPfQ
bmR0TH5nRha+o9us3FzNV7eZjOj3X9U6Q/DYFKb3epA7+hBY0vhoy7wtBMMStJis2wNNFIsbO8c0
KypPBP1zo69ss5i0Odm4p1wI32CpeiOdeLahQlVoTN/8FmKvkJdrV+T/EVFvOUnlcU8G2S3geroL
hjAnZmO/tc3fuHtYD+Y2ACigqUf6CWux7wwA15XmQDecoI/HDniKOgG7l5MXKlu9yYJ0ja/7OnNq
UB7zLDQ2N8zpwUmcPK77S5+Zvzb11Ni0SvzexbyV10/H4pA80hb7DORA1+CfuNsNmCZUE1tIQ6cI
6fNzVlHW6atuoYYB3gdw3Afs6ATSJcUdY89yjEIMiSpW8ufCNN0yct5/jf1j1ILUhWbkn0av3sEC
QmMGQQKKmyNtR0kclBQ56T9jREQDoIgEHywp3hVTPKmtB+zspTLICTDS3hmhGqbEdUmto0siCRmL
k806baK5c0DP6j0liQQfLIERhWQ63mbkokCNkkEmWvaeYFlO4xxHFABabFhaATdMyg7zviYiskhi
MZMA6UbE4YxZivxTM+XnKvuKzIriK9tvlmIOSv2fVYfOf3JytpvL8tgBooeSRIFQRzQGh+DhEUDN
Xvkzl+9vgCyJBDp6/9sr2t5d66NoU6V/tH+5eyJ4iDEasnrAo3IHcc2cGiiKHya+0rifup8H/d1+
o6lIdo2pPAmYlz6LFkJNr2E5KfanxZ2IDWO1h41XQvsRfv+0kbnGPvuVIR5j3WYlG1oAOHm/iZ84
2lP7C7ZmzAIXXDPopc5pQaD5gkEBw4m+fAGu7KBEwsKRU2sgL8CmXHHpbLAhH3BxdDv6o1syODT0
SjKkABieEpoSTb4nyZ7+RkzfeoDYhubJdmnXZpu3e4AaAgADX7wNBKV2Or3MzRB0VNCAqpHxaDm3
cTNoTCIQ5yz1nWGF2OVzl7648alK+QIDI66B9D0hGvoPhGMYxaFodnKIQ07XQBOViBfpbbaqOzYf
oseEqcCJMG7Zgv8+rWa31js0w+RwBiMKlYpSPYlykq1oSe/zBasfyDhKexllI9bPbIVP7kTwojlb
hY9IvBDLan+QE7+V8+1VU7boQUmdhc7fbXdbBE04ijNfw/RH4DUn/mHtsVlGzLOnvY9lumclTnCI
IEM+PM/bawIZ3VdGUV84ymF5Q0XzAXb2bkVM/QExgMpabK4isHhs66KBNmlP2Hi/NrQ+CcQN8L01
SraqnRDbdmYlEtSiE11XNJ2IITFvoJHM7rAmU8A8j6IbPzTYa/LImBbpVew26IL1F49phzWnc3GI
HE9/HYeJT5b5De9shChU0QcBNCi9M5IhgwytrkW5MpBc0JyesS+Pit0mRwiuIbK2DFIFrZRdQm00
fctigK0KjG+IdVRpUPMa8n9jTL1rRA2ReeE8SZC3R39Kya0b0y9Ck+ihDe8bBjVoy7LTo/51RlIP
kBqgVXjPpo2hTsn4bIzM5bOw26jPkSt7OywVTLEM5IQHnzJN4dMwTe8oXhMtW1fo2SoOGQ57WRVi
1ahR9PLEfee+9jjez2HV6pZIgpnzt4EwvKUf0dk1t9pEB+zJdkwT1q5pEHdaZ4XFgb5+4ls49n/Z
DO4wAiuL5x5Fyii8IEsAEnpMAP0qiJvaixfCwfm8cdDXyPUk+RCxeRYGVME1zbsjJIrwGXpJsL6b
G+21u3d2JgDk8yLXpsnN1W8jvRM8OwBMQ952L3rKyzHvTpa7KPwxdskE8FpfJroSPiO7BeYjZOPY
aj6sxpxH2koHJr+vbMn0Yo0zfrFRfg6NS1heXQqyL/QJdT8rfaS8UGd5eW1MYCgtdLBe8JvgfN5u
dvGaqFlSy9WITB0Dsk5kfWC00/8RP8VpkY2Ygr5FMjtBxWQaIWihRsEOvxLBQANPbmRVG9H0kfUj
pjhKQAgdUI+i5obs1erZTSnINDCZsYoNShmdv2pczz4+CUbVTQ3vTEhlsOhZ0V5PIK/zUg4i1LDd
1ip165BBbRaBglZO7j73KXYBrjFWWVORE1SHCf19yK7/Dk+yBg5977OdLwiqNiVPLExWRKTXZb5m
HquCImxs0iD9WqchNjihvNuA5nhoT5LldZiPW4PrEot1kLOL+58IkNZxFOihFpvYxiVoUV+J16Ft
GyyzzKRz/LtmzRmzwveYTNskDF8yZT6QACj8KFaRI+jCu9915umcPWwCl/TQWRIV4tQSTRimlYkS
InNyh2Q1ASmdSglvq3QLs3bdcTDwcSnlo+RGqT/EIebJ/H8o2BShCsGKGSp/RtMuFgrQqA04ijKE
5rJEcb6Z2rclLwZxhSNrKdw+xg3q4lwEtE8CgE1OrUw07V4bM0Zjk31SgkdsMkQ4wBSR4jt5vbaO
Gxmqz9B4h1WMgtYOCvbqM21OkQ2bPlFP+bK6yAxHFiBbfPYq3oR4vgCDJYA9PrikGYEzMfNXQa3H
fjYs6MatAqYKWaXJC7xV7maHM65zBC0g2ghBiDqwE0ekBsclXX6I2nC6fGPLF2c8WGjHCzQeNMCz
JLFQLwReuyBJETa30czQrcjospSgYQPgK3ebTbfCn6ghAXuBviw98itT0V1H8caW4x0QsInFz4uA
k3A2c+C2cNnoWtOlSv/EyGlhbOJkkPNJo7KIs46woENwQC5DdDwYH25BEeRj80OkKqjwJap3ltjU
4xtyG5fKJ4nxAPyNpaMD8aFNgmwHAIxZurxPonPAV9Ya3cHiI96ebdXn7HPrn9tz/b79XqcX1Wk+
uh82ut7p7Ld3H4qtqlOCVwU4Ts6BoqFHJIcuZIP1Fhwc9ixnV4DcZ1dRg/vGAOlliIc3DnvKikL4
FH830gpnpx2ckK++Qc0gH8m/z6imtLB9t25T4sUkjAJkznpJCFWi057emK67vCtvLPgWqTJ5T2nT
EYALsEEem3E5l78P5NHQWuLnKM0gVYsCxvR0QpsovqR9AxGZlzjYv1EuGEeE0wg1TEl/Ik92K/5Q
riMOa14XajmBmg94WXevu8ZIm2DrDbmPEixyvaybbyTRuRg+9Y6x6IailAZVc9Co5LeNytXXnce6
BpyD8iNuB+jHglCuZwlbJLYcROtLXYaKp1fda3EkVUYEmCST05haL6F+gXsdUXrLqU37ps4RMc6H
vOOascNN/FuG8LzUNfGSsB+N4NtZSLr8yxi6AuyakMDJdTdjArzkI1I5LHDk0rPKO5WEl9dVUaFz
Torv3yf4JHLpk/wT3lPvhV2JiuzWFdjGi7oRmiHErW+HXRJ2MG+MTZTx5eTq1AFZQbhP+EVkmW4u
niftm8uv+CYqvVeKz4In3zioDlbcC0FuO+QV3duLGp8Jp39hBK+QEUqk1GgmCv2QDEpHQ/eNWjST
CPEZVwO4Iwo+6n8fOWFp9fss2nF8sQPii0DligMSJyRPQ+K49lroZ9dekS95xcAE8xV2Qfhabmux
80Ecl8TdHeTTzUlo+98XDipJm7XafpH/UnHYQAmKPCLVm8vq3lo+8jnhD6mHs9Y9L9myya4NsD9F
cHbhqccrBhsl0RKGEOSZTq0+Jh18IRVJ0MSOjtcWEDE0HXj5HMhZVDWyjLJBl+/L//elsGtnEi27
vEbm0HjKOzkfhim88kNzG21N6DL8f6AjkhENzIEOD0dhRVEmLAYlPAUm3i3LkEFeJ/4e38RfYCKE
3H8ZoE2LbkvdRfHLlsq21k3RnhWsMrIyrhS5uCCQyRS7UMMKpfAsBW0BMiFpQwXu9Zf7KCABthLA
kjDGqPTcQGOCOQrWgpbbrtfLt03tSrd4oZAryJxf7dZbAwAwrBCFmKV4h4LgFFwAd+ULoIa85a9u
KmCyf3VVYWOQzgUe+KNoM4opvX5BAJKr/iEHgWcDttkDoBTsDW+aAp31oeuND1P8OwXaJBgNktq2
vAo8R/Skv1Az5EDkH+DT30CggkEg/cvBPhxJ8P1gesZjQYDvCwuv9zcAO9SNgU51KD5/HePAtNZw
GSDrdK6AHGvIJpKScpz3X2TGH1Srpf6H1YlBfS8ZEnLzuP49evhSA4pw5DupDn7Ro6FGiOi7OSgQ
6Qka3QYCwhTFZnS4JqAUKFS0AXKW0Hx49K8D/pkEBOzXwZAi29GBtMfuFxAiRYmd4FOF8SWcrwyf
CdINne6ForPmpz10kRnb1ItF8Z1D1pz0c6CbycXQlQl4Y5GKF1PMBtye0jshCtzik8JVTHsdZHP5
nxLINQMN9LTJS84HBImIBfDf61eTzn6sM6lKf0GgSU1d6FD3cTpu2VKiF1h45NduvRQSk5TrYUlK
VgxAGZtqnB7LPlgZ2Uj3NWrnNanwgCRRO6i+WIGloE9u0zuv+bycEw2jXG0GWF3x99W/Dc9TMtzg
NZMua4n8BdYI/k1Fkb5xiPycX8n520Gxw88Ofmb+w6sJYk3Ym1LV/zoIsoP5b9uIo3e1nTCGHnzu
Xy3/hc7zhYT6ZXyfyx8yDyT6s2E6zoaqd5sOBPP+efkReB/81wIF8E75u0wsGcmGDStI6eCfxpeX
/aSY2VgrS8HcvOAsnbu3X2Iiliu/H9Njp+XcKX1GsRlThTi2caV+7hSkmZWlspRbf0MqzGkGOYdJ
R6cqOpXvFTLa/O/Ry1qDdkA49upzoYJKEAil/kPf6Zwv3ci93scKvtnSOiZ/pXWkAaVJ7+joBGYg
6vny59NHNQ0uWtKVP/VOpO7fu2xK4UDSJS0nhe9oxlfU8+9cVYrUZ0RBtTwW0/ewHJfjnJ9g88xo
hkIHee4+ZmEiOXAkGojfuw6LjrTNffxzumAO77UpC9OENY6WSeaTB5LHADw7aDyBWtXubZoTA5Bt
4xaZPvv5nPF6n3fW6snprKsdaTS+mriqoceCMxCXJX+qXeMgfzoHBT+JxM++LukhOptk1Z5shgKW
cHJB+KqpFGSXpoGSrRSq24AAbxSjM/50DtJTQSk/XF7ZtGq0bCbfEAhwGSSP+OJCuRY2nP++imuP
oOBZ8QwISX61npZdgkP/eizxTQ/giKf8gGYm/AkBlZNL+0AatbWAyIIL+JxwIGhQgzq0Yk5Hn8YP
eHqH4MDelfQS5X8wv//+kvzwcrWvo8qPiCBS4/wumf47yL3XAe3OJAXQi1xoffdvcBgofegevLjS
YfYS/BqFNxY+HCORbECVkzPf2GmwPCPgZPotgJFtaA8JVD8g0aedfgAIE5Pkd1v5kXD4AEYm6Fgk
x34HUh795OuGg5FJ+BOuR4rN9y/HWQPqCYmCHOBy5tvxmABoHBK14K1VO9x61LaICZA8neiHiPnj
DqquR3gOl480cmaFmeXxDYdkmeF7cqNEaVelR9DCP+UUcrLfr7feF+Zo8CiRX+6z2wkHHvtp4hoc
7d5xuzMUuzo0IDH1adkpSQLggY8pUVWOxiGrBXSFHQC9du2S0yWUZKPzFSu89QjfJ05MO4YnnCUm
kk9gT91rromPVPWPcAgDI0R/WDBItaIuaj0bY0IibOyKJW0frj3yDgRCBBikp2xs6p6PfgoE4RGc
d9wH3z76nBjeMLHXCScm3B6lZs8PqmUIuIm4Cos8sr/vpn99LwzL4z6J1p7K4LYjyZwtOTtrAZEX
p+fc3DcC0hylwLU3G+oak/l1d+9zseDLi3SW9y9g6A/vmN4DbwNKmIeTM/Eoz0OffrALcxSwKwUJ
z5PLicGg89nmgTPwFi7m3v8dlE+SfyYW4yPADm1ZJw22o27zQHWUC+V03zUHghmnSiL7du3SBCBH
aSZ84+4+TSexr6wqQ/SUOZfEdJYxAmzihjQ+G2Ga5bZT14wSbgl4NNxUAynxU8/cUmIgeP+dgE19
X36JXfnvOuRatjDfaTbIsvIbYmNa4hHoB/WQDAXerpWe/IJYEYgJESsIM7bJDkkYHhhPipRPzBVS
UcIGgst4U7+HiA+Yk4IEsS1irsBK8QXtcF1kzk9zWuQZc68Ewb4xo/whK3/pJDtB8CdDwoinj+fT
7wqRTj6x2D4cLN2lkUiQseNIBpyOCDoaCBkBNwcqEMQYHBgxYelBJKEsLnbJqZ8uu+6Hc1tWnBb0
ePvmv8ltY+MFb8BNdrx5xPuWTxJxnJvm2NK7bC6de3gYXUreHHDNGc7EHVyGYcmFX2mDaCDnkZsQ
hSFzQBJRsOk3foToRg2Yh4YpeDLLaysQhFIKeYIsPT5tOMoTp8xIdrIt5/0EjgSRDCyyDy5oTgPt
qa7mc5XGiGIe2dle6XwP0k7UlujtAKmquFwXN5fezfEYOuT4SPBzhcTQMNelCGWMCH7g/fWposu/
zzvBKj1Y6aHTkt6lt+ke6UjQ8fjJgKomJYCiNRgzmpKen/a4AT5KazxdTolNBv7M/nXJ9uK8RMSV
q12mPT5Mn1izs0yc16ElN++e2JIQAbJP0CY0OAQomzIdg2zJExsZFBGptnFHFDn8jAIrODF8zdZN
o3tq/cborxWlkfU2NulMMYR8BtV4JOnV9atDEHXvGaMaWQMY1SOmbnUdDT7rbHnvCTDyNNZwcE+Y
kiGBt0OoArJFuu64Z0YmjY5g7d0n/QtUBmPhYt6sPR4TPZV+YTh0B94ZDXjqsPcRxbR5KsI+4CYu
bKzYWmLXxx7Ne9KJSnZkBKzySzZY3P1tSfdkzHAMABwDNjM4GiZUBZ8gTFULw8rmgY2X9CY+I32D
3EptV7GKZhVMRYYX/WCW9p+sXjTBDApMQEQtvVYaHU0Q77W+0mWZUm0ukIkz5HKuO3OS7BqzUy+C
0G6MsjiLpXfxq2jAdaclT4peJSg4QOIz9IR5L0OFlJj86rN+449AF5oxgA6/z4GRYvbKuFvWk2SH
y0fP1IiRGZU4dDkyd7ErPC9PPQxCpRvIkSMZ9nSSU08AtVwf+cGPB9FoScvRr6ThuAyAW2TnU3AN
7BU5EMq6zBSo7zHbAtlzK5D+gzePcMAcRTFVEVaQQAd1OkM04Ai0Xh3QmzmXNJKE7g95TDyDnLmO
8S5Pmq6VxZLOl3P30rJLXp9MZuopF/oQB6ZREm6fu3ytZbwDHSHEgYJ6oMrH3i0o4jdyEMaILXdR
TVv+Z838VsQcnbHx8M47vmPKYhKHwyrTmJxKHMgYb4XYgqnoYNaCbspKhALk9sghAixljRKjhndQ
T86XbmtLNVmfGTMwka0+s9xn3ZQJgN7CfQqtCYTchBwkafDU49QX6qAd4B0OARf2iX19xhZMpFHY
27AnLuJ/LQWTiroh0wQjfsfSLSDMcs17SLt+qfeKZ4fC08HYUYrgM5aNJhMZq7q0sLR1zQzGAWQJ
Y6tvdM87WoiG+q0H/IK8x4VuxMrTf5Pv419Ppgh6Nh1HVovOjLFAaMC4EIhma4KVFE9a7tbcgo/0
MQpla/eGfCpPXjpwZ0Z+gFmJnZoht0XD/kCjMx0M/Jonfuk91pz6KbMXR2f1+S1TnzUdAwtuzG+d
DyjYLQGUdBrJPwD4GyHOgZPpgFlpzYN5rbP40uOuWwYTJeMtQTIBlYou8//roIGUWnQqQJsU8h8e
WV+uSfEZMTIMGY9vHOnJWdA6tIfK3jS+UxpJHe4MG8zyQBKjcH8dGoNOIKoQTjBchZWbA774wDfw
i9JjQY7cypxhu0mDczTGLr2HRApIC2NWxHjHyqg98DNETM4reWJckEQBzFuUa3raAF8IHqPUWHkj
DcYKQiHfKUIAEAAmAG+KsiuVQ1WGPlno8QOcLCqq7IV93tVtT5r0NseZJLVstF+A2TbnvRixFwDv
gJUAPLnFwLpfVjFF8i5E4mHaOTTXtMZb5sdIX+f92y4aMOzZjqsz0Fe+iKi8AHZSjaN1L30Dg3dm
fbRQFPqAMSMzMCJfzIJlwNvTfJXF4Y3kPK47vO0E7tFqzritaEE7lwfEVviduSBH8B1dl8inyApy
6f87AKKSQL5e3FcHRsXLSUGgaz4TPIEVAx24cNojP8TpOJW4RyzJvM7kL+sRFIBoQMKPy4BfZst7
5N/SU1h8EPbQZ8jTbMGzIxDzYMalmXmfiBLJJ6XLvuEqPlgSzC1GmrNL/zNqDdTja3NeYX5KgooR
J9hGAR2z5xp/N9Rf7Yq8ENXUAfb1FGjwdAWcXW7bZBMGgMA6bju8BwmwccownR6VnsTTxxCiQOTQ
xhDm6HjZkpD8pfYzsPjQ4O7jc1gEKgoQ6AFRKlrnG4oUSGIgCL2/0IwPhicJW1/5UzR+qAzew4hk
M9Itjz7bW3f0cfj69LfkxsNk+1VAEwbVYo8okctRID1DDtjfx/82Z6xXMhcAsmgezoC7JZYhPUoD
Uq2hLMAIFdJwhdFZ5RLavqDRyV+ApQx2oeMQ0cAKiGXmFhUo6ddUeVjcQEWTi2H1eCDniKfTgJma
X52HAHZYHuQnyVKyO3SKd/BYy2ORabLRNVjYHuuWT2KbByMfB1MleaiRyaMWFWZ62u9n0jfxMp7w
RPidPExCluD3ABlm12WDVGh7QLchafXviILOevz3yOUMzF4zRvaTtVPmZyZz5lO5Xm6Dzo9G9qAk
POIg8anPdK6hNEM0UE94aQ94UaWHfxkiHYEA3UJjTplNdyqMDFPfdM1hB0g6xcYpYJxnV2kHJjo+
QNVDoObjTr+D4NQ1VnsMWcJBxuenT5FB23W+Yf4KT5TasCTaq6sPxUjQ0CybwClhJk2qj6v9rfOi
a4TpLBvc2kBJMM6CHttIrGSC/Co6drYBrII8Ic88QMjlOUidfKZRFftDq2WN7oulgPvtU0ti02/d
GV3UbrcfAPP9DoIkHbdSrSZ9HPo/niIYUKCH1pxc2tbuOt99YyNIbBCnLDNgngAtIw+P7lrWp2RO
WRducwNkQKwPjO13grbdpD7Wx0+rq6PAvms7Ij1y9cuuKO5TDbGiOWft2CqQHZwa3MaQGwExSwrg
M9NQZQDeYwNsT7p04gaK/GAGoF+PqI3dfF5Ojoo4p+hmUln7ouv3R2Niu5gNrP0FrAoLH8I5ZNhu
U+ZAYAyLwp9Hbyvqfuxi3Vie57kYDsAUr+bZEfuOr21t1BjUgiNVOTVAfm30ZOw9eyXJgyl0Q3IF
l2HDhrnOX8Hswk2GKGaOtQyTQ3XPJT7O3ov0xJ5sVxuQDjVi3KuuwWX2XJwpEaO0R8Z0IpljdOt5
rjY4YGbozE+dqdwuD3xbAnMcPVOXh8PYRzf+3nAuTbDDn5m5ZBcw1BGRHutdSR7jfXQLtMXVfYPj
htJKMQ9bYd0zNAzGdG/6mTNnUDNArpVd6t95wgQxjzbXwfRjXUbpqFiccJ32KPJRJAFK06X2uzOX
n1n0sSmltUh0bx49bJLIbCFJQGqXbDZJD0QZvnuewmXPU1PDt48FDkkmVMuwnnvH6RUtuDOmnSSA
vAq9VUBRwD5wbunKw5kUExT720tya2NsXadvRhhk8lbA+u83Z/qB3K1Q9Jpr3PLQBgE4jVsDG2s7
2pBgRgjjHIDx4djaIt9oZB6uYSYGB3hRwh6cYGPk+HPEj1BmWF2gpuIr3H2MSIwQMmbuFwmBs620
LcDjGa6QtUv6HDAFek9PImcD3BjrJtjkiLLuWJxba5fEitpm0su67aHD3GZOil1r+UQRPGzT/9Hl
AA3p3cENyC6/haU9E7zIN0AALKbkEZ9CPUQlzpq+QJWxxqAClBiuaK2eRoLmfjIgHVzC3+zZN/nZ
aSJhAyf6SxKlDeAEIyVbh9jcby0LDLLdgnLDGEriT7Or3qmeGT+Bq1dDwhjsNnwCLeGlTBUXFuJD
szvWaSMpYJGT+PYjf09WvBooS45JS1DApsaY49BHscNtwDI8ypslPymzBneiBXyC+wAQMkXmYkiK
707GNoNv/XEKcphcGulQ6qFNr2Gx3JC5+hXdWzHJqAckDDoDnrA2eU6AFxYpdp1TyS3Wy9qlv8LZ
RvClb6xbsRaLTkVlCrWOQvW0IUX75zLDk29ZLQt2si9PISwjiOGIdB/QJzwAVMecK65W0KpdFMpr
rNBIAmOMae0VGRrA/mLjoB/IlZEjYfckSx3MtDWpGjZqRK+S6pcfUzAge0dmEWLXb1GEzc5GSioH
7BZ+MUlOEukopug/jHLa8kwwROx0x1iOdotu1jVUl4PgP8aKyx6LbRULrnXvUF/o0CLohxldmLE3
RsCCcj/S4L0z6KBB7gLFWp37JFa7KAK62U7002hTMW2d09QetQsmNswkzpPXqrG8zNqIvITEBQZ1
IvKllKOrYYJqXJdgYj4Y9Z53iBJ9TPn+YDsUzDsic3xddFxRQXnNBuSnwQbPgK73O2jtIePXGTEC
EYx0iiG1MyHtIgFtVX8AbhDwmCcLtCoTixmgg9wqPRlzGG6he8YN3Tl5SHw0pzVhKQqajSFMizOm
sechNR0vZvxJ7ZPdg6TLIUYwG4bCgC6pxPORHnIA4f3Y+XV1Goo+zthJSMHD5SCUQzlCHoMoUrJc
T7CzBUp6s+/jT4+PJzj55FRVcoowhlcMwUfS+fMxnP/lNorpubAAMPaCQUXgugR+xWc7liovl41w
qHGPZeZUlizz5OxZnQGRA3jttpefOTBO0wzfLKIvm46WoJtHYzLkOA55fshbX+cyfgPYCl591CkA
vh6+ACjQSRCxG0vY/8z22yZm56RVJxeIJiIfoXojjFLujr6/BSPahY3fl3QaKUXDUenpLCmeFp9s
hsAQCFrziVzdh8xGPgzXnl7MeefXIaeosndEw0+eJiloyvOq2aPiTt2da5LiEDX/Q9t+9CGSMNLh
YhQgVYHg+OwB2Trw1l4yIxm4LUCPVRBwtzHpLGbS3udA4ENSK3wgx/iB2kCei1IfQS03PTLG0d/H
U0hvpL1iks/YqK9oWibG7I8J+PEc3vBaYqHcoZgJ1XuR+CiOnf8s9IxX7RnxBNts3yCRNow2Z2qf
r9EJ6NgfjppMI702JoFTZHHI8MskQqdpOVBw857cBwhtyhNMvnN0m0CgDb5U/nemTzlqSYVAMuj/
o+nMmhTVlij8i4xwFl+ZEVBAxOGF0HIAZ0UR/PXnSzvO7dN9q6wSYbPZO3PlyrVYRtbtfc2yo/Dv
Vy+paEDJOI0xTFqDSsNQptW9s8hiBpHvYXBY8CD1Mt6wDbDUpiOMZcjeiBkIjCJYDVBnG2gYYkUa
g8efCzuL3y1UBkUVVfRSb4k8/DEIS/jZv0cplFS1Fx93PGMnY5vMUO3Q38SJe42sj/ARYiR9lF14
wv7Ktd8DLDLI7hYlayvFffHHEck/IjmUd1mOz7FUptGVrWwLwZJPlFpi/NwKmtEJRuVPVxVVLFrx
2IW/ccVEu5owdzAneKNwejDq2WdGrEFNQH9Ovy+NHGRHwMJuxN8ToU0z6DvV/MucVQhl4IiSSmCn
RNAhFpQNF350Hl5OLivCS2ROua112225t9nlpLPGHFYX2HCQb1K97zTEAO01z0wF4zoFZSrE6ZOb
Q+/v7gGNNNxry4s5G4yGzHF9GGZrFJmRE118EZ9VMzHdEjFu9E+T3MmS70ghym06hxnHVwJEdvQP
jz5q2Ijm4LGAk9Mm9drBkVRrTy9NmyXMpBNiQV9dqhZb6Pto2r2d0wcjsIyg3hr4TQeXDD2N2zQ4
wEyJS9KICB0Orf2BeS1q6kEP2c6d+Mi7jYj5mpaGFZm3HUM0Ibi7NvBVIvyAs5WHA5dobASBho1o
i7pXcrtrGC+9+WUq/EjpEw5dTgas0NecTyztKMomb0JU6v0rkYg6D0e1/3oar8l5SpsaDm0O8Rn6
srMShUA0Z+FciToIXwL+vWic0F4p7BhIWdrgbvQJKF7QCk4QR1joz7mZsipS6jZhqHMOiL1gOcq3
x78aGRWb28aHPvye20Yg3OqCkiQddA8UMAjK+36LErWUyHswpMTUHP1B6IRQKVgiv+xrWPfC4tBu
uB5iTDsICvxxMotm8YG6oB8B7Yl3F3ZDdbNxUulQ28OjfFPO4VGSsx3wuSWbeUFWjOBzEhPBHCpJ
FlJnEOUM5FJmJG5N7JDdoEROmUibM+DPc6PAVDvOxZ2rFXWdctNf/qGB7r02cL6R3zxOGJ8nGGZ7
lpMl9eY02LFW3+2TQZBrvaHnOKzq3/gd3kZdVqZRi0a8YjV0U0KYgXZ/0GLq3B6SjtWVmv1lPMal
+txmdIs1zYJiKLfMJlhj+2Wr+gypraIk1suN4WVWxdlSQq5bFucuBjIf70KS02GpHhNd1xXZXA7Q
+bHyWufA/PD6tl9D6u0g/7/4s8t+nrBbscldt3DTusl7/ArKyWPVnPVJYBWdPkgCuFeOzxQR4clu
oUs5flzp74esVukSFRGSGwNi3M3dAYCNiA+Py/wwOS5/ex80uYOrJITSSEbr/fWTWoaJty0LH9Q4
WAZ8fOlcINh9Dfa5e6kRjfKR7LNcO/w5xI9oM8RjXpOCMmVXXiUC67KtVTohX8LmTW/fwaZ2jk2i
ouO8emdhQnWAZiGCu09SrzkmHAGaDLPlEAMSZAp+cUxKX15T+oTZZ/nd2xhyBI0SxxcCfXVyEOmf
fxd1DWqDGCm6O5uWOakR7JEjEAUSHMZCHGXlYqsuJFj9JHmEaXdMV5DKGUET1NMRZDt+wvZfenxc
MYYXQUPkyZbLoY2SgoHQBD8Jt1s+k72eiU1AzmSIlRH70nlLpMxqxQFKPvpeWk2DAILWgYDLkkAX
mod6GYsMN5wQq78nu8JlJ4OckUdEq5SxvxJugAv1QMFexh11Uj6lQgdWYgSJnlsmsGxQekeq4l5t
0JukcSZym7NguGgRQsvGLkOPO5gHL0VeJ3QmwEJZbrjY8NsUgUBTyelqg4/aSKzCRUWbcyBbKsO3
YV8bX2M5Kv2YP/m4J0wN+eJBpkH3KLfgwaTapBZ554jAGseqn7hM6Z1jvN2YfaAM/IjJtyaJQ6Ld
JDKC+kDJ8WuecDWgjAJJ3SrWRLhcJBQrYvjunt2XdlWi9dxm4riEK3sJaDwOwX1I5Jxk278QDFNY
Hzf+/n3fHx1s+C6Yx7KVp/yg0rlNcli50Qg8sgxlfD48HSEz0LMCO+RL+ncZk4TQG4O4ACXbhkHD
THVg2Nt75gYEhD6hlvAchExwPXnQ8F8ED/Ta8DxJWNYxZfRQ6iDfk3l/G2N3+2NIQBmS27UlwdBZ
8Tii3PkfU4JnUnTJZGh4XeFKmnu0e7j/EDned5KrQ8vnMr4SUPbO/LKcwpcZoJA9KDXZGE8NWfPv
gF+TLR5aRh/K6gf5rA9iQh3KbHxRrGGNFgmj2bQ59sEi04FCeWjapENY0NYqe9Q7B2HPmGLXXzxF
KskVyAci1fVXSsqnAAXw1Gt+t718wC4VJLAn4pWUCKGxyIl1R8LyQFbkd5IQ5QC9x/QqtFL/lqRn
xL/4EBOgGEK1yDo89lI7GXhDp4DuvXx9NLrAadqg4aYBYPagxM1PKVOHN6reRh5NjmY/AN9BcbUL
U1xrY3hk//0AIIjz5gHjmY/BSu69Lz+uqHgZcycHsPhCqimAxgL1D0USvA80L5wAekUeF8yDlRVZ
A3nwXm4YEgv2mUZshVWcR0Rrh0yMHvgjkN+J7H77g/TZ846edFPZhIV0QsCNhKk0+c4b0dkcknhU
ThEWu+ENeUtEHIyvh0pyZTz8lkoP2M0/MXaTJw+ySZhIggwhhcS8z3NB5HBB4AjeAZBNHmaUEuit
pUbACCGu0gouc2QlXiappt1z2bsG886GHnQCrNPu0QaYyszcGkZ0smDzEpGKdQi9JKwTyORmFcBB
wLZmF2pavad6iJZJlAVfT3AjWSJbPIcSTZ9I7Qd/lQntd+P6lFJMDKrpJ0JtuklF54nykkzjY3wH
jKIpwJINlkTPpamOWqzxSJSE+X/lciR0OI3dF3cTgSAwVWYavGEYdWL6U+9RcVrhNU42/OHR40ZN
UQCZ1HvU/lipcNEZl5v4OfFfjg8FgMrnshkNtoiDt7bUO6KDngiweuVxF1BbrXDEMWqsE48xwoNh
L25H3ejmLsJ2KJ3t3eRzNrh1QGAnrWKfhLuOBQVx2+pokpbRn2HlmVAx+StuR/LqY8Z9i0lzyZeW
wHjGbbZ5WOhnpkvZYiFj2ORf2EFcp5eRL7Jx8MdN4kKCs05KIEaGOS6x9nnNDzP8SNn5fLDDrYQ7
qd7DGAizaHQvkRDjewmB5PWgi8fQcHye41yGuQQOYKfVpr2GPhCQ8qs9JFsHFuxtdG8aISrlDum5
frJ641Tf/fs/Pkq+ivIjss4Dv/g5Y3h9D3HWGSNbcMcJSMkNRneaRTFHwuOrNR+aMCKkkA+7ijRI
B06gLxkMAPlWgrZl19kNjSFgzka87mctypQ383rTMUwy5NPu9g1ToEz7o46onvCbFcWrdHKhn5ZY
xnnNP7A1KEx84UwW0YkFT7alJ6Z2KJZZNcA7A1C5rTlL6ga9vccQO0jyYm9IUdYhnn8CNS2aIBGC
/qr5qOddyd4Va4L6egtAXJoYIVMjgMaawRictBYEmI+qeDdv7o2Wh1INEK/lGc/MFrqzt12Xdggw
e2SgaHVFjtU8bQsgzVrNh1gCXmYZDx2Uvg4ySwc0v37mewfg5PYEgc9RbQZv/e/OKZK9OmrJg9Zz
RdxXlCJBQ6xhyDwYd8ZPmtLm3NgTbGCRQ22AYef+FYjETx0CVUJ4nlgcB/2oAbwMzMyXWc96pkjv
XmZph6ca88+nrWzpAAgu/qGnoz5K9ErOlYfdGSMRsCYRkqEF0oFJAg0A7nSoFrOUMCAdsW+07DQo
3dynuYAalue2iOj9NhoyZUwuje57BZKDQal+mL0Yfvr3GsZSwen2pd6T1qjC4yQ7aw2wXChYs1gw
LEJyml9eX0aaE6fxjXswi4uQuHMNLsDexjKKHQV2pieEuDC0uWCJA19wNG9OO9bn70IPudYV+W6Y
Z0YdBM85e9K0gzp0JRnOEd07Cho8c6DIRKouC5HLwsr6V0DKM+7Tqm+RJpPdhB2As8KibeczuyP6
W/MvjeK8u0PE3dyh2UNzeO1QFGY9swZHs70Dau/OqLLx8IdAD+1Zmyj5Q+21iXIe6CRCQbQ+JPSA
aehlTOCGYF1A7yAbBEQPtpHa+hWBIUqqLBeFBqbeuDqs86ddGvD4MwnRTr5RpuNEzGySh2/ry6p5
80G2u0f95Va1XuNOSeudwvJ0gxS+2khaNqRAw4ogNQfMAFkOMlkjtl2nPupSU7nOB01Nid/IYyyH
YL96PvuTh78VPYhU5kOjHZRDnUfqrc8buwr7mwqzOoo1VivqjdtL2nhc7LB747vd33KAzqrt1Ev8
Be8woXAcu2B9DRzpQBqeZuOcDL21+iAU4whYUHe5LOoqyxvKqHBcljSn4brUdDBiBGfE+Y6V5mZm
LEzxBV3EKurHLeTNMOzS7m6kbHNfHgTs6Jjpkgq7Q2aeOOuQuV435KyowF4Jcpnl5F88L3jxytPy
E9pFX7q7xUaRHgqtTdq3tEjUkbj+d7JoERT6kp7xpCJ850qIJMxWWEWfAFv2OWEENr7p0brsSvuy
I6PNT/r1RN3pUVuk1gwY0L7WITemtRSQNA+v+PpcjK/9b+6hWGhJunidFD43nOpN4b+md6wQKLKx
e+IJTYAmpVoRZiyIUqIA48+iUttb/G73H5wF25O7e9H+mAM0rYH10IC2a82Z13wGzr9YhGIIvBpA
C/DfWC9wBndYY7vBHOTQkjqMbFOoW4eZIItW4cvJkhzz6hX7GjlpkcOenPUroqkPC08K7Bnk6Lnx
oWxhVsyo+WGEMrXfsy9hj6BCOhkG8y4IEbYNcs20O8hrYPBcH7U1l6elnH5mmOmhhtDQAQ0Uyr8G
gUWrsOgVv2LkezZ66FDDWYAPMTk+xcQmW/CA8sv4AjYQyTlowCINLo14xD3BqLNuJdioUmlvuoL6
xhCHFHhXrD7lqPUclYfZ++hTukHCYkmx5rpsvPBxNw9DmHTjSloL6V7mkPibMDuuhMPdpLsmkX5t
yxgI8gLKzPsQDCLZbg3tCx2pdMkvG2RbQpV4kgChTEOux6Go/CDGTimowbpVjpSE3+pLKk5fPHgk
ByMx/ZLslA59GNmSNsQEg+dt6ZAbS+ryJOeHb2Wv3mDx6mtLvnxdko5WTr1+Y9mOcKV33+bUK1CG
cQ4uufXBxS3eFjB81aJMO/yaGSUn9nnovAnvR8KActCYE6yAycHY5EMAoVvk6xUgC/KDJNy/Q+WS
tvcJwA6utCWQintw25w+iQxxJnlhHoGEjyVHE256RUynjEgY0KWXnyFMMZbK6empXZeMYNk0++uc
eY1eOXz4kvy1eeZMydTbgqKX+AfDUxAUhO3SpGoU8XZqkeADv2y+Z0p+LkmsZOBCvpekO93/+04w
gle8MuWdVLTiR0RUzFDmJLlrrpM6A2OKz2/QlFSWZZgWSsEz2PO+HPXlMJaAG5IeMgiMnfzejUEh
zLTIwTFBd3LO99cAwXBTF5B8HHqRBXpjkvmvgb20weLfwAh+IUciOZaMXzLOSid7FGwMnEPw40/C
riC4hPxubgvSgcpSpW8Iisn/iKK4Gkmof00NlA+JlcUuh9SeMsMau54XVbaTjXjo/1ec25TYTA7x
uzSKGHzsD2kQxBftJNrukG+9WseDKzBI48DJ8IJWQRkpKJ1K4C2vyMkSkmqCOZDqy5DjgKtytpUO
ZCHwg2TGpKzEK4ewSO4Kpqz8UNJmKVxk23+ZZKX393KlyGAJTCLQwr/BkMEkw7ZlEslbpCIoA8NH
1ADyoBP0nbQvevMB08DgW1oQKjQLBjpdCI90nEHX6FBC5Z5t70SxdLsjFaK3ChpA4Iv+FDPfTN4j
oAaZPzUPhZFK1T50bZ5Uepd7RpcqFt8UiCQaB64UUbjBwy8ztB7Gl/NIfhtOFs7H7xFNEx/sqMiB
O8mjYdxQCvyOobRjLdvwi6tV4hugaPeD1UnX51j6lRM4akrYmJJ80pQEiw9eI8XA74JYBh4+LKU3
DQAZ9McTGUnqC7l0QDo8EDozWTEhlLD+UGYzaLaCsdibwCGDNJleablqEjXUmhDohIEMtZiSGEZZ
Oi0MlBgoGyGv1a8Qmr2A629Ia236PxnC4R9yZLSKuVsh9ULDHg2H6kRuvBQH+33Sp+/8EVI/iwXC
KRK5gYA1TIFj0B3RcOI26EAQjT/STrZwOgY9NB0H+ooGm5h8n7nJs0QLK8VXFsTtt6m/pj9pMFBC
m/LwuAyuJlvZFgMa8xaSIllg2c3dcXKZ1T/vB2wYz5A3iJ3gaXLOYYAhpdvYsHMCksEcuQJem92Y
kENxngVKZ2ZOdexmwdv2f/DsWUdu5UXdHpifXeEb5rX2IOfsqI9u2Cqt4/K8PaMpGBAxPR/ggI3F
eftZ12vaYFkuhlrN1/LKkY6kbDtcDBZMpkxPBzqDiKIKN5XqFKTK3xc8BW0eBJZCFi/WnXjxZUGg
0VNXkHiwXejjcNPoT+F9H5aeodQM7wE1+lfQ9CddmDckgsTCL6BlFnGCNwnK8dJ9UC5o39WdE2em
RMXasSVZIAw/Bo/q2AErQLZSdtDm0OiShuobKDvLJvT1qYg20yoI/D8nmffJZRgtF2D/PiceIn2Y
57UFheOtGG+KwgQqEGHNt/8rvG02p5BX5bwIlNGu6VmUazO9mCGWhf0UhAMYQB8LyUVJgwngNPgc
uBb8yjy5Qfs16MOTxvg5tAoqF+W0u7uFd861b/DfKQ8LqgYkjhdgAHZEJZEdVBDwdERPHdINcDC9
AjBBHKzo3MbFBTcJdsp70KEjStDYpmDCNHoh7gpQynJI6p+yNXAbBImgo/rHZQC+ZInBO4XKLMrt
YLuymDUTthLBQ4FePLSggekwEOeuAoHKUisvyrrE2o4Or8Cnsn4pI3h9P9oBJ8IimFqsxElqvZzj
FhR2+HsbXIN/1XboD/IAHmxZOOm3AekVYgF9X2gVwXRzOoxRLJ/2ScTCRWEvYemWZZK0moMI8vFe
P9Y0iLH4wUdIgHnF9kWW5J6pjCgvyx4mTy8LMDsOASHr/BePF46SPBX2gP5+sPgkDYQi2ThlYS9Y
NmtjJQDocEFT3EX7NAyKnsztU0T7FoskMOtJFn2KnGxPX3qTZfkt1mj+yGVn8LI4Ob779xBIn6to
AF2NJrvL1+SQ/CwHPP6aKTqCNFRDN0QqHBjzts5BqQC2+fQJrab8R2ZHQ9o7oVuNU6dPfPBHu/WZ
jru2nj19as8H6HwLnre+y/qZNv3ObQLI9MBB6LOnyQcTNzJuKnSpAR0RKI5mcjqjahqUIGTt6V55
Eg21dNjx3z+hilL6BzeC4U5X5llD/QqxeEtBQ3eAGVB/3PAUJD3UQZz5p03DpCxF7OlRpVzK0nf1
RH/4acJBZFOgIY87oOxeE+Z/vpJiG0hPCVE0gJWm9fFMxXOrAlVTYuvkBZSuvlaE5bpzQdwIQRAg
V3BupoeGMQ0lykwybWTH4XI1jZI7JVu6bO0bHm/22Ejw/GxZxs8AcOyDQIV5VSB0gn6zXxCBUnIQ
4zzBlSm8SccjwgUSYdpy/zvme82KpbRHoLeyyX106vv3tt59gGvRPDJaSfMb9f83NAY6ynFQ+iKg
e5m2JkcN8QEkKSy658Ezsob+eCPpI/yv9+zZ0S/IzHWX2XeKxV96cx9fg+iK3ZumuA/EiV4/YpY0
7g2bHyopfBea1xV72Nl/2XtAvlMw22pIobEG57Hqz6y4DbXjM6w6uztbPIa5dOqgddUOL10MPRFL
J7GvkZFE0/WU9LrbThblwEb5zWVPKgqTaaV8cg15tKpyB2DwJ7s+lQQxsHDQTcnQkyh5huDEMc2+
Roor252S8M1tKc4ZHSdUTRoVgGRWstRhI6AsPmWul0OnNQQKn58Gi7owIRPAk2krV/vdp0oJBQ2u
aid+n0fK5e6U0uJVT4cdzMj/BmfCjDYsk+mrdjPuV/Uwq2d4yK+m8oqO6IWggSBDzTYC2tRKJwXj
1m3yyPW23f6C8wdGrz8Cy2fHVOtfRXuL8KaBxu5t0mYooN4X30naqm0F12420Lzl9+UGqu1mbT8Y
sLJVoaeXIYKKcVofFOjlPdMJH5AVdjmwH3dGX9nQM/hqBjRipeQMTQKzJ9TZ4RitB6KdjjITTYbW
sFb1nM+4lsAMbepW/HgAlNODq36a07fWR4T1tLoXik2nxW2i1CgOAPPIzE4Roxi+Rmg88AgeeHVQ
wGS4uXV7eTij/1ErXvHyXug39f6yR0dr1ON6UJEd1dQfgJ0gkvZgF3ZI82FatSq30YsGUKKe4e0F
MeACn0bZPN7e+Tttps3VpfmKioRkDN7YkenGONIhQgMAupkQxajrpOvByRt0knT4gXg5v0DH6LPl
cv9orTrdg+ro0ep4Dwbtlzb4BmmxodEm/TptisCs8PQbpZPvcF1ma7i5L2V2VZwbUBMCSPdHyAfQ
Iksn4PdI3eiR3GllQqp6oLdqKg2dpHvdP15RRns3FOLDW+21PQ4x/N708sv2WU0rBX5TTKsh41lX
N0OWOFp9TyPaXTLk94dn0J/5Z/RtJ89H3Eceq5BCFjenP7hLVx5GX7dJl1xD8IlJRSWIndAa1ONm
1xRb04v6QQMIborVhII87yGOitRPq2UOvBQBfSTX6lAZ08OgdyYFrE3nIT1s178hqfnTbEKM/o4p
zVTL86yh94cG1BatSvV69YEqCBg0bbIWnCLq4sP3iAAi+zu07Gr6pWDRKVxWwmF02N0+PgAW7I4N
6jfpMjvHBC5iT33UUY2E78DXNxgZ6P3cwd7eKPDQgQJVbfsdwFFDCMcickTAwB1G+EbGiEQDvZWb
7uJ7dz/AqoQEMJLYcz7rAUKiB79PO8PTULz2A2FW7cHzoiGlyjPQ7hsFTfwt940acxczhqeRE2A3
nysgn+F91NrcW7DysDgnGmlm+yvuLFcfpOVA0I8gcB/Ut+NejqAe4akOT2QmlV9ckjOV0Yb+BqM9
AI8gyEm8fk2dS8cvX/al1h8FVHq2XnR5le3jMloVQ0JzIOvMegXd7pJ0HzAhA0l+kw80UP+Cl651
Dht4i+ziymdAynq5Tr8YtKXkZ2aBakBmdWFw3EGgv8YdzPt8GKNq02iOH3QJsVupw9psZpV4hD63
1wz8l3j4jYWSPWiMkMN5KDoHu1FhIf9pf1dD5Fc66KfU7qHlNFAB6YRlw78+Q7Kx7OwpCihSF0ZM
O/ywClezDyjEt0FnGgsRCn1vuO9v+GQlq9p53uTLi8l6SYzc+I6p2xAM9lmZrjQ6gLORtsKAYuZS
cGOJvqBRJVkdeRrPWh9X2M5N/z711sm7QbPIIDwU4J54Zek5MxfZyXTCDnm+gzFSSEf747XIH9tX
5bLZ1ffxVdnoZ8aE9PhxCIcPP2N5yCifH+Fwjx7tgz5kQ0zPU9w5eiw3OeXnW89ETYZlumoTYyhI
p1kHsSm5Tb46WyuJPtE/TW+j/EjbHCtihzWqZElnU0K54+QcETQ6Q/J/wLwgxumdPCCFB3sSC9mB
zLTFFtuBK8E+2Ovu6IglIbl2WTm14xbxiBNKbISvF7k8aizMKufqkZNJ+kphXbxz2AGBMaybm2I7
ID4dNBgQKd2M6cMkiIKKfLTaUeYnn5Go4NPJQdV9U4u311H+2SZJskXRBPOGkbYPw21CvQapCJJJ
lZLKSdvtuKe4v6meZ6mOqKE4lmOpuFiy6/J3HgzMk1s5Z+p7PXoK3fdcjK1uOHG3JhknJH9ChIR/
pmKYdarT2cibB2fVmO7FIUE2LXrQPFRXBnoCF4hiN0ErwizhNgQbkyD5gUTL1t0uVsAnho9fju5T
6SZdaKLFwvvfKlZ6klatJGEVXZcFKwhYcaXGC1rFDN3ZRQ7E0sVQdci6VTkslTmOI1+ZNgZGe93l
mxXQIhQkt7IV3Vte1aV3EFu72LLGd9UwHCeeOLu5NxsfcBddqyj/3Sxo/4FYDQ01bGREgiVeQfWp
E6FWnLhPrEaAmRVpf2kmV5a1GjG8jxoe4QBCcUL65EeAWmE+1lNdDX/Z6ZRxIIC1cW6RL6WhVM9U
0n9+cysGEFctXKxIhYhKuRJiTqev/u3Ek066B8AKaHCSVtGfM9N+KrfZn1SErVACaaMMb6q1CyJ1
QoXNdP7+hGEOZytWreXSM2JJVD1gQHj5ZFniG9VhlOlQmRfzbBeKYVM32WAxEkUHar1IDEiCsj2p
2w8OF/Lnrs3WS0zj1tMQN70ZAp46hhR7umr4I+XXlZy4tEvTYIJVwx5P3dEolLbLD13J27e9pXSP
G/zPKep30P1WiuhN7vngdzJnfi+RQyHLx9voE7IW3FwyF3ITnERWkRVY0UrSkUn8t/uLxBhuEkeB
fJn/G7ZgjkzOBGtJORt2T5A6fkR/ibojKVIdZ/I7T97FY8ABmP40oojJKunHb7Bv2g731CvDKc/J
TYu8JUMIhU/+HNT5/Eq1yuJ7mRiRsUabqLT+jM5IdTLdGWpWjKXy6MJiIicAjZgsiyK96ipGqrnd
1R1KRMkzjuIM1IgbekEHMRhdQbeiByfyV/5iwikjIhQFiooBss5EoJyqkT8zEyTPFaunCFEgznCy
WW3M6O/vL4p/E2diIbDGCS5HlTETraT9/m5AZDZuFKcodK4qXUYYbR6oFhZYgRqXLcrdFMWiyhFL
8I6OsyYAgtrXJibqkWSuAzoyYHhMKYEd1fHsZO557GDXqguXyRCS4tEipi7s/XQf/rPLueC8EW73
slTcNZYLV1+4rj3dT+2Ethr+uCxVsww2rL/w/WS7dVkYVjJkMofkeKuVU6nQhxl0zDhNpmYudyQ3
oMBbnuVFjsNzqRo8xeulE3ErHGM0MjRLvHGcFcM44Rf4Oma4zBgxXo7lMPXNCa1THJUhJuWgWrva
rGSdoIPMveuuu6C4J/NSLsmPnSiacJO4xEQPQ9tNAIj4kQ+3lbkkU9Vn8XRU01z5ZixnfNKCeR+8
y/M4adPxZF3FWMyUZxFfXjWeXJwx7sHUa4CppZFc+sX59Ales9z4VFr3YOFrTFThjt/ENFpPPdSV
KM2K69nACugS0QB24JiE8YauVrwXF6CoTDTElvSjA0dTD3VbD3F34dlmlsUx9nMzf2WakRU5q4Vc
3oqrY+BkPFDrU7EVMTKdU6u0gIoVXqr8OajeV/MMHIZjx7L6qhX9exJ2nrf0fvuHY8myakV8hLP7
g96v/vEksL56nscvi0hWYC0ZECP63TJ13NIMSz6yUiksOA8f0T6MhoOXUWlAhQPUNzGrfrnRUd80
0XZYVKYsEyyLk508peaFrrzSXND9KHOlEycLFvkYFqncb9kVGE8TfrRMFnlGP6bnRJke7XApDQJe
43XVGnOCkTzzbIuGsTQMRhWFW6NGX4x2sfqmzh2KsDcW4BbLvTzNgvWy/Yiyh3iU+dsBfX/4/LZ0
WNgLJpC753mQk5I9z55qI9tvqKuFHm7dyR0SX0NF8MWXZSd2nB3XLgsVMxFHJ26DLFTsTQH0ESge
L7kaWWSsMS14ldHoWKdVr4mgDWsKfekW9bQhZ0HVwUoaXuju9caWLYc1l1sbP7Tdk/RNTmWFV7Tj
WIUu95pP47kgZ1DZJHaHEY+NZmie5XDroij2kS1ImO4P9tXR5jcPCy086HboulzgU0+SEIdLfJXl
SXdDm6/kB4ttuP+oU31lcgDZE/Z2U9XYQX6r/0gbabaOl9aCmIB3CkzGOVmW5ZgrMyKQ1f6iDc/P
ianw7wZFFo+OJY97rjqxB9jIsiabN0QPtu/5l+csCIIdt5B7rGJUNTasmGvjaFQZuT5jPJ3t7ZbG
jOzry6emefxmOceBHQIIf7VcsyK2O0YIp16keoxInfOhzH1nE/G7shXGPHbq/MdRsOdzY43XhAlu
op8ojDNhCB9kN/9o/tnhAeYOwoQR7kLgdPWmk3te2+xo09GHSWN/aDyUtYBfaGhBrhnLrknM5UFh
BkkXo9yBxkZEwfo1goQ8UEmtWxFVR+0AQdWFjTKB+bGiBfGgvWclBdEpYC1Ab4fQB232rsr0uE5r
VlGrY/fg+WCt1xNWBNXtEzVjev70FkXgK7bEMh17EKLfWNDfoJ1nPEI9++OfW/RtaV12md19iQ3t
18npJO+/TJR4SLJ4Eg4ugqN6S62x2nsFCvWHg/mNwXuXLe/AVmcPzK8HJfodnVARu2+hlW2fUKci
WLN1ko5k+/r12OT2NRBUn/LkKFtWHlTRoPmjGD+Q/SRQ6bA+8CtbuKWelAGv28rr7g92e52OLhG9
O9t0tEJaDPrjSgTY2tqmrYEts6pDpvaAV6kQHa5wUG8tQGST5rbcBr7tmMelqILR45c8xiXYbkqH
s9RTwGObiZTZ2KBRv31EIjp2iprJNfjBwCh9ZWjGZsv3uhhfg8ZiuOB94sdMaYJ6gmi3waJjyyjQ
Xmsmyl4ZwaB+8elIXjhUBwlUwH3pdace9xSSKGKyL3DuEsqtcIoBaKHldTiIEKhRm6NCJqTd0oMm
TDYHKoq7ER1XkFCFnfujRhMW5BGvD2hctos1OwLDGEhB7x7zNl9E2hCraoNnA5v8Spl/lI7AxYU+
fLB/TNuSAQNjpHGuu6eUNDpDrgasxpYs/lfrM8EFAd91TkHUzviEOinWaJeKrxzpi5Mig9Y03skT
UiGVUjTuuM/A2L3FoYAPcRmXQAB/dxRgaJOo1eYewiodfbjRHYOXt1IwYZWQCS42yBwNSy1KvN29
iOj1R0DTDyRVkQUMAJohFkJ8pY4s7jUSk6Mzg4YxUaIPqC1ggN7cZwFsXZAUKtwnxvzO+o6/pnzw
g9IB8C3V6Twi9uK/U+RLPMQn/ijS0qxIy10eSf1a9p5znEerdwJtW+0toLkCmUt4yUAQ5HBvwVs1
HwAehH9xgQ0sqUwe8ekMEj8k7KLKytdndQGoThyHSgL6iiL+itmfL3Rok+yzggp8jvmXpiYZFa4a
wqZxjoVBXjoE5gQdHAT9HFIRZACgfeOyWjB96GmyaEODqSw12Y/BOtywyf4I+V6eYr0TIPfvAuAM
4F6Go7cQx8GhZBYoplqcEwMErsxIUkBPoGQzuWqU1Il4WqKDRfkSA1FkF9VDdJGONMocDGTNhO4D
P2Py4AH6Q2wmwaacUDGh4VnvucY+HZyivHgBBZ9QaJF6xmPdHTECfDqTnFq+d+wZgz/5ZXhrqPUw
C0cwOSF2x+19kQz/oCvoja5B11uRPCmsoCHEoXhOEayN2pRLAM7a1PqgxeB7JFquwtT9agu027iI
5p43PUGcx4eoOcJHjEGM8/ELeUdqGpwHU5QxkO8rMnBFy8e8gVoGN1tOURBcKoHUDpmyiBjFvyGD
qz3g4xuIV1wQ9+GvxW3m1slMg0VNs15rwR0yjrHo1i0gnRdJzbyVtIfuswfd3PHw7zIGsrLAJqiv
pByl89eWdx8QZhS5EyIgNFfixpSvP4Z7dm41m85bC68aHFBS8A95F3IhkyScTl8aLT7afsFuS2PQ
5LKWB7wg3kR3lvAWIQ9dUuoaOc0mPa3uYY7kra7DQbMuZq3+AnQ29P0du1vyBzIyURR1QyL2aQgZ
V5J5iOD8EVvBBKwhWRD7sLWz7dtb+qXVhOx2YfqSYf5s+35GqyvfJYTWfZ/YvMdPFE0SR3Hy3iDS
Sn4wnU4BplnsyINXAmOQCPE/jv0vJNkQK60WyZZwj9h44tvT6d4mbxD7c4kHJe6SXFJODlYeDwWB
yYKXV1/skanByIFFzlXSHgEXJAmYsOqszA2Z1IQsYLFYEfFKmGr6E18Cf/63WvkiFyqRFIcArdH9
FXnjZEFS40/IqMkqappbaw2QQlIAkg7ieUkiFhsYYjjxHmFSUeez/Go6hJsDQQxQgsYk6TVVacB0
rxZi72oOTBvu7342Qj7C6hsdaAjCPkFVw/7970NgpZ9U3Z0SUzBe9l5sYiUyS35JCuOyErPq3cul
2RjIg0shJDadjSn5kuOYkjILtIKYNWckLF8lbJlclQ/itE9wAd1w7dyg2oLdCI50k1EME/wTRVwo
IcB8WWR1eJifNUxCdWbcNJwMTNMd2cR8lFnZdlV3q5M8cGs5LYZhRVwmwWy8ktuzkNyO4qw3MY/m
ZrJYcBb+RgISbgM/Jr63ChlpkQO4qLSmcpfhJvHMY0wqTeA40+lcq3ARTZUVUcT7VhME3xgbFBVR
nuWRsPfMZaaTUDkgbbHQVDrhOBwJddG0tin69He9p3e5V+JUXWtbSB2iBIyMpxb2OaQUjzkomK+O
cpwumcH0PeLNKxh46gI/JyRmm1aLrlgJeuU2yPXlCJcyhVmGOSwhMGswqz0vsczxFqkzoIh3WXMF
m5iph7e8S+V9dAgJ74yocWGkhI+b6TcfU3qIw8S4UP0u0MmZXaSYUQ441VWts/hyv/XAWHswpceH
mAVDb0IwvKuzEDhlBotG3W/PqndljmnLv7deEL7W6rg0IiQ8CKspiTl3tfBKQ3iS+AFouwmoHAVJ
kT+nZE34HHjeCdvyJalzhxywpTV8jzh2uV7WJoZShue9gT01720+dO8B+ZvWGg1PIaCLK8Toi0MA
PZ/L0Qtd/lTa/Szm3T2LihDtm/NPQMw+wIsj4L+oYSAYorbGr1E5ehpXu40mSRoP0U5QHAVJEbG9
Faa8k0HMPLDNaUOjEw3G8hOAHv6xD3RZZ1OInuCyVAzJokHH0oC0HTY+qZzo3EP9vOyqTctuzZEc
cSTJzmmehF1KHsK0eanRzQdXntx2tADko03HRlFkBSaCfESbAGEFBU6GCmtgCDvChZK8ZiMhDJEf
s435k0g7HKsSyrgDJjhAnFmqwXcY3z7/8XSm26liXRe+IsagF/6qdPZtbP4wjEkAEUV6uPr32afG
99VJWSmPMSqw91pzzcbHBXSVzmC/o6Y3lsr2+Tdaal6kO2Y87jgJOC83CDzg2er19K3NXxhdJbMa
Il7oDu1KhpkXDMHhQy+DnnLMnIHKHsnvdDnydUGsmkYw0lGf+IavEXlvw1HLN9aMnU5QMNYQOZe4
aVCdCp0n1sJwDimJ1qHH3kNT+83ox/0Q6p2hUldgY4iUHRh6sekYgn8GNZFTXQ66Q6hjb6s7iek+
ekXwaqB0vGvg/KlquljoQhLVL3QKr/CbF2rka7UkMsUpPhcaEag9FjvtiJwYzEy6hZoG3TPn27J+
Tgz9axR5V0XZNPqkZsxLAlKFh0Tqm7orfdpxZfoaCbQMLuJJ1cJNZFPNV3gJ0qHtjSe6jTbCjx8V
nKnNahPO4jrnOIldTPzL8cI0h1WRdaccC+CNWwF6wfwVZ1PAygWywSXxD0cEMeEME5yW9TAOdlB1
rhCA//2V6BeJZhYu3TzLYddMvN3hIBCRjQfUBM642JxEm7+h5csrUiHGZCk8HwjoYbKzwLEGQCea
QhT61+c50TaCiiAuefjeCKCEGrmFV4z7DBJl/mAefnq49s5mx5N3Re4zp4E9O1g0fmDevHp6UQAM
OOXOcFKQBh87foAAEBDKZIbuI3WSGVQuwWTmT73MnNZ7IRs+GJZbHgeOfsZQY9EFje2HSJD43ahb
kBIcOqrlYqKbbh7PyzdEujODu9hrPhemhbRcjfoiOW75uFTvkgpfHc0NLBzguN2qjVp/kwGX7c1J
HyEVsGthohxPTO3A8IlrxPY6DJVYJvtG437ubE2xJYhRDbEgsE+irc4wRIyrLDnIaNEYNeFKnH4W
z/CY6T1xaVwnsInNccjE+0HuX4gEypZmxvnD2ll7vezTSzyJUBqrhgxlUeiDL8yteFHhatQq+NGB
lDbkhgnDiW9VnX2XX1p8+34zFMM9GV7hd8uJxlnHUAjuTMzP5Bq+S1AcguyzkXr3m/mWYARY9Ai4
6RI73u+/I57z21ARfA2iTfmm7v3W8DrEVJQGwCQsUQyb4h9p5MsfY17pv0yLxIN6WuAy4OKFM0Cd
/s1/Hjy5CmnArqjGmoSMr3TKo/EmCN+/dom6zIbtE96Y2H+XcvANnxIH6gS4LfIg3PRI9Mrh+k2V
m9fY22AFIL9/JYhOWVhOvpM2ceLk9pCWmn0U/B9hSj1Bh2v8dBBaa7ggNJedpkyqYott4L0YgfbL
AbPxIvLqlgqIwZsKuea9zpk2qgcCjuCsdEz9Hgtq+TL/4YW8lA05SLmOrgZWnf7cw1mAXzQMBdPT
aRst05dN9M4G70ZqZF4Ghr3d/GF7cDw7yw/xdXlNw9ItTDgaGkbjfi93k68+/7KZuwd4Qhac/8JO
+Z0J1aouhZDP/bd00t6XV+QxWn+M8DWaSuVUM/AzFBHndr1sR2POlZii8jq08C9wMJP/GE3D0Rzg
G7Xb2pjGxkSzfFRxXwV8ug5CPLRx+hyhHJmzgzyVCRoDYcQM//r3IU81Si5loqXbhD6Xif2mepCh
4iWqq/gYupBDI5NW3mz6LhgN99YgyHAKT2F0hvBCI4tj15eCTqyY0mpBW4whgvzVyxFJ4xW7ANy1
/qbyNEgtYU/LKyCpZMkJFfcnAmktXJUX+b7e0df265jW+EUD/QLU8T+xD9j5RA5Hu5MvlStZNYaT
RL4dXaoGpUF5rQ5vtjQnnVXfBcq7db7nd2B0AFOCjDZSYjonIxouDl0WtfIaDTMVRH87alYVEaLD
hGW7/4uQcP2zitb/ENjopQu/QP9NtDkKpoN2tveSJhxbUYiFX8V+hCdbPdU3iff4C/eGYPZOTJu0
i2mvuFmDH9LZxlJ1/KZiBjKZoing0hwx6kDiMbVvmr5M2eo0X4/9N/l0+D9hnaUgPgDoKr1nNKXF
GuF0ilLkh9VTyh310v+oF2a/zU+JTdhKOSjKrvoxKWjQ6jdkAk2KS8vmlKKNCAnMVcnE4XoWJFJY
PxVHTsBwZuuPnlvLWjws0mGFjunNWDQKQtXlLAjBA3Z8JPqH1Dda1bEBP+uicWmjHkQeq6IXe/kj
5chibOjrD+nL5tLGCY1B+T7cJCAamDZO8+H51f2k7P6Ez7UrzaLLC3kj+RkzKcC9+ej0YX7c+bKx
7awfFU3key/fXtrmGc/5rbDREFJE+LavIlQPMDbZ3Q0c9fkGCgLUsMiVwqP+WZGSw3r6yv9xNf/d
wm9QZQv5AaE66BWem8wvUENCUthY2Qn3K2WTVm7Kngvdz57Etl+xokOJIjmt8bLspJvjKN629YLM
GlQW8LE++ZzbATL78/jO59aLugE1/Ai7c7y4z63qqeTcZLOqhN3IuUl2qYfP/weOBCjVBy6xJYb7
lBFaDf8Ichgz/6GexfziNFkCH4nKpwDyA7RgEKr/5dKa5XLaEy6TuZZ2cKvGs3FuFbRKuhCMyOsd
+EJXCfk1IuOvgjYCWprld/mlLL7Kr8xC/JyZ8NejeZuye1lsK1a8NLRFnwZ5euQBPIPqDKSuRxA3
Mebi6mVPK6QlWxmy+KcfwuU6PJIbaUGwBUKIBP1zxrL4iD0wu/iCsVe6gKlR9KdBWyhloGRgVjBw
LF+lD9MWkD8Vtp/HgxOAnY2SymT3gpQAgU4bcUzsAIJFTOeJjptFY8KbeGVuNJpn0XkI6aBGSOGf
RNuD4cGtF8SKLP9NZAwwB8qMYlvXwnCnnkn3DhJ+Q5tTew1TZqlBPJ/5cb6GvApvw7xTtY0BaXQo
v8WWAzDS/tZqe0yKe81WzMIrsQZiVR2aCIbGMZXAwDwHDutJWcs7cgbboLixCBstheKYsLoUGPIP
l5+fRqM4gs1MSvaTlRR+52/FSbDsDlx7GYo8EVvsg7Og9kZbsmuJhaIkRjCwtl0OC+RSDqPBTNG+
o/+gskL2BnCJuhOY6ULZqp2fwo0uYYWGWYLBCqNvJuD3114J8SqbInlMbyrIHmwnjgoMlmc4LYj9
fCD1o2guFuwUDxoOE53TuGYDRDIFTniEat2cCiA2eRxK4/Q4cvGSgSwF9hmP4Y8+GhddHydyedFw
zOD6V9C30+DE6YTtGgqVTO+PDlEbw9GCNtqOT8Xvp5wUfxwq+pzq2wqUSQFqKZj5j/2IKVtCGzGD
1hr+vFYiUocis7t9Du/YyYCQrSCKp/aRRMtk5HQvX1xFDIWhHL/8Tl/rjztpX63qMp8j/1wpeYcq
8YA1ub28ZcomeFFLHP2G0RptW4hRaeViY9fazsj25YhG4jnMLe5bdj/4DQ3t+dnMO7J7ZLhh8mkI
gw7/RSEfelV+oa6emLn08360UiHOPv2Ct8i1+TQT+LDUDOUWYRmWHnQWmd+Bgw+ONuwBC62ncLW3
8gkJWdPHnh8bsJWQGWi3so9vFTs0oJo6U4ntyGaZr1XOKxIMHHiadrgcEFKHM8n0sUKmxiEqnXcL
P2/VLmtS5VOsVuZli0/BpNt9HgB0E2svR7dectuN4aCBTij5Wvp05R1U+lHsfnsJL4DRiXPURlHH
JlMOR6Px2l0hn3pak36VRmvIdSyfFXo3sqbnOsAgmDjMAIivwrauy1xsMYSjUPras6ryqmsmr3bA
ioRlCp+IOTjkc7EwsMLUq2aBaCv8YvOhsozdPp1riavpEG3zRdIFFiGH1kdoW5PPvHzNemzh7eBz
gzsP6k4R93AeeKJGTgW9aPA1ig4Eb/04agJVng9UQvW0M2fdd1fOq3AS6VRh4rN4606Yb2PULvkk
UxZSistXVq9jCgpt35jXNwT+VhjJ4Wj5mPa/nRH0QquIdrtZZYPHawKvnX8IOkbv4xb7vBCSdLQH
1A7tMhsAyKFem1/5ptY8xHAZdKay/ueb0+O9EAH+YspQB/Ktf9PccrE3CUqT7z5ylQOPxxiHdrVq
ZmzVINIVvgXWjfs5ET//GucGxyKv5NIE8udDqdhzdE4tkHjbDsTnTehKAayuaODSWE1OK2U0lV/o
EnQ4OuTI+k12jX/YoJD9WXNRk2nTZ+VjlNirnqxQDTOXKBIBtudYtEBiVlWmdoDKbIU5m4e0Uipt
0sFXr+lCGOHIHYKNOLsOLod5VJ+px0G626dP8Uu7zRr+/IGfDWi9MKRbp2yq5MbYoFhKjF9w5Hn4
Sey2XLCnVHeViyGTTyeSvAhHA2KmcGS540wo45nxrRxYEtPhmrJqq3wX7u19/ZxmhfugpLlToLwu
mjwdEdUD+xY7oNy1E7Jirs2GEQYmCCeUW+eE5IcVOYADlRXIlf8WQAE88Szc48IBWq3HrnxlPbbv
w6Jf1b8Fc05slNFHIzq1J/lfES0bSLnrsIQQijjqVNGaUIXgmPCjoyqCpU8AZ7HWbMbx+ZTOuUdJ
ygjzpHxmD/We2XORYMtyjqKnIQZBgcHWxoTo6cnyuaG8GUXfpum23B/POe11bQatOFS9TlpTkFRm
NXmbLtcyHrvC1UiXrwVJ3iZOYjSTL+NP1d4OD5dHLxQJs/xzKfRJjCa3II8ZDFqig+/t6bAo68Vn
VZTwySgfb435I1L0INDfy1V545uqOLylPXUESJwoQyhYP/K1p4BmfJYeKQ6y0bwfKIvf80d2fdUz
9JfUMjzVLszxT+J0GFgVEaJIM+Ys2vMK7hI9ivGVjpitWq13lf4nZ7EntZ1XGT9Vg+Py51DyKzj4
FJwIBPIDUjzprEGqZIBLofPyukVqAS/S5IUr0zxXpU9Ki8qRfXmv53XoTzYKr2f7GRvQSIuUipoa
I2YNDNc0wm8KYmigqEl0GlHb5DDU1swAlan5m2dxaGsSFrO9nP88WUdlXIvb/JcXEfb5tNAgs6dB
JP7P0Vl0ssfL7T9fzPJWxOnMltU7manssozdpO5UtsdP0RI8DcVYNdZR1DkWAoInVfg7nVlHosoY
FWIkAPCLsSn+1vjZcd0x0mI3h4H2UyGD66fPEaxYmodJ20+evyyW4XeHY9prXvcTBU48LM0vlfn1
8ydbKevqrqzrlTE3D6+/4q8pxuYivbFwRC8iGuM9HP03PR0ckUDdEi98MnfSj3Y3Fpy7BosZPvhT
3NDpujBf6e5Yxq/6TYNu4ef9m30NQS2MGaDktcLT/7mnadDgTkLYQKV1Gn64yP4kieF7GKgbZSfd
UNzhsLKU5ugGbvndwpAfDm455uC84bFYY5MJLTyPn4yRIHDITNjfqE59fO5HOwU1vL0Or92dIRkd
a66NcwBA1c3NJXYOmTEtO9woxTLJtsPVP3BmJKwQ6+g7Qm/CMNItgWBiEXhDoNL5hWUdyt+z9KMi
+t/xGLi+rMY1G9KHLlH5RsQmfeNWy5Qa3tSuAaXigq7YqqEaiM4J2ZPtGVYANzhl58aKtZ9aNRfJ
tIhEas9bDkzZpyVBZ/6J9/UKw54Il59Jf0WALILW2hvjdflLRI2Mqol51dYgAIwr8TyyQGllZdmL
4EfWuYQGjDLb/kwfNsu2O+yNO6vraxMOHs2zFiNY5yMYF7ix46n9dtRogkNy5BFjZuLDhLWOBI6B
fGMKQjsouL5EN02dxJQVjNMuQl+PotlCNoVG3ZzZCiMc6ScCRn8QGqzRBC1wnjSIUBVAczqXS/eZ
0vXG5+E0Nln4cHgAHsDkkQk+QBaZsNKmS4mnnqqEc31J11c/vZftXEdW9KUe8M/4MH1WvPcoSLp9
iuJNJ//0752vYxbu0m97t8YQaZEvy1P65kmmtJtaHzxt8q0n8ceTa3aFelMU+8py83pjJVByceZV
uMDZr7LvZiChdfJovyx28uSBadMyWxrS3ObE6MJ63PGy37n7qdfvDDa7CZdjMgwUFZDcukv7nEeP
X3T6kurwpilLLAvtmRmYFSkc4BhSD4TNVo2tdBw8umqyHqxYaPojnJGe3qhyYkrihA93eJ/Zvh6j
nfZcYLnXWECZr9cWfz0V/7B2l5LeHGnLTPFTfV4yvcx8URxEX5Gx7bMZCmqW7qe6Apv+xOcnc7Zm
QiGCS4GGj5IZpCxrk5KFgVPtRzIp5HGpQuGfzUzMPIQcYRL+4WgsbEFUfIIAvn3ki+wAsPKRoDOV
/qeJRyFZl1wHokSpDs8LwE19o+fAh8+vNvSveTOh9mI3hiZC8wFybU94EIsh8Xz1y6G5HQDSseBh
ZA8Y/w9w18Ix9z9Ejngrno0f50FUxnTklAl809+kc3PgKrOLJedrErlNNrGZz5MXzrbyEfeosi/6
bvLFEZfBtkCXr3opBR19cTwFJ093PIH4r+Ln5ZRW+C2twG+Bl5gxAa2y1O6qg/WnfzXo2Lo5fByU
wZzrf+D31DS8XnZZnoMf4sFYRFPZ8m65VJEYUloSQsf7f7B7YmT4bzukf8OYjyWMj2ZYfBCKstVC
fsJk+2yCxvGXRYUb1fTRePHzqCAhr5yk1cbVk3pUWib5XJf9FJrA2fpjJcCe+kn2LiV9/CM0lpKD
YIHdGFSPDwRuAkOkYtm/HKSOKOJRqvEotm9eGUwXbOVADHjpKANeOOGRbffyFHbHBNNNDjMfJfsm
H7I2oXiHVQQGrMF8QEXJWBJdKEYAmVAfw4wgX7dNfSF4RwHCBk+Njyda5JFjAqLKG+Qdp2ATEKNI
3oqdEdGRwow6N+94tFW2J9GliM9LsB1YsZNwb5KPxhuSV3QACkoi0+UJ0LgZxh9UJM5OuvxUWQqt
4B+8FF4Zb4VlDzgb7RrbfcUld29flPtr1t2RvLHjG4Ix9Bk6YjcUfkCzSFFZxrHJw57ug6wSYgV4
BNzE2LEKEXQmK54izYA3+fwoZJBbE9QLC6NbVOmigFxDEnDp22RLsMlmAmiRWaiwxq0wsMonGvzJ
j28EvGycdSD7MDzu/ZeTCTM4x7hrLtMqH1wueE/x953gogGjoCR7C9oTXiaPKZgf92BH5WbT42ui
gTA9pgybp58TOgGGKp2PJyqHaqmcKF2ZvEow6bVxuMK5G+c5ZRMvyj8ZORmsO1ZubZGrohCW/+DH
fJW7/FKvNCg52Y0yHoz2scfZ2ADfijcEXi/zNf077jGg9p4VcDygAX2g5KBn5ZeRVsKknCIUbdVj
Yl/6efMLsPMbrdO9tdNX8SI+9F+Q1IisjK54IcwZr0xirH5AgcQbZPJT+SX8X0RZARZz9FBUuJgh
2atkmTDpYIKJZ87EWg9O58Bv8ezpy0vWxYScKzf0Mf3zKnQu23gvbF4R45+hItCiurgUIc2i76LH
YcIjrXRWVtQm8+S3ZKQkfWvWeER6N6AS8wsu+at+g33GFWF95ftqj8AUEA0EKNzaZGrUs9JHe+rT
v5JqgFmYx6Xri3meMLsSkmvbZcwEVSqZ4SHGSMqA7ljN39536VD/CVVRgIfO9r20Nh+mkuAzZ9p6
aQ3DhhgRsMrjk4zhHDR3DYBMTOb5ARswndnziMiH7kTt9T6WWDwyd/aKRT8z1umuWb/2j/X7iGH6
qpjLl/DHxnL5UoO2y2Nh25efFM9a6+thlS5FosFrDVKTh1POGegT2Jctkm14CTeFX7vPeeumB22r
T4XGn8EZzjsNGxDnSv/1AhlHM72k0MJsbgja48CcfQnpkb+3SEjgWhF+Sl60MGZUSKJVLs/yuplF
G9Md0bKP2R1cgPR5shUezJ/fYo+KzR1xIJVtx7Rfx1IZCzKIAXA4j+0vlXhIXvDTeT9ZxcftlS6Z
jQE3VpVMjeqHQlCwKEGy90Au0qne6UfuE/0yjutrahz2DbYbth4Ahk5MdEluGR2UH/Rfs/B3uPPZ
o29CzTfPPPx1GcMT/wmpCRZ8tDIxN37iNsIGcOhvHQaK2BrgNzTM1QtTopnCmGzlKV4yqzbDa1yD
pBfQST8k1eGuhJwuIBLiPWFKjO+DdWtvyUpdxr+IFKs7vc0cb4lV+IVbgT9alVi7lcfXd3l50abe
vZIXdkl+A+X0oX7KpxpOYdNk8fzSlvjMOdmm+5PX1oLKCvAMVR+gvfrbpUgWhekfnojEixScdoX3
4aRjPtyhixsPBN42J/1SXopi/LlboATvqckFwxQWVCtnIwRcm5iCG4d/HZqKFPdpBHmQVPCVnFwZ
tcKZ+QYlYp2BFwDHBsB7iuUOpCEuAJfREpRGA6uJt/M5dQw/hOSePRcrYrx9+2O9ynHlg0Er8r1C
j44YS5FolW+4ChkMvbdExeDAdgey4Doz6FdRx0A2o14Rw3aMS18BpSaUE+FkDgXAZcjDqyLJgEUS
0wjo4iIjCMflSQZNBXgJxhKoZupVHye74qzSOvz/B4tvClVKKU7K0KV2Nw8D5tgYIz0YRWvL9Fdf
a1uDGgYxPHUyiyJxMv3iw6XCMIMSkaKY9UkF1fzRtgX23RSEQbPMfWbYyk4W9zeOeYowBGNKSPcE
UilSBjhvcATjNgs6bzRTD9INACBKnVwPzCZA3Zk0DvVtHegn7NVf+Fwg6EQc3WzeehARFyIT5zb5
GIEUBR2LDWPR1s3gNBte3nsflp1o0q4/o93bDlIim8w50uEC9akcpNZ3wotpuTb6xzVvju8RRtvG
2bGZK4xGxBEG1MKp5H2i+xvssRrw96t+34C1RqJQ6sD3tNy4nBeKM1SrxjpIJXO7100jK5hLdBXi
RVkvy2v3rcHWkbzcSQ/yN0b684Fpp/P4evN77IkNlheAlY2GaQVi7HZbEws5At79fNXc5LM57WaM
4VNslhKuwvGDaee44GQ16IhK7437BKC2bwUa7pMuxqOQ/z+Bif9IFJh7Y6s47zUzWSzIpZW2w7Zt
jMvzsnIiR0Pxw2e21BD74rvviDbUotPGNj3ApZAIorafwUjBwiX5HKOIsLkZZiSf1pe5WHmdIXyN
iBkfpgAwamixdvhtfvoZj6PY8bgYMU7/TbcZG7u9ltZ4UzvgoOMS2ltpAtYR1wdzQdCbEjbAeC8A
bKDgSmyzbzqKt6/lMzbh4OEWo1mBnzxtGNZaL/axal4aUxkvcsNre0gJDr6WZPLQaH6OH8sZiEAq
heEo6wVmLXjQ1PGsNU6glGEbPKKFla56Qmlwb5WnQN+uVniMYGPIAN3EGM2g3A/c0zqPes4PyK3P
2sHIXcMFHkYfChs435jAsCaxUMMK4B6M+HKXhtxivei3LZfKw32NloiMn9K0N8hq0ubkc4y+R8SF
8TwyBpaL2Lo+aIcswPFBPz77P704ms+VJX2Fyrmxrnl2SBns9Vv5uXmGW6tZt+q5V89sBlFExzBs
M7Ta8qgdm92ktB0ZRVq4MJ5ri40DRyzcJLslTuThc1VrTDHRVEBz05zHZ2qyyuC6M/LYKnIz4E58
0HFc4AHMXTBwe+BxhJg5mtAhx3etnCaqHz2IttvSZGU4I2CMcs2foOlYulXr9rNrXodaTEfZiiqa
o5yGeqWom1C5WoZw6W4OqYUlSHjVl8rZwE/vr/7CzBg3G80tWHsmkTxmvVyl24auPyH9Q/8z/7JZ
sU5m1AszkQqSLWsPB/RZDLhBL4slWuYVqPIKf1gRP+A0fhS8F6zrcvCcD14C6Q6B9lh147mOZyGx
EEs9WCgOM0KHQaIHF2yJ+YQfOebFho/GOkXyDdwt1Kbz5BgdW7dy0oV0BVuYhhuGuzaQpoVL1R1H
Sotpui0GvSaaDAueDxeRcI7XoxPdbPU+t+GivWLDyWf3xO7vYpCHVLl0tyrSLZDALwWZY73PP/Cu
BqHLO1Nq0WParoK7aTR7rbXT5wPNZczxUqsfKznrr5NKDkexklmME3whq2oL+s0wRmrOmki3e7mq
4jccZdORKvJ+vFbz3vjUw0BE/UXTcoDgno/ddpXO6dHK1WdHXBO26dkq3Ql/eJj7Byami3SXfUl3
up4cpQc6gw206GT1CrBm2FBNFBvjzPGGKkHvm+970NhjuUxmVpClAph67Imk8kcoZVB4DYxOxe70
gNLX+TwhtPESE7DMGe3sXckoZHApBJObBQkNjTaSBEQRXy0Tj+EcL54L0kq7M3lDwmGo+ckvnLc0
8KL9w/iQuoXYSDyCWDypnleKF7NnxkLb/J0djV2GyyUmapf3L2zAeA9SyRHDFMZ/XWRQ3R8h2iiR
af8TfbGLYoW2iubvnUo7+ZfylkFWwXCRasCi5SOCKT+w88P+X/Y4K0ZwBDqiC36t8eo1hgr2y7aG
9Afkjt13+iu0dBAsHWZgfBLA5sL7VZA/Ufr93u8shy4dFZ9N5PHDcHZxqIR1gKv1I+jY3EHcSXKk
5uSFGa6wFU0c8jkoEoUOD19tvlOIbLvcjjdH6Kk2Hvo+VL7Q0KADH8rJoRuf0H6fFgvnsoBP6nm2
gwOOw/YjSlFBE5uns3Smcav5zM9mCM9SlEMa1YYQEQtxNq7B/8h0GICPv1kIedd4tk7Ev6JIFp9A
7B5gqREpY2DKLUiygiXJRwd2PsKIGHcxuhrSRhCfvvnDeglXU/h8Z0vB3kRWtRUCXqhnSOE6R7BV
gRhdkFghleP/G+7tHPyGx2yk6FSZip61vxZYhAXmrz6PrvYRn555B/b5Or1OJbE8TMf+DVZlWFQt
KOdYdAfAlML+UUxC2cjYvIiqID9DYSb8b/vI2AqEoAoQ6+Oxl1DUstRD3IEIwrKvvyfYdM75jkVA
gssHHxJC7HvyAJGEEcn9fE/EG9FfNGL4WFDD4WMIqId3NIkrMPkVMWl5aWLaywOqfbXGVnwrL6EF
rViHm41+1I9hOtWPjztgaHHp8QqFKRRgpwmSG0Yu/A/+1KsWU3H8d5m5GItm3ayNhRQCvg4HMiw6
kyyycZv5/AjumNCG/vtqjEVdUJGh9Oqn8Zk5Kn+UA7gVcC6dNLBhKL5RGsAqxpMzbpGGJWpQhYFM
DgJ+bPYEhwRu+T56LIswsN6eBNET5QEnN+3kv1vdwofGkfUtt7Ql6duBSTIg7sl8HjPgpRHPucWd
k5ZGBybC8IusBNIiM5fbOnKRnpEPxF/Ryvz3xSqgZa4xEP4BZicZDniVbIrFiHGxApOEBtqacsvX
A1Yss5rP+mn+Nc/F6HOBZMqXiB/CtQHaFc/BqFn8ZnELoMX+xRLJLbSZivk1kBqe1qRCFZMUQ5PI
7VjQSheWB+YbMF8NUCQ2N/y4EubMwiqNH9EA0/s5LBEYkgKUrheGBUwhvtSnb6meFKPjAizjv3wh
TsPmaAAf+L+vJ2DNVCmWVgY8T3e8b1hDDAcSy/9/vUokkzgKFlAraAsB4sCHWJW5hW0J0PPfF4gX
3zAbp28MnzNwMfE9b1TCSKmQ1oLNgrUX4DnGPVAowJX/GeexY/ONwBvv9v2/f9ky+GKf4vn5Rf/8
PHfFgUnTisQDSj2MR281jZ5QzyVv79V4YGgDcjJirFhNhGiGzfGfdAbyv1hHY9oYsZq2X8LLrUfn
JwQGBj3UiO9SXzzivz+ZoyRWUOtdEON41FN2iil6QydGZAhC+xJ3DW2tkV1LEPsEFwXU57fu19yp
cwotOCGYy/J5q2OAMuCML9I2dxi8LorzY037Ua6IS9VENANeJaE+VSzQBppu6lCh7xBIlATFHHlx
R1UB634lu7ILJOPO0M3MZtXkht74/mvilM0aEQgu7z9kBCdyFN/cCst5sAvtpJ0gIFElbZA9XRlB
aEuW/nsz9tgp2L2QNW8/y3RmzCEzsiRrvkR+GA31GhdAaOmi9xMqGNNTZwQs0wOysSQz1nN+Xqi6
BeNb/KlwBq7WpLyxf0EDhDqOmzJjbZXPV0AqTCPBb5kpCf3e86cKavzlid45y3ek397pV8ilBb1Y
aIrBqrhN6S1TB8PhWcn4YyDsjin55IorKoJTrqZ/x0uIQiWKCc4W/1uY+n2Lf3Cj+qfw1cBDRlv8
ol+TQhbMOeyfgXCe6+C5fq3zdbG258UaZsBM8JXxUNSGOXMGApBYX7kgKYdyGSdJcjXY+jXgMmNR
rT+ib/5sMbVksQa9Un/xJe5ijFfGfPOALvc4P+6PMwc3c9QjFYsJhx9bF8Ckp6PE4vv2Stt91X/j
u/orfcu/Gp7J8u/7iPfmUTmRAsWRg6JXU+rYA4bn2fV9NU40F9ccquR72y7fkCgNvKif6zeG+Zqr
vc+6sa8Mn9gJFn9obYyWBoSX7+WrmtBsUI6oyhq+KQzlFkYP2oHCgUUD3zUdiZbDiDZDRQDhNHnN
4JlQ+vCpxltWGUZvwrMJ38JkWkJCiLdNjRXPNB5OIMdESXal9zIAbex/GAIJi5nD8e6b7wEE7GEH
b7h96MFUD3hfqb2RNokvvMgefvQwo6uh+kTPibOQRyDXDlojGItFZPEXgBdulEt5JkJJtTn0IfZx
am1dtGefcPGJTmmyH5S7BWaLW/EN0u/naviWtemjdcjtsC05x9/7aDhCOk/tc2RcbOMr1C986Ywk
zfhcNOeHurkWG7oZTj3EKvUNvuHjcSuko/Y8ytmpG/Ys4TEuj8m0qoQ6F3dj5FQxXjOsiJJ0s4HQ
FDhzNCQjmjBIl9mk7sRgwQpXDB8KHYMpqD87BiOp6WJC9P78spxjs4ctLNwuZgHA7Nxv/r2HdSyt
1XgJqY5BQUiC0g4mOcOD9weTOwfvsVT8EmrYZY7nmhAcVYA8wioD4fxsdhRVy7xYjOB9IVoboX7C
t2H9LfTth/UZRx9/247nPwJrwnse6w+hdqchGWNFKbTPS/HYw2XFPzdsMVYeJgv/xCho1Xjkrhvv
hINJgjhB/Ne749uApP602HhClhAwZqI/E8iwks/IOyPJTVddNfYf5UlN581oyYL3JtuuW6rFKoV1
XtIVTl6F15QerWLbXK1hhg84dIzq47OPD8zOqCkg4BRVkGjLIvbISBnt2GtbGnxpFcIWwIbxTzrL
aYC5Ht0IfBwMgd9clvCF44qhicdOzqGlfRqgLGYBaDJbcQ+9ms7GgyjALgilySgDslQ5qSK0hRiB
MhDh2Uqvg1dWej3sGTTY2G1CVuRlsP3gadp4Rj/ntcHzgchDU9Qny/7t9fmc+1OfPVFMprqpjD9f
zMQ/G61G3VymtCWqFSCdUsbFy5tqxpLXtiEcnhEVUjv+MT5U2TVFJZFM6ZcfF84hMbJDPkXq5mNn
YuOu1uOov43Y1cmTKiEcefErF2daogR5+M2raqX9h+aKU1CDRYLXMbwStDDpZyXhGCtfX5QsBBGi
PR8caoASAlEPkc/KV2X9PUhrTnZ2alm76MP6wQ6szVr5yu8JOYPlYEAFAAEJAK7fJ/UC97Dw88WR
0KlM+CsmroyRMGO270yeOIvvFHd4lhvSUqZpHJ01aNJMo3j1739CCOMnuaEWYTiEVR71Qw7jGwpp
Fi8rJkr/BmOAZrwf5vuM6R6MgTi0LFnaLO9PUF/fXD5PRtWInyDnBrwgWQ5exYGy4w2FJr7BVzGg
tOKwSGmDxxmDm6bfw2rizVvpTAfujXb6H1PD8i8+MOKiZ2ZBwlEyZa4lbfQ/ZljMtlAhYG/ZaV8h
6qZ8Jas4lfGG9H7cFVMCoVp+u3HWzuidD9AHYSTchPHfHy8/u42weL73yMuVe7rKbtBKC1Wo+lBs
wGoXqxE5PpQyneBdSX41VTEGz37pjVDkLIl8oLMiDHP7b4ywpWEABgI2MhIsOd2HNI8xq60JwaZ6
9YDUsKGLjSO2c3mxfmVHcVHJiq/LZFFC9dSffqp5mu2PGswtfYIrPujno+/qZTEsFE6a1GuwjuoZ
UhlYvmbpNg2rIiIJH8P9Ilo9kWy9PxtIUMAFlbyC2izoR42+YBWUVa+FtDOaM90zItie0gx6UhEe
teGU7io7gCYkFkusXpF5tTcr3L+SG59namGToc7gAH/KO4/QqhmOaSrJbv4jPVJPMypmbE+4FhI9
algyY9htG8PhQD2EfZrzMhyojQh6uv7UJTuDlr7RvlKGsHjSLhBnU41RlXKVQWFCc9LPOGqNOL3i
ADQDw27pTKOArAAJ2pTfDD2c0a5gcCBQCdT/BmZc/7/SxqZhXJb+51TuQ8dcSdSLQnYLi0dCx3SR
fqSffkdI9RruB1B3MPpRd+ZqtKnnRuqO1vHP83803dVyY0sSBdAvUoQYXsVMFtkvCskgZtbXz6q+
MTHTcO224OhUVebODZ+nfk4qxKF/669/FKD3CUl4JTuIfty+oz+J9vHjMYR6tkLZwFdZYsuzNmUr
YUYaKaEJvErLz+Wn8DFIxkrEyaa0UPooM+2PRIafz7nWsYOmsHgRIKg/H7+aT7gTGhyupgbs1k/d
C1CkFOBEKTs59GEx+0894UYXFTL7kBV403F2PSNRFrVbdiniLcSFa9MSszs67hhSqOJ3yLJsxC1O
5FgUHkYS0z/tkLLgOMh+eYOb/vncCjNv4AvpvZm2/emWZSefZlJ+aGwnuyKSZfVVobKIFVYfplIF
Hx5v3GydYrp+74SwR31fovhtclre1VnM8bjHWwmyncqyqUyl4n4Tdtw7VF5tH5qM2IygDMFUtsxG
+u9aXoxc6JJtVyjVcrIaXg2f/12+32nv8LVDQGg8pFcFjBnXoJjoPyp4vZSnr7JzvpgZ577YWdei
w7hXoW+t5tM/e1Gh7eRP9HM1NPVIHvPxLgzv8hfJ5R/sJhAVzMqSJ6GbnXAvKbcMnZAhqRcWcw0n
d+v1D7OPSD1QPo3M411nROBRvEtxpot2/Nwc2x9PhBgBRSDLQvomny1QnGrH9wfOgnsfW9CqtIFT
ohjC69VSk9c/QkH0zzMqM3zVi8HYQDJ4LVv3C1J1+CjsQqj3iF2x8ubW5JC6WLWUKWKBWTYEHn56
X7E7Y0h7Ji8gzhnxVMAycEWdJ69GKng1kkKcLuUHRwdEQLI7DD3Zle9SdPoRVGyeHDshWBFPhRWV
MEg3WExuL0ySeAWRFT2Mvf5uRgZnrXrFxsf4ARFaUmFg/CiQAQxHA1NMPYbsJzggU+Wh6O9IBDLw
XmmvxCvy46fRZkb6pVO89r03vNL0C/EuMXn86UDlT2Sqq0t5I1Lr0LlFSrsI+swsPKJnW5Y0d+/v
g042J0GheBjFjcZ5Srp8kRJZ2TZbi+ej+Wg/Ukv3BSfWMp1dMdHNfT+q6cq9fK5cqHVP1UVbWorW
BvWleEg3jk321HuIANxpUU7VAuk9XUc1K70geYnvY/NRXVa3w5fmh8UQB4xti0ahFe2l2+v6rXkY
Q6YaYPTKQaNKYVBJoSNMWzF3/wPQl66gaxbf3WT7NE/Us+1ELVdf83fCKK9eGga/1UMZcaIlblz8
76q8L10aGxKu0hxYU06XTo1ndzE7VrJ9eWgf4pwru1G6RMdZuLdStcM4QImxD0mNDebkxWWdvWQb
HUMEYqK6rkU6R1F8++ZkKyzIydWz07bylL7itsBlMKvBIp0fwV/Rw1me4ItO9oPM94JZXLwSmxxm
m1mal/V+4BZJWOWOSLpAEGrJNE3WNpcOfWXZ/mc78TOsL0vKoFj1Or9Nznb2yvVdOGNyvmQElqaQ
b56ZisJqpn79WzSX7ZuTfRDtxIupeko1PTILK0lEyz8s+uquyUKEXl09Cvo9vgryupp3lprfuGrb
H7kMFX08gfSO1/uzmuwKUzJnaiSvxViI69pN3j2zA1NyGpN1yT4eADmGqsCuynlOMq7FqmWLi0Fy
vmD//bH7ObaXHIl/7+PLb7r37qQm8SfR+urSSTcXzUQbU/BOMTJejmN4Ep+R/lla1BzOHG0RSeCz
Ol7BgCw/QNgNkTeOdCXjk/PNqUsctWFkLWU8Vd7Hi9E/OheW0dXrppj6DEHeOU11fmWwKyfse4ku
8JWuZmq30rl8aBzG7yEO21J2XuGE/2I/fu4L0WQlmajdOVeEkWth35rmitkWfuyukSkuytkGasYX
W9xrb/f3bGXhArxKip67muabs0f6ONYnMhJ4kg0TnWXLTLGaqx2Nd91ryVb6aw0+8YXmFACzKC8H
9vRaUJjfy0qdUkaIQAhoDP/twbvKlu/Uh+fsAkUrwMnRYravqS/XFQ6z9WTv2kToBDwjA7LnBe5I
tmGtch6sfnMik3QSmwpgrvfP7go2U04/CqyguSjk+mbSsf5iuJ3jOdVfk5MjtXMdxUykEfda08G2
b6ZakthV24/PpUv5xA1g0Ypfi/Jayny4zqVkN9lJFzOlfSNZPI4iLUy1gXiQ8rJ6bR8GRj+bnvb/
Wk+lcRDAwVmOAr5gzCE18F49jo964UR7j0SU/YTeFcyOl/BhYHp7+gPgeZSP42hXaPY4+p1qZ/pB
9X0rX8rhKTfD9djrQuxqnNF4PF9+NURgTXcTbW8AprRtmEMVk7VnX3gbAN8Wz5lBFWHMopLUXJYj
BbNerOG18VARtk2mePiKG/YHmOnyO7j9GkVKHpzzrs6qRw2uGnekrNk1sJweSJu/ung9s9G+dIoK
nnk3jsQVk+9i5kJ3qQ++9Hn09PjhLx4lUl4TsU1xQ4FornUvyFbepmsHl3pqFtZR9ihFLuALtlJw
aUUnUSOKyjkAvjiJ21j73dxo5qIdxshGhTcg9Sg3YX/0giEHXFLYLz48eQIe3b7ouHUAsmq9B6gS
MVXB/p5gKl/tvfXr17IeKUeoQj4WqsT6qiw74MMORL1RfE/OzIRa/KvaXI301FpVQ6p9FX15AEys
2GHniSZngWqiOh09TcPiRoWLodTJElZjKEh25dXsOEnsAWgI3ZVE891UJcApZ/HRcrDou5kzHaV2
MxZTG60rl/p0KGakp+UuS8Ez6Jh2d79X7rObQyHZNcPNmJo0iI/241Q7kXFzR75e12IOQbK9naOA
rwqRv8tHtvGqpcsHBhyUbz/JGh6FghHJ5TkmDfZhHDuZueARgwt8D6gNQs7zA6cEpTaIOmBgkhtx
46PM92lA/0O5aaQuXnb6K54uGl1TnTwqyzYoJxhvNELcXcywbtGetp4T2Tl/KIFO/BWdaHM/eTCV
LhxbKPqParZwqZ/LEcEMP5HmcnisQPCLue427mA9V2xEKP6puSd9llNsJtS9gmFYj9QMaUsA2Z2I
smzt3siVps1M6d6AmXYPv9PPU3HVuo7RVXbDePfaeVdVxOtO+tMk5zk3wtkWY837j+jX2gZyP0y1
z9V0TQBk6yT8LviiMkEvoqb0Eq3bd8YSi7XTTX4faBBs/uRQWH1GFN3Hd6Z0btgzrJ5Fa1XJNh/O
/9/LL7Dvl92eu9wKyowDOBlFXtOflM+da3dT3Q4UErN171q+SJRBDSilxalzPC/P02zPFLtw15C/
Atbl5hHmZoagNTSlRqbPl636tA1EJLepOvh3kO4g/QTEFi++mPVeDMvqRpdPxER+6ddiNJKvpbsb
aW37ro7sH994+Um97OqS+wbW8f7HZKFsJqLoUq1ZQH9mKOYZmfK1a+Tp8/uJTMoETDpnllx/y8Ga
zWYN52FtGbzq59ahKG/N9Ky0+YpUUQRB9WHa+hzAw344Tz66d1NNVvz13Ffkd9F6swx8GJHHS5nq
/eP+E2uaARAz/d1mhvlBHG9ggnPLW8S4J8Riq0PtiDOLWfXnBIS0YRRjyUNPxJYxv6ayBF/+uy4W
vPQahf32c909zVaYww5VU6aZm+dUTbZRmSZS+4TnLVzl4HgBefSo6REfV+dVOY5yALTta4L+1npG
V+Yno8QXlqvFPAusYri3BFDEKxph5WfyLzQ8kqP9lxyKop8ImQ4kW8ib2ZDNgikL8lBxU/f6Il6w
tCkFrMrz39hEOQ6F8KMqcrxkDystQ3nK/YCK4CQMB1kWVKsw8q5N54+h4yBkyE30YiiFCnl9LweO
JKIOQnhwV4sDve9lo6xOssI17KXRCk509wT2191lOxcnz+apb7ieP/VPraQPLVs8MY1JuvcOBeOJ
SqqPLDqUU+tQ2bvjHAilbbG7pLxlVxYmawYVtgD8kiPT8wYyIcEc1Tam+D3SWV+rbhvC6juErujl
usXcb2cuJpIjchXzNE2onVkr7hO4pQMJzr1mjqXR4YavRygf130tO0BIGImvHjGT3PQo2gaP0LhR
+o9dvZYnDOSW0r8rOi83hurIHkR8fPvTjNj6b7b7LMB0fqi+6XdS3d1fvJf4zkwwlo9hGbxr6dGq
YX677kTaqy97bAP/fDnYd/AdmfJsmkDnau4r8XUcZ9r3gykEytCF5CTTWE5ufZBFtEVJP0Upo6EX
W1A0UUGUL1hSuvDjT7ZuR4U8QAfh6YlcRcMIlEJHE73DTCJDTxlMbXz+AaXgCRIuCttAGli90ZGq
T3q6kWOglgfRmHce+kz/Covc7pTlGZLHrSd+CvFdmM925ne4wn5njviP7E5Gjjfv+qQkgSw5QUoz
LBjsrY0k/zWPC437KqwyQEqYOt4Krn7AyjAzvD4imv6iT3QYrrgJmvQho0dgAa6BSx+WBgAx95Z0
KzcmENl9J6Biu7Aa5JjdAAIaS849mtZzWA2H049/gCWvD7ViAUCEjddl8VGXQfFv4fhdU0oqoPtj
L+TO/zaiOI3w660g8W7RgPcgmiuFLUmP4KWy+ot5jwkmLyFQ6MgNxcyV1Yu+Rc8INsp9SzMSXm8u
/KcRkQTnUYNGWOPj4fUY82z52Nq2sv3DPFbjf9BKDxM1XMOj6DbcAB/GMfyeGpzm2fahsWzluutD
OdlKtl793GD6JedunuzTazUoanMLpUWu4/PwsYYIyEhn95cehmMz3gImXdieGaQUF7MMIhC+BEjn
c9qULPIdH5y4cXzEv5ezZ0/Zlh0868JOWjGFfu3VPa8FSEgQxVTAon3PDbTclZQxCRul1ND077UT
az5GrPytyB+3yfIz+bdqr01oPl7ayM51cvGmZXUlxofhYvbsJn58M2LmH+CebG/fvHalg/ZVHtnm
e76rZlrXevxaWP5lm9cxqsQJpYL/hzzCX0XE+/zJNHT0GLlZbZvbH2sV3JgquRlgCVby8tMt5ga6
xVpAPx8UsUMEpUpyFa4IRgcFI9yOuWw/0z00rOJkf9pLjqQctThighwPX+95bBwsdz6iw+sP1MWN
YRojUMn94q50Y/uKe+S/3QD0+14PETNZs3g+wKDP+foqr6R5cZwXdDsCcEgE9P04h+ZcyMeDFuAc
vdhGmCQP4qZU7dTnbvz+PH+ba/0lj4VYJ9XV6ZwlAWjWZplurnqrexnTr+MgJQJt+6MEVe65tWKT
fSvSTH7FW4v2+vfRmy6kyD/qHAZyyFOnPj5cbpKq4q51Uv39fDsPOd1ZZOZN/d5Idk6T9Meuiao0
PE321RUJdV4Ys1ay8erEO/tUfgWbb6bdSJr0ffEmBz5jqwl0lghXkSy4W8JVREmByvJFDXDJlnBW
3CzC0lGi7X0OrfzqiLCZT4ePccogzVFHK+/rSYi6kRQnBneVmkHZiiFzr8SdgQCfN2luYCqsckHG
ku0Zy/WkgDXTEhD3taVlCs9I8+Q+l5eVxRhTC0co2o73r7B1zK72fp5tSvjW2ByadC6trSYrXvbn
fDmmjjwi6RtooJ6iFEdFuPRFJG9SRdq/ayQwxxFkjpEiyhuOpb5FlwKHW+YBpOiH2GASnskN6snR
8Wcd/veJBvPjLZw/sUa8fCruhzO06wg1crchj3gkldOjuGXjDSaw8mkTf0Csy4RD1p0dmB+X4rF7
6immZIdiyGOB4DF9aznsVs57t9tx4BuBV0/h4cALzAhWTMjz//LeaHESE5uPGxxebXvVPi1mIRBS
Zro9yXZurJyQtBOjkXiQS8wRiQyxcTBpMtz+6d/kMOgrFUUzW/+ur/9Axrz1711TcerShjTB6j8v
LgbK3sy0HuOs8umkgLEAg1PWJDx3G+Rd96YiAgnn+EPB5pC1y8s9nUHsbPm39q566e16TkrxtzoP
aSaros/fgyBJJEeODGAxUy1jAjWBA8wZ554wFKpEvveMoWxz5/Kdz059Cb7ZyofY6tzy29Jf7uNB
SNSMlM++qKyrBdtRIM2xEG3fK9sWLqRJaVVy28TQsBCHTGQJRrQJk3RjG8RA0AMIQ+/2Z3PWVsCt
vl2XbTkwP2Kyv7HWKtcq5nSTfV1BdFDT30up9k56Ovp7HUgPbLu9yExOpW2N3Ig7BybK7D8bSvOU
lvZH4euU78WJjvaoJyBnCITpMc6Dvc537WnCXxeIIK/6sxwd3RtBtl+dFr/FSVfmh8I3vMkanVbv
qC2BFheaEDBtafGLkZpnSrUduz3qx/m0mi4s6vGa11lN9Bb1ZO2mCXk1z+3MMPMVUsVPRerc+nem
8hlalMO3zx2BJCYHCBMEfbyQ3JIRHXr3wq0HuSja03+/5/H6rsT2PUM1LbA1odNwWFcwFHk1+nvt
0npCevOL5nxZtkEOp9VY5cW+nMuM3jJkUDzzK0zyl+8CEJqXYqr/bmrMADGrKh0kcgvEt0G5FRiA
nRzLDJlNo2P1PU7VFyVNejlSeeLtZkqpyqn5KN5LFASQ2O61lKs/Z88WdVSegDg52VaR+eTFbxuR
WeZceH0SBNAMsEyxqRGCLxjgiRtjcvCVGOPNkC08xO9l+RYVcu4fmd6ZFtcnXgGRU+kcLTKz4+iX
qqLN3fX2dyL+0u1Zernfb+G4PCbyKw6NLFdVnZyVL1hYZFIG8aT203wy8q8EDQv2FvIcjwMTtfQI
u4Jx3Uhpo12xut31x24OoTGMzc9U6fU0+cXX/SMyt7Heeo9K4lhM/p56MjiPH+iBKBW2Vyc2YQlO
tS3YcJseFQ1QTiBHxkBUC/wk5zrb80ugBql0kRCmfyY5ZKKmDd5Y8wJWlVpZhzs3DiM8u/rzGzpR
WsHQ1kg/t1Kkym2c+9/G7GVfy4wRp9zXsSYevWaRRVpVlxItnvquhv0+OfoP1NA4Lq5BQWqOoYTg
0IQ/Z6/w9Ruy2p8qMvctbjkn4AYO9Ilpga19LUeqi3GilqmFwNtjsX5sveoZDf6ytK086sfm+zPV
8cIVq68Qnw4tybUvhezvpnTpy9WCm+FmJmBdTIwKx9KWx+L6DwO2dwV0CfErGC9WVD2ULhQhJUDW
r0nYncbMh6zXXH9zqHB8CWQHKDV2jO+ywU3JBrWJFlLmjMpn1SUip256xl+bbTkIel2LzQ5FGYmN
eG9TjpT3hYi0FGbj0PEphUpPlbKFZKR7T7vEqfQzrZhu3AroiMb/1+YF0vZ5GqkdsKbbufy9dh2Q
/ldjjZgZz7H8bDB9nC9ai8ZtyLKHJOLeUMIXbujmaVmM+fXH56Xs5VV081eOZeU4Ac5JVnUZA6hC
5I1zZhZj0J/LR4bJLmZ799rgyzbMFjc1+qjzGPRB30aQ/5UZX39ig8CDZi3bOxuwdhx1ou2qrorP
OaX/jwYaTjgRf5zvCwGUmgAsBZJjO/GMTfrEjO40IshftRft1UzASP7FYjrZjjRU1MLrPmNlUTbz
M0bQvnbj49c6lQi9G+saYJ8D0mTV38wkwwkqS5VRwGsZgE7azsb2nCWqnaEU0FqFSKIZV9hG+juS
lHOeSj7PIqR2FJB7amUKp8q0fK0Kmm/fimbYeHMEChjDi69MaUf3pRBCSedGWX7Wd81Dc/pxHl+K
21mK5pBqr3AZvKtA0MpsUZitSbyakcrjo73pXmcx+F0hPTmP9qMcq4vC+u+xKG4bt8+nU4kBQwwb
nfsF077DplRjGRdEUs9VOUSHnn4Pv8oRngmJafEImtqrxbJi5/KXTTGC34jfhHl7KilPyAAUXPYg
5oPV97HKvYAqYopSXGVic0gYD6+3YWQbuDUOnFGKmoPLHhcJ25XGKrAf1ST4SxZlOLmRcHFWL8Xz
qrjhAmeZmplaJ+cC/NQOEV1x/4/TS7Cbu6Duas/JOENAAPw0Eqkn3gEKgrj68vZHeVNE9eJj7jzk
t/bPKwYb5QCLfTXsiftLDyBj4fq/gM4ju8WCaae+FQC7zNUItHE6rpHWyTDKlO4TPKDK2m6bJoRK
YjNiO+VtVzQ5vINN7ClQw9ZPsu6p46PbTNOqZ9vM9k2OjNHeix2ZPs1zPiRbFgkIlHoXdOdQW3EV
tRVLicv980OcCtfVP9jVdiEa8r1nmnAPzmZ65EW6nP1LlPnEgRjOTp2D9o9UORuGnvgDxpuQi6zx
7K1p04/cKn7OdgHXsT9c2tdtk9EODx40suhi8q8HLk+1/zkkuyKW75tUWgOtA++fu8lZYJI6C4w1
tanWJM0EYMPbuAWR9S5RRzJ7LXoc4JCEEdDUj+lI17jd/g4zUklqo6+qEQiY92gU6sd9VTSmxani
MnlXm9nBXDfbsud7so+Iwv+m03bKvXNJDA65FBygf7jaDpOsdK8FnIoFfg+Srb0H3ooqkBwpOCM7
vt6RmRDYxambPlyL01uf/4r9UErlMtVfJwrXbRjXeloXfscbnKkLkP8rx/7C0VxLbr+nyyqqxgpK
iFvE2Wh56jzMCG6pMGH2vg7xlucEpN3T3uQa4K2DpKifHn827YS5guJZrJ+e//hq6Bd3wAFsn8An
wgja27YzZg3u2eNifk5gRcZJuJT65xbgI3Kp+uQlwK4TCPVSTbZjibDKWtc65BjGH2KEb5XUqZWl
/L7Zmnb8AjHxjZwrmVMtpwbCMixs6Z86+/DmavHxqkO+neYVUX70DMvs/J/PXJVpBfM7OtdhmEhU
3k0GE1Pq9eOPGlyDaUKuaFVA5kDkIam7954WU7HSsboxSErlL2cRh4ZxxUcx0sNuycc/4j9bKTXg
fKKCZ8EQhuD0tC2d07XM7SM2iACZLefDoRL6aT4F6FsckCXXt17raoJqi6cx1rVK+v59kQOpDKvh
xidi3y0ZLgTCqUul5QQF8QuVxHzCQEDcOtdAJ5z84rNjmSYhapa4KvN9LW1+j/Qj8w0rlGqOkjJX
TmablxYBw5kPKtaInkjHoPkgPszVEALYVWSjVd69JjMcg2A8QCYZlHqTYJRk9vMunSMzvLIXvurt
3UkytjnnhllJArzUEAEeIXsRXxLqFNKBR9r2Y/IXjApAOyZKL5AuY9BTKSLb+VnMgZ0GbkIiPP55
7+KGpwbe1G9Ucg1bwVg+e/mK0vIQOQp7wP+iXGjfvij63rJX0q+AGMltYLdk9UGtbGI2wYdh0Ejx
82qdI4Ur8Uz/XlVrmPIFuoOPk0sdly/y6nNJJ8WkAasGyZr1VKS40rQMcbaOH4zYBB+jjd0Yl6nm
xKPnpdJA1OPFXVU4OOUEwlTFVgDmk+LpWtki4zNttGe//hDRHQwEGMp8Z2epK1tmRquJYMNli/KG
uHbYnOy3FkvAMyadeC/2wc7mgy/oqXqaPdqvr82jtOSsOIw/CFjKcTQexUKSVO7CgrC1n1u6+zH5
dS2rfiaRA+fD2ivxcby6B38tmbmVERN6BzvtqrK8FBbDs/nxrbPODTilIpjttu3kc/DOfMXiOHAF
DrB6LONPCms9+O2hlydMje4Lu2FinnwWXsu6TidX3pAJXqhBSqtl7bJt7+r3R/kZ5U3RWWkZFl98
vO501aRrbl5c1W3sg38gudCuuk01kSrTGKB47Lk5ivTlK9e4tW8+P5EbbPsxGfYFqrrXJcAvpcs+
nT8w8BFNv+mjoq6tpW3220kRRl236uPeVNAeu4elXBfmatUtRAujBkNm7ld6yy8dQeU9Vnzvp5Uo
JwHvnDXnJjmIjpSf8tMDn276HAZAnHYSk1MjH69D3dLHP1v0HW99dXMOOtF5midvc1t6xj512laN
DJZZt26Rg9vOGWUrs0k6QwGGy59FsrcJKS9L6Nf+1cD49LpjyZHtnNOWLX7/Gp83TcxixknW8jFb
O6e+2UzFe8mvHNf/XfnaKyVMuQxux4ZxCCGddyS/nwA8nbNxPshtrcfti41vHNRTFSb5lRRcWUx9
ZLpvr/vfSTmCeFj2sXH0V+QtM8MAE6+UmKnm+gfWptzV4+91ncP97xXVKL/8ferCI+XMtbIlvcgv
Rv/wEUggBwELndkGHp+TmZM4sIaD5LqhfUTA33TvzxEQB9ZvxpUuq+IdM3MRDpqh28yiSI1tla/P
RW8+rRMtykuNtj0kTQuayXj6aS89TYOhJYoG08xH6wUAtr+RbpmJqp+xi9VFuWPx+oHCyucyemja
RR4Mkpd1zk6pRZOf8PTROj1rVxXzZXQt93b5anZ4lPEpByYyfrRQNmOpyrIDgz0NCdWGSy040drH
3bg4VY5N5qD16Og20mM8+qbplF45VsqL2q6+DMuRtfHGvehuI382Xddd622vPRxt+o1FmTNRNtK+
XWmdfo6EDOlD8aDNODZcfJfmkuzZBN15xxoj2JZ+9BRi0BM956w6xI3iBqTO3DZtb9HRjg8JGpIj
LwMzxfBN/fl66mpcvS7cmdEayZ56/wGo+2jb9qiriTPXVOH/Xcy+k/1lUxMQr/OosZ+jXVjQCpay
Cg2X+nMJDungDxs/tG2rkKLb16niXxzqY9WiBhG8nomNFqNnTKxtIn8q3zf8lEqZWmIAfc1MtJRL
4HLn8gmjWHwtGs8ijAyuXkkP901c3/MkuS2ZoM/Mw3Qn9x9yD4gfuT42NwokZWtGIY1K+V+RhBqA
YmfGpkgCvI+zD2PgLEg9bUi+HGXz2/Ht+9VVGlxuhRy5YWsxzLXjXYqfGMH5jSq9vBuuKoBI5J3d
sHv6fcAUqvPzZRx5Nd+4Vq/6NhJxoxeeaGFoFlSAt21ji/JJ3ZtoRf+5NhoHMrbDe7tOZCfYCIqb
MWIwDIyn8KqaCuEfPAGSGEY6mdYhXl4lTZrvoi+mtbOR7XhZzqzK1ihsb1Vd9UWskUXui7IRgr3Q
jLCJ/x2I4Ov9bd4Rx/8KkQGrdTFWP5fiokd6h8mOO22RR0Y92VlI0MR2sU+E94pjKrS06iJlKxwW
JLFMVLDjU4V2PtKH7/bYINxLiV7SHEgJkKqsz8Fm9mQF7HrQ/yUGEfss3H9U+9agZaZ9HbDqdKJu
oja9ez92rX7BHZexNgcuJWmbTs6kba9UNj9mWRerbtcusRoPloJkLuFNUcXaupodSYH7fDfPueop
asT6zxga+mxechWW12WZbfJI5rLnvvhEq9XpBEFIfLaOcpkuX+mQsok6PRMy1A/JQRo5MYu1jNYp
aH5VgvC8Tx12WCI8/KgQCwls+prQW3QN1BYKKXo+lreIjfAFrCM9AYMsZSy+Q5/n3oBJYPcMba2C
kIkOVxwejenyZyarbfoEKkN/cYFp7HQeW3Fn5A2yxnyd/ccFP6CtoErXVZBhNgWknYaIcS86DMTD
MyDzUrT8+2G3kxMGgMGx0htcdpk9SD5QEAefWB7IHMmktGe+4/ZaRVq6fuFVWrfc92uX3p9uGo7d
7S36MViH7fN2YPoWfXc8SvTY9toCW7PtG/8e+M2fBxEHxSTTQKSh+PZTdOHpsmv0bjojRdVtGVWS
9b2PhkDPtHFhPFrTMXrF6x/VvzS0pr9P1eKb6rK77Zp9tH0h9n6aP5T4HaXzy1u8lJaUECmZ7oUx
EfH5c4ujNDLWy+VoQjR3pfUzU8Q0TcNApH1FI2MTTc9Kb7NsSYKrbfpxSWV42MHmPp+eliIn4tiq
U/HYBzPnsxNnoKZ8fCit2ruGKU0/06Q97e5mN4VzV7qoAysbOk/8uRxUY1fdd17tY/P5eZf0c2mL
Pxsc6uFTN9xu3io3BLTF16qeqSLaVI/d1PxtCr8vrHbVr117UaVg+L79HRS59UX7Usp1/o5FCPhS
7xCb2KLR0YG1ydp6bBPahqY+6eQq3wn/NkNcnanYxGfNJ2lWGq7EtvBuauX00xDCyHhVv329B7nQ
/Uovm7wqU8T+wGrSjFxKNoOcQTdXuM4C0NDQdB0qAassGs+9zCESHzHpZesKTE83VEy1Y9XF170a
M2uDdYYoqFM13l98PDuUYeT4KFBtWCRe3dm+lGrGfT/Xibtqr/ZheGYGkn83XqNFY9l51/iX5Frr
8au8ZfmN6qITSuVL09vnJfGx3GmLYxNIiR6q3kq6g2qrPmFN4yC/xYPwtsK728OPBVy21+1U/4pZ
b1CHtXNsD5PzYzvZ2PeflZVT/JZ/LItMXLZbqgMy5dLaOc2UdOZ826xLCJejyOy+r25v3Vi2fG+s
p8VbpHrkGfMV6b/Xnbnz+PGo3TNf20cZST9Xht+kGjhFUXgJWk8wh2qhH/J/LrDXT/5uM3L+iC5H
rI28MwVEJT6MDdRRvDX2ncWpHMvvko33s+szOlaSs/tH5h5Kg0E0xzEytir507/e8mRYFLMj+2AI
XZrWafmTvRTJtvPsXsjw+i37TQF2/THI+szhYFS3rJFgj3ff81/ZkYNWybRjSYJbiwtSE4yBMdSG
cN/uQfYd0ZymS+RNu76wzn8/eq0hLJzvE/c3WTQSUMN5hea50gcqp84DyMKzRj6SriPXhcIW3vcs
fim/g2GXLZFM2ZQ+3mJPNp17xrAPBsR4IZHzR6OCsEAtrmzh7Y0ORa4Hk7KJ2nPvtcTuC3Zl6li3
Xf17irAlHW5NfAfHe3hvdMBNTg9Nu7LXYrsg3lp2vZJDO4i3C+euV2yjtV/s2peRJaJMXxhURzrp
OgBbY+WHVSlOyX7u9UGbjWHPrV9vPtsOrpfaajf2sDaqpBGPpQJVTnzagO2PLkgf+YY8WXmuanpH
2zgPpst3WRH2GAPnTLYCwrY7wh5ni3bmWsAsXDevhV1xB+teYbYequlWFvq9NxBN1mH0VYRJkCel
qdiExISC6Ds2sQvZb7I7bX9I9chEyuod63fLlONIRL3rHwBLBgWn/msGylJE/21/4DwrMTUqxn+u
XtGRRFLsjcmUMWoXdnWlwOW3jRm6KdzzY3KgRGHdXyCSROrnfSkmgMAb6jC5Omzn72z5MJwCdtcl
28/j0HyOVT2+91KjOfMOwbE+uy7l7n80tsdsHiNA600H2Igla9ik1kl8+DBEcvNfj8Vjqrb8Xmbr
8VclMlWPWvXF163IEvbAspnSshDNNRna7LaV6Wi5H8DtK6/dKFfuWBN8O3muuvsDoeE21l9+uoED
RYKD9Lp1R40oWHHnz2x91VhUF34pEJaP0ALGZ5FsdRktm86cP/284/W/deVwdsomGIfzMmUXf+gD
TDFcDUr+PYKj/dSdEg8YXXFz52po6GL/NGsJs06yaLdihg8zIo0i1tV15oVfz3C0Oc7eoZhQOpwH
4bN9Xop3P4Pu1DQu9YRNwAW0LZdfMmaxf3u0sIe33Wmn9jJ4p3iFVvoxFubuS+vyylWKKktBFH4d
+jrOklnvvycNJyqCFI/LNqCRv+ggrpBb5nO0o1wo2GCpAW/kaB5XJZaaVsIp8mzub8FtYVEljtJG
nNm7XWuuw1mddK5RS4Ded7Jl/6tZILsqI6/ScxKY1J7R9luAgMlNm8LDCqd06yth7DexiprfGby+
V96RIA2iINyrFcJRb4mqCRCX/l9+sJa0lJUbOGGqWJWGpbr/AdM8a+Jo03Yyl5JX6461dGA/od5i
yvQzE+0miNr4nI0aHRhhSTMMgFHqSyYyKlSM3Ut+EKLTm/lm5iUBiAfaM1LQnF0Q0/lw3ZsKUGY1
GllbTXj/qk4oALhVwq9rVFQm/iO2TUXm7rtqG1dgdUfa/P+lD7UWALV2fX9EJqaf3uUmVFaUNBkM
6N2HfwBuw6Koxwae5F9p5/uquwtOSjZUY6s+jkFmEvTBKCb1dfcx4nWLdDW4XcpLl9Y6wHCKBYqU
EePiOVQZoaxEzFSA4/0MnKO1QuhblV8HRlb127Fy2JUAAFyzmc57Lyy4yxmn2f4DgPG5G0672W6O
FyIrv8oF5xgXeDpabb1zx/W/Vxl2y8BE7DzE7dzsZQeoHMmyYmp0HsSawqO5j6V6m6Y5XDknbRnZ
2f4sIamY/Eqg2CwqGDXSXSsmqYwNGShBcLQ8reWH+1J8Tasbr/1esVsNqu5SKhFEiY/7ySI+YhEn
d6KPIM4IYzChgFxvUNsHWTlASnYonJ2HGcCjvNgatEJzkrlm/Df7bFk14D6f7/Xaym0ljiA24dCG
AjqcZWB950Y4YRSmi1jrtBUbVtk2Ix2dctE0v3Quxnt3oyx2YJUr16UnS0oheZVNPYSzPb3gbG2D
XeMzuTeniCJni/IFPDFYW3dEY1D3ewXL73RaWXBpZZPh4lYXYjFRyLfhiKui4RGDYss0jjBRTXag
jTN3rei2A9i94wXgzoi1LAHLyWfilJNGgelyqkfGl3Ya3GjzFPQ13gx50/CIs+xdhsjcbpk+liPp
rwflDtPQzjlZPXzBO/gU+Ciwh9yN6nh16qInk++Z/57vx2wzaPQd5V+6Hvab0GfT4Hj3NAyaAvsJ
6ZI6kvfrPT/PVnI3NyqaiFu3IO0YZKXIWDS8rygXukaYJF23ddMgNN0NuYetwoYwrYdR4Lv0WDDX
iEzIgqw1e4If4nSFdiuxkZd9bqi8vScCfRPsD5K4/CUNLyrL+vOZH8mYME6rHzHxhoiF7XhPggzT
ff9kT1yyYaTt59Rs14E791hDcaWzhLGAkOBav5Gglwig9haFPCtbLoeqraE9GfXFxufGMUgp3m3Q
zLLYjf3xVe1OyzHJItUXDKrQzBTAkUMtt5uZPXjF4jGTA3yhi1Q3FcVheV3zoW3L9yjrUkbimCjn
xuIrNkgpiPlUj08UZMIhfpGfagdiwyNrC0z3+f4zN9bZ/py+NsNYFSv3c9tgatx+B5GTM6FkGLlF
+cwnu7di+uNeuvzELd/kIDtYllWQtzYi/EPUI4MCZpfOgY9kCag0HXmRqxe26wbzD3b/tRveB4vR
nAioyg9jkh49i7gBkxQv2kT5+qOgq72/9V1u+eZiNr8ZOCKktxW/bp7kbM8cS5PkQVvu96/nmK+N
inMyLUdNgfvvRqr/P57ubCuVpdkC8BM5Bn1zS993Iio3DtAlCCggKODTny/g32eBLFAosrKyiZgx
Y4bgD/CkL8G5t+gKhoJ25ql/kNrTH8UvpXhEq3+68f850Sne93NDMbOmehedLeHcZU0+7Oildaqz
JfvG8PPWWGWIZaRu0duFWcqOOiJUsqIo4E9gIYKlDWnPJoutng8fK7q93LYX6yqm06WamsTKbZdq
iV0IldmU+RrpDnBu2wtr4BzBNlufJ2Es+LDztyp+gUiofVUtH45G454IQSMBoKTVYYsb4EJ9FELv
bJuYpiYkI5iW3507K2sl1U0XHjDGUUbsxsKsA3Ume78NptKi7jpPlwCkusBPJrIwChOxGUtEO3kk
NkothyWXeP8ecNVi6cp0mM2ij2ZA9XcMHmAeq3mI7YMBjdAj4FlZK6Qx1lrmAK0FKgDin7LvJwJr
MACZq5HnOePoBhwxUwHKFib+SRlAwb2sQtVYyOwTtUpk1GercuG3X/K/q6bVBAhXLVY21XTpwZ4L
ze79PXu+qOR63w+Xxl37zlo92Ey/Xs98ACmQreN4MZTi3I/68sWa0M0IG+tRQxCmCrImaLK94NRV
GFigqKXMemmTFRKPompTvuPjH3Jj6/vxBXu9lsBA1AHZEV9+fE3p4H3K091NpOgcG6tZakzqcLCv
rTtLBRdGBWGUdo7IsaWloV7N6g72Gwa1QfMeVIPUgDbE4xcR2nN51zAukWrHLzUZDVXY4EWTyE7a
aqysubQRm8sPwAK4awNESOQGyGS2X3zaz1aqzlsPt4SQD7PTtjzN1pQRae2412Dn/ONpFKWqyorS
VrPVnNKbpmx/U1tIV6MWBFp8qVmiv9twvu9H9Y8K2KfLkEEXAc6/wuk/RQh7aWkKCB9S4NSWaKv2
0HgZ7V6DkdLbVQoox1QvOAPIdDz7QYHKf6a7yA23C5Bn5dLYVrftu0gF2HQOyLyLr3LqQr6NnPbw
+HqYZIaZwWB1TwG1bLNOitjWcjr8ElTkWuG+MDg86Q9//QIG5lClmtr7SFCgZwhnh3SVyyvr1x2W
41zB3mcnhLc8WN4vtjVFSB/4E4pelc+t/QNxZWrMOZIsJclyI86/JUUpDIAlwdBaYbz999vmojUh
99wLRRLPj0eBt8fDw1Gp1tyzRAU1SFgefYjf1zMjXA7Bpnlscoc/G6mZH4GQZw/WhWPzApAL3RG5
Sz/V+Lv6HN6zD8VmQfFO/tjIzWxT/rJf9AutZTmza0cF2IwYE0+2bfL53V/YzKujCm9fUVdoM8jJ
3zgEnejcvPtpcXLDfo6VgxigYodeBBbJFQkZjbodF+1udpllfjoM7Cu31PJj+gnm/NYLi6FM4ksb
Lv85ulTzNQoL39gXlhepacU3yaQycIa8SKoPVtQuZjsCLVgcarNqZgfZyMELAu6VkxP2HFxG/kYE
PsAyvMsw65qL6ncfpjPZziwj0mpRcBcoPizkE8z02OGedyZ9LmhQXyt/83RjMSI+bJwrBvjvs0XA
2ba1Zh2sKmKJ/9b4bDo19zxX+UetLApTH03wZ+eu+9tCQl6ODO7eqZmu/1bR+mhob4UYyQHZLMY/
WwVNuadrGs+X8DYX0xVc7KtUK6RqxX31l3J4BPgAzDzLELsKa3r5um6Txh5fAZdIYQPjfoiwIr1g
xf2uFL+Rcbfj18tPcu34WefmyaX+HFnTV8/fTYr/CAlI9wLUdDwUXyoS4vm5J4OndIvU7Opd+3dV
eiBhK8Oy/dPYTR8A3NhblUMvf/8zOY0uLfXQf0rzo46mndSlOKl677sFzRDO9ReS1Y6ojFJIeqiY
FMQbPGnZXJi9bItCZSUvckiXqszDe1s32EjMo4/exzz5gBvbuqgkjlr1Aeukib8Zo7byKT9KT7x5
AhRVsO5+uMeXu+ufPlvnzu/4LKoxUIyreaiz2yrnufdVJbGs/zF3vm3Sq16GpZAEBlWWjUQNCaQi
kzRfGmgKLvjxJJwaduV3GWFAKOqvcXqwKf2+ZWYrGNEznRF88F8cHQRJKmGYnnAezVJ68Agf4rht
BeEm52ZayUbCdzXuHSwrAEYGLbSSgIrFLPewfXzBSwfYVY46/vS4rH/ZInNZJPt06RRaEpn6ZcIm
6UsqEFaOXOiyEMCbEB/0DYt4khoavmVMZ1Rplh24tSN43T53wiM0adMVAz5RnSyfsNlhdAB9k8bO
nhyLnbyiqlxKwJtPuqrZ2l0fIDDODecW9E6GORQjpwslrVPsQUBr/k0+B3//LnYl1WBG/061l5+y
QuUZaYoidwLoD5x8su26aVl6tRu301FoGwWW1djqYwi3PCvMDMzFjpDG5V/8wez5m+9Hnuaai2Ye
07O++itLXekO9s1dPVld3+9rux4qym933/ysvTxKPhx/TzJvu/f1AxG5++OGCjrvauYSC1i6NjWy
rxfRVpwKblOxlPluZSzjLOTKme2yqhbSvbwkPgbu/br7MqDAdKbmXF5Mg1WvOrQMC66yOFk5/rxG
G80QWAml432KNUYy9aMm5+NulEaG6P4EUnrpfjRkPUWC8XIg2rZriuWZlPvJ5hl+v26E8JHE/EV1
gCeOwV7ZNUjcj1PjZFvBDsWu7RNcQIPXVkUUTW5UcY7sHymJh9leFezm9yOdqcfUuNilXD34wQDr
nPrfzN7pz/3qH5oX5fFc42V+QKtp7YYfjLvSATNOjtJgb8aNFk+rQ+n+LLltNxTh7/22QC2UOftr
sg/fDRUPW4t8U28maofn1AnPcJ3usTxwLj8U4hkvuse5xOWHHUKmrI9D+W9XLRbGnw/qP8pN4LyQ
zcv01Y9f3d+NroWJko+rPDnibZflseqvWLIfw+KlQyD/UWdfTs2kKgIH3MVke9EiIk007vwY8tir
2uYYPm6SoEPfAFsuOn7tSWFB4FCsebVv0cJe9pUNnv7qMekKtG9EX3kTe6p4x29s3PGB4NrjunVa
tiye3MXErsYIXfV/6l/3CmVvW1lyMP1CtsdtDilBstPcWEt6K4nYMfSh3bGcbKu4uW3tGXR84Mwe
TH8VHayIoKuqieb5QyQ53fbWtb9Qh50qS58rh9+s6CM/5Pq335w0VQk+QiTZ9vI1gJjp7s0gWdJQ
sGUWeMmr14QoisAdWw3wpZjAQkDa5sKh/6TtmhCVLNageWBBBX3wfUmIo77kqk6Art9p+lPPPPAK
YOrLPe+bmGoa7xejXjp1Xpm5RpZv/bxTbqhwO0i2ATQPcHDiL3TCPC1MIOIoJFeAngTDMct0hcip
3nJ62vau2Hhitk9zG6tfEo0jIc72w4T9aP8OfpuFCcEzkcePSJDYoNY2gPKKFAHfPrBs374gEAG8
4Weii3U4zIXZ8mkRessMlen3G3Q/O/GB4xved5x8hULemR3DyrkZFUyNsCyumFUe3ZIEcjpqx9Fi
XdRyhxo0XoOjKSZQSskpLrkVmAv3/PL+fRUbg/YntvU1G1PxkcpKmW+TBcrtYvxRK4zUY1UpsUhH
U2mA55V4szP62jxALKFv392X7wmvChcJcM//wIbJ2CwSBYT2fd82LEjAI1ps698H+uzDFWzskzm8
ey6I8UjBu+uCPs7E95fV5F/NWzWFdQ+1BzYqTkMQjr+2XPSUiy00sHEoiqlrd5iAIYCIYgjOKE8H
YJ8FjLC9HMqC70CpzPMVyXJRErQTAbVUSaiHBPogAQzJBuevdSmqLdb6HMF5xjouYi43hFV8oBDU
B8lb32M0xm26dXjp/QScLpAnuiDBrKXhFNjEVL/YhLDbIvyyly3W04cGHIM3uCYvl44euIYQCJxA
/exV0h/ZY+7ckNU4VK6ZIMmaiOoYbPrRU7ps/SKhMqr8ZGtik6NgQfaEe6NLoPjiolJEUGI6gFe8
UynHn/tJMj2J913LGuPXYJz6BDAR6aB+TiKiY96R0Lncq2FkIpOFtMuc28knyzMuabLLbobnEgnD
YYgsTbUiAZCKzScZ7ZtaxDyIVzEAsP4KDV8aOj+khg4N7y4Mf/II3nZ7JMGJxuHUBpb1RM/IdV40
wKMi8xW08sTklHneiod+jg49ULgiTgZZYiLycuodLEtXE+7nOnZg0apDfVScMNMIiXN1qEx3WvQV
dNebpQ25x6nFQ+hdg0frNTJZy3caEMot+8D24IS9Urg5WxWyFe7/40w0L+mI/Gh8unjiE6nUJDOI
t/VdiYj4Sp0efrOgOx2xOkqjAP66B7KnjLZ6edgMUFChtOmahMZL+lk/6+HFLzxJXG5khN7pdIya
T7/6tUWFGQ/y1fGHCW97s5nibu0nh5kQUsqaLFGRQ35oLs4iUgew38iBTcbdgYA7GXiotTW9e/pa
RwavVh/y8A0UG4MR2+ZIKpuHnB4nc68pNSPjwl/++gYvjJ0WFkfShNz18qzZVKIJaT8lu9CFdIcg
r/4zQy+PGxhw8ZMFRFcCJq9yhAjgxyyvSoSc3e0/ZQeE31++a+m+80kXmrSWVlkUASahnvO73A6/
ob8YRa5nXo3F8/3fuR1UoaXyq6wBib9kmb5yr0sA/nFRLwzXymGsZy/DhUDVHbRKSt0kRzpscpic
C/6DkT3tXvp8GsiX1fJQvft4SIbaBDq0mP8+PfaNP5Nu6o8U54T8iF7e6XfpwDTr7gb5I7nDJj4p
dGNXaGb7WeJEgucHhP3fUncsWwNpPTdCokwX5itKCD+j808r83mPnZJP9NCrgmlKSETi2kCSNi1R
QZjrUvUJjA9CRz7zbuabvpuxQKCBQCIAM8P3ovUlkvXcUKflhoVhqv6BLCKEgUB+IWBWlMbRkI1e
w0BbR0ovofURRQBQws9k05GmOzAErRq08IP6SiS9f27TxM/3Ds+/u7JIeK5/KpKEk1teOlKy4a33
rUElRuBuWwmbSd4uocHutpsdgTmBxYq8SJ76bs89x7OCMCYQjpv23M2q9nEugfNywXtVJedz3T7U
Kb0kd8Zz9ULXt/bzsE+LELeTqZENd/lk18O4y82stfyYP8WKVfNowDts2UoiyYiJymSLWmZmqzel
bHrfyP+T1eBnFsQ4Q3NHm1WM0rZNalbMEEXvR6GjdWXTr/PP/4lUDwR5xqnZppkjvdMyjL7e4qQ+
/53vBbZ2TZkEllfc+IhhP9xhjnXl8jO6EzN+bfb+Lx3pias3lX6my52qaez2c6G2uNRzz4VjGX3v
ZSA3dtNPgYWklc7Pj8HnsMZKF7kCU7nn9PDwyllygFp2fm6ke4pkdQv9QrF0ER6wJncSzWL3r7fj
rgPt+8XRsoaDDGyuq6qVv0yz0+QU7abxUvvMd1LSvY4yW+BUdmjO3eAE4qYVNFp5oKPxUbv7my+c
ZO7Icg7K+HP6u8x5yz8oUsooJWekRCicSeylAnY+zGgazLJPfCx7R5GmsiRRQvyjX6IbiPEg4n+v
dP5J35SLLXXR24I7rWxr1dsSjtsid53Lj4/1wQDcovaVQaA001e/thiyO4+kvk617ztaFG+bg4iZ
6lYss+SXdDaUX0ZYFpZf3ovSrCteCcUw1J7u7kRGUv/ScjAVBKktFwCXPeRMxallk6xyMd89/V1J
ThMeJlZ2BTpymqO37eq75+VH3ShKFdAivAYW00YH21wIvgfCAz0LZaI/ibiYf5PjmGr7TKbup/PZ
HlhW0BwjRszF0OCf8vxReib2SJwy6XS7QWLGeEoczJU3YMdnY1GA3Bx8ZuYjgjWLNmoYhAmJIDVj
pwZ4DKVufP2ZcMKjZ1FOLtesEBkt5VVaLA4Piyaa4mv5ZZmVVmj5zmLBkV4Aq3XT49AzEU5VZyqM
GzCPmb1C9kEXF0gR+C9PAU1KTDQQjS0ik2Sk3AGvlW1KRWpKGtXWx7/2/fjEbrB8TtdYeRhnwHfu
ZSNdg+4vamaWZQrQkY2Ch6H7GFSjMLQSuRoDV2AWZZ1iRI/BY2ZqFkPvowFWlp4BFrOw4XU2uPjp
WoodIWYFE4scabHv38CYjy8PfgWhWPpjvCF+0jV76V8ZR4GeTZwgaRW/1BZu7yxA99zb54gW5y2T
5qMRESSJN+A8phu7wtfePkonbCLVyfEIZVfQN7zlSez++gu2BBg5AHL8oZ8nyibVu/WDRicr0/P1
7ASD9yPXx1fC4+MNqCG2NAXbflqM7Tis0HZGnO1k4z6M/UFJVHjc9xgr2ycdPJXsMiKInNqMLfbY
RVRecjXGpoQ2p7RoE7NTiIR1FUy1zdimH+S4ly+xC52DtBJmken1i6NR87XHY5XWbqGu630XmMRF
Z+dcDMO/LO124d8ZBsp61z7uFOupCcQDG8ngTsLwpMr6gX2DaSgcLy783fWYAwjh4km+2JP2/YEC
swvutVjIHSeYYbutwyoXUZo8TG/29V0IMV4D2VZjnJ10yNR8J0Ide7kEIveONPsZTmNWsx5Seaen
ouhaRSYqo6ozhiGspcnusaOl7FCpzuJ/cqwIcOAO0sxdQr8/TaKRHYAM9g5jKBbpZZUhBfC567PJ
sweI45clUCEVOWnBgkh+4fu2hAPtpwNmS1AHlj9PR97tKW8DAYoVV4nyGRnnkKQn/VNaQkm/M0gI
Kdvoz7FUdJF3hcbhQhQ7CF2rA7jeyPhbMUdPd8OCyrfnUxK2nRltlekS6pY0JAntBLaHntONUNdA
DMS8U/LgCXlYjgsT3qPDiIp4dI+4vElyqd2eBL6FPouEfgmNkdT10ZNMXgwHlT/1zop1UdzNRfbg
R3lJTYUJrhqcOE+BIEM8er4wJ0Si6anhLTPyCFFUM+88BXeBnEAtL+ZM1VHdFQGPS0iEkdl/feKT
7nevBqv3kjn5/0eHYooZjLcnC7QovIrrPfu0Tnadgd3DndHvPBT9dHJC0fuZVwnrjXXTkhfnI0bj
MfNuMydhNT5N9mqOaTwN5XftzrzvpdSyZjCjlpWsKMl+Bje158cpF18/0s/fd12qk68awdfwnc4o
9U4RpviqRfyZW0sS77QU8q8eiLXUMq39zF4uv28/42bshbJ0Kz4Yhn6RiK3feYJz1JAyuJTRV6Vf
mtoNnM+1GdvZauw6h++l469iqNrJUR9nbZ+MVRfhu6h+GoX3gyuzGW/G7FnuGbUQ74iTiFNw6Zjw
qXcjRC8YKol3D7c7+rWRTmPaozaQeUrYbN5T7/mnc7EeHbGfOVzx1QWTDaUjWdi3Ay1GKqVSSXrd
z4yA4quvDgFqDXVi0YnXb/SJzLsHBr6v2B2a/B5Pbnemp7seXST6d6+pdykIPxNm8WaceC++Jt6N
x6TMi+s9/4eMXXHd09InP6OuK7Af9Jdn6ftC10DnpvSEBT0SQiWKebyNJj5yzY97lIGygQgkoHPD
2pf6RRWkq6ozYtJ1LqSSdU8KKn2YiFfVCx+UruJRdzmCFip3r0cMNJppL7OVhcDvc3AXAPD1i0jF
bDetzxAJCiHb67iQP5p3VtG9ho5rwTtacZCubpLnpoZJEV7TT8sE5gXGZGYMXC+SL/D1nke4U9AN
SoE5w66+futmnOGEhz/jHp6FsxS5cU3wAq93hKT/v98VY/bf1gB+jolKBtejw8V0kWJJyVj5FadC
/FyfXTPlbm/waHjwqf5ivHp713d9NUWQqdrwXTzytQ4TAwxlnGQNGrV5eqrImsWEQgU3yV/6espH
1lhacmuv9wtxXRios1tWZOS5u84eX74suhhpFiNCTBxF8s99Hv0lNdx/vwIFdh+CJfdYGI5Ac5hW
1HVl8+juu3n34coeJtH3l+sNDoHJlHySkPP+Q+OMcFwG5/HY0Wo6atH0jFxyAokaQrQ3PpXPQxPK
+8metu969uEn/YoFeXbtVQOzCHvPMlVJ0o3o8xWxmvDmFYiR8T86MXkIyJCHzhM+fcsOaPQMlg+b
cvJ530gPlt30YP+Yfk4O/sgU0apblZMDNKu7ToGZUcYV8SINfiz/NEJR5MDEStdY8vVFF+gruCzM
uf9tNpNfjZD9+7fe1lLPNqv9iuYjiJ/4kvhWslyQ4CZdRNLl2/cPNQtZHcvTazZdz56rhWTnvG6l
Cg8qXUpZWp/by5f7ly3l0cL9oaIEHgJdRWz090WOWPUFAvTMEUxfhEg/JWm94AGU07vySWI69sNf
7+5SPc8kGqvs1dxDimqXeqFrvDAoABaNQ8/Qzm0HC2vR8O5NKuu6sv+uFw4UVdQN6K7pcY+3fzK/
JGv2N48LSgDvhRqjpvZdUHQ5P9k0vocsgM80l6qaYPUwI1qHDsy98Lp+1q7q76aZ6pxN9dHvJPP0
UT7TyvxtHTFQarmONMEPKce5IThWAbo83Fz51ryo2AojRJFW7ZBs9TX723TT2wriyEvl47epbGXq
LbvuEvhQ8gwIvYJNlrK76lb6vcAZokwpC7CjzYrBX+olOodO/r04WlTJY8rx+nvE1KZ/lX5YIraW
yAOd58Icl1Vvs23A5IH1n9xqSa1bpZT2ldR4804WRTwyzRLtFMarJECe31z5WLQOqVq+UCt8lfdp
OfaVVfLh7rOBcZAvIk1XsYFkUH48rKzgw3XzIuafb9zRfcfKJ9/wVEBfEx3Ol06DPLTwp/r7A4ZV
wjb3hudWF1xfVF+O6rot1EbNYHAdfhvSMbl22UR1Yei8J+4/VDE715Qk7vzVT+hclfWmnJ2mh8js
BOhOlWyizrCRTMQaaf9lgxh0B1lD020UIw6ZNrbFVV5VSmwUjpXDunoi+7b8uSsHObJYml74HiDl
TrEEeI042U4xkp/qeNzflp6QR/0S2fl6w44pqx70CUNDjlIT9OtYp/c73faH7fSpfcCQ3RRnn9vB
5rtxQqGbvOUravEQ5hGhrnwTyFiS7clNZRG0soLMRFAki2Hlt6UWlwj1d2TEgTtWzZW5R53vWJS7
6L9abpoDPo/y96tLT8h7YQ2afmHpYX8d3omqkfWLqDWRDKFAytTSo0uHYu3ls525tJJbObylU+nN
fTL561OfLa1Lk7e3t+HbtvJLRb//SVxglvjt7EvT6If0/ffr5dLYFKWBD9+G76wuguCtWbrculR6
y9J7wzgMHurhrrKuJXhjVO5T9QRJ40zIXVSUAy8Xyh+P31zFarbytm+0ad9fbjjPuY/oUtaYRW1T
fgNnlbJ0jLIEr+ODdIx76UGyLKdUNDRXTTc3d3Qr940kdKWaHKR66oRiE219IlfNVVHg64Vq3Fb1
NBfTd2E4NEITM12acMfvo85e1jfKdC+RaFTyKtuMy4IkUr6rTX7KcZ3aDRm+JYVlVlRECxE6SA8u
x+rdmNWZbe5FzAmH0Pg6U7G6PCU/BvF9L37wtas/jfdVd0PNO6fYIg2Vcr6JopJ9Pjzmnw/zl16O
ZMaAKLok0ChKTtv8rlKkKu3t8d/P4+bh1DjNTw1qzs1iZdVddRV+6BZ6bz+Uldh21Z/ycKguzv3b
5EkZnPlU9QFsDiVvcp205BBmv7XA60x5KFpvzj/TQ2/TqmgUdfy22v56TUwT0+/arqI6c10YvJYu
taPazk9psr1Uzv34k6qrpWMthtuJRubLQ7b09BTj6ad6oVr9a3PJ6qRlczHJdZfN601AsXlpLRkb
yowXpDi3UvXC9GX6Mfl9kvbDiKkrQuAow4fZqnR/fz/8Kr/7eRu++HkzINvZUtdEi6mWrEXWXbIm
h3hg6NOUkic5OHemQcM6VNWRdrCoh6KEB1YRVcPEZzU3/Cx4seihGXVkC+w6yddNM/26nWwnaAII
RB89CRD1NM2br6ZtnlGpABsO5CLmw5M1YIpYDvhaYon6sbbKYH47Nj7UShfQLEQGph3L3nR7IuRp
IXUXMC7cBcUcJ0ctaHdFKnD2CDwjUp5kRlea12JC/XF/HEK36yoD/vFQh9Pjj4gCkruVBQ5wV4jo
Q4Wj/nQa1d3Woykpaq+X5X7S+nMoI0bOE4gbnPp+qtynAIRj4GPxQZ+Mwptjn8YkQ9jeljyZqiTW
90fkkPmXECRBaFXOLg84A/X5B1QsSpxRfkcQkKqAxPCLJBMF5igU+PmqfFbnKnHmyhoBi0lWaprQ
jOpJFImjwbqg6lVAa07Dz2e1D3GQxhJtr6nJFI30EH/TiIPzmc6nVphoHUTAjRPvJmms/hHvDLXy
+Tx+fRZCd3Y653b0OEGH7cWQsDA/tT9L3Vib4+ajZx3xzwHGcViEMg/zuW/RnOm839eVSoe07gA4
ethwmqoq9aQZ82ikk4jPW/LjjciLcB9v8XmvkSvUZePT8Tyvv1AwChPq2nKeP5JmnIGDzJGwnGOc
RGC/SDqaFj/zlOs2/9OSbqLs7GOZlSpPjjZuqVbeq7hB15Fng7G/QO75mR6G+0j7TM3+0hUid/lH
OkY84urZozBw+diOy5AsNfuZslMJqEiZTnTMRHX6AuvAAMEojqNFJ8VV6cf1azrdLU4AFHQw2JR6
1bv6rNhKVBRbLic6FD8Gx96y8VJqJas/TTm8ld7sWb62Q0ePGA5xdsvy771heb2w+GgVPUBfnayl
xxg5x/5ntaimQhp9dx918VzIFd2iKBB46NKI/uk62K3n4mL/CyZUlAPkx5Vf/2Uq/1531dcB0pPb
SwUJXB3izfwDaSE9Wvvd66bU6XSe1fbSxBJmcQnGWNo3cRQrm9GlkiyX6ZjU+a9Ncgpl3LkybLG0
rxwqq8mVWF8jE/euPtow0aeoTuw6X13gs8cXIeXRnKJyRlJ6Uzs8fN1/Dv1vlFIAcVZoA3SrE8ZD
sAjjln4K3a/vTvopBOB+ETYK9Rjl1Deus8FuaSww5a2gk13F6I1bvI6r/9VUA6bsGWUtxCfLFdec
rt7G73MqAn/0OHhxByShzJujcTMdY1YcDOJIoLISyuZBi60CDtGS87XrDHhSVO39Xd3FTZXEfeUB
99Zt1YrHTSv0BXflFRnrdW1pl5flW7Y/lYvNt6s0of3HDvRZ0mAzRvDH2lI01Ki81+NZrNr000yY
5WAxIow03s++I72WiPtyEK3c9txKply8WQim9NTFrc37j4hBxYsnZRNCnxBWrgACLTpstOC+Umr2
Qzum1N6kJ4fNfb4fRX6Z91wdAlBu51rYO/Z2LVB7YZZRnoTMc/1UnjwpdGM+Gev98a2bV81489H+
F7ZZWClnppAkcZw5QW3iO1XeWPH+i0s4zAGQzwustc9993Hw+Pj4U8GkHpwqL/3fKjF0t1TNtln9
pZp+Zvjnu/8bZK1d9TzMK1bw+Nj5Kg2orhjX4galR8qEj/Hyrx6PUZAj/n8FQrm9morf1Vf5GRQL
gQHlVxGS0qvSPLvSbNZaWmqe11/ly32Rn944yVFqJbtnmo1MrTYeUlLMtlIQu3gUxa6pn4Gr9YXf
dqrE48uoYNLbx/9qjM9ybrgEhpXOVLH37VxG/ZNcT92q/q67qpKoqNJmqfICSBseq7RdzJQDQUMV
gqJwx0gs5uHYjlsU8GLJP6zrBSvSbb2LEZFZVTq/1b/y853Qz0tF7L3yv7N8zWgNjevKj8Z+mq2S
WKrHskogXK5PSuqoaQakCJjHncGZ4qzFT6JCiWuQLt+9J3D2YtY/GMJhmTaKFbULaplevpJnR8Zj
sZOlivnGyN1JUX5qivx8lAcDpNoODmLz379CZTSy4MfWGgtnGs4ea2SqHFzXmFJRLjWs6TDSL9h5
29q2FjmMO/y8zdXmi+8KSzRzqRx/ux9CQI5wqv3xnwudby5H61T6cEIxz5QznKkgb4EqlMjG+gkB
SQvd43Or9NB7kIhdTT2url0QXRGfiiWNe/f8V+5FGcPWu9S99qKyYD7eemddASdhe+166TJSQy9W
8EQlW5aYXklXf4f7Wq5x+zmWN9V4p/eVSZ1VciU2PMuvrYXOKW4fVP7UtWeVbpieP+3bKrConEob
q0GsAvwq71hO6bzp7WIlkIKwvj8fww5/QYf/qHGdjZ7gMmZ9GUe29K2mwbJ1aZwaq+o3XSX7bK6r
WE8lI3izLElk2dDtvydlmny6I367LG2gFpSZyqDM66J+MYRjwMihKcfQ2Xbi50Doq7TtQO5pH1rt
HTFuv/VMI4P79jKPhY3gQgXbPFyUxhGTquXwy1aqAXh3YWK0fZe/Wrm2gGjpIfobz6xMdNJwu20q
8XEZDW6LyruiEIaChfTh4aE3S5Z7vfiGYerxwqxtrUqz2DSXjQxZz17vuXOsdp79m80eLLozl9/9
WeS3+lysx7CPaT1LVmfHnk/ftxxSXfKvKuxXA+7q0Qzyo2VmZyeapn3L0qr6YMNz1kJWhlFsbI9f
JdqhXlpcnnsPD61l6f79o3ZqXJuqlQ/Dt/c3uQj1VV1SOMhn+GRf6vctKDfzkcFzNcaYZdbibqHO
rkoxRvw6SgbHPvVrJY3V/zq36zaC705sXLGQKG/B8EekD/+TiJUZg9rK25LoUTIbm/kKJ4Oz996y
eJacqRrAt33mrvJ+an91T15yBcMXSIwm9ocn9SSuG81T+6ndnrQLZVb6pdx+GjbePyrD2KL2978P
qUYOjnIuZXj4tjIjiQcn90xGjOgHAY7pZX6a3z37GSzuF/dFjxue1cHc6q4elg/xs3xYnIDOShS/
rJXdyX01PrNTqYSyeFeBiOVVEM/USZz/tA/tTf2XLrNMb9sjf40wlGHa1qb3++Gi0hjyZTlsQ47V
FTiIzas71dWM9TDUf9thZS6q/5iq6LT1EZ0cVg9zsnVNSx4o7371P5bsnfwISwkAF5bav3+b+b/f
0r8wk+qEcR6OjxtF5B5IiJcPo4NU6LmAnuAoVSt7qjyysv326Vtl1dhE42JG6ei4Rajvju40I11y
DKa4PLWZhasX+WvMRahI4mrQhBv2wqMVe7U8puV9R7Xpn16Eas926ZfhCTofMYGfSbIW77U5e0b8
lCEkABuZOWGA+jTZrxpR1Ua44WRPNTAaGZBL3GLhjUV3HobMQeXrwEaPne/OKewescuwNuIAkril
KjtMLaxZoICbII1G3kanU77Y+Ic/nFtL/828v1r3rGb2+Sfni7Wv1j194JvjcftWnKTKimH918Zd
rYSvIqFJAPiPZvJfkK6+ZYPFiV/ArMzsUU493+gGtXObL/VdMx6JX8+SuAcSCN5f6sVXIC9sOHht
fzrlT/2y+D8+IwkrrKG4TL8Via1PuXo42XE7Vae51gkbKsc7ONFECWA3WROoiv6MnjupVkEXxtzj
AMXcZOs42ev9UFU3vmTbO0EA4CdmYLHhTzFX47rGV0e279V45PcKlzvH6Mb/THHOS2kefkj43vP5
XBa6clyHMhdqzhdKVP3HpVtxADHG2fXRjbFfxtW4k13NJtXJUYw3PJTY9NkF1/dFVWwde/Ud1C+c
/MkeIfNuxw0vk2/A9dswXw9GKe6Dxz/DJwpwh8xnEANvNnJc6xhAGGNOKPbs23fHQJIBp4cz70jT
V6p7dPKpquj78k19Zu5tWnpmOHTR9xK7HOCvggJznRq3/g0jNgZdGyY3rGzKYKFYkLqX8lNl0h6u
yu+LynB4M97DauXU8bzHYx5pvhRPeZ5XZzbOt8kvHQ3qVSym7kYyFykgj2Qb6T3c8SxjckT6joi9
vo1RrtRAXb0vumaGUsysCyg+ZhNNElnZniZCike2jPBr8CVj3qWxAe7c4nqiFlyHadHfdgzxmE5x
YzIDwlnPMVZjQsdpx3WDX+i36BC9apRKbTNSyWhZJ9K1nxltDLb8jl6DOovX2PC1EXpJ7OEi4T5R
3Y4kDqAbUBvSn3nPYyGKdUTYIgZrDNewprL9AyQpfo46+bbQxBszrfAcsobkGRM1fm8uB9JzWyGK
paebqQM/q65s3ms7sk6ofD3cVe5tzP9ZKdQRrqBqvtO2DgMu3zYAo0R517l5CWH7hmtxuTZuenPQ
DHQYizU6bkJMCgzFqDbkY2Bdqv0xiWfPwo3mx4/n4a+e+d5wmzoVWpZceJdEyEmHx77+/FKaxTZu
w398ZNbbr4NqFObfD2v8sX4a2LLC9F/bBAht3ZzxcykH8VdckwtavLqfCoESq3i5uvzRqM/yaPTv
zqyiakHHIraGaMO27CBCNdeJFrnNXG3r222FA4BVjMlbWykHh2xjRb6CM4x5GzNyUwkiezxDEyOM
iUHeoEnqR3849bmzlp3THDfn4BUgD8Y/aeFYJeMmo75ze3Yos6j7YBBKn/VYRmOVlmHGFaXDa1AE
ahDYwQ1huoIi/63+pLZMBD7rFZ6CEj1Nr3YK0CIGwQ3qsfrMCxOkJMc4Wz+kFkKwCEEAWG63hCzY
P6vDbWJbxjnD/72O1SSPPyPp0e17QCGzGnPQEtjbjujHeo1U0wmQ7bcZC0PMyQCcSDMbANcV8bbY
xItoFDc2bCK5iNe1T1KztTNspmwsw8ZgvskimISfIEm0xLoR+3SLz1+Xs/twXmN9jh1Q9apY9nwx
3o6DTHzWYs6sislj+nhf/HRd0DAoRrL5eIo3gCRQobj4/fH80s2roEE9xTHjx9tjrATgw2CsW3Gz
tStgFLwx8NhXpd8PPMyOwhJkOkygsteNmYV4RcambMDabTrGhjGfx9jYO2YgUPyq+mhcG8/n3ma7
aW95Vobr5t4QrO7ur7vuqH6o1Osjo8nL1zr1WBarmHap7vreVp+ctTuq72ZalKsYoSq1A6uuSFej
/1mK9UArowun9peYeXM74G8tMOmbneov0/7Ux+xR8DjXJXWFEzc2rYApcQBH9Xq988gwH6j0HjtJ
wIM3THAOMR33b/tWGGb04mGqxRKgop+sMJPjikcDdFSYqE/T7jSpFcvaeBz9HiM++mVRemXijfeK
98a8uIGC400NvLgoFfmiLkRcrbiEQNTbTO3HGkk1iukW24oTjesyj2EWu5mBFmA8MFMfW9zauWrb
e65XF1nV3P2LdkzbWKNkrqJDTJ++zp6PN5V+d/hSHYYf1wbkhBk2UZjgCZkaDuKFLBDjc9J+guaz
Pc+lwWBfGWQq+eq/f/9GTiYGz62djIKATOPFdUS9ettHuQ7seD5Xn3k3X6U6G9XgtGzWdTe7lRY7
MC1upNfrqiuEBHtd0QK/DQmJ261Y/fUXRZBbW++xrNWTc6uemxplVpvTaN2W42rxsohZpmJ9C5Pu
YFu1oFkSLl0Jcd/9U5fER+3Yv6yhlRQ6/gUuFj9ZfMCAvFUgRAGTrkBUUWqqtBg3MuzVw/CGaoZN
AbmKqeAyP00kn8TcjVtsZv/djHVzeuJdhh0ZRwv1SlPClMbrCfAvG6UTHSPMl5j5gcwRcKnFPA8D
IEyY2055c658KEZjXPFTFQMrhkLR2M9HZCrCfIyw6ZPnZkdsUWbJ01Os5TEfjNB8AF4G10ibopUx
iW1jxtltT1ay43rh4hrH3hLozALMGfYv3vdjbBCxrocpRYrCI/GE51gQk3wNBoPN4otyveIaww+V
0GLIJy3r/5lgt8XPwJI1aJ+NeZ0KhgZGlZ1jdG4SkNPT9ECk497w4qTspiQxjmTjRE1RDKp+Nc8b
aLpURiSS1lz8BtJHbdFatGJ4/DXsuS18ZK3/P6LObDtVbQnDT+QYKmJzSw8iim3MjUNjgmKH9Pj0
5ytde5xNdGcZRZrZ1Kz6my3WITC/UL6nbPc+KRmTRsEo2FELDJIc4rtQ32Vq/WzSyCCfIlExNEbm
Z5OGKE2yRROVqVed9xUopKOgPxvNW2zomUJee41hjF3MziZh2CUb8YDg9oQo+LDFo5HDHe+QqETJ
ha//bB2AFrHen/VmNbdjPgpK3gIaiPOoDyzu2F5j2TpjcStRnC5Ermpy4poyeyLEcvmMKVwdMey7
eHL5UwaGwn5C8ULxZTIY4/ozGDeTPgJQ0wZpNuVOSQe2IjhjFDsxCb+Bkn3RzBFiwZU9+xb11xNA
A6zuZGuvnmEzGY1vZhM08Ghr0jpkgJGVGOHgeBmPoJcnW1S6kKSqQB9fHJldZQUk6zGZgTvYychs
PLAAMffMenkCoE9mTzQBqXpJeQe1A4eQmCNBmjTdXpws5e0YelRQWtNZfoQ+BizTermQqj1mLyfd
jqzavTily2Tsw/cq3XRWBIovj5qAy1V8FQTsAFRt1zyP0ZSmF/BxnEbfD074992z0clC0BOAuOrL
QMAA8H5IXPAyoMMaBNDvSflT7xox2NxIoDMVIzPVR7uv5gBK5FvaoHBV5LPkkFBmojXLFaGs58ge
JY6QyPqz0fU5rP7+AvlcBii8c96h2Ys7+ZmNOgxP7E3ktthO2wh9T/Fbwp6DE5dLh5qnkxOJD5v3
Wg0ElhNvoZVmQYbooFx3vpfrAYabJw6ttwZF7CKBJuNajhENqmjvCyhHLO4bcMDy5WNesnuRD+uT
RJvnSyKfPgFM5KDEBK47dVH/4IQhwLvtvexT9g1o5HO55aMCrkZThtWBXD2Jk9CsZDwF4EyUJas2
uR5g/aR1GOkMfWSm0DuJAIW1nKxAco5v9wem+uWD6n35QMtBRgOo7nLB422DPMD9SE5jyJIVaA7r
pRHfD/qZTQpq/8VubVIUzVr2213L/eHyYAp9fMvwYJiLKlgA2Fq0tIA/i2pTG4B8UnIZEKUCZzt/
BriDIrc1q/ZDNIk+63pg5rRxUPWMXwgDHlOXNEDtDymribp9A8SQy9XsJRsh54z5L2ct5y0P1GS4
hOKUKceVi8/zHhle3v2+09wTQO20IkQQ3WSWLzssped45QgGHRkCDvl9bBW5YnIeyCsAPBjpEOme
z7/kFLTkaF8IbVyd1iPWe5mVLodr5Gi2NwIOELPE7W+5wAp4XG2I8QI1DdRSSiJa7NhYpIhGH0Py
6UiOAvgkOu9wACp0wPLl8K8v+NwKfaK9QpQHXf7YgqbHTQL4grrAHy/xQryl4ZCVRU8Zl9Qt+8eH
u+PCnoQc1Otr+FgqOA8L9hv0NTj69hvpjtcDx4SdEF8AtgJEfsRAHNmofo9+kHcB/cwxFeshVYmT
N3JeVqO/QBlPUd40e4SIkhSR5lbZVLRphKVxci8IDBKU+YVXkN0FlePEE1AgLHfbpCPBc4OSI79H
w232pX/HIwflOAobVAS45eLtCd5evxOUcuhMXLJE7eMtBaRU65g18CgKHC4h5DiWnBvvOnOzoaCS
7mRJSQNg2MXMhqHDb+8ZCr2rGy9HQq0XoblHcHLXuBIA+MZ1ihIpzrWydmfRlVPSgjGPi/AwjIFU
9GxZ5HaNkDiN7i47fzFmqU7CGFXoD+obUOFVFtUsrfnenY0jpmiOLsMWTHm00fXEZkmMytS45dYM
TXeOMbEjYg1qhChrXF1wGQwqfW8Y1saT4IYzAT3ZYVIBJ0BsMjA74xQP1DsDP7JBRLHoHt85ZCQs
deyESOsge4ErMYuPE3PM00vw6s3E6HehHkDYG6yYkcfoGrtZubga+fg5gQ9tDwJ8p/TTgil4QuS3
6s9w+3aHLpVfM188QsxqJoWdTSQ6uU1yB9gj3lnvqmZ4HgOyF72oxQtJvGRGsBZ01xWJstb0NJNF
A9aIIQt9rvzTwZiPokNCUbMifSxD/h1QwH3RcQY/NKlpy+2OLxQxyL8xgZEWPXOfaD5IMqnOYDNw
HiFh5gThUi7Ca4xdGRIf45rzUAj8DxKPnJmLs8kO4zCapHEXzVx7900VMiDHgg9P7SD9QS0c6RGm
wBKZ2ZhLBbyEIAqlSYZD6N326OuM0AO+C5qHDw7HIwtllagPiAuJARmEJFRqzPWOeLRtyix75RAK
LTJi/chsapONG2jHIZKFfeZXsQSqvbalcHckaECKBMskCTkK/HQIvLAKoV3B47ZKxqgBDQRfbkRs
8TNyziYXyDodqdgKlxH2C77cApWSNUUbxk4xkVgPbQvGwCGidsJYkeE4dXco/qjTOyiwFsUy+iEG
caSPkI5r/YjNPWxBC34s4ZvikOAB9SapngHO2QPaJUdPYgtACWkDInb6FPg4/JBkuiZY07s/VDTH
0WoQEGNtIy/HdtCJuD8dp7DQA7NocKjP105mUZ71Ux3L+WmPEGo5AniYaO1tCkBwM9ziVATO5/RW
+Z5mFEbd+/Th3RfZ5LqoVp0N3u6HJ2Z4hY261uIZtjZIf23U8WgDcPCpIQfXOhTfuzUeVYEw0J/e
GawGMnzYRV8gvTNnO2QQ1sRg6VYpdXRpp4nVBDvW+2QBw6dIeY1RH2CBLrGUzMrkV+iZTCRMNvxf
wiGgsm4+q5c9EegxuVnwpmTCYwWD3coOPUNGGkPxz4QmuDUg3aUwX9f8O+UQmN15fxEwr0qWBEN5
mbIlOQtBZ9lbSyJGcnURWiLcfIoFZD+AijLdy4IVmvk7Z/KJjySyOb3jpU9eNgs6TKqIqzJptJsV
5hs9aQXJkansCL8/PXaY95nvZSLMZzIhvjMaJHMlSYIcEAsvWF2AM8myPOZD4oZ4JsIkOargkmOW
TDKYmU/2XQ6CMYthmG/tyCzWob3JSqpCiVrgFe/3sXeoXyIKKickcWlGolc2KWl8Nkm6oI9mICpG
NyOe+LcMg4n0b4ZmVpNjJHjxUQ5mqYgGkKwFkRggeSx7k7gA3TFJ1abL05ncE1QLYhN5l5iJsW+i
lQ8Qh2wX1xPtJD1Gp5VIkyj0fRM4hcMn8QrZ7kFimv1ShCH8kQOPjzImSVJL1ofSS+S9qnWQfsvl
JGaMHOZ3hfZyJvD8vOtbzq5GG15ePMg/OBjiOcnQyjuQEOBZwnYUUw3mZNCbbx5YTRAtV33oyVIU
/cwAeSjqqnyvfEKCOmkOn2CfEBixpO/wi0mSqBFwEruUg8MojykVL0i+TPLbCEzJFf639JXc/SeP
IQtSCbjk8OSOdxm25HygxQU9yAlwx7lGn7z+B5E2Qh9KstWSKZdlJqG+06MByN7pzLQbuUBy7PIt
UjeR1Pcn94PHHxeToHY54i7InZAHVQJOTUpf7fUJyVy5IHJh5DU5o+76/0dHvEMAx6kmS7keAMGA
t8hXIaDMAUg5rcdpfK4Ua+YlEYwckbRqsFeKVyhejgeorlKRvB7vR+Ir7jnJEyh2b6trSGvIS0Fw
R5jvqeMIrHQNNB4wNudouUfYRcPJAQSJ6DSxHYIPV6BctQFFMUFNC20ZMpzklHzYgCDp9qOfCEaE
KsQOiT5YflAjaySMI7IagNaZsb8XkClazhl3IpNvhaRUQ7YeGvzpFvAywRjKCf0/3g/NQ5yw1xwL
u4Edw4FCl4BcdxMmVMo7liBDZ824Pa42KHZG0zN11mqDhL4TLRSoCIqbMiNgE+o1vwqxR5cSR8QC
S2qLEBAAVtz5nXCbpc8D2PrOvTLrcztMAAdh/K57YQ3q3bEUVZkVJOEVI6FKsoVEHABNigL3iVg+
ojdPbFc7cwQ+ycSqWsvagWk9SB6IAJRbf7LOdorxD5JA5EcE8IqXFfcHJDrCQED4tcOXvBuVHkl+
m2vkZB1QscZRoABo7WvftGxTKlvou1FJGFLp7ppLJl+FxTYATzNG5W2gp870ILEb0StBlbQr/A6d
K31D5t0HyvdnhPVx8uAzkCnJcqCSTAM7xvpBki+HljbUI2KCinmYEX92FMwwmCfjiWkowZO2ulMK
yfUtiwfEZkiFsbHqMFILZDNzS2QSTHHKspv9xYqozEBCt8CRcFiSS5NEOOx7DkyW7uQ3OSBiaypf
d4B7PPgEQyWGSzJ/MBMTAiK5Rm5aYIgIpXAnbh7ZIv5/AgWFrp/+I2hOdVy9dWIR4rAh76DmhG+v
LX0YvwtyP7IzFAap4ozAHMtojJsBIBUkDp18qfij8QuVsiMOx4Q60t2hAzgKkRBRBReg+c4mn4RJ
RMLmwmP72D5AF8Ajxx7z5mdu3xKoRaS3gFN7ip381SeYI/e/6qf4eX61pwiZ827VhjxoAKT1B2G6
x7CkFUazHXSOlnc+qmSoS1ZOyKEjhqHF+wS70y8o1aOwl9sPIsaT9gI8CDRKG/o7KyWpNEQslqBx
fHf6RmWR0dRTspuRCzrLf83jw9CPN8l4Z1UoCeLJhmtAOe4iH1giqUtFCOPXLeGQfnHb1guvEpi9
y5rEBik6dxBWbuZ3bNj1/K3joenBrSqc2D5bp0nL6bjVsot+7hmvPxM58ww/m6HeJcUNR/lmnLvI
jet3cvYAQ/a9nwj8jYJ/FSRLPR3qJQs+NGpysyg1/QkCZgtdMdIa/4RiBpEgrHuWH4y4kXmFMc9n
EF1Aw4e7SB0Z2uKWf10q/DK0DsrPCGna/eMTiwTsZ1EpwmcCPWXs+FiYHEpMWDM9B4gPFm6A1vHw
bDdorFPF29zo1Gga6pvGghQ3qRVXGV/GBbk5RE+C/rQTdglq4FlsuLB2NGuFik2Udz006NmSxKu9
wchIKu4h39Ax87ZWJ6aCnTBzKlIKPaPClSQ2UqhKMfwVs10xVupouvNifAavPoMoM9jpEfi0fNqv
7YQPIkllV+TsoJQkZt5D70aD/5ufLZQhUqJ5xpHCeCCY0KUnt542hpfqwzgzi/CsAjeIME9CRaDA
ecMuE+wO7ZeKFwhGOxBcxYYp6+s1jKDpCYoIqJAHR6c9ftnP/Yn0tsGf7wD6AJzH2BTqhTjXaS3a
L2k//ifpJZKpZGUFXstaC84fnRLBBvw50DIjieiouJA5yAneWKoNWce65xD9KYDs3uuARBc/yGjF
i6o7TgY4pIxH17DuTzJykbewUIOITKIatHpuPfDiAUafamkVKM+CrlU3u2L66k8GD6fpWnVpccwN
XjmM59TbuA2wOlghJMZL2oKb4Mxzzr9PqtsgwVq59W3SVTdIalRIZFXmElF8lYmWIm+kX7kW1Ho9
FaEGUs8g/2KrPxRzY9x2uDqvA2JgyHl1OanYqgoDoWde4ac3NPle9tfq4OckJoL3lrxOzpZf2uh6
8AqYQhS/wQFAnKMOsjM4SBT7ER1DvhHZOoT6FQezePY0EKldu1f1YGLBRbbPKJdGbls1mt8LZfer
iebg4xstSPBIfBZLcqyPcFfGmrfSOoeCVRc6W/DWwLUzIr93cwePwdCBfevLzyI9Q770Yja13kff
4LfN/3E6Z4HdodNpd8oLuf5KbUTj2EGL2BQTKbHY6sL2uugd1X2RI3tr3PN3LvtlgGAZVLA+a+u2
gekzNtB5S37IK/NPjgGXIj79OGETab769o1VJ0CkAhIoqSWbHaCIZsCeYt59WvccEhg2YIgQ6tEA
HSzrhA8hMjg4IeT6APswEgylEVEaeNs1D6mWqwi4iETGEwoOqrVohQy9B7ui71bWYzjrYvaduCo3
tXZSxDSwVrmO853VvA+pTWxVO+x8BKwS/gIHubN65PlA5rDwSrcZ2CbFOl2s5ua8zsYTgW6UEm8W
lzq/o29liJONKhEnczVZhhbENpO7cqd83nU7c2h5SOg+hN/GcKFA1GJCBlhlY4nuJ4tqgh4hPQ6e
GuMIgnyPnkYTejCr4FEWoeCGnHQJ5naqiDJnFnKruMUPlHULIZ2RZpcrDHYVAb6RyRKQA6u++4TU
4Fyv+hAUIki5rxIrddQ9oGWBH1DEwKI85hhB/Qx/uYjYqrY4nwwyoWi1YaTDexIsNyio9I0BkmrW
Dj3sVFSEh7+wOdCoY2zG8/GX70gLRoeojeeENmj7cQUT7kHda6D1wcuReGAwRZ+Ao6rmuFUE11jr
LIf74jtCaVYxIyCRv6ef20DnC3Hk5rn65oREWZ4FEMU2Kp6Nzps5uB58phHSy6yx6iMWypebmCrz
Bz7FScgh01pYmPN5WvPPFaVxoOY/HCVO3+nA5jRxGeOQEq4j1xOIzvzRN0awOYE5zevjaMyqz67m
ncy4w5fT6yWuiOcBmqhyWVRW27WG7Du6KrSGEeHAsTx2MDnsBhwInQgRPSUz+ACeiJ9vylifkZXY
79D8KVDoQmBFritf99Ka7+GefSLRoiJgR/7v3tNetGJhYRRhr4f3rz+Mph0uKxHHw9wBy6TcTUrm
vhjgfnWbIe2iXOZ53x21Vl34PsNxfFvdScJHyzxaD59+/0zYxl0/nQKF5Xi+xt+u253sestzNN21
gk40i1lJqXrUGyviyhV2bxuQ6eVzWzWre3sxPIXnbDbKw2EDGuay72fr7mPRua6w/yhOoRLPT+1N
0ZleC3f0Gj/TICoaZBdmSSe4Ul8ZzCsuyxnubxS0CHBKr9sKLunszKtFNL0O50rx1VHXD3V5L79y
UvY3X42C2/Nvx+njAt1aqcOf4sH0HdzhTHks4Qqyuec9itv9tnN7iiI4JfT2Os3d4uZ1o/DEiZLL
xi0LwuDZyxOn4CqQmB2OldIb7OxLPOFw7nk4afWPN2wsGQDQLniOs44Tjxysnnd/SJHh6No8zCix
R8342XF27emFnFfP717EaBsuPwUoTIVwwVOHMBkdTNU4qEtu1ciI5OKPUl9l4X11KjrNhhEfGXag
fsAuUaYmN42IDiEIPou5iShgOrtSDUDehjxhjpUXx3iQbiQyH3aHFczVR/wGMUOO5VR6aWbg9/pC
8ORlIfpE5ohv3dlD0mMEXmsI41oPuQE0oBhgsuDSC/nKAsvCUlyayBxylsUcaRC07eLjqD9/cRSl
SGqxACS/zgpRuPA/BfltrwfCbRcW+3PYIJSF5wip89exkix6/w/sYLmof04g0l1mfiKZ+Y3lDg1+
SxIBWpuCjWn48tXD62ypCLAFybL7yySJsSeT7okphfFPa44SAHKsxjAy0tQaUQaOtWeqI0+VUgG5
TNUyaI3CK67k1YxZtGGYjCAnbh9IQp3KhdImHVc/sK4erm+vfU7gdCeFv+0M5+10loFuclCH5upc
XvtzNScXcqyCcxqUPZGl5yagRpJ+IRbl7yYkfBdgf0LVRcIqVGf1NAvSw30R+wMfXD4ChLgOuRRr
f8HvQBwkdy7bgfjnzDA7wENwN30uGyP5Q2xmtxThUz+b0nKWBI09xJxL80ndcrKbvszWPAoHKNBi
UBlW3+omGqu+aldG5p9JE5LBhDoyRvlp9liWc7QdrLNPsyfYT3hXhcXK8tSfNjhmWS3EyYk2ah0D
YswaSwjRbr64jBm5ryOs8BgVZhRfk2N816nMndtAAIKm9BmxGhI2QHYZY9rpbwsaYnT34nxZp7HO
b9lznOMnWNlY+2UU2PHQ8JuShlQjXt5nFk1Rienol+yYQFM6Ew/t7DsNL2KU2UFDJ+f2Ju+PabZD
rkinter0//CLHY0O0ZAlWDVv0Q4Hv7RMVTUvN6d8dbTL869oBU+UiNpIs0LEt6iRIQUaX+ZZ0NRI
xGRLZeQ+sB55LMq60vpv13VG1/uxw/1BfYkuU6rrPMePzkVp/E7PwqG6O6HWSPloFO8ZZPiO6hRy
xFFDIIw6YXBGnYp+eRbDN5r37aXjnt5vRD2qs6RTviBessod6WRv+E7SFmQbu7/nbwbMn1f40DEQ
XxFz0hihu32n21vIgX8/ELXCts5sty1oYn7l5/Pb0uy6yB8FRAmXZJX07FY86RfhpfaKgamW6935
p9PBy4ksiDp9FEbSczvNz/N2qJ6QU+vloLRyKrrKuNsdK22NuJwQBJE78A5jQvqLd6FF9Ru7oLWt
koUyLsDbEl6Qh77RuuQhdXwxXvnQz6ijj7NJNrlPecZ3g1+r1eMbETKyxJvB5vndrNJFPiVOJMJL
p4Mx5nwQP6eXMGV+nWbsJ7MHBxIGgP5UFGFpwR6xXjVJpkQvyZRglm9v/3Z/5S+0Tf4XplM0tsN0
cfP61MW80QEx8u/iu7UBZjNpAx5oTz4wmumAnkai8rqlSEs2+8G38D3jCi3eYoJVBgJoyOrK1yt8
ufyRIPLpYTLNsQoQoT0BhjOVjaAFDzziC1acFwyA9N5qd/bQtc0QtyX4uxNB/BAm8JNuXzk3n6d6
UYSdZRHWGE/v1sQCWEnE2jn26KfVvJq/IJEvc0S/GyPiFicanQ0swmtJAFASMORsDfkfFKsVPLtn
hDFJQZPXCGkg+AvHH+owqT0s7O5bwSGQUa+Xj5SKfHpMjt29PADNIHv6GjOudSmU0VQfCDaKhFu3
RlhB3DPyJcVuBLbmgkUUXHCSASB4+UoW0o9ot/yQZift5pEyjBxyh5TMpaBM6OUKyrdGUUhwuIJs
FloF7GpBw171v3B8FASO4F0zxj/5vaZK1PWEYCdIX0FQS/KfKfsNRRIkaGIdmuDQ0Q5SBxSmMkgg
mMZAjsDHISogmLcJsCPJmLDYhJ5LlQu0DQjnUp+9SVWsjckCCbUJ3Tyez3qJWgPP3kDfoSwNsa1G
6+mKfQWu1Jgum4zH/MLEhNrg9eEixUjvYCHNs9s53CBSw1WHEkZ/QNj7+3XY8fUH3s/ycPRweJZF
LgMoO4ETA9kNp4QLWspWQgkG9XZ4WMAiWUvSwVJeupOjsEYAcC82tbAnlUYA8qAsyTIgKf2rHB4E
kWKeE1SVWf1+vj5/L97aIlNBe5lgnsGP7O1EesX8vOdG93iEjCjNijBxtMHDJnFGB6kiNauc6hKZ
DDjfvDlbMfRkq1vI0ppOoY4H6EaDMXnXk0RbslldKSdL384mylis4E4/yAvSA1kTplPp35/uWDGM
dft6tRocnt8K4Klv+v+vPI820pekNwkgDnILKYgQRvH7QZzMwh4UkEdPVwBgcVh6sbpQyAJbx12n
wk2q/Fs4y73vNVRK8nPGBwBHSyDBLjgz2X5nPwPuNZFx2F008MSIj7UTSj9GYiZmwUCamL3F02im
T+OJkZViF5Qma92vPaFz1ZiZNO+tNFth26oM4VTWZmMIPBOsc05RfS4UenNOchOgG5BMgG9CYxQg
I5LYkG0AQk6X8/lc6MwzxX4aJIcu/mCCZUeto6ADPhvzUBjDPwiSWKnZX8Tr6uu07/7E+/bXdd//
SdfJfveT7vN9uX+tT07hxs4p1Sv3NEYh3Rk6qKX/9p07C6swm96g6EGP5FgrvyGvBkNN/iGMN9Y2
wnqDvUay481iA8MrG0h0Yc7dbeQe3i8IdlDAvUxXtF4oITozcT6p0cGYDttaUmslUSM/gMtZqrPK
rvUhshheG3Je9xB7sacWV5Jdp/M4uff9XWmdBpgzDeCAtOgJNcaMTk5Vid/pRQgDU/U8yXP9y9Nf
+AbqCppWNkHeCmBQ0PoCMZZ7DTCUnyNCIZX2x3+NBo2YQrXnBZ4fbIXICPuMrKomuE/fngkgFNlM
fmbbwHssMnrj+yel+ZDd2Aw32eK1eq2uJgmTSTZd6IxY4dlouRGMtWC7vWob8PNIR61ek95Qy6bd
E6Jb2ui3h5NfZP1V2rih+ALgEhyk/F+OWeCRb/EOwUsL14y3/TtWKHNwJIVIWbjgSkDhD7XtZsPX
/MwkhQ+i/vdkvAlZtrkNipufEpK/f7qlvuMtoExJio+cHk4MZBVT/crNJRBXjM5Qfi4AAlgdYHM0
0ns3fX+D8znSXwzLQyMfGvf0TBK1AUbWNYZE7uRfFe/G58EisRBAk5GuJrZZE8KsHeoXcO/IoKNk
jnsi4oWpcae6+v6lJJJB0bTQ8/cvnR16JiRpB7j4FHr990LMrNEKSOIwkoViyiDL88hu2bdjy36Z
XattkZ8zH9DiB9DiB3YcnIKnLxsfkxcebuE/3YE38HZfCg0cPS2YkLEjF3GFy5VBO17DiJE2ETrc
O1pC4Ae+v8k1f3bRuara1mMxZFaL0hbG7MXqb25WokPkdVCQiTXgOQUqLGRkYdEed2jjxPpzPDBy
lV+I3QHrUH8Yk0nmO2WD8QFTEpbjRk6JxIv1I3xqMvMA3084ZEXmySoPohFA1Wx+MviJNHs+M4MA
kjOM1MZJbVo8felJOmZMz+qO89/8l94QYx6g9TaPxcWAn6onnlBGG81xECnpzQXBP4CkqP1xqotg
M7Pn9lx4T/OWPtuv7u9395wKouq/E6SsxiETWHPZyGloGa1u5Enba3mdPk/72FHW2LdaybxjdtY0
DSMJMi65XHbVQ5M7oNxAeuULi42Hq3rJ/uG+/i7LVnhZtoEyMdZEJ/N+YngAs220YI7Vi/SvyEwq
EjfCWDxevV5vXt9wrNLOVJYipK54TYog/P1OWB5e1yewUCG2wAMUrowSvxC3lYjv+66gWEOS44cS
xE/757RvffOGUaIPF9d1vL4Very+rtWwP1XDQRj3buMLQlXQQSg3nZZRYyK3hVPL46/ameqivurl
Ved5wOk1s9tf+XOpjPJniJzR8Dv96n/vVhGKRA8kYhcKej1IZWuVB/wSfyU0bkFI+umlY6Lv9GKR
bQ9CDqDV9k7rQeOUkgwnnCEbxhtTq+WIAMxoIHKxzKFPe6QiuHVmwmksVgjUYsicxwcMKEiXJzPq
wKyOeyKpSB/tplr3JFIDhCOI2w3tHeoXY8VtMErSe+EuRMs8eGEOeA5PRichqYxTWbwWHBiQKLOm
t9B+Qc3eQXlsTqv+vDsn0Dy+Fq+poSwi1HB2kwjX7MteRdEQscZjssyXeJfNgNyGUqgjJDan4EFQ
u27AveF5O/+cVNdDL+ErBY4JZNMChSJhMw5tY5CF6GKjFtH2Jv3wCvot8x5jEos6Mt7jXdCaJZN0
cv4aIYRGNPdELGDbTrEMa07G629EzyYeawd3dLpLO9q+QLulzF85niYsHey792KFpHUW6/XDVKb9
Sew3YXrVb2TeIiPh7rVj7wQJgR3B2/gqv9Clyr/wRxtAFyfkRdEApBKVpUZDq/Ra2MPUyhngeD/V
07e0Xc3Uw3sQIVxGc3kg+r6meMnQLjDRD1WtDXqoRchJWQQgNzggOzMQbdBAtVkIUMF635PeRvKj
MUb2FpVuqFis34xoNoIUwCRhx1S84n28b76ua+kT6+brkRryr5QYwbv4F1/0QXCepQQ8+xVShqQa
Fdim5JtNyiSA5BH2odSYOjun9M5+6Z3+ds7Ljtz+or+Q7rFbyHBKgfDp39d3uom82Ief5N/8kr7o
1t6LuZHFHZ5PtPA3D1UkUwpbcM4C0CQeFwTGgzTOfQn5j840l1uM9RVSupgrrYUm93WaVSBCyQVx
9Rgm9tVQf8AWlKu1s0vUUCWxJc/iAig7TZfFHlM8Fshijju7zBUwu0IVFKyE5MdhVk2Xv3IN5ArA
2UBxBRzexc6dXxv9C2G2cWXpJYxtLMu4wgw+k8zIzczIGIhK8zQXkr78a0C1U+L/zxrgZf9sKgsb
P7ttjSjjfaYY6oo95Dh9knT6Fgm+a3APqFreg8Z4Ef51ECqgOY5Rx39vTGSTVpiv+19SkKWeqhBq
EdQ7QyvnqD7H1CfUk01Og/q+nIp/1ZgGZSpsLDnIjf0L3S2EjQOMAFKbFM0OZ+2bUoxdW0ABUFsh
CmKPgUixpH5C1glDXQAVYrHL1e7/xcf4OPwjA3GdCVhGINoC3D47VaBiGqr6pNBm2ftxn8VbPM2A
/lb7BslX7NJ6+ujrdMxATgtLOIXnnPjyVQAxv+Kl8pXhR5b7bVRGe0OeUOOU4eLcRS1V/Yrm2Vp6
ifSR7h/8Tjvx217bExY+UlgD7COjfQuViH39FQWIYZFI9QeL0hIFsaG+M2XWLTYqpVa7cCDnu5nz
dFToabLxJpCgJSCDHLU6+YA8sKpG5uy5KZwWFfkMS8zHeISsGDYA4FUbDzNvH7QrYjUiWDO0P9un
9wqFtFk/5th1L9OlwApLgapggYhICDCqNViWhL/c+Pt9lrzh/RcKvmQkyLKdqBQCUATJBuCf8U5Q
cdGYVF8G8l3gb4IxF1D2LRCKK8MwAAXhdtZgP4T7xGKB9R197RMxSFOSpQDhNK1X2vAncJfg/UHJ
nSjovh+8g6M2Kg4tu2fVqDp0zJPTtzomeha+Soyf6z0/1xtXxBmUN63z0+hwh9KFYyKkpp37AKLw
nMDYoIM/wgsUm3Mo5BrBMI1YzguvW9jhshaHVy4AVEGVCZ5IAHf9NXkWMDI4i1kCyvsUsYRLJHMe
OQ9zx0ISR3JESAZLxX1ihCibTDsifqIwbuNp+Ja9EzU85gPQE/IKJh+2iLxRmOF9n4f8e7fKrdR6
mPLXLkI6ffvqIhF5x9FRbikQT/t0PIvK+YeEL3D3cilAf/lNMDRC68zCDx2p1uaI7APf1yRTKiu6
93oJ1Re58gXUvx5LsgwEdvs9In7uTe99b3Lw1vU7dyBiOJRAYSpRnifSE5a+PASZczGnkuqiBgeq
9VsYJh8iEfkANKfszkYoZDVwZKGP0RiA8pK0ED9Z4ZQJX4eSvktxD4GaQL5AuLGDsZTSMXgBHv7h
tAg8WChaouEMEflrTYiQW2uEHQ6U1JmVOmDChRNVTajDi1zUO8OWwbV5sp6+QKsRMizleBInRG20
R2EACu8qBnxChYLPCq1HIgDhXpHp5W5D87alQUvCBtg1wlCiFiBE5tJIaezUOHL/yhwhakjDN2eb
OfbFXetz78g6WsgghSf/04exBfgnkThwqXO5ol8hy1EA4+CvEqAkqS2rWpn+pYGres/qWeW+ZcsS
oN73rFUQE5LLhtyF5JhEOVDoqaIm+RF2kHWYHORH/CGeYStOy8avkKsnr8vQ0qBSCJtVPiAtkbhC
67jUPAl3RDBEtswBzPxREBE1EfRETMIIkceS3Qu87zIX7jnUTci3qjZey7oP2FQ4ljWr5LpEwE1C
iPe8JmTQl+Y+3gzNN6tbAIqCIQUM6uK1Aw3nP/qwZLzkntLa2OQeyUOYblTRTzShZ6hSGbFaB0nI
NHLHwYqlU+ngGZ39DLD7oTPoiFSH/vvLIlP8in/nczBr4XUqmRbZFNzJqndmJpk2v6DiaLuf9JDi
CEcLDdV3alTIchATHaF5tWuc+AQcjesmDYaxhIYncOkTcGpGQub8K2jHy1wg5BGHIQOfDH1dknLC
yJTxUPDsGem9igzTZ+NEp3KywgqHHEae7GyqOYgR6U1QlRxRRJQeCDSAP4HgRyzCzFYPxtBV9ktV
rUUui4RWOtT4XLaqADsiBURuDTt2NPrFy4URfRIv+KLF4/fT74ClgFORQIuEo3BzpVt/6O6fFCL0
+DOJm9qTYfVJTNEzBE0lEUett1Db6jO2QF9yhXKPtCTCZguWausjOYsPVZfMtTYWARlah2jR4IvD
wzlpK8wN3oJSjdFmUdxYEppEswLV63kcJOuE8HBHSNebDiZUvQaTjqw71EQvvj4bdq4Lilyz17wO
r+P0CnKQCtkU4donejFYES9PGPS95s2sv2x4VwlNmYpqLD9dtKtiHdGA+HBl2y3VuTqPVuo8H58n
50lyULCkhRQxdC8r5LMWQj18HV6H52/ngIVKeAnv0xsP7NxoSDdS+Imw0OaCNB9cINg3QTkbrq1s
3l/31rh+s+XLAvOwAYZugvoX5ppw17DOYMNHVhN0OybLbwgRmncsrEcBdDzux2PyWDFMvTfhaH54
iDL4fjqJTK9nlsUsv3kgWACh9IHHbZ94UJS/5jK4flRtJIT+NDROR6y5f8EesUNMOt8jpgy6d/qZ
yAfKYd3eZAfpYR+iOV0KQbSzbm963Pe+5ges8MkorGKznJCdWHneyjO3s562ES0GmdxFGkoGMAkW
eSNNRMTF7kAYR9vIIK31zhbdbdFKYger/Wq73Yi2EgtN0iESr9Zm4QOIYnU+8jqFv8ucNjpg42K5
IxR+GPI5Eu+NFrYMUQYrHFF9lYBpAD/jozkLERU5YMGQSnSS+CBtGJtom5JfEHmt5+YKRLOC0sFO
9BWnsU9p1DFOR2RsJG/D8tnOgUezvp9l5Gt2U8ndCFrxgsdZGLPuUFPNBMJ3CnbTU3DGkMF7+he3
46l2x0MT3+3YYB5tTNcE3fLd4bcEaGJ3OQBlGLG6Gu/a2LW+bGUioMbeoj3t2B377N7/etPedDRh
vT+5+Ge/W2hnv7dorSTjK83/Ok6cmRIoQXuGMDRd9kVql+WJDhAgGBqpMwOBnBykq9Oe0AsQink0
+RERxrOLrzC1VPJyVvfnDiAzM+RgC/TrKosVk75RQp5q3S690tvYo+/RRDY5FkoLk8+KZTA5rYk1
NoG5b8BKaomT3a22q4aV4ZOnlKiixQjoPyOjg/cQ2EV0qe8Olc4Elk6MhLvJu83esprh25NP5CrJ
tannCmxCE1IJI1D5XtsUVvXeGo4QITL3spRmJrlFaWKS97ltyRi+M2YPa5Xre0/f7xH+kpMU6UB5
SLNq2XJrM/fk3I48KPxqt1kb/bY86MD/wpnGVPg/SyLzRaRXaKVdIq5WLKhEMpJZnVUaokr3lj17
8DGcC8iqfgTEQB6YbR41On61ibj+V76uzTbJv8boEcnKFyjEs6qeep1JNS1DJNlkXzwiXXmLkIne
2Ke/JGSzZWgFKmlWGtq9DrUmyW9xDUnL4ZT0nl1Qs2VNxR0mzHHmEv8FItuXztE52/OJP0mk3ZHO
InfAHkXgT/YvanGSNS+DrgHyfU+iwMmO8nuHo5ezaJBaTIOcLQ1aVMJwddEfx+cxdrpGtZRzOTn7
x+w2SwMyqNmybbT+JG8pF/NzfSJIGnpKYl5S83LaPevFzkXBUW5LxfPNvbhk0FRbtZ+wEkdBY91Y
EjR0PrlbdL6Mo+PW0TMDXCw5sy5iqdks0vfcKYYYWbSKwF9G76xYEeMGzD4VSh7gCt6qkZAlTclB
y7tFz/B/PJ3XcupgEoSfSFUC5VsUQURjG5sb6uAgEAjlAE+/3+DdLY7DsTEo/GGmp7tnJrc3x3wO
gze3XuWBSodlygvB1U9AHmHPebeZ/BT7+OfB36e4rCH/O3ShZOLLWxkP+7/zkotIixlXmSkzbiE5
ujxDioK/W3ZFAkA3jvGQfjPcNxbL2+yNBZHf/oVxOGV/LKQOsBBljZjBiAhIHjjo/tUGpLXAn2st
rJew9oeP2ic0xaZH0kVzI1VGjDGA0N6/f53p5go4s5H9OJu88xsge2dylMQH6J4tRzYQsUh6lcqi
5/1GwDhszaogtpyrlDNJUlk1if9mGY7kT4crgfnlIcVMa5VOu6/sF64gTUA2LXKbYLyRVLf0+SPX
gbYvfusSRHaBWITeXTEU+zvgp5vI34u9SxjLZvBNjYPP35fjZUeu7N4zggYFK8nxi6TOCgaH6ebk
3yO6roU9tpO4u/vmi720sZ6so+wo2bHyKrbgkmZfedZNyNmw9OFovjXh8/SYsBB/eCh4w5tLh88O
NPgDm1ICIT4v+FS4l0DcIG8bGQvYEzKzzUiGr1hlysyQjwPZp8yOv5ndMb8BOXlQUPu4f8gypX7d
YWczArVQlkw6/Gru6b2oJtf7xFgYi2QuHyYPVfP6td1/PJbq9BY1syqZ0AkDBt/zf+q0eSJefy8l
n8dAnYVrbMrTS+cslcWpmRcWjKBd/aGOfh9gLHSRUyA9BryIKaTwCwkvaz/XcCueRicJKZ4j4M9x
giqzPPb48Uv2Lk7gosmXWBb1GVGuVJwJoolOJLb983pASMp3RPcXX4vFfEW8KEaEMwSSjDK0r6sT
VY0NvdY+2i/2nLW1fHk5vuLpAmCJytcSvw3i2ckRTTBfaPXAZ4qNVBCqOsa+xAHCAFAZcI1Q/C+q
UzAmZenwOpZpFehRHtRqAO/rebrUZh3ynqmsJnIDpARasJnc6HV3Ayzku98RkOHfRR8te9If9k3t
BUrertjpdLBGo/hDi8nj6Fj/wPKm8N3/9KQIBUlGDg+jWjWrmnbpUgKW6jFNC+XLGGiAlEF8iS30
JmQE4AuSuwuqJel96SM1ntFJ5jRVIrow+kogTvmgBx79P8Q31Xn987N/Oto/4xUISkwXNQSH5sFX
YKHxBmho1s6M04Q2MmHzdZqSac6qL2Xsjlby0FbWNnsfPrJ3Z6vOkBZv8OSd3biuS7Q/6IDsUFAM
MPaQVqVPqTxkINSCI3SEIu8SPE1Es5IXix3I2Rf9arYY0EkkG3FZR+lJ5El8LA+zh9V2/sHQg6DZ
nGK44fi2NxFTD8lcJKCVHO7vQZ4mKAUfIgZD7EVjueKp6BLRGeIUxHkQ87G/wFEDOEBggCKQLO9p
bb0l9SF9EnUMLB2coEmAeYY8BLcRWwKhVojtXM/FM5D2Suh3musL6f9Q8+iCGpxNrJ47VPXT878T
VYR/5v9xM5kADx6SzAkSRF/JZ7on9W8wEMYnw/XPQkpyXPFKcwCPVmSdL477JanIV/NflItAmACw
ZxszyBI/2NE++DYUV18amLm3yHkiVhp/6LjpzgGa+OommBGLZZk1sxnrUk7sfFq1UUipGcw1elsk
LU/bnmYm64JEhaNNicBvNV61gbVvA4LEwi9Ji+R15W4obr4B+sv+qTNaTVJNKObJ0l7Qy+LygmoK
7QS86wXciCwq1kNwN2lrTOs0LO7wlKADlXd4p48zOs2Tb1HthMCFDTJ3FGCM9QNI4NdB2wSUifbf
8s5L7B6KT/rcDzsT31Y8yawP7ePUzq7rO9EciMqfgbQ18pIHeAQDPTgs6l9x2RLs8zo3Vte5fO9s
0+lhTzWDphyAnTQbeM/ezY2yBXil3wMY2R0LdxquYq7M9ifAhmAW0gDjHgJpuI+tNqln6nJY2wjG
PpWggV83deZ5fFrUqHdOP21Uy/eAd+nCmsrHdUEn8U/aY7DNJOjPZCMpnluJePXK5nFDLn7xfmnr
5b5p1cfZVwZ6V2JBcNrqaH6v7onOG9KTWn/vafpdrg5w/IKrPrs27zn8JZiwXzouccPkdp7BOaiu
7yPEjQQG/vnTmDVGMBATnSfqB7fSXH1KxNNgmcseBG1qUgYQbT35GHvl+i9UE6sESi8WLULyVzJr
ojYCP5KZ7Zvsq8QCzzxcNts81pc21V7ZQKXmS27uGlwx+cDOgE27d41tP7MXoo2Xv1BYsG7UoqaI
2f4JaP73ENNxaVy1phJCSUS/RDSUMsDQ6/dm/ocKi+WlORNHckEwpUAitY8/kFWQFNbMFd2WyajV
U9QBh+5Qh7TwahoxqS9W7QJpxx9aI3waYbrBIxeQuoWsJQUAbTypz272kr1ceNxeC5pkvSYClIoH
OiKX+6TGjZTGHXSpF5xHtGuAwzgdICe4bUtsHSH7lDzSVbLJF5CkVw8skTA6mrHx4EMhqOGZz/AF
JrAXSFDJ6mjhzTUnziV6rNyZtTlP1TWkR5GHbc5zK7xGo7eDu9SD+5zy06cZNMuyJl+hqsREv6Nr
jtrFaJ6NIlVZ2iy8eHng4ggfeIFcK4XaLrjMiEZadJWoUOQ5dAPbtQxx7TnQhXiT47SOzx0F8xlU
DiK9ChD5/mwFI+1gTtPslwIBd4eEYV/+6iH/Y1jRJaQLaI230LbFB93jP5ToyodZ0oqWl1DD4kuK
n0whihfaVsoyNCBhnpohoJ8YA/duTFQrGfbvv3/LN6qB7okYTaDJv8QbVNGX+oTUR8REX1bY+y/V
RlrozgeAUtkZBxZjeUhxs56d5jTUUfd3NjxtKhaqMkGfqfybDFXaf3n0jwFFIibl+dQx580X4opI
RdbFRSnYK+Uh581++zEOx2yNKYVZ+Vz65/fSp+zIy9N8h2wIcgsPMTj/g1aJfldigb6JZLJcYV1d
Jg7Wzo/FY5WGzeJhMK0UaidU2ELD/NThVAnTCm7VRwuxqaXMJqW2hhjQ2jSs3eK5LA8OlUwLwckz
JJVQk/Bz2UctLWcwho5ocUNhR/vOCQ0U7qASWKel+fZIkXMIqXquxLSAlqrPs3qAvJigAvyC+hCt
ZAmW/+dMHv3eIyq+8CZyAo4xz8LN4uMJ4/JMoTt5i3GYHfzqA1BOfl7+Olvo77h3ZO+yyKo4eEhJ
TG6TPE5UPs8v2ZIFLl2LfW2Oy5IUliRkkNKwGA3gpgENm3Kt+FLIYM3oXrenBcwkMScaGvJv9olH
Ti2Pnm36rKLI7qzOS+ob1KHbX5ue1NKX2tw4qCdcZ0sdbWnRJ4aWVhTPn/C6HeIxEjK5TRovQjtO
188jSjk4aXd6frmANGCkUXHssr9QfQORT8dSAecfzWrORzoI3cdcw6sTHjbpfeeUoY3y8/Y9zv0+
NkFbPg73KX8mwxSaDmVyV4MGwoHo0wxz8WJhoK7L1+rLQ4kQW+cXrKmJYkC65kP5c6BEW05uP+lP
eVS+tXWvBwlwD0sozXZwcF/ndEBrdsOswBOMWvQwq37Th+tsCOZBYga/iquYdtKLZN/+EP7sanBZ
C1AZzZKOH7ZL3zLT01mpCxo1Z2/tIt8YAM8FNF0EpN54T+NLNDP08ja8BleedPL4GfV0Y4U+CxXF
H2of2RNSwmR/PVqA07wm7EvHL2h6iJC6iJUHwX66I7WgG4EC/83ykst8fFiM0OQigaMbNrTnnVG1
fsEhJTNzWSAmT75T3T/p/gEDMrywKSYTjxRu18cV0Az3kltMNEb9dl+g3Kdtm+aKAIpdTPpww9p/
0X/F3UH8wCCwLKWGvq9fxPoBU4O5VB8fU6lMinFHESi7v6rT09ks1mIoo0aOQMSvAQWY0bn8axOX
NKjaFqsHBFcKC89/VkHLZpxB9B/0YEi6kEg5KLwg4BIpiGaq+JTH7bP6ZlDzD1kKjGBIwCqGN/2/
lodUjw+h8rV6Qi/IzXUWAlG1q2ubEuR4bRDSKTQ3BxGefO3mfwxIukrQcBp3HrhTVDbIwnDoka8C
3VovdFX5cYDt7OdP5LeC2IptmTzEMBasvn4GzYSoZFtBSwETO+vKW6SPgH1Oii9/Vrv0A9vY2fqk
gnIKzplSfRSsU5BOFrbrhsZXz7SXNJoytEEh2uAzyy4fZUT3Kh53WoZpNLwHPGDzfFJOvzjXRNr8
UCfFxvxBoL2XvodYZopbvbw9GwAL98E9/RxcWcDrqCbRQZCEQ4/pqyTz1hwaEYv25VcW79sIeadb
fMj3A4Hrl74QxyhayM7+V96SnY5ccb+gqdEUErhwnjmQUJ+Euzls1s7dPcBXKWmOQqkxf+l0JueT
RcWi9IwFGmQ+EpLOyXoUPjayZHMrbvFhTpO/540QtF28DTXwbox8CBDkQ4pFheohGyU2FkLyG95E
s9EJH8kiSLQQI545Lgwm3hSYZuPLNQmaLbJZhMRWyUqHejETSnQtbGX7soS2iMBE8X7WhBHmZAdV
hlwWZAvgyA5Q44YDMGO1aS9u8qod/MemL70LyKc5h12oAPGBZK4G2kyBMvGTfgzPNqNg6Q2DP153
RVjhWXn1HMo+4eSwur6jKT+vIbM179eHO4atgugo1nAx2vMe+fcAVAdajSYmtEsa+cEcrr86XAsx
CO0nqCVmGjAMiF3y3bKCEOsU/hkZ+ciiYQs2Z3gqnOFkrx70haXTHXnl6jUUd9nLFFGGTpJGh7SX
koEHm8K7vTv1S5KEKYXngyjjH1Soaf5IXebRsktep1cMZpDg39yUTMY3yK4o06forZFvUckbxjCQ
LpZ/p5FyMXHoQ08fSG2qpKTfWDlKXAd9nBjsDnp92nbt8p7MoOQO4NtDeMWMxKvi9tP8Nsf9pDg6
vgM3PRrg4jH2YthFKsUfxOWnbs0T0F3SNBTSb0ntpNvRj+zgjlPfGPk3tpP84iFK7eIsmdqfXKJ7
t0hLnyaaGd02tqjFx3lQ1W5PVaClQK7X/MK/8DtA18WISd8t2H8SCnWnn0Gf8rdpAwkekMamAfoK
Xt8hmZEdxPwZMaphhOc+KsqwUye4XvaYLY4ohbfUje3JqZw15qJzgnRFfVDrglF8t+f6GLtLbVfy
k11OeXQM4H2J2U8K3DSpidMOPBrFm/wSCgn/DW2AM4KWk21OAaUtGvhF8PMZvQ+cMSHo9xdP9/F2
hM7I30E/R++EnVOJtzrPO1mL+wg7FBw8oP7f6MG+BhIyyOYvM52qKbPIpkhLG/D6n+62VOqF0mVO
K/warEUOKBsmczLnBFMhhfXu0LvofwsW7hWCdCVbMIMsJiVdEE6UbzvsOupdj2YgHBT3EYPDZAml
YXCa/RXfEtj1GzPtRSiNWru7/jLgdMb3AY+km7xw9lPXPRUyBc8uScP/myj7F0zFxIbUeLnQisry
cVN7fZJKnol09zQu/XPUFRtTMX++MNM8c4r9ATW4LrKnXXzCeUOwMapxlG1lbQGZDynBstq8lKfZ
eV8jTluUP9cx/jLrMmTAlbk72iUbuX9Rvmiq8LEb5VENmxgr3XW65aC5ghUsIfwPaKa6UMs3BL/6
ZETVeIVGn8KkwXbR95E6Do4n3L9UHAyCklZfLFabtiDH1nAJk1aBwtXE2o8NFx8RVhiiChaRxs+m
AsHfPwa38UVBBvjCOkgU0v8wBpgYLjJ/BFOkbpRd2pXJeCIN2vJ2CavcHb7F7A5nBwdg5wGaR9GU
k2ERtTELljWULIunFQH1a+uY7Un2pIpeo7mnypIjZ/Q1e1LeJ5d32gjiayqJGrTw39u7vbKoRd1W
DUY2ADEYql3ifI9+jC2eHq8/7ZvY4h5RnnAoLS/IDKTPDxwcsbAFn7zMjshGVJYrgB0Wc7bS1kOV
YnNUycw5Mra4BRx5/Sa6fIwPsFeKjznqtCv3rRBJi05uxUFNyB2xH4nBPxYIQBwGwQxSiY2FXf2G
6xpyfCKhAYaz4mHGkDNgyEyfzepxgIL2+XJd91TPMTETTZF4EuLHPEX0Mr8tx5CfYC3PHVjJt6U1
g4FMyaid34PTy3l9WevBbXlZ11N7HF/OjOTDpAGbec2iVtliqyRtBSGlA4BxmNQoPLwFtlxXgxNE
amsuCuYLGpMffNiGo3STOryCgdKBTaVKid1kMUtwZluPgU+KCVYf6vfXz5qubNE17tdXzFUsnw9o
QawBGa4ycC5okmvjfIGJRsNKc+xPUT2OaXCYzxl+zsG9oIXQMQzWovoUXTavLC7HItsUq3og28VB
Ka5WJ8qGmAjjnYDh1cQ5Tjc8Cz3PnhjOgo7OIL8b3JQrNody5UexRiXzhr3BnoEluij0styQ8KgR
N5NgL8phkfKW8CuMCL0RY/Y26biHvrYrghdrjL8hz8fpCEt/IV/QfoCXpfLiYDGo+0gUh0mlMHW5
2zjstKAHGR6OOjGwilWQ/JUWI6JVwcb50z0WEWzw/P0o5m0aAqp42I6RP5DPGZ8V+e6x94+HmcNG
dTWml59WiRrobYThuzo8pp7+078dmMMhwWqNBNw11AlCJM4JwAQzyGCfMKGLLe8AJwUxEusxAexs
FGRiFLxjEQTFx+tHi7rtbYXthcbAxDACp8qK5QPKRwbegg2TB7kN/zVuwIb4hlaTY5YduCrMxnLG
RopZ8JGzWF9mDj4eFxDVU3DkJbr1j6lPeJ+TaxNgY7fh64O7ArIJMdjDdYE7tys5LljpU64d79uw
Ktd7fCs5H55A6+qBiBLWCusc5a7Q2ekw9HR/RDq14XRqiD2smiCWjyk2Ux1LKHArzUrQZ+ICQPVB
9x1qTDgqiE2zskPMFfJz3a+2OHAgu4RZscIvIxOTDlmIoNzw+4rtaFaMKC8YAcYgDBG2KTxpMEAu
OAHefn/12Eh2ty0TlyOFCxYKhkmQt83dvVbCWXpgjgb/rV/KNeZak0eQm/ncO9oUkLJhHoKZKYqw
S3x/c6i1yxrwkXIdbnW4v21vrESMP8X9YeLwnYqCf88vA8yhLjCitEguL/s11wPRKaoyVqg25KrG
EKBojxCNcP4Qy49l+nX6wHMCwcSevXymcL8sBpbun2f4lqDqzDeMRlSw3BOLt0pZwRxmCWsvPxkP
fIsrIV6U7F7cgRlyPMMMMSesZpeIoczgR+XLhqL70UNazqDjBJb66tYaBiByx2Bpc0Co54IXFKxW
oP/8PZ1zvpvQ9Zla05OHOTaCuDJh+J19FNusx1hJY+fGAspNQ1zuqcOi2QrkbzDGocbU+MbC7IcU
g50DZDwohTD5+kd4oV0eQ/wyQ8gNiwPLedl1EEpz4jyLYb86U4CxwH/38MZD7B2iMZaKzAFQNLwD
ZJjIENeY3+Xe/IH1FZ+pdYzdab1gQFR1iFkGwCJrOppl8AumDpao8BFfRcKXGBO8PoB0P9PA/pFr
U+654r4Vj3CvwE4G1lOAQTj1u8XF198InjA6hIk4OUKapJ0PrdQDzvy+bLEIwzurwIKXkYoU9fNx
mzzzWrHwGEUDBRF3/JbfF3LEYk6G7PZ5tai3xTIfXrHNeL3ElCW+Tl/cSiYnWJNwsZFfI39k9sgf
oOHlHJh/1HaQ4PJab90aRltg0k60xBRTzl8mIog/BEAEOQy9C2E21uUU847MG7HOhGXlc1ETbsyw
5cTZ7rgRbKLMufblyhEawH9wrJgQ8oZ/09cJbiZm16zOX2ywmIjRgeSD1avF1PeHO9N9UyEctjf6
6knfk+qTC9gwUQt3pHq1yk7bAnZzz2EwriGVLHg3cnb00HijVshdPGY0PnqWm2PFIB4mvMCdWjc3
8BHTREALq8+mITKPEBA/Dw+qLCUEQg3QAVbpEaOGThEO5R2Cxga3i2hE8wjmxwNGToKWbJ2CgDVv
9nv+2GAaxLrHpAy7NXdQ8XAeeX413zUYKpAAYPl6Kt5TMA3mIByAB/YI/pn90tO04bXpKkyKkuBy
9QzrW9VZzsarQ761bWupZ/BT+f3dMkOLTEQ37c+uI3S+8Z4ol88bpa2nquMmEagEcmyit9tp2Ruv
jxIQv4eTB3gBxXM4rC428od0fNnotJ0YM/TZOEpk1lVw0DPPuJ7CkTYbGn55htrygPPWzaBpGP9U
kFTQUNMvk7eCQniOsMZH+JgRme/ewVyvcBofuKuW4vhixeJsE1sda7y4zyxQgMPql1HAGETInMj0
f2CBwb1mIOl4gWV+pbFa9vUEvBtz8RUQYaO5LIPQCyMlNhltOk0EqrcEEjH2L4dlrc4rkZqTBM4r
fDSyLwNnhqkBy1YZvOrhn+AQsU1qeA2MgZ98BbFfx82grSPOhLHkJfSzVELj3zUE6+NMkxO2j9ND
FmhnimsVu23DrotoRcNqqiyjw/075aI2uDhfqnBczSonHkYveU5cTf+3+8TW35xTzTrrqtZUsdx0
mVWbM0wjZRATycHVAHydyEZOiOYm8aEwOotyiq1d9klPQXJL9+bbu3GkjwAG1dhZn2YjcIsY4wgT
MnKQ7pNVS1mOZRLnsgA5Kd+aZLR1bOE2hZ2Oi5W/QM3gA3grrVosR2fNcYiao0PXg88+XTfH7tgc
CecsPIJ+FFYlclJ8bGl4A67lHz4PDWDVeA1I4CJZ0+4T7bdvfHACdeydmwgnN507gFkRFUFQws7L
NP+skeWGDy3uHjOlX+gJ0OekG2i18K0PvEkyMclOi4VFhQMXRRgEbDiOgH/ah/pr5jGEasYgDfLG
OJdW9KsbzzCR0JMFuPC/2zS33et8vCk++s3hn/U6+h4+1b2O4Pujhqg988spB0BYb0yasD5MciV4
HPzPlthdslb3sFr2Z9CWlUPLWe21erjXcTi8O7+Pf0isXLRV/dnHrO+EC4A3Gtzi6h+Ow0+vwErz
9HOQfVcvJQG86XbjIMOqqpkclrqxSuNx+XH/1ltPkpmB1Obsj9sVOdllz39rjLq2GnVj8WPB0Zgw
ZGdBqHvDQo1fX/aUrodN7dpwRKIKFgo+3c1MbSchWIuNO1OxyRkoxeIeKPfIhIiNuRk4uOUZX6Tc
qfOvbP/Rk+QOlj1pxpQXkwgvD+I3cVWhRYrt68SFqWv4JxBv6hxUJ3tKU8wzi3ad9GdGZ+cQXzKg
zOA2inJKi1EX2qyol/eHGbfGT3bf5OcZnmI9CTCA64F0wPRN1vqHW82Rw1BTE79U2gGKVkI0E/kL
TdHw/pRGBMCk8g1hEO6n4ZmiPR1XSAJx2cRUmg8xFhWmaw3ZFJ9On4IcRuaQTrcEh38d0vG4JmWZ
nr600wR74vfim1UbAICl4Wtxm9ZYrE87UmBnvsdwFE8b72npyWbdLtkLagT4JFxcaJPDwA2AoAPB
3ImMLcmW/dKCtQ2+h5kihwMHXGWfO1/DamuxkT79kJwg32DGvteQvuBqCC1BbI4x68UdaI6h63Cs
KPD4aJFKREWUyPWZqEYOvzcksMi7LmgHNjd1mf+7cClaDhHCycvBIoZuI028RlXWAKqm32PogvQE
eMde2f5pwyoN2LXo9kcQJ0EsWc0FkiKnGhDvsqfwA4lljnTEVskzJD419Gi0I91CTHU7Dsb0/AzW
bfZwAmAxVWJXr/AApxk0ZUd67NgnjjZDCYkeCCD/jYVD3FcvM8F8EnZ+xSezJUbe4e2gY01Kw5W4
Qg82BcuiIqmCimzGKQ6KCwbxkJJKxiZKjrXeu0niQp5ZXFevZ6ZHdJhmm6kxZidBF03ZxiYKQgWH
f5bUPDuqI4B2TFsGA/ATu3E0AGB5oFRWPE6mZTLl2+KyOm3tqeW3mG0jFkG/H15Yy8fEp/gsBlxt
xocWndDnhYRmqkYIK6GzxMFwmL2z4wVV5a/YgEa6m2STw7tuslVgjV4ErUQg2Uv6BcUJzijjAs//
PanmJ95Q7FulRKho/9cP8nSoPVQqaG00ZWjifWzHr4zeBY4Y5YJz4TTrfRmCGxqnQAe9ywNsGdOV
xsUjOX5sRtgzqV43+iJ6J4YhCdBui86m6Ruxj4NfvCQlNCO11wSi5YY1Q4AzzCLI4SR3krSh3YBE
rplSlCU37HT/2GOxV4nygvNpN+XTAA41XIY7CPEgm+MnHUjW5wgvLvU9d1zLmSoaaAGGcxjKUfTY
DmjPUveOY10CshNkr+SjhwWjnZO3k4ny5fDtP+5gHgNZ2PX60W9POhVNWFX4QcOzKfIJxl54wt0X
gJtFwZY9oZgn3UUIQ/6xDlTdDMOw7LSx2znSKufjlrxjOnZro6KLNbgZ1xhfugPGd5ef4vKJyEM5
HnC2wnZ+i13O4bWimCLNiW5ViMFXUA5ustfycnLdPkdtDBiBxoGMENepnryhx8dhc4UV+na+LqGp
1P1Kvb92RnxROCLs6iR0Z2p5PZdJ9cwT3qLeCBRLyPAEeTjmMO9xyhlAsfxUEQQClGYPdm/FFeSc
mknTvp04PpoPYXjCVELqhM1UWJQYJXrZSdolkbj20UD9v96CiAKB4NhpO/BlNmT2Thc8dtidXICi
hkmzSlvy4HaI8mxtWAv8+TI7xn+mZa3AuVwj+TT81kbSMqLxxWjMD8slK7vxwc9v+vyQbetyDQZE
Tw/95lt4YEEJ8cz3FD40VeJ3EiTWFfCva+kfdI+NSGYw9F7isqs7Rlt+dh0aULDGrE/FzLHwaFOi
Fj99wFkzZmycXwuYi6OZhT1JfUSInu5wMKsQB93dCqtznL3iM0NI/YXcbmL15/ft9IxRNXJhLnnv
3rAsnam3Fz2BH2OsT4xz+lNRgoxBP69K3NO7gPPsAYhLT4EoxOW8YepH8fD9SvsFx9MZnMcRtxho
ZnF+zK8o+euVA3KkxCewZjyI49zXHU/5rrBuvQOGgZgV0eWj/s7WPZHSb2djwI7NwG35uGI6uGw2
F9IMtojmum4bVzm79TeliAxXY0I5VIlXm/L28kZXqvnh45psgJLVZtYRa17dg7OA9wEzA4mLsrf7
+HqZpaPw2kBDLstX0fvffR1ojNCSNiy0e0kj6M0aS1gWEo63BHK0T441qhbQOdT1IwR7dWFSXzP/
Qbs2Qp7R7EuBW37HsDG6sPQWFCOyt+LyaoCsJbP+kzUn/1A/jTvmh+698VINx5Z7sX9QRKmpaBSs
emR48HgIZ2hI8qNC7fQSUgsK1ldvgKLS+s5lghmx+ZGtH/e3Tl1Bta6wEHKmzcM/kHd04Vndpqqb
Vi+FPrvVa4WiROuNIY9MB/rKGyQTGLiyiN2AyFxThcuudviQnLdFtbYwQz75Y8OnFjUee9Y4HC2I
MQe2hHmPLy6bfbrSETBtK3t3UjEg8s5nr34ETh6r+UpHA+lMbgajf36I7pDKfhPDH1VwccytIe5S
Xo7DmYa3raevrdyrsAe+Tc+joIIPZYcN+AC8MvgxuN5009RcXwDSFdd4a8GSkZY2lLNfTfvIsw4U
JJEotBC6EO5HuCQaOBZNmzqs1tmeS0jEVe+ZwHkxZ/rqPScSsxb1xjLTJ1nrEQVeDDboDqpfZEGy
nGHL22aGbyKcGeHOD8OgTacUDqvX9AMIgPZeuF2j3l6O7OiWYcZ4izSoHm57GiaqzaJOHEMx8XIP
c4OqU5SCZneewiGg69g1FJPyf5TAMXRiVveY+aQbvZ+on8xO6iiUMEZx8qYVeOstTlVYwcfDcXFi
h/0vnbW+CUL0TQo/ATrNeDnCvgU4N0gNNyt8x5rfKYk2kwE0oQ0MKgHoyAzvOkvYwlovxSBYDKEJ
crfjZ7aSYzt8/sbro7vPurf0EiaFRxPvuxWUaGDh2R0TygofJh157z6Ewv4XC3wQa3J41vvaYgJO
sN0vr7OqnXXEUb02eTy2prLMtJDdvEJmbQYdKEeHe7ZXppAly9cEsQ3VzTdUZPWXMYbKFKl2eGLU
4Xs0y79w43AGX5OdYGLA0Qof8Jg/CiqFhquR/vZuCg6MYLQH5aATlLKlAvHJOZrQw9lhz0GNGwg2
aENwu61G6FFGjFg3P/hqusgAnvDPQLNBSMsOSFHDdMfQ2+/RCM6BNprc8enO9VBL8GCtCYrxP700
br9rRnGrL9hZ6RnGIjS7QaDSXC/FHKBw+8J1XlVA9p25vBL+7TT0G1E7dqKqpcHSWDwILmzM3RVQ
VcfwTExcv21b0q3gnGE4ljB7y11RFWHO+p6cOp/wNOIi5niINyq6U3VZlavuXHv9NeousBqIClSg
JD2iGNLbfocNhhOwC2IK1mHIbAc12rJ2ObouzmBwF9+xMfwNxh04cDjCV+aI4TiF2Q4733qV1jHl
2eJIX/dQQUtMhYPdZtzcfQWu6njXEUVn7WpkbcxGqsv3GlokYBVKqwGOLGFh7l1DJzLU2Li9ZchL
eQc1fiisiy+9uSm6TUUvLwAGdFR2cLNw6UR8FN26yNSiZOSWLHjnYAyk2MTXYn7ullW/MLv1I5ke
0FGDMfXBGC7WAeSFA/ATMJRwhB3yEPXl7EZ7lxOW2X46+JhPKRfPhm1OEGV7ehPVBNtogtwH5RmE
PuPQyTz7RKDqkS3r1A2unCXxO+apvlnHBiWr8T81hXMzMb51EJwX4xM2ak3TZOrqrM/x7StZGa+d
LNWLYdUYsFfzYxMomvRm2F0vAdJ/nJhOkwo5W+mRV99diF5V4o/Vz/JXY8mawe3NJzD+arh019O/
Dv0wRamzi39fCdEUHOBK30ZjPhzFXxVeiI0BdvBAJ5/HN2XWkJOOQtsIWmyaMy42ET+3f+qk0fmw
OPRxP8QGabsdKRlbBgN2ahVYuQVsYOFHl87Hj+m1XNwgg9tug7ALeV/zclbWtyqq+ji/xV0Fxh2c
06gBDKaVSB8rqKIPPj83zj4dMc6X3aF4t8YT++GmtXcdgkMy7YCeLsbyvKe8eQBiMLil3EMbLD6o
wFnLt+7uKrBZDb80YTRP1WI6QE4YgkcZ0IgyqKjB0RDKigloBnV6LZY3qCDLEY0gBi81/P4WDsRR
tNZy3DMRQoLVOfRv7Jr590DbTXxArYV5DTELSjfUysEH9M0ZLLTnrkjl3JPpM7fwQqdkjz99lgcW
aiGkXqT6jA0aABBPs7zC7ri5D+SIpSx2vCz1XOYx/dhgV6eVl5LClJ4DVaeBIO3pyOMJbeiRtlQv
8YGkaIT36+OfRUnICrUDiyHt3Dj8yDqEBvhlvk9xU0QYhGd3EVFtVYyQyqVDbZcWj31Q0hoB/BCi
EZRifGzpIcfAh713Dowy5DO5eeJ2hQ+rxKEdO4gwpmAnGpUEmT1trahDnY5OSA2cq2/DF6eJCPSv
zD9Ufmdh3OvfSH2hn+NCp3hjk2Z1HZ0EcPmmQq3hSYbvJ1cRuTtYwlsCjgjeS+7Wu2hkUohw7oh9
bwJINnLcKzgP0CK+JogWYOQ9ApUk+uHfkNTeIYBwT9luQfScrWH62d0/HFiXppXhY5faoKYGmId4
QRtH0w1IqEizcdQ+k//jXM9mfWYLgNUZ0FSwgH7UgJdOnYZlUJ93+COx+xRMp+4eDHjPZDEjtUIX
cMf13E9ucN5cfDKsEREbZQefcaCSGgAQFbMOZdn36JUCGIk4oAZYA4mNHAH3fyp8hA50hPvt4oP3
IN7eP9hJm3qb2sGJcoWZzxOYmKcI+2k82A1zoTar07AyTqsyHXsp3f8u2WNupVZoXCzvpEHQxdS6
DsBk6xvHQY8C3wTXyPGaIfHVaL5U4qy8wq4Y95/veoPuPaIkol5jsoLTRzLQpZSELosoVJ3m1I1p
8JFTwqF4cKYlpkrVjlyHUAdX/il5DsW0PUXaQ79hdWVhkkEPomgrkZVAl+K3qNnIEbHBp2cCf4yk
DStfv0WkpZOggUoq7wywgv1gQ6h8Q/0N2JN5b3AQqHerTLtZvh5Z8G77CkBydi42xYgdL5sOqpCU
DmSbrR2apDDOTAFdPhCbFTBh6IoQJRuQiRZmNcaRP1hbDt/qP7yOsl7Ax6+GrjtU2iCn2mF72VKF
yZdW8do5kww0Gb4ua9rrlXX4AFZLIejljBnd8lR+wmOFSMqYyPRAzXdVyRjCggUXrQra6Eehueae
J/SYf94hQWOWCLPK51WU7QgW6iMyF2z59wlU67R9NTTbH9VduDks7QoVmn5ZqC86wF7tNj/37X1+
+wcf68a9JuLor0HzDz8pB/hopkz1l8e29o3E441zE6of54PrNGAg/W1uYxRWoztsYsoJLP6p2yQz
kK47xKk1Zp74fPr1gxx70bjnVUZvAvIDeGTidHhvICw7aE8igG7X+DxXmKtPdOzFk2DoPigA9Owo
BPMPP6MNDktn4jtwo9G4Wv6FxSaPbrSygdxSIG+Kizww2MOG4ETxvg0N+l6rU6uaFsgX0EhQRwKr
R0KJdUThUvgiCMR5XkNtRoci8j/ORCIGl7TOARfL2WYDCLh32kYZIXshtNaR5loYnVEaxmUe+Orq
nqsALrFNYXKVA0f2Hrcaxs8DUIDumAMXwfm0i+XjttH06Y1mDhARlfRxcCeLMk/ndqn9h6bz2lJU
28LwEzEGCgjcksGctW4YpgIEFEUQffrzrep9Ru9dXV3BQFhrzn/+AbgJBq1S9IAhDIiSr8eQUk42
E9X5JBisqcbiSaWlQ+Cq5YRKhrXineKv8xpEnRq7WfqwBwKpZij0bb4zs6FVbh6fUX1tHLNgQiSp
BzXNoqekRgMdx+Ub5mB57b6NzfU1sFqmNi9dJ3qqGpXVx3vcEkaKGhRlGbvJnlmsb4p8LAd3dtMe
OEZDfiVhvRRPn5OC++ZIUklbZO70fqOfpY/otTE99Au7bwTM8vqW0lLdQZuGXwXxIxL2V3dAfpsp
v5oMty5HttojslTJ5kpcoICPYMLhskwwR4q9MuBX4f5xvYRLP9tfb0VH8r2HTI7Z12Pwk/iDw7zI
x+JF8L3nANIDn3YjKJTPz+XOncXqyCJH3DYkgzND+LJwPusBaxWm1M6d+SwN/lHSBeKOo4yYysO6
O33FCkNPS+wgM7y/Judmo5rElA52Il2R4XTHASOLHlou8Kty2vnPN16KXWXPcmU0oGxjsnUo0bjO
06+taVxEo9fNZehTcbAamgIudidHPjZ/br7u4FRSI8Js3AhtJnsUpJVIwh5orc9bGMQZvC96eQ1W
K0wAREyp9766DUzJku5+sG+V8BtlXJV2Niep8Gb1huW6W5Co2A+oqO8t4elrOIqUzt2QV5yiYlPG
qTomcKYrfr+f6VWaNR4gjFHYt+8PA7MXa1tQfpfPg7LBB7VGrFna9ao+U+EX9mfEtmtdJwhTnXSi
oq3mjqW/vzNiui3w0BxUDl6IuHs+eMfD9L14Dpz7rFp83aIlgQkNdUrFAHsuyl+BcRp4NK9eDYZx
KPKQAzAYJucinjCBQgGX2ifsEU8s0i+rGZ1ibOo4hNFDD7ica/jz5lYTjogNTgaPYa0sFLUh3GnI
wSo/XlE6A2hATjE5lasXNiBPofjWYoCAcUfklOpJD+/lJiMY+qVvplsFT5YHzp/+FxOZAUU8K0gQ
vnvQwnrYW0CgcU45+S0l1G6PJE/mBuKy+e9DhxO4RUtTX0qfuAn+FykAFp2D9cVIpFtdu1/CtaY9
EFrgijpdAu+Sbk/Kzb6rl/n1TBQRXss0SNx1uBM1DuFCSgytySF/6AWLwL5tuQiZ708MdQmJqTcY
S0eYY9fv5nNhJM5wuuGexyejta9nNrECUw9SX4GmC6xEsM4DqTK9F/xx7GWtlmh4IAXdLckokHvz
FGhFDTJpJeMWmkMKtDq/r4Uy/QztRElrqvsAG/nyTjnDkjV8Twd6FNsqQSouHwq/e4cxtuohQTOE
U7n0CvgnxGT0+Hdz/oFZmmihuf+CBJhenx6Ql241wV0N4kXuFeOre8X4I4Z74GbI1qRR2gDyho97
1IcHQs4lXBGiUrJZTxHCu2c57X/CBk08u6AxfeFnpYePz1R6aFaOIEli7E4XGL4hDb0wNmMkrE2T
hTZtu20+YQVl6IzMjCgBDEBcjcrAvSmj/oapQTKkdXrtaCSBnCPTnDalz5ZMT0i7yAYvDa9ERrMt
Pnz55w2LgmLCTUFSUVOmrjHHRW5DbcjlnonBdR//J2YiwMf0ECCTcLDEWIKYoP6lO5OUcmMa1ld8
Rg+irGnErL932930scG0n3IDilpukb7woErSpsqRV55dlHr5MEcU+srTLxDSVVIDZCwYauSrwj9K
oXQ0TNkST1FHFKK3vbStpuUldm7Be4+9G5TNaiRyOjMIK0TUkCG++hxAh8FulKcjY1XQp/qzOQzJ
obdsdzce/rdHxyFFT2XTeq9Rt2M6VTO5ql0OAJYqTBspQuh2RFopo3IKvwSD8FCDR0ILSkyLuCkI
LWRpKzzB+YUXoznf1sNgiLvmwn2kHHn97lcp8Hd1dXMPqHOdQURaMAgAnWwu3ZH3yM0vQxNQXqhB
nCevuq+CZVrwSO8GVFsehzul5/J9jgTxRwQx5UPiRvqL+qLrlump0XtBAdfXXe5UA6yfGC9erKHP
Hg+suqGePURUOXsNL7DFPtwtAGwQ0iAfhGWaRO2AgTVpzSaju80NVhyw6JsLgd74yn8z1EiMIiyA
vobFnyaWYhETc9QAIrAIjkgM2LvBypy5eXXk8PASlvcFgwRzC/CGQKdZ8+wadjCx0C3usbVPTbhH
HngkqqPSkQG7SFWTwzvsiZcbf9zyhbgKWg7CLCREdFd6wMX5OEhLZD+m39+IsZtNWVUfn5diDLBk
BNeFsulvnyc14mZqdAfMqw25ZjlY+pQX0EyYUfHmyElRcsBxS5ZcJE5GBHMKyF347k8g9tdI12x2
UOp1BUjBNQ64l6OrfEOSqX/yD2EW3D5LfcuQRtIj1qden22foBP6VbokJifsx58JcwZ26QrnfBpb
NYCccytW/cym8UwSr75FiDeZl/bcAdp3rhaAPzg2K0ZWQJU6cbHdmSXUOIj0mg0ENw7e/Sfe0whC
hF63K6pMbksOoIIRJ5ubSxEzKMVHaakDJFFlk0zJDnnkNH2xiNAZ1YKM0m3J7QFjPJyK1bP83reP
E8gp3nPvX3xsyRIOYyS6cJi7cy6P4cyox4pkUSbTAJkKAxe3Gd9ou1EIJegAoMi/ZOvUl4JTd0yn
3BuEiWMSzWSOJhqmC/TagEuPZooLVEq82xbhB/1/nruUN2AHZmn3D7Ew7QKQBcoVYRXsvfT0pAUC
dkXkFKgor5gBfS1hQwggTDgoE8HyUPd9wmkpjDg2YIzcfARFQH8wnMf4r/YxXTYbZkg9coJsDG2h
OIsd0VPx47GpUNE35b0Qijn3M/i6JS5bcFL2mnDwq4OAsOgZ8PKoigGWK19p/Tzd5rAjByT4YTrA
c81TfI9XrCjAZum4R/gxSeP0N+pKSJGYf1kkUGNvkI9osahtESZcEx9UVOGcI4sjVsnTkYBG+aab
Ig2rYRFChTM20lA5VTs6nhupdQTfEWYFDTJjbi1b2nvCBVdPytp7G7wTKkcuZpxifGjoD2Lc8JE7
knnzRzPguuOcVpnT4NmD1xpEg6+t8/TcI8R7ItOZZ4dMcvvoCVke026JRjD+4YNZjV8qhGCbjCn9
5YC0fOwjV1a68lB8YHuNjIVZI3HxSyE2wJSOZhKeMkGfVx8+TQbVnN1QQMB2jKJnJjzJtzRaiPsk
/77HO/wGKehjnWR5di0s6TNNQoyde78FFMv5gwLq5jSeJCMAVM1fqd20kOpB03OnB2Yy5srKTXIU
vf6BhRR9irLlsFxP2b+LB2ph23qSiozD4bpCGYLABOoJBTOJf58L0K2oyi+wBt6E1+O8wGzQDNPU
vx+6OmQNxPiXQFl8TzVUpQrurAdJD66vHRSv95p7GLzA7M0eLw+fRab2AEoDXJ6TACbFEEQMKgWB
8LA7hAEjGJ6fMfP4BrHTkPU4NCfaQkV7ixSMdVPaYQlw111z+1ad2915mJEK1azxGC5AULtFffSW
zg2D6QGdA5zI70TBbMW7HmrQxFO60WCDajYdP+La3MM55XYLmib46vvKFLU+k2zp54uCAE5G36lg
IWW3LcnAzBQnhsT8CZFBCKcOb16yTRK6KgfSHXzW/u71JgIXuKxlt6K0YTpOOBiQBuHSWJczM8Mn
iSxQzBxKSMA9Pz32lDD9lbnGhswk2DV0QuRbjy2N7ceHL21cHbA37lcYx889O0Uswpn6CRHX8qH4
DFspuu7vP9+rXaGcA85qPAPbI405hPWWBHgi2A2pS7+kobzyuyOwPNxuFi5WSxvBY3dUme9i/jcq
ZgS5Bn/zXfJTKFhxpzxVYZW5wmhH8Vqc5iSP3CzwPTrkxEU58F4X+xhXIxgRaLYWjKmwy60UBtTQ
n7gA4S9oQQvN/o9jMX0Gj7UOfrZm907YAwb2icVGVAs/zRetSBJVx94nzJhAzM0FVyliFYdpHbw0
C5cJjWqI6yeZt9kUioh5hJBPSKfK6VSs3pFtJgFz5e20doEliTF+swoy3tEJ3LYyvKcWZh2wcj1H
3xeQJJGhsGdFFUOpd73ULC2wFchJt/kl/ePBBixCJD/wJq0x85QBE6bCe0Nd75ip9N52fEkmuTxV
EAZWgvf8nJm7Xu3HuV8IyaicYWiBe2U5YvEvPI7pF9YKRPac2D6qBWnZEoFztdRqixwWr+TGzbQJ
1FbK10/f/2aLbvfENOicR9Q9OC5jPzZqocS3NvwJQcryeYkAK59NNgEupx14E5BGuhBFDqtONcXL
E4O0DH7CWFYimaZWRMwChVhxF/Zhgt62yUJB7X2jALHVX2IBP4f6wMAGTRj8JfBd+pM+47IZm4vR
LlBQE/G2UNsF8Hhj6xBeaOsgSCk0h9AwDxhIcoEJrQH0BH0BIPk5qSfguBWjQ/LjOdgy7JeZMZVj
/9FiwXYjV44KdEX4BSfp/GZ25heHemTUNPMS5k+/xXUuyWSI4ZaNlFl3Pvj8VCukMQwYPlPlM851
IWOhb/ESMZcb6IyeobJy0TbnihUSRijhvXgMlFjqn4oXJphOkyhWbPopl09Z8srnNTZN6R7o/osU
EsUXYnbVe+ReHAM7ITHcfPu49qjYCFp4lAD+oeg4qOghVGq9L4UHZg+oLZs9W9WGCcm4QWReOt3C
XNT74tgOtWNLsqCd9QPAVLY+nEtZY9mXiOASpTOEa2QakKBXb6AnRD0IFmDKfzacbFTx+3QG8ngL
uXB4yupM0nf4GGOoXA6BInEdn3c6xCvYWPQ98u8DH0m26nYIACCNi4H1dI2ZNkyeNmHOP8Bmb+Sf
RH3OAN4RDP7VAe8/KtKYZ2hnSaQtqExAauN9jjkcGTz1XP0lm4Q9nGYKRwvaXYxLIe9gWApF+erx
urLD/YPPAz1J5gFzoP+wWmyylZf7NWHfuNnNHdx8roJrMdKHryO3OgrOGtMLneKiL+Ah9M13iGeU
JIRtMS0XwDAL1OdtUzWZi+JX8p8uIJWGqrIMzJMAyfNimICn7LjPOaxcYwfuyPKH5R/AuflpLtxz
Iks2tXpb032saxz3IK8U88XzZT3GJyYN3WsCyswWY7RkeyIj87EugF6Hl0rq4vUD+L3hTpd6JIRg
UEs5yTIQQyLsdo/J3ymqMYDmneUH4hFppMRhWcBkbDa0DtyPRLe7VE7vwjW1g77Nsgt3GVAlNCDc
JmBVboGtVEam9DgUulNpwlvHj9TtsEA+yooLzoOy/gdTMGlem+J2EZCK5iONbBjOMXmywHnTzX1k
jJJ5tVQ3NJeM9znL2PRtiPUYXoPPGfbIx4HoWeCV6FCMXGFNXBoMp4LkHb5gMYICI/BQHBWnHwB4
mDcnRfZjqOvQIE964QAsTeITtvlcH/9Hsx5X67NHiIuyt2ndGD3rzaZ0XkJtflEeL6+IFMSP0Dr0
DK9AbkirtszGp9wXDkOwoHyx58NhRBnTLGryuN4TUpXgV95oNiAkeu/x529lhfSDrCJg3btc9w1x
hDZroKjYgFC3WPWMCJYbXJqf1wxhWz0BS6SqR/uCxvrTCwYbbcTew9b43Mp7QqyLLZVXRafWujSL
vCEklEAtMYwiKiRLvtT8MoyhMJvUmziStgzfCTBbvFZ8YY7GaULjfGeoQO/M4cJYfv86E1852FBK
T9K9tCsDClr5YA4Zn0lHWpjPgYICatbhtdJG8Meal8jSYzHVbZhn0E+yNkxJVkEmYDjXSYOqLx0m
dhMOpoNpvnpN3iFGPrawBREmcuVK3SWrhoB0Y4XadPSF5ouWetOc61kRqcMnv31FoIpmXLVtGKfQ
PwHpMRdBomAhEzQCBT6U315kroWtssdfCLgHxP9ywxm4swfbhtXdx5DBpywPHqvuUK7yVXuAjm7s
gDVJJgf2zFbthquSQovRJvUAGTy8yVEy64vIlOjpQxluJxWhm8PneDBBE/A46vsMMxPFHjEixH1z
1vnl8hqo0wGMHn4TZKAkypOTO2H++dU8HQYZahfiAUq7M8DOLHKAza+VZBgdlSHrAvgT3m23DXwo
5eklKzJZSHw0QXMMu9M8yjSmVwD5mlU9KVadGuhn/4gAadAvQmGS5jzIZ1fvTRdzVOa3p14k+bAD
XI3gh7BmDcCKgmkNMzXON5hPqExugVA/dpFpi5Sb1hY2AvSxyOgz+yQ+EV8gvwEQUsHLr/YSrjL8
7oSdfT5AqIh85WtdJBZB7kwDCJFWJCDYnNBEX+2TLuWoKDIDKqTaBsZuLn/5xdUZ10QfBTtqrPh8
PfZXdz0c4LdsLOOMNCTx/vqJ85DASH3z4bXRYPlRZik3RqPZj0IQDGHnwJgguDiiVlVRLCfRp2Ms
TFKRc40d0tVF9jqFaGx/e7aGR9SRX1dxAErD1stJqgG9E10FbnbDx09vmyOE0+nOUJCxa2COhLqD
VRPH4jYUiRzC+QWZDQTKTFQQWBhV9vX0QcyMkDFdxrNqObioF/nSG7I1cXNiZ9TFNvOUz76bMySp
T68UghWlwfOQnTEB4JxocxB35rJ+hb4UPlzhvH6vE4O9oMyZlqxpkir9LwoHTiPNIRDAc5SYoMW9
iUoEQTu6rQipxIGmXSUwI1tc7IpZgTKFfaZz0jOVIkGyyItw5QNoxUXmzUweP9HVG2b2oiR7a4hu
DzXFhOab90WKppAtsogrdMHoy9fZhSagfEAyrcerMnpORXDi9EsqQgmKp2/pEFmx5cG2vh+zwn3M
r/GXwY5p9bJimRBz+Na21ypsmcAbdi3uz/A5lbSw+fpXWawjYjYPuR4j4DfseMOB91D5hRYhJHhh
d4OW7AfOYZI6Ii5IwRN1lD3FMVGQpXlcNRBmTCC9MaNgcoSkRY/d4EK032uqMFkCJooFU1cT3NHB
bwWcFDOvsZ4IsDDn0rzSpTzOZ195Aan53jQONZVENv1dfluP++gJns52q2g/Gka1QMT58Ft2O/T1
mnZAHv29qM2PuJQ6hv3KESgUCDuFDagsDeit8T5U/rowdF1vBpVXf0kKmhEhdcAYnKrKRth/YbAf
bdoRojNHPVTTOEwx5LAwRwck+7hHbRj7R9H2MNyETg/GLvi7j/WCg+2BP3D/BZwCNkd9wRH0UfLA
6AWfw7Ibq3VaXXaT/h+FDw5wa61uKBuFtG9Mr+Jbpf3Fxs9FamXTeKNCjTEowOogQFuRTktih1kI
yEVaFQgN72thUL9A4hjQDrIFDtjooI7gsqT6txUi36lKNSmsvAtPDxqsq8oJ1btr8n3svnjgckI8
JVKIdJna+KcAcKPWM3C3QLSAC8Ii9Z5T7HVsdoORiMF57iAnAuZSQI4G42ShnyS8jiRL4yWyCBG9
gUzflp8W8lKkql9rmuK9hThrju480jjvb5cQeEzY8AgNZFj5yFJw4ONA4XNWutkCUbVfBmzhIMW4
RGBujtIxSmcFbgErXEECdDasjBxfXg7TRu+GkQBJiSxgrApz7Do4bj3nuoJ5MSFLEezZXH1c0G2+
TJU5bHmEI8w+pxa4LAMxBsKnrxNffXwkkDF3WCwoRwYrOA/cbfmQBFAVhWT/g2x5VuJD0Av7ifVk
iI+bEXKTQoruQecBO2nYDFH/+W8X082dcjLgLWzMUf8n21CR7wdr/ERcafUh3OE7BWaNKhZegWSg
lpVOz7O+g1DcIF2pJ7X/GqFmpfh4nftrXg2WkMbhPscqk/tfiPzSGcEq87dpa95tjxCZlXaGcaXV
hY2LQyced6BFAZWR/eVgkybOdL52vzPMuxDmCAgVX3gC7fYldE2hdz6QMTVkOBqYwwpbQ1LBkFG2
fUDpVYeq6e11omH0CTtFt0wBha2JQ49GdCCv54XeUyOC6+tJCzliHYK2AXV4BGxFQd6DCI6hJ76d
nBUE0d8haDRAWobg/sbFdCM1gqSkqMdMjGOBtT2xl4ONuf2sa36PiFQILuF9jdUIWBikMApFQ9CO
0xcqXByKbZBDrnqwlsoDJhtVzn0ZTzDxtduQxhK5JamhmGUIoqJTUrbSsOe7SrdiWJCVRW2aMzJk
bLptS6vXsl1ZyP7RMTNGecZeFcJCt9FkMiD+KB4sBHNb1EHSJ1yIi/3JNvx5xFZajZVUBwI8fViq
JAoIXT9KS2n4of2cqc3mzVSW2er4c3cwffTxT3OhtipijqU66Uib9RfJG76wfQfNEGlADExLn3Ye
ggUYYgl8ZNjpXsU7xFJ/sTMOaSMYMt12EPmks2x492N/oo41OHMeYi1mMZwkKhcHZvQv5zIf3pbZ
jza6+4gIl5g0cPyZqa/7mHTpMwbrDYtXuqyWKWZ4U+2IsZrVTymHs7MuNp7P+fsyAR2QvTyKh+I2
97ffMxElqlVvnhgli6Z2u3SSmfqxnJyTL5NFrUXLekt9A9paJ1/3XxkGXPOe3Bq8Xovr1e5kiSQe
6Mgd/IguC2Da4QVCLt47ZLhICllKPQrfFot0uMmqfX9Mc2YdhlNF1VxhOV10026Xw7CF7AouyZi5
xam+m37NMY3XAEe5dne9rSumYsnPm4tbuPb/auEVp74F6NMD5hl4fhvc9Ontyo5wT916QGdSLTM1
TIGz5bDG/RYjToSDNPbYlaViCgYgF6MGKlPQY3la0SVXHcXSVMYTk337myUjE7J1j8b2Afn6wxWE
vOER7uHQWX/hV647+XNmFzb/Bhb+f/mn+/2kmEyuk7cjHMV7tviWcFtPF+Ljv8/f//mNkzb29z0l
em7ow3GlFz9RhuI39yPxlb3uj/YjEYgA5WaCxnxDYOfovUOV6YugBLqtqcjIQ8r7l4okLF+pgJ14
2t8Jczgie5niC0fzB48iLKaphcuwTzwgRfKfdfqLb98210Oyopdyvza+JvwRbvc4eSw/9Jif3YCX
hkUeOEIe1tVKlbyeetBeMHhVsP/oiWQI/7oarPGleIOEhOMTfUhX1sMmjR5XxCoGnotgbi0SrZ6j
6OAERbbJzggFPqmTLvKV+Xb0nv+og5Tjh9+UArDUD3oy8MW4N9j1vj+PHr4MMosR9pdPpiYZXHkj
g/gWwp0j2g3ZLKEHr9/nb49syEDNFoNpvNTmPX8wNaZZKI1FHEIMxPtfCkE5GkylMctRyjgPbkOA
riHMRsIODEhZsdRwBXuRRSr3sebVLBVPiGxvovYVLMNignpgzrvJRzUx4ba63H7n9ak5vU9ffHvv
O4MziHBu1AhPXe2HghzLRwsQiB4W1vzfn9MA7B5CuLAds060DKydaMnda7LvGcvaiPDQw5DhpDKV
xpwPgyptY2qkCxBK6JiuPHsFz+OfDZFrVVud+kD4D2VCO+DCFCDyDm9lFvEBYQ7Vtr+HsIuDOGoN
Y4+O483K82wQjin6TIXY+Yl90lH9XFxYlOgde3XlEkGpzKvhXXg4b9ujudAmLwasNdUQIdIYX+Ey
RlzTd6scM7Yk+qcnl4vq42Tm4C/OI2FnRyZJDL0Dr1WMA8E4hhKfSXwuvq/e+IBa2kVqQ7cElKVP
tAnlUqnykzEWbRP1LAwz4vChu8ZKWdzo3kW7q1MnsH6/CIR4eQphSHcw+mFj2u+Yh2I0DVUWEzU6
ZaA9aPIl57QK/v2RK8Hn75+9inTr/jlhrEBBIXLARAg2VDQ+tqyeePOZrkq0XuIn/md2oqe7DTGw
wrCPPVCFc0LuoMi64gyKR1BX8pkjOMEMLOwIYsSWHeJQG31OfXTDyJ+46XnJ3El5iMGlL8J439gn
KRH327Qm/LBhuNO62q9KfsFkIsJyeu41YBGlSX6SXCKcR0l1FdaxoIPBAXLGEkvZaN4fQrkOCvd3
uf6X0dAP+sN2vPz9xT7UjlICoESWazl98zgi5Xj52+cjYnM6dDziwicOpkQLyNbvkkdCh90fDrzS
aabgUNbgmGnBa4y0jqTV1H0RaSFbt+hBRmwaFZEIobpac9g9gPsOgBNvFvex6UMLNKFEVwps10u8
ha10+CQS43v5yuuicLXb+jVOrWXu8KIJhVHIVSinAETW046Hd4dX9O8pRfwLpAMHisoXkp6rIxk1
Yea5maPgtG94gwBYz3/aa5wG3Mm/0Ks+jyKL96S4S/xYJuIdRuuXHayXpCj8Xq1lVJ5urov9jp0O
4yHvO2oX67URkOHxDnuuhKTZWvMAt2jylxuLc4wVHV4/H94Dj8775wnwVxlGGDs/vGYagApwBL7d
n+U/VGQCOjAIsJgOe885r/FJ3E2wrOzM6dbJ7mk/+PxJnFcUiXNCloIrUjY4DUMRPJB5+EiL/Ntr
JEOpXP7SMEcCj8kcvo2ldOqiN7VyEg7k4O8s80O8XPtfSEfwmzlPDKj7W5KdxIPwvoXfbvYXVlBx
On9bKEBjODqchAxrx8Je8t+VkyuuADBpDtmHx7vZZxGdgLe1nXj8LMUoXw+cwA7mV1eEjJxxtRZX
2o3D+Zc2BtA0lMF7bM5u5i1t5801W+Hmt0zd312fl1s6EWRwThL/83hqoFxeaNjoMvf4gXPMiPfl
9cJG47tMuv8ufY6pFRERbHiHydM60BuHGkFnS1B+MLHK4rYQCQvMJUhaEH/QcjvwO/C2flpEgBy+
pPxovxKncNNZbLoDix/konTZYisefC9uSry02Kf/7dUinzKduOIvEC+Rdq5F+aqyslKI/BhE+MvT
JbRcZmtkENkwZ/kLxQz37sj0t/u/bT4PDzfqAZ2YQvHHnI/EP1oe9R4OTlh1QZwTW/Qe3GvEFux1
uDOIj4z+yVuvHaBvT8EiUfwNSUuoAsVejV8iz9d4pKGGfabD4odQGXjA6Raz8AZX8o2KiYd1+326
XRQzMAnykKfFkfrtbbezt3M4wMJx1ZPpVwciiSi8eGSwA3+kEE60TSfC5XHAJrqHOjea8U+wbWdk
0Mk1jsCxdHuG7NqJA+3nhKWmTE4CogQXx09fBSKLRyy/+IBtnwFTqECfPInM6uCvUbVi5Zp5AywS
rk4372NwJoobuHd41ZIiv2UMTqbVXQy07z7a2XxO3WuJvhdzPLA/OmLzMa4ekYG1hZCJj1e17eA/
9cDgi5Aq3hjcqeG7BHP03vej+pl/7+zkWPNvvhWGM7jBaAFQYE5zjoAnwBd2SGsPnoN5jsiuwNIG
m57ekBQLkiD5SXwBvmQUdgQSlmtm1Rix5oQYZHfvoq6ElSuyCnZOhrwHE2oi/pgmR0vyr4tqclBs
0x9QmXNBTiZYI9gHsa53Ew7s/o5myhVRIe/pmhUEHprw4f0VsZVFFLn1NDFZsNzJd80q7rArWM+5
fkF5w33UnNeJHaqOgtI/4PlsSD+9Qzf+rvtOzgBBcT/icVmdT4IX+qNBPkz9K0sNORWgGrCJGEnM
KIfv+yvhEeIrnQ8FDMt4ES4Iz2wnr5op6xf/EtGtimtGAy+2Rnv70EDrXP5GrvAF5R+a3dEDwJJZ
XBe3xePMhIv6mDBJEk/I3iHDBhYib4AZ/mp0GMD3/Psn2VxDdhG8aEc5c8rp4c1RUrgHkZGSmTPJ
ZtStfFF4YzOj5W6sR/AEqVtFtJz4I9DXlzU7iYp1VPyKLEoI3GzRXPl8E8s4Rzi45tjqcprYoti4
X1yTQHd7YeT4si6X+nSiUhB7OVotJx8rk1dwQhzHt0XBUnv9kCpgYAE69Fhk17hNIiUcmtQntCHn
1tz3WiR/E5geOk0s89XntBUSEpog3KNEBFyxLEjUu9Lkw9jFnxauj+6/iA6BcMrAQgSnPfBTY8gl
TCJ52nqd/+DdsMx/XqIFh40EHCz+xzUAbSHyuARuAOvgFwdKmvVyDI8VJh/to4IxKTgbuTJjeBbA
TLwITKBoZ2iqQzTjD4tKsRyTEUj7LrzJwG0B9AUROp4lPxUVjq8s0q28Mxe43hIQ3POVOYtP94HR
0KNuocwNa2BDnAxIlOdhMLmJp6IQR7WMu70Rdt/go52kXA1KNF+9qGZdIJ+PHhnQsQ6qTYGDKnIi
HAthaAJLkIuGoWT0IRnnMTh192ErByLmnqFA8rg69KFfdACPzTMfWDKj8GuDfHvVk8P3YKGUzkca
v8BPKOSomBhLNLu3EfAbjCiasKdQZ1w/dsamLDuR2PTENopg3M7YAsUeh4POc/lW8FdyB2VI2AVY
WeRAZ7SJbMUWWdjoO7kFQpT6kmfYqLHtYvdBVNFNRXwRs/hpYw9cYZOuWHM9fHm9cPMGcuTfS/Vn
qAh5B8SKR/AERnQBkYL3HBsE/+nk8NDg05KLOSTVFezv6Qh3ZsXCRY6niQ9mAEbiyr4xR8OnWL9Y
b+Fvr6wawis2ksd4EHjiyjN/AEkbe6OP+v4OGivAV2MNB+5OHz0h6+DOi7VzY+9603KI+f3kvOn7
qF4hzSKD4xlL3mhhz/kd4am82ZwpstF58FSWTEHz4Gi8ARMxV+DH+UF8ynPPGfISeHfBB2yQH+ed
8g54i5CLeRyoCu6ZkPu98XcsXmCxKrk0IgxKO1Gr248AZbwdT4jRch6BfsbJWLII1XBQulIMoZEj
denN8UH7aM3TtTYTeRyQp+y5OqkxjU44gYEUJh6lDAZO2OTHZDWRE3Udf6xPgIZ3BluR9yFSqvgZ
n3wO53qR9u+g3v7yyK4xaYZzUXXFi1/dmev8zNkMiQUkGEsnBO3PM3965kqZxbbI+UjXWGP8lU5k
uP/WW8n5PSdTkVaYUGujUgznkrNMppXPA6NtYgcex24CQ4xXQhWEhdm6EhbbPEHli1eWe5kokjI+
FdkIf58Nr1yi6lZkvkJXdJ5jUTRSH7nX/6JF/lWCot6TrWTHJc5tPeWq9sk9tK7jeCE5+fT35q4/
S4WcRyp1cij6HhYwLLJ/Vau35vqP3Xr43b8uaWX3a3iR/uvuQja7m6gn/YYUbKIYhg951gf+78Pz
dsVtjIM/D0hlmS/T27CzRbx67WW2L0T3cfDvI5pwVlgxEqOB9nvkGcbB3+SGpWbW2Sff39a0icQ9
icVaDkVKu/JDd+fF/G/SJl4KxJ/4tnyQ58K1Qisc3QdB+ktm5wRqHxK3/tvPXhhrwtOzXx87r+aP
nQGoWdCyO+QTwh9HrEIjMcMQ9Ysj186ID3StSkxqKAtGAyqHaONd2q9D3+s2khzKTXR9XNQaTyNw
jhmY2nuFJCItHHnwY+IhukVpba4QHOfxUFDWYa6os+KFMD1QcQnPRh+oFxCPrY4tvuNue8LiHIo7
te8nEMY0O1HCQXvOlupC4UTcMd1ycsyVkhAh1INBWG23tEE5OzG5c4wj0TF5+KV5imuY/r3Fc26o
15CrbXyq7jMDhqaQbyPZ2PfNaYkELXzsRA5Qz29MCKChmFPCgRxno8o9AUBEnKvRLej55Q4VJhTY
7DjAKHz06S1hlPXPHT03hq0IsRNiGjHIAa4NJUqmSX95T1zmsKz+U1w8yClTKwhKLjPGaghRXovQ
PCWCnpM/8EPjnTEXg5tgQ2YkBYz4p+8QmNABbfBbImv/st0x94BHBdwq4GFAf/zvYDO0w3wsTdqg
xR8oH+fjF+jGi6HAX8aUDXf72eLf26rTdvv9QDhI6WmmMb7garvv9WzcZVMQ1PsYZ+zAON+Opr2Y
StaRGQ0OfoWzuEBdEkVfCkryL32Kod8aE6il8OrHiGMYz4QxM3MgBhgkUbOJEmFG1C7cPCJ5gIoE
KHK/AC/6nYWlrUiKJgdmLPyqBbnxgW9G3y27OfS3b8a3Vt9hD3A2gRs/LMf12Atr3iw2+Ux++Et8
Kp4bAJ1/i6MQhv++QqYqR4xvMjkWPyWOUSdeAF+ATsHnMCX4OigKlvSd8Fn/9zVgnb+janUcdvHr
//6dMnv6e0yGLT6UilgwUymxH+vbZyTSYf1kbuAxb2UEjt2d19CHQRqH0JFjpiw2lGVjxtDYhXVv
cCQQoR8TTOwhxHoS1TOnTWa8TUgOs2gMi8tLtoYdnVjSZOAsLN+0RzPLX5wsPl/k5C/jmzLugT75
4s0dqYTtcLUQL1h4BHxpZdQpcBvpNKaVCwQxhQ8DjgLmNqHIjFHq7WrTLyZ5CH32Ta1yEJB+VCwa
kuApvQ+ABBR4O+58HYZqBGfBlNxLhH/duWHqsuAuJ5cSlkRxcxRkXTPWUw7zma/fveuEX3r5Ek85
zXV/bQDs3l2D+ewk3z2ZOdFMGyXFfX9y14LbT73MMBPEzML0nlQZtx8ZyyCY2J2FgYmSBrd5+4YC
D/0YqAqrDbyrIN8wYLWrQA4kAM9xY1AuBTdIKXcBrbOV8afDQY6l3S3G+ZKVoujsfFrj5AEYS5mI
rVykPlxMCBBBL5VLdjKZf1mvcfEDlcOacLDc/Ta6FuFz0TdOgLE5UUNq33llwu//Wkb3ltK+HhMV
cKnRXs8Gx/+RdGZLqipbFP0iIpBG4FV6se/1hSirAVSkVcCvPyP3iXPvbqvUrZC5cq05x5Q5kSFW
50i6VSkhoEVOjJvY0V6qTX8hpQnC1hls96LEoqn097deB8F2Md2S6xBst1RbY25U34zoEvjo0Cil
MMkzIUR/6HausVxn9HxgyHJhTeo97683BODPJMbKWJp+H7pT0tXHdE6KG+26Y2Z5e3pbHFTo6NAY
2FeeOB55SkC7i4vuawhbNlasbwy7GdczTDt0y9z5wirdem8RaTPhA369pi3t/OLhvb5HoOwm3Xdc
hSOcfn9Y1keYXzlJGPbvipYl2RyG+4zuuPTO7XUMmZGe6ycPVcN7XMvUs75utB5mFt2xDlCC87zZ
38yzdehtIMERGlAGdy4qce4ujhSMxj/IMF1Q5thj5AfF1H3ZWmsAtMZK1sHBNHOE2nB2J1jGmZCS
FUFEYjXN+Pmz0zC84xjiuiw2lgWbjYfdEeaKFf8T/Z+hx+2MR587PSVAgMiB5yZFpfZ+/yHzG6tb
7mn0XJnisSZx/IaGFdtM61FjHBvcYk48w2gatRF3pUb9RHnmoes9gj1J6MviXq8jON4xqCbSKBBD
0JA6W4ueTXEx2iAFNEmjL33Gc+wTBDTkdEYMQd28A1NffQxbZcaG5XzPG/ogi+5T003HFkA/QD4n
ktAEAyfi682tHOYjJwar9fcBTIKvzEv/UEulfxoyJ96adFd8jzPXGND/bh7yOp49JXZf5DurT78E
s3AY6eCRHNoahgG9wqYJlCAFRoQNyYAJJzOgs+l1ra2TDydCPScfMsl+nkrIn+GJNaMqXZiNw93d
Px05XSCzgjd0zsGikmY9bPOfXDvgrtT/RH0kubCGWKZKeY4EBeKTTN+U2DyGzw/RurHfCIput2BM
ZpNBKgQtkZRhpSftucxYHS372S8HSBSwrJ9s5+vMCOshKE53ILVnCi3zyPZbo61njss+gfwDG/Rg
m1vdV2+BGU/LvwoFAdxnjnR0mXP0ZTauTNUd2Rn0498eTbxit+wXqK5o2vcTtdiwQevghunkouTZ
QlhSrp3JFK8jogepyCH3RgONu9ycFNSyd0eHU4gWg1rhCyImTYU7pxUwB94rZCGpMApQ7ksC/jWY
fs+6NbhmFZY4g0cNnm20RWr7pQIjGvQN76x6/1ZGMI0SKolVE1PHW1BZsA7yglgEKE/J1mXHIeJZ
nNYgY27UVcW1C1H1aLBBfenJ7t2ClpnwMIzt6BWe+ClOv27YjhQnf0+OWRPm7AtIV8ApFEvmhB3d
BVTtFhKQx1EvFwNrpfKPE7rbn+8rSDf6hwYeO4BM/8GCghmY44P0mfIe9nsz3o2sGas6RTu3L73v
sY+1mrW6/LdkwRtlAzFhxMJvJ2pgzupuMgtJgxdvHL1U/PrJttW2TX6Sbj7sGYlxHYXih+XWxx6p
F7M7b1TY5lc+lhd4mvdKPiZjP8M5AJS4CGGPsh6XWImAmQ4Gn9DHdFmr+XTp8rz78Gn38/G1RjJC
b46WPn0oT54xCK7hZfyyYZTr9wXSyHuB7vvwIXjl5Q91mH5x11DiP4dlCYOXyRTe5zm3LHMWsrmd
O3w7ZWLMufG5/buVPkfRy9xraW5hFu/Ko2o5dWm3oAkY+Z5RndJUQA+FNr6myfuLHsEggXHDDzTS
fpHckKNKV71kmO+rj3UH8eOIA4x4FNCOOf6uEjUBKnuNh3CaXhjEPxIr1YRMCw012uMbMS0OcINr
grJLj/D8qKg1IFxBE8UZJ0U8EDUhqoI3W7H6hT+rgEXdXNQbGmdeSHzf5aPezUkfGyr6toDwBjdN
KfAkOzFhsTkVrRlyE4GCchTF/Ivfh3M6Ej6hokE7RtkR1r1XchoZYeJTH9EnvnlKe+lVaEBp4evU
7hosRU01sWDVUd6zKfTweqj+PxKi/Dtfc/Na6xJztVfCf42Z69ME3VPetm/LqYCi1S0hbv2XPszy
5iJXl0eRhpnMRsTbcrudq2qGvhj+xEta9drPSOMukPDNqRgn4GipkjzXRufa2pvJ+imtzfaCZ9mA
gfDosW3nHNzHXCwZO8zCUg9FdRBwoILNoceqb3BRjd8M13t/DM1aTVHSjrV1EdOWLkCUVbsy3ut4
r24QlQ0TO/Yog+mD7xpPsCCjqLTPyX+qLSwq65fm1ckGLFZFswN9JMLPxi3orGhe/ocuXvOF0wh0
Co0BoroBAZFDueSHB/3qW3D/A5P8k/4SfDLY3RrcE9aOopsZE8vplSOzzjYjCm/9k/yRNjoC/8n5
v0GMTM8dxMgDkI2ADneIUWJMYWPmNkfOacrCmsWu9ZqPNb8jRJVeNVEUkcYhlPBszZcLR8KBAgRM
2PI2Mf1TSq7fp4mYkludPY8+LSDWpx1vEHk014ELaIzSJCa3c09odAr5EQ9rSGHTxU6pRAqFDSJf
+lll2JUBp/P6wuZzcz+0+FA+wM3ARP286Azwx0saYM6QwY6GBKCFOpvtplKDkoQvQHQd0oEhyAGs
jHqmzl5GQ/kxqVAuqnZLFuKh2IyZdQAg/DV7G+G0ipMM3q1xVfTFY/n8R89k1q6CVOEwjAAm9zmi
cSqD90rhuVUFvOW1N0kioTEJjFW93gk9GU/R8sCNEyp9IlEwPbJlOyIZGAHTSYJS/5lhFSVTRZjj
EPnYcGW9LBKJua8vzeeMtB7NqgOabGj4ry94+CRzjv30RNYr6mtm1hEJrqvUI8wVQXVDje7h+GlD
xNfle/r6TG7lpP4hnQJRGbVcHow/fkkPfD4yAdzj78sojfcJTiKWV7qjgw+4hgY4NdJjV7IkRLgH
ssurO/OGpARyd+BtQvn2U318dIpMyy0q+W2qumniENNwRtp9H84mkvYI/GhCI1hYqlAg4oN+/CSR
yRLwZZQBIvEcLXG3aSwbC+6A1D3nptYO1SMwLP+ezTP4ygX2ZufkzS9CD5j3nI57hVpZttOfho18
UyKlQQF4GXnqySHiDOeDaecHqIJ0k8dTfFmwY044i257slvXP8HhL/r7C9ZbpnTBej12I31y0Cek
cR5OURSdLnN+Na/cOT8Wk8jgb+b0/dbbdeIEQbQVX5NP6EPyvxO/AlLlRPkkihT6hs+QfZkijLKc
ZVadkNk2CFOIc7929g/iG68n5/LY0bjrmeIcY2I0Ld2+H5XFq3B4deI/mngSZnSUofZj3qFF52KG
+knDB9QUuqsmMDeZOZFWyRaEgUbQLmu0EF9N0n3TTng8CS296KVIo2i8qWHCCu6Vo1V+KQX6O1CI
9A5gDRR015H1V8eG2zhHHR7qKyt8HZurtbr9jku3OwrCdSj5KQPYguFyT8eN23GIsuVzjs/zOYe6
fpSDmyvOJl3Q0Z3srtDKIjFZTac0FLe0Bbcp1wFJwGIWP0R8GQcS8P207rpjtuVxyl/m4vxqX84z
vu45z5bJEq7O0wcwI00evynW3KvlNMH9yhua7s2FAifVF6HDoimpn00gbAG7EdaSyd8Bi1dEwYCF
mIGvxD9Kh6YEnuH3QZeS8yVm4yjxeGV0FTMY57AcHr5xc4EnTMZoI3J0tXwZhy0jZDdrAvaz2/wV
AAYn6M8IRdSxtpB26mp0bqbKpgiM3Zidjnt0Ic0+q2aq7gzCWBtqsmMFppSzgugxT2EZY6JZQn1a
puSRKug/aetuaRJNNcPW5ulM3cZ7Fnw60TTnvke45pfv7+Sgb8kinJNTjihSuejb4u+DlobQ0WSh
E0elE/H8nGHSrahU6Hb5ZMmNTmQKo9LGSnWAPXyoUOCFl89MBEHmgS7Cb34NT1C+R2RqlFv9Sp5U
PoUdziToSEdCO8c/qE2f+L4m8kpeVSrw0EnNuHvJDr6Bdp/gRseChBynBT7mi9GsvELrOzephUYb
eCtHc4akf4RWJsFm3ZyR809Q5/zeW/5eCctIkPN18uM3ZRTvBoLhNuPVA/5HwGlJUsOMupFtaEW/
iLkOLTHFyxApQ4kP6iWh5msw1+7I0fYi8pwDg3tbFYC5obvvSMqYwQExeyeLTPCj5oFgBZUYI5GG
zrq6iElZ1f6KxTOe5JsWQQ4dlqgN5xiQ/m6rfAykWiYcMj2bUwW3BNKc3NZTB88KKHZSUjnE1sS0
YsfwNBrIco05+jET5EDicj/ByJqIhHR80gJvftspU430pJk81Zf3f+irJwy7N6pihSSxjBfdcBRb
VsWKTxYw3h8sCNYKaRejt63cJ/SKYUpJJgXK/Eb7lf6HP56zC7gvlCvDRN1KAdeQFBwAKPEt5Dr4
jGuQYn6WYlICeoKUe0YUgRT83GZcXvJCXJAiorqbxvxfJA2nZF7CK+apxCPcQh6dY1n4WbZe60Fh
JPu3QhgsfuZUwbwCyL9DeDdyDd+8cOECL/SLv246kLC8NLbmHHfYxZzfeOwX/z6ANVt9SQB57mi8
gqk2Nf1nWM/g0RNWytCaTBdo6RPj2v0Wa+SHDKEDPbKugMnnMBgZST9FsN5U/gWAp6O+uk8bH40n
afYDsmY1gDDjoNLm9zcymVDhEnYlDNUigb5+YsaDa0Hj8unlgMZBYAXgAMA9IM0i5gUkxSdiIilx
qYmxZD5n/2Gl3Eule9tW84K4uThMprdlMU+XiL2izzF2+mgsYWAhpN1cxav7nCu2DbJ5yiK8GKOz
yuYvcr856IMqYmSnLxRukjpSQhrEQtJtriSX2wJtGMjfGc1ypq0kGMF1U8J/c9np6yzkeNTz3yTZ
M7y19qJr7U9C350sJhtvsrAn9nHCn1z8X83ZrNoJ02hBdaKPgG2YLyYukm8UCop/LpwpTe9/k2CD
AQN/yxMKb47yryH+8s7unsbh6jGhhYsjFa1Fbx/P8Ie4gadkjHiPyURDb3RBe5yFPF1Nv5UxRjul
iTFvbyR++taleWw0yAh+0wk9mPNZYOCfs/N/i/ekDPZCEserCe/2SqPVXEbiN+Ll1ogysB3+0A5l
EIxEjh6M57NEzMR7RJy4bWwe129sA+/AF8o+IZ+7M+kVVZmEThFZ9vwX5TODDpBNjGBIW1vwZQv6
tlxetKDX+lU0onFp4PKFLnzEi4CSG30FBVrii0uiDbSQB7O1sI7UDUZHRn104cUXiMovDj8BPeX1
Hcn3kovOFQ497xLSCb8Wa3kvQnXKXbJ5LYAb4fUpptqXdLLgO9jmHwUaKb0MD4J3qNmXpeIi159f
Brgymn3Fsjfh91fxFXSVXYkkdg6M7rBAzTzmaTLeK2+wUckj3z9Jy9fhTvWR4su5Wifr1IwxohPy
nKHSHxNWIBLjP076g1XVIblsxVOhesA6Q9IdTyUyKMbT8R8Cdg7C0ClQozMwhznWz0xWFwIfrFCx
8cI7IpE+2Ty1P6rOXbzmkAs/hHZl8aXxF+iJdJCzGCR6BzkKOeWjE2BUzBYsl+UK8bZC0NqNqQwN
QJ4WDklKA40pA58244lBOLohejbt5BUvWPw71LLpTh2AZsVehRPbyb+qA37rHgfaUiJuqcGqMmZl
+W7FS47nsk2KbsG9fAJdvegGeIM4I/sTpgp3dCpnEEOZ5+rM3JcNa6MXX1CBLkXiL0wRwtTFW/py
1dNd9+YaQ2j6Hq7O9g1RDqT/i3LPXBswYmsGtiI/nFm2mHvDzZv1K07MTG6J3eW/mieM5zdOds+F
he/Gf58hOhk/1k9x5URkhRbDVkqsfcl8ATjFeD4E1G2v420+ogwBVoMxgfEs/Bm6AvwJMeodNjIg
L0/acc7ntaxrbKHA1vrSNmXBEQneg38D6VrR02Lt5N75URYZmAPgH6Lr5owgvKEj45pnFHZIb6zl
eKWgGyYL3rOTtviAYPO7Q/Yl/2mPKWwKSA5AYwhZHJHHGN6M/UtFGWaMwo9vmjpLhqoDvqG454qm
G5PMy/umXJG+fZPmej3v+n2MjgPbawYJEsTjsw7hb43SvYY+h0QcdugGgt4sWSbkEyjRSyA8/TGN
h4GpKBK/NbJFZAnbv3zJeJpJMLhreJsBnar1dkuuUJQaC4uxzx4qN+2JwqPjHpAv6OaeFuVMBy3m
Sji/IQF591V1vn/TOlMCUhA4fLuZVy238mR8HRDdKcF7rzGHVoJxpAXVdjo+0pnhqwCfHN//xEZw
0rePqahvnwz5W/89F+o8IVRUeNJiqyDz42ePv3WAUzOyvmQUx08/2QJnESUpRSGV5cOvIvrHbPL5
8QO9aIPAgv+GjZAwlGgLWgo8x9yns7GgTfkFzBV0W9P6W/EJ9ZzLWHlCQNroINhdC9D4CE9DcQWL
GiOmXY/CwxUomK9H2KZc6WPhYqKKcWhMcyriDpg8Q/AuFIwQLoh8B9v9mOC0yBayfcmx4SjTH8xR
D1vDEiP2aFQm4g6+L7LFx+swsQdv4HSkQu7GiAKGyKwFCqEmj4pzV7ZINtCy8gXgJroYCkrODLQa
A02wGKt6BHRpAKuIeKjcoijzPrQhlvTlYVR9ohvbs5hQfiLOoqq5ZsO9fz+KUEQ93Fec/jqen0CL
dPnwriKkEbiIEOyU2/xSLp9LrNT7EjkNFy0k7rxq/bhh18e+hwXmAPhFQQi9syLoicSD+Mpe3uOO
x6JZOiKATNh+qBp21BxzNSLdo+Z1rdXjrppna4qQI3yJJZFF8ADmZAEAk7mqHL2OPSwOGS/GBAVT
PL1nUNn0iMkGqA9e8T3dkl/y3NJUul3ejhxRy1/L2WPErUu7vyN5T4b0SopnmB3amyexHe70xnkS
7MnlZNkK6ysnatR38HxDHPavQ82ZnnVL80c//JlDAmUk3sNfCJE6Exw6dbuMTesbA62PqsSl1+QY
35/i/AyxmRjbdIftmoOFylGeFY4+xIKWZsiVh6+nE662NXUs9quPN1IpOy+3EK/NH4ZZVr83Naa4
VLkGWfD4jrm57zndSJHuKByihVqmcaVgtGTVBQnCU7SeUMnIHHyh+SGDoYj9V0s2nDdoCBzF6knH
CI9X6q8VutkUwLSleGF4el0Of8bO4PaoUO9UwZuMa85c/CFPlGPnUOdSgKltcgK4ykNjVPPwSM56
yZO8soZHCXeOEUt5eeBWRtl7Wxukhlm/Tbv6ZNHtTek9sv708ay8a6eIbl+lZs6ohgxjcv7NZyVj
rBc6MsN8O6aKRbMDpYrvxzby5sYIk/0Ljx1lAWzMOpGDmh3v006hhLBFvXFtidpenRXlAmQyUeYc
0RIoIsnmvqjDMRyTWewLIy63E5t0g20EVVdBjkhs7T5MeBuAa/k4irvCH0ntvG1cK3HHH0JnPiSm
lOg+qKKKSSbPi5FftIkrd4yvfzOa0q/xaAlNpZTodX9GnGzzBAQF1HOK7PTG/fnbbZ5nne9Xna5A
Jgkurl7Ff9QQ1Z0SxYRI9Z4kMEi5nzjNw5lJCOUmlMThiNWMQr3eSdlmUHdPmjefS506p6EDlmRz
7HlI89GkBnAcr2t0L4i7XosHflS6f+rzMkhHTT8BoL2/jElC5ac4NHGgSnHXzvvnuTWuXHekfxFn
QEnymt7voYRX/DbT47mJ9Y8YzXJXUCVIClMYiFn1+k2EdBPoL94RP8MOp3FYeGxpsgE0Xn3W+dwi
J7pGjtPmbIcEzXEyeEcqs8Pf+k71b+FmH3OV+zCqCN9FwoirjIibVNnI+z7Uvlpl1f/Ub5v3hzbW
8yzgX2lE8xCAW5MSec5Qn7nXOGxwN2EX/fj0evOx08M/0jF22QQzQfR4Fsw2gYwHGAKfIxuIUSMF
jbrtnl/Sv2h2acBBjNYPCa7lTEa4eHAEJfdmRocO9QYeCsPBy2TeIr4dsYeBGwYwEuu+8KsQSCcz
j2K+QGQ8RBki5qm0oETFy9fvS8hxtWPFsahXsKSmOt7AsxnGPHdJ4wwEQ32xEKXKKtUr6HwN9VOX
I1m6B3c6vMPp1v1o8W8WUxsPp/g5e3ezz2f+zLFMpfdi++8Ub6aYbu58XP+grqZf0gp+N4SZbzg1
MSd9nYmElyilsgifC+b/lEkk0S34O1YKXdxdgn7PmFVgPQ0Chs3VCxA0Aw6BM0FLytigonl5ZNGF
jc6tSuutuAJtEmABNkHBqDKBDT+5RwVKCrg1Th6mt6LJWaCeooE/yU4WCytLGd1rBCnPgA8k1eg+
2ghSio5PnbkwD04mlasXDO4d8n/Go0jpp/yamPkRZwjDNVhbXoCEfV225X9AJjyfwL0bY6Iabm56
teFq6NqkkLmEVkc3CS552BezmBx5TJ7vUO/9mHeDF4MH4CHUJ3ocSUT2QFXAGEmY3uAT8KO1zjAC
Ye8+wYiwsMMTwSeqOTLRF6ktuLe4JUwX+h4iWOzVPasXJ5QBXVjF/Ic947Z41NtaXmUHmhHy4y85
0Ai4TY2epkCi0/dMTZ/iofx/Lx954+ngYjCe0sbmzGJNmD78A4qIpOlRgGAcBCZIL+JROXK7+UWc
scRJmyM1xmMYPhydSLV0kP7Y1fzm7HbhcsdJKUPVwoLEvQkmgVM6tM/7+rFt5qSNI1oXKqSM+Q3h
wSnj+M81uQjRb+b2AS0+l+7SAtjHWdqk+HI5xWEiZ9zvFPPiV4iCOanzO3Fe74MGiTt/SS1By2KY
cDCh245XX932X8hFfBgLOVJjkVjfBr99BK0gmfxu4ABNVqsjAYEheWeT729xFNYmK+5yDpcWFjoV
5IVofhF/w39CeA1UjCNjgsBHHCHHP+PdcH4clZLTLaOyPQ8jjtByWH2jqVsZm2yPV9favANj0x7f
nI2NBX90vlHF7+9z5ZztjQXdhGQuUsbFZyrOpmi1CJxD2DBN1qJQwgiAZgz91ZYuBRjATXJJ1ilC
I/gRQqwl+hl8FcOKJSXWYwkvnC8UaWOjK2nVdNU42k4r5M88A/LuHs8mlVj1S/3CLzhfLHuADM0e
pCcheKy5sEDbWXfoDvcNSXgbBg33YFgYgUE/kbbMfBSECKjnty2u/70FA0pQ7MQHRuMvMGdCZk7q
Dmdpoed6zamNKkDVwwHEm0KL7nFgsqANO7m4kg4xRqguoqrChzGvl3FC4zFiwllkW5DdzB2qYNwH
BtZmTGqkDVlBBU9CnSfjXQ5Cc2excbBXZ2sZQCS0LyC03UlmcJsHEil22JcocKuAIOHbaKv0YaJ6
ZYkk+ZSq5swyAKdlyq0FWIcnnpOqlO0AlCTlfpx9vz6nm/qVql9996uyT8fnai+Z2bw2cJ9awD/f
0qzXvgwF3DkIiWfCOyzQxNQhkm3WsV2h3OyQUvQ6z/K8tkIof+YkThGfKqizaDzAOSd9suuJm8SM
BLCnJVmikc9Fi+u7jHGS4hxOFsmNA9TUQi0zfmEAr6Q5hIxJuWl2sokMCIaeNcXiHcSnj1tu8tVz
odr6tAoRcSXnBH+B7LBaTrqZ9ffYIA9jk8axQ80hvumxKJjkrAaHGZjTITWrhVw0Wcke+wd8LV/4
hwbn+ZqBu/kxcfri3TlRqHt37hNlSdbUusWoh8ZW+MIw6KFWyh3hbGNrwe/wCHBTYIsCMjL5Z4Pi
mYwpr1QYgz4uSLSNsDDdAiSMTkqM1+SBAjXUZvm5XSgzwmwxQHUkm6puiVD1S46UV2g12Jze1/oD
kT4sUCJ083T6xsXE5YcZnJPDNNshiWdiRz5I41sdSTWBqk3GIDnSwMSJBY4YI4uAxZFEM8VwbTCh
vHnQo2uqWvjClAVdQDYNY01kIT3rfxa1xow5A6MgBuRv/COSX+GGZEhTsCPYPWHpTILxPdJ9IE2u
n5iMZ8nKQh/A4ObNC1jRAEYFjgO4dgA7wVeSvonOrBXObyjDF4nzM6excbw5V9neCZkmDU5BRgO4
RSsa61cN2YwT2D9cmoWwGXnHOOKYPxgOmQZEop40jAvYn8DNvfDZv61Jd82RTiDcDptgTLHejxz5
knIoATWLMYeyFCUJNbrk8jiUtcMz4hI1cO+/J3SK6BhRJ1JESlsZOJBqM/wulVn1154wQwPIN8RB
0O7wq08ZxwXI1NJJEB0uudvi5G/s5SXa7cwLey3dvI70EVuHdJniVc5fk2JEMeM1pWve549bNIzc
MgnYMccvQHtuCsW2dCQa9oMv8biJjVyQx8Cd3dLcJCtw8HEPtpf0sxtDnYPBMEc1SFmrTIphyei9
cccM1xFPvRjFOpTO5Sk/PJGZoEVy0S/TQKcTlDqcHR/nVHXUmQVMGlPxQeWS/VFvm7cVkujQQaPi
0+LD4zxAwxKWLuo3qjkG5DadLz6TDA33W5SU6EY7TLU64g17YHUtXP58UOZAdywM+Bi7qU1F4Jz5
cTOwM6SoubHi466JEY7N72iZ88D4eBTjb6CkCoaPBQ/OS9BbHs1PVF9nbEEEmDLXuC/Rn362FWdQ
Fpbb1320fMc+/xjZy9VpVUYWh+f80iBm6o1QAR9JdhSgu12zVogupp2aTAiEJXAgTqca4O7OTTKy
+ABCTov4YFGQ4Be8H4z7UhxRq6Aha3Ty81kVrnPxQtrgvyr3PMD0PChj5Bm20TjjLzC71hC1H8jd
UA+cLj9CoTl5PTSXkUcsx+QSXfgDY3ISww2sr3/ChdkxgF3u+oD9LQ7L5WM1ELtLeNyHMQn5IwCU
HWb6oCDb99T8a3o6JFMwwEzgBYaPzh8DdYpjlTtzkb/nbWzDfnpo4UvbUnK8yEiCrfyZ3WggSTsy
iRrGObQ18eS8BUaXazNb5HSMAcgqLu9g//b7+/7hmYRW9lNVCxsdojg1EaGkGrfQrwHMjV0R44Dl
1zsFybt5uuXeuAuoS2UJWKzN+Z93mfPX2woUunFPRIbiQUY3r8mmKck4GGcQmiAe/bgJ/noKWmw4
8ydqawZEFup9iIFCIojobjCCFM7YI6jw2jHCfHFWtHpf63y9/M6tL5CT+vvSfFZa0DQ7ZG8N6Sl6
eZWQuKZwIh5TJfFNGq04CB/BrfBNbtGeV1LusjuFHzd360pJPcHBdJdxn0nYMwebk7BJuqm1eo16
R3l0VOQQS1bDiwMSMdN2Vl1KUGriBKFEsfTXHjddMq3VrxcMHqatVPNfL7xkZHprPnMYPLwGxw8e
161fCUQ1dyS7lNcNC2sOixOvoC1ODiBCSOlTXcwXHTQvPh56A2dE5bfOQYAtc+FIEzBanOGZY+aQ
YTWnge5wi7SRhzK1wadiOQQfxCSlFYRSCXwf484PAhTmz7ptjoijsqVfZJhvXCqsRpSK1GdPT5Vd
q3B1zDezMpJXyDc73D4ILyxH/hWnXDDuEO/o5qbonhwOVxyCCoZCsc2hJbtFBG4oEglsa75DUsIX
zF9S2pC6sWzx5kpM+B34lGB/k8KzsOLh9aUNCyCDcw17ZkGYaTDW7acSMBfjFdMSJnOWhLpatNgd
i2Dy2isZL5Ab8yJbZlKw591Est9AlQ/QGUfVi/OeQyFhEhvXCpIiT/dKnbhyzBGpcUF2c1Cc/4PM
+ApuxHhCa6NwShBpNfE/i5tGM3ACTkxAckXkwmPZIOhhG1twxGTf47g1r6jjgA7KJz0+D+n09vkZ
RDlDD0zoU8R4L59ax3o7zC1P1Hj5HnyucbnTdkP6xkmD6KN9W5wqarQHEcrh6xFRuHFfcDTM0CbT
YXky530+veQ2HeUgN4IbncCWGWu7FSOFA3NMBHip3S0+6LQ0xyw8zuMfxXlwaBcRrjyUDdCVfYzp
Rl5EMTpeButPx0CKtSpwywWvr9daBW6aOQPn0s5jUC7Pqz9KNpMxtO5BjaUtQR5l+h2TIAyz4mG/
TRihjkHsyD0oP56hzvjx9t1R3jBsQYqjgBx0UNZQnWDDBgyB4qYW+hrZnGlSUN1ca/yb3TikgnGR
NIR+dIYedDzQ/6ItVL+L53E0BhuQZEsl7aayYhySxoPO/wKUJiNRqQ7gm1Pp6562CGpRDakMW6rf
98dyDP5xsnaWcAmmYvQg1sitiONBlROr62cHGLT5NmnBWe0pNk6yvNTve/O1eesQivleye1hySYR
q+sYBvbjmNJKZfKksJiOfCme0uraDXMCnv9dJNaRzio16XR40De9kI3F3IQGNKG/XypGWIwYNIsz
m6o7zt136vLGpXBmaf/T552ll+LMQbbH4PrVrq0dyUU0Ogd0Rqn9Zv2nYw8tYFqsufQ+u/6nZa4K
OWMgkom9WqF6wVu/oRTS7tNxsaqUaTWO6DAVH2TXzp35NCp56NVMh7nFUvDdzqtzaLeJ0RVn2A9D
PFKvs01KPyauPXGN1ZQfTi6To2qI8oHKyFy/GzdVDsV7TCbqNFcZJkn5PFPLad9KIkjj02+r4VLg
lUC+oUrEwxRY3cdBaYQmoorxNX5/4HGvTYmGoBcX0TA+PfBwsXHh0qLod+gCGomj07rExsfHSXVn
+pQx9eDRjWzuAfygZqMH0kJe1oOgRSGofl9v3819KhU54O+vF53LkvZu7cl0N1WKkgEZcu+Rx5XI
e8v8ExomxKp3p1PhzI2vVdRnEaRr+0lXeY1HminzNsGkmfqcFRnkQ03rmV+cBzyYuybSf0z7hGpO
2qEg9bsjquhIW7eEMXKC8ExXmvyQaLERnCde2/dr2nuoWy7yZdgkh/xw/+tpIFGA0pk/5TRmHcIq
NbSdBo3KMIFOgJcEkN89QCExPH9S1U6+7pmN3BNpBncooOKMexHDD3c2GXu5r4+ciqv0Hqh1+DGR
bc5UI9Rbn3ezpmPcRbW1NM3FWI/o59KRlEEUom4iEw4Hu4FlwNNLHhPBsK+hnieUC7R641GekyIi
4hBJl/t4lRxQeEBAJCgeWLNVBIDYobHcaP+i5WP/e80l9Oo9Ul+z2D+z5fjFOGNHoG3z+46q+lLT
F9GeG4OlvCB5Gl3Z24PzZjwIkuR4/kIr39kYJpQXVzImmIDWDw2pbjUGmdhg6GArDhsYdIXXScH4
TdYgq8yMbA+6VdgtHvpcxs9G7qNIUDRvK33kAsaNM8JcBC1U5VBIsfOl/dApbdihGRljlmUzZ9TW
LhvDTY+061SiPX/F7sAuVs9aAqhwbsLaqT2ylmLa8PTISTVEgfMm+Iv/uVXjKij2aRnx8P3kiRbz
MblFLDjWlwn040WkgJ0wZlWZZTottxPsJQ4aX9VbhCy/8VoyswCAScHOJg2/nyHcO6LYgIxPSSCp
1Ab4L25s3+8wlnx6dJoUVmySg6O8grvh8oUp5dVnU1kHCVhXu+jfRJi41chNmRcPzh2mPDPzymke
joU6ghnd00FVO2KuRJS37p1kTchylZ7oViIqiX/1PncG1UDJYGX/sLY8mN9oXznW4/hQvc4KRQbd
dZijlChUnpQ1+IUacp3sDHvgr6YLFoRMCfcCsxa0TcQEtkUIy9CB8GrwzbTIez9jyW84Q5EsPF6Z
tKpebKIyxqXH+1C/TVs5vq6332xLZtDVOqPLBV7CYQcWB9GJKE1BxmzbX/mKy4G/NNRJLNsJOFNO
0AbjA9oikw+eA8AelHXobk/l6cHDsQY0Iv2UdU3o6Si2ZcBgtk58HJHjJGKojHmDLrZZg1r+3U6J
5wd5O7c7yjE+PJzZrBks9CkBoXgdKIE5I7romTtdqKjRCI0HW2NqMeag6DK2TkjowJ/2IZDMHeD3
Aq2nd4LrwyRlA+JdhPy6JKaJvADFfVZTQuMzFO0c26gfBweE7hvFWgXemXh0Gr7Zr/WVbrozW/13
vK/+smhpQGyl51T8Ppf5RREI1p5Ua8ZhHbgfkWZCZaSJDwcyB3GLBFETRM9dR/4mTdnRYtJembnR
X3wxSGTEoPLdzOrvImC14/5EnsyvKW/uHIlcaF3vj8NvFbwl6OcRYhBcsY7TsEYlwOAMUCEDZNo3
dCVp5uOFih142LQPmzW4yKO1eV5pjIPSxxpAF49XV+0fW/Y5GYXQL9hpHp+XyqGC9UOBcaQGMd1i
lhy6qIj2+fAhoQmWoLHAnpzY/RVnJEOQo4mkfa9G9bU+JpfxOeEVFrAPGL0wHOXsjBrmzklFVNEl
5YgQNd3waVIDovxH5BjlayCNEUZXVoeWVeSnjai7RVn98lSEfLvbcfjpVo96wiLCWOOOTPczZ1rG
sdJVHnY1cnSwrIwNccg/7BRkHv+M5PbXm5w3v+Wvj7R/wAMGbADpCL4n+y0lldgPRYlGi4OdXcKu
greHAyiXMB1BRqFM8Ajn+Rffy4opj5kZ2PKvxYvkA2Eh410cxKiHs2T9by5FagO4CGYFKiJZugRe
TFDkG2+W2gaMffn0k8LmYmj/Y+m+lhNJgiiAfhERePOK90IIkNALAQLhvefr95RmY2ZnZeju6rKZ
N2/elIyhVw/F7b6rRJp+spMT6mWXh2QeGuYhna1m6xbzMDTzGTsq6tjaF56PQqY657VECrjYIwVz
RHjJtOZUR8lzn3O5UAyIu53ldJBEY9RD2H5jt1A3aPt9nwXzMFLcAqPEN4aEQD9OnVuPkn98nU/K
haMnKvo5BCGs7BZKhNJwE/Dk94SXzEigCXQSZFnogdUf9MHOlBemyd58CVjNL0fKy+XvX7TCPqNT
IiEvbNBYIWcJoGdWahRGwVtgclnM1H17I7XElKViHuXn/WsonC6p5UEv9Mt4j3g7PIMH2WpRc8Ny
wm24N7a0rxY/6WTU6shU087mzFUmxiFdjd+4MvWldL7kHu0r1z1SihROubXSl7clcGvmPDvP65lk
SLhz9FDWkdl+57GtsGF3jcjDMVDfxUoc4py5R9J53Tg/e6v5d5RHGaLsifIxRYWX5E779Gg6F1IP
Fbg+o0HSn6eay9VpfyPTSD1C0EbAIbS1dyYgmsVKSWGieyEdKyGuODFesXKWYCbaMcLarXyLVHGq
N/M65E+1TcHtAzEYwNZeIkzxmSsKB7vDkQpLopqLwRfrttHtsRJpRhO1zKW4elTcEmfnLol1WUb9
icfwvkpZUqtiks5sJwjdWcOvns53Dpw4567K4VHUytpiZzGa0kp2PBXaKSXoySpLGcXeL97wNnOV
2Jw0QGlJUsYenC7HpcIib5FxzxRSE8WMRSoJ2WUUR2PT3AKMJI88gTqTKh5BWgf1QP5QriybE51b
0UWSCTSJ7hVFOKBP6LYHwk5Qz6iivcpmSzMNk17K95Ni4qsow/KV4amWxLIWYh37wiUWdFwzjl8L
Z1UwSs5F8b9XOygkMBEyynLVaZzmooUDj0sKq4wuo78oOxfp59mKRlJCmFn7EJbb8f5j2XIOOlI4
3mtCGiSWkvNqMHYgN/39zG78DNgM1y9pbjoghQWV0YwUwjFwL0uu2qpRx0mMVDcE6CwXmfYRJc1C
pSCe4wFByEw556NGld2VLfktEVJJrfAZxts5LRdI9kmFJE1IScVg9q26sfSe6LTt6/ZJcIdddSmL
KxhkGFhXZGco5KWg+wzF5SBhAIsEQgVwK6DzXBalp0qbfzjQM1sEnD33Fdrc/i1LA0lDGkrJSCkW
L4Z/c5UIKS4R4IXa0tWzuqAiNeoWc1CCyVBYQzRTJc4QT4uDJeB/O9duAMRHMU3BLh1Qx1bmWvHU
4E9ydTaKV9cyEbOmguKWIvP1UBK7uLrBaKpXRPlZoaA8c2aWOiiqKjuy8HhbEsy5ShksxX7ARwIZ
98+RvZlLT3nvVdjAWW+FmxKWikBJ64A+j/KKcpcSLGtea5JPWFLbfL+pYkWs2xnuVvDWi/tc4Uy1
yRkvCIeBg1YVTPQNcZi9StSNl1NWYGOI/ZPGiKQOC92/FzKWpBA3EIjVw/1MKUpEc7KQpBssyfiJ
rF2WJATcjkjcgkxivyr5KcYhUtJNZGXSlM7dW81PEspleHwLlyKgLpP4kOIQmyABVZqL3wftIUWH
7H7O5SvS78Wh+CGkFutI3bh+bjF9ABgSOaQLOnd8O4nd8XlwwkHzO0Xkhwq9AHktu20XgynU4lDi
Bh47t5Udi5eP6zfoIztey18weXSqY95qjBXm/ZQ99A8viwOm2Lx8F9APu+xYeojTcK3kk2B+/H0x
wqsGO2bz6tFFlVGUae3t5AgTrtiqyiErv7jACaIRtC22LhtkgqKq6xfysAj0qJUQb9kr7D0rCS+Q
P0mkw8m3dJ6T3N/GqepcF8gPol+SPnqH6eJn8YNEJf8J3kVqnaJCwqZLRnAuJZoveVkXrn35iaEC
lL+HIrpCnP2Riv/scnXNfYpm0asx2TbrAX4hUZcd30+qkC/UICH4dTLVxrfvWH/7E5OpQOCO06HK
rlNaRoBkFlIr96pvo1yCq+03n5UBRraZ2ei0oilh4OSGOdKEE2JYMYUHE8D+U8vNEj4tDROk3zm/
3U2rVTxavXwTLdubzPZSacUK+9lh/iJAMdGnF37jbsPcV8ViZ9Xx4CvLTRXyc5Xkl+e0C/mY4zeq
TTqWctfI6Z8CTqUV8VEJoLKUgoHYtyjydG0JmU05lIUkn54pZrkAaHdMhTnHHuJeA0j5yeJcjF1D
doiCIXFS9ZCOVBkSYu0xn/wwGs4Cx1Bh7SDYFlnrpuA+VtesxKXwInxrYhBNAQUipo4KL7PImqYs
/0R5CNsJq2yleS6kep9dmQFkTX+2K0k0jZX82EwR+TaNbZOcIhiskgq1baXyPLGttvvfZP15p3op
CPJKbCuR9ba/i7VjD3u6tS+Jjx9AmoakBzI3cu6v3kEZlsIB2bFG7XeIR1Yq4pXf38dIFHrEL9O/
LzLgAQYI+L1/VaUJf8/h9Z168jssr83PpbMeCbFez+Wt7SQbq20ivSwqXCsWUcctM9lhGCYmuZji
NLu3/fu1tXk7iJha/bITMpwGYhDvsu77bLrz+5M1LSH3+J1gnZPD+Hp8xPvXd0adqikf9+/HR6xH
on946wS2FWqV9DcqB91LJ9ZTzjZtvxQbgqA9dzIi23vgSEdm32hwo3cQaz5qoYipKped2xtecOfV
W3CfEcCYflPI4KV3VLzooP7Vs5Eh0KXeUGxejrBiBLgeuZYskHMj1pFHYkuiUkfxnmA7gSp/wfoO
NZwZIMLQBnVRuB1mfioDUjY9YT6nzaETHnKpPmSS40Fli6vzu8dH4WPpMCg+dRWKgJXR5QNzLgvi
TuAY7MTj1pyq+LBIPuQp+ysD89dQgj1Z8eI/kTcxRcTJ4/tBFa7n+NYzQygK6OZcaTQ9f1n77ezb
qBoZPLox4lCijuXEW3RTTP2sx8KaDgmpN+bYNRs8So3aJNlIlV0n2k+PjzAqQILkhlf+W/wuULm0
Ctb5q4OpevfAj4eOxRNNh9p9jyml8cqegu3b4yP3eZ1tfniV2WQ+MpEAyvqh2HjtRsfKzlLAv/Si
rcynU8mgsy9sx87vDI90cn4/nEqJ5mWaTQcocrlHV5AfuWxwANhNy/pcyVyrbfeh/Cm6LKKd6KFN
VZ+BlUJQd3j5TEwyZZHG7KJFzHHzc7xMXzjll9231aJP/b1tAV1FS8IrQq1YAWG2R6s2kBxM//fU
2So0hGWg+PziXA8Ca8nv8+96cP516EVPxCjzqZ/b16nYX+cbcjrzLb5NXpbktNFguhS/ZBc1BgOS
UKkCrGD5iaWZ6YnRZoZJ6bGTRO0IhFh+vFaVCwmFZPHRSXehBvtnc36obt630HDI36WcfL9X05+j
yatF6eUwI6Ei2XG2IP4xS9hdMGMW+c3XchCyi0KZbNSw/Pb3+syD1HHLIQXsmGS24JSMU1eg2Dkw
j45AClTmXSlj3J4hX6BFJmpejHyMKiqlCC5eaMeB+cQRpeYoj4uQ2lyUpNntoyXBgIekg50kB704
7z7sNSm2yFvu57lo2WJ0kE0629e8FL7TvZiYxgHGUh5URUuEWnBZkodCN78k3If7SaaTG0o0PPOW
1I+evT68x5lyjX72NgJpm0K6v/1cT+aERrpTHPvR+KVSUI4cApJIPv67HSu01170MHZrV5vHqXdt
395in9s+zh6p/8/YZ+5z2YgPorjJ+1aki/f5HVKnhA+5NDO2bWLymDiSj4xizmQVbMSpv/b9429K
7kHL6SpLfvFz/Y582pvIsKvFQfKpS0QfRRIJnWs5vnU2PzftFxn+Sfbv3cs0bN7OW6EQ5UAHy0am
AfJAbQtV51lESCiMZ7QYJKBU+9WNva/oFi0mmwBkZIEJn5n27jOtXtRUUmG082q/2o9utLb6TE+T
04gthDdZIoMUQkiz1+cqXVl9uOmWXncpale+9zHF35hfmU+ucmRy6aSldK+Gq+luuBqqfVjmq4sk
Eu5wmQ7wwnx1bnwAUAIcIPmkotrKkpipox4b5HPxBvRuWMCIho8FjADsGL5Izg7RYkaI6vxus/ez
9Iz50sVB+on3z+/Hb0Ewvcwl9pztO+EB2eTJdTGeKM8fpeWmssyV5iTJQ/cinpvn7CH19njsf7fL
SQvkOokXgo3JHUQLq3seYeimNGKGbViO9dCXIoQf1Jjb2iLLNojsTFuC8YtWdG5Z85dl8ShPUcXM
3EhW9OFOOaMUzQlqFUa0jQgbMTWpsSGT/Nh63PkJvQXCVbOztM1NBe+sJAplvmZzDmE2xP1Hg2sb
BpGc6eCPxU+0D2vQOThIiGGHuJAoilIegIX9qmXZmX1P/6g91/Vq3iiZI3MNKAy2ZSJVO9bBFbz2
NPJG+dWLfHqpcMTpZoXWhCO79lcbJwsV1Usbbh/zVeG1UVW++FzU9vX0OIxH3z3L8X6mqgv5S5vO
/hvKoQBaasIC8grSW1Xv6J2GGq/J0dbEtw7kMZy2BSmZn7QxOo5M3OBRS48n9/bmh8eyyN+/j/UF
ohZSdz4NaAwWtnIl8f7p4Owo8FQeikwFMBKvYfPD5cW74vVemQCH6eorOU72kypXDM/v4cy+dVZD
62jxtfjiL+gio3TtpsfIIfHBYzoarL6O9WNdFfshyCaZbRj5Ry07yA52w3vXCMd62ufbWPPVwxWx
7feyAx7NqaODbx21T3qnTvkwzI6DOZBoOkOu3Wv38cF117ye5bv4Cbc26reecTeTDtPHFOsCuWlm
qujLwJ2Yxksuqz0+2CQGKztwDqlEV9v8rBvJ/tWSv3RunWdLfbm3UyfVPE3v3mPxc5k+PhT6zo6z
3mXxEy741wsHokjWBf9dochQz2T1pSd2w2T/MD0NDZYPeNv5k0CKDnIGx1TG5LjgJ9G+5Zj3Vj+u
sBU1711fOA+ZPmOFZbrR1ml4GCbHvI/44P6dHV865+5hmOFttMOLC2fZKkOT9czATVec0o/L1Fc2
roumZwenD0rJ7yyxt/h4f86fPqLjRzPWJAE0vbf33aPik7pvnB0/Z7ueHgQy6vLRwBs924kmdrle
Hf8NUqqRHkctoa1QyYAt0Ll9JAe3aXwcazIkRi/wRz4+Tg/O7+QZDh3RQR7ONCMrLnx7mkYHPnZS
g+teiY71VHJwZwd0TjVGVeaHobrrRX+T7Z2kuvvg1RPZ3PREn54tqcoDTmXmjVXMmD2/b96Ib/VX
v5BWEb4UrJEoEqbgd6y9bsXEA6/DTeM+5LBO78MoyezkR5b6Y+I9+QEC3P1eJqNeoq0ynHeT9H1o
XO9kn+Od7WKSWao1kU+WD40nVWJQWylODfxOkJiSTvlZpF9bxInxG6H/2rzzROkeG8s8GLkUNOqC
6v+VlHdQzQ2M2vDdtRxyyFeDY3ExEEsLWt4FELHClIXPoKp7KUm1qSiZJwuWj5wPqatYEeS2A/pc
klH79+2PrJ7ipX4eSjAt0eb2X/rvTyoUhSBZBoh0ffiZqgvKGnBZ/UHZbWVJAF+qQZkv3lFTQu2h
VFs4LFc4fSY7yaEvJaYjVLUduWIyAV8SKoE69S6flwaxvv4Ix5cwYgknviiEj7dM+0qNq+Xs8umK
+Tuw1cXAHmCzc5iudgPxufy2knG0KQaZnk055CIHieIXVgQFs2IoRPTv+1rgUwc2dUykFPhSvk0C
9y/IgGfVKwqs5/ATCbHEIUc1bP6iWsG2Q/ADA64ecRi85AlNej205s4jH66el4LUo/7Mdxj3+nDW
aTMDaMNK/ehtPg8K/BChY7nYjyAKsmhxFHb5AID/aRiBzh/ibO/3vs2bBWG7xuO50ow8z/QRKPjw
9wkn9Guyxq6WcJFqHz6ZIO6XeRWBBZIUeP0YQAwCUB7LYJTIz2eRV96HAzYma42llhE6KGUVfKmR
jK4uvLfqQnI3yF8yaM+44dBZpOPle8jnjVWPLSIKk3Nr+x56KXSrMmaNRLATDm/7+rO/fijsnGpo
AYeGVdM/z2LyzcOYoOGoUbYkVo2zEMbGKEiXVDza2KzrO19nMFZQ698vH0Eq/doHDmU+dcLRb11a
6oH/cN7nNvUc4/+2AxNR10SkVyK8oJ8km/NHjsFNSM7AjYufx8cpAKX4WpRokMdQ7ED98WSo3JSc
vTlifZHI5idbku2yBMWK3+P9+/e9G/m8vV2/02OnWSs+g4g5Mvz7mMLb/1krvecs1Yx8SiV2mKB+
O+GcXIuv1RcLopuerX7S/m9ne7ZXX37z6GXHj6kTwHlhD56SyIk64sd2KFaHTJ67GAt1DOkKPfGD
2Lf4rQQOA55c5dMIOb3Nft28IxFyozZDHJPFcN8+jxUDxRz/Za3nfpi3D7uNVfUjSzD3tR+nvnI/
sKL7b6ipF/niuvEkg30CLPu+439fPu425tXpLXUa7p+3+ivuqDlcgL6n9iX3cyYw9jh8LWLTRSrw
KDevBmMpc5M1Nbk4QgUSt8Tq5PzmCjb7feo9g7fC9V3PYK7iO9FkvlY8VwzPK0ntt0YqK3nozkuZ
US8HiE8RUiqw4bab0mvejBzrLK+tomubyp7y2a61PzYtUzbJPde8RN5J5eyTjdi9k1OE645E3Igd
66/5gHmE87lfupAaXTEut3D5ceIQxNXeOc8A8Sc2AnMJdR1t8JSCBh5UO6jOM2VunJkhjRUWxFyM
0fRIXgbXXfF5GcQv02iM/MVzW92lRbnLjk9m0Euq3bl4717xOrOAn0BOhdNHRtJnMKcyPMhE5i0b
+x7teReP6T2mVnUlfiknAjMTJDWqbbBe5QL29oeKcywBq2XAxKq5tWh9Zpp6dIyQD2wTFQYlBDcB
FWF8SpvurS6t1La8O7dYK8viDpGz++g52E7n1mlUS6RpVWTKN2V9tmWsVtTV0+sjG6sCDwKWlBbU
sYy5E6lPu0fAA5VFDpkMzxnyYBBvl0H1aCwmhwlaHCHaeMjg+EEVmjwalpVehM2PCDVkm5fJmTLx
qBhLt1Q51jM4a89NZzdvwoda89ZyFoTO7t7E3gkus9oEW2kQSBf+VlxyEalIHwPbt1LNxLViwK7j
V+0xKmYWZTUeo8NUtvxiY5zhRjPhMkxZIF4I156uDYKXQpDMLOlJHr3OhaSxhTxG36THzHNGGOvH
5dkT+2RRYcbE0sH+ipyGmTlCmlL0qAnIM4lKYlnSF5pCo0q54oA505hoIdgJEGfq9p385gN7+ZnJ
n3hayt3hoXSVk7GfvG++NqRgxNS30utlPFT8u1hEEW2IieWf/flTDPMzGm+dk/XRvfs6V7I7bA34
znm6PFSeztBt8yzfh6l/w+EsS5bMSLgWj1GG4NXIpEqmHAJEmob/Cgtr1zm3RSVB/PwPJhx42YYg
5slrhJx4Y6LN9MTSJb+EZKVsEsQxmaNC/stgB9K3gvMIS8FqfJ7NeM02mIhQDWw9DfETH0iDmHLy
KkpKa8SWcqjYV4xD3pT+XT6lUwmd5U1m8QAaOHhJt4r2I3aHYCkSA7tzSY4x2KvMe9C7+eouLLpg
PKulYPq+8hIfRzBacqnkLS7lqzhEdzN0PQaiJliMnmWvsXaZ2iOuNKVsQO65GExTGcDKv6momS4d
dmW9YEvyoplNc1vy3LOmiQOL9rFeIL29eyC0VC5Kxu+KateloW0SqrmD/BACV2jNXGwnszKuUCKY
GnPxNI3/vYdQgUtExQO73GNcYuaw9tWOAIrJx9hhkIpplwRTxPEsXV7iRPCHz/8YVWwTulJoWqeH
Vj2Lix/e3h5XNyMBOWggJLvzdvL3Hk6G3fTYvkzD/NDbmfIczdsA4zjKH8lxtwMCy8nQDwZFVMZ9
w44scqHQllkw08/Gx8btLQTDwyiqskoV429EFlwRODbhlJfXLtqITBHI3RtILYSPLoWuqHGsuekh
tXRzP9exKyJfnuv//q6Gf5NNs44nk7+Ayr9Si/JvJJjiwZUxpjk5s8tC2ToUdNNDewR+M4DzwCoR
rnZpPHDuvZqOFJU34qieu7N9PHzSrNTZmr77ayJTnwdtakubwqdeVA4dphgZol1vN42O4aLQirs9
Vm21YLxfemG6t1XJnkJWDMxTlm3bXcK6EdGQ+eLsjGt2gA15sMcu9N/sJGN0b49+46X4eImqEBbL
YfrnZ4NivQeHyF14N73wIJK7nUx5NTThTHrQ7GZ67Bpk+3hyYNagpEB5/Wj4/OtF4YeuZRZWAUQW
FFkDRBJ4np6m5pI1GOb01JBYoIepW+6mu+lqGByaIa96qPsN7mkahsGg/DUnvAIVeV7eKG/5H3Mk
PNVezh/VP3dHr2/16U6f0ORLz1y5t70J59nKOgh6yr5CditupmaNKzzNTJq/8kZC79OI4ycOjnDe
8gjvsjT61cTKdXAdXJrTSFGCei1Vi5RJIzU3hBxCSYVNZSDXQ6wO9Pl7zzemoepBqhjpAfFNdzsj
kmOunCx85xw2QeqFZVkW9Tsn81NYnkoLo0LjmH87Q+aCOZpr25If9FwmibLMoslOp646z7GaDjQt
0nURab9eVzPleyU7YIeu++v+ma4d+KJg83FGn1n7a5BOsk7sqUYpglZqIfZGtYWskhoKyFirZkat
CQFQ1SXUjC5os/oaV3IszItQnZjPQC4eEsYFQZt4TA41BRiKGNMsPtC7bDxBgPKlmFWMwXnpTsRd
peSvaFeQ41a56moKY8dJ5tyaGlsVy/Jvz8JJQj53JewGZAh4Vw6qwhsnKG9XKswSYrLN4fhY7AeJ
6KWcIcdUPFQ4l7N8qnJUy8727DTWdqyrVJqq7lt0JBVMOr6zzmm8Tg9V5XZa41yJZxN8KnpA+DAk
f+b9l6uCZlCsMFQ/r8sYUKXoTZZL9Y0sT/3ytlaq9fr97O+Gr5qNW+BF9OTevrflK5ZRYN+50R35
/Dz+c/c0TA+O9VgTctLmUI8PnWT/1nsRWHyoLssMDedYfHDoqP8JclkNd6I1ogqDRzPaSg/iA8m9
IP2wkiTkiMWkfx2al69nJTKFiRfS7/KKcv6L1wXiBqvCvpr+Pn5GgmadyKp/5SDXnoX9++qDL8JP
6ZyVlaP91YMv4d/k0eWUXhXXa4fZgFDWvDUXHX7XsQ8/muGCt7NzHPPivG8d1NFmoJ6nz8zzZ9NY
FC6NlTLMSJIqF/vtuT+vJzunyVW6lGJF8Fml3uNF7I9CwmMT9Zick+pyiIv5epT29/zmN/1zaeXo
W+SXzbM6WJfxsScV7zHGGFLGMiEO2HzK+rvbLcqpdqp+/zqUQAYIjA1kHI4jZqYw/b4lLM0kc2qh
UWAjGXUnSnuj7E6qS5JWt20+IqS2Vm/Rj/C4kvSK4qZ9q6dUndy/PYvb5r26o7K1q/bjzZRa6GfI
wHdclhrbZ7gZZ552cfkouKLyQppYZ8mPi9C1WIVAnbjEBHFyOUt8n8QTxjcaEdXXe/QD88S8PCBH
fCa6K/oczUglUx/9pH6fXxnBTnVD45JtxMh+LoJdoqeIqMjcCsHYsGxjyOXCjZZWTyfsOyr5bAbr
KYqyXU4CVf41WA7j4hD1TdvVsd9MJf6VxJOgUBjj+BXTzUjrNI6NX+ODs39wGywvaloLn9Uji0KU
2wb1DRkipB6LywrlUxJ2+/rdKOOB+ndCS0/n4nlx3LMdNIBHtox/Juoff4QylU0nzqt5bMuKtj6z
w3s5JIG6sq7zoh+6Bp8KDUfmzCVVieE3yStQS5qIBQbLn0ufQkZKCa2BaAqjoX8edHSQA6Vje4xs
FNlQxNo3ZSrbcjcP4xtpwoNMCwreeCyw1nNBtB8Cb9PcYdy8vT6x3K77QmKyR0eDnn9j0NFT3Xzc
04XUBHKSfNZtsiz8a/9xqkgVX+QPH3D2xOd9xm+zb1YIG/TFZ0Xbzn0cHXEPHj7aRSsxmdwUNEs1
PDnwQREeAQbMcZyk9+Ms8emJx9ncvECHU798A0PADwMMrO7l8ww3QTBVWlA6qDCLAZwOKinJIy7f
U8XMrUyl7I8+BFh4JvP3GYohKhDs+g4SgDbZQ6OBBP5AX0ApsnIFhSYBJpHTGg8UP0S/XbSY+0xf
i24VrlxjShdyk9Rk9Zcblpls313ynZnkFDmg8xLiFAI3f3DqrcNLGYllvHpc9e13NEACCsJLiEHY
RhmsgyWu3wGB+D6+B+AAnMBt4nYQhguxCPDtx79gx10gQxNgDru3ZMqS751q99K5ferMG4c3MtJw
ZLMVTLDOT3KfXNHr9+nN3ZaZQnIGQ52FPzDuECeI9y8ft4/DW2/duH8/Z5D6T/57f/v9ErySoli5
NSm1ViQSNhNCvbDslgLVeCg31oexosruL/aBIFUqU4NKQCEQTFbzP1IZguvVpNZ+BvD12y6oZ6Th
DW8NgcHIT45GbnYACEjiYXzkaGlz+gWz6N//pBe1NazStnYr5lgC4g+qbZpHKpjre+bDvMj3pg2H
0mJP+OYTJXPBMGeoHKSl0jInzROts0NPi/YF921RY1Uuj8EsZ9OLuKwzlBoCiM7sEmwAm4ygY7lg
tB+7qXIUrIE7x0bZ4ZgD/Ys5lBsnvtDcqZAVFmBKnabpsbM7vDrc0cHDEbokisEc5GeTHg1WasUj
H6NwvrGpH39eZACl+S9KHEwFYm5TNioHpMz4ZkSxqph92s+i9UZMSq4T487H42M2JqEawZhpDOxN
pdjWCFr70gs+tVsyL1lcvCwX8488/SX2tBl6gutDjILNGS2xPvlK7HbOUXIs4fM2XQRrkC2alJeN
0hXcusMwRBAEWM7dRHPZYAUFp86drwKPCyGM5Dhu9h06mqnJAZ/v6I7sQABo+mwvvtiPqUuVTxxs
ydmx7vbrKpucATpvKDjHOUtL0AxemSMZHSa4YZ3kmIPDvzV4TG+TSoQCJnJOVDhLehVlDGlIztH5
z3XZl9j9nDpGJ+7D9s+7RFSLvMpC67dEkQ+1CoUzat5VB4VQFaX8S4kf7GN8Ia6ML4KfgCzxImjv
NUj5vC5VrqoRxXLXxsO56Ab6G0ziIyOZ7zo0WOYpyAt/Rdv9Fu1y39W9mhp/FI+KFXE/leDiByrG
aQ4cyxwUuSlSU7k+7HIOFJaWl10sGks1GzDrOeM9cg1cyVTz2ZZVLGG89mgmS1dKsFn1T0pakx4s
56Sg7X7v22PjXrpNc7JnOb7JQnSwWfxBCGVux1clLSmKf8LJvkmhqnIM1o3NUSCP8T6VQA/iZBj5
zbbLE7pt0CD+0RYtL4tNZXf92n7ax14KBSMlTpfdGy/F3NlXgB5xZRZ/E0WQghls4ewjXASLTqVo
2bfZc9norNZd0ywxb2iRdNvE+d2LWgRPLMZbPvVsxG6qaH/Ed6XXrbIl7JVU86IO2XjVIl/cnhGl
TLP6HrYXHZiuw6FO8zYmUFaaMmleUoiiOMdClCh93NoV/UoYZPdWd7XHg9+3jXJUkHVbP7bTgzvf
5lqa35occLvuc1N9bSWSlvAul5ua6RXdVNmlRRDktrq41bfdHEUKczVS8ooGniD2vGEvWJmGmFXk
L8kUBflHs8N2kMJ5mp4upXh//50ecGPBLaO6eXLZ9M/Zxjbesgqyx04WPbh3ytWMaG5esfU0vSE3
K6tmYrS0b3OdL1i7tDWjgc2DY68Poa2vXoY1qHTRH88qOjDn6P8VNoqWS7otafqtYrEYAK+tjel0
OStD/UzJsqSbcmVjcYAtcm2585uerS6LXEJIHznr+ipYpjYE/Xcfn8QLku8P89ceGy9ibrnI7NaQ
rm5MLUouhgbzU8MYv8q7I9pceFdYB9zs8UJuskRLmfKuhy5rAz5cqlZeqpkWBfnbEm88dQQmiNG1
K5U6YBLx1qGXKAILZBd37S/mpskXOA0I/8yjtmnh1vHBc+CZawGU8qIQ/jsF2lxxqyRHVfvT9QDi
mBVMQDJGNiavn2oa+QOOFsSmYMjPgZK2bpDmNkhuFWMmygUFZiBTC9v3oq+SHVEfhLn4658Lt8yy
qFqsyd/Y3/P1Fz7fWi7STm4p2mANsc7pUjL0i7DJ4wreF1/J6Ntt3rZyR9K3p9JoIF6RL9fYDxJN
Dxd39v4HqZf1gLfsYbKXnhu9Im8LqBQ25bwNyohG2nMXdQ3JAcTHbAWPLEqpZmhW7Gvf1nHS/m4O
8hfNZA864e92E2HfufTsArbj+NjtdbqZZneckntHpF0Wbj3TyuvcanF+lhpvDusXDftsJUu59FSL
D5yQJWBG6Va71J7jeZVTUw28Mg+pPUtz+qk7G2OqvKSTuhmK0OqbOiHUJnXT0rJ6IgR9bC+toGP7
0Xz46aU2qt9qe/rPfsrmeJDEDrbHqK6HR3V5qqHjw2/DPZbV8McsCL+RR+bWPlG91MKeX1MM4t9v
ltVR/dUMv3c4hadDwGrhLse2H3jvU+3fs8i+mu/udA69Nqr71UPFinCmhTs/mhqRKl9q4XVv3iAI
b/57n6xsTY9ETfMfLOQGeol7w9DSf00KTcy4Ntw+61YIJ9W0/4d7pXyti8bzxqgS1W1BEjv0Rbhh
+OrfHeAroScP00vNi/ku3PLvXdP1xTTcIUPuOvRbGJKEYMKrSF02/DnUFrb95kkFhHBJuG/OJzOG
JgxZvGBQ/TxbzxrWtK92HhK+j5bCa3vWRRfpJIugpkPCh02jfy0Lb/ivg8M187/3JWUePkrn2wNe
RaQturWqH5T+/ffvJ0bKBAgvH+ZR+HfjsfQDBuFZ3kxjRmZa+Boso7EPk8HXg9BlqfJuKpeqRLvE
S2U1IUu/Nl2/NUMHhukRNkUeZ23eIMrrOq9BYN0XYa6FNw2zx6uwcB9mGNzARPYulXCz8Km/S8L/
nLr/Zu5N3yWK4aqTJjz06M0vwwODWPCrmdGUv3toTPhpGOl/zxO0Me+Crrlp2M6ae9n6phN6kMKF
ZGrfKvJQQ9f5604rJbTy2A7z49E0of8aE9ZLuN6ydoJSdPEEfmL7b/aFX4X3NsGDEFhA944miT3c
7mo0FdVo31hMTdto1KuCIB3T3X8PNPebARtmTeqV3TTM3PDsfzPi3+oM7xtm7L/3NStZg2H4svW0
P2E4w7nyNwcbngaF9NEwVqO6NfG3EmyZ4XV4tXXvtJtaZ+EpUC1y7WFaCbjpgDA+YVbZSQ7cm1Un
TMowqn78G7ow+2uIHCp+YJXavkaV73CJcQo9EmZiaH8QjQfwuyjcIGoShX+P3ZuW/ttvoqVwO6NP
S9EYaASRnLDmeNzVSH7bddeK7vaSj6aNyeQI3eB8EOgP2wRhOIVCzjou7DFhwML/WVJhITTCn7B9
hZbfmiTVNQ5ByB9DFn7xr42BQRJ+/QzjHO7wMAxhchisR/EJvfIDTdl0NsYp7Jb/vgpoF9tNn68t
mTD1Q0/upmE+79tRh+K2i3PVDudL5+Gs23XCn1Mv/GLbXXefPoKOGn4ISkuzyF9NmHKbaBgADc6m
tdRbEPaO3T0pMdbUqRdOsqHJ624X4mLhd8qdgN2O7bOrMI/ru86qs3b/bVdE2T0e9tRwPdcHbacT
Ltp2I1+n3lYTTE+mzTeDBeWblXJGWpHjUlwm6viwzD9TJQGl6QCWA4lqsagYJYOOjSxY7SQz4VlL
0UHk59Tj0Ow6N+J4qgEcQIO8Jsa98yzRXBQyX7tOroyC6I5lWrzvRypC2V+B2sy5Fh2bIfGiZUxF
zwS4bqqcJglT9jLhBe4wOBkdmcSd0n3YGDbVBXXA/6nKTOEQi2BcDtxenGfTif3l6UQH9zZOm8Qq
CX6W+bO0HbCy0qn8eozb+ht2djv6KagqYEUJdkwPx6EXuo/XD9nthVSZER5jvG59Pkm2kxXRE5dn
szHpbT7Oc9depttIG3Qf1uN9sDu/p399wiSa0vMdRNde0GbgwI+KFcZqOnDBTRwEewbnUNbBYN1I
NI/deKZxpt1wo2q+bMgwu3A9YzVz/Zth8Oh5+nWclP4L6x/DWOndhZBOUEWzCWxNzux40wl1FbL1
MJdeyqQvWkmyDQxzNByOsY44ylhEOp8roUn+4VJmtDCoRFVK5zHpom5QGCKY3Iv/aq13/bfhWXWr
4eVWsVA08XYN566RYlOJJDC6MAXt+oxPjPo3AsknaVPFUTRoWWik5hO91gwHEG10lqHoWpcYRWRB
PaHuO7x3ew5nz9sHCwlx/cvlOndPOWpZoAUVhJb+jSv4eN3Vw+d0mR8ZObV8HdSdUHzOtfvAc7wg
QSHzlYmqXs7TBF1yBbWcYyqxwZ52Hdya13Es8rbXuJdaUzTXQxxOLETGhPZkslWzz3o551tvvtEF
OP2G5T7gr6g7REfoXKQgolF85hH4nYc5tiOx1OQP0mvV8MWUakeEZtCvjpI4xJTlUTxfkjcqRiSz
ILxQNAb+PWaDEerhKeoh46ekdfFREEiJVWqbvI9lHK7VcYi2TQLXygF7YW8FcDncUDtNf6tFwzww
3DNSsgGp2mHGXOaNkCyDYbau8Xj55UEHmQ9XMX+Yr27jC1PG700Zyy00LRLS3eKR0GRflDUnZ3Im
S99/xpQDzpa87roq7Dq692+/e9qPchbKwSaz6Wy7xuPv57kwl8LmdzVNn4NN5xBWGkuvq5+dl4qw
YFcWhUyfUPz7304Z1DUftUl4HMb6vLttX10Y+QqbGOPv69D73nbDg7gTzjYv8hyE3fXQk2QjBidi
lreRl8IurB2Rr2PbUzdTPcX6xyWvoadr6XXMxfRVuG+41un3t1fnQh5M1O2imvMdGh12biisB9og
NlbEYHGrqD/1e+jpQELvdvD070lzPCjyZWoe3OnuSjkPClcLA7rajPwK99m5X3gWUnZn07uIz17/
jo7FUOtzX4LHg8zXsnseXwc5fuKmR7Al97Pp7cdbWuK5t/1g18TOL+Wq2ZLduZTqvJ8/s+1R+/Gt
QGmJ3vu6rCJYJV65FhYVEdPKuZopXn4iCpqEGB8GRKR8biRqMaXSt5/HRqQZKReVPLFFb2p3Ocqt
ZXvZFe3G6+oqJYFN9ixsatkKsLUsFaWc0LuJ8teXXCchQNOjMMHVU5TkXCFOSqvINqV480URlI0j
9lzZIxSWCeqr0gBHV6Z52cI6fNvWUpVLqUNNQbh+2c69EfL5yL7vB+El6dHdSzTzVfa5fYVfpx2z
zMgAi1WTpQSeWxavb1VOlJdsBYaUCiS3au0/ms5rSVFuDcNXZJWKpFNyEjCHE8ssJoIK4tXvZ/Xs
v2amx1aShLW+8Ib+7BGADAhqIIDACSkomg7FKq8XXpwbVVZ2bk9lvgPbILKlXoU5CmT9wK890niM
xYXv9Q/90/HNfTnqEOJouPExy6aH7QCksyQ3xb7EQWj0ZaHjju6oKN8OK89FHcHHB9v2C4Ti0bC2
nXz4GN5c1TbOoOc+Q+GYkrm0BIHVcSKeJ4ciOjGNCE1xwACZJ9PRYyMmOU1BiCOivCzQ42xID+ns
KqmERZCQVQXKxXnUMOBwaguJGi5CB1uSj/MLus4myXx8UwN1lEft8hbJIy3RElsdISY6UkdChvLn
YnKC/crAf/JPihGLcKVgw/6RI4FpHom1Zdem/BD2QyXEknj4HTb+1eu4TSQHl/jmL3If0Q8+LgJq
N+NL+I2RPR7dkssoS4phZg28J60z/BjcWe4oXhWwfngJ+9ETCI47QKvyGyN3GV/CMn3HMOzSblSN
y/QzfcczIWZ5Daugwr3H+A17VMMtRMqibrTtR2gJpJewGFfxc1zEvfkj3XaCNirG9/F51UQ34P3L
PBVbbKMqfqT8Nt3ex4/0THF4voEwO0aDlA9u6d+/6WVMqyyf3tJ6fkuzw2OaT3+AG9N8eh9n2B7f
UoTalreUpQojn2aptix9XTP5rEKwKqX3d2Mvz7jaPqYV2hoZzKO9PvqZ4oxft8W8WZ6nnfVmsrjP
W1hb93l0n4s/7bKzvs+p886xxzzRIzzd51VjrT7LhoWUyWt5nS+UCZ41zmXeTTozjKeM3qjPK7nr
XuaScLSfpJd5P1GHezSMabIiNJ/UNOgwxT7jDoKzO2hEddhz0yeiu/Jw4ymTDEz0b4S68kgd0g0M
EGEZTNKPUPKQh23yDqRhZXO2RvKwO0GdRhqmbSINm7QXD/yjwCrzh2uMkw6V8PA7Bhnm6bRLC372
fcVSzbTrI6/OS6R+PZwBTBUIcfcA6ok/vVjgk3nY8MNBJoHF+WeLd1WbYv1WLJuxBv/s3xh8Fp+L
pbRI/C5eXxeqzTI8dtRIFwqHIsR0xSc6ZRzzvhCrig9RHk5ZFOAHS4ttqHblsdxUweMGwWr7vhAd
TtWWxrp97I2xKOItXfzKClCFaUqxrG6KN2oAOpY0TgtwzmwUVDVFMo5DoKv/IazFT7r77Em8r9ti
zX9LiOXFJvkpMNiuOFowiByPWIrdCNB1xmP93yKYpTNiidVvLoxgl9PoiU0P6IyMi0XF4m++iRgJ
WJUhgDofaO0niPXzjC+f8smB5UKUnac3VwFBshIDRwcotoBls20btTN2L74Gksp/++7wW3/FgbFc
schcYAULsAe8I47m3jXEi/NMHJQ4NKzMhNkQbXbxjtgYCzcYCnEg3Bye+COQ2OInG+IYxdIPBKbF
rgWKgR3SPwHScHPfC40RdOOLRdiQjbbhAgBgXC3Qf0Z1bYw2ETbenvikWjCE7XA5monNcdpX3Ik7
tATFUQh8BPL37PPLwjqa0kwAswcTE47cAjT+9cTkpq3YJ4dWITnNoWFkVYv3rS/viSWg3ItLxDkQ
r8XBPlxg2P9W///CYK8743+bE5u88PuXvYh9CcT7f5tkJfHBxn/M2MdMbAmHDldbcSoWXCBA6n8H
zPu4ibC6WFF8ullxtVj3v03Wu474AgJP/xWYz4sjdieOkP4AO+WYWfu9Q99dHJVYWRxV7eUcJ7+n
KIABqMeO02Q1vuBtJj7nwMCQ83nDxsUWmAn+/ockx5+NL46WaXdFh1u8IRYRbwvNcfGK8wyKgxdo
W7AN3l5jLLYSgHTxrtgBa0OBFKd2JzZN14djEh/+287G2nDFxLb+vSu0y4U7mVD5Fij/x1F8VRD+
/BS4flrhYuWz/UVE79/RcUoWNOHFEn8f/B2n2Asa6OyPeIF2988reZW7dI43KbB/B5Xw4EeEIHaT
cwb/DsDcpN8F2Fr0wDnOLBBHm6GlLnYpXovtZ8GPr/fzhLX6mSX+/TmvxeGIJbBO+NsYS/wdoNiS
+HN1siALxDqovoNdDQACiKPklIMfEmwE9gPumpPxJ+HOlciC3g4Ui3PFX4jz8g3/jp8uL28CUQfi
LzZ2w9Dtxv89pNChVPAKkZ1zgIUlPm1ZgBSl2B5hC5/wKYEEO+VQrkRwHIrDpq6cht6Oo2KPrIZs
yN8/PkU9KGFvcFb/+Bm3tdjbD416sWlxhBkxF/vma994/e+rntkjUvTsBdIiy4kTeA4AO6BgzyL/
fopX4goJufuXi3EM//d4pzzy3q636HGwfFXxplhQ/BMrkvpwBKX737uCpsA5E16t4qV4+7/DZ33w
z39vwDlgncy+rcVWiFzh0pjwamE6CN4E18a+gRqmDTP8GfxCGs33/bdHKJMIxv/tEggG39gGCyE2
i/keKAzegu4gtgbTBFAJyGMYfrLVAmrAUQPTl1t4xjKcQ+RwrnjqCEK9tAPxcfuKRRBNAavB2WFT
bPBzzGaAS59Y0AJweJlwWACLgAPh9UV3UFMp0eeqHfx42zbo4kmrRWKTMCka/3MLr5S/Bv6l8HoD
nDwQ70v7l6A9+wD65Xd403GqiO6K20dI/Bf8Klc7+xhlw//UbiG6fr/CexbeVQu+MAA/YVZGlTpU
bm6tuI8RwkH5LyilsBm+G6f8BQD+1Tq+lVGLLCnQAbfhKzngLaAKwB6k8fnR7WdFd226uafXJj7D
RZYNR94h8AmB48vTiRvywMDOgl9RyVF1RyUS7qCH5XV/we2O3bN5q626a0Eh1UugN3Sbo6oLmNlU
O4BRKQ64Z6BN+IuDkepaMEeeb1MOS2UicwEkEK0C6w4K9YcNAggUUB8QfGoLOEIP2ElH6I7x/oYO
b+OgWoasCESUG5tUIIJO8Feu8VsEcff3F1gGoIkumstfU4J+VIHose8S0tcOX5R1HyjiXR3Y7ucq
gsrQA0Nzd6GssCT8zfwulvl1gDHAq0foqk86A1xIAVOALoXN+XqVjoyreZPU3/R+tlBKu6quDPYB
i9iN852ATgBrzvcBQE/nvurRlRWwDkAWhYQsgQBo8JUgVwisPvgFCEuQSUvMOywoExtRCwGyK+gT
V3Rw4aZenUqy+csqUlesyOEA/gA7QqeQXiNgC0ATCYWy/h9wAgg/+wOmIpAaZXRTTWS2ODHge0De
DHKzmjzheHwNMMnAaZAZA+oGDYAhD1aUmDNyhK2yY8W0olv9qYI+2nd8Pemjc6qPpCGaWzok4P0d
CWFgp6sGsw31z0oSNhb2ksA8AXjgEQjRCd4UqE1CNqTi8OQEcCe7WmG0iMgAdgN4cTUVySoAviBA
NpFLp7p6RMzlvkCwg+oW5qSo1UDhgYtK4293Vn1QcD8Q7wPnCgoUzBYFacnM9+hV5uCMGyOnyvEx
M+gZ+xbUGhhcsMmrT2O0aNhXQpQZBeVH7mwOiGt/rnana96u4j1I3qVkFK3H/kDjdQ/3k7rGs6Y3
avYiE8AOLtWDV/jdo0XwZDSJb/N6efEHcb7Qxvj6pK+w675RYG9t9MsjzaSvbkgkMKX/m+tBM8VJ
QHj67vOYQgX1TFJ8ZST5CLw4PzKkxm9DvOhwNENoyyc2xDetdua51wQFrZqzRzPYq6kOdizqboGw
NNDdxqJkF+RAHqVR48gjzlp38tnnaFj4ndlle40/EYVZfCSMLxw90Mrw5yE+xegKdWP0UnIVwTbu
OPg9Bp7sFbKI8Lfv5pdyKtgXTh6Kp78JL6QUDQUc16eDGFTyVE9/YI5b83X64MuDqhdE8TRf3IdP
V7gsIzUDeZKDM98gV4TCgAwHAXUKED2HQY6tjfHZyekm1tNz0uwekworLhDGSCgysRDz7KS0BnU6
40AR/ahBVy3ar93S9YY6Swx6EJbwq8euT3mTo4wPotRqoOeU4/SlNiaL4fU606fwSrSerSPO3sPs
wvhh74P7NDhlDMLQqAZhiqQggCl4fjL3Ls7IqIYbA9VAtfjbD/UBCmJWB2d3xvjhbaFA8lxULv/V
FJQ4lbsMrQJmCAb8Hdl28B4OSOazvbJ7ICrqfxKsmqwH6fht+Vu/ES1cKzDTiJoHHJfZuXgNGkPH
TajOq/glIFcUnY0MYR+AdKjioYJCXLRTwschO+hU8kGyAjKr4LUhh63PQGjCoL3wnCCst/jFUGj3
OAuSHF53nTifMU/fZudZP+2m98XgUHaMLg8F5w5oM2hdMc4at/WHg7kK1TwoRqBPL8KAR9ByBee0
BjgN+mXxgC3Ks13tfppT4VwIyK1n8qSTd4ypISEtfmVGNJFMlK/+DUjIA5sEO6NmC5f9g2CxeYFi
+6eUKiOQqiIoCfseTSaz6yATWm1bGHfbc/rqG+f0e7qXFIW5ZcxyCYl2dZsReKcbRx09APIWseIQ
G4HMXampKhSr8uR+8f4ELVDr4JLcCgsgNyKGC/XYJO1UPWn77rIz+44Hy972DfiG5iAsBm548mb6
peMeQR+w4kQ+PtfvIy/zs/VhEkIdPDdlqoaA5QV+x7hwv00ligyIOeGP0geUsXodePUBpkpzkt/B
N1ATn6JUf4GQAzYajRkM5akG2Oow97tW39JPnyiPykhzXtPv/Hf6kv0DLpnj3oOXX99/Uh5iiHY3
ODJ/zPsoP2Srj/+hHqNh4aim9RF/kWkxbiPeT7BH6IYMINQX5YM0UiI1fotg0u0mXMaSnlFMGYWT
f/qesmk2VRJEgvfv7TMW9YvrPI/uDLgId4NkaZ3sYneFL4TDEXPRLrSWMmgpVktJPOfBMIA0X5D/
0SAnGT+abJBdmPY6ZouwUBkUXx5Es8udt+cHXnG0gGBT82wvVRbGHG/+OHyQu8BrgNeDizi36rE7
HSyKsbYE8otSFthf/WerVOTn7fQbN34x60w7h+ssm3xnXRdX0anmgrgccSUoP/WjPP3O6zn3BDe0
/w2o+TTRx9cWtz2Io1RyNxMCJhP79915sokLSl7XMW4zAYBnLDdHDPVgdo/116hnN6cQZvINLvTX
GfqJ1+NncT/yxFaarcW91W2higF+8Y6LE+0l57JuF7/Zc/7iho0xw6NrxRAS99JO+AViIFi7SLFA
rptt4o8SfAZ+w0M1e3CGsELDgEQzejh2rt+z89tEcgY30PpjKS88VJFSB5FsfJhawX8NtVj3z8CI
SSMRTwVkUIM/svoboF9WNwfpgYOd/SiCyxXPABZDXxYMn9ED3j35wNKbPO1q2A0L9+mK+vlUGeVY
B002yBXvb6dLJOSYjM2sEzaL+ogcL4MxqBZwcLCb6I3Nu0gCTG9WJ30O0aE8TzLcRRWPjocLKLzY
atQyNbTPUiIaqPeEdhN4l5RU9rJLQyjk2nO1v0cxyqFC1zd5PLfv8W15H1WzV6hSSVm1iHle0Tq3
dUZxxcw18My2gsKteUV2EOq5wD8zriAS6ZyfYviW0g3YO9gmnJVdy1QFp0EjLhL6/pimGSVGVdx8
mKSWK24r/ipOO+07rwiIltsZtQ73wLgyWu/fPo6DsIWOssAS4jcrURcBojCjfmorcCcOnAIe9AfU
L3BU4PgRiNUQ4SARRGFn0iwZPDvbL0ISC2nYTXJCEVBG7g0NTasXo3PeT/XxOWiG6rhjX6kyfZzu
QcnsAWEeKnGk0wPUKIfC+2qwKsLCZhKdSx1bDoqxslQR+YlIWXhGMDTEX1bzXmKY+UxL5zP5ovkW
9q3OqXPKmEPBKmvi/nkxOCAIJlwAsf+La9na2MWQeysnflViHtcBI/miu0D8O+xOc3BWVA2j1dUI
AOjFevClNwjMVSglMqptX9EmYSzpXP3iZ6rBmxuDiqAO3BwUMWROtO24Jt/khu7NIIW3amwbGsmc
pPCV1O6dpzZ8rHgmYWGgLWXgeDGAGvG0y+SN8iVXi8sa1DjpLe42Gpn2t+WRBrLK+SHEyx0ZtWSM
qfybn03PVJYJ3Jknh2+z48qqmG++P1+ZnClGYkzuvhINHQjJfdBvtvExG75oSkKGmAPfG+9RfvHl
OSFSwIP3Pm52jz3n9zoua+PKfDWFf/IeP8dwsK0saXfVUdn1Q2bm+5oTWg37SPMh38v5q9mqr2VO
sX4kRAUOtFYXZVbONwrnA/eze3TC+7C/aBY5ok/KWMY09KSEt4RRYaxLRh/lAlSKz94Xq94hwtjc
flo3QuAQLEEhymTQJFS7Djhd0cv/ITYC/M67jhhGnut61pLLGoUbrC6WigefoyKh/JhlWKBf57Sa
h8h/AdsrEO5yEH1J6t0GIbEGCK2x4d8DU6OOodrR276Q/O162I2gYCTqcbjiBPn6NaO4hbU45cAi
+dHh+UAK421ROrg4aYPHoY/mPjWS7AvNxGwas58C1sesuFkwjPAsIpTaTRWfehmLPI4UHCl8vYag
qaHuA/H4+ui3HAczeA4OuRJJUx4UHfNTOM9E25bjxsVBY/2m0oOPrNvM9N11SaYEYBbMoX+d4iiV
0VofA5q4HGqrtJ8we+COJbWEcqYKwYs7qKZucwf6D/q9P6fhC6jsAlQd7PUUuLsCBBDJfzC1GTj9
h0Lab/OTDu4nbsbCY053QBXET+czfE4kcHAEa6AjhbrnYEVNuEAAjPDNxGYMn21SkZen6UaHkgSu
I4h+vZweKD0Sgt+8jV5TntsMU+ZowL0ZXLdM1PUt0M42a3I3ElxwwgZ2JLlX7w7EnNn+Or547/E7
Lh0mPDROXquee4k1fL6nYqWeC0WoM9zohtI67HmzjwuEy+knu5eX02yGqCjLoxd6axwV3ZBeYapD
nowHChA5XYQWOtK0i9yFSKUykYw9aCrSsaoZNflaEV4NLiqTD2QhkE+BXvSdvyAC25+JhH4DD1Lv
qGGHYN6WgEUY3pDHmmhh4/cdmb6dFlHffXNXtNwIaP3DA0Ph1xJpKPaIjyG3jNU4UkBQxQG+T92E
1A7xyj4MHqEdCmX+qB0lD6tMimPcSfy8KG4xgf6BOphV+J9TAQzp5z9GKF6BbzEltwQ/c/oBB2Ds
MDrr21RFA9/I0l/LHj77/uSxlEbX+Er3SjKLIf1kOKhoXg+LNXN+iXTMh97IwBeujiVUkWqiSE45
ktH44uAYWYc/wJvq8rGVXzYqmZfaaE/IPerGkM49ABfkI7gShSnv+cbkL3N5eQZQAUsY3m3fkGBn
IhzfiiRKW5/pLANT6fHM5i7t+Px0xQn7kuIIZJyniOFMugc6nDuGwkGKA8JVNWhLXX354X4QK8R8
HQza/lVZg7v5QBLoZfPVvHxan5SknBJm4g6itsLBoMJ85zwu8VhTfdWNjpwtl2HvfHiDOogYGnwm
VxitQzwoKvPjP6b95S84R+/gJwYiipqSB1uisSuLxLFDdgqYC5WZZlXtKtkVJYWjkEtEvKSPWNYi
W2/SyoPu7XDut4OoCqSvWYLjQVsEnC2VhcL5DlCrJlN13hQs8NuBP7RoDgpA7Rmzla4xRzA3P22M
8MpJ61+BDvlcMChLV5TtTdZ90WTIKbohzEuCZlXHbsi815IcdGl+Pva4/K0/u8IsSFObxYvQiySI
HFAxJdwquMHIVVdEIiL/Y/BAriqQJ5IRvrwWjcBywjRIRMgfzcsP0pwYdVsNK3fWGWV+uXyGFS2N
eJNyd7hwXRC6Jx3kJv4we0LpnvdGOAWMH0f630MSJzw6GxBNAWgnM0/knPtPZ/yflTsCzTR/+CJq
2/VVsF4wJs0WJheaNyqKg6h9OHdEPnf5YsPdTHueYPpAWovIN4RMtLiR9iMUVcldJa/GBQPW7tMk
PkIRsYI0x5yVW68doeoHxXBApX9fuD/+CN1BR5/WSKWVVh9FF55EZzBE5JDxdNoGhUXVDLGyne7n
O9wXnqp9Lt0PNf+QKV9OHzurg7YWBIrCzhcVaobUvnKns/EQY35SCXIsMGpRG7Dp6euB+RmsYY1i
/wmJT7zgqGXFpPsjqL3hx6uc5/LRCkHXsjXks9VL9OiuRvVb1DMKkaOZesQX646pC4jEHl4wOCsV
KJr5XY1yIYm4okbQm7TB1ddG7QmNZlgz2Ppch1wUbB6RpfAJJtF+5FonYNRq3LnzxXXG+b1NSNaL
teJR5UwJOC7iudL2yvJpkLVqgpd9WRe0cCbEWDTdbcLCKWmWfZuuqMvmx5y+HA3ikc7w9xiSY5NE
UxHrpj8XBax7SMa+Qg75hpwQNsvGz72faLjSd6C6jCA1mREul6hGdY5dX4IERFWEOg7UMTAErbPt
0RmmhKZRG6XZpyJepSwhepK/M9Lfwxe0x2kW1f+SQABEhUmuF5fTM4U4vwoU4vxmd0XTNkTnkfoJ
hWVn4BGl9+aktJs95M7zgdR6Tp3iXPgdRMQ3ToF23uw8oeLSiZq/moz0N1ysv8OuARzLeMcSd/S8
O32sNssWWBMop3mNcIjxoTTZM54iank4+rEeZgkhOibGBLM8mh7ayHWshWecVEgSCLFEYDORkTIn
2CGGFN6dm0RMlAacT+2gHOhFkiRzrxMTL16zanJdKkeNh5rsHwYoRMDjQwofa2iUWnpHvyfq+hTM
goFz93Lirui8esl2dshTJEMmem6e7pwWzhOlp4HfLgir7jP5QIDkPO0nomLZtL9nZK3m1zGFPZ88
3IBom76ozKb5rscA7962Fdg6TKEgjO0uQZnclk93A0aIco1D6SUQ6L0UWIrbjTekZGju4B86WJ7T
UuT0/gizidEt1sH1tK7KVryYenDyxZeB60exGDqhHj4PYNMInsD0pqUJntXDstXWnHr022JY4p/d
d0jc2PPq5EXT5+GChY6UZS+QR78RyBWIuSklmw+1G4Iq+ki0SQAjuuAhoRF5uNOCDhr4OmQnA+1R
n9ypZ1MzEiUh7JyPCOmbTBj3ceMj4MKwLFsPpxj1PWq2YA0GFADPJnUVzcsyq++cU/RhLS09r3GI
KHSHgLJelK7s9QAxwZOx4Ugr1JyZadNvyBR/WzOHM8NvVnpMs19MZ9iW0eHBb20Cz5P6ejWhpq1t
M7o4441qwc/pErRBdOT8gt+EfzWvphB+PFo4JfcZw70xTV5rHW2wNXeMKFUTZ5Laoz+zalYaMLe+
i2I0OqhoUWtrRsP45Z2tCeGrU8DvQI7nWO2KRXvoJ/d5fSq2eNcxFLz6FueijCiYYPzXEAagiBYw
oyIEjHADyuoAMPH2JEI9kHKgeVcZ3QtZuyGfVO6fE4CYzOLvbytqPTdkKXD6AssAZPZiV4jOn1pC
iYvV30vBy1dLYXdX/+yLFHTwrD1QlqpH3Zf5nL083QNjFqrTj2rUq0NYr84nhGI9hD6dPKlHHXew
VPbVnFpdddKSr03r1lF2WCGdBh8UdtySx5UQgYlpBMddhO16jGjExZMFyxiVVcKtFsquupMs1ei7
YnZBEQ7ZMlABwCXhbn9tSnSt+WGjM8pClDQyJr7c6bVunZv1jNGyT8VKGWMwwRQk0e5LrkGOjATl
Xxx8JMptcEUYYZhKYrTo33s14VxxcYU2+Bthucr/2NL+RaEh2BzxYWQSYh7Q7NcC3iRpDzUnNENi
NYKPNQHV+EFv2e948pQCsHMPWq9cFO4b3RmSzz5+RINYGW/iR6IjNVHaB8q3buNdeOTvMXJJZrEg
QyrsxtlKJk7sVkb53LoEL+rYhcnEBTyngZI4l9YNaIBJgUYFExs6A1QJVrq96LmMyF3U/LmK0+d4
EN2wJwL5vu3y1E1JnUtrQP0Aov4lzqNeoOxfOAdPPh72YjA1Vzolto0p59EHqe/cVOiqhKT7sHW2
N5Ct1gRoVvJmclprJtFK4eLxQY3jZxZYG3/MqiPo+hRg9eE7oCOC2J1N0W8zIbLnvuxoJpU2P3eu
I4SOqW29k943GGDwAan9r8wipzXZN05K6JatThiyt8E3YQI1shXmcAh7MB/z94s5nahvZROiRxWN
CNBp/URo9t1wNaS8Y1x3b9o4dGNb83r6BsTlr6UqKtlKwtPwglCI7UMiuaoJCgJRwgmIkJ1ilVZ3
rwOkAj5GCQcTen8Td6bfVS+VVmenMutRM+XKMHszIp5ezOhQab1sQs8hmwx2KgEe/cW/AWkTtt4n
lP1v2kGeRIiSZI6y+K7zCdO91xvej/fZLemHTIONb1NyAxI+ySnnCxAcJULmvzLRCAlkqtdcPREY
IGJxmfTCfKQc6bKCUwQDJY/qE495PadsKtlcGnszo25ugtgdizp33/iiFFbsCk7X7OqE3PR0WZiF
CX0YHQJ5WUU/iytsUJQni4dViHsrLo5b6AjERKfP6TZX7BcP0nu2WZz3zCQzokQqe585Fs0FQx96
Zwh/X2lxipa7Ltoe4M4atCQfw3wG3okJJT+D/0bHkhGby7LAcHUMcoMuKnhQam0NiJxs2KZfBk9l
K1l+go0mSTewSyoIQFdsQe3IPNGzR0wQt1lu1cZY6VvCEkcSQoZiykhI0+429Gi8obC++nLnyFa9
YBpS7e+oy9Q4BoYEnlNIWmIWxXRO1131itXTQrReDdSdHsKhVGiox4LepO4aIv0jXWR07gYzOMBo
8CU5je6L8WaeoM1NQ/5CEM/BJmvJEYLcpFkBBCEPGJ0OwVkSXxmY0uU+QhCSHPNKcaBOitUDDKnx
nL/nsHRBxU1voJadvoMjm6uUASnF768B1KEwLU8/4dm62qUj2T8bEQ1cZ6mI0VIDQQIei0bHcuB8
a4vHNcQm0smdS9DUDv0ig6Jk8iZnOkg2QrO2BlueTkxUtDxLQhFEB23ynDR/vVkNYQtuE6ZjqiNT
MEZDt2/0+a5fo0TT5mYWikmrr+lRhbc1KllMEhvA3UC9wOppxvOOv4NNZ+lMci7Tbxf9EcCfEE+j
2n5E1PgOEkRM84xVLYpLK3IdEKXHuwbv16qGONkwoBvljqHocnzOglpUEcVAVDsiSiaLr8i2bTpc
dMeohf3+ZVRhh/TQfzjSrO91u4Z3DaqA9M/MHOJnwqs+oS6yECN59TTfIyq+ZGWXNS0cKt8U4Rek
M8Tybt8hexV1ZnClr2nP7jPqUS/nXOqNUR/bzBGlMNTrDc1RQlFKxCqOFhYFRXOFOM9iswKvIcku
OXv3BjTkAkoLfTrt6tYhpnXU6chcb0fuvOtk/94BncK6sNTsHx1MQpsbSoPW4yiPn2FftFVItOnI
vaGciEFLWVJn2KCWsqQCI5ELU3ooEfMQjr9D2nCSh5YDWqozLb0kKg8g0ytXWWNYA7oE3pg4kAkQ
05osOlfeA6NMYnjdOKI34RHKAF7tS6ZEUxkTjC19peu2O7CZZSjFZj+nirtR6Vfzrx3olkq0igSD
fQ0aT/U5iae3hXSU1+w2dj9mqmQt62x1xwqD23NIyhY+YYwBwB7pIWRLpH7ouIITMHKvO8aN1GJY
eiyoZsLE7TqaydWkzHUxmBmoW37C0yCChotCMsoKO2app1thucWpjYXuE/25Tayu+G+gGlLDdX/a
7xGBIdEBXTYQzUE1usiwenGMND+Tzs06L99rEn0CfjKOT/KX6Xctj14fpoj0kIthsyA3pDmHGr9P
oo4nFkZWFb720+vxElRrKrB/nu6XQF7J/u9AksxQllzXYg2MDBbMcaQjzJRqNELACMneTfQOC3Ra
4hyDJ4FvLLwWmR/EgeLW6aLDSz31uF8xJl2Z9qi+NVbP7NOP/wW6qY4JtauSugjwIX9/nYBgNHoB
bHYnO7Q+5eCgnUhmHCF1BvNAcdEvnciIQgG6+BG5nPGdo4Wr67QJuv5miiwR04JArtVed0VU1Sbc
WDfI8s59S3TLwmcH9lfl11vpVPr3MQQlgPrWu+v/8vAOGltz8FsYddLN+BM2zPakUgVPxa5hPEZT
Zk8Xrja4fWLVpR05rQwaHDQuO2czkMzfSdwiZahPz9aNgY3Higi2dLDptavgt80OHwsUsoDlbxKV
cr1RoUYA+BPswsaQ0fcaaQtGAh7uatan6B2NieZbYqpjZ7eZC5krKFln5CltHOzgpf9Rkgbu2+nG
veQZ9Rw5YrDPxxRfKejhSE7O8/NfYGRAUMDfhcv0iqGhYT5AnjG+wIHpz5X5A7wYD2w+RMw4Ym6p
dwBbXKxhpvK8iIstFDt7f3HoaL780qld2WTI6zvUzsgZKTA+3KQfwA1GAe0y3YzkJdXg/vaBmLW6
yM093Zx6/jWBbQIym/BcF7fpN8Sl4LwWOShtl6OA7U0AcporxVEcmQyhh4cGLd0FqoGgNWgB73lu
rFdCb9T9ndSNDQ1g0jjcwsQS6awj6pPEZO+OfTeoOsO4u3nIoJlKBNBHQmeh46EXGZP1cDrO3meO
hgfCwhuyQK5v8Nu/MVYjD+LebCzBXRXPtAL4xrx+wzMMIPK7crsZYXsFlwMingLXUizx858I4yBP
AjpFnXzsQYC2KPpq5+0zKrdF9N2/9+VJmtDPmMPIgscDizHzlogV4IbZ3948ZMq8usfZ6BlRetQL
uw+gAoLEj5CPh/9qXhJG0ddxh68XiNwGsDyI81Q3e646BINNcWSCig9AJcGqGD7DFuhCS+aIHujs
vft5b86uA001/TxIPzNT8c9ixC6H+o5pGyinkFXg4pQm8tjTZrWRwCxwabTDGxB6ZatCR7U1GKup
X2cp04hFKWcmj2wgQvBolyRjALXcqzFj8z5FCJGZ2AOvMrcoUSNePaRr4VKpC8EF7IxVN7rQP/G7
+zfQH+q8CWlVdwlYygKSVUPwVdwL3XR8oE/lnPwSEnLyCHBMFKwXqFm3seJWDrp6jR1C48OZwKws
KcU+0kRg0Swxz2hjxDiSJjhQnXcxnXIeW9xGyjkqtlFdI2CMD8Iab3OjY4yBe6JNgdwOsPuWblxO
GeBrXnnGedbdngUhsELy64Z3giLY6SSqHUO3MidD2O9lv+ba6D6cSJADIjRd/YePOotBjdmGWUh0
hz4EIjBkd5DaCOgQusr+/EBz2dKRm91tZAtZD6HVQ7jq6SFjHSjOhCbNu2/nMx1aatgeEXc62/tX
lCJPSw04NxHEIiVHCUoxRaFRnpznxMCUiK72iGrn9Oy1W/0Di/vm5djv4BAQkc7hUGccH5FORlum
P4iL5ntYUUkF9iey8q7DHFsuy+WNRtNnmK31+FHb7/C348qN6NoOJoC+6NWCoOc5o3P1xxwQHTOK
5Geugkv+xjXXDSIPu3Vo8JHnG2BT2iVtF8opS6+0etRVYEjYnfiegPg/qLES6WJ0e7hITj+GIKUT
xoTXsHElwnkZ87I5H2/RpdgK/xR5LyfKGpWRys6ErTS+p+TUDNAXmgKirPvAjWS6gbXu3bmdJOvr
Q2FHEgbfuTN4eM3qzgd/6iBXgegSkjOcfDGJo3mDpAZE+f2b6kTXe+r06ccX+oD87VvqskGO5AXZ
wYOsqcBGY3HoyRCTp11YghDm0MyIGBcBNqK3wa3z9fGnoEFND4ZL/5zwWQb8uQPg7msGwmYXtE9E
4isFkybIcMq+0AF+TSCdBqBJiJfoTHAyX8TEtEF7WC5Y9yi3MRIk1aq3ZfTUzJWWoOZCwTcBKbYV
ZUTyZPnUt3rHDuNbiMKMyYm1Wo9K+AQYqUtO84gg4dRWbzRIvkHXb1ddX13DALWek9uIcVlLMeIw
LmN6YXSUBc3D5Amh3UTRDQaVbHNhS59dga3j6jcfUx72jB16FzUFNsGFrxOws+VQRXx/IyQDHzho
IGMQVxGVck8iIXEGp7d/3d/JehDAS+qAmDrJUjVoHHT+LnSc4ZisvgvnN+k4o3ar8sDSXrwelOAF
JdLvr/sjEG+diH7w5y8ofnIfXKIB2iPCOb6zALqLwM45RI7hazL7fDnzMt6Lhrq7rfcbLkLXz4Zg
y6FjXgcmwgD4E0JP9qoV8xi80w4/gTGh4PyyqpQ2pwLHs0AmjvqYOabOQdOR0qWVUqmuRaJI3e9p
Ey4Moh/FZQZInuZbwA2hmAjoA7NyUm5/0aFn+qQdIJq7l+QdgnBdbJIO9lTQYqfnKV3HPcUkYtgO
asLUoLkhCKpQ3B+Tm1Ie+0NmfFKqYwg4uutB0EU3APcMkq9tY2fx02decy7RizqW7vWwiMU2YFjS
ZiMS0NxB9T+SzmxLUWQLw0/EWqCAcMsoAs7zjUtNZXBAAQV8+v6iep06VdXdmaZCELH3v//ByumG
APCJre+u5kQ0yPa2cmV7QvcpFLdEuDswXN1mVLhbIvYw8lLnSjCIcH5ynoE0eaBqbAM5Fjkr/o/V
iWOpm0yoZe8XnQHyNJvA05llbM8ZY6JpduKpfDOikEdEXJyfW3nO7EGdPyhRqV8cwuzGCJDZ9AkH
RtTtNvgW6MLLnd0IKS84IW9nEFAWf3jomTwYCDlFh3rw0+XteMcpBBpPZzGQ5E41hLYO0yk3VV2z
9GbkL1gfCmpC7CUvjz6Uhw+3/hf0RBJVcS0Z3BD4RCLVleHA4rEm1drEnRUfGbw0QwwfIhVy8ogj
RLhItH+f/cvrxIJnc6jBNeB1VKOHASTotGdj9YX52XcLcu3gTyB91X38V5mfY3xLsl0HBvgx7O4X
vDsCruweKjLc6CfKJI2Y3rw4aJatd5j1txWIy5czhRNP28qj4prhpc+7XIPmYUW0ztYlRgbpkq1q
xwrNdxQ60N49CVWvIzmwXlyIrPJsMMGw2CaWDQ0NSBN7T0nH7+joZjVLL73+mahMUrMUcArNMxSc
DNyCsBOUVFQtTyY5VHY1vSzDBs6fDNYEqaX24yrBvw666wdclcwrXK0YKQ3VEV4EoDPDg6DmcsYT
MD/UXWXBoYkpIfoVlBQ3l7Wm56jOoJ8sUHkeWdr05sBugrrDSCWff4HaAIUawRt6RO/n5HtVzz2W
cX56pLk155WUYSrSpIpLi2gJsjaflvConvs7MebRXiN6VXPcY0g5HczfikeKZpE7tBANFqEpt/wV
P2gfHhYua47sJH//1JeAEn5vsiOaHV3x9nZ8j6F9TdrDH3xJWuUC6KteZdj5v116/lFL0dznGe2d
k6nktz7jVXUjQI+9HNZ+T7ABYco0B1/B0Y3xxMfXogrRjIEWt89E7a5793EEQLPShrdZGxq7JIai
3RP0Ar+3S5k4TqXjb1aVQ2X0w9ZNMAuhgRYTxmc0T0eYTTCluXdRf1VNoOd8DRdG2H2WjyjQxtq6
mr4pfEkXH6qNVZ/qf3nWr+HBM+ekmtKO0UBp43r0RT9bpa45SsMDhmDkw/CBA4mZ/9264GmJdz6P
pLKBT2COnyf0iEvGbIMVcsioOafXLKZsEdFbxUwL0+0Dx6fGzYNqVEYvmm/MG0CRNoRsNRcs+zDk
PeZ/PTcRAR3lAgytDW8rKLYp3a6Pbo5b5tyiwcpYpPQjWKKOuL0BfLAPNxJBI0iotG8ciO1OBxtC
gUFH1TliSEhT+hxKsRgHvjZmadcbBjgwHAiLvr7xkKNHHIzReAFOhQaYyPASQMTFfPw7QgbmU79v
VT8j1hDPCfXa3/Kk3Jc8UlCzYiXIfWhULB4KkNmDgu8e9UTvwZ4aH+JPhxhDAMxONersEx+HOsR5
r/MlUWI4zPzYA5NNslYoZjpfH8PBBrw3lxocTMKEWKrsc6BeBrTP3hCI3WVw283SiBkFIzNyqB/4
DWsTwYE3cCXCm2X5NehkRWqjua0Ef4MEOyIImKB97J5fOh1dX8kmROq0DenbMTGNvgMuCKJlToU3
neW2pohwvuT45hASXWLjkgrrA6chSmE6yPgHt1j0hiFyn0GNVQYpqj7F6N30Do6GNBVZ++L7du8L
5D38afQ8BabbDIdUYS4qbfDlfJjhz9oQOmTa5fznotzLZs9Ftce6NH6M6sb77BGD9Oy/g0BCCs6G
ZcEcIQSjGeUMpu3DYgwhft06H9xM8Bo1kVgdEJbLOEwzKmYhv//PrHE1TD8v3w2Ts9zTieg+KRCr
0iFo1m2PfXGLODZ4DdVFFhhLHoOVziqSfBknQBt8JpCc5wgQjiEh5apG4jp8+RHRKu0C8wdLC5/l
KCl5C/m2i8kaIReDj5Fuv4sv1tX5hMv2mKVnCnUFgfFOLJaOTuxfH0hdgQQKa5skHAzfs24swZMc
Y/Fk1cK/HdM8cOvGbwNtA2dLVBtW/0yFkuAP8rOls+Z93HLL/+EY051RIWK5gJvK32t6I1UHsJhq
8wu/eIYVN4cHFib037C5cNs1T7iePv+4eqxrgrWgflWwBX3yoQclydxTSHURP0te9/HSPAqu2Yfq
m6OFyuH1Z24HW+rHORFkHlj58LX8QqKs3BsEzY//7UVp6XC26quKY8glqXT0HD3tEM+haefejo91
c71H4vHJVxBKhvqKIwGkqv3HUCjYbLa3E8FquHWbXjbjHmGDTUH61ePS9OiKBicZxjQjhRVzyORC
qLObRDQXuFYnSwCftXqmawEflXaw/2P+uLv1PJVpdDbly3/oMHIS+D3P9QMXTNGqNJ40O5yfR2a9
UAzGfQ7Ed1x96Gb4j2AdAQbYcMIZSZuWe7DgraIkmk3fho/jwKtx+OHSPjMChgELUDqe9WE58VsX
bpvSYespfKjVCS+hnm9LWM8qIaeE8+E0ik8iaUiWXtstFcAi57JFg5m0UvZ6syuGmqPJXu/OGER+
+H0TSxFCLxzRRFr7gomHineKcw8Sij0KJDCWzskKTLddlEDvzzA9afPU2ec4p/TR14waF4c9FLXa
HEXOHHScdok9fPkGOGO+d3AF9/kvWUvhrXCQuBRZ0CHuYbDEEUtl8wwpTFLYhPkmqyMut31nZJQz
cU+Y1AY4GzKmCKV5sjKW3e5+Mhi9p+NHVJJZbz1l3uAAeX3HhJKCIYV7LZQYyJUkenyI17VT16RL
AXvBrpilTrC8O40/CAlQvA0lq+DgoNyjoR/WV4bj9DS9TTmSl9UC3hkMOxjQ7AuD6W93Q0VC5hiD
+q30dt6lxSFfepUrcKrmwn7F83Hj6YxV0JKMCSHdB8csqidOFDCVZP+5FDyUP44rmh52whAnT+mE
JqxBvPLitlicV/pU3iG3nw6WSGXMAHY3WH0ySXCRAJKXDLcjV5jiANg3mRgu7OroHTJIo41RmEXj
tEO2AHvD5+YXe/mC6Ob/NiaAtCR9XYlQ+RN2269Yo+6lgNbsx6kaATSNOi4+VuVMPXgY4aVhCJOw
eeDwwMwfjx2YiILaeWO4vsWPFZzr+F5T5I0G5+ey7VnFkYNB2SrnYn3ws7CN0r/BWe5sPbWLY8EY
hFKf1oBVU97tLwuYMSFx8bi6MG4VOg7QYzR6Ils6ZRJW+2ibDjPMT65ms+Dr1T2SNYI1WU8cq3AY
MHfZHoaVZwJjFXDVDGoA7PzGPRAz/Lj+KCuLkbKhs7qjWUdFRHSbmJ/dsFTD3iWuvd8EPK5XEp1D
di1c3D2w2uxzlYm3gDtIFoFhq9dsno1FEyIFJcoGqnb2jTm/pUguvCdqo1eckuEdw4iz34EgGow0
u5rcPEmC84Z2iMsNzH2bwGiZKTGuHpgNLzXh0xC9xThJAlB0wPF04ubO1M5eF/zcbPkImJ3YL97x
Sl7qD7tFMXEYU39N6FAnOvwUeQSUw4V52W/838cg/0WIKOvVWO+X3ci2QtqY6iuw3hW6mkBi68Dx
/iYC7FuosUiMrrQYr350p/VGi4BXDlYTk9ta2fau5pbzYEaAJ5JRYg6jOrodJfxoUhyF/plEYY9m
DEITWBAWJdwQFEdo/WyD6huIShahU4SQ+pUJzNWjfTuTcEkzy1H3R4mtHynk1XUNEiOELZ5w0TWf
yFQPJ2QRgCL5rsOhgrYIvx9WH1lJLXsRbrgcXLD6DGGYWgJ/ZfVeWLPP0IFT7AisPgRvBFGC6M9c
kXJ3EP/QMTZOxXgBLlbQTJNYfdoH7wO4RrSSiy2Nnfha/BoakLPHJJTxNNU9Gp4yOrHOV7fV5Isl
8nPRrXorRq0UB5zMXwopN130TzdOVcJ6LryJCTUKCnOQAQarCiAoMzkmaSR9UHWyPdxifOhJueDR
/zFbQWF26vuNp0f4cIyVkKw2AsApaFCQlrAcG+uuiLA2DeQYAhB5sUwzGdqyECnj/8TAHu4o6RF3
oXGomQjAJ3gemeG3NHi6pfaR0AJ8OilcMNAcoPprP4aDmzIs58nmWaaVHCP/Sm16Io4T5A3fK6dV
jaxmMM7X2fKw5csyDrcORvC5f5UhaowThipMb3mXGHTR49Je0z6nNsufHwUBRxuBJiTwJFK6a8b1
TGKBsmq3hvoPlRTCw8MxaM7/Wv+7KiY8V238Yb/tfDXsu3n49XPOefNP8ALuQtKXeS3QiF9MNWFE
wzh5yK7JceKgvZC4uRTJPYfXZZiS7MxrPVe9Amta0oDWb/gM13cEWSikAV2WEPpRKTk9iDZcLWxw
sumHjgmZKSM2mjjMVn0YWtfazZgCYzfsNiLgAU5fqvgaM+FZYvok9jr5+UcMmEPVEkA7ZqUBAi06
Lh4cijX+VAn+YEB9n6u5eDl1Y7XTgiP5ZXecWbhLJYDL6+J4ozAWRTWuY9KEFhfS4LJYV3S+a5G8
TSO+xakN+EVmZ5y2YtwiXB8FwcDkTu6wSMegn+VE4ViNH0NRRMdsflSVdY5EyWehsmhKNpMF3s0Q
JTmKcudMzedz3X8r/e32TjQe5QrDuzVTpmLK/lb8faInvbPb5sFbFBi/MZGf7Fj9j0cjBG/8A5OH
ajjW8CzHLYI2K3Gnj4BhOwUJUvituU+PJN0Fao9y0+YpxPmHvBnYFMqSAqceRQxen6V3kzxCAqf3
EK43N6K1K0fpx03i8I1vapptdc47q51B4kV+DLXhi6yqD02ind00W55Cn2O6DucRXnXcbWW0wumY
JU6pNZjZh+zPSBmhACMYj9DoMtISmam4knO3pSiBiKztUjwyVkrQ5gQzUGbmAV9MpJMjDxvaJri3
PgfjbfxeK+ATA7I5Cd/kwelfCyyuLtDKgkGIrfnuM36PADJw7SfCR96/XWB7+laRuIl6GN8uKCE4
Rx40bwAbFd9PsCX8ixUH+8Vd5TIenSOoxtAU/zMh7BNW36b3/ueGUp/Vmewf9snxtgaLSqG6HXEQ
ZX/ccrBugd4OqyJUmac71HW/7bN0+HeCe5tG5ZnvonVblds7Ik80ZBiq8UbMf7MRmJSoF9jpBk5H
PY0T34BOK24Q99MXwoh9icvCwdygEk0dkCOakz2pizSqH5oViJKb36KdGHvSLwHupvmGbpqH6aKF
L4aILa7EedQqDo0g8BI/G1yNQv30dosQ4Vc15R1cXvTnF2nxixrOueIkj1S8xj6xKLO0yZORfTLj
GcDdUTpL23bZwcxgw0RCT7nD9A8uap+fdosZHfeWVLsLM4YJ0DjduZvCKhE2GISdMsGi2GVfptJ/
yRawAp4md0cLP2yq7LRgM+D+Y2GNCUbHneT76rA9YbflFyELdVFcfxFGDB4GhVj3HRhKtycoH2Cb
NcaHqbA5cinyfKhCfoNNXEOWErJz5xkV+GMI5wxiWrnlQkzOww24LHNf71vuKWtlgXvOOPUYaC6e
UxHUVIQ52Lcw/U3mgomaBnsFYw4IeMPe1IAWWKz4pguHk5v7ptMMYd1VoQwtetmsbnvha4KxG2tZ
n7H2QM/7IV0kc5LgTpDTPTYJvf+x/vA9UP1QRDtpC+GhSZY2P/ux6SOZ+CC3IUp98vVM0FBmPv9M
Ryiq8JxTFwoEvcb54Cd0mxHsONHXhyvSnWOyfof9aRpXYTEklW5xm7z8+2qAYBjAFnat4f+29ykb
Ah1IcIjv0c/rhmWcjjKvAZ94u1Tv/P4efjaJJwWQDWifB5MJUA/t0Hv2mQlDwINTuHl8J5+D1g1A
GQ85SP+5MwCVIvW1wmTCTjiJc7fWhLCcXw+AZDYa0QwOTaBTLDev9dmMGPfkYD5XgGz2YzbXV5Th
Uo5ExBhS9ABni6qAs47+bswKHMm4m7+m911C6cPdG78Yf94fUQ/DLR5ykffuSHSXyLkIdOWNKZCD
XP7SwXZFJEE6cG/3QjOuR71lN0Hscw/BysDmNcixLZhDscpW+s4gKpVy7cc5wIuEVECyEGkhRwr4
sXgOL7s9j8foNUkYXQJ7hzT/1ncqVjJqaQxK6TQyMXSkcur2VBkwfjiUd6k4wCZJ+KTDL1jHHMCy
VWHvdOLRxiikdwGHR25jWCUqkv0tNAAkwJyhleg2nQuVCqdMuuWjIkNh3qAjy+uJ/4K7iK45d4MB
guwyFyav9ClYYLwHjil4OPLq1rpmMcwpcC4yh1Jif3Qb9sZHE2IkTaEasQkAgkOQYqBFR/hydTQT
/uNywCyislWisiQWA2k73HWkZrAkO/83h07UtTxH9FxwYT9Ruq8m3/AGTwUEAKQHEgMMF/oFfuYK
Qv+cCSEmXs10sJdWz40ISgIvRJqBFp+SUI/Q+JyYNdFI8iJ6QzKUeCWGDJJFvUglyddr4x5mhEJz
esLk64cvB/RO8irpsKCNNBY/IxvRJD7ZzAEld9wMTstZdeHSMmu/O9KGOptKT8GthuG2bueGZTAV
pqad87P404B+ANOXBazqUdudf4+XX1IVZZ6JmiTzUPy1tNi5w+z9B2bNxYS4uKe4ZTolsYSp2wW7
Di4GtWluenkR9NWg6nkdeadUz2K5WhAHyIci1FT/ulx3xFac8GybdDiITiC8oQDmL7wYpO9GBD3x
Lj9AiWw6DJ0hDRg4hor9tT9MYmwO8lPKAyN7zZQwBMaGG2mSHOn6GLaTaV2fVNLF0YAxmJw12+f6
cIbRu+9BmYfIj5x+jwah2QBnQvaKirU6Q/zCtdyYS2QJ/4aSlHCgm7N2BSFQwYSP4CFXD/VNsXhM
DiFGMX61ULie9+FtWWx5C23PJVSJU/rFOJJlDe78D6cWl5nB4sB6bdRdTgvNgJNPiKSSQ/wMLAN5
12Qbp6z+2PXPzk37E91weD5THr2ug1nTEyqLL3L9UA0RU+WYP8obWPmPSX9NbV3t8hyg5/H3W71W
PNIUtPqJqnow4+PzQgNibVfQY/mlk4LVUsHbEmPZizFmS4NWWPH8aA59JcUadG4mBo0osHk6bKF5
IJuLy3i3QcQ1hIJX9G5UolSNvy1/SqE6/8Wf6WskJK/Py2uV7425fKr34PoZl4XpHZXjVNvTH9zp
wWgirj3Ju8FoAtISFGRpyhyMYc3wEPZ3xQZGmhKkilMS8RIyk2dXhj3DUX5NOXFQc8Nq5JIU1mFL
QchFYvhIg8AvZARtJwrq55XugU6i+DMvybkFqrxZ1fQx7aCJMh2dM7J5k6CC1Bj67iwd17E07ecu
MN8Boa7NRFDZcW30zWfyWaJ7nirMONMTcsIxJjYMJan5jacNejRlB+vBCT2BHIzuZyIV5/0QP4vg
sPudkhmWPICXaELIT/n9y+Ohl30BBB6wWeste4v3WZ48T/Tq7APAwTwt0CYwvKKnE/Fg1YVVTyX+
3DXYUKwBUMWBMcqntLLmGdZr+ocnM6CqvCYihWNEAVUBkj3itq0eaZ1xYTI378t7VYY6wHEz1Ze9
v/tJGVj1ZjCWIWOX4yLQrrCE5S29XE0zAHRaMiSRJ0bUYKOCldHwOTWuwDZigAiyO+eMQO7IGYfJ
M8uC5p2zjWEaykc8zDFFp8sEIGH8pl70y3NHywLIDwcGPIJTjHgwXFH7yqzmKVsPVt0kPWqcgmtq
fIyrxjRM0r7jq8/aTIanR+ukYDAgLjjmivThCkHHu/nhr7fD1ERHLRbWTfRSvf6diGiHpvxWOrQG
X7ofADOwjHN9RbZ7xzoaeDlShDpWJXMHYIyh/FoDot1yH67lP6MMoFWaicG+v/+czWPFFBapE6i8
Ehkc8bTpp2KlavT2/zS0ByFUxvgZtZwg+qGzNTjhllzIQ/aa9AtXOj1p1G9xCXv0yifUJ3TT7F4c
DJAyjgX7PU4x+/e5ZAVvCwZeD5i9zM/pSCDV98ecLfjBLcRm2goxFHuJJHbv7CJLVsmdLDET5VI+
6s1zn51btNtR9Qp4rHMc8mYSoBKT+33v9FqB+yTbagkLLYf4sa0vOY88Kw9qH7fo9N60HDB/2ek3
Zf6dMQ7AQ2gAXMlmbePTAee1EgWRjnzKeiZ276QzXpR54swN5KA74V4o1DIRuMy8TJza5Ix5nBFY
0iXoFx0K6jd/GX1pxo1RSnse/ua9RbFNhEdMvR5w6Zfm9TWuj5yLMY+BvuOx4MTN/6nmwCeA2UEj
8cPjwT+KkE1CX1WhD4cX92U0AbyOvzPR72gniX9BXIRQD+SPXQFUiP9KRrt4OEBMsckHf5SwnWE/
AaG470mg6ekyXgfwEzmUV3o+hPTaGJ508zqSIF5DrrVpP2CmMk5Hw8VZCgF+rbiDdXlzKjVAW9F7
+a0+rLLgrhKUHOsD0p69JycoZSe4Zj6Ft21wirfWl4S/1zAhcg7+Cc8ZKkpIBAOmvXaJrROJlUBe
wskKVS+5x8bs4MPhAbISuwGtK6g8LNx3aKzA2ME/VXzbOtFRtaA8aFqEbprOviXNgI9Y1iOVYXwn
XJu+mn0nnxH1L7JRMRYHF0diUoKbMjHpMDOzgPekr33f9hjky8d3biPYEdwVSp6dEAiSeVQIRyYt
dxtYeIUjyLeU/neo+FRpFv3cA+EfDqhYsHxspvjvh9PwexGKC88MgORKbhK02Z9d4dlAgt7HFr94
YA27xudFF5QW9gzCJrhbuMaDJHiHmLFmJpTXP36d+2duOXU1eMdvIo9zjsozHx8cY46WIZ1oc2qv
3pQN5Mlzmw27Naox5noGjZonx8WsmWvCVRBPhFW7wWj6Uk7Z06ThbfwLCDa65Ls31a6t8d1KWM1u
s8+avBvCWxvMPGSSD0mME4YDD0KQBc3Pl0jc0Lbm9r1mV+yu+V81z3emR9DDjrsAH+Lbv2qvSbPK
qJD5mKxkrgOTNH5nK0VNMANR1RY18vDm+hAAOK1BRS6dGCuYNCqU082lYvz+DajEORJo6Q8kIhAB
Bz9WGrP39kOP5MN5n09SWAq0jmN7pvc3t0r0LwiJo5z5ntFxjLR0/TsCtcrFZ2Ucyx3hhemZAeiO
4r6aEwmYaQi3BBQkMsUoK6FyMkUP3zNEaYr4T701SD0v163Z6TG7u/U9BnYD1Hp8NTtsAV1VwIuv
ngsRlyoOajRgZnWpDeIiGTCFVM4kXlIyYtpGDwDKCSGP1vGo09bQV+JvXQm/W9p/uLLbD2FcyARZ
9MRBgVk2eKHyihZlu2g1ODD/ehgZwo/v0yh1cPYtcXLgErfieDSZ9/PZfp5Jo7FHZoS+aSrv9VV/
wYxA3bdbUBAINDxI3dzAmks8kwbUYky29tmc0W+NphAet8zsgFEacsu/g2hCkL642NN94fEyQ2Vr
/QQN1jdA+v929bxwKPrkBXIxDqV0DW9q1T9VK3Z2uGcHPPWeyMCchMKZRqShVRSjJix48SajU8lo
5Tj36A4MaKu18xQ1SJ8TCWl44bVl+FX9d+GxJ/V4xzuM+Di++eQtInUeTToQ6kQ4752dNg5O1Cku
tBhpMlZ4O8zzODxN8K4WH0Wo358to+a383q4D6Z5GFCAkOkucaqJZKFY/rsxbQGVvWZ9GxAtZWXW
vsKUYq9OPmDDnJcc/jBscMx7xzibHd4OysPBDEAXVBhMlyuQXyuGC4yS4KNwgYPsct/gSghF4d97
5WBn4+f331xd/K5UfHiRz4RpHoEJj3kadKQcG/N8xW40iDDpI2eavnp+j5GvbEgJ7h8J0aVLS/bG
Thu33J4wx8C+DOEJYjdlzNOYwcb9QgX7J/a/s/L3Y2FPiwnhf5MeA/eMbFxB+VX2lEp7Lf5BrEHO
YHKLreb8K1F39QlYownbkzEqW+gIROVWnjQWHCd1bj8u8DWgCzCoHpzYZrAGEC0OfRvpSMwilz1/
ELygpiF3Yne5j2WGVtcbZZ1znw9GVW1XLwwzhdeROu6dqE7zuL9LEWnLtGjUqAP6gN8F6/g91OZY
DV+YaMEjDh8n9Z++FWo4FE39DCtmro3U7WM5ANCtXSXuTullsGxm2stidy9Zoij8JocZLfBK2siX
14IQtKMinonvtrj2E/cG6G3JIzJemcYsOiq8/WcIugm+4qteHd/3SEdKMuRsyjkqfby6KLi45YjN
31iV7FkeC31BBf05c1+BWM8ZzwI3Fod2vv57rRCB3oeMFlhL5t3v36LD+jHiAQFk03fCLT2LtLG5
kv94DOT14/g4gp+UU5J4SZfA0gm0j76YMQ6DkQfFqf8oxQbC4BKJKyAi7TmnAlp1RqvAFUAqAJ4c
QbG6EtRHU7Au+XEQtGSLgAlzcdj3rkrEdkZBQW4Esw1EfqwSopOO1VxUFpAW2FhB9r7C5fMzVo8y
hm//ENl8xzdSDUGpWXbs7nR9IDs/OMJkhf17h8ZaXTOPUo8iW4XyBS9c+Uh+C5kmhI1lAIBPchBu
YLpOMs//KPF/ALGcEhGxBUBlKxLciRkzPcCiJKzmFNuhfmlizjZXAHow1UmDBFb12XmhdEo+AdOf
sG7XENM7psx4685MDAvn0EYQKznmXCxYSDI4xEcw8cMMuyARNyFP6xF+8MBA+A/hu/4d0jrCrxx4
2z+hgMQWgt/VmA7MMaFODgLmlOjEcSc9QY9BsvuE31eF2QbWhf0I+YAhxz+W5FDWoyVd3xBLYNsI
4GUjiBTmzFjd2UROICPMJ6nANyFR1e77PD/d1hPJmvKqjBxg2iPJGyCnyeBECd9hYRt/KZzxmXXE
eRogquX7lpSJEKmo2+1vaKIXePC3zL1oUGKgmE0V27CYYSNOSNwThRKEcgY7U1SMcyYTT4cRoEd6
CFZTWPuzjzAkYFlD2Dk4p2dASi78HGaYvGOclfx7OJiL9w8Ig8K9d9aI4xCd42BV46wRNrhkRerE
jPWIkeGuHmkxKSYe3ttq8IUV6ibI/jtHf9Lyigbjx1CWh44h4OXNuLEvZGhPzeLYIZnbPPZKl85D
Bs7ux3DI2EIlqwGY4wSbiN0UAjeeMI7gMsTSWg+QZYzKK/IT3lu+Tsc7SuphJgot1tUzYuPCVMjB
A8wW2gJMBJYI5OG9I9uAEoCT2xABg88AYgkXfsobga7MnMaAHwmTYsE5xXWB4encEAEhrmYCRSlg
r0FohLE9lOQbl/+LYRDW3yicvTlaO79zFQQitTWGvcBtfQzPOlLsI5NTcSMLMEXra49JIndoo+zT
d4i+1BaKTKo7QsNd1wpSx7OmAMjcNsM57/h9SYvEBen+DixhaY3Kg10zKF8urSOH6+EPv8zfDfI8
Jnlks4yakQSyXGMGqO8x7tGgAybXx/W71V2IgIxFFJ6jE8YDTrsIQY4DE4dXNDK27vcnLXQ1hnKO
Oofu/bzb9KrbA9lNj/FhxtTOVk6/kBwXS/fJuOYSFSOq/ZE+exzfcKGZM4QlfCkErax6X5g4/pAX
sKmpNhNZchCZojEURr+D53PLvEC4O5hMybAw9rCJdU4U8I6vWlPQPlhWxkixLochjzEYDBROYXR+
4maFA2e9rDf4SLgYGbmtNQHTJdFHuPpzYe+obdAM4hk8l5tY1salNnywpgDUE2/AjSBPBcHMwL5M
GrQIFeb5UMaHPLy0qjEbg61ApBQLgvtBp5rsy1PuJDNyWlbpZB5YGV90Qxn0sE8DKwZstg4eAbs0
glqc2eSlyAzO82ujwJ/UuFHNx93UI582lsIx6gUcHl3f6uNfaTq3hgAo//3zpdewN1rTvDR2tSZG
nNU1BR6z3qPl8sd7YUeX7DnNY3pKfOl4sye/c7584m/A6NAh9vXfZEA6qz7X+loMOVnZ0tC74WZT
IwUgcjTCHM1/UtaUDOJeET9LmRxiOPwsWxEnQLHJuKNG/7DI1rcjhwDjl6/HBPcemYuMgTLTrhHW
jDjVcD2Hh7H29MybV0ZPiUSgnGHbw0U2ouLbQ9SWNRC8aaiS6qyHWR+MVG0L58U8i0BA2DN0DohJ
4dtBaL5xVsNXw6r0+uOEmla3AP4d5Jo7295PZGzRRJAI9cQmjmS6Kx3Vo3V0stjGfB2lCIUtrOIr
oV0gPXwHc+Rs3iOal9Px6dNg869/RLGmroxKkZC11qEf00WeGa0ZrwPcOQEEB8MCl+Yyl5vnZuBC
Xq2HlENiaSD/8uHF0byHjI7TM8F0cI+PNBTl7jtJt0SgQ9+8zRg0K7yiid+/EQENiGIArhmqJwHa
8U+tO5PHtYdfM3jOkpaqcLUgcV4jkrQRWfMkHM34cbd/uvMKRWvA5kLJ6eKEwx712KZXtlRqYfy2
wiQwj6LQpS8hzkT+a6iCoPB+uIljXPbw38QdCQmTKKJ7bKkbw2FHOXjpy81WMgVxzH6dSYj0fkM6
MkZva4MWwvD7Hv0RXMJqjw2GOL1mt9HDPo8Plp9O7pgfQOE6BJ91c9wX1sq8cvpDGPoy+FeGk84O
6+mAbhqqNik6uEWepXGDxSRDQZYi+2BJmok0htOMEwSsBOy8/hHC1xohBTec9ogfaClIK39ws+uF
sumT6KRsHhdI7IdAd6aPEXMsHvsZRte2PhcwEXanH2udT9eCOH6iyJN2gBPdxtxhFE/iU0YYhjiR
4fFi1jKYi79j/zXKRIiCIrZolH6p6EJx7nmFRLfxhZnbbt6xx24zO1DH2kj5Qti4+Igz7qtPOA/Y
FOHW8WWd+XfWgxiRd/wgAxLknxByjGREWkUVv2NGI+cHLCaA9bogvORAWhN9CcAgzRKf6c+0AfDw
r3sJ165HVJxNzD0OEd9vw2bwqQyhljBEZ9RHjJUK6hVgfCOTVrL4hsbfm/nEMsl9I1KDFiWQgV2D
LNg6sN7QxNDbg7fgWcqmikmTnQVFhDw4wX3y5+vWnM0q5m4jcHyJ+j8ZmWgbsxX2O9YbQxzsF6nX
2LXojO0HunwgeZ+y61RdgJEXlGf8gpeY3AQxGNJ56UE32rRYMjauuHBMrbyXx5G6ul0QdhHjwBcx
l7qtvlAHlGFDZMIDa41sNAiF0SibnvBtSCwUROaJxECqKoYT0ArjgpQsyOTKpuKcxoqtgciYktUj
UQLCqQvw80dDJf404STIJDSUaDq/IedsnyVnYGDKuAwnIJozDPS0OaleIRROjyaUL6zBrFbMMdja
KPrvYW9hEHI0sOgyRWgZDg7+29F3p8bdg+9E+fHCoubwqVme9LRYRwzr8HkiCGb8iKHgeFDLOALv
3jx6e+6FG4NhtLukx6JMrEM54LMwV0ztWOPDcpxVHmQbbFcQMQEJj8XhREEsSpQRk6uLNFbQ+lcO
7thO0NgA9dKcAkuPOqwt+nOOFsx2I6rHlsvG8RADXRCb84gPO5SRqxsQJuAnISLDx+xHIht8GH9y
5/qMhK4RN+uvNflxynMp0UJ8qYlgu5dMcAyQq8R79R2lHH0YhFP0mkj0xg0r9+mpmaDFPaMP+y+b
qdd33j1R2btkqyI6ajXqa2POo0gdraOlNuIG3GsNXGzfuFZRGiXrdIlUB+Ydp1+fYoHynyC0OeMH
HSH2eA89svYoTe45jL9yC4k59fDhNNVAwC/AP/QrULN/Hu3Ii/FN3Y77QRpoju4mp843Qaox9Rt9
riL5TptiC/91b5vnFvqqB6yoz+nFU7+ZmeTddXyJEeOTO/xQLJUOwoMgO1ILWbc5Rmz/Kh1OU9EG
677a4efZh+2x0t72YN1zxg1zfURQFgbL7gwKBbJ/Y4wxu41vuiv2+w6zY143qj1cliYJP4Pqp3QU
r/Ra7xl9nZ7f8vw+I3VWelwiDvn/C8k1bmP0rKiS+By2vr7jd8I+SnMOUoKfKpM8gLd7RLafdTS2
o9lvwtSKxx+hdPJw+m9EU8k49yVn8Rodwhm5DM5MGBfc461gGz+xaqFQdJ68f6Cgl5WvIMPuqk1O
8667iLpQAYYv22VGyI9AQuDTqjofNgqY7nzgciQ522dwsxAIw5+FUbSVYQPSKw3bScPRpywU4iSt
N/yfg/2b9oPX+e3qe5gkkTrPib6A8lCv5LA3FP9LYbVLUwnXvfwiOZjr8NTiCs3EEydJOgT/MeaF
vd/23+rQ52+cDdgUILMPRKcv/Q34CD7w9W8BGv1iF3WYNOFM1HlYlPc2vCYZCMIpCFcAi15POAiC
NQlnKDo91Hwse6/aSMFzdPM+m1f83txXmE8MmLpZd/8TkmXHsMuluMMOeuAIzj28Qgu8DcOmCl1f
5c54fchVW4hSqGVb5ryQahgUZ7EYmsWwbyqyo0S7K+TIxo7n0m4XIhCIx5gzak9z4SDgZMZsi94a
/QhPaI8kSNMKn9wASsAhvFSEZ6fJL9omLCJ1BKHE1gJKfZaOIrZx/llCN803ZcSbQ6DAc/u+AvOm
BSXwBjUI9jXWLHUdxUE7z0KjfbNxN7JnTLjgTQMAshSZ3iJ4+4QYKEIRboZPX52v8xnXgh/RXash
Cx2wt51CT7GxH3AH0R/h4Wx3PD7VEBsL1ocW9WyIGY4IUMZye/TzUNCqnsxtjTsXK6S7H2uR2AK/
f7T5K7Hv1/gNgJsevCy+7fsnYBWAq0ooTqkLMOH9x2DCZJizGUAyWwF1wsJz+nPgrGT1HOrWZgAo
QNlGp3tJRhJGl9Qf1vl+7P110z7wwm9UsY0S7IjAiDT2tXr9HHE0D37Bl9E4Xin/kXRmS4oqWxh+
IiIYRW9ldJ7HG0NLBUGQUcCn31/2jtPRp3a1VQ4kmWv96x/ODE3BWPgD4aLGOgWKzTjeISXvMN+9
nOKxyZyhFqMV8wbbBPy5j7MPZq39oQKcfOORyAMP2gShCBxaNcclgbggdmngTW4okXsA0gPGU67k
3RbyHCA2FHYgdghAWAw1HOix5A+uAwYsEP/Modn8MRSFS5txzmEziSKWmQCb/mv3Gv8TAUIDkebf
4SFaMe1gIMChSdPrVhZ3wi0+GXg5OZxsEKNKDwiFk4aWAH2Xg+0xgtSOnk3ngLLZf1PrtuVyjIlN
skQU1S2fCS/50jOoeN9gLKnIN8NOlKJzZy6QLEL3EpmkxH7buR9zTQR3/LLmnoCLUo9A3+1yov6p
rkzwQPFgls0iwFuR8VA9QTOFJwprTxnB9Pek0ablpZnW4W8HlGdpSxzkpvRruB9As84pGb/Lt3vB
1YvJyYlLM6ZYRgSYcRRR5R4+LEQC4zl2Zj0r3OTWTfXQtVIiwf5Cln3xShYq1D5WPXMbRgdUHsT1
OdBN/d/wj7qAVS57ud+ne6RC4X6gg1U87pRdMhUoX3/4LJlwLjbJaOBhRjFZ4o2GmDChv7Fbr2rR
0LUOOZybYNZO/r7jzOGRY4R1LmD2XEcati1tZmvDBpELnxcFgvBKHAvSYHcuqNV4ddRYrKQZb/rN
TAhSNHlD32W21BIXKvVnDo886KxmTcg2hTlNDsTYZUbkKrvvjMEmIeeIttupcUTsL4wUwru4ufts
fYj7IUuVXuLPiMuBmLvaMUXe/mZsgOz1wbWavuYlHSc+tIvPpvL4tN33vmFnzaw7CiIagfDOAMlA
qoANHE0p+pW3B3bB6iuGTwa2nYf3zwTXBhdE1xbfxZOlwfjzAjGttgtuK4hux9Ly1imxX5E9ilfC
4JphSzJGM7JlmdnwM2HyHWHtgeBRw/sSRxD+qNIGROYRjwE2KzQ7mJqkq+yBM6xvbo+Km6xpbJcx
iwZXOjAMsAvzRtC0yI4V4MWj9ajDEgCdxxfdE507+VDvjXITHiR9pOnEeQmW12f1XiTo8RGCD8k1
saD9UO5oE+1gTJIxkOkSXiA/rjpiViPC7qu7SC/+cf7jT6bxZAnCXUYL7M6JtRUhrWfysPnMxdZo
HmAnXfkVZ+Ng+qpTjBKHGviDVEPmtVM3Uv6WrOfWzqYm2GYIrhlzUgCpwhKlT2UOvcIUnZtJHBCp
TYQBBeOYKBjnM4YqyvTcGMnM8sh+WuXzD+84RnNdO8f3VFSAoP1TRhFEpA0myXB/E4hNM8eFggK7
9TU/+stALEUOI1DPUCBg0hwEERJk6poMqlBqUgjSawPsfCjJy9l7gb6aEnFc49r+ojW4eHjH8dY9
ZHFu4otC9L1oMaqLFj3IJEQS+Kzz5KxseU9ncfhRDD/QBbJfYQZPafxd4gZBXDo2a0A/zPodWCBE
Q11gva9Np78p7aXmM/Lb5avI1U94jjoJp6VoTd4jFBlsHcoNKOWEez2fBDYLROvS9uJnQII6pf0b
NqjiDhZ+sym8ZjhBqoQAAxghZz0zR5kXo2BCwz/uk2XMzrjDdZ1j5TvR5oOrSeE+XODgi3nQYAE6
48F5jFf4wEmK9Ttw9tcPWu9NsenmmstAQIZiOwtHzLUXeBWK2+DfrahaC4mPGUW2dQPBpBsEzKMF
9wBLgeoidqTXBD/63euMkb7/XuQed7DoiE4f+G1niH6YO+Pnf/iAY2U3mrsdIjUnfmCZvcafZpJ7
NKkSFfnp5XBWwKOZ314+vphAXF9nnSD6oFVo3RsEk/WhdR7RPx0xB0C4EE9FuhmD4Q+9GmxBTAFZ
ouQb/yTLONAJz0Q4ckrEI2dTuJCaJepXcByD6L/LEooW0wEDcvf+u2WoIHwU5D3aRMAPyqItO5WO
0KQ/5ozb1vP2/ubgW/Qe0BohrvGHpdw90JX8qwIoheEbXk5EmU643rvPjhEux1qBjxqfhcRYEdBu
GeNuzB0wh9WWAyDcAJwh5OO8ibWp8fwsI5CnvQywjIVFsSc9qAZrw4wl2giGc+XIbjqXvMH4NXo5
hs9Zjxx1g6Ye38DvWF28dgSMVR/i58QckBEuXRqHtXwCAmDsymA0+tkaFSZcOlDx1OL7NUbUH5sJ
ajwj/xMonZ+9M9jcDtbh4vUYzLF7d2QO6JyChjcVPCAIAPBDhuT3vc5YAK0Y2K3+T35EtawM//Is
xycLe5d6x+GxQPPlrEt0InhhxX/GtXUgPU5ztiWTGd7gkLrFRrqhmABfKR9kEmRTDOqKpblIwGno
5WHRpMhELKGMgu0AOz51ajDxMxcW2OdweejPct09IqgzIy5p58GmpT85KEsE0vceE38wvnv1sitG
SneQOWZHOdcbIBK+HB8gRNkespHei6w1qih4FFBp202fLBgezckHlwiApbz2l821u34X0Z8GaRS7
G7cdRcf+ozt/7+WqXAU97l7pIN20xv0u5F09g3LbMeXgOMUt5tDtyhWTtIbdpVwZN/MALWCVLcDF
aFvEqZJ5Ksy+ygsdClKrw5ftPVKAxfhYWNyajwRKYXOggAZoIL4bc+L+KMapHInP5jVn+rdgCOU9
+qiZJEcC9Sr8xsUABgztvfiMWb8NZWOGKFvh/otXgpK/MnyO82hVePgcet2hm3S3YJHOakoOCep7
Pdd841b/4wLnO84AVjP1KMMN8FXplO7ShwQzloMDwAQ9NYDmVl7/ljWSbVh1mgUL8gV7DYx8PYAq
9OQuexErzp6+qefv+4dBXGjAy7aNfwTl7pE/uIDiFkMQQIkAFxk+F5gDdh/cwePkrkEIX+d37Rqg
kjnl9wCj4HvLJnXtcT2fqKziLbtmtuSSm+ybVCU4+RxF0Otrki3T5XdLvSIGlSCud/76/0+Oy1pq
q/uvblH/MqOU+7ZEVQbGAVAIKsvYGrQOUhm9QLSgEt2wCMFMJZGqofXoh4tFgJtICx1oaBIjcuqu
7zulUL2qPeUAaJXs8l3CbiWuHd8jF35DPvyi3EUL7sfyD+pP6Xe3TB8Olro8lEUmy6Kaybf3rNhB
TONDOQQLeBiL/PpaF6PmGjELu37vfETRkXXbnZnSMnSVjnzWWGTtP4xh/9KldDQO6KgnHed6b4zx
tJezdVdAP7CTEl322aR9BZcsIirsCPt5ux6FUG1ccQBjZwmkl40gZnG0Gm5Ey4rtCcObEtPqzC2H
n512wI4bZ/BkFKC/WL49ymmnXoGlZaI+ph+BmMx6Mw60NN2jWHBvlLHw3IGUzk0Gss0rh2vChLiH
QYljHuHxQAedD/4gq0XL/GBg1SZtgnWyv8yCnuCvQe4KC+QoPA52EH8Ducfs4L4xh6/zcRg4MCJF
gM1eCxf2ZeGk8wHphOqGOxf7AAz+uwE9P4BPz1VSDpi2waC76fcE3IPRyd2cYUXnc4gyPbJgeyJp
1FlV6+KGe+yxuGKiR5r7CGUWIwz1eXlyllBIrYLahqnSx1xBFyAlDEWM34KHIiibAVJBjK0gdREm
NPCMzuK31NveKTpo58H5PVdmAEqCVQ09ALaMUGJ254/OndUepU3v3LF/rX5/vyM8t5WAPAPnEY9+
4z57g/Cw6zFH+03xwB1l08Eivg4W8j/aF1w1WMhUk2uVQ+tU2dhCsawPNFSPfPVZRX9wAORr/5lu
82sChMYyZTnkzot5G46u/9xhyfqlsX0/o6N0UyDRUx3RBbZEveB94ySPZAcfPvjAqxGzJ4AJdNRU
EhAy0bplVl+1Ykgy0KlgtUNNdmu3wWqRQenARlyPXrRKhg0VnRMdpCuy+hNnTfhsIYNRPuPeDf9p
058Z0KkW1ZEQtOkF4zAgKKeYsh5KwDv4AUO4jKq0xLMGLPDzfrSm12XeV8wlPHamoBvC7uszGAbX
gS/CutwOtnylLVHoE0ZCpmUjUszeO50DEwymenQxfjd+BqaG0JyBCHoL2A8w8sPhs3jkrG563XEF
q8XVsaRYlFQeiJaNryB7bJqJsYzA5kZy52evXRmNuNcHupMGXgnTD0kkdt7AaKGjF2TnColY1yeA
0OYPky4ogm8sfnIkBqwybogSGh0sB24CSIMJQCC1Xp+csiFMrYYemq4bQA0uOlxBehUoRKHN1+BW
PdYF9G+ThAML4GYlY2cgRI7KVEP3CtGGoSWQD1U0XjTUIzQMHEYd/DyGSF/mgMlVlqYwF3kCPioZ
diVQllE7CZUOxsxPvj9Q7C8XucAQhOrBYg7Iq9eYqmhWr3PyaPRRvB9yu8T5FsKvKAudCPoj5aaf
zSDHz7oVTxZfecXM9HgKE5ofNtegqvmzg+mHanOvzvIn80Zm59j6AefKT/XJbQ49sICl+iyAWyD7
4Z/1ImgV+7wcEgzb4eD4oiS6s61fcFdHbmqCEfgjMI2c4rayM+bdMFn/zU25rWXFlTobitggdM14
hqKkY8eM7JCToIjcnDnJGxcRq1VEFEeOuLRny/8W1hcWaECjyeImwM3qM2YuBOnzi+KGWcxaPctr
vtmYQ8V0YKNCbqloQxijHvWJDExFKChckG6tvx0uTQY59F7gGsAzfoZMRtN/lwjOEUfOjAuXTvm0
+yuWBHULf8zQodRa/6bB5DdqN9GSlo4Z6Wt4Cyi797AUq0XDGupdmXz9Y6yfsvt3ygZKIdR7skWy
KTcoW8nn/SvuKgMkThhON6OP+lRwB0GOYCsrTIsxPlAs7ZBuUl8dMbEcTOA0G8QhtlZ4ceUAu7zP
mOk8P8d3ES9RUYWybUJVRBpCarGG/k8kVcBz/EpCqCX3WEWoT220OC8Y2i8+PuZAGyVyKX75jRwg
Ou3MWX/oD5iV1HFv2pCeTfZwvQ6og6Cv2MqYfRGLR9TzvWHJqD5kqhb+oV2byVC3ikW1CP9gOSLz
AQWFh9ntkvELaisTDFJrAtrNyhdYEqYK5/5MwiTyMkeSPKo2ZfQEaMOkCkLL5Vls0/t328y7M3zu
8IiNmDB8LHxtjj6PYgcjVQR20kb54xaE9K/vkG3u9Wu7rXAHprN7FPeWeOt5OlcX2pSrBOG6XjMg
BJNBwNa/9vcS+UHKWtr/1kz2j1+u8+49IUm0RewA9gAvG5YN83LNQgNegKwgltvobg9gu/LghXq5
GyKi53Byvj5RKy7ESm7wRYOYlpPmqQNGV15v0x2RiEtPfZKwu7mvnULsnsKN86yprH6l8OjRe0Kr
Qc08gJVJT7UNvB8MVybv4R1rCvRuiAs54CjKYLP9I31VOtQci7uzPcZ7Ji4XDkt+Rz6mv3Qhct55
PDe7tlBnF+f7iIMV8/gBZj4Y1uQWoBG75efKaL4P3eZPYWeEHHPF5ownUZ8oB13GfgfMtE7c85it
jVI8Rt/gG5lA5wGmXe4xcozuYGv7+m2rNKjp4oPgAEgZUqcGwgZjrNdn+CVpVsXUf40FDpsSEron
TnTAjGzQW74BJZj5Bva5iZ3sYWxfZjnmaiwLF8u1FwSWz7XlIWy9DNb/2G1rwk0tQq6CvkjV6Jip
o6PsnljuhU4uJlBsjOaCPZxNEUOYxEb8SdoewYcY/srLhOgLEDDuZ1js9OyGS1HTSCKXzexcXggH
gGq95uxu2R372UM1vTwM/AsthkUwHszPqU49YiM+OCcz5cIDDtPcNeQ7Ots0wBEKr7ORxNwXhQil
Ly94X2AWZOEQx6UEe/iO2LGelLI0zqBxJNOWOD3KdBm1FUGM+WNbhxQElW8UQ0ii6jpzAMBgpbVg
ojeCLcEKm77lDv6GSFs2cp/zpYQnBazKffqH/BnrPr73dUkdYRMDNwVLwplGOJjw2b2exiY9QjKC
UjzjsisuaIjy9yNKRzCUb+VVT4Tp3m/Rc5AoVZGtaosec5m+qyzksfRH/O7S3LQnlkG5L1fULubh
5+6DBT1LWNvSBPMU5nCkIYxJFrlCuiczA4XAa+i2tuazI2yZnrOmllSfnUAYcbBCLLnXjv1zjwRV
YhAHdo+91SKCecPFKZ+vfelwzlZTDlDeBudp3Lew/+PNkvaLKCmh7J8nRAr2py9ooMxEKNb+PZaN
/XdqVhdMTp8sDwqFbv8eqWScqVuDooCbvoPxM001+qmBYGqSNV8QGC8IGjjHNiMN7e6uofA64YrB
lgoO9p7/fHlGR0sLyIhAtjGpQZLYCglK2x8iGUUeST0nHhFYgwOE0GTg1LtmV+/wd3towGagF242
CgeC8g0SB6nuXtCju4bLZDmeg6KfFfComOKnwoIFvOAur8kzMe7FEQtEah24N9KGuoMixjry6YPQ
qjN1HJ4MWIl3bnNgxsbZNz879JQjc18408M+yR/b8tabs67g9/evrDiaO5ai8GrAdnke+xkw+obj
oT6/VnQXAOrodcmndHk/tK49lOnAL8E4wKjzZ79vGBgFM3mjjBlarxpgfxgHA+HAzOHDQY3hl+4U
Cyzv59AID2DLMxzETl+Ue70b1R8zuc8E5V+ue787kpLg8GMW8xVSEXTXJHE60iSYK2/mfQ3YCoXx
8Hc3tuaSaF1lk1y5O99bpHoMv56caXQz3H8j7m0+XnhrYqth3VS11xsX93idEkjgN1cOzEV6Z1Bz
0YleHqO+rUTCE0DT7T0aiEIYKKbnJAdo0BpBOFwe/FrmJbwMUUeiO6M3ZKcjOOncewxczm9+ARc9
xMgNKv5YfmA3SjOFpZWg2b6E5Qv/YB7qHYc+p3B5VnfvBQ6MIiDjpqNyf59YyNGJnQw4GJ8Oujkh
ZMJJjLJogSJBTAANQWyy+Nzesd1HXPpDvSv8bJD2u8jE6K0DkgZebrAy37NzZv8iR2u2MZMv4hTt
F1GKdnDI/YHiKksKJ/kcrNmtMRCjbeCF2LwzZElr3IDfyxgYFfE3E75FDMJ6oLbrnf7dwIHq4nYX
WeoddxHf0D2M5u9w8PFpfY1QtOk2OJjh1BxFcO9wBjJtZjcL0O0Rx928b5Nk+0dqtT/wiHpizJBe
DXLsLv6PprB5eVSI4Q2gjPZRv9MCFbTMXFzsxWBgsaNhamx3f6+CmtIzTRFwoTPKHKIFUDzcPjSP
sJpw3VHw42KxegWjYsO1LslOGyDXS9zfVWYjv39XyBGmsSfwao98mTrGajoP2fxbyq4ZkMoPXi6F
MIcRu2l5/ux4X7AkZqrkAT6y2xgzY1Xsmz+yd1E+GPO6OA7oTuK+O+hIxkMcgdkkbp0IS4NjtDLz
ISF97wOBy7yyMfDA8sPUF0bzoo/ZHPVG32fAiVwGCssV7cILFASKRWvDcf/RQPCWuVxIMNUhv71C
HfYnUe/2nS9OtOML83Ma/yH5hHbJJ3LuD7vKIlUrA7EcKyaOvOYezBXo8trBtdqGOHqcip6r7Puq
Terc6KLawr58KJz59cKWxkAoOvg2dv3GKnzSkRe8m2bbQ9hnPJORulHJNhpnO6hbxul3j10Smumd
7p2LohyuqDHH2X/DOcGTq0NUffbl+MOag6oFS9sBQKgD2KTRwTu8Xf5oeL1gyV6MQwbgs3Su25wY
2WSwS6izGIRvL8xLIKohAmGzH/HZ9dDeYsPzFWBwumeJIMgk/8i0KpN4i9ImKHUFlbM8gqj3psVT
8fS/+i975ord27SUOVfWUuBIcPLRgzakFW6VdYZvxVHHU3jFboZmsoOHsQrQn8y/9Y6A5WeE9fw6
L8fIA4C2AcKAEEYhkbcOz1G70m+4/A7s7p5AfmEvAxeE4ALoA2rAnJANjx1yG/IJtm5+5JcV6OCg
yoCx88ylQ8aj7uqbqHO+XHmvF9gJq2nD6hfWR53D3zKJmlxrmAxcsZy0REtZFU/Ey/w3P6RgqIUg
1eUT4sGIYMh8cgv4DsxP7Hfs81BmEdR+U6IDWGdcowuES0TLzpI7922I4Palir88h280MpEoEdYO
swqTXhdLproTDyDl/Z/xsl74XAGNEAJevu6cfsKdts8nnM8kLDa32ARqQD8/v7hyvb5j7EZJZWdn
dhJcgvclJNkzT5Fe+XareFzpDIMZSjRcJQk54A3w62jfQKLe1iAep9xGyqwpfbTsaulXTp9KiboD
tRGCyeDeVMILtqDkpsLBDebnVvPqR4vsy1M8/7vK+c7RhHdblnvXWzM6CIEqmeNBNnH4//ZnXZCS
jLtD4aSH3l+EF37p/pg56nv+Lf05MfH1PbJCdhX3BkAvl2LbMOWiwkvkObd2lWy4jcn4boOVAekD
MYFuqVwebn3vd+XnVY4Sipct2egyxYjMPcrNPg+VWUatOVRYOHQlCaazzHbY2uIDuxvXp8CgGnQC
JVwDJwePN09Wpy8KYvYc3VkGIfHL+77k1to94hGSK2eziM0ln30VIjbX7E1aOiGijbZHr8STRuHM
EGf/iouTZRqdu27s1JJGXoukpdytKTmTZPSGYHALQjcqnQ/i7WJ0SbwKg654HFDHwtUDgf8somh3
uTgU7kXgvTGwKv0PHZvZbop2I6UnXXdfDGvIe+2g1cq6+6OZwssEqrhkZ8cA/2JXXmva8P11SApT
2KRvXwrFi4i2LhFWIajw4yd1btc64YCtZRG1RxnD/N+sI7YD5UhvUhh8aPZvmswZpVMm0q/XMCJT
Z1CPmcZ/9WlV2h3hPRl3oF0wcqZpDaDtVRcvIoLmO+wzBl2XCBIqn1+h53N+/jVhdFzgw4Tw3ev4
fcqo7nYZcXv6FFQ0UGfSMQq9b+I2+09rh8EkBvksfaBAnpnbhsKtpA8wpXGCJgrD29qbNdkcV9nf
b16m3iBfaW4zKw4MlpAOyJB0WfHphk/bDOyae0vYXNOIY1v5fAHQXvFS2dbc7YxyMaBWhQV8AL7M
ZUTuMVPTpRqNXvGor44rII+r8Dvt5g1Shz21f33GOrtvd3PIgbzB3KLq+I5ICqF1IwCgobeWr+cE
50xXvUqcRRfckHn9jHvyFnz5B1+SGnGRPLRb4GvMPuHhYSU17Xvos/FJJQe7Tdz3KbxjgkerGh5V
fKsTV4FgiRxv/XpZrS7UuHyklL4CfkcfD/S9B1jmFaBM4h/RVqs0S7Rz9ZRa4jIOlFnQ2n3voniU
dhXOd4MFQFoLRocmnNUNTwlsEDvp8QATUz7SjFLyN3qrE8D6inwh+KlIuY46qavCUjDTHfDdLhF/
Y/CoWQZklcRRx3QcuEIiw2PzKh10wFLgINgEiONvFZ0Kxv1p7Qkgj18RHarSedFqBw7XhD5F5ghn
9+lb9KLiCRobVBJdMp0dFo0qZqX8ip/VR4jB/blHVs5vopumS5XZaDFQkxyVBpR2FWOwf610gBU/
7SpWxnA8cT3M+Wl0AJKvbTrSEK6sD+62hq4L7vEfWOZ7yrNx8ZHbQa35jfAp7aX3slz/BjMgy5QY
tHQSZlvYhmXn0F9X7ueq2HLfAh4Lnl8OXVpJukp4iW6yp1GmaVBUmyGPcMzVmApb9LfAqhgvrtsN
XUNNXjt8lztUhcBKs3ELfZ3Z+BrwA1oXXYK5y2AlAJQ5+VHfsL2n1+VghcsM+49ut7fLtPxLYY6R
DwWIcOQA41yn3uJou8BF3+QBJ3MSOD2qGPe3YjzwYYhEFWPV6jx4TfTU/a0/0b/RK/Q+CmtGcIxr
TcdYf0znBeLXMeDjlJce+suuT8kbGaHYPTmEeiRi8TyLi+T2uNpX/mpxxLs4+ibGwKAXjqgGuXag
KLWjzpqnPuPCMScBWGC5QJbninIcrXDQpRvtShfFNreFfEV5/r1Li4qY4A/DHUwqU0+2UF4jNCjA
tZk3+3RN2gDOJP8ltlMBOWuFz2rrrxji/luBdm8GBvIp3IRoKKE1UN3PWeShJqs+WHoDkWZkbKVl
NoZfTvdBVyAyBro1nWQI844yUSbvsre75C59N/TNv1Ry6ZbNwkmeMqNP2gGe+88gsQkdEvZyNg0Z
lrtYl5bY5N1BXJphe9K2Te3SVchrIxu+mLYxxGuGmjS8y7mX7bA3Mx3i3nqZw3Szg2XCMD/wgz7t
iwdj6I3KiM5JdfUbIWOTDx6xbYPzVzOwUayEH5eu9sdvwDno49O/6h8/bZFw8Q8MWPMJJWKzIovX
6nwSeITwD1uA7pAxMB5njRMxdSZjk2YJMhEhcbVwDvAZsqL1FHSNmH5e9wdfpzvIALBCawa0OuSp
yYMEt1UsGj55Xd/In0drCgZdwrTikSDc/2xeGmrcuz5nJsQ0BfaJ/KQoBH1dYMtykrCFwJi9ASMm
BTJeqoj6Rpd9tYw5wqiwY+A2pqDwoxgKSRebmD/0pJELKUJlVgSewJATiysx3HvwFxP3fuP0IRKg
B2Rs8nHeLzs94fcNH04IzY+aMNBLj2aG5H1Y+jhpUC0OsePEf1h1cD6SyaGALYU9FcNofJWI2uP3
5yLUkZEjzBY8mNBK4FDOS3k0mIvyaRuM5JlNffF86wPCu+CpBgQpQGuMoFrWrQcE3WJehcYqB2QT
ELR2o23Mz3S8mKmFw0yy4bBnkcv7Vrk4myMAwxtqq8XbaRv3COCbUmdF8FwBVJr1mw4cGjCkx8Ub
ljNDaLxlaJxn2aZYMAfv5q+V8CpUf/DgPhQx4xjeK+2YGHP+dFrlaImCyv2RqmTjgiM7hWQPhrwI
jVVEvuEmOJdzEFTMAEJs2FiWDObIfbH5wN9/5LFcmb9cTPZ+RmG9Fvijw2/JQ9kGa/PCrB2OqRBZ
kEQG+h7iR+sw1xA0zrrlM8dWID9jBSKc+GyeEmQJhD7hHIrtetZn5VcYYCPjg6RK9wly9PrauI7F
55D0oVT4RbA+ktyl9zdeDlDxP59O7LzAK3CYRNtOl+yahwEkUPvFVEF1InjeAo+A3QNZeqZeTcEO
hRe6M5HG5PtmLQssU34OAGFAPd1siXc90Cz0VcFKrE816CrcUIqhjs3izMcE62QOFmFO+CqYQBF0
gCC9QV/YroJk9wjo7aZUvgQloWA6fMbp/YdUEGrASxuLU71y86/9gV3cA+/K1xjFCFAevD20VdPW
/lKyST44TeGdMzJ+rgmMo22jYwxai2OORX1x8aCkhJcdfomj8N7rdky1hVMd+HImzUxjHWTzgenL
DhPoL+dLSoNj52B6Dn1keq1BUsh1XX/3nLvD6qhO8iX+XxCQpq3LKYs9yw8FMEpzjlUk3BZueFRz
NjtZfah1ixjbi8U0SfF43dERmk0JsNmzoDFzi34PklMI9mU6wCPFlnxgTbJ+0iGGkVOAFJYeBKlF
gjD1FsfOh7CyfdiChZp+/Hj9804gqQgrhZZELiG8SM7luprigaWuS0isc+lYbXLVxTju8+D+ZIuP
PZijnrKGUZyGXqUIAKm316mQntVWvwJJr0lQuTbX8M4LQKDMENEPVsqUmk2+ZmjEDsRiU/qasIBP
xZLKL+050PYOJXNXrJtCeDcw4+w6clQsEzGDclgiCiMP0xIcFuiT2ZoNQYGCRFrJ+dU6LMDUzr1K
snu1XbWPpsVbiRVZbl59h0G/j9GEempvqMLwjph8zko9D8T2RspqlI+hg4HSsRVqnkkCBDIv0g48
9hMYkwULNLOOIODdxeHQi39MsLmR0YW+TFyd6w9xWO29a0eFOcOir3nI2bRrHAZpss3+o/jtrRc5
l62EHwF+picEQxM2wRL/EkZlS+yduRnwrR5XB/he8Q6GiqCXjGt2ajYDymvZ/t7A1iAvQt0IjxH1
OQ7ILsgrc4GQ4fP+Mi4HTF86RoOjsrYNn/evRWuK6Tjx+4xggYHzVbYEB/9xmv9cSBohwnWhFlRF
Uk5H07v93s/5NWfwYquPd26/F/RlHcPmP51PBw3YwCOl0ZXHPY9Nk4nZ20WMAPRMvfXyuUTsjy+/
aiFtfVYKzC4kdJChsQSYMa0fuouXvx15Xm/ojSCBC43vwh05znT6WCP6sbyX9cDsk09mJ+R8QjH3
+8fFL0+CoR/73H6WkLC/VlvC0xakWmnTxIdXBWXUN/mf7txGPMEDjy4kR94bqVILq1SZpFDXoaIv
oEqcBiZ2B+kmXwmGpjbMCcrcvg1rcP+hqptLLfQp8Cb9IB+inUppI6XkULFFMgVToC8MOSmYNFZb
Y8o9GzF3jDvyY0xJ3/00xEJmb90SQ9/sMmkdzYzRZwIFHcJ5MM+mMSlbIsYwwQnJiMNFVyGRxaa5
uWMjeGH6WyfMVdCjYz44Si9uvo6WKj5P1HicluxWqqMMOIdnMHFC5recd0Dq6oQzIFXhioWxAYWJ
NdSMiPZSMA88B9BzbqEwuJPcC5spDv7SvX1t285G9/UuJoe+7F7yPtKndUSwMYKDmAF9gQwp5aZo
WIhUg7j+DOMvMGrrZm1gGzig1iwJN6EsTB4B0T/dCL+U/G+ww4qQI0i4e+E3TL9x/74FJYQ+UoV8
SnQMQyCFvGLn8/L4mse9Bjh2qluehxIYgArVKV9obycPyFVkcwOENR0IJbIm1AvAVnwDaT+YbBA5
JgKSe8TgnU902EfHQ74OYhp2Q4gQAsNBIMuXrSx+O/9OvW7CdWqGMcxvaLBYKXBmMX5BWxM5NYwh
RCowvJEn4SKT27+OpWTlNMOYw2UOXww6LLWsn44Y0xQyv/Lrl5UNYpwdtNqFpwmRjMSXi4WJZQOb
jok5Ejoh+ajSUfKAKgOJcQIVDb/ZBbFDBGzotf+GMe28by0pquimgMJky0xGLTY8NwF78445xOEt
oICQUOUmXwf4Gwtn4nPi7wgjHANHDKLseHpTfKGiW8Lp0rBI6QB2pJyquUFxGmicL0TigyqGSmUr
4qt/Pjrmj7AUYYoA25VFhdQyPsOkDX0qFrbajmoZEhMBP7DaqCkebGw91eXLrWi26Ji/du/azOVZ
jvyDeIgdv+F3+Eeuo1yLNsaBXMedcWiRsMhUf4woGPHHNiau5Y5dnBpNO5QzylHs+2Dyw9ikbjn8
9BE8RdS8/6xcKfkoV5qd/CiReBaNy3NDf/AoMAWL1RPDjXSRj5t1vW7OcBaqhTnBLWVuTHv79MSk
W8OhIRmTWgZNvFh0uEqVO3n33Yjdo1rkK0FoFTyL7wZLmFl0hIdQoUq77DmkvvfBJNvAHWc1zzCA
pSrhQF6W8+6KC4qTQ0yo5ypBgTW9a7LO529Yisl6gD0v8ZbkjjIxYzA0TpfFViTx/aYl8sBgTuYY
wquGrRNR3zaeR9s+Hs3lHkkCyYqp+940O43gknJGV+WmW93Rl5et+WMOcJmmBzgvLBoOysu0W9bH
7/i31hB89rZiHEDGAkl6FcLL8/sWPNQT+t3+HVSPDjhAGYsZLMfRjYD6HWqfQ4WxYyGiSk9AxP07
f13ucIfhY18siX0cI90LVq76soflR3rTl8Yaqp3YSPquoNPpjGwPrGxCrDBdOwzWDdQcWJ8MUKhm
NHHjvvkpaT6Y85NrbSadQVU5Xf7h6XTEyJ5QsQ8H+2bTv/Um9TI46Uf+EZgwAPxZpcJLJ2b/4JyF
qYDZDdM4FITk2v51fwNEhv2N4Rmr3iKewq9YYPK6ek+kvXLmjmemyi5yKe3PsYKfRcAc4BaIEGDc
VdknJxlN8jjeVI+voG5C3ly/FnBl/jHF6OH4E1KbU32DmKLYgvyCswVbf0NSsGWQPC6Svh3GgjEb
sw7v9V+/R3XziDeFiIE2HsnpCyw75tIAGBQ3dRlPNSfYGKfLujv0D0xnjOvn4iq7/kSfgsz2aKcQ
Sd6NZ3v97T/3bvudMznZQjSEWT57w7EixAKsnFOaW+agnL7rdK0zqACvFmEDv2c1ZhKQHbKDLEGk
xTTFJARNPvRu71V/ks1DfEzLQ/joDu9V9Y+aLi+VeXd8LeVpvq2nr+1rZM5IYxzlW316meSndF3M
22s4sGDpjvQjFHfAYbgnLRgNHGfIUKNqNtiqc2maTNpFB8w1oC6l+7gIsmQO0QxAh7oatPAfnhLu
GWXFEFHpfJcXMW6DcWj8c5HFS03Qi5j0QhrThXL7AzmcTYIu5OPKm98Kd6rimeA/DYBh2vqRC0qE
LQqhgXBO0GC48TQveKPD1/1FD3FSYdnsg/tnW0HRBKsIDbxyU5pz5gYvYCrQetIJTDLgfTHGAOUG
9sQ+jNIKjueTw0WtBRAE7xFklIfzxbsj3xvYiG+bvLg/yKFMairdLUUcAusuhdryDDvIrhaJ6Ghv
tTMHFQ/jaNSpZxmwgrQLg34GV4CBaGwhR5iW9GWYMMRUgiNM2odP/k0799GcMCVRhl70/MDNoxVB
C8jogjNRd9sWF2cG/rDLxOnKaZx18DqHDMUiE3eq0U++FvJWryNfZ9wcYZO+5rbQt5q6+MRuBoUO
h4HaKU+ctF84VVedyRrk1XsWutzAuUFJZEPujIwx6aR3TD1hE+Tc3HfuMaZLvBMeLvYcJlBmapuw
NTnBobPhnoI8lEfwsihj8MHghMKHYFhyst+pfd74Y3J3B/DSUdO8HVPzxBk+ead+W+97OCBw0HJ3
/Uj20pb/sXRey4ljWxh+IlUpICHdKgdytm9UxmAQAoQCCjz9+XbPqZnpabtpLBT2Xutff1BN3grB
mnK61bO0Iqe06GfK7C4HVBPg8aKIufrpezmSfZ2QPRLtjIm5yW+ewtR9pGHk4Y2/OxcW5i0Qp/wq
2FYGRPGJJbJGPDEDMcUEtP1TSDiiWGw91BjaN/0xvXyKWcXzHqaa4Gl1PtQ6/DHqS8ykvKalhV/u
339pWGs7XQqglbtlk2JYoewh7JIefSsm+fyiQK1yJDXYXsHZE7GewEnAThQ05hkgOBe0Ipk08MF7
16vrxOT6VAJpHxhdbd5Y0B5q7K8eELCASI43tEfD6iFAuir5WAxhCZLwNfzpc0OM/jjj1ft8wZfa
bcabl+Jd00SWopY5Fa8ev3r3lsENwdbhDSpg7nTLFdVjDQtNisrx5MVcOdsY72lxOUn5YQCnK/oY
BxT563nU+kndByJQCljmQ7gIN9KFco3YL9OnJunTRAhYoENSA9+PN+w1Luf6tsD1tJ88r5xi8iBT
530Tdgtd4TeJBg0HO81F2S2LmsyhW8COdR1FvBBv7Q8f6FMxnvOxUQAWsZ4hZk35yC5ui3ERS8r2
xVl63+gkXUPgz6+92TGydOXsyE2eIsdJKAwZuF6ZAcE6nPMgYd3HKPEqR0YxxyzNBDkiB5oNeJJi
LZ2JvJ25IDvSq8YWMvQ3IWiojJvxt0ykLwLhlIUMLsz9WNUS1Jbth9oFV+88Scm4yWGLwchHYCPD
Defz5OJxKcL8wmAq6l5PtxhpgkIxYC3dMryG5IdQt10jvYpHu5wov4o4t0mBiZrqXn7LHLe58H0S
M3P4/sAeC+CazDNgkr9/WcCuP690Zk3PI1aOuFoO49giY53B5E8fS7vsTBnW0nAGqvbPMJEmuohB
igVW8h/olcf0rydphmzBV3jxUvYxBRwOIxfNaSQzw/ILLBAnD/e13b33T28csK+yLnHqtXmG9ADc
D234jOS4WDmh85c9/QB7TyRUASq3kSAvhRrRi0P8WdO+vCGJwGTaqlScMXPSeyi5oxmuQuUROBSp
Jwmpv2SGR5DqhYwaWKJAWnlWEnq9yXXzuDkw6wEz2DwfTjXhwQNDrqAtLzGVw0PXOkJJhX1K+Yot
XQsBC1VuSYNWdoJlTbwqtRhPq+pheLpqkKoBDN42H2IwdbRMTfKoyRQH3pVXWMADuWnWhvv2CmBO
emH+AoZTji9qVr7SHwfiCqiJLiAN+B+qPhBGGYzNJTxKhgvENCK+6Im3DWupssEcnprlCC6uHrT5
HAvhDw7l29tnwo3OJPav44X8jbc7nLMBkks+FzeVaY9HIcAt8GjXTa1hUlzZ2vK5noy6aJjyNq/1
pkY5RO++JX0pBCVU9sClmJCqZBVkXxSac2YW4Y0bnpKeD2FJiaaj6T7K+SyP5StkqveMCn3oorqj
8VtC83nkCffy5YLbE9xGmyOTqj1VNV4sZAmg69wIFuw/L/18oQ+TcmtYOxAOsEV4zAO532/+U4Y3
ubaJvEBk0NaLofLYeDorfsIOqExiAT4O5dUkrWL2S2gY3cUbseP+lWITLvDNfnq5L8D3kIFR388M
AiPZAInqbPx/Q6M6KX3jQEgRJs8nRqDQZihunwnMMSGZ6Q4Nq+mAWTUbtGWuFWzsWA7gfO3UefXX
+b3z8dJxNA6wAHVu1BjWY2ZGTQxnQrBSEGGD3rJ/VT5FRz741B0qvP1BkIV4TRHRLlMqMDn6R/Lg
uVTfnvRjZhiyoebDaHlvYnRKIX2kTCOCgD6Pylon3FfBGdKjsMC5lJKB/VT64dsVlsRE119EY6sh
Xf7FI7YPDdkfnYanz5bK1RA70vguRkwNFY2HMZ50QafBtNGnx3yaPjvanbCTzu6+aC1ZAYh7p2G4
sJrhTXFzmVdJ3sB2yQok4UpEKa+eEMXgZwsCTcqBSfuAwQL6d7h2ngmA8sQLGbABqzqCcYkjVWip
HU71S5D0WIaBGVXEcm3UITbDE4pWGDPOMYu0MFylvcdCnLHz7f2Ponjkcqtr6g4KZgULIJxPRU4d
bs5MgGm3fG4TM41elR1xhqg3xrCjcSMpI2q4K1ITzBsgnjP4xvrU1V9OHpUu14bCTQWQGEfwENRf
pmzP0ln0Mkojp0ynMBuUYgbLp8IcRchaIjw91YP8K4PWQlXkCbYr/LDx0nZ6I4EsRXDtPYZqIWuT
9uG2rxnotMoEzLB1ww+f4LNv78Oay8oHIPhjQTijepAYmsP45xqjQEtq036vjSPClFqCXxT0xbqk
NtDdbm7teu8dNT9arHQwN4gRgOQHCmj5D98yFgbi2bP5YSiF5SR2IIAf493QOh9pxhHkhypWtiVh
rcw3nrtmWN2LXTnmcWElA+Hx7+Pg9guqxVesBy+CaJ8HsSB96wnacei882rYEScrn1nRMJeChTkK
R1hnapiALRpzSYeOq6W+ZxtjeaxNImCw3mbAydgGMU3OSRIhrEyQGqEYe989ZTMSmUsjjJHoq9MA
CacYyftVi4j9VS9lXLk+/2JjYPFIU8jo10VxD5nxahqp9u5I95lJQ8DOm8lNdZW7D+Ru/rS/8Lf7
Yg7loyJHE2MCdZN2rqahk3CNF/Z40JyZauMdcvVgQqTNCgDeKBa7hhje104m50jdIOUxYOM9kHx5
QL6i/PqDvKdSuX3C+l5OUp4h8qVF92cRAHwBFqQeopROw0yU+NB07ZbdBvcD5hQ3DEhhe3jpB3Zs
rvsdNBruGN2TpQWioFpd9kR4pFMNcRqj8qhG5o+J1jN5QmuRJogvs2dyY45WTxoLyIocVoVRB/Ds
xCKmzEl7D1cbhonqEJIK2jIhT+gF77x2DFxvN0ji3uGF0ejbB6KjPWJcOziiXTxq0QhlyymFLYsU
w2lZwZo5Q8pODWu+wzSMqSADh9BcqatC5hI6RTha4cRheg2FyzgF4eOGxRwxQpSVwecA92MSilhH
uNjwf2Qx/GyKD3qEMD1Twz6RJ2An9gOdROconuTGj/wGSeMSAG/sP3/lLOrfdGF0MK6CukmJpd6/
3YC7SF7s4jeb6tVWcv+CYrCMsjWe9RasWsXTNTu318Iq6fN7ndynOOgITHcgLJrlGWenbMHwmaGr
Sesi1lhnxDaTMGx5i0/rwm++436HfwgfFbmfJ+8zYnPY9xGNU9LBoi82HSCkoxiQdlbjLLhls9Ft
ihGz9vZ6xK7jlLV/Aa+IADGOenj/CL9DiMZoC57JeH6tw7b4ktJpWy1VGEtUKRY2Bkzo4cIqlPtU
XlUbqPf4gRfXQtNx2C7hVxbZT6Wa3lVFonOBs0KF/giu5qaksx7tm9GcCq4Pri1W697YQ9wNHDim
AhtJIQBgpbP+CU9xXfEsLbqBiDWz+hKmG3Px/4RXXAw5f/MrrKeGs8IulC5eWqhl81o65dZOwmvQ
iOsbpQ0zurydXqZpi8g819aKFpX6QgMQ5cfAJ36uxO5Ah6dnc9b9N1vYte7dgZRCBeb7bfZWSZYq
98Vo1n5WTZ18ulODOEAim7G7hIjWoWJr4dXaaKP5UBHwMPtcv66P6ev4GKHxCDVG+0VYiUm6F1FD
I4Ed8ffIu3p5QARsSdkQNK1vfvV7NifL9O/D5HKJCtUX0Hj7l7YRlfqDYfYlbIZJria85lYFrZRQ
Nt1Qhufknou97YL3RMdbc+a9u+qVA2uVX3eRouAWQC0ksIghKOXDIw/QWBIE1NSOBqZKTU2dRxmL
p0HpkSWkUSzpbk93AHe5B4JmMPp2Px8M7q7zQoR1g+FrqagrM7z2Va8ax5ceYSibOFewJHQbbpLq
SzyB6a7rQgKzKSAJvWXQ1Vt+q3pXyQXOpRZEw6ln3Hwu3y8DAFgQFERZMnOjFxNgylkMG/QiunU+
w+MReaiM4KtA7jxEBwRfnUF6mSHeyHPBz5h+KtYoMEWxKHzrG9nV+UhsFIx5e5yBPOxIX3qIkurF
G+Kehqk04+VeTJ2Z1AM532+iQzWZTH1cStwSuxbVa/X5uGCS4GKoiCCdQy9Q3VLM4tOBZAxaAhvL
EQGZwKCZ9kPa+EW5xlaVQZGBzXPkrbhAGQk/iFNpARhtQczt3RfS6Cs1NkQvl/Yd5g56QLb9zmV7
NurIJGCOzXeHBBRSH00FFjJVHrRddAMUX/Sz5w+IY52yvhCX6+iAPCf1aptQC+aoGLsOm1An37Om
sbti3XaLrYn+y16i6jSZtsHeDkdhBpf2Di0HorkacaO06w/RFOOkD8sDQIOKjGLCS4wNj6vA59lP
dtkFtMqheYEpVbErIoVEq2li3NZgrEzdDHAO2INQFRrGCEqezTMcpUiUGQxAYirBQl3IyJSoPGcg
E3mMx70S/AdogXA8By9FZTIIWINX8wHlq3chuJOVh5C73sUFZRh8ipqaFyC1JoeCUR067cZBG0OE
aAsrg45GcYQjOglvO6DI64qqfChdTKKp3gRvED0l3q6DfTPs6uMYsMXJFH3ZMx2cDjyXM0Ptuu2O
ytduPHnsxmQnsqqltjEdTUer+z/4VPnRdgYrJMf4CwHr/YV/BedKm9owww1G7V8FXWQC1qkvdXLE
Fe/WuOmP+tdvwOsRcXMqsV2BqehciIqgH8NFfQk/kYQIcipYtP9pIpTVYzIgzE0FSnjdqRsLgwl4
RMd+bTEDgREHuRZIFZ5bnHGjVZB5HbJ+cbEYYKzFw6pmYITVFkXpVgA9uwGug3KkMYSgcUVyvP3w
fJYcnXPRQZBdeWf+UcboQNo4FBiCjMGDQQDCPXXxisd6Dfnf2FXne1ZRKGXti6LcS1sRtNAI7oLz
mQ1f9AjWChyCe6fjwWGlwqCIJ5Qnq/OtKpA6X8NsHMD6GjOdvR6qE/NpqjUNXpEhHL04NpTeNEIw
fPAVhlFAOfNPcvP+HmiZF/eTdBB570xLkmeof1d/Y/o/AdVReb+ODJmEhWfnoRsv8Jz/uH3rN1Si
hOwKq/BiC6WyZgQM8o76c4lnAi1vVETdBIwafLtj8gx2+/SKDQhUh9Yany2qI3WKXsGK+z9Y27cH
QzikpGHWgywsO6p/VPjMCbiZMRz6ByeDQHPH0j9z31lbMf0jv10RODK9CkdC1U+SDBU4vEHOeA8p
GqECQzbvZYG4eGPDvTBkhhqBUBwmGUyrMcDVERcFmfXjqyZ0IGeuuQA9vs5q39iAymBFzrQvm6IT
AW4t+SibLmJ2cF8qEs8W5sb2fUpM2UyPUWhATiRlJhgzs7h5GUszHoHAOejyASKAxBagtgDDjBKf
R2k3pkMBRKaI/2tpTX8gBs8gGxd7Dqsl3VFBm/AtBgTcyZie/IyhU3Dq6DkhBaz54SX7/ylN8g2S
klkTc0tnPZ4NzeK2+I87iFaP31BDs9gg6JQO75W8RWzFCgP4ybT7e/jKt6LJR8N9EVLDboeTpYry
UZnnR+00QmP8C/UJObO0QRB08fM5tJYXd1pPcjbjaboXh3Af5YS68lsI/CCmQwkiIOoCz+FFxh/c
u3W/5iHgRiN7ALvHh31C3XdE+QfT70OOdo9D0n2uH0e7uxDnrq6/8CTAjZ8OtUX9zeW8IupU6MC9
J0zMBTzx5k1XieKBPVbE9Ly+zcvsCr2XC3429+rKCtMtr6kr3+Bx5AYikA48jTmFGfBOiLRlCiim
4LpzI6uWeS+FAKcLySUf0iT0kr8EvZZ/W9AvEQcz7DR0DjaOJcaO1O2fjEuzG2NlDaIPDiZYsBTd
N071AQDiaK5y1vLjh+cIW2L4Pth18iBTbFJt88wynKGUn322nEf6jJ7kFXRoWTBiNkxUHf72N7pw
ZgP+m30+KbmXPi6sRhh3vIOxZ5RFzQmDcA4wWEEIZYLCNk3N83JpNHXuDwhh0E0lEsahStkPDU2H
UzcOYh62OX5Ow1J6vlaQwgTjmB4FutRbjZUqBIilbAbVUAK18i/YklpzDGJYZseEL5c/SD6Ncvfp
E0Ftwow94nm7yy6/QiaTd2ByEjRSRHYbiQ0eAJntFcowP4eHegPnrsDoT7NxIBKs+AzPLB/P7lFM
2ZsO3rNPYB8DqptwcJRTASsZM89x1I38Es2x5PdNUCkTepHnAcliRGsgzjEydKbgZK+26BdoUqG3
JRrFxLLhseArSgzT5tsUAMSgpgjhz/qun1l4YkAeYbIHyekoMlRxaBKPDGSsEQf9JR1HZ8bQ+DdS
/WPCAx7ZsUR+D9vbQT8Owm/qTbbIP5PHnMF3zooDtuGxZRdspAMYlwBIu/ec55PUyYd8SKWQ8vKh
+h9rA2cL4FBURJSL1P8jmD1+iUXHvwadYurlPt4uJl1XeHiIJPHMz4M73jAGsJCjfAjpEjmcgOUA
lMzUjIZgLpsoCgw0778v9sN//i3wO49jUishUXIsOMLRuv87WEpPDjbPA5LNLMSHVGeC4vQ4U4Ww
rUFQE+bU8hDLXcTffucJXX8GvSXDWe0+tz4uW1PD8VB3qj6EzrrzOsarirNpR2H1ElsFFXXTJFc9
MrF6bIt/BCZIC8a0LyJG/8Jz5415jRhyMKQL+HuQVPk9cITAUgkyn7PVUgtSO744AfxJ5r84reQZ
X/CFcSiEKZPL/w4BPtjHpZzkBexXwvCEPzX/scWo368hZBq+A5BJ2aqIRFAXXIPLphytfz+Pn9Pv
Of28KcQ33hdy65jSFYGi5HA6+I2V+WUnKnA+HFe7GwJS7Cn+2SJhnAE9d6H0rxsAYeZacr7Rt/J+
nC04RiDyNCEU7Z0JB9UFoL2+whvVtuXnuascEf924XCFpjVjrLVucYTuooKSew1cw7tIHfvqNb69
Qs41TEx+IIAuV5eTzssEqs0g4uWrlwgeLrxfqFGUDTBGwcMhmWLdQH4MQDVXTgZmNhz13xkCM5fa
BeQRDuq/V3IWmc4C33NGRe9RBRpG1myTKIcpP6ho6P4YaQtCm2Ckctn4cXCA1Y7QG/ExRpcIyheW
EnMu8nNOkYBYuWO0wpMJ7+PIm/H3IO3ivQbBQ9Qu4sPcjbk6BJmxBz85QwkBw77G5D0I+8A5HC0+
LJlX2hZmMW9TkfPOKvMNqbmaa8dOX2dLWhHlyOeiNBL+o3q9z4kNpph6vkKZQz7yC4cOYaZac3Vp
i8DFyZXlPdgjyUWgw+LNm3WUG7PXsMv7Kc0UFclac0stgQeDkw8EKp8ehqwx1tXLhGUC80R4ydpj
Q+UJ/ybDrhujRBVazorXUKpl3IiEw1KJ4riIEdAcozzilIYtJ4X7na5VuFeRf72mHxiH2Fwe8hja
DpWcwGBnInWF+KERfudER1ATPXf1Qdrd/95fedBZrE/YzsxYPREilbBIYfK8WDiQpVNBsuGKYAjS
JKiRK3wAFhYaLSZwFIzPeX+C+niDR+Ve/NHsOZX3g8Iz5sInoyzXGXfPrtiEWvPXZvjBDQNoD01q
hKopxB8LgXgJxdIts5DLyeJ3J4mH02olPFacqSuYlrSxfNKfMa5BS8RUwR6H/Gw8KNVt4XyPdDfL
1mCJsG/Ot19YoVS3WCvdhXtphXlhGUvw2Gg8v/F3wydTS9o5Sngr0ZUVRilXSsC+cd4BPWT9rYKw
wukwQIGmNaYRUOETecthYkyOo+eVgbVLpzn2y3uAS2eAyugNE+OOehefT9l7DNEFSeU31a0k6N2m
iS9XO6/S6JYFygQafuaNMU3yPxtUR3CKyEOlJ4PbxmjJGcxEv8wGKqhTrn4Xq3b+ssJ3O2lPjTKD
EfrMSIch2mClXGfGEIj7MherDMlENaVrbyBB8bChBX34M0H/DoyuZwDWX5DtvghNlHcGnp8QQ0i6
R0b5h7m1W+NyjlVTujAFhcW/JOKcXTkHsZVO37vbicUISwNEij5H2J9gPdcrDGTGvxnmGvH7A7PK
gvpcB5/jYwtzHgPO/sjQ54OFGTaCwZjoGx+Ag2E1mnRtr7igKlimrV8+KxvaWpjL+D1iARw9Xr6C
gfQ7uM0tmGG4OrjlN+vA6AzBTJ+o53oKXYG/o0DqJF/F8JhG+Iok2ooceh8EbL/6knljvz6zVyGv
IRyq+H7jGODiKo/FTMgNvQTQ3Jh/d8z5KPemkBsx6+W2hj0hjALhWXbE/ZAQjj8dP4jlqhYuWPRG
l2jEXMx9n8d7ujacDPD9w/QGRfaVAnyRF16+UneDuL9xbWXsGgL5UUnFvMGWBQ/UW+xsIWNfCDEs
BEekFJeofSefhOkx9xfICfXokdfjmkgquKBps9DTzI0KJhhclhx/ReATZAY+K4LuN9ri4yKdwxhH
whkFbIXjpWhYlJVAB+Dwi0BGUSaT2I71Rrm6f6GDqgiT4miCu1tFopiHDRTJP42FaINxdqO6D9Ot
NhCQwbhNNjs7nxnBB0sn+mS3m7GDyyG3bh4C4N+hZiO4FLgIbsSQwHRBQxvNiXhwsC5Ft7I3osuS
XhfrAI9AxpAnTJD9Ypikn7BBq//vmGlguWKcgnbPEo9EPbzA0u+hRLLyC34iSx1J2eJyM6hkDX9k
rHXD9CNsDIgKSHA8oLWWXfpLGM/gcCKBk6oGW1hmwUC5R94IRgRzC96usCa8BxgT1PMVfDFmAd1O
h+vBIJBYIbadMd6ME2l/y/1770sEzqwfrM2V4wuhIRbaxt8DW1wElrSYECnGMZ8sYPukLAZOa5xR
70iM4pFziLtW96uIjeLmm1jgiAafJBqoGqkcyTtmHawZWeOnu5tB0+ZhzshnYq3/ymDb7KmfKCav
KFQd5ZjCmDTtkccpNH+uzBHAznK00w40/Smbp3XkjhsI9SxwMoEKx92y5JOaEfyLcAOBmtWRb4eC
UJ/FpSOek7svUkrg3vs87UyCMzxumSzzAFOEzSOCH4IH59HpbUjbPf9hUhFd7JX4AnNWOwJc49A+
NlbmwXvL8C9u5q85hapHq+wJYJp5DZbeV9IWsC+wFxLxVzgN21DGMEPNHDoU+xGxstn7H9Pebm/2
7OuMpY1Dacmo1bAxWP89Lx7OYkFbxmehJYW4xxpm8XZjZw8RwwGXiqjSHbA9e7/Yz74qb49xYY6z
E54Cs28Jk2VYMHY74ayy6oK4sr2pPPkW8g/Zm0o8IsdjZq+O0wRnsggPal8NBqyGIL8iXHokmn3C
4cZBf2ZL7sW9el241bwqeLgYkTNtw+wTbzi3DN8iJMK54dNPmg3jpTTGJdtvopHgjRbf9Xcqee+f
+8fnGcOWcoSD+1/feN3TqzYVDsWEWTco2yB2eLQ/D66lWHN4tnkkuLkzlgFu1LK3y2l/VG8zJU1G
fYxF39WYAreA9efnqz5VSHchK5N3cDQTqDsEf1bklf6vgp5+xrEJauxRsrHQUaZghNqRNPPZ07Nc
8fhhBEFtsxHNCdPnhJUIwFF7MTEIs6A9luf0C5TI8i4UuWfg5v6Ybd8opM8U3dR1PBTP+Yv4gHUR
RMV3AWnYZRfXLhM8bbB67z3Gi/+qZ4jO8Gz79SO8kWyyR7/xnqY9sT3YgMGf8St2yVjZ0Drpk+J7
tK0R03G8LJeFbeo+GxNbS40XnTOGrsM8xOkPxpa0vXiEl+KbscolwKkqZRQbCdMjkECmiQkKJ9Zv
lkmqIApJcgYYOp+EAz76QcY6C6wYUvYJizt2x2o26xNAmvvHNRbwX5uCtcyBrPxNxxlmoYBm0dHg
WLNqIpygJzwRhA87CMx8iXzIOqLCdevo4vBpX8fxWICB9AFN6THI+XCXaT52mhwGSgIMkBEn8OTy
KMa3uTSj42rp7qiiR/RVMaQx120nKBcTLamQoAluP4AbY/ywCu8Jiay+FmDPH9e4d35inSSp0eky
Ha/4FKyltEdr4U5u90SRZ1CC4dgGXk5IfIkd+wV+fPikNC6Xj5CJ6gJOZcSvMyLOvrLldU0r70ss
0owWcvz+cWXGOZ2ua453RsB6Mn3E+bLEODwL0YSQTHOfEwNALYeJN8zselqt0fck0vEddFCl20jz
eUwCwcZm3/EgVeGYpyfl2YjwCktGLp8ArxQlgN/x9kWiHqx+77YDeKO+JefIWOD24DB1xjzXJNLs
EbC+TcXikxENxBVlncHKJ0A5n5jk00srQPLo6ld8TUxB9JuRdEAuIFRqIzIWYwLL2dZwC7nYkKux
3K14Wb6F5JyIt2pDk6g/EQrEsYSSxwG4I+gNEHVYtUzXJGHwRUKUBU0S9mw6gWFdhWKxq/3LVuUn
ZIE2e4YfbGfyKI+02H7uxTE14yWdjeDoY2IIKRqZ6n1aMF5il3wg2AoQ2dDhMyW1fHox1ZwwLpHw
RKCgexyfc9G+6i6RdawNDw+ZJxun8AFKaM3ogy4ov1jhqTBYh5nHPac6OLg54cmkfCg1f2R5tCHM
EniOZUoo8LoxthUi+ai3f88Qs5x0QXHuwgRZAYJ5H3uzyuIPAkDxzwbL7kCmUP/3G4ygi2lB2cYe
scnsjQ8pmXEzmC5GT+zb9TZjRYBqyqVsEtBupl2Pb/AM5nTABbmboyiY/eLZB8XIMRcykgelFdAB
YAn2T2eGfi/W6BF2ftL7z4BjAvh1CTvCpaayRM3iaKvX/WCi0Vjd9OCqCIPsnAcKAhodOjgarPQi
tN4+Dw4MhmzJOgAs8VwzJ2O15bl8UDVSgZTidClHCggBUbCR7OEdhKwTtPANHTC3o+SWpVjucS1M
WiIcOCnFikKUP8PAC67A5kM8xzodQftwKQUEpEPnCl3NAKMEiJvgchW85u8lOjVGWtSfDxLVBJlT
2TQLaoFxwv2EZO36S/WDGpN+RYHcrnho2Go1qYoIbICh29iC5OrCAuvgCIp/RB4qNw7lZ4bF+oMN
GcBV3P48GCEUcp72DFPEMTtt791WQ4H0tiMRxTO6jYmH0+D2ebPNJlb+V39egTIm/g5bncIFAq8C
xWuc+OGqx8vm05IKqTNYnNbf/5yrQ3MxirjnjaMEf/66hRBlbHQtkHbgteYEDinplTjhkJ3zddt1
woGGFbc49d/P7+LLhEoeq3YfFF+dK23xlyYqYw+z5zN4+IsG1S8zfdZ8aH7+KGD8r9AnJg+o5Dh8
YVkQvxnNXAImdo3uX6ABXqLXLoelqNzX5QSHu6k8f/sa0aQoEPAPnYulKKWpecwsO1o03mVhHJ4/
zIJaOQJ+b5H6IS29g774Wct5SFTckUCBWwfnlheja6Sd2CzjX+2Pf55MoLYSXpmCAkF5IEg6qW8I
UbJdLS+Heq6dP2fzmO6LNY6B81f8FMQcv5+9cCcmSmtpcH+ti/Ut5kZ2pOA1+3hx5kLhcLFLs3HP
8tXkNSXjKFGTfJ39yslz2iXowuwOF9idwoR7LifdUTq1XyYd+nMJBt/ty/1NF+DwPVBnILSRQcO0
Jsq+Dz471b7H4L1dkjw3MKJCECCbCbjHb+5b7MPD7GvMtbOlAN8jGxKXT/LV+jHn0Kd8RR0k/jFa
7JnEb7bA/nbjYNHEXO6Hwu7fN/m++M4PAeZ422ypofiC8Yobp/bPvz8a+cwFW+Ihubd6/khsoBV/
ZvizlpyFsGZuM33ILIAwpZ5L3XmvofjTzM+r1Q+T2sjidoYkOOOS6GpQnt5019jxLoeHA2OZKIeo
53VS7TPOAYwBlRfWXIzhRw9nHFfwFSnxcjTV/N9/J/dtYfkZg7d9TZIEI/k+uWL+dvPOAw/CIN5j
DOM25PKb3H7cshABuT6GTxhpi6FUzDEvihMPTcRI/CDsO9vAxG0ByTIBJlu+JDUJBjx0XLuafcC7
MGChdIDYO46lWKr/huuumBU/MCdU9KEWfmB5SGv7CBnisbSYH4wx3/jP/ArzQKYFJ4nNCC9eD3M3
EBEWkL4Jq6+PGOzSNgoA4ocaipSoSbdSnQ4J7gzLFPNEHWXQXhHtcqpZEz64gNrD3UN2qmzuGL+i
jd6++xD0C+ZQ7hpU+t9ULqDoGMnRj2NmESNQZGr5CeiB4ZpyhErSs4+XUP5hJKwHxWOSsCH3m2cB
igHyfeIlxBA/NT15Cl6n8IbLG2o2xcAMSqWIaJPXXFo9j0iimUrOZWjUvsnnR1uouWaXuemL/Gpp
jXt6jaSab4zefFB0V1+X1R23ygI/HhpzJLPu73vSLqUl0zr2p6OFXpsSUo37w0uYGTsMbSFkma/F
g+gmrPloSS/kMwbGD3GgHeNycPLVEBZc4eQejXCP1CYY1Y24nfFDxvzSjFB+f4Tpzvi3UAPIaUx9
SH2bN0y9VyqmYiga7UZjkI4BKQ6mWC+3mElBesHn5C/PI2iq7QHSGSSCCu8Jj68bn5ca33IL3cLF
3LcJlg/k86hQ+Ik2b3pH7UJoVv5nYV7Ez3MxA81C9Qf08Rv93YXmrQvVsWdcTm9rl02bPYZBtFRX
IjGbV3yxz6JsOXNdffSl9mZ6AIoI3QN4jG/Zh8NueXGRNdJiretjvWeGotDdnllwvnTSfvbSZqxB
dnDU1esSMqZqcd7o7Ps5Y9TdOyqCJq5JUhG/ZASIm87NbFg/l32g7bRtxo3COtGSgwS6jMv2Dr9m
m2VvacXjn3J9mVtY+TAeiRS/AN/YDORrhsySwO/3mgkfC+HyY6Ud0iW6dbxO1oifixVwFMMGyxO7
+Tb7BCOAbYbRELMIqz3eKUiZirBfqWc9oeVB4/yBj3H10b4R8BFdYqB3fpnnzDVSwdZBNmGiRKBI
IWiOjyhMypwH5j+YI9jy5Xxdg4X5xkKUSJ+QU17wrXQB74qXUnpLCv5i/n9DG+ToIklF/IMfAmpu
RhUIsOnSKHCgH6Gzv2L3eWYyD7MWdtFn/xhwaifzhVxNvksmN7s4V0pEpnApfFwukQ1QU9WogNTb
ooHRjrPAqiXiHGY7zu68CaJv85bAZ+I9ogr3BA6JOC2Ex/Tq2wo6HE9PKM2yLYoMwigCAMwZDNui
ce8QBWlFMYDYqCdtpsLyE+5xVAv/KtxRpKxa+qsAfq68kL+wSEZ3vBJKxCa+/bUx8rZvJSDEfpr6
pOyAj4e4fc10rjpnh1LQ1ad0LxTiaiSyTTele5nIkfSD0MhwlRVDT3hxOLsQcgw0G+aY7U0+AQyW
0hWJKXmkL1kHMWxy+iUWP1TjDFB9KM+XCHBJWNT34iCARUNrq2LavR7m5S/v4Eu7YRzUv8q3ukYo
pBHETE2/gUvdL5WZHOEb6fyiQH4c5AgpFMXSsOgWDGLGQrike7DOPZ3NhmTUjj9AfKxQ4DNSOQBO
BDSnARRhLElfiRq9PAJDQ3lurrGF5kzoRGcgXeFfccgcS+2bE3kN09nr4zZuYoRh0nbEz0SGxjtp
y/KAshjSesOHySa4SrnwbYz5JMBFzoEkfdvzZoZrOXQlZJ5njooaKpsY64ztR7zNaK5P80mP650x
h33+iUdz9fc2kxlkxlg/rrHQW+Zo5CZaoAdZNPi3GQtydF+9ZlJcLArXDEeJ7sguqkl2qTrCyDEm
wCNiM38567/cXu6w5MGgufRGwTWqMRd67FrXQuCq/DbuATkzCyK1zBfzCyYI7L/UNC11nMwy3CHg
niMGkdYskOWuwUYPh10MneBNW6RKMjTc5dwJzjMielO8Q53ccOiFWcCgOEAgHwtUh5ls8JyYy+sG
LQ3jEzWGv0G6gBx8FqenE8+swLQXv8C1zq+Gv93L3l4pejBR8KRF5o+/rMh0rIlCAHDhZTs1GJHQ
oK9J2Yw6R5kb3+ITlB6eCcEoCNFt/0tpyGcYwB4QgoPI03rMCaKLX/wZkji+HpHjsHMhQlEmlNEP
a+n2q3axV4GaTvvvXJPU3sZ/J8aOMdaNHoPkVeqQouY9ktJDaeMAGAT13z2qJniZ+ffoQJkC64Ad
AYtpmFgOH21NjQX3GKItfQMA73XTC3ey5ecwVlx93h70OcMCwvhQ0mDGxEYm2xjWOGtyMsnW0zE9
fiddwq/EKGbzLumIzxvz3THIs6thSZsYXo7Dtp1Oez9dNpNvzTfi8gcmhi27fIDO3t0np9Nf7vM7
xIgTgaGJNZ0ggLCzTwkSetvAYJobZAltRPhMT7IfqOHCMQ56qCc7Rgy/BGdYcJXvHF8z7WAEhNRz
uvGbIoYOgxnbXI0X5b7e10nqPR0aEucvyTJrJwuPLmkKEQmMewKzMsaPcPCJUdxdZ+qvON3BeHmD
IMeDpKOLaliEOr+cgNx+w7HhgWo8CCRoBHhkuOX8zi/I1pYQKWfR208p7d4HyNs8QTV9fck9CjhR
eZcIOhTrCd0++ygAaRFclsz2WOHkuRLwtFVed+DBZi0i14KvOIxd52On2Xh4X37nkXzAZ5oDHX41
ljO4NosSue2PFOjxfda5HHvcQ5IggZlKEBIRgge6ovsflnTgEMOCRRIJJ5SsGqTyIyQViPmeKeZS
Qm1nRJIH/CTQEn123b8ScwKs+gVN2MPWFDYvhxqqJ5FCrH5VSTpBy5coq5ocWwvYgwXFe/Epxe0q
AFeRSPiZHUXaN+s5++nmfAnSdR5h6vnTUqPGHf2ocIeI+j90kuMls1Zn9mP62Vf5+z+SzrQ7VWxb
w7+IMeibr4qI2EeN0S+MmBh6pJPu19fDrnHurVOnaicKLOaaa75dv+JPsIHNn4UL7/oH0SseG88p
3Dp+IEjJrwgsQf4swON5s25cWGkMH9ijElK/smV/9Q/CR7LVjBmSBBpocmLYjoguXNU8HXCbWT77
vvWecSxZBZI3OBonQxpS/r+2OQQeX8C3FBUePUsFH4WFDkOzRgEwCTvyz+JT/pI5Bpo/OvnXtuoM
fP16894UO53kyTmn38SO7BMMR0a/4rm5IvrD9Vvng83pFWeIsi8PKF9IpaQ/4j5NJiicoSk7AhZI
q06fyEntZJGVzCgciiPQkvQr+vz8d/h+7eR5eu4WubUs8SVHVTYNjpHSJTvoRLlshyB05OAs6m9a
c9oZpvgzIGFwHsQx8/N2v10f/6g42JvnS8E+ie7fFE+1pmT0TBFBBamQU2WOZeRWiww/2qWxZ8Of
7SfhFk6kONNFBB5wCmZZFGd69J1/UWba7H4HpK6eoTcFfASclPyFcoCpuDMXyorDU0bHc0bCSROb
zc6xvbed7ZpmY5E+0yXP1LZw7JxRauDOLS0MN66UXKa4KIo+zN1Eu0NR8a+2M1S3gzmVQ1m52Zro
5mY68+/exJyQdYxhOO4txM7X3xjzEFc4zey5lZIDEW6WrrBxAqHbnxlN8bqzxUL/DTY/5olj5lw8
RZuDdb+Xs7tF18yusbo+VzPbefOz8QY/5DshASsNwQITmw39/HHikFY24+WtOL8/wDf2ASrLyAuI
zotm++3WmH06MR7YoJukmp7LmbN1rZU1BZNms687qKMDY9fFQWl2/OOYsp4OBOUimf39XaAtA33c
3o73//E7srN9cvqzbIYdG30L4xh/Jq6+d1A/zIcPiFigEzT437B0SW+antx0B37B4W2CIz8qhgYU
Zu+rte+2MzvkJNga80NHkDl5GEzn/BVmMD0bxcNYVGuDof40Tw221lxeafgH06IBE7Kl4WZ3i5by
L7O1cVext7DU07W+aT0aMIITfZdWMeYUQf+h7VBFrIJnsSYdfZevGXJREwnkmn792lioq2xOEIcN
cWEBnrX64ROXvBTLCRnK5oxi+YZYI7LwMG3eLXHWuhQP/4zsjG+r36oHGjmcTvKrxe9CVwb1+d9/
8E6pOd4VS6TIY7Kt0Y6TloFehPsHee9hgmnAVp6rk6NF5TIX5BRkTGpt+WCelWpO2Uxw3GKB79Cl
FZQg86yuuCTC3ndGtQ62wTJ8VEzNcoxgoZGh1ZzcWGp0P5ITUtniZcSxnkbvg3+TSgvurbZTV9N/
KpfsGZxh8mLRMWLLuWDxYE6FWdTmKiF/3OYp2BnrFmPHL42W+qq5EuM8ex7y2fLnqWP3wR/6aNZc
g1FN19S1bgyriy9MbVz4v9HW/83o24OL8fH/QNtk6DyVT/UQPLEIW5urao1E7xBdLCAZnDCx/+CD
5H8QyAPlIZLAZu3/JlvKKmYkFwOLDmPHL4AEiW0hlhtzbj/ibmxuJwMbg+/DnBOYZBrE83uUD/XA
06PrntJZcSimT2QGwwYNs3kHb/aE+RCzYgoMVQp+Nn9vHnRupDOVLtITONtMkS0+B3aOqNORCkzR
B/+bBvwCxYsxPFdLx3cwf/lE/i/aCsA0EEDnP/lsUc0uid0sMdmb3ieo9Xaw5MzCI+CWuvlVvqVM
I6ZL4BItbCRJ8uZCTJuHivyRUQjjPP4Nmh7ukP9bq9No/4O7Y+JiO6vWzTq6tGu4dgw3GHTxK6d7
cmVcnpA1rcKxAYvjCMVB8SrshAWfqtugKCuVdOmnsQNagOJGVqmKaoVnzGkTqRmABECFWzx4UiEY
w5pfUl0BDbYjKiXI608jBH9BTjnxOKKL8AEgugievGoPeLSPf6lkPNotQ03rI3qChiAYBmA68fMw
/qprQO3huEoTiw9au6pYZRfzwNfK53zQZFakk9swiYb4YxwqMQohjnnNvSjxxBimEYm0TuKfUngO
rw0sdVFad8KHTg2Wv7P2ZkT7DA52sgUuFPpNxUUwQHyYFE2Gje12NMNjmh5jJpjh76AAKInCc6zX
/Qt2fO9pOsrGT1Tvqfhohw36pLwOQekvHfqICFNmTUUio2uHTvhjnQAq4VgD5ANes4i2yGhU4RkR
UjsxKp8mL+CpXU8o2ugyz4c5GdyJ88NV+wPhtbR4QYbgxM+0a4nUx7Q+S9gWW8C9KdyZJ0K+KfSf
fMUB3L9B44dZaR6Dexs5wdF/bXInOhI3qwJuLqGODF7ISek5+W5BZSiZyFPzKXETZQpR9wDVrZzB
ooqO0E3AbcBROK+ZKL9n4xqOIIgoKusAl9ps8vXCmK7WdnA3QfrJqxvXI5iF4Y0Tn4HPhOCp8okO
IdU2pEhWQwDdcoamaLLNdIFLmDlUzZqZAh+LOruc7FL0mCxbmPAEm/qf0b1dQxVFNNWo0zVy4fwM
ALK8YDIQ73li/kFT3H4NaxSFFdB7QBJc4IFScduf4C/op5jGwR52zZXcLujFKutGjc7pDydkZcFQ
gbVj7MYSnM1fSdq9vVbXkI8EB0IMLwuzgFA6dYU1VVyASxNfOn0ukE4K3sgC63WPCQafLb42RLMz
dHlxrJ0KBFMNJh0Ivvgi/CAmlMEMGpNhOhlDswj/v/YP7NuMbWwYCtgUkyRLvwHmcpVwFbUt2DkD
F3jEk8QLWArZmM6gkvGW4vIzXK2MTJA+h16TsAjJYS6iH4L40JErMVlYkCf2Jn2zXSgSACjDRN51
Xj0GGDBALq3u0W6/tuBQbwJufoFib5zNOanHDOAwgQodeusOevqP+Cv/IuLG1iQf3GAyqL+G+fLN
mNPgpJIyn66V6phUuCXlyU/Pias/QwOpQeYkV7nWT17UvjrxSeZN6zdUdR76s13zffoN1yQg2mBg
hJ03/+QDXNU8py+XIgDQqlH7uOeMsSx/jb8jLzNPo4vxGN1xMyXTofRDzHnyEMM9dYvy0VxJmkV+
B4oKeZMd+JdiMTDFKVip1o7fFZtHFSwJPaAP3Rut2LRF0cPzMIMnllC7/hq/XFlw/ZXOyTNmSWnv
gx8jW2ZVsOhYGixN5UXJp+ao7XZ6xjRZT57iRElwp5dT/mYRIR5LLpjgITrnf/FyoLjjucrIBdf5
e8dHQ5Vjmfn0+O7008yqtyQd4y7ywTvbv9y+8PgjLGNo1iwhfkt5oZ2eR8R2B16qXChJGe4eMkHw
jPbAEXv4WwRfPxEblkCFSP8Yty1qODP4QSNLk9Z8A+2RwE6dMjM3Eu67SbAiPXMwN7gZpWhJnghm
eFEViA/EjiZHKlN9mf7CD8H9xdXSXGB6G2AYeEQ++Ga4qG+1x1gQTQ/gy3/DzMU+9pkbXsGgE2w4
OU7wItgTlk/TaLLbUhHeSFGYkV6gOUfJuoluIJt8AKN7agqsbS3Fqw2qdBR6/BvF5VK4yMl3DUmk
B9cYPJYEFho+Jyk2fBHGkyeL0NQjhXQyuJmuArc34Mcb30uWJ1tLn6fPs54A7G14wl6Tl4wZqjHV
rweMWvZOSLUChgzDsnsiwVJXEFjryc4UTSNvEWyVEmoJRihvIMxg0WFI98D1ycIKjoYxmC4z48zN
MWEOEZFOcmS5Q3PHGUFaKIz/IJpR81eSi94T+jbizWQRGx7lFXtAesPI6bWlLH7FTHm4whN1Ab5C
6HF9ILTUTBDysgfdCj2tXlPKJE7Sy+ofKp5eYQS87Ge11n/Dq/WC32N+A7VUewbuBMQ+sEN8MhZl
+T7JWpq2HgSr1YMB6/hgfbF4zRs7Scr4HZ5aSPXpr9ETYw1i4SlsBHNS+7j/kMxZk3sIa49SxsKS
1ZYc2ShaYEM47hzAjhQsHnRo3MnxYyCYHOCBE29ueL22B14eWwfaenCEQcIDzZ48MsUFypoo5vBp
2WLe8jrMv8BjIGa/+/P4GBKE/ihprnyw4YUQmk80Pjg1vEl7Z90YLog4X5MpdXK0DI83ig2CiTOG
kLNqUzm4fWOZCevjCXt+7HCjhnDAB0JW4UFeRFKNechcgnXEGxBaX7CCpw4PYECjsp9Y4tpVkBDD
sI4Bg2yIx0HoVoiL7nyynuw6bddMRlOLHkHHU3v06FkSG4oAfCTWOyoFTAVZahKWGxisZts0O+oc
RrBUsBzw/ZRrQo/fJbqNpAie/zOMbyGkYX4Y21e23eHoByfQ9vQ04hzJ7UKxVDjvJwTGyDiAsuM1
R3mYfrTRuN++7Pi0DqYX/sBAJ+MekegDDhWcUsxWJlhry9KgupSUAQ7I/P0/Rgfi4gmD2UJPYfcr
nAYYZp9+qg63eerTk12g7foH7Unwyk6y3t7i71Fvt5Yi7cnRUNp69+qu76pawUQqP6UvInUvPXBU
tXqN+xwtu/qiSV3lxFSM6kJoljj9j0VtQ+3EMIFYKEm280NR2iVbLx7VLEU4sfJO3Uocs3iGKGh+
5GOL9SSxemTbRQtBcvgbRDglUT1kI+C2AgCW1oTFufzvjibv8P7MpcMAqtzZEiLXTxz6S4NNGABz
zzkLQokDF4DxBTMPuoAl9Ht6iQswRsyJQTmpr03XnRu8Z4TJJLOJ9+xN1DT+OW2rYDq8kDBSmGmS
1utQagJIRN2Z+sHrzV95/aV5IYNRAr3hUnmwtHuqfPuBl7M9vSjopDHJuKKkiG5YqGUHmAPS8gpO
78GT8Js38LjN+ptcy0g23q2EMRL+WTBJtcJniP2yMleom8VbROGVYWUmdUymey/LX4sgDneheRpz
2X1V9cL32vFUkxT0lpPzABOlsY5jBmMvwWm45s/GModiJWNqq2K5bOI742On05oYEsmgfIU4Xhp8
89VkWAtaCeuD86X0FQ6EekqjBKD9JgxEYa2nhzQrE8YqsZeO/c6v8QsxIrsr/zqCoSuqxygykQ4y
1+9YICkU4wFKjNQuu27EIFXevuoICXHbf/Rjx43veamHl6djrdaUxrLCIFg1cEftv1/bGueETh8W
hZw7Shp/FYhNJSb2slpjs9HaSnGKOE8HCkzC34ihGsZfYhTiQnQd0HIPIoIfvlxVl/PBD08GQqpc
uGg46Hb9IggH1+olcpHcMhI8hSFzq7gZWrvpZ3AfKAUolxPPiZmE2tSfosHocdxFGGWb8S5Pzm+y
lErpS5QNT0PjpuC8+Co3cRiAbTOq6Lt5BnswDptVFAheMOKp0o0XwaKBNaPmVwC9rehwdbxJfb9w
3xpr32QwlksbwUBaDSBuBpkngMS28MRSRAdCsJLR/r0l0auIUpAb7y18w0+ocexF1yNj4tG3h+K9
kX1UhngdagjAkxqmgHwZOmhA2FTLheDGWuZVFeCuQcBKtdeJi3wVjBx7/0uubkZSbjJ6oER8yDGz
7wg3EUbBZXI0kmxevLfam2RFpIkk5/jfuF76MQ7IH3UhOkUT2fF4GdXkOzKkXazRYsbv8B6I+Vl6
vyFKndS2t8W1hXpeWYbsa5KMR0vvdeo1qk2oNVxMhD852HiGITl7nqZiEzIc1RpuTv/JEwwkgoVK
cZ4ezOaNlRJ+34b0J9TCKjAK3kCuEWGo8Fn32Zevwzf2vxWFtzBYCZwAFQ2VBkoO6lXIlhENH2Tv
BO8PATIFb247EpbYlnRx4hrS17vhKeHPmRDJOlqrSmndXhVPFXFeegjhSGf6TEZmmxPbxitsIPmu
RiY7GuMViRbFFHfJFCD6Xgl1MFMEk3fSlspunTB67kXO4Uvt7UUmgTeNhgNAM4e6xWzIIm64ZPOk
ulXq2uCgYGYOWvSuOb5/W7qGKvoxYBYixY2BgYp5xib5lxQ/Fm43qsqpGGP3yqDxYYNFcsmJAU+k
IEaNAiIeYHCKukxHuxUW3tgTheNbr5ml+jAlxuRDkyKyFmW3lEBUobVqQfoQRfPHLGNcjEPlmnRs
OK+NOaIAjQS3ioulVTtCqG+MeBe2dyn18vfGbCovrj4puNMRQ+jDRd+cJc5RXbLzMd0miKDg9CwD
cwYGRCZC7kxxM3LcRtqJTZOIH0v5o7ioKsweL4ydhfrrDJvDIvsxsGn+2BLftMDzLnBw2n8h4vxL
rqMwBUCiYBaMTYymolxinGrZiTolgYdI7Otml4cuL2iN3MTHbHnXNCuCLgRlATwIZRTfh2FO4rRo
Aidi2tO9p0BF/hdJRvzVYp6IWTMzqHZZwuprl2mzaMozmx0/p0izQFJmeMu8OWAqtFFywdkEvzOD
rpI+Jo9OU2WMpPLUxbiBgT8mYXtSI6bu9TisMpHEHYkyabVkEaijgOmvaLCRpbWxzorCayvm5u29
5f2fCqw3qiDijH7GUsORCmtJdvl95+9ExSOhEWWoiZQUzyOWfCUeeMWogQlBpzEv2sRuijwp5XXC
ISYg3pigPa+QMOFYiI3dqbvBp/cvbBnXrsKBPoBcNMJRXMkPJZF4BcqScFFvxuphxF8+ICgVukIN
O2BPwdTSbLb6Cxc9Thq14A4xSCre4owquRPN+zD+i5y1XwZNBcldIpw1zKGkixZsImLMLOPOt4lp
By4cwzoRz0JoKyGRPEfFYK2SHzepQdHd7ARGZNDl2hKLaoBpxLh+y/tbGI7JW1Vpk5kLRE+oVHEx
bgr8FwvmUWUM/YUVTh2tqsAbfXJnYfY25vyNgEJWPGh/WSGu9WlERlKdTtVWQmWlx19isetF4lqQ
mpTsFxlz3BRhtCYxqSFzVTrVxDb0IgJPnLSQwMgvTvv6g+tpTNTzsXgszJ1aMtYTkqPaIs7zIztM
s4UaZ1cr/FN0OK093wJms7Dlzyrt6yfTkf++dimnIr3mYPkMpxQmqBMj64hURoQKCqcj8HZ0g9Mf
Ftps/m62auON5o4hm1xMLuULQ9QQMV+VdJnhp0GVyiR0U8IWV8eyrBwjJ16OO2eQMcziVVvWmYSU
O28PWdIjfeKIw5YYRNjHjJzP8EEBesCruDREV9RAY7EqEODqsBfzzaWJlxShLkOdb+KQGaZfb5lj
TET/Im1DZWdEzOqHXdHFrkQykHlJsQ4bsaGRejQctBJZb24k5oYs+7KriISrL/QIYbceEKJrGNDG
JqBPfi6TrZUaRyUJmeYrlQOP309By0NxGfHO8sysbG/qvNVp9iPr8tayjomP/S+/xiBlSymjrUwv
Glj54a33V5PqmkgGGARrC8t6/Nm7jze9oMIPRKZwUC2htOUXSvU2XZV+v5aqE9reQke5reMh5Y/d
bDSlw2hYjBhwqG6ZRnUEJkuwBaTLZB1BEHmt4uijcwB7q5sSDpEs4Uc56LAGZJiBFrYefUx2F0qM
lPqVg9VJ1r0UPtJS4c9FxI/hBDeEG6NG4IM8y0donhlT6vreb85GBwCZeyk2xFFxzvxkGZjArPWx
hpHWSOa6aenhkhSnnQKnC2ZV9bLH46zF6i5gBx6ihX/NHFpD1MapK9fbGNY4HUInI4r1Vwrn6bFh
U35hwPVC+2bJtvj6HQtWY4//TrDWfsvJcBUznbA7NlhqmBpKzmjdlKxGYgrFnKewSpLQ7rLfKHaH
nnzmysI5KFqWpHxp5ipnMWtMjlDRwsZmAggtzu8YAWB6J4xvu6wa/ImWDVPWyOT1VU9pdVVZ/ZZ0
EoAMCAho1VNgYjBFDfHFH7icad0wlUJn8oo/2SgbcW4qn/L4bEP6tdDry99GbNcpaXNBU3CDf+Oj
9cbsASReKr8MoPUuIpwYVomxidLvRhYW3dsLrWttVkybj2M3JZxOvqB47atHttOWTQEJJR1snDDU
nbz/4SC12C7EKu7FbKuVxGuvatcowq0h00Rm1OmyamW2c6Ike6DroTmnWX0zmFB0GoVW9sYX0eVK
7PLfjvVyOiTR5UFjghkKn6V17MXxqyPiUM5Jz6SrRNVdW8V6HM1lL3uDny8D4N7gRaKwyaFVyWg+
A8jkWFYw9KBl6k0aBVSkfeLJFM531Hqamq1M/RFbJBjhjJOKXHmw96PSHtJ83vdfFnwhRd7qI2oW
ojvHi6Iq8xHbjNK65do0sWHaFn+3f6pMBLGCxJSjacY1h4SySCBVY463PoRy9lZ//BBClG6TzEnY
1tJvlQMf4v9RBF+RtSrgh3BUNLpvBQOaYVWmTC6rN1IhZhyL50tkWAznUZtyscu1UvXkiaMR7ZOl
2vWfWlGR8vQU36IzGLgFTmU640jVDMuEMjgtfuIapUWue1OvjkeEr6j/2vKqOVasuiGhMezUVQgr
O7Is2mjGs7TrNUsxTCGUYIOkm0vghgQKwQD4w22lBVIZUrWVujFDb4iL8wj74CnniEVLJwugw/Fh
Bn4b03nEmBw3mCIlsL/jVMH9PYPfWxoPbVnW+0A/ZIXuKhn4ib5okDUzB3iN70UePDrerqZbjiAU
ol7tNLKWhCo65MQXtB8lJnVVh/2WxTuQaosRGALm48A8IgrBt9tPqfuRW802kCeVvEtFT0hMQh5e
+LJfOtNGstlEmgPJFzeipi11WXEDnrP/Xuj9V6XDBme7ENWaFPpxVebYNr/G5YA/oZ5Bgkm+2pHT
OKOLacBc/skRDHxMoJKcTNTXVY2AZUKe1oAcrt9jUKoP01AA81vBdJM3RI8E32DS30wYoLRPrQCd
AeXj1NFyjh2mHlgHQKi3ab/q5HgdlWhpJzX2INgG4ncr5aKyV75IVfJ1mBhZXlQgL+SPhZlFZjF1
BusQSaFbgEFbMEKp5XvCeC/vjmOMh1xQe3mnkhIOAGPOsly9GHoKGfS90Mb0OVibmFunZcG+oZ8u
mD6MwbfPmyu0PyqO0LmB0TRVt+6jw1t1a5V8JE3BqaFKjgGc27f+Y7HqowKKrNicc3OkLqoH2fca
SfNeiHTK86gNjp/to+ZNpj3ng1SDJTHWmCGBQg4bsfyiYxIpwRgdaqN2j6SRhD3D7ZSfaTHGBmmf
2Ff0IVo6PG+xmxqklWhAZcQB9g2DXwnAvHAKG+N+Hau8rRlmVTRNgiLwAH2gViZlTZxgnWRHscYc
mTn9ALmlDld5hPnj56hAJGok+dYWiaelYJtTXFyuIbvFlJX4C30EQmWAlZdJiNtFsjGxRYs4VFLp
Bx0v+FA+kfmpWA9OCkW4VkTdYRSvknJZInwZLNRw6bEvKreXcJThcKUS/SuquxJ9kqR/G1Bm6P41
JXDaJP1MRahIGL2M+arui6MYOk2socGPV21UOQwEy5UWf3PcjCtQV+0c4SqrYJG9gaLNahr7o4Iw
nshbuY7mwaiv0jxzoZ6bwb7i8JiL3c1XUWgoSuqk08CpBLPDaL8F3NC7VR6Wa1EjsGF8340RJXEb
i0ScWTi5a/5WlYQFc+niESfiteL0UoIZNLYMLtnerGantU/ztRE0vj5ZI7w5IW98LqxBuLJ2W7R/
Pd6FBsZIU1wk1lGgL2D5BW0q2itw4JfzAtXKPrItp8VlqeK5DSJVkP8ezDBJuIGttRjFBi6wLYs3
99egL3AHgN1wgOFhUNfqrY8xmG3+grTgpI29z56Z2TTDZeIGxAzwrHyAHPK1Co7xa34E3Ap/9jfz
NVeNwNK1BUdhui5O+Hj6QvoncGiN7SxCX23NsLf3Xltly/QW92Kk9JAS0S+7oDk5VEb/A2IdOHVw
x5OSsR+Mi/GKB6iHUcgcM4HF6B3QdYGSzYANgzMDPINZKzK+WX6HXDxPwVcQpPYPizEf0KT94EDa
YJV3eKGGe/HtQtsgF+ongSiAr/i2OJRzsE0+CFr2vXl0t16baZ0N53YmnmsS1NgC2UJocm10JIP5
yODHCBv4eL6xJN1hwOaBBW9tX3hG/xBtPZJnka9f9IcwlKkoa+3+6h34u/B0GIVNj8PA8dcOryzn
0Edr2TIzgBIUk0Q4WR1LuyR1vMH+Ab9Ea3x84LYIM0g+pJGjrsaH7wIcKh/tgxQXMjCWkDSo0ijn
MB/nodholRntz4FSlF305OqpawGSOOiqk/kJrLQfRLkITXBEsqmh/FZ8I1fAgYz2J8I2zk/PicOA
QOmE9PYOJIuhbD0fvoo186j5NHyetQ+UygcBSwngjcDL3N6yQe6578/pz/yDyVFyWmtCASBSkPfK
OHZGNv3ad59w3dF6hnvSH5Y+Q8WZ77JgQBghGsXA1MxKMgBbC8TcIQCA74dbgFEufWEpQK9mCbQP
IUO6WtvyjXIGj2Ehf5EYRYTNH/wYhEL4mOBRX82IQoWuQaa06qOB35TQuhkmnxtlKynorjQgT9r3
fkHlqi7tFugZjMeTYdL7nDeI/P620MSddswBx8Ap900wn2ZzVT9n+7r1S/+KhZUN81SpF/rRJzxD
ciHlocjh/MZillbSEd4lw2zHkJdF4/RLmY4IiiNQxkd81yjP6AijBQwgTJtzdsh5OZ0MkFVlV2HF
eZgziShgVzerHHI+GHt+inDkMMCdi0SD/Qir7NP6UbD0hjMbrrsNgjbOSSZeTGu+mV05v+E9fJLb
DVYOh0R2gpZJSYT/oxs/BdWOF7yfFBb0uvBB7fDYgWTEKnxEvEauKZpRNBsm6P4RygwtyGeBvZr9
xoPMfgO70wzMAAwSxIKwXLYw9Dj00qRuifGE0L8i9Ob10J38qTOBv8nrdJsRbrPGXde4DatwMZjH
11q8lq0j4eyCRquaBwxobzCFq2n+gw0NtMkGczR4ly5UIQ+q91y5d8pcml+qbcq+eEv2HF6Mc/yU
Vmj55tG+eDnBvt1CUXHgZ3uJw6GuXA6s0JO1oe0WDmS8LRvnF1mi0HscxN75CgPfyJxpt/Fg7Y0D
R8M9ZpSO17mtMhMfKKV21iaUnYgMiX+jKKlfljzt8BBB8d0R8s1wke/IVjAPl2Yy2zPlOIcCxDqW
9KF0xIe2arifmyPCl1BdACMwOgngi5NerJwCW7a7H3illm7jRRjvhL9q/p0utPhgzoVV6nUP8yLw
NkOpypBx8c/e8xJpuVvD/ePygz8Va3cmeMlZW9WwHoAfqayXeFGu4FDmC7ytny9+ANASO9UVTpn6
w6JXuYhnU3UBKAQIi9jf8fzeAGx4wqGX3TJ307cWRjaef7c2/k7eEeW2yjcMo0KOOb+FbKe3DuXm
mhZiGrscqdpU4haa7ZYOdS5j6YzKSYF4yLIR78FH+ddsqM+PDv/igsBOpD7jd/4tnkhWKozZsA+/
6010C76wyVnGx/pQb6h11GQ7vlw0prdcOyAujRwWM/+vkPbTOMJ08w9Q8SRP/nodMCcF5d+PByI0
Z8Zy+BoO/aL4wDQSrkR0a7dgIOz8O+uGLOBDCTg0rQt65itO1UjvjFm0V68yS4ZTejLzxDUyMhUR
JUHnhxIi6lWzhQMz3WX2x4uPCPczOcp/KPK3KOIOTF2VdcEtRLL6pM1aNyfUv6C21gcjgOqBpGVH
yZ0/eozvGKHAF3ZJo7aHzyFfkq8IsR2fuwByt/d20WSiM0nn475ztYaYT30JsOYf401B8Yc7A82X
nHNkmcZfc+dtW/7SGE3wG9NBmXe2Odd3QFwsLaZ4ZHUdnfBv586S1GK6Ip9uFzgBzoIadmRcOaAg
0uC+JTvcqTBIUT39RhyioOrM0wVLMEdTCwj4+XK+g59W5hlGzUYgfHuenVAv8sotmWu/YDHYLxvD
1eKDstsxraS+Um2WvJdIciYFKMkWW0a+O3lrAhuscAY9t/haHSho+8x9f6rffYbDVXFi9LImZwfW
8QocJHNfl0d8jlfWz9ucRw/YOxnqGna7C7hHsNehZMPN/c3/qs/iQ7DNOQth3t3GOTrZ+YsuxLik
I3z0Ya06EwACB2hufGPfR4VB40JmLa9/+PH+CslinSMOJsQp3iU2nXPygn7yydzDQjzLROqJgbqf
2uYudd/GCtY48hqLW6Tg3bGDfBAQ84ubx4KJ6kF/zzmOvkFxVRdPZh8SxPa9+CyWYIcQaCbjNieh
A2EgP4voX2FHqxg6/9tPmA8lER5pW3/dXNJnt+oeXKP8kLnTuMM6+LGTi0FVXWK2VUAyf6YUiJcd
7/h+u9dGdC6Q3QGIUDg9DEI2bXX+/jP/sl3jGCvz8nLAlH5eK7aiz4Qda28sk1u+NffybfwgMefy
DTp16z8wXZ5PzEqKBPxETqI8uGWHmajLN17yYh1FV/u0lrAg/lVvLEuzuWzzJhGsvkFBy6Dl9u/5
9zDM/0q3sWbaeZg/mKe2uMEjEr/Tf6C2qGdetFe6Kbn6Tex8Ov/kE5jnDQhHBtdYwiW981JaZ7LS
HXk1MbRGG16QsRt+yYsE8VoVSBrmzTbmfC7Y7+vXuEf9Alm7cthgbeGou9aS5FYilBbaDfbd92Vw
dbKUV/6HfDf2zBLZCJBknlEKMtPHq+WTwgn/Fo1zduY9eLBtGZvgRIpiN2sYhmHvwibaH9ako29G
3uJ0CxmOQ6f+y4uPuiE4BF/QiGfp7iLfMljSzbLGz5mHvLPQeUAwlFdgj8092EsLjUENfpN2JnBG
nzVL+TGptvNnSXOgrlnYW5WEL2k5OuUHIhhjLnrlLP3p7c7rZiqWE7Zmzfzv5PsNXMFxjQJPeSM/
ZlqmKK0X8TzdxPcOAmY5hwIg3tNzueD3fl2G9YU7DYES/r+A3KUvkOGT5YuCmQkxgggFhVn64OyQ
XlkLVA8erEYPu0Utu4PbNalupxmHGzjZo+WC9fmfwcF7hbuhw8Yb2MpvRDyWIy8wT0W+98cjpqJT
b7HMsVxtD6p5QQaxzM+KHfGHBJTuJb9uhHFBBIUt4xC7EvPD2jTPbN0v29+A+5cTMY0YMgzwK/u9
Yd85+SD+S+UW7Mnc3kYbrl35jA4mpXFV2v4+YOI2E3GQdofruI2QI/++HJqdGI8MdBY9px+oWZyc
nhnHb2pE7tJQswfNS/QdnnFiiKDEaJ3UYzRuJdxwusXUBOYLae5p3iXCOXyWfRIrUTnkmLaT8e5F
/Rhc7t0cqiiF7aenxvwi4/Zwsl3LH9JPxMVR2Gl7/sZ9fLFgr9kohxHO4HMARWf+WtBFUqxoc+QU
yceUnkfEnLKIzsEy+AVY0bxwPV5EkpUGW3c7FBHhpsR99TNBOPJa9HSw8Z/ID8Lz2P1wEiJnii1K
P7zf0wGHEBpBw1MMq3LRIZN1He862uXP90+7yBfc8HABusamcuExJ8SHrCP7gix3x8ALVldzrdlO
7/0jvjaLmO/wgya0kDzGaSAoJ/PKxlM9ST3fvRAfyg4MF7ajyTVlllAA6OfPNQgdIYjs9H28U3ex
4gXxGsyJ4FdJPmOsgHK/DGA4ffZos4B7x4YB+PalLN/pUtOXmGfgpWYxycZ8C0PKwXvBMZyjJVpM
muL0A6GXysmwnjE1F5ARwpzlhuMYr85fOzYiaY5T5+Qnh9xfxo9NTz7ryYTyNtGuvP9PwBypY38t
GWdEoubGPygwT1nGr0VHKiKntB8uBd3T3HebxUVSS16RL1W//zF2mzPPhkCoQZ2NHHmKzXthKfPy
Bol2eqHc45fNqf/Qz9+3zimTSWX0LKKV/MOvrmkZIK0ejtxGycP6Oge7lpcSa5+iTPjLMdm/FnS5
c0jOdo9UI959K8/QpTMvVwhRUYlyPMgvJXRSEkm37zMBlM0dF5lF/cmzpNEPNjL7ByZJn35ALHS0
lLQ53Wa/GHevC4PPdsBlWqPhVncJAS32ULvaRQUNmTPg7eZE3hBEyM/jqyHsUid/Y5PqFbcJb3U0
65Ze/yPpvJpUVdst+ouoQlDCLRkMYG69sdS2AVEJSvLX78HaVd/ZXziru1crvu8T5hxz0M4BsX5P
tcaLYYGxXOFRovtrbM2R4UsETFl5CJ9RDsgPTIAl23x6SytlU0lW9hBgjKaq/52gSwdegO840k/O
fQM8LalIMrLVMQvklw9J7bREPeqOnO/00sxSOoo5xLqv5j9X/H0gQ413pGozv3g4cOHOEKYcICVg
hJALMCtjoEAkCV02N7vTH5ELFcAC+EgPNHbveYMHPvtukl8WcFwVIIOYDSTn2Ebg9Zvv8pwZoA1K
SrGeDIMwYjNCXYhmJVnKLYkYmA38fhXYGeU3jTrrdTQ27gUeGaoPDDoM4zYfsOSDZvG+ZmT7vgl7
IiB4mtUJgwUSc/eIil9uCyGEyD2GNoSRMH8zUM0TW8XnNkQ22En2axJmXjbhokQWE7BHRe2tYl/E
vG00m/zIfPWCmMiFenWLj+qCr3qykx5GLrNsk+zfwhCA+lgNWEyXEJVNdVZ31RzgP8doQSnFzHZB
xtC5DtHNdO5n92HGbAj+6NBF1L90Q3RZS/AxTBIL9524D++zRM9W2TClGaodUPazFWOSwW9xIvHC
pGsSJTMWVxSKKAmGjwGuzCua8+9in22zFYr/+xTZqZLwro0PDIlil5ikEYvsXwzeBacERS6qqus2
oQnoDJYR6qzUhlZnW3JHWtmsWKnQikYbleL/YfeIImCt5RFIao1s0p9H2PMp4upCBjtNVmm2UtKo
oQNmAshv9DUvjJ6gMJM32B9YpR4gUx4SgBY8W8ywxvZXGhIwFJSwUHKPoHKBfukOAD+y4NkTCCDJ
qJIo+BFascm70fs6ydcEJhN1f0x7SZg4d9MW1syQnSpe76vT+rlBklYQMmqUK3kPmjsofN2jDfyu
m8piaSiE4A4v7PIwGRK3peLGwfG0y3ZcJ25MgytEGGu3is10w6GWgjpsAOyhcBtLQbMhZSh7WQQX
QzNYjjNXZTe+pf5+rzoskTeEVuowBszs/KyRzWbd1xyRwWlCT8fu2oyfU9QcwEWAI1a1nXIsr6Af
mpn77kB0USbrFDPKkRkAT8PAxp7AzsRPvUAL8MPPwdJd07c+QbKmS+D3iRr0qhV/pspC8HTdKIsp
EkYBI2AQe8Decf+qP9lUo0JEZnqCXHktCQJ9R04N2ZLFIjwl5JQDPhXuETJfl+sOKBuBELxEtubD
u/oy1kVaqSJpNWAto905xR6/OBLh2H38iVeQQvXXBfsev42wt++H+gjuhZY7HrJd5Bna6rb8R2+Y
sFZkDif+kJPNaQBjeY5GV/If4enAw+ZMprSH1xtT1tGUc/7lvWcsfWEHibUrXsQfNDNjPkXUpuuh
E+QQGG/7WxP2iYfEu4xvo0X38k8bXA7kV3oYUCSmZSbpj6o9IMiyWwkqM1JIS4ukxhN2WmOTrDf0
ndkwn9U2rBOQmiOZxzJVUzEy8VjTYCPXmigYWWzG4SVyhd/XImr+cgkrAo7iM/AnpO4Ez9NmbWrJ
Sg/cQZ/FkorAE8oFFHXUKUfdlU4Gx0IdTgIhdzuUPND5OI1M6ty+DBuSsmYlDw0IJAjdX6u4lg5r
erjvNpI+PqN+vt6SMVx47ZARUIbMwlhPBgpEbo4YYFpsUVkhDqCKAbROZgnAHTJ2nPryfGKBRASG
681gt3ZGzhB18y6ztoQxd8UMs6hoJsy0evwPVKobtBP2kJ/M5MtJHQZ+sVMsO+bKEhpIutZtf9EQ
2A6kSeRV6O35AFzyKUvHigrCZsO0i53s0O5TujiGRsVrVl4aaydRwoM5sp9nuAAObXtscY/NaKqV
63DgPKav3cOTb3LAa+vhWPZG/QxcxW3kJopRDNYTqrEEDDx+t9eLLL3vCuMMy2VIYhweHejm1P0i
Jh3qP6KEf142yRe0JEjzENmOaCSRwHzO+q7q5jgrbtIcAwZcN35rAlTq6fPyjurUZfIUMVhl9M/l
BK6ZKRm9CN/3p0JIxJjNh+uMepPxarOj8xRUJtq8ejG+BZPk4DONqMo0I6KvCshyouEsOqv2Y+TE
+2LVCPbo3CGrA5OxG82H/tlLGXlxm9O2D7S7SD5z2JWgVA6Tc3d+OtkaVhQH18eXdx+3Jt8SVQUc
CRsE7uZzhGMOn9BobDA7HfpsG0AD1gteiLh1YFXZ4gVUDGOtQcYj4/tFVaLQiZGjykUJzdF5+RzS
7CESn2Zc/q1w1YH2bOwHS98NVU+JBTDNtoySFy/R5U7RedTsgd1kEryXDFl1LA3njxmN3317unXk
WDxWZShDUWRT3wWwgxYNfRr+umzNHOg557yvb8TQKoJ/5xM/pe/LxrvkHU0eXsai9/tvQKzOSxY8
sZllB2YEeg63m2PBGGkmq1+V1JdjAoERt0nrwOnSBy8p/vAhTgTTCiGHUE76Hx3wCIIVbvWdgCMo
DvsuIqzhHX7QhsOibjV0A0hCM1dGNy8lnpzp1oBoUpln8D/ICNPQtHh5Zz9IjmV2XtvsvojUy+yn
2x/AkcLqhmsdP2wJuTSDle3Hu6+1CuKwBMUHvCAInJjlDxseUNeo/LrPdAwVPgM8j8di+mDLHqFe
FPm0o0BG8zfYNDIWtuxoweKGUEzLedmEfN19Eg7WGVTHcwp07BHu629C64DK7vxawzqkdOMQTfsA
0OGACGQKzaSNz9yT/n+mFwEILNaR/DM9gmoej406QywPPJEjGlkcZxpGgdYgeR7duOxw59C9L+sF
JyUHO+0RAv0CSwQA9jnXAjYvgjT1JCzI4Pkl15UYunMMuHH1FWe0Pvz/k7FJ5TWabEe6J1ySEDQP
vBqT4R5rVXlWNRQOdnIVwgt/mC9hFvTHvJXe0QcfJXDpL/5Hv+bn0YzsxVXK6Etx8xVtxSJlNOWD
DQwRq7DIpk3B2o/YOAL6u9ORFGGQZJ2HnovyyMza0wxlSQd59Fre/QTaZnOm+Z7WOMnb6cfh9gWi
gZCrcb8/DKaZIvE/MswCR83d07yRu6KmJ4fTFOeZNE/Gs5rNYMFrXIQqj1n78F6KDct43A5Q1xFv
IMKHJBD6WQUCCjMGJpxvIDcRHkJaMc45GM7P5Qnu9hc65bF+b5XnvpGGHRP3Bb97Yan85UYA2mjf
gAV+qE0+VsmaghUdxKeQZmc7DnpXWxCuQc4tjH/2Lbv6+C6koKTOpWL8+5AxEgk68Q8mughQo73/
fW7AxqonF5m8gI1DQjdhgNh+DEmN+qWcs5jU5W2hzPGIkGcBHAqLpjDxYyRUAJ9rzMmqi1L1EU2e
S7wj7TxPMSozOpgrXPvyVr+Mutvon1+jhIBGdALSFtQEhYOQ49S/TQ3xZxNJhwR0QcrRvZ9M5h0W
OSbO2TKrw1HFOilf4e0ApMd/xhb6mIQwYNP5QExvuL657JfP0+4Vfsc+rlN13w9uG4zhMDwx0RHZ
8EoBZKWH/HkZjJziDxbG3E0DxlFoTt/INccPM000S5DJXQUbO1gIiKAwPw+QgmF1wShEM48hHlva
+L540EhF7BZPKLaexhUJM9i1WDH39YHzDmMxZJDaoejpo/HhfsE7oDCyJNvpH1GKc4XdYWKBSeVf
1+xW8zPBCIAPXpIzy2dphXXwCjEXGyuftt76jmzK1uc9uubtBgvltWI3NHCqiL3FVHXBpzjciNg3
shtf8boMYdMDZXz4QfqCs9zB842liz5bX11hEEMZsEeX0RvQACxXvFSUdYl8pgLC3ksHWeJFxmWh
EWozAFq7ve6wekSR+q0jjeZMy7kh+tmILyxs2rTTh08t//ujsN/MVocVINfGe4nUlqBm6i1mUf9g
q+/0l0znCwGA0LRxtbGbuHFetzJu9qG8zha8HSh6VDb+hH2ABDzWOHHnYYXgZj3OwLr5AhAhDtAW
QQQWJupJ7ZBjrMzrEL8dKFSSeOnrFxKm/nSu+KcDXQiFDD0gNe12dAE5gaHhpvni4FTPwFbhPB/A
C7P8R59PbOpzkqNwwnPwsJliJMkEaFvD33q6Gkt0xWehzNI24h3upnhcrWyO9Pu0URcwBXgi1BXm
8AOUZx1HP3iHaTVUnsNXqYvRqlvSQc5GLq7teR+2V2X2Hu2UtaB3ZscgNG+sO3yXz5pbgI03vnP7
IpMouiWeJBzSWgyVUBC3JMSu8J7HIpywBLdejiZNq9Kmpa7ntGASYd76hT2y1d6+nB9T/jxHfg+1
rZ3zMVanm7aji+Ge+4IjZvrAYOjCJ5Mmntwy1lFZBHyEpwSLmVluwxplXTHr3vtLbBfrvttcGmoW
eGBZxI/Ll0MtzV+M/+yLBfFORN4Y7Fp4i3TOUzhqY8NlEea7yqHYQ59B/MGkePpmajwmpI1g5Ia0
V7zfEfeW2s9gC7yZnNjyXq0XQ/hN65POMqKq5H5s5/xzMCYP+SZK+vvdo+0is5v9LTTasFKDIfcb
odpkXxOawRtBWgxJJ5d3PpicLk9eDDYgl9G0JgPSIb8R1bG8H168joW9z0svX3rynrZhasvWa81L
B6eZ6bMSikwIeHZd3H9bfX9iJEDHiYkRtyrzuuTtlsOVP068D1WJhcCVH48bTr4oRLkGvMr45chI
SQOOHSJ2eKs0+wLdlhMhvDvDv3jBlSwi8IkQBa4/Pum2uscLT4SDgCt0+yKS26dx63kNuJNu/Ga8
jwSnDD4/GWS9fhm2O9VnLV+IWSmPd2veYljs+T88BXb4RQsFgptHqZ/nRxlVxhTdPIEPE9A17fxS
0b+iiOUWUBUXFxFsbSSqho/1UzOO/U1npDjxYsViSkL1VKjuZ52fZro6j41jS02tkMpyTEq+GyhN
xkhUltydGLydeh5u+FMhc3jJVGjs8xqppog7tkPXPkEbnSuv3bj/bO8feBsj4hGlcn/i39N6vBKx
Cz36KQHIMTnj9bH4flbE3Pci62RdXio+BRriEcBF4J9+UX2+MTwxRSD4prNeoncHX3qlfMx0EJ0u
sntUX59V1YdxuSxYZrG+ZBgvT8dChnYNoHzqJ691O7ERUdBBMYEjSQLR2wK1LnZk3eYdUCIUnxpv
5sDFp2UflDpQdBjYo461H2sO/8oImwu9tgtt10hIiqi34X2DXP2ue0wqWO0pxPMaNTkmpKiYjzOj
YVZkcwY2Db2RFKZvjEXFQnWl9WGQEjCNVBdkqLtb9SDOhAiCmAN5LqiWUPeYe/VThk1sJ89UNKak
c1lw2yKA4itfUP5uh24h7lvgdJ8dKZY6Ud9/Uo0IHEHSkBfT2zxAp19GOjbpPm7vde5wLsbzsXUT
5iChc7eKkGtyuwx95fxNLEok06MxgScjuil8iAodsD1OyevJEtLNqGNDuaMY5pK/W1jlOefSqQqg
itgzNroMLOiVU48OQr+RbJj7sMDCQbTESR5MFvGSbSX+xzhgEhaIMMDfCLcIQXMHMRajK4Tz4vQp
GLcaixGQPDDlbyc5g+daPLHtpjisx1FG60jsbeXmwdD+a+socYaEnP63ZwSU2xWHBpaJoehm6gGJ
lSX+jGf4rNwyVsZDm8DnV8ZSWzg6McxMrqwO5+4VhwojBH5QG68/XCOdL0t2OU9LljpUZ5WRe8CW
75vTrlrnWB3nhPC0MsRsjJcruYvUJpBRg9liRFVdaPMYdXDc+6KMaYXaHvwA+NonwxtNXSYx1sVB
mqvs2qeTasx75AJPL3Xq2EV9bN1SlRUJDzeSWKOQ/WcajRW7CfTey5o1sEb8Fz+sXkbFfnwX/ez5
2dzjly8XPZOhC1KojuHSq02p32mqqAvQwOjibKQEibSt0o0qLu/SRnlMdu93fO3u6AynSh7qHMVJ
emen6em5h/ufLkQSVifElhi7OYL5PKXXb+pQVGhUy8zPFcaEZnPBhvh5AvY20SUi3gJTvQOotBr8
MDN05Kc3qd+m8jPp7HKyul/GqieMnY7RhZPLt1QDrMzoxO2+PqjrIwA7Pwvr2RNJNnbw6PP3teOf
8TrfosVzBNm4T/MZhUBLB+9W5zYSfwDDbCYLJpQvW/DfQRUoyJIfADSGpT1SN0a6ASmSLEsRmVM2
wbYEd8unW/WZTXA4TBilLJCoFHwIubtpYuRjOb+WHzefDWhMt2ZdCRGuosjHAMjeawhQPY7tDc/f
vCTylSR3L/kp2GZtmx6xaZC6iA5+edxdeQ3fD3/9W7NEqPO+svq4r7l8RYHIEb0HFXQYB0h2/eaS
DTiK5AotYBzIFl9ikLXIq8WMqh6DnxpShn/JLSElaoiiwxlrUuexxx6znMho9eEDcMCeJ7gq+b2I
LLiCvkNdFmCJPFm8kC6NNQtF67WtVnIwvDC5D7iaVnzsckzR7U2HGCV07uFjzbOsRYBLLuOXk+GJ
Y+CnRJlq08x8CBoJ2qOwTbfZ5uTwRyCKQ2k35AvAP5Q07EnOJ0d34iDbIP1C9bhEKsgu3hnfzR7O
qIQgCre4W3Ec2x9v9BpwsakJqI6NJ8PYmBMMmDquBHK7RU7iwdR8UfgOt3ql/EJ3kJfCIqQbLa8U
dRO0KRxKEyrTIbRDhYG7ZQIE0VNYjAMc+ZQT05SABSxrV4AoPnUyeLr0yOslmBUYBYjooGB45QcM
Dl3k2+3lgZ4CB5+mO4ccSGzx8sNG7YboTzAH5NGUWjVb8e4K5tiGKXCsfhlixzu4bu81wxgTTxl/
kdEGdn++0iK6Sg1JI6O7/dgkX4J1fz4XcLD9DX/f4Q15ODLic1OLqtV3wTnWuuirHmE2TUHmec2F
O2LFVIZiBGS7I1/SYczD0Fc1oeCivJGJ2sQUa/cEHns0tiloWYd4zy/pKUzwYSpsOpWbV1hIZyko
5qB02Gmpl7F9j0iS5GzHyYQ/gcq4cZAvg+sDFfiY8uZQdWIjTK7UdZyUvEK1KV74bCMNN17RAwq4
zb7YosTLkLbaI3BViaVsM0+p4cx/F3FAxXG/NJtHqMFfG1nvHR09H+MKDSqZmsSyDY8jjyeVJ4rB
M48jfPpLv4C5y1sCNIhvPf1cBodGkPqg2UCPhHSSK4SX/Bp30OB0Ce0cHgoljKOzaYEkMGHC8zr1
S3huTTev3J5JWZfTH80I9O6+D1j2zMJj6uVXspWl5UFCh5wSrgaGtp3jsmuejA8blAVsmU4vnopO
pIxImT1NnvIBK9JV6Lpl8pG20stSqJn98vb16SfZBjJW8XvkFrj5f5hMmKCD51CA4iPJXiw1gE5w
4ABahl/xXpCzyKS72w/o15hmdbK/W8PzWF3Al0BK8nvGpI3TZ+5oI0xBGhQsZCivySoeEiWoqznq
obO6aJa38TBzfdBdEgbA59JSJ367uEfJFXfomIeH9yRnMssz87HlqwRoR7A1hYLWIqtnxDeiKRmO
ruB+G/5s2huxxlsuXEm61cPmbbHSYBdBfDK1/bD0fzj1F3vrmunJ5KoiQwgSHP3ozDCvEEAFL96c
PI5MLx5okPn5vOaamb+s8M2jTUwrC87PWtIwZhnyzzvgWfus492XU+fjT4h2IxUChOD5+zC1v4E3
Ht0v4E+QLrFiN++3fh2vmXcLZBABB5hcCYHj/LyRYcaTNPyEHr05s1LegyESLxb9iT/+hp+1cL1/
AvU6evuJ6Ij2Ozgt0PJIAdyGXvRZQOFoQDBxyqMR3vcrd6vPKLwC2MN3XVcz3rfryMGIN6aa3Imv
NX10lZBa1jATjt6tzTVMe0PPTwYTn/AQA52DBJjP0nqYLOKm5ZgELvglDET1Hvsen4tNrAbwH5vy
YYtqhDMmcUgN4usYCvPvX2d0Bfe7VREeAN/mqVDgvXBiSyEMD9XGw8pjpuoDwkqd8xXsU87aQf+h
SYcpD6YVR2U5JACSpVh2c3aorMEGpSOQBIdnsgOcV86YblRrvfCZ4d1RSzEYRj1fm5O3KzBKXIi9
O3hapsXvEGjra248/WB72KF2087E9rEw/GWyhqI9GHfo90+7GEMUK3T5ygSI/FkO9seCpMr4OMGs
8XNKCH5lOsvyPGH7tCVTk55SZvoDqT+4XxgFQdo77ST0q9Mu2zzt4qK3bJQQoLPDdLRmziyFRX3t
cF79aVDq4wX5ieCqxr+MKyASNnOGJJOWoaXDDKR4gcqBLUcXRJgYty94E8Z21DecMNOy9U5Ozgd6
ltrSmoOtXDTTMTcfuT2rLrcQOnwihc0iw+nfRyid2X8Rgu3eN5yVw/lGWz6BxcRGlOfr8lL8967E
5lGbn5Bl/XDl94tsH+OZjlHbcFeuPlHD2guJRsVwcczOjt57miTOU2D9sdZOxCoIvlx70mUtzLOB
LFahl2PVVC00woMHPRkTMgBdGxSzpohWzaMWB7J3oCRgYLB7L7n5il8+A7m0I0jLRkeRsnDoo4YH
co9/m7yJr51yJevmayss5dUk84YfjMvOzsJql29ZygM4FxayAqZwSOjEre90wePcW70vI9SQ4NRK
PqN2ZGLyjgGYWUFgrJnbImc7/YyGysMm6BIFrrBWryf347cMMkyg2YFiKyuqycZQlpwYFrveOSnJ
OaAAPmrIGxtGzFD7hw/RKSCHXiTzgaYrFwIGgMnn+vnMwKSxn+hM8t/rG0V/Ree6OPnlvyQmplW5
eWVR7nVBnFjUaT0iZtogk9coxEttNbZ4RXNnPC1QzpYWnn5qq7JPFPh8oP+kn7PojFjQiKEwZ6WN
+MJGLvDeNHZ0Q2EzhxewIviZK+0cL4aC0Sej7muEvCkIGtEGGu9z2O4aJmgq5xFhHTSnYTXrbcAh
3EoX6Gn80ilLabIM/lhOLgv8jq7I3mna/DLsAbWF7pgRCKMetlze5lit7+FzOxqCzNIAnT1MR8ZO
xLhad5fq3QaZRnfOLc66/nptrYq3igWUjfHLDdZbYY6X3GQzR9aVOYXGsCI9eXon2m9A4s7HIDa4
iguf/iFq7elPbT62jIdje/JTBlWoucrdxO3NNWJ+WV0L6xerbBU0Fu9DtWdujFMCzJSXbsVIP6ez
E7EOs4/HVR+yx55pP80C9Miedc1pympxbBKEkyKe+rt77cdcBFc22y4hAOwFUFnOyrlOrUhVvUHC
z4b0311zGNvaDvoPVy5zvRYpG0qImOn6rvIQcSeOcTM6Q/K/0OTxsJxfq2qlY6qc5VFGUAmzH+Ln
Fmf2xN2ON5W3tPUprqblDyrRwjmG7MnfvC4pe/77DMj55nXIcSFPsTBO2TuPFs3fC/NQbGPyMcJP
hDMBKgbBbyxY1kdSFzwVqNecD/7jV/Vk+G/xjYkya+Ea14+8ZOW1UV03u1tNQIuz+OxIWKln1+Fb
bgAnCYyLUbRq3PtHbDvIyBHEIHUybSgPbh20AZU1/3XsQP1yFfgxhhZ+WXRzTVHP61stfPt1iNjd
1pe1z8juFI5DcAe/rDnnVIekQGTzhk7cp6u+Rxh51gKyRQBTU/WQew+fd5XPQ2/UDJopuJjCgv7t
AK1/SJIcRmECwus+XLG+xBgDBhdExjJPrLfF36XTTEje6vKN3kE37nClSZU3Vx1/gZZCTkHmvT95
sMKRI7KgJ4shlPcxhep9IIuR58SUciHLBoh2PED1vvTwD+z+JpbkjnFoUfEiwXE1877NbWwLzRWJ
4GTdOXzeWiB3jrxOd9Pn7nMVUkvb3hGfTztc4G58qUG9Bc+zGOSsX7qfxknPLbZLE04UlzQ8rw3l
x2npNJv3spyDlKHcPG1e3uuvjaqpi/Yu+uwNsLMd82GsUdrEZB7RTC9wSxS0tZxoc1b8Jnp2YYbc
cZnuFHjuuewpR8ERsECQkzIolYgt2b4YOPUm9oa9bDz59KG4PLKAR55p0PcEl9fm69cuUpiPxzy6
gOaNm7kxVlBUrH+3to9BAEiTx8vnMTXimY8YcPzSSu1xRUUdM6LY//xlm9IPBgFdYQjLpz9eN8jd
Bz089NxbanxBPH8dMgWZFBVEeYo2KhfnO4SE3NfwvBECR2kPJwCGOpJohjCnjQ6xGOzb2CCm7Mn8
GiigV4LShBtl4yclUm4YkW56Fl0VK971cy0cOM37KaJ59be8I6e3Ro399rBiEwFgl560bFkKhg8f
mRkqOM4whAJYGwOJcKc3UoE9UG9lXpt/acg3kQ8ogBCGIgpKufKcFHUC4MXoPk/cbP/G5ZS4Axma
OsUTGuPxe0cXsVURc73XqUXu04y2XrSbX819IznMnM9SsPJ9a5gSconbY96StBCUf+M5bseDxG6m
Nd57xLPJEWdTwq+y1znCe9PCM+0wb/AQDAW8qLYeWfR9G+GAHatxmyX6jOqGeyh4mSZHpHmnOiLa
a/ueJu4H9R92Jq8PhFC0yfEhAeAevWZyWMz6PyC2fw8fqgQKDEJiHOJ0ZjoUvan+K65KW3Gd8CQY
FyT5aHmxwjxw7oTvHfqi9u/0R8/C5g7PFQXLc4ExFGTdS4NNZRFMhtaYCSBVSfRgS4qG0WkuWrKj
0admdkcvH408zZ/EricQt0lOiCEjXf7GBQlyqO53p8KhrsiIl+UTTSPTW7rz4veGlk3Cwg1h1miO
LyzbKyA4meaZFYwJll6hshVAdU6TJbKL6QtABAbxsZHkDtIOsE1cyCM7y4M69ZXlM59+x3Y/MYTY
rvnnx/3AEzSKA/rx/jNrH1wjK7pwqvAJGgoeBKJtJzy7eINeK8jVwE6xULLzop1siKm4X4Fo33ek
lzOnRKjOoJcDB3etuKqaRckNAC1hET8W5bzlpkAJJuPrd+/FmOgkdzgJf5FdPpmQm9XvZPqymP+H
SKdYTbCUuITUBGw6hvH5gKkXmaRdyPHdiOcR3KRdRRjS3eH7T4z2G6gXmTToAdi4hcc0dzsGv4gw
YWubLNVYvj1JSs4W7BchCadzhE6oVdCI8ptgxuJzOHwdnQZ4YGOl07AaHE9u4zEWZvEJBhfspQf2
MUUNSbN+YZVQBoxQF9xv9wgTCjPujXhDr/BYMwPml+UNfdbhShNuKnnIAwEXgvYwPid2MHe0CB90
4IrYr74WfwV+mrF6gA/vBR8AGtODz/Q5trjwbay4iRxKnD5zDQFta4oRQ9LBclEt1B3Baxtu/IxC
ahgdWAzsx9fkTEQJmmeUv+uStSTFwoiRHDEXJYreNFJdCpdAPDRT2MLYxGh8kFiznYrGG3RND9Qj
CfZwPB3Y+ecdwricXdmIFQxnSX9EpQiq7DS3KF36Px7EmEwNcj/yaakaMjmGprLAIqWzGGDKQP+P
rGD6ddKdgJIJEFJvhBLSVwO4k+rEy4I3wUMdhmNwBmerDdSKqpQISk+GnpfDLB7LqGQswZytBEam
wOdBtZc+HdsSlXv1NxQrtxQqIBL9u1nWfsvHgESNH25PjOF0s7ADQ9KriAlBNUjEOXMQvh9qqVAL
U4SVtD1/z8ojMmdximpXYWbdkByl7d4MwSbOZ53w05m80xCILDhm5U/vmCh2IokuzkxwvVlfVxmI
p41HDUlgDjOxnhlnBXQqPIVCgHp+0BXdbWnWzlQXXfSKXTDPphQ8YHUgFTGmIisIcV7U9oaXZ3b3
gTtRf/m8agqIPJdJwskEGKPi69HXD2o43XkG73k5Z8nMcgTWv+CppdWFEpdlzGwWKbtRXwBTQW29
PdiS4IRE9Y0ym6QCBeqpoeFykTnhFLs3pktp0QcaalCNwD+2ab8Vx7T3J/uoRtLLe1rgE7ebA5Ut
5dvWBdIL3PZON2cxRuHRLrIN2m0NPAzM1XB4qr4Wm1uy2q2HRKmCvaA+snxDibpGdcwn+5huk7/T
WmV5w8SR/MvevP+RdsqWbM88xUFkyTocgB5kajaNBtkCY+RVcZTQzvcO024Ugyg+ZogWT2usAyGt
xmjJyFmxUj/3JaNFbsdnYitYWAAcbo+FvtMMdRB6P5dsk7fSrfMiNoHnz5JF8pYIxUEz9TFZhDFz
MYp54ypOO4ujfnOnSn2F8VLZAAsgf2AT8povZTaqfwkB6+xLHZasSFcuqvde4Qan4EBpBKRPsTGx
2z8aJbqnAfi3OtZFn1lxaCxi4TCAxH/oY3fCug/YRSED/HoZTSxDe4uVbRGONjEaJXxP2brZtvt3
4/zC5Vl/rAL/b8/57aLET7lAd1JlYHKa8nl8D+WBsEHMS8PNDcIpJprUcHynpeaGLfuVfsvnHjw3
9Si65rBsbXp1fiAnmDqknfHST6acZsvSdTZiyx4WOWGATKpoIlZBHaoSwwXoDtiaEUBUc6JR4kkU
4gPaGWNaPkOvmJN3C01LXzFa2CcXdQsK4ipyDH000lG4GfynL7vfr+fCsDuoLorSbrc9SFb2i4Dc
LnQT7dtrUaHVRKPxy7VP7QVg2n58jfz3c4YtpHt64tPGnr9vB3jg/cuC7D209UR3fFeJQ51J5cVK
3VN2OjHI91Dz5UUfEnSFz035URz+fouw2Uh/2TnXwDMbJCqt2iH/Mg8/S4zayfFkJ24XkeeBA/Xh
sNzMMREE38Z4HdojedHhkxxPfnPaHdEGjIqMe/yHFO4MJcUaOcJPgbR1ppIonXBdDIVhCOx1NSb0
W/pTr3zGk7dP69NZ3xl+yh/MtDHnqafgjjkMNxAaHYm3AVsosvAZwpwxY0mHrctnUJmoAePQDzw2
434nyauoWHuWMDP+dUjXlxElgv3clILfthwaXOm0ISNPFy9f0eiRGWPgmQ/86NYf0d3cXRe6V7qN
qMubCyII+PTP7efCM5m8SR6zsL3wz2KvRdHnogDV74aL1F1xOblAIUAGnKKeXh3nOkB2ggxcgBeg
K5ILUwUG0yiH7mAFUOCC+r/IPI10aZzhUd8O24PnFpAxvniNo8t91qA26AkMJGMoS0EH2YlJ4jnd
JEt0/wVlIDuy7qcN4xtyW22x2QwN7efC1GJcGDBRCA3iBeG8JjyUJTkr+jLQ9zzLcJe3/CnuGv5U
PFd+RfxPHrFswnYwFS2rc41Oz0lTtPHwObj/2JbmR8KRATZ3UxdizKJujTu6WNzvREBB88RFeRLx
QZwuSFA5mj64wZiKhODUiom1Faflugj6TRZxbunMtiUSeb50SUQLAriyqRYI0Bg6BnnKrJ0Gkf0K
mh3dwoYxNOMHYicINWmNRDlK1GGIqJCq5x6dhdIu6/Ee4RYBgKdJBFEljn3me/mW3ocuQG3+Rt63
+9VPJvnMdVPN7/hcsJJAhcJC0SI6YpsxmVI4seWvKWiIzBuEEuyGbzgYWqyfOBiez0AZ/ZQjLLON
HqhfiO4pS7exiAWEZ06b7LN77Kf3IaxrMlHIrqyMuDDv0omN8LQbn+yRIE1zsaU96q7P+umI77Ex
yTgsK7aMkxz2ZMoGpW9Hu8+0rj+qWWrJOhlllzesnTuiLkEWrfLtVafXb1qBEYHC/db5EOXFPFZQ
vKYPp/oqyC2rhnRt1EzvayFgwlQ+3LdtKi+7h/qXYekf8KSUZQ+FvJwum0yzSeln8k6Huae1yJfb
0Z451+uEkb36J45Xv8VyQg/0zm7j15AB8mIO/NpITBmKNAlFNCFlozPrHRY6uWQ3xTtsiHSQs9YK
u2/nTTzxiRVZBwDfCNNTD0wY7JL0uJ6+SFgF0apylb9T9lzpimpgC3qNne+nn2mDvJGy6X7Nm+Mo
FSxwvfazruZKWZAIA8YLky45SZUvCtqPsCpG+KU31ZNh7eTrjZsJ5aaymuidL7xiIBCtujm162dJ
2ChIq0uyyL5j1FgnHF1MkuSX5mRxfTImiEHiniQktqZK9kW6zGTshfG3lsJ6LsR8XCZqSPhA4fUp
j7S41cBcS1JPjlspM/iHLfUU8UAo+WtkgRvelG9lM+pVnBCjL/aHosqc4Ztrae80lXJOh3WGiKKz
bvflK8WEn7r3RvRGv302MsZl96c31SKLT7O83mbf+QOyegvY5DF5LeoXQWatPp10Oc50/U2MXzri
8WX73uFImzRMlltURyprQ8Vh2liwIgI3rUguFuRuNkIYItFPGyLDVuonrNW70YzDfDTjv34as/nF
VPI4yOy/FiqsKagPiBSexkt0uAE+0Rh4H/ssrqGCq2H88NB2UFFslF3JUOILis+oIubdCf3gtMQF
1p5fCRgz0LgG89xVvuKi0IJ6VdHnAG57mmX3H03ntaUos4bhK3ItRJKnkhUVMbWesEwtiCiikq5+
P9Wz/zUzPbYBEIqqL7zB6v0kZ54uA5pAdBAxyfnY0i8Vht6YhZ+oVpeDO0IToFk23/HVyp12qUzu
NpIPcCsh2S5Vt+cODvUZIgSQiRnqG0gJedAxGheA8mYARAinMXiyNGLP5ey7GlA2pH54fvn6AiT5
46BTATjtiGMpvFQnSNJ2b/dFI0kavwGFCzUfS2R1iVuxUTQqKSfvPrE4m2pu9sDqIOL5cdqPAyj6
iY6tA+jRbqzaRinab/x3dPUa/35mvpmRdlMba38Nd/CTzir4zIMRZYQtHQBQOn3rM3/vYTztSRdp
ihC0AEwBbQzEfsGyhm8B+DsCGTJKIHU0RYGvlAAoQbhST6UtfV/2MWUhRbsI0VLUwKlxg3SuWTOa
74yeSL5G8JtZEUguDgAE9iuN4sieaYc1MqlCRHOIdDMWAAyecXlAvwZ+wX3KtEqeSZZsXD2k+3to
seA2g9ERakbI1tDLoW/VTKgSABLsRU+BiR+BuQXb3rBikCbeULoB7SvgJ7gBHoWAOR6sqoV+Pzti
+9hPEMyw7EOHApeLhhyiluiYb4H1XhHB5YvtXxeE0VmOxg0UAwdUosBU05AB/UAcDtUWDbu+iSEE
rng7vvmblAhL2SvNO+G7zPETAzZADFQXbCHBeo4cI0kOAOXKIQ/mMecHjifvzNdRj8K7dRXxQnEk
UcVskIo5U8Mdt2sgVSX0gAmaIs2+mV13SVT9YgNGi8nL0Y6vLFKCrzApYJ0jXAa1+VwMtvlYHATy
YTTg0MImrKYmjmsBhzMcrmpAAmX/iEGGPlx9ms0z26B3JiwhCKma1UelmgSoOt7x7Pu65Otx3MPB
wZDErH0CwyazBUHuzeBDMPi5asCNj7oQjR+T4hPhouYOjRkED4fQ5FOWFzrWX3wTYPXWGUWsp4f6
/qNnZqVu1xqwdoL/P5Jc/8gZgzPGa32sVlivGKIS8oBGwJ40ppFOm/K3vfp08iQYwAB6Ew+LgUrx
Evmo1H6LAQ9faAIZwh54KdBTbA+WcF07YgVqt4gvLN5IY9r4C1xK8hfiJLDitQPsAsw6TZyC8pDs
3DRmFlQ2WYf8lAipgY13c4j4wbtNaJRpuCLT332guApbFGAJDNxpB36iFs9z2EzkFRB3ATS9UdQT
+DafmkEDtB1PD4Cv4PKBh13YhFQ4fBLvApwN2ANHyq7AJwy2MnqDQyfBnVBzr9z3A0ED4UgVuvfr
dlrMjcRjKxouuBz7+kveAWL+ku012CkoXMExbLwOGeGlBOIZCRNue4SjxdAgFDYZZs92oQFAoXCZ
2dnAaQj1BEJ1MCnnEmRomB04uiR+gae6HnLYBkYQ0JsJeED50mDhoBKfDfLrtYLS4mqFAxS0kJA6
RHXPamg3IKfes4bbNEGYaVzM325VO3T+eT+Shy04QLyEJtnQJkRqGwSW/SG+czT33aIHsYZqicPT
97cL40G7DNFmMEa9OryhCdHYJUoLhcUWii+6MWMOoNIwRw44cuYuo/bFFwdbh4I9RoHMS3iEzzDI
UcJSH+lwlOiE4FiJFMcpdj6w6O/dZpjfbWmRbWgQ5qLzwEqSsgIZ1kNBixM0Ft4NqC+b7b7H6aLZ
Pn1SoFeQtmPSQt0XmwkmVhM67GdgN0nAT6puBdVyyTEuyqXd0zd/XEGMbuo9fXdQOiBVDAqQrD+N
LWFyCJTsAvqDbzpIsZfHDsYdJKjJmvf+TNwGIBo6W5bJ/hwNcliMdpyDMQHsmB9pnGIDbCwgs/w8
Z/0gndA9XnTAfBk9WL6W1mdHwf+FYqjtQce7LgEPPo/qWaFgmDptYZP/pgz3xWueOyUg65GOVASM
zB6IGyzJ41mx/rJ0zLtpOaXc2W5rMqEj6j/eMByG5VSeNC72CTAJ2VtQm19v02ETT8nm5tdjat3Q
fAEpushZ4lcj7gTGJWvQCWG1x+gBg+g66SyE53E9IkOjrni6ARDGM0QN6hm0Ie010g6trYzR7LMb
x1gID3nDFXWg/oSY0O2Tq0Kin6VTICkzHDgWOt2lxLlt6Qmr1PD6kYzHH9gjyicxWm4iPkUuTYId
wtyMHP0I/QXuMfzBuBe5RzvoNZhcXp0hTkeolo4lCM1foSEE6SrTTVD4wKwMJkY5ur2sG7JUKbhA
87HTQKmWNlkKR1BxhaDwLgnqpcWeMk0lYaNNV9tJHNAUNHNfuAEmfHdW0qjxkbcNjTFqcTbrINMW
XeanSecVJR68gCxjDNEYCBQzTg0UIkFWBj9ZfBap8V1dUBrC3VALUWqFJphbZIXeM7x7JGVn5SeJ
oHqnYbw8wfua3md5iGwKuElvgMaR6m5PwRXOhrdyprHLFEz/94PBNewOm8Cc8p2DenVJAPin85C6
nNgMaxGKahT0PuNkBrOR/TbjPvpwmMBS14PSUCAeO/k65W97pk4zH05hUbidizs21tRj9CmGhys9
KKylD2Qz2kk+oWClofZB+7wic7xDaR7AxYYgbvKGF7tAcRfFZwc0wdPfusUhD405ewMROo09vADX
1ILGBInHzxavQ0vZldveW3iqZ2txvw9cZd4saG5hMwMY0hFUkEjxH6wvZNVCxVEbPVfa6IKdCSvx
MdvDBEKfQQsBZqVr0JHOdU2NZnubx5gnCR5lY1NznwoH33gJGILjArcLI3i19TvitX4AlWuEGts0
D3rTE+zQFWbaiNtRZ6VE4yMJw9ED7TRhcCFiqO1wVfQVCHe3JVUFeD6kT71R5/XRhuNu3aWXgvWE
xpP5GXWQDUYxigcg5o+GS5VrDMjLJjvi+2ohXnjUtIHk3MzP8XGEzWLYJMzcdvSwGfXEOnTyjl2k
7r8nqpXlWtscBwHcvNXQaaSgFMol1L/gbnjPfQVBBHYFsd2ekhcxiL6lUf5B1K7xcmqWqJneTkh6
1bg73M3POadX8YYvNs5QloxRXyaCG90gs/5+N8/oc1adMhgugcopCyBkOtocoRroE9ZEeP/Z7czO
QJ3RQ8GmDymhB1oDI9DVcNO5Q1sCEdaGI80j5MM7zNq+F8RYCWuRCuF8obhDPVxF7ifQqStJ0IeC
Bu8Cmqe7/h4lytfA3P2OR93IxRKePnJpvcETKnYDeFfozLPQaBNDq4DmOjWoRdo68LlSi95ihZYM
nS4Ij9SIEAmdoUFFKIUqX7XrBuA5kVKx+pT46VMxBX/8RYpaQIrM1wcxJ2ZdJULXBrvAo8r8BAy2
G8GZEyJOV8bk9PeXyr7T4vfty1N1lVMWWaeVw1yswti5YLWEsuKIksiOLtaTtWUPsoFOpyyRSwUS
/cIFeOtLubi+XbivMhecrhJHBGWT7jLEtJug+aIinS+zpQIGVbVKrh1ojyUlUC1Kgav4HZ09/44q
D4wJ7uivJWrEuYC53S/f7W2tvCfISw/8JkQja/r5uDVKPTQ/xvefGp+2pUwPYpdT/vsdLLGduZn4
Fkc9v/UGuytXk34wvyDC6+oW2gz2JxicSmdMLrjpo3zzQRuLtMwFX0SJzLy7vZ2605hOYP/4Q+C4
N+yvTFw9dje4ebk9KG2kihEZQ5dqCAwF1KPuKtQY8aFaZhSoviMZSc37WEUS8WuigEvubIAMs2UA
jJASSou/PHi3dnvDus3JwR8+bLyYBDomEd16Psc4zTobYe7eAM60pQFW6NlX0HOohL0BgAvwYf+K
C+NI69nDxCYXRWB8OGIb7FIyX7mlGWYf+4hVGbxQv0K2ztHcindyig9NkJwfK35rKGuwgtI4YpPI
u+Pajgqkmc5eBx5/D49zvRG1n9MHsVYkbh7YRdEboCOHJofzyDHoAE9pFdhCYEWO6+b53dlwAHg9
BuQEbj011cSuO5vUmcYb4tABuj4tG4lop5A6g1ynWQ0MibkUMcmBqYDQzJe4DD03VF9B5qjO9xcI
VYF7HZJNPzBNAXPCmu/twGA/LiV5jvM1Rp8FVin5st6qlrIvTsaidIaUKiwVoBRMta1KIc9sEWhU
RxLV/9Jv0M5aXYfYkJA8WS8OBNsLIrAhBhpuhxYA9eGf6vS2Qd3BKoOp6nFOyKSfsisO++3lmoOm
TYJfeuewNfk+JhIM+DIpVSgy7k294QrVG54p0W2gPo3TeGf2Wqf9JYZJbMCmb9WZPnG8PokxYZiK
yvu8AoBqaRsNrYmcdn82Rw5tXcN3vgxDPdTPzAr3S7YsARuL25J7EvWQNZm+A04QXTR6Dqyg8a+x
yffpuJ0Cy8aaxXyviSXhkBFegIQF1qStYf+gdRJvviBGowGuL2dqWu8NbIpxb6LO4wVZKz141SqC
kquFHMkvXUPqri9EfLUNpZpiFbsJ3fEJQDg0al/TAtUXWiYQANs90PIUIBH9etDL4AeboDWbOfRu
+xF2q8yjQyw6Zbb+A57WyiYK+caC8ozBEPKV8bT5MWyZnx2VoSH4WPp3rmbTcJtbRwrtFuTUEeup
qS0oStiIetnQFk1NSEONepPWnCSjpQBKHDl3TmrnOC+C78KG777sRT2gARc6m4CYCBEzli5ciuE6
c0PYOsjMAkHKA/WkTB11K1yb6EF+bZzg3xir087faZu+9YxgfRNKlfPvU+CICaoxRKKBDlh7Vwhk
Bt2G2649MNYZOgyM1+F1SMJb2PzIwDPmjcfSmRJxXQneWEAs7OPBMPUt9u9A06FfRRMY5VFYfvQy
Kr8JkDCm3M4A9qdEq2a2f7v8AVOue8RQVjxFmYQ5oGPYIq0EpIbJfgnuNKFWDQSN1Zy2XkNZsDlX
c2iH6250uYP8G26o7NNNcQshmDvqFllwdQFSmgaYMh28GVQq2yD6Ku0LckxePqX7UWxropk1EHHr
egEwIfr9DVwPuk5MqPAC0Eg6ArsFP5A46eJGQAooDhbVXcgJ0CcgGwcfTpI8mHynw+PdQWaNPlft
kv6pXj3FRMOlM7H+LBEaAIP8XgCXBVta7nK4Kv1VdU65l3ZMwbOOK1SMsN+pwmZV/1UB+/QJXoTx
fS4CQ7AGeSdTh1qJIuKDHEgUxYozNc2rZGckYTuGqrbBAqw9GBohDZJUXrGiv/5A2YelMOAWczY1
wy4FT8a6UlgGOHVU2/b1PlukC4SSBOyZohI67NwJKMKPYFOmo58vhy3GMG2poIA38BpTPwKRVNu1
qSMqtQd+S4zWEK00DsM4hHI/z23ZBIuCRfzVS1gBMbvz7u7Tq016jV5nTd6eKMIVfhcodr0mEJwg
yEWf+OGCVbPqiFM9hkQPs+YGoeYuJKsXpeogQFscoCAi90ZRMeyhuvg4vFZFBC/Jv0XUt1mJSTi2
16Cxr6tsVf2+nf5sQI+P6OFCJSWie9TSX6daF5sEjJTJqGelzFhAO8ixTSwiGsF9fwOcOgrVgukf
C4WsggSc1Dpj3Z2DOk5GpGDVsjm3M1p3EN5IfvZUlyh5AZbD1gn+CEUDsnKSWghwNdIs1AEY8Cpc
QYssKEldFcGm7DB/vhBpB1JQBfHizUL28ZWDjOTs7jUDbWX3Rj/16Edmv6SG6fjSjan2iab2gvJE
vFGF/5KVIuB1dVEpGR4G0wHm39mYdzCtfZ0a8XABpfzgqGa9gvIgiZPXB58QpedH1NnNrzGnauJI
TkI+BPNTslCnCqWAoXcqCF6pYfkVgiyDQ+M+idwirF/RekQyigXdZgoISuR5zNukYJE9JOibAIeJ
gB7jxTKHJIkdWZ5YPMC/haA8EH363/cPBQcEJ5ADOdG0fbYOFKaWbIcF+fD4zTAg5FVmzfVTscl8
aPCiDlt7wzPE9ju4QmJjllU08kaPMed7hDYX6rmSiJiH80dA3d6i2OQkEwrVlnwqwH7i21FMvz/w
2yqVtCT167DdpYr1pjFWuABCwcsMsin4qRZ0lOyhRACaJLwRY4H2o7V30XbDCE/28BLvPkfKrsTe
0HMgYkASvAbAO3BbDpEOMcITXTybZGek/SAZ1V7iZKwPF0Ow6ayfoxQJ5JL8F0VQg5TyHjplCClx
ypCr3T4hn4Gqq8ysT6LFPqBlkJBw+fdMvfRyYFTfllcQ+THRnHlbYrcqBt++O94YTiP4KhR6yGFI
iyhE5vuyB2+A6U2IalCSOwKyyhfZ/nsBXvEunLZ138yOJBfqMVuoW95D9ZFyEV6VNYAH1HleUMBr
WsSCF06jHzUKCm+4KPAzG8JAxnXHRquCUoBSOKzYPVDCAgfAbnlYM4uwvELVwvALee+MMlxB+AMC
Yw3fpYgd+t2vBTfNe/pcQMNTR6/SZNZDVCuTzCNrNWxobrn+CojmmnoX36ALSL7WnCDuOJIeaNXQ
cSjyZ4ecWEAZS5t0AhUDjAG5qBXdUCpo1g7hH2QmD7nVappbJvmIMnt6Xy8BqPhxPo54LB0b9xv2
NzlAHacA7ddzqK5aFERHaNFayQXxn+SCIvhxgEAGBebxwO79IvH/TG2kXRXwqw8rwViqQupKlkfX
Hb4VDR5JAkwy3EMOcb9+4xZ77A3n7yPq5wI2A9b1h+WWXgyxch7R3iBiI7TVERVip2H38/6V3GGg
h2fSkcdYhW9/t3Xg4WR/5yJSBNxBSyza8qNEgvMz6t/H+su8npHtpqw/yoGXk1b3SeVANzcWQSSh
3hWTB3g6gBBq6N4E/r/3HdECU1KFsNsphgIcoLsGBZkE4gLC0LgUpPtERyzVYSPAti0iqij7MIYN
w0LNk9PYOYbgUaKMSUUP9E4PceKrSbUTUTeFzAx9vJmIwOil/tVEifCo9zXgmNFr2AMbbJD1yhy5
W8EFije3r9cRGEML6tZEZ99yBiDmNrD4CQecNZRVj6JfjMtGatO5TXbUmN5QoxNYLBa9rozYgOD9
JOThwLokF1R3X1uyPsLS6jZ6wYvcy4tYmAEOrxZy6p8/31k8tdLDw88PSBIR5Lcb5RecKjiLl8gG
KIVCRKKd5Gou9Rrm4cyMHnANkJVm+N8cKtT+lzJNItj/FYC6BHUJ/n+O6ykLw5EyWlT6KO7Q6MjG
3CUYcgMfLYQ1vEYuGl4vQ05g75D6jcks+QJmGK9UG8DZ5s00ATlX61sqoqi/2H2ThKwwVhHQvwrh
36dF4Y70AqEjQDCkpnRFxPI2pERInYv8gqEDRapwKGzz971nQaGmjOo0YeqyvRC4UImleU/5Vbro
xojLOab+jBL43e1T7SRG71Pnor5EbEPZj0YMn2mW9MNCCrhUgNWK6jCRaDvLbYSGijCdQCeSTOFO
xhWhAWmuqCZzmcjq0oirxIwI7RJ8kamj4DAxoNOhRgiyYqXNSJ3WCnNTMlrLk7pvGhGMXucTPML3
DF8XRuBcIZ0RD+nAIflLgkM+aHVbanUu/bk9oTShGNI543qdLG9O7/ji+1xo9cUheAkYYBAXbGYd
7kCW/uv4RO1qevXf1jUUceQdGk4+h6IU3rixKNhxxrb5glPbHd+XwbY5kvK6CLjvaUc1R2jGBIql
S28QZjGzNUtDMueKSBQgfTVKKR7g3yRlyGZYJzTdnL79XMWnanPTJzmS7PopwcdiDPuadgWQs1P6
810WuikDre3c7xITT/ATdNv2svX27TTMsQm4FWa1z17WO2xmzzAN77OhG88HIFlH8JVyXL9GICWl
8wA5UrpuK4pfkAcMMC7wRgtRX6VFmO7hK18hYV5AleuGQwNSC8tjeYydr+BqM4+49w0uj0MiFnvX
v3k6JHPE6ESpT/Yv1HF/4N5o+27yBBIIhI78T4pwpkdN64XZggHA3KXNijQKaiMsCQTX9HFZ5Igd
yQAB/0GtY56vvxb9i9dazAykDA/k+swVcz5LXH15iTo5ZTcu431er6m9wfSYv9dv97o4jYAiOywB
P70hGi+OTEPq+MlMmS4m4YHMqoBQAS0aKnV0TmgEDQpPQgjQZcl6k9PQgeuJd9PdyTlF3IIWmlSE
9SyUdMrKMRbE3stMR1PygL00BRMBJBEVtWm1IjenKE9aLToNh3pNUNlhiQ0cD8JDZsNAWVzFqe3Z
JWkIzwlD89yt3WwMqW+OLzYKMj3Bx4AuiN3MEHRiw11ebnZPX3dTv4s6l3IGhOvo87f801DFdAt7
RJhI9ZrFHOaRTgAwJj7VvRjceZABG+Hg7yhCgogmn6D1fTu9QClLftIKw5fp58iVJu1CwMo71T81
9SDExEeENl2EFcky2WrnXuIUx/hMUcdRflTdGrifMWeuGMFg6CkI/VzZow5t06G9RH/5ZYAD6m81
xNfgaU7fukko3Z+QwBXIBWuTboq4rL2DALakvhkhZwD+4kNGwRXBmNWkR3qfRxw2M5Zo+eHxqZmv
BcH4d6+sm6W+5QoB4War2KBVBNr0nqiLU04guyaTwx5lzCRc7vC4BPBKI3uR/IgFCoWSqAJMd3O+
bjVHKaI6wxOVN1diQUjL5+FPGTIN2NA1JYspDyrlIMYq1kmH1rCHliB0Qvqh9Bknxz6ssM4/CpA/
jwEnIPksRoMiigmMAvGbcfj7uRmwTwShwaCJEVPPqJLxSPyvO0cabF7mwTWC4ghXgizBEb9glvv3
rgQaxt+n2UJFQqX8/S5eu0JehBMesWVzDgmSpxTeJF6i1c8jsXnx4r/dJWxYbFZ8oPf3LB5u/J95
PCtScJGU/f3htCNyCLfheKS2wG3hcJhH3fn3em80PzYrvvWc0jI3LS+LYkTmibfReMeeV/yEwbX5
iiOofPaLWvIBPzan8QGrzgBxT8pzeX7s/r0MFhKDbL5MSgNM5cXKv04y77+fvAQqacxGaOp55RkS
LO0XClg+500D/qpsGnaSUVu4DVh+cKEE2wbuARAlNUxbsimgkMZ29I0GKBKoDp2pv58gtdn11YvH
KXv7sBPxjyajeEMTfACX0Fr12gMH5olHhGmo5N7P4rkPH0w9Dpf3/rdR/ocnnMJkjn8Vc0qpDWf2
IuTgMeQcPyNCsfZQE0VwHqhMfWDvoc3OjsTOPj6bF0/FPAmc69/D1+zq8bF4zA/Ctr9N3cMmeM3K
CnrN4G//rxmvpg9LHAtxZBPk0Wv27w8evbNHiG5AeMVPKMgidn8PyxUPwSbK7p3XXjNqNh00zya4
g1nlWB4h1RtU43nrI2Rhjcf3EIPkGQe951mxez4SGDz95JH43xi/ZtSQbuchhaRgSHkPEXxu6h6P
XqO9gJzTzw/Fz87ay+Z8iJqBwQqO7AFoaJmSJ0rZ/BuImcABIrwSP1s7j2B0cvXEVxWvS1zTR4gM
9+bfu78HTMB4RZRMxWu0qv+9VWVTpS9eFBvlEojti72ILf97UnxOdWjOiHeIpxgArviceCuQWo+z
Va5KiJJc/ZjzHbs3rn7ptxtGA4AvHoqh0Yly6r9XxHa039jlOsLwLv36oP3eznzCFtsoffGB21ns
SbwTupV/D1Gr/htfRCqH+1nQdMW7xHOxWx+Mcekbv/8+LZ4byIyNfx8QQ7T0uSri3Wzu30fFq3yE
0VzyOhgxBqv47XZuANGIV/99Xjw3IHYHy3gGeHU/S3wrAwKDOA4xIMUbB9zCnAfuAfG7eKY9iFEv
bhrjt+V4xX0gbh3s86ifi8sgDO9J2bqAEQ1tH5hj+Iwe/AOrFtZ0h0MdeBc+M2R9RIdE8s+oHyBZ
vnrxhs8KJbPoPXvPaqqR0XVShAVBH87UPPmihcj3X/UD7n0mM/BxfKQflKF4n3wAKwbI7h19Z/Km
DF/8z1QkNsNUlU4A0vFO5tl+wCyQeXPQMUyChG/oFXyhsKOox/xLFU48EJOZmNSIePlDv5l/UKJm
5MN0n78RLr125oHgs6nE8vmonX0jcg5elomK66ihe5iY6YQd8gu7AE7OVnPBiqPkXZgPyLeotzBh
gRu1EetEWiP3ajYy5DD6K0DzYpfij3gXO3IoINKbW8qsB6HuiP6k7jDvGRtjozPBis1Rd/t7ms2y
kq/+fR6hizpiN/+2o9jxJveOzPMGR4JqGX9rJCTQtOAPMnIuZG2WJZ4DCvADakPYhXLkuic2IPZh
HGp3EOgcL6ojvoEE/r/n/30PsZZIU3HwBYedc8Rik//eId4pHgMz22Q8zrxyx/RNd3rV+GyMk25s
xNND6l0N4qOcG3GeSSr+LVSfUJzMFgUdxUZJwf4uhFYnJP8uOIrnFLOAxsRLA8s4zMXFfLLUcJ3E
m//9lLmOMQodNpdAMJoHlCL/zg6IYECZMflryLkhp/k75bnXX3HmxeAQRy6sqMSBinHw71wzWmiq
/w0RsRaKqyL/vaHyxfoovoAODU0MJPGKcvj7nQ4+D9KJGIYcue4UnIh/7yEHZ4ETv4OyoZjYpxtB
H4ITLwZdn1X2sRMdCuxQNmLr4t9jh6IWKdG/9bhhcWu4Kz/n6wRtDrrr3Mr0iMRtPJFYkP+teym3
r1iQxKt8ICYS4g6rfOnA8ApULoN4jX4Dm7/vyjMlfEZZweL97zMIz3AVxQHceU68xuJGv82X2cXf
x85iecXP9d8th6LyjqLn3wkQ21U28gEvGDoLImATb5OZk3Gw9wvRxBBPik8TPfCdxU0rc2AfzmoM
9T1mthLfV5xl6f+bFAcuzoA4W0NH3NXiLFWMLPHvv7MjbhdxvbiMFsHRRN9WS5VBzaETXzRLKu8g
jm5UHHfFjtN9YACcudGIiZrV/UQPiDP6Bpt7VikyQam7juqHxY2NHapyqGf9FUD7De8mPFkhwj4j
PI0o3jcryin3EwIDAMBHT3oBZ/4H5WocdDoZqPb2A2aRTSfep/HfUDGZj7rVB4Qhgio1wgcwZzeP
glKJcphjZkILgSMEaoNGBSTFGpSQsiYHaAZ2sSt34nCps4vj5mU6KuiPMugPdWRspOlt9wnLsKQC
dCYQ/pzlw+2kXDSiQBS6oBocGogGdfTgbd8F7bKljHj/O8omsfCg6K+GhGrsGJol4fyZDTccCWTm
XTutp4jj+OmEs9StmNfD76zkJMIY/S549yfkQ7D7tcOdgcXJblYMdzDT5ypsD4o4dxLL75khdyj5
NNP7Wp/UEfNB8qOs631v+130tp/lcEuqN39Ch6jX2eK17rbaDt2LYn77GOVSzq33dhje18kiBy6x
5cFr1JHEjpDSLTjenYLrXKSRCZ/jqOWCRYNlD7rzCzpfNin6JFi9SJ0Now4sDRKS+3zxWVJunKUH
dQl1e4EWJ6sbymTL4Uz2+7Nu1i2eP72NvHxMkPVgmEw5xG29/8zbNWcCyYOoW8lrFq/7ibNB1SS3
jQMnHBQ4Q4TrTOzM38HfaGJ8gbpD9Ie6lwFEiviGwIwLtipW6lxd4Vl37J9voT6/QSifp0d8FMDE
hco0P3ShMtMiyNOTGvEzfUn8jT0a/VVukbk+F7HwE3pPO72F+bhYklm/ZoYLsuznPal2/bOB/jq1
gtXjByc4VLZgAKYbadGExlqJ9NVz29/dAhjO0Z2LS1V5Iu7jq91MBqjPZFEXPHZInS2ei/eariYq
Xvsr2eFMW8rhbU5xPSC2XCGBMdd20o4zJZ+/u+YPjYScWlQeMS/ZposvOfdwq3p/tSrGE/IAFBlK
Twr1BVZ+YwWJkO/PFZSwgv5Cb4pjztIIkPtmAUonSDEt4g0cO1fffkVujuyaH4eQSGk9PafpQifo
UVy8sKJ8/F28obvlsyQUoRgBLVIuM2mKbuOsz327TdevdTGvlq/FY1lBgU0vxhlhZd53kk6oPyyM
n+/qHmFhM1ykqxvKkbCCYkRk0MMQbKOB+/AgDvUjYyXXVKNIzsElr0miKQmQ8lLUoL5N9R1srkzK
JWoc+aK91OiQCIspiEMjUl9Kb2T62sU4NEt129vefp4MXGTfQ2Ut5o0DN/B7n7NoVkvoqD8dVy/i
Q7TT+yyv8KBLsYFP2O7ZWj2tlv1VuzcyC5CmwVtFONGcuUmZGLinqcuKaeVSLdkNI5QZixSbVakF
/wQvgFLHD0/IB+YWXmMW5LZ5oLJCXER8R8QHeQEwFhUo2qmVKZHyL9WAmMyAHByJqZWtagfjwPbp
UrMzA+VFMUfw/N8twxTLlMdr6kMEK9WZqZklt+1G2dOuBgJ8alwIUWpujxSn9xHxBH0F+qucD+lg
0M/gYDa8n2Kw7HNYvFNZ947vBW3mc+/YO3JOOBzSUvr74CdYCPiLgv4fSY8PsFHOHwf0/DgJbFkq
wkxRJPqXz5ko88DqwEzNZmNuY2baMzs1DuxelNjR4cTV76+YzsRGl55aNrvgm7KLv4mTjXEuFaZX
GC25OPNsiifZP49vKK+DvsrFljhvrDJ8lFc5B+yOnjIHyAHwZqZl6hnMGpxlDoO9ERFjms0OHzvU
RONjRp87dQ1G+xtiF0TqKkoezpcB8fqe1HtQVGaJJVF/ryrBIHEVVOclp737lOXrKpDhqrUI15eX
/tviXL0HEO41IDBBTJvirV8BZtrNGckxruvHz1+/GvcRBy9pTq6Ms4/gvWTDyWtPlyGGjdpYfKEG
ound698D/eMZwAmTBasKgQhfgphfjf2yMlN5KroT6u6OQ6a0/dPdM9/kIx/7WgXKKyw4TKJLWXyd
u2Zj6uKUXNQNtTkAM2XnZDjagbKta3LUgeEZA9mKMw27P5u09UW6UsEziG5gggeoDrRmJu+GxrpA
U/gCOO1Fy67ndyfQv1999AUOxnaIgjHmG32ILdE+bnCvOj/WUPhSiqizwRnMVZbQ/0NNIHjnFrkM
Kh3M5SuDQmbixX82hM8Bx+RQZBrmTv5yqhTc7xclxKOq0+uaQxd5bGkNDo8ZNpfR3VHCbsKtJ+CM
A7M5U9/vy6AQBfQblUyuuS3vWDSDfm5SHitQwGusxBdeXUVAUJ2MVhT+IPPC7mDKZ/PZM/iuuaOy
51KSp4/7WnCbAL5MEzw478A0CMhpTU5S92Mzr5qvSCQOgBVpWeGKyXc8lAMzl3yAXlxP7Xf4tgEt
AMDKcdLMxgUvTqSxArbSesJwtFXIrNmCRuCG6iwYF6vn3Xe0RwGIu4h4fVDYkGefdYlkS3dO1q/f
jN7nnpNP+9Zrf42pLhpj6E8It10jko70vAxTaKZ5fWSiWzRBZXtwSr1v7cfYQvs0okGvomXodgFl
HGCI5nV1RcUlj+fx1S65ty4AXN0CDlfA/DAwk41cWjIYA1ICqtLMcmaMoavioKGDbyQMy9IzlBlE
oefjGLfjtPG0ZiffQz1fadz6qhoY9XHA3XlLJlU3+d6mAmw0pFEyuqqL2ECIV0KHYddrOPFfxNO7
Pth+HFwGbnPDvhkXZvT/jBeBVdKNKpR9PqSdNNW6F3W3zilCrV03+vn7OT0+C904IQkoyZBfQRfA
DW/Xbd97VOMMqXy8KWK/Lib1B9Qm3HHNehYApFD/fQsYPRCEQQCJ6pYD5EYUK8M4ElWXYlozwpzm
M++hOi7cKWEGgObrld5dmhUgahKT4zZ0i+mQmZb2blnatHf5Nb97w7ujD+B3wv8eUURSg/5WZ/Jc
yxR095IyfgkUxXPKwgB5qwraWQMXAaGqvf6GUUqt/9n6Oabt8xeGhaDkhjCeLeoFBLzDLR+5n9EG
EWQxtXNefT8Tvnxn5BKphIHPegDui2fV19KefvYYee/J/ecGyTxi3oYntuxQHcf6HBIAnrgQIO2K
7wMmh4UiBOSI0t5jRSbA3M208Nqk2xgAN+LG69u0pESGas5E943pE/uAC2VlBwp7r4tg/lCKB7fL
SkEulY/7LyG76nGL5J7QVoK1CvcGugsiGca4v2V/LCEs7wQmX9WCogRp40rqGvUumg+1maa//LUU
vp8xaRGzhnuhOu0MlppQNS1RtAZ0Rr85Q1nGRBCARYrh1CLHYikzndNZjui3ab+CWjdADO/LdReU
2B4EpggsC4Ytz8WnQhnFgltdoPq8IFpgOX3v28yVdMEoFLP8EKzpgbWKKSjGNEgNxAJseMr4CTaL
mm6U77lIsTzV3rTp7mgo/rDcccavm2wmdebw1HB8m2uNdoywGsZkgrzghBymCjqpmxfMOMjcYSkw
wQueTSDd6b1mCSxGtN+WbU3FVxnLbgXiHmI/0N2WjMtlqN1+QEAu8AOOrgujpuqY+K9JvC9xjQbI
Qeer4J5C/2UGCa5cqoiq0OaZ0Q6iUR2LwQCyD4NolCgoXVMmCYtfXLdwl4NkgKA99JuN4XZLpk9P
cC0GiseaiqPh6QnliA7CCWVdaQSbDPYU4xdCBJ2dJxICM6k+VvLN1rvlS3M6btDU5i5LOLllt22Z
h19M4SQqjA5FdSSN4bmhK42YkC5Nqp77pgNPjcZj3OGAcuJkSlAffg2znZT7+0WF6JhBhiT0SnX0
YqpxEtEtxBFqE6Oyg5TCdweLoE8g/N0DEZFpgmDkIVT/ELg3M3/QjjCZuVwX5CHMALIm8PCvD1gm
hIGJTosJuGDMqJoTHoleM/meFDTkWkcL+iByPPRUL6hNAf2Prm9g4VaaoORWMSOcmLDQGSS74n1v
5+qmaGNs2Nce+4cpSupoHLGT4mOCMoEOCMlfhVcjZFtJg1TCbABbgrGVTz9jmuFXtzzKyyRH3grN
ft7GEsT9e5DIZO7W8IZyolML7QJ0qK8sQacnuseJU0NjT+fPS14QNwGOos930Oj7IsIAhkCiLGTS
6SMC6mbIZ4NdMnRPrTVXIqAgwAJld6r/R9J5LTeqbVH0i6gih1crIRAoS5ZfKMtug0gip6+/g3Or
69zqvu22EWz2XmGuMSWSEvHBixgI+EjITFYiwaDxQ3MQwhtd/IK23JNiyw7NJnP2yA6pKNCGCNjv
2uPrCxYDSZ50h3jQIemOP7bAT8h1Bgm5GxeWXQGNfRr28CTMq794B+4Z7xutOoVOgnqNz8lGvvD4
UPOPFNXp5AICxM4W/ToJwqYrV3D1SR/UR7CLz5W2HZDqB2CUBxtRWiuI8zSWqGVrKT/2AfQba65r
Mz9LgwbbV2mJKnsCTs5t5vATVmyh1GyZT5bgJQLT/MrX1rQjbaW1wT98lwvzGnB2v1bxmbLgRFM0
ozMXn0fcdmZuacT/4VcP8v9jYqfUAmZNL4cyesrZ8pd9ZiWPm04EXyx46bwQkb4yF63D+yGcQVIn
+NBcVpa5CNB130ZI99SWocXRZaAzS29+3Bm+uGU0/mk9p7v6eH8am/BTxY1a/MF7uH3gzEmKE65e
CNrRjEYLSOis1M59q6DuUfWt8ZdNM+xzPpgtQyb8PV7CB0TC8dO4GoTT5BuCS86ntP4ds+4ZN3UX
l+9zbGMf/QuYG13IhwZQjOVGQ2rEqWfTKozVWTCOVoHxq+UrnZ4q6NYrZJFO3AQ0m9l74Z1RaFE9
Ecs9RHZo7RSMmf7JgyMKxpJgbNAdZmwTOBZsQT7NVXqoLn1rzo5M+nyrhlNG1VIdLwAa3QxRkJR7
BlKijCxrxCO04AxW3YDWrLjJi8/oMxaOg8bs4sBLA92NMhdWDHRSsPO9Zv+VMynkrttjCWW6dOho
7ylZnetjR8ln/hNrczv/ieIPMdex9rszCBMK3NO22nf78qvm10h71np2Z5ESR/pDuD8vAJErfLkd
mpDpUjrxZ3205kiDeTbzX/oonczucGCl8kPY7VL/ppLYI+/oKPdQsqdez9TQhWRJ26k3QP274aLt
5G9wv6dZQ1efciphvBXf+q351SkkvpFaU1RC0GTe2lNCoXOgBkpWTEUOg40T+Vni0nolGKc7cmh+
21P8WT0KPuhcpYN2S5NV/hapT1JwepDYNr/zT4OHfal9KmkPkcoU85CueqME056G83AObtTo6lNJ
1Y7k7L9/w9/9V7tbN3wSbsC+Pc3J+Fzrbf35wudvRTJbUTbp6RqQCVJ/plQX3BSU5pHL0TnLWszb
yKcmX+LsQ+JGTP/gW1N4pjDYnub7mj/M29xLJVokwY0fvU9t/EbgQgN2ho+vqPeG3I3qsE8fMlIc
j9OnO5Aad5eEi1HACvHpEPPOlSgEUpfen38mj/bAS89/XOxWoTtT/U48Jo4BNKtklOrcOI8e7KLm
bS7OzZcznKmN+93v/Ij/69ZC50TNeoCAx9+PfnUYfe7AqT1Wc1H4wu1SdiXPMn6YDp1G0NnqTNzh
rszjYvkjf8x3obqQ00LVfjDucdJYEeL3/NP419TAaAjLMyoh5W+L37nHJd7ix1zLLllJ+YE+E5HP
+k0rqPTnVtHcX4qolCfIsVgEF4Lj8ZutrblED3WeGMh/xe85rDgwOWJ9Ftj0lt+I54hi2THrb/mP
5GjaCUwWCJ/zzYIut6/OzV55ttfBNR/lRrNfyI9gHx2h+FKm1jcc3/vhoHvhTT7Kx/DbOGtn62we
NapwxEXST7oT5i+jocCXLwJn5Mm0Jhc1ftcnLjF/0MGMHuOt/WbE9Vw7yv79Tdp4L70OFw/E3GvV
SXcVVkazxqOxYeDRq0iocEX7iRKTyQQg8pFnvVGdWfxY25YdYp2qH0UnPJU3MPW7+JBe+C4U2hP3
fSR4ZVwiXVLVA1tgLmOUT9Al1QPjgLMCa4fSc80GYOtbNHwuxDqOBBCSC30l+9Dd0O9Oh3hnetE2
3vXOdGDES1jLOCBaZ+aRIS/GW92BicS7KG/wkXZxjeTK8p3JTIQX78QNoIs707Zn4RA5ODja83yt
uZKwrZ3VkWAcGfXeBydt+3ZVL9+9/Hw7LOcR0mGH+jE80VSn5kwbA+gnfpmeBCKbwuOKIbaN5Ohn
3FC3UL5tzeVu+wp2boorrJiVWhmbeievM7TS5jIDwKZtmG9c17t2Pc8OYO9M59b6TJC4M6mHi4ME
RJV0prqrh84tNxg8b0Xat0CG7eKc4ej02hkn9Mae6Fj2cJAOyj6mA9Ox5OtNfmazdhQaGe1mWo+2
bKMjg3fRoWGgJ7J7O/TPrgAPUE+V1+HeQXAgX22e8IdRaAATec5Tjea2eTZOsk2205+8V7cVknDF
eR/iU3Z4PaRbfjI4b6D6Zd1HvQMmSJcElDijmeyRe8XlF/n2iH5jbiVazDtEe+kO5+nKjxOIrjPG
XA0fH5mN4ijo4RiBdEA+0uZ5OwbSMGUjHA0PidPcF2MEu6VrOxdeX7wL5paJzoN2AjiztryQkGMT
cedris80Zc+UYuGYQzRii+w3CLHyc3nlrnjlsl031GoVWh8cd6tuL87NrLndm5zoVu/jXbR729EO
00T75Sf8Eo/TvnaO0jyLdIiQNjOyQCWYF/GTEXE01wT8uIYDj1kAIFgDY1yWuM0lG+pZYBB32sbE
pRvFBtqGamtRJgdu5FHdmZVDduEax4FZyYrXYnI1G3aMi1kjnGl6TpsKNcT80TkWqVrPk82IuJu7
ANLGm3meSKK8dE834Bp9Bk7mY4/AcFV0MI/GXjjHFwaxprUFp7rYCef+TyNn+ICKxPSVfsw3+Ua1
02MEeeFc/NOfAFXc1qHsX6Kqt0c4qDp5LoDeXb7THYnDcrYZka8Kb5WJhzUwn1/5NEHRostwmR7W
RfVLmzhoyS5BUy3faktrK9rEExBCo+38PhVoCMYbQ6vpIcPYQFm/HJY4WOWE1IBEep2uO1s4va6V
O9iJ069wEDiULi860qPQgeRLT5J5+JXGcEjqaeRmpm/tBNzV4y3WkltzFS5Tqj3aQfgt70zhK1sJ
bWe/QhNptw6wclpZNCIBA+5rb15KAFF84ZRdsaw7TPcIHCI27RSZ+JKcgaXQy+3GDXbVHUNcF3Qb
Kxc6PUP4vZPD/x6oubt4HSV0iqQ79fy1YVNNoYXYucqmYNJ64r1j79wUq8HJLhbNZW39ZtSIpMRW
2DiMY3hILtUtuahrwWkv0q04ySR2frYzd4PNFDt2abD/HMmWF3wQhqyhGxzfs8zU1lFOWK70lAhc
4/3LwXbkyBZBZ4ZjdN9eleeMJw4RUxq0k3CTOiRXvKnPtAZSNpo3Yta5coZ+ckWCf+hB6gQbnhx1
YR57yPygttRXLKFttUy39erla7hjEJAjQNZYsfUclvNdofRvG0c8M0HjTKj94pu5F479Dqqcbbo1
OlhKCh749dWLqhmDUSjsafIeOFpZVoCU6VH5ODzY3W6WiLw5LSag6XPfveQFKlbQQ9dsmdv0VO+0
o+VhO6x48U1ziptwbPivZKNAobuh9cRsHtN50pywZ1dEtnvsOMDaIWS78nNBIvn6NsQGB0ANZA4n
vAoA/wWfuNg3HwUPGzbKpkdOv2PmcaGs9LWwEdfMkswUQGUlYoheOLrdnoW/jD18NhXc4PziCbSL
cBz1h3IBuIg/Fm6ybbfB54Si6qAvq5W6FA/6Tv7NXe0kncRH9Ax26bOy/3NNpJ4/expKpK8n3m+w
BP1mVpO8XAuue46hB7uALaMkZHOljcV2SzMbYYMGsSZz6Omidxt287wdVSdqMxJbCacFyfzrmnnD
PfPMg7idnPB3cH6QL6NNm7vaFhpDGlfs1xhHM1vMVAnP4dJ7yVGhITuDohK79Ypz50Znw6+wrwy2
gv/y+AQH44RG0tcd2QHGtMrX+CSvC3Tm9S6yfX0duy2/HfGKynb9j+a95I/3znDabeS+D+a634pY
qIFq3Aqb2NZ5vhBUWTTJYVwHa8XP7+ld8aMnA1iu5jGE5DMtywEeX6XDdBB9wW1daxs5b8S5brY3
1+U22IeH4kbihbucASWbkYldcpF/LC/yzXP7CR+VdaOe60/xzGTgaaayXaQTwub5d0i/CXB/Sari
u+aTX1P75qSpnsVTP5hbECD2a4NP1j/txKOitJZ4Fc+S/Dl/qofwmt7nv6zu1RNTzHvCnAnL7B6d
zQclSF47ZjJbj3k+dkdrr26ooIM7Z4fAQQZeyXK+OE7UXXCObgWdTCKmfXjs3MZV0e3qeFiq++SS
+rn/vpQX3J1cYIH9wfhKoBOOu/qguvK9u5Zn0ybsd0c2jH196LnbkSvuTLu/qMQDsjvezROn2dU4
zGQr06+f0VV4sF2m1+La251X7jFTPE3fhU8j5IQ7XIj2+xA+pO/yAqHsVvmxHx7oTBpHdT8dx9/c
NhYIfU/BLzsmz8o8FzeGuA6EPryz6UlaATSxTV/0rV/rIh2si4AfTm2ACe0/wNCemYpHW3wOTrk8
O+1a0LoBppTP+F/6j8gs/2exJ0FYRJTAn65Y8qXX/t7f82u4L7xkz4Qw1BRgg8t6L+7mMRl9Df9s
3R7k3fxS5lxAbNeX2K58CMPLxu82uTNu+y2EXFvVVtOtvmSH4ZaeMBY7WThov34FJz1hIX9Mtliu
3htaFgycLzsP9LHdXEc7v1qP6BjuX+cZ24J9xxFhwLm6EmIe/7uka8FoFkiAzlPdZD9HnsW/6gr4
EHrB6I52BlFdt6nPeaIrum8+SeTkG9HtuVX13XikV9M3/b/gFJyi62vf3rlR/3qXWOTRPuf/1Q61
W96Vg3LAEd7tM+5n66ietcefap/dtL2yV86ib1yGvXSgzc4/ib3Ui6g8U662LtZv/C/6F8AEL67R
NTiF59de0BZ8Y34Jv8pDeqgnjW8fe8ZWnkdAibNXFnP2xjb2SqLsOQaV/drRDhpf9DpzPTZ8cyIC
0Z/f0jlo17gUg/9kp75ZP8U2ujD3z5AihVZpK6zjnbYncfBjrEXMY76LdxJOP5GnCR+tHZwY4ti2
5BkEZhsGDEAmUGtlOjGYQ1JA9ea2u0d7DGH9GYSS0brPtpJTYgM/83onB74JgxLr3H4RgTMUsIwc
cWk49W76K+iuHgyHJceeVK4VtnfsLFY6h5ayyta5w6K6R8fRbe+oPaC9m37pTntpL/rMoF+RRdx6
NF7rWROibtQN2HqeHxiKwcsdZvRD6SN26OiZT15CW7lR7Mb64c2xIn/QdODEpj0/b8F4Eu7wEnCw
PsYEIHNyzmYmpb3GDTclMBhK+ewOjJLsO8dghs1pl/XudemXzcpYZATF6O45j6MzmRNJnLlNRY4T
DhQ/FkGLVtwgsC3uuGYQlUFNeqv/jQxgEHQXfHINMkzKi5wQW8AtdrUC2U3oWi+5bRxe2wz7R8t7
7/qluu4v9aEBVH5SbvKuOsm7aSUtWiwzYQChABdh4BM4sFN2WMxIm9emR2pTHqljo7WYz6DQCy7h
xtz1Bwihm+EY8GDkfcbeZhwlbC/CS7OyHMFhFskxNjqCDCCC6+zQyx/RCeuRPWIIv7i9Dt1N/Wx3
uY9z62n4zk8lw6eV33OIUNa6FEgKtnrw0fgcLoQN8jynalN+O5g2Tx9BBY97MadHMWf6iyOo8qsT
43fjpT2Uh/oy3d4MiBGOsTgOyrdq6+7gVU7jqzvdbY4YtO8lL181p3KNZ+cqtZksdqZbecgeqY2l
z299kXfQ8b5rMqb28no0Pt9lzfU49a/0PQA6ZObOlQGj15eaHavbyLvIzU89S1G18Rx0oCTuLOd9
Efip5SFw6wNOSAvBeWGA0vJZLaf8TVdYKNnEJH586nfsZbt2H7iSl/JZ+W4rhrBcYWtsW+akRZdc
aTHxcoxrzQl+KEDujH+Dzy8+fXnIT4IDU9VJDuVFpEPAzc1P2l95CT5lapPsleOym6t8pE+Qxxg/
2VBe7SHpsJ68nlkp5DCU6FOXwdcVvu/kxjyLrUXGO2EkpFKJ7a/tNSMFmydF0j1zmBGpMWfZaWT8
mgezldeQWggcGz/ghsfcaNktvNdedfMjMHMbSLbm0Jjw5+hSd/utuiv8cZdy3yL+1JHXiGQ2oi3f
k73oNtwdXEHdGgDOPj2qz86brrkzeQ3Kk38l/K7sKN3xTiSKllAJgfIHSPRlhagp5nx4zo0peRA5
C6fKVvz4mbqpmxHGkAvjTYOcwJ2c5AIN6tISykR+Tf300G5BERfRRZC8IJBWKkgRiXdswpVFE1b9
i76NiYDZFUtjFandts70ZQH1LjNzhhFlYhEf47pVNPXLXIhW2kixFaaKyckvzJqGEAWOeIqQDn90
AJmjJFtqcNoVNh9VyZ0uRDoFZ8ncNOW9CYd1NP2L23TNTzSaYjs0ArOwMCpRhAoasYyW0Tci/Umo
+BoJuDeLXIP+cIc6oUGv0DXKumcUU1V2/1WWP5R5fkU27kGElRtSmCiAsRR8d+LrYSrPwoLIzn3F
DNlKER50KHYA2ibBtkmga0X7tIZRo4zQj7J7LXjGENhRqK7Lhno3Hf6oK9yxZ9o6/jTiSypCsspX
zBuHQ0Vc/zVY0I+kVcZa5Ee/wnGpd/1W/8+FqG1XorjrxeU0Ex2R+N0MEyvVQz5SMsdVEj/zRUs5
Xj0nPAQjxluR2wdS0oci9IbAM57eTE0YiCH9NwmzHXv6LJgDKaEAZFwTI0d4IwWeYXFnbFP8giTF
6C6b1rTGFSwJzA+6l1THZ2P4H45ZWDw36HIaW7eM4A6rd9xJVojyirMCdvNWmx81Tb9LRD0FV0tl
BX+H6af/esSluTYGshGgKyvYQGblKlx0sn4DUyIHjjeptq6YDn5j+0kDSAayTb45bARz3cY+XrIU
deTi42fEwAG57K0D06utsoDxkq8o9mRqsfP88dIAXx6uyzUeIrgu1zY6mAACLKl5vqTLTR19GUKH
ApRzLlCLHHRfBx34WhQBsDse/MfrN2Ro8/F+NFduJgRXoNtmR78Z1w/PDL6b7wb4TIVkY51BwcEc
EhTAsvprbhkHOsQcpPgTNr/ojJB1IVtbFL/mt3LnJQzo/UKKpDLUONnyxW+pt4hYUuYjE1mhU+DG
NT1I0II1XqHYfdfIYQ6MAOrJDaZmQnedxjZN6RCcD2Oxm+Yk0aqB9UUbbKBv49KWpzmqLOmgozLH
f7Mzj+EmmEezYsq8kBdpqkNIYx5++AV9Kb9+exraqN4KWzK82PpCgR8SP/9gfw5W1IMsb21ZXiJS
o6r6FbT1JCKa2PfKysTLQ1g2OAYydC8tuvBXwOT+5fOgBLhStH+j+px/C+mZ/lowrku61g62ZvMh
S50NLdvN+lefeT4Hql/r9ADfELKaHW5N7dTDpBFwmxLNK5x6c0HPSJMdE+Q/FLaOfvJSgobiWoxS
g/xK3FhGceNFjJx02iHqPIP9GcoFGoFFD/MscoRiLeG6KlHmNRZIkQqahOIGXr9CgsaqD2/tV6Fv
eEEat+1n0cYmYnrVXFf3huEv3UmDJfzaMFkWjD7mHvS9YGu8bL33dXiqkd0xFXJNyQQbt2eqR/tk
4hjMrFs9JT+5qpikjpv/CjkdzmvtN0IY+rVUZerPeDksEQwwjVCCsRBuMf7LAt7BuEehj2YslJo+
+ykOxx9qjtjlI632GkXbLF/UmHcwKFgB1bia8j/hKjJ4fSmOInSbZFk5lEYVSrMZBxTZOZadKhPi
1DhJ32fopBce+j2z9eMmO7fnkYws/S43OAQWa+GkXvpP5ltjFDI4x0WMkL03KiOFpT0lTFj+0OGr
mBRBY/SG8U6Tf2REBZsFp+eJ2UixqCdu+2jZ11t9r2Tuq7tPihecS+AB3BuTlbRIYT0dIY6LMPGW
lCOB5NAeAEVdgyTj3mBGxGP+NBgJpHNV7AV+oMpQPbfEMj5oGNOz1KylkS9JIFUJVSkLhfjqRSXf
2iIhQOZhcUus8wSGbxtASoFioHsJm/c0IFaEcwa9BPUCdyvCaBodVmijjehlj4Okzpk1QtaMmpeX
m9ekTfkG/2956yXMlF+jMtnoGPFuhPDjVSRscsOyTUegttdk5t5epJJolwZv9FpVDEE2vlYzGtAy
/4d1b5nYccApO52CmUS+6oOfOmC8Eb95Gr+kYgmdmlNqUtDmW/A1tc45ZzkW8i10E+LXUDDtk9KP
l79Dtjcl7r6UfkF80Xt8ZV8sBvQt0sdf+wy+kXcbZ2zUoq10iGbE6LztWttigR/nl/pjOCO1egpq
m5KONL3lo4z1BKXGag34LERWcmGca94b6JYaaKmpySLQAn65eSES8UY6+FflGx4En+OPyPLG9IfP
8dGcacImXzIW6q61KTbao/GomcAzbCkrYM3wU7Nn5isWm8SezespLrVg9boE70e/z3iq/lCt0n/D
v/wfWDCefbJhiD9rt8xpd/a0af4C4wkYZzyL066HFMuoEdyOfHgUMHr7DxEmor4ozF0N/6NbvTSP
jz8Zq7R9YP01wLTgCBbBdi+S/NBDOnDQQ2JQ70oXib1GWzaI/OGN/4dAn6Er+b9QBzD90VF9kZyY
WBRdIG430JxFuHO0pY9wdbBpSxz9ktd2CKntM8BHBOg0Y9fH8Dz0MC+a9kMMVjGT8D85YnWF89fa
AxdDZFlMvoWBKZ0Q5U63e3rSXF6W7qjYCgKSPUfmhBzy/fdGK/wt8Uazo36b7wcBl/KFmJrTBjEP
m3lPJLMEQYtcCbobi3C6qsxMYJyXHWqydu1Q/JR/1Mrl4rdR/wk/HCFJPnPrZvMN4jCiVP2P8tmx
VD6mkVvP2FG0hLsmkJFHps0rWWTXlHetnMDTh6DNRbTiw5/cibDvgSOkjqhJW4IjtQ58g9MzQKak
xgxIKGSxteRUyuSaw9u1tHSlxoVnmJtROwq15adIVwOD7Qk2uvAi2cJBIJMLnkCNCmoESXyM4lNF
8F1Pj+gFv2+4ZbwSDV6wWsjxN/URImPkt4a4SwmnBDgsEpXojvtf0cdQs4XC6ouqdBG/CHuY49c7
EXmweZ9jPUNjqLz5aporl58h95CxCIM3kVFKUiNXKW8diDghuYlkw2haytVEpDyuLPG1DrQtwb20
fSeoRE3ionTzsji3x0WrfAfYuVSmtmxBZQcM5dZHNZu51uMsmDPlr6yAQxpes/gnjT+F4vbu9ZWE
SnTA9kK5qug4TLawWFwqnS/hTasjCBiBjz24YY3gVYyspfdC2Pf5OdZPYZyvhc5phHRdpGTBNcqv
3tVotmcip3JerEYKGUNPAw2U3Ls5ZVW/DnIyrOFT+UyTHXYMU72J+0NOMQvfGhMW2vCTsos1gBJ5
9pMWbd45DQntKRPjaNGjiyzczEo4ORAZk3IdvkIGOsL6L1PFlYbEtmZjTjg2Qg3RHJAQkmbmMi2E
8OikWMJJeo+DdaaI9kQIVljr+k3aiOQ2wvhN9GXesKo5KhxwOSfoI2goxQMtHMPU1maJHVqH9/s2
oXqKAYC8GNaohmpdtkjH8TsWGZl56xbEZWPZZ5jnwFrQLJoaxXlKLKdouSJqEsljAiTSKd9xnztW
/N/fZ/0WQvy8/Dq9QhUu//fNu9nNgUK19G821Qw3Y0I0pEJMFjamQlqk9U7BKR/xggwMRRZOkLmV
ulSVvYYpICYvMrN2OftrmF8rQ/sINNwZyf1NjfgM/VvG0ggYIVVW6fvUt3j3MKvODYGq0aDUbaQv
haNsKLGB0DGLbtjGYTmyjzSZgU/pehryxZgAyo1S+0WSVaO4HiKkcRMcBOv01g1MK/mjLHtSZTkT
IVzR9W5IaXE61qiGsPqQuJBOQJ7ATZzf+F52+pbOgUxPpqZ3qTIZAQUpQN+wMFkcXQhooPiLIEoG
RfqYEn3bjICY2BW4MG7ue1y1vHClI6DzfE00bcNd1EP2aLAPql2ZY+jNMW3Gn2VyL0hd5jROzBjH
KBnORifZygC+gRX33UdT7qQGZgQHVU7wljFHm+erlFhOaUlM2IubiSYgnhYdc1rKzeQDkMfJsyKT
a63lWzE99carJ8QlzzKPnETbaBb4CilcN8roq2xu/x22beONDKE2gbYaA3o84qYaj+GLaqo8OimL
qm7bhTmPYeQGSPqOOKNsnm3xNBNp2+Oy8qE37b5/N+CgMSgdwh9FDcm0yCckZDMmw7lpAtlVBy6V
4z5b7RsioHfyr1P+TBD3BiGDxPwpjcjablC95sFR05tlKx/T2paQyb6ZydDCpRIw9OJCQCzDmKSR
KSBWn1WZ10ZwzIJu3/uHR1gBEnqr90kXPrIZTfoCFvJVk8oMrIFZRFVx1KfqX9KxEUKRQzHHPwIa
lsIS7FMIOEL5oUkf4P2jTFnyigfCdEzHYVFxQBemhGoLPhwoQB3abwIlZi7o00WMra0wm52imJwK
MtqZou/k1cuOeR3iSgaSS31OYD9PZRat6JrWXmxLFvmzJFcMQvJ5YjUt01dD3FwFmbOnRNRQNF4s
Jcu4pcg+DLsgKkBTirBEh+ygv4VNCGLaZIJ9mGBQtuT/mhpj/xNsajmxAzV2EqhPsfpeKuaXZMxI
h2gRzK8ywZ6ewvOtjG2XRwvz/a0RT/SauE3euZ2lvtTBT8r2Q7R56bSx2HMiIt84x6Es+qt0A+2n
W8jmWet/MgI68+XVCXwsAE0m4sQXWsl2hIkaLsf2tYoI6Crg7kbHpJCYErc07vTCNzhA211Ji7LH
DU2rVi0rwOKfB2/ZLg1boHPNm6IIhx6Bmw6qm8sIB2/C/UlFTszCXM+bVcGHNGSUhwVnKvZ+SI+7
LFgqoERewYFHd21eFlaKjbauM4P0a92whRvNcJtKEYwZIQOlqDIghAYT08n7FCJWG/yM4nspARTX
sPKMVXE9AeJmOglxBRGKDDqBvSH/qt7JUhwtnuWfNSBHKPkiXm3gkihyexCU1EiKdPmKv60EbX7r
q9quobg+/LFGwsIge/MKinPmTLg1lsPEJAJ+jVIyonD1pqpdvVEri7ciZc9VfM26BcAdRj7eLLVN
a7IAR1UDkHvzy6tRbWoYiTcRPZ27VrGJrudFqEwwW4IC2Wi6jepnIPBS8HOHW55RVUeXIObitskh
fbFLTcq3ZXyJ32H/FClhcBjIyknmtg5Y2RHDVL8lKVwtlpuCAV8KGOEIIhd3hfK376tz2Bsf77Zw
p9TiKB9ssdqP1niUqHJSKMtid2wdE6Wb9bqrJBsm7iORb6ROq3smt05QvAYFZnwyEe2b6CJDTkaV
isE/RJhCJi23aEeJdsu/2JI2FstZ75luelHheIvAYtqfJqec/6631o9oWE99zFZGJgLlRpAswnhX
DiOQox6lfkcnCcG6pUFRlniTtEU4nyOaN4V+olHECRUGhhljlJmR1z8jSVoKlcc4CPdcH3xMl62J
wLy8KShcVeQl7x5svoKl+objV0RDOqLmeX/X9V6THCXAMiW9AVcM6VvoQBAFYtpF8j5NHARJD6tI
fW+4mJBTn29KsYabJVrX4f2Tsgl30zNHHm1wxb1yeyMabpo5xIxNIlfQwyCVxeAzGdgT4k+O5hTI
VhI5lnZSZI5qeacxzBEy2hMjCiZuFpyhPsYol818IPwhWMSBto4nRyidMEjWCoFB2eIczfvXslx6
W379DREABOWkloWdUX4tmI3n4uv0V47NA6eG2lDRUFQ/0EAXJEAX0ieFSQpYVDO5QFOkOgoemSky
hlQ6UrsWitVQg/7XzI8XSXPlpcVPV0jHTA/sBMB5kroyz1fjJeqJyFo0Al2drXK6OSXhFjriXsRT
RIJZRsA1jKRPiS9Iykc0Mi7RnOazN00dKYI6KnottbHkB+K1Qm1VHx+azmiL/iUhEOPLNZpJxPVi
ibpi+hQwBwtfujPH34g4i23Znl7Tt26Yi7dwSgHIpZxqJocYVV8+VZ07uuWLFmMp7Nj561RK7Bqm
l46OZnar1jya4VfCMqxezhwgmVSmkndli28n7H9fsPs+I0ujxh38DNJZfv+2q+n9pQGENSKOeJ67
rtKGsPptIqPfw8SPtUY4zArKCoyM081gJmhFvgVJ+BRJHOv0WXM+WS87e59SWMuRNm6D3tYlbSVP
DqXnN+MC84GWZc82ixZahu9HsSyMeD/hgNa80MKJa+yGxhycgRC5GULtsqwPJnkMh3JB/JSp1SZV
z3mH7gx1JETyYdVM3cY0EVAABOsNTyLETbCaUgFSCrH+V/PBB0K5gEF8c+RknN8pgeQLdgHuRL1k
UugksZmyVaNpTPEZZJ6HSVHXsB86AKqqQ14m4iWrvdHX1/o+a9AgsQVlEXMG75AAMiRWq+f0ApMn
4YoDHq9iiFZdq05B9P3ehnmwGKPvngGVRmF2rjm1Zbo1G/wm0oLYDTJ8RDwf3+cYcZCdOUgbMQGQ
w1tIoTkoUcOHxaoBYmaFe25REWzm2HY+nw2Q63XJaUSlPWDIZbKGxStFQEfSlnPeVjVqSgPxBgd+
xAlKVBHsXoAkI9nummhRSIjgxJYwejqNovJbNda2nHyNqEPoQH7mL0eLwSzj7qypnyb+dLeQd3J2
c6YiEVCxUm6ixHQfu0YTVuvp9TRrLAtD5m15R0SRsRWD4laDl4Ry45gRgjkHeIQyOYRcfTTJXVPx
kubg6DMgP8wu5IybNYyR0rDS/gYQqzEJVtDYVo9mykSEx/iSlGNfpEsfVXrguGuNf2zJ6eue1liO
pqsyi9e0WCnWciTq1BxLN2SQ6i2dxcCLY6c3sY2BnIrd1uvE0jSZI0q/DcsP2YdkpBwsuVavVvMm
oVxHwD4v2ja0UEsGL3RckZ+BhmrpEkn7WrjUtIGriFGPnrJeZUcpRPt6PWnBegTXO98jHqRUx1sD
Al7LPvRus03H/rKowSUNia/H8CrZY4xgawp0U3kvA9L6EjqjNviiwbRj/xNWGAAw+h5YjoLnhBja
uQme0Pgx43RJdiwr2kLhjGvf9RwBlK/3nhx7sGhdaMl2rpiRMM+XHb/dsNnUaI16+l9SueiNclcr
38TAncB41ymkw1bds0RYmxybgca0NDv56CjWSWnpdw2fJE4Na4uWT2xWS4aPViFb3HzCTgEtDgVS
PM4Ag/d+Ac+QjvOyboTH/AgMZJ3FWbduEI2lll6x5BDbLVVqV1QL5teg5/zMSG4GEYjquxo+hOJz
Dpzm+PxleK0G4JS+vuZxvW2n/4+k81pqXlmi8BOpSmEU5hZnGRtsMAZuVPADyjnr6c83+1zsvAEj
TehevYLaL71XcsmqdYJKKH1rzDdtgThb/lH52G229tjKHJFpTR2o1ftxhOJZ4TyTvMvoYk5iy+PL
C2+Td38h4gaz8UFcaFJhjVEte0DgfFdLT9YLgzeL6rEGkWRN8uqMal5ZOe4uhf7goICMIeHqpoIo
ZjbigNstVeiDh2NoihuR/duaVyYrFP5WjEHy/DE3iMyKt6aAnUZvlc+/Md/M8ZN2N9WUFvLa6PBT
+IKBnL3I8FUL2bsgje1v0eCuShlv+g7F9uj+8tDbHEPygjqf42DO/SUEHxx/KvnBdWOBqrZoSkaX
c3DYGmWwL3UufuOlHqAyD/+SFD9CmFyUIDMNREoNvMjnJfsVPERe9qgD+JXTOoUM4jA8XHqGTu2N
A1+gpotyEEC6n8lUQvN8PZDmoV3Vxs5cUlwcwo4m3yydY55ML2DD26CTR4rFde4svqflWAaC+il/
Lepu86IeR5b+SiN7MnO8fT0SJ5IXJ6zXGhE2draf3I2Za1vw2Lw4BsU5ZoKXnUjWZByZrjWiqgKZ
HCZBMAAm1wF4pWqLR+e1wwM8L9mu8AH/G30CX2SE14cdKd/ow1AAav3BBICnijIsXwfjMebm3XbQ
qgT3KqPswKkhiIy19ROAb1TGaRxesrHYRwnExSoDwicp1ziVEnbYuAwYzDHkiphXT5wpZ/pLKbEv
NcOVmb6qzt4C8JPhRcEZrEUW0XzsyoU0hS/UPwDXqIkTBKkkwHD6gzYU8mLzYNl003fUX2atXkkg
udh+JoS844iJdDQEeN6wJNMhPTnaTpbnECtzVdfwH0YXAX70TwSYV+CbHVUUSQ1zKxJ0zGbndmLX
dcbWZnA92z205uBz0LA1rxkWjl+CQNnCwLXY5vKzaY8zeLjEXXc9xyh/tRyUwyMzF2PecLaP6InL
8MM0brHJJJuTqAFdJJNVrlqQZwpPg9ft/nWuTlovE1ZTvM8mzpe8a7WnFhoDdXCl6J6C5BJAXs8E
+7/SGDw8iJQ53XKxeVwK7GDLh95H6NGPJ4/hcuRWldScA4yFpWTcV567Sv6E+jXk2g0c3+MbGzDi
G+vS1EqlBU5iT1zIMFr4lIaFrbzU7i0jJK1GalpeC0aVXGWNc0IUbRhY+TKkyed9NAvG1uok/5n5
pAJzce3mQePR3ph5x2LGMgBScrZr8wzjzmWfeNFpmGWxabz2I2+4/Ohp6Xkt0kpVg2kgN2Z7WbLb
91q0BiasVDesbwYDnftyleDTGqwW0qHFGSimBybqYMQUuMRVp3qk9cfRpQRSyt9ituyURztjpt9Z
fheMj+uxYFTIy2YnD222s8MfhyKBxZz32e6atCP3zW5mBddxvS76cWuEr7pxzuWltKvNyKw2cD16
DFhjk3F104Nh7S3EwxbuCF2GorqOX2PqiKaE+MRYWkcFV+b9Nqq7ozcza8AtXPNMX6c17sVVpO5z
texcGq7ew5CxpJ1jMBvPGFnS/+Y/bRWTzojPQAdBToNXbmeHEKzaS/9/jMZf/GY0GOwvCNbV2oLk
URneZdIY6jHUKjoEV4a2ERiQ63PA7cvElWjybSahGoP2CNd8DGNAXZ0wQQSCqfk5cEWO5UaBeJR2
Jl9lFEeOpZ6GvYPOJG+ymB+qkBmM/p1qu16bNhzftDVeeS7qfl8a5pqsbTD4ssOck6WVDZg7siyc
P1U319o9LOgQvH1rnFotO3ZT7wfe8CLr2K8qhkhltCNyk0WWOYRPG5zLbAAXkyfuzowLMy4w1wUF
yUDeiOeBc2LkuEoEtxJ59gDOwUp9HA3cm+EdRucGX5jYQrgiLgTqrrLybNFE5yOaxvSqDViWz+2T
rMDYOMvn3rz3CfwCsqOWmvKEZeSJP0ZuGS+wjr+iAsgzwfA4w3/jK+HK1LgJhbwH3IJa1W1F9wNh
o23LQ9fs9OlSkYMglMVs5q2NgK+uLb+jLzN5wjmTmEmcVdWktjNXtjq5Q4AmMf25jAAFNuGWvotr
EM0YTGMqb7pjbUQE5JXyUMIzxcKYMlYiCLztP3PtH7ORtVkcCxDGTlzbmmEliMegnTQD/pI+3BsW
3ENovWgRK5Y91ooKM2sE06XBs2B+GdvlNl20kay0R9k5W26NmZ3WWGQbej1seK28JrHzjwTLiogE
T5JK63KCNPF6kI9ej/nIOCBG4+eqg7FZynsUVr7roZrC5iBFBtoSE54lm3qGYYbbVqDPq6Rw1tng
ntOeg2BG1MqFzAt9S+gQXZXbgea4G4Zt077y7BuXi3ajetd2vizti1Bu/exrA9pQGUL30bZQA/ru
vczw1kQhoD0y0/AImTNeS9sfMAmU+AtB167e+upclmgpeQtBYp5czoGauITlOuaYp1EbRl/ANLxN
wf5S+JyZovof8Rnn1YYZoagR9yv2Qsu3jX9YisW8aazZG3nSc+BjPyJd0AJI9iGC09n9nvFi17Ph
OcOTQQtaTCAWYgolsxHEEH+MLUomikFM7DsjUmcDdBFTAtm02P1zkbOixKudaf/syty7Ule8qihP
fgqk4c0wPgyqHna0W8HEOWixdJg/8ro8xslZL+uNzsuN2AZ1+ibBS8sRixtO6QUKmRMRtYBrs/nF
cq8GX92cI87mPPmNoeYOAOwQV1qrW6XazxS9diDY+rjKEZiU9LcUpIG8BFjtdCVUxoJT9jgx/OAU
KttvF0U8hBATNya6aFXRUXImliCRicMW3zdCPqN6RVSOKF9wyaFVja4UcQkHHuWUiTH10K4me1c4
Psf0CJ0qgRWlM9C3AKUHA1IhjzgR2Pi7NXb3LKE5fpSgiu7M/D2Fgmi9GGG5DkaxFWgqqtw9cUut
LAb6bnFq6Da1/MIYp/M0yCPNJpxWk+atl4YQIOyClql5MtJ3M4FSQpPdhPGFDqyjtZpzprQRlZxO
WVXEr/AWnPzqZtFBtbAAKeOob2F3LS1Moey5dciEwAyoHR4BSnNPrEKdlBpUk8xfdmr9GUzKvCzE
x8d4tqEc1sZ6TL1LZeKRUE6YhNh/MZglSKJm3sBBwQ5JQ+4vAU1EEX46QMY6oFaTIJ+uyWorV3N4
4VBtSZ5T1dKCNXNbzPtBImQGyza49Ph8Xs32MW0N35N70z1ntrGLQvj6IYwT2DsWsfF6AQ3vnLY0
UuJoNw3OfRTeHfSJeKMFz5kUPjfwpnDdlcukJ+6dvXoVajFikdGEpAfUxZOqs8xInhcHJcCrgqro
85n8QAjCdKJ5iMVFoaOsPF96zKPmrDz0XvEfHpSZO1X+U/sn8jz/iw8F6XQN59a8vBuzQjQ2fYij
mYW3GZOTWHD8uQO+FDifje+TRB4kh5XDyJye3knKW2M2ykIMbbtE0oPEgZ/vEBUjSGwJ8AXYd8HX
wi3v7MqaLBGwGzOAtD/321bAVaxUu/0S/v43DIN31ZDsXWh48SLe5W9xmJLirx2/k+aOpUZUbVTZ
4s7fCYjBML3BEUq7GdicnFEONm1RqjQC9gAJ1jaGUl2PMBy8ITUlcQjiM+QuoRPkNF6lmc8773GG
62zrwRrfjHr4cesYFgLeNwogYdCb9Qey6BN7V+swgDSMZ1DyhMygqdyWEa/u1v4eHQyDxxdNxeiG
a0FIX4lKJPrryM7IU9QicPTUtLj+64a/0bV/qcgnExlc+OnZtNbwRXX5mHTtVqQ/gF8p872mT/0B
EKOp4EoVw/ukYbIjwBVxBFoYS064Ylinhpa/H6z9JCA5Vugnu36bJ8NJIZdAFSEvuuRAeZQarsoM
kmXyKEW0ywkT4IerlRVKZrc28V79ayoZj6TmKoHWqWU2Q1L8p7g66o68w5TE+itLnpGHzQwxMy7u
lD7sRAalktCfPpgemDeur55GBz7+qX+XUENF2s3qCd90EcJNjrK6opWwYVK+q62tmtNqufYeqqIe
O0k5nsI2OnVji/MDdUEUmbsmNc6N3SXwRsJPWKsr242vheceOpx+IwZFsBeDqVlDMdha/1FX/tqO
WkNxVIKfMXduwNGrui32HmBPbXjHRe57Osv8K/bSVWp/cKGfhn4z5O/0rbtsdA41ZU3Wyf2SM+BU
vfTDKP9GE15g3W3tCHFHiM+Tp22YUDoxVs/td0plZQf479R3r2U6Wbkb3bHhMkAhEh2JK9lmiT8G
g7K2Ine4Rh5C0SAg44DyPHm9vi0o2mIMijREzTy5vntLIbCChgsLbmsNzVPuEhChKoOjZjvfLvSl
UHingPzpyVkVA7nHVHutK7YBCqKwu0tyTElpFIBw5S/JVgKyAlBKYDW+4WpnhyZccUk62Ee2Zx/T
5Fl4DRdg82ASJjdBodwJzp9kXy087YPjHmjQuqR/0vSZmSv6rWgz2FBwIKmOlOA0pRWUuBEfCLyA
SvHHRnwwDFzBNCzeungXwCJYuPXcoj1SjKAtNZq9GwU/bmJfxvDLprJMx+WgZglTDUGu53pqUrzz
zeGoxZ3fg7rrnX3IOBY8RFj9q5O5W729zMA8ZplgAsbJ3F2mvP+eovc8XnvNpRnCbdWssgbJrZ0/
w+rlRQHSt3vNyphfTSdTF9t4kWuhkQ7kXUO2dTxqZH2/ueNtHtunTEeZa5Ybh/9CY71kLPK030pi
MtzZB6UMSIbNIdd+J8SkaDfJe5ptpk884hJ3zQTnpQ5GSiXXDWlX3BXDyFCNZsGzkz0AdpoGfmPw
3dz2cTgN7bSSgb6rJIpyYsZnAa+A3KG+g0PQY0UW/Um82X7bQFftVQJLOcS+0pkxX6lCHGi657z3
9rEdv5apw4HtrPI3LQywRDM2deAwJ0uOOTK7DLjCdqnDZuUXV6EXo1/SBhWMFdB1AxviGaxRexh1
4td4qaSwa0aTeXVfNXuH7RsBuTBUFiBtjHwEeGYG9ThKKSNo3oFmdBN/GMdnrjBCO3Mr3Llt/H4L
pPRj5E90SCFGjZ3Ea90+ewuhOMcM8n8SPPdQJMZka3GCinYBTMMFIYF0NUXWpkz0V3shZIXbTlKA
zUA+UA60YV6HZLmq5J6M2bu8dARLuFGIBaLh26G1AbgM+R0UNjwm3krw9y4QBHIrez1F2isEgU07
PwZduW+oP8vmRTDupgCHXqGtXaCrmqwMWjbufxIvITYy+veAV6Lunzn99fatLZrHBuZVkpAFTgkU
t2d74EBigllU5AHaSOFLh8Ux2Xd7JAJeJ0AN/YJ5M7S9nHyXV+P6Aah9zXy2uBWm3PSw6Z1l2kpY
mCNQr/ojbmzM+WDwQxpNGAk46amVxdHIYnZAt+luTpseqKtLIY8T3YA5iIPNxjKsXSE+ILgInlmL
7045/1a9AMZQz6HAnxQKbTMZz83AhNOryYtKLs3N0pllj/A+U/uw5A1xjqQ2OVuRGR8LOW22jR8K
Y5VIGRg9xIy8bK6SDrKwU97L4Yv7TxWzsNGH+JbCJsGplVREciEN6JGh52uCDDPHO+ql9tijQWi0
EvrOhV3lSTI/ddRaUJRMz8BZ6F2xXQy06Xqv8nO18E+3W/K6GfAAUNX0qBVDtipiuAe6xxHYFfsF
E7feIxmh6u6FSUEzuIcWumH9L5Z/dCdq6EYZ62TdU9y/Ztk9dz87BsiUn2GE/A0+LiBrrPOFcj2E
5nua8qDHfHsodZL3cNuGheDC/0xpWaicHgpbnAXQ9rCvyT0R3jkCUuBSy6nrFEkjs+CVw+yIM7H2
xr3rutBVUd/bzcreKJnVrO8WplxNjRuxajYZ6PVNf+BLFK1r5m0V/dEyn9MZ64LmTWg5WaQQ11tV
DvbdeiqBUi3Yi7bdnSsdbmMB/maNjCeorOx1NBlfpp6+2i17KCYzWH5oZDOFPbHfI12pqzPqkRHG
UNPbPADpV+CK0td03MtKfj17lci7pVKivUvCQN1EXpApxMnLDzoQ/mAQLm+M675sdsUyrSGCx+lw
moCwO2HsILdMRfychBHOM70NZ/k6VjFnEiIFaW2WonVWIyLNCfFa8+Wwdwvd+WKkAluZXSMtlBH5
dBUQjca9QQFb5uZ6MKuPvpoOoA3VLChH67dxxlEEJMGb/doBUlo6gsOS+Rh0M26ZmG2lG0nikzWe
sSc0S/pT50XKixaYx8R+KsVI1mWzWyrEJtFf4qb+XF1n8DBJ/avBM4pphzFSAtiUxHmWdovhJ4Sp
4bWaDG6E+D2iI/FcghGb9OzR15osXj3UjjrudwLcYmKz5Cm5pnjPeuVVz0FlBgsOvn6sWwJqoBQe
vNDZVyzblTe8AxZTbPd0FlE7XZrUYfu2A4Tm7q2tCzg5yXydhuKx60ABXQZdsQSQ1tqD+6362dZ4
9rL77MA6Dua10V3qyCFemdaKWzFfanKIkh1Dxr1RlFcvD7acP9GCxUFRUcZET22FUG6CbzCaaIoL
79eiv/YYinPnBbCobYOhcAE3dOx8a2SVlqCuUzNhe9vANLA7vwYojWmlGpuxBPPKKfDNGOoBZVuX
Te8lh/jC7MGZwO6ktp2MmaYi57NxPtUAFRoxfi3CtolTYslOTp1+Tum0iWBjiUV81sg50aXTtzcE
vE3FZ46+qXaTW2DoSEYK9ZTpf0gYVGxkowdCJCwQk1QBldKd5T6e73WWvUB4lWT/TZdy1n3PgdkV
k95TLdqhc6O7kwL2VgR/RwAsIyx5Ic56Oh+LkDFjApy5AMsmMeJjEM9LH+hPY41ZXcb4HZetyOnf
7HvowdnS9J3GoMHh2Eg5sJxq7TmgTpWOKtJMdZ9D/7fw+n3lorbKqxcPryr9MIAMxuPTgj8CzeBg
VQeN8U4/70bsgsOhh5eefwbUJ57x7okW6Sn25WF3zIIQlg6xJngM0Oo5jfU9GRR2EUx66b0uxCxi
hS72kRFfcZzL478KyJ0bNm++GHMc9bZNtsJ9bnGMNF3y6ap5fEg058kwMDJccHn1foV8i2cNEJRY
j5b+KQAzslcNOpGBxHQ3hBlb6DdIfDczNrZswY1ZHplpdpW9LvlRPZGjC0ZUsPQ9E0s/sZKYoETT
tp/Nj9HAV5NzlRW9tssZvgaUHoC9OP3TIg3liMVkpj84MGao8l0GFSO8JREQZRPHe9XXOyYHAT6x
E5qI6dLFKcXtsmkRFDgcCxwPkKe5rwHIBO6uqTZ/cWzWXvYIUJellzabbkzotwv9C9eWjZ8APrU6
M2uUoarCWScOxELeRgPHa4EVX3Qveu+QMTdvIe6N1bIJ8/AvKedVW7O9Wsz1lvniUWOKIDxEUXMM
ZfY62gJqaQmjtT+VlGQRxdFUi62ZxNu4nqEZuOCvke9SG8XJKbXzjViUybEOjW/YzaWDmCHaWGPx
NLgYYEQzM3tIq7CYDm3oc73y56jye6yJKj9jAtlAUacLmjBUgUHGAIS9OkAAU4c3E6SMBzaEKDDL
azq8gCON4MY5935mIIRCW4KXVY33Iz9YcGPG/BydLLY8inwYKDWE36Za436nIB8F7ipGfGNfEetN
VEMGN0efbprZukJQHSgmYTNDVwJ3R2vn5eVODwMyVWxqk/HYoccwzK/aOAZDQvF7EsMnK/4hme6Q
kkeJ9sD7zIicd5flqlM5RtibSot+nIy87ORNcJuxvCrvIUPonFZde52dcz1gEw4tusjOEzEzEvv7
/PQXiYc0/8GW+L0uF5aMtZkhpC9z/5/xNNeLDn73YMuZqpaMlG64DrNz1Aug9Aq2W6anxzaH3iFD
hDzBHPxQXIFbc5ABMjuL5S9L/WohLnHOhoWxYfJWWuiJdoLfp6rrZ9fsNiQ2LjDgkv4I7/qxAYIe
vB+sQ2c4KmVcrWv4dLUNxqhti54+RxJuJ0G71E0dEy7rIVGpv9UPZE6/063N5M1HPQl3ffAdSEYt
z7oalOMGk/wVYb2LQw5ykINeexm0J42ZCrQeb7xUJNg301ta5pvIY9oywOWdyXOEzRLNaJnL4jA0
hEd1FWGNODRaRPDU8lmv3L2VWPs2TL9C6GezvtIi/FUZeOg87zKqT61db1t8Nb08WxfG+IgyJyxJ
CoSuUw9gUG2zZnS4X6ab1XyVjIOj9E8GATLReksnsa4ViddPwSaYuXamQcqUb7Xw90injekrk9I8
QJgIGQu4+CymOZ1u40I25kQoSRE0MJzInuvS3oKSpzR4I1Wtw/VsMCJPkMiPOUDD+NQNlKjpKuDI
70d4h5KKqzuzQLLBhpcA4Wzh+ozb30xbdjUNXIiGchHpkyUf7Oku8m7NQzMMY5vl8XMhh10jMA9N
wVgoKoxYuQFfBYxG2/4IbNqe6AmaHtSnx85GQ7Hluy71TXoSR3a/5f+boRnluDBlmG20zDWhDsQV
rMFvg0GQuLnDW88xVnUwF9AVRPza6+KfiXoT2NAMaJB5RlAzk/E4BLfFOUTTOeGIFtZ7CtlXt5Mn
l0c86NqBJZsk5wZ1jNZ5D4umrQtIFkjqKFYmCLU6NWaOj5FALoAOdWoPRTX7C6xWcw4fK259EzK6
xth0KGdfxyRYg0hTECAquFw4+CO6MZhqys+9iAX+4xdRkClurheoYNEl6S+ZvIA05kFG9DBUET/R
7jWJTPYE1j089a7ruxyrna3fHGlDMLr1GYxc5hy144Kmf3KfBBSeXAlbvSKLdGdcBofUjeiW0a1y
grmYXhkV/Qy0yTjxIW5tUL/EaFdMNOX8urpLVY/SxOFhDJIEY+Ry2jkl4mkdxC/e8CSiFwtW8YTJ
7YRQLQvyawdNqErtveYxjMS/FllA5wKibQWsWWS/ENLhEPcmnCS8v8p/k0LfiR/1Nsw4FM1HwOBp
2QWwi5RAAVlDb10M+0+90ix57HDFr9YpH1KPi61a7T2Ld0YI0/6mMH9HmuCAYijzun1Ia14WHoD4
mZlG591bbK3M14R3bdfRQUHgIYesgTt0E2xVmZTFRFvS4yudA87dxV4mBDjyUpqnhn7G/E+JpEv9
qYewpsGdqe6B+WJAXLYlewsWZJ+/CYW+zH7e/AYtnqXpNkJgbthvnC76EsBhCu99gzBsohdpGc8b
OKHXDYMsmK08TM05Dn2HRcPdKX9CY943Q32yzPTgKHEcyzWET1ZN2jpadL9s30w4IaqkncpzkOXE
g7KwwJEWrJarWp4jOOQtX5nLF17tQ1k2GxM+hF2/pyBLKdBBO9avpecmD5SxfH4EJWjUzEI8qwXl
cfy1Lj2w1x+Fp0jo1T6Uz14MyYupj2qLKmM/YynP+3GZ6DbNtzWD5TjV0XDPFm5aA1UVOFzDJLgq
f3QLhTHXoYUqv5tPvCuqXZc+HpXdkj/WLaOGEZkPufTNmznskvCQMqcc8U+YvzP8fAgt43trxZaK
ag3ZKZjo3RAu59Q5Am8cw7wv2OR6hQtm/9Aw63J7Jmz41ttHM9zIzzq+MoIoh2GVwLdMVsuHcF9Z
6+wDQin/QVACeULBjYeZeWlN7GFpHJJp9TBH12a+NV0OBZFJrvGmwL6pyV88U+xccRLAAHX91WZy
j3qLLcsAghp51WvtFt2bFiBkn7V/2og6yT5x88GJOsVKqMUgBchFcLYzZnUrxMVBebFksmolSrdL
X5RrLmr6Gw2xGnh+xUk22Le4hQZnoxxsQpXKx93YcXA3v2rBxYOSv6/5/NoMUvpPQUgKYLNTIMLA
2E8TjBkAynARmwS4eDDwC9YGBGV+x1KfY7E3AO0Ejur6dEO/rAN36yO9brlsQ29jev0nZMn8v1sX
pnSJAIOpb9EC/Wx6Rz9Ifs+mJREDrDSEMB5X5H7bz834ahUQMXnDlqs9ejAoGaAVINH1eFHVhM1J
UlOh1mTAZowNYa16FiUQYAGFzjAnFHY7o4d/uSvxi4PaAPWqxwyPIdu2mFB65d91fHbgkMe7In5S
J4xY+mOldw/c45DBEeGVmLQt3k+GTa9bqKAGNLc42nsTL1YbdbrdnQG5sF6Se1Aw4B7/Wd65lC5m
6Fx12TVUcsYCCUkCaxhdpJXuHHoLMd/npvTTMV+zWufZORTzsq5iaG+J4mdjtlQA1wWPOYdKiM5q
ij7VrZyY/5KS2LNqY/BpdetfiTlBi5kAnVIcc/y3r/w57q8BvHILg/MQDm/F9MXkp2+m9jQVVBis
POio7a/Ghe3FvymK6DCMN10MD4vQWAjIU/lWFb8OHhhU0ERdc4czwMuT75LbixHqYOzosZP012Vs
wj+n5VfAZdURWOdAoGZSRcXoXOBwkPFRsIBrbriSScdUD6yileb4s/s2wIXiCnyAEtji1gNjusbS
Kjc+tJonWZwrkey1Ynn2qnKDOBY1YSSLA+/Pm71dO4h9a/XMetSYkEgYC0MFt1slxFQsz0t889S1
BdFNTcWQRfNlITdAIf7YEIsNeMQSDW7wekhLxDEhyPrvaPSH4c8zAdc05Fk4uDG3Dc1kHyzOt7Gc
rCGB/oNQWL45NKYJM+ia0KVuM9vSV5dmb1JmEM0rU/HoKQ28G65ana4I/KLXuLDkoQQkVEvN5SJo
StJ075HTHWf4SCVk4TSltp6YdBBTQlmEnohfDPZr1vo6VG/kODzjdkaNjdkRqudhW4t70GF7Wk7n
cEM/sM4o5QhmsfGMGHc5d5drwm6hA5flvR3vevptwwrjpWn0l8wCagapg6QwX1iew+c012xHZZ4M
Z1ydLOaboXvbmeFRzVFXmZWv4zXJ4vZIRGohq0cT3OavNIFc7km/pQ9Vmz1DIExvMb2pwmhiLwXQ
RSuxmwKCjism3A3TzuVbUacUaN5pxSnon6GncnQ57mPVxM+CIG98XGwj+G7qu7sgRSzx4aVXyni3
VUXNbSLn/3qWOIzUZBRZZMnDFXaYW0QUOBHQC4S6VQbYE9X1ppQ4ZHD41Kf6V/KUGmzOPRvfCOBm
h/4iNo423nUFNhbBxEIs0B25n0b5KQD4Onuvwrp4a0jrjzzaQOFWCv8F7EaRJdwHJbzK6K41Y+OE
fjCIo+YBwmVE7nanHuC0myZfU4I0k1ZeSw64jdOdyHR+rKRzpDxYBzgZAADkoZpRvev8PqCFdYyH
A/brGFWpVUdLWKZvrOJoflPeMhmA/2idDKw7+h4ROOVGz7i36SMmzt1jOMxPVXY1ZHJENffiDlQH
Rr0t9PivXL5KRGk6PMRxudYumWXEjITIqsZNqK3R16d3tshfxYwKBgxglv2gG7sOJ/XksTZ275if
p8u+QE/UrbXudbKRKO8aiv30mA0fUX9qpye3fBXMyCgxZ2DNYNpANOVAnh0P2IpZH1UWj8esqmc7
b3yrYPixmrgGgCKqu2N/yuGjwpQmxPIYl+x01cZrdsT4NP3ip7FYW2hqUbq2IEJj9foBnzbGyDDe
Zggpw0cmByMjHFxXqbjFLhUH5g1ZjszkXuCyvZRfUwR6ecgJkaKgxqycgagH7gu9Y1OhUjBAWCC8
IDRT6VUsKAbnIX7FNdkzeNMICLcdk70W7+0QXWEb7VnYG1UjRkIcSgoeTbjEW1zEi6uvsIvoWxwH
1qQbYEXS5yuYrtnwCHEV+cPNybcOBqID1yjvP9f/XAcOCvSAkJ/q0XAN5T/NJgazix8sbzk79iN8
n5JZKiB++ZHUtt9q0UHopBuBn9VewuCGCiK1dimzez1L4Ufg29qtHcKAbGYzVG41YnR1/DhBuxcJ
DjVYKVgV3sfJOaA24lvDioDSWFLbwXd4ohaBHaIjszftFSkIU0IXVx8z2ihZ/sjmKud/kny1EAC4
tt4LwowlOJi4KiL9O7NM6HZQH03K79+G5cvBXP5K/dtwiBi13QeXwWCUygdourQZGs4FDoFaQ0Fb
RTaaWAfnct73tcG4tSDQbJ9CH9YRl6qZFeeXOsYqNaAOulU7EHAoiYpCacwHcAi8ramzJCEAaK8j
5oOCStQG9vAmbgZEQ3SM8tnA+M3F/Jc7Kx6e0Qvce+aq3sPMMfRg3GZamofxhwyYPfoW3Gon59rh
TjxuHHx0sdN+yQ6zjzAjOBHUVb5mFdrgjBEBmMpIbDgrkeeB/89YrBFi+FbCcQ6dMCTfpA4NoNh8
M3L6Zr25GZ2ZISC6Ur+O8RbyAq5VzGb0J0cnRNN7AV58qPpj0RQErdovcd36qo03jez8BO19vaDh
qOCJEvgL96Q/xeduIhbkPEPmtTA/nhT/JlynY39MOIVDzlcssPg44aNiRCgoKLAfsxz9bXtPBQZW
yUJeNdK4YFuHSPSibhtA02S9Q9If85fA3ibeuGt0KH5JsAaGYkDNvH+Af8UUp8KGByLYULfvnCVF
9G/6mOr3CyXKAPvQBpESdJq1afg9oLTl4ew9K416v63B7pqzGgjQE1qYoMJn5c0qwL6yy/3YmQQS
sedF8KhzUrX5hKyXxHOYngGAkcektGDe+mdP33SO3q70MOhzMeobm1tqfbvduBWcX2EPHiTSdevt
YIqE3SZCtEZkV4wSY522h9qZT3hPdNzglWevEMcSvHb3LOdYdefEJj86Aa14s8hTiYLqXJF9hroE
K3pFlpwa2BV+B5FkcHG6ANQ3OWnNJn3W7Kc2pq91oGLZAn44WOyyhpkws2ms5A5zIGbxoTKvHEFk
jb1pWrxsnck62j0sh1TuhLjq/wyJhm0ia2NMNgUFFRuCKz5k8Y6cUjq4Tcs9CdsI91UQwD4D4bkV
PEeHgwq6pQ7BwKVLQqUcKb24H7Ynlq+rsbirPWB0jWla9tIuR4mHZzL6JmwwjbagIh1X81PNt3H6
56RDDkk5C4MRD7vgxQRvs9qRrvBLYrk2Mw7AvqdtPjhz3Oh9xierZ4rGxQ581cOlTJxgVcKn9NjU
sVLJLgumZi8zqKLr/IYB7QLi4ZJTxCv+WgAwnmdTJavPFEZlnSBo4QbU857xDvLPkwL4AKdD0tOh
2RC4EZv3mVbN0jHggPoaFjGI0a8XPkeGQ+3ALUqvKZOeaRWMy+AWCaJ4kh9tnB5MvCAKkhtCbhXT
ya4xOuyo29W28t5irKWH/+PovHZaV7co/ESW3MttXNMTktBuImCBe+9++v15S0dHHC0OBPsvc445
CrEhKtwc3Ifhxi06gxVveaceowpvaN1Qp63VOV8V+adh+YoBG4K9biVfKhj/BLwctcdWRw5TvunS
zlJeOew9QEOUUy1+HAQjAZgvTBlk8TO7S15o7Jv0MM0qqXqzh4GEVVIomuqJayf+00bIx78oJRZC
QPVzYu463cd5u0Phlf0w0ai0r7D2qtug+9H8F5FrHh5MHSXXKc9wK+TvuBGOV17Fh0aEFiZMD2hd
0HI0R3gjnGk8YqsBTY6iDgcnSf4u1AdyeTX1DeY3NNys03T9/4H+Fh4IToX6oGDwC4mD4iigQmvx
BWKyAlM4ROdGuW5TvBTzP6B3+n1+PFRyRaMpopKEYsJwxMsfzbdl3Nlus8UqpBUrlrdVTa6EyQFf
km9JWNYZMHZ3BjSwlEp8ZIf1BHzinCFDF/5ABkG7sO+UFh6vHsgW7EKSmFYL6Y1ONRTHbxE8d8Jx
BCjMftxS1AQNxt6Sm/AFoBt5Q8iGhRk3QkAOOaIZWwHQBbvfp5PUDyYdXeprJVJOJz7Pb039CzSs
jS8s/bJH4/2di7eovST5aeg+q2Eb3iKGWDfxjSZUfss+mcfiL//gf9GO4ZvCePaPu0qjaKvsHHxu
NZDZjLT3mBCg7lpsyfriEUmvCx9uxXiUAQ+isb6kFtWrrB56DZ9Mk6IrzCHiQp9TBwAzIxhzN+nc
XDomvJhYJ3nJqEHX6Ela1BpVixO/3njZgBhQXBHJwrw2vJHWtzZWP1I6YUinYHrzh3VHm58W7O/y
J4Zjsm634eKuKFyFk0DFeTwnRxSeyA8qc3Y6FT3qV0UTsoyvCNtMLEQXeHHPNQSl5y7Xi82wCk2M
R76qxELdFeIgw6H7iZlnbXAseHrIzGjC+I66aDBpgaaUeQulhHKuwQYxcCmWEQMjfB00flwY/ZBC
tGBp0eXPoHZYCxEEtMqEVZsHp6JRA60ZT2NUHFVQKBRSFq07nN05nT+WEYkwZ0891UHBMm+MH0FH
uRgT6IAtdfgzmoNPsZEyloUpPsWlN+Z+ycEFicTOQCg4Mt9Kflq8PN2xH9HBb0xl25D7lAm0Rz8T
yii4R+ba7+jfNSqAEiSvgSgG0T8pNf6O16J8iwEuavNVXs/2ng5U3+SAr4v6ZMy6kxMAT27QOiXI
dvrpGRkZt44ONOKwKfSHbgyenOI9iFGYA6uisKD3ceF3kBrM8k0t8PQr3ScPay2vQuapFcokKb1Y
VPoSTlfLM4IGpWNExcwafTbMtYwJ03oyw6+Fno3XmkbiZa5/yAxU6nr4bcvBwZwSlaoOlxW2/4xt
Yy+j0Cmie88ULq33/bAt5d/Ykt8MDSwe7d6TkIYGftnYXKTntmcrTi3XVzLQTy1R+mJYRK1an2tV
IcnGLzKtbgmdYZQxOqJe7Q+dTMpw6FetB5zJYDWZcFh0RKifhWv8RZh8sqomh9EMuDOTQUxP7JNQ
/gLhGYgNado4UrZPsKQ1YhG3OJPafPN/FobLH4+bYoojbkg+Kk1EiMQx7Tg9scDK8Y3RHmmsXuKW
PdbGWOwvzV7XlveiZ8MTIj30C7Kgva6PSPpp7KerCia95Pj+ac9zHkpMi5fbijCF9bulYGCqejhA
dn+VsQ+VP4HRiFCrhwb1LwKsKvB/Wm/i02HP5eEMgEGkBIlwr2DGlRafFmI8A2W28LoMIv3+J34G
K1zGWrE6j8se0Wilvum0gOrDio/TctZnj8GgVt+e4jHEQzrbpwyBpec1RvSNuArcJoNO30nEfUTh
Z5mU1/oRZvlObziNMC9chd1mNb/FeubnzN7b9YqIMz+i6A0p6xhSQlywy/ycDA/TePReSNwBZpTl
IaYfBgZroasmywZfNXpMRjJi/xGysJ4foZZcx9d+/KiG/RB/zCXSHs2uBGZv6P2MhlA3ARE0UwTk
NvEhs0xf14YziAiGr5a2L9PDPPjibPiZ9ZYAlBUNHosD5mnQSdCRluy5e6EhMHynoJQYOxQ5oi0Z
TV990GHkbsiNjOCXL4Z10eOagks59lmKk/VEKFyJpunpqs+oAbAeg4n1XLOzk6raqqV5HMaXSvGZ
ve0zFW6z/JHeBfyAnoRh5ngL4ro5Ds/dOCJ7j20eJBb3XJFxcohn7SQQPTeSfdRn+GZy+pqCClRY
Aoapu54otdok2qwQbmLh5lbBVXUQ68NgUS1hzyaHaH0o5aL3cnUCqRkwMmcvnkQslx+L5WvpS8T2
WHD5zs6R7mrGy/yZgRVqyqOAGNl110bGDZiJD/bp6sm6kceEvUIBMxg3b9r5D4zna8jSm/GbHvkJ
k2PZQPJ4/irb+G1J3Im4d7jBMMr/ng/jDkOM/5hcQ7/wrZDBMkcCMH9Un81RGzc9Ftx0Kx/DR/vW
vskv+iexKZBIxO/koRCuuoHGLfxQpp+Yy72h+8A6jl70bLI3UfPn9po6hY4DWdOm/kT/PdaszW52
DKwM5PSnRQXSQnKKoC8yUY4KDZsuyExReauhOiHT3BjGPR7LzQhZJjnLjNg7BuEdUNPQMeTHuFA2
ThiPCcWZ2lJVxo2KULugBUz6HRKqBBmIdepqgAj1OCaUqgL+F+OPmRsvkowakYb80fAtE0nkQS/c
Fx2aPoS3PKoxxMWYTAg492GhxY0/DYGkb+HEYT3loDuQtR0CJ1bs0vkCgTrc7E+H6RrfnbDiTQKe
+dfzM9lBDlKk37ggde9dFa9DcuB70mTbGzYlDb1LhZEGJKNst3TvNMWtOSJ9ihnoNceO8Bv13Up/
4xCcZxneRpzNU1bSmP3LYIYWXXON4dcIwrVSkVgxMziFguwVUebOkPNjrfKt1UwF+8VYZgxWv41A
WoqiXSR6hVFKz0VF0HoHB4kSaZyLS6O3p5L7t69bB7slCGhtogfFk9yzF4Z0pVBhz7Fff8HUF4fx
V8y8Z39ex4PQ5Op0v7S0gVRvDHDI6KahDznqiMVqnHXNZHb8hiYihGKP2bCD7I6JKkMM3jgesmD9
Fj0S2DRRtqT9mvyBroQ2I2JwbTcfPXgBwz2sf6NNixGvCNEuNJ6butK2SoJTcC2gs7vMaI/k/brt
W01muoAkELSlMVWampHl4kqP9Ibrdr8bLM0e8p8pKwJJgqk3gDOu+j395RICfVTl4BYtYyuLoySJ
NaQIGIz3tK6ksa7sMJHLXkzgiipeK0iMecklVh4UBpwsQnOYJpdKPMQLpSVlB4NNhgmFBfsFD1Rg
muTTZOsK5Wtc4ZuLy2XtjcQEP54Yet1RXToWmdX1Abqb1b6YC4RonJakIXWM5z0L8eDTf0qNKIuV
J4R6WvriV6YEoZo5pAsMRzvxw8L7KezJncFSImt+8vS1iCofuda9RUy/cHQCnlGz2AmIomyQT/IX
0n2k4V6mzbOf+dNtsFcc/b7ATQVTqRQUJknLbQ3hN8kMjuKtIf9GxLNoVbBIhzDfaqZy1Pgt/GTm
VczPsglMSaUj/YTY7Ja5ZU942fZ4QnfQRCcWTE389kpjGghZS5LD3G6F6qRb5WpR5KWQIyrKA6OL
HTnOPSUhJ11577rZnz7VpL90WnaRGkZLURUMz8w3Z/iM1QFBZBCCuKj5aQYVnpvH6j9DHoDIIBWX
swkdqkqjGFvCMSI8GaWqaT3fVGu+pOQP96jq5WHFCjyt+MSjcmUhFykfvPotYvPLUICFCHovxk1I
Hij52EHeQJr41EiaIxUNYyxkQ1qk4BWGxUpxm0LQKIOoGuJqLRr4TP3O2EZWp24xiCybhzFC+ZDs
mLoE/lpX6q4qvqvwTZU2PxLf2jE+G6XQj0AA58bpppXShy9mMZyQUlznGoyiyF4MdA6KfFKS/qDW
FmNW3Mra5qjm6cvcWIec/ZBZ9GW9qyKBRONxLnEKK9bRVv4dldkuXr0jFC8aZlsyoWhxRlnKfK1n
AlNG2a+k5Kj0e3Ah9bE0rYd1pSQ/IBUx2e58LJY2lcAngZ1c9rpXqcOliU+LILuh/MBHQLYYZG1w
BZ2nz+drRm6tJgb6cpVUCAz1yZSWUyRyozHenI0Pcep241zvJtLDY7k5KVJ7K6MghkmflNxXJToI
6CDTWz9dLZQ84dja6sAMLHUzbfTj2fAyOvt8jTr2egijGf5R/EDEkxmTltI1KiziTrpIBg7ihLZ3
x9IK1FHFyI0wd19uXUyaVUaEXPx8Y67dC1RWBV7ZfC+EZiaTm7wfXTGxMGXBEYEkKuURQQ2bMMKE
re2IQ3VYzw12L95WqB2/B3K3jH8ggKV+6uFzGZwbFrF6OCYWd3n+gMA7EcAxgXfI2HUsSN/gQWMR
sMV0VHsBCZOSHaQ8yzFhNULZBwNAJ82RDDMHnwo4esWlzTzkTAxyRQIAID9DX/qA+2YhEoWEDhML
T79vOE+QfsHcki/zvct2HKgdFDgDpoaDE7y6nViPNH7wxYB98YRAX0hRLQQKAYOcC4mP1go23wJr
j7OF5I3hxCWQVUF77dlaETSYIOr2CnoWjHznAxJOiIkStx6RVIqXcMiy7xenVeHpH/X4IiDc03Y0
UxBDxXNcXefppEYXmUwm7oiKtx6o026U99DP08znAIl7Z1QdRXIlyFV/WJExiScHEGvKIVANt5U4
m7Hzs5X5hQGzpG1K4GbhYqlehErfcBVYU2NgIV4jvCh1hhtVdvEBcoKX2LcGTRweyQKHBnoGBrKE
O2f2+IPGsV5ouEgWhTQj7cn7iGFPbjkfAOCKE5ZrzL9yr72vPbYvMb8TgoUkPwIT6DC1XTP86st7
h8DKJEBS8J/YHaFwoyJ0YyZ9aJrww2Z5oW51ioP0L/7CD4zuMCeGMfvXly5Cg8L6bDikVfgAO9Vy
SwMkahux9cF6CXUd9qEcjOouN04gU8Ma5b1hVrwtVhQYdq5l7CAPpxS1psPvsO6Gg9+3t6CqtWUp
SMN7Kh9bZZeCrDevqMyS8MSYC0TsmW3xUR/BzZYetOam4pwH4LGwyjDFpVS/0UuA+zEVkJlMTktQ
/pRcveBEJ/wl9Jt518d7OOKIeOGkpgxRf3Uqr4nRNdbXxMAvvmUc+ZsWc5dgzMimLxF/71UQINOj
+pc7HxypmjfhQZJ8jGPAFmj3wpVAjeLFHgUPiSbLuxo8KIRM7yhBDewVhq3R7mUyvmYAGVDiPcmE
KXaHFdR3Tuwg/q1xYMztaHoNoWqJsRUo3ySJk8XNWYszfi8FTRe0pjOT1GM6MDHxzE0o4CMX5XDx
/9didxgyrzO3BV4ejBLdkYGwwFGB6tFhZplB0qUJYOzDjVqg98FTyC/FM1ayXQudbDPUgYyy5pVA
aaajEjXwEWZILgUt6VB4ySNugzoVMsxsOVZx2UK57ikMpI2XmKD6NsCRY1m8VeqDWfEJ5kEOitHv
+v4gwkzUzfeIUy7dCqGfDt/FvM8VGC0+kh0mw9bbAuJ1jfc6WapI/iaP1Fa/U5g04GlCAQUzhqGc
XRB7Aggxn4yJaG2AJq5GNy63/KVr0ulzJ7wTeKvcc2JkZXSsTgTUiXNa5UCs5fkDlWo1PPGLrl3a
kVB5WyQHAV8MMg0Mm6WpIjq5KWC0VtAhr8coIMMCC8WxrfB6EYZJtBZYmBL5bfCjf6DDpdfuuTqg
gZEC1NB69UBOCAKReW+kBrtqG1ckOIAs9RHoA1Tsgp50qTAY2oS/L+oHk7foa36XsJnsX8IuSAdO
roOpvKYdACgmQX6tu93R2oovdF+WYk8ygxtkbfKV7kshMkB36vYoN0dpOVvyFQdeM0IQ7misGNGR
GYhzNKhOkjoY1jS8RM2Fp7hyO+RDzLw3cbEkIJ4i7XYTdlsAfJnTDm9o1kIFnZI7XljPhcZd6Qw8
Ug5pcpgNl5m6bb2MKOiBfUBZNmdq34o2DBcH1MuL3X9xUEjfMIjS34wgyeSO6T2Uu19Mk2dl08y8
6PW3M0bAtLFjcAlN0vAJE2fn9h42Ru07vnw1IjgFPxA0sXb0vc5dAPP6QCNCQHhZDJi0x4syO3np
EeuNF7Ms77kIYETBmgD/QDYX477Q2hyHbLs58WNwWlbUlX4QKJojnfiVcArwAIEGEi0OksPkQ/4F
MVf1C3eLArVfAP7aMtaJjwBYmCwsW8z9Q+Lfyq0ue9XKrXP5QodqTX9NI4qyBystwEhw4xig1pZk
dz6yzCsNgyHH/JezGr7klQuzqVq//KQOGwcaD2+VkhH3w7ib6wLDevbuNkZxxlJD1y9hoMXsgPmZ
FyFY/hF5xOhjNuGn5XKRBXSZ5CyzQ4KWqRlYqezCXoBzJ4ibDPlBgMj9mGDeTqE5HUMDu4gO/7Rj
lVGWCzNMQCSNMnYx/BNAFTCfQRj4gDF7+J6LqrPEL5P8r9O/tIkpPxsQNwGzlbflCN2h/dasJ2Y/
YZBAoqylft/p9xz560SuR/+AWN8w2HnLfvoHsygGLGuApdKtX/W4iaHlvFLy8sfidsJz5p41sIa4
sGsgStKrgVyyyaY3KgJSB/V/6na8iGf4nv8Ml1J1eIsf3R4ABtE6PHGqWk5bSNCFjK+lh6oWSlxx
mx+8FphEyT/xVf2y9umn8KJv54/sNp94HyCcUogy0IbLQ3uN/yL++nSSq6T7Qo/It5h/or6BVDI9
114zW0d5hxrGimonhLsw8dtxoXNCTqFvtS6ZCAWPsbc/E/hK0HFXuELF5Qp5prVht/SvPbHqT/Je
c1t4lwHJNxq3hXSNtH/GjSv7ztwHOcZn/tlf5dfsrl+nHwheqACf14gYS64Jg0xdchID8wVhjkrx
9A4HFBHksKFdw0v4DMHAj3Z1oB5DegTcyU27Nm0NJ+n/ffu56rHMmk0HmyLyzDg5GFbFzhMJ1QsJ
3wzC+d//CDlvmaLRuSB5JvgamZkTQySX/EbYYemAFUmBxKw/YEWOY0VB8du5CV62uccTg4mlfvHM
+omaY0MbPosB4wMoggxU1C8SSrD4SEOQ/MrGf+msXvPaRm1VSr6JtSgV64+Bd0HrhVSoDcz7DTiI
esXtbXlnOhK/5vuMcEFrJ/0B4kh/3Yu8ZuE9jB+ettUCKQBVBtI7w3Lu0IZPYziCtR5WlLzFXaFw
5XbXN9UdHByrofF1pSRzBzlYFqJ70Lgxeengg8MG5Pau/nEeA632nHQcQ69KxlTVJljYhEXp1mLA
ATiu64AvrZ+acTZ3n7LrjX2K37TpGO9xdNTlHfYUKRHSFGOLC8TWv+q1ndy56bHeMMmrajBY30xb
SWYCA/se8B6eICyZQx9hpuAkF5YU8CvzchCwHuyFpcgn/EvuVs/dAV2D09jlh2OdxB+LJ6T5/3+X
J+7n6o72PYdrT5FHE8gQC3hw/YaC1dw6vDzgkLXqhNaE44vuQe6Bo8kngVJR4mRF7XmZDtj3nxuX
sIW/pzM/SiAH2KwkVDev2VpkugNj5PMa60C/uqzXl06w1baJmBfie7tJoU9S9cJ9+npiDIwrur7n
QbNoYOP0FkRsV3zFU7v/au4GID+RiZGb/esOJMezDN6LLtB5yABNRICgnUpxDNzPTMli+hmuQPos
UB4Py3qYD6thEu5dg81a1Hn565TAjhTyBBwmlRoooemumrBw0z4I464pXtx2CtTwOL3zxktyrF/n
L+M9/4pkGD6O8JNZ2+X/v4P1AUGhf43+5f+nXPDh4sVlv/NB8hfxVfhJGfHktvnHb8V2w1lTY+GO
8md8IdiFPD+ftABtNQT89rSSIL74qzk1YDn7pa+9DIysT1PrlsuWHywuPVMJlsdj6bZI4J/dZwQ4
gWdjoBK5tuxwdcAeJ0m9NA6scquGKBl8c81+8rmtaJYQcD5lkHpHoShIA7Zxne2KyMf4S8A4jphD
g1nBVsmOZQiFd488vz0KBJ13uM76Vn8ZtGOeuuGVuxA6X1pRE+7qCP93Txk9HXkq/iGwL8pDom6j
cjsPxyo5q8WLyGHY3Nrx3qR3ebxj08JNy2+qYXKt5rhwJ3q8jfaiecCBo0wvqDEQBmh8BEgu5mEg
q1c/qshhnxOMz2OIecj00Q/ncjhbw0XTj/1EpoY9f+JdXipHo9t25DAXeL9Al7uK+c4gndJ46bLD
XJ/G+NhJJzqXAcjV2DVlIOAYisVGvW8735ReRcHjTIEYuWA8H/b3hr40FV5KilfsU8Yx8y3k2cVL
PvCU2IXsmHl+0R/56FQibf5iW5zYQLQtBitoKXU+ZbmN8u8Mih4FooFQN9zX1WZAclOx7Zn5km+t
EYiobOfIq2KGrsyHJpg6bYT/pxTac7WLx7+qOhQUX032YzWT3WsBMBFUBi8iFmcZt8/saCQsdop2
1IK40JReNt0H7SRSz0zbNrXBL570vyOpNwy1yETEMxhrFEU/CPGl7C+5RGobvkPzdzEcmYwbpVdF
QUufOvtAuChsIqJB8PUxOpAHD16J8RWT8o7pNukdOl4acNMh6fthhhsSQ0zBlpOPZPowBVvYQv23
IL+2t9E6NJgU7JTSE2s3xSQre43h/bYI3DbpT49vS+L3EpoUJyLrh6gvIl4Yj9Z+EgVSvhtObcsw
G0PSs1A+0unQxfu49xbmvvNFFG2+EUNJ+IG1YM/PuwnCo9uc940Pi1BhWEGiKlciZ8TnkL5qwu9A
ZdMYBwoACn+RyoQo+BlaHHw4QspGJ/5rDAxAjqku8s8FQr21nYTGAJ6Rpm+zny7nyQgs9aWdUOj9
hD2Tof73VYDqI8DOyWSMGivMMFlrm0jcDfG/EFI4/CRAfgy/p+neiO95Cs0NG4VtG33UcKa68WQh
g6cxChXfiL4i5RB233X178nYsFBeJeV17g4zCe4ZBs5YBnMr8/FfpytQDQbS3B0SdnK7uHvhuH0O
sKrsKQywgYSSpBt2Wl1EeYd/S4bl4B0NE3LPFm/qD1x5B1YyisJtKG61lqUDzuJys1T9Lq73EQJX
YMuGzKMaalrenEIRtSdsCdMFfbHmfWYhRA1kqEyRAnUcgwrPxDUbvUp+TRrXQlMwujSEEXpIOT2N
41HD47snJITAgkMtnGrzTZ13KkvNTE+acK9j+L2fbHjFvMpCUKj8sLuBzLO9xdJ708JHgos97RKm
SOukRsW0U+Wt1k/4qCTYMj+R91N+rNMTbXybsOPZ36tiEEwlclv1X/d8s+ZzlwSr0atyiuldIA0r
rv700KKiqARsYuxjUbWDiBEQlIMMuc0SfGrZfeUBIH9oSVbBGuFsGRg2ZXsx8w0LmtuFGhesS9s/
I4xmENRuulvEQqCO7l9FADNaIg2ka2fSzH8XGHIUdAdYwG64S8rJ4a1Ag2AChrvrk+GdYzNZC8/6
j3C96GjzX8u9pGzmm5BdOhr7eWWkiK1jSqe+PNbGjtc10cDBxVouWTcy+0JcjLbN/GpwZha2+hEj
7USg5zw8dYZ9E75dTJeDDAHTjIAqwMEgZcLX0JqQqUFn0AdRcX6ap73Z0Gw78BHqgbFKEwa6/IBG
U6tbPbnXeK3hOmkIHrOZ4YfhMsP2RA/tvt+PI4le2wRskyircrtw5WhOPuCRucHJphz2zcAgHMo0
kwY7fGCDM9Nt4xO+yrf35r0iDjHdi4SAR+fUuofIr6d/lhCwqYrolsW/+vgrKTcrvugTc+ebKb70
+HrILak8l4URGN4Qy4Sqj3n2Z6XsZIMD3Ub2nUBFHU/6fIiucekI5pk2p9eodL/T+KoB0ZCamXiC
hhUOBBMM1XYtWhySLmWWyx2dFZ9z9TkXf/i0Zeri5zmoqs8YZjOHLN/dtPzLeR3QpNQoUDk7Wzh4
lfdMTlHCMBK4lnYUDzqAN5xRC5JAI2g/1BUcY09fIwiwvzULhwq2uOikqOKYuBfhKxiRJeDGV+3F
8VzTa7YNj998C5tL3HmwJctVgeavUYsA9KrPJUGwNe6RjW6r3WkUd4nmKpgnhYQyPFLJN1h9TCoJ
GU+5YtubkbqwcMpVnVviw8qIl5J6Ri0fu9V8Tzgw5m0Df1Y+8FxWRS79h9PhKIBEbTkvKlwN5S+W
P7Rob7R+PnzFaYAI78oBJzcov90nWHMzQ5JrbxorvUDn7uX5WphSaVU81shGnloQZrOAZlDBBU/6
9QxGsO4SwFOHPVEnW2E6ajGeSOU7IpOyPsfSG1Zv6H03STfjDYswRHiE+SGL7kblicK+bvYys2wL
GcOiUCXYpXFXlSBjVmjO2OUeYKIz7ma+HaKbVQ5DeHmGXpY+RNSW0b4aaB22s3GIy4NY2FKzpwTq
9cu0HKQqENaU2eu5bl+f2ZuVvFgUKkryFUbXTDxoMMcow74a4zeCC1plh5RxngGJz9USV5Tt8jwQ
wg3tCJTDYle6gKs8/KlH77UXJh+ywHq1oSDG03F944D2pNett7vp8RPnuIIw6s4WN6rL6dKgiNXc
uAvwAhhpQzXghUT28/hrqP6MbJvE+BCL7xbzO2N5Z44NxwMGhkzWnOLNxq7MDgjzpMIfnrgXu4Q5
Qcy0NKpKnjlOrY8Yh+IFZ3igiP4U8QSb5tPqwVUZrJOwrF6GjpXwNpFQHQchhnT2CK0JP4lN942z
I7ME8lF/Z+YzHQjscrRyv5+9fHWC2cBOtAiRh8I//CHNwnTrIQjvg3XT6t8ovi7kRk3bgnInQ7Tn
NdQBJnW2DnneydHKcMJiN2L66XaBgcppTedAZOHsZEqQ4DowuYry3iwvWMYyzSUADBpIiMPijr0W
Xotvw7p14XuGB40Z6HBb8596+YdgKuImjSK3ZxpTYFlDWaDE/3QajuKRhH8xh072xIcyA/vAzlhA
Bzf7S7opanuaoX2CXdCRwIZCCnTAHS+pqLxglNntXgMAbBFXBXSC/AirxCXEURgG4l/eUSvYBOHK
uJsIK9MCuie94U+Kaltyl99i5FrZsARAKDmRBkB5IK9ncZiZWnCSglTIJPkgioDJBmMJw2bAyqMB
gJQFAIMrNMPBA6TGRJkVaIpOPXtq4+LA+rQ1tJV5cgEUkpQtExbQGrXw4R6IsPcaR2YcA/2AcYRw
mfEZSV84Z3zBdHT5Bb7OrD6U9KfjYemoBZII6cOlQUtNRkzq5x284h+KJI4bMlEhGWIAy6FsZEGY
HbTuBREWwa1ytUP+ohNUzPxTxZDb1RfKQiJKcNdFF4Q3v1PlR8KsgC0FkayNQ5P7hr4n2KZLt/hE
CND4IOmpjiH8SfUn24p/xLcR9hqI9g+uz4Ls01gAmHPvrTRrCNNwsjkXSWVeHy0W/8vkrx7qxO5G
NnA2L5hARl4ImWuw+xIW6UWAUImf6Q3KqgxFzFGZDTE7QwBp2M8vIBpeLSbcwBwx9lv8GHSCqq3w
FPE+gh/23r6ppzronO7AHnCNPejaRwMftXnrv2HSWEiMmDOdsYgu9+2bUYBhezoi3dJJBlc2POOf
/qlt0eFJhV2uNxFjSMfkTN5AfiK0slSCYQhm08sg8vKn0rIwv2Hl4Mm2Wniuf38t22m/gVCUf8wy
IUk2XKpEOi6ax32lqZyGAcQyXXKa1yRA8YBMo2U+Qwr2L78Vzq3VESaFQo/8T1zCNngdodqCOLFb
8LTT3L7fIVmaWdXGhW/CDEODRqn5hPxGqyOAbdDMnyM26ydNigk7Bo6H6mKxgAUK/qwgHQPs9leC
XzE7ZR5HDiwbPXIRiOAQAVUaIPRpHlYHgnQdq64tOOCN4eBAxyS+WnGs5RLenvv0tlzoBEwd90gn
xo3n3hyJDz9KTC0v3XFA5e0gEGzxY87w/IBusz6phnxKWHoV6ZK2BCCve/kPEY+wfcPUVoMQ92g8
bTfLrZ3t9E+7d5hbKLb1A8UKkK2756cM4g+AISBL5Op/QEMBSzv9YKN8jvvWFU/jzspgUdvhN8wt
Bfx62qhv6FgW8DTAIEcLveFzNjkJiDKGlDk8WM7NCQYJnABOgchteNYHfV9e8jvNEbx1EDcTv8P1
DYQXHBjVn4jHAE/6EWORA9fz0Y84Wm+SgFezZD5HaRRor8m0gYvc8I6Rris22r4HrGJYg/zFHCWQ
WvrvSdiM3/zuQ/e6UAB4+bnt1k9tJE73mb4vR54b6ykemZri18Tmo/+BdSD9ZhNmW27XkXwE1bX7
Wzq0ZLcZsgkpcoQVGS6/WQE5RVhGngvULKaAEGTeC8FbznXmyKo3Sj7VDClZBqxQlGCW3VHd6RgZ
uQunrANmlTItKFZoVmM3RvbMUCZygLyAv0CiwKOkyIF9rY4Qn+zwK179Xan0yDXRbrg6JAlo5XrW
MrFXG2A9O8Oex4bCDEEpfC9vFLYGyz32aLgsBrCNp7BgNc8gJgq3AthA9P1QvFwF+ziSwCH2gT5X
SMg2+hUTh5ZWc8MOYstGDzCiM/TyCNIyct7Erd/kq0lwyhcIFxgSmDEC76WzQWvrV9J8x42uBMKd
W9JIYBF7nED97DaWP6SH4b14Bx7QH1Ty8R/+51eZIoPjDocFXEE4hUuw8HXEzBd8BprmhGgWJkzr
+x0+e93vriJ8mdaReEHU76ThAgjQk9yKKxZyKYg0ZswulqqcniQBh4ho3uHSWq/1ub3352jHk0LW
0Vwx3IWMMJyG47LqVTfDS/qvpttDwsVrhTywXcg25RT6xYIyCrfCiMbTT7LTjGjhX4uzFHEfaNaZ
+UCOZ9TzTnGbo7pUg5RhtAsxrRRJTHE5wzh5pNRNoaQReYfcCOVO4mkJFpN4XoeUOMy6YQIlLuen
1YEiEDaOfQqyXScekRsw4GG1BTpq+l+2GSzh/48yxLKcVXG7Hkl4lLNYgAKb+/iL1BbZzrQhXCsS
nXBwTKaOzFeRq/GKiar7qGPgIjdWsKz3xcmZiCQbnI6PjLkQabBkY0KnoV7Fk+xf/NYkvkLZtNHR
Uf512zURcyVpAmbT3pd/nOeY4iGGBV7lOFTWuQEfhqtFk8AuodGSFcKNM9Oxf5VrMDj5bq3hRL2N
96DW2eInrt10BfJR6Zz47dnYMEgg1MWIJLZafzVHZk/P0C7xDuAkInJ6MIJS/gDGFbFdToO5/F1/
cc/oil6YVg0LTo7P6shbxk1mkfdPooIWPDwY1XotcAwkphgmzVxB040e3ZNTamFWauX2ZH034u2Z
XtAu6BfmeCC1IxUBoY3AT7wCOh0Gi/wtMEUQqV6VA/0yG7f7V/1beX+aO06O+dXxloHx8FqB2nyV
7gwuw/HRP09s85lZAWUal90Jmu9PwRTuG498MlmnPe8NAgcZ3+m5ZU4VsfgOunaChYJ6DV0jEywm
bRoOPTw4ykXTjQC8GLtEN75/0UjJ3GLaS8z7+uvxq8MZDTnMfp1E6utHamhd1KCWvZWiHB7gCIxc
s8fnBdOD5KKZXlViKu3oEC2hq8OkBbtTkUs7KSRv3CSw0LwP9Zs0vEbptcGhBIIyB/IHDPCwx9/Q
0VS/lmiGPTyHNJx2rnBDwsGtYSNTuqChQMCtITG5VOC+tWt+5NWL0b7V83Ud0FlknmFfADrnWeSC
pJcou8rFC2P1odjWhktsW4k3H8aCGoYaeJeBjNgpHOPr81C/i2wF2Ehvyc2k7TLXZxw/Si4TrHbs
J+/tu6R0ZIwnslmw5/iPpPPacRTdovATIQEm3hqMc851g+wqN8nkzNOfjznSqNUzU8HGf9h77RWm
GvKXXxm+0TRngQGKH5P9KbuHkcXj/h4ap33x/BoOGjYVTbUw8gqx1hPwwfkX3vybuwHHZxnhm5sq
a5FCTIPOahZnXf2p9GOdTUFrINqLsHtVkoTgqz4zdVEbh3iylpXdKWot2DwMhAtSGeDnpdDd3RE7
tUUS7lDAeFsXh3xpMZgoO84p6TM/UjSi8YNLRi/EYFjRXXR1dRUd7loDEeQgGxYGJqH1QsaGnzhK
SHroaqWNZh4CedXX11zFl+asIjZush8puRTmVgZpMQIavwVM2pG5P46hmFn4waFKrhxD8uTRYKEA
FYP8NSAwd60Jy/+U6hPQ0anebczS4l6AHyz9kahb5EfjhkaV0TokciPfgj8R2ZHaPbYEWGegBvWn
hYFSC93rT0cTHpc/oVtbyJC+u8L4SbHB/gThn6YdiMWuMlDiFB4CsfWw72Bn0PyOvKJvTsF3aOkS
4ieP+T/C+lyodrJyGLRV3RD3bXWk8AgYMVpZCMltUXnbFiTciH5MbpxEuDfuDtZfTs6Bjx/jzK3n
TBgpjOiv6rkLTa41rg0xUqAfc6Hfl8a7YU6r4/D10XEZMOY0OUFDF4BP1joWPiqavbafS+kC1o8R
3b4I4PEpJ0Fds9xbJFL5oi+a5i0T/32Dk672gzBtABYysQfEsc00nRhScHb6JtuoX+DnrxrYRNxT
bNtgFTOBbiln0++76jaiC9lqoeGynzyQQzVoWIEgdeNZy5hxguozxpcROvTAml526gBXlHaZEtzl
LWXGJhn3SwZn9YwZwIAtgYaPaLgXWwDhBS9cY7jAX3yoLO3TReQ+LvCRPMYp2keE322lwJHp3lm9
ouyMOrj8DLl7WtU3z5jXTiwPBJ7MefdwQeJwDtENruGo61ClU0SpKiU/lQZRo7GH6t4l28TYCt6u
CLG3O6f9UipGolCInZm8ZbKkhTdoeqO/OkQXqshN8t1L1T0w1xmmJSRi1ZvBpIeQjl1wLbVHMjYt
3iPyR34Qg5EY2Tv7u0YXJ6++5TZRN4a/MtMFRAbJIK59jR2LWa7FHqrlQuRw8b1b/fW5fDZGt9S+
u1C4+PIJ7sGECEThIgIhtc9hfP0c22NEcYfQut5Jva2hQGglUPOlUR+zwgmR3eJyC+xATvGtU/5r
tghxleZq5yjAvIiAuylO+JSfMFOHBVMhtyZhkczNkeSIgaEVz0nsFvoFYikkslDP4N9h7KIir0+W
RQYu+BPBP0sXKuwUznOFBQwVyHGNuUziXgdPY68TVADV5MtPdVyGxPMM9RKX/klTWP9WVTCltlHc
+sWlIacAv401XM3yD2E0e5eWUcXkO8XqfV7jkAUFDl9AtKnqFg4JEUmNuWyCU2bOCWz/kpxKKB6l
LTL8VRDPsnBGfoiYLsJPpR3iau1+Ejh6mIYxsGaSD4+Awf9DPYiIfoTLl+AByK/yb834wUP1EIO0
z1qCnGN1mwQbr74RmkEUIcadBa5so/Md5OQu+OKtZLvaOmCQma5MlBq0SMDPgy3pTtLDpZ1PzB8v
3GrxKoW4XcLrWyXSH5QixEh1bXMNRxB5qPUhxhBRzBlHigsn3z3BlnSgzYa6MgIW0E4zZlT1SHjV
RVtCIwWNFTMTJI+RPdxl5Yz1J0ygjoQPIFh3rMT4WYjFG4uajLkVo+GpuMPhUWKUhlMjjQiCUeTl
0x5xOTM7ulaax7EuphfxsBJgxPyFGQDlBtMUC9oC7oHUbex3iFER5R+KQtDr3VedMflxKNO6vbij
xMoJjweqGVlOdumSEWSVxHRCLiKkDanzKb5BS0SqB1QB14zlQniQuOv+Q54Lld+xVKsVUAGzewpJ
6rkCMtKDNrJA0kYVUDkDvB2sv/kS/P8B7kmWIMRilI8EqGFwHWisMfqAHZNZFHZ6ST2IZm5KgwSp
rhMhQyJ9J5OFtEx8FqyU6jUd72/9/1OMwWZGwimYobQaeTi8AlvXR7EGTxedB0c91S4fH/Q7Lhic
RCHWoqfgTlffQr+BkhdCpX1yWKqprTU0bLbPQSc5rcf+Zx+NlQ/SYLmZffNZj7JeQfsPQDMVP7pE
aPVIr+yQh5pOAHgB9QqJGBI+zrnvsTIdrAVhNfeKTeImQhzsC8iiofQYrc6+9rfFLM6iVsGRBWJ7
l8NrmpZY6MCaJtwByHBkrqWQ3KiveR6c5UdCgEYKMImRMMqh7N5C/DN5bg39gg1im09memQXE5xT
Z3yKE+LSQ3vsWjQuR/Q3TFCtloQuyAqUfVMCNeb9GyNG+W282z2gCCogIJUyoDq15JFdRn+HP9G0
+bhrZq0FfcN/aANtCI1Pe66OGIypry96x3/qCTHOqE0C2ge8Zt7yW0MlgYo3/x6BTql0nwADWYcz
51R4Uo3zn+bpGdmHzDwSnRYQookbnfWfM4mdLnkdnHffN1IT/wxHDa4auSYNJvtEpkZO/gvShhMA
VK5JPoNVgTkt11Qwm9xbTHE0LqG9AZEQbqMCvIr8wGHqp/MsG4Zc8EdHCiH1DdQQVnq/ha+dgq9B
1rMpqjnDWFPsz+wt4jXzJPMKu4OxAsynSwQJyNDdG9w3NnzGSTyyP6ds9QpxBa0eZ0VHKblTwP8Y
2j0lnKtZGilTplkOwR3CLW+DZEjXIniDDCVcmmteJWU/WWRIKG7IjziDv3A22MgsCxPLN5hq4JPc
eFOlnmV3HvOcr7LpvuExsK4RU2Cb9ky3zZ59CZ+l9Bz+VEHdCwuIqoQsB4I88ltRZU3KBT15Lc9N
KPwgfppj+rPYc/jaEHrQPyYeGAuAQog/2baY02eiiSb+EwBGYdvVNi5qkIYtWnPhEr01phgAG8wn
UfLRc2UzLOZo9YGKEZcDk0FOwOSLjupPOcdz9LlkSGJag78TijSojs0USg0fBkRYLcO/bYRWFI6H
L53tyAvS2RkjvQX0glGYCvRH+bSRT/ABGqp6Lk0MIhP8zZy2x7psRs5zgzON3agz5CycjTHUHZww
GCYnkMNnRAwpE4fpKYnhLCDGYBwJ0pv+zoQ+SZ2az0rofJ3FYCvfBmNtxokKv3FSWn27AHZ227GZ
4tzg3GE7umQw8n9A+0Y6JQgWf6qnzMHA3UV3AxGb2kCw+S04EkQ4HNQ7GZY+fDSShP64EJBoTX7y
X1ZBDwGtB0iydc2GEsugoIZljelZYkH4zyTezrJNHTqyChE2I+J+TutAC8KNRXfKKMgIcKPnyVOl
jfT07l+HhTcsMXwwZxO4eBo69pneEBM04vFIKcLW7sIF/FwBk3Y8QChTKxKqHQXNKGg/HwRgmwoj
jjZL3Ukg30vvWodzLcQ1l0pqKjNSbvDP+Y+9q2McxpMHoWXAsBL30sl8G58YljLRj8TY/TKepXzU
t+4GUcKapI/TACEPCTlmyBZ8QmboTALEV35k+4dUT4RfsWbWXCHliS63eeOpxSOX3sRggqj9h3uI
1+wZXwO4rLKlgLZ62NigMLHAYgcPFy3chWwG3vgERIAtVDFcJeNggjJvGvIJQpIM2JlT8eX/1nTS
MO4JJTAQqFgjoIIq58rW5wFz1KMbgRzqsxM4Kf56NBzeVLiRTIKpFUdOPz4pXAz4AooDn5ID74Vu
nL8PVEfheCvRvcvw3YFwSijQiHhGNrH/xjMMd6XwTUEBExgfQkjFHB5MOiYAcr+ofgzc5JinTujG
xvMSDiq4BEVxc8aDnAZaBQTE94Fll42LJqNgGelgU/AF9l9qmTOwwQs07FW04SWzcfnnNBKgny22
LjACxmkI9P9RGTPerNhOXhhlxM2CoRplhwC91MJRRqJmoEH5j0trCBQMcFjsbs0wat/cuQSW1V1+
YscUWsaTUz18M4iSTt09Praf/AhfOr/WW6w37myggjqH8+PKD+eJ81sgLkyYG4wVPtDCdx1CuxVO
7CmkkqO1x7S5JIdo199CB6NTuz6VxwTTL8t8wBM8xaf+Vly0m/kWtwC413auXPMf7SmceLPpJ/1U
Z+SZbkhcBUjAiHPwGfG7+Zh46nz4fED4MfAM1Lf8QevLiYACjMqvvSrY6FNVjaFcYxMM35jKT78D
sPxRzygvddOduwujO76h+/Of/Uu+MQuAqd1dsNmGRPMvO+THeqc+AHUFn9QVS97RL/NB/V+87AIF
TquP+FZ2w1k9dw+INulO/Oc/i4v4Chja40PngEqsgay+x8kSwJTlTYUI1QBs+SX9JuN4E9x0AYf6
0TKBh3z4NHpSgSm9/mOjvgDphkN6/66ic4to9qLPm138rC/6iu1NimZMy/sgmmLZnputyHDC34ZX
4ZnMmG0qm3AxbLNjc9Ucd9dccaSoYOZA8KCI5kzKp/pzlIoxJijPrj7VwOWh3mOqtZE27Qs26Q7Y
dm7jgrL9Xs1nc4WxFp3z/XAFiG+O+bk6Fcf0HL+7p/uK/4GIMugEU/xudFw4OSKB92rI+jNsKvBE
48pocaoiB4QJ8GDHb/lUrwcV3zSQfrxaHBDW6A3ziQFBy1KjFUF0PGWOgWPRb85RxAERLuV4Rh1u
/oERG/DGgXW6ab5vPh5obw0D3RLfJqsfIjlTz3/wlzwNE1KCbqeIH1kR2os77hcsEfg2urXH/K4u
hUO8nuzxQqU3ADyAEPqHepMuZOTNgzxwRDExgxAM8RTK8X9DmQy7AMr9u/Ts3+k++VHuwdl8gs5o
u/It01ZfcWv+gPqDnmDoCCgHdqgz+HYEKuTEirkEdIrIcR4Iqi5xPCEPGe9RmyuW6oAZgx9O9z6H
zJOb2B3J8BYIJ7rDjh3ON/LtsOKfBWUjaNRtuGAXi9CKg0EA3geR5pbkK8OpfHCf0Q8FWoymje0R
X6v7sFAXhFv88DCrh7RXfzt/xh0uf6SFtGiv+ad5B1d1q/4IV2HHhotWyGSFt/6uT/oaWvpJu41c
1ld9k2dg0fQQDnR0RizKlpOe6UNzKc7oQdAqcJ6mRyoxdiJPk/oOvlJ/iu980DwvlSOQ43JLvUoB
rH4mnz6fNR8QH+3d/KyoSPO9wtHMkbMFpwfG59/yYt58WBo17SBGBdn0+2D9wXbh1IGc3vyx3xOK
1h8YVi+Bee/E8v6bnw44hAF/zfzGGodr/5BEtUhwUjJj4FbwwUw7jwBABP6crjg0k8sC48OGEAf1
I6Ayi1mqVkxj+I64+YFANQcTI/+fK2+wiPeZxcsY1447M38YvAg2lm1c6mfAPPuvf3JwD29QHo3g
J6BSxUblgnYQ5MtA5si8HwkYpy5vGt8UFFKj3tPMcFaaSy40WAcdtvyrmaihSFTGF80iIE2gaURC
i0YSiAjCHhP4nhVkJQZgxXg3+OfszTLoFsMScj1kOnQqgbqLhhWENcwm0+4oYhwAF60i98l1DAFh
k+PmW/oGSpHqn8Ab596FHZ9bTAZLzPxMMqV4JrDGLPMf4bZcrP0Daqxw9d8ND5XJuY5PCGrLKT0X
GCIlAlymlqYOFZI3veRzNiJ644iWBckVbkQW262rqAtGEZEgjUNZ/i9WPJSDA1aJAda6cMKxiZsG
AM9jF8/kgLwMC1AP+B5oEg+bm84yG5fqeLzjI0nUHtxWQCuSUDiDUTAxvflCUKF2BZaGWcc83IFI
l9SzDkDEpi+Gq0c8ESIODJXILuNfQUz5Dr67rhx+mI45Wra4cLGqfHLZlE6X+gfjKpmsC4PzGM0N
9NERrGZvKh/uobhNP1qT7RMlWpUfE+5NInHBShgZs0oC0MyLGjAD6jE9x2oZyp4AsSJPUJ/i2JE9
ihB5V3URU0qvYKWZV70+QamFlyRxyeXTQAIBw+aX7h2dtp15FodhQTHEbOvXpyjUgAyngEMX/b9D
kw1WvgVy5/BHmnKQP+vNaPnDEf2oXv0ZkiJBdhxdHPbSFQdwXqaKZpCtxlwU5cRF5SivrVeHFAI4
L5hB2OHXmGgZsZcb4bhpcAB8RNe7bbbJMcchCHQqYvrujLc3yI02ovzC7dMc48Fp4GTi7FjDRiS4
iBdlFxkU9WVZ41xhKfCpsVqFak3WMgAuhLhcIY91R6jx/6cbFJ7TSYXCyRojjrqG8Rek/gY9vI8a
cYklXNlip7SS4D7XDgU0elcv2LkaDg9OMiBaW7WD8zIN+3tEBOESKzQPGTdBcJHpXKyKywHcop7l
yZrkHgn2RHTJCaSJcPQktgRZxKrEig2uA6PgTJhhJt41G4U3DG+Kx+LLy6B4Sg2pRFevtGcQZa3y
opRbbEEDcafVc05Gqn5zoTKQin996kB4Xi5qGpPZ+A1jr764D1TWLMZW26bYWMChhi6swAZqt35j
T4SdgPLgFCpruJFmuUNzrGOO163lS1ZZQnfT1XlHAq5tOr2IZsOuOTuUhXxWXKjkK9Fc0U1wSoxO
lWd80sJsxoB/MKzubb6otr/hgj0/WUGAp68hAiZZkoygT3iZB3WZTSy8Ic/NGwTF8EaUcuotxXSb
7AM+G0b02+GULGBHbLyn8OIHy0D50vT7Ml/C7BsjUdhwXFQYKMdzE9FsvxHKbaORDbFVjKsMTWyY
Ex8NyAtf3zxieOFiI2DKAHjJpw6pNxRmsnS4KoEBlXiJRiv1tuBo4Y4wqJsXAp5qPrX7remY+yKs
wWh3CttU+IfTHqhtFL2jyRndDaAAqyjVmQgvBdeunwZaCwQ4d8YluEN1aPjgt1GXoslg3FkgbRrb
HneDP0HQLQAn3IgIEUvfYevcP2JMGQtbJMpKW5IA9d02ckBi/dTQOLVbXDxurnwYILh7OSRS75aI
K9OKrMNhpkw3kjW7glrM4djyJ7e4vSqsVTjtGWG/KEcRgRyMsYzqHeEfAoIWEJLZp2b8cDiVbFZ7
eEnX6kPLAy8Zi/NYW8Yy5AlbH/2ZGRDNGdjlygwk2yVzAPjrVEMOQZ0eHDxhQZsZyhR9c2mwDRqY
UNsihwfnEH448E2MZgpHfDDpS2Hc77R0D4UqcnEMJ2IFmLdaxNU9czcjmRUY6C2iBgNpUGa40Uff
TUFkM79s8eUOBr7t9vRPHvd8gDM7s36MZpnyHc1+KppzV7zj3oiwS1tDvIANZffJZsCsOZ7TruIU
7O8wUmGaB5zgzuL2nAw/zEGSYKkHSy5LlO2Mgytt5VNHS1C+l6Iw1UUsORc0V/Q+hILDjkaTn9GJ
7ySb8D5P+vlKOyx1K5TR2QnokMXH/aLtQ21uOoioU2VlynbZsRtn4QWq0B+C7DEqREevn658csLg
zLNwovM4XqcTTylPvuUl5w3rWISPLaA/N6MTtx+mOPyDJctEeBZQeYC0R92nOOtMEg1NDJZgve7q
jNnt1JQHZmYP7kBiiiNq3YYhSbrOXPB8qhzxpy7+lGxdfMW5SwHdZzRxza4H4U0KGpLwIDMtFSp/
YbxwI12XWm1P4L5FIkNnoKMM18kEqWeEM4c5GGuPC6mTFjLxXyV6Pbn2nS+vopX/CP7B9JUMXRPK
VX1DSroKpXuee5wzmg77Jvd2ib92iXnoEeHTK02w94DMKWN8FMLWUNVhlgr+wozyN3YpLl4jdSXM
J+Wli7gosGLpQKK+Y1SWy2HCcEU1F1lpWEHtXzBc/dcDtzb08e7AaQzQD89doijyJ8FrfBlKvQz0
aK6YaPhYVVga9fq90dGVhlCm3GhTVOojcPdgvWzVwaMawCs77O28o9aSpL2AbiX213l6FAaSuOsS
YWbOLBNOoZO77T0ul24P4KziDfeN5qi9O4CzTj8XQMGjHUtXHQcMg1KFv+If7a6rIbYn4uTomtm9
Jv80FsOr/tX3gdLFtoBmvcnzHb4xLUnRMpK1QD6KB0O/YU8laRrstYrE82DR+sZ8CLvj+EaqlH5W
g/kUSojtnDgHkJxwZOalY+Clg//eNujMVepe+pJNVk5s2YV9vxB6d9MirNZgT/r6cyIDMOIxaTRL
F1ZJve5KZQO9QOm8c0qNNjTvCZVpLsAG8+9eN5qqHatC3CIRGeI5+okAlZIMpQd3amd8DqrpOREc
xkhJcUGW5qSVOxNhsEdb4maUpUKc7tH89yKjWYkZI878aOlyKQN1Tv1PWIizWqyB5f2ZN7aTrTky
TxWPZeLhv0xqTcwBmGSMuQaQj1h0kJLhdmYE5sw0kkVY/DWkA6c+pBwB4YAuLIlv2JXFZMFbTGIC
HOC9qgKey06jo0HUN6QqqgGkZAkMUUMMPGCiQx709fuIZSBHXTvnNCw9WjXSu3CtGnbfGoEqD0XA
XTtRM8pT6la8vmQOeh+Nm3urI3GZfa9ChYEoVDGdLqGeqIuQ5JQouuYm2UxHyI7wmrFx+krdvjCf
ESRNgtd5mXXSbskyY5iZzZuOBr367kw+V8LyyOJCBAYdeGyQwbkZYsS7LF0CK1EjYe+N9wO1GV+c
c00mf553yalaUkE8EL+1FOBRBeA7abqUy1dk8trTYudmgNsqL5MpYBB+/KZYQAUhwO5X6jmF+rVR
PQxEW75b22WrO42wNoLYRiSsGLLjwUhm/Deu5GT4DTp303/buYHSwWijbZpdg57NE/cbPO5a8VMF
T803DkV61OBINHyw3TUfBXEYFeXZW8341JjNidpOaMyVh++xL4MPkyRtfHVyK4ht18+TbqdVeAQQ
/QFPMpxw28H7CY1qVuDOEnMSiZOHhjUL6XvTHz+WIdNS/KbHqhoWGaVIUz/GH6Br/8b5+eh+Z2aj
KCvb6jBcfY6Q1Hjo3xbmF/nzAEMC9jE+BujuerTJGg+O2NCssH4KqskG2un8fnKd5hJ1JZ/K+J59
pZ1/8WBTo+qgq1gsoKbCzV1mPwjBsArw1q6lqeotw6RwdIhwnvHlaZ4ycfQ5onFjn99MziODQT3B
s5aGNwiOgFYfj9I2cf4N9zW9SwSs6DP6dN2/yJhnk8mugbGrjbxaJhPPKiFtQDAZpTBnJVDbI/Eh
RZoytFe/lK2GgYRxCSGv6m52zfgUZG4236gYExhTnV5+DNcSd/DJVJxAIE9Cu35Vf+1JvgJvUh0i
uwesBHXo7i7qCAz8/oYdKx6MOrz1B0IwKfp5Ok+dJoF2+U+9QvNLSJNhXrHO9d8AV2rk9P2hpg/v
knhrIDkUg5DwrJA2ZBKc/JxoAi3fpLCQunSlc9SkjTHv8d2HecCM4QsLvph7pEkOOGupQrUQ/ZVi
qEvDXyeaiDMjXvfpRwAW85HxCA7R4UDtJCUnOn6BWIgytgMvR5tLyIBtINh3yZ5isseF5ZF+ixOs
P29RRsMo4+1gJwyjjuqmAeSwwNZzFfWFjQGpjvb414RJn3GwczBaVYcoqzBJcLXUa4HxlT9joke8
Fg+BeVuEfeH4NQpsEKrYwG6OdGJdB3/YgruArQfNObF44sbLl607d9+4ppnwqWbKOgDFYJSAI0g2
6rVirq58ZRRzOkgylCYqljJ2/n01MCBjRx4cvkzDVZZX5qEFtdR4l+Q7PhIINrjPM9GUMPn2HGwU
h0/zyazS3wXncjO5eQ+fmQvtNVZM9Cx866eoySLgYY7NIoyFIloSw027I4iL+BeEDhwnRXgJLk13
zC+NLPIHkEWYTLrxv1fnHsaaUNSQfmKTqY1NbPUTUuIxLFMsQgnh6tnmpzVYKfzGkWkPsinfY8T9
1mSYAVVIr6A8Up84OL4i29JfPugJqBlf7DH45heOPxi+qGc6Xrw1vYWCiVTjIFpl8A4MV3Luc9sJ
VnAuvHNGNqj6r6gayEyMIxj36ogAExxMVTSC6mQbMuVAS2t27lkFkKpgWfZxuMwLrJS0eIl35FRJ
HyV9bdL6D9rYadlD/x2NwyOcUihBTbz5Jv5Dz9ati9pxHDNJzGb1BJp8NfRO4JLOFjQXUf5HaTVR
AQ9UvHgz+AqlJOx9iqKM+HAjIGQtVRjVS3M3Q63p3/xSc2TRvU4oJbvKX07gYyoSVANd25hR+Db9
+J/f0gwgyO+qnSnEs8LtyB1Td5MkBsdgikdajh+n0E0YABUlJsadfgiN/FLX5TVC1/CdoAP9wkhD
96ahozZAOcafpxvCjnIiysxZD+kzwOtwYl7aKEa6sUhIoB0MfS/H3gxcxuSleyEMqMl5EMYpObIa
FS/S3HMqehlXUVB+cWunJbQcicGsQGRFI4jUJdARsvzwTdrPeGa7lbapzIXk/QD41GG8EnDQ6TGM
ziIsSM1nAjd8jHwSeGHN4quioPteqwqzDj1n1IOdE6QwEs9sDW6t5364qAxBWIhwr8cMB4MxlYnA
K47DVfH8JmS3c+b3cA6UGHqOsDBon/xW2RKTHY9g5Pjiy3nhy4Dn2jmCd+4Cjgo+kkBMdJq7CQT6
bf8GRoNDMCwmvrlKTFgMDfHF6URFNuXb6mQvJ0B64SXjywyc5VqGqHUkMH8pD5rJKImX9zXyey9Q
kOeaxsFtQDXZ+gjKBNxxVfx4hKqc14EC9gpzuzQ0TMFyW290gk5S+BjQiyvhI5I6b8YC0dAGSGa6
VZKOpPn7WLpC6R2z0eNM2ITYnaTlXfGfWbrhheLemRiQtRkZAKx6abyWwMdT10BbcQw5twZVIfpE
nvumDBtGgI8NFJUh6+yyeQqAAGvugcI4FG8824QAP92pd7BaJI9oOdSKHdRoFSSzHY6m/ucx0C/B
cUY3He6ZTfHS/8mP/pfdBKWOuQgALAFdoKmYEjGTjOZgwSHqhN/vM93JHyCj7u2RApjv1I1yFd4g
CNWfzOHJUIFxzTu6MtKixiQXCTIkd6ha39MXcFK5y876Xb93m+y3/9dvmRyzfTW4Pu2FX0bfys+W
NuB6sHooV0onPngPZBj9JTvlzdT4BRlr9+4Dz7bklB+6n6C6ALFKt8mt05yBEXrVM5pm1H4zHj1a
yam7biD4Q+TAQn/q7r+s1DubIQ1fWnQthR8JUxA/KWwJgU6F71SIdajKeh6+6O27Uw8c/gWwnejA
LOZwwdh3EecYBABsNxhqRVwt5DRPQ+iM5bwZ/9Z5mC7HJIDjjUMPpSftK6lpJHOQifnAHWtUHSVA
iAHuqDgU47nRHCnhILl5F9YTpUusoX4wKa1UmDYuwtz6IOX3jHFNCvXJRUz4FQBMsvGSCXAfEG+h
fBRAMRXj2cPFlaMrtaivXMxr1v7kZceqNqWzrP6mdF/4mtA7xuP0bOCQhqxqgG6aVQoX47cv9jUz
YynFDdYnd5SdFvjYzwfiPYPk2kLJadVzBOiZIRArzJ3RPDFtHYhv70BIooB4TOHf2CVQc6H+Jk25
LVnMSvenNZRK5NqqoKnMMGQaeN1qAGFjEP24beaFVGBNwNROCopLHwVnwyzffh9czEbYFCFrUSr6
o6vzebRhpM5T3FyVsl9pPBTMzbFLx2weEDjFt4mhlBwSnwDfJEd74nGCTjz/6rKxyW5fSZV+0rSr
mw7/Mm5uKUBCJbhHzU+5ytRFi7sdJRtzLskY84ncme673EPYewpIeM2Ko50JmwQ7mREJvUjM5G/8
1bHB+KaDR1YxqZUwXTf5GImsWGjF0oDNqTc/GmLdbpyCiAyq4mWXUyrSyAX5o1JBJsU15pahSM2x
NavTMLkELHy/urdI+SphHSenRF1l3T7s9gM8JVV3EML6DvQx4LTii9jfJh3nK12lyT7TVlyu1I4j
tQfN5mcA4b0zV4GCU3E3KhDubeL8OGS1WROu5D1IVpK/MagczMNALexbbUJBuwtwcQ/mJhsk6uaV
dsyZP7ej3zbciywDkyDwETRs4W1HRB9BfLzEGlhOkPgwn1rCsIATKwv/Rbkr2I5DFkK5g/rGxY93
kai81108PMg7hOymjzOp2eRbzPB3g2NqcJ2oFhMeRv4wlsQn6SbICZjR8BPBTDh390Q0QPVIxEU7
sdRV8/ru+Ck1AqgUQtIBuzNtM5m3gP/HEqH+sFSTNSQU2s7YB97ATmzqM3pzF2CWGCF6HmnpI5ru
cbf7s/4hXEG7EOdbV4EiEE+Yabnu19XPZPadkW+JO3Z54L1w1YjxSSupzACfVf0o4/+Pw+Fksmgx
MFTmFfHWKlktU4ofdcy2z1dj/tnkLCAaRzIUEYbA7AI/lG5tNNgcThWbTgD+fXMnS3MLP9thlK3c
9V+GqtAi5OiwTN0b0oe+IdZnbwycptlGJYXbOOI6Y9R7wThqEbY/C/fAsT2H1AmlZFKtEUc06r4o
z9LkVWhbsgxhSNftNoa/pO70gBzYWduvcP4sR6+IVgTn/63cZ9Z9yuxFXLLZMqEjbZ5OCWp0glUD
8CZeoYn+o7SLzDHRRhF6secNgBSfvY3CMLXZQo1mvI80Fy6RmGCTTE1Jq+gG6+pumjYQY3ivVtpl
rOzoEqYG8s5Z0WW/pChhvCrFW5lX1cziD9R3VkDZoJHZeB8xdaAKhZA54K2cg35lQP2AXxJ5QNKJ
7YbrXsG0wIGig4tc2c91l2Nn8e1uvBoS/zR89VpkUNpP2N1UqEjQJX2nmFy1/CqkC4j/YbOD4NKY
jgrxuTxj2SzE2++wgZmHuaOqr/prhkZVfw/KIhOeVfeRKMQZe0GCyco71x2fWP1xMcoLFvjH0Ujh
I4TmSrhw2w3NTs5fIq+Aod++vzYoV6B0ZktQmDhYMJgLs6WZbAXBYkCGyCkeVoQ9ILqEjtZgdLsm
hlrON2J24kYekm3N92GWm+H78ZNkS/x2bdx8CvVa+Zvsu9c+CmN03OyEfEYtSkUpUnLh8mrkr7R/
+t0hnTj6eyTWd6NZKUKKBHCEUV55xWS7yQjTGnv+NS4sBP/GJTsf5royrf2l7C+LvQktdTSjChb8
NilbGrDK9T2WSp67+ZYYu1zCfCGGH6PDI/rupu88PzHv42W3P+MIkAAMvOxworvU33muk0G3aShZ
Ic6o0m/bLYLyFTBK+M7C3AZ8DZ2kPVCG9Pla/vQfTKV7UkVH8R7OhDx7ODCB1do9Ont4hi9KMlu7
kO3oW/RXx6/bEgP+tWl2s4u64cCw0LtuVayhptIDzumSC0A7qg/sLAmUxnsLzSLJfPUNQhXSrDZd
xzu8nya/lAbyKhO2mGhhaLjsXyVNfXyUr+zY8G8MeJ8mzxDOzmST7rYYa+Wn8kjED7lq/QznztqO
uehXPX0ko1HEZpWDFK148Mo8eOEjb8WCGbQIf7n3QphlfDnfdoV71xI8BC0KilExh6jQzTwm2zhR
MZ9AUqdNlV0KaxcNKGtuRaXuZasstcDGrO4Rp3Zr4cwH9dJWVtFaWvv79gAHUFumW3WBcZj9nUdT
YU+Y87Nnd1CeBnMeKgctb6m7dESOjVSPjO4dguWMSRAjk0cE9wwPssJJb4hqoCdCf8bb7IXR8z5e
8My+S4bZUMjXIecwOhogp19aMyQ92P+lU/9Ze466KCmwWNSQvasL/EdEG1ZypsK2PUYEWFsy74Dw
zHOD7snjUh0WonTJT8YLZy6cHYUTYdTyCopp/1BX/aVcSpQCRBjTMpGJw5h2rS27N/4g2YVzw73x
6HKScMmeQsd2LvYjpSk5w54d6D5d2DoWbf3g/EibbIl5oUgzB/d9Giw0ZZVvuYOxNcMeEOKOsuvX
+ManMwIj/5m/0U06qJU9wYTVwrGNkr86BDPm+mRCv3DeOjJ6L0+YugHGH8A6qZW+m/rWnf1fKCNb
JuXsvvHJRS+J4nMKW4VPGVxj7ZXT1oKSc1btEV6ceo4Bn8iYY1b/yI+drcykdTnVf5FlrzBxky4+
joGric3udMSjORplSgvKrDayzbVOSASrd9st8OeZmovwoC+CY30cGERyYL54ZCy1ebwYFmxarAFs
bitWLO5fSzoBbwGjIHT6H2oOzH0v8Sq/Eu7xgJzgP5D3BTPzDiVpqcwwpTWd4U73+6RG3hVn9zby
Ej70J+UcppkdPsoP/20O52IFcRF8ZD+c3GW7HZaYC1reMp33/yPpzJYURaIw/ERGqKjgLbsgmxvq
jSFVFrLIoiLq08+XPdHTPd1VliJmnjzLvxj5YuJQCU9R4NfG4cBgsewnf7cjWjYL+KfmKVQ2vTcC
/8yaESQ+bcpLtYxV3Rzr9TLAiiJ6nFm/030JyK92wEZmdsaokneghO+kNDmWWUkUUtZckE/nMdfk
Et0B6gfT/UxDoGNxNUEwkzcibKy+1ijKuAx/V5Mt5+k/sNHNoLyZujxJ3RtTN90i13LmOBI/AqWV
pNEErP91mbWiiwGiD7nY3dvCltl8G1AffOjeAs5GgwPgr/8IqOIc/PSQflY5/dTHsg4gHgHyYWIN
H4pKsVh+ranVzfHRMyEYZL1HugB45mZ9wAeKpjZ/Bap9hWdA6g99WVqD6y+gaHThz6AzmVyeEIYy
ux19CAMcvGz0QCzBltFku2OPINCDN2AwH6cyQY5/LneUcFoDjRNQpjbiKciswrZ4GwjrvNF0Zdq0
fPiPHfF2tL85KYghNmBS6mgq6axmkQmp/QGsO8oMtTPwocDgH67S6g1D7CrOp51iERP8yQWgIMEH
S1W1PuIazQdW/XFlA0P2pn4ZKHASaAMaGL8JceJrAC1JfdqjVXqkLXwkJhAQwe4LJCz3hmVsVIsX
gWW0etpwPQx+xv/5mF+S2weweb0VGG8AznPzbYffGKc7LlVkhuPFPEIFgxMGBxEzs0QQWQ8bxryw
jFyA2za+t8vMAVT0M1+dQjGBjKccywF5EBLYUyBnEbxRE0bQkTmRcgY4/tjBfgHAcA3xLF2ULhR0
lskmW3QAYASsFGnWFIcmFcor64+tWviF8RIKrlTIuHYyzSc7W7xtFgT2p1MBD5U888akBi1Ym9qA
hZxeRh81s5QDc4O5gCY/k9vxnTDJ6VWaz3M/rdXxL9sbEhaoOGbDCzCU5/R3vKToHBnN6oooMEol
TrYlvb0boz+68Ppp87WaXbccwLfm7AwmhTlB66IHK25MkevQRj6jH6r+bKI/Y0DXFpw31aKc0FML
YmLIAEX92bTbDF0D5+4+cGl6x0xj6E3AlLhti+NDUlEjWLXLT8BprgqML5BeMNeE08q9YzWzSQlw
qI/T9nbAGG0RBjnUSzpYK1Dkt2VrspA7S1EHDtZLiyeVHr4CenYMYTKYDzZGeU63rHBQVgEsBtkS
Dxz483NnVruWBneQhuf7DlV8E5gG6bV32lxlvc7FGJ6A+tPsZK+xYbfsb8thiCzwz+NQ7WgKWR+z
orXDpz77GQfZZhrBgiEbSX8lB2SP5D9In4G+QPUy7zb9MWMAkJEQbXUdkC9z+iZczI1rsSHBPi05
4JZTCmrgP6x9ZBhhq8/VYvn8Gz8tDggTCvMTLxCX5gyn+viXUehTk61iiQV5lZm0J2sqjeUEV8u7
BkgSRKqOokHCXN+6+vKKlxZJ/EnHh9B//Y2wNzFemNBzQ/u3WnuwpGE/E9VIclsh+frWg5mAGtcX
aQVpkgxlxC450SdXkWo72eCUhovUYy6OuNJbISBXu/tHm214n4MzlJAp4rdnmFLA+5u/IexUBQVS
/YnOQ4R/A+Wu/Y0e1HQwrGhZ0sqSjwyhI5p939Vgy4ECGWhxcwT0nd3B0q3cq/lczANUdQKuMnOL
CMSZYFrBsyfRYxhsNwmp24p2FIAHUBE6LZLjnLaRPl3W3lUbmcp24sB83V5/EM90aOYLHWzE0u52
ZQNAzBFcQAQh1SWrsiHIcF+58/BrKOwqyb5yvMIhiMs1eed5NQaKT+E+0GDN7FrSh83I4vjyZ/rb
GYfiRA1YU9HIpyLOLIBfOZoWzOFAync/M0kvLpxBdrkm0MIIe9qsGThFUAest/ZyHvClvTGa6z44
HSohnUlrqg9/s1p03YbhiHw3vNtvp3Krc7Z8ud8YrCriJUzpVHk33BMlwp+rzwG4QIHURPKUDbIa
rV5/EzY3W0VAPE1mUt8IHhD0IxFeXwlAnkimMPcHuyfa1MM18DRADQqeSSpSKM8dw0IKlYXss0/7
7XBXIztKy1qVknYLH2BC2PSlu2YQC5fdfrSiD1zuUqgN4AkAgWB56s8vV5/+GqBXkM9E8BA+DrKc
KWjgl61A/lOM9xsSkgkgKocIwqm1w8AZsXY8nzAwJBIVmgydZfvhojbwf+CxCrEVOIPmd/s9AsEr
HQwHEgSjaILgR126y1PScunru8M8vYkAXTeKAZ9TMfLj06oMzOTt2R5wUQxgYS5W60zd/gEGMBjn
8StnkXWqrIMz1kiaKKusgZ6uM33oYt7IBwSLIEK32chM8ScHq/ZR/36jv/NhqG/xVUO9bEfMFfQy
Bo69eRrrJ9WZmal2Ro5MO58/6u6PpzQpY7S/Xs30P6BSQJ8oHvTfX9c+VGrMQys1DEmmuZjdLxpo
mvtRt+K1eFW+SuajNxYiePwQElkaSBw1+v3t1TVCNxZAIR6DFrpe8RgQTfwWj6AU5YXGKte5ndkT
G5M/7iDbVAN/pW3H/76JygoPaTRUFVTg/HztxpsW/58CugBUrDES5Wv/LkGjHcUTA4TRqQ34OfFL
oLl4MMhLHkoHxWxeeoZUwHkCyJWDwTi5w013Uhl4tSfG17oCVA1h65upyPagXAOfkp7LBw6wLJ6v
RkFv9EuAwTrgTW6hpLEzTG6T+BZnlIYKGL/FtXKDbN6iJa62AkUmviKun1GhA9aQf/3/Xmqdg5Gr
xZ3LQMV2cQuLoYmx+l9x0xgJZTc6w/pzh5PiDgmxxj91DjO64eYtGIa6UMuq7ZN7P8JJRGcWIQss
xkMoTeDPsubw/qNnBXw4DQe1C4F/6oD9RZAHOt3dBCyHwMe5ZFoGPfyk9660GeJbpir+lek3yS9U
SASmpK8W3Q63X1pimBkjOvUeGDAkr0DeHjp2PVcPNcAvvoBoy1Gx4kCkQ9NWAnrrV6Q9QJUJ+QDl
YU+d97nymS9Ot7mYp2nNVj4zJpl8fbA7OdBK47ul+/7ZnEhQMQ0/Iz/AfZAdBsAvHyPZzMRm7cBg
8PFbhMh8b98bhL8pTpHhsIkZ9RKW2LUjpSI7hXaWWSArj936tZ0TENDM0Gr03w5knNGX6hNVxT8B
t2blZSsE3P0bCjX+9DKhFRMwP0b+AbuC4BEoyDkbn7t3X31wK9sJ/rUJmOpGwzc1UUUY9NvpH3A7
4st0J+6NPb/wwSAniuYKhJTpISXpnDozWKrxPZpvi63sV/Y8GuDR6kwrA8gdyKS+DvIzTKkv3fGQ
DzMYJygKwmaRfnO62uotgawMaAPxloFiIHE1g8m4zqMKRRbMMGxYHC+4Tx8nPR2AGysc5fnmPd+d
0OZ9gu33UwUO6kdX7KELigeae4r2A5pk3oexjUNoTJFneYWpdJ4hUFxAVtcVfwIiHIVELAYw1lI2
o27xmu8q6Po4CaWna9TDpc4AxWffncDKKN5teq4ZeAxlh3kCNT4DxX4pfNeGdIog+HGKN0p8z6Ao
YDFWYW9HJvllSsFY/kquUH636XctpRhkI5PuoHnzhDSIfST+Ug2WxM4oW14bLGCwLlpU9fIxiKTe
q4fL/A22z+RN8uAbQLS59x2E98nhCqHmxLt78+oP1Lgg+ney104XVzk8ITU4dm/syktLqQgk+e3V
6PDK3itzcKUSDrjVfvCmsbTJnm4tbUefqsJFvMWh6hc7KAZf4QzbyRutxGc4lC1hkj3WWzCwaMVk
/nDMkncLKX5kfnMjTUFnjvgFZ+6OVQ3vQgOQyVGLKwnJFBoeUzhiaEAh5gHdGqfgOcLDmjLCXYXD
A26lkX2BzOoASJHmaM7gMcHYghuvSvqrOkdYDwJXqLsxh4fFAIJGsGWBsDRwqZBbHmkTrLPxKaFG
IRANBBOPMmhCdsu2Lww4DR3uKpdpbZAzcwX82ZNGU0hK9BK9L9AfLYVMMyVCGSSCoK4YpN9GqEVh
0KTRI78qqEPop8yCPfEZYSQtIgHdcTY1sm1jphnAWP4YLaBzC3gMHDfICBD1TGYgKg1kGvEBjPw7
KRGpHU/wN+LdwsRmoIsmjKzOhgRs7QllJ7WL2v6K/jciQQjzmFD3mU81tMFpsnjKniTindODUZ9f
valxPkDMgtmfdgJpT8OFmgneA5xjCT6BNksNoy412NcVnF++LelfYFUfWG7ik+IG0aaXO7PLjQH4
mVQHDFhCTue4hjlfmXlrIfgDppdPcIKchaSGPBpiM4UCdw+w4A+fPHdLTDu5jKtJdQYBuoxlqO1j
+l0PMQhBkyZCwXTWRffu9wbw6e52b5TTMqvns4AGkulpbT4QA6sgXFu1TL4JouhxacdufotoXeSy
Q/88KxiEcTCh+QLtX5USTLrkk15sx4d7QgcreNNLwfLm9TUeQR6hktbFzQWrJvBWM2ZNare+BTKq
fYjz22OoekwtZZPpo9m8bRnFdDAwBDRgmtp4JwcfF/b96aF168qTFrT0f/4XHVtTmU51ZHcF0B7+
BBptY1iN3EwgxE/1lDqzgxBZYgx0YNYOfRY9eCIKaThIUybPxfaHAKX28cT8eSL68oeXEGRYagn+
lNzhNkcBBZpmgIUTIHIWN1+vt40rW3A2pJkGDAgkyjjBH1UgVIYwzmhD0JI2lOXAp+yfziPUkT5b
muvcyB44DLUmOJaRBhlkCZoZsxjyXUgTl4aWGfowXD2FI+f2lo1jsYHQRQeAy9jPeBvPLXJnizvU
9AxfQR9vKmYCkF7frUG5NFsIRmsi2qG4XPScGsgRjq2v2f+V+8H1l8U+nQanelfmFoSIphkjYjUF
8YafXDVEQ6PEV6VB0A6d7BTXRazgmZdx4qF4SVOKrhJdv1JDQujfVI4tqM5JfLAgghqYwjjQUBNA
JgXtWP4u1EEoYEptOMInwgQPPlT+mOWRoyuMsgGLkuVI4SlLGHTc5N2px7HZJOWeQfmegL9+Hj6g
eSbWBWY2079HzyQQ4rLBslckFgyCVwMUZpBaBJ8mVCGqBHxP3aOFbX8Q9YXg8TpgdUrDlPYE0x4l
98HfyRR/LUD1kgMlBldw+wiZGXhVtNXBwHV/8k+xovFRcHw+0OtHIY52pDqhFxUol/ti6LVbCOqQ
nlIkE7G9X+ODQOtxQY9gNhtDhyBpuzsFzRdKu9KEm8uw6Vt6cNeV1FZkWlKif5DPN1KLebOepZcx
7bUpUc244YRUYt6KvRYCpJu6j6RJACBXfDdjjKVx5UzpkAsD1EDDiB4dw6fXfQ3vYoL4LnJYU69D
YYxa9GWPSeCm8CpBUk0CfNdPMoMiV/bpEw+/+1HDHjWpu1MEXswP1fvI7PDnm3rfkfHg1n1X3MkU
qdkuHPdAOAJuI9h7Wnd1vuteB4zvAL2MQLUfWgC2DepKL29Q7tlorzJijQ+GKDPyNuvOotdyu+BB
LzOnGU7iHC2I6yiZ5LusP7wppUvoK+hTu7zd04sbKCTGZS3n+cFeE2J7ujrz6+HLwK94R4zTU2wg
1k8l+n6W4xo/RAaE7PX3nWE+ol5IKBdW+7EGPH5Ovf+GMML6VVDRiacj2j8OXmJNumyBlCrKEmxJ
GeQovklb+RXK4+Qhh7P3gW1VDfUHrCys17mJV45ibYgNxddB4Z4Tb1ZYj+zCJi/mCO6YI6RAyY0u
j+i5bh3ZpdPhMV6NB/F4+/G6CGXc5XdDze9Ol4U75oL8DyKqHHU+aucezV0hz9KIodZ0OXfHRBSP
Z4nr42P72NaRxLZ/JfXlduy39bG/EFWKqFxXAScvzd4n0LyoCZr1LRK/Wh4lx58LOUzUw3YRbH3+
Y62saTtHbcRErfeGRKOgx1dZT5ngefdATqbQxx9bCaOXejtyYbytq3W//WwfR/FruOUXoi9OvgZ4
uRqsbhbCMdtZOFmMVtMVuDMfgxXcmJqgQz2D0FkFUizF3bbgWR/bMvjGPG/M39ajeJRIyYjvZcYX
QpDbRuId3KJu212K4yhOaQIC6qYpcBwlND7paCfppUmesXJ4JoT3WF59wtmSbupSWb5GYIJeRbF/
m4o1+GGUlG/gcDAzW883iOya42gclYv5z+M83HX+w5f3EMR3Y0Yi1Ub4I3Xn7nz97cmmNt0uW+G/
hVzv72Dfn83x7rXp/Y//CqbL3u9WTSgtu9Vr061gzz7D3r+Hnf/a5Id72K7alXj44Gk04YNHPlZP
5kDXA3SP4W684y///swPsM2B/Z6HpV395rDYcWI+5AflL//tuUIGXptmg2fz4yzvqw103evvC/wt
U4WZosl7ec/VHk5/yh/clZYpxa+4Vl4BfYfV/08y2Dc8xcm52RWshXaFFQuX13C5EhR+5DFoR/Aq
11/Z5LWY65+HZzBS4Yjm+HhXHR4raVkeOr86vDfPoN9Waymegp8aG4x/oiJqPfqn70QQkn8kB9aO
xuHImnjFrddtpzFjNhbaI3oFr3Xhmq3zZPUxw/kWNOir+DFmxkBONfGmwV5mNsWkafoj/8x/ngvZ
fAbcYuQHGLHgALR/6pTkbys3fmdWvytDvsHbz3/LUAKM9QukrQrr1YsCLywPpxmIEvW7ke3n+hU+
+QjuIXM9HGSDJ/NDQjqs/ue2iR7BzF3b5HDhPfz4j4iSK2FniX3EOqz43axrVuUdawFabv32zty0
5ORzJVo+buuIPdEeAWu1x8+lPc7j51oc9dveE7vsw76ZJ/MEhmsTzBOx1e6B+JMgN08a/vL592It
20VO2MEwi3hJ8Qd9N3YxTXq2w4WvsOOnusxzMSfvPTkRCDUexDa7FOIn5ERcrfhU+IcU345T9pb4
TQAsjsJ1jE8uablYIIT0pVBrEGHkdpTizTSp+Xp7ZIJxhP4mnvFfcBH0oEt/4aV47e4i/3uYuEF8
Ywz7JuGl/v2DvV0gSiEnAA0QRyVZ4upIepLH5U6Vx8/J7HJ6+gON+MRmLnhZlGAy/td5IsagvUjO
BdVQRXOLiAOBWLyF21FOxNuU42YtEVW6rYhvUsxsTlyszPvrLjkQWjU7dtz/4Rb8uktKmoz4BjeO
uz6IH8eeFxG3uuSucvGkq0xNBK0ZoOrxEh6+xtv3GbqLKxM/R6aHeuI6X5esVx7Hf+2FMVHOl4B0
8DeYhaO4YGkQ2r0a5QxlM16EB6d0lj840YXZVjm8EuERSJgSvwSOXkx53skzQaKD6RCGNovKHQdP
Zzn3JmgAa/2ewnPZbqbOeD/5UYJqN42geUeDqFt+ljPzPpucZ9Vw17du74t41PtAiZhQFe4jQt+r
OXw3POKMiethvL3uJ5frj8Ai/PukuOcE2w1nLzP6GkFjPp9R3BKYb9E3XkzdJycDej1znmvIOuXc
2BK2xU9xPyk1ufd8DgEjaswNOFM8sfhrflr8YilCBEuy4+PCM7fEimoNqCBjQcoJXHBxDgpdkvpY
RKN4rsX0ydbd/h01LnPG1TO+80s5nLhpt+07fiXfhA/hcQHg846V8BRmEUeOuOrsiFgQiynl/0If
aKBJvIt6K7rohdGiPcJUKY1YEzVodtCgzLoAopGR4H47HhJEMlMxOAow2pM316WERd11U5xvQrB9
5mXn6fq+T3fN8rrBDO8UZSvmqeKEeOxOUQMA9A+96J/rYuJVS6ZdX5hr6ufv5t83NaEfW6sV6LqG
I6TaFP5r+V7Q/Lfe+4+B35hma/2i8Uu7dAaL3Jsvr9glITr9/SnOzeK5eG1eIeucoxKdmf+3LCR0
UKnTpPzSq3lv+uaM5+V00Zc/g4kN+uU6iIbtcoJ9jkRDkbyndEE0CWJPhwUJTYCYvjYHfCUZ8xaX
h3CEktHcZMY+pXizr0VQj12YQbdjMfXHLN2300j2+LVg8DrbnEaIzasIlf3A+lrLCDrPofR75b6H
iIRXaXOQgQccJNTmros0WzNH7TJhWDZEGq8WeUcHjgQL7Qdld2OPu+Np5l97mu2nZZo7t4lLPGtk
XGq0O41tfIoZpsCjny/bMqRiqoHOUBTN1sMCafplplIO3WhCA4OLQUNMdea6g+mC98fK/RJ1UJUA
fKTfsD/AopO5mVMpRyJSE4BIIsn71osTtMk+fJcBSVttkdQhXjdGrHeNPS69pU+nc9mAkpA1kE4R
XwRf0AMwwnO9cW5fi3wwQz75uoZIOo9bDCKXqHiOGr0QmjsfOoclquP/IiAvyKPbUlA+N7PCzTIH
AvJ9cAChNZtB6SZWw4TFUbh8+bx21qy+WHWPtPk0ePTGfQxhS62t8VQfUauOtVdrINMqY/emLOVS
oLYAySGhwHN9cN4qN6fCvZbBGHDLAAa+jofbtAi+bncXtJ7Px3qOJlaOA3bxm0WZw4gQcMGbzJGn
OOTJKURareScZuPO0Qc+c30jl4YO36AC95q7xQ3mHRBZIYdlZgvYKIPsZ6LlqYQfIWiMCUdzwse3
Qs/geovS6r0oP78jXPCyHmwWROQxLlHIcyv3Cwk9ELhDfUW1525JtJyuNAOqCVlbznXxMULtGcnc
33u3mOJTiAzp81QF7ZjBTP57+pbBhKl4/qKYBMD65gmaJ56Dj6d3GlwJdA+a55+kaw6n9gvs7A4I
KwtPY/koX+l10/O5llBbySshtY4+c/t5X8IgFTyKeYEK3gGMLk2mQTXQvXx4ST3KyjfD9Qsi0FUw
ZroI7BVcHhHav21/qKwoyikUZIQzgYkgGer1zRJbkzntTD6Lm0YRgjjmfeCCaWDTUXJIQl7MQWtj
pBaK8QO1rRm4WFhlW8Z64CV54HAWdlQ8MGpA5uC4StpBq/uCn73AqLwXudl57I/P1Wa7iK28ZTI/
DukhfQ5M67DGsqg6aXwwpHzjq37iHKTE5FAbXlpvhnQRHUdBmgZZAIIcQyTdm82Xw/eBDcRx2bJd
71vaSnx+VqsBlmxo2gn8zU/jY4P4tWrPgv10uG1+UDWQUF5R3+pPrzv0xUyyjRqlE3oy+B8waZRc
4IAZZcON0ph/0xFhwbOyCRlANBSBgYFjZDJZ/SkFuYB6A0hseOKIQhqEtcnc0x1ADDtmSAp2lsD5
rSuXJ3Q+THuHWm7Kq1bblKZEqYXyJ/kjlTjYEfpqFu6q/ue2Z1IAN5TO0Y0hlo/0Iu2px/qT3KZW
c4G2h9o8zWxIBeDxR0iC26OPNYsVEofsABdLCMyoD9n5dsF9DJsbHxfawV/9aTVvbXY6fDMHC9cX
+2tslhEUguIn+6UbJ2ZiHwQZmEWkagBThDfNbgVZCXZOQjDaQB1PSniTqUEO9Jj66WjfEZhTgruY
WNB/eVyZ/umAmjCVm1kggoAavib2GwgGB54C3Klcg+WiEP6gP2hiujttnCloZURBmJnNoBQj9Ydi
k81q3XDQUKdqndVfoIB/7bdLM3/8VHk76CN4aO6/uDnMNj1kfDS0iksBsenwipgsUkhc4DV7GzTl
8f757SfrjlXO1ZfDnxERoghmYuHkaDQI5Rb0jdq3l5sZwM8j3aLefFxuDvFlTDF6tZuAvgq6K3OE
BvC1hNdWW0QgKEbNopvqz2Yhdy6W9LPsb0xUgdA2oBmCAI6tQIkorK/A5HGePF76CNOfkOQ75mAB
ptgdM5feDE1kkF+uAJPC4tPQhHk9QazcbN5TYT2/uxlbFRsZDaAjEFivPGQRKok7yabBsb7/Zk7r
cH0cX3x6DPAnXBQwFpYeQC7WZr4nObdGM0xqDOUC63iP3k0MQaeLZmcy0+RpgyTi+IELw3O4L2oE
zh8KFUTu3hpP+loT8IFbjy/N3WFhf267mTO8dLTSz0geqPffdPU0kSFmdgLq6wZg9p8t6YQAjuEa
Uo+cO+2S0yIzBumyOZkSfcvS6BQDEg4bmPJFHxIyTewSIjjvjwt9hetC3FUOLkjF7FwiGJSIDBQE
FNs9qDkWjuI8QFxj/CB6FPoTARPykiH9v71ELcMn4zbrIhooxyObXwbtg2OnNgenVAT3zwW0JJqx
9dtjufTEtBxysU5Kn9BiZv6G6OOIRgGLFRyRlHDg02+pF++x8UHsugW6R6dzHs+ZSoRo1c7o2TQ2
qlQX+ogAb4PivTAXoFTW/zC4KC+97WkMkRcOYcS9zk1IQlcAqwoTLVyy9ElvULBwU4mfvH2Y/8cK
/C7Uc6hETF4ZzA/VgG3CnaL1ywHJl4gthPvCqD3EqDsBNeMAFC9ZOw9wG+gAEUFYrEE5j4S23wFW
LAODzKzuVvuGt8vOLZm1Cvlx0IfcIpF4iKpubgbYYzA8vOMEPRaQNjJnkYzASyHQc5BIbsIaY4o6
djEY4S111lVGx0PPHNLpzAT1AtgefsY9+TnkRk6lcr0w2fzUNqpSR8SpkJRNGA9xtmtPdSMKN49n
Yg/QEmJhvLXimEYijbYa5vnxzbx7StKaS3DLEZsG02re/r8bhOEiHxRlPzVhYdGcaiOkf7mTpATc
I4auOnqvnV4fAXNy59B1sVkshKyU7cKsIK41s7UCFEHzda8YSR4QjSSEtPH1Bgg10rgbSaomuNS2
VpKb1IkGT5RFCSzTt01WCP4tgC5kPmoOVIGtfqQLuTX4qGqw3DHqLy43izyvCpKaV+J95pCwja+N
UiEiuQGZSL99XK4aeHz6jnxyUm3fmaz3HiVFQNP4PlxNAewA74iJtxgji6SQrwiu1QKlIhFkpaRC
BAKEIV+/sSUbap7saHLpCJqmGjGmerp8Oi+sV0QVGdCsnyZkYQlvnEhB9OXan8T8Bq8kLw8el29C
D/hlciCmb865W7FrWa6zMD1inKkhigr6HxqBdI+zwpfy4JReaArTH3uZDeIUV3Hpp3rFp/Fpls1a
vAWdq+2Y4DL3OF5e2glQMwoVwp0eKUrQOk8hnMJRAnBFsr8JaG5AMZMWeAh0qA/u8cgZTtSkDLgZ
hHqySt7enZp97mZOQrcfzlwcSEn5iE9jxCnJqx/rZmJj53lCD5JijBY92nkAk4C9AR4SM/+RKaYg
sHrQCFg1BsME4EkD427TU2wttuE3ST2QyQa56VKKpOPj5fJMlNAneuYgWJnlsP62taboL+1VWbDW
sJBVL5kGSeZtXO0/xd918bp3UQg8MAyWww/m1sxMFhJjRsAiNdgANfUf9ifO4TgeGqoNaMdLyQfJ
GFsr5XfgF9Fk87KB/+qMdOBQy3DlNW5b6oFNeyO3pIJHqNhLXwByg8sKaRQSPTRPAbht2vNzD/3q
dThtIyy1tPvPbXc3CYA2yJoNFczmaZJ3BkN83zlfWeB88ogFr2RvHklMPsxMK7Z5Auv++lgi4WtZ
SzQVoOXj9GFJkFKQxp16LfayF9Sd8CdAKxd5hBeddTWsvijaqErIpGS2gQAFujR8c7lAwkil7lTZ
DWBAYCITPUydEkAPlxAWXtjVJkg4ySbCEiqusDg5Eqrkqs9ONmOgYdjJxmg1QGAFeBRPGb7csELn
inSQKc0AtK2pqCD+GtrhmVUm3ch8uY07ftnhVZ+DvulVC0BkDITyad/tk5ktZtTp2YWCKmauryxk
zQCBhav05PflwJn3Qc0J2HPzMiuXrBYxqsZNl19wwMYDzOA2TLnybfNZKiEzUZl7FvOV8i+eM8UC
77ka+LIx8M4hONMJmc6y/W0bdTzQ/ybgFZDPHixw+BhHVaa6OGt2X5tSHZ548Vcb7k5Sfyuc145Y
6WTx5Piwle3uS12s7j839W/3SNzBL446qT7VkaySNyi4vC0A98wpEWtn/IU/1+GjRiWQVMB4J5ib
5PgQi9U3c1pmuh8dFu7wBlNN/f7Ou0gK07hIJjRowrnOeslM9+R/VjxlZ08XQ19Wwef4wLX2f87A
xOen+/ezUE/z7a4jNqlAyRBdXd9OOpOtZXoearXqZXGdjIACgcsROJ/mZTPuZtqsAuyGuerM1lXM
KgGJ/f9guYkbZHypH8BiezIQRPM11xFhgp02MBD+o+KzblvCz9QVKvwakFYmcbHkNWq2GGnb3h77
4LrApAW53XiPgKvKj9CxJ7DrcnWfml7u1S5/VWjcgx55Wxh1D9Vb3BudRu4N83TZa7RcqmVrRBgg
4Wdoy3r6l8bDzrzX5lx3Z0j2L3adze1jPhhXfcR95WeR32fGF1RWG7uVNpXUaVhui/XrCAP9AXto
W59MaOoY/k1DYC0fVV4QEoJ0zeXgQO4gzALya74Ze3/uSYOKuMFH9BOV1nUnb4k4BvP7q98YhRVy
IMNKZf53uLtAi0fJNWAhcyh7HLNUPx0nudZdRiQS5CIvyj1rkuNRQZKsPmM6hRhew5W3UD2+6hZG
ZTGi0ilNdY4iYiPxR1uRO4RfD3GRXAhhoEjg7CZof+Xa7lMt3vWSNYcLDLhmlExpz2N+ziIwQPb0
s6NT0vHCdu0TU48o/p+04ENmtsvo6TVY7BHOlE72Le5siVpH752Be61NdJxZuEBY6gHLO6+JW38D
MyNrcZ8vYzRBjnGR0vLgwNbthjSJ0WyH4qCumJ9luukYCDTO0/+orb1HRUcGAw/fQBhaDtDdACYk
LN4GLvsDxtqV9NbvtXJD08Uaang0Wj/EnEO9GjrP1S1cV9ZdHywh8VukNvN8B+ARfFnlAepBTVgT
SEHcTEP0ieh1DY1e1V99xFK653pr3wL8TUBN4xrpABs/JR/1RDBdHSwoRCAN8+3VAqMkabO1Eshe
vVj7N/0Tl+cH02XntriviIhavXAOxYJQSNpiMpjXDxyY4IlH0eq6GpuMPxAllUFTX2ivKuFoVVip
k2HyvMw2AMoN9AgWB+dq3PRDrTdet+h1NDa0NFopQF2VPXi6cbC0Zj8HDIk2+aoOn2f6QB7gf+Hp
wUnPIj0DSaBBsvyzuwzs4evvAtCCoCZHadioawS29Z9BZCAWYxhX1R/o8uIPeGGAQ+wK7tSCypGL
LslSAX4saRnYL+sN0Lxeszexku9ZH/hN35Kr6lC42hOC7uWuHjDY2XxllbPFmJmVP1nPVOvrvIwf
LIDNt9XbBCsGqM5jURzaxQRSSGkM3dI47ZcQ1by4EYp3w4RyG/CbxKEOSMMC/EpySp4EFK4NZnZr
sprsWseMYvPywXtoJCGIswSsXsvrXT44huggIsgPerDjrTl64xMhzBnx7I1All1Y9Ngpgv/atvZp
Nfax77glc6QEQJdcc6vk5Yj85AC7iU9I70xlJYOFCTr+AzNlDYfaXsKHMMgC6Gg6XhRAQp9eBQfT
YvUZwG0A5zr05wG1jowibO7an/Y2is6Y2cZMAQ2KNwkBULzHbpMeyH89RA71+5EXVbQ0aKwnhabq
cLiozVh1h9BBvO3AapgHb2SGzbRIwCdQmCEGBk+WhX68rZ1P/FsVFlalcMgJ8155of/Q2ydjFPa8
2DV62BmQi4k+neguak9b7qwDxVqbWz2HJ2x8g2WCNUoK5CXKeYanNycPWrvVhR6PJk4NSLY55g9a
6e1Oxse+erQQgdS2dgnwZq6/tldn+1HBxHIoRbeA4DKX1h22HuoYHMoanp+oCLTHGoveW+XxmX+P
ueOAlDEmcTE2Ggt0HkugBaL9MnbRTsTY3HPb+LWVgQqb9+PduV9AQhPLolSPrsf3BVzwx3bY9U1v
98lufpiBO8iNub7reRPY1A82/H1c67uOkyMzOY0JTkCwu2QisyYjxMVIeQ/ShsP6keiDX87QC+tF
2yG0k09UFy1QxK7merUd4vSk5Y2ghLQ6XAgHMHXCIYHZBxgyD13R1Td8gyXyb64nLyP3AxUUnQNE
F1REW/t4rg/CX47rp8I2534CIzauPO3VOSUCmcRu+pd5IhJo8LxPb8ieszCkwSqKW1PoBLirqhXr
UyyGnfhb6M/vf0Sd55KqXLeFr8gqkoS/SjZn7T9Ut91NUJQgIFz9eVbv761Tu3ZqM8Jac445gte2
9pKQkCMLLtmuyowPyhNNEAevc481bAlfCgkgGagT9RgqM7hIVTV/TS/qAeAJC1Mo44nlsKZ/JLMG
t2uWBnNGzsHmtnva9xBCG1EPR5WOaXVbmz5spAVZdHvcAzwZPastgcHsShcqNBOzSXVMYzRh/ghJ
2OPjoB6rsKTzmzTKlLDQkdhQR2tlxmJDsvi06EPKmZ2SwFsG1l3UTh2O7Pci2YzX5Cv9PBjaUjju
rEDxhUmXM149fUCa6/1nBAs/eC/LHV5C0QzuUAR7PWbPXpeWm4USV8eE85bWFmtGLZC+GnYErCsI
xwVS/El3tzM4VjTrTxoIYVgc4OD3p2IBFyTDtOFvdaFEg+4Jo5epkM2wTnyV2pzdYACMnKKbnL8P
5A1QouSUVeS2iuunF0TXFJnKRNrfl1xjQR1qHjrnSbqPqfZUsRJwOm8GB+I3Ce4wgUK2HIYDAT5H
1XL45cQJgUOnOusdzFtWy/l9axz1GUyq0AoH+HJPGzIcHPYTR12/Si7em/Zt/Vqy2aLsrG1BNl4S
zDYOWaddnGPV6SbuvGaHfeANYGYiH0y3gVpMTNBv8VmvoN7l9n3xdMVO9zpSbaClhkWv+3BiO7DF
DyMkQi8kdRfXY0Q2qmnXc+16kAThnGzlKSep6RdbDgrmgU66SmTfpDCBMdysy3W2lRcZ/Re1px0j
H2VfUcUaigfNxfoZ5/bDIWJHPkTXCIJk7gD5YPEL2w+f9t+X09kY0LIVQE83kUh8q0fCM3/LoOVk
hOW8M4UpceIP5nSEnLDdvo/8/7GMXPnY780zFPBqw/KmMtj6RIdh+MUx8kU3JLMEVp/Yr2P64bYQ
uoWnitud2yOeJ9lonUGXq/1Cn4y9GpHAZ8EUAR/SGl7qBG07PP6CUOIZqYDSmaXeveMNTxKS/XYa
uHmf6rGGD+8hhHNfyAXQ2kBcPBN8KNjm5RSu+TuEy0mb/RD6OZcM3NebTpe3vsrPPcj2kzaAzIxF
v34G0o6gGgQ0VTUpnoyIMSDQWWDPTJSn7a96tylfn5MrFmecbe3kHeYwLR1ljywFsvywRNRUsBGE
4OV2dp80l3qOXYlrHWTECkch4XksOQAEPOqIyyCu5w7ZjL5mY+gbBbUNN5+0MM6bkNHJgqIO4/H6
Ar6BkcnZBNpj28Fa5wpjH6kUnCicLRTdb2x20ILcDOd+fJB4HT6vA46mUEJedHjSdZQDr3BKyVv8
I/d60HIFMDOfQ1+bFn5iD5uumaJ1RH+ItRldMuk1Ufh+O/n8cTQ+EN9deD1pJ+P2LDQBGObYoggg
DSR4nPg6ICIO+K1rbhlfcRV5vjkx9PoyRgVUTWlzifSBomcdtIsS2/eTss+WMYS6AxKnrFkXpMTQ
UfivENblgtnaNtlZp/csf3vqNsmmeIm7JTmxTj7FA3KirSyCdzyLxh/EGgwFILxFusT1siDhgOao
aPCEFPkzSNISzDFI8KSc+WNgx9kMEqNCDzK76mzeiKZRna9x/qB5iFqHNNTR9v6Fv3YDPsNgZhsv
YgLZDadpAyjA0Z7TAzIkzTYAiqRhoOWZqBHlLVf16Sbj5ihC0Ez8s5yUGQZzl0v608oOL6OvE0TD
1hILZSf94QdvgzSbA6TiqxJwKIypibh3RmISzzNslZ2OMvz39px0ZwMsov/WVsquEQzpCX34C8Es
knquBZfS6IYRobCyN1FCVk59fhzjtRWv9PnYGx0tYyp9c/DYib74WDJjo/6bN4qyU/vO5zzsNsdI
hsGC260rySu0c6ahglhCaM/GM+vlotuMK5/88OmwLK0J2bDgy2xZmAxFq8hNEIBDvI0+bs2UcxWn
jU/lUrvx/r1BMkp3ay3Jjt9fBkwdJ+8vLYCN9R2twRnijclyD2GT2hri5IX3Ymxq9zXD/28euYzw
1ua61hmQIik5YtEPOLOQuAAqsoDFqd7ItkhEHaZN0MvfBXhfxGlcHGkfENWCa0GkzXpCVgwDUET1
ald/ewNiciJPPfIEiRLAuicWfs8JDeKpckBYqlP+o4BRyORFOMCG0MivEVdyO82DaC4RknGAmpqS
hfDdeQBinKbuFZKpvORSB2VgUEka0HNy/31vNI6Vb84jH+lRccRqhKPeai5LRrJ92tWBNQ5xy2vB
x7/w2CoPEEhDQUUYD3aiBIClF07uOdkEzxjQaI8XHL5EAEAZ7S7ztsLhnOgvcNV5OF7RRL6iqU1s
8DIZre6SQFd9DU9ebwLGp9ipdKR8o2qLZhHHDIuek7WFtzze3tTlS/6sCkHzHQMVqULRd9VXj88B
rekTviU4m2Z386EjICSlj0EMu0CBgex1x7aHEIwFa8ZTstyCtt48pssHsmYySDnjRU9AjJPsQKyi
fXQBYS3QHnaMxJAocxWXHqwx0KpgLNxOBs4AeLVsUIF+0fa8I3XBE8Nd49PPK2e80Pbk7oA2pwtr
+Q7klc4MYN45r+Bu5z/GdCQuftn/6ui6mefizDjJBfysusf2oniPdbIG3j1KDnwyPk3HsmKMhYD+
nGO/NGngb6YG83eO+A4prYxPLCgyk1TlgnaY07S+jA4ZqnRY6ZrOaJ3imuGsa9rxJvJZLtnXYjsB
kzSmakV9NkGNX9yCtPU4nXB1lLSppk2rTxMKEnPwkuWAs81m+ACmSdgHGPp7xmQaBK/CjucA/lYL
FtSDEOWxg1ewSCV5ei/GEfjOE5nEsH5ZXivw5gungPU52oDIhym69FdvI37p4WUI8yfjo+2xSmCb
UizchuipUAtH7ovtGrNXYOzt/ZPZsLImQGmBwjWdIJYjX/qKONWaoBm5IgYm9HQuobEQbvUO9oza
Xv0YvBeKPFaHebTCgBrvTjaTSe+yD0MqYAcivLbO5rc9HuOEZCA1lXY6Q+xyXR3XrNsb9ldcDm57
g0L7nB4YdRPaOb2TbDapyBYgic8T1YcuMGiDsTKH1EMDR6XQ1rSKifMGXW6r+S3y4+xLUZ10zmp0
+5MCth4ICfVNtcD74OkCGMPyr5aQQfDsYSl00XyF8ctBnMfOrUdhRm0JFd598T+EMAsNp4lGuFwR
tkYAG5LET+IHtXkFWb2ZNr1reOVeo5owd2QGBPp15FFCxnt1CdKEYXy6YBIBcfnGaHhB1s6Bb1pZ
s72xOlFZKFcqluomvgXtPOSOibt+NHLHeE6qW0TN5ShA0R5XdndHRQ8RyBng66tORLmMOA/nVY41
b6zN/Le00QE/sYKAMo8YEdUuThWGXz4vtKHtJ95jaK6tg/6NXqkWVXKMFf4P5DMWxvQHAfxelB+v
BYyC3kXotZR/Xhsmo9P4Q4ZXTYSGDT3JVe+WOMvnvAQF69svGdPt4KQucZyvtmGrUROU0HVEch+T
6ervTKXdMDGxZHEjM2W0xcLpcQLxLDgCnEjqCp3b4Tkf8fWS9sugp2X3d6zBfe1bSnY8pOjP0cfC
ZMjPaWMzCsQKgMk2gYXjE9c3DldQPgp90fxA3GE+z+iLSwkzks7RGcnfsK6Y8lZKSDvI0nFtOxAn
ztAVeHBczzDgKf4Gjqpwg8GnnC3gy7wA4jd+/20xy8XkEEUOCXuwx0Epsq052pjFBNmDzBbSuHwS
ykZCdbs3TztVdsgkuHNBIKbYc5X160vdqtkioiYT4mnkGKiOKOY6ilGNzZ5rdXwLIXBceczogE9m
srrmXoI5PAZSd8Yy4jaJkos7PTm1nOHX2FDNoeenjubdi9rvqlzVDevTTRHGjvIS6QHfM+LTz/pM
OLzlSY3Hqc0PtbOyugUoXKadDw7T+NUP7/jljLzDG91pYQjbicYeLZpLtP9h796cTiwTT9mN4LRH
x3LaqW7/w7ycieD9GaQdOd42UxBsX5Ms6F3rg1O1zQPrA4sG9GG4tvVr0gE+xltcNDdqeL0F7JL4
+cA12cG+ebCss8gmrsqa5dXYqAHJOsWO+dV4i24Oc6dOKLSiPVUlSrgXb5F88Zn1CX0OejYbbv5e
QLDOHSaEzIlEYRQwZ7EHJFlkqvElDied4R8jbfnrNWNMgbNfaE2bM7KLkIUngT/hEAYYCUcSllbO
U1491lh32OrhHUBHGiHvdHFCRYBWYV92+xGmHC7+9VjyacEbAjyX14oiuIhm7MTJgwgh8JGFSvAx
ZTHRLApa0pj9J2iFjd4iGexYPbHRJ1/j3tfobal1MEDHTpm0Sd8k5y3/FN6QOExnv3KOHpHolMkY
r6wGbgATqNkoWygSDCax+2N3XRBk5tEIIAf1RkRNjInc6CdW7Y5DFR3JxNIn0ngO5nmPU0SowmNJ
wOb45g0bqERjjFA6RuwDFBPs2BwCGI9PzBKRnQ+CPFP+kLF8qY5skPouWz7rgNHTEzCNxPKj7L4i
ji/xPHaFDxMd23uJRx/fCkMLxmwsbWwB2nt5P1nLsVNielc5GvYH1CeAKVOJUUUYTQlbB/5Femx9
5tSBdJIIaMfTGAWN0JuggsVO0RHkOed1+0X0ZxwegIMHhl3lmWWaLiXS/erYYwrMyHljEElF5hI6
xtEH18PLWg5LFH6UX9WJwq0Dr/xmEGOVLsrNobepsNm3BhwU5fnAzhkvuNQlQgTE6ss+yfQUDxcM
TNAtEdmB+xTbO4befAsIHzmSHJsJzcu7cZn9ivMA1J1zRAwzHsc8gGnV4mcAPPJ+wxIKQMEATm76
iqwld1TMK3R2ynRcIsUJ1Wn0xb2eYyrAXVuDz8nVsl4XWx9z591FpYA6Pvf64CLQInc1n47Cp+mP
wl6x6ajp7ZGKt7JXRqvxmIVq8mDbBMomYcQk+IGUCqwjHqP5hDJ+i1aSrxtX5Mx//KpAZ9qj/SiF
bAGjP9RFsP0RMI5M5FYRQabOXfdgJj8AEZkxYIiHto7WjPYkDuimBtJwwAwpoAyML8HoI9ZfKAal
+/qGfiHNGwKkcEohGZeBjUZfOg4GmoUeLx/GprQmzO9GPuN/aCDQ8BoxdDWSS3tidqNks5IRsRYU
jzPv5FX4kGPe2OfpntL5SL2YkEVHOLhpPlOO/RLDMWFWODqYMbWViCJLsVlzYQ6bmH4BVPiMd0nH
s9ML8eLesUBmQposjjQY04CxwNtPycn4tOSJSrF7MKh1r2Bcy2SmuWJ33evbZ+UqmLPfoQ5Jwlqd
rWgTf458Qv3kHvKKcLhjjk8Eo1BZFWFcuHA7qttKZhuFq2EIDXZoQMdThy3xAOh8OTsr4SNibkBb
CCNiI1yp1LXYR7baSnp7ehs07D0F7YNRz6QMKERbytlKlbEzeBJpa0N/Mji7Sm5i1o2jcMLLSNrS
Ug6j7tgMDJGsPZkKWPK0Y/zdqK3csQXv+EZXgOkqBABcg8ENehz0cAih5vTxuH+nLkaLJqZ0Rhjk
nD11A9fXJzoaY6hE6QMp/3p2Fy3+hQnX3Ui4KA9s0WP2RygTJrAiFvUJFkqJL0in0MEgevEFs+Te
is+oxYlvjU/oA34GG8V4yamE3cpcXwkoLLl0wCLxVKEBYDZYrBIGHbVHrVBrIaw0XBMhrGlxgOgs
uh3hNSnjU3NnvesWJQVVlPwkpC02cI/SjI0KzjQEuAyR+FeLA8BjqFYvqMSpNW/0ZQwmpeYdXgda
mNcMyNn4YNiMY8zGv6HJGaQNG+0SlqcFMR99jOLIlttQkVguoeo3jCkNZiQeHAy+sDEWsBZ2QaLT
THEEggmI5YBgQPY6M51sz1GFiNMZ8NKhEUb9JqnCe+OYyWJoPGSSwyts4WTX2OdhcuLl9eKJ55uC
bDxQeEHEj+usnVR1MDRhCu5OdkhqK/clV4b89E1SFRhxQGSAkbmopWkU6uiblgOE8naOdFkvEXe6
qr6NZ5GOT56IkyOvJ2OiM1EfEqDeQorduL3KOPMUk6FejFj5DgT8jEdTMsKhz0bB80xgjVBPtnCJ
3lC6REi62WPHNoHHruNPh2oXg5g9muMBk7N1a/rKUXq5b/LccHJDYc4VMkef9Dwmhl/X8xfdSe80
Y5d0lj6sadiwoWNAsMmI/Jw1sztQzVsENSebZuypKES5jNmt0BRyZE/MorJF0nvj9Xg0+VUvxh5T
BE/CrjFaJJkt5cEjY3ZnrEYuXvrcB+I9E13lS4Gi+wEWLQfw58YMYCbahvg5rOwpLd62McfnHnU7
UoxAxqMmYN7KcxtBASqyVKNAZl1HPs8xXEF4wLwO8S7S4/skC0D1KIDgSEYX6z1BU7dBguVjeFVP
r1Srb4Z2txmyAROOVxLoadilIRS3wXvAg+ccZPqTF4RjFwFhK6yzHwSokANN9bxVjnWO5UI4jJ3m
N7MmEvzrCUhC5CTser7JWM7BAz1evs8khldzTtfDeweJDrkiQgZowFAE6YXppFHT1oK5TPQW9l00
IT6MORp8YX68MBxre7WESSolE5geVbnkJOvHGlJHsY42LE5euqw/oMq8voCGfRoggAIBfrCbs+xz
7jC/OAtu81LG+thNKSZC5CvAfI3Tb7I9Kq+b7eYH7KO+oNuoS+mMvy8pRx15v9gwtMzYACie2zT7
hsrPjnBTZxXYKB6SuOpxYFwYMrC5kbnOu0PqZ0E1H+YP96E4z1D5rAJkzUoI+jZ74x2F4CmAJKk/
txnUWJbjVyAy2GGXGUsSCb8hfFOMNLgkApqUsHn2ow8pZTQZr/K95ku+GmKnG3vU7eYcbT++eQ0y
XdWn8xill2z4LtBIQtIs+w3mrPl9NkYkAoFzV7I5QwLHYB2HrYNBqg9Rd5P4+PwU3qRKOX0ey18z
tzusD1sbN+9n+1FhCPUSjFOXRF4LZ9hJvYA8bjxRlAvyJEL2MXAkYxhKjVO7qxcpzm0fyo/2We3f
7eS+bytbXcGk2Zme6sbbCqX3uV3dgcGnAPoUxbQYujd8GTN4s5mbTDsHTyyKdUNoq+4sKN/ohX9g
TcDMMNfEhgwnTk9Jma3auYEzul1coIOeHpc+FVTbdvdY52H7hb2dLoLJ0y0xFhxNEmOPxLkL38cP
0jdU98Y4YAoBx0VuOzFmsk9J6r6u5DTjvjc+RXP5VKEzx7gMDUmQ6B50WwV1Uuo0tVutS3gdMoZ+
rzksumr9CL44Q3PqaSG90LCt5Y0RL957FOPjryFbxaZTjyaJSyUqCww4ypwrVyIOw2iyM9vkSj8N
eKaO7+di1rLTCghTf8wzPbS6a9n6aeuTYo2DhCTPbr0XJ4LfOIZxssvOGSFr9KnMJ5DKknA1K9ZE
yIKTMlf8Aq1EuImlmbljz77gj4J0sJ3duCrfm3xKP0s46Rzy0kz10s1oK2+Vq3l5nNovSLz/1DK4
llpfXIVQ214NHTSYkfJwgVrdsDljhSEaEiy4I5slWTBcPygxruMZ1U4IRiqEpInNQrWGU+FbpksF
0IOkvSDcT9uVUh3eDMknt+V7xmmw7xfkutCcIeNuQSYhbHKxfkmhGT496T2B0T3/EpaRlvtySfGd
8e7ZDNgJzMSH0mBXNiXhAEXnxQJKSr0z0CEPQbZDNrtKduMJDS7UTz+pvK+zuWWACfYq4AMaWsAJ
TYxMTMCyQABYiXAhgK6P7SM0R5ywAQiGLwjtD5tv0ddwe+NsFaeNLX2w8RRrlpzhC5q/Q69j4p+a
ckfKUsLs6w/ozC4VEOIPBBtHLaAavbaz7RUXkwBocw36XoFmTzC/98fLhMEn2e/u4eExxJ8BBoLG
drzBcSgz01BDMhR8Zp3+bc92f8JFSHd+32xHlXeD6nkarYlO6fXw4WWMVSw/v9CwtL9Xw8McRsGJ
3Nb+7IdSBoGQUJyU+ezYVWyqxxymsU3bjhL9g1GvBc+lOcn0rEttOb5kRY7MyWl8CjvKcvQ005yA
yMyTYZJltkoA1Wg/ougGbSNnltdTJz7ZNQ+M+g4Vko5df3ps7psW/02YBpLdMUHmzDEn+WooXSqm
QWNqW92ubbdnROwSCvznFcxpzsSW7Q7PkddWftt16xkj54VV1YB5aED7Y/DdzUa45q7GXrI1vNrC
NpPJruKPgvjmSn4aXaCpRExLww5H7B8iPWU8f5FQfmmld78d2Z31bTdjOkypaLomjT4cqK9YwvGf
pJ9pZISPzfgw1jYDG+KTWc7kiQUO7Uu6QNSB71fskjZqZRWYuJ9/N7WtvUAN/HG0U0sSnT5fnw2M
UeqTZBExyOhs871TlT0G8tKAHMda1iDnZjAo+9vz8rj51S+V3KsjqSXZZlgcqsfri/nBnXEmXjDM
+a41rRkEX3x1IPcG2C1iRMDE7UJaJ3gQa62HUfcW0FhzGTLiyqBO02/JvfPcx4jrAaPjy4hDsK8x
SNk2D0zRjnD+QKIJF7iFtJCvbRo8jszdJSf9BsNJPt+YAR81dXo3bIDZ57449IRXMPud3ohfhZh5
hcv0XipQ52fjUMNHtkT7eQAzpUTIPgrFzV3YJqPxdNgRG20wXak/YJQQT1u4nA6cQNie/5S4Lm1M
N1plv1iRcQAT+KsPh08wKo/3h4N3mHIl8KmcC6+ZjYWhJpN0EFrRiSbEH9npuXr7yYx0KyKbq63B
9QV9+uN2sczptKxtmBAF7BqUMfCT2mNtj6uJGRFM5TEAG5a05nzcs3SJYqeU1mpOjWOhnCmXVgWq
dT9Uw6p6zemOMSZ9Y0rA7OQtrSJ8XSXAy+p7zD53vwdFsXw8RS4vpy/CtcTr0TBKlGeRsGb5HLBB
u2MF2M/VP+4IfrwPOiJK7WiJq5t+VgeEaeRdb3tpnXKVEnR3fD1ZcPA5paDK6e/wgyfo1n7/JQP3
u2h2g73C+Y9X2PM7PWN2pDFGQXO1JBiPV1MPQzt/aChZSmBhb/Rcv2WPS+h5zc/wagkYqUaOlmL/
7yXKpkeRcd+Rawp2xOAvNcn9/dDjbWwekvYzp0Qo9qYZRGOay/VT39b3DxDBmP+C1r9nGUp+fUbE
R2N9pPKu0VHHNF9df+q0o/z+lAy4e/fDPV6N2m3SzeMI9wA80e7bati0SdAMc7gnT35qdcehXT9H
R0NBs4JA5j4cK/0zaq5KAssD5Wz/PdTvyTbhc5cP8Pvhq8+3mrxTOgReLg5ceY75TeR36VojeYlU
G8NhPM3uDR+bs6yOnRcUW0I8ABiIYX3TbnnFgOzBHVIydomlCtR6LpUBSHumz4wBNem0BptSvNgM
dAgf2cKAlzZVQcUMFgebRJYR+NCIPCSIXcIHyxDGVsxPcMOCXMCTwgDAaYcZqfp0EkDKS0esPNEZ
vZ2U4lvBGZPhcn9lWBsTgwgnAnouAfWkeyEKwIuZaf+djVj4a2HWc+/sERFjliMBdMqh0UP3OWJT
TNEFgwJQi4hKh1eOYZ8gA2RUoc750k3Az9xm7JL1zsAbYdcxpmjZQYd5CuBfoxcwECAPoBtDNAEc
1r+kKpHywfhGebsCPGRO1dmDbqs4I8l2kYshQp3OQalUjUi8aTRQu00q6qGU2bBLpoXB+AForLer
9jjAqe5tPhUxHBwhpjHgt6MpOoZBQWfrMJCihJBcXZ8TNFcB0z7DV+NG0F7lGU0wx6DPPOawVFnj
iHgINxt7MHqlFhWDS3WfjWZ9HJaJj48OBtUU/v3oR1UOkXp64w2RXO7WBdjC7PaNAit3Pdw3xfso
mfPeWD8wY4EKkM2s7dt0NYykKea1T8CHBIwRrdlk/LQZ5pPNQcbIkyzNRvBQBlBOVD0regWa1huc
R+9JjIbivE8IkxK0vWjgqalFfQDojS4vYTv2CrbGnfTDFJAKhjvSRJWiBr/vcLTAv+pjAWlGBKKn
vhC4DgyGDsRCHeIFQTw6A2w3GgUAl48ZUGHc78c50QNj//mRoQ288UKcDudiBXBxeyM32T4XWDbM
wDrhcDaEtzgY9KTAotDUuiB5BqhdS++pTX4ipqjMIXIv5taDkU3XANo0X8ysCYgG0oDcwxt4VWTI
07Quf1gZMKPEcY6OYTQB3vZrUHAOFGj846shmBkOxAVOAEyEiJl2ALTXhim6aA8bdGBOwBe2uA2l
sZAxID5Qt0LkWgEq2LjDDhSUBpJcMNdA9rTV4/fBrJzsx0c4CM9qBSczfWWx598eLAL01ImefWgP
MVRnISC7xILUzHhwUauwaDWG348Z4C6J86CNJZRFE9W5UAU1PzBAukDF6oqxDIRXlD2Q6R1IpP4L
F8IeC/XI+OikrfJvSHtJAT5pEAFTp0YzB30GlDCek8+XHJgEMCk0eDAL/TX3OZI7+uidYqnhQLs3
YczNZ6PnZPIKVsG2ZyRifqfCXSM+MMd8MbeRtQssAkbrVWYBLUBuQ4JpSDjNEZDSLeLod2zUDpYJ
zChHo7Am27e+drcgXz6XJTsFCVLFUv8tXk4fn1VIVd3DuUGbiympAkqsSQY7Bp94eIjQjOMzmVeJ
itIfn8DpwA7IgMnAixdDtVWszXtkGTKhH7FRhRQpcnzWR1QPRKrg04RweKvfENECxAv21qv1cjgi
BjtrdwRsQ+1Fpc0ix/CJYgZ7CMygBuQyVOe4+IKJAy1eM06p8XMCBvrvh2Bn1W8zZnpFu1Mxu8KU
rAik0Nj1uU1uEu0+OKWyLhn9s2iSO3GyWJv/KBmgR68TjRmrB30Sr4zhFtPQgKWZzOpK9t4h9Cyc
w3GtD+srbTe7wg205/SEEEMd9CbVFAWSqEfA/y7pcGKzvq3LPb9fzkNMRrPtAx0hhDjU0Rucr73X
kWGXvotHLvC+9k2XYWuBOdcDfJoDTLZmGfMaG/wf/z/+gegGO8bW1wPoCf38R8hjPa29/ETrgeDi
P3OWQ+yhHEKD5pgLphHLxu9oLuFJTCVOT7DTVJnRinGpThEjJPb1OeUCWv/F3jC3ZF7JhZ1/kGsL
BYBTmsUAMhCn/RQbDrJPiH0Rul6w1idI6jMgdId7oYREiEovdy8dFJZo/rGImqBXuxFZQW+KUo0c
VWTLxUpo926hTKPNb/HL//c/1S9RBM3KxS1E+8jDxJ//bvrv7qoACmpPJTHg71Hikf97NK0wz/m/
h/Czf7eovniVW6iiY2bMxD0YrvI/BOT/e6zqqz4CU/GAx9+f4un//98srI3Hi4qfgTBxL9X/81xp
PPHM4p3891Aw07BlTunliArFnzJJRYy0jXWKa6xyv2ZIZfmReIHGI/Pg77f4UyOxQvxd8Avt6Um1
xf14Z7a4r3TAa4uIQH6JB/27a+NJOHk1Hmpwr3DvLnieuPH/n/O/O99C8Yp8hr/XJYOAV/v3Siot
ceG263ZduLlj/L1ewa3i57nTbcXfmpM7YN28GSI+VFu8NRP+yt+zwVdg5WaMFYJeaI64XXNAXf73
MRqPJHlPtcWdxQcRTyYdGo+oNv6v+uKpxX3E2/73p7hvu/t3f9VnvMp9am4TB6XgXuK5xa3iceJ+
/z6AeFSzFc8hXl98PO6e86B/L/7fHcUT/r1Jjir52gfx4G7brsTTiwf+++Tip/+eWHyUf0dG8AIO
ZcyO8O+I8OJr8TIc4YxDodqMGjn44saRwF3E85OU9/cK4kOKGxQKmL9/pHwmqE88HAOQteEqzrAX
D/l7w3yKbpvzEA3lK3fDOI6giL9H/Pcm/30I8ad42pTXraCS/T0lCb/8WDzlv5dIffGv955vlhcU
LyZuJbKA71scWPFJZU4hzu7/LhZxuolff8+P8QGnfRqyve8Lp3CQ3/F72KJoAoFLvZjfutjXfTMw
A0ScuIYho0fsmqxagKt8IX7WzhhUf7czk5AzHTlgdtJsVrBXd3zfNzVOfqmLRwoLzwOEj8A2xFKY
7BtulaO2t/s3+Rh3HhJ7/Vr2KHu94lftKbwDaBKgsQ8XrhpVXUHQG1s5l2nyfRsB0R7v3bFH+hIf
Gjg5rKQvH2miL/7Ug+Ir9hDsewgS8b7//19Qd3E4TQlhER8u9QxH/MJtlZcS/7tz67/b/v2EmZeH
0zzwFXNzq15LSKyGT7itFLUlxscKlcsK2saYsoGbs3opmb/PZF3kAUt+XdoVrFokJIDL0p5PLK0o
4eEgWAeC5PKzlGw1I4AgZLrvZb0vIdNOGeZkUK8h+e6YF6shHeLD7xhrQUWj5Skn7AyotAfLls0T
ClEYpfqcHJYBhmIOspVvnst8UV+xpzVVh+6jhHuClzXC8F218B8bWPX7aKVd41ZQywTzloDyD7CF
qqS8n3T7cjUaoUehMZ7qX3SRCGUaZpXkMppg0hT+ssxAH++OacpqwbgOa1HetGFDKkXb9DqOxhOo
zdH90pLczn5PM/2AvUjF+CSYjZ4cewKQkIR8cpLhvYotF8MV2o3f98frmLGNwT7LCLcXzppvzhas
SbET2UR/vS9AMHMPFSuWCOdizDKm/cu7QVDCE7tYt9ICajhSHLXkAHnWy+5qm249wSXemBowg+SQ
uoCxMMMrjH+gDaqw0n7GnJEPoqEcSgjMRhugK2oN2rQNBtu3K90WoIKRC8TnZfDBnRLI/qWZbj1H
vzy9hYCeASR6QkBSr/qStw1A0ZdOnkj0jR/PrNkyj8j9hDRCcGkYOg3iK2V+O3No0afBLmeIL+bM
ZNtOcbXAoQJVnQl/KD9AECSfopkXW4lxBizUdb8zz3Vghe9DsYhOPIWoIctDh9gigsIPMz3EJm4B
LS7I59ahx56VKiTFrKx3mU76HcxerGOA2cEl4WASyB3QSRH5GM3LBeYUvhZqm3j7Za71PWkjY69g
Yqq44snJQXMtp1z03zSq9QWD7g5u+Ue3jjfytjvDEXww6waBEaeM+kuNBCjQUwknhiJcX5+Z9Isv
cvJaDrdzbMxfCCFIb6GHKmgp/ErFARZTHiKMRRZGqOz5G9YDZqpdtuxIKYV+TH3DqSEBQD5tGFGA
FHByGA22C5xPpQzFuiPE00x7tx3GZPj4LqQOFg9kTeZhMgIS4i2gUQCgQ08sXyV+U1O6FeJvcEy5
APDHP7cfkGLMt+lcYkE/Y7WEHgljMsLBcpsu3l8VrkvWcrS9/YDZ09jtsGgWwL9+gTRK7UszVNE+
PF0eTbOBrZZwldMD+iYejHZLnvL8ENZFxlj7xbyab4MXYH70BZ6fUxODU9nWNttR74oejQkH0was
nDpm47yt20JkwUDaQ0APP7sIatCOrlvA61F/QY76qxhqPV2pwJ4b6o2vS7PxV4KFyNgG7aaSBTeJ
uZYjkiSZIkJRU7NNW+5SuEavtSof/v2jN4lWGL661u+hbwKhwEXii7Jw4oRx/Fo9ZL8nONUE4IVW
sO2Hc5nN3no4Vn3BhjHgscJiCJRxvKRZNNCZILKlOSf4hcEPox6ijUzm2peUa95PO59QVzESgtXD
QAITclz/UT4T/Kl8whBL+AogicU+i6LeBnmzGrQAH1qYY2X6bZJ8ANPBbBcRnRwrJiwHvni+TX39
3pjvc/ues5/lZ/W+YVJK5aqJspWv/87wjbpZB71aoCIQXCLSvRE06PM+u0otiV5YJtwOMMJIz7Yk
nmxttaCZ6b4BDlVuXyN11dC7xj98ILK7AklyNRrcVlgwM2LMR17Emvm6ZNoHAAk7xxU0yUpPNanQ
G/qjOJBMD70HMKu+auWQ3aDD6ZaR+XzIceP64kqQl/2q7acspEhPSHXJZVdt3Lu6Ui2b8xo1ggTP
seD6ego/ODFu1bxan3ePeWo45j6WZ12z6DFtgGbOvjfaqtt7tYsxjEC3T5L2hTNRe3vYCuvFIdZ2
LNx6NsPDr6Ot03ZZYZOhO3knmYN5GsBCZ84bqAYdBByf8RmfH7eLSDp3XXBL2MNwseqQ93Id5YyI
yrDQDvifSGBKqJAH5rYkiu4w8tAZx7OPopA35xIW43TQ9035wx8EmsbAFsjqrX1PZnDrQg8kXvol
W1Ms1TgNMJVl48/sXDsJw2TJzvX5U06DUkNtmZeSrZHRqQOeaAwrlRtU8+jChdELltu+MeYa87Q1
bGV2Ki5HbNHkZnnPF6QAlfEf4eI2+sUH4/bSIGqBK+L1i27AHls40gilPfiPhKZtBKxoCxsGY8JN
NJARuSGsRQBqzhO0USwGah2QnpZHW1iNkNbYHtvBH1nLJyIqa/LKZ8L9fzzr38suhpvY9c7IKDZx
rvsZhO7WAcIqhzMRqU8oVtVOfiVhU+h+S1qFmuuOlT4Cvch36E1G2ipDKa5xDUljacVPsveWF4tj
hNZP1mD1/tGDO2RApe0do8pXOsf8HEOXUVIzSLn9H0dntdw6ukThJ1KVGG5tycwc36iSbEfMrKef
T3Nzas6m2IL+u1cvIHMYd+0+LM5dGG60QF42H0ExLqyg/WaSgAHZKZ0Hw4ejlbeMx0LnfPahXZRm
cdHxCVyHAVwSUjPgGARQzoiIjB41IFq2VkMD0uQUqmOCZyMm1z2Q6pSfEmdsT/IDINtGu/vZqZIW
lrsdkf8VyyLhOpeEWLGmzXKPrYK36xl3wb+SFj37sh9WAn2I2c6lqtt1PRknuCUMxrdcz133d4pR
aD568OBmCLZKY9CWyzLF4p8F92Cy0yCjKq3IDCfkoy9QWVjtumx8RmB51WImAB+gDrdJduFelFOC
g5uv08E9Eqlu1A8xR2jgbarJxlHqTo38NFyTHE3kFtXWLBoeBncVpqz8YxYtscWiZjhD76phV8sc
YIbYwmm6+i5YAT2VAsUKRVKpPXwCLSAjZfAEzOahwkguqUM+H0BfBw2QgMYnkvj8ZllcNWhZdQuB
UVG/O+QxdaKfXb6qPhQEjkYgbspP2ZaEgDDIx98KookAYWuHoB0xQvir4+eYFhsrjTYjAvGw6Q91
yvRvYnpRFX+atxVpiYa0OiSDd5MEe6jIH8sGiCFS/+WH4VNr3YeWizyAS73Jt7kanmINbplexKsE
RpuJ11V1qBvjZAl888x1tKp6ehApxWGuZOKqJ0qV9UwJzVOqbqNA1+IxjOd/aYvS2S/YVuDjYMrL
Nl5o0a7ou4UU71wxeSUKDVxfbblNxPsgefXqhsJpnNVOuSVg5KBwCe4DmknF8n9EMRS3o5JxAsDF
UMRNXxs/pmpuRSC4vou2RTv5sdePISJwp25YqQC/NdmywLhIk6JtpEKeglA0qKcGVT1dW6pBfhMN
25ISp+7AsI2G4oTVhyuuG93C0dE6ioQvWARydDK0JvB99CFyRzvQPgLITQpK8ykXV5DMVWu5Jz8X
nX2Ch1jBJp8hCSZbEaG4SupVmLzjUlgPgceyE19yw7qPQnpTTfBBQgxGO6jAyETIY8ybwgOKuagi
4dRRo8jiVRHY8HvuOi+QFTyKsl5ZmfzThOQRNfhCDsskQxenAeLG0THqIDl0Nf0Wd93PrE3UKMtI
jm0fNGv48/xrK8zlVFiqfUSuH24ipWcPmvnje3YJlxWjetidFVpDyEIWv9AeKyIZtead6bcG7eoI
bJgLlSN7v3HvL4N42OgkQZswhYpmH7tXDZNzWj891taFEQD2tvsxBsJs2+AkaMYuUrJLmT9j4EPT
Y45NCDiXYO4ZTqi2JESKKH68nDQshA1pQrp5HL6sQPjXhbxnZr0Tyugr8fr1kDLDCjF+0xL85Axr
wLaZnkbKcx8D+1gSHkS8RiO2LDXod1Q5hrqpI/zYUmXe04yYfUasKuEMtME1IpcY4mhJH1qxOvSM
n6bBqTLvNzQOpAqcMu+lGcSlYoQV9HtXb/5iliPivseOaXpiWxbSbmLnHeYaluIIprjg/b2SJhM0
4krQQYkVOIPauEg1+ILFJuK8y2B8ZN4V302US0JVHZse7rkJoQcq3ADrt8vQIH0DkSo6eVO+tWpU
eYFWcbBoZ8PLUU0pypAVvZ7lfeE7MdtmDb8saVPWZ4khr9MWhuGva2EfjWfLwE6724oVhik4oxvH
BPUSkTmgY9KAUFXpnEBkM+YRemsKj45CLoMmtz0CXDayHv5OLp45o2TzAwwZu5iAp7D6iKlsC0HA
DMlXn7Va9BvBEg2xg+WxaCtj1rNva2ht9UbZTFWuN8NdHLECTXSyq1EY7GPjnYrNQ9CHCzIKIdO/
YwUZf+mSkiGLSzVOv7yNqsF8zyB3jHcNCRth5MxiFBol52oEqlM23IA+gsPb/kVGc/Kgt4e8Tgp+
CkXzxj0LmGP6CoBJGZUs5RWrO8KNa7SE2cAVeZuB9mapp6VQ87+jtl2yiVKDfNe3id0WwqI3PCft
/mmonKPIhQSMJWhXL2A6i7nMahXeIwZbU3eh3mVdQ2gswAw9NxkxKOJLjxhNN7UI7763s+jjZ9os
Yrx2yw9iOD8+Ky4M9c7HCiMB7Gg/Y+lvzEBYhpZ4qIA5QoghSuOtCh4eDoOlxfnecPVFoAWPhnXM
+5fqIYhkoFWHfUfQax4oW0/VtkEFiGf8KoW8EBneaxa2WXfXIXgm/xTT2yk1pA/qvlgVjlnerck7
V43xxVg0keLwHSwZyXA63KayrhfhpsdhlqWUSkBElu8EuJVNcymA/1OEgP3fYJKQR2hpmx2iOPux
eMN8imKix6fC2mXtTyj55EX+VCbWTqDcbfyOyuA4lg1UHQnyQexVP5X8rhp1JYnmKsi3mlpWuLtG
NLIBVjY5nXl5zgz9AG9NRRkqgnp06UGEFzZLyo8ke8qikbSt0bDwGkg/UxgGoBkkb1FbBGZZseY3
Frp07rDXrSE0CdFSFZemiYSjEE5jysLCRAK0IQVAI4m8StCO1A37zY0CUyCqGEeUTU7EG4YUrrzh
yeswQg10YekhNPMO+Bp19U4f3m25ypywwHZxxrdeJMjjF3W4cMMHBrUc7AVEXXod0hNzx4jhpDJz
W/0iILA4Zyo2498qByYsDRTzplg4AQB5CVJF/8xbojTHxGUtzMsX8F7ECLTjTTRMeVH41FYP0T/n
xMZlIs00q2YdUhyPutJ8l1Lm6IIyU4ZVnBf31GAJGYYH0dop8JNyFIw8kOzReqfVHpVQPwwCloLy
VLOQSpt4Mw4gTtbaVW+qVKx0ee+LREXuJdOfq8y/cUkYpak/6BYXmiduLcXbxnXumNGAn8hLRxxV
XUy+i8wCTsfgL5DWBmIGBAGx4hgAbukyyK5y2BPm9hA55UNWgBKfwbBIpWm4f622a5kupCxfifgs
iDpQCosckzhKvCOT0QnjbJeZE0Y10Qlq2xwHrrDFwPln1WQpgmaVKseULO9CCy7antLswhdqAyhW
RrpUtNFp6nhbyZDo2HfSYwkyEVGG5KjwwuUJQiMcnTZt+r9+DQVKOomh+pQzsk00vHYr1rd9sDIZ
5tsMU0wp3URavOg6NkuRujdNRkUuvKW8GhcTTItCQ4yLZrsShMxmO5S4NMD9GQL9aCgZ1gTNhT1r
3GEYlnRLQ5kPorUWGEya+s/KkZ7C1/cafCSI5N2QPRhjdJH9laPA/NrbpdLvQrwri1g6tqKBtq41
0NRXGYaXsOM8c9MNuHB1wtWKu69SwpOMpLRs2Ldswsaokmm/u73PCQ3VPlbZpPck8CSLQoJk1AyP
XipoRyxWmYFprTzBx9q74oxPXSaHQtxKzK6tezfVcyy16FhYUPkble1jOHAEV7Texl6NE2xWxUeP
gsfH0IMzy2I5jX+z2IlM4ya0TvTwGvGsaO8II3e1aiVkIptVCnpcIMSka6c0T0+9aGZLNUVU0suY
OfmILqvv6fqL43ge6qsaFbiEQIE06183InWRjqaOhV2swfrpGNMbpI/Q5y3xFQ18+eFOpcfYQD35
k7oTLkWq/0mS6YycEC7yHrGHYRCNHWqM9Dds4kWT71yIcIaJYbR510Mo/XVKf96fvfzbGoxVTVsU
iyo01jRSbKvitO3rhS/761D6ZwIB9v56emq8saIqRBmuti0OlsATQ7AJ1XuVsixOGVQDZd2khD3I
Bs4B716tyD8C/Ed1Zzxp1bHeJcis/9GMc9nUS4UlogCJZJTe+iJMHZNHu0Wkx/Qxj6DEBeq9SaFJ
FNV+YB3J3s/oVyEJDb7ogJNjIRw4Ynl05X95/hsPOrwYYBQUQC5eamB8QpicAswzO0ghyYCNeHas
s1MBG1naS/zRxL2PGZhO289TXGMhfiWZZbtkf7OoFTochqwBq2Fbx+q28peFv2TeC3xxK7MHlRun
CZb9RACmbgbeqiQy1mWw5k2TByjvzc6ziOwjF9cFl2SAkXK4dZdFDWN7sOZm/qcOyq4E5CCGL/Xe
pulYNIBs4Yvq18JlXOduh3j09BkSQVVeJigmRONvhApHwlEMjaafEpoBE0ALg5PJYjyGpgwT0JMq
J/szIDO3aLb6qtjq9bAq2t9AybaWd1ErFBLyu4xLEiARgiRnja1wgo8jhW5qq6QMuvfdwEenESH/
lAqUxXdyT3Hjnc49hoPc39IfkRR/86KnDnVBqHgYeXkgfuoMSfg/gnrdYiDGMf7GlnoSVdHuiu1W
iPxtEvw/vMIcxp7KtU34mh10p3wecLYHneT0rYzwowY+Ke8IB92hP6VIqsPGKbN4bfgWMCKdrLoE
IuCC4fCLAFwVWc3SNqT8dsdZ6NfNLnOHeU0xM9RxXpug5gbni/qdZN5OCq2d5dcLz9MXdSEu9aRF
p4MXQcfkOooM/EonLzTUknH6CEpWUPHDMq1n6EXHsEFo6OJR4TVYuuiU9xLev6s4GtBlSkhDKKDV
G+tZl7MyySPrT1OSv5IxbiYVy5oqmvEk97BiA8+1E4Jm7qhZogGK3mQDHhDmR1gpsAqqLYlfGOoM
SkLcXqK0RLarSmspw3/WhDxoAQGmZXMOEL3kHBaqBgtgAPDIvmtr3QKC6t2lgZDmBX9CnDsj8MnQ
xNuSKK4+IGgF8T6Jkh6N9gLEJOzhtvl/bDYNjBhJhXDEgXW5QrfGpVQ5uhXkTInbY7rVnRL1kIDR
KibM8RHLPHwnXP3hI0zrumzdNBMCmm1rDTc2JXC6QYNdixREwW8KLK7IKRR00njpSLsBn+vawCPW
ePsJq898UfADIaGp5VYtUVX74b4EYpUGXkkvuhfYzVFlJJmuaadp2Gy5APzVMOthu+UTRsDh4P5J
UM5lu+6WyvjBulWt60VsoU9REFZND4UcfKYvmNbVYgqPkKF7d0wLPGb21D9XEQl35T1g0p5aEgPS
HJdCViyHE7cRY7tLCseSoJrqEHsoftlEtoBFyQPSZsI8KlJ7Qm6yTMfXr93AGOsE1anVEqn+1arG
RYbYiCerh2rd6hjFl9526uFJvqjUeG0m0DCwtdPhITDpdPS2BfwFGQr50NlV8+5J+QiEnp66Woo6
vhRxgxAYf0rKEtgR8kn8dIaTRk6GMF6891TaqxGWAqkSuO7Ubw2ItC1JOc+ILRg+09zQn2Ute2Y5
xEErOFHWFrx8kQWtg6Z10SikAEATZ8LqXuzraFOwovmSRYulHGsAWy79Jeetwxk7JsbCB6sJ0vDK
nXLh8UW8LWFzrsyTgPIq1fdmFy9vfJOSsPgChz4BlRHXfUYsVhDPxL/uIv2w6LAcfH54V/hsdncJ
w1lcr1KcrXaG8uiwcUM+El1cUAXeN8xWIcTTLOmzGI0dABHC2SlyAYbl5JYgbfl91JE4msC3vzKK
IJsa65XwUp0IXtGDZrBhQsDEVjxEyWpU5/yzl/DEb/JjreFq/fZYjtvexQdmsUFBGpi3k6AMBFnw
lil7p1LFn4joxQWJVspXfHKHWQfRMWl2sXD0vJfQzLMUnfEfSSu6heyuwD6BP6QIwkJVtWNKeYmk
fWmuEnGVljeTPWojrgs2UTJcpQwkp2OtNSB7p6f3pL3QYyAwHkf3WOWniD/ykw/XFOVG7S1lLqiX
/fXx+yH9xogwNiUQ7R3oO1rRToxg709W2EVi89CX+ipFBFcuOEiGs7gR5Eegb31Wg8TLIh908epI
HZpcuqCWb9myORknQa6ePuOGdNV5MfV90IrnJXFf3A486OXvrDypH0biXl8WJDfQ+IZA7EvCDbBJ
L5bdNE0LyBKO8f9mJMUOIw7iJep/xAuQWVL5V1E7iM0RlpDKwgrq0YjSg7YawB8dEJYvBCQQ9Olv
MBEX3GUKD20BZmEB1crIVzEaJk+9Qqx8ltXb0N8baU+kWl7lWF+587TZZMqmtKBr5l/cnFz960eN
DmAL+VoCm+eNtpaDvCnhs1biqlJubf3K8kPJjaryAy+ENwX9bn26P6HfuoaNRQHHCt4tTvrL4qpy
/Bot3lisvAONb3PC0wyTzBaa7WK4INP7l+B1ok85tuk+YYVh65AhubYzf10RQ4Se9cAtCCCW2vxI
cbaFnzYLP5NS0EVwwkPOyYNrKOxFBunMkWBPwF8eUL50jlIyotjh2iSxHoZxAxY4ZeSmmuOZNvOg
muPQS3rY/ytuTPjr/oPfAk47mMnzv6o1l9olVQ59Nf78liMccxs+n40BCuWKVe89KHaItCFijjtQ
xgVd0sf/V+4IUYrhfAcz+cJzxseGfJ4uV105r7BB12YGa3vaMQg2n9o6DyHsiJdApsWHX2LBeWYf
EU8xqGxXDeClYsH6FeAqx0PWA1gFLSlxzIOfPmdjiEm2zjLz3E1BCuMarBWnnxwBSM0/9gq/WwNK
H4p0stOhNFDSuyPazmyFZgI2IwR6qqJcrARlT9guKxqMvfDhYmjgfGal4qrIvQ/guqymam09YEFF
aBl+5ySFEMBBv8+uklauIEXR7GbFmUUGLgGo0WD3/q9LMr/Ddt5fJw2g95bs9sebKM310z8iN0NS
S2rFWWQji7YaVvxgs1zzzs2eQovhDkt5NpUBPPYtN2IfyDBO+WmM+RyMeBBNnJwPH1Yrl9U9Lq6e
vCAbBR0d97NvF/g6Y/K4YuM4bkt1SvlljZbhBPodAEhNVypeIMRZsrZFXVmfwiPvGeYhkATHpzrd
DzooMBoIgsihTUjCMN6eMKUm83z1i3QArJmvrEjRo/24bAmQ0PFsaRBaOHqQEt+RTf2GV8iEeyzZ
eagc4gN4bX0ku5u2PeDij8cfa29Y3+xz6ZOLFe5hs9KJtdf3E8+pZXDDgYQ3LELcRUVFsf7EEWkV
el/dRFaQ16zQfslgoxYjioSE/cQCATO8C1Ro3PqkRfgzMYeamQDAhEROWIyHSrVZzvlP6OdsU6ud
JO8JfMEyXluGZzQa35r86uqr0hBbO8uHpSjPg3HnPnGvnV5gAJHGOvO/JXpbuJMqwza2sAOXHFUm
bOQ94wyLl4519RH+Q+8eCiboZ/Nr/la39oz9QXmp4007ztlvMaIvPbIwTll8N3H9ay967aDqgbNS
nAofy05b2DSKrbfLO1Zvc++T7JIbZZmpcKWczROB26/2G4VV+Q2h2di4W0PcYwyYF/McRx3ZNgoE
cvaEh88i1NAoYy49oLO2EDiBW5AkStTcBdlDtCNv+gdTRP4oN6CccQqDhHR33GxBrlJjnqYb/JNA
RVpwWgcpCYi4jz0jOfcBGgSwVW9bfnO7EmazHTQgEsqwl8TfbFg0X1ATZv4mq+bYWeLz4D9M/8Sg
F/EUXnF2GrCsw0oKszU45dAb4AFc5H5DMwADByZF+VP8Du5m8jfqlvhUdR76jE0YHvFEKoQZzB92
fFgWoHBgDlZf+FTiLOA16/Sw6YsFvKVvRXj23bf5y13J2BHhhNhfpQuMkogajL3CLdgTNkX03Sw9
Ym+A+R4FBD88r7hBDFHeJi/3n8VqhxP4n/TwGkef5Ny2vkVUxRlyGL+pKRksZAbdEUo3rjgYYeQP
37Sjyo4JfGnn5nF46esyXXO0T4xnkfvvr2IOgnFmfepDV9r8uLe2wd5DOhtwMISdCWlG5AppxkFj
3cPWARfxCwu/Idv3OCyw+cd2Bjuh5xQUj+4R0jWeJdJiaNZy/VVUR3kSA2x15VCG8w4lYQaJno2L
jgrcTlCyKcq6VVY1GhL0f90cBjJ8lRAb72Yqxv6VGbVqjwlYHYA2U+89PoGlF8XJ2zZ3An45M+pj
xP6byLzKBrGjYcBXwMwO5h7p4AnB4Tq8tb/eQcSwD9cgIMuaBmYerbRsHWHfQXgdjSqUZG1ZbCAO
ICnl3ntYUSC2moXxvOMWIPIjHc6uE7BPgqRtNNacQNAEXgFCXuVJcCDuCBwZbK1zco2oN+zv425i
mMf5FDlCi09sEOkvy3hrfoG5FB/I4Q3OrgKmx1ChMeRRxAsFsxg2yBnK5kBdpUmxiqXY7qma1EMS
P1BuTz8AmyGyMNn8bQG9PbYZMywigzcbVNfEsx3gB/8VuztIO4b9atbgMEcGsjD3iRgBS+oAUArM
teYqebxae+j+d8bbkDgCpQERi3lKWC+VUEFYLPIxcL/aU9+gogghpwdr7ZW87n7p/QvQK1J06lVM
HOHomJiv4t4K57Ceypa+6NgtBrYEb+/Es4ywK5F3arSAR6C9MQINMP2KQVuxZOpw2JSBLFGUYa5B
XBlGq3ezZ7W0BG+JiV8156W0nkxV3WMWv2XaCmVvYkPCmp0mkAgdrMUqFiVzjfYcQs2NiZ8yBp3l
ZC3Tc7jCY02EZ4TmkWTeLfA7DK1PfunkmcJMeY12Xb2R6p13e+r9Itt1PuMNKAxpT2vokOGDdVd2
8i9I3hJrVWBtiYrZgP6AER1NAxIuMBj2UbG2UAt7OCbavFxpS0wL6IMsQEhUsUsPn+AvdSXviCpD
zcEUsYcghEoxAXw6ag+sY5tdt2bOjBbqLvqi7CE21X17QCRb7Y1P9i9DU0MEZHFoyj3/aImVBhW9
2anEnSBZhOwFtg4IZPN967/ut8f3dZZein8CdrK3EbIweSMwsHDj3VUvYFcNziNXI7P7wwj5kp6m
WMo3S7dltmAmmBL/Wvzneph+bRLr2DKnQJtlZxs/pL8a9WOzLmpiu5cDGY6TdTBL4A7ulD7DXr04
0QGDE3nB4EQfmFi4jtI98MjGBL0+0XwJ92pi7E3CGAwx+PCsMncURvkFz7P9G1EKvn85NrjKb//R
I9Mp8TCiA3NP7j8sjsKnV9vFi2u+FH8rel/gGfw2gGgntWpUELi0HF68d2v4EN2lOiPcL97VgYFN
stXJpA+ZUPVVfivfWEgbn+JU7dLVBMLY2g/zgfolLaGo6VDLX+K6Suf/25GVSJAdGB9sembhw0Mo
0ruO9WalyzHYGav2D7sqTqS8ghKAc9HkU+R7C/M1aA7S6ZchOO23qjn9t6TDvA1eysf7bSGB2PW3
9YegFKGLry+KG+swn6Ps1slzcguZg5SbJS60W/KDw3V652D/f4KYVSt68mprlYt6Gb5lfALe3qtg
o3MKKLS82he80/M9F75cJR/UaffoMp2Rw5I6CN3NPfVbiGwQbHGsxoS48pZoE8nGgTOkW0vgSXA6
nnhyU/joWHEZP2rwLftONGw57x+MBQimVpjfrX3qC/zLTXWKIThujL8EGJXHn3njYn2Uh/bosXew
vS+jpy9wNWf8tuRlSVYacpoH0tbhithZ+KtNDIw6QNGvCoTzptGbTn8FEkPLpPCdx+sWKeI3Zkst
Oq0FTtfNlTWfuu0hhLHiw4WTzIgPTAkMUAySNLnx3QIkfCic9o4pyadnOEyVdWSgkHbIM2PwAJ5+
xf8E7hyBLSw5+fZsL5fmtwU2STA6CUZBvK2hZaw8wujGGzu25uw5Jp4bmGtE6+IBXSojChuuNB2i
ir92P9MfPbWRxcpv4c85qDyuDnY1fJR7cU+c/oj0aQptku/ADgxaKtmJXYkRi/gUsLutH6m7hBeR
12vzQwx1vW4u8W8C98b6E6W1LAYrxR/sRvoXpXfD26MPd3+1aB2Pk+YSWhxkvqG7ihUCToOAk2gu
NCdTPcAQ9aZmnhCzrrhnGrvneaFesTdgqolQ1vMNORLxJCRLKvlwYCnx1K1knFKTqo4+nIURRFGR
1XV3Zh/EIh9Dq8mRsPuY4VbgpviEm+Oy7shov8IlCNOey8xAl8tOcU6vSHw0hvPOmaK9tMO4xSbF
aQ4mxOcKNvRMezEZ51/lkZMazQhWSVDtrvJHwEJxqw6bgb8lO8IP6bVQHTz0qTuBEfHHL2yC+2Bb
30Be9AfDx7jupFX8z/9SuHtX2bRhctaPnpq4iP8RVN7O4384aul/gA4MFOLb3QNlOzWx36q4ZreS
mytpFv/L//mv+lj+07+5o+UxPkL4/sYTyIBQAoCHiJ30SPcf1F7YewelIS74nw7gt4PCGl2sbb6C
ifDHrB7jYWUufV4NrseKN/cLChIQCYjP3z+wGsLKJyPv2TnC1bSFVQOdwGFTC6n5RdJbMBPP6lvn
yJxbxwefT49WzQWEjxjj/ynBkgNtfa4BAWArjBYbN3Xs8Zl0EH7+aPjl48cz15c6QQsWChQG7Gc6
N27jP3/tVYuJgjfrT8lot0yDICww/fWVi+yfHp6aJjiecMrFk6+x3EU7zJ3y/4UECv6yOwvJUy+Q
gog2Fz4B9NdWpIOOAo8XvtfJm6cKs7m7to2FL//VnvoAhWiHe6F0wf0OxS8eWOiQf/ozS2DMScYz
DJFLsERc6T/RTaMHgg0NOjMNr3drDpF5SgXNt+gUPLgSnGfs1W3UtMEHBXm/YrInUWo/cYHJ6gCx
mh7beIv784voatxQSWoQ4PKsLRKMGtAztkAsCpcqLIr2SsrWziA/g3Uo+Z10YcMy3VfmGexE+tL7
C76T2peCDGwxAavrhLgxXK9sBQuJ2KGi6W/oDP5NINAewQOLrNhWlWWvzX0CX1YQwVTSWtagcpvi
gNvS+BEAMN7Vkbyhol3COxn3w9M9+FQXAz+ehyhTY+EBB+cajuGirmzmdPDiCmMeXLZVkLYvn6ND
NC2oJpMCGbqpttfdv/QnmS4iNFw8KBnrXdR9OF9dgF8Rrww1IbojduPMJvwL2F+FDkUCd5yJQX1J
rxhUi3QsPEfem3NTwVsN+u10wWDmhvo+rifpbpiRDvqbfGhLaVzV6MDK2UJ1GB0Q83J7epyhYC9S
ZFAx81iC0VrNSRp28F0DB2GF1uGPxwYQlQUXFAxEJKfsrqsHIAAgA3lBMUD32dCEXPFPxQdCmJMx
BwcUBSB7EoAabHg+VX8TuAq17AT4vrSn4QPITZfeZ2vjB7Mvdd1E3IUj2EopEOjRneTopGRr09wl
ww0+MMuzUF8O9xSsnHBnkhH6teHeRvWe6LD5J7bUFKhIKKmyAEPU6MD9zShhgga3fqqywiJhpidQ
mjBorKvgKf2jRLGMnZJaCIlegvKozRGIh39fAr5p99DT+IJDt+qR7iKsXhUe6t/VRICR2hOkAzf/
Rlj1cfVT8Q422MvAg4ChBsqZojemkQQuxusKwnNPzPLXNEK1dhLbxQWI+Fz2C5rcvbdWRYwGcH+G
gnmXkX4uoDhzJcdnT5f/I5iz7By9zdOanQYCTb4r4ZmoqXBYAF6H1HfBQIZIAOSpx18sZeF6QWtW
SCiea9RupwJ5YryduisimOkpXtrD+5WmIWbXcLLdRbKNhEtyj7fY/mIr6wIcHHRxkeeYg0Msnwxo
1PEmF7suh7NKURlZwUWYp1QuywyMZW99dSUVM3pPSYNwYnHGGya5OBzomFCRfMGBBP1wmvWAlL+U
59TqcGVwVBUOWO8s4DtXPvtNrDzaiU4+l28jdxOvw1cr/UwHVGRDzg8TrgTzFqAv5ELtB5xsur9X
nPFglms88Q6x2PxBAYdkXII/PJ38nvhJybJ5S+qKe+tjNIlcs0JmmS5ixIpEEdkgQfhxjbPbDZsj
Bk7u0STyduJF4JBjOf3ST+AU89iGR4Lcs0C8Oh2lEhMZEQY0oKzH7Wgz/XmaObKYi4ux8jp8CBCp
UwV3WABMglpMFMuv8XlbN8yOfDjJyX+Y5KWz8xvPnuICMj82ujscM2bl7Nuf3fN5TgoTA41d7+t5
Yss22oZDeCG6bIaLdj9XNsHa6RnscHueF2tlfsBqmr9SX7z5nT0yljoohTbNCV9r0l6+yJS0CTCd
Uhzmoi3auI3NZKxJimNky6t0D3lqQjO+q394yJhH1hijCN1oK1RMt5BaZLJS0ZgxHPOOwYkjJ+xu
KfidnVWGuXvfHEIRnyuW0f+HPPqfrnozlVd3nLHQUhjtiUTKUITmBBL9hmEcxzeFRRrp2+Srwdb1
1twyLrC+H7QD9OfJ2hLxbYPtec2bShTyhEfm4DAM/WuDes0REt/oBJvyTkMSbWPRhjvJL1d3Zgz+
k2RZN8K4ZUn+rIz84CoJX9AP8uzFSr9ObjHWq0h2CKOaTVm7PFoQw7pjwSrDe6b4cbOju8vBVffZ
o2L+iVPuXP8O8SYncYHdQ3yJVhIM8Vv61Rsf2XqZ+M/MaGx6rIKcH50d6T6+Sjc2VNmm+7g5Lpdz
AaEl/Q8p8FxVqHjsqi7oS1CKMbITQ9PYWBuE1iK7A4ZNZwELUwVxlnDQUETxN2r04evihWz9t2e6
0Rb9o7y0S+1BDgvonLi3gjWKSY5bHYHHRTtQ8MX0ApqmKtfp8MAJHs5hSb4ny1nzrONB2qlPpAEI
5y+WvunaryI8sfDN2GM5CpkfwOj/wgtBBkikgA78A7whhyEfL0r6Gry1Gv+fy2oUmQ4gU0xLafX/
gBnVQwut+psv0icvylc2JXbE/hcYXsk7qcI7omWl/yEDd5X4G2qmN+Fa2rPrb7A3kZzT70O3z1GT
hA84vLMwOiIqSasnJwfr3GgrfvNvet6GvE+Kz5QyOmuf+JRQxuqflPw7gEViP8WXhXYgqt/gPTxP
wCj0F9QtL/2JlTv5ubxx4JLDBj2aztaT1ZuL4wS8ZyKKTXRGmIth+B9h//LL0xl1sLDmJYrL51QV
S/o6ZY2/KNYAM3SY8J4b5YSJIf/tkjBOw8KXmZlw2+4jlf40ZQBk9hBufc7Gu/iVKyiZbNDt3+AT
YJY9XlALJI54Ap6nJYOpT/TxHK2KFzoNFv71vcFcXlgLwVHOviFhmicTtsq23GrNnwF77Bl5K5Yb
Ii0GhDEcaeU1htBycpT6oxSusvyM8gJbCXX2K+BgHAH+gCuAoZmL/IfpmhYtzDdy+wXJloKGuvdf
vkLo4gUofVFJjey2aFKqKxKahCFmLjD2n///DJZDG0dqSxydXfnQgEei6B0wn74Z5hPqayOwq5mR
l+JNMB/MBBe/O2dEEJ9vcDyZ5DlutyYklkOVQOHgnZ1588troD9beklWKCpsUCRw775wCK7l1efX
sIfw5wrVo/gG9DOeSjGdHrr/Jxmb4E1XLtdvwozFaJnTqvsYTXRshCQIAlj+ZspW+rGErwQ/oe4U
4ZmK/3CgX/HKDJza35VooGVypW2rW+i0Ggi6ztarIfmJeu5hGjib6gq/ra0hGvF+Dx/WHXAFeJ6K
BW13tWenqXP2YSv+zJq3Ny5Ff2MNHxVbGsWRxl0bQpGCsDVnwQbXA08kFnykRcmTiRxvECxkGmqZ
7QS7Up0fOe+xHu/+wupaXtkU03OBILY/qCQ1dRrxPKQckNCLmr/SHPhHgGtNH7t7LZ2MXUTTyccd
1yXDcmXKpUTBmnAlO4e0bWbMfjLB/mXM/KXmC8A0bbpuKRjhpNRjfMAC1iccKOD54h4RXJwisHFA
mtGZqQGC5zXbMdS0KSfJD/QGotOx8nrBLEIcweC+NQckl7O0OzB+0iWw1EX3BdgZ0VS17oTSug8e
MbP5SvAjYAqOiC2mNmIfzN9jTcVB2qkHPgq/It/gPu9g/9Iw9z+Eo9OC+F+isIqvnC/hAjkcN8CE
9zot3tiPPPmkLmFAZGEKBKOsqbv/kXRey4lzWRR+IlUph1tAIETGYGzfqKCNlXPW08+nfy4mdLdN
kI7O2XvtFcguRlfA41DlTLRwvdoxqRQpxamaLs34D0/klIgszIAonGVcxRD9DOeBBGXChZZecuRj
DdVGAO+jlM7jXfdig+RVWb0MB4Nl8oHspsMKmIExY5tZuzjJ9266UuJVLQccgPVs38bX+RZQKEa4
AqJlnbV0mMDgDFozlaGrQ4NIlUmX9dsfPX8deTgErKZTdoPTk5oP1nM6ODBiJTFZc3cryhxyXSo3
yy/tBM1zqbraLYbFjLb23rxo2ZgOcD6gijVkRztEz1SzzVP9TZzpS4EJwmm3rF5cK88HBQR4g1jv
09INto7Kvn2RypRxGucuGriK1TA7O18ajGIIvA0caMgNXxpOCSzv0/iDJoooGGjRxqMNsSNGobfL
AMFT1/DxLQln0Ee6Ca+Wx0VfcsCMhLowLlS37Fby2Tdsms4ZgUdTC2AE40m/lxR/jnlhEA38eBt1
xJBwxjct81dmzwBP/lxkGHgjUq9DS4R0sMST8K5rJy/uZ5s0iTsPBYhzi/MU16IzpyEMCy066egJ
6O3i8G01u+y/Hga/CoYVOZOeBPbgcq5Ri5V569eayzzK5XiS4QUyRbPWHf6wmDtlX0F6qwARmQTi
yJS9qIvKkPGiObNNrOXMLhKZjJnEROa6aOvA+5J2gaWHnxJrtWLkXfxVpE3gSIX5TN5f4vguFzhn
Oebc3IK5IP3TQuuvEIwlD1sN3SogEXVuJ3byGN8ENs94vGgPNTVXhnAbMiY58c6P2YxjiI3w1kpN
P+ZVcx0sfPLF5hyjhU+gzfpWcG0Qp1ilYKvvIINFAcQYxLdGZFlQzoMz+aAkzRSvoy5cCZYt8WUL
Ho68IFKKLwOFclXWwsoMPxO1OGRD49ZtuJ+ZZLXHRNQzN2q/6ZD8TCWnt3jq6d1mfMzfd586CYkw
XWdJdY73+CSyEWFa1XvQOZHA1iA7RUwqTPPss+dAjz+zohhsVTHCCGIJKJjgUxqc1GEaLgfIrV0/
rDTNwrTlbPk/qo/SlFFt8qmnUGeiDG4RaoMyOGQm/r08lIXOBFh0/mNocTulVSpvsPjCHqsy6AQi
Il1GR1Ln1ed5H2PSYVQpb2uZ0bxQ7oqWpAvAIyV4pd64Cmk5xoxT0JaxZU9dSFqhaCud4NRGtQ5E
76+ygMu7/SQz3lDLtaXNAO1B5nzzgeCmyFyamkDUFP0xvTCqrgz3BIs94zz6f12NdoQLkBtoe8fi
LD5zVdlL9FYBGJqOwUF966d7O92trDxGE2P/YGvKh/YIJdiOIXbqvn4qMKbyC/yfWhnSa/soI+Wg
RPdOU1yrQa1ZytvUkv4ykrEtHeRZ1JwOhrSpRW4XC+e2aM4iDtammbojlzfolIskq9ekM695LKwt
CvmBQVT5ZQnM6lElwv/gtQoRgbMmFrZAa5gZd43O1qhNjqACYfW8f0I7qgdyGfXT6MMwkT9mracM
660yh2dSVfibYZOwFsX+z4rRvEJpbrVtmMHcZtFW+cWDlt9WAAfQr7Bv1L8zuYL68ldCNxgKV/d+
AjyprM/Rf9fWnyrRQFHssZarJnJS/MQKNAsRAoEmDxy5vlvoTxUlxpjNrVV0geWEXaUbeMkztTDm
wU0wnwgwmfC015epaUcyKoSxdAcA/dYbFtVgEhVKBJtab3WPKS1URYzhvbI7REJIu60fZ+p/F6WE
EAjM8+BZgGcOGpN2HO141FEBWH1GoU6+MXLEvgs/2gLjET0/TaQPpGq+6YfyVIWkw6DSRHxUCaCv
CW9eeO0mghMxABQMWWKHng9QpMzwecr0OBo4XzaSte3n/s2UMFQT+Q6MnwI8aAtQG62zFikHU9NS
f+XFUupngxNaZn3A5t5Ypk1/5NnKxAdEJC9/pwwBMmVA4Cwxlc5WqvgzC0zVWltzamDRAXllGK2T
lQEauzN5cb5e9Ug+JgwIuPvIGlJFOwjSYDdQNTOM2ksP8Uk/niw0onCb/YLhj9vr/nJQgLBgIM13
P0eSiemOTPBSjtttufakE+9IJgpM6tMQ8zX6W0+P2uk/vtJtxkixRVjGTRVvx4KYPS9DwUCmRrT2
G9glIahrfZGUgWgKLEeqg4ALaduzekPmUtAkJI1ImoPBdmxMvYvRQy1+9r2DCUMbnkfhM0lvDEA0
pgk8GiEOQwbsIDgcTOV8eLaNzu6Dg6jWkhqbbJIxxWsBFSkmtsXAICoT1jzsWtbynEH+IgwBOYFb
Mx+y+AAwPYfhN+gZOJG6WYCk9eGfEhfA23CKU2ww2mGVBfJGYe4gRp+F1DgakQBewJ5CaBhHqd67
VumtZKChtGTCzhYTa8eWgZaekaTo+Z81T4wuYTvErWks5S5BPY7Y0ceeM99QILjCnIuao68WjhWS
dc+9K8Job0wDWirgk3Sk++d4pQVLCa2KYdMMV5an5YVw8zxUgdi+dNg+gqKPBiRM2HgyHsYqFHL0
cIy0KKbMaLaETfsv04T+tA2xZBlXQmuzMMNn8q09phM9hcEYQ8HOHCbfXy4cR8xa+h18QVN0DBLN
OxdBJCnW8yjHzlBk6seSjBXTHYfNqH1Qx+A/QfoBvpRtsp2klzH8xijTWtTBvtvhcBCedeZwbMWE
zUUfTf6p5zdStEDSquZdAAyWPuAoti76bNBH24CjJJQtSdjl46ZKDk3zFtQDdpMtlAe83RIw+OxC
qSQa8AideCAQ4yzCl1RwSglAy+YeRTga3tagEui/jf5oEqQa8ntIlvnT3Ow34IAloEwQWYuCpicH
nRyYNgxwPkJY/Cod6hDfxwQUzeFHU2dUBLcyf0V5IzXbgWlv1X2RBbJWqZuzjmQDpooWG3WWs2HL
xLBMAGKd08VrD9/qBFI7gHKBWYhsa92HAL433RrQCC0iKPpjlOG5mddZczzpdsqMpmxhnZJIAjnY
6HRkXOZSodRIYJF7d76E7j+G1g2md/5uVM9OLSyZEn0dw02aN3H1b94X8uZHjO2AhpaNUtDxSscK
V+SpAL5ulQPN0+BDc+VxkoeLxkADvST8MHljxED9gvpU9bM5+tf5gZM781JVycvAJcUc5X1lqk5L
WVAxnDJRQ/kJNRMdgZ44BQfHfAhlnf5fcVnpI5UGGisklyjGYBzZvmd8wEeJSiLIObrmDxtCVvDb
4qQWBgrk7lSks5YhKC9gSdNfBDPRNwCtnTL4M3CZkk+WnuFKzwJW8B8C1CZCCNo7AVQZZrWDLSsq
PzXausGuQC8aT+TA9seJUesUXHvBuJXMGFpsV0AdBviEC9YtLFjpnNzki/IdfuQQQZbdPr8MK8ER
bgq5VMUqYdDHkzSTfBl9Vf+sM6f2P/YFHiNGGAQfPQLecC5vWxJgFgSLQNDJr+K7v8O67t9geswD
mOFrV+loboOT8hj/qG+xbJpzpR/hn4WtwlKA9LIsGIPJ14beTlggA+NBhaYPwwW/CFhAF6nZtFD3
oCGcR0AgFwTmgS5R/2IVx8voLayFj2xr/IJloShdxJ/A9o/+Zd7TnXaOPyosqXVHfpWPjC3GKe7e
8iKs1Iey4E/NoXfUB2msIBaLgqABvpBPs/oASuK0RpizzKA8YQd6i/YrHRTZWNzyxatbkb629n/g
OS6UHUAbaWTYps028ekxu2nAq7f0aiwYYl7GK2N1W/qXf8ZXVG3/it+BhM0nAUN4PlY7xoXsk+KK
rnIe1y1IqmIU3L6Vx/TC/1UGX7iPJrzmVeEt5q2ZqaROwl54qt3RbZ/NCbBxdJkvuLFdP8Ond9H+
5X8Envz6+CGWb8lhJLNlxLHIzv0nWj6BJ3O+wJnKBwAPJyVv/jDEKjrAjrPtq4tX1RIihN1tY2ce
F/ZQVOFSOS9Ac3p0a5dfeOmN4bADLq/Qz+t3tmoPXKcP46G9WoBadqLxI0Cp92vOVBcS3HC6jMqP
GmIvH0bbeP0SiJDpHecCDBh2FpJN+iW0HzZS8Es6AIikt+Bk7KZtfo+I3saZ5ps+AFSi7Bnd4Uu9
CEE4BUYpOFaCM3+ABsFV+6ZgA1qgV+/vbBTDB/SBA2NQeMUfOFWz7RHDjT/6M7xO++pc//B4x6iT
fA8/K9hZBp7nmUlBZUAgaoGMOBxnUZWKwtYgfTjZKdYiOCBsXYp/wx5l7C4LF8rJcurPZItmBOAD
vJU5JhNJRO28ArFna/EIJvRCH9StWy56ce7dYCOtshNb6Iumnr2aiNKTRZ73dCGwdjDQqC+DR2UD
J85ffjG5mNsUr+7BrYbhBg+PFchZ+qOssrNUNShJPdePKFGmPCa55yEWr5jqKkUHmrekunP/aMgG
AgEhmjdYJwgZ0dh4tMfwnKNIBf4x18EoriLAf7nqNj0j7jBsNlV31mjJs52IdicqbuOkYRYM3hSv
5lN/3iRHAX7mqG4K+ltUT/OWxDY2C4I9SOg1eih2D8QmlgjzoGH7PjSY2JjH5C50oLQwF/e1uI3z
jaJ/dsRdiKsqAydMtl4qn0p9+iVjSCA2OqUJPBrVYRBJGUYHwpg70nW4cSFhKidprwvnjrxpFeAe
mn5CXxOoz5nQHCluZ1XbNmCmTNQiBp8q9t7/XUBrz8gpFT5T/UiTjIeRtGCmVW7wZngDxQlf2eqF
5q84NydWVb0B1AHMgjUIV4mckh4rbH1ZNB+F6Qa4FEARaHeAYwRIlMYRBWCaOm2OqnAJIAF+BcCd
wAWHy1Uw9T1gbJ6Ru+DftQE7UXcKdk29yZMzJiyk2WLpKuEeA2fapxxri4sigr+dJ5NAoO6ijSus
KNgmqBtgqYOVjnipbVtS6w6Wus/OBTQmTGJ2mjM7tTzhLgS/dbKZzUwhRtKSBPMDxdls/lrkaA1b
gVlqhV3OFNq5INtwDtOO8ydCsxz8qyZpPbUe7j6FA2/nN6V49XGundATgXTX1NdjVW5L4CBvikiB
w2ENOoYorBEyLRCJ++ggY5GMBZD/DdSXrj0YZJaINsVABB8fJSkdY47MFjUdIx3i3GwLnUe1oaYm
igwh6dggRRqDHxOnIQULxAETvugmQsox4LOrMkM4KTx7mLIYBkHLA05PEUkRvb9WBZA6C8MSaAfj
aHKc/EaaRDDVvs1VQFo3TdGAK/1WMZEEI4KsYhTd2BRUPckYKtwrFtXUo7Ag7qAApxTMVyWTZ8OP
yH9aCK29It0BTUmPT4pPIJyoE9BmMpPTSWwIwELytzHPZZkRFhIipXlWKEIP5GbGxheORrXkDkRV
Ka7s7YOcLMKvQuCkPyWNGyCIh4IwcrPsSDjgOFJ/1f0d95C6fYn+IahtobF1fV3ra3M68XphdGi7
k2ZiNHKZuIFjeBCDA/82YkU6OGp+BfzNwg2zuEFz+uCtKU98DVjFofdlRJArULt4GP8hcs8gw2En
PX96Xr9qvmrxNMV3sb3GomPKrim5ovEVCc/58zQvE1Zo1X5FgHpReTK6L96b92DaNhROLZ3IJTLV
NV+4a2z+vmtBSDaad1OZV7UOJqJTTPga6qHZEhm0vx9dQ3PDECMMc89MaUoOFc2B7vojB59U0je5
1FwFkUTmjTDNoLIDzaG8WijaU+Z/NGP+aV7SEy45Lsym3SDRSqdvMT2akODB10zW4UnT320VLiqw
UWTfmAVAujK7RQTPvRV/CrI6/ibhKXnPLNj46m3CnqHuqnETSfhVcvfrjOkK6IcfHOJ5ARBTF/Of
goOjnnteVwLh8BVmQyNxJ94z7pkzdAGHBv/xR7vTIdr9R6qXEVLC44wfdVWtunDeFcAswMNHYDJj
pAVQRRBwTksfZbH1SOurhh2o/PQx0CcxQ1tjq61G+MW5IV58ROsMp0Jw8dsqNZeaKq2urC2KKhbO
gEukU8uuxg0Z3DH56gpyox1NWMPn41XDwsYUhx+PU5ufGSpUi++O8MPBu7TwIyyAmMi8cGOC8a04
uvCJkUrnofg5KMKpVF3+T8qIvP1iBXCrBDpzYXz7/amtUnKoT4wB2Qm5yzBa+uakqc+gdFi5TJIn
8wK+Jdgodvv2pBr7+b+5g9oeqjY3mV/itznwWyYmF36B22tYN69ic+HcdjlFiuQq/rdK///u/Db/
x5vcLNixOsPuauprDCRA2Lmr2AQB9lXWvIZ41TA88IjIPC4UHe0JG+Acttvk8uKD6hRo3jSHNIp+
cMOBHOgTq5B9TfY/QB+Trx7nHPQX+XvA5E3fF7DNCN+BCaLSAT5nh3SQ35oZ4q0Or5HkdBpgnRO3
rt5APDml5u9YnkxlX2p7sWUFry3eStz30tWK3hYXwlvr6t7iOpa4Uw5sSSy6Trn5FpHPdggDApb1
PHrBQZGujWKrWtRf2Uy7uHVzFDu7WIdVh8BO1NI2eyy/RONosX6D2DXEk55fDOxHOreQLqn5jCXO
8ezNCyRc0BIDj1ubiwQvEOcmlTQg6HK83E4UmnNiI8Jo3vustUWia9ywB9bkmUzFNmRJDW6PYgfV
cm6H+Z031E3mJ9rF86rPioTJaCZHzkIi3VyqBGdoHg+/TMAnQElgktqDbFbeaUioWx2gGqZ/mCyH
WcE8cSlSmQgfDTIV0aeE1AkDTqostUyGIgQrdUJp1CIzCPKvQntKL1xt8oFNWX0OzGI1jpZheGsQ
/jxoCDJoq1fy1/DkkK6ye84v5fHrg3lhKcy/ojIrj/o3SyvgF61bpTy1+ORXdyreenQLXnF+8exL
oxfP9Of8DdrwTSqevh3yL3Ifh/AlTG+VrsYYFEA+hZCIK14mpbXs5UPRf8nVG6WrPN0C4lGKysWB
UXpMw56Ncc5UNRwW6ZxSAUOjPXGr6R/b+p56ey+Co7DXhFsa/rHGc+mLsy4IX+zJbVwt2J3L6Z6y
y81nnjFaM1bSxQnSOHVx8hhuFea7ZiAYys7Ehs6ZwhPNG3SWIxfXzL/DL4t/hv7I2KwHks6DEALR
Fw9xhCNbfG7JY2uVDeKqHBbgDlCXWeEhBpQP8M8iqyIAHRexSEvurUI5D8l4BAqUoMWij0kg21ut
AmOEbbkOn3peYbvAdjyXAVQpaYK1mAbuJ4brSQet56COObECDzAcpwWPZ6RX+PfU2uTtvoLK7UET
8DJ4MMElZdczDW/NGarH+MuO6AsGBhdE2uFbt45USFEjeyymESRaBmG70yKDaDb8bK0R66cK0sLo
VDK82rCULl2F+ef4KI3dyEdQY7wE+HiTjPfOENgGdYQIN3j+9ZaPJeHBUPEbpmHYBiSb+bQQlXAn
V/+aCmVCB2u4xuhNxW+Sh4FTI6YCyWNxH1gUGTp3hnNl0rncA8czzzAnylxr1CFRZrz5/L/IlMuc
vOfgynfksFaSZcRVTdYWe09kOrmBiFZy50vWUYsUkOfrhm8/7FRIJxGo8RiR9qwz28ayLuCrDD2B
K5jEhFQ5tT/Yokc+Be7W3qxXVt85quNgfOTMOZS911zFaItNSxKdNbpdw7X24cnwQ6C2pUpPEbQ/
HsZIyT8CHZZSs1PGwaZfSrNNi54z3QzpWkyOwuxP5urxWU3+jeU+ighOJy3IEJ0xOTcmHJJtYpFr
dW5gX+gHEeN68coP6tFmAVQFEafZqxhcIN5jgZlgN8hryGzZp/j6Fccx+PISVHlHGCiojdn5eU2A
eToIAP0YOoUy/zeugSKqPMThgEKsPH9daI4qMLPjOmxxNob2nCkrHzZpw+z4PkjHTiXB78HniVKL
3Jg1r8JfDcItEW5MXsvDpB8qtKX8kO4BBJOFd9ajvaxDFnat4Zp4tmod5ljAlNZqM7ubob+TV7F3
GDkxqnNSodVxe2iVwRXfzAY9Ol/JO1jN1WzdVEOxsufnwQdLpoRwh9V3bLwyFLEVs9PZmKhOnoQK
VTHcXAlEFthFI1ZMCBmZRmelPpM8zkcTvWuknHz5IVuccfsAnY93GqVVjdAzvGvJyvjR1FXLTL2y
OafG2qlxl/fPmeqym7HN6MwrZI2SiGFulf1hR4pBZn6BtpWEePwAuQAoaHY+YBILXdi2srNV/gMG
9uI1mKd0qaU/ESJj5mQgWkIEhwvVPpMFBWLMPoMxlu2n/CFP6MenKzjeGsc5Uke+dfWR+384acJq
5dpTUwLDiaAg3DMx3/sqkc8R5FdogGNIWbJve1wPJhBK48Fym0kbcE75Q2F954SX8arzD8KEh542
3TPl5XMc6NE//rHC+KBmrmpBrYMRUD60WEJI79TFntBcbmkb/Zv/XeAFRCwehBsLwu9+ZIhRhavV
RxyeWe4UNBONSrmhvMvRFI7XNp7XJoavuN4hqUUUCcMg5PBf5QyBC8C/HDvEAkgQHnb0L+ABEbWH
0POFyoc0XnkJvqsuvAt4uVH/V3k3qHliPQ/lJebS/h8v2HKbg7OAUKw4stabFhjcYaEHw9mQrkOw
FzFxqKPZ7DGMj0n5yJVHXv6U0ZFKtRXeXXe2cLpXVtE0f2Bug+9vmcaz0OkbeGChRbQVgO0/Pz22
oyuRbYndaz2PtZlekg9QbXjhPuCwslntAsSC3pVo3rtz28VOGkYbIZoVZViNZVwazl4IYYxHYHBY
qxpRMSOXHhe1jV7sRXx5dG6lwuOlQgiAE1r0TJAIVaiktUyqTvBlZT+lT0kdfLXVuYRuK/jN2isS
J+Sx8c2dopfbOInw4dC3dXkcBGPTTAJaPxMTbGSa0TZrNjnltbGC99Ni28PnNVxJenVEMnr2ZNzg
bgHCNplL/hDq7QfbhJX/xfG66xMMTjZtso+SR1GeK0R2aXwVxp+oxoNKYgYe4ssRwpjFeUVGLqsX
dCX1ng2hE286zkC1KxHFyAUPx4dPLhaxSjw1zXmM16WF/+o/FpIIS6V2G+VH9K9mAAnIZVO0CNYT
mE6fp36faufZ/yrd86Lzw51dtWBdkAc4PErzreTnUCGaAFPBPXtKKRyQVPPYTTohA0s+fzNuAgPS
/atL3DL+UQBMLHU3ecToweuVcPdfcSv5JW4uwvtWdxrMXzHpLMSGzeAfm1OHwgidJDUjVjyqGxNT
3Ab/BJ95ovU2mQeIhLjhwnDG/Tsi45jUH++7SiFj8SjlYIMpGrsJvVfE6Dnds79ZXEEuBZuJ1h5T
6pGc56INefBEO1XPhbYrUu4GnBnrnXvvnhxgtnoi5rszqHke/hvyf5ro+p631QD3TOHWpZsE+jTi
J21o7xquqR8BQzU1RL0RgmX7wSqXZ8KNtRpj+lHvHYnQ4P4iYLa2/1DDj977VINjCHpiHsxI3/MR
6ezwfgAyDLDFlBE0ecGaT1harj5seqhJcXrEbbpEWzhY4cpE7Nf45VZLDgMWT1SaCk4+lmxttEhi
ktzBaUI0F97EEmXOQCmMiLFeb4rymKjiBUPOegSkyHAlxZW9mZMcwfPNEHMkJgdZy/NCfnAFB1JS
AVyBDFoFP1oUvHE766K+TCwBYFQlFSl+xqcYfqvjzpJuXeaC+FqjE4BQl9ZvzrArY+sKxFNlVl+i
sWOvMBKa8fTdKAqu3/ex5eZ6P03PcfxWgkM4mBtf3sbRP75vghJHbL6VLuLDQQqsiqUKfSdIGCpY
2TJCXdszXRBbR8mPIRr5/GRUO1FRcG2cVrpSnGQAShVyXIsxisGg6NUI3z08vRwHxMjIFvMukE5f
Ap/XGrCButU9lrkJc5P2U6GZrcaXWf7EHkxw7y8l+nRkEqLr8L9BnBpYzGJKyNxvWT1LihrGB9rw
7qUvSTx7JmY1pXTKle8+OTPGieRr1nyQLT0Sqadu2uxYNF9WsNON79H81vNPynC1Olt0AOarwxMy
2I7xmayTUu4XBS2FBHFJ57HELEunXlQ6Btq/XYCec17kT60GsCvOBvt6zLRTwzSs0RgrFQgW2ptS
fPrc34onEKSkyxej8qCfhU0qpicLKH84jnzLmcsq0S/In5L54Uv4EM9O62JHK3phMFsVdmDexuKH
1hZjNkFZD9VuiMGf3LG/Cf17SC++99n1vz6otzxGy7TYayNNXrE0oXOl2myj+m1mmHQQb3hMGvS1
WAlJB713WuXBjtCnT3ijuvKovB3C5V7fRDSGjauZYBMzXiklp9lOdmBcCOFbTkH+aO4iH1LiROoC
DNYChhxDbC97pMENb44Atntpj0RKw9mTsRjEJ2zW1I3DN57vs+ysXTB5ZtAqILjL1iNpHcOWwDzk
SWDiJIYG+zA9x/JpME6Z/6/WS565GoMVOPKI2mk8l0gTmDq0PyREoYDrv4Cx8Gjumm0W2thZKUCn
MN/6YTH84qcTltCI1z5BytgQ7uNshWcNuFPWbQSVZDE7o8VQ93K7Fweu86fm3SUfpTlMtJk+GJNP
Y9nQRKFg4ks6Ds7Yn0T9wxwOmbhX/L1o4cw0Z76Dn7MVrSHzMx/AvYuUg0bFveeMamMcCCndFuK+
AeRtdsySuVRYixGpkWBcJtkIsZjOqLjN/1k/4lZkFeJwAkme7/xmEMGyZEAGEZ8xayi6vADnHs4/
zS8jpH4Rsgu1iAHFu/QQjjD2/MtsO3AHDQdPhhDYgZgz9MJ2fha2yl8Isnn4DGJRz+WWqBJKq9/B
bZ7MjYR3GdlBt/blHfKSYaddJIyOFs1nSx4bXCQaYYvBDbRBFByYRC5plWJSBZBw5PzLUiRtqUdF
jLBkm1HFx2sM9tFc0INJT8WlyxSprurddB0wM0KkOa5E6WNU/oXpN3jAMop56nsE6CPuRV5vQ/w1
2mqRRPwWxNqxYtGgrJFG5tR8lrypbX9k7sT36bEHqwwY8rNyAfsxnOLjgi77U2dLLaJvH0WUTnw7
qDNG2WVCpifssJA6RRAAlnHIKjYT1WTKECzY5/oHhOeZlg4jP8A2qBNfIcdOpR2gq4Y4k9XCrwHV
YNI9PKYvGWY/0NyDz66iscKT8IDB3sQG7yvEUg1vazqIWo+f9QX4pQ5s8nsMqbVr8x4L7ygjPIft
ldxXdd+plyxxh8QVhNxWe2gwYXA2CsytLUYCNYB54CYM3v3wktORq+F7tvYPvsDBGqHZDMI53TKF
xd4vQL7S74UfS65djyxD690hN/YwlKKSEip0TP2lVpEmIyNOScgJXEg0ffWDm/mqN4U9ZiAGDRyz
hYKpocJbZ6J2VkC04G4F0ovcynr47iTEeqIBMrmKTayYqkNMHRLCUezAScWtpv1YGBP1VOzpM4xF
Wxu/LdNEWJTegqg8qrBaoB3MfD8E51qDPxbkntqFv24KSBpha5IUrKfjijFOMe4tFfoy1trhX95D
skKFVdWgOuynKu8pViix1UOGVQAw8GJm0jQCJpjhZxyBKOjTLkCvEHFkW7H00gts/dLue6iIJAih
WMXA6/g9jr8hos0ahB1BGl+VGQAU9hLOH3a3nsG6OMG/KSobzysDHw6SaNjuaMXw1sO/ggqVXHpx
KdE2RttU/48XS0cAZwBd4BvqlDmssXwecAIDrBzJ+ttWGnXzSsRVP12ThYxf95S65CARmYg9Pew/
GHPVMiA9kRQhdj6O2vqUt1uRogx/30/CNKSASwGDcUF4s4/OH4ca/lDWDmAMQ15kUDi5BNqPqglM
jRLsnpCCRhAAsgPUuTz7ianJWmvLvVuNWe5GGYOJ4jLoxQY2mJhUbqDWlxjgIU6fPZ4VxXRoM/Hb
VOD19yCcCD6C8s/oaQuoD2XjnmY/Cm6PJdtxXKPnai84qfRUu0mMVhMOShAgo2a+mCj4LxtAY/x9
kf5FfGITs4q5HjDqQwqiGs8oFYSzvt15eA42MdpJdPNzTi4lWCbA+CiGPz+Tv+GmZPhbW0a60ydY
wyyDmcKiZtRDUoz+C294IlBkwjI5JKWe6Eak4RcfUFND8WpJEIpNtMVsrdMcmpr9VFgdAL/hClXi
tj1dWfgxRhJS5cLtB0Li4vwiZpzBwrmhwfifGZzMoBitt7dkjwuybaSd0BMg3iusi27tu/4M1j2A
bsF3jE8km54CDEZdvHEHFLzgm6od5StBhurpoAxBn0TlOKhrznMGYjC+em64ZJMgpxz2s+yPho+J
u/FgSm+ek1fxgtfAuJVfhIUNaRn2PWFJWHPNpHms81CWLcIbQpOAAN+twoeEGIV4LdrQSRFsk/ru
ULrNtC/FL3pLqP8SlHUI+8wrsIYW141yEon2likoYG1hek9cq4wScUFPocGgYN1i4rxUMkcI1sgE
YBu0+R46O5SVBHUBcBtXnM5HtpnGEw9AU8ROhnEPU00o8BgVNeuWJG/dlpKD1x0GSul8BbO/Ao/w
jL00Zwb5wuqW44xQ8riqmOuuINzR+MDGn8TrMDKwLtYBmC3809jkYXU52snOqTIVc7OrNU7M1m5K
u6sypKv6u8YK08NooGUUjbcAqRSVRoqaSF6w3uPKAlZYXhG1wajQWiZ1MB9F2H0UTBDvq3+Cd+qR
TzfxdWZ/+v2+Q+GD+zIernsuKyKW+Q9Yn7IHY4NX7roQi1LWjjAguJeHTS0RQQACNrbLocLpzQQ0
Hftjlxo7zbimir8NeobMhvjpdSNU++pqhbZWba0WY5JlSpTRhS1WxYeSLFx/p4tON1unLBBvSPWq
wXIe3xqyeGXelnJD/weZdRp2zarFtqRDW8+Ns2VS8MZ9BXaM2QVGgukMwfVX6wFZp1Rxs2FWYGO8
D9uKcmfAu868ZvUhlpwGV7+RXWpBEoyJoEvYoDSYascszq268flLpjTdFrr0hGx71T9nrOGj2OVc
M3HR/MIGwVAznzZMjHW6RLRfi3J+dlEtrRJvUyq7WlmXytps1uFIJNk26c4Fbi8KRUpL1Ai9aSNP
G4u9HCYfgNHMtb+31Ade9iTJOtE3VbQtcLH2eRQm9PfySpu9abY+pqbCiuOrSHEXAZnwEWTIpF2r
cb3RvfCiIv6femEzlqRKjUtPvw/KgTPNUPxPv8b8FuiDcUAJyzezDUDeOn71Ec5EkKuqm8aQcxyN
VaMrG4oF9i1xTgQuDyPbtsmzEZjHUBVWlhHttRrRIoS2gGQGPDnQqxXStSF6gK3MrPGjyCFfqWxN
KIplYoO2/uCvJ9xBhLvc7SPxg/YmC45980kATOSdwFARTMfGMZ++DWpFIzOg3nL+p8cxgRZ7CTG/
Eh+4wec5CRaHtvisU8evnELKlxJtbY2RPMOeqrnAoAiBfyiXML9ehviJSd2RqoxuUtD0R6TaJGe0
wc0Ib0P7LElDVA+GfCciOseqAAZImn7m40XHLFk3rBOOt9vKU1xdh5Seg+FqKHkF8z0mwQV6TGFe
dTyeLM2RmYoMYoJncXcOcDnTsXrmzeP2lMmvEVfB/3F0XsuRIlsU/SIiSDyvKu9LUqkk1Qsh15B4
T8LXz2IebsydnnYqQeYxe68trq2LgQpkjr5v59UiExYmS/k3NDA6M815TIDE5LLtfygGYh2FUEEG
pI11lEPMYgpnfXmoWeFSFcVRlJDwr4naI/jllaGRZgqWFj+OOIKNLb1zLzYuC9+EP8W0IcxHK4kx
xzMIP+p+Yv3cCcZY0IM35EHYTsRrj7SId5zlC1MWQFxlCxa/f4gIBF2jLVyT6HbutZC/zBxzpqVY
O9nNGdR76ttHhtlGn6RRBf2xU4zY/hcfPk85s4HpVPxRuI3Vm9VAkhqfBrEJmkfYsBQd+Sv9a4aT
kVMdcioOl9J4yQJjF43YoDr/4HUnJFsTuhGUjmn4aGitZ4GozWxjLqASPd0lfIXzyNwV8ZMeAClj
kpvJpU9X7se8CIjsOhjohHNQIg4u1X6jlqF6nm9Q9M4WEKLhNCKnrehKTUbd/Ika5smYSoW0W4RL
aYR6//+OkpWmLBCvcw5FBR5mDGkBA8skBjQl1FtS9J+6NF/tiqgPQy17vyRpiCUKtKFQvSuqaKlG
bur9gHWwY1fpgS7OS3E11LSLDBMoITFjuQWZD9szGemKoWEytTtE9gsnQOUPxqKHFuBYLLlw+ADS
9ubowreJrZSVYBZXXxJZr6+Xy2bKOWeBI6Ef8NqcJJ4KYvoc3LYQU7fIB+K2bPJ6+W2j8p8W3nLu
8BCniQYtypOEAHUfvUFyDjseq/gMqGFGWkIzgIWcF+uG31K34QHyU/rqLtGMyTBDik6I5BztZ1HC
5wI/NX4dE82uearHU+JzHTVHJ/zKYxZfuY84mXaCvQ4i0flpHwhA/qM2APxhGUcyjej/6BCnF9YV
svkIegwwk+LAAIMkkvUwWCehAlBcq7pCDN0sNJPzKKQWmG9KTPwa/7OjQ4UywzfYq3XJV277pDTm
10bnJJyAwVk6ShtO8FlAZv1K57s1nvVmG7K00E7ddCCSzTL+6JqyhLn9i9kc5+bBD45F9OZyR9hM
XStwrHGFepTGT5PIoMlbuPfyZiRriv/SOfQecAaWNhRUXOVP3nSt7J9uOjv+ts+2CX1+TVBwL1cp
SjoSgdSjsX59/TnJP0eGE/oIzssLGMndcraLJtualsCbmvOvCE6s379A+rvkmmVs7HFcLY3k0Zb3
OiHe5zXVd1q2lM1OXzvhPrBf+wp9wlPKYehv9A63dYUKid+1/GFQPHpfPWMlhPkITGBTKfXUjFcd
hGHrfkYwhdSdMRdsxLS9El+WTVcgW3xtTb1x5lnINyJ2SggAMr19aMVG57sIhxB/2853Pz2qJDGQ
LuL5yzjQzgFXQ2sg7vUjhAEx7zxIBS7KcvzR4ptZvWMPp9ac9E3cAEMkmfbQEKoQv7XsIb3opcrW
JYmvKt1SLTUmFmYbURjMLC9kqTguRhPPKMVta9FT+7jddtpwTyKk733ztNM6WGt08xDmKeB66jBl
YgDAt1+P2IUV576LmSn77rjzCYFAz/BZs6dM+NEqAt0QR6uKSn0KaHk4yfqLgyabiBbDv0/KeMTw
qkC53L3hwzUNBIjePuQlSoaSYQlW0CJ4ltk3AxQpvMvcIkqGcpHBDTuc6P5V7x86oAVlk+w1RRnt
n22Bo/aq0TbW+saNT3KUTIETGpptdwvN5ZQQ587qWpG12nwSO1mBvQM8oYh7Foxx6wN3eW/NYxG4
7YtE2zvuxkg/mcLyDfeZg/v+uwchB3Y1EP9hlbIdN+9lcA55JqKVFq8CgaporbSXyL+X2QtTgDza
Ns5uCGh1KUWMK4PgSbALWPHk+ZRH2dVX4JlPruRZ2VPCyPqdDXOESLRlfcopz7OG4L/YuMNqxPPO
6gTzY7sbOFGig4HcCYPrtqVM6Zn4eE2/0Fj2O6Q/NPEXA23SVAkBGVioXbr2KtObCzCoqN9twCrE
1udEfaCOAVkWn5SLIoXlZNKtRpCc4bfBuAaWU3kAGMqn12S7hGDF5CstXrv25GHfJO4uxZa9HNx9
mW4MUGC8tPoqgSd1AdAaaFgKDsLcGFXMt/bDHt+Yk2TRodZX/DS7+Qm4/TmWbdJSzqaPUpekRIYm
sY/KwjiNzD4Z7BmsnL7y7mcMv0uCp0ihTC+t8yr0XcrL2iIuaMJhNaHTkelbEHx1Aj3n2Yi/PPmi
DW+s+MZDM74mHHUu1MX6eZj10Q6QV753N4CyncWOez+Vf127L+qbPr2WrCOilNxKBIPeIa1/GoOs
aSM4TcJa1sI7NGW6l62xgw2/tWmN3PBVmK//+zA5eaNT0AWf71nnvdjMA0fKU0CuQh7GhnnILgRp
PnI0N87vkAz3iafU59YtiPvRJJ9Rbx4d+jx7hv9RHqcVft023lvexFli38pi7h4ydKPIUm0dbSA9
CKMZLpSy8fGq++WxM2uEV2m48SrgNqXFTia/Z1mxt2X9GIqGPRVtAEWsD923MnHEG8mulOLRu5hh
UnSJQYsAKHUORYK+n6Ltf21VsJFyZU3vfnavcInE+MBF/W3rZJixVYCFDLssS8OXzFVrovBumSGB
Q98q6SE9BoviTOdAHkV+qOtwJWxQc54IXtUchhLUA1N5+1VYyV8dpKe+M1g1+ds2ME5Z62M1wX2U
8cAG0z9NFwjduImhImDG25kVvFpSSIOgODaauaxAG7sjvt2Zvsb01JyYREYX1lTGbeK4MNy7Vzwm
LGctOvtcY9XuuGC+o1U2X5dyOKu2OvqpOha2n6x9blgrAG1sWN22Sc6MdNwa7zO/BB9riWPtb4Q1
kX6YOo4hIgrhasz7tpEdO1oyXf3LIGrZ8sJGCo5qb3y1AHmqQrywX1/XHcUCKq5JvEl0qALiiQpo
18ZlECSLIPppwxO7cQ9fhgPxz2NiUCNwQ8iFSvn/DQFbMbPc2o5xsRvvPIYhXvXoU/rMJMzRtZde
xo+kKTy3Nju5RY4D3aASMdyXyS9h9ScTajkiMY3IYD417mP30Y6/KP+Y1v6P2+wuBcsAuUVWqxvu
u4egrKne1FhfnNzfTmNkgZvRfjzQnFRXcDKZu/ld/6NG9g06qilBVk5B7zL5zpdmq2MY2CdzoK5g
Bsn8LrxY7YM8CiJ5TGvOzzIXmdyO8V9Y2StNizZqSol6a84VEN58JMTK2lnM4436LYMVjAF55M5p
aOUmveBWP7Y4xwuE/ku+IVV/kbmxoPYOSBf2R+JKCaLc191rNiJZNdJ7Ty6frNYIzcxOO061s6g1
72aIfpPq/XfmgpyUgBwyG2BsMfIsN2H3NbADtBUmvda3XowI8zddv65Y2yX8OjKMA4ff1LhklM3p
ManPqqDHJmvdwZVQmGuO6e7edS928jIiyvcfJvBOSPN4B0Bdw/zlkfbcfWEDkhgYwvTlOjD013Lw
gLy1Sz/6DuqAG90GGbnvbdg2FbYy1z71OfMj79cGC6EaZsLsMhMN8gp/rMOntE7pI4sUXFiaASgM
P4R/zvpTaGLB9o9pyx58JkydAq7CqfpkNvfkFdlBR1dUMh2pQgoDXie/cL7N0DxAQSHMugEDjz92
Ohb8I6x0IJv6Ka+5vaa8fkf7uhc+dPYSLxu+Cz7lE0kvrxV3YzIWh/kxKYApxeNdJxYzxm9YIR9p
ugHrup6xOIFQ70FMm9cACSPmGNtmVzGVAEIQkV/21Lm81a4ooTRR6/YmMS6e/WPOq97+LIV/9Fxc
S0kYnWsgeSJWr8Yg9mMZPqICDV0jFlndb4XyEFSaq6I1UNHX6zG9l7hYszqpFlUbnEsj/yDuFyP1
cHLkX3fKlI5wdGDKV42raJwLPvfgDO3WgdiSYOYMPOrkjas5q2rii1EowILnEh2Npde7VDMWNZp9
hZ/ZyQtYSIYQbwGzzRTq71Tg2Ug6chvlbBNqwRKHCwlTYY5AaXG3mWpOjRLncqTpK78HwnCAEqLw
Ur9p4m48uz/aERGR41kjVZaEwQXj7u5NKDCpJn72tVfTdw1IHt2XRjPWbjFt8fax203XTdE8W6xS
3dLfg4Ye6JInC+mkxLxxCuSv61xS+yLj/cBUsRX+IcZyH5MYFKlpKULYr6AryqifA28vAT6+iUfF
mqfWkbbMKmOZ1YRrNs+l6ja5mp71ANWrhrGNYQGpKIDMmSFrqf0m7JVBJGzfO+897vjBd06qLrd9
hUULrODA9LYmI8uL0rXCeQ2Kb6i/rAjfNgnVVQSN39f3htEcCi3HHMablZUn1/SQKMQjQCEdjfew
sur/JTKhx76n5NAo4QyysGsHLBbJZ5TeAH6MmLDTeoZJUmdgcKDTtIiSdw+DSLaFIdfFS09mjilQ
SDBZEygqSvcvSBMqE32TDuleRJu8Mb51djlM6i0WYRjf3OBLz4ZXV2MLQ+7WNZHDvm//39gyHGuD
Q4bONxG3jkHh4AD4wDfhgwAzVLgyB5LPi8NkERAXT/lBdB6PJGMjUGGlrZCye6DTWrSfyH6hDfsy
w50LD5yEQ2RTpMKUELLTTyNsVy1LePAovrbL40/T+fImNpqaXf9qiK4m/ERaNtyLlkcbNk8RAmhJ
SyopIYmn1ACxaNfW/sNk/xUMcGBCLDMT0oVy2BcjtsSs4QsDOEhEReq1ABA4u6Ngxxr45vrAYTxk
/VO7fEk5y+wMslvKxE7o+AarID02qkdC/ciaeh3ON55QE2ma0VMt3vsWqdGA+b+ZGLi3rE6IHkME
Q8CBtTIFljUMw3lGylDOlKhIbr5It6HVvc55rglKl9IL/wX5SyQEe3zrYNvGwdeHfUK+3Gxsz5Lk
X8kbE1fGtjW+a+X8ApN1gl+rRHNN1PTIxL3ren5BzbstdmHaH3JhMmEzrKOIjqJntJ1h5kTU29Xs
ZZRB/ssAAzK4OL38nGoWw4q1bdVNr23YHKvOOY7yuQn6Q8NTnejBmTvqVbjTWxj5pIhDNo4tMq1p
K2njTIO4JI2lCZzHeRpudSP5MOLZ8Fiy8h7K2bNDaTwwD9ZwYc0q7dKh8WLBUZgQO2SCdAE+F8KZ
FooH07R9As8aqF2DuFPfx5DiW1Y42C6T5Cr9t65400jb8DLynXXUjASNais5TK+5VJsJ9omtrDv8
ktWQ876jS803RFL2RsDn8t4E7SbJFEJLFi3Wp8FhnrX51uI+ctCZ8ZEphkeJRyd6G831KD+6ctpX
NlO0tZ3CjIymjYL57OPT6oKPhHgwpNjQczZB/y1VdxnxSsvgtSMYd0KjDUkB9RT7PRwtoPfQxAsU
nZR5XGS3PHkZNhDqZ4+Regnrr9G5Ov02FEvAQiS4424so7PN6Kdl7kSeTo3bhqEitcSiZe5SoEdY
+T8V+EqGTZBt9BXyuTDd1b+IH5j7Df3WzXcJUZJIgTtmiERq0X0+YfQl0gF2COuo4cyxjKjPVD8E
RCsM2ROPuM+3dDAL0BvRMUsmZLWYi1zEbmlCoZ3r8DLmojWmrb9M1erW2Vcn/zJNrBGbTu2UeOH8
w2Jaxf/qgdXkLuE7Gc0qR7RbltqmeMx9lK6le8CdNwKBSaKXOCNf+JqgVqG/192jbwJoNqxFB/lT
YH8NWR2Rck1GDv/WYQIJBhRinflXo/7sAL62rLFi909073m/J748ii+TwhdrbhzESby2CIRId+Up
lqw4s3pdN9VCinDT5t028GLKMf8nszX2fxXnVb0DssP0hY5R98d1GnYfRMztq15/tcvmr4BhkGZ6
uVGV8SsK70MD4RYqsRXjsKsjXv+jK1GXzxFUCW6wYFdbSFkZ+i1FcmOHpRTwKJfwIK96qv0fDYpM
WddAVlnMzjrvtH/WbftjYC0JKQrW+HTp3ENXXZH0x85lgKoFjsZ9icF2kytMGmr7khGH114Hi3Wr
us0uWn9Nm1FnuM54mBaew3YCIy+wg60p17A8nPHcoiJEO4U5OdxCOcWbV1rbrFrDHWNjxaYdS+BY
XoboYQSX0N96WK4SRPFt8O5c26sP+YqE0G7BxRlSPMCl+QvlmbVwGZCWs5kHCGpl03ikp0Is9XCp
G4hGijtCWCfBs78qjN8aJnuf/gmxacIXF45zwNWQHbr+Y3DAxUBgrM6ZuVTikGtbEOqD3GiMRPND
tTZ+GDfQ/1Xm0a/uDZ2nTcCiyeK8RYjEqJkG8muqF/VYbAzE1IC2bRpedCNkT4En+6jaJc06dAXj
zodQ/ehXGyw7K0/UgniBHHdHeIgs4ffTfqzzYGGLW2g1a+lOW7cmEg27DawCjRMZIuI/4lfr9wLb
Ca5tJtNiSU6m0o4UmEjprHAZvVhg9CTKvgW4wRvD+vLdfi5+iXd9Gd84DJD7PMafnqXXnVySK9rF
9JJ9uPkBgElFehBkAZjcEQKXhfwd0nV+aDYxS7qN2HQ756P7bKcTP2y/0aHV7pMXLsOcXOWnluEg
IQfhG6Gc+TfaT3+v7KX8yIlGcRCFA2Jdt8kWD6gjlsMnBMwIlPKTGneaWLng6t6H5jI0gDqMYdNg
VQ5Zv8XQsXqL/26fkMcg3FqoexhtB4vtbLKZbOzE6GPk+IzOrzhx3sJ0gdyADAKcoSv2DfcSDLwq
+aG2GlmGoY6Luid1qy/+i3gk1+AHf1NJkYxEw6Tl+WNF2wyfDY8UhBqi8YqD/EyZHj8hueSRQOG3
luGqa1ZJPGvqeepxxUDjjbuj9g9kZu2BJMIZZP5yG3BMDk8u3DUahmHZs9fs1gB3HTasBCwwqwTv
AAJxx7AYIY8VgN/clOI2MNsVfOi/zo04BS5+jCFPLiQouqPuHb0mfzkcQ8CxJcm9qlyNMc3uObIu
ZfwBY4qdP/43x9mWGEjs0ju4icvuB48H2vvOtNYmU8k8RqY8fOcZ0OVF2cGTBl6atasoQiQ6P3KE
dgJhMgAVUlN1xcJtfhP7rRyLHWcT1dOrn/AioIUsqfw7fmgy92kDLsNDoBRDCTXkMkjstQcODoW3
xLcFCGPlUrtkFS6FwSRmEFu7Qb5X4jNt4ALJUNbZ3pMkWC00jomW71IPbaM1f7BZuRlRMsw6X29n
apBWaURNLmv2rYg2GKbyHnf1OnWeu3pYyvLG49bnr73HEr+dcLy85NAGarXTR+KLLprNt8mGfwdA
gcEICBS/25vAscevojpqkI7SBYlI+RcDtUzuRXZCkOlIY+HUby4HQFSxKAbfS7SsVfvXVMCH5k5t
CZcR3jKOza1G65eMN0o+mleHVAwS26tVQiAA9EVscBbfdp0ds/6D5sGorpFWvqpxDj7GUJE3u2Fy
ENaDnHTuenpv5K+GG4nqMu31AzjUicwU7TsqB0RQXNGoukWu32bOiWPFd0G3VmQObmFeXYQdox1B
+QaigXV+OqfGNavPc40tZyUgIJ2e19JhzMq632W57RLEaDiALce/PH+cXA3snkM5TAwpX3AeKvfp
ZJrHkTiSOAJQRFXvsnNqkd410yPGeGWH0WXOOK4R2zFjW55KDEweZpasLxY9QTqJR/oc7BnnVaNu
dBDR+a7ad9lwgtu2N5N2vVyrytvp0ypECuwYFI2c53XtL1lgB8YtEjBNsocGXzss41dllq8k8JQG
1M3Kb1Z5qr12BpGWeXru2pcIR7sfv3mdxM7Osok8rp4zH0dIgzdStOW6hgbECjsZfo2u2/LVA5Uh
3M97QfBTuYyGKsbddoyIT1zXRVAwRrV/R9/+6zvJc2TrSz1AgOBaESeXDlENp6gpR9JzKNQKBERj
9udZp5Abosp/kVA2hxCmi/OgQoaXO/bfNSIv+AexVm+RLzNgzp5S7DvDH7Jypz8gbXrS0dog/7po
uXeIYh7oonW2BWKqOGFB8k9RYoLDzrZDOi0kVrogYwiF0VbwmttkpFChPN1ystBmfZonQJlDhPWf
DFZZzMk+McpvRDvgVqSeqRCGSOg28P+MvdPPoczMpemE6wY2YNUdXeYwvOOP2pSnMiH0Ao9DlNSr
Xv1Mo0AxYBNWQm2h+Uuvthc9IIwS8hofHfxc6Cj261SGF4DIbrG3wnsvp5WJwKmLH1aLU0BhcPur
qp1feIcEZkBAPEfYIr/HUNKCXJhlcHoUrmp6hWwoofNg5Blne+KW4W0/TCwXAgbuFiq2fhGoD+kz
W+FCbYdgpaM+EYaLNIcNPWOWJv3p4oPJtjpt35FfuxYbtieTpaQbVesG8fdkM/jvF5L1cEcn7c5S
q7ZeMxnSKbsFq8ycJLeCi4bjOjtMrJLNs2WSKwHH6mGWjN7Y+wsbu5MgktWwVob1qfvMqxGFgepZ
JjL/6evDSOQdNqwcUt7AKMOefjKd3F3d3lUDC7iQhNxwy5x/g6h2zD7z+qVFfJJQcOtshMk1X2so
hZmYa86va1ZrHs+9i00jzHvM9gxtxtUEVJ+81BLcNT+Iis1gvigMYqFvqjA2gU+0oPeQUAI95zUz
CCuDmgAIbQHdEJnwuGvZ/WmI6GShVrxD3Af5kXTZvlUIK4mW3LvIAz0HVSfG1Bne7CcLT9RcKl8e
/M5T65CFwchaPs8EkZknV7mICDgSR/IoGvLIm7dJpwVEsJpiLyVAzqAKbJlAgCqhRTGvc1ZvFjMu
LjMwV/2alQUbnLsb01LhggZBBwF5z9eGxDVjIdiEErhQR5Av9PIasevKFf0uQjyKCtDt3rqAXqfb
uXlJ2DijT33a0FctJXy5WbE36xACqFogN/j5arZGj9tgNrIKZ9E1LCAvOp5ubRaD5ntFbPZESYXQ
NudyisAEQnpsone2hSkyA/gYm4ixLc0XktjrNCHPa+2FzRvP+t5GPDVz33LEDJZOE2cRDs9+0/Ny
SMDPsZatOBTwJbLQECguJrII46496yauU20Xlus+++h8NkH6g+/4rGtI5DXR7+fSRGeNGjonZKpD
Fjzk3jahoeO3a1A7B/pHSlD5ifyRdAnEytUhCY54G0yAUDBz4+ZfktFEn/xZVYcqAXtfXR1wyXdY
MZlVBn8ZhGL+QTkq6QIZ9kWM4kLEpH7yT9EdN+gFPb4GF3/fwtE9hucRi9pHhiy5jTGIpebWwJ+p
+reYFViZFFtgMlnH2okJMP09+PFpfOopvUL3je8Gf/XB0rf8DEe+jdgv0K/QCVlRvbZtgNFADQ2H
2d5atJR4zrjJgkdlJTstwvUlv0X+J6bmrFnuIkItYri8okmzHilOi6Em8vWRale7vFa8LI39z9eT
pVZuTNBhDnKsCa1Z3v8q56HFBPRKRkLpxu+nbdZC2yJ/QucCN5zxNFMIJyDFoVG+tdSTrQMNn8WY
GqLDae1H9gLv82CnV633QDFVKRcC2UJJiQPYIXY0yl4mcnnr0H010zdYPocOOSBwnsZnT9WGJNyC
EU14K5NwM//M+T16lFy+lWEtTyaBPogbexZVnnHjtWsdYtz5jUuAvrgWbRerrXUNi6+KDNcCBQWn
QdFbrOT71Q7i/cBa86oQssExdcJbz7kSspkdEEOdyjY5oIBc+JFaTNO7w+E90yAjbVicZuu0CzLO
RXw0lwKt98ZJBmT5c1bwNn9ljjITKQ/SMqdk0L7nzx2YQczh9ZC69y1Hw4lJJY6G6oORnh/NH0K2
K6mmUPTMv3RGeABeE5FxTC3ChAb3eRrygx/Q7DfukWkpOwfr6ZFDpwNoagV3OBFx8rwuxRs+lrHe
tdU9Kv7JIkZ5u9WMR27VS4N3fX5TgysvriX/mfMZxTcMw/pM4MVBN7yl4Sc8PlxiIzTNOeg9+kf0
dctHUUlnMbH9jfDylBn2oh8GrqQav2nBrrHtRQ4kmsQhnytupJ9CFx046zAOVmXR/MmBxsb+Z8Qs
SQs1PFqUQpZd/GaMqwN0gA4bXJtOze8geYTDdiz0cyOacxc0e6mNhwrLRdN+jSgs9P4LS4hDQ86/
IMhSjJ15WDrpHk1ml6HJ/Jd6ZGyawxAzPZzk2v5o8d0LqjUDOUdT/IVYd725aCNWR59bL979BCTR
M1PRytU2GAqYvOusq6IrcL+NW8yI/mlfW/dQpdckZTQQfmBt4NrGQWFPvy2hUFDyxo4wP/M0DBV0
yugi0BZHLhjd9Di44d6KqxfsD+ggaiDA6XumjRsVp8yb+qUWzxJ9tS1NXNlxdogSpCIGyYFheI9a
Co8d0s8HyV2SlPXqTzIgBFp0EFBR3BbrSRJq5wIve504hC4EtOCZfI8noErpd+HUS2WdnSrGyzJs
mxRbKTPiPtGf2cnf3e65LkcYKCaawVXLodcjFpYcHXb1KOtZvNZw/8xWjoiUJiakGnUqMWca0rwk
/ZjiR2ohs62fYzr4sOUdvYvxVzMBtpDgTkfiRRKJ9l/tf0axz+0XLc0etbR0N9RgXGyH1oYL5YMF
oBaq82SnB9g1BASUke2bEZ6a/NGV5rJk6YAUjagRD4t21X6WiNCdqd65+HTcZOlDo8ncr4QDRwmD
c0G/VU7wapQ2c8FmBXAB0AELFnAmCkfqMG5GNNdlYoJ+ttfmI+emiscGmNfKR0fMpR8k5OZVxcFh
kRrE1dZttGMn1TECT53HlyJGxM4EICgIAWop1WsmQ/WDKGPdnAtDuAZ/EXer9tkRB4ZqOZD3nDAz
qp55VQYU9yMctzmivxBRkEyymxmCnVOfY5eckvazRmZVzcyRxDg5jbsaWGkI9Vewa5trsoYIdY11
gm35G4/Br0Q4Q/tNaRAge+cPmpiX8SzPt5N2NfWHFWHArTA/df9i7mrXyni294W8jzkxGcPS6De9
y2zEfKAS3TB9SLxr7voHc7h7BDDY9nCKyGUdczwu3j/D3WUD0xCgIQ17MLOHcxPEH2k5PEI/eEX/
5c4NmF/65Lj6znXkO+zQsXlAGIPIPPD51vwxnGL3DHJCFU7P5txUjOYhZ6PsRfbdtFIWJXLdAQxt
HXD+TUxsMWGFnGPsPIBzMlGybWcreA97zVnmk3UtEoNdXcMOl7VsmBTnCKN2Oyx1ZhNVSSqRgQvp
puJTgX0/1eh0gj+DY6CUu9ChWJftbVbmE+Odsuw25l2AYms1fqKxxEGZYvjMTrrF2r98ZgfcY/us
qT+LOLzFvDVFhJUClrw3UgRbbPlWZYWdS9ErZCGYPpOLHxF5+W/uL8XMnf1TUyRxHuhHFRPzluVL
PvNG+4lRj9b4kDwtpxV6ROWfixiL4BadmBf/MwAtFtDWaOR12fJvEiwNnGuSdUdU1r34UpG1dgq1
k3Nl+4eYvMJWP1jNpq6dBn+4g8R+b/dXyQU5f/09u0kR37qQ1f5+yPBAT7+C75Pv821nj9+6wUVV
ZI6lzx33RoLQK2RELvzrwObTCe+aWx4VODSO20XtPNe4VERNgRTUe0ypQXcyYncBm2N+sywyhigk
V65WrjOu5Zr1b5ujZi20TYG6nXOEdmPmxuIbTIyHjxzVc2iL1KbFKk9RyGS4TVqwwuWhSwukKvf5
VYE3CN9wci71Be0BghO5GsxsLSaNLduudoNnlsNroz8FxOWY1WYoMAc6T5GgyqSu8+vngjVlqiuK
tLuLCjwEWMsbReIGpnmGMpIhymmad7UWagy29/N7mHG4MONCsu2AUg8+/NR9DUgu4z/KfCWYPxRl
eAyrkhgGa5MiPsjYh8/sP9KpmLoq6huhs4zMXTaVELSH9mDI7KLoTUeH3n5A6LIyUUQlxd7JqkXs
k1TG4MjyKAlQkBTJJUJ2waYSeR6fXrqqWH2YBZJS7aYxi3FldapiebAlHz9SHlqhoHzLhjfoK9Zw
8eXdyAZEx5uIVSshFpO3GzWEEiqURwNtRn9tRctViZlSc0aU7qj9bLmL+e0kSuXWIZ75Gbw7EIPN
xMjZiWMAFxEWCZYknPx8aKKR0DPWlTjNX3LdzudiHQdvc5gJJTlF28B7xke3n0/EwYm2Pu2n0G6u
Ux15akL94SVq2YXEX/ESFFAICrwkNVuUoP5Xs8B2mjeZvzrNT85f0UKaHY4Edc6ndORVLwGKBqpD
hibPdaqtTQakenKYsd/d/BXQxzspCmq6MuGXh4BsicyNwLBIQhaCrcFyOCvfOE55ZBoDBTXCRXLL
m6WaY87raaUafVXyB3sV/1/Vz5r2hgBnUTTFaX6yI8tfduJhwbqaCgtJlH8qalyxGJ6pEzTZH00L
S0RdqCUdJyiEViKC4tE0iNnBNSaZz7Va98Ij8//nZPFjaKdjw2WjdTchPU/DcNepbfqJGnJ00O/y
fPe845651/r9CBh0+DaH4OAV5Sk0TpKRTMr0y1XZVnY2YIrg6OHA2PnQJnMt/ph2k8QxV1hb0/6t
IyBBBwPLW5bDwhpN72AUA6Fzl6llZle7RNHwd/Mm7CUxzrmKhajDcSj0TTeg4LlrDFeqqOURAVUT
d/21S+Q5ZiHCux5aVKPzWWATNqHQqifclvPDVTbYM/mFQ/zXKrWKU55snHsui1BuqokgQCW/B0fu
POhl5DNNZKYXNQPplFYpa6y9NtYbnVmESa5LZXtYkoFt5BCSDXmsQDp50HNa1kEaBn3ClMQY7CQz
jsYA3/mQuL5G1jpAENdaX22JpfOzv1JjzcfYO/jNsq/QN3YmzpuUjhgLtReN26FlqsfY0hXgrIu9
gOCh2CtWqlvlku2D+LPThzastbTbSsqXUk3XcUCxmV3ZHB90jCWYTZt+q+MzH8XR8HZawZpx3M23
dkffzmbTRaGV6QJeJyJiOjmoks1I1LH+aBnsNynlvNKPAb9OkuBk4R0QE094dMaSLoNjbRUf3ewU
dkl0ACDoN817HOB5Khmczb+vXXQHiSuwn8OLgmpvDOpawKi0WjJCUuPH4ZXj792TFTC/AHmcvcvm
rVHqao/OJcvkAQ+R1hLnzplWSezv1WyTiMLTzCOogNZybQAWjPZmeOIr5ESvmkeEroqOQyJvDdL9
/Gf1WODZ4ASM9/P0K+LxCCdvPX93NZtpjAkQ0jwxt1vUFF8u5bGffDr4HL3h4mEFUbSF/QzRder/
WDqP5eaRdIk+ESLgzVYkQU9RhnIbhKSfgvdAAainn1N9b8TMLHokNQ1QqMov8+QLPxjwezW9FGrx
UJ9Hpv/rYLl35Dk1dgNt/G7wEeIS7L90htMWayL336LRPsZFqO7b/56A3JYaZz+eKG1sPwCASUns
XdlnVZFzsAIUuEKmV2+J2CXSGjE/yp7HIXskZnLvc6BqurnScI1i46g4IagFXngvmn7mb6gXtOhc
ac7XQC9u8q2lHdt5WL/WTlZ7PaZoYjsAdJUkOvGFU7KQhjiGiBNMUqGh8BcmXB1dtyEkr7IwHE0A
ZzAygBMz7ReOIPbJ67CBM6FGw9ur+ofgSU8xhsLwC2P7BTKhPp3zfJujDkTgBdhhhPQz6rPKLmaP
uDxAooD6U0wg37lSes+PURVIm73m7DTa/UaV/h/1/cAUokedQoDiQ8QHchHio6dnFi4ye81+T/Om
eIfA/coOqa9ecEnBYjPYl35EFk/idY0NH0/ZG3utuLjwHublqNox+r0jHpD06YcSP+7dZhxoXLNh
38cI04x+TlgNe+aqKDbWmgMH/zEAcTi7lOXj2Wzo5aT3hkqIDaeJiOXyh/iz9c5uMeOVWjt9wmjx
SQ0qfk+3Dsmm0n8UTQper/c3C0Oo3KbEAcrV8ge/sk9fOogHoBtsjD4meBwg8Ll2spf+NLJBSjFZ
JwnYYq/hT7AIsr1hY+Hb1bbkiKHRoRW7w6sv+tMsZ9RddnUkeawkek+YvDpmhrvy5nYzxZ7M5/s7
Ep9hfRrwkmhmkROfQj2sve63KV9aQV44EsCxZvL5WIUwbZcsRhyrSrBVKHANR1d5sqlgbkEyUVbD
dew0Tzw9nO+KJLlk0keJ4oTz2sagOzCCtEYiam8oGkyY14PjExfhIMVDgbCD6KgjRbV2GVrNKyD4
1e9SWvukbp2Hs4A82iHN/F9kSnPHW2Ave2Iyl2L6E2byNBR9WCBUZ8OMns++e2nfY3Qr3xXrKXSM
J1uHIGY/QJN0SKmlkPvrcZvO8FdnBi27REPOTKG2ZVu/sQEozTAL8LlY42kBi2oZXeh2r6WhVHU6
s/bIGhpR6o5gj6oqAGvhb1NTYuLfoU5UxDDUx2Ri7Iw4iRrBZwy6lqWXxg0vKTYys9kzjPS0cZph
AUM5aNp5F+HRnMbqRW+ZCkBKG8ivvfNdeE0MfIUpFtXIygkVcANmxAuKHSIz1tGbUoozwFuBeHZw
rvuLvivGG2oor67wtUs2yJ26BGTthAMEnXhOz0bVHVFakqnY5ND6wBl2uJwlRvXaSHdDA1sPvRW7
MsoN7QrNPvHw8hBu5JKTbnWaq/yl8ZrLbMBPtnrxXxBM5c2SVJK8P2qIBhHaFK/66I4J9lJGDB2h
naq7VzwqC/ODlEMDDEWLis3cAOWxdp7JDii5UxFRcyruOVNQGrSv8owEFD6k5lSwFVtg2Cqw3sG2
jBCunk6RTIZutBxLCx8TLm2hg5GqGSLFdOp5TNUkK7WQ84bPKuUfGZn49rMJm+ke2zc6BMo4pXYT
xO6aUQ0iO/D8etnUxUEJ7y7fPuaqgOMWCr2a2BkjIoJ/Hmyfhgncy9D49Rtfj2XfvQqIt3ZSW36u
+7X0x5U5PfkgG+jR8AwMGrp1HoLXoZNsis6F+t27O51lPFP0YYRIuEVufGXGnitUQ8XTkbJLl/y8
fXFwkNTtIVNtucjkLY8ln52uAlNooxXqJFXRvocM1MVdaW01ua4yv/eqbo+vjgmCz8wf0cvMvjrJ
RTqVmHEO5cDUo+ZcC12fq3EyjooEZ+E/IhwtKUEhkTlx4yPO9Ddt3DI+kOy69A4wBJ+tv6/bt8nd
pf53zT2mQ6yseSvx1YfAkWyI5TcnTBl58aVzQyQ5g0lxixJ961bjembZ0bqbAmdo+bmj0i/ib3iE
JPQyFCwR9rzF4Un1NVIb1v26yfYmarSvzyrAiweUCHIO3axZyT8RYeMr1/rUUxi4HEw2X0oVV7ew
V230pg11Ztccckk8+BYeTBOq+Iqnop6wvBbJTibYFwJinXeyMQjmKlWOiHEr0XFJHY5kka2SOMhX
4crDWHx3XbpDD0+XjuAaA1/AxIRTNPPTYyJTNMFqWRv4auruyURj5Ezf4tJyhRmioLvov5bzOsHT
5lnMgcldSzbZYtNrhyEjLWdue5gz0cxcNL8llMINbRzWhNih+8Vwj8X4vQxy7+96gWKNv8VBx9Om
6dRMNx8PBf7EERiCB6O/TbuPMeWc20wXi0FGCpDGYg9Y1mBxJ3m2HCY2Hvp8j95ACbp3Y/MkGyBX
aXCK5idpgnPnjhQY5ZlEdJyBYFujDpvAzHxsARSvWv3G4GTjckfWM3nCvcZ8uW2uNjFfL/hx+AIT
V/Fpi2OiUcmjRrekJgPbDtXIzfKJ19wiaol8Pru4ZswyHFQDCX3ctk4DCIgT4wZvq18ukoeJ2WWf
AW+68u8Rk0+fQWJCu0wsGM1p44ljGqvczvCRvVEVq+6JFa7hADAWJQ8u8MxQW60lPVBkgPifgZxn
qJnEt4RmcmR3YG7dWWKrG+Zrkr+YMA6QvxeYiOaNxXzotszKNtwMad4e2vQDxqcGMCjR9AMTLieZ
oTajPVLDwiNYPS+lxdl7akLbZ6qnnX3EbiZeWYEqg1KrV0c2lxFCjJqqBSxdFc4uvgRDtpgLlk0b
oS8lXEbVEXrBQ1zdevepRnvyaEHpdNy38inyL3F9JXYdc1YKTkPgwUed1u3wHHP686jFwXijRZtU
k3T6cesak3WoowBvY3NUM9G+b66dKgogcY440zOhlE++do3y8TZltHlCGK4KQm71Vgx72pABGlRv
akHM8auOZN0i2H0595CacFmkPNtqWzBc4mjc9M1qAKlTkgvleRend9V5ZM439bH1y01nNKjyvrDV
G9PcelTEmMIjDdAgDmaHbCRoHbPU0vgjQro5u/KWYN+Dh8LeAq88B2U/TgBaQYsiPhIXcNBov9Gv
M1B0stcVSy8rI5l9Jn3MEL+A83iZtkHBkCNtkKCUsA3yVzWG3EBarbTa5glTfhowpGmdAaxxNee7
ID/P7DxrWmOcpL3qo75r52AzeQVVmczPmLrb87i2IT9HeK604B1ci6lioyWEu5q8Is9QZgfmykhx
lGMnVRFwIe5zzHXORazcfdWXkbAbSYBbMRqqJUytHfAe9j9LYOD8Yhg7z8RlYShat4wrLIfrqFY7
cR+br4T4s/bo0JGr1lKrRfOC84DAaXtY4V4FXjQkPQWVrdpyNWWInI320DvZWmNaPURbWK8pbraR
s3yOrbdccDtjJemuIvt2unP05j3bv8trNH502svsHHnwpDhUPb6LynRWFttgtQ4bsXyMvIxinPJS
4+uxnde+hqS2TxBzW5QXPb47/806MVxNmBK/+/Sg50zjMm5i3AGc9VrjKjAxS5Qkk4+i9fPtElOu
Vg7md71wsr9PqCPcM41J0031PcAvkyZ5AbIVzdniCpqooCL/QTCVEPt/jxm8cCg77IdSspC5DNUG
1xuLV0PTn1ouGgMwmsmDYtYUwTPEAt1S4lMc4rT+djAydvyqlZcc3bRNrrcm5IBNbNztGMa9wyS6
McQ3WvK2wWjisrfVWHbkAqQgtsMuQjIPcOizmqjtFHyK3rSOvjuTwYnrtclxmC0e5poYI6FGFXDH
nPhlpsqhq5sw5jFi2Nd22NXUnc7wWXIO0i+D9pZDIAEYr4SYfeZfPffdnkKPTWWy7QjSuPt6eCFU
PVOnJoD2bL3mWmLbVQiKXZY8Rc2jo9P2fWI1Xqh0uhXtNTPPRnoGQZtaJz197rrfzDsawNQTNhx+
QOqbe2AcHmYc5zAgcR+QGtHKF2LcS3zpSlhbW7OnA+pmsYP1vV89PvYwZaL4IrXL5D3r4iMjEG48
Gu4DAv+DGWPHfUZIYan7aJrnrDnJhYzHYcRY5d3bkoscbaJynvxhPk6lipDsuoK6N8na8uvrl4rz
x5jE24WKUKPmQMBE1qiwY/Np96+Yn7A2fJTtK2H7lFeStp9u9ly2n+QSfQ7Is37G54ZdGWEh9Tfk
+WR99epLwGNJd+t10P5F9lsQ+Q9O/6+qNyU4n4xhQcWi7gDkHDJEkhEEAOncmO7uSe4diCoDjjvE
5I1gsEgtwEoyaBMLqbn6mmtbkcE+3gAHXojfm0CtuFgxI3IU4tTOxTvRj50LGjbkF2tEl+0SHUTg
Swz/GK2NJ6++k/XdB2Ef8+rPWltA3gSKGF3RbGpAwfrG/GWgmsfHBJ91EhwDjKGQSEkhwH0OVqOf
PCyc7WBUIVnEzl0Ne5Yd7m22ITxTK9I+6aq1Tzkfma6/jwb4KuBG3PHlwSdo3+Kl9nS2eOgA7cDJ
X2NU0T4OfJESC27ks41hmyMwpdp8yvTl1R8lFpPipeyeknor88PEV3uv+TkDWsF5qh8JMULfa92d
8nAX4SAf4/YMz5XGAB/7yA/vchh+Wj6jmo1Mj0EalyhJEAaLbIRwEu8ZXmrvIw5rPWRprIEjYWRu
17PETARc+ysZfzztXSjgF+Do5BuiAQFC8lDaHxpjqh28Kd7U2jdECeKWMILQstirMbs9xU/GK8c5
66c7OmfQI/01rlaoin3w7OV3Y37q66cubt4q4s0Lhh3pfOYskEifCY2geDE5hOCPrjjIUUwW2h7v
sb1UWvlmvFOjSaXb2s1ZzzgVFeOyt8cGuNZjGrBjWdkOJpJ+3SvrKr11i6D2VV4a3iwHMkpTovLU
CgjQV6roLS8M2O3Zq+E8lLxJ0z9FPc+VdJ9QlsdFRaETdWMIoeAO3OKZwnPoX15OFWfw7NdUwsR/
pv9mciN0GfEjIAgemQrarwdxF/z9+MikwBeAgnjkbkT8VBCrb5owLcVD43w0Oudc81/q7ZyJauiW
YZ86pVNORuFTQYR+RwqRR7LJObe9Feat17a6xAJg/Xrjt2VvK1VoM15HGMeQL76W9NhRpml8WtH7
BF9jQNjy5UXHbFSl+6h5tYqXVGx5Y7gGMQA7BtTT9jgb/SY498PWbnd9dpLOR+1qoWn1D8LpVyUZ
eBVhJvvfyX1nBVtOK0IPlHqP9TbDiGyeec5Wi3mIZp4grU4bXAafwxzme2mtZpd2bDsGkikvA8jd
VRkItsVlzPIP5kAQa5ubq0nJXGuOfLQUWHBC4WiUx19Vzs0ApkN3p9cuxaZQmuB6OedM11nABtDo
IK7Mi52ChE/TfT7m2wzAzDC/8iLCHt/MKO4uTDmz6J4bj0I+BOCiyf+sysdLWIKKbGeEUZQInizJ
siBgdelLZVa/bmCsDSxRHkZTx2MsPlGVO1gJluDIPHEYfKwaNlXTPTIOLdS1KsahiOxTcxEitmId
YOO5zyyK0nq50Sd/ow6kNVxy9dLIUZ0Gwz5GHJ04+Li1o6iIASagmXnTDOCd4xc7l6h8YlMHdHco
cG6xc0bN8dmCGcl/TMMmnL3pK2dkxFyKckGDGd4DOY1dplW7wiy/elpERv+X4lU4OyapcI51usd5
gibGid4cn0OmRA6zAH/U/a5DxSxKY+dT+mWiawt4It8a8f5EuTA/K03ujYVN39ojYpXjLohIaSlg
jBnf8NRifEtIQ/DIKaytbvibynaId+CEskYUmjbm0VAIE5MOm0h6vmIfOZEJiRlBWpv1cR+lxptP
zLRiZKlzRVRBwva6eCTm/xJ387tReaeu5fnRBB+VhuWnKCKqnqbtvPC0zV0k5YwsIXkspj7XfiGR
43yX5eTzoSQeVytEXWOewslzB/p0kLWJ520n6ZFwKEE9j81t1vwHm3zTl5PskHwy0FCaTiEgmV3k
PNURFd2QYOOFgeWfjDC6mR3Hcj1Zje7OtTYil//JWwPQw7HNj6ATziPeiJQpUd4UvQr8hYZR6iAG
vW3s+tjl4ydLW17Rou61YCZjtvhgs/JTnVxzy4IROHdfg9nuOn0xmH9KZE1GX+sy52jHWZAcSc0T
IgkCzlQ6WFTHShnwk+xwJ7VbUmZdq/qJgq+IfpISNl8XcDenZ5fH16L37EdR9+pJPGmlABsbEU7n
kV212FiKBSk6Yj+RxBTMS5jK04J7NUvJtiLZEu1vyNppxUqSPciAcwBZuOep/pzR9D6lSBik1yy2
jIORXNqBf7/JccMnQ7rExRGG559TyoOX0X5nTKnNcBu6bwR+SjhEo5zuayyAGLXBdZ4lGQgtSJgH
M/ZcCK1kqijctq21njB5Z8oyRQblbV5+9XdZK/FFeu5XJqIfM/8m5c3VIp1/OSLcUC6vrSNXtjw5
7ORbfMH5o5heI1xC9aflMyxLNRZSm0Y0BBIQKLPMH0fqIHxYDfnC9girlQaR3bFIFmv3AaNW44RI
In1Nmi+PBrAvAnq7jeZm1M8zhmF5H70z/apkbaATHlrvUBJGGWaMKt7XVDxpheC2T9mRt4zunHWJ
l3JAJ8sSbmktvVj4Lb1cnANfmUx5cxWeJwG9z1n2PaVHXbXOCanF/BtTMjt+umakuDMzsHisTZQE
0TqNSGEbgPKNGwDUnB4DPz1ObrDWlj0cODdIHtWPYQJoIZMuKaG0gfMzbhC2RGpCU1IwA1yT7W21
NZkCgYL1kX19RteTaHapePXnY+zvqwqcsrHPDDDt5hVz0VOf6Y8R6TguNNuZ3ifV9Zqhr2Jdcur/
HtU6XOj4H7YUxkINp2lO9OjwFkzsiQnMh4saYftkZg3aGwawVfld7+s/bQQBTTqg9cXr6AHmg7zn
CWpb3BWRFtwvgFbx5wjeAIrTzkifasPeqhzctK4rOluc7GrHCM5t7sHjhBCE/S9HH7EHJr6bNBg2
VWc+O0zcyDzMbGYWO/Ti5ig7IM4unQNEoKfybXHm49KRR5JOwNfr3upyaw0cQQAPvQrl6q/95oRi
GeYK9YCuCyurpwqlTZ7c5XPkS14YR6YMYZii/jeZiDxOZhOSzLOl/1vo/Y2aUP4pdwtlN/vIvarD
Mh6ujQFzSFbUo7HC8tRnLbWSnHzizaIJV58IYnJ5jO+elRxSIBLUwDdttWmq18GyT7gYt7hHcDWC
M+Wjp7yQO8TAVs8umxtO6eGcZWgxx3gdcU61YvShKkovRIXEAwfVMABFOQ7NT2FeCvx8kb+Ekrug
dZzNINwj+uLScuBvLG+f5Oxr4gwqXbBR4m5QcKETOVR6ctqdSNSjHS3GCHkCdmG2bcaLxmSxftaK
p2zQqJwESMyz0XCNcPD7feAbvJ98rT4GF7W8aA+UIAICZnaYznvN3tH3RUJT+LvAfbMG4wIirtOQ
svF8qc5w5gKcM82k5qRPmKM41FBMVeVwDfjWxxypCXOPKd1Zx652AwYD+Z5eFYqvYmaCFtGw7MuK
Lzn+VGafLSjcuDLerOIeIOPoDR0F8JbMQO6zhsI6dOr5K8LYF3XzwRTjxSB6CO9/E6CZM0qAcMDx
fe2DU8t0hM6YCzpLEVnb9MCS+5qlCHll5qx4tEf9zmr+YpyMQT62a+EOb0Gpn3pMATbqYTAD4TOz
BovqGdOcHm/Umb5eIPi10zbuxEqJC0uybMYxuHSFidY1EVjiJGhhB8WFj6NTb3EWTaX2YqQwy0Zf
G575f1JnoPNP/PgNhAun1k9298rdvLE0wnwigsqSJekZbolIOGxNwNJB1CVDQy3EuNP99N1FpcwN
tucmX3sTaFuXHMmD6xBdQ/vJ0fZcWCa5rdW04039aiqYUVK1GGpVuTU8jMlmaHOl0hjwkeWU61oC
aQhCK9pyT9EJXEp8INXKhLlJPmdtUE2c81vxv6xDYCjROJHVHJTUHPJvMyC8F3528Kvkc5JA31he
PNlcM9MCBsngIH/siAxbzT0oA7J4I0/Bau6oE0ZOYZuCrhzpBkMEzBxG94/KldeUhVk25iGpVPpj
2MVjcZjslEZFR2u4K5AFZjYcg1eSbsWXYjt5fnJt/dBJWtR9CFxpofxAFUPowuj8jdG9JapQ1fd9
ylIc743CVnGYRiosmgU/hYMC0vwtI3nBCGpXvASXuCjDuuVsPQ8UL9Om6PIi/XJ6nnOxr4R3K9vu
Wo7sEFIH3F61llijUibNWkM2/jgxMRU0CTQZF4XuIE7bSVgWIxdvnb46Xrqn22StWXe6wa8Z3qkx
L4CbEaKBJE1TQtMywRcHPwdlrt1Y03dJz1mvrd79yrtZdvAa2C7Bbo1S3+W0YMB1jQEiFgTGyKXd
YwgdUPuBZr6w4MBFiLowxUDE6UN9Px1JshGpV2EYQY0vJKNM2b0EDjWO44dKrdEPUnfmIzYT1QMe
8TKUhq1pQgAidm5onFkHETMMyPa5t/8U3ewJV81uKL5zrdyjzC4Im9pdA1gUjGePsTDuGxxMCtH5
E6xb0NyG165dD4JDwS0MHJbsstv/FRaJDWx0Bl5DyY48jTiqvE2Y9VLsWjUW9lkZwPExNN0t5qjc
0bpR41SfITP0+vYNjJe+1ZXAC/LZ9N9FUnOfnCXWhpH0sM7AbsnG68KR8b8vg6n15AAlAG6SRz9s
fe2PUTuAI2ePeMuyQwQSmv3ylrexaAtjZa5rBtXOV+SQ9EST9ZPV3F2bgFgA1/WqyD44vHjL52Ty
pMF5wF5Dy4f3AhB5ZD7qYj5VQX2omvrZL5qtwQi75DUNBIwo82WUdI0JHmbYO7HH2qi7ysHY/3n4
BYhBcVOX+x4/ZhdP1+VYlPM+CJbvNmzYthpKjWAhNGlTUBo9Oz0cFsZe0H2gRlllmMt448AIjtEz
VGChKvRnm/hQMqNc5+BzODhPfDcMjPfVxJfVeBCSOAq34AAEvMzvnoxOs/Dp89tdA1TZ2gzGSf2N
yGPBjPVn9ukVVK7RWY9IKLDYC9YUP//zB3trdYdq3DaLfhs5kWoB7nCSmQYDc3ft+N1BhbZYGCVu
TMb4/9xhDEX3Je6ZzUQAvn5CmgG24cLOMxqZncTnmj0z//aNWa5ahlq5E31KB0xZwEc3O5xbzLCx
zziqby3bqJZjgUKV0aCVOA3TSq5LZThHii9A4A04JnpQCxqBfNcSG1w5qArYQ7kZvIqcwlfv3MuA
4d3B4VMpPfmMnSIxo7CQVhibdpj68WOpmABYUGZzWIOJMRmEd5KnyNWkoqN6r9PqOeCzUih/19mP
Am7X/LowpdV5veaIWAYBdSrzvZXe40ZB3SFHi5WMt17lYH3lfGkUx5QkqhCIRhBoTrGCrug/NmiE
1GkINSGnsBeK6vwF/2QBQtCxhqO6/kd2JqaxIbLqsTFjKsJwFNfclu0/eVJxXCSHEgYCYHJ7nIuk
H7JDD/k0YPw1LwznmcVUB40bzmYTS4CjIzi+QEzCCqxhZib5hZUGnJeozgHr03KqonWfHZcRtDeg
5nY6U1MFhcydD0sduuO5BFJNzEssmf8wNySZEwi/TksLHVMWJj7jqiHrwT51YGc/Y2cjCtAsYRRs
Z5vkH2vWb2ecc825xC2ZMxbKwPEubsXkEfoS7MmSURzkXHLbMidHFxGile3y3JTM7KJtDAyr4pSX
Oh3W6o5jkcHQKvenfwZjvthlLObrlLo2LxHjvqlsWMUA8ZBoshvBtXtRi4CHbp1PNCbLl3mAeOV4
ubOaPdTnGJtiJr+a70AWrzn46Koyrg2+RW0AjAHVJ03Pccaa2mg7a7oZZAWzYFqPDtotn3UGTCNn
oVyMt6wztlPTXYP4HGNozQ89K98QXSmMaKhS7htaU7m8qoEsdMNuZQ5HhmRi+oIBQ2uV3E1Gtuu5
etS3VUX9dUT/cmXDjJppA3BjO2bHsvjiJvmuJbXdM9u0Yv5ShxL8CovcN+J59DqorvqdKix3bWrI
IU0BLQju8gxXzZU7A41UM/WToPhIYqewBg0+CC6hIt93GU+RZovgawJSteaMOXK17c0YSiJthylX
bdm8DSWLYdZZr10ONHnomisq2q/tABIcA6WJRvkaxZfMl8oAnl3jnrk6+DmQC8CsGHJsePKCCRoQ
0NER9Md80KCnsC90aFrX4vgtm6qXdsmufUQJAfigw9ht83Y6jnn0wqnkaCGPtIt2yhrqRhghD8MQ
clInTc9aXW9a+sU7s7sEdXbTQMCas9qG6BbeabqpxUCle5n/MXPjRam6CaxBcDvqsxz4dmEjmaiD
NRex9ZZ35e9Sp3sDYaP3Yd3U5woRLukkAqkgOzTtjc7CndeJg7FIon5sVkqNzJjDc2uQxb4JFDpq
3nAAttIfP+M3+8A65h0+kolysMULy2AIpX/WefX0OelxsO7IuuaCEnBfwNoAXxlTxsT6yF5A3LSA
qV/XPbftOqWlQR36C887Dnl5cOvo6vTL1nW/lh2CxNYl37jw9OLxYSTpEbY4tuy/mLXRttOz5rfK
U7aaowCdykHjRCrhXNFS9ysoY/Bw1BsZxRaT/iSATrRwdfMErWeeL5r7zjoKpEWGrsOvedvII6jr
gs1SgmQdDOumNT4aTm611TN+rtnI+z1HytbiYjTBbo8ie20HZDVRMxSiIBbHTJZ4J38Bm2Mm05vb
Qnm1MwC5JbK+iQZDhJ2LCiRrhmG1s1+WrFmYmCZPE9hIeL8DdT15pIVFoUqxussIQqUwAMOy9Mei
uprOfYkYMpe8hrKYPrUBrgpNc7rfHvOoO42ipBaENW7JeXaXW5M9b865z4UBMErntXCDx57S+naZ
fl3DhtOYir10ysfBY5tODGYePrKM1SqQCPlsHB1hWKvhDdbMKvbhDXP0B5N8SRL4U8te+vqKTkQy
j9h/6ApVu38eeZpuv8i6o4iWURHDuc7ToBrIhMcYdZYpD4C600gX9fegbt4wAL3WLq7GemvRDvMw
9sZrwhE9/xd4FDAskolS7PzlRPC1ICNJ7/kPAAfUuk7EJlJJHkNp9Drropu0+DZJTUL/igh1a5F/
1DTIMNnEgdXpz9LkRzNrfDQ1/kIGgKfHWzAK+YQbEMTeYP7ZRn4kTCMAuwUvmmwSMOfztnD5xSVz
/sD8GJsk56ney3Zd80R5EHbL0MBzz4Nm/1x0USAINGQEfb26LjAMyrod2PrwAJb5sdVDq+7+cot9
iOIyTuN0ywrAKwrP6mIEaJImzIQ4T8Q8xkJ8qkUCOYH4HmllUrQO41//yWmag5EDBkphdLiPLT4X
DU6k6y17PsB1R0ygLO3Qp+ivH0qIwe/e5L4t8reGcTp6wVvrPBqV2hfHwV8y6sxPumGV81978OkV
9XYEX7bZ1J1LvOk5ZYSaFR0owqYtcGC/6/narmgg7mrpoVoOWqYde0SQsgVHPnfHYMSom3dMi2ES
sPN2yuzNJVsgx/5XTM1K2NnaVkbwdP4cU4KZaUv3eM539F7AELKqhmbw6WjL3znI3iOjRTWAl2yM
TPrxq1ZLiCtyIw1rVyxoUAt7krmGv4FNlQc3tU2bUT0LcpQHntA07qmslgRzEjEq0GGFTYu3l/I2
jhs76ImfXlG0HHmQLc3QebY1bPeS4oVJRH8Ym+6iw3YiI5iWSGDDgqMOtsZskdCPdp1f0eXnYCUG
xxzg76HPowqy7ehQMHQN+OnFJ2FzkMVbDKB68RkstnlMOoLHiEn/wSCes7h8lDZNLPMwPqSszEAI
VyKAG0sgRGcT7z7nU8yS203DxuF8lQ+UhbUjLCKMWIHxHgXuCxzdC0VE3aWqzONSJY9L/eqClwTj
zYZuo5xdSzS8wB61yTX+FSjyertjw8bmPdioFigwq8ApwEZ02kXLeVwG2BEX9jOtPiFb9EB4FO4e
RnLdZYD91fil6x/SAb+F2yQ7UVcgpvJk10+g4Bgd6U7kssau5tq5ziPvyXcinEI972CxULi5S1Ah
UCLYG1X1j6Qs1ab0ncPLDYQKUJhFJyYkKbprvA+0WIdNp8GMMSg5+Zh9Ljl7NK8FNRGj360CK80Q
W+xjNgfngpy0TJrvgjYxraYTxg9YN2fRgZzGQ5JXj7PLTW7Oy1PaE5wq8KSQ+sOzkx8q5JJ9lexn
3f1LHBuTw4CaP/AT+ZCJdTrCq8aBMabci1nLzCB7c9pvTXtXWzg/vzUQ5TvbPpgkkLibY1Sw1phY
4X5kltIzrchM0Faa4bn8zXL/vabX6RgAxuw8AJ0gPEeOyHjP+rWuGj5z+lYqk4mh4AKuvfy3bTlj
4KwmW5f7aGKFxusGx2ZZFCE2HzNAxYnWwEn/7YLxyOgEzgfhB9MX+95t/HWReUZIvC/bjNoA1c68
Ru6yL3V7m3E8HrMXzX4n9FD1360/hgRkytCKM2wj/ilvlitjGhYYTUGRsGMt2TEBSYrZX//HluvW
sofuE+uxVOBP7e775TbGq9bObBnSBqQTelJFWUbW5WEfmV/M4fngi41b71uyhFUWBrAF+bILkgj6
maSxMeBgms7Ko1sCBDFvbfpXgVnAsnhS0qCMXlUpU+PAHAFgoXJN1UtYYMFzeycMIEBY+vLg1ubZ
Q4Wn5dcldLUs1DELGIac3p4ckV/jgrGNA+qBKIko37ED7qJ6n6BUsklKDrXz///Li/RrGjzYia7L
QMUjSLu2h2DyGCWCtn+YaaOwpn7jKXsOVhtSS5Yy2LHX7L/nbnymEhWlgSeqO0F0BwswIiERxJJ4
hlwXAPwFBB8m6AyliiOpXjE2QCar9HD2nxFhKU2j5aXEB1jGx4k8/ruH6XNs6K7mOe/IW5GeEyAF
M4P9bMIXRvacvJ6BIx4dbCK1OVdrFzqfbbW/6RJ6Jl4GjBWmtR5rETLE3CWDdnHd4c+sNYK2uBQT
0FQstMW2Xqigf3QY8it3N99jb9Nl9OwyLUXWmdrznPDjfYSdDrXeUs0m0660vArXAyVgkCd0GwKR
5x1gA3wI0VMt6/2mpIbr6Fdzi9e5vYwa7bwKIT2I76UAVwC+PACKOHtvNYGVB2Gym7OqGIUvV+oM
oVKYvzA7iHvkw3Vu+6NOcNw0tMdx/PDa60ZNZVhrx5huw6MVCJ691d6v0lOi95uJYax1qzFDNvlb
jC1RgbIMBIRqTLHFpFg2yVGm/AIhgOhai/Q1cJZzv2CF4mzHMXu6yK8yRdiolzFYB32w7TKi9aTF
mDOJ5LMPdjWI4YeuM/8aPO+OtD5ZOC1D0fC+2iuQaQpOnINEKHAH+D6izJnH+jT/Cq6RRVISqI2Q
Ecf/kXRey40rVxT9oq5CDq9iziIlKr2gJI2InNFIX+/V1w+2y67rGYkEuk/Ye+1C6dG9pQczgPXA
dawOTcXAKiv6vyFvUB0lCw2jMsM2TFZ01x67sm1e0UvHkw34aYp4NsO145QXklB3g4RwEBd9yyiS
nzUqlhnfdtAzu3QCfmr8ip8Go5mFZqBdkxD0XJe4Px1DfzG5T01OYSj2IYoaTWWglPpz5ELmGWtB
zq9LXFt90Vv7kNfT2UYaPYARTc07O5TnuHkd4uLKwPAM2Pp19vVw2YFMZHrI/erYq0Ing6ryqRrt
kdAkP/qIqaVgOfL1zxEx3x6BR4yCB5vtV1B5He2MhmsyHI++XQz7Nl8nE8fZWXcodXLzZNkb4Fho
MT3eHPxcEcpL3gmHOXOgn7X5IAcUOLxAsb5rciwFaK/UFk9QjHamudZ9h2SxHNOgvhFQbNoguVVJ
8xC5cWGftyMnCbvYqmqGjzYj25fv2aG1L/NsYyF6DPoNU7+Niq2Lq3UZQQyMiYHQWbz3/gLw6yrx
sPSEKCVNJvzDpaSznYLmJ0vJ9hTOKQsYq0d7XBfdIsaVGrCXbX8F1hsDxAOmrgbrmMY3Z9Jc1CXZ
qLo1nDNwIxNshBXkIfgdLcq2mMVw7Q/NzhAXd7B07PBc543OTBNIsRUinvTYr00Mjvp43ZFFVCjS
vgs9oZ6WwGhgipF3q+tHT+++yNBAGYHqaS4w9hhwu5k34QZngnjMmvE+IElIjm2ZElPwXgcuAxJY
x/m1tu6sViHh0l+4YDLUr6dqX9UERjFJQ86XRd/LiLTRP5irCaM9mq5/LEnsrhBYM4sczuRXLr4H
DU4uClZaGBJmrh0j6Rz0Taj964ecJewmibd1u8nSv8xdR6b/Qewew6nVWGKbZ8o7pC+BZ50F2PEe
arW6snPukw6ytB6ccrhRlAos2AocBh5/Bfju4ipZvRYTE8dmrfpj6Np+cshivv/0LQeVbdI5mpJQ
ZDOn0g2erJYEnasbepDuaHTZYubTovW1n7G+i+ixt+PpVaUWwJiT2l+O/3oOtGUXM/RAwlsdEEnw
+mMmI5Y5WTtz2TMfjZ70nC+7zYwfC/8rJSOHppmzIczov3DRG08N8D8e83ClMWBA52egxfgLoWeg
YMtZqBp+nKxWugB31rs4RYtYrq0ALFs/11vEGCtXK0yYnDozyPrSs7BjYnIfKv/La6NtBFBKwgAV
sHE6DmV+9AQuAzBcF9aoQ/IScZeUZryQC0d9m5BuVP7ZNMkrwsfYGIHcF5j5samaw+q/d3FESR3A
pk4oDCubFHPrZPjJVn2gTc862bynKDYdxngEqjnOn9pH4/s3U2b+7V31SIiFALxqdMKsWXRrpbuw
UZrhNvDgC0xCLQcJpywW+NMQwCRDbgZ3zve36g6Npu7YEeZsp5EDOTC59gmLoq6df9tSkiNItl7T
6xv19QmfRNF+o1cq3a0z0MVV7K8wqrOTTDmJS0q6skLr3MeMv7MlLZw/XGNtwzPS8eAPFAgmp0th
XL1xg0Ua006anA3rr3Hbs44kNPKfQ6y5HAAJqX7BqSGEhaVcE8O0pISS8x4R9hfP1tBfbaZxjuLV
NO8IcjviCzPGIlnNjjMkhsHAPiaQN7HOHoqMRdeyKj0aiVWqUhcN7EgZpUK5CCQWS64qVPUUyril
mHjcG+C4tm0eK58mPs8omTc8P/z9v1UCRJsaRujXAtVlwTA54ptQE0s3XfUFM1AqOH6VnH4Hl1vP
OoheC77RlVdbKywEFtNLCLcwoxthAui1i9j5K7g+Y7dYN20ImZwboeMjF+0aJtoSP18CrKasl/5w
N1gIUw0xSl6aBadVvR7qZJ1ZoDugwdcqK5PAHsoDgTk+NU8a14aa7mmDrRYmaFLo/xkk1fEBIRTD
5QcTOH8yzyKfPgVsm0z0L3y9VcT4g6TE1kS5uNfy5KoWlC6MBMT/8/Q1dWhauZkZ/Wsm87PpxE8l
ouvEYsg0xNc4ZKeJYt0jBqwl1hORPgVxA0W3CPBt1f/N63G9CDIlpV8fqAtIiLwBrKY9WebZ0WVg
UEy7if0AMF7De7RWvuxn6h97/Eg1/5zoyRHPN7dB8VxlTDN0xz1rlfvctW9ex2K0ldSwjW2s+87+
bgv/a8Az4jrTtuGYn7zsKdK++E1nTb6H+L1z8HOwPNVSG1Nm1rEYKd3foH6NBYzQ1hjYJtQg7zSr
ZUA9nB29ZoIr33M/XxJTC54bl3KW/ELv8DuvXjEkQYZt6PhCpLcn4nzexmO9rue4RHRXYT+eYIvx
HX1ClMF9HLG9bgHuVew7AbF2Q7uL2mNcAccq59UAWtNetOFzVAWURdcobZA4Y/7jjo2CaavGJj3M
lGhFAHAOMaIElz9mv2GSwrflj7NmqID5hznlH2K2D63mXqnLGwMJXxtYp07aB2cUy/y3sPwLdGGA
7w9P7E2PeT+CfpfGEMS7ixeAxlxr0TvPuILsUb5Lg/DbuVb8/MBnDWWbIIg6VoiUkyNZ6PNIClNO
RT3XO8OemUnaJFJ6cMwaDDpv9JjPU5U8exHuqzA66Hr1jvKgqd58FfPbYPJ16dN9cRQV3NaiIgL4
0aDWNilCpwgzU8xvz9XgeYjFDmVxKgjHYm68CKZ1QlftEuUiGBNk+0xDUMYrUKFA4Vzz2H+hQUd+
JXeyBONElUSEDadpVFrvHli57Zgh8RNy+MCBRYnl7EOd4kX/ngvSa8m6Ubt/dKI6wZq2x7fZ/Dkc
1miy4J5RPzTVJnewJHCFRs2JBUhQwJSFbc0/wFmnqDqt9icqJhz6reXaRNVB78wMJSNoJP/g9qtf
XKDwdXkNLAd6NetoaLukkmFcYXVyBU1IX3pEAhxqSKu7LVgEH9UcKgt0mPdOY++A4nJKoRmaiby3
LsP3yteWQgkIEiiQSneaAo5O2bzyIvbMA2T01SATL+03wTmUduxje/2qddm+MYAoU/4W/MiDzd5+
36sEuy1QqZVpxgdhl+emIQXRx8yR3FO6x6YBPsE92A/+NQR9UjI0UF0i3SAPKT77lGBt/jifjL2g
O/XTLm63o3ap5BdGKlia4GLodH2uW2VeyeWHz/XeNNPN4b+68UtGJquYvjt8ukQUvXqBWMxxuFVO
vr3EoC5fOB4N5KEhXVEw/ZndG9IMg2OGUdIiqoOlFZxS+6jZpFis5uhWjKoK8Rh5RD1PKicTYabO
yRzJCQIJUl7VNzQ3PG4MlYjDikFOE28w5kz1t4a4p86db51qYDSIiuzufvSAIzfEqLWAVvOeTsQA
3iMF2HhuZ58Egn3Cd9Rv6vAniTDjEW3GXa+MsagdeOQfJiLW6BYy1uIu8W3WQP0XwVuueOmhOPOX
pTxiFsaHjPLYx7gj/kyrX43JW+F+gylAHesRacyKEzmg2RkqZp3oCEKCuLXRplYLrmjVKTtMlrkF
LW41/7ml5pt+ZLXHc7ZwpbopDE4Ee+1hS0q4vpqZ88CFHVP5m9LRF7Mrl23PrcgvXH6bROD5ZKcH
W0uugw7IxEqYHx1OiLLS2LBH1IOGRQvQcUKHa6vOdfYcw28yw2vBuqjeng4DUvw5MFKt3HfDNFYT
8i2Lt9ipnfdGFSed6UMf4tlKBm8fOTwggUNxViu+Myi3IYpeHKfXER8Rj+qCL2x+c20wlh4dZyy8
VVU30Dddc48KVZCbqQH3icf5ZlbVDS9j5DqPLtGXFhdM3IYJzuvun/tVl1w387fTfGgJvWmkxZd6
YrRSM3J1mm+Dc1gfGK6KqcSr65iXUDY/YWleh7D9g3b8Ylkui/Kiuqc6Dfw/pqRI7rmSrD2RRWcX
CooWj1sKL4ZfJ4M1qhM8/PnbdkLQM1B9EMMNW+luMsmv0L5U74W5rbKlNJ+98KYOzr6Gg0vaMFVo
HJLHjHS0HPxlmWD+yZeOOS+TYuBonUG8GvdAcjMlErNpdPYQ5xAYHiErnPEHegO8Fys55t7Fbo6O
+615Iyo3HFMLOC5EqE70HHx08d4wMmX3poqAqWvsxbzVRHcoI3o09uHHViMqT6DzTaCHyG3KX0Nv
jfFkpYSXadupzJ+MPzTF5USmoZFDQpU+LM4CO5+Z1aSHzdCIPJZy+ij2KAU51yAWE3SlXkE8RRsr
8VcAOPNjovukohWbAV04Bx8bU91kkVyxjiEXlAm9Xt3iJsGxILZ90myIRV0ISftOVG5REQAevKjf
c7DmdcidFfji1FUJdKPg2Os+n2mExrHDyI3v04OZvbIT/1qFzcaQyYnY9l9R/UQxwSyOin+cd3kS
3lrnOEYXYyIJGhmyhh0GJONHlvPa2j4ccCYMsIjIk4sl7eXwFsnvFJ78lLyZbFpzb9NAvyf8DdAp
qEpA1e60Z4JF6gW13UwfMgq5i830AjdhNafFiw1bCUR9eW39+uq2KAf4zN16WHt2tpYxojbdIgIi
AINhV+m37CN6eiZEIwJ6N3i3425VJi0wPf8aRdkJ1Ndcvqk3gTH42c9YJFg3i/mFDPwDY4evNBq3
9SyvZ9ZyAX+6Jlm9tbTS3wkq3TJZ+QaS9gEBj1Lox0QWNObKwRU6tYx/atwOkI/KZpmJ99YLtpo+
Lyu8SHmifJzQSTXUSJ25D3n/U1RgpeigM5MT67xFvrZW/3Ofc8bh3uqgcRVztEmkSaKzfsQ9u2BV
Tpp0NXUU+/61aKt3Piu8BmJJ20DrS7IoS3gxXNrPqsJl2Ic7e/KhqnFGajX2kC8OZbRHq8DLLlGL
YNWB8W0vEmEBp0o1jUojP7IeA07IcRu5V803Xv7/y4859G1+1DYROwZPnKTNjCuSEsv7Vr+1ScBz
8997ProADcMJRtTwnEqg26bgSPnvF3T5K/zizYop3QaM96229wFdGliiKuIlE1AzDXhoG08dh0AX
6k+iTZhgpvBhGVINyd6FSmJw7sZn9QSon1LwcTDn81sCaewAj0l3VR9zaGMcW2vexgrSfQ4Y31KB
OXO5HtCXqr98znpsG7hWLPbS4TtNa24FZONgjAlvU56eWBbgaqZHC5sV3V7YZpc0eFhm/6wX3cKZ
gej3vHLNmQXmMuLk4I7jn2OnV5BHDtFEH4gKf0jk5gHxwP5Dt0+DHZ60YLggZzf6beFYmCjDDVtF
soJ85F4ut7CLuzDW5myBcY+wHbTJKp7SHPptNUB0TXo18E7jiyGXtgutyyxR/igj91SZJ1RDo3ft
5VuO7MocDya+3Ig2bDD93cD+VRRfAFvRr2aHCl2ITqS4xkR5oi8ayTOpdFf890kl3bkqsnXIzUsc
eaN/83tWPckT7A5+QPdWuryz/WSGj9PtQxpii6qaPf9JsQGjMt2bEfuYrN5oAssKSLxkLRYRrziK
eEhlHrbY/M6kShE+tuZDlVPc9ZkAFD8obcV+qK+JVt7bwX0mExkcoCJlEzY/utUqZ+s8mRQyb6lF
USVMAla8P0ybewAvKDqaRTju/YT+h6FRqRtHl1KWOf0QGW8dcofac59Txo3qTYq8gMOM/TcKwSx7
aQr2BNXMBKJam5wPdfRdUlq/ghZoRo4wXEU9qiXK2EK/ykjD63ibzIfBfMYi5hHbJzVKl/J/1qgs
0EvWdy+htZfrAQp70zFaJxTH5avufPtgFRm7TyB9AytGw904nbYPm27npPI8+KemtTaT1kIk6L91
K9/K7t/YIsIT46HmXNRrJPzVA+zolkePaFCC+GAHTTioLL63kUy0lhTLGFF2ki4KlxLI+JbobPHa
8X+gPwkDZgvJil0NimBcwngoyEmsScTQcVWLc60xve4f81zRnccELozPKg7UdZhkMrSu5HwLpbcx
s/49dnl3oXI3V42laRG9M27gsxnG/VictQI4enfQ5u+xd0CuYcClIDDct2TG/GYbO79/44hoNHKT
uk+peELu1aUKmsJ9rA6KBLIofbnAxsX71PBDcgeuYG/vMlyC6gXMiGmJu/bHl8j2OTjK8FtHwMgv
qf5jTMmkme9qdoCVC/IUwocYNMBDwLPOUHdXFlm0CB2Gh8XYeWiaU0gGSzihBcghbVcEjNsIzlVQ
/EpTpKc8RTZ9A3WxdP1qV0aMzEpn5VgvhCHuigvCpG3s2ohwqJH5XOP8e4fthk412ErxhmHLn+Ob
xh7WZNiTaMh95nKXzizqUOTmePGy5wQ1a8+I20SjBdq2cL8kmfRl/Nee1FPsswSAqlcnM91DGfJg
fSOTW/Kitt498ASxz2/SGJVKfMPSsHXO6q8p+jenSE6Dz8mvAXOLg7PNp5Liu+V8asx7AHthpr4m
GQBmUOP+8+IcEAqPx3xtJ8YMyViWaGGNk4ip41NtfE1dgjlT/gIvjv+6sIaxpawEalCL8u9KTHdV
7uX0PGsR0VYLLAVaijeZ4TOfTNKKdblpR+9XlGB4Bthb3LOWQxDXdHLm9OYj+UD6679PLSE2vfgo
M/9jMvSeS3wxeeKl4vqp5bguQ7i/ZAExpItr+013J9TddLdw40RRne0O5pRRHoiwo9z9khRzDHVU
HUk3udDWANc5eKZVjuE35G7LWIWPdIpeo7PVwdjAreiVbNcywp/kvypMPyrACmHYr+LwwjAyj686
mmSta++ZhWcoqfh6slysWbzztSFvSeYfylja/4CG1qUHi7RqNycfUS3/LAcVWeYWn7lW/+ZlES2g
L+xcZB8tzLGKHmREDcN4a5Rw7GL3r6nIEKxUXGkMEIWWSBXMIfLT+tcjb7kbRgJraeEhsw3QBTOD
4nJyX7qkgT4VfkSFWDwZVLNjJK/2QLvrp4S6IlE/EOdluACVsijRmXu4CGmClmne1qj1few8hwBX
6xW13yEkF4IRYsb9HL8qoL6Z2O9B0/7mjsYYUPww//YYslLtJNAZJYg5hLjqbUN22rvd3mnKc1U1
2yEOd6l5oOZUvZGpOeuCAHD/3/QduAc4nLU8puW7F7yxvE2Nh5pYRBhxVHwvorM7igMAJ7G5tvtz
5yMoMct3AmFViiMi1vJQ1ynTziygko1OLdEdvbvXCOZbeGRbRC+sb4v5WDh3dVbqebUquUvsDJEE
TCPVzBmgLh4hJFSgQPX4ggNKOabnrWNPELlA3AL6de7qI099mvCJZOX5n6Ux8Z5pd90v9c9xNaOc
9LytM79z/BY0vEn0hU0HgRS2+zedPz7iHpRlta8Z+ip11hAwHDH7ZevxbnYhfgFbkrKaPPUvOcuQ
eCgaVH8GPGsCs6W+aC6lMhvPoOs8Ry4z/J8eeoraZIhSQLmWZ1JqOcLQ5vj+wQl3jYYAOr8GTs9t
+JcXD09/tZyTJV8asM8GwRrChMKMA3q27ya81inwWCtS5JjPxXQz2VWUzd0qydqT403K+Th6SEQc
/dtiJZSSMhh7/RnUcngOkvxGuBsRjx0zolFtmy2cemQLYpwM2A8Wf61I9jNKvcFGL2RAT5lzPl9G
ITGO+twUCnLxpAVEz+wZVDHr8ENUHWBgDObVELMyTz/6xZcl+6dsxPjen6oSrIbOpjBDDQGFiQwh
buoEnPdqtIEEeOaVSXSCuA2PxNx2O2OaAeLZfGPj+xAQDFKiAWdttorGdGk1d40XrhWPnue3IgZO
N+7REiwYo5spUn4p/l1UrMovDWUCuXUWZ5ocwXlMPtsmNXLuVm287REUpYiZzMK8Yvom2MG0iI2e
SJLrGcqxHSscdhA8MtoXO0XCbHQFHY5gbl1mnZ+h43AfrurAb4rwMBnlzdVpZC3du3jTXh/1b2TK
q8mVh5Bix0DUrUqX7kRN0s3122z89JK0mCTAR52d4i5gn22sWLbiKqREr9Eg1m8KYFMgfFB3FMly
0xiYFLJSJz9nWI2+vSeN+VU2xY9n0VLpxsHFh9EG+mLqIVCxCSbzmmoDVG12oyXY60GyCYWPVgCv
osZ+jGadOqEp3yQ9v7WnkuqmGvxdcq064r40QVIJp1dzblaipkMQLscbIv4y2MzaaYI8xoChbxaU
GZLt3+zhPmg2ACed8semJG+APIZmvPdCONvFtiFSAZU+OU/QJEt/uLhdfjDGa1y/9eIaR5xh7d7i
GVMfeVVG1JNo6oqaVAxzQfCUFrXvfqp6ayGvXszqvtTWeUWg4HyfuN2F0Je2f2ejhBNMW4QNREv6
e5fgjNk5qP31GFOY8ds7sELYN6jaJOTLllWwggwVFuIw4T2fLOyvMwPPIhsOsZXtjaTFP2wE7Ff4
PEpk/WUs3jIK8AZ/gIfasBnJNctAD7HU3zotPF0jZJvVOzXu9RE5zWwxDqnSXl9VORO6jnRLYh4G
8N0sRZkuqDiHkLqIuQPRUyqhzDpntDB+MasNO/Oj9CyGdOmNYC35DeJhTzPKwNnpsUOJW+7ANwod
lLGg1Xalj5Le4bfggLmNXQK1VgHIM6IDrRZCfVQ+h7RoT36hmNEFM42e+R6gwYFf33TEvzR+S6vu
tY0YKYDhIDC4kSXLlJTJH+Z8LT2xXeN5hkjMGTqspY1mMyQjzMZXNNCPOFQGJTrWIJD7BP18tLV4
8ryGrwMM2QBse6BgNyUey2DLUaBIXcTZaDo3iw8D3SB20SDlY+UjsHCxUvHgbwWWvcbNPgKI/U+6
YEcSobo6xlmK9cw+Sv/BTmSlG9VaeJmxKK3f3AKmw4DnZ8pvuGVlx0by2vjtNn9tcJfnPBggMR1C
+Xw5EybJjWBym9QdiVhl/opdvmyyX7VRi607tsnaIcSDbxOahjPsCd0D97WPSTES+qzabMYje/Mx
HDl81/E6022YZ91rNNMkj+/GRxrsnABZoeBQYpvFNYPFbRFK7JucHAQOMAfoVogNLtjlgOISiK7e
V6+BhnbtxEn1V8xOSywb5XrsGDTqS9kz99KuhgsHU9hX2+ODrQ0ALlaLZddc83mHyJLM0sMDjZvh
c5zhbcQpVv/w+79vEwEr9VamM2U5WXRdKiArSfMz3Qjxi9bC9ao12fbMB/P3uhkysKv2BrGxu3bP
sqhhI6LkBtQKCO5qJoKivd2o2zojeNnrDhQMkyVUyGw9PLLxFvKs0U+DSgVCMx0bceM3U61wRwB4
1228mxECItaKNUDG2G9hXYZYOBZIS/YjdB20GpdArYz6tUCjUWNNGxmEOMXOaMlA8ZejK5bx+Oid
zxrLhxRUuRhzA7C9A0UYVvVKP6nlZSCGQ4SESOsflodI/avsMIJrJ45L9UyrxiGjde0DAPjW3WNO
nV0tejzVboSnoPpqcXSq0UifIONli6HC+QTNZQIKQTP0T5uscLN8TRz/OSi/PYkHKm6A5sMtwnA4
uwQZ6+6+UldNpy2cxCXw+Qi5GJsEPBhyNYbfdpKHiMKdpA5k5jBHRpiatR1vMF2uMvmoC7/eWvCs
JbaEdti6ulWSvURlPAXodipvjhaJGbFb0zBXml6AKwLQQwh+Nbr0ggjHaVNhBWNDFs3fjRypE71r
jOYqSlGQm8z7M4FxTSbzuZCPcqaSKhHrRf1l0GHHAEay+KpRL8Tlq6YfMntj9T6eX4JtT/P4F7vR
rxH4yzBhcizYkYJCOAHMfInizzrw5DLA6yzL7nU85Ozj9ZXPgIFeMne2Q5V9GLlNOh1la7Q2YjYD
84h/UMy32gj2fkBlDL0LCEnWm7e4aPfO+IpENsijE3HzEfhDhDWoE+enP5wKG5OPTxAuh5wxSV4F
DQAEVViXf+glKZHddS/T3wjFX/rqBOPB0bMj4Zin2bWfxdkTwVuJ2adAaspMfZmfsgoLxR5huUaT
CpY1LG8UEgoYl7h7nSpEEi/Dv1LMBS5x0kz63H0ELEFqjxQgMhLllnAWd+eGPKjR1q6CndZ6m9m1
tiFOQgRnGPN5DwCzIZ5m77/OMYlqTvLwcmr5nodfcnFiCYv8Vw2I0aBGJ1q51MEGRA+buCSrKJ9j
K96NGRu/wD5mYXr0ZuPYNPEzJjkeqXTA4daTRxkBAAoSjgjKSWBXwBM46UPePTz8CaFvbDYNbWuR
1eVgk+eQMMkTjdD0aQU3SZplX5htp+ETGaWzSavxVrshbpCep636VuWBQGk2CU6/j6wM0blxAjWg
9IAngv8CCzxFkbVDGR6NPnsmBpeIe8tmW/SUJYhuQgPVbChbbeflxWdKVyOYicxusXUnRqwhZNK8
QKESYx6ACR+HPDh8rbQUWJFeNUYxQRN8peHO4ZE0y21UQsBuMpC5LbMbmdxDn4Ydrmrfz8t5Gs+d
zbRHSWKHihIzZrCgVzkuiHhh1/OnHr9mKTLk+RsYxDT+6VH1IAURSxyXOP4IypicZzXMfjJF4dSL
6jcZ213fTCyxFyG3fwMfqbc2nci/GjUM1yi0ZEaZSJYxp0xjOh/hiPkOKcrCsmYM2lGSHYZnotoy
PNhBtrBDvrypRQ3qyCuHGnqetndPddm/Fwp7wcym9E8+grgSDH1J5SU1zpssvkbNJnJO8FmgTs8k
ifI609OziSGtccGu4aNPwnUEgFQXeCEfBnWAM8a7hlenjwl2ytJ9pFdnFfBCvkzF3FS6HgOUaEsF
eXMb+5czZY6t14C3l2AWjq17ToU629qq8x+iGtd2NZ3S3ri0SPWGu8+ugAm2K/40N98tC3qIcESE
iGSXDSl3WC9AnI7Dqc0/m6JhiJgjIWrZVCcTMNgXl10bERSvRgVOtiW6HkuvWOSePKVNC80mi5a5
mxLpsEeylmC0QUKa+80tobZy47VpXXqDCzJYFJ27q5ksx6GxfDJn91gbHHmwTCOg0Iw7UxNjZUcY
GooLDJwzrqDSOvvEaTWZ9qtr36gLEiZ0Dcgda0Sng3r2IqSF06vf1jnmOs2070TPfAvJEwUHzmXb
xs2Ysjs1jIvsDoi0ZH1ljpf6/+JcrhS3S0/fy8TcuLBVFmnS7hsPnCMnGRu75J2R3toW9sqavUtk
4mdRtafWYYfoQW9n9c+IHCl5tqklAkIqRdhehU8FWuGGQafr/+tj7O2ut5YeuPWeNxxZncsQsx78
XTWc+GKk6Typ6rlH3G6IE+0gijuEfIGNWxGfmRKdZzkcZHYGBFkpr1T31qQ7EhMj82A4GUXCNXS5
aA1sEvfkTes2WozxCy8K6GJd2bb9Ky5ldYc2JtcUQ6NNXTrbkZFiGLb7waGbVp0ZlTKqr94/REW2
8G81hlU11Z15Wyv+boutgqghkGXeOaKKbiK4y2GwHkS9QOFGZGIbH8OoveLQQ1UAplvU3WIAoTaN
JdnksKLwtBYSGz5PPZVV6IhTzyhd2xLoxTfgL2aNkAV28SavaTbUG+BQpzH9TV9yByEAi/cl+4Mc
rq/3jGBp4opNeFETsFoKrpuzNK8Ml7qVNZfr++8YPPb2dCxx0ZHJxukLdIpRDRejHc50dpi05umG
YBrXVvKUGliDfZosEJIxcoBFOjKEATEGLuVTTzWcatELD3IdVZyXpX6nDFODw1TVrQkFfzNmRywc
u4YqomEk5dbFkuKMjqKWzalzmSuwe4jYRwj6M6uLd6QuZD5DXupCt9AXlcjByaDJEf01iA96Fh5w
8iCx8bZ2wEZbWCsPklRR7KoCQ/XONneV6T0CE1cb9CDhNjvhdOhSJyLIarSiBedr1uFgm9xtVmZv
6J9PuYYrRI/7f1U3M/7IDX2R2DZRwcVL0nMTNldkrY7pqBM2b3EY2PJkdg8tJMucPyYuKJXpMT9H
E4D8oheMqGqwG4n1ZgcV9jXY2jWrAZYa6ybm1RbUQk2FldP0uquiVZdJv1bPHI/MyqMUVOWaP/52
cjwOPUuJR89jAfqTzhRX/aSVYglvpqJS2vhu8yAO630GmhegrrCAssTdzFK5+ox7MrNOyE+eYKuN
ef7Ox7FkoYEPJqzSF8wVcblKKAsTiuwUnY+blksPoewog6sgnvsrcxkTMGKX7JCypcMHk9GySMLD
M2bHILWqrFrVTLpUmSKAd+W8o1J/EBGKl3qRj+ZWDWwSlRdWvyksr8MLHFQAHOXFQ3FbMT9OBZ83
0ZElcywWFAXd0shQzr8XxJmLwlYBpnAB0FTSideMZywekaXld6xJ60s1IBkzZLEJ+2xvmybTnmsY
kFaXoMXnvXZ8YG1hv7OMZ9UElViTKHjR5zWMBO+qpEbaqQ4S9WNwxabHIEIGE0AGynHCsNtpGa3a
f02UHGTtEidIoMT8XXT0XJH2wq+2UxlThgkXxtvlCBaylFkZK2uPJYN/qbR8xSmLwEm42laSzxBR
J9Q1ffywTLrsoATSaE8RtkGtWfCP8rD5RDwPVcGCBjdak629WXybEHNst93YGocSrWTBsSrlW5dB
UKviZ83xlvn0M+MnSHhDChqHcvpTRnO0tNFIF0JUi4smuAKvoWw7CF0dby0MZIneo5d8WtyfAOJD
EiURC2O9yFKDuTEhGbQJ6hPyZLsV3qvOKof96ADVj2jYe+72l75sFnGruIfaUvUyvdYvfXgRvgN5
Aj240usMyH0BgtMFABJggFVaxLG4H5zIHr+3equnOgQEDx3SeLYM7gD5VtCyGrF+qZOfAjuxrfEB
9R+ykssu3/OlzMG7wTVXAeTzpxdquQEXWvmVsnHQ3118QqpXVo8rQ5BQNBg/i3zdliSF0keWMQYR
WPec/gueLWpw8uD3E2e3QqTVDAF0y3xnjP8XsmOprD+1nomMBusFccmxhvYca0v7l6FrDvmEuKfV
R+NbXBAJTEbd3fQmfNDi2wY4GqLQPW+NkdgPgkv7BKY0dEu6OQOdSE2K+ljvS4mdeg4WevgJZXZl
gNhxgi8u+tgtj77QlmFhgILvfkxDZRTDLrH5AEJNmSWQ7CJxq9KKncVABWUtbFPZ5h8Bq8qZnynn
XVbfy4gMZSZimYcYcSxy4bYvNjQPdPv2zsJhrF2GWtsHLN9939yYNXph1dXrVEBTCjQ6e6SDfR5x
ZgxoDnTsV8I1/oOvFzrQVt/41l1rjWT9mb92lfEtuKa+KlSHKqdjhgHFmqOj3wjecaiq1rRldLYY
ouJa9dFHiww3iq3wWaE4cu051Id/I8icXt+aLDc9lzXeGJHre065LOMRXGntqd/T4oOs7GbpcDS5
41+DlEfj8mxynYDGiqsLYEtzHviKbdiW80jK6sRcn8NZPSSUEOpBBfeID5hFICIDoGpG/KCxdHg2
PVZTcXJgDAPUHLjQ0+hu2xqUJIWvpX2phz6ACWembI0ZHxb/Y+m8thPHljD8RFpLOdyCAIEIxhhM
+0bLoa2cs57+fLvnTM/0dMBYKOxdVX/aVdIpkN7Jwdjh+EOiuO0qfXmwyR8Iy5GHgtGSTD/M+Jux
ACyef8tgFzbQh5DUaziyjaVbdih5MoYPPYYtyOlxdUsRYzjK4AJg5vfRwcOqoOghXLMl/yrG9Nhg
tzoWrJcIZUDEEHWg0MDBVgSbKqj5RAHTYdEgnvyREyNaF7aJweSXgE9DG2+DbPZSbEzFDS8zkCog
CqKAqZDwpTHW9La7QFqR2PsY8aHcwau37j4xluMxqhhsBFF8Cds7gwiUK0QEF3wrmzZ7atLvUYq2
GmFtJUZasDnYYGGllhvYXNtOV84K6+hQQ7tk7jdo7c1sekgfpDmqwd1Ir5kZQ9DuO9DDFhirY84J
iybfoGaGWdHucNx6mTUgt2VPKsoFS5MeyhV81/dFs2A/7gqGnCIsVWdjV9JhS7aGQKm7cTyJBS3T
tH0mHpadotXHWe92qnrl34KFpWpPwh49uhTkbJRa5XHThSVsvnVIyiPeSx7ADdQ7NtG+JaEhys56
Gh1sBgN2a+0L48VI+/08jXAY8FpUfyN4sWp/rBWwfEY+DkFRAxEw1SS/ijR7FZur1iLF3TRXtUGI
ILltabjlaKZS4QTJfDbjJ4KIbZDKa2OLp3amYFivSD2IhVSqt3E4Z4hhaofhWITRF/JSfyA5Y3IH
3DGqVv0RqQjF4GxrrXI7iZM9DPiAsuNypw/DnWAPQKQSyx+ZsUMTFLfUvgwzZBbS5nug819RqbHC
RpCfYeg7abZduskVtbZNUpdSVRvUhOvAuBns20gREusqhphJWa+7KEfeeofjETdQmWiNbaK+4Qqx
TOtPUTxE6HOnanwEAH7UBG176DoWW+sh+oCxeVjhh5ZU3gIFw4pql8jhBhOSGE4qmafwYXNARXs9
wKFF9miSrlBoKgXze1YnjGjyTYtTpag3xMfp7ZyOEnOJGGE0vGQN63kD6DQs8Yhk1REWjuz6qFzY
rx2NDggrIVBgAuvEyvHvrdD2VRMJKrm8aSuMHRheRIbta4NznR4jTYDb1kBF5tB7wrBEKA86CmAj
pX2cMQbfZIBdMR4akBaFaqbH/KYPQAwAvifP4n4H8cfUB1smkgUxdIiZQeYKaSodm8zgOVQlDs6z
BT0Cc94WOizrDWeo7nMsX1tfYm7HveYioBNLFh5zHvJ9CAEYQSuDsx8mOu0nwn6EqtKC7Xt06wuB
AnFp5HctAJnThuEEQV3YkETBUyclMjMo/pZPy/Cd6jvSCjdRzb0qw80HFtfl7silKwVpRpc3lP6w
jbHrJDMRXjbXe0D9aBh41UxbcSl4qCJdpaVYzlYwY+lTG8diwLqIOrLXTlJ+jVmO2+xVZ9/TWzYU
JvZNRCPaYy7BetWc1k54BbgNUF8O/qRdDO0SQwWm21yZzeyaCvNNUsAvMAvWxtxv86kgNhpVkfC7
e8VYpit/06rwxvlNdqjXKU/Ehi6GqmLRbByiT+3qyXyNKVs9Hxi58XNhiV/MzOTaf3/Ezy2/6aj4
DZyfI2r6fhzOZX0fc9a+xpaPptJiKg1FlIV1NIxTOLNeO6O5HSPScsQi0/s9n8IokTcimFyGFwxZ
WF7hOVt4mgw5e6wgm+YJ0qpUYU7VlLDJ42M82l9Zcyv7HAOY6tTiJY6NBYOX3tetho0WxFxFvyTP
kKXi16j+qZRrzQbWQX5YUCjDjcTjSJxpWT+IAq1kZAXhMLYhnkQYVc6LvKkt4xi2KbbeSCZionlm
ijjouU4t7AsfGa79QVsxblL6F6xzVp29bS1ELlZHNKq571F5G9MMzkIHN94RDwEArgJnvNGIbMZ/
7KYI5lPLJG88dUjVGfniPznIDJac9RiiazhFWOxozCQQccywAmCqT725cyZRB1EVQgsZEEpNTFB7
dqY8U47Fh5jR2+UMAoqLnHoxw/Qg3+flEJZfYQtgz7QMjLwhCSsVmzPP2AhZc0LohUTJCtAzQdgv
2VdVWcPISijY4UoFiLozHjXkS7FMsQqxzDlX1rgrHLxw9eyaTcYtx+1x1Ms3fVxjqiVqxkBsvuC9
JRF/kV0R+bGvzXwjO5IHMlJs1fmgQ/a02viD0aljBOw/127cBXmJt825M3HUtvhoTta8m0P2jMfu
Xen6Y5IWrzG2VPgpWf8KgSYs9tNSH/rE2ddWxBHWsFnU5ZHA8gYlggldjMiXEtRw5r4QFb/U1meF
iOSeGAmRVWWhGCl7zcOKukvIv6vChyCWmA2+31H1XipYf+EKNiittoHRlcAM7KbXaci8HK/lfix9
0kKPeHQgume8h4TC/Ogww9H/mvBmiz8h2ITW5m6gyJseW7+utTyrcr5k8z6AwfFQwotQyWX8EPep
RIQG0UV89tL6FK3CUhDgRSxE62KNtylQfSeBvSMo0JH+mNLfSDZe8r8yThUys+RC+8RjK4d5kf+M
IjgYFgmZs82nMpNuad3K0Tyro40rj8k1TU+YdUIG+8TObGtNR5QY4Y+az67Rky12zhm2wGvYxCKj
CSnH3wGsJAGg1GmxWdcXMKuuy6kRac/0ai/V/R8ZJZVxYical6AhWLRjjMt0YUxoyp35kpJQmHSY
YRjjaZi4U3EQsTYCfzfJxO6pY6u48EXx0hKRyUKoUYJla1w9XTUvdwgdYWM3Lbjov2jseo23+F5v
RhFBIXeXoJZQ4fXKPsu1X7NGhZyYeJpg1YiRmy1MYpQFQw4GDfNe7so92VYwrVPspEP1VJI/2hKa
k/EJYV2bnfJo8JbTzHKdWdm6QbpeQhkLOx5+s+Dchhmh7Hy/iPuylXCjzPlD6NWlMjFrBusfAjZf
QgVY/NgicvaFQrnnCaN3UxHzaLPH0BZxEUZhkGwAa1XLIc3he+p+S9Z0YPwz7CSv1rOL+LzJHHpj
8VWH5bWSxlNVW7u5jr/KcnrV88LrGbZYFGzl+JZXn/i6x5Qd3bYc/8z51xIzdkiG7zF5sRzjBe/1
1QhuMKstIeDJpZmFzcycYUtQXbIGmq0x/slrWryWa9Nht4d9Gnq/1jqZoFGsxGB7hX1e5OqUYL2V
FVzoLrJcpixk2VANJ1C7YelJiWNDIH+oNWndhjQ+A4B4TULVJRMuQ9oFnCTusNE6lKHzo2aKHyYa
XlUw8DL5HcuDM3cNYPi6y9ttlTM71AEbInsfJ7Jvoe3pmkuWBAAxM8oGVDxhNB5T6o4W8CBgxtii
2yzjY0aoNH5b98HcTXVJjSMmJPFrme5b2gbA+Fytb+a8ExOrie/eWrYQjRVeGS+3DiAZH4X3eR64
M5A0owXAp02LQQ/M4ZiM/HWo+yUqqngBS6+0XcLkSWLVoIB5F1/eMB4zK9MTzXSVmaixCtySq10f
lAe1sN5lu7naAfmPBZsfqnTdOYQ2hPmacK/xbrBLM+up2AhlJkN2M76pSnoUbPNF9cg4g/nlzRGt
Xl/D5RrhECxdsuqwsbD2FDnrzsK+wqKhctDwORAVOvlvyWBeBJaJqjXJFuzvHDwhNdb/5NewRBJM
KdHCdstzltrdXBjbXu59yBmvCe5oq3pSQCX+6qmg/KsDYppfJbL+KoIc3OpAyhEDYG1PMDiyzGuN
PF88PTI7P/NE2Sab+m9Vb9oJ5ndKFIzCHQVN5CUkbafpZtgHAPxc3FZXyRJp3kLNUVaj1FwtbreQ
kqYmcbqoHD9IzbNcwy/rtiGRrXbenZql98dqY3NdUvxbOVUrppldaCLTIOdLaFFyP4+42kA/YGie
hZoAoT1uN3DZjP65zN1ZrTVCneM/Qfg7JyLShEq/i990lQSf3GTBknQdHCqENavcS2jfmTb8SFnw
0jYay7PzpLOCqtc35YvYdVogWEp3KENBDcwbQGqvGDs6Uv/ACRh+Q5SAdcgLrhgStOyAbnQrBoS5
jf8rE28WJ3jZFakRYgYuhqo9n5jKuZxU9CRYSYSIq5ItFj0riaKQiDZnkk9p/CvW3gYToJFHXIci
l41bmvtIsLRkZdzkVXk2hMRDSczDYr/aPfxNnONyPAgMfCeishN4Ynor5RQDSawPX8OcGKxdHv9W
cAK6klRSvFz0/CaGToJ0xWndpF27SWXDV9pT36WuDOuvMPdRhUvYrGacWf3aQTktFVobu+1YYhNk
VWFruHap7TuNpn1A+NQTHxJK8XeuZh547cwyO0boKzRvpILSqukB0enUhwwaC6FhJBSOcWqomkee
sF+Qe/pk5m/LNVTr3z6r9mogro51DkwTKzoc3OWORTw7TCM+zXrysbRX0dRB7nTIT6jnTdNiHMXn
nLlbA6slA7baZhZwRGO4aNNhe/5adFoDOhyNsVHfZOxXJfBOEwQveGauNaoDKXWGQ8CzF4XQ2lA1
liVjt64vyOzBIE8DYm9LLEFI2bWZO9CRWDN5DfwnRhV9ghQfP4WMa6ubJBkJeAIUYBiuBXdsrVzz
WfGUWd0uGjl+jWuhpQ5BDZmDP6MOuyosUCnyU3TNSrk1uovNyH3QJZ6shyI3HqJAqLPzLSM2JdC1
raD6NVxXMffQ1Jhti03f/hV26YpxBcI5iWWoNqDfrsIPx9ZOFrlTEuntgt0jN5h0y669k8dPi0ao
hq8Zq/i5x/eyD4HLHXWlOakBol0y4Cc9uFC/HWnBxLFxh15vabyHl5JsRD05TZLm/5smMWazpEF2
tbJ5qeyOOIjKL7SYufpoEJtziHDRHa0fbyKfrdLHP6aRwxr+FXORJCRlETGb6G7FzYiN3nqUGCsN
KVk011r9Uy1n2Iqi4MnYR9gOaub+na168PGCEqcQqXlt5e5eMnTPOmcbCuYbeWLU/zGo9OzE31D4
Cb6+isnTTLS9RkzI0CunWDgjkTqkyIunRg8zhoYGc3BSoULjG/DJDCTYEz96cHzpol/VU5yhdAVu
ms7Qk5nh7Afnl8RtM5c/C1m9Ldwu5Rl2rV93ql/imJZRVyRFcwjprVvmYwE3pfiUScHAcpK8bQyX
tUC9rMUiUUleB+O9WqJ9NNhr1oMGIqpOh8GImZwHfF8TLABa38PIGgvVffa2mNVuKQbiCoTkpjmY
1JqSsU9Qxgv3XqOibjayg2yGnwOrO0OzOqFIRfioAKYYmOH3+ER0c3TsZbrHaYXfZsJAusia/Qgg
zm3zPizlRzBgdFw2lavqIEV0Z8XfmhidxgZ4/ZsFsPbZL7uCydt4JatyPbbjecLY2qbxqXFU1tgv
dRwxNFjI0PrjJXxt8LZVU3uTcgZUngPGj6DbDFEKqaYKgV6lPpI8ukhj860w5tRzcFOzfGZtfDeJ
LSnV7q4P6LPN8ThUzU8QLoe4F2EdS3Iu5pt+MG3rrZuqmxpzzcZ6ASGnNW6BPaxtotnnrPzIRsGc
2TjJ4Kw6kxWEALx9WXbEa9F8yMJFqrgCiV6cRj4tChncGNVKLdq/GmWWAyLc2eeWhgq9GzaRMZJO
UgyTuV0B2VWSs22I1xWthzVFe7lcXgMZv4JkOueOfKxi59OJ6VquqfwW6IdqOtv5PrqbjBLWBJKu
59UtWp3dH8nDpnv9+GGGwg9j5V/XB899uOnK3W63r7vV/rJ9e2tX24+T//R//J9sTajmflz93H49
7+fnUW4e16s3rw630IVzvt7Wq8vp9PSvD/8nX/mMHFbpynf96xUkdOf7D9+7AtGvrNXp+RTf9Um5
vno+eW25+vi47N9e3962e9za1tHqdjscDmv3ka+uvo9obEXO6ObnevLlNc51/Hj64rCT/UNbiVdh
cusy/HkCo6/w4Vv55GO4vgdmuvq9eYdmtfa89fPRr1Ntem0Tr0+hz2nDwz11fKX/PM1r3sVaue3m
+eQDG6vnvO5cc+c+O/d5cvPVlj93+cfzeeHJ51OUq6d74hPz8/PEF/AVJ/ffsbm8ncvfu0/xteLX
vMYtjnwh7805yvbi6PlKDhiZx+rBWeD1/JEvXsoRnPj1SRwd78q/4ndQS9ccCC8h+lv8vfsUZ+8k
fsv/eJ3r8vZYnG74RP9/b14gTjPvw1UUB8jXnHjbB8ctjpjjOvV8ZnFVBo723zt+/PeJ+WYlP8RB
8jd0yLvT4IrXiM/z/PBP4nt+8FPJWedscIT8/PHvzdi613yiafvvg/GhyxXXjt+Ic8Pl4zCdFW/8
5EyKM81xaZwG13e4bKW75p+r+8MP7/Hz8H3358oNJE6y7z/7tevxgU7ioMWp+XfixJk7iUsgDkIc
K9/cnVymqBzYBzgX14EBmTi54lD5z+F6Y4+ypwVbn0jYWX2Ik8CvoZis+APxMo6RP+A/8fPp36tK
znix50X8AjdkrMOmdhN3X4r+05fSARLqK2NrUzmZmYk7xbR2hXm/CFKtxuhYB9rZUA2vxwPHoooj
C+laZxSW7bYWmTlMuuUCamzW/cHIhyHJJPsVjmjLe2W9qtJ7U5CuUf2My6YqTgyQV9MR22sMsPzw
Zloaxsr3rn5R2m4VYLxsmX4aSqtxX+vmMYNCYBLzZWusBFQwEoxwic1XtltP7sztAu5p/cR17XWG
2THNL1JYXB3Kk4ucZV6SQeab3508aqCVMisKDFTXHZWn9lgaKXZ7U8KPYuD4fwxM+vOWkVU/3I2x
3qdO+TcC8I/ga86Mx5qU/MkAMZuwcRblOnSMmPD5htf2HR5W7Fz1lN+CxNyP+bzLEgrwiWCYZKpO
o+Lbre7r08Apk5FH+IvSuUIkt2AzNMMnG6Q3w9gPTyq9+CFEGEjiN2J3n21tR0uho/RSSZQoiA2r
aHUyv9edqx0hO9RgwoRNILSTBD3lus70DQ+vfr7XkrwX42YjxkHb/hNirN1HbxhJifm+kCU2woHL
hphjOE8aFIFRI62BnHO3nI8iMc7KOAG35IeJrgnn+7zEV1p0uI261wt7axbLNzE0qjO7RYcjS8ze
luG6LDYxhTqv/4wa61v8TvQIYsevo5Skb0AP7CaAgDv5Ta6rr6Qm1XaUIBC1f9piotlWPKZUqA0w
aIxOOZSyvAq2ZezNy27AcKnYxuZbhZbMqgH3KWkS0iMYCAqA2xZIRsz4vxyTP1W2nbF6i170fkF8
B2CQcP3DmZdYbNBxEt5LAXFSaABcwZDFYh/G9WR/YpuJEkjwlePDNFzLlG0PlB7PHOYTfKnMaHos
mUFWrV9CNsjVjwHAXhQTkq0hY7QwMG237Zy9SV2xK0zVi+vfEIJYSsTQbxb3uB1SYWIql2cTI1L4
lWvyGWwx/U6Zttt4nym7dr7HCdBF+coUvlreLbt45Vs5PSPiavbVfwV3jg49rL+T1nyBEb5kN0ET
7QnZaXuympdCJkRS2+u2/pIhD5TzZUPpNHNzIvyCwVQbuLb213r50OVdC2/FEZJTWH2afczwvjSX
O3ZUrtyh8ePjFdSp43JI1XxbIBurbUh99vInR4Gmz7sahmYol3sxXqggQOBFu+kUEsMpYkhZogNp
/8Lv+CrjQwMHDf62m+vWusXJRTwMagp6FT4mE8vwQbUuyTQdmjGa6b7mVa4ah1z1sLvB+oNHMYC1
rF3pI0XDKRl8pkXxBD9mmStigMQAhXS+t6AeTmkv7eY43zQVjlXlQv4tE/gevxEwNoGYdbH6tRBy
ZGYL3alSbWZaXwMjxcGGw40BDUl8+OtCo8KYYMw8J6EmK8tDqmPPlVn5lQtxEtkiE+OZImQ4ZGLi
MN8W8ulHjwhzhyQsGiGglsH4iRcK079Tf2CJwbgmwRPho0VJi3Wao9HPyh554/QxTVHcdIabeb+X
qtIjwhkj5vBTnSpwuwhuLFqOoToVLXOi/hKm321N8opHUlpk+rNikkVbEOX9Eo6UfMafooN3TdU7
8JCXGgB7/zJI3S4swheSMKJ4ee0SjeWD9beUYS2Qe4UgVkqNbUtf1RH4VanOxmZjsJNxE5nbemZG
TwoR0gkbKxjw7m3K/3sehAb/I+EDRNnoEgUJs9LG0skhMHLNKA/DN+eaMe3ByeopxzExlB9Odmtb
pre42YYo0IRPwbwfZsUXjrDt3sy0l88msrxaK16BqATICbTT3Tp18HrWv9R4j4jaGrjxekYZcXWd
+L7QrfNmz1I3Zbs4+kBF4o7MSw1AvaUOt0tBmOqw7NvsYxznZ5PUb6pqbmKVbtMYScvtMNTeOCYA
tBy6NtGJ2oj4o6YDJEGhiFH7tLjF0zd3Bcy9LHFt7XXpm207wiKhg2v1CTds89DJmOZZGzVtSb29
Vywn0ECS5lHOzqpFplwyiTHn+bRobFx2da1KneuFW4pXJTD6qfBpDcNBu5WkTqWOp7H/2VJ5iFhD
Fkf6QTVzn7EOinGDnlp6J7VnjIFniLMZRly3Td8xoSLXRGkAeDu09+MOyt+tSHGyTjR8z834MoJb
SmXgM8HySjb1pkcFj/g1UfcYV2/FAKRM+xc4heRQL9haDnexWSXkVkUllr5muxVwEVsjY92etIRA
wGeTg3CeRwzbddVsXQUOCMwAbu+QAauF36DoMoK9CF23ykO24LTPIq02M8olRBQgtg6WmwZhAQHT
kk5wrZXZB5khxUv3e0URIo6DhR9biRk7gmjMN7A8TjXjZJQIWkg7xA5ugyWjXwzmRmrNdYumEZKW
oFiYMSaCB5OMIRI31+x0rJFgf6GzzTGels3Gj2aYsMNZpVgnn6EgiqXScGyHm1pDrAJRcFqcR7pz
6vzkNb2AVhGvJ7K3yr2aB1vNtM8pS4yB+44SftRYErTVkVYSf2B61qw62gHEFRtukoo7Lsk+8xiv
DbECitWgkr/nDElvzhC4zHEXhlSPLk/mWiOkcmM1OgX5byx/KDhQmrKXzIBHmr12qhNkPij3u9nE
1nOSdyDNG9jMO5sTKRcM7ysoaXiEKaclbV1DVjEYZOzQP0gsdnE7YdOiWXawBIa+DE0ANcPKxDae
7SsOAOjIhpLm8FTDNhlqbBMgH4QFu5YN/A4hj61LcPOlZtnKjCRH28LK+70nJ1vhwdb4Hl2qQJwB
QwONTC6T2h00jkcVWUkwZxYdvSwmSWj82NpxHWbqD338S1scFwPQ9UIegEi/E9tHqcMoZN9IlsHl
9nPwuxeXXLPrY6EPrrC7C0k/KSzqaxMCoFAqod2A+i912lpFNmuksD8oIbPHgC0/aC2o0MdcDSdB
5BE7e1Tc0dMmwKNieFk390JFBOW4stSTCW/hu/LxT4rAjZTp9b7jtMLceRBWBmdM+0sSkzTJf2qo
DBnGKkuwzYd7oFwnMrkDHZk7UvBW+CDRWo8jLCcZqoDiBqJZ5yzGMgyg+S8sCQR4BCdr8q7UsrVJ
QBvZalobuQY3jwjzKuB34pS2UuvSK/OrhvEu4tmi/SCSJK7wK9pbLRbPWQ285QwrXSILmW8Utf0m
DXxRclIY6D0GrVOx5agNOIEFrFezi4j3ji6tiiMc9VI44qTFORYUigbzH2SEtDYwddIKge+LiSVh
p4CUWdpF1jX2LzgDI53urO210tnErNAShTtyI8JbgAW4LQbF1ylNy+w1ZFHU7ik4l6lquw6+CDuk
GtvbAQ87eUIEgftl9dmoqS8eLUG5qYBvUQ5rOFwwFomvpgqdQUJcxG7y7+km4DIJ6UUsZhaLehtk
dWfony20Myn8aLDi15gqKOduHtd6813iJjyAYRrVCzaCcvmBjBkckZWBED82T+FpmSTv9QCg05OQ
FCivRHRihScD7GyYA83qX3Q7ikLObRrvwsw4qhcnRf5E86UzlUoThseSdAxwAgsgMs6grMQ1HzR1
8dX4v4W8JSSEeR9wgKnDWCRvlqffDDYsHIxZEpD/ewLxPs/kF/zzDQM6YniTQ9yUO4c4jj90AbtY
PxOOsC8TeVOqCxoGZuzK72JF16LAljN+G9MHPPh1i0Q9jIzLpN25iDadT77DamEtQazqzJ6R/d8p
HIFBjk12MkiLsEuDe1iIHfWNLEW4DM2QPZad4RB+kmpbWZ5f554dsU9zf6yVF2N86fKjEn62aoJz
ZXGeq/EJiQpHAfOgJcpbYpM2FCFvIkIWwy9J3ehCJpy46iFuoNgEJ3P+VBZ9wx6/CVQa2uo2qvG2
KCSvAx/oSWwKm2OdgN3h5oOIdoT53neOl6po0UsTDxt1ZakVwjr0wQazRVjUmF2FKEPV/J5RpC+Y
C81kMaXkstjsoKIWokcrNPwm512ZYMSed6+pZNPTwOQzsF4NKEcTvE1gBGTOuMqS2Fc4kbB5qVCY
3BPgivQcnQBOeEzIw00+/yRUrLN+QQi8WfCXleK1SjezinYD2DihI0H/4Rg/9ZQxmhzRcSILZLsa
DDYB2dk60lepwW7nhOfTO5XBbnByZoG7dCateJ3K3SOY9hFOEPm/RJXlqyAeMn7hi9QF5zCl3oLh
oULA2MOIt2EbbtvPbil4Bm7qQj1A9JMWINiGZwYC3gCm9PleGYDhIp8HxOdRPTlFCcdEAq3GsHd4
hv1XEj8wSQbrscGIu6MUH1NJZFdrvhUDnRjMq0QBVaZEKR5IqsPF1efJjboMJiz8HG5HHOYSwgxC
ivdhvA3a2UxoTvThqGXTHkLMtUvDQzvUL9BqCb1qq5LkBZl2sEOge7Fg/gyQeUy9Am5rTpEGQ89E
ij5zi7KLy4DYmqeQEt4sB12Od9wfaDlDt21VTzJfsBJnBY1GnGKkPxOcBLQkYGhRg1znktf5WmcP
H2OHSqjZhohfhDUhhBdyVu0IIb4wq8PtsoGcaqBPGWtPwts5GOEdxlfF+B6mM9xxPX8WieKljfGO
4AHWZHWy+v1iEtQH14X1dLfgMREVstdQirZ4W6qwDgOI62HFTg7qYdYvY1vdG1LNC6xnS0o4a/zt
Sb/KonKvV8kthRwowd3MP3BPY9yvHqi6n7lNeoOxISyb9pD5xJCfx8J55jxuxaHOCXOTyje2Dgh8
jgaHjOmjs5lIlxqApfDnH/PkMs7w7LF6B7Ya19OkvAcnp+wPto3Gik4VzDOxiIJIyL7+srNTWeQn
UpS3Pfu9moqIrwF+prJS8otcFTy+6ms4e9qishM9lOm7Vi4FOqkMB69OA1/nzk/DchPl40qHVZ/U
kNmANPNR2fS2ti+xrDE735jxVW76S28hGZnuJbbNSzleZmuCWIEaf0r+DNghlBC2lH5nVvOfGH/g
RT/ZnX6LeZ+hVbfaMq5taiQsPtajWZzVyNio06HmgchaWrLhEk5ePH6SawoKAGWjHz+IYN8sCSMY
M2MAVXRP27jq+EZZZIg21ds8fREHWTestaykPaMrKV/HnMnSRJIzabo7SNkXdfV+0Rjsw51kxGJx
LEH1SEJzmxNpU+boiIi1libsPyWat2s5fwfDt4bhhg4zg4wcuGn/btdCog1GbYSaIp5OBT1OxLJj
tXB9KNFTfH86C/uXIqUn6ZjCFVG2bcrxWBUwL0n5gt7V1GyTXY5uBkgyNtHgKZwvWMIDQ63ROJjm
AUtWSxXGi5BEjW1nQOeDA2djUipFaJSt0W2Xl4xQnaZSXR1etgFVBBkztv64Ygx7An2BhgmjSuLb
oJAb1bRAJHiBGROiZ6+QiTwOPxZOTt0mLM6s/4uzlhsiOeZS39YjWVZzsdM9CCQ8nyAaJbQBie0Q
qX5vI18yU4JjUcs2y67t5VMP30sevycWnxCD4wTuw9Upr3E6bhUFug8azCZOryFvzLrgVOdg/O6p
JgbseKPPFgsh4scTPdqHs7QClt7MlbPWo4KsCrzbDHwR8HssBxDf8MfkueqUr6pgPR7h3nODahKL
bwok1hrrCuwzsYwbkBJuGiOjTEEDv8xC32QzaRR1G9yhOrui635ZaufcyuldsXvsXZevIMYAuJTW
U/JiahC+wnLtZPjX3eXkBKK4Cml7cPVvRW3dEnaNzbEC50LBncNmWDICrGTyc1HwhcDeq8/QB9T6
xmzGLcFjHvumtdIhXnfpQ5/DvW7SKNIeJc8ZHVqcMagbiFTBgC2fYpc9+JIk9S40jItmvqrZO/x4
7kLLbVTCm/GsjKJwUwIlCmNebnPILy+VxbAv3pXSEwNouoVVofIozG4q/zjEVncLPrXZF2bDmLS+
kIEUac2dtWcOahDTjgRGjYQz81mhaDXtGl2f5qYNuHib/Jam6uatwOOnF6RO94iuMjQysopoxfLb
jE1ywmnIvSYM3QmLEk3okdmE5c2EHKrJ4RrTHkT0104MDsY5JBByFSnFLhImtKgxITIJIJZIzOEv
t+3MKNdpDqocERVj4SSZvkOuSDTPBAydr0Pz1jFwNNreGzJyzhYSZwnKxuthXbGktlKBcSdzBhNL
UPyk6tqv7XYzT3TKmUoQCe1sWNNTA9NxI5FdUtHdEV1t1hM9DgMHXNMS+uk+/7FwVXRCbbdkmCYu
eBTZhzDiubA+dFpHG6INt/OltmU8vJyd3XWeZFkEIM8PTX/I7adpL5zX4KC2yg0di9tB94ElU9sf
5G5i39exveCfzd8A2LU56Sf7qmSmPazHN1yhwcsHmC7M8tWddtCCs01hQa42fXu4o9HdRSwGA8nG
KSd0SP/2Ie0S1gyx0u/bVhejHVfEFAA1bGVMp1XT3hmjX1meFCH0TX0OMYVlUEl/c9Q1XWbdnGXa
BU677g39pWJ8ipXcdaTCB7REvmBZ1RkjfYc5W2p3vK++hkq6liPndSGISIFEXcw2roGwGxzV66OQ
6fR1zt+c2H7R4C4A44fYY8UPGrNAfehLTNlDk6Qbe3GA3ZKjJ0xwlYq4x9DAE1raH0eoJyMbYwVD
fAny61RfCrjnwSxhCDZdbGnYCubNyCgbmQcuBBINCeonql8ZZFyH0BTkMA+COt+bEC0HiiGoPung
4BwwPhRJPqKwSmZWz+iWpu3BSBTGvYKHou9h5+doYNP8M0zxMR9Ud0jtra4Ze+xs023R1gdtIJ+t
WpNFtkJpRPjjSxC/a9Liag7ERjjEMFYBJbjewv2/x3x020WoYPAwmqwjhPl6tsRisavlkf8bByXP
t3p31PDgE8n0QZscdWY7rDraMSWre7TVe4nnN0D8CpfP74lJ9IwkpweFpkdej2CaszH73YTRTW+T
EkFBQ2z3dh46zzIc31FGDKOoe8gcZjaL3rTAFqFu5Y1RJgccc/YZqd9DrBw07Wz/j6PzWk4di4Lo
F6lKObwCQmQw2X5RcTFWzllfP0vzMqHujKPCPr27V8PziXESqWNvS0zcqbVv26taXxL12JF8RjVw
91W0KRn3GAKlpeGf2LdIpEirHZWvLbhq6y+PBXY8y7FfF9An9PiZ94Rz/0XJr5mzAggO2POnh6eJ
xyemTcX4nwgLSRodG7ujnMDXjsyzXvlHXz7SmyYtIk9EqtX349QBEwD8dXTcOUUEvwhzjroQm9qm
7GOma3tcQ/xDnbcUTuW7UvcwtTY8f+Do80AudJL41WG0k3rV6uQ1yCtW4H17rbHd9BrRQZWpAPoB
XeNxxbFnLgq3/LPWI1GegU3DkAZrCLE+4iOfWuRH6l9VvLjmtcbAC1wBVatc+wkZN7/90Zh2gPEp
kZNdPGGg1pNKLrTbeHCXQe0vgKCQMyVvCSp0CLiwzLMWKu+piNDIGR0nmVVDnAviZ6XzG+fAFe+w
4iJA8eqEjuX7X1i5SeaxqkrOI0JLOpKK4OwIlnjWv7rABakl2cBZaf40QMVoKys6CYN5TIVhuh5w
ilBg1qnzQjdYDxBSy2Y+qS0UPHwMc9FijxQstOEJ9D4/j9GfhbrWdlslzq8Z4prUUQnCYwMgKosI
tdmQxYFOos45JfH6PpYeqf8EXxLWtyhsLmKtkYIdtlFFGTk2jFp/ptjgMsnHYkIUSOzrC5vCR9ng
YwrNTdZeLciKrZg4ifRskGURYQMPsTpOnSSM9nEc7zv8+4In7kIZRI22VBqNWVZZYfkayEkOGQk0
pgSBFUzfHUN2nqXZr2SeoV0hvKkC3nuCce4PfmvhodeXwoivrwxeMo0lKS+cisG/QFgsgEMQBxF5
WNU5VqOY/iUSHgmGPrPqF2WZXArTtaWhASfGelwik4h1m8YrO+Qi94R8HzzdRCMzeatFE0n0nxhR
D1N9TK0EY7UDQTLLvVMo45XrhBMb3WjYdRKv5PiZVYeCmMho1HYrKiIbmu4qti8LgRdQ5+QY7+Zp
BimwjU9oXcuCM5RScLCO4q92RAaUGAaxQlIbhduS+R+h03M3FRoODUoYHc8ax9eqZnhV7lFRraH8
8gul9SFmVA0y5Zrqzcqlqxk5jWJG3fw0EKk8qyIy5F81lPAQlaTWo9341FN4eQiER7B/36kaYQ4H
DsbeUO9seUicwsSz3aFWiz6Pql2YRjuvg5PRuRheBSZigvVtTuP2TvL/lOAvi84U/AHfztgyFgS/
eEcMMCeK0o781OHet+sCI5hU8wVgyHRcf0WfqmCuIR2gQEgxdhmiFoYWOiTpFyT2N5JZQHT6JzO2
it2mpone5Pjgssxtx6eVwoX5rcbaMToyawQiI/B23baBjFeRe6MIgPZKYmrhA1SKmp5cSdjEqXCq
1b+sCHf0MtteQFzNE7dtg68Tspo19DZNXxeOvctWcdeSInwJYnGKsotvEg0JI4qr43MidDuf6Fyc
UYbEGBDkGak/tDL0stjSZz69U9pKMpclvknVYse27v2laOSrWMdxxQWp8NzNobQH/T/VtJN0l47R
ZSzoXBvEn0iVCMupoKow6bPvjW2/5Bc9sKwwkH2sJFkJgrgPslMK5VbS8CV0W71BqHAFYvJ4r0A8
+5I4H7nfWUjExCqmE0xHtoAlz9C+ga0sNLKtJs1RDRES+FaWeKz1VdRi/KjOLQkMIcM63OFgNFTY
IuoPXIxtEO7hfNiy6p9lWh2amBq4qN60tb8aac2w6oonKSYBwtS9OOzq1vhSxk/qHrWiXTbcCuY9
oLwGTIHTs0COUoiw3ki3DsjcXoHikW8h+S40V/mpaw78en7HQ0SBTkLlWxuTq95LrrSLA/eeChGU
EInI3RHrcBLsXDgUQvaoXXfuaQCgMKEa6bqonsh/bt7AV2WeZxfPm76ouTAlep3GfzWoINn9iO5G
JHbd1T2/RGiimkRnmzCTpaXqY47zuLKVxtvWjfwMuJJT0eMxkHH/V7yl5GKuxxEKmL8oaOOj7o6Z
cNYyOUKIxLBtdONewwcqgzExCxRlEDZ+OvE8SDIyHWbdVyxeDZ7lDTMhz3J4uDOhe1OLyo7UPKWp
wcmA34bCniWioWnctrw7qvQtzFPWt/8HBR6lEl4Ylhaile18nPVd6TpowGRa5VkVfFfmIY9PJjZD
bZ9gSRGBughtN+dJCr4EQ063hm9nWypymfHCNcKFtfQ7mbYdd9PQEG5gHNHZc8jdoe5vGrS/mgLt
jH7CtDXXHa9gFdZCs5PIIDTBFhLGpuZRFYCnIF6CPxTDZ7khbkKHevROxXqhAUmxmt6OSipoDGMR
I0B2bCOoNIzg+Ef4b1V4UNX0zqSOBoibbQD8T/PyPsTJWmnAPUFYLjzKvtJrGw421sbJMloaMNxV
0vt0DzhFEO18byWW/a4v6qMaVktPeUl9QqHhQQ2uoXpOwC4WgB7lHpEK7grSoTs1vHcHtrb8G3+y
m87KoXoaxK8gpcplIMWtWLMct8lcUPStLnPmzV51fO81QCa8bv3+3zQZhPG95tL2b+wUk+xZGusG
aR9VWlLPlvnpJUqYvuFqzlq/RTfH1U6GxDoF+rNunky0MOYTiD63tt+ZioR4yCqF8iNT9jaZO4JA
4c0mUidFL5b/L+4JX7sfI4Z8RveeGK/lnqegFSz95iDxAtP3Hk2sLZdnwWsjwdQS5Se3Oo1yu3SL
2tYHIAC2xlFJxsIcnroGGoQCTW2nYZdKFM5u7OOhqmKJYHnTa7ZOQJYLezvx1oQvqcmXLohZJS6X
BpYL1V0OWQX0u5m7nCkSbnrLN9E6PmaJkIi5U+MRmVbnPL/kGAw8IstU1JviXisDLOkd6LnpoMnF
FvENsGgtf3iU80BPMsQzn89NlkhGH0k13JrfZuyycVVtyzJ5rZKXzK+Sx0mdoTLzFrRSzrLi1Mff
AeqcydqpvHX6OsCgYIb0Xin+zB0ePYtsKPcN0ZL2VeCwNgB5QoJR66dsrcS+YysnsgliEKX+S+O7
VBRx0fU8IsZN30NIxw5d8jQpOM8KBKB7UTnSKgFahr4SC3Lzw4juQ/MxmTVTkSzO0R2xrAwjYwNK
av9OJKeniQMFAoWKdxpviApSPV3TilhDZNhk6bXDO9B+8ubR+L91+U3Z3yxGAkp5+iQNpbvhPTDW
6FJtQ2a95yww7MbEWBArAdd1FqAY5N1RpM0O7L+21nTOGJX6nHp6jWIVNbtq4PtrKOjgAYN/ICsP
Q7Sq4FAS74YtRHKHXX8BHYhaqfTbbzdBfAiEN4sWq/W3HpKwQlS5Q6/M8nge4nIjJb7tkQ1G6GCB
aq0NCV1afrdDCnWPugsDCK5My6ZunKyUwDEpEt5lvcFYGBEyoAJDND5Um4/Mzj3XV2f+ZuIJbDtU
9TBlvc1NFGBhl3UsTFdMZJKiTjkxLlP0GTX6CSJ/UZKaV4i8mjCB8HATlySWHDGr12xPwhFXN/if
bJviVoDdDPPZXLsB95e8N9ODH3sLWhRXGqDwUmBWoYog4xVHsgBAXFmsxQ4MvDx6C85favwFMcOf
ksJITrL67Dz0k2nhjxbUccTrjGc5BA7IiEVsxct83QzBspd/6ZlnZgPFeG255/RucCDkIlcEC3/4
eBLvERpBGvjxHVkZC+ZEt2O85KXqzeQwsJPIYD+KYdfcetan9Uj4y+HSCKivxvuGmRm4e00MNTaD
g96jlmiLUVcPckapSWnscrrCImFK0mKNkN21pu7So8tubeSdDhygInjt4g+Syd81/UaUdyTPZpn2
mGx7Qls5VLqayZMBHBkFRmSKqCL4Dbboe+K/xfhHwgtQ2ypYVyvjWiHb5bUbw/MdVftlWu05L3R3
UyD4ZWJPp/mGkzFHPyBBBM+YgoFf6ogzMHgUlpnTPSsHCm/bP0/AgIJ5QxwXcb2tO8QfJF4uZa5M
1+JJOxEp2T9iJkk5c0jo5CUeT6wQk7mEbuBPhK9pHHei+uUVNzk+6d5vna8Tzvq9tp16NU31Taxu
kZjtLslZF1IwUOj4/LDzEnST06vW3jI8QXwcEYu8pdOyEWxUbFoSo1kl3fXqy1N2g/eWsLYgAe66
gd2hKds51eaNiqq6KShAK9WW4uN/CfmGSqSysdoXieu0rfQZDA3fpYH6nP/lSnapp+Ni7NsZ6/VU
gdcfywdN+TPIwQgeQQMW2ClCcS1hWGrmiW8xI/Aog9GVDqdJ5hnyg0E/usm0VbYHs/9yiQIbOZlS
jKYJ3M1Y/a6Tcin/GxgCygoMVxo4bcVgi8Cik1zJ0IXR+DygIt5kcyk9GFKpsNSJbTc1p1uKyjJp
XKo4vMZkbxT9c4KFisbdLBqmqI1RLlXcazJEJwroyEzJKJW5TV6NGop1EbDbxVuHPC7HZwHaozgR
whzIoV0/ZQR+ZJAzQ3DiwixIEFKQItXMJsMmyNe1GX8J4Lqmw2CdvQWemnwqsa1W6vCMcyyO+qHi
uol0XCM3tYsdye+nFwG98HcpL7atZx4ZUbeeoByKmLgm2pGk1XR4wYKgQIlUH6s5VeNprX8nbbAQ
W1zNbLSpj8ME9jvmmEiUYimZgNbglOcQThPQYjQabrjrT6Vr0oPQ3yyFjN2iDNI5WU18AaBjmRqU
FHYOfN+KYjHMpchAoQrRlR0q1bOpIC1Kh8xMJ+p7jc1PuoSZRV4Q3zI3qHVppnKdFOxsGAJ8zj1b
9KNdyybKyFz8vRTF4TsMwKAjfSmkf8K50psT1GUp+9dMMewWg4YGDpntksluyuWn1/WtzcafSzWh
f6CgtTrUeEJLXbMWE2upcczwI+8pyaDXgDP9Hxc9my5PZ0aegbmw0L8sdgQWACI1fbtmf6q4yqMJ
RSzfLP1CKeAsGeaNTKd6GlKPzudN/2S6VQMRhrwxg5g8K/y3BrWwTP486y+aEtfIIgqEtZJ6Tos1
sRj1X2PPVlWmNA+UYJg+9epn0gGTEby39O7E4mKBfNN5cUy/mxwzoFhEC8jcXz7uylj4F0+BRenC
nT239JLs3LBtaLSdBh8XARu+vKMLlLuKjy7v14mykSXlwIwqaCy7eYYnyk85LCU14AV5Fades15m
vQh4kjOZ2jiZsQ+J96WIYcqr164+/7WHdU+im6ckoR1Ez567Ugui5ZDeR/Xk68XCxC7SwxSVdaBC
TEjtRdTIuR+M8VkbLV+cZ6uo+lFzLzKeloNj9NVCb9L/f/4FHRVx3KL6LHy+VHdlNXx82DEgexUR
wyyvNE7NpdcvDAQ46Ld0QSRY5ucBAoQnuysztpaumyxMcryadOUJnuFQGB/UQ7HxH1dCly8NrDiD
/wrbXRfh3eI9MtV/5iBXTRJGG/RSiVWLwUtR4xIP2q05xSLxeMxU2KsFY1BpPqoG2kSfOEKCDKnv
C2HPbOzi4ByqkxRlyzr1l7nx8lSUr5YRF0g+iVKFl3LJj89SHrkmwIQRV6KySpAhfdGxiMvybbnA
OPPsnMfgS/pPowM5x09jQcDjTDfFTQk+zY2BxG++GtJhKRK7FZLk1VUv7/+VYT+rULYDqnwrCE+A
ja7Ui6a4PJVvBAva4Qd8BvyMpt1xxAKncvPHWJt7PC5ruhh48HYrmS+yR0ZCmIz1do1HQO1saoku
LU5MWSNKLHH6TbynEKyN1l37wiPGOoCBKEehbXiyShNyQWFskod1MnqOlbDkeknQElp+ijjpFuKo
XNUg2YoaSnW7i+JxU3gmVlynCLVfE+NO1wHIUdzGmseopzOtFo4pcqtQsIn1QTlLyszwx3VavnhZ
9+KMcnksHAIWKd5rRXpsKyAPpNturPalYnCi7h7zcNLoEvRjzW7le4UnowwPeY0ZU4SXxjIk19Kz
5IM5rNYdrT6aSPWOyvgu/XYtzERssmKNnJ8tXHxuKqSsutrBNpub6v/SBCwdpDpEJgjd7Gwibx/2
z742uYO/R/eTyN9hv5UH2nWkHwYGGrzpEhZjO8vvvIS4kxlAhX949CmbqXCqPBPusbAjNcb1l74S
Br80/mt4puXmQbFOlgmXxjKX3DtO4dazduJqUE0ZNn/k+zs3W7r4g4yaUFzjPnrrXYXs4vO/ZPhJ
U4gZmANx3wnVwWN3aWlrSNEzj4mJqiiv+qEi+3scSnAEOrnpatujTkxiwwAEFT5r5EgCe/aGKIKX
bjA96ixjp/mwCfuFTLVDQ0Plu2pK1htMNA3zazA16UVBsXN7Dq9goUi8C6ciLE2ObkdsITl2XY/u
Zx4kXVA6moQfyTSlzcjyQMWAGeSgDPNLhC8MihRpzZ3cftw0W+QYNNqepzdhQNz66UoYiLU+PfPQ
te1CYaCLEsVmeKJ1YuazzVf4nF1ydzuiO8o+Lt8FBj322+yZkn2prshi8KPFTQtXo18Ai54n6F2i
wNHNBdYxpgcDoeL/rRxss8LahFpLSetOpi3b/0tNddXX8UGwqpPQ18fEMuYRbsWKmkGt/Ac+eEkT
eGSMxwYnmlTArSjLrepHNtSV7RANq4mzWhENNpLE6WqcYfOKg7MneMe2Zj2PaRMoo6Awd7fVJQeG
Q3Ps2NSbgALMLmHE67YixYZh/gmK7tvI5CtNBh1JWWxlW+rjWM/fQhx13tWfGsZnVSdxXPBt/DyC
LM6tBK8SB5pgPbTITuGw8iIcj91XynNcOHSNuIDM4FgdhB+UYo9ApY/xOSCeUEAF6xQdU+cX63Sn
4STUOIJ0wzqAeSKs/jT2p5IRsDbKWcFzUaC0ZCp+I8mR8xPFUvj3zyLMcrZTfk4t9dQB08BtwebM
he8fDYlLlVgS8Yw6wNNbfbWpcakmIJ6E6inhSZXj4ZypA0gQydEE3rOae0XSAoib7Avxy0W2xJJv
sI5pPLw4LBgmd3OkkcAeAK/t+XozowFiu5FNuFpx2T3azGKswb/S0vORDkfKdTkTtcjhIaF9JdlM
GWS4iK5srcNr2YTXOCi3cSguBwm1jvErKkZghcJB9sZrRCHJKGJWGw/ceNxwqd8CF2A9W77DFjIa
x40Jp5Gmm6w3VwMUORWrU2pRd4CBROetlDnwXYT6AKt2/NaVwxhHjhzLizBc6uMtKaNFhHYtCPvM
pGXUPKh4F9FPFfevJUlgMkGMg8PSLeKpwcGI6tNasy1hk7ofblhqMWa4xErIbli98jrbqe2riZ5l
/dTkC49lt9RYPuI/FZ+ybhyC5A2Jzu4KHu7+TQ3vFnwuq4rm06HEHMYFfimFCdHI8L4I00GcYIwP
GvMQNOV6clDpqBWhjxXFsNYCBkNWZJsxAweU3DiHTyvceRj1OJDQS0LqyJAZFZkxEyQy3Z+5ds85
+sJvn1dJaWfCLm6lGV9zK39U8WZo1Kh10Qt7AYLdJ8v+CM8TcuWNlm8rVIAq3lcqYPBE/NSS9A8j
Q8rD2urAwEanSPcWBW4NrZhwPuammiZ9rhZxbLulkrPkDGy/4HfjSQDMsm1rUYNo8c4HljFCpTDT
9qxwrZf494p5rKn/NCzVsa4f8j46ZbV7EaY9v0luWEsCyiIC3vQ1RBOqTqk7FbO9xHTZ+dmSluWD
4iHmtis3//9M1rG0QMvs8CLyGlTdjjIY9jvB3lXdv0AwHDUYEeCG6BZVuIn9eJWq5B21T9JEc4PX
1NiyhUcIMyx6DShPbWgITwY6JvCiJ09VyOxirA8p7ntU1gGAQ6LdIGG56FZSfBrcfxHMZIMNmcfD
A4vAmN9LXiAM3ICW0WpN/xWES606+lDsNZSABFWj22kGYh0u01jtlzrrExJA6HsuunpKzExyBkGH
D0M/XkXqT0yHG2UD/ldP2BrvgH7xiIZpIT1N/S1iPUEQXs7NDTv+vch1LrL1MPl1iqwnE23cc+gN
NHcZop7i/fIASUoaDSi6TsOAzI6AbHxqIA3m8joyysAZfSZEaNbKZDVnuuNytbsx/C5F+cWxRJoV
OvUjuLSXaimfCY9Pei7rH84dZu4zteIDahBYtXTtB8MhuWf/AOnG6rlfQsBfBMJJLLtLlSn7pOfC
yytew3m2S8LhqAIABQVAn+NVER709wrJd+v94qttoKDXqzxhtR46pvCtmEcu3gHsOF00srktRWhg
iNBMFrq3Y+7xC6Lk+MmMOsTHv5GsW56crabgN8BR2N0I4aHprVXInSRb3OTxLuZEQMSKrgNS/SMJ
GmRB0EbUPxNGBPsUQRptLGZ+IGDmmxBAqv4pySv0V4H7I5tfEaR3AgOsu9gykRADO93Bmgn7xwAc
pzz1uExEmsUmJqBEUM50cdcarKYMi00hVCRFRDDD0eW71Nahb8YKnDe+KFml9JMfKBhBc/xxR57b
RGHxO4K4njXVQfNPNOgWxN91VAkJaJ+5DNXnYG2apNqJrcQdMM6DAf843CEsULpFFKHETcnymYym
iexs4NyPWZzTOeunF4ABF5M7ziOyB0HEUZkD3GiXxyuR34DS3LTeqycRd7pTpwEYYWu6tqt3gc0f
WCdcK76hACxTQruLRLsWdjxvrHbsVSQZVIhV21p5IlVQjS6r2l/0qrS/M2T3eO0VrOJdMy3H7ard
JKhbZiE8LF7ZpcsTvyU/Mix7hGa1ovnHvU3LES0enZglhgcze2iku6fIa1BTF0JpqndX+rc3Up/D
nJsKVMaRHWsIP7kdTjChx9qpRMuSWJ2pNFe3xpjApi8DHOlTI2EZADHDhU+7Qnr1Ev2HrYNMOgm9
Y9/V7wFw9FjA2ECDw/MDZwr4j7mIhpJbTrXjlm5P3DVqtu2w/rovS39jEk4eVXEu5GdW31sGiCRq
lkUVAz/nTOyCsvSjhYHoXOs+dys3Vn3KO1wyI6GFP0PL4XJa8wBAtnH0ErxORIkEQjKgISoFRhGW
75x4D7gL8FfI+LltacyKzsAZuRhuevhoKa7OZGoA8ArERxjCTs9LOOA3BC7Upx4hffW8G73qltN6
MW7y5KoOeFpR+rvh1KmPhloSfrD1GDgCBGFqTWhHpesnE7ZlR0Guz+dNimU6uf6fITxqcRmjg2Gd
GVjEWM0lqM+KesvMXReA0vSxsDBgBO0VrUiI/iqzBzvWzHUgvF3463Mnq9Qce42tZt+9YCfSQ8MC
LT4K1Oqc0AhCmtKeg6Z1EqjAsZKcDV9bKazorGbjiivYFN7wrcQ7DTOWWcUrVe7YMUc//BmueccC
PrSagkETMCNG4G3Cux58St7TFatRtbmnGLWanVreaCcUWarlxSX25JkOXdwsbc6N81OzPL2ddnYu
bYpOZu8Hi8ATH9o+mQter4vzh/XjLJrHszM0jcUZ9vXM52+z5ZpNOX90XT9ovpz38+XxRL504aQz
Z5yfv+c4Hu69vaNcyFYXTrBWT+YJTin/Sw+wcAYHb47Hdt3P9dkDHt1s+mp29uUyzGbrno/BBz0V
i8fju559+tnJUWevw2tzmA+zw3m2Dmbr0/l9OuGTn83mm7lzcmaHdGZf1+vPbr6Z8WXkMxATr83f
Zpitvi7zv830SU0+i7UnVGnzNp7xQadP/OHNamNAXgVO5Aj29B3yba8d/vLe2XNtfnBnh1c429wk
gH2P8MEipIeSGtqAnXsyRd0997+5fA1tX5tfYbL3DNEWeFYFGA6NfjovZTzprNUom7cppRCNhONQ
xRNscIhbehzYWijzn1G2R/Yv1gVunGeZ/na6RaETu7JCQnRjGRmORcbqCl3HBJBKLbhqMgNAmSAI
B4wWwKo1D4VLmB4C/E0SDXQKxCxL4jv1nySMeWwDFwUUwjouTg+VIbAnVK9G0W1LCaVApsFS9AeO
w5xbYbPZHFpHKb6Rm99muCNZ7g4Y9mJR3nQ9fAHPm5fUXljA7OPSJAJGYYZakgGj9rJT+3dQb0Jd
XIi8FBrtzQwJZIwABa+G9tAD2xNzlinN2qOgq/Wx5NaOnPHGpLnKjMVzjO4o9VNoyMJOUVoPweoW
4rLhFeSODClIpriRuxYDBaiEUTqW9bkeXGT1ZMFZbeeSNSqkuyVe47+2/ynCnyr8oTzPD9R5Uz7N
ZrYbwp/CekXpt4iHMa9ONVlo4PucfS5FRnvSl5SstOBrkC6mdPGNK/wWWXiL/t1Mb4Z4C8y7Lj98
75uDED/Z0Pwuip8efaHZ0/YWe9+G9MqabwqsS5bq2peL97nyPhHrHvWXBTJ1lFLArphR95MWJ891
cv/T+5+mO+n1WmDjrsgscSoPAhPnb/cm+F9tvRwx1CejNg2QDHhAnUwHBG0VrruMKfJ/AqjlmOB/
UumUMjAY4yUGmZ8SNEwoP0AqGRSb7jYs1satuvTjHnmJS3BtFbbxM9zGTbMsbdzdX1docvIXVcMK
UNKYpcZVMpw4veYNXtZvGSqb5jTUvPZz5tTmwlOvwf+aLbE/LSTbHvzFnAUMYQfQqfZ2q5dzXI3C
BaqqCzkSw8mmLS8g2Kvi18JVJ6ccgd9m9s6u+JYUMvNrLSWo5YSR7UXfav/r+582xFMM5GDjh79U
G4HCjsNzRpC/PFs+T72P3P7l0ZuvRei/qK2zWCWH3+7/MR2E+rl2zHfJq13jfguYJ/iKLBgj53aX
vZJXwOL7yJ7FdcRNw3F/zf55XX/QuB7a2ryhvsGxuElr4xfBnxEevX77Zfwia9YMR2tc2piwcTvR
DMucz37tofPmdct9etD+4DnoW/fFDeAmlL7NyLIgnu/bPccP7MtdPSdlP374N9JI7dSQyDA9q06t
I+MySC4xFR9rejVTW6dXcul/BumfjOcr+I1/BnOTdCckbEhZxEl+Rf3HgI+N8WScpeZRSY7RuGcI
xDxouGdWhxN7zfxus1c2LrxLW7wwUbKp92GHaQu52JB3aR3eL2N5Z1LrsNx1x7g4uPKiT6iY/06E
zcAgBQwF+yLWCP8Zql958hD1d12+Zf3dFdeGb5ZJz3tFPphBXEtM3Hb0ENpt07x4C7MH0BxBOYsb
iWcFjqJPIL/qcNFbDJrISnPqDnv5H0vfkkVGBSjjnlo3XX+ORNu1JxJ0X1077criJqjQRRCs4MvZ
2A5Y7Aj1Bn0oJPaTTW7Ctp0L/qsp3uJfUxxyagHDh5cdWFRL5ZOJ1jvWlLKs4mYP3FNnPXAcJgH4
nJbP2FiXNxK/y6yap05/o0xrwY3BY92j/PJP/MFQgYI9w09RLqR1xZaRuPssf2aY8igmrecyBzMS
nyJ9PfPg4L2kt4G/nhe6S1vPFtfuaK04g4+anbD1qieR49c2k2WBF+YAJNZcJZzH1lwQEQizCgjJ
TmJWBVZSrxi5st/xzglK+8to5swc6VWJh7qaBRWFo7AogGst4In8cmKLfo1sC+o4X2t0+xQ1xnVj
Uxmbcdg0xqZVH5osLlkCFClxvJIYCk/ZSHvWPHMFWIAFhxEZ58JWwfXnCztR2INVZ5j9V6ryoTPw
xya30edxzWNfh0baYJXIGdoy/As6WIuy4xyYN8JB2Pgq+P42mWEauFq9jpaw95pDZDL6A9TgdMJQ
UJVInq9Y7ZY5Nrs4QFW8ikivObUOAgGPPGIT03QLkhvHuvbAVSR2AfmR/RReWDEW1vAQYoyM/ujU
2CjavF6JA9hzL2TJtzEIT8jWrZ3YkPgqIdG2KZvcnj8HBMlyGuIYQ/GvTlmWTyBLtnow7SmwXncR
0KnZjSB1h4Wl3ITmU/TX0bBoyhkw33ozXoBvA/3DiFb5wEquhZlLHD/pWETn11osrnVXfPIydN6R
8CJavKqMIzCQirN6LJyIAGtEcgZ3r2AX17uToP4w8aUw/FRGXKNAHCObp6Ctayn0s4cR8lixNn14
bamkL8nYa92ITkmDawS4jMNDLp5YTioBR8Nim2kg7TLix72UXUhx/cNk2RfAJAgXqQ1WfpDFhLkS
hECl2MBPWRgl4DL0blbZmJ8WNduQUMRsRZZfZhUldTNfJ1FAPRHCu2SxSMxNiVALR3V3p2lA1L4R
ipc18GS5VTclbchFVJ0Uz73ArPUDmAhJxLKRVULuc2dgqRyylWC9Nfb6hCFysiNCSnVtBPxWOhnZ
szVHzAOcIcNs3SfXhhQFKN5ncWvV+iDn0VLNKaoJvalEHtM82HAIJyCPCa76r1w6GHyvJlKC4Tol
AAuPrFrtOqnbrmPfXPW4qMeS1SFRe/U3sy7sITAUBvWupzSSWp65y8PDpVpOU1VHCTtWcDY/ZFZI
undGqCHXMCMdUP/EC2NYGtfCSOGVLIeByezGah7Ugw6cokCjJjPDUMjrETHtJqM+TXtYjieqmNA8
gPn/bjC6B+pfEkHUZ1xKdAwqVyzWHJ5mElFYjB69CzfhnfEgVXEIBtRWmshOFZpYa/CMpkIXywIe
q3tB0aNVNbuBEsVw+I07tnCRVO0AjmaqfvcbqHMdPUJNchimXtNWWGYZhmL60Px8ZWUhQfHm5PLC
Q3OS1mNGl2syBfjcn9rE54S3zAv/hFYBaYqOb7rEJzuk6WfKVBzyVCozrvZ+g+0cEkLNA8a4pGAD
ZPYEIlu4xDonY7gUGHTl5Jz3vY3uhEckRrbgw+ishXk4YwxOVjl6qV97SwUHRlqRYm8UnOz6Ntdn
xAgWZFvQO9zGtQVu24wmjf5fX78DAIhDuMvYv+gw+g3qmFp7MnIYw4+hJ1TaWHPTg8ny1PC6hNNI
SFgga38pMEX++Kfqi5BTruxVGK9+9EnsKJPFADEdKIG792BASpSvHsP8FUyOAcwlormMtRxzHfdj
ejUHgFwyBv3RkX8Li96Q+1Qer3lLI8Jl3X1KSZ73zWSsZ29tbTDO4dd2QsIEBpZTEO9pt2qzky41
k+CxGDy663qMC5U6K+i6MshJVdJO4A7O4l2u/iQ1UY3hGRn/cnPAKbnyPTBOg0xpMLV18hOc50Ji
QwAswhnYo9WZCNnXs3s+V9GFN6uq/yPpvJaaR9Yo+kSqamXpFueMARvDjQr4QTm28tOf1XMuZ2qK
AVvq/sLea5+T6llmXx5AlYwQtjbn9ZdPut7vJHFxIdrPNn2JOVFsWnr2MV2O4Y+hUqoRQMvoSGbN
wuXQSC00sjil0/tc0oQXw2acVVfIQPzXTQ9tfEfgVGBKMia4GwwZo25fIO805EPrf3pzb2Ls1VmE
ML1E+O6RBfMcIKkQaN47ex81oGrjN7w+u759GyyuEgflpasUuPi6MzRGryMobPS5K8myiWGSY74n
AlIAJJB4hj7OSIiP3bg1OG276ORbr1KNt7b5TCYQETX+vXJ9Zjug7fQH2vmTT8o4o34Tskfrfwzm
gaiz0S32yGd2tsv7OFGDMiHCyHMwXefZh/7m+tNCGDGMbZxiEn20DacI/2/erxuEqz3RXlN7idHL
O17HLQiXt10KBC9S3KiXkuMUXVvnb5iviFhXKneGkjbzFWx3J6KKV1Tj/Qc5DoyV/FuLoGcm1v4m
zbRN5p5glaBwvzRMkp7yAQWAbSETuXh0klLjxBiMresxF3bZ1RbGP63kGR7ypWsjT2fQY5doL9AW
NuSmFRUkH7y4U38bVPpI5bwExXNfRsfcRVladwvXJw4n97EeyqcCxcZEaaOH8d11ESb7m4i1roSR
1xAOaxfcPJ2GA7Ri0jgGm67yN3L4QuP5hCii6RZtI25FzL6hpWN36pXhB5RS6sLuVh76acmjHGDT
VNYCPbTRyTNB3CuNeQDxKkjWhW0va/tV93kH2ZnMQbX2EDBM2JmdhDCkvNi1w6Mc5aFB0DdXW9sM
kM+w83GYNLmgzaJyr474ilRQQsAalhwYhnzrrPXI/ne+sbfiF1Meg+I4s3jxXgjIRJl11HCtPrl8
30a+Q0DYd0jRLlN47PO9NaK7AFdSfoFpXrmMAlo0ZjHqaCVW4NoB6EJ+OaJdpPaDz2LAiFdOZx9t
LDUqasX0eu7KbFPlxgES03UyNZJDFh6VrdE8NNHeurS5jYQOUMQ8JSVGJcUXLKhBjVvXVquYVIzU
I986ecWgr3J5IZRYex25fD5SgPP2jvrJtM3zYLKAMD662D5J3IhoM5fFqVFPNajI4YrPAMs7Mil/
4/TNLfHKq2A7FURnybSDUMtg8OkM1Ubox4lRN/nrGCumn32wokj5ZYi7lIJsgHGgtGm3MJCYt1Vb
HLzMt7mpcnVDALBDnN519c5jMGIKYldahsT+simcS48CQFIf24SX2EjY8bGTo4tIVXsSMIUsnmWX
hpqoIZ9bLMn/FXF+FmFBAA1z4Tap14pUPZvI4wSB6N0PkpaljG5JsJKi2KXq0UZ3bOTG2o4eIbQP
FDkmNZIaM/dx/1TH67x4lM6NIiHCNeFgU9p1QsPOdzFYrfSefmjZV08OYs8JgBRQsgTmy3FirU80
FT4iyuGWqxrfXtN/k0GrxdZWsvOIefHCduehXC1TFKhlT1+Ff5xpfZyhYsmfHSw46mg1/Qrj6ykD
0msTKp/NN9/eS8oRBuA9rIpGHpleO0IcSP/lM+3iG+czKTWP1OYrCDdabLwIS5WI07q1HuoQR3s3
zvDN5j2rBPXejvB3E+Ffle1BoM6LOe7sTh6CLnmeXf1PVdxB6gHFYJq9jwlGIdyXhQID0LzTFgNq
jsTQcFXcdSx1hFmExUtJ0WvVDJ8WSGDhdbP4j5jGVGcPNIaJKqRNDzhc6b5YWxbPQEaWPsQ290Bu
8jDcGbUR1sBR/aujS9HdVwNTdcgDp+KXEWk/hfmL6X3q1qfN49sD55oUUEyi3UzeVFptMFj4nMcF
fVAmL0oHpaPrKdiF6Lwzrs0O/FzAtbM/uJPC4DpSoXcGpb8D2g39Nz4ynJHeXG1q8lCrFkK+9mR7
OInl2c/eEmLC2cgvvZ4cb/syEqTznyomRrPoMV2z9ihZAAtQJ7pIfFO4ku6qyNRTraqebIzJBboz
PKd3gSH3ptXHtMCNrUXLIrBPaUaeLxxJj+o2RaTpRWLVtCb0pq9MR9T4GoaHsD8jt4kn1tlkr5fe
3p9osboXLX0dOnCHjPTKgz7IPdXMrH9yeyYcRVodfqOxzynbzIlFZPgTBvfQeZ9dBOQZwkwFJY+X
eXZnzt+QPM06AXyeKqxSeWU0DdHwVYexMYdrYWks22FaEXzlcS9rqz5D+a6na5lgVoIdLgfFG/F4
osgXu0qUDon5ze+576I/CkCnHynPQSmxthwmXJpxy/HAvF3z95ASQN7xQjSfqdP82n3yOwTzxmW2
1LeMG4kMcd8MGx9b/DAJVVdLnbJFP8655evEHfmpsa8jcYl6ncET1TBLz8zVPqH/qxCzVCgKB8o6
JL/YLRyYnLIFP3LprQppHfVO5q71NjiafApTXdzjtNmjZSNR+Cnvp7MLnqHARTxg8rJdlLn1MVcq
9ohaGkRcAfDK3KFTQBx/ydK3xD4kKe28lq0ck2jGovgmu3DVWh03PqK1kuvJvZRkDWo3EX2HqE1w
AVKk6s54UBrLEg5bBKEAUgltFLM07pKDSiUtaBY8xgLTcFaWi1Qy9jXjhcloGo0YMmXEtkuiWWuN
RgcTrfbJts2dIcucubQkoTyulyzIW5zxIJtPKi+TKHoIVMWtxjOXO79Zj/UFy344UFypnMD2q3GM
vU0XGDvGLgEYVLF54nyKcgSn+EeSHHBpbR3d3l4h/kQ9VC1F4BxMHarGdCvpWzVeaDqhDzQtq1wh
ZsC00U5ZFK0Nyt80ohKmfW/bYzZ+Gj/o9a3qmsdf4L/qy5j/uOi8uJnr/CXoBnxHS43ekqD7HqhH
3aMRKx8jW62B5XFYv9O6Iyw4RsWPK04Fb7Mrrq78iae/alz1pEk4doGuA3u0s0j61dhsa+OL9WPY
fjloaWSKS3ZmyR6ukj7b4HMpunCDMLmyISsM6cJAYOxylCZ4W+upxcKMEMB5/CfcZSs85MOfZCDY
mbuoe3TJnx/xggD7ffANZ3LLdJc3kmkZqyMiJGNWcQnDeYMs6yOKTiMK3s0oIQ/3RIvhgvrQ7fKl
JkHGnAl9QgkkSbGIfOqCbaEgGHiujZKBpPNpRW+gOKr5mVQBTLAMMnXMcbxwJFb5GsuLeVHRkIX6
9BMzh2BNv2iGho+E6oWchZS1tkD2hGIjbb+UN0UivlZ1IFJytXJPC5yHjAf6q2CpUnnkiTM8N7SM
Gizb1BLZzZAd84NX0EkHOuOzwP+odG78fYH216EYaHIu5h5flDZvRJoubZRXxT/FksjljwjEU8Sp
LJ6xQANu4TIGtxQYjKgR74TxooL4r1hwxDluhsBdOPNL7b6G8/wRueMh5C3Ik20JQcampBlOrnAR
TbbUe5pHzvYEJYkXeOwYnDru+zxsmeKoEJEFYF92G+8p6MPExXBCtNQ7CN5DrkX3QeCE9WwwdVm+
FQONqmkZFFLlugYwIxuUhqCUUcBpWN1SoHl2Vh7cmmiFOkIBG79ExV0EN1rlNPh0y+c89I+e+Gcx
BUnnQ2sT1ZDKN8YRCxPRZg5sLoKq7w8QX1jT46hURmZdhPuaKduoWuYZBxVy8qClVUokmny0hoBJ
KVNywPJM2Rr3QRhtGN/owCu4Znr9W5g9oTkBdBdQqwjYo+EwODnkxS0pqWSgP+fwMnA4lhy3brtw
qUwQEm4SSVGfj6xlmu/KcjYiZG8dNx8JtBxBeV/VlFLTYZjfweSsQqpAdmZxSJIYm6ZUpf4iMVDh
iPa+hqvHWbAEvJHwPRHj0BZgbmo0jOZD0plqNdadgbVkdC7cNQ/aotNgC/nPM0m107OnWCc9JKGS
+5KzGXHMrJPCATRjDNhPp8zDyuqcmd5hroyXIZ4rLDkof8jK0rT02uj+RVN7n2h+L1SIaMl/JJF8
d8J7CdtHEU6XYLLWWpct0F4v59I+DMD5vG7Y6dLlo9p1GUscBwB4xh4cg9FgMkToTjOzXj3AQx2b
NB0olD8jFw0TWo3W9vZDN18j4o1lvE+yfBOWbHth9j1nbB57zfxkRUhaCLoz9dkY3CRlz3Q5Puf0
FCWastIh9tV38XSFu2xCSoCFIrKWBGOdM2CqT638y9thiettQ0rFLjVfU/ylBEFZ9FJCfV7JJpwQ
gOcPRrO2OrQppxtmB7IvYECx+4zTjZ27G4+KqjTYixZPugz5zplZ38eMDGti00OArfGYrquA6IEs
P9gerFYTm6glUUsZaKEj5ij6R0PGNGmx43gMm4eunwrt1eLtLrxhpTXDUcO2PDHgU8SyGjmpYdSH
VP91aFFrl8q1OI8sDUNOCQvzR0tsSmfUZ3sCulvf5/Z76t8qwivzX/7saIZHvZjTqxX9MUzGVm6R
TkGObdU9C6TKw3gGtUWqHgsK0wUcmoDixair8aEN5spi4BZofAwx9yUE2H52qSIFbmoS4IkXNPLw
2dJfYSOinzBCakIKogzPDJGO14bFXN8/iMY1gK00zkXtV420oKp797mRC3H38KdpnF2EUmYm6huw
C1HxLJg/uv2d8jwl1kYUny7fjWHfbE4pGfMMqwwkDA3VIuIgMoP3Rnst2KwxWVdtEM6Y83iPfOtf
Df12KKFqhkm2Mcn4QBgiXXub4Lms9S/ERa70KNmy1yhgGwWtPd+jNWwWO2zcNJQtKN72Z9BOTTVs
dDYo7LbPmnidoc80FXPMAiO3YW39eNeYEzLcmxaIHYi9Sx5QCKXoKthH2gyX2G4OFEl28jeUGjGZ
DUeeRyRsvYfIv+EJ9JhlRr6+S0FLeX12DdgnFOpb4SDqWVb2ZNo7BGSbZ80itxuk5ORiL8MUlhAf
xrxYUMuokbKUn1SQxxbjRjxbhwiGqsBU3Scju63hNN2FmxO3lalPlP8iWKurxs8Br9PDBN7KnSDr
YGiTkbbvcJM5WI0FmpWQ7wagFlPQXZN8Rh1YVspX1gArOwWLoEYtfC8zi7Q03NLw9OTVtn8U/+wg
rKWtU1sH7mMYgMmxYRwaD5eMu0QgsEyExlrkvYknuk+UDBPuQLZPAzCjhpM5nYtDVU+XtJ9ejTra
skxY+8V4LTgcMokkfpszVo+8S+Rd+1AsWfG3lNt48/GzufsG4faTU99zsOdgBjDNVsta88/+3OB+
iLkevANSHwLGCGgJAEFV40HTNfZ17cozP+JB+yULnlgy+ZajFu0coCdo1F2OnXS4mcNh9ptFEeDW
B/0TaC6ADaCNvIyj73KoEBfKuQ0fUePAJqYM3pO4d3qw7C0BNInSkGGd1CTY4OipRl+K+Vplf/tG
SYeGZa78c4dxPWAnxqYum6P/Otk31Y+bxt3xhqcOgdfgmUiUHxnDdi+/eyZvA8XCJOn2WKTRgzlE
iUWiuLDboS1AibxUknuEAANzdGQb3ZlissLy5pFSqVxuMavmZmSaFPLNY1gNs/eC0Vi1C9jUJTHA
cMpx4vh2BvMu5X3wB+8pbXdEfXU6sbNvjT1uE1V5nntkmFV9ctsr/PW2h0yziL2VE247dN8OEipa
cCe5W8iwU75OwhQUgjKjMmOCTZ4W6FmeG2NaB9Eug2JV/bXTL7pjIpEzSg7brzY2aqy4/kvEr1Ll
ghdcVUaEAjFZ9YPDjcoHMZ6ZR89CLnvPWIvMWo/hGzLqpd92+9oVi5ghoZM0zAyHs4XEnq67+7KG
m7UfQo+A5eANS/JTyJXg0JpP4w57hIZyTQ198owLGhtWzq1QSX9HS0RmAHNk9lnKx5Nz7il1W2y+
2JzWE2Ai/smg0yClcB3687qugFVo9cak6DU0oKHlqh+TfeFqjIRaxWJ9LkDC+fe+mplAZRsmzRUF
JFcRPuA2uk4soQWkPKI/9bJ9Hpt1Vv4Dd7xI6R+4nl9gRUI4sI8NQ4iqxASYP2uMyWMKUKZyaxPe
UxecdIE8BfoUooOgwijvkH7Rv41Ycbg7tyBBdjmTscSaNhYGudz8KX1gt/GmcE5T/tGakFbp+YSc
VnyPTzXzvfZ71h6mjJ+FDamfoQc+O9mEjxkJQxw2y2EzQONI+r0VntxMIMVtNgKLSEoeUpqiahYn
swZDKwOmZxUbkUZ8WwQ8sga61nb5xVOJRaLs0M54Dyi0OfiSeKRLFfVpInMMdTfTwOLFzrXnrCFF
l6+Y6oX8XIUoWXfAmFGQnaJJuctpbMEqGfpFDhBiLQSeDKQoLwsm10ATD8qWzdh8aVIKlaBo4nA9
6ghfNKLlDZgdyd4fnyskGPRISAmRSSLPiuR/tMqmN6+VmazreFhjuEHGhpg2w35N7pxA7qOfo1ln
PPYx/aodhNkhqGdtGA8rMw9PeipfBmzYswVqZYgYyWK5fNIS8RLLmIdv3sZ0Pl7RLgdAlDX+3GLj
S+jUFgNA+3dkScUWDpvVEknhImRt7KIoYj+hcRcwfETbWdJHOOkfLs61h7ZTx3seooCx+DAtWzGT
251Z8Pdk+luNezxFxTPU8clgAySBaVcTGinvW0nQyUE1afLcwT9b7jsKaTVJx8YD3mnNwyJwWjnc
B73smbU/0uJfhiobGddqQNb0LyASQQnNHlZGtIbFroqNlMlMVjKdGKpnRVawuT4mtF9aLk7Eki6z
NNgP1b8pCo8hGqHBSYD9//nmNUFswvof7fqLTT2jEfTNPdnWLyydFwrCVDTDQi2XS81c1CmWQFBW
BKsFPmTVZs0scXZwqbYvRUf+0siNzz2vO5xRLMbU9FZP9PXMh9x3dzXIdcFWq9om0Jf2ZnambYLZ
pYELYYEnKuGOJfCvAiVTYF3avTCtFSB74AXgpyDlGQpcEy6wtWIXnmERVseSLr4hkoQYjXq4Q7Ji
lCaDa8Q1gVXcBQbKUMAkiyCIb92I4MZw9kyAMgOZWbkUMUMTWIESp7l0LnbikNOK2128xsO889k1
NUycwZXPbnzpplfH/I1Q4dhgPJqgXet7X8s+CalY9CWqECam5b8RBXJJHlCQaFTFlKQavTjRLGIy
Fz2laHTPFCIjJ/6S4n4KVgzaRixMKCwK56Ppp5Wu/UJxWVpiYnrCpau9NnOyKTGi+aC803caplJr
2dzseFiQgCbdvSNvZIMdPI4Y5W7wArHOhI2RYOciHzdqYX525bojRFn0jHzo8bN7ZyFq56GU1UtF
T6DQSMFEKiL5Zh0tboTGkEITLReNR4uM9Vwxc1IDvdzIoQ6QpUt7VRXXlvu9o8DEiO4GDNDV7Ifv
tDtzCUxlu0QZrwgiSt7Uu1QwvFB4zTzlCBA/XOH8AsCr8B0OiqmQ8jtl7DYJNedaxbsZDsgfHAe2
Z3piuRJUR1nGrI36TYQ3EY6Zdq06BvjVSnm5iTh60ikq236fUnbg1S8DllhML0kg4Mu3Nw1nfxhX
W03fYLxZ0pkjiamoRuongrD9oHpikkjBPQLeApyEbU/H0xomXLlTvOjQgHrlBY8g4wML8V4wR2tr
RKC1nplfDoJqFNJJZijJ1LvmWEtvLDZAU3j/+QnzZ2gcqRQRTYlT1nF1M2Wj0mUz+T3XUH8twq6Q
uBfzsYTx7NGey/BP5LzhzUvf/QkkBqWh7WOKzZFGXa84Aj1jr2FsSJMD7OIZ+WaJ0lQZ+xL/Uw8P
ZJ2vNZrSmrRF5D5UXsqdHCMt1nPajvyoUB2B4TKIVwVRsWI2gNUDvg/d/dLymbGJvyAZXj6A5i5s
Bjyai3YcIaB0MZygRQyciCXqSAzsMWJlZMKtQEyW8l16/Day/Cynd/VtmtmZFn+haAhS77ajae6Y
fbD5rFmwODY5DxxzbC5EdseKNUBJ8ORPS4IJtA0PdDVXA3kOhEQ++1z8tXgPEmjyXPOzv1JXCasA
I/9kbFfw1/DHLVWH2AbVQjewfPs1aopSrtzinxl+CI4OPmEJydO62v4a4mnoYLkK0aNH/QYJUeoz
I0BcFfuffvEreW4NXe3X/K2kteQk4MUNAVLwVLAy4sczjseC3YofF/Zy+GLQO7N79/ia1OFmU1h0
5q/Go4ALDjaivulnEzzmgtnuLiOKkVeLDomV4MhxX/CyWUJfSMdbCRaWE5FkSAG6nGm3DxBl/HP9
lSpWgHU9jSCBQ9rEmowMv92Y0fis21e4n7y9TB/m6Diy7GGJsB6snxZZKPu3HC2e7581U9vwqIR8
tBZzSYmBUNU9XhutoM2/gwVbjKyKtaC6SJm+VrXBw/lhUpnoIN1KRYJCJCwT87n3ppOag4uY2dI0
3Rlw4JJDk6Eby7qIDmhhdZMxOyjykOEamJ1jj/lg5ABg7hM4ryYRWjbGwxpOp2bLQwwr1/Coz9wy
36XTush5nVmKPwmjvOSGuNVGjwDH5RIpN+MwfYQZAahqlF/rxMYDhYyooyZ0WXUrgHrQ9AhefDPM
l0NQnLUc+ac1rXu5lP5D99KNg/s8RZ4zWLhkKwYy8G7RO5cIhpQWE8gsr3dtXf2Y3DWPqWhMy5le
BeU40qcNIuoMmoFxbQa6bwd+rY9nocmxV1LM6dRkc0+2G1EUsc57RwGH5xjnU5YppgkSAAoXtptq
NsmB1nhIfXRWqNV+coL9KPRdJ4mfLiqEa82OdHDad4OZI0HCaZbv3RJ5JMGprcq26VlXddc+wtft
ssBr8//DPmJgH7waBbsLLUguyfBowKBN+ufYG1uv99Za5b9JzHTaO459SDucOx4/edza2q3z2FuJ
4p1Mc4eCvbJvI7rLnMQvmuWLBDDXbXRggl3QMcH4VYAqDk8G4nObr52BPK+B6YlVt0e7im+QERvT
+DJ01LI5pRJERrbKKdYJNtXudwS2X7rkwlBjNAAhJOWSm5xgmF3snmVzUuCHCz7Ktnuq679pXEqX
j4D5sjWEewaib8HQrBWahwB3cEY2xYmmBuwGrx75b8fYfU+Yb/O4jqJe1rG1+Q9woLWnKMRSZWJX
/R34OkQ97WZWnJ5oHlb/gi5+TIOFjespgc8rjx2pwIbBzrXozhqAvZqJ8pQfjIZe6lhp1boGNlMP
l57SA3/eo+NicFBiewQRFLh7WFNunQYQnO0dfaP4L0JOTRdoBIqe2WPyMfe0jNp77PAB0hoqKyP7
P1nrZAT/uMlLBHlhAMQdnibtXREqalSHiprTuwg0ESw5y4hnu3MRChElA3sE2IlkOdnmsHloQFh3
y+rPZIPuf5vUkjptbdM8ErrfsItgoM2wDuEdesEise5aqDFGCxcne0zwl/KSaCY4OZxV2vtEirsT
nSoPXzQhVAW1eFQxvsOPRT4FmkymJSOVM6f2f4oQwN6zQAGbotddxxF5ilhjIxwjw1G3P13U9aNx
Q9MBapcf2bOzAvfrsmVpYvs2sKCeR1P9ccyt9b20OvaBExN1ddoANuvQAWgHO/hxQucqRm0jGCCn
D0PJq/lvs7xBk6RvGu3LZH+degS9RWx9OwxgxSMQ75ZFjQpRr/LsFW7JDFVFkjNgYmNj8QIXMlpH
IvjQhLtphEWOHrm8dNL8qjCiWdhZWyuXB1NK1aDHl6QlcbzLzj4vBQhTaJefMUqHATVJGj06SV1V
nZvUX1ngL2fwdha3wITkpjP+tHRbOy/xwGeFr0Nhz4TOFTLDw++QDteQo6KhJ5ZK39bt+FvTX4aD
uWVZ2zLRoRAdTZZfTApY7VIKLHT/PUrnVUEbHaNy6IdgXbxXGmqu4hmRF+ZIBDm5AybBbt7CjKvV
NtNsAfN0ZmgNK489rNTb1ZTJ7zb3LyOz7jS3XhBn1avYIbDZ5lceFOKq8UCytacuLs65ZV5KFhJS
6MuK3z3BTJYmPZEbz3oXHA2lAHZALnk9/YiAqj664Ca+HcDdbQs0JdG2Mfa2HhmNg+GkNo31EH96
jcQJscpdDTY/H4xGSg1LIUyvqypGnFX0BjmGSMZF8wJ0mfEXn2skz7J6U59K1hEMobEbCoWzh8MB
Ygzzk5NzP9q7khUEQWA7V4hnDCtfo9nRzVtbx/f3BVHkXlmu456kvij41sx6hdxiQH/i6zbMCMZq
QX1VJYpPmpRTB5sUdZJadfz3JebDeewJowyrgwjtzUZPp48kQCVcPLutvtXmfGUW5pukzdQCVgLg
ClpEHQ6pAQhJr7l7g/rOzu1vDpC1l2zimUR5znOs1x+ifbi+IO/FPg9ReDICLJVFuc8F7bUIGQ5H
qxa7hN6OqMuGmybZsqTngr2sQU3E/pd+MKfOvRVwUYvQgUuvGvO9THfuo9K4YCGyiOylwPXs5w9I
g5C/5gbrtDlTXz1KE68tP2nmwq5BMOatuWkG4ICQHUaNEZULDeLTbpAhmlRNPmsRaW9luLeRObhc
Iem9o7+lNyEvjDyBBOBQ1kcU+frS7Cf1GCMUaRT1IYSI9VyxbB7oliG2Y8ct1rM2IOdGxGaDxYFh
HZgLR1D3TrcKr1CtExbUsalmhm3z6XAFpmGwyNNbYOLJVL01OmFhAbdkZ9RMwUubw+WkIDMYDtZF
AqMTcpIcWJLBwhrTr4layvG9FZa8CIq45nj0NoRVosQIeey0gfaNfjjF6oV0EwVpBKKkgqQTodzR
eFhN/RRKTNPBbxMCEiowKZ5cCwwgZgPbxek8ZmBGwv6vb9RW6FaoYKtipn1PVmrxo4YphJsxOv5R
AWgpRIOAgptwhdw+ZNVVN0xKRhe2FkSfawsNKvHIgxiZEGTaYkefse6z+dTChqCZ2o0Q30q+mTnT
waiMW0b1fJZrmw7Hsi9WgDaRQtcmYMDjLjn2vba30/LD9MtnZJ4Lpbi0wvYtTJ9tRWsE1RHHGwmO
rYwQ0Ntnc7wbUsJCfB38m9swo7/qL3Lp629K/V952Bpwq7GoW7bI6AWJRgX22ZZbyPUO0u0QAqDT
wtRdKAhNrq+zHtt9i1DdC04UYUbefItCp4SwiHhE0m2WeElyYwVX7KvE8O1W5lvW0BdRpGZ+v0gH
jYYOkrlPlQva0bpKUvAm0tZQEMlmWzasauduOzfnFr6gVZCOudWzFE1+c0BvR1bGh0HbmQR32Vxi
lRhs60tM9AEQjSIzDipjzEaHqjmHPm3p5vJdjjPNBL2WCDy8pAhiO25HnX9NslPMtx09hw5E6Dz7
C5lWtDHOp+HLmd4V3M2tdzUHyyy9petzu4baNuIL1f8ziySnvPKhV6DZ96N9ibjYSbpVMkanojiD
td+7qTq6OeKbPla/znNBsAKBtWcxFftu4L1lzMN7RAyRu2ptFygfJj6f4LbEhEpJk5+xnJwGIMcW
PZDhvdl9Co+mY4YyXsKqYW0EEBeZnRVcs9nYshMwg61BWeoCRhhE91EWyTp81V1jLTF/uOk9VbBy
h327mV0SQeSOsWXdSRnM6sVl99005j+fSQ3QSy95q2W4tVgKz9Z8tfwQelC56UHCFPmH5eiHYED5
DKcOKCM1AfMhbWmyQ4mijgkJ+qP8r+jLS5Ln3zJD48zjmmbypcjdraEId+RJ9sYOL+QatBQLbqe8
VinwULc9Ec23xA9jxiRvTmwHH5ZEVmACdOp061a1JoiMB4I52Ds45MSyi/PFu4iNtR+j7ZKa9+hY
PVez9+bWyFeeI7hCTvKrwL+6Q0aZLMpft0Ps73fNRa/ISkGWEQv7RZHKyJihh2ZSpa2b6KMdRsTE
EQEet8l4r+lu+HXc5M3V0Hu2j875rhBhMaIGiRGhB7che/+DboRr+Gn6UDOYREOsUT9CdfEmmB5C
uDu8zfD5ct1hrWqyAi5pfNjNhf9i444Etkjlwf+EIIk0pD7EBBMI/ECGg1yfrLum/61Mul4vfouS
V29+BEz/dXDxw7gDIvfEkhWJkSQ7TEcAPSNL4WcXBQNJdGshOvZCv/ohYQfZkU6YbNplZwZ3i07q
v01OzNKIgLgIp5hG5CRm0kTju6+RHJTNDj0w4B+IKva71JFqU4BB/Cfv4z2LtxasW4tT0Uf+D0OY
c199e0dOFtnchaKMgmweKJJFhIiikfcmw/HCzq587dm1Baql3wc04TO7wmrcAiPTqs8m/AuggbZt
+pbxl9qCaYHIt74D2SK1j6F2C93PgWQInE1LHTYT2wE2/+ar4yCZ+1E/md+pId8rjh5i2nrjHSQL
WIqzKf57I2zcGJgkmlEeh865WrBjUIcTKYfrPPJIroTRkaBdSnUMnw++saceKjrpDre4bd5D5o5P
uWCiiIApCZhnxMUxra8lai7X456juml+UbXYHh8AKZYzT/ukl2+kNVztcUQVISpSGjtm9oR6uvHD
JsyX6aVJEInt8SRgyhzc7zhnW9NMrGlT6gnwoVP8PbNha3OBVhaiPMnWPk2uTe+LW6jM1kzvbYc6
ePzNkOzl3jEwPj1oW+xW8uTY16Q2gVQ0P4xsT6/qkSddeIsBYsar4AiqshefxjDM16pmtOqtBAWL
CTVuhl2NY63sgNPiU57yfe3fOVTM/ibGhz4QFOXAoZMr32D7q/+GXIcSAA9rRhOJaunNrL+QhdLe
RS3DxXKdjM3GRVfrMdvKGbcGXrXRR3OnBzEoaLy1FIW29y6Ie2gM0jrC5U+o2wwlqPp81h3M4PMw
JTayuU6EA9md9W/gdzZ+Jss8wAFmnvUUffXE7iU8jeNdtg9ZfBqFt4nrrxCh1CwzBAnOvyJkWOek
wxXq58LM+kselae5jQBbXbo0fGtiZPKaEf7NbXKoVCClEYdvRo/rwQcCZ0TWF+k8p3T2NjD2Odgm
XpxnjZQkbaCYBu2MmAF7W0tCYeRQGyaA3BDkMULodZJ8YXZYi1j7VfPwLF5LyyPv+zBN3n92sQqB
nqH52BX6lbRZwM+ZQ0RbFL+V7vjuNIiA36fpo4z22N8U8cv5NAOmfaVdHisGV2gozzoPk4GjbBDG
U0jpT+zlItOvabenR2zQL1OSkpgJUD3/pi5CRfNK8sGWrIGIFtWzinPA51W5V1YRh0bnhA2Nx1il
m6D9aNt5qbc5mwlAdgyNBHlStvtRac9K855KuO6M0qfXGmVM4bPBH/nOm2LrVIqE/5HXn1Agq4bh
bE5wr2btTHfG6fHFHKedN2lccqh9w1Fl2sv4xmgvZdccmI+zSWlWoUWY3Tzte+MlFhnmZexS0n2E
OUszQ6GCCqbQ82tKnJxDQnzpC/a4LHsmb20E9kuSlg+F9Ov9T2ahRYzxKtMP1PUvoX7PUWwJIlp0
fGapKy98ZAWW4lCD0tIhjcsd/oFqO/IwtOkbf75AuRQedhGDJ2PEQpkqcQYI1DCvlm8u9x17k+m9
xD8TAObNOpVGspyNW9CLpevkb2oAoPJCx5nx3SLYIXCYGZTM/OvcfG3ZthkoEj22LglqV5sCJ2sa
oBj2oq4fRoKP4qr2veANnlqX3Y2/Vr97zv9vHADnIWkf8GIiTvgfR+e127iSRdEvIsAcXq2cJcty
eiFst82cimQxfP1ddYEBZjAz6KuWyKoT9l6by49aAJ8l1ns+6Nah5QUWq/DlS9OwWVPCqTXoUzN3
g6mRuBvlvv6CE77w8++mRD9dntiIEmeUKvLTLjEEm21nT+W+ZkMV8iIZZYrPjOFeSCSg6TMoVlUC
U6RIsoP+8nlUJDOO6OgMEdZbsU784GzMhNzrGJW0ZcS40p/z1cB2o/sNOBUVdB5YisnbGugNcjIA
LIixI6q6VtswUT85NJiYIDdMtOmMCJPQHpZEJ+ol9xAJURv2t4EkjHSApUfhwHQQq0t/n9NSJYuq
27R3+CsmvyrbMcNGgDGrZ28fKfOIm54GJksCLU9d1GBOmovRe/4Tgsi9iREIEZGDKbh/1+wAAGOX
c+FNYqkpRcgwFL91Qf5dJ62VbEB4wfiz0m5Zx93Ntmgz0ja+QpWhHmjoqBhkcHqzf5QQ3Zh8MtoB
UIo12PPzDV6ZygP/0zECxVkbe7e4wgvWDnsShSL0EgLriy237sylVaATSsw/x+ar7/rpheRbRhsa
SC0LYTG6w6dIIjUw2nU8lRDFpEMzxLzfZwi4aN8H6qH2qib6LLBHNGrujWApEr/sxUjXiFF2QgdK
IxiN+0sYX2tgD2hX4eXYm+kozIt0tnb9GHrWZcEGE0AUsYBULZW9mzQehIS6jCAqCg+9ZaTkk6Fo
bR3ucKC0ViruRVJzmZE9TPgkdmVq3v55ssdlwvIk07VrH7LmS5JrUp8GvNDW0BzjYjwmFciPugS1
xb605mB2bzzQ/JrOKWEeHNmSG57kXsx+wcxX3Jm0JFx4hfHcmeNVxgo+lGbQ4+iUkIiVVAkGWHV4
QTAHsLv2xdVI5w9v1N6LaGsMAyNic1iYXUNMenCK3eDNsV+ndJMxdSuScDnEI921Hf8ruGb9jzFD
FgLVeClskiSZ/NtwcSt7fpcTlARKGvHeM0J4LUgprn2ePlbcY3I18Cs1I+ri/Ed9/xHrGc94tFGC
6sHa9LgysTWUnDR13J56x/0Z2TGYuF6ndK2L/GdICZTwM5zd60gHi2NVzx7RDBJCdzESgsD6LB8J
r15FDt/fo6+bm4PzlwsqT5JzQKzE5Py0CKpz+Tzq0bu0iEFggQx1yd9n3CY1UHhzuU33NUxzrwiX
Vi7+Cjgr6Qwm8CWgFtR4E+3fEQ0Sc1DUfCkqIPRuzFsUszMut7pNLYbzuW2qC2LwTcSihmXrsqis
u26+tRN0GIOA0+rPrLeo73rEOwqqKVkb+FitzV1PmWEld9Xujpm9RcLvtX/Eyz8BfUnMfYJW35BH
gL2h4J8G7dD/9gXm9u+ooDhloBxI8jTA6o9Rfht16+zW5j10Z8YJyUtZY0PsYG12xT+XoHPofRhv
YnKsIThI4mwKdhTexlDGoBz3ykhKTIi8lunarejTbRbIXZozH0SB0Q3uGS/acpzZgfVAB+lkkwjI
J4YrqurpVGmvrHjjcsfmzqw2Q8Rn0X6beFewZPSLlzI0wfpXpy64eUJg7IH6TF2lAXKc2H9Y5ar0
3HtYQ/UL5+lDpMhLPGsfO8ogTF4GUu/HIJgENILltlj6TrRxTI+gzwkVpPfPkMBag3ujXxxw27BG
lXCtJGDCW7rin8bQTFGl2Lh40l4pwYrDJxj1cxwf+GeRjGuve4YjjH4C/rqT7h20VPuRqGqkx/Wh
vxXNw6oIjMENadIbMIc3jR1RshXFcwti0s9CNE/ondGStV1/kSyKvElgTP2Y5MUcIXyCkZgRNB6A
bZFJLjYxeuD2X05UAk05YRAoaJHy3fWMGoZQDQeMAJTuaxfjecrPPUs25e40dQkUkF9w/PSoZ2Il
qfBrZPgkCZCm8FR43jrHFZAH2lcclZu0cR5RiF6+54FCjxgzluo8uXQRPvRN9tEW8S5go2uPZA5B
SS9pQRG/dLG18LptYKTrNBD0eNDr2ncyQnHCC9YeZOjRI8d4z1GJkHFs6MZ6GvMNxhXH4y3lnUw+
Bg3Artcc56q4Fk4Nv7rUryI23+30X2ZGxD/w2+sAjWsNmmD9mfd/XnFwNQy1OJBzGwxPGGwCwXvT
HG1U3VGCvHIekB7mAN5QFnYUYlTd8fgz4DYVTXAQbs42D5psu/D5Ke3+HsToh4aWegXTivEZaHBF
yQki0nVR8x3P+kYfyRebzCVCEAQI3S6nw5Iz3TnGMkSFF5rf2SAot6V1eMe2Uw5QjBJWhD4aPbUi
99SSU3sN03w3077xiDOGhj6b7hIS/UyQJT2uoQbfKXORf1HTr3qWAVajEHh4UHGju+G3zfAQWAr+
lGyxQFD0JIVzsGD0lbiAw7e4L99x24W07/jResTWLI6HVajtHCz6ZMIicL0Uun0wtFOT/bQ68rHm
mHNtpL6x5GcLGpyczIjbAWY9Uwlt5BhOj7pubG0XeSXDUGl955i3k4GVH3FcATjBc+/zwJCRksAq
lfhxUxkvESUy/PXQtZB7wD3sjM1z2FBPWpZ9rqcCITmc961bkpxr2ew2kfzBRiGJRnfFCRrUKg0T
aq/xPPb8n8PfkaW/rU5nxvNkyGjjcwqEFzhieo6n5isPyESM7GuKMZJ64ag0DPrMFddjaUdEA+Ca
SqIyxMrR4+eOCUxkBX+VVyyls570ddi+ly5IHQakBqPnApWZMTqIl3CZOe2KTwwIwDu6CstXn+zw
VGKLZdbiMixgjEBvEB8MJF6s5iU/UeW+WoS8BD5FsHec4/yWln/H/s5CSb56ysEn98qim6Tajvyy
0+gn/9yW8UefadseJG2z8SWa267fRkhpJkIbMj7rPFUn2STLygG8xRYjoIfMy38OXoYx74411/RY
Ol/4vQSWJG4XBADqyQfiwdzYRGenozQ3txPkLQbLvFJgCcs3la9QCSwYA7S6GHsNnYB8lwhf+bcZ
wU+AEzehJMpAh8NCwCLCsXdPNXs5Myd3f+p5oQno0mJFrV5jwII2Zd6rcF+obGd8CwLzB7brYqkV
8IvmL7IcHIF50d5Kmzse9JEP3463qHMu/0NnMeD4F/XYomkd8ncLoJRHM2grZbu/rEaOVTon59Ih
SAB4C6Iijj+K4K/r0biSdS1+yoQ47heWBkgQz4IkPhcSD4lEUxevA9iiTAJAZ/0klMQ9IQS+ibVf
EEDgKy5WmOI95PkrJpUg+6ThNpgyks/qr8y/ueJYh+0uaenhkmkTpc2n42rPTD6RwXj7Pqo2dRSv
pY60GAEIomHi0hZVmGESImnIof5reyKN35gCKLeNHsYLQ/6BzVa1ARJh2/velHhcZYkhEPzAt3BL
8i5ol9YYkwlmgv9GFKOYVmAB/jfyzhaNtUceZ4LpwRwHiKnEFGa/1cMIbnJAarxAF0ydgAKlqe61
u0IyabTEQo/E0pmvPbm79h8Z9oN5UfZdh+HeXE8oujlMqkPWsdAiC7jIlgWeZekJUtk/tene2oTy
smsii7M7aBH+UJAQ26r+y9N8mYiIuaa9CcJx1acG4dAgtJlsZ6h/a29betuOvywhw8+RNbDf2zHh
86J/qX/RkvahG8XGSdqFdI91T0Jv8dYlh4BFgWudUs7LrqreyGweQhIzOGlN7W7QVCo9Qainm9mc
/x/t4vuNo4Op8BqooXtevmijW6SifmHZb4kza38c7yfscOkaW13EqBehGhOV6E8RWTcEG4TBDm4x
AhPvh4Eo4atgx7CQVJRkAoK6btRfBU9XzcMOVsE4W3wYrpauvOTHslHKVvWpZsJ755tF7kIJhDzj
fbJxijcJac9nxdkV/X72f5JZHky1/mZd1oLXsHTgw2iafVY6moa9DpaLj+bJGrN9Oc6YeIddOfJ+
2sWfEbSfLvswtRyYlekSuhc4dzSRsYUDH6Q7iByk1zYq58rcTe5zKl6TFl44GTM40tQzWWTtEpHf
GiXTEqQx1SAlZdWtw/Hd909TzMyMsXkcWFvLZ53mYo+FEWIPGMlKprv4+HPv1iNY9wssrXac7hFb
r1vOVwutmDbDTOuyuz/BexhTNjYmyzYUTdVRNXI5r2N0EIX4pFfZdqH54vsQo/wK+GgKBeQrlP1n
aDu7qLH3WmS/4giFi/LXBhuJNlFXQ9lvxVFKQUTUOhgPN7xb7gHgWKzLw4TFd266D597sBb5oSdB
MAyth4MdLfuHMo8JdrBqKp3iM05/RBDdACCyHNDJ4B4lzrpkK4Pkh+ntKwr+v6Y3jlWnbwdUo2UA
UyEsi3UlxjXZndJnbOogHpDRrxzxHyURdoS+X2fJj2thGxiqAtXZsiT8LENj2bRQPctVy8BDbbe6
+DSBE7Z5OwqsDYGdbEAkUW+j+0rBF7kBiTdfEEE0xBlV+mz0BcUmsCCIIDza+bJCoJxiy7GQc1kK
HBkCSqvRfHGq1kdO/5ueE/GgH23ze5zf9aheOT47HDTaGtrerALLQiJLYcrVBNnPBXkw+TsQ+546
rROYSB6SM5y8ARljAx/TA0ISl78pzork7DXNXkwg7Ko3uM3+QMPurEsLelTtWWdR2BtDAK7sEUox
WRvRdYKFWjTWv1bytTEkSoeHIbVNAwuvn6MFzRRmqUVYfEr8J3HIuV4vgj3PZ8pWOo/7mw4vVU8h
17M0nViCZw9fWPAd2H6MwzqvNcbmAImJwhonbZG3O4RBYEOwVqsw1Y4lPrW5nr0oWGaff7kaJFJm
ZHpxHNGJoHUA05MG1irX8cI3GQuBgnwwNZCIDzm2Nj2XNDrYgZEtMDOec9Q6yZ+D7M+F/+eQhTGa
/ZOtrPkNPgb8SSbipvq1qNy9Q6BOgy7KpTxlIrpwe5b6xDXkymjChJExOIH3sjzPkFBA4UroGzkJ
yQ7qa5vNPyjPRQGnKNc/5fQwSn9Zk8u5z3yWRMjoCiIokq+x6j5y/rGRTNHRZpcqxFCT98+6O55y
i6SOfu9p1WtU9XunqdcVqaOoD3c5eQoz6B8zxsrZUMPDIsxh8uF8toA86uh0rd+u6RmCFruYFrLz
MniFM7+VgnZbu0qdnDzKLC7Ur0CMTkl92RRvlfy2afj2MfclHWJGJkq9b7jWsU7Ph1luQnMj3VUg
NgksJIOAS4grJmKTDynPKatdjR7Csx7q0o1gTTi83DBV8bRROH2LrFjX8dFHXg3Qrz6E2ptwf0LI
v+UhQPyL6h52Gr3mxt77zAtN0GQuOuSJgUNR/yXFNWASULIaAjJEjmPrLTEpoMnBKly+opFemKDb
JnZF4Nhacz2yiMVLkGe3Tj5G5+S0b2GjvY6mu64YZGo+Q9l8PTDoKDibND0cnnRWuoqRkHyx/9bC
k87sLC76g+U3Bw2fOZ1JQqZP0L2lzE80zTtqXbgTA/b7UPLOSQgiTwGlVcbmcoQZqPbsSdMiXqZd
RME9C2tV9PU9xOcGV8obVuwr7HHcjOgGyHZldoVfACZUweScOWI3LZzw7HY4HbGtDLFDrGLG/r1f
DF6JDprqzzh2AsO5EjAHYN1k9OaU7o5s2VXpoDru25auFn0/oQQu7QMxX0g77Cft0wFgiaTqnrp3
gzaW+yL5bC3QpKjjpLEnuDMrAA8cpDlj2zDKte8l7EcfHfHtunsfdA9jFKEs/NghT5RdoqBjnuTi
0LDRGlXYkMHhFIyf0Er3CUQZk7CRr6bvPt3pbnGj6vUtIU7QDIeDM+TbpALATcAvMzybafs+C/7I
PGe1aWxLMiucCn+4He7TcH6qPAYFIrC3OWS6MaW1afxrQImGRYOKxCjdLc9E5eN/CnA6NRrMKtR1
4AY9JB8W4x+SeMYUMQJYNbRIHlGYJZYerqEWpR+v3baJJf3bjgen9EDiksGgosgZoyHQSRh445It
2JbLYn6EvCxl7O4D56QNgAduXn3uovc8NuhXrLWMzSfjZlFxMg/e245goletLKO+xjwWUK7XdutJ
OjR3qZ6dYkK/Rhy6SUoSGj8JQlyQQAZXPev/rE4RIjSaLwPmCom15OM1Rry3EX9JZGQoHwbIRpUn
nmmndH8/NsYuILg04XJw0aPbxD1oNF/rWq1UDPtgB87/ynvfQvEwH3NWko6zUcsOQHx9ekamZBW/
BstzYUAs2poDfN10PWbvFiMhj317ROTJJHdyvOQKJYXWuvlpG2ogZir5s5JImPGzpHJgmFsFcpW0
zalo2V6SJ9Hm3yhIaTfVplFpQ7JrNxBabrP7U14edQxANBWQvRz7o+OsmkW5I9FnpaMPH75M8udd
iF0x+T761jF/Cw/PSswtxAuRhjve5ggZNLGBsJRP2ajSt3F2ldSG/iOiXhJ0sQ7udFMg5lhzdjOC
IcWAsY3N3WIN3rpAda/DPKjm4c9wKaohC1HjVjoWYlbgFa90xjDOkNtZwXwIgqzqhakWRk33HKQ6
z/Gq8PWNyJpzqllIEcSybvVTBoOoE8dIRoTr5JjXxx34lyc9es50c6v1yCJMSUOLBMZhMuFNxp/u
y0vi8Q5p8QPsdOg+quGi0YSjQcHS4wE11UnN8J91xI6WTxrNz8i9E7T+3m/wgllnHR5FbKm4bRj4
7A7KIr+OWrcOjOgmaQGMeFAHk8M+pr7Udn303PxgcoIloXZsPXfttuJcsFi0pk+H09VAexb1AJkr
DIlmZ/ULwxt4kCbanpnDvO1xwzX3QAgsj+688xDzD7BRRqPb+oh2CGj1b0OSfhWZNj3FrBQry0f3
F8M4sunbzSx99VwfeTz2/qxe0UIw/vS0L6JlX7W+30yCnTuHhAUA2DwazAeJtjf0+iSE/RJzTRrR
uUg81rToMkTyYoJ7CFp3ZZHG7eKxyUfQzr9xibQVd7se/uZWt0eEd5TMRDQUrsrcnVAs2012HeLp
W70g5UALCH2pDL4I7ihYuE47VsWnlLuoQaLrB8Qbltphp1ffg3Vrumk5DHS54yYpus3ovgr01pmE
Z12RxYmwpRU7Vw+OHnOzmFbUUorBvLi15AAarD/oVIPq3c9eC0Txln1JoNDq6APwMa+FbWFAE0h3
ed/6YnyecA5uSNVBf5/w+FjWPam8RS1DHO34OL3f1mWoNXE1ILXtq+vg+JsunVakdyXs8Tv7ODBY
kTheh0ps3ArmANC6egB+QTZ2iaRPeUNbSiHXYUom7w1dfxFAW7lOPX/M1DDf/w5gB7Tp1SrfhfnN
jXSbfesx9n8dl9RoPPT5fUxrHAH6io2YE5sbN7N243AdETcEJuNE4jDZuu6wizGWXgm9BxAHOs0y
mRBiPioYADYEIXJp6arUKGnEWDy3/Ej1M4CERR0otxbuR3j2cccHZHvPWx01wakGdpQkfyGKMDii
C489FLldLTc7m9DYRtC9qu18UWLcLmAbtzPd7IgTESEITiiNgKrC9rGq0lEdvfm3YV88ac06wlXp
mOhef7XiBf/ck5+8/rpptETmv0ITzJPscBiwNeflvzZsGkXw1iQ/GkCP+K5KVReHCEB4T7PWBQzi
yT+Cy64rxpuAanOKf2VexRdLUppMGfi1LxGQDQfkECrz1J959fu70bNQMQuu+4axKIaaZt6QR7eN
W6BJkuujPDIHnN4wiOHwxU9tQqKLg2WVjUCZXpT0J/Vurqtvq7Y6S5uUcza7bWAjq2QU0lAiCSqc
4E933hxtXHblTXPzre5hBzK3OhrzCev2GHlLj7tgtKAUDB+xm5ybkk2A6VWbhqgngVNO/cZpPMFm
OjM+ZdMcJGSJT+MK9eBCokOM7z1Zj8xUbbhxHStaEyk1WsehRhCBTQMFWRrH6JbmdeDLjVe7z33r
b9oEMWL8YTMsSvkubIjkBa89wlI1X5o7sUSSSNDKq8u2rPg/+OaoVkICBVXIAjyXrzp3gg18T48Q
QiF8yUM+NmNUNfTrcednbJFMFChZvqtfG2TkJq7nMaXx0r5ljUcKwbmPT8HuD00uVolDqjLrZ5E/
N+Rj0jJcfJf/uVdG7WBlURrVuBASdhVNgcpazE/ht0d8xAQ8s39nZTa5q7qrX8TgbudYrP2EhG30
VZMRkcUBuRb2ZIHCh2BdysNqraM0CjuaXu8Y+vfCgKl6r2jrcSxOODQ5WQG3GZS3I5VHpv8O2THk
ucZay3xXhYk6DzJ/HoSbTfIviR5a/VpZBHdDeuM6NPl9yqpaIZhaFyBwImPeUVyoF3PFhIqdpHv0
h0PHYXCiFvIj81+RHAfJAIXhkRGLi8e+sowZC5BwgI74qV3oAPK6mjN7mLcuEdWlh6YJQz/pTcsu
e08iiAPxi/IxDumzBU02f0HagF4r/RKovBofQTpO2okVmSTA10E8D/OmpV1FUoBzgCEp3XhJue9D
yUhMXwV6mdUj1X/a+jZi8UZFtbAGd5cJ5pr8Z7Mx3pSYN6SekeEAai1dwQD0sZv505sTb/Pyq2rf
gtFfZwoIzoEZX8L03WJ4kCd/jRWzQ2CtgaxAYwo9t/DJ2ltu5C9sxbnr5EE29a8RTbshbzmsdHHU
u5FdjHMILSIJPJaeHukwtv4bDSojEAP/xL1w5l8kKEwIkMPqY0KwNVi0nRErz7x+deZuHXfUvum2
bM5D6dNXv5eBjobph7EEIuZeQUZrD/yZ4d4V8zaZ2PmdTaNjDyivVS32tSVPnudunU87qvZqt1XV
/q4sgIpECs180bQt43AIxDgrscnjfDEQH9gM/lMQIUJDLdqYq4pyaRLblKLIYUqAROiH9mtpKeC4
ZLKVCxUj9P+XrkXAv9P0gxTOLQb57RhiwTRcrgibQQdbflJiKCpGkzBlXBRHXlCIGYKSD0JcCT8F
QU0dyE0ze9fGJcgXlRAo8nJmzmOKszPSThWqt3Dqhn4RtXYLbM1pupWuRefG5H2u2x7EDvK2lpQP
fRoBTnQXj6Z8DkxyofJnvG4pDDYjZ3z+EoO8bIs9jM8tBKxLH1r/kqJ5T7ViU4d8T+OuufVINnUd
6qoEeRs+2/5E4ENAnoLJpto2sUv7uR8R/StuoSX2KgQDdhW5soRXz7cS6XsmncWcvijSiaURFcZ0
LcmdT70jG8HHa+ng+yFrJyd11R+Cd/Xfl4yP8uDPz/ODXnisBEmmQXQfaCRQQZgPkIX3O6Xy98B4
67RJCVX3U2+tp+JHG15DbauBXgkyvj/saBQV2nCelKLXCC+6cP+SjC7ByN9kbW+KIDv0Fhb/Rq05
YbMlTFH6fOUF2VZz1uITcVITbHqQjFYFa608yvSGgtVgZUvZgcYEIQh6DLeA/dJMy9Z5wzGUVuVu
dsa1KnMyEwS1Vv7IJtp24ydXs84Op2xYy0rzKnJw/E21F5iJPAiePieVcYxwLurTLgDVoEFol+iE
G3ObE5hqrmiQn9rglSWHh65Sm/mzOu/UYp2Y/QC5Oi4UHN1FYpAlUsBDThGidptBYMHUT3Z8spN7
lcuTSV84DKc6Ptt++Mzzp0kV4bEq698ctnHckUhk81d/4HQJ2eQE7X2kcDTCtwa815jEN2siap6p
vp0zHvCda5f/MsWikDFe5mw6g/3pHXA9Hk49ssOo3Kzwt4JQ673lbbYZoZuRgUi8EI4z3E2Nvnkd
9JtLFrAgn7QFdMeSFHyzgbvDqcTKjd0FqnV8S+kFc+YTtm/xljvmvivZj8/HgScSo+bW00FfAlLN
23dJuVfBoJPcVBOATMtJtkNibYo4XIfsgB2ymDryn+LRRV+DzgPXuYWRqgGw4JwrF5EdOpR6JMOh
OsToGCwmVRYaHyrbmuAtSp85j7n9qSgmaB7Ja8qfkMccy2Dx2k2rdL8zc9ME0TwHDDuvaMC67p16
OFDOjOiAwsk0rmqTIJ0/TL365F2zmvW0Zh7UUR/LM/dc5gRLcvxm+OBuILZjwjmC4t5j9JoyxMBr
nKR3Cy1mdzU01FwOchbdBIx0jbM/C9cfDxQTGn434xOy3rrFd1zgQlRdYst75XYYDQdv18TBmgz4
rUehAckQ3pSNiraqbQY9jGgKvBd2/Jy3xa62tU0ZDFfVt/EHQS6Hl9fvkGKSSfBZ0vIqEmB/ZA6J
QWblS2LVrd8A5RuOniXeMtJnYCSp2w3ynMj8K5pUJZBeQdPaBFC3Q1xwfRDe0oGoGfbuw7zmX771
O2H5TdKCqpa2wSKGuNz28IcD0lQgOimc59Wsv6s645AyDxq5jy622jJ5QaDFN9vPNaMLQqua9tJh
VHbQEXXvaeAec6cHPhDuNI4M9vYt1w0TXL8xieiQ24SA8IiIgz+mfPH8U4hHxiUfocq3DDiIL83w
UyrizWQxOKsW7TSsgm5bQo0I8QrnX52VHrhdlA6eWyOz9uw67cbHP4zkvN0LjKaNH65jyQNQEOCz
nnl0ejc8ZhURoZUs7+yN8nb4ED2iZCM4cFeyQlVWddiqbG3zEDETKWoZ3Ssrzqj7HHPyc8bgEEfM
9RO5DzJ5mdFFZO0DJCOqGgaJEHVqO4E1hpRzxIDh37qqO/RGtTNbjHpDR0Kcv586g3XdyEj9x9VP
43wW8p0n8dxW1SmjT0dVOo2XOfsaCWXxwvnFstGzufFNvnmGUnI7b6ImaM1H184kMkKM8iQogM1G
EOqO6IltPWtzpBMUfT1r/E+gI4xgCtO65rBsJR/Lx3jY/4M9O6UEA71ZX9nc4FNMFyxwmu7aNQ9u
5vz/wMjzrL8rsX06ga28GXBf2kpHI82F7+Kpek3SC2v5cFYua+2L7T/+v/8f2fQX2dI20eatP9gn
w4jPuJOWM+IHfcIytMESRTXNB6FesLSdfe5XMUUSeNYUEXJ+ykVEiOl31SWPyGH0k5SnKEv++oqG
TE0AI5dRC/lFhIv09IZu5TMLPkc+VVHj0oWfXCzoWfeZiKMbcLlGv4NTbEEibCHzdAQn0WCzbdWR
1HiMHWPOCcY06uPe66IFmE1Q8kQkcHpOaCEQ/ZRoMQO0QaounnsGf9PvNJGFkX55+iVoEAC7X0w+
lBMe0cvaHn4HVpUem8GKt8DmjTDh57kE67ikg1emfyxxcxpufGKJ0/jITn41WPOtyQ4zYfSk2jGQ
Bw2IcpsobGQKWYya2ADgEzDznY89+mmfeaeGHCapQWZ657B4YdGT4GVvGkoz0t1pPARf0Tiy8VS5
4iWmP5bmuG3Jhqg5xd5DJJ51ZECKAevAPVfH65qQXvRRRjgekpIdz/BOT9ghe8utk6UlGxjSXQej
JWrWtsMLYzpH0ylfPEvnBkUTbOyNeFfTeoicZSxZBWdd7diYS1Z8tqFiKlCThsu8NcDakuQqY41w
tA71k9NdBZEZxpQt/bRfsMVdq2WpJcOtFzW7PGEi1E6buYcq1m/TiZlSSWuHeBaVccn5GQAkcfB2
jKuseyRasBV8gYLYTgEklp/RK35T6tza2knnApb4KS8inO81Gijo2zhtCb9y+YTJ9DVHSuzVch4b
nrVJhLMQZfteUzTOXX8M8xyzMJm67Hnc4N2S3jJDPtbYxaqI/8aUyseEguuCSY9egPfACVuGlCFh
96I8Grp8cYtLRedftc3SB92eRdAO7K2fMjzP5bZnaGRCdXYZylJZwiXxYN4/QAclNXGk+LthZAYL
nPDUU2Du6Bt5ki3YFEQKPDkDcy6fzbBg++DsI3A7CY1EPbNBr4g9QLOPFNbmx1RIcaNHiGmkrDpG
VHt/wMecsiDgDPFMkmuHwOlo+o9eg6TF5/GXyPlyJ35DRKQqEknHM/VQtrsI04B4cUfJqkXfI95l
nP3ZCbENP5penHKk7Am5q7oxMmvu16a012FlvPWTtQjmh6QznoP20MXuYc76DUGOX3bO+46vTGH5
eVAZ2aw0Juvs3sZ8K+b6lBsszzYxHeMoJrAMEVA9RFoJWAa8bCnQbychRxFZNwAgfWXp+s3ubpjC
6qeepRQqYdki3DQbpFivXnhJGQBRdqr3uT2jucK5ybjhbnntRnfrcz8ooAzRjdLa0uvj04Fl5Hr/
D9FaZ1OX35WgJLMIVJ9U1HCoA/cOjrbHMYRdrnzxx2M4f2UO6xf7KkjjyFlmdngZpMEppUyJvtwN
TgLWatqRKZdazhN4e1S0jAzAEyEi6fNfM/4Y/fzCHzbGj7qjAsCMBWOaZfGdRSA6cNb7XF1aj0ZK
S9+0DnG9bNdumd3TVOOF+WrokgwDZdzVheNjIxEUpFKBHGWHI3xUcY9xJGnjn1e+FiYrYrzQPnNo
ZWihDOmdrW9wEJb1kpXKuh8ZxfY7aY9PLHPSFhMVUYc6poKeP09UR8t4d3DuKZ0RVQnW05h6pQ26
pQP+fKCqHCceWkmexvjTAUXTi+6gA1u0CXHPgb8OMys+FSCdcB6s/WhYEoLCWyBRVGgSw2K3qgZ/
VQV8yR197hAe1WYrQW3igwIaSErBo8gRr2vYGUh/euiBAe6hAytrfYQEVgz2a50DpdLbCyd5ScmK
BXOhl+ExrZxNEnX7yJ425qIoGqb9brDzLEIAqv4FCvk69KqdPhfPI5dmzdI8xZCgfgOXEaeo+1XO
m1OJ54KNXV6o2hS4SJ4ShjJgvrqlm2HmgMndg2b27H+hV2V/NsV4GpmcwiT//o+eV/XFIRh3c39J
WpxH0arnUY+sh00wlAhj1r/5//fGUO8iD0uRQ8IS1yP0CQPa7DyxRWJm5XrI+RmkTYQYz3N9RSqC
qfWFp6EdrpYEq1D2Jv2CcU5NXmSsuk4kn2G+UMwa2FkE8XQPB9JA7VgPP/4XI9wxwGBSMFbpPxm+
QD9CcT0xpQDS50J7BMePgIymk0ma2mt4Y7rp+s/BhEd3MCSt7ZSv6qnaIC/Fr+feTP0MhX3q3ybo
f6MZcQRwhYYbv3jPQEhYfG0JcVIJXnIHtiV0oLyGX4/aUZn87B1pFz4pPHXLxfWL2nBi/6o7DO9J
z/Mk4baEpVnWKukw5Xb5La+blzq9JtJjFPPqgUxs2OOWTPtHjoyp/3OD70GDkI3suEnSN7u7Ezqh
7lNOIMhaq1oRAJ3it5qbXWqxLqdKSZn7Ce2dNgVZE37uJmVBoaPPkmuXRjbCHwY59Kw194wHZCwB
i+uIejlXSru8FBWJn85xwsmcxBv4RZWZnEFu7qMfo0dHxEKsYd8CHK0xuWG41hsS5SetO6R1fO0F
O1vSUXbpxALL09f++M6SSIYW/C3rSY8FtzFk3KbA3XEUlrtvwcu4z37/IwTaP7LJS+r2CmGLDmmJ
+Kk8W1v2TmIwlKLezByRddLtXAgVgW1eWEdUKsmpHjmJmb5Dr1bCofg/js6rt3EkjaK/iABzeLUC
lW3J2S+E7ZZJFnOoYvj1czjAArPo2e1uS2TVF+4991/n+5yByI4qXkYirzRmMDQ37H69CRA+7iy3
gBfnPxW0NYKvs24/c6c8djS5bqeO6UwsHnYL3q0wLcGVg9OLUMHNxSqQTkjcFPPsaqslcVj7596a
Ib7SfCMMbvsaWskNLfqGPSjdUFOQexxfci5lc8opzxEOOKsEJVdJuPfUj9ccPBvicwdCQA7XZXRv
Hg/bDA2yRlDG1gCKw4hiiY405gfEvB0tEgMS7xFKSyh+vbuwVZGUMseS1a6I3izewYRhamu6V8/O
ViOzpSojLpFt+7IqML9o8teLjKPl9UFbCJOEkSKDZzJdt8vOP9Desx6LIwBanwe8WwwHLPmXF3qI
u3essVnLE8b520cX0/+Ja3wcE+MTzJOUdUCoOKGxqHUOADm9pkmb/j/nTAwAdU5X2x1YHNMwoVJD
repwRLZzT993MnJJrOK8S+YT/seNhAsCzhluA84JzaGOqLkqe5ys474zFM/EYlFigdXoe10xbvFQ
Pv4Z0ItZE6so3cF73sTqIy1vtXNtIj4542onXwtfuEQr0L0uexlPPlNyN942bdHdBBxVyVqvX9mV
kWLPSIwEAUc+D4xVA+9Xx5LMGM/rfhaMGWIliO2Upa+OfutxhQUQdFjh5HW3spegoYA7UphbH5h5
x/BgqsC2lIeixX/koWcOQkBHHkkdM9zXAfV0rv3adb2Vis3OZTCtTU21RroTy35WwPUfAJxtQtgi
sUj4VEG1YH5N0FvyOwS7Jv2o7Gd24hbZSjaqN830oJImD97BKmfWa8xaZ7HzsHzycvosgLHdML85
J5BsZvPmJl8FBY0VeGezLbeOd0uWsSZpmrC/SBGrYxhCH2NW4/XDP6i+YSTE3ZvF7+tilJ6j86C+
BoPpJQ+ADkhCS8JqAG7hWygE0NDJj2jUHjzn3qNaZ6FyXtaEDZPbCDkDNunfxRg61h8zD6fGThRq
ERNDHEKUzrUUa4lbVzZc9mxtCuPqzmHqOfvllKFloHAceNQxApElscxGlqm4UZ8KRPL0iE6b3Oyl
Y0NxmreXgQ1AkCQYR4JtmeS7QSDCIhgzGv5l4hF3D+YH6pOEkBIFJY5jwbwPk4b2jU5hQC5QIy4Z
9dAJzONcFhfI/phhn61yWmk8lYPOaplmqfWgN9RvKdvbMSuuI5qFjNmVj1x39O4tyYXRyHaWYG6k
nlX1JPzXGkGSbRywmafJOSv7sOO2Gqh5uSP/r3fxGT+gFPaaY4lspiGptR5PU88kzvpiTJNxn0X4
CCwbch9lbD3MrwwKDevU8sSO7j2q34b2SY5fLtdGjqpdw95nIna0SNLLR/K+nt0YCXX+MrPSaftL
TjijWekkWBE50F4o+VPG1BLuVFv/xIQ11NVPb12CoSYXHmax+ub1M0qWAszNxl2xh04wNRrR9u9T
8QE+tLPIZQ8nZkR53zym1gxpkApwlwFN64xb5D1XHNpL50tpFhUffYnDwU/CwPgadP80D2RPJVt3
xlirf+SZu0oUwanEC0ZnKAGx/Y8cGcIwPnpmLw0TCel3YcBG0ECwZThQYaeOrJ0xbNytwy4JUKcy
zkZ3cVmMTAmpP9RxAYlPE2adfLsMX1qjR8PoArdhGlu0W+PI4cvhubARCyJOAhpGZrMLQqoE+0tZ
VTIT98r4UffNk7Xkhonkwo3gbZ1m56j/9UpjhK2/JkPSNVNWtwzinJ3GB1NEoAM0XlugbCN6gEUo
oPkpJ8lj75xYCRlw6ZxTh0WNbYQEj8/hzX8mps3BEibMXc/yFBZY8TTik2xRN03oopyxZzn1Oy76
blC0vXf0qRHWVHgYNRZRojB4wsidjckkcrSBEMYdwg2nkTeroWEZtT2loPAYqzAowI+tiulU4Cyt
HfM97ZmcOF+ZSb1CrFmTxj9tHu1i7SfqAWyiTOoMTpEKjn9zcmM/rKlJizvCJotGfRqNEIjkStFD
Otkx8faKI4KIlJnxDzwe7iccM6RFBqD32vKYaiMocr7N/C9lpzdYxkmBbhvwOWZQhrPuG4gDiG38
KNFnm/7gr14VMl+7FFh4tx8U3WdgPsoBHx3zh2bAN/5eMY7oWDbluPZ0OvqI7MmK8XzarPmhHYzW
dYFxAueQH/IHpvlHrKqdTjwiSkDcthx4CIPRQm9Shr8DBoHI+TINxphwzJNIfxT5W4eskf5zLbCl
Z8gs0yJhUd096O0La1Y7B4YEriQ3Pig9G5SUbWNcNbDsSFhWeZ+9wQW9GRMRxYCq8aHQFkpkP8ZN
uLg8+ZwMBX9nxvLMVV/w2iQdDyVHm893gETWzV8Sl02h9RoRYmRkPQKVmY1YcJqibmuTzk1NH+g7
Fgxr267WCRy+tt/MPr87T2FLExHMwDdQNyhfrgfcQOQo0OwsIklnlTMmqtW9+5C+ggBFmkdWbCDv
rFKLBHR0OWG52CzpCOCqoQtPErCGsdwi3Of0MTa21RPFOJ8X3IdSOIBBSOJX7oGpB0GHFWhhvT4H
I43Zi1VFfB8AZUZrI81gv3y1NYwCFPlbl7tWjU8Jh3s07hPlw7W5Bojj4CYQLyar79n2dq39CKdQ
aPO6mJl6n8zBWOGbYVxCFCAb7Dx/WS7snPFMau4ZrTzojM8Ar6OGY+hWfruLriuODqmTYg+nSRWA
kNLskQRB1EgEORZHg56z9/YeQtWARfM0veKI67g+e20RGexdoqgb8O2x1nBcLlRf2PYjgrtF548y
oZsOOkk6DZAXB+t8+dXC9G7ZWktt44F/mdEstTwJHfi3MVW3YeKEISZLiznXAXV12Np6FzRsSRAL
zTkpLstS0nVP2HJYPbb23cDHiG3HZp7HGDuujjMOZLa52p3XcEDdwuJmZc7tacGk5OQZdCM6wV6Z
hxKFp74UwFOOT4UHJ2jwxFZU2WClyBAZ1TqGIaKm+kEDdJ5qDC3099bHiN1EQJDQ/y/q2kVPyKJO
XYq42hPHbRXzw8LPnDiOc4kACPuwlR7kjHPRkUe/eLEa54gXEBm83DQpvfDEcBj9oyWRfIDZFHZ2
UGPyXqqR6jhaVxRDSUPI2fRcYa8KUljLtP0wZ+4YpB6G4s1AYx7r7L7Iu1pcGKLAJwujV/pUGsSH
cxoPXyawrjHo/ieztSU+u5FxYQOLAYpcjXQbVesCCgteO2IgDYxFtaYzwKaDBeNVsUBTTah7b/CV
eHowxgHJ7lg9WhB9cbWyavm2gaqCgsldvlGWq5qZg0buDzNWiZHFVsd7VieEGpdvCtywjmuXs2s7
Nm4IiIEg2mNjZEi3RxKByY3RqaYwI6K6KAnPswwaF3lrMyAFoABYG7MpT0A9f9TIBQVkYk9RcwlK
cqObT4nzXGANU6hLod2BP3vtB/nn1+lT7b5r7PAcqBMOYUJzbm05sGob0xjESF4TwZa5yoID/53X
+5n9El32h4jLg0U1avXfSj8XAW5hHEHgMhnnQL0H8yi0GrTMOYsZtr4u7r4Pb3ybZBNKDvN0+kjk
vU0waPtvtlzKdXHukVSmMOwTjEZ2raF4eRX48Qkn2ftY88VikGK93DCHTE/8/JxVBOSCsZ4Y04Cc
S320iDRcRKBPzK7j5K0ZmqPdmmGSZm+5tBjxIOHg2IPNDo93K3gf5oHvK/doN/gEUXFBcd1aFcIE
fj3Tq2dLZVtDBk+d5z1ehM9rZRRv1QC1JdtqHAkIrjJCWtuWRI8qXtnlluM0MNAsYnfsmq8kzckB
u5ZiZ3d7FBMuYFv3mjzm0KGW2gdF0RKU3Vn9ysAfC4H9odTT7ShrbuY3g9Orn9J90n8RHzy106Uq
JHpElrszYIaO7WOR7YG4umUQ9uZbxXi/xNe3ZFAreyFI0BFKe20+lSjsJ+0rt9q1NMxLKaBFcw0v
8G1wC/8Gozk07leZPvk6g1tqFrZfno1NFDwvyiLvmCMFl853tPwJIKFAN60i0BdFkL95LNmWikxz
3jzjXw1KoXIiwq/VopGjHQWa0vEuAQ/mkzm5ZUKytbHuDMxPiNcTLfirc21HjsbGexnkcCgT/yzh
6imD5f30P20HbNwKtP5K790Q8pAR2PvCz96NGdc3cRs1X2zqV+dYH9gSe6DHeSeGZm1a1mXE62bW
6c5A5FKLk1Yyzok3k0m7SblrWNWW3KoRp0VCCoeGvCCtGQg6RijGa2FTHLnnguET9Ese/IzNc0sj
BzsVwZdAFzfy8Gky/XSd+uzN6T63e+xE/oOns/Ipw0RdjRJaor2P4cDwCnnEB0fM+k0DJpv1GDXG
qgd04Ckm0/FbnEBPdJt11qKAwO82sA/R8Ndqs0udh0sTRlHD148enW55XCmt5217RbcRdCF8ts9A
ZC8y/0gKmuxmIieCLNCNNR0GzCnMOGsT04C8eCrfaQC00vYqYKaYdhb2LrTDlB0ss0dK8Xczvgx9
cJnbNtSbzz5rH8yk+NTji7sUw/PVpECtPWszMyyBlkXnXTISXLQRoF6Ge1OpRxsPhwvBdZRHraA2
jNlAFJ/EOmTepfbikwnSBkBP0Zw8/XmiH7Q1HAioo4j4kI4WBkDF5WAhiaJCAdlXirCoPjIXb7Ii
pfDLnZub4z2a4r2c0VdRhxrUa6LZccvSqBpnn7ImSdMDIbMMJjB/TjAsgCWUBasPzmgDYaTUTjKl
UUaZqUDIAEydFrmBX69dO9+SHvdQ1pi/uS25A3wUUggjYdngeQWwVJe/8cgc9jZBbucDiMY/PTIP
EspVMNjHuPE3nTK2KY4uthuhYbzlCRLyIL+BhJ+IsLSa+dzpZD4osJKEz03Cx8a/nfzyEhP7a45s
OPxX6eWfgkWZjp1vSrqXzu6PxPg9AJzbDjhkUyBWC2my1R9T/e4CvLEhA4C7pioBloKSigJlVlcJ
3TavxLcOPqDz0Q7l2KwY91ObL128P9thyUqBtdZ6cM4ychAtdsfZI8JP9r+z1Xz6uNXLmQCddqth
YJ55LK3I24M2SAMsBCNHI8dr+pYxXCwY3Te9WFa+oP2ptkFpUr3o/EU7ho2IGngDIJPhtCQYj1Up
cl12pWI4+yYOUootm88RBcPWT+rQr+ubX1z6Aq2C85jH/9wME1zivhwH1V1GaxkMEguKLwzb5r6h
CB3wb3PFQZjaWoh6Sjvbs3eHBuiErkGmffIWM6owR/xD5udEogLAJ25iIimbAYpkKP/ZI4UWsst5
yekFCSQBK9CUMNLWF3eFASefGKsfueyz8L5XHg6SnDmQxTqYARAMO9pJBvSe8niwOCHzfcbprE01
FfanLuangoMrcr9bhirbyixfOsafKCqN2b25xbfq/gRzyM68ExacS0jfAn1tt6206ZL6bwmbA6e7
LXYQa8Sci4aiV9FFxMCmTHvFGd09udXAdB4RNKdPUtNrD5sSZxGBC6usYLlcFuogim8XorUPOcdC
1RCXn3nTk68A/UYxPj8LSCHMzWrj6MbWMWqzEwYGeiIEOmzSnAboys7Xur0Lrzzdd8E2aCfUQry0
jOMGE8LjgK50dgzyCe3D3Kgwn5m8GzDtofWgh11VBOvlv5JLKUHY3gtqkX/m+OOIS4D9gPb10ali
OKT0wVQ3WXzVrZoPljOQZXlX7+Ziy9wcgq15UIRS1c6tV2FHgY/mnKFU9sC8HbfYYNqHBGgjYJ8w
RR+2DM40imMksh50z3KdwmJUIxo1i5d0P/MmWgMRIXh1BsTqM6pT24SrBb5mxv2AsXemLLNoz9xZ
oQdrQqO6NuOviRHXwh3jpd8dl6oBZYgESQ/LdBxt7HnPqoaqHXddBu60PUuySfzqD7meiQYbDVsp
d4Eud+kk9y1D5qEMwUib4OgX82F0hPMTGVY4RbCTBswWSX7ImY8h0Zw5I0AtlDn9D8MqFl6LFrgx
ryLFickpgVIQOglKa/cnnz+q7DlBmeyps6/+ShBomQXL3EEgZdxBfAje8FQHDqIfBGWKhjdDN76z
+MPBElqqQxP/jXDF/W7+0W3YHGzI/X7YLtioAJv5YZzqZ8f8aYBPtUEoLOQVjOIRkcW3ZQIeROfa
ekroZ/ClBLReYs5W+HOeDAATvXEvCr5RZpEiu7AqK9PvUhEnwZfeuR+J+8M5smKk6aAM7JgG/kvs
FgzcwkMIxvdgUp96cc6YIQIyaJc+uLvFDL6Zk61N8ADLlqaNmPOrjR2jeuTB94wTUlFKz50iI6Jw
7XcfW1fBH+gt0Ogca1BJa0IELxJQTm4DbgDqV9Z1NtWJwZyJLyHmW0qWaTIvZZpj16YcdN0Xpllo
cqR5cFhqGCvB1W5Z7qfdAbAMsBRUISM6YTifEQFZPBpshvjlCv5ip58thPymbYW6ZGGpo9h89cW8
ieQL/7eSkz2byMH9gGMBsA27RQGaIX+wPAduaZzS86b3Bn2ExLIe+8PWse6j90fOJZUPL1zffrNJ
LJBI23S6VhWcRgMwv2BlbAzPNtyGh+Hg69dpvJ3MikoclNzaNljt7kTGD+ZEb1LM28T/JkP7we6x
008Ytpol4mIzu846x+LlTlCwJvc0SvtxqlAds7cmdH4krBfcHwIPJvIoY6JDqeubxjDCXpdfrPmf
dHaMY3lPoaXGYHXLBK13VTyrutkYkTqRLtb6Tx4dha34y5uKG2Ta6TiFUQ0sNIVm5dvpZmjdsDGX
VbZE4ReENcE5DnWaUePx9a1QcwewH29sQTajdMlhsneL6l1Zv/3IvADCTsTW16D+yvlqS4s7CtAI
vH8xIeRx1R5/5IPSsGCOv3DdgOrnv7VdM3NlTc/4tacKYtATZQTwuDrTdT3YG8D0me0zdhn2MeLn
hWM8eMPOqdgnPA9QPLwERzLrvgDeqxcnlyXeI6YeF40VWoycuoLRzPTY9CNW2cF7bihrA0dsumrm
ZXgb4PApK3rtKkVCF3Md/unIr7b583lFeQtR5rhyBwUiABwf65eCPD0bjluH7jjLR0SLjP/QH2cs
amwWgZ1O/qLBF6UDdamasE0QBVknxbFAKSm8GW0lXNYOOPbUoVXIN3hXVyRS7gtWeKkkZNKJ8qMv
mFS6CL0GHKi3tAkOlY6Gt0iR9ejDg0YCBAMF3cSEUIc92qt+ZAMCLcbDvCMMP7TLdtMzR2FSLZJ4
M4/nzCV6iVPOJGSDe8LDheYO9E9YzEFBj60VDtDKCq1emzL71OLgg5uLbqteWi42BsfM8aiCtPJ6
laXpgrZ2wq5EGiA4JczFUNuSAr8gC3J2AUFvvi7suTiwN4mOJ8Upz4wBwHlTAdsbvT9H2hs70i3E
ruOYeSHaSD/ddMmzRw+o5mjnJMlfXJpnk8YzccJmkCQgoHWIAeJFJuJ1IoycJUUx1vYw9SOreeqR
SCOIYW44Ras+WAfw6TMpVlkgsBD+Vh2LUuFvY2/hBwGOY/pjEVbfBeDSsed9xyiZWN9Y8GmDwQoR
0oXKQH3N9LfVFy7wfOwiUH8Q6+i5c18d2/iKzZShYFD/Jf2yDiZZVrw4hr5JI+/Vwg3XWPW1YhNn
BaSEpcWmmk/jJL7n/7XiM9ozMjXwYHRa/D0582fnE/WzDHutb0EE4nK6eok6jwY3mr/1ke60/yPw
opDz4t3OvS/rZajyN03rHl0oKuupzA5+5p01t/rTkuGHSNJzx5S5b/ceOYdmma77HsR4666L2jr1
molOMN5pXsZWMFv3gA1rALGZW+ADmitvJzkAHFiQmtffTAo4FuWuY0Kab2LyPsb7IDqwyz4y538q
+dDALYy5RPZVH0qXS41jxc74J1hDyxAHvK59eVv82y6b7B4UFE/NwnEaoniXZ5CTWEsX7CTa7sRo
QOvAvUarcgJNwakpDwVV0bK2tNTrQgswEYog7npwzjGvy6LhiGFMWsSvsAKzIBf5lDzLOdUQIT3J
8jBb5rvVAtHDLkJeDdbxt4z3ds4q5vEYvPW0DjEvMxoi6nUx3bUo5souHHLvHATlwWEgELSPfca7
xujRhBbqoIIMtJ0n3qooXXcsj9Ju2dStHYsRh9xDOCCzLX1JbailqDELG7l1jJizXbVMh73+VyX8
emSlT2IE8kk3zB5dcbJV5ZfhBBs/RrXJZr8J0rM1tsfC3jUNz/KyuWbZM0c8qoSATjXumnadsUyc
Zv196uedyt48XQ+FzzbOehib6GJnj4p5t6Pc8zQ0Z3t4X5IachZ+yTj/RLF4TzmrBCGkNlCV/CDs
iARphKC2vHDQ0f725q70j0GhcPuSR2J7VzKblg3cUSsZxNnZN034g2rIop6pamp9GfQlx6n2EKS1
P7ZVHpNqYOTW79J+PJrFa+/6xwUrqEWcerO5H2I67QAZCZPEsegPPj6CuAEqOIUQt8llo2CV+Ege
FDy59Dc3DU5uUR4lnhyrAws8fNJSnctEbZRTPjNl2kq8me1cPI/lfBdXATwtknxHOpbowXcf7Z4q
pHScmxHX1M+BsSEy+Et42kc0feiaC6ysw6HtZ4cUfneAU6RM6RmqreE5x7L+zbm8fBRD5zy7C6RV
xcCAY9xlzEptbnxOGvwWj2ytp+ienkx6pxkj3Wh8Glr/T2QT2X28uTW1J+6bLPaOVtWfTGV+qzll
xtYwK2kJvtA8oExBwUbM41UlQ71gRsO2GrmW4ccvqSefaFpgeBrqLTOLq1vxijBPpAEuj8KZdv2l
ECoM8MxWZHAZRC1HIEolY0kvdldde9YH9pcZQJglMXTaGxapUQ6tDsUHW0dLQ/IndkWZ7PrxXLaU
+xljvyG0ymwtHSbLaU6StVpbXbYeS2OrfLYBtA/svFdN4l5s5f5AWniB2WILYNl6oKwLHJvNQK52
wgAUHwIaorFNVlpxddzmnuO6r7S9NmSfvVujxsXcYHiHuOGDHEl+8Mz3ZIYtLKadl9rs2oLPBZej
ZfO/HMidAEhr1jS9FXFgoZX524CuV2nV0aVpmQGTun30WQMf4BpDg5rtpgGGt2QQyMbO7bGs8flr
ioHg8FOYwbqwwMhk2FgVoSmiPHvuvco2WvfHcvWFhNR1UvMyiAtqTGhRhqb2FZ/yHBGhusBmMRF1
5SEomn8aFKtRpdd8BAzU7mwUYv3I3CsHpFCMrxWuJJRdmHMONT7JxPUPjDKJkHxuMo/+Z6PZFD0+
TtrnFFk/yLJj5CKwrG2gakiZF8yGjWSU3bhANlqUz6KBwu5yEX6R9YZCnI6zpnXVH43M37TjfA6Q
CDj13WbiA9M/sAGpecl5UQqVIP+i3Lq2/vydo/NKi2kKfVE/8y++Rp6LL4WIhdiedZq+1tq4h+m2
Gd353UzzdW2izBLtham8KEMvuy4gIdGTSIcbgAWciwrH6iW+xEuV5KHq6rvJo8X659EdgrXqBSMJ
inDTl6flOcs7Gk689LXJqxHL4bfAEeUpsojnmOk3a6I4ecktea9FERYxtu0u3+Q0lYsCrmLSLQfG
XPTIflU/W71/lJPGUJNNWd1qrDzmR7mu5vKFcclh1Go43r6HgSU9Rnl2k769IZRCT5nL5tYtdOpn
u6XRcVi+0WyoGsxUHFAk3CTVnxe596EFaWHX+8BKrmwIj8ySNcKtCvuqK/SNe6n28O5Sjc0xaqb7
ElFh7VD/4V7X7fG9jNMXf+kQRrjO+mJ7ZnE9BRaICZ+yY9WTNXbgp/+NwPxAGdVDO9bNA8Z80Kqh
PsS47goAABhzXywEgwpbLszklZNufAzUAdejVaLV7pJV3/DkEomRZ2JnoNpeYjIUMuo0So5kILzi
NFktgE5Dg7XeisU3+JDSGi+J7cOnYuMsWD8VPnK6vnqaIg33crsnCAydgkSxSHhKe8TG8BxX00mf
L5lt83dRrLMTr17phOSteqSaI3yUluOCB9XSGESY7a7LG0Q+LjhsK3oyBUnjeS7f8bpsM59ps3jR
NgSZsaG9DOmISIh47uzV7UKL90lH8pPa+ac3ZJvRxnWlP3oxrzC740g4+w5luJImUqfq2IPpNAb/
WJXBq4lvRThfQ6Uf8CDmCyeLkbw2o5jhzXNik1qI/a+un2D7xSsrwfNrakfl5MdWumfBFtdN0LEE
7jYyJWsCePlF/5ESxQULSDHmn8a7grORPKKGzQ213rcSg1KYMEY1yruTWZD1y31r9U+uMPc+iaco
wR5MF+uJDdCnZPZ9ziRX4fKje824cetrFmqrfjHVdZxYlEUxW3viVlxjF2R/XocNuWhQ8VkcHUsc
FWJlQnOC7mJm3mYc2AjaGE7qTxROj4F0CSjiQcnAhbKE6lLtkQsDHCR7UCbvov5THoidm2GwBqqR
yJOGoiQ7lbnbTJPxE8CU8bABYKQ1+N83MF0YRAg6PUNH5bjqEKpYGIcfFDxETfY/iq5Gkh2ZMvzK
YM9o4G9zgDke551yV26LD97iF3E97POGsTcsxWwa/zEMpAZPuwfVu2wonPoysZtWyz4ZXMXU1qvG
L0H4zqExBCToemqV6M2tTxJ/o1B1sHaFF0VfYD/B4yrUsPEYYSfoKHhO9Ma5DQHkGVAvWrLyJTby
eUSwgNMgcbnZX0cL1xS2Ez3tWRIzbNHkzWTdpfQfj7nYhO1U8gbNwQvZBDOlVX0JvObdYvG2rgQq
AcuHEMEbjUA7b78zT1uQUgGuAzvalVxJhB02XzkRt7ZV0BAUR3zsmP6Zw6O0moW+5ag5xTkDr+AG
+9FlS9JQGy6vcdoXz8Nss4TRDx0+lX7smHHwedI9RtiCbVjv3VCF9kg0nomOo2c7WfKzZZa3Eml7
bPDzWPpBK4nNzlHE6Q1rN+fFgP+YlK+Zqley8Fd9vUoAF0RQqFkfrg0KecD9QOUW1LXGLutBQs3A
ez67j5qjfZSZvVVC7DoJr0l9IYJZR47/myGAsjU9XDKZ8tq7Gl0Z+ulZtJQ4iYLniSeAy0LYry25
ujVVWEE6lOVy5kKH3dTDq5it/3VaXaWRk4W7VhHNxOJ+9CWOH+MFcMPdqI2rbzsXojDWmsj+5IxM
p/02PYYPucNqdNxbBRLz2l0jN1yp9ssXJdkhzKpaBG7VvbNHPswKYl0ILehheZe7eaRVFKSYgu+1
xEaQO0Ak7bDR4+HWqHGHHrIR+bOJQtTojU2+8K2NYW+xSsbhzwkECoHi2Rjsh5zj1FTGvnYIb2Ms
pLQtfvRhFWkFUAIxEjNId0RP2vBluCn2XIZIgUTqVc3jwflzZVi1L0lbPicIUly+z4zAy8Egtqlt
OChe2xxAKz+8T4sSCSblejiy20MO8J2Nt7iK9r7DzccYcFcUFSqsSzXdl79ZJj7dVjyhVQOYRlfO
7kB/xGgMe40YeLLnErZuAelyqWlvoWGviXVYuwPKBRdoBD7r+0oG/MyhhhCRYfiDU3Hez+HGMa7o
aXcT8hJgpcwG18AXthyT9dFHLDXHfBIByVDTJ3ugMOX7rxDtVwVlMqPEptVfje6tm7ET8IX5DfzT
oAnVND4X8NzZjk4PKW2dxnlsU0724o5u5mFAZRFN+iFnBJ6M1DnOthP1A+GfCWsIDlchX5cqHYv4
qqBO6e1hY5KHM5oAPpC1CD0szK+xPozDV6xbhyqPz5RP1CvMOF0CA2K0l+eeb7MvJDou/HjIebwU
xSbXEndtb1xmBXgQoVfkgktG5gAWt23PKe+5NFt6n69+CHOOnGmZs7jLXx2ILhp3XGXR2mX5VZDj
qA9X7Vt6HOQsZ2R3YLq0bym6uA9y7SQCiTwdCdBrTznEp1kChSd9IGlISYrfGgeKSsfpyJbM1MNq
epH1jeLA4qKbNw1GJBK+U8Tsfa/zcXhHB3xeK8QHxRbMjX7fF+cRyTsLq3oOy3jcEFcme3uD286V
t/haZDwpLLxMzlDz07HPqr/rDNOznx7GfpsiMuI3tomHMo48o2PzCi6KwUq6yrmi6/hbs+5xcSjL
r8n69D5Mu2OJgP9yhOft9c4DkqiDISl3AF0CZ/a8X4SRY/PoU4eYam/FdG/Lazq0X0IfN8td2Bnu
hTThXZyNr319AOT/yw7/TYMsqi87i052b7I3XhvTRHvp7QWSfHfoTpoDsfU5L9SvyVo5S9OdZVCQ
cc4NNF2B/JdMN3B7vb3PuwX8L0+24RDFjrafOrjwfwugwGYaMwVgIIR64p1eCV2JLHcZ/0P4RpzO
+kwhyktEtx7OFRgJ5rWY17KD0J9SpnyJP38OmFsH1tZlUr65M10/lz/Fdy/mdZlEzcYJ+idJno7E
rl4GvsvYi/hEeOa2QHCS8jqNPSOOId53yS2TV0NjIOm0RLJpGgJd+9g2uCzFfJR05OVCxaNiVP3Z
okOrWhsycnaYNAAVG6Nqn5k20VE7tEmIB1okIhzOVU6KDxKSxp8fc54edcCHFkyPi8lkOQ4S/p3J
gAwIW0PA++jyw+j8klGHy6PU96+LAYUSMntyluzX3NoY3VXI52lZJ9QIe+JHhiWrlh6f9n8fL5dp
O/w2ef6Ikuwli5aNcoHYhZscUkLQ3j1nOhs6SjQGLhi69U47MdveGqTtcjBM2NgmNT54AdEjnsAY
N67a0V4iB654ism6YJ7TEuzNlefGNQwOktfoK4tYnrTswgGxrYN6F0XrsQJRWsCjF3n2XuhLEY0B
E75Tkr83OvQOibNKzog+e7z02C1QyDuvvn4ZrGrNb8uyWByGvHyVzDlBzY//VF/swfaQfGCSDKlb
Oi9KgbwI/5n3L8f+tBxlbvtJWwb4ndKMHplrS4kNRmX21Oj3fWMfddCK73Z8zlOMkvm8UZn27FSP
Dh+GFIhbtTPHsqm7hHYTnot+XfHbNk5J7xuvwBGD1P2aEiPUmWcJ52U5G3v7cxmwaXnFH4ywLt3M
8TUJnmbOK5NuC5aSmdNVdtiGJC1T+ifqezIUG73utjR1q6a2QLwtyCV2Jmb2DolvXYx8v6iqpmOQ
de6SKUVqLtA6bwzn5BUDKAoJ4GXwWobM3Df+neTAbsUXjn+KYEWFNbh+VV6xWdQbJq1E/NQH2HC8
BIo4wFMrQ2dOhKDm3yfL2Qbxwc2/ouLazLRZEOl0JMDGXskIIws/eIATWhSb9h6DOB44cCD4ps5e
0hPPguwC+DR6HQqBCNbdJzYtLqcYtrT/SDqv7UaVLAw/EWsBIt4ShHKwLLutG5YjGZHT089XZ1af
me52O0hQVO397z/k0b4jGBCXxTrC6RZtH9bm4W+JJjymihW4Vsvrw6Nht8Tq3o4AhIb7c7t6/tK9
jBB1zB9xTglV9nDRRJiQSRDY+JtzQcynBl4J4Y7zuza3TcWhw3WmGrIvOqdwV+4ywJrqOOH9Py1u
1o9QE5GmVOCW2dVMOWVR0eDKWn1KnI/igNMSvIbyGSp+fmXtSMgczGR5oCtHURr6UvxHLBtOUM1u
NP5WyzfJJnKPDA7v5ChKNlN+DZOHuIgpNSr9E/00wD+GCW1+AfQFGVnusHwmKl6WsSqv1iv5Z9TQ
5VMG1rLOAKdCTrrHe3OHhdmZ2B0052QJ+Yl61EqOyelo8Pg9W8RozfMWys1pKEsS5sBD7nTUODFb
aD3J7+0hRUGdKjHqaZOZxfy5hK/zcA3LfKesVkC27NQF5kAQktWj0V/nFV0mE5YSzGhphbW1hNMJ
81zAdCy2BAJEX4F5XZxcpeZuZqyGJJDyncqyxydCL7+5M3qL2RldS3s14dLzA9gzq/CrLW8KbHdR
skfqcYbhENm/qq0F6QgrY3y00e0Zbc3lXiyncujdFN0tS2GwZ39JOHnDC5xKv7QN9Nw7I1X8MN9F
MRx99TzXI4SEnvsG7WqyWKbWA7oWgVNhONGKFD47yrkHXevhYz+xV++vYXVUOQeWfNl1c33ObHUz
WTwHSrFjcLGVns0DAf5VUczXJ7G9DpybY6Trp5gmIX6pV9YLSbvQU9SN3G77uqeHvQ7ZZbAwetzk
8ge+UeZLcaTCYbh81H4O70yeDskWcnpySA4Cpw+SoPqK0Qg4WWD66Xtgu9NVE//sgt6/FIHkR49n
QF79F4m6AfE3R8yUy3Pip960Z+4iO3xnDBydblcBqfwGjMrvnJSusaUDdlb8fXBeHOdj5ycX+Aru
4DiHxvF9PnogBtrxO+cS2Duk+jBOnHqr70zLJUz3H1kSq11/iDmKD6vd/G9cwxvidUFbPUFS9eQ1
9hxO5X9/a+fcgUPuYMu4W1zL6d4sxzpPLsFIge0HmHHwWn+/xT8dhp3kSj4KPVTZzsfHwecKkDLj
xevf38bHhtZRt98f9zsb8CZ2Tpn7eyGX1znUBxoGF0Mll3d8ljysyt3bLvxnBnYAQaJ7MwPZ+xgP
MN/Ro23HA7aO5ak/sOvou5JURCc/TTte7cfinz7rA0+5swQ0qg5OC1yo5MCcEJzy+s3Yh49w8d6X
DeZ7OOiBrzvBS7RLPVwbfnIWItMr/PkQL+vu6+viHB+Dd3zUzvllcoKD5ZjB4u9uzPadnf95clNn
d+eSB8Hl4GAH455O6eYue6fiwnDYaZz7p+xBG3ZJ2mHc/Am73gvPiPedxVf8+x03tQBr0l+savb3
G1Roh5QPr3LZ+ncQEL0q2FSB9kVmURC+F2t8s4v1BILspz6uBOsqqO7ROlrHdxQQ76YXrVNgR8/8
GN+Tdew/b9ka2wS+b+6He4hgrrVhK/4kS9ftz/TtTroH+k2d2w69ET90dycNmKbuB+WNQ/iMC3k9
UN//Zuf6l7vWi46ZjVO6o2NvEU9u+q92Hx/ho7WbfsMQ1o3e8Qx08WoIQj+9//2V7nW/36P+cLDx
cepNzSTTiY/WCURk3BOJsYZ0WAXz5hrdiE1a9+/QOF0Shty3Y3emkXM6DyTQ0fasmN38Fe94rEH7
eShd+Uv9Yrjklrt5m28y2Oi7mSgtZweBZ51u6p94P9juuJ0P0k7ahQnTEyfeqwfQAebe68/hBeLl
un+NN9q6vtSX7MNYF5WzcglUW1cPqmmJW82Cg6LwMnMTq1PotK/5i1iodK8H1enciodrCNTN4o9b
2QMs30Tu7g665o3nz08SRy+yh8X+BTB03byEVL2LM5svlLhIlDh0MS2hC+avyQf2qBhvLViBp+z/
HWm+1mozA7uI4iOyqIOMTVpuQ6CWQioDcZ4sjBAEcrSKqZieGDueqY4ZutsE/YF5EAHLaFvmcUhL
T7dz0vgwfH4ep0w9FnB1RX9s5l/4oxxnC2RQSQk3Fry72lXbjgu91/AQsOyrLI2BHjPiueV38Nht
Hthe5G2uMUsnck+f5Of6OMrvUJs6t1t2Fv8a+r2DINvxNjf3Izh8uP7t5qXB7e/W4qdwaa4WbBeS
1R3cCY4kB3m4esz7cZ8fQxe3Uudn/3fbpA6Lcr+x/J/RiSHNQkw3Pzn50wcrP4CmK+/lPT5I4z6G
C+oqR1Y14MhleKnI2SP38um8H9gmA/+2uVruBr8UzGGJZgJUceo1kB7PdOc4zm3jmd7ffbd7silA
QoJA+Kq/Segr+RwEzOZLkviQwXg40k2/BeXDew6mplg33XYWuk13eVveUttlEsF/y9v0NvnlKd4o
vt//KD6AHSsB7YvyFn3YPIuf3SdmGtY/vszyVp81rnueGlOLc4aK/zSbybMDAwjbJO19upf+LiJy
viWmm3UslqBEqM1n8iNQm7zax9V+CU/wbSLzW+dELc19MmNJ5DxfSQ6EoP0av1TO7vPz1s9rDLEY
IzNgCFGhRZwzSAbcJRh2MpTGbbkv35MgCzQPNosTei98xr1wh83grH+T4Bcyi+gBfXEOsZluyEhy
kG+x1bLBW+OrmR/rbWKvqYoOHCOOvP74RPj8vfJV9m9zx3tUD0hz1ovffJIg6PWHT3p2X+yqEHkc
yrjX9KTvOJ8IfQqMfwvnQ3/Al81VduKHWdv3955h5Dt7/eHdPAJvO+bL4HyLo2r8B6/UQ1Hj4e17
ml7id0gowe8LnCyHg94djwq/p15ADviawyhbxw5b5H0ne/7H5PaeHnwM/sfHxMMv/qf4J9DNrbQD
AXfvvFCxU2KRya7WHGznS/a/ygsI73bxILGuq+0/SmjfZPMimi1It29vPetZOzbrp9+scVc6Vl7l
XUsX1Rwn3hCIxybffKabT67S/Zb6bGHiZ6S+/9F7p10hNmqHJcSZXGwP5DTwh1XQep1vnFsBtZNf
4EqPzscd8w0uuItk2qHRvOn+t3HQfRLSTtExxjLpYh0QFoCg+5DCJAoJJKEuN43L53/jA8Plm9yF
kx7SxuH//2/wETP4vJMw6XzCQnaeF9wY2RxFOF275YOwkzaIzL3Cu12ZrPD4xoFA8ZyB6+b+MAHz
/73hOuJBrgpqv/KWM+27B22ZgwOOgBcjstuyyXnhy+iUQc6BMH6JY2bcJGwl8lf8SM7s/Ptyl/rD
Q2y8VNDM+jEntTeksZxEuRLeIHmfOj+6IFLZ9lvuFNEOTuOKo1R8L7QQpE/tURU7ErcPgvD6LXkP
3d2nRm7KYfG1NY6u7P7icmubLuiCYi1v6Nqh3//3CsXBl7uY/rsQby550EPEQrfjEgh5t9nd4nvo
Sq/t/vluextxknPJKXbE4VodocYE+W94Mi+9A8t2Gwe6Z7m0qXu0w659EK8ILx2aOLFvghq6vM6N
+Ki0Dj8z5wdrCgen+fUXZ5n/+016tHMhaYf7Ld86SkP1lb7HzfflnlHKwcKSlyCIo/6in7q9fSpc
KrFz5KP3viJI9MxN4RP3cQJFeWkuwsVy/RN54/5I3IkDD+DceMq58oY1TaWD05tP9+zpzrxbsfAR
zfrjBqqSwj+UB5he/907Tv9AVAD7f/HrsoZHw4Pw78309ps/aojYR/nnJefIgy3BbeBqen888/6b
eJL+ob12pAPPiU210DvwIPbxAQc6b9w1Hq9D4RU1XrsTqLdjH8TPMbftBparm53/Ru7Ejtfj7073
zYZ77KGY+fyk/GrYgeLN7rNxb9een0Ew5dZc6+vuFRuf9fzWbJW1zlpEwst1JwbUxaBq2/udp115
Zd2aVwDw5USfnQeSup3W5o0jyJW4YxZPNoO6Q+ehdb6G1/gVhyNfP4unf1ljg/DPCIwge+vWtT9e
56tyy2CIbus9AKoc4FD96J2fKwuEp/04fLQ7tGfg6U77Lo9/IAS1T8wh65d6Svf2eFXxkEj8YlUG
6Y7GFtaWS9O4QXvgJzdsc9fmJWQ5xQflRizhsX8fv/Lf+kvvvPBkX5JzzCPK6rvYXrwr1gaWjwb8
rAPV1YZ1TO1mvUCh1wGkwYfccT9Tfskbpqca9lXqevi1vozKIy9pH/VOEzRB9Xv9sz2LBcHgB53h
Dz5eQbeWg/H69A1/flnO+q3dr5SM78KeGNUoXMdtOyd7rdK+rJowkBEaWzC+JNDTqYWmlJd4B2Wl
iFGRC2Rr0kv4c48gU91WmOwJAhvKUbgiFGLdGubrE5/Ny5xyHlW3vrm0uGeZg6P64y46cbPRvb6i
fmzJ7Xjtcvy8YL+pJGm9FM+CJ+pmmQynuAU8zR7FLnfz+IjFuYe9ML8wVHBxbvOQO7nfl3Kz0mjb
sN7sfMmBLcQvgg5dosB4zrJj+JEckwAtFD9f9HfZb3x73qM7qT/Vu3aJ2LmLYOV9tRxCW80JHMyN
3YmGEbc9T7RgL/RVgJAuIRUetL3DF4xjXgW/EXvaKaAzAbPPEAElZYIPseTFcLXPaVts8DWpX2Ye
1Yn3vHxACfONY+jbW/1C+LeTbLYc5e4l0JzL4Bhes4kC885h6YZej3jbqV+Ug0D1wCgYNeLNkTg6
KSpkaks+xHF4SMJ4VH8vMxVnFCwRMDtFjDa3IbKqAtYxEPjnVF8rkA6ya/dJ/V6NR3N4Mo0r30VF
qxuW1w41CY3ae2ykV+yTgrYy1jaeQ2EzHaR0HxL7Yqb+CM2FCfHXqmr2EuzIGJE/mlLHJEHjCdBa
+5LRwVWRg56+7QljRGNd5KA+afvXmLia07XzN6tvbgLly7udrN6NdIfDNmKBYz0es/pNTa5ZiRMH
oydK/eMzVLyRxn285ySSdhikEL2tJ2DjRHGF1JxwCMjGqFLQPEhPRg73J8bjQPjuuzLOUe7cLJtn
5RsyagaMcN/Cke2+QE+LkduK9w2rUtW7tVnUVN3d+gkwpeePFaBbm+yg8ZCRI/yMHsvzA0scJ1Rq
8EagfVhg00mLDwvfeFZ/Q+LtRg/ekkzmtFwvW+bZ6FXRuj+0p74R+DTvv2c0D0xWSRkwPnh68Wje
Jrt61Xn/dm0cMmtXP6/aqHCQAYzV0MY10LMetqy6qt6lWNsPaNyW2vb6lXpeJb+WCoP8q8LdTxXD
FZkyUhGA9tTdCxU3uSi9GszvQmb2HVTYJd1m46+mXgeTaVR+TfQHkKQu/8HaWotZ7zx+91nPPPah
WsgK6qOdHPVkcrLqvkyrrUFaixpLl6eKncyD2WksWFhwuYa8CGolRQb1MC2A2E0rW8Q24JUlpZ7U
GW9PnPMqJPwJhLkcsmmLimlO8w2vf1Wjqurkw4wv6YTiTft4cvMThrJ5T8CFgEq5kgyhxJyrMDv8
e3GF4RSxL2kEnca+dO6YYw4PDMcXC3QavAxweE4/uuNYMZ0KxvrbwG913KQtLIYF1QOgSX1/0pw9
GxKXQqrWZXlp9YyAK44H5RKqE8TZbNfg0Y4ruHYvFcKQgDe7sj83LSAVwXdoPQNuF5eNWx3rD9DI
ecig6AzbPg76kiE1ATq2JgO/aYFE82eKx1BJNmULnwsbKL2v/CdpDNMieZC/3Mkeiegr9rjqb+Cd
v7U4MpL5sN1Wyl0iaRs1VoqyWMYibCWZlHpRJHurCiC9/y1VZCz2LxoKp8dB5pk8yuKK/Q4kVugD
tfTekV4hns7eumjD8zTGSDZBxbs89+vV9K1g8r+YZLBQvqqPYTJf+0TeYDHhtOpb03ZEmNFv5jPu
7Q02PDXg8XQu0hmN2NVLB4RUAnI0PqribTDlS55uVQwG4mQrMGXcKgDtdy3Cl7a4JyPWpPGDeSGo
oiTE1HKBsbzyanGGZMzCpcp+s/BIxIT7M2EIAoIcgSCWze9Uwu1NlpsYcGmQenULDliORvbIgrDz
yGca+x/cW0/scysZAncZrJpF+o+INGoSyRd0PBbnuqVm2xauMZTUtF5oXGd1I7rzueYBnbGU6gvT
jXF3F8MoyActMQ8Mv7oFCz3KIB1WA2QkEa8rYGCxjxoxhqDGS1Q85ij3eLVixgvtxk6e5M5VrkaD
ljQiKQ5zJ04w+ByhCRRN8nyHucNkyudC+kiS1S5dMa8aTeCcgsMYli9mXduxxYKnk9/K5so8WK7f
mugmEQsNqmm0ENF3Zn8tiuuCKQylx4pCTiR883sHzSsFfog+eWjFzJfIA8Z7+3bG5LfcDQmzmTY6
yAqh3jupwQjbmJGodqnbTpKvar/P/l25V4PCUG1q/Ki/mRMGUjBEGrQf7CmVcTfQBocr5BP0DuAm
kGcc2ewuk4GGUYl83h88r5H3YXgShAFb31ms1IywzbpUHHvQziE2Fqph/cUjU7c6d0yGIYnKMZZT
UTTxdA/xJoUKo85LYF6UBh98zXRlnOel8VWcBc92Yb1SrgMwJjFkZfRR2RC7OnYJE+Nqk/0rfUp+
kYcgx49Efph1jI9MiIqBrcpO3bFvX0HsdfBGiEoY5ByV1ceSLT5bkGIwGmEwV5MfiJVCxpQ8leGM
dyzful2njICADELjzERKSSp6+nQ3mytvyH7y6F3GqsGG0aUpmAyp06ETliQ2M8X2T2tmtqErcyXc
PL0CCIAHo5RXfot0e9Wy7Uw8FdneMk0ku1eOhznGs0X+DpPnMeE4XMEAnXCfVpEwjtm8EdOOosHI
HCPH0oQEAw0gy+DIEmT3TirhuelZMkM2+UqW+4IF2/UkmkQwkqygU7Irpzxnd+0OSfwvT5FTJm9i
qS/EIcULFRfB3/GyUdOHxizKYGreaY/IvDPE+v/k8o7Azc1J9FlWLDqUfcluYaqyrIjPYesWU65J
zaDDIwnCy81IrHUzX8VMtgYDmZ8Z2tXYFdVI2N3LiJyBzyr+Hfs3STtFHveCexTB7+iPA5+3Tcbt
mPp5yZYLEf2ni0t3wphyiP+wEqjBnxXSGYAvFXwzPvL2YZyqqj3Uq+Qoy/nGhqXvrqYjHojtE0cA
jtxwoiPAdDC9dy32FP2xTqr/KHRiYx2xD4fAJ0gjQ0idlN3F0bPqOhyjGSRDuu2lDwxRqEwE/wUq
i1zl/ox7hFSSSpK8KKwq4tt4ZEPB3okzZryCLxNIq4NCWbNixornFPeIsDp4Bv2DteZWhB/PJars
pftru7eJ+BR0hs5/1JElPTfKPaPqyiKqI5iW8BRULQ8YwSJIxDyY+PCCu48ZoQWnL9GBT2C45dDO
2gyuSDvu/3vky53YxsT7URVKI+O7YSSVMbQKG1DOnPE6p7yAKmGMnJKZWzpUp8JkzthdS0hUMLkn
IHTzW9R4SXpMKENl2W1GcHA4AzJuorCIQjCfEEP0hZK4UwJReSh9MHXkIBhCL82XsqonDCqfcveb
6IRn6+0Z7Xre3aZrhFw4yrFDNp5vhaZ/kG4QlMqdaSDLrCfGRlHvT0b8lC+W8ivWrdR8hXjNQQIx
WdQWhZ9C9E/I1hVjzqS+dNBRahRm9ikFLG8QOcBPbWj9qVbGDJ4E1Vgswznt/sp5QRtrrAcWwhR/
RSbFeXgr8d0qVzQvREckSnt6Lmxy9e45Qd1nzllToMqs/UktAsVM/kFJ6NPKW6nf6mz7A7VcAQ+q
gMy2UK92GrtTCxKOFFDSz5i7H4wZ1UWC7Us63PWaYBI13nbsOzmbt6R1TCE4ehNDvSaYmRi/7cwk
jvOjGShzdPuQT9G/eWTyweRr0TyDrzRmJGkWI0N9OHR9vkV+LZnSxWiWO/VzixWcyqYy4P6iphdj
UoWoExsuGI9HsYie41Ukf2ZkVP3HRLE9LAhJG/o/T5LyIZcutRq7BsyLGpntbJxSExIGquJxGf2K
DbrH4hHrBrYPzqi9CScuGqEQsVVXGszwRxXphI5dWcx9Dz8RlWnVB5Df6RE0kxqP/Zvcyna+Vt3G
7kVgFPqA6DiowALJtHsiVYhlyscZ60oY8JpuouBFxP1iGiXEAvxWUjkQTJIlXb4ZV9bG5M0QJawc
ACASlNhxo7ZDRvkPzbQCC+tyCJnXvmEIaMfDzRglyIdZIApUSnpiEW6Cjhbl7JLim2DRN0j4rN1i
tgabzqgLy0C0QoK8kOCjNBk0qTAd5jhgPFv3BCplIPEzmbhQ8pFOhSlI3jaNydjZycalHylyqXZz
qfQ0axsmpywVHylVNiUNPGRPEq4zZ0JFiAGm1f6uIIBE6CRJl6GEh44lacdiVi/4v8hA/hFPQlUH
oktrsWp8rjK/ioNlKd9Ls4IZexYXj+27GrAUZYOFMCB4gz377aLATWPM0c0fSeOPPN8lURqD9CqP
tF6oGMfHasFERt3Hyy+mQQi6jmxkVnUXtGZUGl6E4H3VSJCR2W8pgnAD9fmkxvwuphEihOTR3Rzt
NmNgxnJcFQA4NWdcS3nK0QvvNTV+u9Qg37IIqJSwLSYTb1ltSSv+kEL1uFKhKWc6lOOSuA30TvUM
cthmLc5hyuqc2uAjcW9ihLQZpOrSMK0RFMLYYhWG2bdwGaFsu5DfA6laRQxxX1p4DQlhPRSQ07VX
JWI0NGS0H4IxB6bixBy8GQ5VBKvU9CAwWOJeJtH6V0UDPpMhP0nXMdvZcN47fGnKGL8o0m4rZLbx
sB5nw9OK/qVfQML68ob2Dg4ytHP47SkBzRVKOQ6OvS4vLyqm4jJTBqmsNknzI5u9JzZzQ9b2HeYz
efRIF/muDY8Os1I05murNOimmAiv5nVTt/T0/JneW87p6Wztn6KjGbP1NY+XnbPWjs85wLjSRPg+
jESzNH2wFExcxmU51mqxaxsOmuXa2qCpQoRFaGKItUle6g4y2LXVHdIG7KK/1uzOsBZIazAaBUOS
+6wz2AVllvM74jGiFLxnu0m5P5H2qzbioW9gsiZYoHGc9bh63wXvalGaG6Qz0ySoo7tO82qtxqjK
EqxXijw/6D1DAH21N+CPGL2YQtVlkCoZpUPM2La9/NdyDMHIMsL5RXueWyHFYm7XdiAOsRzQXtnx
VktIyMhVAnAB7dVrmj+SDEdRCGXQNhZKWbsisgAiDn9kXVEHDcimVmuN6OsVm3BbyJ99Fb/a6sVC
6VnXv1E+b0V3vvRUfC0RDZmq3pOuO+ga9NswSO0EQqKJDe1VgRowkBhoiIgHFbuTL5bODEyxMLAe
1wYyXQOjoj/RkwgiYP8krKcIZgvR2+vT/peTc0xl42Hmg3MVG6lOyQCn5qk4z1AUTRwJ44XAhRls
ToMlinyJe5ePCw894CVRBLqV+dFx2VQd4gO0VG0WoyEz43OboxUjgEA0R4KHuwoj1yjTixn6NZ4r
jb444mAdkmKrlN3JiKHqDcbZjou/Lu98cdOFbEMp2eHYJImTsa3cNQlLeyIwfAai5LTyYoPqINWF
eyMTYiMEbs/rjb2EX+Ic7+HNR/W9nhSYSakZ6OOPiJ+Ln1vSIoKSHBZy3zFJ0s7Sqti2qrzRRM2O
bCKJ3ovk/6yhDmc+GIW4TfirpfTMZsKV3TONYrvkWLfyu6AsST1O5yJXCE40TfUChWdY4UgBoQIP
d7ZvpLcMfhX8t6aRYkr7TfJAXABxbQRBuyxIrB6fa6vCuY1Rbx2V19gkwAmqsaEQ7kV0M4az4AmU
xlTbDOFF6bXqx4NlZlvOiQtOH2F/6GEV49WGTda7pciv7PfsjzD0l02JRNiyVseMw0ZhqNxgeMIl
VimlgaJjzoC2CURBrdELibiJurgvw1EUuGA+k/prKhi2QbQKARcWkUgBTj/uVIthtvRoaNXLaCca
/IRKlZOloHEeB5yHqMtXuOpF6D1T1Ilx86kM/dakyrBR+CwJMnu85Wm+kFt6Pwu4DZEc0srmbXJ5
nx2Rxgb2TdSeBSvd/OI+CEoeCrndM6IIqtlPojfxUIpDkfK7wW9hsTgpu/Jd0KsUpSdu+aW0ZlQi
LJgGKh5kSx4sPNb5vrasnXsDTthT9yT6RAXhEEpAV4OnYEgvi6FuZ252L9K2wwIahp7SE1Px1aw4
9qWEB6zm5i3gZE1J6Bzl4D3MPhMmAuOtSpY3nbgSdeQAwD+EmhPU/BpHx0zl6/BkVItDA0wbPSZN
HK3pOh3eKGnGFRmq8hMO/AFauiB/ZlC9GgVKfmuQqE0oQHIUnQ+6cG05CRRTme7Jq0F24ZQPXofM
VZQoovHmG8AgnKK/KLoLZExm/xboo9CcaaS+POtzmu5sZPuADdxAC1GFbGOuvRbAUL4DYRUdbhwe
JHwpFlv/ByAjzWyYKnfDTMajDpEzGS9j/7zBUxC3C+rZzD7B33Lm4KLYkdmuCpaf6HW7Mt9PEclK
7wKQkMsr8wyGFCp8iJzONa0yH8xRMDT1THsZW2VDyWZMHJcDglt0DyQUQW4fxote+03DDT8OVH5J
j1qCtSj9h87CdpykY4r7/TDNrmTWJ3OeNoQi4TgApwJbN0X/zcOHWsSM/rX3YgIsjeIzUNaLaBeX
YifaTCFIJdHZEa9U1z/UHgRZPoHwDpQXbJu4wf4KCFBlG7RLHG60QYQmLsci+9NlmvQeqkzX7BGu
e+KSUKIesyeFV0nAFSdtlNYnlbxTrC6ARoS1SU30tiY970V3qNTJawRjJC52JEJS5kneanZ4WFfD
w5ZH30A+XqrniMbcwEF3EfvQKkKECM3L9FTpo5zomgQoZZGpqVxtTGNZDzSUNIjO2FKsG95/L717
VGHKjc72AryjRUoYHpUcKWITznR0pMtBbYG7JE5YGC1w5Y9AS92KzJU4PitDoHGXyWtAFXmco78O
fl+T4hWfYtuEmkPIBJbpd6TpbYh45pNMklQG+ae6xTP4MO8gxDdeHOtpiQ+t7LbWF3Wo2CFFfyDw
gxz9xtwwZQrJkFgVgdw99C8NwTQX1Ff6PiBgk832d4RfKEAJ0Ysnq343NsNhMlXvP2Gzph4pHxp6
XJtPyVAR6daTsQ2s8IY4SA0ukvhzrkTvK6TGFbi0DUKSlNp60WSspwasS5K96OBZpCUlyERGeAe2
bS1XNs2Og6Snm1+QIDdAjqJqsJfjc2ukhE6kwHm5L1EbT807CgqhWpJbAj12Am8V6iKLqYus/hsB
/YaDpV1TemYdHpmxZfLRJX4n3/TsnJmoEiwoXBpAiXlS23tY/6kZsnGMLcpdQukqvlBkBTJPbxiU
85GBXdwMTQwvdxz2UwfzIfpD8Pvfeay3f2MpvxX981+CptDIxq8W57CFJkFss5Zo4OT2G283AYvG
1LBCF2yjlKbDGCfGu8+rFEFPeoIfcQ10eP3lmF9UxfILufbguNwFX9q2+nXR/9lRxHCBBZrJ22qW
8cy07sx5wIODRgfZhEtMYdBF7zUm/AoBRY0+7AVk/wTTG0O2zy7tXkiE3SykPDH2H5tj3PQcFHjQ
G3BrOepF+NNzp8mPZaJ7cBMWZ67AJZkYUi0QbuCnKhbNueyKGihte09FdCawN5tzv6iIA8lER/oa
4/hXa/LPE0rzMJdbtVfwuKBsWjC6nn6BeqeOCEPmTIgn2FM66y4aFcLj16LRStR8I07HiD0CexPM
LfsIEnO0UWVENTUDHoWXVO1WIAfpwPEACAmiim0appIrBP4UqTwvjFMQHYCWLtQVqIU2tYEOgz+n
zAakFgt6HlXOY3GAG5iA9BX2hPWFDWqs8uOcJhvxAiYecwGviQNH7LggvgzXKixeTAyErWqPtTQI
E+K2MKV4xLC4gBaeUcHaB7jqGJz+pgmTOHNvEJQ2DjkOn5zC1eqfFX/W+kGGx8JkR9ZQOKTtZUgY
uiNJxilkV1r6m9KXryNZHz0T9TREvD8m64g6/YhkzGcA01IeK5Ih6gpBYw+Zs8lwiNuEuw56zHKf
ufcm9brBiTisEoyjA53p0lAnDJVtTxBhxNEX/n/DFiWTyWOlErYoKv1hBRpv6o7AoLJnhuVgRQIx
10NjXCqjun6VOah1+yk7XcVKKNMCjhOcPxvXTQvcp8XmoF15UStGqPQnFtZIBJ0OpHgsxnOT2qUP
OWT5ypbvCiIbiGGYld6qh/9b4Q0I04xkzB4g1yDjM6ktXkz134ku/i1SvSee7q05X5KCVEzAuTEM
wsHa6obMdG6jY0MsU2yXDHaZHjatcUR4hfKv73epsRalywQHkTcnyasDzGcMeCYEFVRcOW33Cr2J
Xq3gVjxRGOIPovU4D/JD4gqR4F/8VG8J5gYEmUNXZPNfkHEZRNA/iWUa4Aaa5FuG2bwuSk4BLpHa
h/Q74FgTVi4WCQtVCxKPyT1qRamo75qF1gpFMkrb7j2S4G+VmxDdO9IVNBbJeUa6NKnW65RXHwqn
xUyMAfzgHjtVUyftl04rPQvMc1CZDYQ0pqpM5OEvuJGo/3KZSaReHO3w6fddtmEfn7LZlSOYgO1x
ArpropngafHspKB0xQENiSNeQKJDRpruWn6oCs7fe5+si7n8F03hVYV8VMDSDpWjXD83i8RUdtrH
2vRdTjzT2a8VrvB5QImfE5WtaAdxAfXqOiN3bMW+Cxis5vQ/tsVgX3SmkOIxjwRZRbHCGNq+jcgk
5wHAFiOOemh+cv1jlqCa1mSIbnhvc/fPWk6icaoJJRFCIXmFAAzyvKLeGkjPZf4dP3tWKCI4Ts5R
pcJZsVtQqCTQJL+FBpkKiUdDJeeRUVnxhMNGlbjS/xBJLNgpD81RB3ObenSlxo+tMvQwyJXkRXHY
gwYbySVuYQI8GsrCUH1otCsqAdITVEN2y6hPbxKH16J+Mzwmfdr26T8+iAl5oXOrwTZCmYHQWX5O
uyxMPosnjXpTTR5PgRjBM99DojG7oq5KQkyEPmqeJpBy0X5r6kVl3tB34x5dmhfSq9kcHagehbJW
NLVCmigKDQYuyoKtHyk5JfEAxJeQkDYWBEM8H7wJpvheEXIw4oELRdye0rP4/mVl4lQ3MApBqp1S
vDbVbZgB6thSMLYRx7QRBb31U89sjvCm2GwngtkokmVh8N0EnXrE4wsaOmtsjN90KK4GfqDtKt2I
EKNeIVB3ONqExYDUpSYmKBX7tWZjzAnZON49dRzklt8aLa4VvzMRGudjU1n0HQ8Gbkq4kN7yWQCj
CdhAICgpJPKqYFTIHartCA/CQOyLoDqukIQ/pg4qNZbkHV54HLIId2v2ykH6mIyH0Bc+d+1ImNHw
n75mAaq2qjVhkYGQjXL0x5wEansuw72YUArJssDz53JiTPbfvRIqHEblEeTAGJjd6ncLy1JczAY6
fvw/ls5juXUjC8NPhCrkBrYiwRxEUVTgBqVE5Jzx9PP19WzGHl9bgQS7z/njTu3P1KTIaiHkOiNR
b6BRkCwmJNvMgZ25+wDZCwknT7UNgJ78uYgkQlzHbBYE0ndnu7pP2rWpP2qyOUNBOw5hXDlPmlVh
LmX4Vw34xB7vC1eC31ZLxUTIEtzd8JFQhcbLokVnwDbFp7j+yq2cl7uiOavPirGuk2tPCCMYQXUq
OKHk8JYUKlTmqeW9HMhKUwCIbzw0uObhm2DOovjHNN5T88yXbaIfRWM2ubTdX0MbhN6eI3jApnOe
3MwFcfnL5x9eBDe9dOY7rEKeXpT0w++OYjzQj9aMskfyJSf0SUnTYwgUk9b6vlQiGmyq37HPFlb6
rdk86sNBlSXbM/VW7VPJoOvC0So9kxZYj3QvuWFLbU+2ZgGEVjnNU/GuEOcidQKpT1XrHJ9UPDtE
i2SrakB8m/c/KTEbWY27Deu93azKODyXhOyY0Z/VMBNRD1JH5V606ZeiHtUVT3pSkkJNyJfqZHs/
HkgdnremNe7y8Za5cHeU2puojhFY5Me4Ep6rhCseD0N85CJaygnfImkuKl40zmPF2irzo7Ffu9EE
3Lz549E0ymVXaxeTMpyE+6KA5icEXYUHGclDimCVBXiDJNIzSloyFYWHrL/KJqoCJJ0QUs4QYrR3
9haNDmzeWl7s5Oe/Y7Y2iMHrpxmuDyjIdPZjDYRqm7QF1k/uT2pU+yJiyPOtT4PsoClAQk27yFNO
VeFr7rdkzvrNb4a116jdvW9NXKMTCpuc4X0FdoSGJbYRyQqebdjnQtkVHDgzIs3I8gAi9ZmsGF9Z
VBrGCSY8zFB208G8jnRHuRLXUB+gZcQB9KvKgppTM8zILLaqA4gBwZPOIMwYCaU9NSYag1S2rWmD
wTF1x9eUhFYkv+i4UpulDCwxD17Vg+Rx5JRupPULgqGp2AxGvU88Oaon5WXAgRxN72IYDnXke442
ED4WXbSdFmXrMaPBtcnOWoh0mv0P4mAdt+ZFOsUlvzAGl6iqcLZYymliLDVKbY3ihqIaG3Q49oML
NywIhBvbnNSyRZrbB0JGkoE+X6tPDbhob5YRLfklQWTHOtikE++WSZntlaxKxysBi13LJCGSMx4p
h8mzKfcBOUKngAqsBymTpRwMHGc8KhUYs0KfOeUfc2h+MTxm9IUZ9tYmsy0I9lIMRCuW5JHhWQeo
7ULXlirxCIIbsRSI7HxaXPJl7iKLCz/FiDdGsNEjj8nmKeFuAn+MtHOBp3mkSnBgMhmso+AOqoc/
jXdSsnIGXJ2OoZF4c/INfNT5gtOL0vVlEP6lIzY38SfxcoZeZ1xLS7FK61mtf2YDLgEay0cAoIpY
fiK7AuWoxngT3I+4IuWVgFwM1hJdlAdtZywLy4LfcJ9L0mI6fi8/OPlgfCGlYgkXhG1jTWfMi6xx
HefVVzp92jDnwAJMndS8J3+dYXxUmv1OmpFOqG8nbf+Ds7ZQ0kj2yh7wykm3Y7YLYX4lK50wYZoD
7E/xJt8ckcyvFTNvVG3D/L0esXFLsIcLxTVSilmQrvCjztDPVKBsGRPb2d7U+ei1ONa5GeUTRbKF
kvVk5SWeOc5bnWlInZ2N0b+gakMEE0KbIFhRwbs7A3V3Ge+EG2763FgHvrZO5AUHoolwjc4ujMJt
LbZ+pzM5Zqxg5Uz2Ut0/t9FwBf33KuzolHci+s/+nZpVu6+td9fXtypKF1IzCQghUk7/6XlRSUlA
xKKjIGptazWwq08MKTLaBYWe/MA7s7nS0HLUUO2XikTRxqDmEalaSxyGlHFhihFEGEfiVreEp8VJ
+1wW063ROGjCO19cLipSKpdN9UEUp6qn0GOVEWcjbyUjOBoMWhLh8wcdq3e9yoFLF06Tv5tJsXMM
er73xTQeWfqkts7Mj/XsULvjtPves2iG/Gd+pt4BOEZC4bySsxdgA1GeHbaOSi56ktcmvbChl4Jz
sFL0J9v29MFZ2spfDp7dzPkxiZzjrGfbde66v0AkHkvGyPhvDxvTJzKUdJSj1A9wQzF9A06LmNJT
ZkT3bwJ/yTjNJS9DpFk2wPwkH61LjgfwtBF+GuW8TMCDCcN8MujWBv74b0zh2uZvtIckGmfllbKk
GjnY6Fz6HmXRmiu2g3RvJD7F2AEgYpHtEuYf/VjC+JorVRdslOPW1PjYVbuEuDpp6RZRS3QdowRJ
bKKiZXmgV9jt/pKEpSpwvXy8T9A0QuATqE7B76x0fzP1gRmPssDOEwGrzsWEmlD9HMwf38gvJRHk
BonJbhVtJEaVUQzXGulyCnEIowCMXIvNy27f4swHX4zda9p9UwXtRZiBQ3IZHAISxgLl8EzlVomu
PQLc4vXLucyHzN6nUH/gJP6wKsgX9A8uCYlF5T+rY360N02zJuOF/+XPVYOQ9tp1pKsfwBIBrFP8
Ti2fXmxETV3QJcRf1k38ip9I9kGxhfD/64jE5hshzRXjtcL9NipA2iX3EhSjl5cyusjlWRzHcsVT
3Q7asx3srVJ/TCLet6353v0W3Nv8olQzOQwc7XHEOAXer/aPihFgwq9ErvwiUnHpYYKn1oYGYXhb
QYXV5KYAyyJ/bdXEM0BDZ1qCGsd6lQu3xitZUfasoKtr1D+TDTAPyKov7D+o25rNMCcbhOJvRDCk
Q4PmpvjgDRmyVt6EzRv+htYsVv4QI8TI2tyYgW6MyIeBXisQwWLpj/JH1c5PiolRp6tIKwxWdrWS
4fHunNM2Nq4SlAqtzYAUOOi4Zs9WWAXYQ4ZGHAs23Iy7yXAX8vVE54vcTZDumKdPNmLVyH21gXk5
Z+VLD9E6hw7BVNyQeLoYbvihFFQ4Q+miD/3h15CEDEIgqShpdlJHklW7wP80rXuHjELCPo75RReM
GoGS8++mxOn6/cotR9RsjAnc/PyyxFyvYVpJYRgInWAztO8cqJz/47SWX5pzFJwHH2vqSWgMuqcO
C8+l4FFRHv68AkwDov2iKN0DDorp6U6uiH9pmR1mDHiuZNVpSbWOM7o6flp+GwR5T/JL19QU8+1M
9AqlRSN1foRzsJPuWS1ib47fyNH7t0vR99bdeVH8ajdNOD44zaHtn5genR9iQFcGkjUBMo6ucqm6
2TosEK4qG6NcIep+slT2OhRf9lZ+74RoIf79BQSGfE1IjgUvceFknQyCEi+TUubFpowkmKVaV123
7VVTZThpm8C+UqHarVvxkfktLWQw/gKcX6EBykq2Pc8c6RjMjrRx7Qzg8yqV4J7O/T4qMZbqDF9U
nW1817iX5M36PEcm4UI2kI5tYjxwmpXbHobaIS+MfGhoYin+7j206j5pXO1togaCmal3/kngF2Ig
rlB1VmxrM0NzbIm7OzPWISScdawBuEZrYgNFoZzmcDpzRm0duStZ5S9iZ8z08CPBBJAVElUbdtW/
cBNVNZaK019nn03AQl4cklGSNFs1TD5OBc7EVA5bALlUU1iEClnqMuL9BDiQYtrS+eNG0I2Qgot+
30WApFb5HsOeUfK7nHf1XK/oi1zYzrh0+Zn0yTnETvs9N7WMkn/KBkYXQHyaa0jmI2ideOWheGJs
/P8lRV4VJcW7kR4vs4cJTJh5ISRMYhHydwPfAao9frRfP36ug9NsIQ6ldRYRIgfeJp9eKv0vgIeP
7BdtGKieWlUt8I/7lYXYxPbyNSdQwUZwz4ufC7qxN+wehN3xFvYn+pI3pmKu+1K8gRGxklpwmdjn
DEwXGkKEL6YujKHac55/NH+2eUUaE8E8gnfORB/WZxUmqaQnDhHJolR0FO5PQ8mvOZKxXN0DC1sd
R4iqWmtnSM/cljbPKvFImnNXCNaAPFv1bgHsqf6EIfpu8KW4puTON5a1fmpQeFtndJyOVZ/ykTZt
wuw3yQjOpbtegVY6gasHBfmn3Qs3Vf1stQTIORtnPvY8gmjPzWpREC9lrSF2GjgDAgAXedfiNgah
58lqUWFkpC75bJc9O3Kr/iG+iW4juBk3bNbc5QKXQ3ABckPwLUyCZWIdClhH37RANz5HOTZ9YtqO
kuJRDe1JnUpwMXwnTeuZCYwCdU0ZOrmegJLgSzUI/F8FLwmjIis39B1CEqlHzW1YmGBnpnf5cCCg
N2fg1WztY4b6TM0jwlcNT05hvGqUy2QouGpEOITvErRFSxqJcum9TbNtOxSeJAoEs5OMySlg4uM2
PrRBeRyoL4idkBpBaxlVKarbAFN5qA/L3hXsRBzYcD5SPJ9l+uYqNLzOoU7zYvXsBNYyQ/lP56Ax
UWKnk8+D58ZtH65/aWhfY+OBi3bqNkM6bPOaNzvHHa/UpH0lOSLG2lb4YCW6h2TzpcqLrc4wVLtg
j72ObPEo13CbEdegQyjWytVQdJiFdpKdi5KLzZ/Ksocq1je+2VwbY9pKib2bJ+x05rOjy200Mbj6
oo3imB8RWwjszZ5Kz085bvLgSnlyobnLKqeoLE/JpzH97TSoL05nALiX7yog+Sj8fqGZr3GwSjtx
01GPcDZ087VP+USX2bwbLXhMuG+mp7OUBjcJyZ6hZ6vDFoUbcSoSJMe4A5GVI+2deqAD3h4idZN2
lVTmqjPj5yYZW3zzhEYN/rGwpZvZ0H+VMHsJanDqgfExZCmRF3aGJD7FZzSxbZDQFG7z+jGXNFBM
iuGw55c3RldAeD49E/j3jMWoitWdOySbMsNIzOYUE0cwvyS07hUh6aEoqoJoQAfBi+qMNMdW10Yn
vIOP2IxIsjanamOIkEa+yjObI0VCIy1VCDcpKhMGzTCxkuw5yErLqFhjIIAtNM7+m1uBu0bY96PU
+ejpizfm7NCz+MXldC4Atxcw4mHsLLk3DHJm8xSzJIWjKqaOGURTThJEj65MwssKfUC2DLCDuDcv
lJcObDRjJBIsLmGLIZPtGMbR0LSDfsylUsIlnrp98GIz6fcrp4CrKohUHWmQN9K3Upt2aBPqfD7Y
JkVKvLAxFFYxSCE5U4ETC1Jsgk1YYCbc4/h2khDw8s9t7n0q5AEB60CQG7NQw6HBrFBNLPexTrrm
LkZzENfxVXXiV+y9uVildYSaVSLi6BogicvYIZx6PmppiPVl3rati4iCfD8pdaCDStEzDzu8T3e5
qxMA1pTPMsyGDZxZrmuPCZ5e+2VAl5bFzftslDsnxGgeWM067WcSIgkJOwSG5LeMtSsDnWjwSJzg
6tu3uIcZCd5MbmY1CcUTTMt5QIj1GKd7LdDrcLG8Z9j/I61A/D3TgNV0J12hLwhAwU4pnCTJnmwC
gpsCtfgI3HM8na02T1attvMpHTHEa9WNv3ZACQLtcxnD2Ijhq638jem+Wc6qm9A2+xg6GJR8JKLB
oBEQuq7pNTBIp00YB4MRS7KRgg/M0biwLWevYO4nqiaHOpQy7ymL2f9QzeWPwSagcZL6ulPWazDF
EFo851JT78L9EEW5SSjS6dtDYmkHxvwZHEpxwPih46CPGFAZ9mtoEp4Yl8+aTDuOMuqng+CpcVJk
YnllYu+ku6UIwTKlGre8+i5D8Fij88QUkjJrtDq6XIJuMRbwT3t20/qvsQQj8KHqglPAYeogaOzc
g2behMoBB6Ml2MMtHYSYHotjrTqo7psdOW+S4Cb6DEyEGjIWQFMf+K+LFyYLSgy8gv4xk/dlgLGo
Zcr7e9zP30NM/k5Hag8AZcyJ4/j1d9n6VMe4f82Q/Q5+S3bzQeIHBPdtOo72zm2+NK357DT7xyhJ
k9TyDCAXfZROXH6bzMvgYNuIoGZnXWPa1Kl559EZ2RDr17wLpbBY4u4Myouwu4AYSwcjMw9JRwuZ
PJxNGtUE2V7K/8grbPPhrY+sG7fd5F+RpCKM5tXSjkkpDh2ZFODjrt+9meCkuftahNE5q+f/ZBKl
uumFsatqa4fQcKnwgwIMvWrCeMHVlLTrPNTX7HD6jE3UBkkkvtCxvPqZJNKOj7qf0M5QCC9pmgVo
AQGXLU4f3zyWU+np3aPbsILP8L1aM725xUyde+rJz2xtZjuT9TiFUzZoWbZLDmApX8DO2csASPts
m9G+xQRsjxeuDKKtsUBhxArdnVuYp5WkahAu05DMJ04ldLBmQDbDja84W1KLv3MQSCmxs29g6zGy
ChqAyKzDDsHEQZb6tgYBnRx3qWWbSLAVdeLcsmnP0B4ZaDcuLnvI6ZRh6oCUidtdMPH+azsZxFJw
kvVsS9RlPs83uxPPgzos7DH7bdEntO2tyY6lexRUC/fNdqJmJ1QhQcSC5GmvVKig5JMZJEdYV6mJ
L1F91VV/nGtdXY4utR4Ewcz55wQ17xt/GAXr6aZAnJTnBN9CnKGQxUUl0O1hzDKsX0zQE4S7mtD1
QvlPEGM964H9e0PIBra9hdhBWDq1PNYP2YgXaXzCvjdHK/6OimUMnqibTJrYrLlaB82WCDU62pyf
WFx4+xmws/rCkYtYa6D6rnlvmXyGpD8Qfsz65SYFWgZ9GeXDs+O/1SS0kbw2sAn71WselRfVrvaq
Y+zdgWM5yM07jX9bkSC191uv1v10YWfhp51HW12NKB7sme7kvY1JDAQJBYg+oBRILN5ubQTHENB/
yE5zYgbUD6BtbLff404lOiWHvoktqmAs1hzr6SxU3ileDJ/o8GQL9w0T6bT5s1EJopAm9WYg28hn
kgUAYQK+qPBpAqJgrfHRFQ8jcIaxU4ekQ52afOkJtwoNdBChosUy7NkZRVHzURnuKc+jIi6jemOh
Id0PfxbHD4OpHk/ycKEwiU20/lMahPcWWwCrFE6ESesDWH7k/khdOmjocLQPbMmZvjbk3mSn+Mrp
dp0RrvdffZy+wFV7BrYuWJcn4gC9uJkOM8LjHlYHxBfGCwsD53k2nQcueMtAsgB/DdQBpOhzlEts
3swLEDAP2p8CVmKXwABYrrWQbJno3BvXjKmWCl2VgdYodj7mGIVGWNRIZhEdupb4AxxHZqh/N1b7
GO1sJxIqJC0n7pkwFrQ4I+pvZqlCtY8qdGNCNEdqrWLu4MrQyb2t2gP1U0frkeKC1hwWjZHaYPdW
Qj6mGFH9fyfgfeYDSl/ssrGCQ5zGmK0/Gj9+tWPoSKRzfn7nd3zOWBLbkusdEbHvXEpSjaaZkKeU
zTtKJGmzSCk6AB8irgcrg4Ujqk+v5miQkk78t5QkT5sZ6UoyMsRZXI4IR3YJpGdVuve5+SvwEavW
cUCyZ3HW2Yq9ltS2ltZbGxalx8nSF8VBXST2+Nm0X+RrLuPOXap6fJ1b0vNJoa7RcXUYU8qYoFfC
5U+qSpZqQZyQS7wVmVdJcE2kNhXUoakmqZ4qFXTpgAEjb+4jwAhTUEEXI08LdkApKqpWfb4W9pvG
A9xocB2DAKYhPirV6VKLxisHekaotRzHLORZ4CTSlzigFJYCnTp9GdKPKFo5E6mJeekZqn0CM5hw
p5Kdi3rbQk9b53zwrb8ET5G8qdEkLMrIXyKWlSBPYASbLs09mpkgup2b5fQH3ItP+EbPCV92GAnw
tbjffOwqSEHiGu3gRCvFcYbOihtzOVQXa74F4T+Yh8vyaUYPleX3gIJzvoFU1lvWmxrB6twl8KQh
7+eNB7CVTRQjCpyA+7OfqEeC6huOfv4WoHySD0WZ0dxDlk6RbdEco4GqsIurxEFL7SfgKFEBdWcQ
cAU3COZTWMBYiEMGjRUKoyLPz1aLSRSpi93ETNgRNJBSd1lgoSzZCMth4xJ32A+nCUHDRlQ5WOGI
CuWY+XAZol2yurrk+aE4dfRDVB3ikBAnAi3h2r6lNbN/89W/ML/H7IMGbEmuLLrBITs0KHeDQfmT
TJFfqCWpUXSraHgWcFbF9qPCclAvmRQmui3SnajJDYmZTucJd9JCiX8NZgZ1rH+qluMbH+9oFa85
DdETijOxjGldiycE1f41COl5mAAZ4h4RfndSYZca/TMiKUp+DuepadH93zWS5Pp0oYcxm6355hAW
zUN/bqbqt3PbZSyuMVGkiTrs2zzYSvkyXQeexk+twBIr6OV43VONkLDhotg3+nRQI31WqaFtxMTU
hTODUaAduYynmuuB7IucGwE4AHnhKn/m9Qztr6SxVlVIeEZP4FkyfmBIBpbWPNVRVm6FYCjcpcCi
w/hK3i/R9ih7eMjohEZmDMznTie1BEZwh8/QB3egDlOJ4gUdcl5RVpu85xLvrW9i9mlQpsEe86SF
Mo3Nn8NrO4IbINGwwVx6gc2HD2UVNM+BYNoKPQnxWBSRgt5kKXA3qbbkMmTBd8kHA1EsZRD9RNb2
uogwqJdk6CNncuxt5rRe0u7kvVaa5U5D9ExvCd6XjcrgT9tuq6Uvjf4PxJTbkdZy1CGyR29Z3yVI
qRnoOhgDzU8M7c7w5wYvGFSd5uoMLofwkUGmQvOqMN82fF74ELADsSfkw2WY+3dOtZkHDkknxUsP
O+OMu0+CrA4acjg1gHdt0IxMv6k9PyXjp7A+tRrhqBq6T32s7CvCHkzyYUbnLEFoqSbnp0jo/vRR
bPXGY/KROEwvAl8y1fVt+NZaxkViqaP1TVXT61yrC1u75dR58mMZIPqiO/rzV8QBXxHhVzjE6VC8
qrPJyGtfnoN9CgYu0AnKYawkvmV0fq283oep+aEO6nLob7ly41OiJJjlgp180zjtMvPIcIqg2+fb
m2GwhzQSgtG6NXWPWk2SI0R6ylQZed9C12Y24DMvHP9FN9dr+ZP++0lKknHiVyiYtN+aNIrzmEMS
5Iq74il3XBOKfzxQtJYUG/kP8J1EJGHNA9uevyEAhCGN4sU36UhVtnbfH1Wt/a7jQ994mn4gineh
7rRQrOrY5yPH57oLvbh/Ck5K0q+ieZFmzrYuPlsz+Ez6G8VgFSJvRVmVKdy9+BUWyfnxNh7f5Y1X
nALSdcdpP2mNV87Ps/YoGy+K2k8DxSeKoQV/8gpazRXymVFnSCoQB6LZUItYsMgaa3NdosKSvkvP
SVElrYx6V8XvGXJyy6Ulu7M2ITkxYijhn5rjtBvw0iXFs+1c2xl7g9p4Y4jIrTVfZvJ1g2TTEgNV
pEdbb3YUWdx96Eudu0qdsCJZ08pGNaXqSCvlg6JsRx0P2KkqKOF0t6V/jWr9iq4/4VimO2yABe2Z
EjCtzDvXPdQ+yW++tdfRdI8SG062UVFubIuYSoWIQJ5qZ+5Xjeh2ysT3Z78EkFZU8o/xQ9AT2mkP
W3yrFanLOUJe7rmIrtJxlFoM/4nkBCZRbBJQnS4nhIqEauogA9d9Etwgwyr2xcryBMs9fzz5ySFH
t2JBN9fGq2Ba6JCUKbMOL7SR37zqSd4a7y3CkLzDmEuyuRuCD/+G/qIRWBtp+SYMhZ+RpA8IUcOm
iBIEzHQelXvEq1JpVxHnJHsBASdFv7Yjdel0+o8SYR3XHj5ST9ofnxL3r6CR5NG5jzYiApW+UNJM
ppZaoPVYk/VD/SR8nHF06k1KI0ngPORXkluXD2wAXgvIpxVvosEE1K2t9m3CRIRCiIspWxp1uRyb
hc7gg/pY2lBofqIHbye4ifTB31l1u+67xJuhQpK8W9oJOUJxzeO4rWW+wnOKWxdgVQrcDLz2lfoW
o46vJJwRCM/Igq2qz8SltCtly6ZHHc2S2JDnAI7WzIz9AIqcFt9WiRAq+ixLp18o084ZmTqa/FOy
ZVFU8Uh+Jp2/aXHQZFZ7scNKcoaHEY9zOBhYHUmbkn44lBd+onzLT3tuF6+m3lzriUmSuDVSIqRc
38Z1nrekkyMHDykILmcAltlHPciE99XGApo9YrbHaoxSGVsqLi2/+Q6ykMyHh4bAl5c6pXwKv3CK
X3yLh1xGCsgFFCo/Q3+Rm/+wkTqkl6JbAa9JSK0hSwTs3dhycnMLBIoDtH7JQhpz5vv0WtlvUh9f
j/5toRTB8wTno6secQlvectu17Y7vzG65TQFhzwwl30MUmMSWca7zVgEgljq5EZDm1GZvpyU8lJZ
1B0WhHMAeoU/I+V9+LQYQjkERv2q1BmKL4IVCYYakuKncdXnsuUlEoiHcKV3mrFN01XSF5+Babxn
OZSqQygLF1fQeEInctAmerojG5bBGv187d+0zmZIYJCa522f5Je6yzZ6l76oprGlChjC6kGd1Us0
du+A1ksjEisKXBGUmouasPAcIt4sW69BqW5q3/a8ZHIKCm1dGe6mDfETzAy0yJkcdntkm//KmsnS
Iugpp3fiVkCqtemMRGzdNVtF37UsT05yq1Fh5EwAvcpagT6K968FWwwkjUPojvpW/Iyuu1H805Rj
5eCJ41Hl7XeROJmA/8kYr4x1hpS+aSp0FfcmST5cvLw5xklXfCi2joqL674wq8+RRlrFYjgzcyNE
f9fvARfP9mi9TnSI/0Y4j6Qcm0SGJ6Q2Nwziu9ElLCXD8d9/Xgwkblx17B2xe6vhP91oVXPPqw9f
sfZlsUoMSoK1m0WusUNa/DhE2zyntqF4azIC05pykfYedtAqyz6qpntHN9Drb6ExM/jDxpavINy6
mK/D2GydTAO/gl8psmMbNEgoSDxErMR17pgq0rYZYWK7GuKPfkjOM92+iqodTNafGvNrwtvuoP8n
wkyfl2K45n958NUrnCBH3oH8xN82ZNpDpg5rudSbcIdIRdTHgKMH0BfDe+ST3ZaS/wt2pE4ODj4B
dN+d+ICwr61V0KNWsqb0Iw98XhTKZlVxnjKqstdtQASkRUGwEnJl7kt23sRUboZ7xvLduizUoMtP
+oiaU3fuuQ9ZlZ3kgj2TcjysuuSR1N1qnOjHVXHIrMMWd5GbHi0Je5frQRfIay/CHql52TZCHLsG
Vc0LkLFhwduwLyeOT/ntOzUc3KzaJnb2hsxtRYDVIzE1yngZovElvwqxWrbpXJx7jrXV0JXpxQFN
cFR2hF98Y0CH4IsWBHrpgA1hf6866zZESwkVMPqoqMV0FJjQM0U3vWpaujKocQ8VerYhE1QG6ErD
lID8BYQtnZdj+7D5Doynon3LkZZWaInqNn3p+paFxytRqPDAJMW5D8rnMVCvNnHxUBoKDP3sPOOd
b6dhmTQjlu98Y6owILHpXCMn9iI+7U109xlrzEL3/Iykcj3fdLON2oFrnCT5it8BAzFXQZATLOWg
TlY/+Nh0bXU0QO8KjFuWutYsQmrwQOACm+dlEVDtx/UW+NLSWikMSwZkIWUnFdRp6awVxz8q/AMK
nh0dLIhAix2kaU3QwLAeALNKz+yPUIW4e4lYfgwhLI3zcGRSy/wBGgaZVgHhZWyxcfrXIM+aYkZ6
Riza1wSbaHvESRiAK4HO8lrmPN/Wpe4jHpXJa5xb8WMXR8AappRnY6q8Q0zWl07QcmOLD+wawnU9
pa9wVVwcKqjdiIbJ58bSUc6SdmH8+zOTZB74554OIvnL96RuqtFeQrWcRvVGzb74nmVXEBVJzITW
/TbpF50H+XBTKJTzyU/lolZ9yFV1WIeBc2qN8RLN0LxqvDSZweVePVq71NgOGUTEt2Jaz8xbMVDf
P3uxprwo6rxQVbFqashwNUBLEK9M4jwCZW0Lztg8SVdl9hi43pPmcxqHF6CctyKHtaddDoFfjNq2
5zNH/coQPBcDiamszhWDWLCLguIC/GbH+6zWdgwfXRO8hLb1bem4OyqMQSWPVZ1Z4HlWJTCQxgdh
lVDiBSSJ4vGZvBtFSi+drBZ9wQMrsQMFQAA8pafTOMH2lDB40LHFMvJtVCW/nLsds2kl8+JcsZf5
P1NSMmwV6G7hPfgYyb8K2EL0RMcOXUFqnYzx1aGTCCHSIGimvtnzt+hcj3yfghdIj0qvKvKPiAAD
N37rM+NHamvs6BPVE4ROm/04k34Zjx1kmsmnTfqyJlFwfYXBsiO6WdIvFWceB9q05kHm6Kvy7z6s
trrFwd28RzPhbHyxKDobCgoPtaBSQfzxjxrAHv7CfxSX/YvkEJA0n5r6BtyKmko7RRVHqYycKccX
G8ETc+jASjWl+8zq8fAnW1VkhueYp3ok9bFQDkVirebqKkuG1Jk3BnBuyL/AAHTomnKA5hnPvaCp
Adu1ATU1Es0eY45vTLiJR949GCLrZljolKNz827lSdar+UrldkVpjIknnV8UpUI9j3yBD71BcGBX
wnjVxUlHoBoZ4c6f7K9OiQ8KH7kiJ2GINFYwLSXPl3ZHNx0qQltDOtVXO4MoncSq1xoagDAqEOSg
TkRaVBprPaeQPJ4wCz8Gkf27sEHV5BIq68+GiCeH/dCBH8skmaBQ5QK1aaKvUvVqN4bB1hqYcPKy
/7IBtwSHaMScqJTqMuGaaqJPptSAIEm5pnP+Dmj8TBKi6Q82HzDcbOVolSSrJiHIoa0Ao9lWa4Aq
mhGKEXstelem6Smibfjm/vmwMdpAsNB4YY1HdUwZGVXqHBwVLqU/eeiXHfoNp+zwIoywDdohE/3W
tUPgwIBMYSC1YkZ6ldc3J9cw/MRhg1FYPCUYH0xMEFA0cEVF23tZOa+kkA3AxgVU5xvCaEiJ+yj+
Rr26DeJZHxISAECQtiBpeCcRUXWBeeRulC9vYcMD01Bn1XwiJzD8MF+6qbkMyo1BHgvwuFrcpVEO
5I0FCvJIeoedJ9+/EBj2T+jbtBeOdSsXG9lvNwZnEVU71zC8NtrxKxRZujZLbFUsvgTJkPGkLMGP
G7TGrK8LE2u9X8DqC3/GXab23kCAhaB/3BLR1py6VcTdzMsfaJ8Qrx4WEuK5+ptjYZa04w9d5u3D
+wBAlvqwGHCQuXS/2z76DA2/qk76xPg5df4+yVQvCYgTAmg3UG0wSLNl8WH6Dw6ybnZP/EHVyuF0
uDVgcu0w7eygo7IWfd0rV6Z8fql5y4K7dCDORviaROY50E9jzZoE/EXui18aS7Wgr6w4NgEabBEQ
ZGKmW+Av7DNB+OX2/cnmxybuMiJfiui6CJ80gNmIyyGMEBcGgIyR/M3Fxc3sTQdwPWlwB/+gJaq9
Oytc88nM+RCUGTATvwwtstCXjMrC3CrZYyQfJ588p7dUz9K7ZvUCH7MjGg9db4yH3uhXPass7jXL
syz1mdy7MOhe4yZAd5cSzffXEGvpFvdQl1oraQkA5VBGm0yi8Cj/tQKrljz8ZiW729lL0h31bTIp
R/YFl8PP6foDUBlNCRliqX7FbNL0IffkLRrFkuGnQSzL0p8Fey3oVgYo1DijxCQRhUt0TV36jRQn
VBQx9j5d0FKKES58pMC1oqVkD8+FO/+Po/NabhxJougXIQLevJIgQE+REilRLwipJcF7j6+fUxOx
u9Pbo25RMFVZmfeeawGr+WwXTJ+Zz1yKmv/dAXglDcGh4V+OJuFQI7gJdNWWQ5IebdWshPRG0IVc
bQapWXhcJfzKaon4d/gYEHZnY/wum3Su+h44yWh950HjhQGiCx5LDUOLKQ7QJrwocqoajoIja5VM
aM6SDbcks1xmJPuxcE6Bcqh6XI/O0UEz2XJ/cxk2APwTukW2K7Gs1qr0F3I/41b7hhmwcvRl09Xp
66IL4XRN6J51MoMCk31zIIqKtnd4FLlJko9ydtWTXDAsv20GhZ6/cJmptnhA/V5KP8uWbqTUBddl
ye5OoG3S2jyzihRIzBy7cu1KRXDA9kwdHVd/ySya/r+F/auywCR5oyNggxdSTLeZh7LFU18Q4KRj
CpWqvTwTarTXFXAcpobBPT6h/CLBCI22lUWu075TUyGO4g2GWK90v6zUIO8QwjdoFGlK84r4SBzT
sRa1HIJvhLfrLCt27IGWpF5sIiB1PCaI/OjmombOm3sO6mBS2VH4DHkEVzRDCqB6gTijdiDW0Bk7
5BhTB/bz4CnBxxIcHH2fMlAdLYN17Tyqv2QSZ0DsA50qbo1lq+VMbWMamaMX0aUuoobpj+4XdNYs
PUZGeVZpHIs918x5rtFSVwXEGkU0cSaE2kq5aZ2IWguS4120icBFuLYSHXRO86WEz5RZ5FSEW5uh
r2Y91db+ERUoZd9C1zJqjkuc7OZJRTd+lxHEmpyatMDXsSHQnSl19ZtC1mHWNFX0nzRlo+Kj7uLI
FZfT4WMm9Fc7xmGtpuIWR3My9ki+UNjTRZCKTcsAdVY4OwsqkGE+BC5VYAInVjvK9qp71QT1RGBA
LbexQ49fCrOQluD7EcIot/3L2g/uZ7qA+i45AirK8D7N/7Lsapjq4f+KLmhOlJBiQJgQ6EU5Dlto
F0T7sRophJ40ocTHjfhvGf4q5l5CMBRkNAErOql3HgFWB9l46SbrFAYOBIo9vz1MNy1WmHUG2zgX
BzEKzTmRmQMzB7Lu+URaTOl4pnkfO18Ml8Tn7iMiZ1vuGK7tJXRZcDFMY3bBJYT+B6PKkAMNJuFS
wpg1a48C9VdYIE9payx1DdbHKTv1THJCIOnq3inkd7UL6Ic3mxIglaIQGtMYdPKc9cKUh6dKmAYy
dOkLOYAZO0A78WUmEG+0QrHdeGOmrqrqIlCDKZxCfhDTtcr3XBH4nhxx5g4vg2NwVJFuFM0HLuTc
b8pffsTZmggSUQha5tTEQMhss728MK/N/FE6ZIpJnvm0D5iHiPaaaLPFlD3aXO7a4qMjr4atW2z1
QvZAUPxaVCo2RiSw10ODygVA1yDjlgX8RMOEUrhHaUTZBbeOnvMsxCzpLxL0uL+aC7I7eOJQQyYT
6lZmuED43BoSSJ7WV60ZtjgENV7jqVyOeqWc8K1txa0QZb6WaXcjtG4AHhAj1Ee0R/C/irssK3hF
eO+a3xm9kzCPNb98TyOFxkXG/fQLXlDsuVV0nTkEirp+nhH/0fcM78jZuRJUbyi/J0CmNbpW8aHH
YfxCOC6gMuMgHSk3RFzfoMGn1rxIUrA0fAqDG2oJ0UW0BINuYQ0Yp62Ackh/GNb1styXyP4T4Sam
hzyVfljczQKhKitV8lvr+lOQFMr+D7cAAwm88MmDQSh6c4owHuIcsDp9Bn7LFJsqc4Rys+SaH9ji
Zb0PPQelCFV5dM7ZzzJWxKYMoT3Z636ClJk8XISsQBjviFrU4m9utGMIPfOrNgxPlhgLpXSH2/2U
IXpAEKaD8F9m0tub9qXgCNSyVlE+CI/BNKbn1LgIuT2rXmnssGaUw4N7IIS8moRGsLpMoogqVOWo
sGJpKMUWZl0UEmPJWZmSmAoPqC57ZwSn/389T4451QTVY1bLMW6K1SDhM6T323PaX+DLGgbdHX3X
mVexnBb0CQDgFa+NneD/M/YK1yMS0jpDfjZq/Teqql+WwVtfMUZftI2uYD8UpVh0bTMiLBzmT+Cm
+GRsVGVO08eAskBzqRn9worWc93CjTa9Xjs1BQOZ8pfZUqFblyS9WS1t3fDRSG8Bl0ZB8BvTBp6B
5MYPPD6ILTA06CUa0GBj8iph9ltxhoa8wdaDeiGg5mcWx63pfd3axop0rfKXiSFsRtE9zeZJMZzv
0OEhP2VI7FYoZtcZuOGOsE3LcLu8Y0hGLnAqsyuP16KjvnPbeVwbTJmZ5ZnWNeuQdkWGAL1a/tz7
bViRTHjjISW/iCccG3oISzg0faMyviTMJrVTnwlslUpUatE6jBjxiUcyESnjOEq4Uk2LszbOdp1w
lTV8rtJp3D+UwK74vHBifiWwPOySNQ3aLg6+m17gXux2k/UOzV2eSSRN7LBD3O9m0UiInlHHwbuJ
ydIh3n75p4h2ppyIkQTTCzUJfyqlO08pQS7lV8akPF7YxsHQ1M2d8lA8V9WzZ/jTIRYxWEahnUng
GWnrkF5/svQP2+nWQfxAsm7H9dvU1+4EsyMwIMHUtClF+d9ew+kqWeVuQpQGAgFFmEFInc4TG6HF
O0UqrR+nnIl3yII9Pg+vt61LFNbvldbsZnXCXANGJfUsTV0P9I2lUccb74/4/Jz8RaUFixoAsR2H
Ui5azBk9aF26RFReGZ0+5gX9RoqbD2lWb7qlvKYp4m5VBwSqMysfpAmxcu2aKi1uXteWAR0+qH9j
o2y6LHhrDAeUk7OuQGuwfz86wC6EA4a176QYPTIDBOFAl3dL2gbHYyZZyG/afa6iKqfGUPNq5wjR
zBdyBxyy5H4N0sb+G5LbaA6rkuGKoWDuCZDyMQfZlHHANuPF9SNUTxaApSWU9013UEN2mkvFhp8z
OBq53Dqqsr+IyW0XkleLyqWzb+opa64ohviCuUUKgwIxqLr3mjxvZ9eovjMtexmRo6yIvibrCymL
7XhKONlD/fCMadwn7bglDfSYsw5k8LM7zgZyZx4HVud8ib8diTehnxp01KS8pOV3KkEGSDQCscLx
o5On0zzEGzaEAqsY9eGWQyunAQ2f44izJg+PcxfSaG8PdX02F7AB+T+1XjYqzk+psT/EQmB99rQG
DEOB38gOPBG8zoO6tUkRYHG3yC8PGP46OWie6hEJZOz8NWS7tEfkLZ/t/2t9rGngd0Y6tfOmM1ga
Rbt7rBIfBIlwLvRh5i39B2gl8fQEBY5HZ0VTTCMmNrNsr4rnF8k4qZF00HrrFMDYGNqtEmVkddXl
a6geAt3wy/HQtPz5ir2Uhgocwd4i2BObh5Dhdg1+xBlve+LM/hj1h77VrrRbRRuyjC4SHHtOOtQ6
THhh5uOVY+oa3u9qTpgrDrdRxbrW+00LZF1S9qY2nCktsfaa37Zz7G/OSK65wWgoajE/A6UMseVd
Bl5cIXdNkLDUyH27TPay8CzPGQMi+5LjtuCbK7WD7UH1p4zDHO3p6N/tQ5ZV4AI4gKN9XGFqn47C
z98l8n7uqz9nIPy5bT9KCXuxkFVRCOptBOoXMqCoNQd/Gk1v7tqjZg9kVexizrwCqyBSZJnhf7b5
tO5m9RCqTDf12YXh+GxBeFgIVUr71972TAEHPMhNscftaPD4Co1flWperz6sCYV1cwsz7dWx8p2w
DJU8LY1EcUsXZnLe8haNGN1HkFwHIakTBfTSB9dY+TU0Gr4RjlDpV0HI2P0FKA8KNAu2+m52nKgL
R37VrfTQmfsKzJp1lvqH2WPG33SlO13rY8j0E5jm2tgUl5CezUFu971vAitbJUcHuSMi6oe2jbnj
/TWBWm29FemHtRnJgR+2KZnppBUNLqC/nhYPAFWmGy4jVQ79HVKldqW7HFjL1NNw97QuGR/FC5HW
uEqhGevDa6u8zk9rE+/s+GZke8ZkM5EBdOVcIETMg3ApODAz9siN9Qp6BU/gKtgJ9zOakxZ5+c5R
rwouwx2qtIP9J//VQA57v1d2SeAvb6lvXySf91jb624L/FJehSejOYgZkLS1w32E9MB1SGqlJQ5A
Efhw9Cj+ojNMG3T2SCGXW9Pe4h3HLUZg1XbuXNymJY8A0VZk8pRYIDbReYiu4HJDAj4J5uFIBp3D
nV8Ka9/YeLZXdX2o4aYrbxU9LDQd/QosSovolmlG4FfaCzIamWxJw+U20Fe8tJjzEF/LW7vbL+oT
TQGRpbRcdPoG68rZNPf4ko6e8ssA1vSi8EIUpzRhQsJqZkp+OOCcecJBg6bLZwXtiR7vs1HO+oMU
IKwpsG4LmocX4oO19A3EBIGmOEXy60hA8So9h2c6VsRUFZ7+WWhrNNHpFuUEn62sjvzc3G3M4am0
X7iu9g5SiZYyIKTyXDF/11bDVqNvu9DAv0r4i3RPAElZ4/GcYh2wCO1DjRXBdybTmiLPRZxUnJE4
IYnhcFXvtOyd7MwcOA7ZdDxXVvWuv+m1mxpr3Y2+4RqRAMdD59zQoyTTMeieRe2DABHhR8KrQv3p
tSP1mE/XyIwRy9AIgl9Jbb41h6uDSmHgWObyzinVJmJKu63opjAypxgL3fpDO2TP3gdLN0oIx1cj
+nY3vXbvOl7PLZIKTJUcUL2IUzztLB7zz2aXPKnmKYIy5iIHDGfqs4Pofen/oRIA3Pip/6R+uJef
zF9wlWFWoFCNVY+rx/CHbz/SjwXw4ub2tm1OjoQMBzGFZwbr8nvqV8pTgy3J0H6kltrQPpXVbcGq
9c3mMYgYm/FV9SreZJ5Q8qL4LsHol/bD3PHyd8UWcYDEkXB4QyAy2BjHmI+8SShIcTvg3edGMpHh
vByR5tj/S3JXARzoKbd8H26nxhXnd29549OiBWppOX05ivhN9GeHYJcAyKcsIbKRHXTPMU7bCslA
voaN9ybeF1QquvgSLiZPO5rZ4okjlQewBu3wxYWWqD60HZ9BI1NAqEW8BXIIP6sfl56hbOBpNNol
KLwg3hibyn4t/hjCFOnWUPbgulDLmGRtsVm69IUWc6XteWODn+LiMD7l6uVesFe5OvMTvv341AwE
2+t5vCpMMA9JAJjR472J+yfPt5jkqgftUPwMNFeUvY1fjFY95Q94StMlWd0Pr0mLueiQk7gcI+7E
t/RaH/Vgr8+DD6IpFeuNabyE6Xkq0fCBP/bicJsM5yL2rG9aVgwLDlpMPQGH9mOOHkP1mms3KFAW
M4mAeK2sPdeIIKcX1IXF7BqfinVuMByUNGVfwvmFkrL15Om8MCYmT5YuLD8ZT1uGYtvlTK2jQmHe
vQFRyrgw29iWT+dRLzkt32iwOyeUD6G+aeRrPr9k0yWQroo4MMMF027h+D5qN8l6lYdX/rcirQem
Tn8f7QvnQQQH8bG07sHwXpWPRHmjX4lbkvhHhl8QShCZ9Xc+BBbh0e0XeC3s9jgO7qnE4RGGdj+Q
8fEg1A1iDgvVYrHvrfHdsJXwns+88ptRf0nV1zS/LUydNFfDX29ebZ6weQMxg/zmAMJ+Qgm4n6hm
CZVekv3wp+3Z1Noj+4i1yU/5baC2Cf3Ar1PX6R9xSfv3o54+IuuJ+qLicnB/X9FOMfwsdN82N6H6
rrIiyx5XLJOO7EXDxn7l3TTaAydGBtHibU5UDJEr7VBGe7v0aFFbyh38UMwYZf6OfUvdETuB91ZN
xFdTigU7XkwgDD+a18qwKl3hujrEp8WvWQx11/KMj52fswAq/ooTDoUJOJsguDRfzP21fes137zY
/E0piI0IBKIvQ0Bgw+V8Atb18lurXlPuOp7xwFWLtaXvu8qPE386tEw7TorjMRlUUWxLxK648TUn
/oMc4x1qN3imYfqtprLLYjqT31pTEUHxDi+G9pn1v6UkVtnQfnTKl99O+zZh1V/GH2hE6eLD1MJe
yJ6i/haON2z5nrzPLVQ/H0Y3s176vqy4TrWP3jkblh+UeM0WxkHHsR578vvCSJxkih4j7araVKyA
5cp8s6UdS79WbM3CC0/QJWf3nwEY9c53H1/yj77ZDX/E3hN7EYH1wWMSbG0UxWRwrYwtKsoHR35I
eW85YcrVibqDFmNBqAHkva2yH60tRYbiD1AYQNAtbpWucbd/A9kpLsrbCCUHYy1IJS/cUnbEW+PA
2mXS/dwO3aEamMV7M04nBST4Pi6+grcovRbvmAD5QGD4JMhQZ+WWvUsovwJanGiEtjVwb8QFD570
sH/GvqF/DsW2dP4iE3n7qiv3C9Fb2N/q1Zt2rcEjRb+c/Id2DXE/jFfqD1pf+2dG2Y8Ccxu987Px
aqaK65xo3OKDhdmleKG0Y87AhZ23XErYOvIHdhP2XABIyHZOxgZLKkZEkJj3toD/tJb7TZ+t9TdU
3qtQXdFJz2yPAW0v7iJ+x5PGM6lBJFEwTyPxWl9YQZh2OcyYSCgiBAKWM0PuTbc35H1KFLZ0xPPB
HAhJJU0CKrpSsmhFc645TngwxC7J5gdHCllKZvhTuZ0OdfJvIjZeWdvDFhkaNCJH2bAep8mDVALj
Bbl2YICy2QLhTbyRYTuvIYXIlfUj+2MjSxwv/Mxhztmr5Ekxcwp2tu5CUo7d5APRdPG0LiPW3reO
g99qIcIMWTJ7GW3TcUt1WDANm4wLs26+q/1iS1uZd2beJ7Q0GTp8Fz/Nzro0Ey+qR+ROZ5yJnV6r
525X9BsZjxeCRUB8Yo4Qp4dMx0vHhMA1gjXpE0zdIdkX9hVN/4xQv3fZFW3l0ENzWg2MqMptPu+p
TYGzUpr2L92WfSmHlJ26PBMT/XUMHF7xHdiPAe7k96RhR6GFg0qYLCSQWi4yOo6yCZf43SaznLpv
N/jQrzFhIPy7MTjQ/y9zq++uhxe+Ygmxeo/N25iOMWCQTcWyorvlyag4pnJHzOJGEJ5MFEvlsu9n
JpFzbuT1IxTQNRv/DyUwJz0q83hV0er/kp+tR5E3k5iouPYP61/bX5h5BHuitqQtb5RRbnV+uvWw
i30+Av2TGmqZz8POiIM/au3J96JDVPpqe1Vp+cpnisHm6xmdi+9lVePL3VrNG+QQt+M1x1CKgIU5
bL2i6ZfTS30S3NrQMqK/sQ5UyN+8jj5qeMLl5rdtsjc3DO8sEN3MgghdW7NtO5c89NkzRmOT4zeJ
TlGLGBG/9gsV0EGWTxLvESe8xt6CNlC6fW276howT/1EW8PRu3rlqpUrIiLEPUIwueWEgNBopNXN
i+8Ox/A816/Gj+gPc2RDLqgelZ8yvuigiP+yJ7Nd4P88RmezvC+H3o/3Ie2lVfHOZfTzr9Zy7b/i
SUrQz3TjB8uPrADLnsMPK+Z3/8W0y+ZISsYmiF3f0j1W8cRXJ5/6NtxaF/aXg/6UbY43hnaJ8JcS
qNTCgNmWpB2Bf6CndIi0rfapPsN9BQx8DwNFptu+RY/ECYBBHUAudZPbmy544+mqsIhS0wwErD3L
+aO3H/yCmPmUNJ7yrqDlxyvXXZT0w1C+LE7GPfYG3KEa0st9RcL4B8JSBwqZhfl1X7ybl/hH2cPz
TXSfqopdJDA30i+lsr5dZCZaW6QU8qbI/YqHhMlsKbZozgCseTWCq3Nf3HsFNxqBflBKqLERXbLc
guW1vJEHBSYjAXZfw3jUPoPwzgwMZ0VUggh6zMW92EoRX3HgbFN8z/TikNcH1Eksbmp/InhwBlxz
0GZu8KlKr8FPGz/G+IGmw13KPRdaT78z9WsJn1GFufPsKF+NdR3ULzbAOTmgK0jaA785au9d+Aw4
yN9SCEEE12HZ3bEzRgfeV6yyOU0MQrLxWlHTBNFLM90G7hhhGei232zlXbjFTZRsnJgYL22hjUTd
F1RsDcPCJvrKHpzNqmitNceq+9Krk5RtGvrKgUcwSdbi9t3YwQWrDf766m20dnlDJOZKe4CmmI6D
RFDKKkD2ZewHKvjyPngdFwAfCXChBiFXCp230vqPQLIUlE6dNyqHbvkHUEVIOU10jWX1OXVnJmY9
HmPygiyUzNILHaGCAbroTts7NOlisMsfQiSOWRLqJQ3aCEeWBCE+PrX0UyX5TYxIQCvmE8G37026
L2c8KhUP5SdqtDW9Fs6k2EeatZiCpThqHFDOOZ140KQMIWdeIH7FZAG/S89JXFjl4nOJW7Z4pPiZ
MO0I5sFgJ/uRCl9MUJkeYhASwwiJJoD4x10HQxciUBfG99hx1sx44f5hDgJXirqOvFlbJMEKaC2w
05kOgI5iUpCvmMpaMPB1zmtDum36+MbETpjQ0BDzs9Gm43tBNdFkC8ULs4uBNOBsz/Zb9OgohAlh
9nuDrZbvPvkMGoV9lW6EgZ+E1CrkMHm61gN3wBEnXJ0Mr0CrIAd+q/DqAKe31c8leVLLEQYtPxgk
8yM1OJ7jh9SflfiZ010v2BccpGN8Wll++WfZ70PwxmV28t86u7GXIRNH/IhJUvTHEjrHiJppsC0A
WBmb2fytPQcA4W90QP3RG7eq1z7jHC57pD/iPutGy1XQZKvqlVvQmNckJb6PmWmpVn6bksVEI6zA
t1GTaiAPU7auHeJqKH2S6q/IzrO+G0p01bZyQq3m951BZWutNAwzXFCN6diEmUQm3g4pFmSh5FPP
kYzHpBndnf5vYrBsDA7KJjL7ME0qweE2slQK4E24VET6OruIAzmqM5WXR26de5boWFI4RDaxDyTN
FPg4/IpDfsnKEOwECyKDqkq5A0lgxfrffq/kJ3KX6ZaFLYjZCT6m/SfsyOwtDnIYEJT2CA/vLoXE
IVGb8HDgXByxp/zSKGVcyMAR+5cu0RSnixfS+pA2w/hpGupLygYwZ+pGTH7ljOEgh13OhTpxhoWj
/f/jl41zX4jdUZzz///K3hXcXIugQS13uYs6qUWJsc8714YlPirIAoN1hgpJq/FsIa6hHBNC8fjK
c1NT6KoXwV02+6vN0U7+wmpqUf9a1jXi6eMZFcJBzP5Bj00Pz1eYPWaGVgsyx3ijBie0KSjXuAMS
JqE5MR4N8YSLlTN+4+2ZzB0/9/+jOWZYXAuhIsDpMHCpebz6ut3ieMBHxt1whZGYxMNaGtHuI6qL
1ip2vOEP1osQtpJytq7q8Sxkey2Bp/wpbPm+SNYUEykhaUceTpbVhA46Lw+hEEmjowZ8hOuQDpHc
sOU4+3rUdxHKic75G4pbhMe+bF6dafo3RsstRBBVqQPVmMJIxtznZugpqDMkKtWu1K8FiS3mJPxF
VDB2cQqNzo2S2GOknNC0nRCDMXg4D1b/WoGFETpQBXFRvcj/Uhq8RahC1UdHE5n9q/DF6iqTEuSM
SJu5EAzhxE8nEkwt6r7qV+T92uDoUeitKjk+CoWgGIeX0LoFncPCTC+lfprdrSn/sEjpqoiHCxG9
2T3BxbKJ4DyO3SJX1z0feGLEiaF3SeFiVwk8K9LWP5Ym+RoTJjah3ZNRwGh55iiE+YDTbU4wbHY3
u/qljZt3HLvvbaQdQgRIo5Qf9Nz6CKMjN7AOQBcC2KTpLR0kCYSuSNiamnVGroHZofsB/FPwPDEj
FDKCptF8gUSKqYOD3xI0ZaqWEISR//KmaWLAy8DMtmVfMxTPsfCdS9QCpIN29k4I6MAgjTOMDJZ1
FYqR8WmhWhJxw0L+YMMgN+BvwIf/rAhqI4jGxYmzjYr+ZcEpXc5IbdQAlPR1DJezulT49pocxVq6
b9LxywQ7NzPI4VTBSMcs5J3+/wY0YQJP0eZmtBnJpLhYPZtB3uDUa2nNDMHViRB/lr822rskia+F
yBuzxTh2DCxs3ikPAroGdC5OGV5UpBQZ22wRfsqMUWfcNBGy6cG0PbHcCLyL3FPhyNekLC5q4QmV
EPIiIZdPqHeRSLLbmrzMgiCg0ImDfJN3FvlBtVvc1eCZmkI+R5ay2I9FokFJNlzmNGdWoZg4GHE3
KoipkBC8FC5LwIQ6AO3NGx9yVEsNkJrCxEq2cnuP2W1Gsl03zZS/CvfR/4BVuVrjeke/0RMlw1Ac
nlWXnzJD3gqRRGjNO8EzkuqjzVcsXBhuDoXQotCo5ZOXcvE/d6qLi2004oZHPBLr4z5+Lcov/KEY
nRhViyde+AhUiYl2PDFogAWCp0Z42bsm+Kml8Lvh/+cc7kwdp2/6pvFwdcydeJFB6aTmnyVXT5Wm
YTluJkIwhJ5sUJSdwWVoTBJRbJrBbekWdfg7IldpEIiJJyvHtJKxBtRO6xPWU8W9r7WvVfGhJ/8a
6aBjGa+GPxs5ioTaFR0qucAy5g82/YgKRzw3iBsv8UDRDU5aqWu6IJovyCN1/CcIAdLDEBN3vlDw
1HEMqAgsNKvBBalijNf2vLycM65JZTEUYlZkDJ7MPFxQPtj+bIIO/let2VdDgJrQmcEQMPTLgKpN
fI02OT7y0ylH1gVtFvkLvitx/3h+Kkz8mqp5KCULwp/DqTtE08lxki+hK6a/Pt9jhCBsks4OsU5H
lIaAKAz170hnQecVs0seBKeh6bB1zOCoA5xQ65jpN2jN6So7SPOC3YhQFUM+f0ysTGgtxCLHpyjN
u4AIqYwGWfep9yh9KNYkTfnU1Cumdzc0CibIpKNdg6kQPAKj8+zG8oQESZA5R4RHgjhkaMymWdtx
yiKzDnHhSoLKjJDjpTd8A1S7iuG57q1d6gzqCms+OKMSXxTg2Bod7MzrZUwpv4n8aEnKOzGRCx6R
/KXXvxVt3hjGSz2yfmnvI/2qKhbOoUfGHMWhHS5ls9dm0nYaviLTfouXwV8GXJg5+WBth8wkz3Ef
kfKVmuvBCqmTA8YJ40kfcuhozkrv5xNENSRcSNbm0B1TD3gEOHQMPMzDUC1Q+8gxEYACKsR0NCRn
RwqCL40paSNLBHnF0Avl/MWZ5Sv2EYbNRNYoKFjxE5QJuSf5PWIoGYuFPCI+5D2ex0POBZic0suy
h8EDnPd/eq5Y2Cy1NTM7HYY8Q+a8Nz5r8PHUry1eQeFqIfgoaGAEjvJRBLXbmWlju2y8nFUmxpY/
DWCGF5j5ZD0by9GY+MGGfdJ164a6tOaZA93mmgX9UNpvYR6igNM30UeX4FvnyA4J3gjqY9MfMgT9
lNS23B6ZJzNg4M1NCYAwu/y1g3WPSK25iTGvDszRymgoL78TG9OAmssaQ0xK1YuoVrQ43Zpsz2p1
myQaKAWgxoI0Tsxoxi61CXNHahZmDCSYEE+InKou/ZFocy8NdA+cv9BWtpUxHi1wL5klv0wA7haa
YhVQZkF1KYyJeiZww/DfMCWvvC4hsxvUzUS7cGT4Vdr7oGHHW/odeQ/MzJURloLUbhDPsaqCJE1k
Z6PUgE1nkY+M5HCO2W0S9aWymjOHDmaiwbJXgzddYRvCsuLnDH+zsvxd8krYEldmObJ1tu3GaO/y
8luhvDT16TOH6EyDtX8R7ChjLl872m3JckT8iEseAKSKjQBwhLBAmlYHe8Rq79S6BXOFhnmguG6G
WnyqQ/FTRvZhJquxUDkepTuIelclYoiZTm811DW7hR8LzF0gmUEthRa6J65bwjXDiqMkCu1DwG4W
MTTo9RKq2y7tLxzsxJkrY2oQcu5C1bMW55+kzk7h28Atq5SrXM9HqDgidROfwpo9gYtK6xzd6rRw
pBPDLulQqM+Ks/tSxZ4wvykkEPapRGRA7Scp1Thdhng5w2fdhG+BkpxCU9s3Ct3FnMAIqKaxOf4T
sOJe/prG7ignCy3qJYJrCoewm+BTKAwwjNphRI0rL/xoRpzzevMqohKt5ieZv/KkCPl63HtLjcc8
QcGCx3UcpXch2xRLGSt5/BOH5sv/SkK2Kd2SjzWrQiNoH6N8i0emYG2T/dqzdbLz4Za35kHv+nwF
MiKWj1UrHQytv4w66IksVLaaQyfWlrfyEBLZQXHkTFslNk8iUUxSqNI7FE3h9J1X7a1X00PV2S9R
ITo086YncEWdWPS0Njjn4B5TNWW+08Fpq0EoPJo4/lfCt56cmFSp+qHm7FVsw20K3DwFit8WylfV
wl1a1OyCOosUJ7s6y+3Bwrw1ygu2Ovte2ZuwjdC5UExQo7XkURCLEV6iTMa8KQeXKBqPVGY7g+Wj
CwWXMjub84/T4UlSs11BzzVqq3Pfp8iUxrs2zZdgkZD9sQNN0nve7Ua9PwskhDCoKGP+kcbuoABX
ZEAXx+YZI90RDf9eGyb09vpqPXIhDIzo6CymtbicQreZs/5KWAntwq2R7GgQENRK3aQ/LU1Kdqks
mWGUAFxMkdzPOv57RBP4eGqSRgSeVhqULYc8YJq6DFhKrTD9dNdYNWg/fS6j8WV21HBZeEn7gTAt
yaeAGw08tJQLmebJtbrNteJDTjqeLg7iVUcmEU2c2TkMfXCOcHcJWE8FPCOnsCaNawHxY8aJtwCI
HXQAMboElaDB6Ob89aL7r96bPqAhDHjYnIjbTH6GY9osD6n6bevgoOTO2o4pi8rgIEOiltp0Lw7N
GSOOLjFcM5C2IV6pJdb/J9kk8mtGxpDBwiBK8pYEj6EOD5bwfHCYG6jCyG3dc8zr3XyavLIGP6RN
v/xnmMa10sqneWKWwwlCFaYL8ig0Lmyo4Gx09INJtkVSYRQy5UeXy9sppatXLSQTkRPrMCIqGVSz
1pex8F7fai27WKoCn7Q+24TFTB2WUQ281Zi/ykm8Ifga80Ulv9XzM0yQfGUMSODWdHhfVbnymvBR
q6RG80BYORFDI5meJs9njsxqvlcT5xbN/Mz1ZKcNwJarga1juRiB8U/uGPKoh2lrI6YKovZpNOZP
llSbjhdDKh1MtsZNtK9M9EZoHztBtNSz/3chyBGO+aC2GggarZBHQvguecrFH/3tQ+0fTS3LKrhj
ODprLhhnzWpZDgqj/qZFd2B+9uq5XvpNQtnS0UpUJTiGEexu5SYVC3Tg6VbExAhK1ONl2F7NcH5v
NE6qlV3RI1S92Rq8se7erZlUPLVtmCQxxdC3MdpqWbPQvAKrILbH8VOHoF1DpHk22tZ0MCUWcD96
+DmMDnrGKpLwmYsq1EKSmfIed1hThCYbe1NU5p8ixoQQW+lFbmmvCzZHWY53IQKX1HlDK8sCpqiq
ICALN2J9LxMDX9UnotlJvqYEeUbkQ/I1O1FMin3WoHYVCiuRGSH+umwwrhGAtBTNNRnCYMzTFO7P
b4lFTsDTEd6tOdU4ofPa9hIsVtislvoS0JQiOfr/toIsv04EY2+aXPg2Ej9jWMU0kKC/6ZS+9xmR
cOh+IksDRd7+z/IdStr0nBHEgqUui293+UsTwQ3qN1amIc3YdfX0mKhVlhLO9Pg7gzKdFVw0KWAD
vQteyq7/TO1xK0108+JrozVEMVXROWXDqbTQZfCd8YY10IpM+6bpwXGo+5sJjbjMOSssysFpq2OO
cd2olrdcsn4Vq3fHMt4l/9F0XkuNa127viJVKYdTZzliwNBwoqJ7gXLOuvr9DP5vF7ViG1uW5hxz
hDfECHLisyK6uAnJTYXsUEKvKddJpov2ucvMq1e8K0N1HxA3glpOE7PEX8d23XOeJfSzUwBdOa2a
amaEgyW3h2lvC2sJccgQonL1JLrBeRX7sVufkizYRo2YXUMYx7QNeGpH9wNWcWBo5zGcX9qEgm2Y
jmr0VWK25CyXFkLuSi9EN6I9DuVbJ92yodyMHSiZ/q/FmDezi3+55a1Kx9za6PR4/a5tGT331bMa
aL/yfpPd+KWDI4MS3zqKuAIIhh6Yjyjs1jP3USt++hbAeQ47WoDKLQB9Z6UzJoUofDJV/V0B1C3S
UqVebBqQJl2yTUzGG5g3YZCJfm53l3YZeWskvUZgsLPJUQVCy6QJ7UBgbJlBYaYlkFfN/KZ93kPz
7dVjrlXnpaDNFGjrTP+J0BvGtrtRpdZBtza9te4aVZCLV7iHcqS/mU1fU+/tmroEhj2hSZG9a1ns
I9gILgVWW+aSpiQxeo6d0QGLY6cpCFSG2Rdqx55RbEePHNxEu6/8NIbsiLbYKkJ5S65spJmGovxW
0eUGNk/j0p3hkOwtt/kPRsCesIjVgm3b16rq5xX4w7teZn9GadNA1y9aMnr6vi2pZ7ikr56mRJsJ
PdUB76EIfy8Xv3sjfQpovEQl9suzdom1YFO2/1m4xQjb2O1p/yenuTBeglj6i5hjGD0GI82p0r0P
lAcogWjUdviXtuF+jJ+yyPpxRpSPNEav9AdyB6349iVvIqTd0kvsAFkG7xoxi4jxVdGqzlfn/gso
8w4h1xfPNZFZHQ/BSIaEHYY8i2Uob9gbPSmLgpLbsaH9TObr8YCzHuBPk956ZpMAcBuwS8FxDMl8
lgdlfawjRoqUXdO0fyKZW0KDDk1QnsQdKwhWzvzeZXgsDdnzQoePEZL6n0iNNz26fFX4JKUcFZRQ
IeBSHNMReobDzqQdIBVewWGuU7oG0PA8fThnS/SO3eAus3605nVBNyizzMtkJRd7Tv4uAQLOtPls
i/2u2nsx0BX9U9t+scPqHXnfN3nzgi69AIaL0SOCNLssDkmgKmG6gtBjbtBigQJ+lJdkICoddFeh
16UccnID9K3CgaF46nmenCMAiEjp/1le9hXV9ilNur8j4TlmyL2EbyXCq/CAN+KGNaNZ41U4rcIR
GINTTgtPDuw0RWwM+jQ4YyoULUczxIDib+6mKni3EA4Ewn1jcb8wZQ50+5KVLuC2jeYUfoYL7eIh
OTsV1n7oypve85rsWGPwXMf3FOkVwosb1q9xpRyzWF3X9MwjUtIBw9WpP8qeq4DVtFGwC49iEkNX
L0RMt8VE28q2lILNENxEUDeARR2RLnYc/bRqafsY7zGc2PwtBhpNMKAwirzXyWQOxktjaqOEQi/N
/DIL3xAKe4kj7VvSjHDoAHg8BVhiJl6AXJR9gKQAklT404D4kJ62YIIJ/piYgfwKTaNawzKANsV4
aclKFDhpcFxpg5yWvLkyQ6KfaYCih0DZCtF6pC3VwgRHc6a4qMkbs041O5lIs3dg2Vi19PJxXrwJ
fDgGbG7ReGW3CEWclgimEWD7IaTBgaC/b7YPiU9yXV4ZfUDGBP3ZVlTAAENqlBdMmDFofy4y43kb
wI+Vi3tEhsUO7V1NY6iLv7qQ+RCL1JgA2RO2pkA/mLryqU7zG7FRcqhkms8wh1gPTCvqD1DqayGS
M3/rmEBzg0H1MyzR1Eo07jGREKKfO2hnt7UOffxdakgv5VUIZS0+FeWHPeU3U/EuahE9u5gnRfOO
yMh6H+A19PsFxR+9/k/PzQMMpybbdW7Ih5oHA/XDqK03vYN2+5jcx+4HTrv4Zk/JX5MThTEtojlo
z2FJui/G7nOCaFlzUIrWy/w5BSYmbcWVIQKEEixI4FJBxOKcwCOBJt7vvSwYf+koTYPuuTCJWC9/
6+LYNuIqyME+A+aaaQ0huwJ0Pxjl2F390heB14/p2xJ80FOUcat0AR1GOCVRhAN34y1o2JJaxCTm
SK0cEbKVENtP6KwxoaR925TqqywlFoZOfYO0wcbKMeauh3NnfdP0GNB7lt0PpzbR0WPnIUYFXsLu
KZoRRUaKdNYR6KUBJPFMuIoNdshtwqgoV87RfG2XW9ECP7CxDiN3WSHdM6fjtXC+8PmFbqFP0zkh
OZIBiljVDOl+ApMrLS0b9gDfFt2Ow2CaAPqJBGIPyzfs0QtGEG8cHgwR0+pnYLYshA7uK0tNYPHc
TU5b/hSBURmkyuoZmbhNzIa52hEvbOdzsM1tbF5lhBTZqM1EV6hY96nHWOyPVeRMhPe/9z2EIUfc
5G2R892a+kWUXKP+3jHIL+F2GHQMoAFCso9xxIIfk+GWHBPEe+Pe9GL1hz6YjZgUzgU8VVSyJCLA
WYgHMQWVAXHoRjtaLUIJm1CWKNtPHmqHrpIwDQ2AXYR+dL8YWNdMdgesBc2nqnrXx1eTTgKtP2cS
AzDSYaZneZB9lBAFO8wQxOCLpMbWvhevJCf4z06bI69EbSCygHV5BCxtoedo0I7Ct6JqDwxJsb57
FWymrDOZrDfQGUOaRxaUjW78SUHqd0cWMpRD+Z5ae+deyenVQLNX0SGkRYuSqRXHeymU6+5LHlGS
fDWgr6UtnSzdNcy9CxNba252W8vYo/TBXtZxIZZOjNO8xSAXZdbAe6GY9f/JK2Zk+DwCJnHHjmlR
X/4EEJYkYHZIhW/eYudV/eGaRpqeevcppiJzaewhdkvuIvSiJA9v3GuZmiRtCSnjtys/Kv8mbFzy
qLyDXo1rUJvejxqW+9Z9ZPj1GN/UWzyURKmuywllEif9Geu7XW+qiYyQLqCbXAnEcJMU1A64P032
3NFdZlY/VTYzPWMjh3gYxspaGvsybf3d0tw22mA8Qz6jckzSpYs03g3Tvoo4tZ26FxmNmrHAVGRK
JnqAp06rsDwVbjX4U3WBazXeeY8J/XignwxuQSE4CV0A8ey62y5jAOMPHCGijgznuYW1YmFIYv1u
27b+rtHjE8krzhn0TTiu+Ao2nLh5U6dvZLRM+JEjCyguloecEyKtqiiPpBwR0+YcZA4hcAfQBCKs
H6EyJ0Knrc1pPCI6nr24YNgjhAbBljGQI3uQsYcsCIWKVyyvYVBS34U7z9NvQsDxuPwWYHwaV0dc
c3Hq9FBh154TJk4yS6GFQJ6kUbEMax4WMwE6fgBK2FOox53csTmNbSKFsFgW0BTYmSD9hvFJG35+
s7llOiP51ITkndCCGuT20PcKRTuI92Iez70CbsKI0uRMcik+0+16zO7hePS6c8gpt1JzHBa4GQvq
KuN+GH5Xlc7g0AsoOaHt8/7e+ID3O5Q/7N6w+nLpqVl4PWpAEA4dyh4Mg/biVMcF8IFl/sOzkSDP
mD5BrzJ+UyhRR7p4BsKKiypt4Ei/xyFBPRe9H/bVcR7AFzNWtelQJ8Mn01jvG73WPDt/iSC9yBtz
1aX9H6rGE9Q51qW0wIaEVls0bjr73pCLY/UhoQSNR+WT/hqCS2RItH5MnGzQvGK6UF8EQFCiYtFi
oiFkRzjiCyZFDnYQNxYwMyS5XwCKAzg/oZLi5004RggAuAi0rb2OKAcKtRDQy618SyI194hNwvCq
zTXfLvaSAkfXANQfpGJW4WhciOQDUpTmmybccWWjiMYOtb97R4hjVEjp4YIdgeeRF1TMNmiVzEd5
Bt9a+AHApwMFaKjC8AePoAGO41VWerfML6sZbhitko3uFxCfQ69eNKbtIVvVEmAN8GU5EUjQ6HTz
MUW0J390ASEsLo8C5mS7BdWioW6njXwsnAka9iaF70AIVhShP98G8lTJR2twI3b7UwDpq170/Cpn
wexA9j+qNOxINnPKKlo+NPoINSRmfCn2sTXK31Pzzr+4EyK+0Go4U4bgwbfvOmp2dCiQhMy3U/FF
hsUWNkkWZOCb0mrj/3CWL6g2TDD3+UMRwxWPOoyF+VgBL7X2XVqGqF1zy1WViy6OiLmR8dVMVDVM
MjWaZlyWNJ2uOkQ3DQ4l8hcFkqGo3x4y+gKMo8E8JcguOOq0nYAFIB61jcnr5XsOIcyrSnsWz4GF
LowH5BSxdhZOcwNUEoFIkd9Az1LaRRRTaKiwPIVyzw4SOBZyZFyQ5JW8UMayoevzejH7ZAt4QF/S
/Gts6MeMxTEM6U5jX1QMqIEnRxOf4UZjxNGBe+b+Uf16E3uOB2hT8OZ/Ck+CZkVPdggDDJqY4gUb
EFM8BMGxiaADamrodCiMqCWbz92ZjSE7ifYPuqgSzwtWHBl4Ddu1i68SQAnC4WeH+SBy5Et4Jd2G
QM+HJzzQqqDjC9ACXdCYaS73m63DHECmnTMkllB/AhHHjqzTT5MTEDicRvLKwVOW84ZcBIQdtlh6
i3Pal6Pt9frVhWEtWliz+mRZoJxPBQsX0Q2kRhCf40vxBXT3UtUp+cxXFgomjNXrFBcOidZ60sGO
ZWAkQlAHbtLtTdSukLuT7xuDfBvd2IeQvoZkytd0OaU66TRWG+nOuincr3eOMvZWhbJoBOyOhUol
cJwOC34f8zf6T0wAwLZ0Lp6j25jUAsUNZfnqQe3I05ZLdLDHmXIiBV+QhMbj9liwqQCLhbyeeEjl
IzIkksyqU3OawW0k9nc/9fhLnQmekqlJooe7lzYAIBle5Pcd6LYhWjkC+ZgzKE2YdITxT4uvjBQU
WCu1yF5KIjGE0z9HSQ58RXnsnPUd0AKiyXtCZCgh55KrgEsi3NsYCnMqY76F67Ic3mYCn5gVztIk
jBG2kEnFEZKripbvzsDIDAUzaZ92n7N1bylT3PQ0KP0qYOdTBsgVJnl/IAOM2t/zn9j8v4hKorjJ
GC1K5GbHGMgYQpTE3MH9QXzCY+1giZr9SD5LlAOZyBnLR6InL/Y1xFcJMpLFADCEgkemiL0rWtfE
dhMOB5Q+vX1gWc75R1SnxFIoe3vtk9wp6e9S+PJwCQycjOiXQ28HckWTzvE2cosIv+0dsXEPHQOX
eRsEP/Ys0capRDcCVTktHB4GfXV5Er9PBK4leTDP1xPRraZ7T513KXqkziMTIaeUk4KkhSy+I3Wg
giG/l06bCsvK0MIzojfcA1ADHPtlXAtN086Vu+N1uxLXk1HAS8hmCAN3bGGOkPJYaD9H4CuFYK/l
uY8Q0K9KmTHOa/j32I4fZQ5dHQ2dUbL91iC9QXsgZTCHGqht3oPxwfx8bv4hZcW6axCT1bOASm3X
1Rwq859Kvzl8aHvrIl8t34rlSn8ypLgsAfOym/hCaGmkMYkmc3xWokJLgcev19PN+iWREF0AUjZQ
3SL8Lb2sO3neq944GNA3e/VHEqMGqb0p1NFuLvcViH9lQowUfVfJ6GpNxDekY4FheyBu7DDg8QRY
25Qa0uech7tUibJQLSJgAY0ClJnWvAilvkwk13TGb4Hg5uRhaai8llZz5emzJsPu0/nHc0ZzHZFV
+NQFfhFIvDWQN1+rCL2/bc+Ikv0BEIPIRWpFBkbJwFKUNJ8ZcvjJXJbMijbJFAElAHNkWIyA+x89
3Ngv2JD5BBCbrj7RgZCpDLhC4OvwSZrAiUgTg6CIAHXjXDj2HB1M6Z6XkT0VNL0lWHGUatlykyNJ
HhzHpGHkewjvUskt+OZJ6iFnXH+ktuV3eUMSfYTY17kAItETMd1iz/WyMywaNbOGT7SNN0O9E1xA
Z4vZMMlOHNg7MhvBw/5acaT6IaHkYHuKaTo3oQthb0Fsw5TIxrMCPWxC6fxqOUcCoNb6lv3cjs/O
bkaDiXCBRosgBFG4Axa2kvmHZUzoCtypCkRHpVfnDYkdtQXRzfIePT5l8qVrB0DiVbJoFSRDwfa2
7G/Cuqig8EGgrbjfUs1awYdEcIuGK2e2YscXMgoCxYjTCIkzXaNm/llq/YmLnu6e+143EH7SFc9t
AUwPBkjOIOMIMYKjD/0VvqOEDq3epyO90HEjfrnoLfUzSwE9HS6l1pAfYUODAY6am90nOPfg53oB
IkI44jD6bbwbE9AHDtCQcpr8rw++adXQSFdI22C9qKTw2CjrYY+i7F2KfIJqnWcHVkQmoEmOSjSY
EQVd6WjIEi54mY6oqrxUTB4W5FmB+tDEBVHGnUgZisohnuhfHVxCtKZJ9KSAJY3lSAr6S5naD75e
Sg/e0B8I13IPA37DwVNWlm+pHeg7SZGcJ79YZ6qQ7CdDpFUzGMdmsBw31Ezsd7ti1O1I8a+vZmAy
3ZvkYEGIrkKBbwHF7570DoycwP5kViBockbYlfmT46LR5Tv6bw6dObyL1o6XXWMqmUrqJojf6t0B
vCzZqlQJXD2hm7eZYmrtDvk16SWw+BqdAIAYGscmYEIptsiLLOWJpY/wBidlQ0rfc6yZ+yk9Au1l
ObAwqNc4goBQyHlcCMSh1ZE+ETWhqduL6GdNzxY3ResjQtgMQGZm53tSC+qXTv0bMwJ12t8cqjPp
OVq0wwF7h9LHFm859UJVJQCrKbwPoK9G4Hxgg7tR4CoXHjGeA+hBoYL9yYHnVTDTmj8iRvO7dibE
F0vGQwlkwAg0PM0sFjjfF2WHVQYmiXqAE51mzQLIwAjJfZlcR28m/RZuEScz+a5tCZ9BgvPAfhtR
VpAKWapKxJLKI2tBdx5KihRMfyEdLDmhyvFQmi9kZ3bgy35A9SIlCQefS5CUzBedZACF/2qm0nIM
0ojmUOMy+oiWpX7huf4vp5EqT6O4YLURkSGd0N8wrIvRXmgHyn3lu0fBh4RUvzQE6XqnEcThayDW
kj1hNcTQdKbrqFGfjfhiIZIUGQyg6kfncYaiLll1AsZiIROH2fN8fIF+xm+pASa7/dQh43P3F5xo
PAtM7PIrGw9gJ8IAAYcVhGLQfEk/HSTQg5hpLDNIKf1Knh/rR+HGWehl02PSjlE0UWmy8MDOC1Kb
yzVsOoRjvjaKe+3RbaJK4qsJJ4GcgO6dZaHITnpeOd2pwGaqg3PofFMU28Y9UGgR0Lc3bQM5Pd23
0QfswQDSsSMjIZqC05UcgaUSUzXX9zb21mTYMmPgFfQAWdCkNJwgnB1SRADTl2qkMi/oP4I1JAVi
A9A8kdAglWiybSzEox/iNEfAxOHJwdKdGQA5XyYFAutGnR68rzSBKGpdVvSi7wXMONIYbGuYUqRg
CmFtbm+NdWD/z6O7IT1iLwl4r+unDZwKckSIH9x5SfhL5jAgdzCY5bv0DPa4ByJ/I7FPHhW8C86r
xn42q6cIPZaZHlPwaXJhGoPK3IQx6j4UmFl98i3Ll9vEoABddNxDbEIDpd3/0qo5PywGhOSHhBQ6
0ebFwbeds1e/U75JxosWHtki4ZOWBLcE6WhWPhvHoHBGFoCIUqDVxD2j3pKbSbSWYz19VFCYSxoS
aSQQ4Kj6RrKYJ48dX108R7BYgBGx+TlS8HKVCgQRv/WKtT8CQcCfl+bMprffZ9jRhenj1CdtIo5O
0gAqLJ4Wn87AEFYVfDDosUPhu9NxUE6te66Qks8vukv6HX6S2Hsy1K/x6YMn1IR/9I6+J77tSYBs
3mztNC88pm21x+3G6kpGXR8LsjUAk6C9bHNI5lEGG7aD4/bInSfHjjGOvYQqtbbjroOGXJ4zD0sR
vgC4zLBu1mqMVqx56Jp+U8Xa3w6pLMTCMLBoy3VlM55lXYMab/chQw4YJg5oG3HRtuIPTX1OsKzQ
Qe5wIE6681rF7wtLuemQhbd2Q4hUKAzCmIrbisxL0bpbxzkqHEyjxpZq7/gfk3XX2r2h62As3woq
ymkagQcuZcEKfSidkNeC3c4sacQgPI9nAOuXqqen3wAaJmh6unaaRQ/UGDaO9wD34CJJN6HG1KBr
1t8r8U8ZwcKSywaQBuNeA3P6fwmcAmYvjDgFqzNavRrzWQekRrLrH2Im6tjf+ehtJ5uOGBnYWFq7
CpMDmm2mwJNCVdLGrnPuFrQOTzfRuvmMCIsGesK/xo3wvVhYFb2svuXtQPmN4KXSML5RDtcgmvTk
M8p9J6J2zz7DuVh1orsoJzeOwRZKhTlfXX/MHhRfgwkTmgTGNSjOC0DCcDC/K2mxgujHhjWrYO1C
PQH2sgpo56cg4CICioFVxxgO3+xDVZRvqaMMCCkLMnyMMykO6OdzTsoNdiHajjm2jSaKEe1nXFjP
Cu4FoqnQW98qPvNiwh4OqOWCZQ9SNMD1fW/+s8NNK+fPMpz6+aUvZoxX+0NbKIh1JHjy3unF6u0A
yQEqAnIuIKQ/J1BiKUhmkJ77iiakdFEy0HQppochFA5Ffc6z+KVrpk3Y5YeIzkOmmQdn7K6Zi7SE
Vb2yDhh/0ijfU8xppUvde9E0AJBqD8bLHxv3uERsBRX8MHUeoM7a48vX6zYDE0UMonuQOxgU0hNe
yOSHOL84yFkWLv2vygTGq6K0Q7aKGbVCTHWZQblQhMwX2D/4irh4ndDrbDCQc4Rgb7evYYnsfP00
1sNuhqkgQxJv+lQr949LFPfSH7w+UEKGM8oDTBX40sj1l7oJ1uYn7ehZZVvNwPSsv6sqnSJcNQIC
Qqu1r2KpjQj/PgfR7QGoAikOiIfmmEULFcCu2b7++krlM/IhDtpQVNxOdFDdT/DjK+KFIL0XC+UB
IltkMSbGv8xP6F44gGMLaoLsU/CVaQahn1Oy4QQEIhJPuDAmZwGnRvhOmR99ggNyjv9ZzLyxp2HE
gTNhDDG27i1xRvRRgnWF/6YtbAdc1iEd3DIkfMNaNMPuILSdyN1moAcHys+uBs6a3mUA2AN516nZ
bMvb6rRMRHodzV/AleDBAfIhQR/a3SkRSh3PTpHWEM6eVgh2X/3us2avaMGHx/2ejpXV/M219GBw
atdoW9hAuMB7HDJyz6T9YUeRG/H0PTT2WxRsIzLx5qZ45tV0+pdkp0HL63PUEqrMfJkIYzXOltDI
5DprC3g+GVdJi5FlRcTpcDDyOHmK9tIRObEpIBSWsXMy2Wc0lNL0NW3ey/nbKDA8Xu5Na7xqNbmj
DpF3+JyloG60Dzeg5weUEy3P1IM84O4U/UOfl4NmfMQ0pFoVAWg+d6S2VfZdNl65cyMTf4lJMUQe
ZIv9gaRHQ7q6JAfrTACFXbi2p/K8/GAVBzA03rdmiRANEmJifGNQTSQhbe4EER6AS8HHkv3IwCb7
NKaLziw2m/W1M92aHN4qRDWOz6U1nyOZnFFykqlmYXGy6JzmOO6WzeCTsu4XdhwBYRr1nW06OyPJ
trzjMligCgCV8IRzE/BUw1wQzPFk7JplOPaEhRIXvZD4TAXg1N6qNtBwggPnUj8EugfEmnfWjXEr
sKYJwFSYL1ukop8EOrDrUSxx2EQGOqQedqEEhhQ93yzN9mVEmtkkR8nfEBKUPLNCfYEx8NqAiQ0E
ft+RflBaREPy4dGuionwQYOVgh7sMMXYBMPJizKwG/WRrKFoqTLr6JWqmUg67BbMHgaa73EC6AXB
m2n8gMgZwlCwUbHNlRspf+0NTz22MQliNoNlfesYhtL4whpoI1EnTXAp1p0r6Cx0tT45rQA+lfsY
RReN7RABDW8lwQ98fNn3jYLnUAspy16xoFVEaGDkpDrOI7isIqegvFYBKh6uyvO4V2G1lcDJiLAA
zV0AB1cqm5gNOmb5KCrWwKzRQrZ3cB2ndq3QZIyieS2VVvUtWEQlO1I6ulRfFfGIAeOWkmIwkq1q
txvCGK6gh0L9u4B8QvJ9tQD9Rox8i9Q5R++d9FAwwjGjQzxL1Xa5S6kWIOtynPEV8QgZAgUoa0aS
2Y0CTs46llaK6twCBLkACWnVXIIbMJY2L/CbQLmw+umN+zGJfNzQcKWe4TTAMeX3sJ4VvwCY7w6B
SCGbDUiofKPCpW+HdzF0sRRtH9Icrp38aNMSFpvpus6xK6aaIwC2QMQi2i2jzJ1UAmxciNCMqiYX
vdN3KmA6NEHg1FP5WM6uZCqokT7NOAswCWiCfB9p0LN7pm1wLKB7BQRcG329jAZRS94gU3WCB/ZS
YileAj4QDiDw0aGnn3oRPHnKJdvZH0V70bEoMrr41RyQiv+rvYeu7ucLGT9AbYH/RJwUOpa+v6iv
IdhxrKcWol5sJWtUDgJHTlNkfBA/7XUMMQ37ONP00G+YBL/mi7ptz9ZibiqYwS4e4AXLqqQDh4Th
VxxY74tQQkoysYBpBbkKyoliRT8yxrND55Tr6MMtV042AJWIlpGnhTa3jSZKgWumSrcwo3MjJWWV
/LZGO+YgCnqseE3XFp0iCqYJ1Ap7fqN32XVJCqZvEyrx6PLSxlHAZ1Rt8BYjFBvjU+DQU5YVw+jd
JIKRmqqVtzNofFlecigBG5BqZFG6sUqpx60Mnna1r5kqNKDZp/re1/sWKxc7St+CBH8ynUubY1q6
DC1BLZdacM5FUYatseDX3S6ZHza1n/OZLWI/5HneUvnLgkt98FV1547i3+TsHxJ3VzNnJF2aZgO0
BE4YAA7ITAdKTwPShq3Uj8ZWgdCCQJ2GTcZWaavwNcTcUmVGTbOosnXU1ZP97i+pxdb6VyQQvLG1
Jfd3l/gwQEVf2CCBgU2j+W0yyC0VhgqAmQcj8CODyd58M5TSF9RFTLBNLYQvQKWHITKEE6n5Z6z+
2D26AyxwhxQyhCZ8D9k53pOz/BEQcm7DJCutPSBkhEgghZD60y4Qx1OJRGx0IKXjJv6vC1S/NTmS
+APodZW1y8giA5tBRPioje8x/yjp+oBhukj4oE1TZtju0vokHKp1ezIKQE/U6Nz2+qt2Z4y32InR
XQX172HNGpNbc1pPE83giWYH93GERZ6SZN2bLQ7j5FPw9QjXoEYKEl+5XBNOohzUQQ37E5vIEt1q
VkYXbQT6PO5agEo53W7LIZ9FGqO8LROujsRVF3ox2kqcHdwpoRkN4tFBSk21Kw9HAHcSN6hBUzLt
UWcAP3noUyDAjdwr+U+8l6FkQDPfza+ufOHiLTERliDN5NZz2SwfmsgJelFGyLmuRGgt7YwIlykX
6a5tk7wggRR4z5I+JgIn6D+NFPF4lpLg6TOnGcgUzZ1kjE76bWjTmlFiicUgdPXJhK5VjijyPqS/
O7JaAJ0FqrLVyTkIDLS2FdC/fcvjTn+UjAc8Fu8z7tYhE+jfe0zvJUAo0kTkCY4XTdJxR5dLHLNG
OrcDYy48QzeR9o796WzhRjjvKCfHEQ3CfqUiHCVjRYnehhex3DxsfRn8ElXj4DX0aALRo0YqDdG3
ruNhlLQ8gu1oQf6n613eB2yTLM2Xr2dY1t98dnYuIP6AqBRguEQfQ56vhfrbyCWqiKdGZnFqBZnU
JtotiJNTDFU6Z0oYeMDlj2U0IN1hQn7A4p5HTt3ZoEKotv1aN0HfLheVWkhJPrLgnpF4pdXDcF7M
ztg4NWBSB2M5gWI1n221ixLeJ/1U3Yu6EPdJWGaIHpJUiGGURPUc3UGXJJe+OXXZIA3N2NpT5+n2
VpAwkfVq81R79bumRNKtf07zXDbdzkQCsozexuGuBPpRyOIBLl29zqDYYTKk8rDBqC/wLkmLJ/UR
K/Y/gzZe6nlrUOJn8rYQP7wUygPMlkH8DKcT7Vth4LyUaKRXIynd98T5VGEh5E27YD506hud+Xig
r2XRs4EpDVYE09YC5UooxQEJU8D53I7/6QHr8xKRLfI7cG8scG0IoQ/2Qas3dTAceoC2wecCjkRA
HVUZMWpJIcimvlpDi8mjjSz89E7LTTa2jbcXk7nsq6f01A10vTn3iEck94VBZgxTKqRQMxFlYixK
qLcTeoDmRSKAXCtRghzLa+1dkz/0kQYAmdMExUUARIaC+ikyrRYuonpw8JbhpSkZmeV/NHACsino
LQNZ3mhefOaypOIQaowklvLPYaL6wFhtvCxWsao3zoTm0YA3DdpA1cMWM9a7zX2nNyQFdwpqJ+O0
liKG/G+VA/RrK6Soe+aZVX5AZWCzeJirPqgZwbmYCvApZm9ls80zrhrNuD+jTseTUVTMEG2o+nPX
97vaBN/MxwTFfK6T6GbNH+I5NGujD+2yZwwl1FfPrm+Lal0cZs4jMp5UO/VCKmjxYZjFbSFh7zM2
UeRiWp69okvM1JZHJPbAU03C0aEwjAPH3yJBa4jbS4/vm6p7LawCkkbD/ZMGqDl+RsVPS68g0rMD
StIrfi+koyd7wFq0p8qOb7r3jOIP8g2TcUx1czsO6qOtQAxM6cloECOCMiOqFg4QUyV5SYmus6Zv
uZtFieIpR0oG1WZAMCwGv2DHvWRvIA8QztgI+FXQm5TnG+Am1W0e0SzDtV47IFL01n+5P/1X86r8
yZ+r1/IrvDq3wVuNRxDX58hvj+2RJrWPd9E22McH9xjsGz882GvsJlb12t/zbxtv5xzSAyL+5wrA
1co4y9M/tpfsVrzk9/5RvKSf2UsJ7PQvP+/DTUnXBTocL8q7+vDelXdKywct3EfyB2T08FR9uG/8
y/I6vUJOeRqvCqJc15GfgKbnFbXF3fCEjChUpjUZ8H45hACCFn6yl/qinZLbdBhO0Y1bdWeCe0EC
rrwnt+ApPEKaOkGxu9DdQm/85pyQYjmCI9shLrrV9kiqHINDsENMHLGm7FQcVF/bx367C/fp/pvR
2oXW4VMIvwhQwrrEt+HqbLFM8jF73KU+acF5xWbY8F7hvjl0JwST+SUXSaotbdI1Wk+nZBNu/1l7
yqQLv7VB8PireENSYa2sw0u0K9fx6g/ha+0d+jUiTRvzOG+Nnb610CTM/vu78XfZBtvHXbp3tgsX
zKAp9Jd9cUIbSllxFD+5vncFsv+XBij0me5v8DH9nd6jl+kdTcHyUT+W9/gzedHeOTTv2I3yOG7p
Ebom1gI7iO8H75QfTNxIvF3Kkw0P4xZ5wUN8QCnq3J2hQpVX91iu5q3KVZFd+YM/+f118uXl5jY/
5LzFfDFO6ZEsirWCOgf3nPHRbbz0l/yeH62D+S2vW/zFd79V/m91gxJyKm6Tu2IUnt+R9GC5XnJ0
J1b5Qb3Iw6Inj0oaQu8ocx5IV/aMi45gZHmKyc31gQbsl1N9iXnQrALYzCvcsE+2z4M4gdPwUx5K
zKMRwQ6fnw00tbW2R+Nqy07iGRp7NNaO2jG5Zlf6LsXVO45nyuJz6xfXGKrTKrsaR+OIhPBR/beg
Qpqf8cw8k+P7sJ/ilbbHNPBP6q2WPZuRjsmh5U3HHdkAJAA/9A1W2UjNtkL2ExEuTE55q9zn73s+
mOeZ/cS8DB04/kvereLipiMm1+cerbld6Ze+ty9944ilydniWuT/1L4KjQyjJ987YsyMh8d2+TK2
HMsfyUHZYwi4w9hwrW/0jbGm3bWed+gg/P4Y+xb2rd/9MKeMvsY/iBCt+Mab/NXirXPe3DhW2Wre
LUdkeX8vTC56/Bf7MImQx/kZeS8ahdA0gXh+8r1SnyApQnXHlO/7e1fSc3qeuF3oiO6QZFv2UKI/
9RccNTfTc8iwHz1ya6s9I4ipPc9P6lNzMv1/tGfD1Sr562689T9lne6fIepczadv2+fsWj9Ph+ng
PinrfJ9f/L/t6jZv/2x2f6i6Vjig8qMQp9j2q3ydrmk1+FRS7DP0ilYm+wzBxU208a7oIK1JgP3i
hDTbiuLown+t0jMkHzaUDHxXzPvW2Iyexg/va+AP+w028bwUcwH+abPn6f+uCv5N/g8Rh1tg889x
AzZ/g5jVprgiTbyCR8QPpPS1dqT486l9d9Xqw11tj+sreqjc+PQJo+x1srIPo88gmzfBf3sTPiF4
sTZ4iEx1rzj08jY0UOQ+cxaiAfs2bb09aDz5eaPa3vBKfuB4bBX+kndiAfCX+rsEmETyOczOr4yY
NpQQa433Bv53mX3kuFbyu7Sz+GcIa3nj+DgLrB/wPle4Oq/jzfie3njvlbuj5beOjkg888MMckWL
6zyt280/ph7P7/aKr/XxhTbDCgTJuj+FGzqRfrjJ+C/8UFYM3Pj74+uR804//Spd/ccH4WzBR6O5
y5uiF7EON8iTrNXTfJpX3mbkiuR3+eDfVzC94nLlfaC2bKp9uqHFx7v/yB/LbS99ba39NF/BCp1R
dgnteO6V/Pv1XHDF1hG22ko2zJc8Rer1388Hzcdn0ATgJc1Xcp3WxerfO0aE/MhV6Qed6/m/q9B/
Vdn5NFgea2MrbyD3lFw3XslHsee4yWiS8LimLYpGm5Gf4Bbc+k2/cW8ua4pD4Q5Fnk+TxyprCXDn
3uSK6Lb4//I/9pmxl//+js8H30Rbt37Ax+KWymc1fCJJxhYRaKzmdw/M0k4Lq/f/kXRe24kjQRh+
Ip2jHG6FiCaaZLjRISoCykh6+v16dr3jsRmCQnd1ddUfqBcw3pXJanT9AX422GzQ8p78LM5CzPJK
Oc8Z4Y59R+QPfftR6foH+9DvwsFqN/2djo/z17wZUlsY+Stpo81EeEBvjS8xmPXRRZ1fLsqQK5u5
8/lvP0G/3IWryhr1OaceljRIsdIh88TP5aAm0qOhzd/IjwzjUbwS31O+g7LhkXyQrdJRPHpvxTuk
Ix5dQYb3cJHzxApBm3ZIAZXvuIPxp5/wCeJZXj4WnwJKnteJV8EcH4WstayVhApwUkwWh1kMH3sA
5YMC3TBh1kPE81DqHYKWGYsvsokhhahRe2Q1RaMUeXmJVyE0QJBAqOvfb86/MFHxFizYYy7vpEdN
Px+8R1gXD76/MNXcN0ch3i7fRyiQK+7/Z8BZ8QriFvOITwtH4aiR3XCL5Ljn/JIJcjDRXsQ7fW0S
b+T192QifT8sT90d9bs1EdD3XMLSg1Trt8HboHKPNJw2RO+lGEE+ow1gkxcvv0QZ8YUywBz5FUbZ
1xNLhu1C0eArdPcvbzkZv5eXarDfv2f7apAOLyKIiQgu7jTzg5sbul/3ng7YQ/AVeMyqy2fKAFj9
PxBmYmrfv+52dkHfinGZz+GFu5957RHwCZHmlrVxuv7t3R1tLDpa0zMuOe7DGK6R5+XrxP/H9XrN
+ax56CSPLoVLzDAnITNaxInv/4fw/RcuZoUIKm/3mLo3wOkTyKeM89eA3dL+RU7IpTmOx+50+ljr
3o04dGNPxGTCeJhIIOa8+A2IGueI4sO44jeWOHB2A39iuuFBXQ3npSfiupiDNxFnG5f3EbGelZmZ
+SLEiTeVFtKCZWIg1oR24CwQMaGc8i86i+hCuWdXDdtB7uGMNQAkNsu90rMWLIaDD1cJ1CJfHGDj
mtPjsh1y3iBqt9bjPWzGzRhPy5//b5UIhPo8/jEGPVf5orNqGDP8m/8tsfaWRCRi+f6wZtG54AD7
mcgt2f1vEWiHNTUXx1kNv3+w7tnacPWa4XGeumPOTrwGxDQDQx45Y7FERfd+eBGphDLkRjhjvomY
h1ESLxRBIGHl+v/qAEdeUTrU3Vs5MufG0AxdlmoyONSaW5R76Qw/mBnM8NFq4W1+NpL33EreZuAP
wVJza/0h2dz0ri4OP9bq73DY8N+BZrxrLsph+/eew6FHuhddpKc2sse0OPg5XHdDxlLvyfzl8+BZ
chcIWvCPZ2200gltUMVdUjAXGJeLg8UqWDYe9clnPRTbHO1G65t/B0xcDr8DIKFexRecBb5rq/YG
2n8mfpNn/kK8hTxwXIm3b6fR5OqMIrd0rwAHZlfFjWaKi0gxoUvsiqAZuu/Ra1bvyXx/eJTnRq5I
+8UYxT4TlfqH7q2Px/lJrJdisbmcSAG4WSxLIpBmvwRzz/85/Rt+8vSWe4wQUDu/YqCLjyKycIUb
hn6Im4J4lME/pve5fkSMRHSSsN0hYXoB7HEV1GJVBovz+kG5Xf/BWMCKFw2E+4E0rCavgessi5/X
4GYMGQ1iGpSsL9TEGNZ8Z8y+GCml5yzEMBdz5z1RtxU/0ejZSXx0exVZllhp4tHoOl3ASl8j6suy
Xf/4LPr4xfHbZ2K45plC3x5v9SHKax7Xnw0O8ukTLqM4i3+xeSHSO9AfTGfEqobJma4AV94cB7iU
UBf26Fd4WCnwBw8nvpxJ5pn7cib9YJnqySDCBvGY6unQHkpzEOjeZ9KvwQIM7CHiJ0vDswevn3Lm
TD4THhugR7/wl+m/9EGMSJT9ud0if7zSQeZL3G5jorjFit/+X05JLI2f1erccQjSpPIKhg4OV144
D+cZv4Vzc/EdZB7dHQ+c3cjeMPaGjedv8Cafi/dm8b0SLbiNYkyQme6tRfm3pnDCovQrlptf1/QC
97OIR9EsZ2fT/sB6/mEFaNzfynVP0AXdy3K2fLvG2CRLbGc6oSgatL/6DpY+mtDc+6UYOAELvdt6
sIihqLjhTswBICvD9zyb44rEOcBoGYoAby/TPVaPbj3JrwTesUiqIi+cdRN8JU7Omn9xD59hOcs8
yErMG8QUPHMsZkcxZfJJ7tUa0Rz5d90UTFSgbc1yMTA8sVZHzCGJV8iD4DdZ2mP2kIOWyyH+KCMc
EoYpM7vnby7Q8v+/4ewyTORB/W9uUkC5MDf/zdqSC9oNsjlx4mYvqj9yx/vmOZnN9qflfh8MnncE
pVm36CO4xlZzpQlaop4zkSaa60yULRocg2QZ3tM1NVE+FckwkHTsfun3Yn0+wVptoMzbKd89+5D8
oIuw0+b99PvbTnHfnNqX9m4OqLa4IiMBtM+67/yUnKU2qRci5onHRL4i8iCR0YD2+/eYyHfENSkX
+UDhutTjq+Z1y9Vqx/L1+1iz2AC4YJ2IptLZ2hyX1dC1AMqRPFrGSGSSyBOTznfT8Iee3eckMs7/
c/vXCYmFoXhm+qsNANysxVONwWctexS2+InN4TD7VeD0ulgyjiCPjuJf6CNetBYbB7FXUUfNUGZ7
IHvfeXsQWYXYQfJ2HzdZC0X5f+nnax0vkx0+TysaI2S10a4Zku1n7nL4zu4KkOzLC3DHzdk0Q1UG
NzHWQH3kn1OonuLyWtpjeysCSjQPn4iuj7tVMNX1X5UKrJwO7G14kM4lwf7A4lb/mSsUjGqanxbc
RXDKrsPII2zAfaQvKFRdXGQ1sSzn2Rj6xFAqa2iaHv8Uoq5vDvK9daU/gebXQb3FB23TPpOd/Nc+
m0O0Ntg8UNPArZV+tOqGKAXB44qGXenloxzzq3QQGIPkT9LdDx+6LyUPQaT6mJmoqiDZC0JJpq6Q
vjOkOWijUHXPgvckM4xpC9rt5ZQ4XmF6n45Tash2P4IraPebOk7JkoJ+3QEpjOPXT/paVrZ56D7F
zjRbBBIohmeO9WPQfArR8W7NZeIYSznJke2JFhaVc0dGo+6LuYgOILdmujTY2RRUxqlEa6AcKhgd
X19bwBGal41o5D4SsPyiY9MhrV5WF8glAneUSI0noe/iJ8k0aPqDlVGOTIU2d1EhEE5jsk+XWUvP
pKGU7LDoUEoVgBdxWprf/iQta50O+eP1++mf1gsxZuscxsiWxgcFfphJT7MC6G2/6rPtqNwhdFhL
3HhaJKz6hRn8WXGwTPJD1AgPqRDC/CYC/2MCEgDtWebsbF46mplj3tfGWbSgeQDYyIOQjX2kh438
a6Lm109DZxYx6pT2TCtaQpTgaRvjiGrSZpESE2WchVVla7M4dQ3LJaVdAUigbZFBYwQrLNpPAhmB
II3APExN6u5UlyWaDklIi7X7LUx1qMm4+MC8mCAMXyvPMu08bGOBNJtFdvKtbJPSwAN4GUQbkIuG
rrqlSpYVpoLPRnWYGws4Oz4AekFKWI2tsdUo+xTKLhKnKCNC0P3CGI1s4LnGL/ctpHf75hhoBsGa
644xxHKovA2McPSL0r/mM1KM0ktNH40pbpKD4pV4TamxX05yr6lsj/ZVV7wmKGQBgkPwT/4gyc82
4RNPwwAzcI06AFMrBerbYZIWhbVblouPPn8pW00/AJFEtQiU0krio0Vj5V9fmQZfGjH+s9egM9FF
85n4CWqK0FmzgtYGTJFYGcR8PugLKJmWcjVxgmzDgejGp9r/7fJYeDDVmAhodBSqSN+Grwz1+XZi
ZaTZQCbg5mUxgmmwCzam0Xq2f65Q5hCoDgVmYY+tRhqDxdaKkeiBlFrv9W08Ttpi0iTKkHPvC8Ct
JXxBHceKgSXOEp9mwD8M8xeNVjoscEGYnSjyjQRHQ6D3MFpHZGlROxjO0/h+U79PSoyqgx6VRLjy
LyFoL+Wn1jjkWC0KOEQGQDP4HDTTAHBBjEX/BeibDZOPpqDA+WhA13wwX68aYsoC98wl7eJQHF2O
/ReVOhUDYjIRVto/3x7T9nnTAxJwpTwv1zUUANWCeF0s3l06tq1f2cwmgnnOpS8RWUS7ecAUGamW
ioXWQbUZccFZ79MVUJ7UfAimfig/268xAResBFuwS3g0n0NQ3caLmi8m3VpJCv9qJn5KJpsFv/Kn
m5tVPKKbhxZvD6gFBUFXte6qnS8T6SHavKj+QIJygNlBqyro/qcXgb0UnVVFY7sV/fY27LrMAAgG
KROCyBd1yo+Hz2KFRHa2QXESWy5ybghcftNONPBEJsZwKlBzJdfvVh0vFXyWOPheQg2B5pR8Nj7N
Jl2r5XekjEzMJhzWEJpuBmO/4kpJdO/ICxNVmC0eEGD6Dv3qCq5XAkWiaP6ifsd7cMpOvxGqYyAR
RtFX8qKO9jeBGbTqGnN2NNqfiF/gufRQIYPEEjjluWH8iYYjLFIhjGDo+xIpOdFQa429UHIGbDUS
vbCwWcPCGdCOQ2nRg5joKBvJKKYl/RA71L0UqLVAAmmd/ZPiPf39uj60WuAhazOi2f2+yV/k7GOS
+XZhAWZ6E6lpNZUwBrIMMBY8E4Uc2qBMCFZQjCUNqlERD1HABFq+iMJJh/laGeA8JIxwQEe4yMq9
j+8jfjL9b3hwzvEhvCSU3i72Lb6ot/AQP1li87/sqd6w5fsrnjnEjG31RAehuui3lg+9wWy5R6f+
gKny8fvHMGU7/WQnHBlD9ZZw4z5u/0wvuAkhvGDeqifD9n0BpKje1L8CGs9fykd3t+6GB9lDPmXH
9Bg8qmt2/K55r/RAIDO39q6lWuXGx+xK9SbkOWBe9bt0QLZePgkIF9NfBoUGuNFVrvFf+Ssdv/vP
GXHa+mwdc6Zk5uUPob/i5ueWrld8z88RVAlY1uOEVh0YmIFzLM/tVn3ql/oRPV7cYbe6Gtfmru77
Xb0pz3xMvi9pJSTkbxracuxaqMS1oGoH3w6BrKH5nYCtfKMEko1k7OpVwJuTohjzygLnW3P8aqdq
NkqRTa3B689QYcKpq8gmaoLlPdNi1ALlDWfQe3iV0sD4Qp5+JPWe381EQON/xpQ6/KS39qfJ4EV6
Jh6MXoRsPAXkhqayV1pzzO6gu6ig1AfpIWkm5Y1ZhXtM3gBoYxR59k3DYrun34oammtBv7iJIdxh
W4LSxQCuMlE3uKnk4VTql93Hk6mPf/5qSEcsmHu+IWfWcOmlMUw6YDWsVHnz07deVgE8H1rIzsmD
L5sSk77mALOxhA2/CgRjqnyWBi0z/BUuLIcB9hbMCCb454cj1EMheJes9T8SToFRFlACb68B23Pb
R742WNHmGgXd5P65B6es9foDy1Jwwk1SOSSMRnzmu13AoORh4+k8X3cwAvgHX7NzvVN+s6u5e527
VXiR//SbfWM4MxDpsHzrgX8jvcWu5UZNCOSSfPqu67/vX3B/n+tr+ECHa+jf8gjArxdezBspIwep
PXtRX0ZoFMdx4WgZ3Cn8co2j+6cakkod8ntD5Uba8DL/ph3K7fuc/mnbzGNXcoW/2q643t22ebQP
Z6cd7Fu5yx7tStnG59exv2m34NDjdoVq+L74tcV5UFU41Lt65R+b/XeLUjY1PQb5uTqnFEVezMzu
5t+UQ/bQTt2megQcAesTH3Vr2Hlysk/2TQhjbbJL9dQO32t1y5/GDoDjAwB+/Kg23TaDiH7iN+nO
20vW0DlJmIFR3n654UNG+/HZrJzjB5AOXnBq7cH5O1d/vEo6FQ+AI0BazGP/eD9kDvmNPPj1fbav
CZc3uMsrrtKOlLzc9Dvj6N+BDm9QzAa7cKh/8b96gztdvY89bXbglW53MnfhhcCE8MJN465yid9H
XHvgH3Y3AhX2m1f/zv26hZfupp6Ua7f+7t5n8joIONTxLgndjCNY6/N3Z/9pz+hUXRg1x+SIotj7
oeJqAcyaq+WflQU2wtWm35tH69SfNOpwD0w5uSHtjQrGX3Dg0lV/yqnbtZd6p94IwIyKkrh351Pq
q3VPrsmR1wX0gfgJ0M/JiN0U/5u7fWue31V6jh/xo97qN+wS2YdIe8FAXcUEVu7Ipt52O9LOtXlN
WW9g27jqFc4WtjBH9cg7lZMeINsRvbduC80uPXP343P24LiSY0+JSwqG3Oh25dzF5z44xeSaIqs+
KNc9p11cKjH8dzivMgmKXz7vKuHPxDB68JITz2+puCLmuw2OsJ/6LZO819z2pO1smMlMuIPPGses
yq/Iyrbr5BhdS33xOTJg6mucDGOGET+yyjA8roBPyut3o23b9eeqnbgu2SN7dOLxlAshOk08QwZ0
yavDR/40D/JevWg3ZRt+B+kfjJLk6V+sE0ORN8QQIxn413L9og/1crVT9XWzv45SBguQ6sZMp19G
MqUcdns0SNsHESp81DI4Cvd11bZp5CLFeC+ZrU9rx4hmXAMphz7hWruUa9uJqXKydrwusV10D8QJ
J0dr9zo6GRc5ObYr/azduQ/K6SXuMEXrwDWY53fGHFkgtjvHei1ikvY0CTT+n0IsiG7Z4w2154Qs
HdDnP1iqL8szz9oWZfgUmWkWPEog8bQi175wIqBvjBu/gPhAL5Kpy8/cWn6WbjY5A7/9fREHuXa/
+ZMb0z0DhC04ZdZccN/EQCgBf90F0KX0gTgwZB/u3L6X8mmbP0XjCtAVqZlLOubwAypDvasecFW0
n3HkCY1SAEdUym7SX3iTL7ynfFGOHwQcKhJTNzxZrPHG8HvhbZRT/EiO/CDpMHpd+ZCFY/CMnv+E
KBPRYHqWIlkXx893bhRIdOsGnZdj4pPiO85m/44ZJbKI9Qe8NoyqtZ56Veh1F8TuuVx8r5+a4waX
4PLmfEFzUuXmKgR4Z2J2NQwu7Q0GbPQMCcM+ukLDUoBMEXlBOhgNgjGSDPrZALa3h9XAyux9DtbN
ujk3Ll9ceMrNP0cXfg4xqQDqxUdyvFtuex/P8+e7HPYES//c3MJyaNE5+VO21q45MVALT14q4c3w
eaOFqp99/6dDvshGZyucIWr6faryr0HBKPnJ8fz0sQGWfgIKXsqIAkZhYNlAsTbdhHyCcUS+HBpR
q0075/f7Rato3XDzyVEdr5i8r8HjfS2uJHDZ9X1VT99TfCRYtkdCorktLA8trie9eSKTfmN9s2mN
i0jF7pz0n/tA6aRDEQMhXFCFKFPgRzMg6UJSlTyQYMZryvbIykwip+Pa0g9UBsjim3mMUyYQ3x0M
RuqBVrsW/1MXhdjPVWUe8s/wElGqQzl587GAiYkZRrHi31S5KwTua06DMAQyLO7o56ltX8f8Wl7V
q7K3j5I5qDavU73utmzQi5mEy+Om2bTnXHG1Ry15aNnX9Hjbk0oZX2Q1LlkoteLXoAJjTNWDvVkt
I68ohLDWwhoC/4mG6/yKAU6YcMp1f6iR9Crq3EwXipBxJjZ8UFYleFEjqPRuEuRDid2EUKKr3uX6
LXFePyE8mapGxEbc4UcpP7IcLFqo7gIoxABZqcFmMJPUznNyZyNIG1+LtJ2UokqHr4+J/HzvfcjX
3xSmEgMncJyVMf5R53KhUy7/RF6nPnT2YpngkBQb4IMA9dHNAckrjuRmK9k8dGAxsBeN2nKUm1NH
JiC80n6j9ssCkRIZw5XXOirxXrPGBVkKVJrqvfWD2m0A5ch4qOrpqUI2qQErkY1xldo7lNeKHFNt
gp/WuTrNZNwc1kZBT8NQbtQtJLz14FEjj9FKUx21I8oq6OTDewDhCR1UdqoJqLikvjRUpJGZjbZd
3o9CmVpybLGtRfUKW8CpA8Gyt9ZVt/jAROj6dKi2ayC9XQHgnFsNKFPnRhtoT4yVuPeK1zNuirEg
VrWRtsi1aprTeUtawdVqgwX0J5fSA2JUihfVO4mETlDIBHUNrK/BJsjpJt93MKywZ4UrDCdEaIYE
dNKkLeUE5Ey9WO4nEiB8nWY1Ah74oX33BfxGxDXFBYHE3VNVMJDefRvzrpkjpE89Y6xQ4hDIfCie
hTToomCCAtmwQuRZICzBaeNGwYZ4r2dgrtDVjIrK9aU5zFunNUcKI+VVGfpAEKQ0XSgkYkSwyPUW
oX7lrivNMOdtWhVKFixyalkoOkXl4h/LL0fPSi+mHNmHRbfNqCe/N6mBAmcxLlibcIFBNH4odpcS
pAxLZl8MpAowbCj0dwpc5tmxoP0sNEbeR/2zzfMC7Yt4gnpaI8/SEIy2Yo98/KskLRhp2KXrUrhS
t9/oLOWYEiMKZoD47miqAYNvW3S7WR5Uc0UuIRD3EOq6TKEXpI6+JPJUC96k+KqBySnlBQNJ/jrO
KBz9phI1N1D7ZotQlagrdOEVAK6snUXlC3gytntlf9aho4VQQChlz8KV4KGWM79AJ4lOE/xWQ10k
XNRWEcr2VJ2yAskIZ8yoROHoO7SgL8rwx2oYGG81m0FskQp90jprgyINKDFYJCmyMR1aWF3KGtEw
ZNOxcOYSmv9oh03hefVxN5Xrx6viyTDQl3qGbTH9+T54MEPC4mb6i7JfCrlAg4oO1aS6r0fNS/bK
Y2ImSOalkxYpcMkS8rNQvKl1BDKZV8Hulr2QvPsqpMWdig7FA55h5XQInvk/YLzfFINDm5UzrLKL
rsGQL+8W1r8fNEp7NkbYQ1GpZtNITUXA4akhaAg2B3icmVn7W6rAn7HyTKtffK4FGzYwynFX6jPB
r7ApeQZIYsrxb9OfsnBrS7TXymbpHx2tQTezR54s+PF5A8pN46Az5tzKnMFZ1LsctQHL0n+cDGEq
inqYJAbtoMLnuZHouDHJvyEs39c2Aseffl5DX3MGsKMuX92rctpaSnLiIgwbDc5hm1ybVz75FJOu
A+tpOjNR3bC1ZaghtF/TR4MwHwJVNaShYBx0ST+PIgq7iU1xd/gxcetNJmp5kXhZr30ghOu/HxV7
6nBW1ECtsvQoWAphRbVr41BWkbJ+X3TRzm/kQYgEh91dzNZ7ozNRU9HBSY7J10SXnKivQgt+KzOp
vX+MpWYvTfXvk2A0EM+QAk25vxF6JB1rblx0y7rLvAzonczt1k3Ynpr7FQsnPJFXRzmWHLuw6MRJ
m6rMsaCR72EyqHGdQkNqLCpob0j/aUlPxGcMvqkrCwZz7P2i9CATjRII0nnN9Abt2pLdzkCsRw7V
7Cr4o+Kofn7j7q50Z8F8KuISLU6iMtHPGvssHR+j+vmaAFFsf26kDdLtFCD79/AjhFHx/xEh1Pbb
pQqlOEtmymusBzcneg9yxHStTHa1wB6AOP5EY9TJqFm++nWGLpoVLPzSHnDW7KnxGohoEVULZDbg
ApY+aHC0aBGi8OleGah66Ho+0Slq662BWq5bhf0qT1BBx77beTEJz0qK1sdFAKeVFi8mCf7s+yL4
MSZyk5Fu4ZY3k4px29/V2qJ4STnn+ytoamJwGLBVI6Oc1/oXRkP+i6o/8jDFTRRFLZXeaQ7EAE4X
UxE6BwwNhFuK6j0OUIz/aMPWyoV1xksFjMbmnyJyzEiDh6+Coe9KMRYotTO+A/F+70WMCk2ht2OT
5lrH0k7ISWjfmJb1IxXUsRnf2meSZQk6Q+Q+mS8Y3x/YlWlF5zqlHHdLSwrdNTJUNCci6D4MEgWq
R4VVeW3/huUtDEjq0qmivCaoJnykhZKti4KRd0f/dNbIGeCcnK0PPIqkcZAs93IEIGVdniHJgtAA
hCn6Kx/qou8PpUv9BcGRkycEScg0waj1qYX3Kvo274UFaKs0x6oKaRpmMdkNko0MPKQCwdCn1exj
AEGyJl/zBwKPJE06G6LwI2cJhUsZjuz3r1yDYcJIpvy6b9OCfDQVdP+30nn1Z6/2ykFNjV/BPVXZ
KqgfdPB2GTlzZE8jekZ+L7T7ho6zTEnecSyAdM1eEDcDB44Kskfyw9K4M6yfiEi+Ma0rcENG2Ty8
YSrQ2JvwfU/YW4o2AdI41WsT+NvIsd0wZ+SnI9ZTQrSaj7Xw8k3aIaIapU4fWp86AWV26FTthtEb
tfvPEcJujhIAfTHaLi9IoCwWkEEHao4Ghs4CiHEqpW9EOYhwQTKLoTtDDXOy79RBEE1F/Jm9Tqwo
cz+7x0r7MKUj46wvFnHPUsPNeeNj+e5YCDX6lnV3jtRZEzSjT5KNNUxZmi/CdPqd6wWkn3ozFUod
/I9+zOVs5TRwqFDlCBxc0EuvgfWBU4Cg+5ssoO3r7Fv6XTS3BEFYNFQEaVxEuxK5Ejx06hoUB8wB
pYfdUaaLSnnRzgOiJj8T355pHWg4mlac/YeRHCsHA3RRg+aTYMrx9kLTEwkw51xRv0bbXkaf1fxJ
k7lazXXEVK0fBxhDCvm5i7itk1T1TCRCFF3xmmwlR2SACRYqZF0aQglIHppGdTB0irevjjXWMcxZ
HcarkGpn20iwwSDCMohMEsOAyBUIUnse7+w3GUBXTDR7KldnlNLfeGJ/kFpuNzjnqlYIScOVvG+N
N9HlU+IJZl9C2YKbuCz9bVFGu0JoesBNoRlJxyB5A2vrfaGYaxinlKYriwH3PyU6xu24fC3YAvT0
WY3iHODn9oZzxGLzSjLPMpBroM1lp7mghhD5LDZAXU/7+PxCuwL1+JHYCBQJjZ0ARcd4Ub9saAvV
WrDirHz9ZWtLfvcqHsRZcsN3hr/LiYCY0EyqcvZXtX2tdaC8DgsGiDMlhfqK4AgmNmWO8c/m0+Ok
kiH+spChUEfwpt+9oJCf7YBRDgsvRiQkJ4BpCskgVNE8ktal00MvOdbhMF7KirktJWxKlI8XhPHG
iLVd1XcjS/8inlmOBf1YMMXbrzlq3t+hkBAQjDbR+GjCnR5hPbUHUc8sE9yWt2KyvXnT4nl8zbMJ
Yywvt9Gq/fwKyhvaYxROw4h2a7gRrVnadewueHJPPVY1pvRYraaaR9Qc0YoRjVLRn5O/DTpOabbU
ktdYMOE+HfI3BisULNdSoZLQbtqPgpqcM47rfcVmMAI0iBTdhx6FxVSCISSydFhoohv/SueNEo2i
4KeuZzWdPrlUPOZTqdGafBmzDPnqiMqBamveGLtuGd3PIK+HRZ/dwvqiKLqQoRj0HbQijHP1JcY9
LxFVMnIRYMwIg4gERFgJBIk9RDfy1fhLQerxQ0B5CtIzlLnhuwl7T4aXWDjRRyy3VrxCC4qr5Fv5
8k0Ue/+ia+Em5sOgtVFTK0JEjivN/SXKUVrmZ0z+OhoW8tCmGANu7T2K5V2LQVbAGjDKIRYgiWAj
DPxCzgwlbkJt/0LsEIH2jMxrTxKOSruf/dWIqjrv1uMIBINPz8+xjGUNi0JdTnw/HSlPumTqZ5Oy
pjZaNoU4Kzqv4hl5k20dZfX+UHeoOyTTQGenY3GtbeTocQp3WFUyJGx0sgVa3GLT/qVNLejjiEGk
NHWFy2Rg3/O7mH8syyZCrSw+fjYsfXY1OlgmymjNuYB/38W24HQa0OPk6KKQ71Ew0UGs9zwzmbEM
U8PfC02SCm9PNnskGC90/iSKVKJl2SFWlBo8ylaENCZERprFHU3QJmC57y+GrN+zz1KM+4CNemgB
Ja4wBkZcigaH1Z16bfftkkWqTVVkZWStZeUZJx+0sfu/hERXcN5Q7Uce8KLSS/VHvOmXeqUSsvMr
w7lYgpkCYocvpGTEkkNGGsH8Yt9a+CI73OMqzqVolGdAHkawahJUaijwoLqAnLmlLy0F21N7Fn9B
Cy5f/gp3OBR7bBvJVigfEbaQIm0oI+oZ1d7Gj43ttkhguEJMujd+LhEnV/SLsD1Th4BSrSiP1yef
fHE6YSMWUpUQ8ioG+1pkN7+6OdPK2BUlD+HtizqKoD0WqiTom4qje4k15K6QT+EBbkOXE8xOJWWG
IgDcEsKdZ8ItKR0qdQm9ZkcODqVkQc0GPVhjnzZXiqsaQf350pSKu6FCGin0TTh8Hw8m6YVMFsUk
mQjYfYFmN9WkshBs+TC2GnC3FFeFGJutop2BWKm6l75mRYxx9oFIUrNuIuyRWtPNKC345KZ2gr04
kRd6um+irN4xSiV4/8NX9hnVHHImROjY4Rtszak+jDUFREIvWOOEPLLxRsMsNNNSFB3hieNaqea1
x3RSS20ZUED5OMZIsKXVPXUYH+CSwRVXow3Neo+/RK3JPusva0mekBAuaizQ035kTAWxn14vhSpo
wmaLGopxAn/ToUbBxwpqd1Fd05LkfhgQjal8y+/NP7mMYFBQi6rNs0r5FtlJTWMPZvIo2i4JmyGo
xXnfDm2jX/pMSGpcjDKRCIirLWQi/O7h1Asnl7yP9lk4VAc+lBfYUSNNgMWVkD3ONj15EUPktQ41
Kibhk7jUoOfx7d9ixNY/uUbPtPQ90Dwk1mUBZImtJIr30RsY6odCDypVsMQnFVU3or54L7H1BHJH
u7CHNu2TtMZ4Rn3poXaoMqFIDCODREmlCPZIpTUB5itBNh4LpEdr2uMwSca5Hm6FhkY/62Rt1cfK
6O2DT0Wypnp1gAzEez4FrZP0tYfnXGsQTAjENjpt5ICs1jGIJCzNbJU53e1V3JnFPrfU9hHxNQhm
ApohUfokEYCq3qBOhfglu2EH+TfWGhGv/YKiC/noveS5LyMbiw/MvtXEKmAdJtZVeAnK0k/1YrhL
CLK9x19Q2MFn1YVgGakcfPEYMwiocfIUuDMp9L2mcFbvTB+hl+8FOn7xe4ApNZB27Hdxh0FsAG13
MS8tVE9xPhH6PChXS8DVjO/7D08nN0IaIUqUldhrJbhfAK9REMNAiusf2KyH54/AwKuKdxa2Q5Iy
DaHpO/JEN5CtNQbh56d5F2Mb5ATt3z53BiFcPTWGoFPWI0RQHBjT9AoyyxzKOqzFz2taUpkTeyfb
iT0x9pW2HlerOvGHIoEN3izu1TnJGo+TCV/WFICOWAj+mUqT5ChgaywzmAUNvu9rFQGf3JoyZBO2
DhGCW+IRgVCp7bvIe1RVBQzkDyO2uW1A0Qw7Vw1tuMC6GircrnbaGxd/12iFuEpCvNNEgyaeEX3e
IFhSgxiTekJXoKiRw0O6Gi0oCMMFmY1Y2cm0BKM/87WD87HAary9toxGREKxwIbIBmQh6DNlkyXA
TLiWfnhHIXmUW/IEEE3VCN0GYlst71MWYE4kJkPSKnWKZIBI7NjqELa6ivXzVUAWyje5tkcnNlft
H9A/fbKpO3CmkT1IcS8TCnYI2Vk2KJBw8k9mpHugVZgGthCJB0Oj2aRbmC2wxZHlz1gITzVFys6F
81iDohEunSZmDzEKb2VD5dag/i4UHZqhnocUcqm0djkWjOgOIWXRYXsvEsLPvspqfI0s/EyYoZZX
Ywz0fm1Ebsa1rGLUVf9VLcU2WgB2kHasVqYMW6/wL4Wpj8T+nIP6X0qjQcIQTwKb3bfyRR0rxGX5
0lNRFugmphcYQKsO52gEKy/sFRllui/9NE6HDU46SZJHkCwrrJYJDhRF69YaSXo8k8J4XpAzVnO2
pKBqjOqp1oSoyntHPnkJbT4kZyh6gnkivFB2ZdYN1GZcdjQVjILKpW2DpxeDYS41XAlApn2Nchmp
mIFJEDO9EdqaLLBSYW0c0dv7BkMnHbFX+lecoKD9z7I+/wFEVFH5VnA0sprXCtVIao1ot9nFBmCd
J8Bj6I7BJy/1bBb8x9N5LbetLd36iVCFMJFuxZwkURYlizco24tCzhlP/3+tferc7LVtyRIJztA9
eoR9CcqUsS+R3ZOPItYvUnPbeB4wx1t4oBXbuZ6PbHAwAmBESdKodeIDiN/i5i2ja+PL1NqTjd5A
GkMeTlHXNBgscRgFjE1zCcxaSZeIt2mqehyl8J04SYvLDXLkV7eY13B6Y/0X0wrTAyqWhld9VyVD
geUZqpkFSilstyJs38XfRz5v6UHFt6TrrlhWchsIQU6aGZpaKHgBVBgOHBAMj2XKgi9BL7IEDz8o
nRygtaETredu5Q0DnsCqkoI0/MYmRdxWxBA65qezzBJN34bRWsYGHnSbol0X9dH1DqlNxp81cIvQ
ZQnqztMw4uaWZp/1H/YLfbutY/bBXIxxNMNhrbzbA9FeFcpIyrD8D0Fl8mpb0C4BQMwQP8Aaogee
SAu9p+TRi3mP+AY01ht+5bQMPjxX3PecB5WnvPYYglo/NnssnESk3/hRDkUMy0WeIUb5z4A/EGZO
c4AX9SjmuLOW71mHOW6lhnXHHINwG3J3vVcSzFchjnWSQuQFwxkvjwCmqOG3HLrcWyVG2+bKCz5L
riUfaK6vTcAQZnAFPIb6wjtJhmWPXdnodfg3aPVx4EQ3LXhtas8uzAVsw4hKHSpK+/JfLYk/4XBe
4urgqvZaTu6OFuzHEM+ImOHscDDTdJseZitX2gSYpBi9CMKo58QhQLuUClfNuHswIhQrE2lzKC6c
ud7i+ZAimk7t88ADbkBWONs1jLg8uKyeFbF610tP6c86J7Riiz+MWO2KPWEdRyufjFiocE5MNGwd
ip8vb0Es1ljGTW5u5KBT6su0jtOCHi+/D9Jo5McWeFccu9h/e6A7jfB1Zr8zTbqXGbj+6ptguXh8
hlKINXiODtoVx8OJUUFpFfuBvMauQT9IQgF81DBsJOaEz42VOCSojvPu24P3KP4mHF+1yZFv9lfM
ak7iMBRvHAmwGHExG4/iFFGzgAgy2oovmViNxBW4qnOTKqgiFQ4bXvBISjSx/Vo2FItlFF+w9w85
DHyAaBWAKWHGMOsfMU7qg1Uchmgz8ubdVH8hiHtNv4QxRsiRmIfdPnBw0SddaroHi7eVryvAvsIw
dyolLocNnkXDtqc/T7hY3ZTOpMkAK3CHtvYJUOrP6cixM+Ejk9L99wVvdk4fmpZfDJcWVHvy6bGK
XMcdTwNovGoc9P6TKlAimfc8z3cC3A3TvPqJ1wDrU2a5452JrV014MmJzVFkTzuDURZnExkGV6ks
FnDYsoTCb3MUHWNzK8eQTDNTBiNm9V51YLwVPQrL3+bdSnmj4ofsfJyJNynMqi708VrD6f/N4Ru5
VjU4vFjkkO5yBYaaPHtb+3dqTZxRb1zLbutn1K8R1sX4tQHF9xh5CkPzZ8jk0H+Y7rYNHnHLhWIR
uQc/v8yKvz9L3G6OJrhZp8KjWOS12J0Gmb7nUPvb0PArH6ZcxQBhG0CiSH3izrcNMYwOwK34A1/E
+MSp71m7At8sBtzh/oxAwAPlHbNH8U0zGCIOhGWZGLQVBCGmgkMv8P+MS2N3mwTQGiNZc+oo3Tns
6XpH6M/A+jg+QfOMwNtyZd4KJgQzBokzmeol+WRlOT5Dpk/6bsuVmzL7s3xUzfZb1gNn+C/VYgvU
r8S5uDv60EY6B/dUm1PHwp84yDc1RyE9wLrXj8KA90bifib6Z7S7xIQXY48MABsxjcqCXghfcKa2
Wyd+2KlMvh17bZMl0dc306FZKZy1TkhvTScPxk4H3drtNm0OKQkNGPHt5O4uiGDhbks+tQnjFlqG
uUQeSXExZu61NtkTFKE00xFeI3rwXnbvC7muhvLWBv5pdn9ra/ypC3TA2IzWF5/tFlI8YkskiIsB
2zkxij38AsYeEh/DPhb6fECjYFLOWmA0iKW9AxZ7GKG7+PInxJeza2oICkE/Pllw1GkJydSRFi4M
sJPI4tvPeBpgqva+SrP+qo0Phi57r/SfeZgUpJOii4jcXRi6mzLw1jVLezB4JowAU1WuZh7fgkc7
CopmeeuX36NI/+ZiHeYks8pEE0o1b9aYyw3Ea4pdnzO+Nl5lctBT33AHONVDnKtqigPW3TJ8l803
VoJc0cDsmcVR3nFBvhRUtm05rNnP8ejLtp5GyqTquUKBk9vEAXKDyQkaTPZJmraMqVXjHSxPI0DR
OVjstBTRpHGw/ENrJTu88wadEwa+62RxmVjBU85jt1HrxIATUXeSqkInL7ijClzoxigMNcPcd5wc
YiAYOhrjFagUkL1nh/oSid04vmsKejNFD8ceMg95VXJrRCbzAkZsvEWHSj5lbiQuVBEuUnR5rIwh
Ik5NHUYrX49ucYWIpKEQyKc3FyaD8L87HReho3zaDQ1TkWUXj0Eps3W5asMIy7CDzgSw67mecLCv
oOLyvmAewxAPpoPrtKhUskNOM42CYItr2M68t52NH+MHhx81kiaTXGZB7K2I0kZ19h871Tcjp5JZ
da+e/aUYJ+YMXY29PLqAu7JG6kIc2U/HM97nYTlIkyljcgKCLEVDxbBH4l8kOFELsPPAH1KUC/K1
RMUXpSnJYCRZPkG4rXm7wv49B0jnWnUILNLtlguPxmI9Kcie2K/mwOE1ozOvYqHjHVNeBg0rioUp
hg3rHWCzuIyaB/Y17YYQQSZ7RIzcMgLhRjkusZNrCRoO6XH7EHXn4q2w7NqnITYvWC+bDFZZ9hbx
Gm7XvhCxzTQTLD/1iJ4xn11Ausm6uK61U3r1K/g9hC/xaGO+2L32lK5yGlAI+81jTG4ZmOQAVzai
witce+Xl+s6nr67gzvB8whKXKbPZSbquMcxnLkWZcHQfOgQ2rQLUCv27S080gHmV1BwvVh5tWkAw
K8ivLtSe7Fdftie5nSuGht0ACjgyYCu5fayHhNVwtMgN7dRoDgkdQCjmw5gQrUQHxigpSRQuNs4G
eOdRLTr6jso0tu+9l6wV3nriLTaBn+qp/TeCqW6ib5GRcBz81/qY73BI9erLaIZPf9CZXw2Y+uHh
JzTTzH1VVn2yOw8ZC4i9a4itHC1P0a6yOruUrrdJdWwrtPiacSuH4W3gvHXc8a9PCTzPNkT08iJg
CBUCYqZy9ldiqOwBeFv1k/jWcluG1ALZgAmUD/VDofKzr8CijTutPCgpoDOheswZSsC43ELQ1SDm
kfQ7Am5Krp9XwV5FITz7xIQT7AADgw9Gpgo9dN8hqhgVQ+FqVPcL2otukCZlfurdV19wStOXLTmq
RIZOIqxofCJPF6meIvrDGp2fwWCgSRaC3CIM7i6G/QJpLt6Iz59kGmgtAYsmVJC/05yvPCa5IT2J
D82GfGoklUzoSFWinuQlTQU5EPq9YogrgbaL9S17tNG9gywQYWwpzPeYVuTi/8+UBSCuC9Nr6H9N
w8ZuJtAkYF1kM3ya0iPl0r0zo5OaKoT9xJcxtIYo8gBEY/QsGSLo4ITT1vT3sLj1/qGnhsBMnzqC
6nqCMx/zCjC/xdg4+ujprSz9m5/TiCax/kGOs6vF8gPe4ZQbg7Wuo6rU7rATRthO88TLYa9Fabvz
ab0ZA+SIFonC4m0rDgCbLouksJGwDihAO6kitBxeI81iTd4jYiI5dUWGOOJzUZxd46G1+g8TxOXC
rbmiZHjjM7CsOKjERdOVlQOY69QfOkhjpB6DX64tmA+TR3NJy2AFL9WItF4wnfoDk2UgJjyjqfil
ugClQapI6CxgIubaT8we27s7ukeudQIVp8Gibf3QVQLAC3uPRjSkxIrnHTf7NNzmFskzVGedePC8
BVogqrMi1/PHaplzhcs/NjDrcL7TEAf27x6WrxZ9h5AGG8zp2wJz/OUBD0Q2Ap7kAJYMIgb87ZrG
3ibjoevi86S+/ObfEiFfr69dBVKUfwsyjWvinmTvtcqqXQOjtaAypKlzaYDBtkVzBqQpsJbxEKiy
rsttNUG54KKvmaOPspX0lqaWIpMLyXFPY84ACCy/xic+J/tFCBd8GgxzaLjJmHoC1GWwwk8HKcug
TYsJdhz+izGYC1HaAubIBxRwbgHZttizgnOIZs0jJ2LeIxXbAXI3GC9XA7IY65eQQTLPukQO3rmT
122FvGDRkMe1jWBrNXeHpf3P4gAY/rDTZCNjE7xJu4/uv0lnkA6fUWV7ZmGWWHfSyjoWaCFHms8F
RQ8rNLQOv+x+IoOExnqqGczw33QAwteCNyIRzIx58jjtY7aLT5sMP085GOwzcAGrE+NoqHEJtAZ+
XBkdUuwbMBaDu2S4rGp3I0FSFvw3R5B2BgcZ+jRm3RL/QkCL1OniJOpAC91pzBQcOviE9rYKxle9
N44dNKoJhsfcmWcZsiuIVwIjsjlisjqGWqZarqN+89Qle4TUjR6TTT3ZkbxBhts8gH+hLp/vlRFT
0dx6JulygeuNjsY537NVKzKhZR/K6KTR+6eJ6JwFmGjCqahr96Goob3wM0E1F0cFiSt/DM2lnIu5
EvBK1Bnuyxnh0UUGINiyJgwGUF0X/WPTTjppeqT2HCMs5CotgXHDveT0a9Pbe5iBQMqWXn38PUNf
NxOq6Inyq5dYX+m3BG1O7mKW3PY4zULkrKK9o6U7IZhIqSSsOEHT5JRzDxa0qPkfETHxQrGkvuWx
O4wxJgAH5hXlWemXcnC/0avCZQcwsuOLJm1gfDLc9znKjwr4HgJ0Jo0X7D02greQvpfeMqE8MHIx
g+p5tG9DwDZH+JzzVRlyl2gzrMr6C+b/Ng/MC4MnzZz3Wfpgm4uNqaRGMZuTj1xk0Uk1HkXAGmqI
HZ3/fOCLEPSMSk4IIUv8YfDm5IdCWixQYY0Y6NU1KT3hJuYEMI1vsFtpQR2fk42dMkKn4Y3/BFXB
v3bggiNSbOcfZ0dysRbmOADfGfCXgEMJVu6UQ5QEsuzwdt7ID9OHS53ld4K8kxnnQ1pKtOOrqL6U
1QeooCTkQI8p7OgoMwhwwBG1l+OspfGVncMbJHNFEk/aboA8i3n+AZoWlJICHXOF40+AcLCabtng
f8GrIJ0k3+SGvosITDCrea0AAix3XMsclIYhw6Reshdx6gatB/agM4M+hwaNdBiMsA9+d/S0zy4g
tG59d6Z9O1364cWxTjA0B6gE0zX3T3ZxyTyInPsMKVuBGm1v6BcOaG2+1/UFvirRtcrZh82ldZgC
bm3OVCEWHnVisXpCa9KzZzGk+N1YX1Z1Gs/4nFFQVekmmncBWKzHPSyXjQf7aQ4y/K35/3N68tz8
1OT6Qfctpr7Pyja496zfso4zH/mImb62aPYN3nBvqa1O6kiCJibjlo8Vqughf/L1caNnl3HS3up5
WFtgXgEEYbP/BjaQhpESWKgdBnIpHhxk7+41/C/h5B91Fg+EUHzeKljTS3jurfnNEnu/AzXwwJyx
6cuTXyRYBgyQEYyXvoPgG5rvbkC0seagnwnJX+UGMWZohGbXbzOhgXnP2vwalsYGMsRL0DlvEx1C
Eke/yqdEORhWdPZeeg/ChQLLfpHrZ1LpS0vdZCf2QQNrshDwC0VXT5BxaPVdY1wx2dF+GksShK2d
n2JtuKyxtt5x83Vleqp8crpqSRMp4O1488FhUNifogLbSLIOkzaF61fg50pDZ1F6O+qlg3LT4B3e
EwuvZ9il9e1HYc6bKYgPNky+xoYwMD3K5KVq+o1FsMH/hjvcK3H8kif5xaH9HGE4yyHHyBGkwocN
XXYxs1AssaJ5nysuurH+I9NI6CZCEEfLPyN/yYNxn4/FTlwTJp9aE5F4FVoH6O1ytWclWiOFpQZn
eWhee9dbxwk9r79bYPND56PNKY6d99o2BGMeOoekEvQRODxLIAwi7xSjvuBjAMvMu/pgpReg+sD5
kICKprdPwrUE9tQq8PX5P6EKJjxnkEBJ3BDo1Al38nkz82fLE/O1Govmj9zZUmEs2nyRMQCHRVQ9
jVP8BkFJWGmLWb5PkHzEXpfyQSbzAlaB+uX8QlTP7CWGU9AFBLuSwaIfX4wWg/nwWyeyuNf2Mp7k
nxpZ8nR0XBuT7nnFq4BSysyTJZGOmxQsYCIc5SeVCZCJTWjDrWlbXENa0YxwU+swpPS5ZKQpqoli
roTW4dpfKVhkHFnUSlSDCO3o9eBlOcYG/bvI7yO8geeT8DKkbuSCEZZ2Vy5HUXYkyL3hRceseWoc
nrL0hxQXEqXblj8NvAzZBranYbGCnBOTCVwRimPVbaHIBwq/fbYo4RxMVoTHhiJ9wRUCK2qhGBUQ
qW2AAJlCMQ8eyvljpuT0m63b/uV8W+zfnZluM2k5QX998n9c499InupMgxPQ4o7mnjZOjkLp+jmd
+2XeNM4VrbBt3WZoLGBDjg+XYILOerUh5uO8/2RtffXBWE8IxTOgI9ViQ5lI3Fbo/B2sAeznTwcA
zIoF+c0oghOkO0e54qBa9KZ+lFF6wn5o5vbojNV+yq5QaSEDRvodE3+/NJ9iN1/TWAgf+ihN3LIc
C7x6wFiZluqM6Ir4W5ILELu7oMEsKVsmKVl8TajMqKLKrtuVGiJj7ktYPL1OsBOcbJQ1Ozmj8v67
xQuiwRuAWT9hf96NUFHqYsqY2MVjHNZszbjw7pNCmL8346dB9ML/+kJpIYW64VAmWoCawfwYcA+B
pEkDpMBwJ1pFVa1SDl3ecZz2r457GVwHJwV/06kfbw+psWQ8KDwMqJ19CnDg/0y2eQVyC2gQMeqK
SojllYJCaEgOWM80EAWOB8VVlDTyYuNdAb4pHJEeekkAtYFhbV37W+JYt/hQyI0OFVE3PwNswEN9
7zm/YTkXaPzhIcTDM+ckcEgB+XGYXR4WkYP5wLHxETb18WeCaU9HbYz3RW9vZ8rinIzBHjPE8WoU
hC6uA4oQgUTBPdcC2LM5c/4ooRJiE1OEBBzpknFY2aRfRX8XY69VwXaCWWdxHbGUsyMbY+bu4VDB
xQAyg6wUTr7MeYYlprOdZK8U1nuBwUzHmac86qe43OG86uGmSPljgUK4fPY0OjldYaZ7Jz47xm/8
zKIz9vyH1S5UWwmxBH2q0x27QdahtC0DDNMRGikuNk/MReyauudQuNmOzafDvJAYsZCA57GhuaRv
1tL5Lc0MUr387l+gNo1ub2D+rltyKXg/zKv41eKWL7RGt5qBe2gheQ2cAgpxieiApM4RTw58+akh
nIBCy7IYbBZ7RlRRRRZfxO3JvGC04QP/yuP/QhvYkTlPcvERaDnL22Kh9seOW3KAKp9v7QtrpfIv
oTFL4kkA+iJYzDZQsKxE5sINal3oe6DynSRGkUaSk1qaXG/+VVt8rgzltVfO3wjFv70zSA93tS/q
udD7hqtILwQHy8GTR36WlGv8JeR94KCZ4Tylp8wlSkC70E9OwoVI6W1a2nxZZZziGTizD+IGd1ez
qY2r8MhiS2deMHZkqKxcqrk4xFpM+5W3sDTKGhxQ3ubR49Pjn3mQgwrk/wI2cBCx6/hfyLkyUZDP
ij+5ROmVNH9uvzc6qIjNQ1pf1mDtDFjod3BtiMXzL2M0oCi8ln6wipX1SW/rjvULprP0GFybYk//
0w3N3g/hSMzXAdF+qDbpiIaqqs5DBEwH2mLm7zxLx78JBB5aGy3919eb2tpk1m9FrpL0mwH6E+nw
GwgjNGg/MjTDOibLrWeqWoF6IiOKpotchBZ0NWZx8IcAeuWidIDaEvuLL8teYmiiMHXMPe6wsXw1
lnhVzGg8zZtgM7yRDpPx5AMavEjASrZYsYdu3e4sHPILWGt8CzkZcLe4mgUXyWigZfsG9EGpw1BU
v4vwYKAbkJdOeTMilOe8stp+ozDYsttNQyU1T9bP0eXz70sFi3YCzMiPMM+e5XPlkDS5vKStF+Co
mVNJ8HoLCK8nCSwt3iPG4diapTcZVjDR/ifQI9mmS2JtRX5HX8p1XBq04QzDTEyDp5tMWCX1CEm2
V0yInKZLDOhcgnFB2tKIkbf98MLD0nijUk2Fwd9gnog0aU9Jeu3Ql7KgCROiueXKJ0VDgBlneV3o
IvkUq95/YY7tO9WpM9GK/o+O2XF2DPvJegHqyBW6Ww4/oSDUyBUcP72zNQw3PIfJf1WHsgOPAdnl
1QT5m/8KN0/0jWWFeoB/DZq5SqB9S3nlm+1Z5VSJ7Uk33Dt6LQ8qfcHJL4ysFBwEY2c2cgnCVYvd
2CHhpwt3kONSWNssQG/xv4bxQqFTD8UrjWPQ8SEcO/NYmce+O7bdEb/FBffz7mgVp88mwSNQvdAe
B1XxBtVj5DJvUp49jpC4sSDPE8rM4A0HeG6EGbK50PCbwBdQLNvSeCGpNIUqrvyPfP41g+QWzXdD
D0w5MsKDWSB0Wrhkzc9K+8fw0wNZQsOLVc1GqP2Qupjf9P8kqze4EVM4jLkM9MWwJ75aC9MrOBrg
tMZsbjmSkZRAz1LvRo3Hw3Rw/sJBhVEaW2dGL0yHkaA/jBpPRSpscbjJoAbJx9nYUISIqYZFk8Eu
cXXMJz1Ep5BxZgSlbCyPKTlxVMTQAe4Pq4V4F1AeMieAnCkfIV5LLGZARsLeB/o3DxXXmmoxJE1i
Yo32eKe4kDjs+uRSwgFHfHFpVbLFqJWKTdH9HYEGHech+ESXHSsGPwKkg7+QtN3EqPPxRI8P+bzX
g1UTQg4l3PuJeegHP693D58GTEz/gEMXpB1royfOmV5YjKaEE9DhCFW20Ab9dqM1TPoYKFo+IUEN
5Ay1a3P8tkcMSrkNLRJWMCvxwteWgkOIZ+OtV8vWaRNEnR/i3mQnqDx5fWl1EoSBwl/wVGK/4Pkm
Xbhb+cFz7j7M6ndNO9MEZ4136GyjAunvOrNPvVevJ2dN8vAkw36DpOLzOMN1YaxARcJFL1ZGwiCj
NF6BUg6VRirHjlNTgP+EwS1lINpZGTNOi/+P0rnkNA+Ci/YRB/salWQa7RgKCPTYdxf4KE91tRm5
s4Y/gbs8U86lkfsvsA9+a+3hREDpeBoZsFnMescbCFKGEzBpMQblJ2eqn43bBOY63CXBfiB6jA3V
4ljz2B5SiskvIm+a09Jp3nrjSyibA1K0bd0e6nqd3B34pc50rjKmK6X3OpXATTF+DQMQrtrpPWH2
8UPzW0zIXPPegVyUrCuVWydEZm9J5Pwmp/w6JfWxlhnAJy3gjIopxIKgymi+fXQLpddSdXKhd6si
RXqD4ZYMewOrJV4OcjZ1TPHUkFPnT0d32HXhR6LOWvgHyeOej230E+gB3032ptAf9YdxvLTMdZzl
98IsAeOmbdzrW0oDJsGZZrzQKEtD1yFpphwjAoozh1NoZfuc8iw6C0OW+T6+9GX2YtblC4Dr1H1z
qLZ6f7ATskKe7d/js9k8exnsv3fMwMhU2wtrXZqYZdQvM1HxBGVD7QLEiKetC9Ez0o8gHnb6LjxG
RVUx0lRdkKL1APgaHKmNDe6O3w/gtwBUMTYjstnl59BGgKS2XDQ9IvyYc7Lj2JTmpsMaiFEX3eyE
aB1CzsEM90nyztyZW7O7+E/mdCPXHErIe0s1VlivZNgxMlnZDECX/NwmWIws6bpIXhpANbHUYnaP
Rgj3w2TcZioG5//fhGwhh6bWIKSk3b5BOJdG+bbVnxucYwJcWjvQ5SflUHufoAWSDHdlwtTEW9e5
10Da4Z69w7gOJgsneK9BeV0ncOzBsoadw3GiU889hdiNegfqMQ4p/mi1Kw/BZ32syovlIRvkkMEM
0tw0Jm5JdxtZIatDBOQdd/0ST6s0e2Yq+zQxPGsPE6mIA2V4BiKiT3CpCc30svFv3o+b8e7MX3V/
Hpxl26FrD6avHlQ/6p41Y0A3dCEUQiOZOd5jl6RNfxz2NEdQ1cFrWJs0JmDxc7Ir2hP6HKD3K7zY
riUD7ispGe9Gr33wm5YioOcWSNCeq18y81UMEdkST7baqEmtMRsMmYQveLF+aaBNbfrL6cxVgfFL
1dIGQdknWAeKYb4eUn8TOOkzAKU7Fr89Ziym1xyFWhN4/po4YT/4MjUMkKv4jcpV0MeKDCQw0MbZ
cT1X+nn2oEziicfriWm4gIcz88iTK/w/P9M1qlYjfNgD1pkvORr05lTBfTc6jmDGWwX84smzXrSh
xuBAxJH5s5TjhoXPD8NDGc+n474A19W5DjvIRzUcQ5JyMuBimnwh2SkAuEIf1obq97LGx2Y6lO09
8NgmIVdpVqDahR/cYy0MDGSEH4IDeEwN2kadIqxV0uKXSqqTDcokbQ6/IrW/klTdBUroZOihZkoe
bbV4MNVwiBkp0IK79l+MWnvuoN7KuNe7mea89V2itVZ6gMRyfl76rw7ZUpU3R4g2jXW2QmdfSq44
HHqR34GRQEazRyRxkBpsXEvbS65kGI6tV5PCuPPZQeAUuCsOAGou15pkjNmkNCNhw9WAGfoVlJar
qKKtUobBnDH94xXMHdvvGhAQYGIhg69PUUYlB0EaICk9aQX1oRVtxQtRF+QBpKM04Osu42eEKEGK
lQoS25R+crPy6FqRGk13Owo2FWlh/HDTAq58DY01xNAfjS7MHd1H9mBeHGB7QfuR7Rke01JsktAV
JfVBVkhq3h30JA5aIIh1QovQbh4FX9Frh7+ixfUi/ewy9pGpPZeTgyOkSRWiQX2NUWfJ74AtxflZ
l7iJ2+MvTas3U47Nve+I3UNhgcqANMosFD4/A1dRrkO0fNIcrkEsBDQ8AzIbM/DsXelPdXdta/tg
FoP4UHg2qX4okn/MSXOyofjsXT/eNDb6MYMcNEpjIxCxEV4Dtd2Bpt6XJD3n9O4Suw6lKKbplMDR
GJW8BlVEh0jjGz0TRD55B1Ww9wyHFPTHxNHZgYjaJcjvs4tMf1u2QB3xjJED46IITZ76T5nw/nDA
SbHbwIBMI305K+p9T4MNosnEAnpNTWlUXSuLjMkz1Zft75fulPqU9DhlIl1o/7HJn9pgEMdNJ3gr
tYIrBdYHoLAefxfhfZkeTAWn/kOrsOnUb9hD5HVAghq5edFGs2AeTT0Dn72v6WulNp37WyncX3nV
KTbr6rmWUtKeaUf2CKCY4b5qCb0svsG8Iwf2CLwN+npWpF7ePVharbsdpYu+weVZ2kdWA7IwFG7x
SpkQ72BfE+60q7QrzHMcdG0mpBG+13JwAhoTKeUbHeVvcc/VHx2CnF/+motiNWA5mm7D+ZOvQKyP
OBV+QFFGNIFe46SQYN3zgMjA+UvkfezfhFkiYFXI0FJxNk4hoBpdJZWoYAYW/CFqQwMi6U92mR5T
EqVr6i0rvvI91CVPEiJaMoSEBYcnhQwFMBCmbCXr0SjmF46nJx+ASigqJXeqhmaLOtIwS3ADJrH4
grGxZclMYfjhIMVjS6oU1pp6JyyTJPurU8Izs99D8J2l/WNgmkuZ5k3m1gWRCoStyDf0+VYDUnQT
k+uPcPXxzavbVW4Wp4bZW8AURN6j/AxaaeZcCkOfCfpM7JyhAhnc5Un6SOCXyLd6ol/TYFjBfgqY
atbaq/x10HmrQre2or2g3M3pJduJXsvj8QAUc6EMkbuWokPoncLBFCqAll8L7yE82yzoTjmSKQ9e
TWh/DfZHxPsOQDv4pzKFgssB87AuAfN5KO3sbtDOxogAMPTYC/E8xSBiJGpLxwidBWxQmPn8OtQy
1ohxBkdjwErmFvewbAk/c/d3YsFIbh/CFZttZN9Mel7A2hw4hLlxmRjF1xM25XTRYdr/063dlDO0
yOC8cblBr5sxWp7cx9IfHV41VMINt6JW3Cn+3eXTQ58w36KKY2r+XHJ93+EiYiD7Qs1RFTP8kKtT
PaMrkYka81GOvSx8Foqz31xzjiIBZBy9O48OVkigt0zi0ltvuSuX9ZJTiNruMWNnI64PweAtCEwq
+JhwmS8PBVPL/mSH/n4otiGjGPsbyaDIPJqrCFQJhm+LZWMMO1HBa18Zh2uurnl0ZYBeEDQUb7xz
B4c8eDXRLTcne6CLoXJvBDRm5Aofj7FC9jPGVw29+WRQjv3NrR2sd1jtCKW7Bk0CDhZk90Aw8K0d
N9mIxw/luGed8uUrCCCxXcbin7DsZSo/A8vApkR+ifObOsQlvWpxG3DfKQFMz4TqEq+VmM8DZy6V
PpEJ9bKRhNyuItvw1AbzVsu3PM86ptbWyQgawG6diaGv/PBvLp8E3htphbUGxab5xdNvIGIHsDEW
PMf74ltI4SVYTC5JgJ2x8+Px0E7OuTYY2wKg5xzQUT2tzRAJbTmvE836MBIGVOnKUa9vCmhOL6cX
u2IUzVsOk33vYb2A3wWAf6tzzRJTZ4iJa/RWqYu08bTwsixAthje7YwRByX6YO5Kd1hlyXuU/Ybb
gPgD/mUkXKnmSgeD8iaCQJPlLZpNAabYt4Hi7Lm5if7ETlmaeePD4wKtZjNCwvryIO+PR0PlO2j1
bvptsmhCWOLXoDznBeNEMUhmHgGYocYDwuaQdqOAfV29CwjGHbUSOb6R6EgTyL19ADdIh0/ngAS2
Qnie/Y3oiW5l+mqOb7xOD06H4k0wVAaL4/vgZhfNp9OQFGvhD9KVOBpv/R4VjJ1uAfrUMarXCohi
hpVmMuUvWbsm+Jlmvmq4JxOIbEHEJ+aZUwHiBlhlnaJCsOwNJgf7SCdAh4RDhqSJxrt90ymlHZrm
Ct/JkgU2eY8iPI1VjwhSF3ZWRdNvPaIQeQpMru4SMPFwWaZY+abo1sruPxv2L4cEEiexMaY2+v8f
Bvy9xr/kmYC3eiwDoHDNJgZJx3odBimgmMmebMyz23iy600oF711AU1kgMJHZPSfqoMCy5XlF1ud
xDxw3rT6ToEMDCoV9DIWF48rziMcmlg8C3kwjqIXtLbCNKy4MBqGlWTZsuiTgcoPwI4KEP4a+3jq
j0KxR93aXSCtzrX3NDSsp/KpYfmPMNHBS3FT4DXJoWhewhbFt98cR0TEAvfnuNtaGjkcTFJaY0MR
zxnq0eKXLc4t6K7y5q2A96A19ipQEVylbeD9YqidNzsEkCiqyAVrmEzBpmIdeYTXuu8OZoUeAieT
srtiltsRprGMK5mVzPq1NylMkg10dk0vXnsSAyf7IY8mIQabuJ1lPs7YRHIINfqHAMHQ7kTzLAN5
Ps+WaGLYuHys8pd8GoBh0hH0FPGEM4IGhDbslBZDXarVq03YM9BUYZAGATd0Wlk9KBsjx/GktPwQ
EJVdQUFuTdR+zF15iRmzbiP+a/bxVlgGETZOziXEubpyxZKCxrrN3thzExg0j53PbEoJmtIecEJE
GhUyeoGnwqziYYvl8ysqJ8mfxuwAPNqGJ7vAve9ROd+C5Q9bHlQWi7qj+AUETK6X0r8mHmLzDCsy
HGygREJyARMQSErKXCaJ6AhbWmAnZ7P2Pb5w6cjsEXNGYjO9Pt1nog+HxKDzUNuI2M7xP16d4d7Q
Pu9VglFR+S1tE8cES4jGY5XmdL7YGTT6ekJJCpwjs3cGfBGFmDC/WW0DawoG+dCj7sW8ptrFXEzU
+WVTrcv8Oy3mA8QnOoyVp2H6QBHQiEfAR89E3Vv+mMlVTdFToJKVC7rtm2s7OFYaOouPiuRqRlnA
3Bgsx38VXK7WgziHiVN+Dgt6gfAWz2e9LH6xKDo+RmAD/CJZXnfFWFD60Ei4ov9meooZEk+Fc7hN
JAzbhS/mZXJLSmNPs57QgXsWobnsrrIjths/rAnJJAeu8yUYgEN4LNqbWkOFBVuxHP84VEqjMe88
nIeB4BaFHA/Ii1O00F49DiinOLRgvqyTRp2Bm2jrw6u0wh5qA95DqG8qJhugL/XCfB33DSv4Cmwq
n+SjYpjoCPSbIr3cOqik4LszOOZEDIVMcVMRGA9/vXTL36rM8dSAUclFnY/JpYYSD4EARS71Qoyd
mw5PnWsiY4OHEAFz+UVpnm84qv34uai4OKiYOusGoAd3TUiBCwS+sU1+uM44j60FnY4JU13ac4M2
vNZH9F2nXE9fHDHvxzGk2kUMFCOQGAdfepW2O88CjdLv5HczZnLyZ8UxN0tHlpr77J+7gFjzUgSy
bnRCfdszq0k+Ht0YN6L8VA/h3RajdmY70dYGoL3C+AVohhaSm4eExtEk6o5DGquhTRj2W4QMQiwW
OIRtOLn5blTNs3yTbBtZfiHaxDx9/D/JUEhRpJHgobfU5ozRiDfuQnKwfISijHxI5fBHbifA15l0
EIW7dobF4oQ7KerQEufuFtK/Ve8MrzmPeAugM4a2CIlYnCooQ1Z8rcz8T7OtzvNE4010T0/qt5tv
/ZQwICof293Z7Lo4Opj/x9J5LLduJWH4iVCFHLYUc5BISZSuuEEpIueMp5+vOV5M2WNfSyRwQvef
ukvBSCqEKH/ZYC2lV0Vjg37o0QpRyWqfkd8SbbYJkhWRUPP0Y2C1Q+vn1CTBfjQ96O2pKbAmhjL1
vluWRJlOMC3DqWfehWaljIBn8K9OFOLENLB8ekbtQmYXoZ118a7oVASUWgBaMKnSJN/7a4ohUGb6
tYrEEZC3jKJJB3QnQWtbMx8HSWTgcVsHydoD70A/rtqnNhRlNIPLq/I7o9YZQS07lYGGthTt3VLr
9EMcXFqyFALoYJHUKWxfo10qnLsOxmlklD2Uq/MWUm8iHGRQB2qvqt6Y76P1AothUTc72kr09Vly
LnNPEPinGCkzFizY3JqbFbaHHl6TcBAkj0oVvUpMh3CTbUvM+czbgMkQeRhX3zKx463qQiy6EVEy
EdpmlHOvecklbgDXhmtXy89MAUEKj+eBsNPs7BYMOznnmxk6YrA6mqr+MJbe2sX5O5JsbX8gx5gN
g/NW3xTaQEqOAYOBt32KyUrNLqYpji1U98amRQZb2P7WsqatkemIn7eF8oUvYzJ+BJhxQ+K/glvP
WIg8MtY+O9sikypHZFBnGC8YTNEX1t4kchDIg1IhyT5jjkE1IZkkvVEj+RTr9Nu57jHarULFzUWB
H5+rQ94caz1Fyir65wTzKLfqlACOJL/GAIfmre1k20EDwRpMpKX5+kKsFYhGRqZhGZfZRC9pDaQ0
wTTD6IN4c67W9aksT285IhI3HlZiIBAaFk9JjXYE2pMGSnTa0JH4+wDnpRoYKR/z4AmWB/mn45cH
MHIol5EVnaIN8BnJTX0lpx3kOL5qrf/Mws98xrjE2JkNEtDdlMbbnigAkQcUhXORVpVvLlu6AqMK
eW6YzQ5VQopbvKrJbQF4xOl0ZXa3Ev4WvXcYs26hGKhvkuVgkTNF7Z6okJIAlODbRNDdcHcZYpdg
OQnjqCWUGSUdyNhMGIuMpZDnvoxyaQ5lmAOFwf5DKCB8x33j4Yn7G5N5ZbV0fvS71OGDsvMx4WYf
frtCR54T5j29wGOzhh39RUodHndEKkGQOSvbwKB/8qlfp2QkneqqGS82sZkEDbWc1G38q1DU6sp8
kEAbSWvlIycOkwPJLO0uacFcnCtASaDvEJKmKrwtJJa/0l/k3IZKtuD+JBkAe8vskzXRnyQWj/Os
ca8RIRlSFI+wnwni5ZBTgPYf7UhGwKGDFlPSXGz/BtNqIgiT02RM/4TIUMwTsI/S/QE68AfcVH12
oLiRc4kVwbFB4ymX3Z+RxaegfRFGSxAS+RGTDg4jhD7AqGiGYnTgcOuyiR2xTINHg4qABQmOJjE8
MNXCgbfoVPC8UDWN9k18I1nFiXBC9RIR8YI2gP8k6Y2t9Fkxt1Rr3YzgpHMUd/26RxFiW9+hsqLe
kJctB1jCsKH0oqxH503m98yY1CRJQz4cFFqvbXrRjfDjeOigQgEzSfObB6OqGR+wZj1KzlMIXY9x
qod/hCvq9gmX8NTtveRSdTchHJDWyY3s5utUofemgqDKwMaN+J3aoKGayZHcUC60mJ37P+Dvg0O9
mAO1ufAa+FmS9nGYPxyQe1RYNeUsfh0FDJBqISqKtWC7DtbmEcrFEMtMwy/8dbg8R+scMdMpx0PY
VNFa07WHea3Q+3OF3gF7MRFm7bepImXV/gRg6ThmB5oQ7CghES8i4LdeU5YDkmSF6CGyMzYTxmZV
cfdibBeut6buJh3TpKv1yLB2oHNr/rOlXug7m4EcAc6g1FtqYPKsuhhGvYqA57At51Sfor+ZPAOr
N3ZBAF0BoQyii/CZi8B1RIRhetfSIKjJ/wOctWNvBbgoYsKIynaYRXHP0BY6PeOFswZvwgUDrloY
i2Rm/PmgnqmBrp7tLx1fP0HcdIm6NSgzUmwuEm02YIBFIK/WHwBv5EjhTSRcOcxBTALImei7LdYq
6G3UgKPG3sm2DAAglEv0uX1/kbIz6j6xDP/XN0JHxJGKbZMbK3+jsQdIKf/Rg+QcMLML7ubv6DL5
F+j7ZLcl18w2CNZi+F0JrdVoW9r93s0IgYIZ1ldCLUkugWxWLdLx8MFqhu2TwzlVxckp6UFdE//H
EYzeOakAEmkCqcK5PFDZULxOFcFPQG8ZvYJX0cIm8JGfgshLuzj7YjVgRGCW/crIMSdFNWwPB/m9
4rsq22ntRkebOpySDsWTGHvxX0Nfq9NNquEa3q671AMsFEihODDS8t0hORFFjcl5nQGoNgPyFJqG
+SGT04BymeJuIGRKgA39WrCvcIYgrZGFMABbMiS0O80Z3hyP4U0cf+R85Eq81mpvrdbtvm/RhjXK
Ns3pjRHoWDPqRgRwutIfc5rUCPxthDPPlOgp7rylTjngGd+O8R212TPyn1HFQn8yqXbpn4WAJWKC
7r6OGMnJ9aeSdRSYZAqSrhCaa/HGoIndtbG7rjs4GopD32OkFikACs2m3N3KSJq38Ss4kQzhGlRk
V+WrUFBIxB+8YKOSJKLkHNWxdpyLndOirE/y45xae8k1EkCPPlKoOSr9UsVry6YMacaa8m20zLVE
uqTBsx/mO638uDGAQPHvTw+6Ys5/TS67pFiLvUaENxKLez/V2CyPc30mSIC1V43lC4GrEngljn4i
vxECGQqiDYwsCH5FG4c/VkSTSvY3Q0FSt6tpROA9qhvknUyjMa3nCIexyRUi1Rits+Vd9ZRUaabC
sU5wn8ToS+cUDdRcbmM8zsJQwy2gmdxP9g3Z3l0jKQOhxho6nH5nBJNVOGtKTvv7Gcjf99X0RIUA
npMRVgxEAKiIHGG2Hn3VxPSIA0C9TVqwRdI2xsUK5cz9dHNPgUpRj4qRpuKugKNSnUkExbGGjJpO
bgXqJhZJEXB7HEToxyLHfnDB3eSBZ7DaXrIKINO9cWumT1RYEtboqbAOBJoilInYM6MM4cG3RHuJ
2BkQhJ8qhZgsVhACDiTpqMRUK1UFupe6XMVo6gYXmhN1d8Y3C/mknbzY8KNvDmb5e6I6MQgok/Th
3xFSymCo60uQfOtuuNaLN8o6m3qV9o6nkY0bufk4eoFMXP0mgUSkxNAwCDkPVCWriWYJcEo+Hui9
EpNX1P8FNjUPNwWnxpihKXSLJcIG6i9hlWpyt0prON6LOnYvVyB69ImhhiL19if1KlttaA9FSRgu
wyhpH+t8T9gZv5GhGSE0Ls8Z2FxYNIMmkQvS5KLuaN/8uCNvWFqSSh+2ifcP00Go92sx6GFgseF5
cUYijZEwNv7i/cpNASaHj9BvnZMP55rHGwMRVG5F2OyZbzuOx87HEsCzD7xxLbwz36amWAkBBA3R
PXEBdT4yJng2ZMTkvoGHcsi3fy5fZXxPyW2hNQUjtLibkk8f/l1HsxDkRwO5ufx5KVAowx0oU6nI
bameujdhm+w+RxyEWl46zdQ9h9XnxPvBnykGZtluLIw8qgjJkfwBXEggSMkf9XGImDcjYWYenX0Y
HVQsDTi9qDED4wjKXFkM2vGt+tHWyi2RhfdWwArgYxKFFuW39uJjQ9hkpmBFRiBBPLrUDl6rLJBx
xl60I7vqI4DITpgcU2LdIJJ+RJPCfYLJgkcTELT7EPUI59QVN1Lk52u6pd6446BxsWwsrO8k/CCm
0KZ018+II6yrCoIiqvF0DzZsOMugiFcuUIJczMIJIAkUVbVIZZGzPOIvI4chZWCeQbfOGYlwMReN
IKsvq0++mq7keMGrvK7yE6qttYc2SP1Uw4hkhG8Y8j69BRN9ogH9g8p55smAQ1GDeGDFfOPAZUQz
UT8yZ0+0sALjW7CUnJxSU8LYCxRYzbYk63QEO8TSHWd7DcZfKdSNCO4M+0//9Kj/RGs4IG2/q3Q0
2HrD2EgfwgNXS3MZwZrIz6+Nq0a2YJWiqarDY2I8OgFMAIqgHh5Qv6ZOu4wIDWR920n9FBACAqd4
MOZHrZdbMTr5/XOpn7MQiRlhJBNmizZbdXH0lND/ScADxlcXIwgjQut/hjXtoTlZofiZK0o6iywD
W7+Ag+Xqs1lOKD7CdVntfUi+pmoQnOxzp7kNQUO8ORl/2Q1Jn0txAkcq7zMgy8NFWypKCKs5maxL
7mAltjZ5xpBZrrCSrUb0KVrwGhufW2294DmMVuIzoxDgwgxNBq96V4dEb6HY7vGJiIHxH8nFHxEP
gAdNOEMfJVGhr7kpcwdfGwOSouJXbZ9xlhlju600luUKoD3Y07eoqHvcpXCH2Du4BFjQMyf6j5ju
JZSU6CFpI8nuXGlmxaupj5nf72osUDgSKAUo4TnISD1lJElgPVXaBZXbkPsHN7hRhUoviVIdrUJV
Xz2Yhlr98O2zBiFdNNiDFrjlZvpPTf2MyogENhUIf+9WkNHhqaOo6olGyHP/frXIXSWG7wHzLZAJ
8x3Fb6dAHvPDHerdeabEjNONODU6CW/2D4WUlzYQ93Nu37hLRnXFDArGAaDphyTmXm6ZKqSaxjLG
U2q3D1575QNLEzSq5hfKhgzqRUQnTaxvs5QQMgev+Sedmaj8gQ3kcFIb8tdwN1HsxYyLcMNXCfll
y6X1b18Tg4ENO95LOQeRz1bW1R8ePhvapVjMg0/N+xU0dWY/w3zImphq6zMs1K1F1weZkOF0HDzj
4SvSyjUE9UqSOoSUlRrQJZEmkZYceTMtPh8NfhHWCmBadZqVOvsI+XifEUfWcEVKkVnmE/8yjd6K
WdsllIlJgctkIKA0+OxJbayyN3YkrV2GYIk/Dj40dSsfFTN7gi9JG1XahHlUe44f1ieYhlwEZAiH
VOWynmNkZ4O2AQWXwEK5wQOMY3iD3FNd6juzuQJ7V4x75bwQZi93EbyVmBG4n/1EOfgaMVWkesXZ
Z4EWxCYoQKDlxhlJVIGBCTt6BRO740ouFTarAICYyCFD+eUenUr6jN9u76DRtdRkXdbGouWQNctL
oDGqSrrjqaMu4C7hphHQ071vcpOZTTJHuXpEaC+1p/RTFRaFtiRvweiWJjNCE9ZK1kZ0A6t6uorv
n3vUoEgbCDmlTGmsXxfeFxhEXNEu1WsIp0F9NcfIRuydEC8B5z97B27J6DkEWQvzicJRtAMx1581
MriQC4/LW34+UpJ0vIWqths1QiiAElyxMzFqtkjyD4MMbSE3KpR5CNu48MSkZDLbGc2bhIDyiwin
XKvB6h4cp56UxCTjHUWkrMKpOpU85PuUGsJ6xBuYraAVGRzCfVpxXaCgDi7ezEA0dDW9BkBGLMxJ
zd2z4Nktnowszrc+yWggFVRwUE7UVTrwprplPaIgk/CHhbDBoradJNQ55h/y7wTFrm2YTpQ1wjDq
AXmNJToU7i9g9jKIH7EE+9z3vcmR/8G57VKEQcL6eAGQXFx4rj7osTZehvYPzSm7juxyYnYyKgme
nYbHV/xTUW8/lDA1QOIrkes1DWx+9CZ1uMiaMJ1Ijpwgoik9CA9RtrTaXAw6VyXRiCdhvhJSa8rk
sV8kTwUlEgcEO7nG4OIG38NHbpNCxpktdAAulaVksQgY49OLyArla7MwWVkpOQFaa2wspL49Mjzp
Odm1I+vQWwtsjIaJOm9AYpn2J/iPZZzvhvIrMGF5/L+Rspff23orD8itxsBDFO4Q7hRnYFLNOSIy
lENnYDJhFiyzjWqd6agfPnrXQ0uOn7/ENE0cEpeDHn7KIa3Am7EPgOlYaTNLLEAsKbOCmcpCUSLr
uldgXsBIzeYkpofB3lBXVx5Z4AsL6hgpIQH26poxH9mwU/03GFdANGNBucekH9490adHVfL8L176
HOFkVbZqsTLK4Cx2YWXoFwPaMuHvVlKyO6DuW/ebR8vwntUoHgtqHpvWvdK6v4RrqRt20X7wI6yK
5yk+tzUx8kyyIlIbqN98MBKyppYoKUaOJlo1DcS1IivY9RZhEawQFMvaNmxme4MbcpOO9fQpW7NI
n7E+SzfD8QOBgVj2JEoCHeEulU9UYbo9yFzu7Ad8azGhlC4YH4e7yB/hADeAFxqqPuCwIlhanbHt
+5NBYo3Y0wJwLra5wMUSH6al9T0pxaOmjBkopqCbhCMNxmEp5x2nuBJfTefQ2K+6hiWFJFFUBZRp
wnhn+Dcg+T3QsuAZafnVoeQY0S21mAzS7LWoM+pmEZZW6JLHqdvJZT6CtolxP+En6K5/qlHYFg6T
F2ibtZVIp2SsYsvcpWWuL6lvmffeVFs/eGxqnRwdaC+GrtBlBKgwerEKVWRwCedmY3wJ36R2UKKN
mhikS5BoAlMg+DMlv+jhwgt7gKNM6npmemHxz4ESvoczKRR+t6z0tckcjZJblvJhpmDodQ7qO1rP
XJid1NxS6w4l4AvAi/gv/McREzjNIscbBRz68hLERYwHoBXSo3PpdsH4IJoVyQQzED5zeoVLB//W
qPLqNyHTOkvvfoEIeQZGIrC5lv3FNtI5cKCKOlLAQLFSFhP3LwCjrforvoxUc/xFbpJ6QqWV/AJP
u8C6HKsZd24KvqpaJ4fQJflcOgoZRrhwF/IiTe5lrQfOaU+lBuG56+NfWXfSN9UXOjHa7TDdwDHJ
zZEhfJKmOgqIFsKAOK3uCcBA0AEzzk11GfjrKFzU074cp9OklIeo3Ju8HGHlTfevZcSLGhFPFCq7
obKIFWrJA2g2NjXwpBNFjrARbAHijCqTIWigCm68yhkHEuu0ENkfgocBhNeH17Eoo230bowmzkNg
EOUKAiuvLIZJtpC2cu0zSkkw4KYtj3LtvLZIU1Aq3S9xgH0XqBVIBBDOS/uj19gPIQ2ExQosSspa
90/DXFIRfCKhA0FA2cYyqtHV2IKip4x8CAXUyjR9g7ZyJ1QKkbgC4PICeh2+i67yOxyVWwxkFRTZ
waD4Fdaee0W6U8UgvZO00gwbQosMvrvm/MiWxJpZZXIDgeodqvWS0BELSZREHth86zuHQcMhwV8C
nYKeZbTNYqlA3sGTziGkK9wF8bhp0SDxCmVLhK4BTHuMU6J6CmIMZg5O6FzwhZAAMZYmdQEoJZ08
iwlUAZGl3ExEJ/BPCVDq+OwK2sqSHFs494c6bFdXf1lDC6oGYSPuuQRyBm9AkDqxY8zxIl+1psZC
uyOqGMslMIRqdkKgrNxmKiBBJaOIyGs0XpyzVf9CHBW2Y4fBx0vFS5lMwdQEBOBArQDTfMiYq7cQ
Iz1KMe41YRT5H7HJDwILstHqaF4JQMBlMqOAc8iCp5LUMZoo7Kqa5FEkS6Isp3JUVcJxkE3TfvNG
wFhAEjwenmS1jcB0lFcmEHXVR2ueQY28TOAOoDXhghx2P1DpSWqzeNhLNoHGndUDM4HpSc00tPRU
xX3raxMTZUpS+jjEYXiseNoi5BI4SmCBpmZOAF9MqBNKN/yXID8RR1PokKBW1if55uio3LhcGWjh
Jk95Z3uqfL8Y5JWshlVePTvtG+2SzamKZ6gxSwZGvU2z98//MBjQYbCxbCNaGRXDI5T8QqPrRnfY
CxnAzmFdBV21kY4+QfU0OitxHblscVmC0oLnfnSkdfLcYStcB++T7OkHO50QcBO8UGylpL3LoqyL
1IKe8ZSm/0QSbE75sUYwZgdyQiaICvSrmEx0MAwFXpKXJyAi0y8qRlPGTQAYX6676iJt1oBjq+nh
c+Hh6V/yiTlay6hd8R8BcOjtK+gZEib8COIH8Z0nMEqXAks8MxaJTN1Gt3dcoZTmJbeg9s8eflgQ
nHmq/UupLLSUxp+Fg6tUjDlIw2K1OSYTQDRfaFR3sMFsAl6kwEWQegHyGPTqgCIj/iJSLJnidJJ7
gWUkVYtDox0m4YlcY1fbUxLK7c24XeyFNNBWrT1Kx9yaHDXUrurA3cXsERSGbcQbZp3WTwndBZ9Q
+HXZ2qgHQWIkI1LSyQIc8cJJ2KmFe+I3U4q1oMcS89/8DqgoxJ9RWdr9zckmUWf1atTpgVJeJUsi
4XFzMFUj6dOUwLoOYfFBeIzjMgEFLV9N50Iiokk31x7dTtvyDySpqI32tT4+SIHCtjTCx76KNl1I
JD34bUhsr+FWB04hXR25jIy9qR4H/VHhtTrNT94eFBgMg7QppJ7MGc+r167dJeqPMsAxR2jZPofp
7GN0DMsvJ3/ywsPEfOE8eaq8IyuIRNZbGTLSXX80Sb7Mfkr7z/GeuvoI5ulziLYZ4QCsr8wiS7TO
dlNl7TVGC9HxFR1lL0syQU4NLrNBaUzws40t5WGgY8mK4Ak9Ai0EKbIMl8HDvZmGCK/DJaYAprlM
SGocH8OJYFaygO5EKvWyHN0dBizQZwWYjakdQvmqm/tpOyL1JHhxPsnNM3bNQkRXg/dWMNe4zHaB
8ybLnwcphYsYsV06ZEzWsMucv+K/4rtIdgIFQIheGlCgRn8+2deBH8ivBHXmfFG4njCucVLxi3Nk
hDDk+V5jtEq6h0X1SZDvWhwpBG0IkudBNIL9SbabkoFB92hE6guccoeGg1/hxJ8OTm7uUYFAudxa
9CbIE6Sr5UQVPY7wYLLNyRRg0k92poWjG7Mx16D80Qg09a45Ag6BpbL5FCdoWznz5ZBuUlBe5Zwh
eU84VBTvKLeV4RF9Ov3KbETZhxrIVgDsJpAHHDPyKVhOlnnVfopeTwTXZvcpzjqJ0+WtzShHanCr
JlU5SDfI2ECSuYA5C4WH0NpbAP0zx29ANwq6MvpOukDR+clDYXUIKDZTDVJ9kEOFgQZuRPSLwhCK
jUMOQMGowQ+UDzTG92Bx6Zd0aPMAc0evco06iH0QvzQEaWI5G++JjPQuIWUczIXSxy9qlO/kWwU+
WA0UF5AmSL4mxWQBlYthi5WADKzBbSMKPx+7C/euEf3KKqKO0c2vziMoUl3mCsT+LPIOnerS/Sfq
1hGNxrPx2pK1bm1SsLHhUBocvtqTG15MIvgHjLIr9icxINW8VwoEVLggwG+QA/fRB7lBA+ko7Aco
voDGKCm7B2VCgxAx7nLDryhJJYFBE12fhgq1nDc+w4tEWYJfh+/QcNUj7qs9mtdxozK5SUl2WXAz
kSLyXSAPx/bFS574qEP8q7pgCEBLJqnTqV9QpsAhRfpTg/sOkknSjqAYgEY7LgS/1p+lbGOlkVSE
2PM0YPPm3MFYjTSWPyg0UJMxzLI395rP5ab8SlMudbAdk6pbQurHK1HkCu/PHgmV8GRzxyIBiKgu
2boVkJK8bAxTk6mtStVfh9ZanryGPl2OXa7GIAHj4w8CSQhTALHMuehQAjMZh5JfNkoJ26TXr73n
Poi6p/X+UlK32QzA1Cfpv8IMuAFoP/Y38zAset9bVy6pYLwLnwpBtHHwW3z1EiGk0Do5xz4KHSJ1
5bqYWPE2uQQJ9IoXv5oFubeohfyeIEl6NKAcdKK0RYPXLQZKF585e+aSTFA1fb0Pn6iQI3NfTlyg
claJ21XCIsmfQC/dWvoieOY9lyrsBYr9+eMulFUuvBXCN04WD42LTLIcBkhMyT/A3MP9yfnB4jdQ
USW6tvOLmAki6oJLyYfo4wrtWpajIKZE3SO6aE81pdNIbo2QxaY/bXmNpLqr/V/WTZdO3Ye9hiRc
X8Zy2CJnTsy7djCi7DfJQ3CxAZBUXF9oMBORFUK53QMtTJB8YeowEmI/2IOOy4YTKMbAX9Jf7pUK
Mx0EdJphauH/QjRoMi9JknJzJ1zXLAviwioWscsuq1/YAtlwPY18Y3kcYunra31314jCUbCRYfA5
c+IRMT6XMt4dZ8kccIfsNPRVjXZmwsTOprGhS9UAh2mkZO/D1eX10iUqYUCmWLcX9JfzUK9MCizK
SkdnptfbDILUYheR4o400KB5bODE5HcHJsYZx8T8jwhBIbn0SYSMTn6AtRifXR/YTqV5ZEOix35r
E/phUyN/Gv0VJWU0byeCNFHYmD8Bk0mSnXad1K+SU7n4o6zTyKmBLWJDOOV7ppXIYRn8vKcdlHXO
2qdb4My1sk/GU3EboUxyJ8JPeRrVn1u0C52GiruKYo3GQPdOc5+tPmav39oO3lOd2i95TdBAR+Mr
7n2t5NQjsn/6MMuz3n2h6Uf3hPwIyF22IWtI1qwmafskCZHVML3w6xX7DdBfJFA8MCY5sHkebBSk
OkAqCjuuR1nl4vpKN9x24p0YD1r9PaKWuO/hWBQJwl2wJjFhSFtZUbBbCCA7EnPuJgzuHcXawW3J
PCOb9kub65eeo0k1rUXFXhAZ039tuJi7pLZrXJ8u5sj5L7JFCrQQx4abkM/3U1lENkUMX6SaQm6L
ihJkwq0BDPVTeCDigw9Ko9E6DO8FLjaR5nN1BoA40jhKtoIRn4A8NUMSbknLAQcatGeJtwOHw22Q
EyZMA8dpd6lGIhMQ5zD6kcncUKhcslTb6Al21IzwE8p76rgLfLRhtQp65kc/ddEjcKTMkxUGzdbb
ddgBM5bbDstNt8n8bxudp4HneT9pNNIXRtdoHOB++NAwxTfBzATFT7Ivg+KjQ2qhTsu4TSX8URIY
HOJuyUpL5nPcf3UxgIv+iBSDIU8wLiPOjPnRu0Z4QVC/Cq0qseLDA7/DG61tKfEL5BBgfQSsq7io
rCVDX1ljlP6Bwm0qI6ukV///aU9c3yIAuqICkgqN83lYc78D3J+b1l3URGZEQkrPM6noX/EwMsmk
fmRWNrQOUpCeAXy/DhR7JZwqLYJBAyf8G0S7cGo1yTL3NcAunO6Cqwel+kdGwcj5H8DDzBytDrwj
2Rv68N3UT278lfJpia3YoQnyKUjrHGZP3+mIu1/bkAEjDwPnHzE/wGuL8ZwyMk3exBIlfxf1sHKz
GCkkSF/sBDUz3kpMqrIpQBKpl3LYt55LHvmgSqx05WUHkXU2bApqTERqp3lqdvPQiRFLk7XJUCit
RJHLxyRNWlAjwpGIN8mQeHN5IepAkCcMcWvedGonUZIHm9JioiVq9YoY7mpVaidZryJTVeLuPLA/
uTBFJsJlTKo0tij6gx8wQm/aVNhp5vZG2ZAqj7SXSvbsJuTKg6oCjWGfaEC4PGj9qmCM0SL80vzX
OFSW6M5jc5v3j+H4hs2IUx6sMbL4ldpp+oGPmVVs5hRLwzYOuYrxZ6+zbquGKz/Ee/7GUECj++OU
Ya+b2YthRQvcNxFxmjZu35U6vJAhE2QPnYMSjJA5rvtwYuRvtdRflVFKY8aD7tgo6DEiU9/SCeZZ
zPshqCv+7npaIfIZsubRBPxLqle/3mZUBqSTRO8pI7Mw/tKHFdAcXGqO0G/J2ed4GrOvePooAqY8
egeepARIMYOGiECpLRlrLzJP+TScaGxNrif+Pw/1oIGGioe7P2U0b3mPvosKVCj54GrBSaNq5bZm
uYCbB4Ad/B3nKFU6+nB+j0BzhGJQMHPIynqOrVMboEMhowlJEEcmgGSC6Ba1PvsrhceylY6WmUHN
Ntr9BxPRNtF92iaIFu2MHfSB5YFRRqXfnaHI5OyNbFTLuO7sXUMUJeU3ByXdCYwJSg+RnnFxivaT
38anYPz1Gp6MwUUA7jTQEH2cr02z647BxSFVQDSkA+kcjmhxJJGA4188xgboDJeSjonNpNiyF1xM
3MwAYDM2GtO6+cbNiTea94wUXEOGnN98Es7zEvu91i5JmanilxzLvQPYH2aHivGUUd/B4+anvrow
TUskS43/Xtb5wjGvwjmCfA/Mxs0JX+F7A2ShP5ZJbuDekucFYtMke0OnWqMURPqZMdGIIlxEyO2c
QeWS+bkp/Hc2AmLMErI+0v+p6ePIBa4i509WA3oEviB1QV11C9v5x5Wkfdv4ut1dGwLxbcgOSpuN
iX0jW+kB9T+a6n0RtHjpcUQiQx17BancOQwDcWpIw/Of44w2c1AqErE2CeK3cF9+9w3FHQ7uo8U7
j3xGkmDU6DZ8FwOsjdpMihaaf0kqM7EFUWoCFrNa+IjyBKQGXzusbblP6QvC/pb0/npAJEM1Iedo
4AQH8BDk8XmIUBKcjQ0SBi1JYlST2EsiLNmcL3FpMSWMoG5oTWoKpjuwgnPAadHeCnuZO+6DifNc
w69BgDAjfHk51EXEM0RYvjHOw/8SrfVN/reUiFgc8cZRLYSJy5o/drBCUXomDoUGS/RgevukocNo
O4ZNb8L5xR+kWODEEUyY4z5Fgu2FRy1/Fa6U+xJDq03QJYu0EJhALZuTCncV3e1GGx/ODuxEeh82
nUX9TgUqyim6hca+9OOehDJV/ZSaPIE4U37o3lN6C5+7CiMuapLor8kfiQ+hEuLdwtuo/bcNVGwz
PQ1418xJ3jsaaKsYrPSo/VghDeQtwp+FV4EkwoP3hoaGfD4NVNThQ7LtORbIVRkCCJ4Q1wB4U/hX
l9ynzBeg45W7llIJelOLwDpjfZkiyfDMPZx7P9yEQY3g/VXipyHiBcG0ESbfyd8hQc9PMxe9dahD
VYexR6jwaKx8+xlzragjAD2BfkEgfDAWEawLpTY22UbUebxeqZra8qth9nlEILvyPppvAYawc8xM
ZMnC4snKZCOhq3iXTfFHw4BmjZZCjZVlqP/TYMEl8zuch6WonBhOxwyHwjmWtPR1+05XRR8jbZZ8
yGn6s8nJy62CfDA0Jh9UKqMLNcvON6Fq2kiFHM5PdF7iD9aMcSNYW2Fn62r+xouwbgeDZi8kBwrc
mGQfXSL6xiuNBp8M8I9jRvS3UkpgGeyoSlpmZ7s8N/pwDoI8elR6RlXsRv+pDb4RoBXWn1TXVvhP
qw53HNm64kpGSwHYQWBOc84DDWv3sChJjpfv2vcXVS2PszKdy8BdFH62Yx7gTlCxkkzkykL9qSEA
/LLH7qF1txnCiV7ZVH9TjfqLxZYU01MwW4fY3TfmITEAyRGVONbJRZncP9dUXKNL3KLNrJpj0ujo
PjeeKvmwlJPzxtVCOFLSKQd34TnBjlZTf2ci9DLPIyAMWtLhrYxpozk65A337fRVxPrGapszh4dN
gsNAGAb3om4ExxKDOpLYtc1lVXjvPl2+RegnHmCfvDLTUh8czdk4lIH/muIXwq+xilOJCof9gllW
El3c8r3RjDVhD9sQ+2hEh4FMv9D6Nb7AXEVqiz0Q4aTHq6fkxxpVF5eSqsEjld0lcxmJ9BGpNaYe
grhKaGGLFwKFif4Cj9pCBpJyWnfjM9NB14WCxXeW+LCuqJcMnSXeqdjYDWMCuLewesRXwGX7MpgN
XbxK7IH6KsqlrHH3Vgn9xX5NaNS5dndVS1JA54DecD/4u7gt9nPgMgQE76G1srToTOzgClEMnsKa
YSHzrkleHGnvYyBKGI60Gp/08askYwLE4tHg65PbmkN1Fp3+0GInPE3pX1h2C6fB5FO8eShbcz1e
992/iWCFtkUscC4nTvJ5V9HZ8uEEFZOCIuFl4ifzmMlBrY3/nRwYcwWGCUy2MAJJl0J1670lAEG2
eUtq6H1/fnSrM3LPBwvIIujGdQcSK5R/wtGk6WgV+gsi87iyF47DHJ1CcsMQPLB4RwoQQocZBOnR
DOTo3IrDnP6ZJQmuRLK6IGhzeUaDTG3qqTw4b6vq10zbAz/5JF+jfLa0eS352gzhLsboHSqNY7NJ
mAg/UFGZkBJj/szvAMWMOYbpZ9F3yL2uu+QMIOmZT8W9E0sn80Ci9paCDDxUgWiFTUZljA5HCmWY
HuoNVoGV0fUGFmXoJYShBw6jv4BEhnxnwpvFMB3zSphgjLdePP9l/U1jj76XfDycqaLmLvTlrO9p
JRgfPD8WEl/1qJpMlkLk6OCiJH2WdJSK1So8l0p6h7SkpKeRwvUbxz8BFb8L7F/ozmY2fczSnwqN
ZcqJYFXlpqPj5Fslbovw/zY59MAR4iN3S+VlMVeMp2AxhDecPjSETnX7WTnDQxH5om9hswnonQJU
WmwBSRZCyJA0NEMUBw64V1PkH7mWMu+QUa98bg5MHhdxQleTUU/kzG1sDkqHudX3CsjDVzvuquFP
J/HUy1RivBgFatJhMnys/KmmRi49+mnC6JFtuoy/GzcEVwuGN4zqo+27mzR21kA8kp879icliglg
3XdMzumPIrYZ1vq+cg1kmvoG98vUkjMTHzNblx1MstQ4GWu4HG9A+su9FxINzdDf8iKAg8ItkB6H
FtXEEnzd57gUyZ4MgcziZ73Z8cR5jtzBcgzPmJiKbmRcQ/Su17QHzT91ZAYM8I8H0OmShEO0NQNM
QFeXSv5mTs5TBVojg5pkJq5ucUmSKSBmjqzKF+aYPagjUyTvunL5ESxF3FYoPSMK77nrUdyuIYcI
c19kr0yPRJwHAMtTkDmp6efkEAiUM8mNFDGG+Mm4HT0KVlrxzzatTW3eyvytLqunUR+OWjasZ+MG
WCLXRk7g5yBHBcGGnemsrCg93LEeck7R3sT8576KUWU9ZM1CJhSKYUG2FDsvJXqpc/2zr6HkuCB/
QdJGOpoQwBQ+M1llqN0AJubkC5wDzUFn/UJ0uNo1hp+0gbhGV9mp8UsZAFd7MoFHhb71TI82AfVF
8eaQrK92xpFySYJb5/GCojxz/QeZLmLlXJUIDSwuRe3q8pkGjpFoVl5LTV83eb+yYqAiBssFfDGb
3q2eh2cVHcdAVNUA8IuIFMiazcHHq2JsnX70lpMHr5fHWFT4FTgmZYRLKVo0326gHbE/LVAdrxvt
S9P/3EHSF4PNnPnUtFcrQQYzOTJsmclJyKT2IzhX7L16pnUuydyzRwp6y11nNI4qwAIK61g3t1Wo
vlXEGw7hZwdKPJtcrCFObyiHIqSuKFe8r2EC6DFRqxnK+p5vz9BFV//DeKxG2YMztQvRvk39/1g6
r+XE1WYNX5GqlMOpyRgwOI45UbFso5yzrn4/zb+PVq2ZsY2lL3S//YZj6RJ+p31LAKg7Gcuyi1Yz
3slJo2EwSiWLh6tT6RRyV6vNXxpUiRilSzSMQW0YQ22wFHuTuYeeKtqG+qeBseqjfhDaqg4DRQPp
a1u8CSqRuwSH1N77tQVI9yLO3SA/EgywwOlVH/LLlME8no9CgORPxFd3CP9TY2slsTIRk/ABGNiQ
UWezCKTywG8cmekyz+CNXGzlj5J0OLTVGVKPj2Ms5MZ6uJegHjgzB5jEMZejTQQrbBnPcrznENLp
RJBH8sV6eJIjK4Q/NDH34XxqcHeQ7EhpsSMdKQfLkzvuZDn/QiIfrBdf/Y9o9d3EMYxEGozKep1i
6EclPqVGwVGbvOhGf3jtzZfYww/DYWSh5v/1iYELHdU+ZeT/PjUyu7lM39uBy8IU8+6HiTinV1/s
EnZVph186o0kCZCAIi5juFJiC2kkwRsGD08ZVpFQRJSSSAjOJ5hxPjNiOFgun97lH7gdoNul9zKY
LfUWdgtAU1df5RIKa+Wg2mBhYAlBsIIAYCacAszVXHsZ1B1hsv1yyM7eNH/It0v7aG+kxd0du6/U
NpZT9lM5X2RF001e+pz5eEBFDaRX4iph6ZD/GK/SqEyTvFuo/5p65GLXkZtWIFO6V7yr9Opi6TXy
lRIXrDEdS+VOJEhRMg1iunNehxyCIARp/pP0+8HFnweuf2Y7S9P9/LM7lwgC7UnBEqzXo41ZkR+h
nPDXb6Hd9TR65XhwTo+blFMMbKOi12iddtPhA0uGCJ0O0R3JhVtO/pEvdpqMB3TcujH6kvNwqLZZ
t4tZ6aw2mZpXR4oUlLCIGULqV5H5DCwuSZNnWawiG+FkvIF+Eyncgi1pO87awyFZbxmVEqRzx+IE
4wMs3PCLcah7mLwBpuBDpQawuzVeNjw8xT273Cz8hTGxIxHHZbiVu80VBAbec5igoOy+xXleIfF2
gnUpMVW8YKmZJBYX9IG1jinLkoU15whYrUAeANQa295MJKz0Sb6Vipvumjp5MoNzmL4EJTx158Zv
SXvWQlStTHOLv5gNDMgv7Y5nf36mymoz7AxA5ig1H64DTMD0OxeGOSm/vC74jBK3IWtfUirx4w5I
Qr5ITjAwJ9WDE51rrjW7YrNhrbzw1LVHJdEAXcJhIvtCeDe0RFaSbRPVfJKLiDCBYswBk14mvJf6
8Muv7a0jTKvwLuFylq2dOVRlx7LYbSbNkMRlWRVcUxq9rAdBhqchIyhH59VlLN1bZDMv5RozqLzA
WVixZIqJVyUfnGoz0M/cXHIsCdKGtt6DzAP/0o51+BhHy2+2id9/9slW/O/xLrJMJporhsgrqizy
IK7IM9HKlK29GSIEqlO5pRgsgIUGo1+pYC1Vt22+H8N1UA5eoYqEjxo0qJArB1fij3Ggw0SGOlsX
8Rm1xNGEy2VQfXhJtHQbfdcj8GdlyE+1vObiQfcNnF8Je8oDfINmGkS71gl6vwdy+kJv9uZXBYql
LVQjSJWDZxH3OBz4Jhky4rr9GHtzp4zz1nDSbcWQ1WBxd1HUg+qczeo1VJsvDCjgvx4VwgYrsCLc
SSBS5d6lQh1QmnhU5PPSGO62p68N7HmQoR/a8bekveffydrQYOjDtoIEJjkdoFcWN75ICTI0AChh
RyAJlhIfylC8VTPAjiWoOFWrs8up5qZfvR1j/slyN5HvSqypGIgAw4GRrhhEsuEEMppgwjKni9jE
LBmEPoz6Kf7L7gw7i1oOGUwfurSSiAOKs8muTsr8W03sT4+lUpvpLUcZ2Pb9soifNeJ8dFDJlDls
CqRnU61NwnGlCJZnrjo43O7lFGEVCxNMcA7yQWV56HKqVpcp/hSzH73XGepgKkkwZ0JIqr0uJ3pw
6gc2jKxXkQZRDXkTbsbar8BmyYPmfO0MH/HtPYn7w+PYApXX5vHs6t6TJDda9GlNKFVmuYXGpmL7
ABJS0Ge1RrkzcbqtxnYjMahtC36dDDuSPe5EoP7PXbjMaKleK78lc3r4MeiwKIEi8L26PiImfmxq
DjQuW6v7oJwQ4RRetkw4s0VIR1jG6NjLo3QjYv9vM5pkpZAoU0IcKy9Rc60rfxeG6J67dtF0P7WN
g3Dfr4Piy0J/IJ5uADVMrW2IDSq+VeI4KLnXttnslZdUcVdeHOMkkjPRdF7QdsnFypdI+vfUOJjT
TcsepYPPM4955pMG2a2HgOggks9XBcQaH5am0A6S3saw3gPSaymOjxmYuawh0bSIzZyxtVscL9/D
YivDCwFuZ/z6mpozLt431KA1nFbodsJLBAjnzo1Dmn//r+i1rSHDo8ETRyMgBr5AhjGoQSF4ASbi
poixuYFWFJf+eXwoPIRUSH6DIW6I45XxR+RtXGZDabAwMDaKaXU5xFuMdERnzcXKyIjS6DZyvgOg
Q+fFlSMEscnb/xSSgirlXZLjbKBUh7Ni0EVMcERn4VQw++6eFsscF6fdZW3DgDJHeMN/YMgMWpmL
kAEo6gmAEi6iHoxf9HqcUNxAGCkSD2c6CNTAjUluGf8xWRbKms9h6lwon3gqffKltnCW3nuzOfFp
IdIKYK8xu6gTH+UDokHlLCRqoR6RdRZscsJanvBR+vY/Aw5C0MYHOQpaXbOe1HNfPMOXwplq5n5h
xINNX55CFIGM1nyLZIEzWnrhFmkRt43hkASrYq32KYIco2XCHX8KhwAwUGgiE1mb+Okz65A2UqNP
iVtu+HJPOq2Q0oP4HbP5COSkw79jiofXvuFIqGEDnibcjGdan1ndioeE62CsS0EGNFeb+1YFs6fj
JRVCHP6kRGAro5s68p+81p8F9tCAQaccNmGjv5anUX3xoV8ICl5C7a8Z5dmJ8h8tiDOHh6H6kxJc
hE+dXZyaVZuRM9lDa/QFL5BEuw+Jr6g1MTyogTPUmpEo4I3cBg1wpFPOsFMYgkPGLlECBBFy5mOT
vIT9Swr6n7gDSQTlCmB1L0OGVtnK70OXWdfTJ8P/TYhqwqerFbh0zCVIi7Eayb9CCYyjz5FPkWM2
O4ONZDmDd9y6qdhJ30TemvXrgTG0jyEA7LiJ/j5KO+qdr143ThVaUHHqeUxzsIWV9O1HNGAEK5bV
DE/sqXq3VQ/z328bsnPq2Dt6FdRQEujmVz1GnvYSb1EIt8qqFWnFOGKNky8i44uBAtPVpRNqTDKm
c8b2L8ICqBK2WVhy1LIPuXfAeKvyMKS0uQPlBU5t7J+xWcd41klA2YT5gE/9JCWfWfk40VVYOsHi
jc9RQTyIZi1MB8tzOkpFU1cjJD95fiK6zFqsQqkhuiZeOnCuudYCF3eZiwLXZwr816xqLtljAnPJ
DWPXaXePNkUiFGYYNjHu0ozpC/ha2sUrDt48rBPoaL4AzhNxqV64KSs42emhjrQDt2uNubedQtE6
M1gF4flhhznDu6sfxtw5pdgPYWlI6eSBQ5oqQcaFsdHbad85jF9zYW5AvFVXvcKU5eHN6mL+WI3j
2mUk1gI79paxTJk2eN09Ir1MBLjhspu+RFwmy1AG0hNxsbNtXZwwXrqI6IxZqujfht3T8HMb9x/j
EtoYwVGkapOFylzwwQ9kYiRdAFAxWGO+FldpL7jPxR23ihXjO9RBUu0k9LgelCEfBmIzqath3OsN
Tr/0vP2u6wMsHaHwWwg3gx+tgkKkZutmrN66qttB0bLYDhaUDDUjkdKC6x+uo2g/8yj9psufHg6Q
YGRd+WRbBy+oLtT+JLwyLYm4pvsO02QEsKnRnBxy1eM4eNawsgBDWU84SUgBjjLPNj7jZDdBH00Q
dcpBN2tYtk8HiVpT2nin4Ns4ABXDa/fIG2Xp1Vb7YhKARyVJdRAC1dHeFbG9ZdDdASqGzhrkiyoX
NHwvtTFFhi/eRCVW8qwzkOVcId+JO3bkNo0h9JQAsVw6XEKOjNmMc4fzJnO9JP5QOTbn1nupVDy8
jHHRJYxYs+JOe3WZCnvJ3QVnrrewoVEfOdSFkeUQu9DiFNiueTBX6CqUPzuAS2N8I8GFAlThNj0V
6ledz9Q98DD0J2gURKGujAjzUJIvHrAmm7tR8OaDxgUMPo5EMwB3h5P+3pHra7GadMyOe4VsQy68
vj8QOnOickQTtNRGZZlE9UaMiLOqPAXMW0S06YHq42S89eCeEuX6ZP24BuksoUtnVm6NtD8bcbwg
qnONkcViBDbR7as/Q30Cin9DorfMqKgKPPvLvROfrAkXXR/eGGExLflpv7idstg+EBPpKeniMpC8
d3rxROSDBTcHcwyV3wfkUaSsQnUEIEel5bBWwfa5Du/WhIcccgLhCEhxI6MajlzBsyC7OBfNcDaD
FWPuk64d4f+yqrIGRuAr1NMBXxureEvat7J/HczX1IuWvMyZogdofcx+kSxtdIojdWI4atoItL1H
W+tInsxfLDzA+Qim1aI+jz+NGUEYcvPSXEsx2XT+gk5vDL/mHLW4SsPl0cVq60TxMYI5qXGGf0IH
5fwqosa8xIiu/JhAOrLW+opGblQm4rG+HnPmzO1TpN1aIgu4bzGOge7rDwcguYXRkqTLZK1FiGOi
k+57Y01jM1GY0/u0FdJb0AzBKhy//5dgmQg7EJuIjeacknRhwxxhcGyaH1Z/DVSQuPqvvvRxTehb
cUgdIjVxXtZhGFZ0+C3OGzOO8DXWM1Kng8RR9k/EgJJ6oTPpDAqoc4WyE6LAiMkJ0X+QJIsPKMFy
IyaTu8wN2Bp9AS8mYXBCOaZf0tL6rXFdVqKB36VYdoQddWoLA3sSihmIqqhmjBbNDut4kAyE+ts0
9RXVca6x0mBMhclybmFSO90yZxmzweRrWnKJh4tL14GT7CKiwUFhoyKv0YkkRrKAwaVa/elGumhD
n9E+3na+D3h8wX2L48hbKvovE092SchuavBUenEZgxd2vBC/VVO/MCfkb3EOLaODhYANpCJGpcPi
Rl6Uq+gkWYJ+/Zu4Jw9Rk8nG1HPoDNlNCN8VMxQLEx0L57I2j5Y9qksCAig3W255TnkvfQ5UfdGh
bhgHaFbdJjbVFYB9EE87h/FQAehG9AR2/F1QLGHwhu5rHqK0mjbNiConh9rzkcuAIb7l/rBNe5YO
OBCbwWisdTu/xxwdXWGuA+yFIVBK+Y/zdjU8i+eDB5LTZOm2VoJnlQ09omWshmaXMLvKlRsMcrzi
t0LfYo5hFbAkomBLQVtDi4p5+Xi9EP9crAL1mdFfbL0iiPyZgR1oUkmx6klFbv7CESsN2uLQHwiK
Zdt0cuRTHPssKSYYe5eLx3Ff5upjJtqtbqBFTXvm6Bs1LZbMKXQ4lREKfOhw3Y1+1WXkGMNC6UxP
XhweIe66VEryHuAVzu0+wzU1wuvWwePXBXxpb3LQGNq8BGsXF45ygMJe77vCXYeSh555+zA7uhQ8
JvSfLKBmDiqHJ3HsnA0kfsx03cJ7AAtF/eEA3GVzvAvhz9TYLAi2LgzuvnopGaUMOeykPxmglrwX
MVXPgAYznOulNxt1iCMqvHda3hhqB5blORyJIg3wx/wb4AqNhbJJxnFpYpjfqTKRGws2TrmRhisD
8o/3gvqMNCEuVUW06kXuqh/Z5GK3oEV3NT16fJ66cRfsX4oTeQm+eJ+B3RYAXBV63YZTqYzw3J0W
tT+iTtrDR5buuzJxa0KplY1IDtNLGWBX6kDOZSxAzaDUl9bZ0OJm+NWqWOMHKXjlpW8pp+/gCdhK
RpyBh7S6IsM9tCAMIY9CvjGsidBC/oxXgzcuOenkGFEhqjjGREGwr1N9GdZMyoEzwfj0IV7HJJVO
2bVyimViM3Dl94ZnpOjPWT8dcuoCn9tFVNpSK05h/eU32WsbJs8CYrDPiw6PZ4fmV5rlqXh2TfLu
B+cShRqYf4dxDuNSLhfJthPv3zKdTsC1Jp84NfJ/HgLR3Ln29vtYJAuE51wIwDeseEJLkKzuRxhb
UcikvnnC06TRCDO8KVyKuJ6lGBjqUNvoieroVcMeqyk/gVxNuc/CfGFXn5ws0vAE/BObiJeC+QjI
2riSHktVj23Pz2TZ8Rc5QgKcvkqEaxxAMkeEMwDcxYbOaKzTDvYJDwO6pwP3r25hTzYPSpEgPDo0
WZs4yOhVdkNEpkaHxYZtYQgz4LeMrbOXW4d+ZOoPhuFFa45EmUBMzu84fRj0FkZAFYH/A4qL2kOo
B1rD8u3S+ppgXBpN7U4weeIUJDGU41rto7MX/s1obNhqRiV8sjC7lUTCPrhtRGdXR4UAA+5Vjn9C
6g8tcFcr5o7lJ78X10InqOrw1pXH2RtBu8BqMMohyQF8oeCs1EFcPaiWkGJZ2yGS8nl6Hz9A6jam
9dsOxL6Yt9D9p2nKU89GT7hdM8fD8NRCgA47NsO6tMyONDHgjm0VrNFUCR3Zmi8FRaDWEGgF9hqF
eOIZ5A2FCN8AM1OyRTJk9eq1JP9i6GEUHSvKcN3569Cxi6fTKN7tx8L9L+QL2GoGiZGWn21C6ypo
hftrNN1OLzqS2vAa7qr1oDVE99jbsAjP4qTFQ5A+vMjVrcocS/F7HP2yS8Kghe7G6ujAFAViBOx1
IpBcC1t7/LAd69y2sJOZcpnZs4VFwVy28KnMa5VgDkIi2y6wJcm02OFbQykkpaLBGH2AiVkTTUXU
yYA0MEOKZEyAq/YfacFYSU8gmVdtmp59KkUVQZM0Dsy6huqiUIgLgFAjca3z9hts2+AI5T9urZA+
S1jZYP6UcbkToLsprHczwh+X0XXlenj2HstulRKbrLbXjOFgTTWsup+zsVPZ/V08LMU7YzDbFcAF
SAiua8LicRFUOclfZ1/Z492M6AT0jRvK1DArlL+3ySCgKggAbHp/gu6OaI9RsZhtygBAo+sarA9O
N8W5zWIFN5CdHhUY9s+HyIRj0KxmnU2I6RegeI5HV58OizT9023zEc9ccNDbg/s6dTBjvHOKQlz1
uIWIHJP6BBLv7DuoBbCspj7GPYM9ZQsMmjH7oIvmEGdhmJjdWtjk0o4BiVd6tXMQD/bqjouiwfkt
OdtkABTczx0jKytbR9fCOgWAZwyzgRS5eUM2alG7a7m8YucYU1gC64Fb30qcjnjPMT+NhQd/QVZb
ibFS2V1dVFe922DkByODWihXtX1CZGSS0Pf5DejrX+7h9WHT4ONrL2M0Nn1b3FsGuTb/sI7jg+7f
Anaaf+6iW9j+DtO9hOMR6rT8ZbhzJ2AL+5d1vOyhn4mZhYxzBaytoXk7sA1cyz1JQn1NOVS170Up
PU5rviTxT2IQEzW9uKDHnRufJqTtjBgiaiqTi8z6fmwPeFQVhYiFmWVEbhS0B0K8+O4UDRAHkkhb
DzBtRKg2kXpWK1R2XJAunHHPpASBU5Z8GKAv2hwz6UJiB+FaSJM1U5JG1Td4BzEXxVvQal6Zx/DO
Bkw8EkDd2uneApurjQ801/NBS28WaQSQHSZVnMhb7xrVPjRE+DvlSVKzuvq/xCFlYHiC+s1cPsxi
prLhEaJxHJ9k0Tr22TGdWxsz/KmL/UCaUEF8pKQeYwqofnr6XaiWAxQZv1zHobPVwRIyo14Bl8hj
8byD9LgqayOhDLQLSpqGrN8JlRiNr561nLdY6A773g0OsvGV+q+hJ63SF2e0t57VvUUwNCKtPRGy
u2hj/NQnzpzAg0ek4fPHwso156xNiGk+nBTaCHoLHpwDI8gmtKaIEe2DyzjeH5VLQOCcFp8dhdyP
+tmPLkHoIcs4u/ZzNqUn27EWOpfRSCsqnIiu/InVmPjOZjOXzYs/G1gYQTq1V0N8afilsAylFxZU
A8mfPhDW4QS0XnO4cabwmRN/Kf2iAsyezieL9hUDeAsfPmdg9AmzvmiMFQ5QayE3cG7Y6vRc2vq2
18KDnpbPYs0xq1hXhDgfKs1Wfpb8vVRwcoNzqVIrqSinpdKPw/9mJTtOBHMMCex6HoYQOmpL36TO
79ztLY0MVTkY3+aZyDEXiW1pMm+EX9Mpiw5mV615j20r2wsfJjEPqWBbjeGhS5714I0euPagHQtg
jElStJ4jFzE7hLXm2iX9J8vCIefcj4cr3DcEf9mqdwxMFZQXIA8QVanuiQgXw/yRtkZFfCmoQQZH
Bo0oitHM/sAUGj39qkRoikwQ0b5PqqaJC8XXqEEgY5KnIfjgOyjktRroprFYGOfp6GT6wmn6kxll
8A5QltOaY1ZZMU5UjSsVYe1Xi3+WHUOKBNuB16bqIOC8Z9/rN9im2A0SMrfcMGxzgEioE5imUdyP
6Abkzx/5KNU+ZyHCE4ZMbdEZhXQi9U433ed2NC6MVuQcAHfw8TkcGlxk6osznrU3i4QFFdf6EaIP
q4uaMe8/GSSXU7lS2pw679XipAQYl/qfIdIysP8D8+kZDWAnEJEuV6g+F+QthgacMcxUAOWUuVga
2NsSU/FkwABpfebV0cVFJ1JUOuDgvBm0bt14nK1LcQYzsbISk+dMR+jV7oWaQFxADdI54f/gUc+j
lUlKFTqXjD2kQWL6twAjkrGZ0zzXyftjLpRQ//IIqRmDEZ0DXpxnvBe4NkiCRlgRMwvU6SHFt1LI
ajIyZ2WQgxRTSiqC03FHoy5ySfDszAvk1Y1S0by6zDkg6ttE47DIjY8EVakMiSKeKX3Iog9uXYOv
RHCj7ptxSaKZiDMkHDDS0oqqid9N6RZzQsYPQ4ZOx48NygTCNViSWHFiCVB6/1qmpiG6FOEw5NjV
JiwS8cVVxqPsGa4t8fEnWMDhFI8Npg4w12z1Spi16H0nA5qS/aH5WEjzrzFwefYpADuSc4Yb5EZq
No5mYdg5XL8Fsxt39hhp1G9CmPNYIWkXY2+WnHOi0D3p2R69FJ9R2vsQUsGnpG7nRJzWSOutpV98
ciE+EKqOmFGk6PEkvqcHLEAlmlkIEPzU2Uh3sfZZMroS23huNhklCzNGxoB9X+8Lyf7IrzJTFPR2
Rj4nfIKIRRdxRD+4yRpfAo7DlO1L3gJzDNv6nlA2CjYK63bKT3Is0HhaeBJq9b4Z34twyxHDGctc
OcG+ixDd3vrgyBEWNtjYODKUqEFrKXaM7CYdZlh8ePFnXpsrx2QpMzwgZ0uFhsa12AcMAdp96dy8
Kj/neAs0sfnU2QlW/DBrKGboE6iQpd1nPKUa9HIvqd7jzi8qZjG39vhJYkVKm6AmBA/OGxE/QCBn
elGx66jo/YBME2RDSUYGhIetau4sxUiZhSKO0BbAyDz/MzITgY+GXgzmovUtYLehODDwcliCuDSo
6x6rLIehhJsxScAsRKoL29gjC1WM9i0qcGGJTrq/gUYA++hdpgMOJlgyYJgTj+RLODfYaai842TN
/dtMF9AJJIXikTXDn8oMfz0iHHGzZ1/BRLvHRpFVibZf0GGBgaX6H465f4oZIICCbgYcmmToLmc5
i0R4ZfJHuthVcRiPanqWUtGZ/cOI2zBS4YEooHJL5uWLIJygHDyGpPrkoJPckLjZDcUz+Sv0nSoL
S1pCcdGoTW/VDzaWXX8xgxgWIXxZkMDRRqtm/QXoAyK8BccY8wG6a4z+HHitQXRXCpYYNXVrGTtq
OWpPGouYqG2jF0WZrgKOt0yfNcy/B0wmpmdF/8Tt5SVgAotsiuKc5SU3ipC+Od9txiJNe4PxCC9A
IenFzO+c4NIjlnG/5sxWIFAKIRJbDqc7Ks0+i7oXbm+IByV3XYYRMucWtjROcGU+wjqGYiTRWyz6
lilqCGLV9fRkaJzk90+0fcTktHWgqczRsjYncmsbogdRCRWfblhACYKN1Lng1JV0p9hbBuS7USgA
acjr4EOxSrpyj7cYEl3c98wrM7eae0DeB06KlAWig+Fz8X/pDNPIGhd2g82ih9gtvCsYK8K9jQFE
PCYsYXjzipsvHrUQETLnx+shojOQGZCcznl7FtZcEZQrz2lxS3DXOfYgd6Hp19kHnd+WYlBcYyhd
69g6ENPHdTjr3Qbc3OFJzPCTeDoTn6nMEJywQDW2lYFe0J/+KEmkxOgd2OQ8O2uDBJ4p3cPHpTky
nuaRpmglS+1HmT7hdC9c2CoEanHU2sHW6s6se/YBfZD1EXAWwN4UCGnuRlxvuXfbO0vLQ7YEKQnc
nR/kAe+Ki3SKPE0333NoFzTDmLaInQZfwnEo6gjqQoa1Wz/jpMARkRG2/uZU8JSHlNwTC9Unwgwu
SHphnRCh7hAx1aiFOXme6R/wb3oymaO0yYcQvsIjnMtVafQMJ25m7Ys/NyvfN9H9YLSufwAAQJbq
a+sZ0w/oGRWBQYQbmBFHD5Z2FjkN7JXuLpSLsqUVkLEDnS20ZYhCqZaAw2ADhJs0D5fCieka63Sm
g9Wxy2VpPAKLaNTdGAcmZP2kHkh/ilsAvkZYrjKSqT649IWMySfLYZdpCsWi5IlhXJBcahYtL9nE
xn+21V1hGdThTN0+sNKCVbKKonCtIXqpdW/BK9TYjjI6YR5jaR5GZxd45gamm+St1f1fFT+X/sug
fAUwrPtvEDqpZmQsIR2uVAC0k/Ib0iNCai6CmxwIA7wo2EIsdjnH27m8PVh5IDc2UjjrCmjFfUiN
UdBFsEkbjcj2ZiXjoaY+Mqt6FIZys9W0TgxpYN7RoQg1fkTMZyZwtJij9wDVjOikpWE9oVAqorU2
/5OLEjM3PlQI+RlSp4AmMSkyM36HbXpW+A+xE6m2b7EWZHzBGWu4AYOKZqumJ6u8gLf5DDaHbFHj
9Yfw1lYIt/mEi7lwwbvridQH4c0c4VoTinaK3X+R/ZW3zJrpgXkIM5yKDMXqPL5nTC94i8zT5drB
EsMf3keNd/KsRDvvv3rEPVa8bDngrHd5G3qvUK4amBoyeZmDdSrO31HKJ39qPkoKekNeEVIHDWNu
rM8FqGFwpEHDxuRBMPJoeMvz3xLLfRFLYFVT1AEHZC83CawAvwToSC+QZ+HzNbjwzTHxgwKzTRJz
Z2GQPLUyiJLQPNFBaNgwCJcb4FE2rXj/CnSLmpOd39nUlx32RgZkI6YqXbvSUm0NCaVX4x9BZJ1O
3cmYflJJ4GnPQwerObvhmbgxjP6BsKRz+m5AVGJmFOIVnGNuHK2V4EvO4hDP0ib7KDp7kXBYVgWi
Fi0mAeBvDnAvvcqEEhwv6mNsBj/S8N2o76oBd4hXwEOChCFbSv66GwkOtTuECB9yuHJMr4ZA+RYm
hshFxn1RE+Ml5Nik+u4RJEBOGR3sHGomw3jjZvw2/moy+Lct3ikw0QCCZj9EOUHmVWlBLOge7Hsq
2CKg0GeWGertdVRC2C3cn/b4VsCl0ct9nGy4Y1joQF6Ps3bsnXU3ArHuSmzF7BFIPzoNRnRMA2OV
Cu+8A7Ni9w/gwIzPIWHAvxP/n/KqUjf3dYTqqtxxytueA9uY92eTWAv3FZ+OuaeDKRFtQPt+BZzn
XrHGrWptU3bSOEM7G0rUDjZFBV2x/VFSZtWdtYgH98lJ4RcgxpTfd7b/K3TOdud9QvuO7g5Cb8OK
n/wTg8Gl2cPx7vDrF4tnzI1MWEdM4oZeWzD8EyFH4r7a7VYalaq4+Emya4cIdcOhhpRPsoeX5N81
/MDYoD7gevfzFs3B8FTUGmNUlMIwp5zC/tRhfEcOWiRqsvZVsZS1Of80mcq0kuFlc08BHjV0lOgF
mjqHBh8tVXYWyL/TXlU8euPu2sbqlcKgnY7J2C+tkPl2sev7XnxG7QsIemYei6pd6VF1ngu9R+JN
YcKDob70yDcqPdbudPTxDU6AzF3yxYL56pEuXZ7LoudwBtc2LjVqZld9STsoJAokMM7neV80I8XE
q4KayPX1BUZbdfivr+DuRONSRfOBjZDHVDFKD5MPMjKfqNtXWmReTM/chuPFb6k5jEh5V4wzZQiO
xd53MOb/gva5KrsX1zf2ZbJpdHJP0TIFEVkDWBYkOeo3/M/owk3eWp4ai1b942YOSFPx4EnKWGvq
o9cQ7sNgbNMgfU6HbM2TqBswVkgDVkteHaZQguFLpRGYMZlTp7r8D4wgMdVbhr+ZOs/rHm0LEOO6
s/Ags3HY4nrrZaLCIIhLgFHjxoGU31k5KgjaWsIPEmZwZvOckMchyyUKrOWMS3HDnKLwtN0QGC/k
Xc4tPBBeLof/RtSIUZP/0/od6SZ7m0A9IWXSOjqQC4Pgn5PjE08LVM3duq37U51qGVadPpbMzrpk
0qry2xe9c4xATGtMXCJ6X7HcMbDv4Kj0lKeuMQ8RFejETHfWemB54qdKe/gWOw8OhHXlm9s4+E0a
GF5VZx5G8y2l6vUgdKkIR6q0flGZILhhkzHqSV8Ay/Sclrnw8D6zyd2DpEALkNnlrqvUo+qXv97k
7Klpn9sOLc2SWDt84tJFcJhiAq+evXh4ilxYgbr/4eK7m6PL1GaPiWK/bl31oOv6FxvGDen24/kt
a/tT4AbHoICMP/X2qUvRyliUR9rC4DvqOBup+OOowfiZ9QxE1GUfKz+mpSNO1T7nun8fOVLS7i5d
l+hludrbxLibnbrm9Qfe3QfA0Uzl1U6Hs9UiK2YbzY27Ar7ByCg4D+ZsLOtKWUdAHRR1fxl+BI5+
Ay1GcdO3r7X9T5u3xBX79R2D+yfh87pd8irgReOrLwWYlDXeoTuTZGS+VHm/7dp059BqeIxkKXBU
xEizhf8PkFtGvW0r26JX+Sbzv7771C2eMWMrZjX2qINIsNJQlsR3GY6O3FVSKTQuqS3GqZn7RVFo
WFBLzMu1to8zZ2dqXwftzpC2HlnMaBS5DEcZ9Wegj5+GZGixdHSl2IdlywmILAvLmfrNgRKrXb3s
EcncfrW8ZMV/tsVkCkRXtYePnoPEzJmyc+gN+AI/cKgB620QBSx6VVpGmnF93AxptI75Uy7PEbzU
dmEkHfJM+c/yq1eojTI9WCX4hGlxsROhdBHudZbOCAqtV4fUvLkldFLj1hnrWfvpzaPCKhkA/cJv
G+wPIxlr8lfD7B0s3HSn4kZ5znma4OgajvFzgPk2lYwMYSojPVTeL1R04OWAJrVeQIvqPJ2dhlYG
nq6UBMy8IN9HbKX/57lXYH8G53wy+YsiCVa5ObEdCJip+TmTZRGiSPo2REWkQ1Jb6gyRoCXviwFj
CwYcKiQ4LKlx6NVe58pYMjfyPerysTmk5XjyAHMGlEiOR6z6LmKbe2WDxaYTU4IBNcwNGjJM2tB3
Yv6y5HoOtGEf9NrOc//G+JPMsAKOi5WbB6k2B8LhouCLoi93fkIQuRjVlp/oSFkneNUwe8gOYPN0
Ubn02NXCTddq/yXnPplYy6LAkhY5Sx2qCy6W/oJ+AUDUxUhRM98NLquYToZii/GUzyC8HwZSmwMJ
zYaeFWKTzFgXkXx20trXFDY3JuM2ri2WEHzHaB1cqv5Qj88Zt2xo3UlxUHHtzsiSoBczppHcVI55
UmSUEapLW20GxUANyBNgaG1R+GrPlbcO02ekeR4sWbp+Y2uNP8IsTgu8+HZVBaOr83AGunHDo0Tl
CXK0Wg1NJi2v4tz5cCXi5YiLgQocbBEyKYNAydLB322RBpdsOgcKpCxDOSuUj3Wov+SoLUToNwMm
IJkVde8AMiTC+Fk9Ct5gtcFLXHUHA0pHx1WPZxXxXyNIfsi3apr0TfUQ/JQJrtF35ImjB582iEBT
SHtgpHXX72D3VU8jBU2F+9k4p92aMg6YelTu5qjtBCY2+egFgwfEQ5TEtKHoM+dig48WbwvI04uE
KBNDPRm2dgwnW5RGYwFjA3ympdHHXIM3KkMhGXqBb7oEYrwIN7fpYma34hCNxmcDgpyBJKE14uDo
cOoW8hVR3xSi0n6nAJUtH9NWx3chsXMsmnq+o8VIOcxCK90hCQvn8TDa3zIxt7tuXw/lh9ThD/z3
K88pM2tDXdnwbmmtOkbBDsU7JTK4HEA+3g5CLcmV9ij4KoCajtOZA+8BeQRxjSLsYhNXNCd8RDu7
gdLKcoLghiti5jAQIy4HAmMaeeuRCUMNLUglJ6DsNelIsOJwo+krN20kid1ScBzgnDZ7p5oU/1hY
HkuNjB/YJPCRkoJ7GI5S9ds7QKjgs5AjxCSpMT5ctMogMeh7FMMkfhKEiTvckhAegVKw3Boj6tbg
orqf5X89IBWYO+9FLu4BXlEKZiz0VYHIABtd/GZo1bjDRQAknjp0f6F2CQmLR4wUBtg3AV0hAKO0
E/itGUP6Fyq+au/9H0nntdQ6loXhJ1KVcrjFtpwxNpkbFXBAOWc9fX+LvpiaruqZc8CW9l7rj+xY
Btlqk/pjsx5bCojccn2c3BMKhjY/JvCnIihAhxcYj1GS+Dl72KzEgij+4VHGjeh3NkyhZRF58Fc4
pOah6CTckJjyCMLO+y1SmtgouA7PhoIuangH7FdHC9qQny9ONmH1KM9M1pGJ9E8uJlRPMx+kpz1n
JC7JJVr+8oOhZQXSj8a/DV4iB0WGIxEn4b182QFFrCBCxMzIKvG/6A4clrOm9VVorjihfUnjzNWv
LL2N+YuIZeF0m503ZDcFRQyI9na9pUBAPhsAKQAIRjUeCeZdmZyEgj5bN9T16XJ17FvPwAGVxiuV
4hmhDlTBqm1Ck8wW/dfETVTPZXOzalygXuXXPAACwgmpOW7xD5Fe0YEjdScdjVios9eWhKQJhcMP
gxC3LokagHrW9X5XaV9Sqjmz9NULUOZyp0nUHgJPtjeBGMAbxJ4i0jOlSXaghf9c5W0uIa3gShRv
l6Q+Ahy7U++It9rYiflnYYrZz9A0xSilXISRDqJiwgcgUcS/lHTiAzqLtbGWG6kzbiWuRqYROf20
7CwjAVGs/miA+TfPOAH0kHBWgCOtxk1kNGdTwe2Usr1a4geVyRymjCPQhQAUyy8rKaR/CBmFQzaH
XgEm6xHwzrPfpDuPDEVR6DvpuGO3B6UXfxOrFcjQMv6Lre+cYrwZ5JKqBbd9NQnDEGmMA52wmOtE
/7cYN5FIqaAGaAGBTQqUcrjWydCZkwYFesvLAp5bUzPBZ5kiwmMqdyldtt01RoMsfB0LPl9xbYnC
SFhy1kz+IFZqEKeSZF5t34GEqdQT533xPZnduiZRKt2I5pXoL6u7MZSGxqeZfYwm3D8LoDQoZs8V
3FODTMPe6zmdevG6s59yTHi6NfAhfKeJgy+OkS+vSWQ6kHeyHqvEr6PNnBBfsvjOEKOPxKTeTPe9
UexFzLGQfJM7/IQKlUMgnpF4NDmc2aJWuYwyyg8+JwHKYST/AotYXGhP4hxhDTIdl3avb0kwSsUq
A+tjddrZfLYr7FYE3dVpjQqKeMKUyMtDj+58qc8zMp2l0HH9g5MFwU7FWCGOSdFvFAaVJRTxcmqQ
TMMnhhPsrQEPW3RCIrHlGMjVqGIjAxxjjsCxmUOYylPdcFU2D1JNXiImFKXjfeAYp+Yp6pQ93N3I
Ve2O1k7eSbt61rlNltygSWBfzofx3ibTKScXEkVftzg4BGBF+GI18I2/3k8sFvb0M9U/aCLilmAb
uChmI/lTjYYCS8wQBfPOOHxm9XtLITYiICQuNoOFToyaC6FGjiiwcOtIKt9BuKoAESHPlkrDpziB
GQYTSvXsdFgXCaQxoQFRfnNIs8hF9qw8aNOr21Y8ZA7s3UFmDzxca2iQKVq39pNQmd1LB9Hokl9j
eh5Z48xQHWlAlpjhSBATcYqbrW2SAUQuxaskwKxkLcg3zKcUTcq2QvTEwIla707mnhh/64kZd67L
00TxVcuRwPvkIK2cg2cmtRZmZHRU4qzQ/RJN4KXtbQkZijiOYPERrQr+aYMa6b1FTc4h5CGeY1o4
AWoVfoOSVU9IoH7bW/2RwynCN1tFP2OJ2bY7eLyzKQgO00g5Z0ceiwTXkbBwdvZpuJ8mL6V8cBzj
wit1GWtf656gfQVh1EbtbtLvSNEaCKahRbohDWqxbszKKP0mfgxiS5P+XLfluxbdkIREwfCczpeM
zKxw7k5IkMt0a/XB0Qh4sda5XjBXcAZ4PNl7xVMPTBcpXTA8zeIgw2WvroyRB9MTf8E1plM4aDo/
GNuXoWnYhShPqQ4qJgdIItOZ75O+O0zFeBRuWH9egmyHT4i7hZdfZI4YoHMicUTSFFKXpMQfKcSL
hIEuxnDQczq6RnSq1fwzWwNp4zRfJ4bvKSFVfIQ/sMVHXbCxVb9HPhRZGqGuOHdIBLADClHTjFms
vZ8zdY/iC/KftDk0u8joasKN+YX0Dh+YimHrw5jNrQfcLYV9kdWeWsNFuYbNAJwAQS0uuVVd1n7u
kswCqGlrpzwGeDT2FX4cL6V9QIW3QAvk4ciwP5ZlXonek6OvhJuGDtHM8mmaADVDyPLRhn7sVgjS
aGCiCUNBvW85V2tothwLJoPIqFIR7x776E0UMXGSH6PwZQqeSqPapRIhGfxYXFCS50CmZdGR8S67
bMQBh/2pnLLTol3gPwd35QGJOhqNpiGnabgSs2Q9obkcX9Lqy9bGtYHmSMfwIu+KGdabBbH8YkXb
1Asoi4Qi423MiQzJWWAmKGQPAEWvfCXnkuj9wsaptNZJEI59zlcg6JEbsbZu4Wma99yMWn+/kFGS
+boLvOFSP0oHBqZyQNRSxtDeH7DoeFm/TbkJsRFswmR8EK46JzdGqhqKqfd5a8sEwhltW/cyk5om
VU0ZySKlvgn58haK9qQNh5gZrUGV2OIngMKF4ChfLFYRLws29JAUM0sgjiKuB42wDOAlbTz2sqJY
6aqOUG+wrk+mjsqeZdm5Mh4xnnLQUFXjgDgnwIjtd08C/chHDz7f0HZCERonuN6mIDwQ0AunaHkU
kymXOCb9c4iZI7EY7wzjoDg7b/b/VBowej3hw/TkZXRPONOKeJxVmr4kSb1uY2M/L46vE3kY8EzJ
t5Yh83ObH13Z9GVwJzNQn8Yb+nRJziLgVVGIP8NezKlHKko9Pg10NXDxOoCalnpC0PaZN8FRjKrt
UvxqGcXQhMQG4S1MkWNl3ZHfFMWXXpLRqa4FLjGYxcPq00Pc5pB4hNsvlB3NvSomNC3JSeQZYdxH
hyZE8rOh9W/9aKILIS4QpW1mP419u1r08l6rsUNwmDmGtsnfpvpryrVNRqzQ0Dk3ZlVJs1qKwdfC
Z3EbLM4PK0nn0t/negDtO1G1tzbku9XeSx4SlIXLFo3CSUYkgtTWatwfeOtXeUIdKnnUpA8C2Ogx
Yhl+E42NJ6NBQj7Lmf2hUqxDApQhaT5W+ruMzyq5y2X/rxnch4bripi/rlUATym2Kh6d0DvJd+Zx
WQzEUUk+hNX0/8TcYlLC0u8VKuec+yFh5swOkfOk3XORJCmaFc5QWM+gpW7nGXp8wiKNuk305X/y
wGY9Ja/2/EbUKQz7rgXcYaSSoZ31taESVk5DjiyddAgYU4f6EgSNmWqfC2M81Xr50YTcx+e/+M6w
vhWkxbYpVmoR+OplfO0SKHROtkbbMn2QssjlDvJz6aaXFlg0tWk7wBftIiGJkIzIt+Rloy/Ocmgr
ZveCz09uDPznkaZtYKHJkUfRHJ2s8cCBS15Z4HuD6atL8jU1EwpAg5wVGNuYIiR86MXRDKxVajxV
GKJsa95lbNwjOf2SBWWEL9zu3N4xEWwkG471sy1R9CxnGnpQhUk618Gb1J3NZItQ2iTP6LdFC+mB
oES7xKWKWX82FGQWvHIlX+s2C89F9VJE8BJsTkjeDJKepAKZC5hVx9AfHBB+njCp+Xan8Kbq/RGE
Es2OzBXs4J9c7WA+8oIISIcfZuS9gxjssN/2qnmQFzIKE98geKtjSkpQU8GP5mBsvaWRyPejo78u
QMfdHbWUadrRGfs9DQ+24nulzdkykgCzKiJfaZ88vfdhe3C7YuYekmd/BP38iwJidEDsISkFRIka
Sngyk5KU82wvIuqODEWOtsjG383jRObKVhuzY0RQbZPOr2V3nqkjMzmikE5nPOlql+/+8tHAd0pg
ccnLDiBQOkjWvN/IVawqv9LXI35Yh8QiwVf7gTga6HeCmSUqIiVaKpoeHBYeqcfAdYPM+yiiEPsn
oVOaKilC5apfOd1d0B7BOIhecaIKwAfFXk3G57hquIG7LL7QqwH85qRb2nE+dq73hHqi6v5ldN5V
LKTsM3HBZ2JL4Fjg0UjS7mVv1xGlqUr41QYI53zv3aGQvoar5ani6EHJyxXZ9GuLj2KMvY9mgZDp
jY1p/IvSHTcIDaaHpH4RB8lIQLCqRnu2qtbGFAzmULfYdKuLmCVlyxkgbaGyu1r7Fpu1wXKJ4kPc
IEuK+oh2yX8agjkS5eLEwJjR+xLnJmwlEMAM3zXsYlfZKDiYimUzqTNsNBUfiFBc4jaOyuxemKT+
MuyX1Hgcs7NB1JsI7ChI7Lp1q3rMejpChoHIgChbLzzVWReBBGskK8lv8yH+dGBVZj32c/W3ELGg
iONBBRf0GXOJVhXkQlJ/oomXEhFjkt54uczCPbfV5IukW2trmGW+ci7yOZq+9MXd295zAwbOdRYR
mk+XWaopp3Bdpd/AIhWzZ79ZuFA7hCPlfraynVV5nwVdoOpB/EtK8FX337JCq4Q+F+Q2GM+06Vn6
cSZLvdUZfnIUFxWjPjl5BXAQnG2djRttmi6xnh6sDKx9/qePwaXxzn1h7hqzP+O5TtoVuaZkC1vb
sQn+YQUJE+0x5H30HBffpfOUnQw0n5pdHzvLo0jyixrf2FaO+gj0HyBHwRdvE5yUoayQVpYujq4D
CxwI71+AXAT117OVoS4j8TKSDUsDiynW6TAchRJTdh3c/AiaD2g0aD1yY7CukbOYDktaIQrerxmX
QvOZxf9Mo99HBBks1qZTLp7y0wbA1xZ7JKMrE5Ek+SbmpvvO+RAUsnLRrTY2slUgybC+tFX9Llq1
cUBJP3Tc7MhnvXcRfCDhGkbriHZpFwFGxkyk47O8zFFknMmAUE1IfSaviMGyB/xAWyGSXQMwQtVW
BN0Nrzh9wIueo0bSoiZ8lVpX+U7gfQ7siqIEqIt505nQ+hSQMw5xj75UwaO0O3QdRSsiX3zWZqi3
3nnp4bJc+GhwxxQZmzWlz/D855jAJYQPVToS7XDTyZUG6GiU4tx5KUbyeM38wY2yFMRvMXFY4Omq
pW2VSl2bdb2ts5vOfoPyUcuLHXl1naIcydgmP6oTuSMDFPkTIqYES7LzkDIYcki3LpNDWJyruqHj
GHaj++obKOLoTiFiM8SmEPIHDvGuJT1r1mlir6eX0CgfBfse+dedrh1UMMWK0rRm2HfQgOSjZk9Y
xF8Zlj1OEJMDQQ4l2RbYf8VQydwNmDqhJCo0HaSSJhFZdrG3WcUpR+IDiEK3R4KWcSy8nRLNiD+A
MKo3pwxIgYBCkDzc4Zb0FOuNz57+ZpKdQ/2ZTWFnW+wbz1r3CRFnkrQ0bgpkdppW4DWxDwlTEIcp
z0Cz4G4Fy65IsXGG9FwsIR/lRx2x8SMHaOrvsRoYuXlNgRxddNUIPbTIXqklkXGMmxEYKHxoGR/c
gHVHZ3V3pURL3MehNJh5XL5QHHW8QGbfINq3E0/WUr13Ddnay6awjLvRyh7EGFgrls+Wg1IBlQrW
mgSs6k2Wi6Yd71W8VtNI6yMhAYa1H9t/csNy13BfkJzJ0SUqH+b5OSXlcYaqYCIBNh49RLsRRxen
iU4y5qTcGRUG9ZIgfXo1HTv0PWNvx9+9c6rjz+bTDq558OX2OpFb9Z069IQqRr6HVthvMlGkcpEa
1XkIKYSpaQ38F0UFOc8IwNofh9E0iZKN/GhV9uzxmbQGosGwR59AbwrsSQ9dxzEDfi5es5IfjkQy
gUGmxbq3cE5o+B5o9mTmQYYiEQrUNYlkESDU4M2dx0/wAr0WHSQfPteaxfEqyjP4e7UjKN05YEKq
FeqCCS2i6iz6TJN77l1q5ULih55VW/eHLxMhJuNPvTuhac+RJPFyxcwodbPV+GlmdBsTFx8/RtR/
elnhj4riJ82wYdTMUfYO83NVPGrVQ+QcGT9oCBQuH3w3LEmu4u6PIO06esiWscJ8rexShIPgmoK5
C1g6i1OJaN/8GHp8kEDnPbFPdC+ECM74O8Q9xWKwc+1HFwKuB2ZVz+1TgjLC1YB9TboUoqsNWJ9T
bTfxi6TIK3ifGAtKXUEz+A/wjsYYsy+2ElfyJzZV1mQuERKldmLzvLrucx99y7DOHoTZDZUhibbi
liC6ENHhkI6XefxXBBqQ2Ks5rAKaG1mEzMDgjEb5TxYUzFEB8oyoEAX6HOMWe8maCqF6TosUklRV
k/SAMOWazj0uNAn7IHKXRk1uTbLFsdjxwXXOcKcQyd6UPxK+PbquX5HKgVAwIlMZbSFqJMPmFnSg
ynjEN1NOOihXNrhFOns7EXFIfxZIpdM7a43oLVBT4gjB0pjWoCBnRpE0/HJjApNxl5nnRVhwqsNb
CzNCexN7GoHjhFIuESSGL+J09I2CIiMGBygKqq1g90ZU3JVudVS7q6RC8Af9oTNsggq3mSiyhXmI
8D9aTyRg7GW849OVAtbOvkIWAATOiKcaFGVQyLy4JnEDvMViv+Xw1qmy0NqfYrL9EPM0hrWewDeP
I7RtTpLAkG1nZEpo6dCDv6CkJl1USd19iooJxX2o73hmEeiDM0H1DHN/T+co62DtnWdkGgK8EdXH
rCXPjpVwARLFM9oQ8OEGTpAylxYQX75Z6xojPBqY2rWbRxBkZ6n3EpKkzce/65F2DA9fZ1b9ilxv
pHPVEz8/XUYkrGvw1S0v0EzmMy0tvCIlU2LAJybphRWRfbY9oAj5P1544TKhG6z6zIInBfKwrSPO
y3PjPOmGJouI5OJY6peWQaNK9TGINl13tf0kJoa0s/yBKkDeAh/ITs6qgCGNMhD0ASgXDYJacEn5
srpZjnpqcmK6eUbtRsUx2K87zIzCTbh4t5Xlc2SBDXMEzBaAHHJ+RBj8BLaWbTuD95SrsXxOFeTf
BrlIxW+WR69kSaiOs47becOKC8HB0KD/VhV6l779o1UgOCeiUvLowM9EaXUEW+YBzpp5LdkSup7A
DP316Xl2cdd5id9aKRUHM8IVfAa5xsdvPdL4xqN844+QUI3GXZsshTmdJozsMoWIDpE4rtjiaCvO
bNohHzgDSAcIhvcy6ywiaMqHYoxw2CGqijIi0ygtCkY/Q0/J5VUjAibIMEPYHTIcdqKWTBV/6ouL
kL+Rox0VZ7lfCIjPy3ZVLo9JNG2smahf35kCflLlfrantXg1FzW4zZhEi658XyZoGhyosKsS4yL5
OE4x8nErH/LfOc9XPPU/qaGSBxV8amX325AWXnP9Dm7FOAAlQ/4FpwcaY3vehxUzFwFk4lxy4+rB
JIixXry9RQ6QPaTPc1v5ZjBQqqXebN16E1zJxBEu4ayIK1AZd0p/dYeXOkuueXOxhz8BomP0bwmJ
W71NzmxHiLpzl5nDpqsoJKnaoxe7Rx2tgtmcavBwVH6UhQSrpiNvfIq3kU0Xpfk+mCP35K8a3tcK
sMq84UiC2tw3yW9oPuvzdxjVV6PocWpQwg5PPXrGRievlUOUbzDLoYXqaIuzCfZ5ZHPKK6jmltqP
Ht1DR5a92dMBGwD24MUMUKvQYEnd24GHzIE9L6ydMmV+sUBwtNaOvIAWwV3PAi1puEXirat+WttM
BrH2Yhnpa2fNR67jddqC/gTnkq9LBwPJP8ZpfmhLyGAS4Yc7mAlnWVsViGiA4YUQG+6aZNvgS05f
Z/1ULvdo/O7y5COdHgnt5KZCG33S293U/mPhAtFgJdfNiLJr/lO/9zosXiNSrPvSoq0515edxgFV
tSZbGdkJVNYCw2Hjhv3zjgVMO1T+nD+JeRT9iLdSiQbrfJtUgfXShzt5w2U1d2FGNeN96kbfXWAA
bJrOmM0CZdPkzxIGoNlb7jRyZKZNqtuPLXLpkADVikvXxX3q7TiXVffSehRlAqYgo3UJWfxd4gsa
fgWJD1MngJ8BbLhKW4qCCDEdEDoRfNTsZ3KoNECHMCE5lIMripG8qNFHCP1ILsfRoFyo0+M7Yj0c
81BnfieTECZVnS9pRzpdkey0ZU/ReKogmGfA0HZOcJ+GR06KgENK3so65JZbeR1hWyuXjwunRMEa
lXBpi5H7xUUpE3h8EvuYGVMrb+jUqCSB1R58FUTbrBZfLXdNstfZ+1G4qWwldUB66tpCVriMyXNh
W2eG5zue+rUyoy2usg25L6Bbym6cHpsSrbTeYw7IHieDaMNJjYkjCfdWHp46TAdtg3WxQNnQfDfu
AKpdbxoyVCowSvGSSciBdAPPfK71riERzPKr6t0BIFNx4CL3uSnIFlSVW43b0HI3uo0qyY+pwHOH
zcwRRHd6rW7M4YzqgUnjOVO9ozuah1H70Jm7aiC5oTd9EpJ65VTTYyAzr4k3yQAhZ8BYO1ZBvtmD
OxEaraRXBVfZkqlU/3l34ScdNcjomlI/Ss5bsrQ42RBHUHg17ht0iig3UW5cqmxvA7ot4ZtzqFri
DwZM4S7MJO1UsDChNwDkSdqNQmga6BaqEAL7wBfObvgU97fIZFjpTqb5VBOu9NXlJ37zoTxpHceI
sssz7MSoGqidD169+NYD+DFlBBFpaOlzRjGUnpMuB8i8Av0Lwl+XEB1cCij5VL+2+eW3nQ7PjGQD
mmN2ycuytvc9N8xSvGrQveFPkFFkamvrPnhyc678cWeQ6tvzvFk6bfOQ4uGmBgv1lmuGYbcsgBUZ
VQvIIFupN7MdisMmSK3jMnkbyOGIGEzJg04ZVxlRYENVNf7IzZouo88xJppMLF27ocJohwKAxZ+c
c0896u0Dsbe0vEkLEmJadkQzUI5Gp1BRyxwYmSSzvRr4jBCJrWtzFYfQQSyV1iZRVBGcbD3QcGAb
l+DXMEMlC2VBRvA00vDYk1pTjsSAkT6mrELVREA1g4+VO9XE37o33XPD8O6cqpgHkbElvita4kCC
l4H8LdGojAlw+ND7efkpe85Y5QSEvNfpMWtfdUQRM0KV6hFJpw8DmiN9lbCoEshJHbVVpaEBZ8NO
cb4kPBrxziL3w2SNF+Ziit4T40nvARzQikgtXE94RgbUECBVjDFZiyk1RQ2ckhRVeUe9RJ/B9chF
TXbgiOF/Gz+wALJfYpGYaXzIaJjeoUWqSn1HCIqYu4v5tTFOWC8iWB4capq1Te1V/jyBqQTdU1ed
MGN2ho+6jvEQ7JEkq8d6eO0LdZXTLMNArvSvpBPnTAOyeAu6gaEeYWdRP6h6cYrjd47cS1TYN7xz
vL3k+dJp61OaQayZCUvm7MdxgeVp1lqW7VS6sxw0UTJFGzGi/9bYZgJK+2CSnfHtOcTxeBevnH06
MA6q/UH6jt3CehS/eV2/LJQ3m2HyaFffVn0jIYxtErR7vtdM6JRJii5920E0qT5wvnbxT+/kAKqH
lj1i3NbBgLqIUzLmL4nXk2WfFMaNv6Q5919bJTsT42XGBUSW0BlnVZyf7ifr3W7XcbROaTCcHo0E
uBY1HIoVHqc5+tX4Yh6sm3mBo0Mi2xoPZr8ybAYb+PbHnD23RpKIpOEcgRjwpEjSo/zjoHApbYx+
uRPI3ByQnqtEjbDmsOoM8g1iszXPxuCC1loEm7+EhNdhwbP4OQ6acXHqBQgBEx9zorMJ/t7PHw1S
IifGJjNf/myEPBQel4i+VL7NEdzgXp0ql2gusDR3E2s7Ea1mqrlF+NRSClFW/Og4ArrHBae/VR8l
boy0pQmRy6w4LOAkLLGShRHv3GDU20HF7N6EF5tZxB7wmeE4ka/XzpnRzGALxU08JLXtYBLN/WJ4
GyJ1XOzaCZMhGuzXvouObQ6dLwGwWtY/hNox9/YtHBCFjRbOVAmXMYWIQ2SUV8tP6DlEAe6aZtvY
W3W51sa1t3SOGaLLnI++7vasQCp/E76gboEbsq/B/N4QEuCpLj5ZWNd+7eD/VswzW7pjpjt+a8Xi
5zF/+qzHT8SVy2GC2MpRHuS7DsvXnOFE3vI/BSyfAKuSLNMi7heeSvKRXEcSWMjfiz6sGq6/6p+E
Qkkyl8BmjIB1AYh3FhvcWA9PxGX5qE72I+2A4tLW2mtuqmuDiLmOupTG46zH/XYPvpZdMeR51ELX
DgfAXb+81JDcFvMQOcwpwxkQl+z+AIHiV0HhRlZ4gyBhYOHI3i28wnSKuQ9FtifgguEvtyhYGkGG
Hf4NzAYCs0SONLQbGADQL9E5tXyLoZPeKdY2fqyMMhrfybo1UERhgnVPLk5Y9lecMcq9TsQOku+W
GkE0fYi5pv5rUlj64O/C6TKZ6w5BkWGI/YqkygpHoJF+5DCdKlCvhYm12M5c8MjsRTGBT7MrrZdW
/cDukGWUpuD3YvrlZ4LC5mysJMFfVwkR+DH7+6Ql7pDeh/hWtfum+B51ZpgNiEez7DsvJF30zIab
2zc3y1lDCMPdukQSoMZpwh2V9dX0Pqu3IXhpmmdCDedyByMze/fT8JqhIIYEhNkmTK9nEAuGk8IT
KsW+NCrV1VrjMyC6AmkC6vkGwrXB9+HomCh82oDFu66mxvlPWsU0EEAkHVPktR6FoxxVME9L9AJv
1wn6edddw6cm2OTtZjQextIC1tfXI+MHtLnVfxKVJpNYBoHP/l5U95XyYDd79rFlRqxE8EQJVekq
5Ho2yLC6ewukUyUZibEj/YcIw03Cq5G8ed1ND5t1TM4IhY4hWnTiJnYT5ZuKO+F/wvsxksG6lStN
qlrkCRf2R95sp7m3R7+FcciOhBM5QI/eOkDBxcQB+VJ34xM7w6pJpFYc4wHFvN4DsUzW0B2Efrad
9mWeDf42iXrRbqwC6hvgJhK/cmzXQc1hot0mLX1w8uWn9q4o3K5/VvQ23YsiNqTdOmpjVtjmYEan
Bd/uANpRpudU/6go3OTVBYnUo7PqDag1zk5C/lG846SLvO1IgL9B0s5qhjWcY+OSvi3UieDV2HQz
9R+EFWwpOLIS8soO+DZA3aF/kKWQOaWROCPnW2NsBU4WfFO89eU17igYq48JNj2QV05CMI+J5W3h
HRRUHPJKUpAijmA70PyWSHEh7potPTHF/JQY7a6qialsYGChxcFWDFSG8GD4U3k3c+a+1Pc+0iei
U5JWwtw2C/iUTvlUpDkg3DQc2fexNZE/FFz0TLqA+k2Xgw4V2oVLZmW71aZzI++ui8DJPF8jfm/I
dgEl3Qbnk2WRM4mLON0WsHOqGcBBKfO+HcmRU+HKyT8iTUyYb2YMUf/HYQD0jrNb3dD+9RHZL3a6
DxkBU/QYjatu6EBWUKJQF/Lm9ha3T7K3ia/Uw/yWmL9p99NyNRn5TgbAKlQ+e8u+FMCR+YwksHzj
TQwUnnsDOaNKe+E2hfax93WZ7otzm1y67qKD8eeCb9eXjlhiYuUUoz/WAMcjPsAK/EA4HoDheriz
h2EnM1Ga/hrsWQ23ZlKxjCcEwut24+sNmZbsHIx+Dh1NOQH+OKN6bs5u/jY5Eyk0twqgp/IEQEm+
RYz6i7VqZabBlzq356pxfBLp7BgB3mNOc/A+Kz7T2Sbe/lVkSDNV1H93Kdd652AwHT/diIu4BSci
4Jxddiz1PeUtHQke4fYviHb40JA7jhZ2PuWdslyEfBJQeFAI0SMtFm3brUb4oWEsH4dmHaQ1efGk
prDsR2Ao7px8UfNwiZnEJpIGiTKloZNgIfGXSFxiVTKKCuuTEDBvV0cPy3H4SINBdrIegoSUKQQd
SDdJrXpSCBgIfoL5K7WvbnRyuK/Yhoneatz6ojQqDbba9kDCujPhpehUwiNUmN7uKHFgGSSiolQX
i1YkXb9Dk9niTQ7f4QzK7JoOtEGgSag+qvxSWN9zexpI5jPyW9oejfK0MHkjpyDZiofyK/8tS+LA
Hq3v0nbvbBBhVrS7aRPhm9dJDHlH+5Jam1whr3Fj93cWlSweOR07QMFEhY4Of/ZLe5yHpwxiTYLS
tPZTTACVYvhKZAIw3LuoEWOePJc7KxstpON4LHixT//OITqpEF6ruTj8wr2HHfnKsoHuESKBtmLi
d+34ltvmxsx5+ZKVPlibkHsuSzeFhzqxFqlUhHL6rMWvFacK1PHSez5MB3pivr+NPtjsAKJAUtKX
eKC97lDSxd7E95EFUtDy2HJYYVKjdezG/7u2z83Q8Y2e+Cen3kXOPuau/NBE/JNT0Ey0ASHxd3F3
5B+MRKGi7KL7BEqO/iD8YFA9adqdjg4Rabo0/tn2oQ63U3czA2aEzts4XNIy7RTpNmAqAceXrGn5
AFm/IBYZa0QNENvmjkNZlxCh5Pcvyz0lWS4d141zI3dnvI4drUjtRiVSAOCEQcXOPzBUrOMAQx2O
5wo0BXBeQU+c43LrUDU7w678F/Z0CQHXh8Tm1DipsDeQEzyE7PxKsGvbaTPalCiAZFYDhaMZrmlh
fAhMtzYjcNA0XxzzWAN3+G1Mk8Gmd8djZLa7sYNZrXeW8ho1GPXGA2vdLnQI7g9nYtLVQxBR1EyG
d2VtXOtrBi5pRIoFJDDCJHrzhvIRZ9kC6nKdX9NuP3X/umXgIfEVY1jVy0kh3qSLe3Kme9/KPFw2
xSFXaGgyiiO5OuJWIUCT1KSd9A9JOn6lMy91z2iHtkalXUxiaUB79hy3bUdiTb+12Umge7v2sySQ
865uw0vArhB9CkQugz/QOF7egm20Tuc9QdSnJTwa7bAaU/3OcRGt39tFdTXGaafV56TkHketEzC0
dxjb/4RXYA48s39egsGfU07p3LhPgyMSbNZr4n+3ZXEXUdkCN1cT/qltFHkQBj6fL5O5qJnI3O3f
3Ppk0thZPxjdW/xVNpdUfXGLel0WHzw4ciPGQm5C7db2mxGXmCjyDZiOgRYGFQ1C7xRfC78dteJH
TBJ6yt5Ek9ZYe0hOXiediCm0Pt0qDLTLYOXsahVj60dSpf68PGAURDJKX7ynvhtzv5JsMhXXqBfq
AN/MLtIU+czz6C6POgA6WivSE69EkbYzrhxKsiBXIGaE9IMooYmxLD/T7mMOhTRpORuIicc1/knA
5H5RIr8GhFWuVftNFQ6rP83dNYFHHn6OHO/3fchPp1ePqopf4NJVETN3SO9Ut7Y0+jcQtIlSO2Q/
lEgwGWu09nm21EMSXcUmpE3Pg0YcCwoNpirRvyFCI1CByZJxyhrZPe4NNycDRMwI4ppndh+GC5qu
pfhyOWwxhBPS26PRNJ4G/S4P30Yi0L+wa3k6Sq6XsN3dAsVe1bwYgYWXyzzq2j2EPCsOVcNMniO0
FKqrRLWOBdliScng/aK2CY+vyKBGblVn7QzoSR0OuIuh8SkEh8BNfeDZBAVfYKPx7+e32KMJcvYu
EMSA3zoKI+GmiGNAaV1BYYEXimcNYi8JaNgkfQJormoQuY50moATSYRZ3bVXqMsiJ6+IgBMsl217
EG8ryh9MrIG+lQA96dwjWMImcosUAAmEZQ0dwl+leYaiFPNWXif4vKl04C0qVY4fsgZD0GO1at4s
dgEy11loj7l+iNmTe9CYxtLoqUT1a2knxTMuSPPoEUgob5KyUIMPuimvUUB8df0vaveK09yKGTNR
Pkc38h/NFhUv+nJqlEcLlVS5seGqiNTricqjUG9oB1+fKZOwh7PBo4ejg47rMCaAm8jHlsksRJDo
8U7XQ783zITcsnxV6fX6Sx9u/O9WeUU/ioWM/moVR618EJU5yKF4ofJjCpkZflpWs4k6viAH7YHd
f3cNQgaHNJ7SJUGnwCwFZgwxwmhc2A8tPqWI8UmBL1XCW0w+P6tUJ+erwT5EPQGBYDu3dn2FuRKr
yGVgPlRZ7QIOe1WnDIcGVFICTIrAp3q8JVRlR6VGZJ1CEhQRTRS8Nq6+s0xsI1Hmx7VPDMPyEJMq
rjkQWaG14p5YTe5AvtR9o1rcHMSyE7VXtBvXe2f0fVYraWTuX4rJ2s0BLdk6xrMYdRnfW07nQ8ym
W9UYKO8y7ZcJi8PQj7uE+DoUee3PQISjpb14gugZx2Xh+pzNQ1beEHpO/FeEZyVnGCOYb615IKPN
VReCqqYxm1UxJxDnP57OYzluJYmiX4QIeLNle0s2yW6aDaLp4L3H17+TWryIGUkzEskGUKjKvHmN
UDXwlILBJ7I/KqE9OJUQgzjTEdziQBaBeXlWsNWy5jGp4IkThJRBxYoseJBBuTCrW8aEd6RpUNR5
qVUQmGL2Ij4b9biDZIgvaEYif2BNqDAyivaL4eTW6Fb0zkCdq4ZiG/ildfexod4C3hxxx55KrHBo
KoRl4Rd3LHCGcZWBIpTeHhcGugls3qEUD/US44dlgZkK/4aRqGgs4BA3WbGqTHKWzCtW4V7g/WDj
xL9gkxRbIiTyCgR11ByBVLQNOliZpfO/meLWRbMcIb8l87hougBLY+yosU4R/HOozJXqQgjDntWj
plXBKWT8H/f3NjhpWXC18BHNcRxtDRABj0gK7F8Ad4THMUd/cYoRPLRXiw+RybxBLVY5ZtmlhhH5
qrU418pxNdXxkhopD571yiXpvFwWTNPT6JRjTNEzZEdi3YF3geSjnp+xnVR5wJIAKDIYEkxiRHuD
4a7biN6Oj8hoSjz3YIFHEKgHMbTkyHVd2l9zZMILOTJ8S40ZKgwDTTzjZNP14GMzTwTmUGfix15H
5kswQHrUfRqW7YDYW5W7Jy5l4lcNfZYDqWYAVnUI9bAogshfgnt/BzhSaRUJNUP2IIakSGHE4I4F
kKOBgV8wNo+N8SjcFnRBEwGk8Ae6qFuZ/kcRvXlkz/T1J6GFJHyh7VA/MT8ysSCAjKVUGelMzEzo
2VNEUil1bvsmKJZdwYcImgcDc3ZpHGyALaIaOmofg73DfhF91BRcrHHT8iazwebI9ShTjeCvDB6j
CLZE/I9DGvPW9rS6Qd9A1keb1gffFLnSZLIzmc5JzHeQaMcg07TZfn6jW3p0GigMeJo3iKZjtEsg
uhFG/Mh3WyNjsMNII9m7zr/ZuO82yIyrNXrNgNYOU4HB9ZZNjM8lTyACKhHWSOa3h84w16wo8RZS
ww1bXdG+AmAoTLQ6M9iqwD0K2JSR8Zx6SXIhVi/gPB+PpRK+xIxAZvQkiF1D7yYHlrDv2S/05mxg
x6CUGhZJrCaX48cfgN6IPABas+Drh04Hu4AsKIBlyEjiUMQ1JHCyTaoAtjGxvLcY+wc6TCyMaFVI
OUU2nmHlJ4UnxCLPpZjsOFtxMUyn/T20qy2UgKkPHhxoNGX/ynPv6csGvg0HlzYTVXFOgx6Ugfz6
8tJjzdMB8+PxRNZ3rl1S9thJuWv6hRSBVH0JFVhisF27je6fqvAQ6jun/+tn5NTjQ+J0L6FtrLqk
2WsxTm3P/0DlERSGO1FyG7NiIvYNqg8CsWzIMZjc09HPcbeWwCqBO5gyMIUqMAjJmGnYXD2uprxx
qPGJacPEoDNJeRFqo64hC54f0+AZ6xW8kJhL2BWOkoqHnQ/8vPiGGD8L8kvKkS97rklGBC8ctoRI
btqbJ4zS9u6t5tljI1mGQFpDNQCMfvCxSmSGsQNtZlJvQscjwnuvKrM4JdVA1BoNoea9eyYNjkK6
hQVoR6nhQ3OZRgsv7fStq4F8ptfcwv0Ae4yox9kBTB5x/r9IYUDqVmPLbp8qN+K0LkTLuIc8icU8
gvRIChC2n7KdlmJnXdmXGhN4Z37wRIZIOFxKw2vXsPQYLaXZD5efz3BEoSKRr6zY+6iaNtrBMndZ
dyq8azp/KmQN+h9TaJMrZC/r7s3zhnVEdZs6v6nzWY5PoHJ4Lnbg00nyYx3GZebjwnRSMEdNmGZw
ujXYq1mkmHgmitoQeBWF0s2q38X5NWGQrA5bogdhJXIQsGGp/UmHPl3XBT5ceAzb1hNsgJ4ZSRnk
6AMGfKoactXfJFKdvwlJpQxHbWvaz54awlm5Ws6J+RjlC3J6Ij7NX49aiXTg5dA0by25KhFxPFPT
bAIs0HOsriyqGkLUX+Wt7nJ/U3lsMiYyP6yv/S9FW+u48aFK0o+Tai8cnB9NOLhC6xpgThNzQBFy
Kht70/nP8rXw8iCoTXm+8njhPdZoyxyCyyvqX14KPlQnRrohlaR6YXCQYmXbwS1eAKheCu8DV4iZ
ySxBXADmNcL9iEWtTYIaEnmR4582A9RShsj2qt1AO8QsVhAeZOI+aAJJB3Q9drMYzBR/Bwr86kLj
7Ur3eWC7rK0Pq72jkWNtldDYQgJhxPwVLu+60E1ey0/pIbyJHClCSeMz3cmiVU6ZANmoB9Hah96X
7QfHukE2xIPgKrAUE15BxtzM7dI9hBRwBxhoTDltKg3ZkTHzFwtZogUhNCi8PXyNTTkBhwu9KUDt
Bm1UlRXYpAtdh/Z5PEwe5CPQTbB6Hc4jEeUVhaECMgr3oqSMFWpvnW+SCDcmPMMbePH4DkGbgR4w
OM9utZwAjlw7WnpP/DzvbptffBBxRMTeaoq+LByesDLkydjUSaIZQbAuhp781mJg6gJVqVO2pVZQ
gGyRR6S1s2Suq0q60douVwM8tAFQXhnzl1mvXyKmpk1arfEqoX599RTErR3j/O4mOUKSFeKCf9A5
Mnj0UHFkhNoIIZ66qIPjrLfOwvfq57r7pMCQOR/DvzL7k3gUS93Iwtf4Ct7E7M7uIue+rm+zckSJ
SsvKahZk1CJ/ec4Z8qcX3UuYLaj1QfplzlP9Oa5TCjlOqPFa6y+mfYnsDB3fGsrQprNLFOQ0Kxkz
+hSjTlhrKQF1e4b3QIh0P4ISiwmcINsCq6MNgLZBoQQ6SWxw7b9Bg8iYooKqjfq+A9sVAMGAzjNZ
+D8p+mmA5YPVZWvgisHMYBghRWgOFBzlpMU6fKA3egDKFhRQuCXLPgHjJHfKpV6Xj9JNx78jbRp9
26OcqJK7URyxqIGtObDiAoIO/LoAAQp3BX7BslDQbBXIYsWWGoZ7V2UbJKZih0BVxPPn/2M864I1
KdQq7OmqgbTaWQqpIWrATxjNcGii6fA4f2XcJEhrp9JIsRgLvPF8bgOt/yqonqnfNtj+YDeBFdeM
qfuFV9A2j0F7IRxBmmvCjBc5SC6PX5QHSYp7BnDfT3vvXrVbES0xkrrPd+MWfAQ//T378f7mO+xu
7ebcptfptb/MV1SMX/Nv9D68+G/+m/s2X4cX/dt9Lb/0D3CK06K/3bvH8cr9t7/o+NUveocofCAd
78t/M64lw0fQP3Bskks+aQXg0bvs5l/iW/HRf7jP8KdeCbn5Hv7ml/y3/GyxqVn6b8H3eKVGvDJz
ih/kIyrw5y/UYvwk7qS/tL/0ZX3C3nQzbEHLTs4u5b/dttta/DodzC+CkoKH+tO6E8Gwdr9mcO1Q
/uM+NcZS8RwmhO9VAhBRPXNboUnslZWzoq9bRRvSRzbtS3dK11i9/Y4HOCsn56R8SvGNZRgd1bd/
hFC5SFbZKl4iMFpg47S1dw/Rxnum8DqmO3CR47g298a2OJVbWvGHYU0Q3SOxc+fiqL/YT9h0rouN
s5mOxBWe0agdrK2z7nfJc3JGJHmO1s0W5csGdsuC+PlDdgr2znNxrLc0Qp8IMRcfzfLp+enY8Qne
7AfCULDK4yhaNMv4jEHtOT1j27MpdtZe2SC/QZ764G2cPaaYm+4YHtTltKsX+kPxVG8gxK2rY7+y
9pAeltMS24GdeoSz9Bw9Vbv4AbdkkvUgnubnaakvk2Wx1ml2t+1CadYWQ5iZwjvBvAGBD5Crzlwq
TVtaSojDvMmN+qaGX6Poc8alU6nQjvyHSnae8ODyEpAlamELYJjZSvdffftkmOAyivJQ0ZJPPs/S
XSC0gdMzcxRV5QpoZCY914mmbT8BfDKnHRC1zVG+aj1WIkUDns+u8tvBlvAjoD8W48wpj+ehH3w4
0TcgFX/mLMTlolPJHeXg8HbV9Av0y+mWssuHqP9EZTpDNlQ6BrnOSgwoKImUDNtgsomx+cRb768y
YDexZz64TKsKM38aKydcFkH6Q7xmlQNLthnshVGjco++QCIeUmyGDKFz2fY51+iJGfeipXoQOUHh
t4+lM+zgysM/AMYD8vU9hNMwqMf5hMIRWOagslPg077qW5V9lEmb+iPNLd/TxnsCZR/s+bxj8I7l
D+wYnQ09QklBVFEVUZ6sUv3dswf6fltG/zGiiLHb+9qFSuXBhl5l4SGd6k+NeSmIsaiR7ZCR03Be
hWRVNuanIC6c9biCLSXoPXv2qHMLvNJBAWA69irwZZ0hX6CyGdGLtRsDWRWDua5XGKiji+kw8LD/
7XAGSgWOWza1xsWJ18KiC3FCbwavLK29nS5csLkCiv78a/0aBmFV6b6eriKrBOq0MP/gaVYpsDhq
926hxjeTl5roLu5RAAQXNPZbrbsvZpaT9vns9hAxSAoDrHtQDYhH9cXEY7wt8sdI1ZGgpasABXLh
fDdM46rkrBn3FtBM9ZhWhle/IdU0hGmf/TFVFsFCM46v7OMIaZcKbQppzQ9BiJXHd9KBRQ97BswY
Kf6zO0lhjxbwf2mObPPPcV1Ah5ec8Dx7PQHUY9DV91fAflzFTKpaoNKc8rLExFg+ZXNq1Epcwl9i
kCQ0IXSUBuCJBSChC7GICozQEgVK7Gxgrw6JPcRbezKXZXFgeV9H/12jUhJoQNof39p59FZg1Dkh
v13zUgTbWcM4XiGb0/ujflRhTgc4WZfIuCIz38GRotJU1C8OMcW1sCG4I6vnZXAWTquAzGFw1Z37
dHzuMH+U5ji75AQLtlg+xMFehCeoI3QdJ9YEWDmPj1wFJ2RFoleZwCAJpy3JVQBge0c0Yc6NG8ul
B1IHtJ8IA0Jm7eZv3DyVkUJBB5OOcirkKzEiz02sERnlqn8mcEQeKCdcuiQuuG/GhVEUZ+ZWWnET
RazohjXymqeNg5CmcZ9mRldIJFr7ZGrluqMLkcNX0QzEwUROA3PihEtyk5JdJCGQpscJkk+wEc06
eSBiJtYWRFDi/jwuSxfA9gFiFppQVN0J6I4yGkQQNmuvtvZus1DoiI3mWTRkLn0Cgr2VY+IbcknM
L7/b1CDL5tXhoEQiY32OuYFSId4W6rltsRHLNzWOPbhriV8zrlgD6hHaCUfbmBo8pvTCq6SyF5Wg
JyMuitzAImHK2G1z9NiWtMYYObomGG7w5/XUvR1528imUjxm7ZWFKKdkE99rJdxunowLb9pvbjOq
qCyoFi77g2lSdrrZHrUTy9VHM4U36AG2NhA1QXiS5EJqAPtFBdYyMXId2j2rNau3gbJuWOnBrUvf
BXUzU4CXkiA8SCczdDlyH0pulOwlMveFf8GMj0cKKUqWns0yp4Znj44lw4B6WiYxuCdhZrXSle08
nUsnRClLehGG4bqpXNEg49Ok7CboFHr2FNIqKlDf6FDCXt8RknoMRty5ixV3I8XtvS0Re3aXJEsu
dcDEwNEYapKY2plssLuSuiyHujfhWrGd0/E997uHypupwNPkMrr5J0wBwFDEkar6ndf1I3011pho
gyoTSgfxt0BDeLsHuD6JMUKolDf4M+Xc4XcLkZGBFnTZ3KnJeUtZB6iy71r/N6bK2uf9gkQDP23f
UIjo+sXB80MFHOrxh52bmlGtyxvmYcFj/zojWQ9vWlzCxNcWc4wwlGxuO0MwBKmm1ZJ9b7LXpeNS
pC8jxWRDfs5gP+VwkAY3J0qWGxg2Fy+/yRYsgsJCH1dtTD2GB1ECHkQ3OiO4slErdvSS1lAeeuTW
PeMyDGqasVoYY/7JrWTk1ryhCkqHq7wH/KmbHDh/exmZpoQDtu1TrzGM0qROKb+YuG3K0H4OYSWX
U/rp0tqJ3W+nAtFARmR7ycCRIHcFFq5bDFy1DqKcu9OMmmgt6EEgXRb/0p9yHLBXtEcxDpQDOcnY
FOsMC9iadJ4lxs/T+EuLifJ0I+96ZjGshaATztomC8oEMhuvZ4WmKK0YDEB0DMVTvICzlzrY3zUb
PUlXvQD6tGEMTlVAgfnORzEBTaRlHxwirxjzl7xLYpNXQAzHe0ZZ1slv3+CTAzsnyU1cQNPXIoJZ
HAP953J82YyoTb5DNRTn2Em3bg5sxs49ZKWcczMcVsiAfM8KJRdnKHbQ69H9EFARgjTeDiSBVis2
BnWNMzYmB6dau4tFWQLjd2gpq+IVm5/lXfFFMrDNz5QfXoSZUTeislSUo7A7dVU/8iLK1ebCkOSF
bFELaunPOF88aDAlqrPMZlvhBlTZ0U/uAVt8TNhhaoF3XeeBudWEGZ1fPAyd9aAHMHmj22Qoaxsw
i4Mtws0vsn/lFOdol5smkQelgv6tfUykIImalQHWT4MYqsrKePpXP6XZ3mayPCK+MnjeosEa6eJ6
dljtQrtPcJmKnoQ/pUlNR4a+WgBWEx7iNamHnTU9mnOzDDYhXz2m332yVJtL5LmrpqFIQkskhuvu
soeOoxBEjZlrtvfoBPKaiOMWJpnjb+VhcuI5WIeJbswhGoW45CY6zDECFgML8wIOBY6FTOla8hHj
TebXfyQLmhHmUxbDS2zrK9ta1nN7THFDkJ6bkkpVX62YdL3pmtmIiSODPjjdMVhfN617yujtJlo9
1d6FBpL2ib3U6H1Ye6CE0SSbfqh2K1ktatKt6rLc0LV5h5I4l5gaMZCsZqS6wlhlINLBwOW+ODdv
JDKRl01u1swXyu8JC9lB4hp58CdvfOc6p1MXq5HbOAv8t48YmKkdt61V0FJwf4q7M3oA4nBXJt5a
jIeQLy4LykWkPMC+vvUduFvNiA41TcEwoOwHE9VoCoC7ZR1BH0SD1UN9QypJrnHFVMQP7oBWQNGm
jhGmn689jqNmnBby3jKL3MqbNEObymDRBrArc9wGAyN+TZX+xbH9o/jX5cEdIOBa6bDL8E0AkuNx
afaxmP6Z6axiNisN+rSfPmZwc3mhAw96fwEN7hYC6uPRwoBzOavAgpRGsv0sXIuli3XJcJVKJUai
Ajglq0Ah8ObKae2QYYXeQmGq5te7grEKI+qK815yR80re87TiGGA5txK5shkOK1DZhhzirsps/bc
GBk9suuBLmj1BZwkARrt5ucSMzQZ4Sj60UdG0QVkplX1YxYIfU+51BZBM+DK76mZLRWQLcwpUEaS
wQjwz3GBpPOO/Zwc6opBKPquJ+A0I1TQZBTnWq+OvyGZbU04ypwm67orDk7dPiJbczbpbtLJhdQf
kcx7+hmaVxTA3ErHR9iwHp+Kvo99VZpDaMcw7Fb4buKxVfvtqcPoNg25joESjpbKibtD0yE7fiYb
75aR+tl0P/r0SCJfkb94I05CbHNcCdFG22ze6vNOLP/+xeICDGHwXNFbwoIb0AOgeDMl/6OLHviJ
BWUhtAJmElF1s8VlBmB17FaTQ5drgJNKkZc+qyUXii0+UGIF631SMP0d8ucaL8bSnR+D4X3w3vy0
OcGGSgO6y+DRTDeknxA6jiQfOCFDFeyBI96RmsQ9xx6MEYm6QgIlJAg6rxwOvQUGWIFE2cwAMJIT
hzWpwDQgMX8BMUZON+AhJishjQX6EyPiZ5inlgGF0AUY9dmkqLGE/1Ex4Eu46ZsBbU4oDmqGtXDk
IMPxq68U3VWeq+vR+POYrvR+Kx9O+lobmo1RoeD33C1vbqXd+ZUfrEO2d/ED5hlxkpOdTB6Kw3AF
njLmV6Lp5uI7w8HRAiUg3yhWU6x/EL/Qv81IZLWPESY+YScx8dgSRhi04DNV9F4c6DGx//6xHYx7
nGOEGdIYKhiUAXdxc+BU+KwN0PyyOeWY0nInVPVO/8qUMvPeFCPadIhQNNhH3k2AaWlbEg76al72
kUUwEsckCgDPGzdRMF3QEOzQKDThR4dVmV2jiyF4DOVbMv/Il87QXEycQgCCanhvdTAcJ1jnoKlO
MBHSZR0q7VrHBy83XrJJ2bTeX0bkQAL73KDix3rTifODO64MrV/7DJSGWtv5esQMFgovpuQMHkFC
FXbPbD1gZzYetbp7SK+6seXGwhoBRG8R7DawgOyhh0sZrPRAORpZc6OhCeOb+MD6cYmOwaBiV0uo
TC91fVUpXr1oPhee+hNNCax2WGXwUYlAP1SK98KyQQj7Iedo0JOjFZ+d4cIeWCrHmHItq2FmfuYt
cM9ZQ2yFlfoiJgJca967qTixHkvqemgzluUz5yPXHtt0Wnpz/qpt5HkY5xu9sTXB4Ia/YfyuGixB
sUXJ44PxKIu7rt/VkmzoVl+43lsKebxI/mSBNGWwamFPliPEwfzeaVcsINbNzLPe265/qr8RkiXm
xWD/nEYGftiBauE9ZkZt9hOMdVwp83tpe8vAUx48oiXxz39K0LGCEyWWt2mbfmMTnFCx+czQwRIG
DJqIIH1lnevtrjH7g6PmZ0Qj8r3VDrMnj9jenuPNxBsCEUF8L5hXlOaf20eojQEPoA7im2X5Ouq8
Ct5ety4YWoV2eGi9n+HfybAU/8esMDeaxkMWKBlKBBTeVNy2GbYnsQfRZo+nQxns5fyJvWDXWMST
Nc3BKf/E6k5NKqz7BbINYKg4JFQ8zYPLagJc9JhJtT4kEZd4m2jhwjgqnhlrpY//qnZmjXBEkRwJ
HLRwayBtPMLV2lu302PGlMNMjm4CE0tF4I0aUMFHAQWnqsPFpRRKEXbb6Ec7lr9re2iRoP6H5976
6D3oL72OgCdEmlCsKKhc32dDO3cQyNVBZU5KC9iMay1j43PnjYmJtDPvjOI8cIxMAHRdZFz0iK1Z
b+g1aC7jGX5dt/IM2usmxGQRMQCcIEXfOB1iZywKcJ+yK+Rf3bDIR8IWqDWtCge9REdHrD3ELkAn
YHORst/Hi5r8L5l/Uti6UgcWJPnQCehXC1YFJsGpek3TZB8Zz/YAe16FU/qbNS7R7tUqNK0nr3qx
YsqUVF0SreT2r5Ojrz3anyRM39Ouw/jnVtGQKJwm8pES2OWFjsr/ra3Rr4d6thk85Ad47Wn2R6tX
uA6PyNXQGS0TMzxE7KRqiL3KbD6a/q8YQGVJs0qga3gZsAt+aImxHOf2YbKVHQ7lPcK+IfwZ+a1l
Bt6QpZtDkIeVmVITwSBj3B1qxImF5NO8B/qPw22tLQ6zHu+psaOFxrexpqQ1pgVGFwSSGxx0Doxj
6WRtuIJgFBkiugDd2EDOH2YsjC9Ux11p+ituAvH8FYVXmJ4Q94r11FW7AAl0hs5pLmn0jHkbvvUV
SfF2sp3yx6lj8j/Z4KLeKcHGsMf+au6XWUap7QfvUxnCWo/PQ371OdUguC3H/DZ3mNHVbLxJATgg
ep36WRjPqdeQMFmuGX/bUP06c1zWvnYwXJKj+2Q1D+21yeGONDEz4D9cPQqT+XcDcMAyyXVrMePk
pMf2eWhlJsjVoXLuX5vge/atVZRCkmmxG2WJZeY7G2tWaQ/0N/09HpVFUq6tYDzHIy4hZn4Z+5+Z
hHVGeCWTJiJZxDRdrAxos9ISNpmOw9+E5tOKtip0zMl4zvHRLrsH2/s1pi+BDHB/kE9RhfoCQ85v
s7yE1C2AGTW2n2oDg8s7wzOcGw3fgk/Mk8SGY4IBatPOjTXc0RDsGd5KwzoyaFbnGbuCHsq3suki
VKeMN9h+a0hk1p6qOzKcHf6DRjc9foTOuwMAkkU/MGFyMeIadGxuGdFR3/pJsJz94grEhwULPM4V
GYcKEG+XqAea275qDlLQhpwhnhGszae05niFzCTtm3z6TGoUvUMJoT1jIkQOSI5efc+1lb1xVniI
zKQMdu7eaFbYz9tXavKdA41Lw+I1qagS7XahuflaMBAvMh/z3l6Jr6TgqBHzK1fsjnAnh48onEWP
Etmh/s2ZPgYD/l8baR1pjJdRkp9y2qiq7ZlYMwuv/B3mCyOBHNZTxPiVMIgGsKGZMW3zx2VrOPeg
Wfsgqy2AThEvp/xo1QwiIfRRdv2zKAHR5JGtqCrAm8hy5U4Xd9leZxhadPgOIJZj7HmkgPqLgGZI
nufEfKIArAt4vDoWvOour24AZCbP0QqTZZI/js9NjNEdNDyVQrxhwDDV7lHH2T9OXxPyjqHGkoAX
hulP7ebEk4CIGs0RBAgbMS3n12zLrjThzdryYyrIgwOT0ZLCIHycMfIZdFF80B5EZ48GluSADEDI
YyaOSWI2HaoJC27q2pEUASaWtQqUQANYyMEPnyNzis8E32QaXYFr3dCJGL9q6UJjVZorC0PLHs2I
k8Tc3k+pmn+cbgcyWznbLAbQbrFBatqNAmhtKM1Sh/OnBRBguDWNhzNM2G8tYn6AZgUzabR2h6a3
0s9++e5hCQjx2WZMaoOHWNghhmjVCkQZZJMupDOTOlCnS0wRvvARI8b6eQ+lD0AEvIRvCnxqgBNp
kFPVkwVkkbri3b5AbE487LPXMkmO9kKp9laqPW7FYrhiVgfqTPvGQARNbLeLoYzQlwU2fRIAco25
so6rvmLfqAHJSjkoMd/ItqOXCJZk5enPeoeOmCoemBmJ8bP09QxRVo064lmnAoUh+fAZ+w/O1nVy
dKerrMM9I+FlxPUEqBQCRL0qnOoNT0ymR+FKlMqJl22seVhXOtA8o4zUJYyFOwDkUDEWdaKTpF+I
g0EXgPrxgkrxLtU5vkEKBI+yAJ1kN8nsR+hkbf1r+MOxSa0NlPS11MIWJLWU8wjiEufXojFp693m
p8vidVq7mxkng35wN/I8SrY0M9eA15CBUnH4TDuiSlvFx96tbpV3dv0nn8HQBM0AczfGMrsC65nS
nzd2AJ/KveVWAREVoHbOV1nwrSORgRTiUvXQmIpJeRdo6IxOePhFDq6+/ba3JkzisPJtgSf5kcHK
ZZhdtndcDmlQEEytw81AaFOpaMsevysvwdy6/xtgPFCJt1FzMT1/GRnhHs22qhCapfuwQB9TBZ4a
WKqm64cgIj0EZxVNP+g15QkmSHMAggmvgdzHtGKoE25zHtPoXgDmPVssdWEo8OY3KDKpjrJuI72+
CeJkX7sOP79/HTBeC6vMwBi6OMsCEyZbBd1EAbuXCUR9iitElc5IQBaGDVQwc62ifTvp0wd+2lXk
cu792R6VAhxfnWwvy1gOqKx9SpgGsgYdiE82jXaqQ5hBhfDI+KYIILO+XTTzzCXhsTcnW1kdMjZj
NqUFVLFZsUyTX5AcUQlEPqxu7VMWOeTMxrhm2gfUnH89XrwXkOlfqQhKNejYHRTxeoiNXTQXb6W5
TTBJ1OgFyObIoENeG4AsGn/aQKredrz774Lm2fSn/17jOnpJTWPtu9OTpVLHqawBhh4MfMr5E80u
TMkNl9D1BnpuDkFNx+xFW+SonF4i3/wMMOTTGRmnBNih77R4pv3JI1NDR9OlIX5O9D8wqnr4E9AZ
KjGEKDV0kTAzogIthttDozR9eJgeD8zz/XwgMNBbRtAgMzJ3ppe6vYAVAB9vyFmh4gqgY7X+SzaE
qxFJtNKP9woEtRzCtVhFynBWoJW2oKY1SrYKnJ94zriR7KTOM/CPerLxzSyG4jEAwXQ78GXIUjmn
t0MRQfYFQyV+ZCOu/xE+P5SfSDzhbYDBJrgZGxHkWlMB6SI/4c1v0ZW2J5lxlgCFUF1A0cUuElza
rZQVZ4SsNW6nHRIfAE8tI73W2I129xDMmPpD1tc/0yldzX7wUhrhsSnRzRZ/Ltfvx+qxaueFMmVP
Y8bkAHakXj7pLsPfvWF4H1LFTbr7CLH+1KMoZWvfyNY+cnRYlLdd/IvXLSHXnzb69LrP11K/AKEv
OpSpNnauWr3VYUEPQHbuUG1G57cEpGGdtzEW16W9heIcOasg6PDD/cQain2I4zQAZ7L1BVOTdeTf
u8h8iOL4SVB+L/sru2ul0UqXpMVbHy4cKCLGomqLKyuURqyXKww9UZs21rGFO+DsK7j2WDPBvp6X
sPW2Lc1E2GaMF1+b+JsSb87ddQPiomHrY0E8AeAdS0SuUpQ3UgAI28fCeagj2KSoilOHNIgKDbkl
vhiFO10qNiSH3dIF+uMQtll8fsL64Vx0+kq4phyjU5k9WfE3UJ7j3gImgDBglRUEnx9+Sj40Bz24
cgqKA6qDB/Qlh6fUsTXpfxXGCoPyiXs9Tyb08h1qFdD8GaN98hWdAXJThlslMzSXn1qREBVaKMKo
5f2ke7Nd88llLwRyo2HiO4y00djeTy6uoLtW+xOUizdBUgXk0ZB9YJxdtLt9M20ruDjMnso5ZI/B
ygx/BNvdBlm5G11/YyNQQS3i5CfBzmnpKzralLJxHg+986sNTA8LkgG5euEqhNR2Q8+F/em8aEPM
mGF+EGzSr+YV3a7UXPJvWjF+JJGBT0O/DhXL/X8Y2UxXbgP1zhQEJ2LpnyhrpcKVOoIdkYcVz1eb
F6luD1PkfASsBMa20jj2nDdSzfcAMFXQUb28y0AhLeYHEC1cfv6pLoZ9Wv+6kLY9/dXEvbMB2o6S
K6eQqTcAS8mSGk+cNw3rFhIuM8Afcy9eqJ5izh7d52RmfibFPUcFY1AvNbcOjmXqq8IMq0fwLQVv
/TVSbVDBWdmGOSc6TGY6FJXDiPyLEchMXHDCh2uA3BM/36aVsvXVDrgEenD/xbBcyr6WqcS/nv0W
lFQo1MhSqsvX0r9oeosM093ICKhjkZPbIMW8wbTGgyLze+zLJ6kWpK/CAIP275+Ppq8fiV77Dqhf
NB2HBThYQ9zwV+QHsdWMXbSm9qcdAYSXnQy+/hBR8YL79Bw8/yyojZNB8a/0e2QHAAC4U1RXw72A
8RDnAlUnsZ5c/1l2tc5q0F/USyGDyhKiRmEbLX9Ve8B6/TgzKIPgMzJJZdfzoNhpEe5p0sjIWA9f
u7ZDcsbT4IJlqBAnGOjVl9YAX6J4o+qOTHtnUPRNic4dQojOi8tQAjc5YFlom4DDhXZJOCXoACgk
4xdDeKzgNB8aQSCM+1HezAMUfWUT54TC0ikFV4VDVep4nUtiPN2ipBmuvRsvIcQIjQEfYXkcbC58
lIbuJqPASwm55f20h/LZz88jMO0Et58bKDfNLv9ybHlyug+PpC+oAPjsfcJm5UeM2BcFarFPudih
8bYa/NVkitYSRRX8qc41Mw5D+i3D4UKthRI0j7+yHJWCktmEeohYEGNVHhq0RIbG14xJXsIiJ4+P
RAzprU4WorFo4MbwGDiacmYTfj+guiPwIbtoGJBwAhbUsG0lGcqbKsZpUQk5pp5d3jdtuDWYxBI/
NkC+8pRrOQOf4+myGkEyiH+ivUsgb1RyYBylpAJ8y5LfuN1TP7CQZoZx48nz03vg0z1yvnB5KTxT
dkecZDm0ppjiq2AGSww4euoywwNH4uK1AwegQ0JbMdL5Mea2kE3N1c7pIAcECOMaPCLZYRKG9VPH
QonuU44ioPlsIhc/fkBcABoZJpvh2eZAmaLk4VkBTHLpLviMXJsNQQIo4V6CDZY8fDwBOZQIA1cv
so4FsYFGEzJLMYbfpniWl1w8vvsW0RdzZ0mVQp8tW5pC6Wm51pOOaTWBgeLkLW+T7i/FBTFHKGqo
yZ5NFwyeVcHbNsTBsmDy7b0G6idHUHBqgvHB495oHawZneGRt8EbtoKTz2bUyqCjXJLWYSJFooqi
aJiCGLvi/GYpT50HJc5hv32UmTk46VJhcDjzYPzgkFAE5+6vk5gP8ZNM0BFzzcDZAakU2NgFNw+h
ltLfyEpl8EX4ImJbKZxQkyhtvwpo4InpoWFodBJ0AYxMH8PFTTNsmGdwDhoxBl/cb1QmOIkFIPLM
r7iJ/FUpAzz30Zu+cd+u/tLwWWRBDKtlQlXlGJu8BVB4p2BaCyfKhcyjOzdpMTQiny3V3I0G7zvt
t/iv43/qOsnCztSVFyTHUd/hIgTXKsD5ce4haFKqwIuOkcB2Ybzu4Cy780Ca/YV9Wx4nA0iNXku4
QCHKf8d5x/mOvpNTNsB8tJydZ4tgwMFZ4Cgfn+W+TIZ+LhMVt5kLlsL8Kmas7eCTjqOtEHu7mAKo
o/3UeiBuzHBHC0YnB5fO1lyx0LvP1tOObC88RN6w3Mq3TTkJKYon2Lb5wpH2GaE37Fv+lerR7XJF
Gq88aDodfBKpT0zvpZixbTIYjfg/ls5rq3FtWcNPpDGUwy3ONjbYYGh8o0HTWDlnPf3+ymtfnbN6
dxPkqVlVf6qlasHW1C3XCJFPUPbgGNGvRrTpFENN0d2wfbVEdnsPm5P0mE2wy5tP7Fddhs7TPEur
z5cMSlE0k0xxyxEbOHvfeOa8i4th6KmBbHfHfIW7wJFbJ7sbEU5mVOHe3TPThTPyUfPNKaDpRAtS
NWujuXaBeexa3AUbDlDN3h6FRCx75sjk30RHyG9nUk5V51VulBBVLMouk7cTlrRUDIT6ePVIQUK5
bpGUEHLDkUxt5M5GmUTDIAIRHgnGnKim0PLDlZSjkREffDsZM3RKm1JZ2qy3A9xFi7b31Pgir3t/
b6xoU2bA1KwLQQGOTAqlv08bOJv9SWU5rG6N8qcWclXuaJZAIZO5oCjz89VAVQng/BHnU8wiFlBi
5a3xOFYAhlJ+kP6gC+mh12hXpOviuzBUqgi1eoo1/8WFy8I9BIkf6MHoE0ayLEWNx8cCyUcLx3dC
Dyl9ThC07PYgTpeaIESsX3XPMpoxLGdIJkTAIdjLaO52pPMUOgzD/iGoFXjRJiYGotQck61J7EB1
5OeSdGV+QTds9h2KHx5wb24ECuThym02W/sJnQCfWY+OIDXpMkBOpNrQN7v9LoSjzZN5zVM0d2zp
2M6Q+gISdpBgYVS/y3DQTOmyNHg5gCDAPNCmzCcFNk/0BIy4rX3ulIh7z1wKeoNllbQ02U+aoq1q
uHpDPlma4NniGtdv0h+3mbZgOLXHjD4QXLZdzL6RLngjCD1gny8l1gDoIy7SYZllwc7aAHgc7UJN
UH1g6otmuNuavhEICVnCiFPR8c1ViiRfTrzoMuH2B/Iq5hDRp3prsXhPG4QsOv5MUcWYGFAy3ha8
MxSrBNqXAYlrXMMlLhAe/6+DbPwZGjgVlwHvco+JvJw3bGYb0vsAAtkBdzRbnw3uhKFnpADSm8j7
naOiyfUPdIMq2GVz9plE5ObgXo0r5m1BdSryNdjSTTW1OvfY05RVWUoI7gqFj6jBdLKDZ2Mhlj5F
gtoxe6AqdqkiQX6dkXy08Q/PnstTGjlAxC6BFNQxh1zkQsEvJBAZ4EE8oEgBKEOs4txSSN1Y7hq+
e9K5TFvffQZbAyEDqCzcvclmdaF+5SMQItQw36BCcwuHsayb4JJjL7w0JguP/kDMZCDGxasRrhV2
7cqVnYKXg82SgDtzKSg8IY1uAvBCUCwprn76ycch39fhve7QmiIcETVY057L+pqWaIzQrMZYWeVf
dspXVkgK6a0ghhcBGV+qJqRAhM+iR1FYbIEHlww6F41LoqrL2kZQAWgR7smLbAJ+mQFbPf5Kqohj
VUsHBnDUvIuZ88SdYg0By/zFBmDAeOkP9O4Zk+kyctUTIXtasEuSnRKI5461LMSZcSlm5trk+Q52
sWi88iDGWmLfNjinwQb+owS0fMCO+xsoW42gTdlEE/P2RjL+wRWl6Kq6JNszSZvIsnlauoc3U+50
ECPqsGu8TWTIdO5fTfmkdDIA2/RwBokNxbiu1PGTaIcMJEyLtpPCFf9v4MYKOfmcOH57GeGJEKcT
l4nZ9K4N/aiShUfQNiFMko8OAQyxdBwHeLkxZ/+LjdT0L9ueFmDND0FWIuoF81fA94xXja56mAh1
IQkAMYaiVRk3GkodaEbMa0G55oghWhahiuVYG84c4gQ5xuVwlIaU/+oRTCj9DsMzCmiEOGZO8n2G
2W5Bb5kTzJtD59IIkUxBvKm89W4b7joYIh1ygK2G2T2h6cPkmTFuA6SK/IkCcUEznQtuz5SFVVRX
s60Ww67lYiSAedo7yu/sJo8XqgGeT+mkJoLkOSRwvdAAT5ZyaYFoB7JqsT/g+YrIr0EJpODr7zEx
iLKec2tRYYb8lI/sgskuNjd2SnvO93mEgSS/bJdfiqTeYP7y2W/yWZFvN8fkU+BPiz+YVztiXeDi
V3zroDkWtE2FsrR4xKLhlLsO3gVpujxa+d7DDCaJBGmG8BqOBRFT8Co7Ikzwh6YSF4ZTh3JdgjeJ
AA5l/xOtDm+iyVgmwD3diPtaxbTT5CLZmCfyN9vzZDE7tQ3BWOIcSywHaguxx48GCE9JomtkHqKO
mtFKZOGxLNZBouh2PykvPl2OCKrQUDHdMQlQ7hifBegHEWDIAgAReMmJ38ss2Si1v5OC77tbZh1t
GJ/913ZiMg/qb0dvdgWDVu69J7G1UkgLmjuHBXTOUwmMy1xKfyU9S9b3RBuq0PTmFson5C+0dfQa
5cgMCMPt5KgO/E3SnN1t7SV/Z0hnkABa9nl0WPM2waYi3KXArn12gfYJxINHCEqh9gxNDD14F3X0
8L6VMUE369bjdTCv09DvA2yYvcKmG3btLGde4xIaAvlU23S7xqhPQo91YPNQuPpVhnx14IIUDRwX
ReLSBw9/irhiI536jC58HEiTm3Po72BbJ/baXeNLO3Z2dicu5VdOjpSmQB2Osc34VbkG9THNF2Pc
/1XVcOslzsYAbOJUkh9Ga5MzHcOhZjI42j7wQKjKmFUrmJP1b+4A1poswSH0jJC8+WiBwAZ8UKLW
U4uZ7LeYsOmTqAs9QDFBQQw00SkhT6YCs+E2BwHs5P2hg9yUztc8pNsg/KlKFAHVLHODjMXYcIhz
wtHIR8tFbXOmpTlXS9NExAYTnO6T4NaNpHVjLo/Ak9C6v1hD+z0ECZDmyL6wKzWKUZUaQGuPPlTp
xq+MOTtvaSi5YqV4jhRor3VZbwIaBQyFrJ5zzGFkGx2A95jetaI99egBOaNIXv5w0VDoHa6wGB1O
xeHoaI4GT1vLo3DFaBuZS6NfFXQg5uRiSINK6IJ23Yb2OahwKySm7FVeW1b/brKcy8q7VwJHdvTE
AiE1Vgt6iUw3Ttlk+mqjnW9N+gJueRks+Syk4QAdNNPok+67RpbId/G8eBlp/b/YCpadaxOMED+1
LgvKUEkQ3uH7LKhm3qfgpRcRKWe9+YxT9sBLh9FjsrpTO8CJ8FUGxTlIry1QrG34+9zG+NJyGibK
bHdKcgBOWCHIDXA7yK+fRLsAt0NRg0WH27Y9FgnxHYj7NZ5rfxUvwYBHIk+JAq7TPx3RUoRWowVm
adHorsJ8evX8L5fqYU9fggj1XgfIahCSyS6+LgRSR1lJvHvDDp13OvzYfdOmrXZgO47Wbwrf2AWd
QgSb+nes4lUGQ+Yw9A0D4ev8z9Oe1O6siJ9zh7epP5psZPI4RqxYK7BdZ+cHRIGhDlsOmIbKtgNQ
PNPcJ3RDjot2JoB0rDdCNmQcmazjd1F9pGrfSXAWvRzUDOm09Qvh/1p9M7gZGFtZj0tQh6th6iVA
LYmfuoHeUswyxbef3RGrUxj4T2lMDFqFDIoshIIa60PQUfySgjEGgWDcfQlz5itVjK7wW1NZz2Xe
CxZrVMM6CfD1tf/NFAWNDH2zytIxCmNXwHWEB8EaH5cfNW3UFnQxghIwXAtyCUYl0x7zJzq8bk4x
2FY0Syw8i33WaQYsy2FzJgCI4L5EbpN2gqM9GoOnwnmVy1O4Jr1k2w4fmuk3m4F+QtAmW4m3djE8
+XBvqYjd63eGjLqCAGd7vQ2LQVpupVrosYktw5tMs2IijGpADxsdx9vxcQcY55HwGYc5AQhNgbxG
zAvm3HKB8EmVzi3iEYAfhR1cDcy3SiqYK+CPGe/8aW3YCftKX82wPVnQGsAbcfydTNkhSlENu6TW
NcfQQevFSB3DWwKNUZGRaFCCwFEqHHXFcDatn0GcytWVyaYn+cDFYxCX4Z4XgJ65gVcHPhJgrUkv
QgbI1E3RQpduWS56pY28LUnqkshNXIqs/mExGTh5sfac/GwReoIMWW02LTixh8vcyEUy/92JZolC
XyAqxs7RfzhYdNBYyMDT0mHQOuXgNxTKaQj4L1z+2YVRSY0BsPUeKShrk+Mz1o1LD9BRcE2WRf9X
/i/vvMy0Aj+ZuA+kWUionQ01kJcVwqwOr50EOZArQ0nKRusipEiXJFvhqrh77ThdtqVBdAfPITA/
6JU+PM1ftc6eR8b1qU7IOeEEZ3M/6ezqBYGYfoWSlNl4ZIXBSMKva3ULXfsuoi8ROYcNLiUo5RRH
t/aql1jawFT4LKIK2AWDLX5/pk9pJHlpw9ZbcxY4uEr4Q48fxhdpdws2JjUe2V3qv97EkJ+Rr8gS
SjZx5MuAe/OBP3hLRroAmYgMB+KrprrwMxMnBs1OwDTDqAmk43JJycm03GQ1mclaQHyHjpHGQ1jB
XropkCfDml5kLuMDYQJZBNqrTL5N0S5dohAH96NA1g4MsYSEWIjGIaQJAm4Y2Owg/16L2QvOvVIW
nxpL4XsoqJnWakw9Kqrx1Ktw6c2w1PEE8us0gGTWraz2voqzHzh7YfjBhwmA25FAaiv5VXF1mGPC
oXDe8WNqGgBVoe5of/qKNC511/QOwVo6aigyX1mJTib6Re5AtM42uIY0oRO9mp12m2YON7rIyZwP
wQGNVMVFABTM+Y0YeVRUGjLpBh8THyfMTwdKNlZH5NhMnUEue5T99cTvHSF9bCDieqyd9LuCPYP+
WfNV4TWIETlQep0rOya9/ktAB+kp2uhkEW0sVLyr31gBu8gnEBMelRwttXHXgsgOzUtH0D8DIkyS
sKykZkD8cvO72JNATnowhoK4Kp/6M5KS53fT2WijZ0E/BQCmv43bQmZaEWWzmViUdnTu6Kgotmj4
S1yE0ivwGmbK/CySHL+55XAoErjEjJnRO3M1BczuiI60Wepd9IX4mxn1wbDTqqTjBnBcehht6F8M
UoI8egWVba9gpzrPNmjuKX9SDzpc2E8dVmt5/RnMdT5A2mgZJ2MtR67IAlGEdBO+WAYEG5ljRJsn
v42UEj3ptgkztYKUQQ+8nTH+sylcWH+Bz2nfMptFJ+W/JO6lgRaETX6mFhmqwO498dOqs2dX5wtL
oWgK/GRrFCAEEcHmyfNUN38mh+m8J4eldMfDoJ6B8yeCzXnebTb+KXijzGFYFdYp4hBbXPeAiamy
6Wl3SwtcF/4c8FIsoh1Oj7tMiryNYp5wzDNjHYaTaGRPH6eb35FncZoRsgKedOlLm5NfDoDqwVUI
IGZcRfQxNhMViHQF2pF4vAtPR8voD2cnOMmTHRCI8/HEnO1cuYq8PwZ4BNRBZyRzjhxwMoh87Wyh
S7PA1UNKfkDJf+RWqf2S6BLBOeRMeTSj/qntBywNBKCzArHSQxQvtfEm5CZPWMOuy/kQIJAOkl3P
G9v4Z+MsLjmEcoewPkcArNah4SOfR/ojskOEAe/ZxsylxrsDRQUeaA7skAxuDm7N3NoxEPCmpcMv
QmeAXvz9Pcn++GyZcweNLHwn2j24BgqmNbUnPUgXZRqdqVsN9ys6Ni5TNSnQS+svJZf+yIF1Eu9J
+kfKtJyweopOOX59mXigDQQk47WK+F9S2sE8uGFvWnCYZDgzpN9X2R0GTsmPmNA5ydvALyBkbpDq
7N913mnNKzwWvms8iRZtxlej2SNiBPc1obusXAXa7aRjsynozQMAJhHxOEQwg6T8PpzJjDu1x2TD
Z9z7V67OhvgwTBitinrVIOfTjD/z3sBIyJwIvkCD5nOechpBDuFVnKBGlO9mpGIr4Qn8mJE4/M1D
VmhBTUS/AjGIx0i+YfftVqhu4NtplfH7MPbWPD3d8LENYQGh86/jvwI9MXULTkCSSNjXx5G8aCJj
+UxEHiLQrvErg2vZfxTmPZ74m3q/ZhIvA2sVMn5kvNMQCr2H3dUqLhZnLjG/fcnBP7fhsd2m2byW
Wpsfx+kmXmlSqW8xHQbLw0o0gXNEJAX1GAu50RXfgiDyRsjwjWzbBpUjZ0+5CrQcDawRwwHi1WuH
t8D3RiDZ2dnO9XzhSGFuBB+e7V3P70dEihwvVXWWzDpWjxIoOQ8gJGnisz3Q54t/CCpqILHIvGHD
oUZbWuKiFVqJUZh+hHi2Hvj6P2qaCFWTbTrdScAYqR4uoksB1gpFe0XJIromem/hH0GTBsN/Euoa
Ftuq7g7RYiWtdHoY6g/2RIBOBiDwkioESBD/zWFKQFrENMtwriKZQ/7B6gcSq1dgKjVZvnwH374q
802PGAypPUIRFeBDNTJMsdY3bnTkfqX8hhHYuCY5dXvpdxAcRBQduLiCiVHXMYGPTzF3UkwxEyax
hdCQ6cDizzibOTYx+B/HzjagChYVlof5+PKCM5XGxg038X/hMQx40FSHFGygImmiI9CLNsn19SWv
O9MB0aF52pWLSjvi52ii5Nko6oM/EUc+HBOst0q2c/RdKgaHZjvR4ri/co9kIMVsxF36+IGEpvRw
9lTogzgXIen69ELs62RJj7IU9aOBs0ppsp3gj1kJWk/OaAbk4NGwgjfWXHmcGgq8AG9t5m6lkuA7
ePCL/KZ0zeJIYG02myD4yGI2Iin+hlwdocL4TfQxeKPdHehy7HHeO/wlQS89kJnwP/i1ogDj4Zry
es8slFbquun0m2rAtHATTCOZT4As0qDpqnZSOkksKHXoFYbHnuhqncDBIjhQZVeCddMXcf2L/qYd
7k77WibJpiDYiUIjRImcB5eflpVvpR/IRTOSFRDdIsIxWr9FIRwBOSJKBOyI921fbXi36DlpmFXk
jL2BXzbasRZpJ4y5PelrxhqCocWUDAsCjCZ4KD+awGYiXZ7qLZsEkLm9s3IAJwX+tQ7RaAPh+Ch4
uLozMlkAVwEadV775kUQP2CwCZmAGDsh4GQWEl12zEIQHgo6XJg2c2yWbWh9dt65QqXgdgfaJXnA
JLmBMNOwJewBTLgteIsFXHawA9d5/o/YYxbcb0zKG0BnM6L3pF1glxaCQiY/Bh5Sf3mDM1i7OaQA
8y35o6gLXulUKrKRMl5EP94EJIY0HzbfEjiIcR2nbScrVSWT1VeHlRNpRMOcJ0zn4MheOG9N0A9K
YkkAiXxEtaVuVCIxeIZ8aIOBNIoFdfJUPd5U0mxS2orrF6ZcJpus56kmd2nqU65Coza/RJMCJFtY
aO9d41foGj689I6hNuTvs26AJ2n/Qn3LEGVwnq+QAiKTeUAy/hceaL751R27R4pxLc8CWk26bgq4
J5dcc7XYnkifaiGCrf3XJPqownsGBgKmCZxoAj3TplkF8WvR3SXecaw/xrY+KvSgnn4T6iQZXwU4
nyaT3eIfscY+DHA/Vp2EnJTuIYNlATpswC+8s1v/itYkmY+uGmzNNj5U4DN85pwshcGe/I21yztK
HsqYvPqNslYC+xmfHkvhWelw7efyJ/Pvjk+3CGkGo2blm7n5HcBjFe+5EIdoeBcMDsFUi6+0qV2W
b375s7UVPkJjD2qM8pLIS4u4Rvgneek1fJQ9YIDol5eZiHgBx+sx3D6KgnZ34tNEl5Y0fKBXKZeP
Uc/c81885EXgoBjGSiTeVLJkDyoCsQpFoJhkByDH+ct2ILsWokhJ7/I1G1wJ/YiujIA5TehJKS6c
poQObWNYZ3mgvaUvss7aEqR3Zm0hUZZHWp0J1Fo6ujFWFzhRSRck+5JlXMSJlXjt+Dcu57cKs4WP
NzQ1nuPxkWgB8KhZ3SpJCbSkbPfEg8j8XrFTiZxZj3ZrdHAIrCZWwUoZkWZbKVmA4l3lXeUGsIS2
MdMXqu26qTeGeiuAd5wPiR9Riw99IqUXgIHuCY25Tvnldq+V99BSvpn7aggBBYrSIOKWRNcnBM45
PiLT2CjNqqRe8XHgcdVT0kK5T6m3anMR3sEb6i2qZGF8Uy1aaooGkfiWxuqbKIRA14OrTPr/5clA
a9gv8KIV0qh4bsW5DxGpmCEqItTxGoKHdg/A6dHmKGAkNOSCykpVlj/yuoDDxBykb8I2XXYVCX/o
d6xbByWU9R8ytmU0iqn/QgAl4mwi8vH/fsv8JdpvsfnTv/U6bBEVVkgZg37bBvm3EZVGUq2FdpC3
vXcC4R4Cj03OEzmUAMKg+SW1S645IkFs7gGkHGOIlY55jqDmjZQiodqF24lPmnIo2SbSVMVnX/qS
BmIjVbQo4ImKxSpf13p2KPu9fH70bSwyA9Mx4XoEy5rVkW07Z7SmArPwttfusI41zOVALWIEMQds
VwkeSo5Vhhq608AwdfKvHJxu7bonj0TYtzEPDj7IYw8X0/Xfci/ITFgjoHfajmb1iSkx/GdF7Dk2
AcefK3/NA5Wuj8LSVW+u856G6o4FUMRVMtTxL5gEmKokD6tO5o10eELOkQZa0mkje8yi8kU+c1K3
xFBR88yEheVruvWZpywztFKyuWcILwrhw07NVUfNmVCEJ7+0txzfoDUvhERiqqjXXNq66b0X5MUS
fiJAlIyXKiA+Vz86DM15Rf1mQcA9xEkKCIF9NMZ+5yVfHosvCn5hNCGimhClIzygomLCaZaARRmo
S8WYYbH1hF4ncXlZAkAm8idBwz1/RpcIsMWRT4PbwENEOB1154jLjXospVoEgFIfUzgBeAebK5fW
XOovKBcOU3LGHnIC7lEt+OxJh3dNjaymiYxJfQlAp8bTK91Hb55JzBOm2e2fC4qqDSiWmUj79fZb
oNGgQazwLVy2BPKKCr2cn3moklnAsoXBqD4NEhyk8aZJhr6kdWwEkyUVgJtirIm2zXgcXtn+krLN
hfCDccslQy6PPwz9KG8PPJ6IIQIOsVaaBxDNxn/n/lPS4RUJByiBFvRXaRKYswR1GYjEwnCwloaC
RrCzjfX8T1HQd1eQ/ta3fPBCCQqCoZFWURSfvOI6ZEBBs8iUIwMx/5vtR39C5iChZroC9EU5KnC3
cKmilOWkbEN2AjcI1LsW3IgfmkQdorsNeqc8qDY1HFcNQWlzQ9sAEkK0YSxClhqvhPTC5BeyQC4G
srEqWPA+fBE1oKU6F27EnrZI8B5+sji9UVUR6xWT/yIjmMbd6zxirDz4uD7VV5XBzoRj1M6rGYuf
WEIEI5XcK7etXiFShPiKHuZo7eBZ4wPWqwCr8W84ILFgtnIbIUzlen0IgeNsP9bZOkLOOqjt2TCJ
//IGsjvAHOtNB3lQ1YT8n22OnUuKRO9f5KEJUJALXZXOdEL+0gd2b1q2PHpwnTROIdkIWTYsMaFh
/EaxD3iDOguBq7I0KIRym9GfiamHxALp4A2uHrWgvOR3EFO5KQYEQ2L0xk+2VADJraLHwBxgndwg
nwwCU15VBBDcs4KfRM47/QYBaYCjzJyEYDPVVg6x4DS/cusYOXc080FN02+OW90ungs7O8i7wj0r
vbnMAGnSfFXMHd5Ajgh27AglURWzhZQSnl871F3svFyDogjwJGks3AQRzAqXLCALKjN+b7p+Qgg8
NVuJEoMgCqXijKR//k/g8Y8tdhjEAImQlnTChDBx9SAgBBAQ8ZJr9i+j0i294wweKZfyw7sX2Gxv
jA9yic0AYXQ7QcReHsMCbEE/FKwMMEQRIIAUB/D1dZaseQzS7JDTvvOCAh0LoA7xeuoD+1UKZd+o
+VH0wcFTxQJbTyPCQHF3WWueAyDTPv+TBs8l6wLs8lKN2+pWNawPh8ePNHUJFr00tBQF+VmjIOcN
h1GlBneluha4SuAQday3AyH7hf2uNsFrRM/djn/lktK47cr4bz0cdYsAF3ajNxuJQQp0tFPi6REb
C9cfDKaOVhVSvWIHpxrES2MEbL3SOCjVi43Eqyk/3KBaq1u9QgHZ7gsNNfuWk0QdmLCc0qNEiCyY
t+yASKGmW7UKW8DrOTkW4nziNgkG8+S6EbMhlYetgUuVAx9XzY+ly8BWZe9O2J9q4nVHPTjZ7Giy
a5CqXwujeZ5iYps0/jSR0HQE62siHnpna1ooBvTwLK0mBbtu67cEa0lFXpqpP+Wwkyw1m65SIU3a
vNHmgGfhuq529A0jB52cKv0MTb+wde/JAbZ2yvI30KsDP8ASmR0rwS4uCNvjSBQrfs9HuTOvZY78
lyFbFBXM5CznoTzCXc6I4XKy1aO/TAc8UXcyTwOjrDSkojCvA64WVonHef6SOOMy+VIjtHE+GRG7
HJq4pEOMm4H5nEZ5/AlbKJ26WMiMKkdU0DOl7diMl26FtOWb+F65k0Ld4kKBuTJ5XqKfy+AYCi4Q
LQXr0c68Em5NMCFd+oQbhopWuL9Dlx9mSlE0/9G6PHpS/6mJeVCN14ql93Vur1TP3YkqXWMLgUBO
mirWOZzJj16YZRnxTfpfuYWR/zDZ0+lIVAl6I1Dcb9yhUUobwbYmkUc1FgGgWD94FNQAtCKI3uDk
guDRvcr1nrT9pvP0lRFheYKayDLlSZ2IpSpQQZXASd128K+MHkJvkP3Dpu/vfoz+n5tIAGML0MGs
EiT1lgaU4c+oaGzCEx+cAEQ+wJzas+6JRq7ciHBNjYmLK5aNfWyLX1x9Dl+gsgh9s8f8SuzIQxMA
iMqSHkkmmYt0U6odYBIMlyrC7wclY5wdhZS05qyz20L1lDe5npQJ6LPsvbfKdPunyIpXoqNBFRTK
iA+85oCUMNwT3kD4OjSuXsvjgTvVGv2Gik00jsCfYo2w/FtKB00cOWeud3sERLr7Ty7CpvGeBYwR
pIrbbQR3D3RC4OmpbSwWpPczY9pl/cIVxqksWNPVBsRD8ER1lAe0dyJYMWIPVwtbunO8tyhoPvgR
EyIUgvt2NEkJt/pXBnA4sQH7Rh6e5Y2a8WKnaAOZPCLQeJf7XaJpLO1f4K+ixHyPAV3Gls0eOqyy
tnBstIAIXaabaqZ7OE2xfpk8lkpoEIK+4g+SEz5i/a5p+rrPkvfS0VfJJ4gzMLjhvQFf+sQrMJLI
3WeRbf3kcayirFulwN1gOAa6JgmUpiDL24GMhCbMRpBIGNUurRoW2Pyx7GjjkAuWvFN/pWEcmPke
2pxN7IQcUuXigUqFwLleOh0l+tRkRG9AEGoWiXLoBrfcVcRdUl8zG4/HnxQvRs5Qn4+ymIBN9RSd
IndWnax1KOJPKMeDpiSnuNBQNvU+/Z/z2g19LjZdtL4cCZSlE2RTHj1LaoUI4yh7MqzAz+bYN2SS
kNueOmYGJUFGxkIUw7TkFMXAj/aqsg254mRYrkObJd0UDZgz/worxdqNX7YMCzEZ1CROTFfcF51V
bjl9D3on8JBMztcaw6cYOR0YKvlCGr2ca+FiUDfDVG2BDlBYzfmlACdDzqaDBQvGWhEdLvBj42g0
5AXBMe5ZwLA8zN4MPl+TSFDRNJLUT7tH3j7NVqVgsZK+Bg2ITFzlnRu9IswQAGNwrQ2dGzCrEHuJ
7b1K4VJeCwJCVJyNvKyanFluHQZBRfDP5kSH+WyUxlZaa2m4ZJIWwhERmjxGwbc6E5wZMCiZe0gn
2W7QftOpZZa/YKU7wwxjF33sHB2CAb+PtrfsX2H8JD5wRrciJ9xBd0rkkPRVEddHM7DXhBs2m6q9
CN1MWMkOK6YYDWh/5edn6JGoTfA++WRDun2HgKCHX5MLnTMkg5Sg20SvLiB/iKKCdH1JiSGa/e44
Kr9qTPQKl1vdaR+ob9bi+XbHZB3Q5Uo5ggRj8+VnktgkdQAej1i3eo+QieodmlOQKiGbacVEebAK
OkKA77Zp/0HSJ3g3PwJYArFQHiTz0BMnMf1RuxGhz02IbWE2Vf89ZEsIvU4EIi0S/5GECA/6k4aE
1eQnr+Kj5GkDibKRM1gxEYWCSBQbnakXxQL3jGCtXUezb7+MNmtJrCPMceNA/LJbCY6QspIAoKAK
F0gPdY0CagM/K80T4zMWPdXQwOB9kfe77AF0sjfmaLXAWCjKffVoM/F35IeKc0Ex7zgUZmvfQfqK
egpYXwhJGf/wKSETZTEx4n2bDUsgzD52pZ6dd0exs/0nn3fZewdPy5vU8UQ9uAWWQOTWS2Z9irCP
G4vJSvoouJCRVnoYahkPWTZ7gFxhtDQafyf8mIZjNeqrXYfHiA+j09DMAZbDVLJcfgZyn7lHoFT4
dZEYSGicqpdf8mZ0jrnE9sptQWEN+e0UNKj4Pkor/bHs6YyJXdBnU/3HFlTySdDPUKU5D3CYdUBk
No/ct7DOb5qp3wnsIoe9SsNdNSdrVXeIzBw2Ctes2FZGFuyEDO2s0dhGQbpKsm6r8KoboLP1MTBz
gjNWbaghn+Lt62FrMXXulC6RTu+vVes3t0lfqsbWwCqYpfFu8bsZR/FJ0ivyBrionhRj3NbjADnI
dMUbaYp6xZ43RCEYGtvAZf5vyxe3xwVPJFcZW5+THS4F3pbPvsMlatnlNc7nNTnhB7nrWaItfEJj
nCVVYFL1PdeHdFItv3WQBBc0VAoW96WCpEHAPiwiInMMMT8h+atGhHYqNUDKCiphIYF94mMAQ4TG
jnEumnQqkEw+JVE+l8g3ViYqelAfCWUVV2Q5GYSTEnJqa18ak6hTEliCftouwXztD+nQcOBIpyTu
xjqeWcOkvFEMMWpI6+OY2PogERTvBEUbYWWO6XZLzSPY2ljKvxPMxPPBzWfIlGLh55cGSWxv18sp
fq3bM6SJM7rvHc5tFS0uKtqPGgBDT/S3nufcOMR2JVuCszGNTpBU6CvZmdLrJ90/oScRKbK8jSIx
TSAHM4Jwiq2VJ6vEO7NV8ImD5dpLuv8GbZ1N4TIovHVH2fKLE9u01A5NHAG8aBcmpyUYEh26NbEa
nKsyZjEiszma/H0Bnzqab0EEVctkLxyvdM7ERGUIR648jpiLVAzpcnllHr1OpnNLTQOok7sWks2D
d53C+DVwXXRDK4ftRopDHnZj+gdbY/AQiIr6aWRn629u1IihLzkKWZoaaQvaKEbhyoZS8MbIw7AD
fKNfO76SEExdVZMBcRR+P6xR+CEOS+568lfp231PKF2tWP+4jvDMoG4JjJnwaZqv4Mn48XxkvtXD
FqzwWkneas5PKuC6k7Cwi2IghLS7q4hwEJTXRAyhTpASLPCEGQWLbzX9uYR1QNn1oFfo0mw81T1o
zRRpTPnNCk9CbOBTdfFH4ZUB1pF6aNS/GsRNkea3CSxvAFyWgb/FfOVAc+qgrETWkB1xiL23oDwG
2Uis2FE0vFLiglq00QI+JrSJLqOAByVesHI+RF7DLmj9WhRkCMO1o7RGhoLyAf3qiyVxqub4WRrK
NvZYx+pVG5tPyKCeNkm85qdLzGnHrGGHopUMXqg9ORmArDYEh7WeiFQkUsHBIQNS2mUHzAuaxQ9K
AFimbUCv3OQ8kSVXeSxZWoD4yMDepeyuJliUWbS0trV5c2CRc8pxnXp7D05GA4kgy4ilyhjtNP+5
YsaSBq3Bp6HruyEwj5PbLh3GjSmyPgt9ggZ04CgSYydSDRedAHt5meUr5AGNfWYXMzx6uAjSgqTv
32EjmoTWwPPorIXdcQf9MmfEJzs/lumSWkWDPiRrN90yuvugJZ1o/rjrYcmXNANh/N3qPmEfDWAZ
PgNmeFvFYcIzotmQoi7xcynol2nap3r4Y3c/opEC4gYARR0oTvgBe3AKes1RFPjbaEAf3JeoaT/t
aPyIpn2xaN1mmwjaybUve2aN5jWedDoi4xSql9D/AqbzqNlCx9QcUSyefOByL/gQMlIwSpO0A7uP
jpXbHC33V83EA4kvyhiv5FNtow6nBA/Fa17opYpm3Dko9tZ5SxkGwNMRBPTWs938ZOxxMQIgIRYb
lDEIDt+gRVkw8fZau1QxXfwxUEQuPb/pfggkBHTyQhyICCAm554gfkugoLmpl2Zl7ZhE5UEF032c
3kFsBTITkLXEZWQAQRDMz4b0DWPBnLFdjFenqYyb4Lm1+jeLaREiQhO5xRlFSgur/Pzaj/VdZH1a
cWFgrkFhivkQBy/CX5ll/uxAz0kzJ2zVzBBTE+Ay9ITr5Vu/IkuFKEObV1PdefqXqazL7k/Jbt9+
7VjG2kTwIPyaiS2ahkjABiPAfm1Wu5Khkfj0OWS4B/QSHE0g8AgVi/T8OYG0Y4rmxXphI2XR2qde
xcwJJVNxa2TBpesmZFLwizo7I6bfzsJihrCA0wTC8XCCkH/GPStkvfYBnSethnwHKXgxmlbMTQWp
OMg+xBYnuCWQ6RwMkNMl17+xnEGfMHfa1cQIhQKVzA4swKQA6YF6nlzA8Ohso23HW0RfFCOAQE3x
ZGADdBC1Tg3Sj1qsbRqOcvoAmZzqi8irLEh1OnUZxZmY4DyQ+6BpcEBJgxcdVBuPaNziZL/jvjpq
trrwXfJaQF3A3uEb3fjdKZKlmEHZNA8JLHEHEKr04IAVTM9+ChXCSQBUZ4RQEX8s4GpHG4FCfYL4
LvMTnSh2jqdYZZdq/7dVhGyTBE2+EW2L7eBAVhcxsRtxrewjFqP65NJ7XX/QyuwZ4GRt4fiMimte
DwuBk0S4QRc/m5+WoEqQdA6lQHxtaphs+N2boH6uAUonc1jMVnhyq/fHl2MAz2ymw2oZk1JLrjaQ
BQ9Nqplvy8a/u6Qotf70rFW3nlbGF3cgL6RMCDKO+3J6aBP1XCcJRZXtDBbRIUxJjn8v0wmdBYWK
saEaqq0PW551d9ECSJ+ONgn7D8DFKsv+IZSW6sbh8yW0G7AitdwLsWR73N+PJib2Wf2tLwNG4xa/
FG2CA8ESIAuIp3bTs/6yUt4N5EuRjrQc/y7rFLnpbP6SGI8F1AC6WChrS3l4MUNMfVl2hgkRiGEE
o6pJMJLwYuF4O/prlUS62E2e/VLHcH30IGblHAuyxpnkQ3Ux/XiWuv3PL4ltsSh/omGpkvUJ2IRy
5xG2EJM/4ECEx4/IXXBsfmuJQTbRk9GJ08FX4f9YOq/dxrEsin4RAebwauVoybbk8EK4HJhz5tf3
OkYDDcwMMO1ySeS9J+y9toc4lvoopq2YDgnyYy/du8NbI2C8vjj0LOA0nRBY4+86XPg8HyndRNaB
1hQrGUIsW6HoVX+0hikmY4XEjhdt/i9CVk6YH4+F7BYk37JR1KMUOzKEl4EjKgsdDb7sFGK73CIL
voI0PbuF9mybn6PTLG3KymQmGdHultnkXwdl6FjqZsvY7A4mdLQJu4IVflcV5VoAplaXGgop0ZMt
91x7+ovQwOMnQlS/t9pFbTgHBt83b6xX7Nn2ADm5fPqIQgUULA+BXvVQNX7lPa7xtLDgt0APlE6z
dYMPWWA5sueZscTjGhIXnd8h9024LPznnmQDqRuqcd5GcXUGEbJXLnGj7WNOU+ICkOKdGh4J383I
a9AenfITdN/LMPq0Wo96/FhUKfEZrf3t5BSBIvtoSQwrVHPj9ScDq4VyYTO+d9jmSGssElIdQ42c
NfKFUmiJdC30IGbRidiJu+n19kUhgYfnRhZuA6EKQ20fJmJVS/rcaP7umUEMClHuBrujmuppuLKZ
YgsivymKXodXAkAus7We+iqahPZ1aP7x/5EZGJ+j8ic+75BdXOU1nrN/OUS/P0NmQIgSx3k/JVuk
+QT4OZu4E6yQuzKD907NNrIJrEf7S9bYMQ6ntLTOOuTS0vaZgizTKhSDxrpXKxIRW8BL6daa0Czh
ppj6/uDGXKkpPhNeCKd+6+3gR5bwaYV+jfpXiMwluuiReN4gf67m8qn9YhupEFnT9SXRKvkF98Bj
EkKzwgVJNc+QEhiSG2zU6ZGZ1drXyydKB72Br9Qv+pEE9RYHJ4cBM5z/AT7JfK4igHYeIZc85NJl
sooq6l+RgwqaoFNWDvohvBaHZoxeJu53jZ385CeX9ivrvV1bvPyRtbNZkvjAhlgJ5yZbNhVKcwIi
+bnhgx/jYDVjjUHX8Cc+Nx/DG2ghVmPdqaflVoO3yF6HHMPuGG7KUVvKcIovDzbxHGeMroy9FGyd
YS+l18OyxJ1ZrwU7RrydalMpcOczs+DBYOvn06DGKkSJob3JHEgPTpYVv01w5PoWia9ZbNrZfhJ1
gwWraCYfjPIBn2PMLYGfjyQRKJm0AWwmFFTNGhVP6IjXwFvaBUul94RXxCQVmcWMPJKGMa3EQjDg
LaZScPJdaeNZ1T8SpJT0zBtHS88pwGi3QKiQUO6/x5W7yqeSVDePVQl3J3UDWxOpLGjgNLpJj4J0
FKUC5izmHZhTLKAzhcdfVCX9AAA51BroUW4Ka9v/zFVtGzIhqQL0OuQD8VM8RgWNemfBAPwfCQ6v
WkXSCF1K9c+pSejh8mWD1LabKPk3UrZbxTlHxq+l6baa80MOQcUE/c9EPx5u6jyeGgygFiw1P1fR
kO90WpLMl0GRjDtn3WCCaR/UeL467MYwZqKQoG+JsBTlPf5vayHlSu8oNzcqtyMowNFW33yFobAB
Hcgwc97ukOjQEFucT8nVvLhvoYL5bHbu8qOYDGQB3iqYxD57bkA5SFzMafhSjKHZhgL95FZu3SUr
QaR57G6hXHCRIfeTj9Rn9ilj41bHtQPrgrfvz704MNcKdyljLLskOFl5Ntvw3U0xDJSnZETdvfPo
emJtpVrhzuqyo+u75ybIL2C1l1INqRrD5ghUs9f7cDmB7vSYJ2Afzz8TwWoNt79tzge1q25zlb/D
4Wuheg5UvWIdNPzwu5uat6ra1132DBQsw0mqdYzky8heQODQh5Kj0BVVR4/BsbYjLH5G/i14Rw0h
uv5Xy2+DWTnKjWDzpYntItGKZy/HsNtq3TJNOTjivTVof3kYIUeB6yonnfEUH2KCpD1mM9WG0Vbq
oz5pkHUny1TiV7ytjuXLCUKMU/FWfgOH7lDPYOPRCofMwjl0HxP8CxTNO8fIEZWjiDKmvQAlw9BA
3nvxZT1l04mxDmNOgFXd3MrfXiLTpjG7VBM2fFHoCPKABcngB8uAMY6WjYDblhkXBxuHYPIfuHxW
1JKQIzEMuvhl8u4L8jXbDcaH0/RV5DlyJfcBFy9/JrjThed8uoG2TuI/u5EUeg1qsMh4DyBsMcb2
EqIW174DqjPAd1OT2hE8AU1bN+EJtZ4PrpNLSrIXfRo0YfRRwjBs9X3S6lmsTS2MUa2hbHO2lgqN
zVbjt74uXwOAdgzCDq6NeEDeEV6/tUs/L0LblAtS45FUkFDYUHVKHYHIa9CRzuBC+gudvZZfqzl4
mpADFSK5Q7jjBv22EB05Q6aaTDDt6vPjel89T+VTFLrPzgRlApOjnBtyLJayeKpc/Uv+DZkcdGa4
Vbg0WAuHfL5FpNxT7Ppkn8ZS4lMIp8OD6apb+X1swovC6F2pn0Vt7eDp4oCciJnrPTy4f0CqMtK+
C0qdUHFfwJGMVvpH05QF/TBStFKfNma60+zgiKe36ZVlgmlQDHydcYpsZ+1qhgmjeniobDYwCj8i
MthgT6vaoWb4QQTyWmrOKZ6/U5fwwsz8VNVuWScMkW1GbuxIMqrRwD+l+tcQbbVWJd8qWnkjaaZl
vuiVw6iRC9SslHyXks7HIsEnFSmA0RFsEs15TtC2OYG5rrtkP2d+SesS8FGFhwaPSDz8qH2zZVCN
7LUMq6sw2Lr8XZdp32zubBpVrVLWTI5UzX2qMiCTGJSc8kfyfSRkBJIUGL/6JnEZ4eA9p+V8sHtr
nRTTNs6rtcEab1L+EmkFuqYyvM3icikB4w47eIsvSbeUHc9ZTOki+lmghguTMCvdgKyimgkGcGfZ
B+LXzraGAz8/JGe1cPU1OqXbRM+dh9UlQOPj99iNfVkx0bkYT5mGJQPGd1GiK3fuRHTt27K9jxaD
f9CXVTCdq4JSGsUZbq3qS2/AtNvl+CPDGq7HmMPVTiErM8nidhT6aKyf2gpC6PCmuuNyZIWqR5/i
wzatG0v4Ei5fN6P75cPR+nShZi1ZXgil8f9wJI3q5C0AiS8ih7vFAt3UVu5FV8l1ttIDm8Q/EIgD
TaWqgkdKxae+FCaNse4w7drgmRX8BbUSbmOIiCQLVHdl6uFroaRgszVQm5IdsGt5AuU2cHJ7mcow
p7c+Ag1rHYPmwrxxvq4VuptJbVsI1Bgjw1x/Gf38Jw3tnZqdjMm++2HJXmg2ttDodpjXgvaAaXjR
DWuXX6VIHkM1OVfmZ66QV2VfJPdnion/NXQO8oyI9FmHqcbsWG6RiGdk6vyDkdJ8WIeKc8VU80/Z
eQj2kxO6H7WNqPVkECmm8rLVYXc99GW8iVOmDO3EKqiatgMq49R+n41NbL+E9Y+9TltuC6ZRpfnI
XHMY801eTjvHcQ+9YaxHbziWY/cdNvdeI6l7umKEmXyN0yaQxZBCF1q6EyORdCvVQJc7l3LbfLnP
0Uv4FHx7rI44gl9J5q0ODaeD+HBby/ySNLta966d891QYMtJrQMJRKMln0ie3xuTBRySRoLA/IpQ
FefQ0czF6Px06+jb5npCv2qpa1x4y7Ee1l598YFJWN1RddS79N0QZUsX7YK3G7JoV541CH/q2tZ/
mxKq2ENfHWUe1Q8vwxyTe2+u2+5MWnkbP4LnMtiJi39YTEMlvc+oe7AmgFIVr3Vnb1j2jwXubmGQ
UgQiZmChaRyZlHJBF9avXj769pMoBoLSuGSENCm28Z7wZaHZ4yqFUnB09De9rM6IsP/kPpxV5a+I
0saY9wRMobCGHIMZYszX4JzNnvAovtKO/tqahEPKZBd02KOWTVuPKcykERwVac+5srVscgHlmRrq
cvPsdxfSVNgXdiFDhVk5q9ZxjpO9GK5hAkB+CBExeoj6eFzyen6hIgWtfVQjZ9+pfAx4d9AeVrr/
OHhchMWisHJCWLAFjBU0R0vfCMGNplukcPnQEQ5JgV2P52b4SRCIoX7DIs6aCTw5xMBaPwxNfsxG
nj60g3LFDldZb7O9keK5TlaqPh7jnMwLNnw+XYLdPkNoWWGYlD9JnnQqcJDfLsOuhrl33kAr+xjT
+BG96LqM/H98zmWe7Qf/Baz/OnSx3uIRGLG5NS1pIBzj2VXQB6PCy29HcPFHYl2ybQnqhnlBYVDq
N7Cx+X3JtM3GmOU3Eg6cNimoFyQDWhQ/JlgL/bG7znAGRB80t8WX2j+XzvwzF3f5fCMjOSRpvNFc
+g+GJGV9qnMB9PCJ00jR9AoYuJlKIC+UCbwmnCx26oGaCd9BaqrYMgQj63lgSevsRCzHSMxIzBgy
MDxI2oCG0nbH5YJZNv5wWPDWxEFv3XjYx9w2JJvMeCk8akYUu+dk5NYZ4Wv56zGM39rmBX0Ec/TB
DhaVjz/Ntt9sBhdy9+uUJxKtRtEsK7CsXRVk2oxtG7Gk/mcm9X6q26VhdxsMIIWUXPzhYlKQ4Ejf
46ANgAGaxstokZQW8QHQNg4IKybEsJ47bGXRy9EfM3/jtgDWsTJGC1Kge+Z/zkrBqvfi5CbyaNZ4
FV0LhQ+CipbzwmjOPXtnVe/OKsYQYW4YqJ6yjjDJ3QyR56VtEQDRG0AZAP+MEwZVz9Wu7+V4EW6G
SUWRgnnz6uiTsTx9a/Tte9/ZW3mvP+vqUukYn6f1BEeLTzY49Og0CGzEd2wS+DSHT4Kx+hsPEb85
JgH6m78kArEfd55IpwdcsHxJFLXczRyVdWXK61FwmCkpb9N4dZK3OH9tuc8kCwBxq/mNcQ2Owo87
TPcY+1LhUv1C92+p+BQVQR1UG+1veot7Qx7CLP/wCLcOuQoF2DlaN8HwweqkvIxttlekjVJqrmug
limCCw2ZLm4lNFOGeH+YYsupS7GKEX7dWffRTvYlm3fZVhQMoXvmwBGpc7N78CtmCM2PmJHncX6P
GEGhE2hM8xANWzO+JBTOtg0kPLnkibbsfO8BpxRl6FXYNUYTXcYgefYNJrWIfNyIXnt6ssJ65TYF
zydECRbYJXeQGLvrCtxVg7TfuRChx+QVjEFeH1zqMb9MMAQhRC/+gagGR8a35K66weXbRkQNygxR
i5t2Cx8Jf8NmWvdWGqCiLsTZNQ+rCZgIb58Z4UBnVjtjbFSGdpkoyWEuYLVCDzbwdfGM2s6qz04T
4YcPzpB8qZTKJrZqINWj1WKxHKh9xmONiES4KA3qYYbSIB503mjAENsh+TAJRvLD5tYzXwp5cARP
yTCYoR7PbbwB3iiECDN7El44YgOFQnP0q0+bnFBYEwIFBI945AXrCVDXi5yFi7vBQuf6+PXQwhYa
2PD+LcqME6aDvU9XHsQIz8jwTqtXJtY3R6tu+mBefZpK2DqPo4PDNSL9W7rRpL+p2ls1aPDogvIl
78xjE/7ozDRUq3owlHLXOHDsRfpatSvU/f+atn31uAKmNHqMRkwHVsJZqhOPFSDATu4wOYnB665j
w2PTjXiSm/sQVtvR42CASE6nm8X1WlHwHViveZdddPyFpJaWR78FJEH0KhlMRwNwEwHhD/qI1JG3
k0+Vj7Ks9qjjl6zM6nILvn1M7cMYM19UcxT7lX7lC8kfDBZgrDssaNQVm0yxFIq4So31fVZeZGI8
dnuNrAuMfANPV4F5TcbqUWBegsz/GZAB2q2JxE9UUkrLx0bwwHTzAouAB7SU9cYkzpPVCXgQB8Nu
su4idCp5mzw3KLqFby4cxcQ3iRLctcO7D6o1uMk8KWOWKiw+1yKGiAj1lJFVViKBio0He4K00EGQ
ZdaplMUycBvU3Q1REb3/rHulsTC0+WCE1QGH9M3sHoup2PGuG+Ndcz/c8uaMAxe6iw1hb/2L0nNG
PdrVzVdJ9JweL/WsWiXDSTByKXjcgXpU6TXWnl6ILRH0uLEDSENhZaxzj+/Krr3tn8GaYbpmmYx6
WAylwdKs3HgVsqwN13pEOBqnl7Ps5vHLaOpHTSH3seKO8Mx5H44A2E2H8WqUbERXxxIkqN6UKNpZ
DPJZhqI/vPnAtUrScv0AKZQ1v6CWepyi4jCmvMhWvUdG3eKjpedYmNpr0Vrnrh+fxE9oWd9wYw9z
OT03af6nqUUaNFPHl0q2nCdrR17Rv1SBVBGprKL0WVl0dXvxcuqUjtzDHnUwMAs2iGxTmAWM2vRJ
TbtiuXgNVBy49tvEqK0cGYqD/jA7ap+Sod+8DMppG0jxbgWQNZsF78KWP9tRJw1iRnPIaNDgPhql
xwGHfR/sjZhTaQLWPopJcQcWADln/ZLVZwdrG4ImxjXeTx3h4EyyazYZX11A70PdM/vEUqEGiQgN
EO1pE/9DIn0W46RpeE+irgGav3DRQjVYAOYUYd1K9eed6Y0HixWtkbS3mZS6v+GYrA/ZwvrBnD9o
xVlO8rp4FX+Uy8gFr9yIDnpCW+brwX5eN4b3OFS//Ig1Rv+QhQKXNhLkyc8ot939TF/n6OSvOo+u
RtnqUzIZzLOHjP2o0mzwsgHYUduPBpBzWxk0C9ZyUIktUr/KktSn8VyXMc82xZhJ8xk9+cLQFhVQ
EWXHFgZF4STrvD79ETcwJCkWlY4aHofBOLb0RxCc8JeA5unOFETXCTI9xd6iwh0HVSkWNouiHROE
GmGMVgc5RRpo0DNFohBsSgrbB8cKwBt6uwp+YZuNJIFNCyvzXyfdWedjuEOe09fGkUg1f9CYQbCw
LD6Jkpq1BzHbFYgNEIDUebkjcTihMdftTZ9Gqz7gsFgX8VPMYTAOLvR6/U+pVGnC/lMe3VjVcVfm
DFxtRtv9RexSY0xb1fjgflPMF+5LT78BRHaE0Q/WSeAOHXbANApJuZZ5Gl8d13rL0Blt2zLzvGvT
x4y8kDlofz4b2nQPtzALaPjiJgg6V63fNHylDCZsyKMR5ZVo0XTNP8gkn81IzD5bd75zy900g0vV
zHbaUq7QHVY2obR+0e1Fz/RHfOWZyJBJIIQ3GDpz0ivJ1UMDXZEhZsKiT21s8VFEhgPaYHmCuNDA
nkiVQdkjr4rDvJC3pkeE0/yRqM4+NI7Yytdw/byjuPOy1j8L01zz53vANFL2dhk4MTzuk43OjWvV
GQgJZJYr0AywdGvWKzJAt1DUT2VxtvNgH2nYcjJmafRmlqotKsS08or5EGfaEPtejBgFX57GyrPS
sdPzIwdWSEnNAcjTLEaYwUJ346UnD6WDhZPE1cqHnhLMGXViS4pnTFwIbMUvjMI9AjktH5jFhE3K
6bS1DnnwJpiBHEk4SywfbWcsU44kgOzi5MuCkN9Y059yhF1BBSWZkJO2/65fTbbGmfaTe/a2sKqD
kTMc15jJ1Zw/KggDFseFU25LzuOATVhNT9chACXnEXBmsJvw9iiUaUPmHwMos15GcD2XX53dXJZP
iXsQ7UDGcIg2VM6ehNlBaI0rCerqnE3ECKtlMDrzHOdD9GSwv1SmZyXNkNMyHSiuCawd0muaYDWi
dGomJvJPIRvPiRD6VKJRtWUQfiLpNzom3rhunEpfdBa0pm7Cb5dcbFLNe4MQupUaRg9xfeqmk+pi
RW5P2GJ766/R4AH/m15ORNA35qKpX6MBgZ79keDeqpR2/ZYyQOp5jkKK65bMR5aAG2X4DYjC4utQ
lMdWxfvo7cxIf3SZvI2YHKyaU4QfYNrm1gYFkKBWz7S9yvNklMFCmYxlUniYEmEZDeFizD6SwNlO
gD2aeFMzye87KJsYkjiFnSraVrlxz2He0z57rPHhvy1dp9xrybBqKMwerM5cjVPxaBkIgnWKm4Ew
IOex9Jm2fLBP1sZs3bp3UfUB56NPUc3pNLbNklk40QOcSAw3yw73C9ItM1iWzFQRjXtzerB15qUK
kZtSm7bG0lKKy2Q6a/kq2paKB1BTV56cjyx/RLg7a8na4L2olE1NhrCTnaH3sF+ropLgG2r54rdC
WVBRWNdYUBxETgNTZ60HfmdjwmIVwYC8yT7icJnpL1pN6Q/KIHnhZ9TRU7btibfiDU7mWzF7j2lM
Gi3Txvond01oaDxYETkN5EHF9FdFn/JgY6OtNpPnr7Qy2Fk4ek0yn1V0Ioq6oW9jNfNacepLvH0E
0WFvNdgC9jHiROLARg7Cpj7PkO3ndRySyzczXfxxKXjE/M6T7EwR8X9ftqx/NHwjDNgS0TSwlbLy
R/6+rfqTR58VWVUW0wUKHwVJM/msLhtV+bd6fxdRhQJRmzVszcAXN3Z6HcZfZH07h+nv0BzwIiYd
Xl3W1qRhlCy5go+5uRZD9TihhpiZyLh8YTGLfC6TtJcVsLlTx3mjIV9MgnuDI7tktIRSRoyik3oq
UBZCshIfjo4eUUc5h9lvmF8G+y1ykGghA9WUb83ojxl0c0yoPdwwGdnAAJYTWUSbwUCIM02+CMRG
+tx69PYoQhmaqscYOXBQXeJBjKDccnrcbkvjR/UrshEx+Ia8mWE1nbkRVP1diWg+g757UeKWcerE
mFnjPQLX2XKHsLqQ5lv1qmXn3oVPXTC5FteCwuSGTqjLiMC2fwQ04bP/KNjaBayQxUkdluBK6ajQ
n9kvEXa4MSYqOS73sNk+x/lJL2/EivYo2Y0HBwmoP96KIFk0oXYxAHCLe8LtuRDs+avwnlrjRu66
iH1dQh8sPPZdyIoRT+7cEpXqr3sIV93s/VPL+JsgjH2QrfhH1HIuPXJVDmghz/IyBuOzVCfxZzXw
ScNyEpbaqJJqDP3cH9HAwgVA14MIhPnWpkZryCKaM2khFV8OlgqURmtj5KSPEXiBg3YqQMv8LsYq
gxs5Cz7H9DoxO8hgvqPKi5Bl8fZHLccohznft07CcmXAAuXOtZ14GSuUaWhcdba3HOfCI/LoC5jO
rVAp1OpFyR3eA0KouDZnCwkxHELQnPJng938tC2+gdw+EEl2VLukX/a0vFEfLp1upielTBwH4Bma
tQIzcbaQcbVk8FgmOuT5Y+AsrA2In7O5qYprQP3jw2dJkL2F7iFWeCioXLPCxXZVb13Y9DXK0ayo
1sWgXPk30HE7EVCt6B8cJgf2lD4+ddMy5Z2sGXgqMLMNjvHRZXXVIu9mJ2afmvoWM2+uEUXI6xiI
eeZjZBc9kVpad/gvsxUVFa4b4Lfisuh+wwn5d7CvufgZ1sS6vVOQO8wzNtTE21gdQl3qyckhNXee
IJEje36Iiu7slM3ZtbyzFwG+Q1WnIdLp+HpqWX8aj+SN0UvW9ikIqbAqmno2KL32z4mtJZKrNSYH
HcJtMyUb1bdXka1yTGFDnbr0OdDDY6THTygS8OFl/THtCA0E9coXmBARgU3Lpf0ktjRXg0WaP7ny
t0/uXrBHAZFZjIe2kd+sJ5SAEQHaGBdsbCHo/Fmk4JXw+nvdUcuQaerfdNhhnNyjnDyrobrmTnvP
zJiRmvGSDcCA0py5PzP8snkq3k0TXGAXb/Ow+8pJ2/M13k+HkoKMNethGjpIalh/9Xw/uN471duU
QU3po3tsuQeznjNA6O4hbJpDHGlrzbB3BIzoDHkZDLQP+RgBRwS8h49zUIqlx2LHAUztNel+7n8N
ZqmN+qYBx1G1XUBJ6XwoU4LQIiP555EVeZ1yAYVYM5AwWYSgkpu18wcUHSjX2Ed0sYQCUHCAL0eN
tg5F4QSeBjFtOeBlOaeUEB6ua3dE+AllvCZtRMHZ4ee3FFZ0He672ceHuqVktBncQAXoTbxhOAct
n72+g5aO9TXoXyD2jIgJFJNdNauusOIUIKnsFgBXzxiLkrgYqxt5CVgMSF8tN3DCAckTHyCzKYK9
y2jJHUDTzOZCw5eFeGWRTA0Yx0+lxQdmf3jjR+hcXd5uDTRR7C2TNICzc7XLEK2g8dIPJQF0KCFq
bNVOGl4Lx9kwym4zc5ESZO1y4dZde+M6Yzg5ersuiPZcm61+D+zkoIHqQwQ4R8n675tmB0pMEVQr
khWVq3KYWxR93r6n50YdNcb3mBFawygyBibXA7AFBUHpI1VBw4DeM09/HzU/pvC3k/bsIsNBsbEs
DHydmYRt/xH/5XWZYLnGRMhyEnR1dMvYYCVjyy52b5TtxZqalW2hMyz27bAJleSZRjLmyYGBiwZi
1XOMJbA90aybJytdQzSDAslYxtmUYOWc4MML0yNhRIq9nXunl8AxSf+SBzNAb9JAwYqpfenB3fRJ
rTnrlEzfQwJ5nlGZpjEDAj/1zsQQm6hSm4lPg1d0NKaXBh3p0BnXKdXMB5NyV83ZKND3Dix1p01J
4xD6J0ym1AA8mrO9jeC0wLKcwg162ip6hfdvM5WVV13bZ9TwGavumgjcFS9zwStZ0FCgigEt6ByM
QzitrA8Q3G0Smg+BL7U90fJx/bcoR3FvQwPQ3Pbed8eMQJ5l3bI+jRNuyDzPNpmYgfS57UDuGChC
Qe3YKIFNaiuV1zcOubUpGQbrNk+x91DzRAPQz4qI0Saxugg37rYBbNjRuKnZUprUKCPSxATSwGC/
N4VysGlvVBK00vEV58wiVOCKFT6c6nM2fPL11fWG0V1QomJFQWCkGwyrGZ6SkbQvr8dt88GCUZSf
xVlO/6mAE3NSmyfe16h6nZjEZbpYfLA+lBnhmDfT3rQbtAm4fH4NZhc63OoLn6qjBnyrMFjHUzje
Spsb2P2B/UygQQD+bA5fAQ336r6uQVbY83Io3yVLXWbrdnQPYwJHRw5cqvSnYs4vKPkZ5BF2x3XH
0onfmt9zoGTwuNXGEdyJRynMJAwbDJ96/pLM5Rfd+BqfBPN5HZU53yPKzGIf8anxC6bRCTWiCWbO
HPIHy7zRMwMV4A54kuh3+CdoG1oQrxQ5D7V6N4Zrzwq9m9dDCQ+LUWp45zGSfZSvslETLwZabNw3
zNr5DxcoDR+UR8XG0+UV7Qu1K2VSTwmkOnRmGRhP+hQv/K3sq9ygvL0u8mJpgnStWQ2AuxxjXrZt
/BK627EMV/wgct73AFcWekMilWLg5Zz2GVqNnGzBaa6PfCUoYFWXx2q2bshhENFOD+C/Gh58VvoM
wKb6qIZIYLtfPkwrDtaa+daiR3TovLi/NAWaUGD/PYqV9wHRo+NrYjrnMcQzwUvklN904Kl6HDjj
vRY72xtHR10F6PTfxb1p16wRm8WMmNUMCGJPWawyyQ9fZmbyHKUdfWHmX2P8Fx01GWvhdDgSr7ur
qDZiPtG+bCG1OWv5LAKNc49uuhlO80jgImZZfOkpeiPquKQlxF6wvFgP9k1gQnVe2LQwKYPD6V85
HJjpLeTbZshGXeuZb044YrHeyUunRA3HL9EonXVuR3DqfPohpVUx/aiYKxtz3aXKuq8pqDVoc8FN
9uRBqayTjoiYmY0TxtwSoTF/pYLVXc/VNHEVxcS7W/G+1jcedF/zMWBfymebec2G1rtllF8P2x6Y
Eq+ArfzI81wyZuYKpIXlLzUAFOORGgZ0kqsRVZPncguap7b/NHqKN5mjotLiHfKLTw56V8HihT9O
TVdkGQTSttGZ8idSElGvAf6w1A0vnlU+xXSpfMcsUMACeYxuqvh7RONZ8V81ep2YmpEuGKxwxLL9
1I6/I6tS9c3DG45GIZEX3YGSJqkwZXjtbPS14UnPrJ1un5mNUsJs56bZ2NY7mTl7BK1UuicrP8WZ
xeXGF5KKso/DYTLLrY48DfDKMq9/TN4aV7KjOsRfw7isht8JiEElTX3evtQIadI52s5IORlCsGmq
AvgyuL6ppLwSvwemSc/64MngkQhANkXmgr+o/GkZ3Y86swjQNjWtgsUWQ0Yw9Qh9ggERX0ITnVEg
rKWw7djRcADRf0rOXoUBvWwOWBUPCYOZ0cG8j2bNFC8v35Chdivk2PI+IK9CaZAZe1cU1MFv1MdL
j0Wj/DVDy1/ZlD/yy9TQ3pBZIduS+7sYzbNo9bKCOFrb3mkqfqbk7lMayStAc9vYxor4wIL0KESl
q5iPh7/jwHhKT6xjh+ZJG4g6twD882HdVECrWnwOzFscXUe8K8OuG1/4x0c9CddjFSPXzLtjo2Ak
5gLKmMxiPV9m6bRCgSVAhJKSASGZVHaab63L5jIyXTLpRmnvcUJMvMOjD5I+ROdFUHs7IPgsgOH0
2zgdD77LAnW+mlb5qRjfgeWsQiT8mYh61R9cjjqwHa3HTNsPkFlZS9rNOe6RIQWBoy3jbrp3wcGO
OGFIdaoV/8nK5leZoEimYUVP1anav7yEhzbrlEpGfxrz8MmiAHASIqZKHAF5xyLJPtogHCy7PWeR
94l9cEKkoMcooVMFi5ZFv4NTaUSurUzt1gtSBCaw9OJZ2ST4rkoQm2ZMkFyd3Zu6Ovky5sqV7MPA
FJBWz0qtf8TIkCqgzEapb2MRT4ygtVBZ5dfef9Fn+56xEdGbW42Ynx5FomBNgjt89npDdi9ZAjAK
lukgrLy1TE0cJsRdTLBjhE3qzWhZVyvtifcc+eRV4ehNgl1IxzhV7fNENncG0SyxhQ64QgOH2NJd
o7mF07kmfRCwW0t5NjYOERQWrO8/w6I8bczAyESl01eyDX4hKSNk6gaGewUy18kx1fDXeZBvp0JP
ZoTGMtUBgEf9LjFzYvvCD/2tr/h+ioyZGCOEzv1uGVDKmTY0VxVNOA2fXaBmKgmMIWkBn1fufHKq
xmN/7tSfebxGXBR69FpH/V6D0ZxgwJ7RiejzjwEgLt60E6AULte/81CeU1P/E2lR49G0JkxaoGkC
AadPx/H1W6VPVRcdeU1XDpJAmglJm4p/CZUUoyPhKAxgoMmTRip6UnolaIr+NqRLlTlrjlSH4LLw
TwpylVFZrhxzzPnYtAqQentjOvPww87gauF6zwLiqCSvPj+bbyWnpyFTBBCNNfLD+dooyM2Vb696
ng1I5XTY9UJuCmZqDz37IXRXZW/freheRR7NCaaCztlxYNVsTSjPo4pMX+7srLC3HYnPhocDCxP9
DJOfDUbGzT8iDOBY1gcqUBca80Oj+++lImIO3rB0hWefuPXIp4Gb5m3KD8oLXDbdAcvRQq2dtw5M
FdMIjd0be2+Da4PoK4SYe1fNUdrR9IBvD8rsqyUvg/wc1SA1Nxm2I2vqiPvHsFJyrZVVi3KFgO5D
SWRK5F3ryZRkkve6Ps3Ntkxu0q5IV8JKzEaLyj0PemxcuZyOc4cRVVF3o1fBH4h3jjRxxYdt5G+l
QQYTd19g9ksfkN8Udxuv+MSNvUnZYplus7CgK1DDu9q0nqcCsD83ssvskbMe4CsHopagRil2pXOR
EGn2zGWXbJVga4iMBfAs4h5WVrzE9kkZEtFASRvvIe0KtA3CYhXllMZ51XX3TL+SNCc3TSpVAo2n
jRCak7zoqaj8dNvyHoeoAzAdIv0/cwVId8pDP8EnblRSNv2LMxmLg6auLW1dWfZbFTwVELBSGTKU
GzVnscjpVPtvFlZ5m0GBy0Aq5rqaWPAnHrs9xtpj82GVcLhpBxNyX1QuxIA9jY6eIov3JZ/UXwsY
nUeIaV3wNNN4WPxXbzoqNeA7ln/hY1yiOStJymJOZYXtUWXfHnafI27HnqAgVigkxDYbxSoOOaL9
zCOKZsMAZ0SlHURAkKMDqpIgvestqiWkfArGDV3vfltmHTm/teu0D3o9rlO3uVBs/EfSeS23jWRh
+IlQhRxumbNEUsHSDYqyJOQcGo2nn689VVs7OztjWyTB7nP+qFDwmq5jTkEyYA6cS/cMOwssBHFb
+4kNteoa2HaMBxBLJuUAxPNiDam4p3vaoSPfOkB7LDVs8GBVbCYu33N6zpm8CH6V2YXh2ZxgveCD
reKBl0FJBhYCMyApgB1e7Mzj1nc47C2l078W9Oz6vrWHTkDESbzCFUSvDMIzy61W5Cv+EpJSDxCv
Q5xMeQ5AOR/HyHyu0KSBZosq2LYFJ91wVay8Z8pbZmzc2iHzL4SiLjakiW0tBBGAsir9kAGMKrY6
me4pqrTQoNrK+amGmMsAGbbelR9JNa29IkTIuui46xXmL8465XIVwLRak/HWBUj62i1xJVy89nuo
0lnMPlmWzU8FYlMglNPhJiMaItSfW3jju100PG39xXHkWhvrvUhWZvsRzB7RTHyr88RGcy7nvZpH
aKGx5S4kwZZlWt1IMQFFsAR6xdCW/aC6Z0MsvBBOwr0RjbvgtI47R9UyuQzS/EU9EK1B2TVsdPvN
56hUfl1OPhDGh9yW6zr1mcYfaTFuWCrBMQT6MjV152jUc0WFlRZPKZgbDektkg/ydnE559Ijk58P
9qy+g+qnZ83hPEiIvAh5E+iIyMlgRF4Sr0c2gkoaagq2YXZGyZvFQmNxz1nOC3Uy2zsHb1Rf0DnT
BKrsQSOzQlGQsddulVBFfYUyJVj84U1g5QDAqz71+lGwTzG6kezCn5ZWBzUUcut7Ui5tfLrql4bc
LaAxyD3LZNiH/LAxHKs5pPce9b36BQpMcUnVWOjI4htiFNXCwj2jpr2RLzyID+yCyfzmX1sgoFwN
O5yaizjl20fDUJ7T2LZQB4Q6dCzsICR9hh4/AxIWAIxZf5Q+exVRGH6Qb5SZkgE10XjAWUp9T/wb
Iozptyfp15qJMGKnoH0kWFTtKzT9iK02L0tqCtJV2ccrPiSyqYk2gftOrnEDKWdu1Zw7R8Ti8GXJ
xdXEHl2Z4cZAJD0hVVW7kLpduuQwxRoeJGaM4kLBI9pouO43lmsFpQXGq/BwHOh8TPVhzrMjy6bB
kKSWzX9/C2zZ4k5q0HZ3e0spa5m0EFi9Cg0fNHBSHHw1eBBlRaVYb235oCxsXb2QJ3WdaaJZMcU6
NoEvnbJCoWMa3OhOfvNlhMp29fI2ZPUOZeenZ/rHyA/eYoHQdJ59JK41itDxqL76BC9htjTWZU29
R5+sPBdvllVxwUw2E4d7zn3iPAJ4YdMcXwlle+1yQE/YC0CFQplP3DCflywwx1LC/xXLAONwzfnD
1koVszBxbwrwC4tUqWBtlsaK0fpCVI+KJEunYm/VNq6zql27cXoNGcjXgQkILsGzxpw4/rhoGein
uwwQT8r2Q/+rDd6LmgF1rM3W2L8mWfpizBapogCjsiczLeM3ZOF7DIpD00wmsl6/VXXyWzRPNRyg
FfD/zdgNUqvdnIq44uR1jIvVeK9FmJFXHC5qyr0ryXuUP5ui+0EHu8az9lI1ZBAlG5OTKLXFLWrL
k7IVZc1bAuoRda9RYABEpScPCQDikE2i8Crvy/RQCcD9Nrw7aguNvGGvUmQYzgaEAjkFVnFJgmZz
jS5aa1GJC4NStSsO9AVzO02hefSMgBtBO898iYaKh42FDoGoJvwDLv2g2CY1hSRcu767n8aBqSx6
9oH4FRg1U0dsedmzOsg8Ci3cHEl9RVPdVhkRhuDdwVCCoA210HmoiBAof3R2juo9Qu3OIx4QHMpR
j6BzoDNaPzjsRCNSFlvCD7O+OBYHJzpedBsTDvjpKlT8FfETYxDt5vR/C7g6E8cCSLVPt+TOgSHp
SmAif9FMoi1aM1aHrk6w+XCGi/BhdAZbW3oqJJ/focI/wWCPgl6VKPm8HD7Dlt4F+aaVbwZnCzMV
TesLyVdv5rrACXEtOgKHaB9GelV5EcIq88q7jsbbM/YG50rD8KwyrEKAR8KAsiEmK0mcFUNCEJMB
BUyzQrI1u4u1V2iCME1kqeaKs55v606wmM5ciD6xyOyprClEtWMdOIeswGFH59E03tW1rcgs/mkV
mVymV1VHVAOtWAAJhmleQPf15tyZlyCPjiT1rFgPcAMs1dI8TS8JjZgJHIH5pvD8PDSwZ/4yfxDA
mjBS6GxnoTYtOPR+hmmVusZqds4eiE3LaeWYa/pAGIMkKr3SQj1IPHVC5bAGAt7inqsBRGe+0RxW
HP8aP9a/IuPq4dm3EdQKN8Bgv4UFkSoeuIF6gKmaKJg7OylQxdDv0msr4N8A//BIlab45MY0ODkT
hrwmudkFH554zz00nTOfX4uDCtk4tsAueXB1JR4CLCQYdLpFd8EOLpBe1fpusl7i8scOc2JX1lvw
pNbgTjq4iSDA46mPw9VQJyhD9goXnJyDkoo/5WV4r/FgJRbV0OZrnbz32Cp6KHXOstq8zwMnP8/u
lP+D+H0Z7XHqtj3vx8BJ9aOLdKPHPF3OSKxd+Yg44hMfYFQthHDKMvX5AjWfvn3mvGdiSvRP0jP4
VlCqOQflrie0H28cgkS4qbNHFTC/DSZBQM1RJYp9tEyi4cg2Cg/T23cDL9oAh6d2qNw4mBOFfQrx
Ynljc41IjOx9BOKMO0rIFnLYNCwtQfDSZFzw1S9Yetu4u8ae/kGhHk9uO715Nsb5asHlriYYdW1p
iNYyw6KhCC2fQBWCicwJN84cn6KYO+hPDS1JRhaJSMkEaXokxxSiDoCar5SjWe9QLH+dRO83XXT0
O8wlIa+lDkywXu/kGBn643Kf9Luh0/b5XJqLBgLR6F65Z8dS7JWsMmDUH2PGWu5crXoywifIt2V1
00wcVvFDlhePSSJsvWcisc+l9TK44bpFqF494yXkeG0PE+1lFcwtxzyx9r7yTHvINkLXAbQ290Ax
PRv4mBX0RRAL1D0DhNXNqh52Oe1MVrZpkMRL4a5NAjEaBgvINY1RM2dqzkeX+kbtmkqP58ljoh4t
GA820SDh28nmYp+N3DkV5A0gh6TI7wxrgjhq6eEDNaNtiRqHD2nkp2bycUC/qWZAjwJyOyLsLRqq
MO3LONfPXEb7iDHXwq9j1PJJGHWiwGdU8Z5N9HB6bpziOZLJoR4kWHL7PXCfyunaTs61iYajg+iA
IiVSAQkwS5FO9VQPVOZ2LNp2lTXkrrT6y8hqi88pSKPfzKJMoHK2tCoQ5vBD/PuT1F78dDr4gKOZ
hRUks2Y0lfSQONQKS7wGQ/uU6QlBjs4uC+P3QCT3UGqn2sVli3W+tuiiJOsCWxpijeeCNqKwip/y
QNA11dzHZqRIo9nInv1fEwkZhv5qyr99Z/y20voh3PLg6OVHmTS7wZ0OgnfNnpO3vqve8kDHoGaq
uiT1LuJ49zIXebZ2jnztW6vJI4IEdrFSK3I05yjBEJ8yeVX0u6hhIwTomkPBcqlKNaxt03KR2F+6
4FmEAkaXp5YK9Zn+StN9Iin+GH9amUke2kxnMvEVeOhm9Oz8KsKI2ITDQiPEXu9frHHGM9Q524Kd
mAndCs/qJiw/KitXrJzDzqcju7JRBGmndrxO1bhNW9Z0kqEsZumipOTqGRmkenjV+N4N/aVyDxqV
wAChKO9vuAJBO0zEkxa6JG0e1mmPndv39YNbTpvG0/7OlZGtYitZa5POMVuxlhM7uSnaw4zGC1o5
J9ACJxCXLwibGfOA8sRMVvHEu6n2xih/kjqy/Da+s3rChtZcRkVEmSzja5pVhG1GKyNY55HzRJbn
H7MjqimwueyIWsGLDe0cmNvOzdDY0L2geQc+FmmOMLNYF62eTkgB8VFljzkxJsKsvkRLUUfJsuQX
n3ZoYJL1U3qi2FWdD93+95cSVVJG7RmqZma4ZymSgzHIGzHN51k4j1pHDdh6UAvEgXiG90K+CWDD
0U9mCkOrbTfdQcyclBgPDlj9gV0ea/cLv6MW/2YE1bZZd00RC42O85py1pSOR7qBks2fdZzvbY8y
f8q20kZ6PH2QMCbkt59ZKz3Gq9q4L0bqnljsf4IYe/rk/BN4TWa5jmAtWDtHI8FrUrJyWPXKlq8T
+fFJxC6HKLIsx40p7ftcWX9CCjioankqaCxaTmQCfYfNX3ntEqokna+QzsrShEygvPOIhzTiOlo0
C0xfXOWLDpb02KJ0D9xs1fjhDcUGIx097koyBFwGkgofYJZ7A00YswernB0XKz0jsNoGL5Q+QRj2
RVp7w6o/e5bGwnYxr6vGYRetsD2QZWquZ0LNLPJZRzfj6K3rj4gVqcM4YmhwiukLvc6g1lirQWFy
UiaIp9Y8Z49oE4yEJA2y35IBKMKmPptBHRm5CclUCWc9O3xaJOwBQI0tqtSiXUeo4Qp2JaMkmqvd
dTmvwvAfUTmuVSKYOyH8BxzBTse3wx2I0p6+LWCe3A23UlEuD7x1amhWPcAwuwqIYFhCPf85GmR+
j1jODcTrxS+DYlfw2dsrTXvrcPgQ+I42BwmQo1yDa59zIeT/7jWK2JAcMJ3QfWNT+LSc5FawBFby
LUptIswBnRJuNU/PnlFhQBieEs4se8LQwjeAKBYM1+hxkmYV8GwQIkvjyqUR8cZwMaqAWHOn1VqK
3wYWnecfK+fSd37D9ornkPyLthMbD0yA5vV8BvYZCCj1Pn1+z2leNvN0gLBfWj6rMTbBlMU+YWpo
tOvUk76k/lHvPNvdiDKzx3/PAWhsdZxTHNcQOLniim2UTJkZHkOMBgXhm3r8MMisk0D71AirAnpU
qVzZXGJpeZFpfORnuowtcVTmWOw6q3hzeSEZPZi2cysb/cdD6SgitCPZ/KU7LWnO0d1EokiK3y7L
KJGjk0JDWmxEDOABjWP7lAcooovV0S3EkOO6Qc6toVWJSTIjtwmRwPQYw3VA1IwWG1vlW279/uYL
tPqZ+mxR4Vct3reVlcfPGBhvVBtjMaB3kg8srdE9CLZvRGZW/xXwx/NQIcmBrTewymTvEakgrV3f
ZltuW9JCGBkVpdWzeRGOuRrHvz6aeMbPLMLNsk3ZbTWqYaVBUx3vpAJuFLfoTkqrew+MGG1CgEFo
2Fads1dpcWnCYXJSk3PrtRskxV+2Z9DrCxSA3cyh7wFqMEGcmDPdGSXYaX4hyY4RY5ehRUOzX1Xk
RMEe/IMt2aL4Wu9sm5TXZJvhDxH028RQAd0EopbCh7PlzNiZ7PDgGA2VIWrl1Te5/jCnlPAnE3vi
jdRHhAlgCnyAOaywmDH0+2xFBLjn/S7r5/e4fC3kgZce2iSvU8dbVM5J5XPHJlvR2tT719F8aylW
6VuxaP/0VsDIFi3tTFwd72qUuJlrEq/cHCtlx4sCmpqZipEeH+KwoKo3PnkN4WyOmW5nt35P8psZ
tmvhEj2RCRgEd03lBw995mmbqCImMLbuMnzVQx8rc6W4Lr3miwRjX7n+UsYuWPkngGQTVJ/d0BFc
4AIgCkd8lZp7coaZLder8fhTW1ICwszgHIAiKMcYg2D7ynIzz4BvWq9+82CfdvO3PWNvRiq67UZ7
Xak4aB5tQqyrgOYScuSCMLyov049gC+LhB+Uv1lYvnj8YBZdvkHRX4MU9ENrA673dNoZacBKybBc
fNkmX5iazxZdSdethig/jb1/qEn7sBjltepvVprrRAkW50k7mF3yOw8WQQ/uNhP22pr5apv9uj1O
SOCJYH4SFrE9RfJmcCK5MDBBnN4d0x04vRy5M5w0xnbnfY2Qq4MzI51Dt5PVKz5kJ5OofsGhgpDx
oCIRScqLKrNMbYIdUzBwu2BxLsWnV1YfYfIaSxZMDLgEmMThtyJaueNIoM1udu6DADifoQbRTPhp
NGYXg8+MsgKcYiAiTzVx0Apza7iAs0Hbws58eZxsCmbPNOBKugBL0LJ6NFcGLi8e0fgPhwfBpwwe
JpwoC6aInHNDPDVFin+KWcko2wRTLr5fzIVhk9NKVaumnSnvOJZ/5xC9IaEgeU1QcfjT+mCrJPbE
WXoAKytBavHDHNUKYjNNIRYyeHbAqJ6lBZYo72gM2zWHkqgW6KEJTSYzpTr6GJrGiTR8TBYVytrA
mVc2au5qitZ08noO3DXWq8rpvkocqDqHM0AoW5FdiLVSsw6WIKUy33cOoZNfc/1gpdUqtEyd95on
8wv6H5MzY2Z+tdLpGvG/jVEwTxqQxJe2wc7QLdjeJ7PDIoiXnFm7YFCw+Sg1QDLcqfpB1mKfqx9Y
2yY5QWM8iNyUvoI9/p39WFCVad2ycLaT5oJjuwds1/+CX+1qJEBUfO5GyQ0x8obF8C73qPkeQgnU
QIAhhpq/HVSDZqbkEWJAJtVlrLJt0IAkxiFDgo3gXr/77ITwI+hs+hF9ixVuyKb5n8jt5+ukXSqV
maYJVCNdLS+V5j7PnfyYNfsZTzhESNPDdqF1KbkgEySn7JNTvfEplPUc7aX2yzsoSaqX99AJ98V8
U1Fp2EAYVckhcrDFlPl4iTgL9RE+gdqZlAU1MV8C1Dx9ThuGhfMiil/zKb53Nu6seGWZ7KipEwLr
kZ5F7h4LmEHu9Rbqb8UoUfI+TkifiuyVDMt5PMt0N+vVSvVbAIslebX7twJzQBTvvMnLEe4a0AVP
K0xRBvbO1wzpF6C0hjqAGhogcA2mZIa+4itK76P3pZKHbAQXJWZp/Bg7V+3ds3HMJyyt6My7/qLC
WiXbZ2E6730drkUh0Z0QF4ONVDgHM5q3Pbd+A0wLIaK2NMOEYzWnjdKojqbzR117I0isFMXex6XF
qssa63uPMCX+G8jZtoz3ofL39YADdpp+5jC6WhHQlJtbywhaeuStxgGzNV3ji4IUKnbXjglCaGfO
Mqrir9ol5pJ3Se0fwfA+ET6WmwOZMX8fajvpsaTMeKY946AcTbPEvTg9e9qzU2frqIxWrqSfiht1
zB4OKD/h4wsvfykkwU7MmGlW8zwVp8DP3mPueqxECMn1VRKCgRF9Uo3ticUAUTzNnVAxgFAaGEsT
GliBossAQ9hd7L+zsVWCMpN5mBxEzG4MBBJIHMiSkXLlWCOPU3Q0dfEF5a7oc4L1quSdvzEsAvYZ
38AYrOAna+9wOUj6GKvaYu002SHI3Ku6jgVfR5vT2R508h/eKMUFn4J39ZgmlP9xyDCXwENwy07D
JRCQNlOoZOqOw3iPK9phU1T2FdmJtRuiOR7Lky29oz8Gb/2kcl6Iclc3WZR7/wQwPMHriDtBJyOz
QtrgEniq78kv+sdptM3KI+fJmW5utG2H6MWv2h2e5GWHVInGr5JfEvz4I/WeBDiZZ1S0vb1lOKjN
r+G1ojkzbuIVc1CxrFFExsJiCv+JHSUoDImc7fdehYYsYprs6o/JJlahZSnsSeACQVwwkr3aBeYi
VJuxPqLkPxlddfNrNg9jAKXlwMmWzqBvJ+/kw3/WScWXRWtoxCONKqTOCsGOK2yA9WhTTeT+od5a
9MN4Dj3usqRhtn+ker9M5BeEeBsbWJKDrXrKzDEESNPuk94Q5Gar3uBhpYQC5uzQMUNMIaO5EaV7
lXkQaWih4NDdKaSxIulhG9/nMF1JFlGHvb5KiMjEp8IVNmQVkcEC2VRPtbq40wR97qS3zggQCzhm
IAuQYf9z5HQElod7B+gts35VIrew2wMYryvFxRDU6sg7JTQtA6QZG2dQ47X6wfXJOWnW8OJWxYdK
HClUkhd7qQ6R3sOQ8WNC+ntVTRIzimPAeCxLtMZlt3RIni2ldixYnULBqAHbUTvGZxF5B1mOz7r2
gPkjjjQVW9ZMfma0rwMSQzD3ECazM5xdiVFNd/cl1beABL6+tZuoRvM+Pcso21l6ehosxC/j9BQi
P/C5JuYCtjdMzEtoQqmO3bYgZBzUOvzWywk6t5ifrbx5aaa32LoVYYiLnLQzbHFEUZz8zjlCx0c5
eXDtvQFfj9uCtIBiK7pNic85bCe29VuR3jXzOFCzCYGHVhnpRJj5HBW/emxuIp/ypcldi64jXcAf
Xz0Qy568OzuyuP04cLOJbXsICb6CTGE2t1z7PQluJikqOX7rSscxwuM1tRmFqDWPsEd6nBTXCpVT
HMu/9ujiRh1GlWus3gzbir5bg6z8yN2QWLmRVFRMaJkrq/8TzcEmqUsMtsWqZNlTn0eGJafsoLZ6
RoCYGMcsQQWzLlNgwJIfAN/9U8cyl043pnBTUJpqKuzZgcvUdSUmm04Zu8RgPWKyUiwqv2P4IqM2
VUUJE1XP3udw4mdDRTfCcMHZy5XCkeilxBsDlcyo1WIfPq02qYDU/OfRbNZak55SL9grtUYWEaSS
7Crhn8NZe0oAM5HfKv8gAVL1KC6FfulMVl5XhnQW2rt6qv42dffSkb5hDKfYCZ5SFrGyL++a5fwx
AiPaaNwT0h1z0rEgWKexYOae+33kVZ+RlH/GbLoGpc0anbNgaP1XE2TbrEGb2VO04UtJU1KCUWvq
MAYNaV1uwrEA/fJY76OGUAinZfvVmT1dj1QeNYzU/NGeBnErZ+Pd+B2Y1cnKqsJN6xZPTu1yKWr1
ibX9Be28pixOGX5HFo2IFMvO+GQm/wlj79lKamobwKaD7kvD0ZW26SmMgk+E48l+NplWplQ/ydqh
5NE/N6lchyHWRj/Gm9O15r0nUGVrT8egh78MXQ7gNMBaMrVleMJ1y8aZtCRi42cVlXjWeO21eNVs
KoDHJr90jUEKlg6awWFPKxdwlgcsavqn2AKBheBM6SfCjbzqJup+fTAwLlB9Tj/DyPubDh74kHNB
T3eBZBXtnuu+tZm+M6tfm5IHs53TQ9UTaMJ53dlU2POHTRNx8xStJdaP12mfWlIzgCX5LtMNhDjL
sA+IEabwi0ShgfXSNN5Kvz4NKOO5ytYEXa69oH7x4FLticwWtNujURxymWxcfgdfby6dH3LLTowT
pnzp6cVVoQI9fAnuW6r+RsLw2kOVzwgPkvhYeaOxKmfKiXrpx6uKQESH7BL5R70zE7Jzw5n2xIM8
N51+1Mrgql4dXfPb0XpknOaUTmKmYAdS/a1ZLNahEWzSmlJLb+BxOOPqdzQv5HjF5DwbX0BEM02z
aVVvMq157mVmnAf0DybzqobjQLeTa26DtRAFEI6QG9JhpiudYzK365HdPoJ3UgM4taptwHjKDkyi
3laQKcCiL+FY9KWFB7JKva9JRPswrpgNwlNL7CT1tOZqjIpPoJqV5F+0k/Zby3qKiTWCTXpvhT/7
oovyxaiCa2wXtOoFRKdYw7afolUXFXCuqJtMBOJdSchxVEV/ZZ0SHIpoWc/9I8mdj5mRNu+VazLp
P4hiI/MrMzeOW8G2Wshr6+pbxrNy9I/3osXK27BaOyTBB6PcNZq8tnVR3KTkTk1ZvwiNuLl1kkPZ
cgW8NtYtD+hdIv4odrwP4nn47uFbzqxlHnP6+mN/rwbviYjKahX6PbkwnHmd9SPqee/FiM2b1h/X
hpL1iJwuJgaLWbrono2tz3sVevmmsovr7JLKIpMUMRCwRTij+1B5L23pbkQbr/tCzwgyDvknGLyG
HNmokaNKk/5piGtBaQzsgyUJbk92AJsFRo1dWzW/ztgRaJhpqy78FLYCw2wiIJphVdbp3kmd66gz
djoNs2TNdFwTt1t8EMSK4z9e52NxonXyO5lxwRmNCTJcfSTzs5+yZs4oHQPIMHsJy/Q++vlnFk7r
KNN2DVh23CvXi07sOpah8qOW7Yb6q50jkhpnq8Jxj30G76eJNFta/NCC1+Z3fO/FobH8UiWSXUkW
HDF6s6HlP7VP/I/Pm+V7SLD4ADwI/aSr/rhjh38EkfNqGuoXTFcrm+u2sSWiQ3cXu6rsSj4E1qaK
VjSQ5rRyN5YNK2CR6+QQNIyuycdJrfeUbfije5h17TjSgDAVPz0C50Wts8VbLfZXSZub11BWV6fr
1gGPwAmk6qNZjZrBWyVVxQn6ZiFCm+8hMWyoe90U4JKOG7/soX/jfVmBH6NwHO/VHzslISUgLzDz
N7p9qy1owlo6P02avrSFtVF5yImwN6aomaH99yzMDmmNA4jOwHtlYMQFcGbiQA5+4bq7jm2hsywU
L4GBZLye+1vQF2tDEPqn07oEo3FCmIsoe2zIUGOfHTpnN8YOimqm/rB6cVmDF4HekfP86rrD1cSg
IZ8sn55WIweHRK3di+IptDOkZ5gLVVquRPGQ4WbjAKMRhYZrwikR2MWkMSSE9XBipcyQsUHqWUhP
IJZC40xg+QoYUg97+J8lHk2Py3qaOKK4fS4mGM7Fj24mk80lwEDChev5kq7UIFm0PtxMPVeXsCY8
vJCroCuObb4yK2qDSvjwET07QTiGdu440CtameeJMX1lIzGoEelP0R4vFk6gGAEWCVNCmjuPupka
4i01JRJaaCZwHgEP0GBES9HCNd2n+kdoLivWHptdvj938KTTm8MA41ktrSsnJ4i2ZCvbzrb+CUDc
YuShiUOomDcfHSTVya9DFS1BE+RkKAzVIAOtgFFQOm11HfkatiIOyRMj+b7zTwRtoRUAknNnguZQ
Q432Uz88G46zarKV5Ty1IbgNY9WMTIdvjITd4WP0q0cs3WPJ7lYF9ADFB914Vyc1Kflr2wB7r0j6
HRf0qZKEepqyGJ82N2FwFtqvB2xRMs/OQ31DJ7fUnUcSfdaMVZ0VLNQdxd4zmsZiNowVu3oNXqpz
IVsY+oZwhx5rXYnfsDmo2Odc+eQcgSoH14J4m5IK7fXN6PZucZcmUbkfmnEcBelNyxChaLvq51UK
k4RAzftqx9eYCdoHIae8KNIQbui436w3N0d447yQvEbMIjde4gS4Ln+RnuTxi9X+poZ6GJAhV2JZ
bk1UtiT6rkbKT+tyX+AdIMlp1XXTGsyd2NcFW69yuXQmJKhxpYWHllBMcNGtLiATtBX/Wmd1+5DH
IE4vAxFCHTKHMl+33WvKc0I98BKXnd2+yy89ID6tuQ/1e9hSbM6APpSczfFNfeNJ0RDJ0eSl3ga6
CyljG/1rwXuUNSRB7myAOiQqvm6dZpxAQb020f1JLOHA9jXfZmetxQ72kJTQJoI4eFoCg9DIg1ZS
oGG8w8S4XBrxGK3VHZ36excfUF+eRLkfxDe7pNoGCNDDq5RAK24rkpzSL9a6dVtewKVUUhj7v42q
GzEZ78CnktjozfYoEFT62Y810ETV0mU5bHH9RGW1LlHxgG4EktTm7rN2D2EKGAJQmGpqoNDzV8Sy
UXdWK526FdQ6YfX5ix08muivi7khAD7O6EhBC67iIyGwanHOcPbXKjOhP6s+mQJRccIDMAgd//NV
d10sc7wEF0qQsQs9PjKSgqRU+hjyHJ2xOCttJmfl+Cb5eVUofF0fdY1BjZMcOMs3zdU518GMT0RZ
1h8NBQGfmXMkeckniJNjWfBcix1yy9wFNUQAuLfgOT2EiQ05utO3XfxxaRBm6kihFIFJORGKwNw0
WncYfUbhhvkg0E5uvsrEo2Bmy4lJhOAkOKEMP+ajQFTjzgf7p6g3PFrpuFQvEx7D3zuYHjlX81c7
hJKxWP+GbYndKYzeX/Citng0Bzb37q33KBjLD/StNWwayPh4bub5RMRXR3YgR9n4CdOzdG0LFdSt
gHKwdw3mYUYr8VSWoHC88c59ohmaEcc3uyWACtwtOD5fvdQ4fKjonkFwG9dXBeJrJgxLtwbFJT7d
Lf2lMT0Z3A6SYJJT2T+wli5qLHH2wnT/2rp7aHhOn0K+9guPlOU5SjAGo0zXv12FJPCZCetXEYco
q9HuNzs4MEmYfFLfC+czIP+4AKNG6kG9xUtqYE5HqQuooOisUuXmWGvZL8v6OGNY1fJdDMzmYiO2
EPCDU4zzodNeiPJ3qIRL4TwJptyaA6qsIeG/+j8T47q5yJSeKH3l0uowGLdNSz+7bTzNauPwXgXB
cE0bvE5edNV7pHAS9Z2rI5G1EfVw6ztFsTet/ohcLrbjs8ymXZ4WhLg7f9TsqbUJoCfVN6K/5XzY
Dq8x5In06l9evG7MGyUbtuOjhudXvNr8GCXJmpJBKkarpm6FyidRSzxyjTYG/6F0M5HVwPsyJyKy
B3lrEROlQN7euFFiePWdps8Civ1iom02x606RDiDUhJryazRp6tjPiZeugX8bwhtMVuQ4f2x1pKd
5+TvHKuZymTBIsKv4j6CvmKgX+Rfkie+wFM2Ykw7eikXgU24qgAxY3yHGCepZNqN4mckuCB7jbXw
3CJIqPPmNbCqf46JmHDYZO3KPy3pQqF3KvMrND13j53IbZ6PT6rGIXuTAu/R+BFvNBbmPooIKXHJ
ngH8BOPqznU9bMMpXCqsxzIfCtoGZFB6ulo5Z1RWEkIZIQjP/umah3IHdRY6lgYDg/+NBumf8RBV
nBIwFnB38NJashIktnXyCtCJ8JevndJdq5KeBKyk84GAeNhhITK1nHY3l3EjG6zPMbB2PTdKWb1D
nixMkrynNdEEdqF6JkyW5UTsM88heJbsHftvaF7kc/ru1wv+09M9UnBc0nrnWWhXLdxBBUfXhRjx
kZumVgwHqj4UVf0VLykrUE2uUGztBdh0h6S/m1Kljxc1RaLNvNGHs4njqvcOFfExocdzgXI2mz7A
WvkoA3sDCsDTVVmESoHYxM1bXMA60coFj8nLpYsFyN5eOTzNxvyJzhv81bDnU+e/hWSsmtFayEtp
iqvrlevSZ+bTKjJtFzK/jcm7tN6QBODvcdqAzJf2OXd29KK63nPrD+sODlC31310ZrjBP8uR+P+7
bQevRNdtUQmiAiVHcBIC6XUKC22t+TxjD6O9eBihIkB3lLxzYcJhvBf1d1Og9rgqTk59FfaxmrDb
5+zY3JLmWBMe2VtLjkKRUQyvf3k5no51jmSrOCuHqLo+Oz9eE5k41CXpSUf1jAdVcLSZZjJC99rp
Kxpf7N606SyCJUUkij5aJ3UGT3TSNhtP2cblF6tVRlK82uBVaOP/f97WgYa3ORer+HlsnuzRXOoI
G+OG5OJ411Ew0zQCIVd4RZDcVKQpuj+VFxBLZlvPk+97KzFSe4qXuej32hdWw75NiP6djzVlXJK9
ZfKYzHWxrd3mURjGm2lPX8RbLQa9W7X1m99eFcyprnRRnUnzJGeQlJzkpgwWFsybmb5XxbFT3nwt
1Z/Nsn/iNHKatwm4+B8YixuJ+SCeAgYdMnkx5laiBbD8OzmPFDYkVr0DsSTfEpxbVkSWNd13mdUf
XkT1ZwbTqtOHhilYKSVsTiS02qTSHSVZeK0r8B9vemO6/cfSee02jmVR9IsIkJf5VaJEZUuyLYcX
wnbbzDnz62fdwgAz6O7qLpdE3nDOPjuEQfMyCtql+Rll/NA5TB9kNPZ7EP8HrO/YsGoaJ+y9GqVq
jL9ivQxPDFL3dhduW2ufoGJL06cyexFcX25OGwMYjReKFisvBSd+snx0w2dmA87/atHOrN9y8ZyO
zI0b/LqKF6RVNvkwBStCTmEoqiQm1I3lscNuJfBqsPPpFyCtmIkj4oKRE1g7/K/H/hAB5yPuIlp4
gu70NyeBmh1RfuberZvfU3e8JKi7Lsj3O/T1HNLJ2cTdVT75GQa87zT3Hmdc/pV5wjLoVB4tF/dh
ztbiMs4MJMjhxVu40O+qQMs47FI+qY7RJACdi86B1IRzivV0BgotG+Ce/R+bGDdgijI9gqw8mgO/
vXyTgJK8hyoG/pklDm5j76RBi3Zgey8lsa0loW6+nIjwa9k072U11w0w5eBbjS1a5LjDpgHmKc7i
s7HP0x9EGwJVQRO8DG67N3pMPJD+sYk5WyjiEBBt7W6Wccok/+41ui6nUo74/1vtZ++4J4NeGWZO
XWFr9rAY18LpzPRNmF+7BfHT8lwryp7L6wAsIiGHrdIvuw4SleogL5nEmzOGxJAgcpxvMUOfeWTL
cWunOGih8XEgMoX1Yw6Th6vmx7hId4ju4e60QF3p2ibRcSLFV+vh4kLfWBDcBuCITYuLkoC1VBJc
HGFIRTwORaPkXTn2J2k9brMJwi+8eBjZtI4hdYxYjeKqfSxK3O1g79E/0PkQIURia6Ci8WOoih5F
szp03M56Y+1cZF90h4bxymBO0uujLwJ/G+ugkSSoX0quOZxQSbzq22Po7s2Dsa9kIwRE1r3yeEfs
keiFpJqzxR/X0U+BcuCnZeNXQjPXIyRj3Ffgzt/fTUfliOy3YXJHl7MDIHiEbKOcWXjjoudkAJOA
kJNIBKxonCO8SWTC5zTisdRVz2GL+4qEoRe6tCo758bFYBK2uCWUkBCoxy9wdGF7w/vYDM0DgoBR
0VSXbwvhf/quaQdWXM99jXE2pBnZbNbEdEAPsPphnSwFNqHfas7RTKiCE782+bNZn8blG5PjsPMD
esEMhT6HIU4UaLrwYITLFckKm5MfAnOjvJlcqb1GrM5IbgOeXaKdDo29ta3wRnoaDHjd7+Dz081C
dKXLE9qbRHGcGKIygxWCrtATpeWwzVWs/MZlb7nEkofHLtuNWf4Rqm/YUSakSfGpS2zsMLutcHsf
Fylge5rB50tosJQu9L7pHXsNn1HzW2MTChQbvp0fpib3hVvsQ4uMBtIt7LvMv8CnDHfEuTP35npu
oqMBlX/NWGhbwdgZvSgkdC4gfYTLOHLnl4LXpyVY+KnqtNUzPIb9Es+H3J3+rdwhn7ApLZ51kiPx
AnT9LCqA6TH1wJfSisNzGm0YYu3LlFPRNYadHZmHufban6QiZ547Fns60WwyyBupezYHjyw5aEOC
oMv0adiQDKamXxrueCqYGnXypAVbCwsQq26uZf/eUW9jKiNqpOlWFcoi6T3RcggAkzcEpCM04VbX
X6C41hnYKktSw30h1q55UF9stfMFk494Pib9vYXUPJueky+3pVRP9l879Ih66BSx6+82DMHWYWMy
Cqpe9YechLPq2OsMcYCs8eTu36OBtkwTVB54iVbo1hHsjQGWtKXAu5JRIYe4++8Q1/W7iX0n1TYe
xtsmueAsbKF0OAt+Bela9In+XK/ikyDtbmImPtLTMEmlYUFlxBVFDTO16CGG2Js9glfc4Bkf2RD+
Wmz5+tSuq4BIRDR0gISYHQzc0JQwUKBFe2kSsRaQLvriPpP3KYEI+OF+HOJSuM76SwI7t52osQCR
h48FrwEsB6T6otdRZvoVRZWs2W3V3aI2nIEBYvwmCqQz3Q1p2k6yEmK2q+NR7w5uvAlcWBRO4u4g
vBudJ01kK64zkKl4oJuD4zMrfxILwZxnmzh+P50gG/MDTcYGwyaIzE1Gn00lgx0I5PWlx7SeqFAA
G/ThVDw6mF+zwIWgWq7N35SwgYQ9MDLxjNHJQhUgzQLKnFvrOwcfR5T9WKwgQPFGu1irdAWpoKmV
MJmTP0K4ioD6q/yqOp8Aq/jybAIju3WlSomEp9DyK4EZBhrMUTT4+9hUinlrt5CdByymwBG7DstO
d/akXZdIEFdiOJy6DxAziDGje8xRm9AzqVB6ocqtbSZBKqCEXFXcHYyzH2H6yXPmVFeYxVSbnNMs
6qHjld0mHPN7b9unuR6gDODShu6oiHYNGi2skeX1J3PB5SdtqMIJ59q4DlFANlGGRCnYu2I2sMaL
zi6ncWv4EkML+Vhwtgogn5CutoSQy3IaEfVy8IdwBPKJ0E4NO/mBNPZoxQS+hSUou4YAMMGEtfYP
tqRXKmEdqwUnXjNuOPJS/YG1O/jTBBPBQCztqFvZQbagLtgNeEp3xcmf6D8zdXe4Uko137r6aqrj
yExVBeduSKZQEMcRIo+OUN+H+lPQzidT3jm0HVTYA4xXokywlztrHSL9DNCSIr7rzqN+NtiE6Gt5
Ejo+8bqZboWGIlf764CLtKhiKI3PkfJJ0HInbgXZCOAwfB6u2BhqDVKmgKbCXFua4smfwAMRNWDy
Ch4QzYZm/tXq3sYXRXZzAFXMdqjepzs4SEP2Qz0NfhQxVmGrMOxb5a27SjPGFdDNbJgz+a+gpaXS
dyGFdmR2Qj4LTvgWO2hz2wb3xt7Yxj12gcAZ/3+mlVauc4ZGMa20LpMyVqeo/a7Kayvyh8ssddW1
P4Z2ciakjoYSMvh2waUezERwfXgqXC4uFBlKE5xatI6w8/+04ohNKcY8JtYMV0tbMbqzxQw1xoet
Diq1nf9zsZISbDnWSRO9C5eaud8p7kiP7qAeCw99YO+FOV9FR7oi6HhJEhJYODOdLFQuSGgy4Td/
CvwzULWn1gXzuoS22MkLABJHSkNqgebSmCn4f423FsiujzvPtRdMwj+tQzp9xe5b5aIGZKrXPMd2
4+eB2A/FJclYBG55mxnH0n30EZ7duLxXsNzpEfE/g63gYZZBzwArU0PUSD9eMbXDwH+e0dbT7qCI
a68pkSvIqQKi4ppdwHiWA6hk842BvzD0IAYO0Cj4j5kSzopcyQGGaNEabFJgzhDp1VGjhgbocDlS
McpYdwXzaPfVjd/klE1A26yYTDH3YzfEWCt39AUQF8OfDtNjgHbZdJrdodV2gX7AvGFVnuvgUTsn
O6qvErqFDKaGyGVZ1+CMOqqOoHtJCcaxq61LqR5O+Edtw/kAsYRmqqx7upMasjF3NzAKMTjkw43Z
NxinPNR55Rs1/i9G8akysMgoDzbDHnbYpdljpeuB3W3gTHg1H4Y500ZZhUde4Aq4cbPsgQH3iDIP
uqfv8Or3lBWVLrIMh2NlNTyJV/wLpmG9HV5Ye2F+6L/EHwuoxULpwh0y+9o1O2v/QcXdhnfIjLts
H5x5MT4m9H63DfxovbzVZxQRN+xdj+auPec+Yv7fBvNAdhGo7H7am6f2U3mrPxn7Y7awavfDGeHG
mrnni/Nh3ucn61k89+/Q4mOXDQHpzye0YjauxB0UM1GU0Go8HWDvFwzEiHEvQQvnIRDpqrWSHxPN
b8djEJ/KxcI/JuBCp3wunsT4LM0crRB4miaEi0ihOrXpslSLMti50PFwTX7YAFpz+RKOz/y8IPtA
N0CSVhp5RENn+W+t/enN3aCtTJiurKAk5O84lvfv1jX1a48ZDj6hK/1mPKEr8uAIe9iqe0wIvPYd
hsl/9sbaR1vIEhvmuh6UlxXcsA3Bt2fnWr0tEpS/1WiZ9egjHPGd3JYRVjNbMj3MygNMZ3r+klQo
+1YQVpZhbTyyj/ZSXY3Xwdpo2KzPxzKHfr2LCKgq4Ih7IGOmgDzhIRBFlTX6JiHgjzA4aeMWN24I
RQXkCK9cfdfryCs85OwrrO1XmLqtQkIJaUbpulb8zdTi/e31uHLx7GCtAd5vWSlmzI3ml3cW2KG7
1pf5kb0kV/eHsLsQK0Sx6r+gcep768IsjnFI/iSOg0/1U33yRaGt2wpaFzpfWBvJq/pdHKqb+Vt9
iu/cY2d/Rzfrwq6DRyeBT3zXsLWSxEEoYdjUsCc8t9yb5d4tdzY2oKRPhczfqabW+sXwwr3utydG
ATUOPtswPFbhDbbqQnpLjqMsTKp9Ym3bfFuUfqyju6Cl8nA/arNTG16G6jioT4Fyro2T2kIM3mvC
r0jWzU4O9TPVJuljkV9o+7bbzfLkkzA4XjF/lKqW68/5GpnmVjsDaqOjUShwujVO+gw8ASVryE8L
mV6r+D84LbTKxrt6KkOvu2EB/tu/WRd3R/20PKmf6t0+2f9JZP/J+I6XbbRgGQLBm0arYXgGrBo1
+xEyDpR2nTRIM+PFr4Zj/2p/x5/0Qwwo3xFDUtCTXoU1zCdpSldxRcLvzUcKq3E3e7Cd2y3sxU3r
EdyISmePRHTAB5jzGUvTr3o6EvK8J0hj8zpv374o0r13nCKBUDZorNWjDUAF79bHIjJeOSuoLPoa
S9YLC1N9WH/NK7TAu6V8Be/1vrhD7IVsg9xjo9/qW4Wut8Vr7ATL5DGew0f9MdCobxE1In+72lRG
ySrapb79BzXR00F93nq/2psExGzKXXvAM+xvwQacUlUPjM/yEp0Dd2N8BpsUdGtDidUPf4y+184m
IlklSq5WBJ1CoyRHZQdbTebpSQ1WwSlMiOoWFCZjvGMyhe2RG6QTaj9mbCgUVgXnB3BTG0Z7ZLoz
N1Q2Yga4ksqPEdWq+4AejMOhhJzkLVQPP1lMVYNZel2HstK3TaqHme7zeZz3rnkPFt+IGLWZz8Xy
3CZPw/SSkVfe4mYWZJRg42Vudw2jwWo7dFeabGxZaVQRKEuguj1K8/byOnLysxjgNVJSFUfd/pAd
UAsuPf6lrXEIJveUEvBNPaYn7b7o7jbySsBjieQUX6CBVLHRhInpy6xuHLu+R5QkalF63NP4YQgz
8ucBYud3EL814k2Irw6JNSwZ4IFVBJaEGf5WRbUnLftci8QqBr9A7JMRYwT9q0pmK2lplJmqe4g7
34oq7N8xPnB8BuaIdQW0LYpwpU89WDyA7fypba2eZYksXZ4pL3sq2UEnloK4nZZJMv1YW7/x31F3
gpocacfi/iYl7RwV8uKu3K8eemJ3guzsXm2+v3klixYfHsxhGTSijlk1wFM9G7LHLaxKbjUi4Aoc
RPcE8U/5f7JJsBumZdcg+ZHDBFkr5ul/PSMqBNYKcLdOSF7w3HERYVbR7t04PufXCbmupDVGFfhO
9J+m7Ji7AGduhlaQ3vSXIaAAx9aAzPGvXA94SOnheiallKfENFTpmWcBUHBcTmjnwhTnU14YviVz
D9El8x06GdmawKKkaKtnTO/h7GaGx2ZziG0io4cxAZqG5Gg4PbEi7P0MFRdehJhhUtiq0LziWmH1
QtnHHMCFNwWmM0UUOvHd6iQP9sxYOpInrkI4BlJQxhBQqUWtXsmIEw7ulNZBzjQ8MpgaZg+2KeMd
0j2RE3aHx/DZDd8NuNWhOFfLxUK1kU4EDCuvmqrtZQAZIDfpwJZnW8lWwG0Pyosgxd5Y92IP3LEM
C88WtPbNRoQ8WO7O7f4pJmvU7wSD8FXGFmpB+guAN7YeLigrYDpRfS0d80181JKn+iwfVWi8dd90
cxADdGahXcV8Bp8aC4Md5S9gTENHSIPZkFbxCkzt4nCVDozCrbU1kABAt8zigEVMQ0H0IKdHR/t7
7+hSzIDBGe5OCcQjdgb7AwAqQbRv4WVX3OUIaJrvUxvuQF4H+49bdBQIdAd+q/GT8Ar7nHQQddU1
L9UQ++WlBK0wky+hvaPzxPsaSS6Z3Ir51POILePWYr8ptU/EhczIWlwXc0SaO+pngt53wm6fQ4YZ
UMjnnxDcNk/eXTkNhHW8yfXbCJU9fA5h8gLTN4+R66fKeqKwL5XpO9nPPzlPWGwMnLmRsULNAE0L
wwRdK8h09t2SozFGe2N+ivP/tBetgbi21wnrTc8KALU6Oz72Na11zfrnDJwbwrI0eDMJpqBo1de4
yQi7Z4S7Ku8W7wmzh1UK7DmULPVhYtx0TEb6TgH0S+Ifx1PCbqYbHSiEZ2gG+bTHHyKj1ZL7UVbT
OkvT8Et4V2bJMLGBpoQZdFwemr55JtXsOCP4tRflCIPTkzrAvE828p91ae76OTXbmR3gDuaTA12/
Kf9wdMmSguIJLBst0gNtGJjeN6kPqwggoqZIZWS4kPqVHOciZqKMA2Dx0QZvCIqC8Kk0sHOpv0cN
JW/VrTVFucLqwwRNhQq3nGYTjAzubLzBSaSvYRUgaAF3ilIOzAgfhfw+oJOYjmwvCY8i7GdeghML
ZAwLindziGfmhCrklekGd5yPyzHQAO4X5mfB4srIhUj3c3Ia3EuHR3Wv/8UMewOVDHfjOwWB0JTY
x0J66LcdrZaOCbSB0YZe4TGY2NvGMNfA/Zw6BO8xIg4vkF42MlzIQchTlgSu8DIksoDtFFGgRnTp
ChoKRmRLSrNVPbepykdWWKcXKAGMH7HPLY4T1yoxVoBLS8prA/hnay6syIC/Cgv7k/BOy8fE02qY
9mfTCS4Gh4dKPyAPJhO3PJkm9y9BUXwpDlwhK9o7/NhxhiWGH0y76N6CHWHd8F3NZStUAJS6WvFx
3fCmdmTh7sdeQVkK/K1VX8JigM/ripnAxrsoBuQ3Xqte3RJ+6MNXkcN5ec5G4OYDam5uJosGDGB+
dr6YZgggcy2+xSR6RV/yBTKkcgCqTIiZRNnO+AaL6Kmz2/vC+6ZgamFcF+3iFfFdegoRTu78pAsX
zzkhv4pI0F63ZfYoKcfKoU0g3HUj/qxkx/2R8pm2+B+3ztHsy0070O7Onzn++64gpEVsnLH3nLT1
LZ3kgPCfS64+fzd8C9m+FtE2bJlqmzovGFyOG14C5cF4CSnUMsgkY1McpXbIXIrd6DCd0HyTuWDG
vCV0bV5NclziP2nQaP7gj4e5Kr0kAJEd4XolKP2ooqpew+wh9Gs8HW62bq5HAtBzbWLY+DF2/2lL
gUsfLGUXqAlklvoLi6xVy/RapyRRCIRpRL3LF+WMw3pSYxrHMd0dwFP+0YP66aARkcc1wmfXHHDm
nTW9L431ZAmytNhtJI+Eq5DysbSnXYPeS6J4o8Potdq2RU5AxJfBWZMxScZ6euJVxxZWxR1ZKESC
I8iAfPekXMbqFcsy7ld8PPSDCeFPkNEZlOa6SIx/9nUVxbXko1bpm/yze75CAnCpDm9iIShFXwvk
mbDI1DolX4V8597ZVRVdIrjOKGhlyghy93OHGhRjNoPaMXLhQ6bP5sbJQ2/pDc+G55U6yCDgfGfJ
uNXblLzufOMW0Ut87WqMfzHiwBi8ch42T7ScHmMfES6EyRzkJOiAQPnSikQaaWUpMgvVQKHx5Wpb
Aeu4HlmohGoZMxgDfFczFit+KJ8wXi0Qo23owLlBiFYEj3d+5U8+J3OP8OQraH7BMPrQelUs0jjK
Atex0K/CT1VEzA8IckTPkU8NPr7VQWhU6rjGjCG1/6VTfzP7s3Yeo/lNZgkSkc6z3NcKlybFii6Q
vlyST13eS8/0lKwNLIG3ONkEjGE6VeUgjrZW8F3nPwslj5E/C2mE1fzOE4ZbfMWYk7QAREFl54cM
J4ksQGlK1TRX18wAnIp4pDjyvspVX6cAwfNZmfBtq0j5StJfbWYki2tpMFPY8dgIRVzBGE3xeod5
16JPQazbVzhNgBFpQPWy1QWhixZjExo3R/0c5j+C57dqVxCMQdeE95xc4yCRUFl1Euz1KkPlf+9w
mbWUn0ZTXhNa2wozIkQVh4UWkbycsfqPbYPpo4BpFXJMPgyn3oLSciW7JtgFjvxjLRChMzcvbznB
d6Z9FoVzG7hDzFxcY0oXrTg7EaWs9SpkFK9U7KCqSkW5t6Drsu7Yqzg4BNSeprtVsWHA/sxT7HZX
RzSxsHUcAIjJfhqRw1rNrz02yO1wWA2Kn2ZD7AjKfXjOurWDin+Rk786vvdm6tnE2Bolgykr28TO
yF4jAzPEI0FCO6k/xQ1ZRpLWgwlBl3T4I1KYT3uj1ulg4NxrmOR9Sn8mRjiuK0D+cDtCIt1Xh5Sq
G+4n4QBcWOvaz6t7hmyWB7CAhtcQYCRpg3JLI7FcIRsdukzo3uNFP6joubKu57QLdgv5T0nwWaDE
ntAVDtJRDM5Uisxa1frnhsGqZrwnaA949uSucfRMAxPd0HrCIyPnQqfXwDEF8vkBqTF7z+YtMrXl
VrcSEE9QQKFbMP80zKGoEEJoGRAQsAovcDyCnCPDTMroNkHZp/INNFJVxaHtx2ubK+TEEIZunnNe
dctwI/+ywBBieEPJMp46DrMoUCFDuQxCBg47qkBYGnJ8Re45uvUYjwx+QZ5I7iEj101+dbUlkJTO
+ytNvxykl5jYjbrJ0JybiK0y2DARhh1fS43uMDQWvdvyEdKQo3KaUI3jWJV8k+pN7YJRka17EMJM
6mU6SXkQGWTjLVPFuw8PDNrW9vBIOKVR1zul5Ws6hyN+tVa0cw0wRWdb4c1vqel7S0fXNN8tiApc
vZaMkeXP5n4ehq9ArfzW/WK+SsU0hgXa+G8CSnO4h7H9OZv/xUoE7gXVZybNC1BoKgieogIy1uo8
rmLgsr53vaqrcA/k1xkO2wl4+d+AJ30Le2tmfNFz8qMEVCZJP+13epHt7HreFWKC1J/5KYwKu4p+
cb8Z7JvtfMb9Pe1gQQ+eqddneU2wAXl1ao34nG+pIakIYHnCKJurL1PF+9Bk1Ah2Xg8tDtflWl5U
JRunIOh5mrOjAsjAQ3QlNZYweeYzzoBx7CPBJwro2y3fELLVZISV1Bby4GJJasZ4nfPey5PvmOsO
8m+j4TAFGbBtP8KOE9Btn6Yc8Cc5zC35UukjjG+SWCq3iRoyO+fvQ0ZgnEw264R31RsqgtCzDn5B
wZGajK+DV0LBfYyaNmTVpUibzNbGwp+mL2sOoiIDrSjge2NeQK9rIUQSiIGSWZwwWOPs49daX+q4
mGHJM6DorWcu/hEG2pPdoOBQm4ulm37jbPUmuohA2TMHamBqS869zGsfHw6Dsbn+C0A2uxiHkUbb
B5AAbUb1idhqS0+KEq08JFpG3Bst/RbVxZjuMq4RI0RVN3xOXLh1D0hSabNu4tmrhnarEyosEu5K
U+wl1YecSRLQiK3GbOgdo4aLgBulKr8FueNNfAfgkVZb8L551SE/UO6L3sBNl2RtI/gb6Qa7PPrM
VMxJmRhCjp/yaDtwuHF9OQyUVPztBuRR+INhmMtcb7IHtEMCiAVbgRaBBv+OUg0OI6FXm8HRniKO
MKDwinmZDTLIfRmgpsTTn94gqBxq2Q3mnliDMZMxotNMq5D26aZiSNEwJDMnBhZgXYX1DUqZ5OuJ
k7HIMdcp7p31ZrwlnHaCYj4E5VVT4kLHYF8iSWXNf2cMcVphrjHZpsf695WNETMGi3atSjAGoYpN
yUowi0PEVDTTH3qALxkhIDJmhbjFIToUmKlESGDRgqiCWhjZDYt5qZmJg+k2qnOMcxOfMCV+isDz
AxzxIIuL1760b3R+OeltSPlwIp8WzpTFfHITBd+o5GfIwrdT2SX3uAAfHif1Q6WJnoICghcU+DI9
Wrl6wJ+sYpv9u2TCkIkByIYXUvkifeVcYOKmS0UBPsF9fy9wpCQk7d+2kFskAiyhgE3Y/ZE4NBA4
JUtP1iuSYdqoB9kcdFlEfeFkx7F5R5gAF/U/0WLm2tAh4iVyCmyC5DQ01a1FK5kfwlHZZDXUCWtD
qDMWBCWtc3uGUzsJMu50fFXg0WAW4mCzDB8Gh2u/rZj1K4MFpNUALEXm8EwIwbHPgaCqQrBdjOol
NX9GhaFy1nTU28niKfOeEuXDaOpzGJLmjte2ngBWhFilUhiIm6yzeMTywtADBeH1W2Q7+6C+Wc5f
TifcExbCpHqcUVGJa2p/5pRVbDzEWiQI1ZU/EZ7QGS81ZAWrLK/csS2wNKtXc7sd+vS9pOBOy0ed
EvpS4Fabsr6emLAmaFwh+58o7J3GL+0z8GOFAJFLgJN+MAagLtozBTkQ7mzUXMHUSYDD6YUv/Uj5
sYvdk5xMZorNABI/2Xw0UGMyu7EILCdAu8xuufUaMhrSweao07BtOgUYIcTQbeQhWanxVibz6VgO
DdV0NeOz/F74UezTytgb47gL8xI26CULuffgVufwuMis2EyUzVZIRCcjkRAqLxNjkoXl5FEHFU0f
Od0JBWlrR8SvAG839A54YMGqHxt7jYYL7IXsQIc2goouhWxVGAqp5vQ0HFqABFV+zCn5Wjd5NxnO
Sc5xJK3uMDeY2OBOnlxVilIcqLTsoSY7Ug1jVDmdZIqwZ6v8SeGaqFzC2HGDoSvHsxYyRcKsnGzy
3aB9SiYnkVkYNjD7m5gnKmjuoBfC99I+Q2yVoKbu5bNPpMAQNUztfsUCOFjr1lDqTFYN+pIDap+e
UJFwegL3bo3qGHfqT5YPcEcfBq7KnJUcAp7oYxI/cF3/F/pJTCIpqUz53BFT1hLCbXFoO4ehwLB2
iydbyGB38e/44jDB/WZd5MGxaveluhvsg2Fdh6rBQug3rQYPfxWQZQsv4G02M1Xrwl2GI4b0kaLR
U9or/3OHwBv74tiAInFeSvJriOwdh9gUHRirP6ZFsDCPoZECKV8ND3kIJ8Cq2Be19LRBzQmMLoDw
CTXmctM5YBLKVlSYE/Qoq/pJ8W5TEM6hr+ifLYh9M+dHaLOt0VJXX3V5Y6nLTmSBjY+10R69SkUc
8UBwqD2fZOIEtISBgV5teloSratc86tmQCnYcgZfco5g6gPpjTOXqAwYKuQYggckxRCEzu+wKXn+
huUb4hjgjLsNRx3OFBnb4Iws/owvWlhMSXAkGWySb2gYKufmMgicauhsMqwFb50IpDhiLOR3Crmm
hruyhkeWgdEx6B6wIz5pTcIzJgkMfgmcGhH/TSqNOY/Lks2RAZ2cqAiFsaxcqCyaVHJaECyBGgrG
BDAn5dkpS1nGJCqABh9MQVYUt/uPDC5BFLxkT3hwjM1DsQ5SlQAhR95upsP0C/5pufiDjV0rtoTV
9EAHsKV0lhghH9WdYGNjiwHpgQ2osPzuwoJrBxMpW1hvwsBJEWJCQnQiAx0u5iJhfOHE3oILENhu
MGwISqLcCxYqjuju5jc8rNiaq8RsMKCC/AHTWxflrWuOoU85Y5DRBZrYM9kb35MWuZZOejcJOjFP
L+BIcP0+h3rNXhXIy6USrqtzPwlg8BQY18f/pGn4UBChi/NgtfjSLCaxOjLwaAfYHW4ceLJBapE3
udKbkew9kOiqU7bjUKx1TM8yEImu/ENUKB8no5tzaXEUAPg0VNYO6GWxjtPuqGJZtwBBAdxxcEhU
xTr0PR7nM76KjYEHMuNKYDi1a5/k7SiPyYwaMZteC8qWBMzVprjhfQpr2XTTdzX+SQ0YzB4bsE/a
SEW5JgVenkDivghjM4Gb0XyjZ1icT4GjjUvFGPSO3yzDHnTSeeOc2EXzN1Vup9BUmDBjoK5Kwwzj
vDjfyoQqryABxsw40baABp3+JU2fuGw9OxQy7GFbclomeEJMf+wj3luoO6cGVK+tmkNKE1twdHV8
oaDVt+g9R6ACQ5xjKrnozgX+yqJv2cxgnvI7yscgC7geNi31rIRZ0gqOGTwVua2p3iQDPjPbzTDX
T6FmcIBATwAPa5ptwWK2OR4jcAZyQThXqIjnAFt0WvoBTL35FQY7CHY/4kgwR9k39OE20cCMeOVx
+VsuCi5dCvZ5TIyHkurfhJ5syug6MDXwJaRCctsJjDN5gHVzjgZU9fAOJnJOjgMIUOq+kaAEfWXZ
dpPjKwM8N0X+aS5lKH9x6F6XmrF0gIX2dEGc7aWC/IHJPaZoe2vRXDKKUYebT0aC0jbxiNSxRab1
TTkaFSj5WCia2jOPno/gGvKhhSimaOI9Wa/X0XhPoupshN9REB+xAOPpmyeTYPR/6Aqtb6BdhQ07
Vo7VWoxoCKBjjhrw0czgS/J+wvilj9Utvb7UGw3AQVQtIw+6rXczTnWBTF39CAOEZW7iK/aIKVK4
UuI3maGL824WjRzECs6tKA25XhlmSlZ8mSX/LjL6dPnlpLR1UpbnXOY49EyhMJ/Uaf2n/YJgeoYB
rHUjwTD5al4QCufP8m6WHZn7Bd8UFdJzDJ4ouAg4aKV/BN0lkqzzQj6LhUBBPiiUviPk65yqL8wL
snNBJafqWdpZqUSe2bg4qL5DP8MPHTiHus/K/JJ9nryzElP3mZwuTP0d2Ex59WtjOdH1Jnrqaac2
B0da6MTnaGYmmDtbN7Mus9QScxjoaJYSehrkuXNuv1bJCGdCeo3i3E8rxCB3FDtg3Kyr92aNK4qD
rXHHQmvDUyY+lhrzIMh3EwV73sGcrrHJl/QqLdkBRiImKgjkcVfgm1urhA9FtN9y012Zmv1a95/y
48teLqBwnnL0obRYY0zKaamjhr3bLkVcPG7nSfXlzjWR1jvHjgIed8Bn+BZID+EUF+VJ6OOmzC4d
ffOI3amaS2NRpIDZhJdP273OWUFrh2cK6V4TYi+MhpLlNRGfhQaXHVwmKx3UqQOSR+ozCDrRNY6k
FOtDtuH/ql3jjt2FnwMHWb2+ripgc3XmilM8TsrYfcjj3wU8iyp3pc38v7hhHM058KUv+l5XicBt
PL2ud6oSv4rMOZtjdpzniUMYTEU85nnxLMhPFmi5tBjBdZ5RYOqVJW0HwLNZknAOc0EX65l5Pd7a
GBadGkhzEopLavcmNbIclZ2BcYV4MN21FHEQDv01FbgNUD6MnImWHKvrTHJ7ko1b9v28AqsV+T3g
BWIiIsvYJvgw+vLfJWLXxgvPn9jwxxi5XP5EDjNroSjjfLTQ4ZvFz5K8dMVeZNNT3M0byb508tcG
oY20/1EH81HCpkm3JqPVBNfWkT635JoiNmMCsWbTSsUEflQR57bsNhM7O80IvFsGuSbLTF5RrSWr
7NxL0j/2aSXwehwo1h90FbK+4KqqgTdMg8hSxM+mzeSakEa0iVSBogwuMZWZfAaKLasnshRw4VNc
ULKV0X1Pg9gQfiurIRNmwKhwz9q9HzYw0OCMm3Am1E+B00WlK79d2B2CaAQtj7+XGOtmhq22+iT3
TV/UWyZuicA4xiJ9lIm8/HDyapckYXnps1gGqNPScV9icMvsIuBNAWafAsGsc5SxbLg8Ab0uLomL
wJ8glRa4nmYyM+tBOp23Fi+XunbOgIl0L1vyiyUpUQr1S9/G3K8XiKXJqOIUaqx+YyORDgOVvo6Z
P1Hk7iyLuJbdwDmGuqrjP4/gDFvqzkIeMLFKIjPdM+df+JTVSDtMptAwXHs4Mm5yrniEhYt//VTu
UbtKPRbSTz6hPewMnQxYtppkI3SnApHeGROSow4r1sWfXBoSYAPug9rgmBy8G1Kq3apc3TxHJLhJ
1uEW+pWnPZE9/H7qLy6X0aiZwvzic5yB4moYLKUJ6ingp5abifkLrXiP3HcpR6pbeKH1DwYilxRn
OoccWh18PqOdGkcBgh8cnFC7DvAbVBcCpu3EWx3IVEm4UDiK3bWhybBH7sHuM82mQ9h9RPRkbjWu
5ek91L+Srw5qJe+KuKbyzpp4ZyVsCmwHn0OFlBhtmwUAh5FkUKZ/Uh8U6wXOB6SbnFPI8riHUOAS
khb9tV0CCM7RiUBV3m2xcnLLsywRlCZldPwA6aP4kTWuru8GFCUYvRj2ToUxwvL+H0nntdw4kkTR
L0IEvHkl4WnkDfWCoKQWPOEN8fV7ajYmZrqnpaZIoFCVefOathgQwvCo3pn4j1fOLHzwJak5OUb5
nNokmREnaQihg6geOBRcMRSYKNdsPhDjk0Qmva6EYkuhlklNJEOVF/VLPQ8hzyHDHza8KnUdr0x/
zRm4R26fSGbXUen1KZ7DCkGnlJ4QJJbbikPaV9MoAHz4BZ90pXD16SLo5uIUgGqVtaGJL1JD1yfe
tQ10mOEtMOBnk7ELs144a5+z9uYaMwZbGLeiLGARCoTGwRZLEUcv/xZEguWFwd0j7m68fdS3L9op
hAwcXWcTNFXM2JftIubxCrvftDmuPkLqWmgIsESVNVgTrqRBvhoTuMJwv+liG2j1Bubz0I2nZHvg
yBHRgdpKEBVKicGkgbwnaHqzUJ2QNGFxoEtrpFLtyFkHB7oJGGgDgVvtdsBR8mmsa8wTFvglVvLR
yNrXkDh/ljW2bvOZs81TCYi2yGCj3D57xKQo+zG1D9NEAojhqi625PclaPN86Bs6LMg09fN66Ki0
BCvAAeZWRutd4sMaYH8OarVdL+lxiRZWz5bvDd+ZijE4UOa0VzT8pZzvVCG4ae7cNZVfhJJLXHdI
jEX2N2eElhKNWiiDqzTULiAYmYICHzU5hngVHKv18UYTxXnosuO8/Ddfcor/Ooa0oLEt8KunnAY4
gpIidr1pSgJbczDAtVDFoL/oPYFiNg1DX8408Xshzett7j2GlNgO6AXAlfObvUxL5WYW7kDDN3LW
Jy7UlsqeeG0rZ4JLsFYKqqgmJ54OG8ixX7E7ME9ChwgQLIMLbN032xzER45fp0QE0kM1skBZ3pd2
PP5/26gH3D+KCb0O2n7MFwzcs29vGwvJgkEnqjqOOUcjYGENxYDDocpcMt3d4IAw2rRvuruMo2tI
m78SyWMxmJJx4G352pIAS8w/ePVB58DPmHTOChXunTp2a9FM2nQPX8toh4ibM7Bmh2ALEbFcjGnc
N4mbwRkVd15AwwlW2VqHnRSHpRjU2iqOSxidzqq6z7Nzjy7V4ujP6aWYvy+E5PYjzhCcTFAy4pvq
458LtXiK9clG+lEcrP5FJyJbZQhZ6Vkgiq+UL03onsVMSBhwSHTiMBphHzlYLt5d8KXdbHxPAyZG
8gQiZasR4zZxqqeacwCRHDLrgKHG0o37kTxKgcOJGRM9E61XAXSxSHmMxEgrJQ9VLo30fwuC010U
kQI8EsaR9jTFmRrcDPatYXxa1NkbFPptbYyFpb2Y/YECLgtk9q6NmNGs+v+P9RXijKT/cbaoSKEN
7HRSdHsicAyhYg22mS/WbrMT8lHYAgbtoCvOp2iWJ+Obbd0cuCtUINQkSGneyfXtBK/JXxFfJkhG
8j+i/ZYKAtnwhsPZtn4wnZE34HZe9maxZMjN8+9J5i1c98GyCIADM/lNiSyds13PNOO2fKpkuhjd
Q1abKKKwJ6CFLw1AkK0KAXI6Po4CJqFBEa7X9cvsGtf+rqt0f2P8vFmEMAKCNs3bopl0Ga3yZSGZ
21a0cQulEYtc8/VJ4STBt4YdbYGknC91rKe6RxdwHx9Fdz/WwF92mEOCsVsLVB0ORTf4mZyfmUnZ
LHoaxEVbXJ2AhcGHoSM3V7tAYoxL/cD+yMMAue52IzuwWRF27kf6fjyx9lliHugRvNX+WsvpoGio
RXEiwIcYMzT44X8GVPsyg0qmYQfRfRsUCnAPM011xYc04T12Eo8RTfud+RwbngRQ02zzbsBNgfzh
XTNXh2ywowlwkLijG7l8N7t+hfR6m5RwQRJ+Y9znDAQuucYAMzoJapgwuOeiqSA+gxU04jdhNesh
M6C5DG8W53hyj3kKV0aXKXxYbkQjK0eqS2wrm6ICbmU0y3hIALcq8gPG43CKO8l0NeAJlSlBU7wQ
v4bh+PrfOcFuuNFgp0hSMxaEbGKbcT+XxT2CnurXFmnIbFfsRC3Tl8GRH6sNQ0UddrwBNWQMWhSD
lZ+nFTRQWm4YBdhpMLOzeJawMwUCYvwsAfv04C+QEuf7cyvkrzYlFue8Jamuqc3HrYKiZ+BtiWpu
ghtrE52YJsZ+mi2/ZXQzo0VbnelhYMSXy5K3kvs5MniyFPV1Vi4CQZjawjeZikyOgkroS5wYLHP2
S8S0T0mtuayiNx65qfyQ2k/QisGE+tu1v4P2ZFPTSAU5XlZPPcLJiU6Reh2SlGjqkWGJokMs0479
n3stzjR+wSCfidxBwzgsnZF3oG7jkmTpzc3L6HZHAQSS1LcGK06BdiY8RwyMa5uWkprkERNRgsns
i6aigB1tcTZskBsabKKTuQsUp8f7hR8/Eq5j33y7vr/ZTGNZpzV4m0MABKdvrZPffbW0hwLnEdSa
lYwLmp9bP1KDOMZ5TOG9/he6w7sXkKXNEP6/sSj3RuyxLKFpQR6yIY24P0qGEirpMaGEF2VYX345
CL+wX18+Vn1DkgjFeXKijC6yOS+wyvH73zAJMcDpBjz2EwxwK6s9jM4F/4JwaEta9wx8o9vUj0ZA
c4p8Tit8Bswb6+8r0UKnPRsg2QWArz1i8kMrJS/YJKkuvrPYHpWxkP1x44TUl3PznmBklCND1d7F
vsT8288k0H9RiNM2tB/8rl//lRM2kg7OyMZ4XiFaGLKNTmd+kqZfY8UwSYG7IiJr4EUV+ocGe0S/
/cqZZ2BpS01gYh+kkzDf/gFljm0TleBfOZEVDT7NVfK1MTspSW638EKUkEoL4SdZjaehjXLHPDRM
zwW8UiHGFJY72Kl7M0MWlqKEaqQlnUdEbSYKTUpyURQ1kLp40WZ/Wbx+Pq9dctBBCvqZilP4XcM9
Ll5E1d0r2e6/R7kMR+cNjoWfMekvLAECUuP7CoSs/8rccjgoHdsIOH1NV6kO40OfbQ8Mbk0KHKoQ
Ge5xTchAx4wslhQNAxFGNNbt1MJJv28W+0wN4BZTbDB1FbMgpiQzHigFZnuG5gkjOgFIQOE4y9AT
sAvbaEakGqmqmsbCE5fnhicfrnLG0SvJiI7NGNYWf87h26TNi6IOnNxjAIJIN6rzaXLtKkY1bNpO
CU1NuU70QlDcYU00dHP1f/OgBS56RzgSQ2xWseqsnm6SpZZ7OT1Ardxf6jIlTfodZsC8kumC9Dp/
KsQdzQ7ibiiAuiPk+mSCGlgfRYXL8HOWJjIR3kfwabHUBocG+rEQey7Nndz8S59hugvHFjLCH+g5
1xQHhjlQeHrm/EhT7/Vgr+OCvxrSbVSr5tuKayEgXVW9LRt2QKRyj3c/4YCwecDkgx6oOL3iokQt
tzCheYKw6BHUucPTrfkzeFuifFmYQIjoAgFFJ8X2UZNCy1ajKv+JLDvL9vLbMSG6+abNUdZ3saxQ
GhccpY7fLKtoqQxAXHpwyniKV1Fri4vR3XAt6O1QvHYK90xpP0QlLGu9JwYeEhVgAEFX2J5rtIBZ
VnkjWtj1OR3RCePg9N+5bbyVPIUiLqf/Zku0FT0Sbtgr0AHXqC9GH/4/cFqhnRcYstts+ALcX9kK
J0+ivRJFCd+JhX5ysNKHIf0uZTA8RN/Ga9+It1J86xaOMVRdw2ygOuNtbW9CCy+GRODf5qgEWMaA
9IjxkCjVNYMEk7SF1vKto87neDgIjog4QMvOOGBXNmFjLBanCdIxBdMWsJ0Igw6N8cydMV8Bcmu/
G/27AUooGuhJ/p0cKFRFQnHE4K155XRweFEWetb8M7UfvK9q+btf9R2wl3gcxDEsxg7DtoU0sLDQ
OUeTUWLFTgcBCLB6bswOxSa/akaoCGINhx3eNcLoTJfnc9IwEAOVVaCfZ8lVPP0pwJQgr1PZ3Zm+
5Nrdr2VQQovpVF1/Np1xFEhwWiZ4Y64hE/9psY93eqUd5otG8ZA0TwRFNauJ22wXVfnz3DdHuKzu
RtM7GVIg1ezHsCDAWjlIuxkLHTaMe5nHWNygNdTZzZOdQ889yVo0o04Vg4jBoCVoGzprMrah/KQT
Y6d5j/8fqAtXfJvhtKbY5lCYyoDa6JhdptMg/68Js+obzi0sztWu95aMCTSk4oIxpMGnVaxJkA6z
NA0wyxFIU8lxyRtE4STwh3VCBVAfdAN6i85EFbhZUa1Hc7PCtfG37lPGWJgRBOKCGle6mkueQ5Nx
sESQtAXZTwV2Cd8EMY0YyDjIs7WVORrJ9nH+afpkYiAx9ITUx7uhm3hpjmVETsMjuqV5xwaEG+23
9MrojvQxxj7Yf0kv6OZe7U8H6Vmo+0/Ffjiwe1cnGFpv+vf8Vh/Wh/FivXTOmZpftvfFpTe8+lok
pw1xto+8ysECYP9A5jlRRxmUYjhHOOCYh6mMcdYCP9Ziph4aTvMkIzWHYQthbm4VdncchogmdwYS
MFYOOpvdNhJUd5DfZVQbkP/fSRoamgcssdZrdaYoHx+U+w/XBgJC1YYV5OwQrmP9xUCOusFxMBgH
DUVESr5JrHvQD5jny1lkfaPgfu1O05MSjocN7l6olo8KFRT3AgK/HtrMgPSXrj12t+9NpeN41HhI
QeRg575o1NrNerqlaAnOLFq6jwzjQWevbk9jduQNLdNDRTH7DtonMtx2z/NBC0hcY8/cQ8DAE4Wg
qPoEvRjMwOdP6mWvUUiza+67IkAH1eJTUfk0tndCDXZJSyJ8LJVuvvoKInPZXzSMSHA48iDcmf2r
dfeaiZD6g/V2N6gavPY7R19YWHBDUBMqPsycGyaqBLvhllm4hguITZsPA8+8dLeoCfUv2q0UbSUG
Nji0vttyOAB/zDvycE9VcjBkjFnOXUJOA54IZ1+D+MHUp3jt5sW19AdbB70l9MMlD7V5G7cf/R43
bCM9NMmcx8t40N+yF4n+S/ju7ClX7+ke/lJBrLS3/sqK/TJ8EAzZ4Efm6sQGxUT1vGPeMNw8vHAY
fDMgQ8/ckTXH5MutHgCOLkUCBwX/4Ln6wl0Zqxr1ytsx+8hUCC4Fo0BXNDHsYGBRrgy/e98Gvtop
WtTMJ26y+D312S+0IFr0OwjtO3hOc7IjJM8l2s5dd1TwyN5PAUOjNLC+JtSrGbQk200zz/aTD4L+
Gp8DvQnHJ4xTefCEpSTUnFCJcXnQyqDqfm/nDhRg8CXLVbawnrgr17xGTx5ARu0Z1sIotg7p9qEy
a6Ctynh55Qwz0lADHJuW5Grad6aXZCJUoHUfzUy3/9OgxC8jSijYGbRswJQKOn0XY5rpyIsuJLGc
k/VgJycafjJghxC3ltphFz3cUUYpI0va+DFTt4dMP0GWnY7V8/CLipYIAzQ6uJsgstvLPKxnhXgG
Ssr97TtjF4/aOrzzfLjpJ30sVVcwhNrrdNhe6zMJgL+a7hZxhW8+sDCuig2Rm6dcigvJK8qQId8U
zI+lkLio9wDNylT7VM7mZ4cZOxy1Ub1UHLj1vmSz2imQ72MmPyNvgOko13SjP4nN4i37q/4whHL+
1qCIJ+gvu/zFwEqVAbJ3MyFWYoGAgUDEtHcbjtjlEY7NFOt8e78TZOU75z2cTgmHTHKjguWVOppT
QQbsa/CC9uWNI/TYKDuKnb0jh8v2gVyr8W8nRoGkRIBub/9WGMbc62h51lx49q2rpHwjGwL1gXBt
MBsYlfjMTvXFJm/CJtujZZDSNRPA/Yr46yxYCJKRH+TUFmB8/z5/Z3TQpqD+3J5FQ0gjL4CLFIkB
/gwyiAq/5PiMaqxgAYkp+r8lOd9vhDWYmOWDbZe8ACOIhgFhD94i9c+2E69tilVZ4zG3wLHCQ52J
UPMxhUt1t6UIVss3Zi8BtnKt/CGQo2FyTqLgRj3YloLptJKtIJpDfbo/pOQZrEvUVbiKYXUrV6GU
Yw2QogG0UJkPkrCiEZW2wJJFKUIsAV58aN6pnoRpaDs+r5Diqu4xL57bUg/A3kQVe7e6J6wYIq1e
YLevkFdorRTgEwNwXMN2Op2HB9J3PfFiokRPOS5B5XTRGt5Osgn/KJsxOw1uNS6TZSArH0UVi8mY
uma+6CZFoTzWmJ2Xn+Lb+BPErh5wocOUouYQEFbqsmycTWZtjhytVPgjKjF4Zg1d09ypoajCqvz2
JT4Nt0mfv4d79Yq3QnIygzbzbs4bUl9c+gvOwAeQIK4jPydpMbp9zx47KkNgRo5FOQQF6lis0Stt
RTVj3r0rDwQjp34Lj8hz2GfbHWRc/EYq5nNU4e2Trbisaa0/3vrnDecXlEs7K3be8EMHwB1JiPSV
Qx7kJ+p3uIirsLzdb7Ht8F329xD178V5iBRq8IUQ3n66avYZ69fJghrjVQmN+0tN+1HiZ/XvLqRF
6Zs1XNfxzUzfdDeBUW4eF0JNcaemd6Kn5NQ9ESsY3X8YfxjveL+OM/yQSApK9PjlEYYGFnSGAnOH
FUv4kL9Ctay382oxIv3o4QiCsx1yoqbAN3fzoSwCwwPdOZt0+WVE4FyOhyCRAC9MagiZyUIewvLC
+PD2N5hhn3j4pVas3FdhMbO5OZ1xwRXa454yhgvmGUEek9wrDt0tringAehUXJjccXxeiiMO9iuh
mfC0DF81SEkJ0kcNxwL8vkBZYXKds7A7MmVxkBcTXNSbMHzCBO6SHmxQhA7YijxqAI1/ELTsqCGa
jyax97mqmEUV5oEHfXmjsDKBj/6SB6X34TDzQVCKqfVX1z2A01vYNd/ZelCHPS0XFiwJGSVRgygt
qJJdNi3s8t/LC8w0sivTCN2euSN5LY+YrJjL4aYSXE96rnTFgh87PsYw6iuerWK5NyHyoQ9YpOC0
xFigq5L9e/HcTLG6+S1BYUAhCPEgRt33SY4BGIzjce+oP2Whh3fM27Db1Lnzko0uDEM+4wwJHysQ
gs/LY+08zVW4te8Ib1A/3EagbvLS5ukpI3FE7iNwTKpX2m4+JRSFCj0kHOVgTFffFrlTd+OALt+a
JUKV/oqsd5l6sOU51B8OljbUA0xsB0THtoSqSkzzGefRo9LXYVdr3+NWY8vnkJAx/E8og7cnpRxd
wdOhvVv7GzY8eG7QcBTwNYyQ8PBfmbYAq4D92s/vAsW2Fzy6zDfT4ACZ8Tyl7CrfoXdjWxkX1JUm
3FA4JjreA5Y5HfBtQEfuL5gZdeNnudwCIZpo+BlCxWCbeNHkeMedFy0jeJaQBOQzc9IezXqFj6Ad
HK1imRWR3mOS/CgX8KPAYgdUqxYYgg1NO3sWVIB7dtvD78/Z6e6gOemiRIX+spAXCBQD/QCKEXY8
C2YZjMkbgfNR2QD0TjbA0LUmCMIUEgjhUZ4cW8q4ts/dhL1TEFzAGSWsne3i6ACSCbfNcsU6tVZ/
Qd/eZ0Y6g/xPx1NjY5IB1fxtscYP+T48YaWYjLev5A7AXEho3Rk4jLHDCxi1HklWdRUEgQovCEEc
AsEo7ivG7VLEAD0SCiyaNcHJ4eWNWnnWaR/6nqdGacZT4yQxMm/Tfq7a4qWEBJHKFlmIHC31jHW6
0Eqs+KwyA33u6luw1PCdVcau6hhUWuNu6R3Km4ozrXUU1Hjdyg9kabs1m8qGhCgvabVk3edmV5sS
lWVJVfLQAQNDrhqW+t0wmlOqKj/SrQtTffAtDJmIIA2FLXvSNYzR4XLmhF9iLWKkfajh3Sm46jpa
DA7XsrmqFK4E0sm55ZM/+x/pRExBF0cIAizevwJ+96WZ7lrU586kw6gVuCR1CEzyfsuJCy0Htqyp
g86pwEnSg7H6vOVOrLWolxHuyM181oRkkydOzJOlokO96AswF/fS2vxr2vG1MNrDnU2fT9Ngi6FB
l4AgjtfAZDFN+U2yYEEG0DD0gYxj2tYhQ2iJjyMmmE1d+AKZxFbPAno6SB/m+wocowYapD9SFF+Q
9j/iVde8DRhU73Q27v+qkbh60UgMJabLkz5Kg/Q9QLW/ClXXEmkkDd5E/3SiA9Jbn79Cztz0MA6H
+0UtoBh57Hj4kTBC9MXnxxNjIbfAnajJcZxBItb6BFDpjGZQYjIq5l0s9Onqvqu8ASFrYEBMvWxk
jvs4nzPTnfEsP+BWRM0lD7GovFB7oRwMYbhLUpyHo+za2HZAbwXL+kLjTdZ9+kQa/K06daV3Jyn+
p7qsR6d9YEeg8l+7WNcOxciTEir1aal+NNgCvtkex9snsxzK42Hdry93UxzgLTaG0HDIddhVakjX
pyI1Kg/WmfqhTsKV20WOQ7RAMLTmayYR0kdkvLEurlrT+A8UKQ3D6puHFw5DpIe5O241s8xHoPud
qbwQfL/PhctVNu7NHjohLpNt95lvzxa2sMrkQ5CC/9JU2P3A0B5uTF2xdFHxoCAcGeRhP0vZrnVO
E8vCsNgFwfkIsI0chIaPgiOuY/RtSa8jtoMSpZEu9gS8+3pi0pafrHtS0M+p9W/TsHTWF4WmSGhG
/BEXfTBcWk63twIdE+iwvIe97DI6214z+nuEra8A7xp+Sh7RW8xWqvptWp71fe/gZGWmPkCBQd8Q
Ssw0rQcUof38yW6IpxXbl7wG1Nl0xRQF20OPsH2IavkkgLPxG5LSUL2YzSPOiCDONe7ZNxSRGVoM
X2UWy6F0XQ0KMb18yc84JeVhGUNOFsUFVbHHlkBuhU2uPG6G5m5+NK+0+DlufA9M7utzj6b92fLs
RyXk06X3MKIK4uqwLh0t2uZ/kEbTIsi+oRxOzXEbP4zl0W5QWP+2D8YHxKLDzddC64NNLFRcwnpD
9VoedG+a3ZFkc4cSeTez7b6RQR7Be4yncInbKAmwS0geh9A+6ZyTFCduGq4QNjJX8uvvKoJ5QMTU
0dKw2/TsE+EudfqUDaGZeMRQg/lm3qoxYtrZhH0ChSNhwSYh2y2xpu1RUnJp+fS0HiEuv0ftlXxz
/Jt9GOdkT8Wys+8LNBOQyvbFr6FTxJMK7RISD8ZywkmGLULGbGe/jHC3dqbzQlwmpEAuMBZAzCCE
I2fxxpcAhRry9n4RRrtkTVH6Kul5ST9764dPjkGc3F2n+lxk+B1PnymK192inGwazwRjjKDQdtWv
cLdYoQAC/TD//c4+7hcJcvcfgEsf3rZwOWonIo1yx1veCKZKoLJiZbkzrWBSfL1zeQTx/sLMjEwb
BtndruasROqjHQlRzfTjqopPxk7OD+8vHZAoBU9scX1uXnJKmQjtKinmd+kJgLzCxYNi+5FLCPTJ
h96QAR6MwsMc/dbsDQmjXb4S5jiBadGwHPnvJpqrnfHPRDQbJuljhdTkX/VZMKzBqCNmATh2kKro
dTE+DmhG9GuFIoFYLUDLqHIi/EzUKiC/DQEzNnDI2lGdZV4SmIigsR0TxkvIwS/lysDyQpqgehO8
+RK8C001pXiYo5KJzHjgzoLg/cp4YmIrDZyU7/GTwzr5oFJjwhuCgrq+LQ7k/CDTPB1fKgqVPde6
uwd320u4kM4p+ZwDjPtwYwGikhhZQOHaJSwv0L0YTIsdirK3iVQfcKXb3b6TEOiqJqpsh5QwLiGT
0zNgp4VPmHCMpHS2wcTx5+E9uFki+hh4SkhKHAywoKLdOB72BI/Hshxxm9Yj9EpY9zrrn6FK7Phw
Tn/WPyvQnphuImoFJKmFGUr220cZrkDBHDK/j6tj1YibRpcrx1Pmd5C7L9zH+y2SAyRLfej8SKHJ
JPIk/eCQgN0TVpsBPzLJic/x8hg7+IJAVMDwRpxtKzgomCWQyELWSMTFBZSKNeeBfShH8A3fBrNX
QIad2Iz+9JiYMygMUupKIU5BFBj8P0sPLKahWd3zUKGFIAnsdsx+WQ/03+2R+Ud2AWikY+NDjUcW
5kSgkuXe8D5FYLtbtAurGKQedEv/m2g/6Gk0ege3Yza+2zC5TykCqOq/p/Sz6d8VFciSh4/M0zco
moUTcLkwoNN8hcmTQ62yo1C9Q6ygnQ0pMwkKpXEkRj3mHLGd8006gb22g3u78BZTgPQ/Ch/2nC1D
F8muhCfjw/hrwKusfdZo2h54CwhHZSZAAXBw0xyE3cl4ZKuaxiMHykL6I9GwV15XMjwIZPDq5bje
oE0cmu7X3r56KWbV92OExCnHYBJ2/1XjioAWRSr3tmUpseYRolx4RtbaX65jf6qOmf3dYPMGdad6
gUbCEpB88fzydKEYv2gSi5uSFCTnyW7PEMTTs9jBMk/9u7fvfCc76j3WsX3r9mbMTYMFM13lK8tC
vbK6it8UciAg61fJ2vHghdx+05Vqc4+xP7CRAlUGC8eFx2uMb8cC5mv9Z9GE3a0WjfDJfGq7pwXt
2OjdHrkRbX/iM6fZSVXj7DU1uAkynsQntf/FeW3+BL+9IUjRseHY9dOnMUSr861P32UHRdABIgap
Da0Nj5ZXLfdt9SCdO0iidE1Hm/mUpzGZAV39wtgz+6NkoYsuLJrbWvWZeTg3+I7h5KssU6InXm/Z
RQGMCxSSIvYwpkr9CDXmB2KGdO0Txl4RPJjj5GOekzxkz8NrgztMDFOZXefU4hTaEHkZ0rN8g+pS
Uj2Mh+rDfB2wt36+HYjqAMcmPpGmDZN7k+gNzqstgoL1Mx+ea1CWXR3SIDLgOQF5QumA+KLfGNRR
tYUo3LrlpbGDG9R3rygiZAqQDmCteFkZ210EHRuBWXpCy7dCuL40cMoZ+M1XJFSZ7qf/5DJA0U7e
D+s6WhQkQPv6hrUM5GEMJ6299uSgQmPqy5PWnQy2sfJo8EygzZ7wLQxN7JbQV7xgW0x5pXty6Wd/
pNagHJsk5ks+9TJUGuA7NCveGpPhEHeFC1zQncpgvjMqoTHewzJx2RKv7JvbH00nBU1/0GLhLhGy
RY6Jm4TjFRgUU0Utlt7VwQMtyhUc03emL1/gxmCXUXdHCcYaEnsHhGtf1B6XuQwS6JohOVTs2clP
85P+SgEjinJ7BMnmY66xIzZjWLq42vBLhomUeRio8QYPAi6fDIE7wZm8MWKYERh3e4aG36l498kU
9gXhfx6Lo+AYtYiGi1eiXVGU7pUvuP4U9Q0a8716AQ7iS3fVBZeQnmRxWCjPosaHleNmH3lURtg7
vqtpcOeUwO73R/fnP2xuIs1TkQHe3I0afj7mv90UA2u18j69tLFOn8fhhXyZoUb+fLx/grXmF15m
rj5kZl0kV33VcPFjRmZt3J46eDoL0yUuR3nMA7sHyz3XjI9AV18T/BTZzigLT6SYQOpqioiAX04U
enYHdcwYjJfZN+80aAFMIPlvorliVPTd/rQxe0kTsrGwf/C3pd/2XxdSMPF1MyBtgB3hpGC2vyu/
qwL3XaiHrsJ6pWKJcyXiELfpZ/jrgEaswAovvr0QSZNYubmUDTjzwpZ616rYDKk2in8qhPNiX8RQ
j+04/TX+aW98G0RvHDRhA39Uf9zwC5Fvuu5iMBAtr/oBkw/Tl6IqFqwWRogc48676ae/6mt/7RCG
oiwN33AsibRL98Ci4/jwgGwOWMBZeytgXMBVZd1zyTQ56pnzxQkGV195QPrgOw/sHLKoB36C/Cq/
Agjm0fzFAJwe5mOjr3ysIEkQXhMkf9qjFAF3tCcnUpB8Q2IOuVY4ggF9s0rtOfC4IdD6tmv+mUJb
p8GB5xDeA+MyX7c4+6ij9FfHLmc/x/9tFmYap6KP3A2mfxtOWe5ypPxLfgvMAoKStxBAgMAQ0JNu
L0X2xDQfLaESqOqxeQUxQIeW/2OCkzG83gOrCfgHsMMVeQEv0Eckw3eCrjzidUPCas/IKqqPq2gr
AugozHouc7gF698QzQGdSqReZiIgKEt5ejsWOGy5JES12/ywbAVPNWz/MQdQDznCfFphGbeBvYDc
kF3RbVHOKrHyB/CH6+d295Q/durFBz/sHEAitgkeM3U9bH9N5aNJW6j6lxeGxHMZQjxCLIP3Jw8w
huJK6+lLqBy4Ovk/nOyNQxrLlxJjcYJrCQqMN/ZaUjFd9pw1zIMZKr+wF87jMZQSiMiQR7FbOs74
woX9tcSAnWNxEo+8qYqqN/lh42A8NTUPuGzpDgmtCEU+R4Ze/2b0qOEtXqkrAE8wq97hasNzTHFA
4bq605Frkvw4eUQWfRmt2X8ArtT8tVeY3JrnvBO1aBCIu++p74ZouWz9boLwdffZE/IIwHn7m69Q
lxhGZiTrsnEw5dhicGAGnhiDEFnE+BvdHLA5SqUVbgcmczwqbDhYZjOQBLhjp4NuE6uJayM/hy1s
eRrm2alHKVWfs4sjhMIBRbPxQlY3wx+m6lOC0xuLmWKd7SH97r7tE9UIVoCIOp2d8XDnPPUoOmRs
l//yv8+SKsIbT7pvhvJhCQknUKE3eD11Ha9p4Ba3w7DoVflcLyt8jC8av6lnRe4Acec3fsxURpSA
KSNhmRBpF8DVvuH+gAcdliMmkIK72t/OD1sWrUx+zd95pFb1j8JmdTskCDHeDExrnnFj+eF4PLHZ
9TDFABJ93iY/YOGJoReki0JAQyY57UMF/37bVZfsV/Q/vyaI/GvFevjjpzgsAoqFEK5XbLyvXwwl
Mahi5HHouM8oAv5z5M1/OdkXPurfyh3h1Pkj2cYYuAr25DPJamBMxRuWGa0/locbJlwd7eu+91eC
5GrqZcWMJly4Wc8hw013yTDgghu1F2JlloAUyK/lsfqQ3tMIEqMDJwNwYze9ToyExsPCqkaSgvgt
3aeDa/s9uvdAZRvCyfuXZYB7AOINWMaxFeQX44+KxPgTwCe20+4acvyFBHVRudKvxxatgCDox44H
rYXoce6pEBbuOE6JjwWheq8vaxltV1yILQkVdsTYQEOF0z7klx6ifmwg+Eb78PPGLKWr9+f5FnDu
Dz/3S320f7CFHQzPIU0JTvBFA78mhwQ1AdVDHgyjh5JclAqoqNEouJQV0Rrfk7c59TvlUX69nYgT
yzgtGHmKdeyBlZ7XeGSOc553GtxyU3XhvdxRsT44WgCBgY2zeVvJi/egtGO+/d9shenODnc6TaJp
ez3ppdseMgJkN/defeTP5pNKxCZTC0p/BrTDHpa+tIpmboSXe+k+ef3Bn4pj8Fye9EcTZypGYCxP
JSjhv9wFaq//6H3UqsGE/huXbPwJXzHw+qIeGUEIXs8wHwra0Qe2qJscilMa+zEqNcyU5UfktNXs
g2dxoZiLMtDYb8+ECLQZ9lQ76+xceZ2eXclVYufJAuiQPFTKkKAZsH3eX2HqNhFMO3j2NgUdfXnM
8Hghf56s2WVfuzAoOa0n4Q/pJeMnu/+KFwwiB8aCeyrkmaIUap0Y3pE+UuZijoQNmbEQ7ohBwl7/
HFJRNzv79g6Nf39D2cCFZ0bN2FTUT+yXFpSeP+2dCgebcc9GJRhl3vavw+Cg9ZDvmEQ8SsKulCyQ
nnc3ecn0sUF5N5Z/ss28AKDW1htXYgSs3N/kb4O0kolIupNS/ktayLf/Cu1CvevAb5Y8+AFZrWNG
22IRwnn3IN8PzLcVRqyPt2tNJY+z9wkOd4xrN0v/ypDLa3zF42I5T0hcj8uxfh1ccPSd5CUuKXr7
xe+iyW+9HExl13A41kes5qu9/GkE6kN5ZJoYISSFNKh8bx+pF+0+Zj4rfkkPPPnZU+7iauqOnnjN
81u/++CA5J/nxwu0EjfZAf/stR1lLb/+oY3ZmXwbPj784RROBwluhsQor3jWfVQTQe1vXhfh2hys
3hBJcf0IMyO6H2khd4F0gsL/kPiP1HJuHaa7xw+TBz/EDXJ/9ylPAujcHlULVB7Aj/3PRdnbIVud
f6x2j+Puv7eUxes/DAjsw8IjLviZ70u+c1Aof8JT2pu769sQte8/jx/n2z5OPEji/IvI9UDXzRLq
98wzHvLP5hf6BSDtelXo3Rb7Rz/eo//RdB7bcSxHEP2iPqe92Y73DoYgNn0AEGjvfX+9bkLSQtJ7
FAnOtKnKyoy4Yby4n+onrGRnWHTzY8SYGy1QyeZb42tY48v4cd60TbemxOIOUDNymPORcZ/uJonA
3v5lCebiL8mVS27dy9+RpXBca8tu722p9LZ/8apOGyy2KyJTjlCE8EIRThtfQaUu7SVa9MXzuPj6
+qMtKWwZQcIN26KL2E1/mLLk9LLO0w4sCRqJ5eGeL1mfFurig62Hyoj552VauYvLafHII3IPV8y9
gjUj76/pAg5lTTbMYlz+5Wk6uzuOzuucuC1Uhgscefw32zTLGcN9S2POT/wX4LV9C4rFICZtgScO
Azuc0+5or72TZqwsmFwYHhYDzd41pzf7SRvwkpJgtOFuqBxBDrQJl9OCPBrA2fANvPCUHElxqRsK
CIzUS0ZmM5opJpYf1rV8M568XblCqbYsnuoXygHSwwhvQmAePifvDHagEK5hIh+tvb3Wz8oOvy68
Ccq1b/tletgvNVERxF708CCO46o/9SeODhsmpptwTzrCUdkgH0Gwt/3BvOIvPhkJsDWhHSTDYElI
5NOAhrK4/AQb5xvrMwOp4kd/BESvUR7Y3gWi7oKfAsdlWFh/3T/tuaJJhmiaApCv/M4wwfuXOCt9
S4zC1/QEhjT4ialjT6Svs0znlO8ItvTFW4hDllrj7H+RNDIs/9X600//kzFaftKbIxzEh4YRnAP8
Iv+Z0DaQTsJShV1/Y2VrztyVgnlxAaA/6d+c77TZcHgwmz2TZn1DcB9Fq1Sx3PN11P/hIFrRCnsk
7jpRpRtBUyGvtsU3dM/2D+pyemeQpN+oY61Dh11gLdA/BjcEsm4Qw7jEdKHAomO5KBeocZblz4TF
3BR4lZHsqnqF+zf9iU4h1RFHBsorOu7N2jv30GgbftaaQTr5APiCmbxyulXurrsN21Op/OnrTdc/
Rfnf+EIND9kkYWk40wy5Wef2h6WRvSriwa2XtChbpAa0kcdn3Vm5r+RtnMXdUMpnEaA/WwTI5Jew
uagyM9gQEEOaDkZz20mfEJquRY3o/CHaIbsEx2I7sHQ10zG6Mtbe9NtoI/HWVKiMoRBAsWtAog7W
dK/5THRB6ZJ4hKFw6XdMA9b8G/8pj9BtICHeEJWVn/nR3jO4x3DEvx3Lo/1Pu2gX/Vn9V5yVi31z
9+rty5sfkayRnJ5OzVXPF9YLIUu3Ikm/OOVZ7wbd7eIqHYB/wVuZrLACUuckAS42GDRrHE/enR5Q
gYQGSsbe8lbdxr/y/toQWLZMs9hFOQ9k2DCyFUAUJloPUgIJBaHPZ2+GrwRwD80NBHccwSXug0RP
yqcPLpbh0xM8xJeQ/9PT71geJAGNag9DEo4fYnlmXG0kVniL9KOho4MKzqAhjIh6gZN9HePfZfVg
VLwgd7qj7wCsyqQzscU5TalGll9uHODiV94exR4SpvCS5Bt2RY+g1m6ruy8oNwpzzch1or8CmVPj
OywZihkd8tG1yerAApysI+/ueu9GfXGVz+Yfm39cbBFmm97WBK+vw9F96glO9T5cEjb3A30NhpWA
vd6w/dPWw31qbdaDvUZ/Ry7MKaDk5UxC3bQI7cUX39iCawtcGZ/fin3C5VV8zV+dQ/+YTqZ9mI50
dHlvwCr1RPStOJQh+WUozfyCplFw7258pukZibRKZPPKaa9lieidBgSg9OZBRUmPj+GkFGXDSjQu
uDJF93rsYw4ZkM7cJ51QG6Q0Tc5oUOMA6hkwgCOeusGbbpE/kIuqbTwv2WHN9rAbiV0Uf/Ohg+wj
jh4hPHVJuiqxGWu9scmdNysMXhSPDArGDJ4f7L0xFSXDQOWok5da2B30xokUXDy0g0VSms8Qlh0H
TQNeOupuSrox+RXrm0wfQyxeZAJQ7pOnG2+MogECDNumAviARL4dTlP3d7bPGjc67k4iDLOzbpEw
+QYEgJcamTZFDCJNV82XOr37qqF7aG4T9Po6ysUS6bjF1Bhmip8SWUrFWO8FVhfxi0YwYwNaVWW4
z01986op7KK+twGpFqG+9Yj4aKB9NFFGpxHvcbvLYgxGlNxera6bIXkpyi/B2KSV8RRqpHAhnYFW
Ek4hxGAEeDjejXgvAFHQi3tdM45dTCOQrFx/L1ZehY5RPNO5o2CjxFLSg7gZjHFPwIHlibH3ZHmM
221JAG7in4oSVGC5VczzrH9gJhN7rTuVT0bE3mohBHWOIn8lkBH4JgRa5eKOpAqzGKSAcKcXAvSm
8k+vv86koePACUErjCA3TeXYsDT6dMn55g3GKyv+BJe2GUqebBQsSvLacfgYii8uJYwchTvHH/7l
iAJf3okRMzf/BOZ+RMvgcRPtkuEPbTizBygDYGzm2cRNgQRC8IFeS7Yqbp72hgPvQ5QbBZGXyKvT
ENkRAyZGAArKb0RA5O55CVlzIw1dyn2YlW2z1jMwLLQM4BNGKcFG8ToAxQWoZcnVQnYkxBnH8na5
X22D3vin8JViL1oZ+I8SQ9Qsnz0CA9rc0fAs8JYRA4sCu95zumvNgXciHylq6qsWDHdwmcOIvk3d
ehDkKNuhN+YIklhpeTaTz4IZRBKaqFxs/GIP7Pga6m/4bpgu8AgH1k/OLlqo+nqkdafGBK3UyWmo
9avlFVTzMBGqPNoqIxQM+s0ZoZsfro5ONKD34gHExuI7hQ8hE7bAGjg/5jgZhpr4NadfmMYD5hGE
M0HTglNooi2mqpa6is+ts72hwOKiA7FIG7TEFp8kgNs+foiQRSi7yGpIztg1+ECESShY5pzpjpse
EePXorFk+zJoOMkTUCi3OQMziio+waieYEeLMdLyRs40FBNEWin29hhNGe+93rwASPF59tKUbRNa
hGBPUtd9VXuMgPIe8hzV7NMQfgQDBm56gjHjITxJdPfRxwoSA3rUQYlYGqMaUyAID4NCF0j709wa
fErgYIPps4JGpPjfTvzFHgEicMKHpJLEqbTmEnlpMbhIFZ1VZ72IuBX4IY8Us+61Up1HegIQUdKn
zDpx7o2NfTg554AmS6IuZ3tbV8pGIViQtxR9mWE667n/cPgFWEQltRL+wCFgRAp/ddgWwKSCzF+b
UvyYWMFwZJCAHHmrvjmYZHWo4RI7IXbiBbdQvCwNgxx8246XYMq+wwAXv1Se2xvbqdBE8VAbn4PR
nAxAfjlFjq3cQha+ovBP/DEdy0TLFKoIbUA3wU5hh+Or12QmcdD1OMpxch1iWqA25FaLjBVCVQNK
JjVYgESLgO3PAWsOU2oEcHA9ApMjvf7Kl01Yytr2JcAGO1HjTdUb0DkMQjYsmQDpBnGQaAFYETAg
tbCp7Bz4I4+l9g5M18YiIoC6CgEuDjG4BCgE2zJ6CdsYKO1TNaTnkvjxce52ef4ODcnn9MofpuhF
E6qXSIJpY6kekLAAOY0vC4cDaIzbRJQVrbLK2QsxqkPBjVjNxiob9O4y6dQXYAklt6foVR7gj4xr
XJY8CbDv4CWwNpQsrw6T6gbQZoC9f0xbYDVnvjV8CdFmjyXWdDJIHcp0wwHA9jei44+cNht7hC3x
AlGL2JAts3gEprnMxF0xseD39RaapDj/HZp2mU7tM0V7nR8lUh2unYv3pS7uc8WBSI+vnf8YaxE9
GQLUc+TFgwXEnfoFhmmoncyGAmijqeqhzRk+ITrVSL81eDLzClmKDUCGzbFGBu9hlu91h2B7QJzF
v8p+5BktGNxcQsCjYTO577lZvgmGGlE93eoYf7Rf3xFytgpFDKWECbzhf5uLatInpt8IIQV6OJMi
igFFBTGuI0y1cJ151SZA/VGfxLM5xuhbsvBhjZhiYmKGsetjnilYzWHB4Lo2cdNjfeJe6DGIdm/R
DgieYeCXqDMIsmkKfuLMbJQOC5tBEzzqEZkW7Z6yF+VksDIY/3FxG4w8ASwigc3Jk/v7v+O9RRSD
/xMEXIy4LWOkWQggxmGbNzmOw3iaZPAJhUtQS2r6AgBTmJGsc2n5RtrVGklnSqYfCbPM9Ql3aDhi
ZZAkWKRERV7HwUa0ki3mzzxK2VS3cpNExirIJ91NN21Dgh2kfwUdMTpZicpik68LoOwyNbSvmrys
iUOWiQz9ECJHO02ZbmzHLsujgp1MmBU5yjBdoCrQU/hjE60R3d/oGC9Rdepp9qFr7Iwg0leinqwA
A1vY8nLlZfCZkLS01ib65hZR3TaPLEiDboJzonRLLzBfGgYDGvNNtlGsf33NVJQosC0T6E3aEcLc
rTzVODUcSDWd4ZC1Rxv6i8Kov8H14MiUwIQ6Oji595EmBdY/Qi0QC7BA0OrmABUwwUyJ8tQBm1nU
akJccHHBC0mUCFFTrIJ/VESifanvvfgTpjQW/o0HD6XitwpddgRSn2MrjGfAz8SRKZp6Cp1wi/+v
bSBgHNmwyplFjjQ9KQkzJMrByIPTXTkRFMqZSSa7ghDe2EvFcAGed6Ru0r0PC1qigK4ADroDbdTL
jIraeU+9zwTdYQ+cVHTELBJSY0IBOlV1sWfymeLlCuh/V56B1pejQnoOx0geMfYEQk+wZ6LIET0z
M1j3TmnmsS36HhomRt1cxHbITn3Q3gHwyUYHKUgAWL9qzyQ9dPR2XLZi8gF6Vzk6CBWgfmzTdj4P
1megn2K03QFCmv5YwqwyjAc0h4amuCD5vPwzRoJpeK9KCdIp/kg0rHQPoCwlECucpB6HodfmqPwj
KIzqk0qrIWgAVehAui6l1IRVxWTUxCqW3DJsGXFyzJDKKXgMfG5JKzm+IVda63BvtYdiYrfuXqdy
4VBuxxRdVSFjbfqdLH1D4CPHLX95ErIFdB51KZZfKyeRwmN06+/7V0HJgtksHGIVI7R2xi0jsEJy
Lgp/PrTooBOVgrygpGN42DPrpdvT/+HqkuMgKRbNRDkAapSUZHTKczWQ0AXrbEY8ihandL9dgD2w
RxmThe0NZL6gLmNSZkFFieuX+hkszwJgZGN9C3VUMZ3ndKz3Q9rsYp4BBV1MR/ZYA3EMWfxgcMjl
AR2Ll8m4FmwoSHgSF7IfkkZxU9dy1kPZwaSpo8NH3FOKcEGWTv4OAZ0wl6S9TTE42/VmWM0O5jlK
LkLT4DAyg3iZ568I7CAP1JiEWzXj83IQLmOdfz7E5RuA75ZPEOd7F03eb0UlsEbnY1C7+8QmplAf
F4BEVKzC3DETubDSMMUivnduXehuXnzv1Zr34zNhwXGiU0SYjTFofxuzBleuoM9I9p55SSk7Jnyw
zXWoRngSoA5IVK4xRQXkp7z5WGWKkoFVbSKu5nTTRLsM+D30qYyasknsoxW1W4mi0O1hO5rOxpG9
JBoBQ2rRvqQYx4IdYIsWsIunoOGqCDs12eyjIyUA3uonHZFo36MbIAjENw127OA6KTsHszCOTjNr
Poeq29E2Yl/hmeQVTyGyVPm4FwS7MQxHqTVLVz8UofM3Hke+4DJzQCDiORcm4H93ANGrD5yU00AV
1gb6cI3hIYNY3ll372JnQ5qareBPbLg+vVttifH+/77EOKjC8t/62WZsHg7TVKKuXZz67YQXaMIk
Gl8CU30G35aS/WU2Zxu1jRqHpBY2vPQ2L8Z7HvkngRhia7/VaVhA1GguldGu6cpZwFZifTpA4Lqp
oXdOsBdbTfRgfUHR41D4SCKCrNMpy7Ze3R0duRybnkrKguIGh2qweCMAAXvVTxPSpigIzVaJ4NFH
IpE5dPZImeo+vMSJYDw/itHZJpz9VQbGgl4KeUDMuqSJRpKzoBAFD5OzrcNbEET60NPpQTjC6ipU
k76jW8ecxUbpoBU7rzCOUv0ApzRBTmhFc83qb6gUrJsSQ+OCLB8gPFYh/Sbqu7Ha+r19AaxAillO
myR8JKCnpTExFoRqegPGIJiW+C668RBnrAGOf/QYP2EgYcg2Xvy0XHG9ekmu1oEkTHSk4BQQe7QE
eLfqs3ivdsc+sFeurPoQRvP7qGLUYQrYtbSc2zvbQTVkG4hHOMd8eBsAnXcwE4WvRmmJlonsa34a
8T9o2j2d56b+ruOfIHjpZzqniO5QzRTYHAuFwQ9X1wH4ScXDX7Fbk/jegI+HE7prppc56I6FeaZq
oDh3F/2zLypdzsZFfHYy9lXKxqz4iLsXfbyIZSOnirVg+gtQUanQUJTNVvKLZgi3ws7ETUdlwvuA
CclwWFlC3H4gif1zS355yoYfLuWHCkldU6J70zmvPrllLIce7H55M2XTmoIdS22T+28eiosGAuBM
DRQhP2xR3URqBeA048pONw7S8ZjedWe620i+G5qTxs4Uz7SX3+OK865vYyv1maPSIILHtdPNfqOT
Cq/TXjBmf10TT2v6FhVdszLJorKVrQROWEW5pjQVKDR7VksTTQCFLpj8UbptuDVrmMN2rPxVR/qW
/G7d3NUm7XtWJtVVuJrZ8FbTrQkV/dwi7PcmNP173fCvCT8lLoyzRgdIHgKGOVVbIiG7RhPqMVog
E0IyYJzAjEF0Goi9A1SEvPw9Ugsd6+A45uwYP6k/3ejLA3JeAE6L2pdkeoRqybkJ9hK1pX21GiZt
cnqkPshDeje0J3CKjlAByw6u1XpWscUT/C2Rm8BKy/qfg0Gxx8E7//ckb9Me4NtRrnWmvXcS4wzS
YIrRs3Dk9OoEoTj+b8CdQezuIg7yXl5dBVJlhrjq0uyvDB9NTUdOwtCHBoZZ8UrFT7HQ4Qg4CTro
Y5yonSJ4LjUA4cwvp9eIsn2yv/nUFg+mdKrS8XlqWbeRL6HhmYyTiQUiTeimgljK7gXa7IpBcwDF
yI2PLfLLpJrfU2wBfnOQVqOgF2IY61lkXqMyuw/wVqyyekfA4XtfHKa2FupRn9AgPVMfDe5KnoNn
KcdBEI1E5yR8Jqyop25AaRYfx1rBWUrAdf/wGAr53d7mbS2s6lJNDH8U2lOOMm1HA3vWqFyr3nxU
yLtrm3Fwf5AXt2/9U6comwZlnAAWWyC9IbLqTeMzAttqM4ntQsuyd9EAh98jA4b5TUQtUmHixpA4
HaSdMKG9ReFbFseWshSEB5uvdHqouuouXw14Z+ZyvKREFFSAK8f5pLjUclSY0sGGoq34/kq6WdQs
nDzIr7UtmOCU6Squ70GnO+V8JwrpSPrZ++3H7MJrSPP4t+TqvwTCLcwRdgXaR8raizHNMOZGluRe
2uJV6p2aLCStt/cDqtZ+oPchrwLRnbIxjiJksifYQ2t/xl527snU9vz8lXVEqK0h/Dc/XLUW2H1q
JuytrBKMNnC4gfDZsLjEsIoDuvA0pV1wYV48HVNUPuwMAsaYCe9Q0LklRvwum1NS4wXCwUypSYea
iAQssRNjsLn/WynHQKy0Q/53tE3sSe2ezXOkK2LXcI7BkDNer9hpjU5jpZBK0ySHW1mHrbUHOfCq
VEiJJvNhtcG1Sjy6r3cB+PgQQpjjP7UF5AFs6lE+kg5i3HzaFQJ24V3WivfIdg7T0D23FZm0lMSy
ZDVDx4SK2V6sBYcy2cVKSsgtD3tD98FVtUs70PVO8ulUVuRpAKIUniObSE7re8c2wXmpd+EQVJxY
aCeLV5yWMvFkzHzwal59h/Mv/KvJb/c+8kSrxlNMB6bkXNHT8wcrlc8tbd7+NSCxpoAENaXudqqv
fkiifAIiOvN5l4fO22gWJwAqxkM+4PqiEENHk+Z/PCo8IyOWGEcaa5HnTtCP0Tk0ixLTZst4BCje
QTFAL9J2141HoZY7fBk824Odn2aluXTGB/jWnGwOIojpHIX5axEBD2yeB5qowgylDO+ZwImfGxBQ
JuKv/FwcOLVBQG/jYXvidxEHqY9wQee/4BhpBD6VxvCscHZNi+3Its5I2SVviLMJ8w6X2l8SgmJC
fCySrNzXnq6mx8nZQiUCAy/J8CvX/cNvciq9b8lGlT9DzizkHa/Xnu2SdzlGDoXbXrGja+XP6jIF
QBeqGbMEvKJx0kMgoTlI2ekWzHpRNdYhoqNUMRvS1rR7RtBM03OOMVE5Guaepi7RwxjEX4b28zdc
YZjFF8vqHfN5eqndoUjZcIdHnZ3DLne1iLV5WxoFDvnnRLg6KCdV09ddpJ+76DBqwKCd76Ek7Ge8
Er+n0jzPSL6j70GHWwhEAJMK3qrWwljAGKBQSRUs6puuTm+Frp51M383CT+cw3EPIA3RMjFgXwni
Ixf1pTDZTItjYIfBnHwjaMHRxELmwzCZudaZHYNCcN9SS6FLhVyEE3VbaWAdGLM7Kpi5Di/R25hk
vN6/5RgtgC4wz7XvrmxGKjM6RTORcRGKLu+1xReRYh2AGQDJiPzPX5QAtK+MxZ1I5tA7ufgWBdLd
HrSGGRb34mIS5lkSPMMBsWbCUUUfhnPvfDpmrUXaRbrj3HmMTRJzUrDmOY141iP6LRYfwCe+ItTK
jV5bJ3jy1fhK89vhDTVyzK0qUX4cxrry0lCi8ShbsIxLRumJ8Tp2BFYJedbazWMDZO3Frv8U0cP0
HiHDO+2TtvtfTit0CH0ihFsPhjlJeHF3L3ORPngHdmYTSWFAsK7VU17BqAsbfNxQBExKMjlxJgMa
QPAGHTM6hfO4oFXVId3TDVDueoYyQG/fGN7I69gwKe305Kgp1EPcAAcukXg9swBnYJQhnK9p6dYl
xLUdYxmduXlZ8lfbmC8FT2s/TfT5o3WC6DyneSZ4swqpvNwQw6Z5gl0eEIzpNjkj4HIpFQkNKXnR
5vmgdA0JZx7QMvLeWe+8bRR3YnN+L/i6dpSsA02wDD3npvSuutmxlfbSqJ863976brMbONPHY78p
iZQLgbyk6A/p7zbU1J7Jy4yjk8fM4V1tieiA7A5o1cFPxTUtN/zZkMQfuFGNxSAOdczdGT7wLstu
2bmguvXlGFNY/cZTdEQThoeWNldD53nW1V1M33nQKVPotNDJVSN7p9BWBBczFRaaNPwU4bx3FGY3
JfbgbA6vSo3OgXVC+o5tm6wMNKVVBn9ixsUugzuL/YOj8zqjm17QFZyo3WwOFamDAbdwlrLIWGr2
LEjBTjE+hqh/YjMZ1YtffsuGWXIo7kv3J6F66559tVgBTH36XRQo7OT62XTpdUp1p3ypCRFgeMUI
J84+PeQobK+Ruy0bf9fH/+LYA/ILUAkhppu+hXw0oaKFPrbHbJBTP7sdScRcBTSUMUyEEufalXQM
3kXobkb1SpOfSREvML/iUfqXMKksVpN+rRS7ub81RXQGkb2Muq+ia3fUJxvlFz2/NIThNH16mFlc
AAmca6T9Js+5z7WLfOfquOmzNrqHrgKzjNe7dfGl0C2ISWiKXWb/YX9z0aVEqSMQfbqmWPBoQ3bg
RchXiCi4YBBPRfVcqt/T5KyFViJAWZ24qwh4IQe6o4A1BwDcsa2te4Csvu9eJOsbZy6t0Zt8Lrm2
kw5mhMXM0qN9GLGvBhzv5w68Dm5G7xEV5S3FGAJmJRi+pLVTuzeWI+mWSmQjZ+sO4DxmODZstkQ/
8DdhvyGGezFTuHI0LQyMW7xcRF5JLF+pEeNLsFuCy2F+VQURTymoW+NWTo45fRnKxQ6nZ0hMjuwQ
Vo4PQeG83KxnHR1d+TGRAqcy5xrZdFsPOU50D23Aph24YwLMhaEgtBgwbnZ7JO9oLwSCKmemy6dX
YS+yerY4eGbpSvOxQ1ii0AAaJg4MbSCoKF4LzwoTKo9qjCiI2dZab6xjVgwXnbPAMBO1pIX7QlHe
bV5MueyqGqyhp4kvn9H2Zx+RydJ2h96ctjUzA6VUXlvPXARxJ+FIXZPfTBxg9BKiBu2AsIrJEdDv
pq8vWFYpIuSmOPa4YR0miWzRO8mLKb3QVL1FzUFj0ZWitKh//H6tevOWu1FG2SXt8/XkI5eYSIix
4RdpN/kKU4vCmROVoIc1IPrAljuv3gRMYJmaWwokdU5Z6FOS36P8h9y1Vk23aVLz6kEG+NC9azm9
O5xOhpA1X9lQ7w7ON9SMMjHIq0GU8s0nj+aA1Ckacjw/soKxBHnanYtqY1kNXKYLtbunDU8KQ6Ob
V52LAelSfpE+AnmPJx+BUGvPFIzYc9MdQNKFk3xPzt5jLCCPmxns8PaHHuf3B7MBNjHe54k5KlKR
IiAErmJDeEnrb7pfPEwlQ0uVtPpeQtff6xH9HRMm1kmSoFqq8VZH2IRmzaQQ7ckuKEFdoUlqvudJ
3xcIeYFbUofE7bg2g27VA9dDJrAfuw9y4Qli8F8apXoQ/qxgRFQk2YFLFBgRA+EpPvgMhK3WftSu
dlXo204opEb7IjnuJZNpO30rscsrfGY/u3d81zgmi6v8o3PcDJ1gbfj2ptTJ72U66AY8QhG5I+E+
IEpYVpTR0Q/UkLxgi8ZJTrxKdIPCneFl+4S+VFIjNWdWzam9spRP28CjBx9aLd4D7KRVTyi7uSMF
bFcHO/k4TvARAnCjEGL6aK7bDlmOyVPa4dKCGMDxRV7SiOeux2VpDgfJSeenJeztX3RUrB65Yvyb
YJOM7pIcEWxpq8HA1OC4SI8YtBA1ovBY8KZq3slkrKHhlyVqGoNQfI19WurIBNhs2c84qI1Gue/z
i10DLlDUY1JrB2E+E+eytsImZmiKpJCeYUgxTQenfkTGcYoitkl1Q2mS0FxoKlQC7WsCS0vaOS4n
BeSgzF+I6aKGkldn1pxnt60QydUceJ/NsPmO2vjZH/KHAlgHCGA6ML1DamLpS5bAuc82CQFyjjGx
CpOoyrPeBvVGPjpMsjVql9MMjT3C2lqbpK06pASAnJpDjEU6lI7og5ELbBKpIGNm+1r4JYWFhqBw
GqrfTycVtuH1u2D2Vo4eyzak4nTRdw4QEx54l5a5BtMpU0Ka5C3NCNw72V31X0f0T6EEPZrk+Wln
7sdw6Qp4tIV9cLkCufk+mSzZ6JdSswVAXrzRcg3ng8lIQPRJppZiN1RvfcKKQCWtuZRikXoylPIE
MDmBgc7HDw/CDR6m6gD0fW9pB54QjuW98dFLKt1tfJKvwKSQ94c6fKGDGjOjnmPLezLbl0gt9hYr
IDK1nO3RrRCcKT3KN6IrFAX2xcQibRI1OqtVtuhZoPLgXjj/IvtHVkatGlZSErhOvZ28bKv6QM0B
tWisI+gjq6GG1xiwkPzY3JBJowBHon6OvD9wAgrmURnZNDzp9rdIjAKLiEg130VxvWZe+V3hnI1Y
PdBGHGQVkU9F95WdSdERofps+25zHfXDkKZbXaVv7PANR86u0ZNmU5gOUH0oOoyKQYX1liHwSfV3
zLrYICfjBswYR/7MoPzcKuexKvkDLkJ3EqGfc+ilPkjM3vlu851KJEknuQjZQSnQtyLOoNGNEJCy
kJm8RQ8Lw6Ziv9l0+pSq3pgtt4NwJkrXAta6tuu9+4AYM/cHvPLIKiH/a3vFrZlJXlixLf+VGd+9
Vd1TxbG7B9w1hHToqTvr8ZU9hfspB806aj5dOgJMRNOePBxL3wiYu+WS1yXCHMxZbVJC6QvVdZHP
6H5AoPFc129jFy3/uqmytjMLkNbOtIFMcLb0bX9XogMRoVAtPoHolQZ808QnE8OREUR7uLQIaF40
8r5mQmsOQWbcDH4CiTvZRNVa/jZkpPZC/MPkwfb+xLzwdOzAmmCwJjFYbryuw7/NlRviGT8O/5pJ
cNamacczbwKHmp0ejzvvjxEcCUnnPElS27ATvKxBXeBTfBeoLBP9XV4kUolUsVXhQowbXuyOS4yg
J4SbU9cwBTiI0J1i7VIoEYJUO/VoE80m3Lt0gJqQqbBHe0vujskSlpjGJg3eqxA3UElWNLBLubNK
Wx2Y2EUuIlSNeYNmg+PsiNJWCaZlg4yaq+KKM/Efd1PFNBYwDKO/QlgQDeXmtSNiIKf5nlHxeRHx
hzHvCREj6xjGYuW76yIYXjsFeL1zbqHzcY6ohoRSmGoTQG0Q3juEKmy6ETe+NJ3fx5/nQE5y8nBM
JNOQnTkbEKqymNPTgVndykwmZmn0poqrUtymUWD1+ESnaIRzWDJ3qCi9PMC2ksYefHEsRfPDzANv
rD5dUpazFly7Mucoc6xFq6h/ZQuyGO94zBgrG5OK8lOrgpwYv+dOW9ve3qG360Ppi2h/FwyHKnbK
3ORVCulD1ysbqH9WwVIJOFPI2RBf/8QkqmIiQvSWFlR7lppVIz+7kiVvUbN06chHQtYGq4gOPo1t
NnyLWJjPYsKnC6QWIc84XQbC1zmjFzCSyx/SMdLJOmTmz+gh/iADbLJsyOMYumFeyzlfpysvzc7O
pXFSTgcV/6SGyt/xdmkFzNV1sDYj9qN7paprsy/l0K0FQO6rV4NAEmV+l4pKTtANjDGGEG3vrz06
XkL+q02LXs27wphwDoJD1Jwj49JXyklGp6KWs8gi9486BCpRI5lxtKOmqwjuUMh8UM8WY8+4vcYB
aKZmbTrekq+gkqfK/PaRIKyPYCKYPw3EiF5IORZhnfJsgNzQLyb9EWn/TSlwGbxEFEttLJUjolr+
egkAFM2OqBzprGwkSjXi5GW681rUaj0DDYPDO4GpmxjNIR1Lw2iRBZX4v6kf7aOdHBygWAwZ6Yff
4tqCW7WGvBhQjknR6Ly3cbwpp9/QAKQ+oJYnpohbF4o/UrmGQSi8K03Z07SeHn3xghe3HQ89h5Fo
a0AS8bo9gQbd/Bl1Nz3bT4CSlD1dL9c6oAVw7BO/NamPFWr8iM7Ao4gBfpAMRoTLC4S4NMAkfqv6
DXmkHCFNRngZ+c44BG4pLvf2Nqlw8k8Bvt7pQqlPcFXTnKdnhBscwOlPUIY0wUsNKH3iVhxp+Fjj
rspFblXVbMtXmrtx/ZrLtuA/MXPkh/SAMrBEVHuxv0/bAPcpD/y0RsxgVRjBzqVyFUhF+bdPcZ8e
7BaCx7kNTpq147/rYcvJkjleYB46VySnvn3RqAhWnnV1CK7pLhl1trkFX2DxgDWcXI0/mQk38MiB
wVc3NQr3bpPZp9ohFODIF1T3MY5ORp4j2JIYlYdFhJ6vtGzDg/PSTkAJDefsNc3ePDmsrzPd8gAd
h8KkJUKtzYRaKVddxJyg3kbeJimOxJ4sA3d4kqWhxurBliCtMpZZH3GXUz8SpFl+YHFc+xUVRw2n
vvGcsafrARAkGYJJpKs13yUaozXuCk76zkIgGZ1t/TVJLhGvtA69ICTBTZFCLulORnwf0hzJUn72
3Gw9/jGISjBUWLWXOhtkfidCUY661aAsNbafas528pDHrgMwuNpn47PZvxs5au3Q+Zjt6NIwbq9J
PjbpIfDGakW4EfK1Q8UsgeVTnWzUPP9bOiwYzNwjyzsqIedYyPthlO5S/pGp2s0U9Z4OsKV9Svhx
E2lBEZWomwfbFJZ9Rhp1NrHllBY4xRiFHbVSQNVst/auR9WD70hg28hDRGpgYRAaKvMt6QhRZBVM
sMbLcpEwX2S9FGB/He76gpkxR+UZvpXJSaJRCWfg57gG01dpSBts+dxp/qDw7UDGtQTxeQy6w/gR
EbQ10oCy0FAOsEMkNinIoM4akvPRgx58TZm4JQriLMaqksVlnSlNdboYtMRURCA2tlgNTW7i3GJD
2fS0aBkMXkv9D2maDByYxDG80rUMyw9abF4C0S65+peQW03cwSaLr0idm/STT5QCHZPVxQvTk6eN
Wx+nMU0XeWZEINMXtbs4Oc509LtioyfjP6dxD6UWQX0eXwxPXRtchKazDwjFkIIr9idF8K5qH7Oq
LNX64XBtRAEdcF+UojrVokePmffp/5LpkGKrIXWYZgX1W898eoBX6hGKMFo89vgf3ScLgCoiEUnI
NiM6ELgTXH5eA/4sLQ6/Pw6yYGp25LKoS5lnB9VbJnFd+qNEI4ugF0K7BpdJUHhJ8jO48TZiEpMC
hHyVNbng5XE17Lx0BhBTNT5dGOYFJm71pDSuSOAHWlNMqk2SoSUKWWvuHmHwSsB7Mr3SinGI5xk+
HEIMZ5/Co3v42DcYps00E4BRG0G5DVSIVpht6HRrtstqB6EwtFBmlYdqUg8+71pq6V8R2hOGAnLz
HcN+86z4Sc8RG/O1fnVf7j/5eBzW6vI1pFVQU+R4TUxc14QKz/yHFliZtC+0i2HX4rP9D0nntds4
tkTRLyLAHF5tRSvYkrNfCIc2czrM/PpZ5QEGuI2LblsiT6jatQPzIrHIzuFYC5/KJ57VGj6E5kZS
qfIhnrGsKhCVhHvewfPG5ge1oGFj9ohNHJ0/MRMug5rpopHfPn/llkAyUJ+m8atATeo4mBtV5SEc
cDBA2Qd/ivwBm2/tsI1AJPSMKpErsmQgU03aXyqjsOld8T6e8quuNZsSIlDqJAdmtsN8haq5Sbna
LaUOYawOCeSCxkN7UdJphJ9AORpUnMUFoaaaJC4E7WkKc4vLb+GWZmDVjK/W/IWNaFTiqATOJsQ6
jynP+OdsZ26qnuTy8VVGpgPkEEPDvkl/8IPs2PIxy+WqmGtxqcPRT5F83jtMDAVkcnOmhcDfI2lb
LSZJkb2y0sc2ghVMphBQeK0ZvwUDfqesN5AjjjXpBn00rtgswpvm5M2z8fHv+QcWqkcY0X3wxPC1
b0CJEN7ri43HZoWBhntPCNFtDYGDkt2dsGhwlP+s07M2GKk1zbGFv0rgigrmbwls0gzCpjRsMIoG
Ex1jEc4priPA2AwXj4gvfEwM6Ktn/2UOi50fLXvgs2+9rZ5MDm0xba1AXqR6d5+iNkTu9au657H3
zzAbbrzi1ULib7UE0i3z3qg9VumzxPt5lDzDnG4iLIIQ/kELE7IqvZww0eUR2Ry548gQrZre8I8U
LNzQT/QYkjT/6mj9Pxngh5j5+xqjT3jkUgolKKIgo987Eu+LlYaZKxgqHhyJra+0fYh4RsFcotKr
cFIL64R7Bpc7L9jSNNJ7h3LyVGe5iEwohHKu1hSYpHb0S/ayAJw4AT5puDEkLn8GTYxMZ50j02FO
M1D+J+znCss/M1F7zWXAOp8CC8LCgOx3vmsMc+eEPrShb+uP7XBYUE3fCSNrCbhWs8rFED/+KPxg
KwTXAePPbmHakNW/CVxuzT73JZrA4Z/cfi6Ls+5sMBhjrWPtAKg8FtFTyw61UqiAw505thsD2kQ/
3Ukkl0XDZQg7JiGYQwPgEoGKZrz1EGGZIfPuKJ0IJU44TVt+Gv9l4bRrLXXyhmXXJ3BWTJOMRWSZ
ZD0XSfTWFf+aRa3NZtnPFtCzY3bPVFl0knifo5f3BIDn2tNzqFkj7Sj3GtWZ0GoiSvRYsHqvv/Xw
PFkEC7kiSZEXqfOg7G/WY97gyhuATMmkKMBgmIfM3QyK+8/m/v2zptSK48JqUwBLXo9XE5yWPjlU
jOxkgXq5fkx86O9G7Vym0XtptPkyhWTT5Z+yoDUiJtD/8FNP0lVz1BkzxkFDvZujl7qBqsbpWwqL
/7YL2u0o1y9rI7BIlJ8QCONTPRZXwzvLQKD7TTm7hMZStEiIgYMIvvEm/vkvS8F+T8x6x19N5onB
P94WFvQiH6I4JDDAlr/iiwsjSVxY3+kqJBS67b8H/TF86YqtQh/YcE7gGzAVPhlkGHpTmmdMXWNa
ID1Ddkzy67QvU0SQnHdjpa+mrF6Pwz58wkoajll0/RvihQ8c2iTOwj33mvNsiYdedecF8Ul5EApm
D02pd5jH7tcvjXwz+iE/JdA2ttEzACOFZfLnb8DKdTD1TzyyGTp0bhXrOsPbQU8eHEC3zv9h2DN0
+YM8cQb9s0u2Dg/eWHzGjTBDqcIDmmqu26Il26F33V3nD6u4eUv6cwr9pbWiexMWPvW9hVdNQ+TG
QHWiYjJXKga5wbovPxfPZ+37cGKBNres+VPzl3OBeAdD2zi5N0boT+UhdvEx4R3Bm5Z5RkHVSm+6
nCOEBS79b6//86dXV5nrqD1J9JjRY9Jiezcl8k2LuJWdyeuAV2pNv5VdrVWH08Z8oR3DeBG/n15/
ZmO3kOYheJqLwvyUoJYqf2xx/DDbi+mERF28mvlLNjzm7H9FXSAFk3BliBp8702TuHWd13ZvgOQZ
FTYKTn9iFif6EQOQ24EH5K2M0PnigtIZLgZyUeGhasfCApHEUVpKyXkKmrsZNqsPK7Kg9KGWNrhQ
tTA7wbmrmU2gc/PAnnx1keFIbuPjPl85AmiZPDgVLIVVEGYfYMsSKGcVhKYzypfj2SgYLoOEmt/z
0hysxCQx7bFaKjxGqQNK3D8IbUJL3R09czopRKLCwGph1A5Xi6c+odgIWwyq4TIBeZqgIMy9Akyc
REPTmK8USPIVxmuB4QnNMAezIgiNEjWof2qJnIH65Ny7DRaq8U/jVShF4IXCwpn/yVzCpiNdwDCz
YFrh031q9AVSWLE2yh8SkEHZKbwa9ZWb80XqXyfI9g0UEa3S4fchRQGErge4VFylIzWm7SZYSrjR
O1EN30vyW6fTH4syG14SQCI1ZlezPOh4CQE9JRrIRvFpDNgShGQgNeNa3mXcNPfRgtS7TrlrPGvg
ACb7MsNrcuoavGSQOS7uXq/wKrDMeu9MyWPn1w+gztxHwtuWgCcXTMLsKF0yiMNGSh0nt5kVxduq
x1SEjqpzSxiHy201TUS04LzW9+Xv4NIiBv5jABLi1SOsKn9Qx6knXBKDK7Pc9JQ4+YzrSYjYUb8P
6H/Qa0gBaRoIb5Kertw8FGN5qK3kwNQPB0kzeIJcepdo2LMu0cYnmk0wNjci7qcLs4tKU8ooOe5H
NH8DmrwWn3+lETjuBS8wWy4jLni6hhmQ6rtnmQwlY3otW+NX9ytoodO3Ngf7LB6IRtaIx3GMA7D3
F/bvBECANDXWCMeaT1xoENWZX9tIZsgepHItRLPNksux0Fmmu77WuIwHai7nOLg+BT23D5oWmWgn
RYe/Aq1kOXylHcTIrtpkXnovzte9Nx1jcf4hfdrBkKAEaHcu0Rge5PZeeNRV75DKEH4KcwZmCZ27
cM7ixjxFbzqKLZ2KgYAvyHgOrvBl+S8ezkHRr2z0lDBt9Npc6cwIx9TYF2N+VkAgjYSTJ4HQqiqX
kcmIm42ceijKzegs1RYHSD8QT8IwiQUxgoUpagOf+swyYD8Gryjk8S1nSG0c/7hWiLKXpT3bkehO
y0ObgWbqSNoi0KimTXARqTAbI/ntafGrdW3i7FMNvX0z0Lc2tNvTYG2TufkpfPOxr/WdV+Clgfod
VRNqxWHX2P3GwpGy5UNKWJWRwzgqxnOlibkqhIZQIIPJRpX55BKEJfsyhuCjdTlr53mCV8wW93ol
pXpcP/oxLjSciVP90OqcMo2+CjmOiPn13OWuHQ7oUBV5e2Wafue2vkcKH8bDZSaJcHYM6FCpt/NK
62WgLh7N57If9wWUYoOuwaHXJcuM6fCAE+bsoljGRgJkAVXLDCxfwxfWp/t61VmPYYTXF+XHMgIu
IPubLtHa0ZzLoNmrBqtaDlyJSRSalJR9Iw4yBi5vnBhTX+97LEslXHFAp+x5UHCMAB5sl13bBLcQ
GQBykdkRmd/jVWFRnvgQaRGvEpo7ZhhDm2OOrSnOMWgTqjg+2TBDnPpxDu0PznzuuoGeVGb1tb8A
P7gYX7l3lNR4qtaXMQWxab+YC6FZIC4mIbJA1DiUWC2qgXTGvHXErIqBKRL+8ROc1bUC0uQzNH54
CDMKIbGkzrckM9jIzEU3lDIGkvBBcjmlQIrV2cB8kT+JkNcOzxqnggHu2EhYT8xn30w1X+nOwVRF
JDBu9sIon5eYYl0x1pvZ1WHfXBCzShFnJtgvZTeCqeTpm/CWIuQLdUglVnl/cS3xiJqtOgegmgCi
mg/KlvcbYX3M3D3+fQVjtcahTQJDGyovibrN6FSXboS+/C9s7gQP6LDpcLz7PEZhYtzkAzakOt7/
Ly0EWnxHhvm4Nb10ndufHu+o7Z6tFKF1sPXBfEoAmQBTc2FgNaF6NNsbTfsiHgJW+zy8Cj916XHT
PUyADr7SD3ltokrjMxShBn0uODhx9aIjrEQvGoLJt9MmFiMreHI8VZdmL+vpLpvjlF0m7kw7gNgb
4j4sNFGhaTB9KleyWv7EVGgQJJm24C3raFAcv+QYbTa2ggyVu6vCs4AcwcyeB+NDwSgk+e52gQZs
tNA1GU2aLuG1DB6a+WKZzzMCz3lijtQNn6RS4DP9T2GukwwfYVjuAhp1x34W1VoQ3bvwHBubqtFB
lRQ0ZGQXKqUKieBk74lzP9LZygBIZElsE0av8lYWuHEm8JvKfPJa0aJaEySVVpIOTg6PjMacYjui
1NCkvCkvwIRGw7ifRxH4BAXQWDVchd2BjxDr5c3oP6v5QoK6Z443MKiKrFrlaGXbE/RcHBG/AQFX
8uTIN74z42/0gCsnwleRHybUvBYzVA97bjO4hr6/Nr+Rx99NGqw0UNA/IqWbvFnC6eFr/pH5kfNa
1byzIjxl2fFAqzwPOF0GvBOEvOlnNQIxg6+lDqoDXAmpJ2bruT7pUu4iVcYU3+VKn3Y6W6muW2z/
CY2gcM6DbQ+orwnzQ30VyrvUWroaIMbP7sIILt1JLJEQjsqwpovUd8y8ucFKLAQICsnxW05+F9Hn
0dw63bpYcNZ4iptt460NuqN5AOtXu8jO9jhMGKGUtrySfN7HCP3bafjpQvNow6zXluRY68ExZK5Y
GS7OaqeM9+jS5U5tf80x3aSSiNvHpCiOOpxdAh+lEA6b5MtCL9gzBBRNlM6E2WJgJ9odh4G0b0Op
JhOyDAxuOcYdIxzicTwFjXU0XV5zYa8yCXI8tKMPqJQeROKg+f5X1yjuUWQmCnpOEezcxgU3p5Ln
DJdUY/H3oIFnjgSDzQeo1XMUJAuGNw5Kc7DgypcV2Q/TNSzIZwzqvQuthD1XOct7vHjrri53mT68
jtwVcQ1VNw3wjDQO9Jhr7qZS/5JFOHKWs9ct9dXD+1X/ZlAKQGVrr4GQc4aGKKcIIwEfbIt+03PM
FiF1uzFN53YCDXLwcmKTC4WqAizd27D7Wl3bdUzWBx2Vr+d+1AW/Pb6M0yVAhlak9QnFh4qAlvMf
PyFjiJKqr7qNlY6YxSykyPOY3X5dD6htKYNy8IpK/2kwviI1IygxFs2LE4ufhu7iw9GQc3VAbuGR
OotIXzQJnUbUCL5vlmXfpx5A0vAk+Kubu4fGJZwSU68hTNdmyl9DLkd6Djua7yuYmigRs2FjJGT3
wtyqUETVpM9Z4nMEZcoEIG+xscpg5Q5QBe3+KmRTufMjHCkJpJzL4Xa0wsNUlojsXCZgtA4AL/IO
Q85wmdoO3QxBCnxHRzs0UKZb90GPFtDY98r6jXy1msNk5zsZuRuKdFGwScYCuAoUSIIrT62UUqee
Xy9S7hj9VTX9E3pBzBSxsoaVw7E2KZyahwNTeoDIttnjL1PaGwOMk4wZpzkIHpiiagdthJPB9FPB
f57ggC49o/QMLUS+8aynwgN+qVC3UbXpIzsgwZ5nwc+huHqR+eBRZEzpI2YWa71sHmFdwUngROKK
kTJEVnVNBkOVNKthPhlGuXEAgvj1MvaS2hLbcqw8V7N226j4ucY+0pE8XPIzErz4I7tdyQftqZJn
2lchncJl3A/9Ay6ExBOhcYGwhuTBKNW2z/GID+HezVm6nqfXEJscnh2k0tQtPyaTvgWsDmrFbQqz
YOlhP/jmcVDRZaB0HnVjY46QujC2yVkuOr4qvt+ZK9U4tyPCprTuCP5myA92TR+JGAnXXgJWfAkZ
AnEZHQzSBQUijGfITiZ8RTSX21h5OCHpDPeJUQmrBxsPaSPeoHkERsIc2uwhg47D0cS0xctwfoI/
W2akBnnsfKWN75U1btKUOefH3ENX6c8KhQC4Bspe6Js9WGA0nQXHoe0s2/p78KFFxrn2mfnjXnZN
BGNlwAa58vvnwDM3QYzhdn9KBvd+hlAZlkRuOBtopGeTAGW9eVtgLFCTUH2oON1pdbXLYOuCgCSb
IHkt9H5XAUS3UCESClAHflsS2OKS1mp4jHL2cWhDFzCt4qBjRUrvofcPmPGmB461sXszSSyMmltZ
IUH2PfUrspGPE3VxEZu7UENdlCRPYdDuYB/d2T06OwzFy47gAMvcWOjJLA9aRc6oKoLvzogSo6TC
QZotYkqtZIOl39BzpPpiwtoV1SnAI0kIznMEn5RtO/2a0TPmL8rcFi1WmHXFsARjMR61tFJc3Z2b
7y34wY6EMyz/ZIXEIBA1J31l74fOAfywIN24x7w5evk35yfaSPkdwnJgeaf92UicHa4eKjSlw6ZQ
eBrGhw6OW81+kBI2YXbt59NeSsbQcdBVeuaxM+tTNDSPed5xk5VgnfhSGunqYdEvTU8oZXWx2URw
oePhI8qecmP6disYKXg5q1ewpQgGqZ5bj8RUsciGNn9u2IMlnAALt1k4ERiIZvhXAh7Rr7iF+bCo
fq2U8RyWaAKRbUOQR4Tkx/ZKa5bdPF4iYZVxMDjWW7W48O68y4xdLIYJzL6Aa45teu0JWzMwNsCU
VRDDYbLWhU3QmPtulw8hMaczk3jbOw0Wi4110wCVW8uIKZ+x6skcMNvhSc7kAky0178gySG/+v0J
wvatnhCihoBvGHsxFqNCX8zhGWnJma9rQw2q62bXps9WF781LtRFJlTmZbLxyE+iO5sTRAHhajAa
Kyd4AJKG7AQSTbcDPMNtuzTOBxw63PfivniQbSlQq9sN76mNbxVPFl2rhXeJDmJPt6WWYZu5+rkH
FzEMHcrhBgc1K623hfuFLviGti+mcYD9gHQunXS44ABfdyhZ/j9s3ZrFDviExwwNN6VxSK+e2KsS
I5oWKNbDZIAjF3F3dRWFpx/Bm2tAmmJMSOQkq+HJLJ34p/qYnU94/CQHFfaHHOKYXG7UnzoHXN0E
mzr8sYztWKNzYnKqu8+lfgl9Z4/S4Umfhy1dd1FWzGreQMgDQOss8O4B+NDinkzc3dpQf10ilwqW
gMbmdfRtwo79lcRp28pfe5V9iB0GJLAhx1OIWv0mHR57H/a1c4VWobdyt8p1J5siyXDq+MnIAbEQ
e8gZyajp/w4wXSDY4QypDe+Z/ckIRB5kmL6ohXBT2nqy4IwS9m2HXhDb0BCpsK+aLQwbKl+sPagt
J7aIDJl03EpkeQn0D4sKvxwN9iE8E+sV5hFcgpeQBkD3qidKb6HiGNFAOscuVsG+xuMczDpi2Fk0
GykC6gXeDs13g+NSrhObzXU+6hioMtBNyKF1Sxwpq+toJ6u5NcRvhIbICZqtivCu9MGd0tbF6sY6
Se3bsII9bEZsfjK/XRQhJVxQKUuxDpJqDYcHodX+aN60W5Bkxmm1FkZoAZBat7sgNPfGohGRQW0Q
LlfHtneNp73KVZjBaJL2PCeGSI2HUIG2xXjyMTGug9WYT7emATU4/6KMZMH/YfzGx9K7O9GzJn2O
jCh6yckHFJEmlx4vPKDGBNeuumLlaEyQWNcF56yDfYFKiGxoj331nc3A8XJAet1027fFmZMe2luM
KlGKZ/mMpIUfFbWTnCMKG02ambYdaKE1hoDU/YBg0uAGkJb+Dt8Cf5AOTCczaBCgjsoRXDmkG/Dm
EFHpnJ96CdUAENTijmh0YsVy+gMND+OXic/O28bT7zceSO7g9yYWBER3uiUIEMkZkUCQw1vNuXOZ
suXwlgKXviwyPiILaxv4b7LNPAWJZjprGHBWEUmVMrtpPm1fP0fux1yOB7mHy9lD3SxiFQanM+EX
xbaWY8YkL6L86GhNOaVShJ1GMq0pB0GuafCk3GifLQ+pOiCJ3AgDUXisiAaGsDBSQsSVAoL7TKbv
Bip6RbeBBnfL/MuZGEyeodcHxLcGHnxMivAsJ5rb31HvyKyuU90BNwZoY007vuBIYs6v5vQUhf2j
7ZBb0RUPXhccMKkLX0cxUgFwSC0Itj5bQxGpBlTzLJdykxFVSigorpItnTFzvSdA9wYGn9iQyXQ/
0g/cs7KPUN9VVnqjPG/Tug6RI9MtP2atmeGlCO0bPyYMJsbogH8YQYbO4AAHbUCSAOxKxz8CInJt
diO9w+he+fYpF5pb/5pwCfWF0Ah/K4OlFJTLyBV1KubxAFQ97kF5CNrkabciTK9R5lENLZTO4c4d
z9L/ohSoCGLPnkxY0x0/ZO5eu+aIN/qIp9r0IpZuCpwlgGATqm8ruZIx5kFab+FXFyS84EsXXMfw
hRy5VcpGEcKmMWqnciI1T1pHpowhE4OKfL0cW4yAOeZQe9LVbBbAmaTK32y+c2kGZ9HkWIyP5ehv
9epK+CGXm72XbRHl+oGPmIOfx4ihRjwNTK4YVTE0ogd0w6uTc3HNOIDoW4OR0o1Zmo9GFm36osKt
MD4LFdyHlkZziPCA99c+yX1vBGhY63EzucOpjNW2NLTnFlx5JAnJjCHEXWTF6hqjUzRow0D0O79X
ThUplcNpujMZy0J0ukiVgxZIVjaX+XbOJtLdX7OajHOJuCaxI6yv2mQ/ZgtZiVBwfVgP0ayexTBn
9GHb8S91h6xsCFHoHOMlf3LA40bHxRg+xd0XzT9grIFBHL1/pJg0tPFMyF92yZV1JEhCD7qTZc3+
TR/rK2WCV6PChmssnSEc1EW5G4Wrubz5JeNJDh9Sl5hWKR5H6DpE+yNLOCu+2N9puw2WaYPrEzqY
CBl3C6Yj97OczkKzT6ZcQj8gvbLhYICSl0TJtkANyaqj7ZcIte0j21GUgYLhAe3fOkxB6vp30D+a
1DnlRk2V/Q7BXFANhVKTAoEuZby1aB7T8TOE2g1/N8KhpfuyWizXfl3Rf0HZKYUHiC9KAeNUbB4z
sh1Q06BB6MH/HdBalbC5lj2h1iCPycCEwyueBtAUXcX3S/1qanAPUORKP+To+SP7KjYMRMHUjPQq
gnv6PJEc2R5x7MVorpsyWFvRm9IeU1E5UdTncbHtiOfwH7vlVUuPqXXUk5ASgSqQ2RKeH6tSVEKL
cTIwiyBfWENp7Vfs521flD+9HuFdskAttfz6e86ZKMbeW485IbU729K/aUL2ZVeOKy0kJsODuTMq
7ezNIs/D4gizqpFLM8ke4IY+tAQRq8rmGjZRYtmI8gamKjFnWINNKLVBd/X8YR0luEfA+bUZyDXe
Y85o01hQ93FMwD58GhMX+6sF+uSpBbds/Qc0IitqCBwvrrOhv9ukM4U4WiWcL7KymNvLX/Th60Bd
4X9xxfPpTvMUTyN8HDxGOdyQ7vwuA32jsW7EYtML9x3h0SGZvlxTUcuUlJczUP35FKfmoDEyfbFm
VK2M2jNGvS4uUrwzi2bEV8YloqEOJ1kdgDABemcn3UwoSlK+qLYc7B7GOHBlwaExE5PsEJDb6Ht4
zesuGV8CuFxlgXH3K2xQ1E4pfgWMqxBJuHu3x40eKi6IjpDaVZay+vXkPW97guDwPQPkv805y7xG
32F5cCt6cwYrt7XmvMec2Qlnt1kS3OKPa5jxaO5y+AoEPNHfVubRqqqdXrc/bjruTQhPiklmUP4W
IFNN76xSFZ9i3zqDNrN1W/PFjeP7GZ2eU8cfHBF7KExyHMWpfk4ekoFwMeYNw7pDbsiGNmzyuCjV
5/izMbxLHFW7hm4LXiee5zXdZJ/5XLYVURDt2597wfDm5HAaBvIHWp007t5Fi/cmta0U8oG9tprT
0Brnkfal9P+ZnP4xq5uJ1RqdjXv+g0iC6dZImILDcQDT46GaSiGpuwE+8KyXGuw2h2uEsgU5+C1e
Un2gEdgw3Yylz6Q+fHPL14Xiy0LX62JoC2OsyUOwfRsA1xjgMmubsOZAGy8tJrlJdWUwSqkRfeot
Mw2rai5OTPKs2oYzlkIHBvRFMO0Nnzx0zuKEtjVFVtCj+iFXq98W89ZyWECGvjXn9sWvBptMZwYQ
jWLD0Cpi5YJIqKrGXTHAs0mg4i3LS4HEVaRf8oYFLIdPumjvhZM+Zz7Ectj4Ur0E0YMLEa75HaIz
BG2sL8iGnQhfsdFBOKTARi08uvwqEJN5BbpIdfd1meH/e/l1NEfG6qBj+k4+edcPDwVxpX2jyCqx
jiN2QWO5PM2U6lBWXr1x0w7zfaMhKvVx8kNpGuW7up3f/MVdGWazcYE3HftfjL1k+9KQGO9U97Jf
ywpdJ0eohiucORd7w202MxeoB+ORzTnG4a5tHvp5AHLxtlKjdIl5nHEqC0kg9hgEKZ8SEm5G0PGA
FurM/NpjKuOF6Ce1xwgC9RTsB9IrSVnf8UetJeCdDCsf/sbR4A6pyRHtjQ8umZJM4FLH8LnmIGFO
iKJgwpjRxShgBtOZkRFn1Ws1fLcGjFcC79npcxN/jM2v1o5XCKoMEm/h88NXgRrTEMqONTI/dCYV
hMsz6tfxgNWAm25Daks6oZ+8d7/D9NdHHa939XmJIUsGJL+E3q/VYf/YBmgRLQ+5KGCqHr+VJcHJ
k0fG0bODh+IQZ2fRD6W80IShzQBSbp5sjv6ABzoBfYfMtvJh2tZFjRv1fe1pODl1M80NUB79DcJa
PKSuSxExPPUCijVWbMml2y/+wcraTyca74ETt5zE/QBS4qb3MJE4IDFiY/LiHgPshygqKX0gilLD
K6N8i529C23GDvR7rFqPIlbVWoXCkUK97zB099K3qos3fgCmqX70GW+8xRk4MOzik6GnOwACNNV8
iuPgrof6gMZQd6bHpIbmobxVW89vnR5e8Sol0YiugFTh6T5mODIzPwihFy9M5+slP03WvFF1/Kab
XP/p75S3KK7hU6AWfKsxxEuZmKecaW5ZHY+M9O/qIb9GrvudolmpDMQMoedf+7m6n0exlbiPkzK8
jRv7sXdMqj+I2bn5WDFiaQvK8Jql1RL8Ubr/RIaXcdN5kGHrrHnVXbrrqpjXcfEazuVWyEDg2fAR
M0Lv1R6FEGoV9T13+H8RuWAgHcKBOnPSJ7Euqa15W+EyH+G20qTjVdQrjjkTJQ33Dey0Hum3qmJP
VBaLQXTTqiRGF7BAebSXOCkx1wVJyOHKeRbcVdoutwgP+uCsmuhzmL4lkT333vhvct3rXIhtwnzn
quFKwUkr478ZsDYNAydUXOpR9ABxJkzcZ1TiFnxwAFMC5vv1sPhUCsSnagSQRu7tNLSH1D/UXXiq
LdzhMGSzGEvpOJKnuCgORf7b8CzFTK5nkjRCS6DBDL+cgv4K6yk/m9d6g0tnQYxhRlx7Zt67LSav
o+HvSpziGro7h3pYkYViReWtEUUvZV4cTJsAVTrFgUh7XOHjmUxjw91kekthln1NiDkYUhDyrKU6
xpNRdLRrbbdYxGwZDDOTnGZdO1djQLO+ihcswsRZKZ/WnWffqUF9UMRA5IlXXmLeW7n5a5NfgU5x
oygE5e/9+eO53V4i5L2MghHLh07BHyFzCj53VZrMFOEbUWPbvcsJYaK0cm1GesEOS/vb1qVc5SmM
HXSrsr4Y/XIKm2mzzJiaEFjhMcmj7W6pE8hgSp1L9d6Uzos3GzuvbZ6ErmkWwT8faa7RPOgcCcbw
EWfddRjI7NKtDcAqe9dlgo2tKJFYZgKtZdhHLv64KPJXOYq1diYHDx6+4giPwo9ZRxajc3rC/UiC
5tAZIQlQPQTcMB+Ot5E+bSIWtZmEdx77keGqC4Ke1OWzPIVC6z56zz7hM9B2D5lO9o7T3ea1Qfnn
uEd3DjZhbr15jnYzGuUZTjFzcbhtrXfp+Ma+GeMNNd4m9fzRqNMSM4FM53NJyR0O8FdszHEgx9d9
/hB4806fJ1Q/4y3cqLt40T5iM93beKLBQH8KSDFoh5CGWyGCyINHeUHLp8I1ZRlgs0azQ7HKTYYS
EA0O4YHGcAj19EmL6x/cIHB+tS6usAF00N7pp/TfFDkVpp1+hEP+WDfdsXPdY0FYZYoiGwMvemqi
9LC4r94VczlMXs5eT5SG4X+Zqv21F9RIvv9awTamiP7ujzmjQ52AsWQyt0nlvrY9uscA0Y5amt/Q
VFelQOMYkwH3JcDwCsLXqLmHZDrkE6f3opjL6/YNjoMHl8LHagDKOvWWVtOl9Hzqk247NBtPa0B+
+e0uKblAOJu5xW6vTI6T6z3Y1R0Iy6ofEMdFS3rI4n4X0SisUve9MtVd0NG+wRzo7MWCmo/NEhTg
mHAOuLQRpl7iM8SBsA00cle0EbP4iwk5a3hQWXRhNgxynFqHpG83VeNtVZJuu1Z/aONyqyp/ZREV
N+Z3tt6Jba0GZU5WasAbMAsPKRnEFM3ASk4MUFpcE8bIo3HiEWN2nfckrsbTxsCPhjP8t0twmkqP
Zhh9LMJLiqG4ZR5W4S5ENLdJznBMU62rb+bW3u8QZKIpiggMBXtHcom9IjOOrLsPbEZuPrDQCGdg
yLYBVVyRIEhwxhbenvdOp45TKQpiTy+wXmNmC2DHO5j2TCxxVMKYrsGtkvz61LZ2CaTxwe5emSyu
orb5In8udKdjHhbkqs4Vrth5vjbQl2yXUTLqukPJQKcvGKHO5H91BnwArPfzWb9YzTHUimsfYAqk
MXieE6JUWg+2pxtvzbgm51ysz53Z3+ZWtO3QXmczI6qo3eo1PCgyBqNGnUvzLUnz9xrCN8z2+7Rh
gdn/7zW7dB9Ku8JGuT9jNDstt33IxTjRcmfTEdYThPXsHjMRj3DDxHyQAwgQ4L7BsN7s3YvJHJ+m
pds6xr2HXai1DfKdh2rK2PFjse99AXlGhdiuhgDdAubtmqrWaacD2ikQa4MZvLZZMMPwEuZG8X4e
6mbFkBu0cmE60t0ola3mTj9MqBuCyP+1vWyb4zWna7hQ+rBsrRk727DZL8ghbyNFSVfDdoMcc9YK
RR61ib9IHtx6Dfz5xR83DUblBXmErY5BcKnqV78y96jrh4xgHXdV4r9pRO2FBIoDNvgbXSGyRZFW
ognO4S3TRTP82NJGaczKR7qeMrG3pgKMQzKolstkVO8J7DUbGs2SYZKdb3V8V0QO5QeXqsElxHJW
iWpftbneFA6YhJ7e2jab7bWMDGp5I9qWXbaJ2MCVctfc+5N7dAakOSO1q79zWXRRDQRNEq3HvZ7O
K5GBCdlKDug6vpRkF8KGd2htTJB5DRBk6uGsEboY4vWtyvwgv7ibn2dYWh7rB6kbfC8aCoCy0GEQ
yJ4YMLXsneeAcUEBYj417YO8KSZLws+RiBK0fIiLSppX3/T2tWsf/BqycoAd/K2PMyqyIQjDv66/
IFbQ90YA+aboFgzjSVBxoocsGm4HsnH5Rw7vCsoRoNHEUtOgVcmlMwTqEBfaNSUt0Wj0M/6T3/yt
cbaf4sUiKaC8jCA4eo7XSn2CXL52+ViVMo5p3PyzW33n9PVFGRZBt/MRQ/6EyRomIyIlT67y/2tF
vjvPBlQH03kJ2Tkja0oeXtpDHGWSmjDNT0yJ3Z5pcDmWuGGld2eETYdpfrBA6IIjGmY+2Ax/ffG4
97m/LO1cY0/SX6IsJiArW8t9lDV3jXYpY4t0rfS+0f/l5PNKcWjpe/ni0ZDfOV180rjMLHh2cLLA
2iP6EqmuBmDekMNt1AmnqiDpLhv5ofmUc0BxPQZAgjqe53mRn9JqPwGqiTu6AjJ1DKIMIdJJeRLP
vZgYQYt5MYD+dISiTVVS4dDuOYONMbj7H0fnsRwrskXRLyIi8TBVee/kJ4SkK0Hivfv6XtmTF69v
yJSqIDlm77WTY9zxWZMxcXT0VwsBABrLUqkNwJpkDAFGji17kc9oChmwKE1xZLcvBi2AH8E0Jqsm
ZbM0zyfSZ455zyK8ZhUw8fwOKb8sUin1jpEGsMEKiT1uGC2bf6KxnlaNRQCa7Nd5+11xs4sp/RlM
GJaO/cO0cOcTC9eJ167AkWdMhwlDMG/uG270Zdn2h7hJ79ZQfDZYjENTX8bVsKksxMDCFHv1Mo/K
s61G6ILbyCjs16Y0diEiDhiD60xq26SmYcT1GbN9CnheOIz95HPmMdry9XPSuyyfPDS4/XpuGz7N
8KvwP3scVg7JYJrLZQyxyBqpVLPsfSiLixhYZtjcb1P13OTaLuMTbMFfioM7gNPstIM+clZIDD8l
OxmnZuQEmKrvyqviySJVq/Rzk+b0vwxXYYwQW1rC5VBvlCiYcFgMwat/KRQ8xau2TZKMdCM4kq4E
6fmkKAjqgQUGuGqmc6xKq3ffAE2qykiHRexTUGQf1JuRhma1zDPBeE47tcxBq1ZDd9+s2eo+Om0f
RziuS38z5+W1SosjgvpMA8d5Vvxbpzfw0umbNnnLXXPDTcEzO67KQ2ZGRz/SFh34hSdx1EEtUwoe
8xQPYTF/RjVVvNNtvWhTm2ayVAVInEjeabDRcaU/mVmza+0YubJUDFbO8/maMDiMmNsZhoejHsJr
VbFIoa4Eip3OOyear/mrEnj2CoHI/b5p+kNnxeuKNy2jpUxdoU59ABhXfCgBDXUUn7p/OcwTVbeF
iYqucGEKE3tH+BQI9l0ZBTtADnXprbvcX6K9AJXN/IgI4TH/MNoOkkf6PdX1VrT9Op2/1KGovjJO
7O+oFTdaEKUjdwLzYItLIIePkUelTTRyVaw0WGdAK7a4ANULMBEQ6aW+FlTT1Pk/kYk2fWMXG6v+
iNw1bxb/O+SI+x3/RSTuIxvmXepmlzEKKQcYXaqpdFr85ONlaos31FM8U8t75OsHE/F6BmKS68CC
b6m3BXFdmMDRbAwF86kxJa5PAcG4VPg6xqagTmAojY1LLFB1c2z3R+vShbqLPTbaekiwCL/NkPmJ
nX9syKNeFr8Na9zBcL6yfHYXwrUfmiQKbfTr8yiD5qng3dHnVoUzXIyo/jVrkjQ4oYaZvMJAbKT1
pXZMGpYZvw73cSpRVUWcm/I6FKT76TpGMc1C8V4w2HKl/c+uGaBrDPqmFDulbbP6DyBLOWSNgRq2
zH3S4ikARKUNwVEY2WsRads0th89a2JhTSBFWPLFlDUFVHJahqhq9r4QtwEPoRloK9titz2VlJTo
N0Xm7N0qRrXNsCJzgnU8fkQWHKa2elGMhdjGWNbU5adTYbPWAxZ/DKprEBiVR2iGCUfVbJAmgX+D
OixtBE8Mof0h3ajtKsgP9dejifL5HnK0q/AzDNwJS419FaYSirHoZ51QFSkTVTRvlr0FWc90wiTt
TP/uxxvFcPykgGL4VpeZ8493vw1mDor2Jhj14KPtDFxnCJWq5I+76+JnGQGcyAq3hERVPKjtVDKu
5Cf0YQ+dsTkO2OPNSKeearqda5EGTqB7qP+VXX9my7DItehhZe5p1rVVkvh/Mied3L1U/PlzIHdF
4D1bunacG+Z9NVoj2dx0H0E0f4ye5T/S7RQlRSNCBmEFG2AJaqaLs7fQqFSiePnuJzasRrgercUH
30dv6h+zoj0F/V8+aZBC+O68BFetJUhCXFB/eGipuqi/b1HqfqS5hXpyYraRNlFJTUrH4jnNTpLo
0evIqIPMRB2qfY0Oac+J/+V189bribDSh3gXYZvhUZ+4DG7EtxSp2HeR/zcMaUwd3B+58f4KtwCv
GSi60GhRvU3FV+NxAM/JFUTwv9CZD106X2bLLRfpXO+sGIhoVsMHdJyvwtGHhVHWIPH+IvgjyKlT
VR9iQcn4Po+lgDUAVa+zT1/oWzMKj13UHdC8ZNO20PqHietkOvc3wrmSOL5ZocuomxHFcByMHxEb
Kz59IJAefW71Zk+vzgQFdqziJVfzWwCg3Bm+8mMD5i3sPwFR/u/nAYPE20ZK6gsuEskNBOvFoQis
4uBF5/yeGnazyAzH+tUnV6Yu/k/NjG4hHrayoKpIfotUfKgv42Vq0geBk1G6N9fAY8bGEjldeRYe
9TbcBDS4rSTpqkfDycRlo44hCKGbqHFXlp4v88rGa5pu+JD3JubhnLVQIuBxemQOtgwleViA0YGp
PUf8KOTUrkGAIa2XPaTwQZtVAjpbBuIz19FRuPm5H+hiCAGfpUX0rYVB7SN2/b0pXxJxszDbLGuy
JZVpX7RM9nWQw+E1mCs2gESAlEyTfRajpF3kNOg5xBeM48VssnYnKaZlss67i5lTGBp+hhLbenP3
0TFpPbgi1N0URixnFcC0oTGJGjjHw2cIsBgsayjw92s/RurtLNhQprYqy5ZeHW43u2+MbhXVd8E6
0v3XhTDxm/QJxnLj7gNUuIT9KnY/0QPtn++yZ8BUGp5tQq6RxBEEjEw/PMj6mRk2u8eEtRfmI+64
pgjRT+WbEQrLxDKf8CXCVPp65zasUjGipIisvYigpJsyBkzRieqYsvKttOjR6cvt4eBb7hcKCZ/d
C2k23dyf9KiED0VY9/iYZkHY2WHiP9A0jw8K3CVcXM7BcWDs0e80n+5CCzZ5j9kPc+iYgm4OsCkx
Q4gz4JTgUerI3+k59zE5zPTyA7uygFrKO6LrEa4yUf/haaPRQx3uRWuZRjuDBWVArMFSFu5zwzHI
7LXLs20vGpVt5RZc4xFFA2OY0M6wSzQLdQMNkqnDsIJpDZ6lsd7oz53xYVV4V0Fk8LxCr3LQUwhY
PJZQ6gaYF/m01rV5yxXwAgOFFxJzwMkxQb13EBl7bM8454uoWZjNtw0yTqOMmvZjcU/hHJW/uKHo
vmhmHGSCZbv1hv5md9rGSTAM0WHZdPOhIPuChuCFmR3Kd2gNVfmeO4TFJyWxPu1jZqOUO8949qAL
R9jnwr2uvxfDNTWS09DPIBcJ0JjHI/ulFNNJaTUvoRce6ZzxR5Srzuw+zMF5jcNpG409neTBk3wa
ub+t7PmAXrMoVFgWyNSeU4Q8XPZ8a5XoMrmXmX0K61KQ1onpfMmEUcFov2kNq04CgZ7AG/GEBVRe
1eEh5DLpAqYEJojn0rlBvF0UnS4AqXsXdmqMPN3jlMt3wmGGaPgy8nSdmowK0nldtYexpBxO2lMf
0JTxo5RVKdWoTvxb6jBmcUx005mz7rznKShR+X0UEU6DpuQHvEfZd5w9YhQjNG6LKKpJpEP71ibb
2iyehYOkm3YQuTFigPEXnVhIYYoutUE/0Vkd/n7cRtHZQXuIXMGuDwN3iEKtaq8YGm1M9BwtLchQ
J3ry//TmRbJVNzSDKWl7oUFEfJhuGyNYmY5YVUhjssZccKDH7GAqUuRlA72e0A3LIeAmWUVE3ngj
mpj8Ob5Nvr5SFFtHLer/RTa1GZDAU+k+Ri7phvwK2K2LWKDfgGNBM6FkAbroVsKVdxlacFUQ4fPf
TNpT174rMd//Ynf/CmGS07CYj4ofxoABWlNLiadtYo5u5TYcrLMluXKWqmDnkeeNNnQ1Gr75KHRv
JVgfeQbqCJtAjQFiQwj/W/P+eUwDysh5wfSEWGA8dmHHLpneXrhbLqJcO8csjwp3hVe9icVnXP44
ens2MduV0cnOVRxYx4CLKI3k0Y4/TYSGO4hcCsKXMS2WQy2PTf1eq39OIbJxiZUdxstMhzFGyMQ2
K2NmImZ34M75DbgPK0Z1w2gdjQEu29wc7SpEhAU2PCJIZfSgqhgnc5Arjft4HJBrwHMBaS3Q1CXV
u21fPX5tBPdshHrn8fxWJ5TP/iIKQgSNn+m5hwc+s5ogaNjLML0+GW9dvWlJHlKZkW2FP9I/mf5b
ySa4KzOsGgKI67Cx7Y8+n9amAZrM+S0NQOAx6t/iJodWXw6SkSxMTcnF4BKQm7Foji+tKbbhsHbs
C07ppbb3OHX66rXW2rXuEmge3239XXCPp/2lHbyN6Kn/WKXZbAqwgZ8sRwe5jnghRa7WLhP/lJn9
ETuxnssPh8vWzon+c/VH1rs7rVf8xOqeEsjc+t6u70ePAz246YMPvLjfhyUPbgRtZgPpwf+YZPXt
SrGDscczHCvW/OGSh8P7IodDzUYaMa0aWmBB4OTPneQEJ3Sv6lruRWwF40oP47XWzNuWu89kVcZa
644TlyEjBUU2MKHTX8l7WITjW+uXvzwa3ZnnASa7GMb5nzFaO9Pwj27Ho65rYSkkFxxwrzbZYZpS
b0/vPaRS0b+AHTVqcGDZS267j6Tl8xwb6ntTR4ktOf4RDLXKWSiIEC+zU1U6B4FV5/8inDx5c9iJ
9FRhmGR+96oPzcdIfhfKqDUP/YXe0qEZvO4EarXF+mPBFGs3ZlzGYfmhmp2RGGcJcM0vMGsOw5e6
7YqyOHl8zH39ygpx33JHDtN54rvK1H2Qa4KpQGXPxdZNDf1qkOXqF1ouOn4V+D1+WfXb1GNc76tv
OP/lmdm5xHofXQDDGvmtI6xYFM6VOLVnlhWaqe2FGD8z4o/Q/LIaeZ+s3aAj+BoOLP6RhBM9CGmH
iTEbbHgUE58/0qiR8jEnLzffQmqy2VDiald2yoYYyCjckVXRohcv9kMJdOSpcvbM9FFfrTGfnE12
qKhfTO4zbIVOiKNkr/lcHYy6m5aVba92k84ttnn4D/1Fy0EuUtDECoLPdv5p4OHnJwfD3Y/T3g33
g4k7ACG/+z1gIVGaRI97bfKHTa6hXYvH1YCVIXiDcvdkEr+V8w522GgMIS4DFjKYpQqj03gWu8T0
ONoB7Xrt3Rq85vLee+UuDs+GSU6Qf9ZZr7KtSHcGs6Y8+xhNpEyN9urE3a2BA1ZN8yG0IRvlSbBM
O3OTCuvgc60bBmE/qqlipdgH0VZYzpfrkOadxMmDGRBA3HLgoOOp5tQWuOuOuIJ1NiNDRyUYF3yY
NVlE0IlUdcJylAgRBXuTCFJs3l0uFQCdFTtWHifAyFVxt4zdkkye+MBcl6ql2qcENQdYEfkxmO/k
q+F9TKZZgv1Cb6QIApRVbpeiJXdKhlXor9oCc9zQY7SE7VPqD6/sNhGfsMKpq2M79jUNMW0OGj/d
MELqo2ef0vHJ5wdg1RQDEyUilOPafw+q6sqkj79nH+KRtCmLoXkyrQ62HriiOHe3A0neLbRX/ILM
SuN7FV01wiiD+cDlGyMAmggWQNem/CkWnR8bzIunqhHD3+Ao6ih348g4cb6oojrqgh3tiqvyCEcL
SwGz/R5cx/yrupM2lEBJyfRzljbjBD86phy0k5OSWBmw/jG/y5TEC4tJANNxPp7e16iyfHIYBOK4
Sym1U+HCxSQ5LKdC4FhNiNfNEdmxoJTZt+VtKg9rhnL19a8o/3gya7pg64eNscAVVtY735nBRjrD
vhrDreQYTGsqcBfH9+C5C5NTn5eo7gyHqqCQDtro/0lNrfYVx8Z6jM0fc2D9yL4g5P2QqYUtNoNV
/ZlYKBIqINERUFFprZOkXjvOt/rcDM4s2aAvx8O6ES2ta8VviOZbhUtIyfPSZI3tR10oOhpO3Y4e
xaQA4swsnBAl4KrVrE8Y5TPb0OqQxMXDm+/28KXLYtlMgP+Lu5EiiJ4aaLR7NV/Ay/vUNslV8jN5
+JxEhDYjj/n0uW6D9pkEAH5ESlfA7H8RUzUjsIJlAQVRfgpG+uHUrUPfgcTRrD2q8jk5tNFA+7Pv
5asZATrmH3XN2xkMWtTzVBVYqIxEx0aQcU/OtUwELaEGFqjLqTo4LgGI1nuPEDlDM8eqCrOSGH4i
9Xi0aSN4pb341WhQC3nRErg9hXfx+cwYZMHgZ7/u/Y7hvynAUWGXwMirTRs2i1i7A09A1mLi6njj
jK25nj0n2/GHkjSwAnyydKjUIqRfWZ9f7cjaBX78HqvAF5Df/fzBELLHRGEWKisXQakYnmerpvPv
v+y23AkMuj3d8vjRj9nKID+zsDD0NzjGTKSQ/0LpwE9glclxFJYEiYkzMKFdxsegQxHi2JRqcQWQ
o0p9XHnNVZmPHCzmTQUT3miPQIBLr2K6yBmTob9Skyr2Z9ystr/PJHw9u7+P7NeE/een1raQ5pXb
9ln4yIwkidh9+HCMEH08eAaDkkc9CDlFFm1zxnp56kbx3IYYKf2D+ozS6WeKT6mWbDTEXF1nnDwR
3ZVaTvGbRDUtR1H+dGECuoXGE6WKJ8DLMSKuk4fvVVt7SAiPZnki5ugohUAsy+B0to5p6139aJ8k
ZFkb8w7zBLV9nhxKMBY2HyM7i6Ncpn6Irw9tJCWAycN8kQzRWxB6BAdLTKzd0fGsU9dqR9ya66ls
MMlC6ekRFEY23UyF02hetbrL4YdAru+xbHYPjbOelmqL6QW34wJix1ql5rRIOmPCrlA0WcH/dItd
lla33nqrsKrMs+R1nzw6JJflXpr8Rg1KOACayunYniJg+xDsyE/kgv8GqEMUUl5ueBxMOmlm1G2E
Kg9KXEr9rjkToZHslkOqoeXsbzuxcsYlQkvNXvQs1jalxklk4xpzsQSMNYYtidzCfkrrcG3Pn3pO
PB46MEaE3pYoy6PNU4MGkFVDs8rNfQduEglOMTz9+XNyd2hrJo2dYnsanHrjIUq2Sndnh5j2D275
Nedc8dO8BvGNc5V/RG35g4pNjxfuvDSpK8N96DDu4vEv/9zGVQ/sc9l9Zhiz4/SsYXMm5gHl0EMh
BXwrOckZ+n0mEItiMbGmQ+8j5bKikx+xfIsIs8GuWOMKR9vAyvEz4nPzXWBCDnnRo46SiQV11bwn
XP+gu+9++NmH5sHrJg76Zh/wpUnxFwG7MXKUZyxG8ZuEFLKJjoyLOR5BtiWmpXGyl0ZA/aU9ugLo
CTP92DB2fNY8ui4Et9BcMg4qPWYduwFRh4JIeDzhEcZaFIp0OSHZ6uw4WJ9a7IGyz4KYM0d7ccS8
S3I6CxpenrQHAZrLYDXVywKBpb/1jGEHrHJptPTH/bFhW8nKF2wo4pZ4us8lisHQ/7I57EqhbXDl
49DkAZzGf2A8zJxD1YGhFyMLV2+O0N2do+lk0FkrUW8KDVFox/O9IMA87tZDTHBstp9rdPpSGWsx
6LB7XCx0/MWRZ11qHAUjDrV8Tjlv6NNRVPR6fZrw+oddfeltLkRJRlm+p5NEdM4QnHrSso6j7640
Bnxzf9dXVhBT4rCiy62NhsRJpecyswX5mfA0xwpC55yl8jbMmKk57zsJFr72V24cPg+BvvVdgpSz
/qJuNIsFeVdR36tB1sF6S4iwTur5MnneS+uyXUghuDPqMYldpNxfgD5A9oLnroOYdM9Hhn48jX0a
N8PcdjycKu+fyUQgw44zjMZqmKu1hyI14/oRncG0gm3cSz/1hzTNka7F61ltybP+SJoro7cGJq+o
dn50y9yRMC06Mww9tFFMX68e8lyXGeAc4+jvxpAQA3owPbr7Y/zRpZ8ywn6T4R7DIc/61Au50BhK
2LiIh8mBNnhOwhCRcd49U48ETzHKiLqT6yh9y1yXnFEQ30Uc4PDOVQBygljHZR4RY36A9pja+Tav
qmRlIJ/Tq5A5Ki7SblwHAenDSuOtrYqgX7r2u+25Kzhvy4z8mtwKd4nlkjXD1nP8q3wyZkV+GKak
A5Gr0XPgS0+g5oC7FDkhJXR6uh2c06pY1DZABY4F7TqUV0OcQrFNopNo8dI/Zd9MnAOfrm9pdBva
HXNcMAYQ+EvRbNKtEcO15BucZt3qD3ei1aAt71fUEio1IKYCDWqMCfewfbf4tTkfKt+NMJMH337q
7mb1zO4zxhgDd+6f+8UV13K4zS+Gzn8an4nRHjgaD2JnZckpoIM0qY9NkjcUWb6jyssbZ+VU5PZA
RGDWpG/kcIyNgAzgo145Kys9NHWwRlpd6MgoOIGDm/TBcrkKaoiAjhECYzaNtWWfHnKscvr4HKB3
w8wOWAjNb/LapeQvYZtFY1uvBb5gO/oFHW9zR/XIywM0NNAsxfRRRb92d3bLVa0R2Ilb9Sn4NcHo
8aZNMGPlGfESUyYNncSwii96oT/S2j8IOvtJI/HE778YdWL2Bs/DmSQK1hejdjDMA8piupSYbCK4
7JaNKNTH/Q+qyoEqedUq826M4q+izRouGgMAu5Z3Ct/U1Nc9zaNX0TNWpAToPdoqt523WgXWSX5K
y7rosbXyG+uYcAIhgvqMmo4YEgvNxD4qCXkjeVr9n7Tc26yJgit2C47bfplCslZzEYmX1gr2nLG7
0SPAIG0Nf9EW8doryR+z0kVmWfve/AbZ+pKFc7/sPWREXQnXftTONoeHEet/PUY0DsFUzeMhB5d3
ltd8qyl/2fA8aZIoS+jYDjKnyL0SGeXgJo6JStsjOq+D5BgiHY+UvClMFi6RD5gbMP3k+Cm1I742
EsJjfP24eZTOmpdtWdEjtFOy4mCkabqFtSbWL2PyNYKCiZESibQlfoNqzMKQjhAxhLvkE0rQ/EbZ
8BqiKRAW6JAsUql3MSMIglnx0LrPuW0CSZXQm9xb7WFM74ptnjFERbldzhobuu59AOkTsOxASPbr
J82h5HrKxnOYJ1uUMG+hDNZGX+wq6Mdknj5jGodp65TEfzfv6NFyXl/Wct8URH6DtOE/qXYhqXY7
xOvk3JKCzoR10epEKaEDBIrfMVAB2+8/BALQqX1NSR32Ed/UYEFaBOuLWfOvqNTvs9OiT3qYzAEM
gWBCIhZE58B0tpzZ4pvPzVx8JIhnvGLDjaT1m8zc1Pa/NMx+FG+YEJMZ5EgUNW9od5JSfhTdcC1Y
H8hY4nUMri30W3TISK9C1lxQqlGg8iybbP6Zs7lJh2e3LZ+9uVhnEXkP9BvxUGz74c/1D04nNgwt
th4y69FbG6vEfnfk2g7/JjQ++B/YtpEBS5JpExf7QJbbRFnAMId0bvE5SVjxmX6eCECqw2rbYsFo
oBg088wagn674bay6WAw+4FAmD+sjsSQatylMoMc2ZFAgnTG4uIPETaVx9YOjkywHD+GaBxMp7YV
/y9P3Jh4NOg9zvQXFMGzYMw7BsFzzoPXE/ci5GXjQSKTSgcvzSKYdBsW19VnOd0MRMzDdKBdW1me
XMo4Xo71yJQB4bi0h50SroezxYiRArNAjOhT9GGEOCQJMFGmC4X4YM4QjAESugC9YoyBYLCqw4jU
Nk3cY+HE2zzXVxVrA0rcW1QV60uMvM12T6heMZ+vMqLDqh4gXS837jS9JLW2zVveoIihADfMPw1R
U9N6u0CwoZHma48aHZfgX6VUc6Q36j54/gB/HhnxSfZTl6BZHRsRm95cIzcBPYaZaDCxKd4gPZnZ
P8J/2YG9d3Z6AmoF74wdfkLpwePPFw4rFfBOkHu99JEyCkEqsfTBMNTgjdM2WNouatyoZ485kFbY
v+gIxLqcMtrR1IqyAiYyga9a+1l8MaZgk8rcYCPrWgtr0Bikftn0B21PLJdMcJBM8XcQBc8eqS7l
FOJ9QSFTRIgG9BsKB86D1nR2eDOW/hSxW5UBwjMMc5Qrvf7HPpoKgye1RP0BD9fmCooYCiDNwaea
+mDHVOI2WzM4fiqikKn8vmaKJ+8quFrTXXyDLnwgRCtp+OrVt5CHFAZ6MFUArSr2tnNs74Xlvk+1
jWRy3sY0iTM0TXtaxAE6y0ogQ1COO++aoGYkqnprCwArOTJu0j6RLdHngBzkNx8w7219qiEAO8An
ulFfg25GSlYf3SC4xo5Jt4mqPrQY3GA4oRmmwGVQEBMi0TUcFajYjSg7NFm7+d/ihznU4kkyWvpa
FtnD5hFkZMFZZ0iKsbDKXIJT+HMtPXlG6fY/uywYzE0XvOqSbDBm7AxkOY2ngVeBxZ0KBNYEfx6e
9YFReKGBgkS0XlYJAdUdZB1OfhRDO2E/y3E70JOL6QaJ7uj19hWFyCrvsDlnZOvWZ8j9X2HKdWfF
O9mVLJynC5G7G4deu08w4iAM4yOdWGyEYJ+iyobh8dYxUPFhO0CFd9OFq6WvQFgWbGCZTKjXF3MW
Ud77LdcLB3wSH9LJgu/LGprlUtqnayfOtyYvRWpEUUz6KeWGMprm4HfazdLefP48WNmZmbzIkO7F
mC+xz+2DkqpIucSJ+A5WBsUihNYj6PKPbMRmqbfvOWg/spNzVwN6gUUW4qoaFmPM4qTbx4Pc2AFu
fWVmBQxbanj1e/2pGmg4QosAxelnqL5MEtDAGZIqYq5tVZnupozF8w79b41k0bLWGt9vVqsS3EoF
FGNwPsb5d7KtfRZCYbv7FmuNEEaLC6tbDjsNt3bnmltsgllpIjcabvitl7X/2QT6q4vhKY+SbWNC
3P+p/PY1p7nvc1YYtva/p74acxWLwQqQLh0shILFOmzcor1l2VASJGQi8BOe4Wx4OPwWbMc67eGw
9lSPFRf1i8uZb4OEmjwiRIby6BDQKzKyvdXHzFtYfJo9C/bJfAma5Nx5zF6tgV9mTZc2YRhvXb2q
5rn5U0XWNTH+ARjED0sln29YYjj7EYvjWEWHdOYspdk3W7RFauqe0OKwKwjL5gNQ42ZCG+m6SCG9
bM9OAuVPbnzjh4QdqmfokPFrZyOltBLjwi5E4bbizfXZ6JQE6sr2H6mmGi8MmEQj91r9YMYD+k1B
YAYgyvXLzFhecz6qyn6i6v2u1FTQ7NftxF1Gs19ZsC0tvyIYsHgOmeW1Pc5KN73NolszF8e/bqKd
8rlErbSEl9++md2wLQbnHCjXkmM0d8S+NdJCX7u6oYYsKBg+Zn1m7hfAPZ554an2qrnpSzBQ5s3R
viq866AFL+qvqBk9iQzNzrNTrFuKocZ2/ohCxKGXmrvSftVZMioCOr/ihxe7UvigjmjTfvqTtvkx
wYs2a0KwWcCWEp8bhuI69I6Z5ux8u1prkoEYriyDQZ3dvFmUplHbXdgbdgGhdOUZ2PfEPhG1MOPX
X1GeQaiU4T4dPkwEUTZzHJslk7LTuhZyKM/BAsu5nbz6SbzNWDKq+ZeOJt+miXUFyj0+Qx5ysbEF
xMswbeh26teg5YtZxQzeLSLl7v+BeIUYd+uU7GC41U+CJvSt6gijtUg7+LANgsTJHrCIUrf9rUMT
peVQSIBv+bl7L734UQ8NrsJ5MefRrkMOtNHaYataoDGK/tCoMeURS3rsU1ST10ckkVWGV1PPL6lg
ikb1xKfAmMIZdnPBdMWE3lmxEdEcfzNJZJg1iyN6HMQ4OrvkLpj/dxUXsl2MAVdMYE6vmBFXDiwE
dbBLDnq3nB5Nr+9HJuNEQy7DkjDPZNira/f/QSHL84DJlC6IJ2sxxftru+tXvvgGcxUhjwZAP/v+
ST0yHQogJsK97rAj8Yi/8VH93hofcYgrnDvOs7XW6QRmJiOZltFHwGgra55d00CVhw22ow+Y2kw5
ayhjfqpUZVRi+50r3kNjZISGg1QyrBEJWDm3pjNMk/dOmMwp2tskMcxKRGRI+8NuJECD1vVkBF+9
8PZdOj2kb3yh5vz1COsVTPXUVMhPCLCsin+Tj2x+JkqLNDWAzxvfI7ep0d4YjT16vcE9SJPo+KwD
BWfojMzRMq17O2e7KslvIez/gfpTdsZjclGzVjzkLibluk7jx/BZ791FgSLHRZVVBNVRYUgKnVOY
SDlqLLW3U3rzmutap10M+BIdHVuPYlLqaFCR/XBEccZJXLhgD+EcdwlyJQReChbjcMGT/FdAUDiX
YwpwEQWFWDu1dzaL/jzTmqiNOOT9nSeZw1Us9WcNhxzaIlNDAaFdGRUtNZsUDowLpv2MitBO9UNv
CB7NKnfOV6sMIskkQleWaAgdiJVx3a1v4Gm0i7szNrtiKk8NmcajxVf5aC9K58U23VOJ/6g5BRpf
/OI7+nXS053e/AbsZLMq/jKB1uJG76c39JpQvJCKNYW3VgSJTE+2SUW8Lrsa/b2S4TN3PzFUSuJP
dVWQZOOS+U5K3DzCKK9fk5kwg6g70rQXob6NWV3V0To/mnUBChC3vJA7ISvCit+8FCk563v/aabt
jxlw20nxnCdfYfPSlMG5wEOFChopWeZsdVjaBnyhZkovYsRc4CzdMTt5s33P0S64EzAmTDgo1xeD
Ca6vZVGR6TfESysTbRi7NhOUQc+C6v+eCClqDbVH7aBMDX0w4HIbJTbdOtmoVf3DJHfp9d7BIUow
hKHc6TRkrNaU8E+t0C19QPxSLwOS30fgYqwSwpaXYbAr5WcOlb5Uw7VojHcIXZamBSyyZ/IAAsC0
g5Wn3dkS1CxPAOF5jv8c1m/5bG9mnpAOENyq7ejRnK1PYFLTVa+ojddOwAMM4TGbATWwHbRXz0DM
36IR1dDKYluILh2ifY/ndMwNLXV7py6o1KVXbr1N4qJn+4uGHFhLh44VsR9PfxOJexi+YEnbqvWC
pmQCj0yyw0pAqqlMc01iiGRX6PFsUEV6Ra59x/NwaD5q53/o4g6gNCSaU+bd/PYysqEtsoD0+HoT
4zaKgRJ3O+j5T1EirjZ1bD4BoDSiz4i6dk46Je19YtFjT8hFsqXPhqRgAJfQgwXOgA6NhchWAIUP
XuvJWKEXYG0p7VcfdEpHxLYmnviH2nov6HIG5uxKk2CN3ctfVpFlaSSYggh8eEIi9ufz9GUqmGwD
kW0Kj9JCorrQUn83FvpdDXkLKlvgsxyyKQtZebZZxv3/B+iLOixOSgoQc0M0ZbxE/bxkG5zx+AGT
TTb8zsGfQu8ZacxGkOShLmC8rG4VN/3SxYTgITsLQafb4qpT3ny5h4SldIAIt5Z+f4HAzhvZ1q8K
sKIUgQUHHsIszHgsb4FJMddQ8mXauYiIMef0P8Un7YhVNPaWB1e2+usonrxCnJywPdVNcwwYBsxm
sJflvDHla08bA0ZiXUzQbqd7m9LbWxOqEG0b9x+tiP8mRAHDtpL5SgjELXnpLmYEqh0ewZDGttIj
Blmzj5p55l4fj4yfhXvS0+nZ8/JPFU2NwHfXhABoWFGYxqftkWmVMY4dUiQS2zjaswFYFDH3b+rv
J2N+DhhI6HHGMA5zLn+r3qBeDd6hHi5dztf+P47OY7lxZImiX4QIeLOlJ+hJUZS0QYgSG957fH2f
0uK96elpNUGgUJV58xrLg+TFIUtcjBXMOzN1hX2fGPzjRr6dInzVIAP7lKcqAFUV/ZP66hBajdux
1WHmqNCoCxlYXPq7LDmanjQPnR8WygJjyFVPEQLsOMdYAod9qlGmh4kfzerxBD9EdC0esOtY4rQK
+0e3DsPw3ZvFWhwZtnIT7BHeBvZDm4zWru9Xtli7LUQoazmob+LqAy9YSSXzO3Xjj6QHNuljoCUT
r5+gEvVELXK2eTThiYTsFQ7sOCZAlmU0k4Ycwr0P8UJrv3KqP505GZM2wbCWaLJ0aTFi2KDjZ1Ae
zKHaNLW3wBqT8wIR4WpUUPsxqBlq81gOyDXYxiytvXFw4KGkn3w5fdOZjhRde7oZsfQmCGRGhEQA
A2kYXT7MC1ttMNKhEuTgXQkBZKha9G49bEHv3aAKicuC00ZZNJH3cqQrp5fcZ2sGiAG7bu38SKJg
pOusvZPDPlhE0s4hOHuJjzqyD3WFV8KcQfYkfj9aJOj6co7IFoMsq/4Jm40+sKki2BYHciy8zsFD
TUneF7zSYeTmuQINVV7xMilg70FobWr7lwNgJvg8Bix5BECUzA46HXhPkf6pd+ZqGJqd8P6oduKu
2rn0i0B3XUYwwkPsB8MMGBUktsGvV4LcMsOza2t7wghrI7e/UeBsOow3jab+bRTwjFQJD4TMr2PF
uYUm8S8MHLCiSbGkRhXdycMPstAz0tE38ethRIk8qUhuKH9N2L5A1mibdYicddk9G9xY/Gr4yBTy
C8hSk/kuE4g3l80F3v0M5gTTnI/R/KqnFD+c8Jkn8bZN04MzAAajVXYD+FjCPlMu1QkDPJx34Ucg
YQloI8Hqw3KbB+XBxhbNp1DX0YiFNEV6Yj4tcXRrSJuRIJLq2HbTYlLR6KdYYCKaKhREL3X7MKTg
oCJ4ipG6VribVaxoiJ57YQJIzRiAxW6Eef/0SawSuXOi5I3kjdjU2jh4l0HI+w7WFB6nZvePxv5m
huZPnI9zIgbXRja+qQ6p4S+D3aAWbkODRECnEx4LIzn6ooGuhgtDGwIyh0cnwRPS7HOS1sdKMUgy
Z0KFa8+l9MAqpmZvIuRVm+ocdMZOVbuO/HJzjsVplDcLxErMasm4yKQbqSb4wvcNRaO3iLCqnHVB
h0xPE7xZEkvS4pzJJZwWYkWz/oizZasfMlhORE3NVfR+TZvPG7gJZYtZGmou4SecOuwj/RME3SQV
r7GMEzkRy6nWlgN88kI1Ls2gPdvfENsNHyQv5TBuQ4d5liSv6UIOlpPsimKaB/JIAg+6DSzQyrra
xrH6loRvDbEnQTkXdIJxUHW0Hvh6xGq31mnjVAhvI+KVaJSw8SnXYRfuZRgh0Eh/hqSZF37w5kU9
tkWIbbAOYKP+lsrvqnYgM6Ir98ILRGiMdF+xfHRU12RyNlrAogaM47pmdo8rTibrixybgamUniFR
L4YZL525JGuHoE4XSdnu2/4SxG+l/cr9gslys8gceh5SzitDxsM2W7ZwteFhGNang4sT8iHrAO4k
YfSZB+eh/JHrC6WDpBtYIksrccAwtFljSsO+AHYcmruePV7Sv20D10iwi3T86Pt82yjlVVIOnkLa
aVGtZQfuyk7Fv1NH1SJNwa/qW4uemQiuiBtBg1U7om6wooqAbHKZ2aa98Qwchbj3A3QiOFyCKIvx
1wq1TshI2HM00ZSsFPrtEcOwSCMvwE7Do+//ua/Chpp2Fr2hIOCk5l0LOxIYMI0q4a4EmAj7vN9d
LC90Wd11MJVMrAih0MCSz8vgMSZoIhjYcpIZufEtiGV9ac/SyjsG8cmKyrUiNmXaZFRseVFsKLdx
/9L3Dl5ibQdIw1xEHHQYY1WsDjq+RUBNmaf6l4F78CxKabEc+SyB5rCPytKwK/1+j6c3TnwXKI0I
HRjNUda2rb5RS1hcDmAAJYICoykCuktJfYsazFyofTLUF8PU3b0vAZ7DuAwkh9JDg36vzY3qkWS4
h/nQxdtLBG1CwTVyIgpL8a+dkIFkLgD2iFYJJJ5YnHlXsL79DFGHgTVhvHFozrMkf5sgKIyjuS3i
vQNFpoa7aMlP+7cck32NH6XK1KsIx4W4/BFzNTu/xlUC/AdZmvCEFEK1gaEqcVBbGE0+tpWxle2s
bMQjhFP5r1xgHtbjzm1cw1aINLHvOw0JNtjsCMweVWz4cS45J7D99ME48PEmk42AjqSttW3WphBi
qHjNWDmlTCrHLziIdNEs92b4nEKs/ipc7QUIa7JZ03cT6BasWxVWG1YCqidf6Dkj7IGRY7sCcqwl
c5NQIImmxirwhR6IlEDxX/skmhjwEuBIdHoJ4jzebdZb7StUItNtwG/rUOvWv6njwzJfXuX0JxY1
fm2H2xj1vtRDOYeUMSr59wQzdlClvcDaEMhBkobFpXxJdX1qsEbjmuBeCFMPhsVy4Io3tMt+beDS
NMxgPxUuHQCCdRpsfAZGnDtt12BhyEWyTCBvZI60g3GMKwpZlfj/A/01TGuZxgpYQhCz7IHcRwBC
H2epqj3L2OiHjOQkn8Ktm0cYr3eXuz8IlprmioOlQTnIeByuHbqFrO9WMRukzeYtpBw6w+F6KFdi
26hYyCIPoITeJQ40nq3cLBKIEglVjsLQ3bf8D7zP3Aa5mYd5c4jpSGOSHNCP+9Zhby2YdfICh9Od
xWxK+lrMV0aM/KCtLu08ga7J1tQ55MHqi8LeKMmXP8l/d9Up8C5kIqMwvnGYK0o4IYfjzcoNFmC/
pfAJi2QVhPFygqKiGv8YC+9EryAAHdEWNRrey+yfhd9exu6AudQG4tbKtJGgQQwlqtBkuUDENqRl
rydMvA1B3RBDN7st1h3ggWliluJlq24CuopYdrbbiBo/x8uIgZQFIydX200DeWyahnkxtLiryXPh
zeLl3ZxstRPoW5BJb2lENSavWkriNqFCyloR34aKxLSrdVCmt6nBWcHAYD4q9k66H5SbUvLG6BTm
UPR7OXkXIiDaNzD/BWT4+VD9Zhj0BGp6avAcHJxjkBowKd7tEvkvsI+HbQFGW3XI/lvcS0L/ZKXe
BJK9GPCz49fPCiyx9QhPpvRL2YlKsqzieKfEOJjICjz6aFdMSHRNd9LxxSRDwawJxsXFVl3h6eTI
6lIEviqcEmNNec058sdgpyEA/ZkXBrUOn0ZZbUY/curQ6aC1N64DyD6uPNusAPtCoCLM2hqJlTDE
5q2H1qSFyY9i/Gtp9aJSukkcfGqECGE4VKaBMJ54JIYOPvbkzfgQ8y2BoSZWtRRAvjVhUkBbMSTA
OExF8Jh/j3PgzITCihsig9QMqK5UnRkLk888M5aFps0G81MJgrU45pNcfjqinAHHdZhYpupXYrZ3
cYamkHDhOy6LdDyPFrBgOfNjm65S2LUgaIzNbDMWxymijRdjFDG9L6pgV5L0XVfdTUfgIkYNzRiv
Tdic4cjnMOKxkC1RcXcRJgMQ3jvEW2JgoOUyVGADVwXM5gfsZJXulE7Ot+yvNP8svmbRBtsyDw/E
D5pBshNTmATW0gjOkbH9i6rGMLGaFHpztxKsS69fK5F0qNV6A6FyptgV1Cv9IHzphP2xV4Hs0i2l
KMj74CIlxl3zk72d/+uN4FiEUBewKhcXm5DAxX4trrXKiLqhRC8i+BI1hnrORTO0e4L7kBXo7xaT
a6uA4C9afRg8yvQi8vdvOJagFR866yL2XQHF+VX6IfyCR1Q6poBzmRlE8FcEJwKWns7wvdrVbFWC
YCGehAC1eS+IuYW8GCyoZNRaXVtdswg8uvZmgEagq8cGYljhY5wBFUEW5/dFgtqjY44JDy9XXNGc
JRk1HL7Co9TsKCfniBN823TRiIk2zxhSNoh3aahu1loseMySZ3rcHjxGUDZnZJWV7x0TFYrCprmL
fWig7K0tgq3QdTA6DnCtIFV4WfIYEoZTEpfvcz70/NCINJpeaCETrWZkz1ZH9YeTNG66cMYT/1mw
pU3qMUgQMVhYAQMalbLHeABLMX/lOMV3pZZQ8Mtjon6JmNowgNgv56uBUUwAdwWFkY24UAC6KdCN
sARweNSBV3yUhrIWpGSx5+mguDKLtwKRCzKdkw80Dv9FhuJt1m66rGMQWbvthOVwhQYyfmDp+hA6
JyXDpCzDOil+iWJYnFUGBf3IQ8Wm5pQVFX85jQt/ovgRR6CgqTMbkQt5TRdehJz8P630rVnSMkg1
3ETE3qOcyk5aNUhd4JPvbNV42ESzeM3Ose15nkrPNkaFxQ4CKfiQc5REVUhJ+uibYTcNCUNY4CPA
iCnlZWXS7nEZcfdLHZNEmJMFi85g4g5WIgbgNWI1Lr+c/rQTrgBxsirZeDogwrU1iY+2edam8yuB
DEbJDfVQ4nGbQ9ao04PmfYqJe0SB5LMZGirS6db5ALvZZhZMQMj8E5zBVqfkggBW2OFBFD2WbixO
TTrs/EhbCgddo4OUYhOxycf6Nb5ktAVh9YmJDrP0xtUIN8KsVcymZHkknvhp1etGf7TeI9YUF9GK
Izkc5ck9zsaZrGvHhmBz4mfg40xEZA37fkDFQhcJrQIvgHFtwEMagubgCE/14LdkzBIhKtPZdVI0
FyfG22KWjs8k2pJ7FjN8TNSjzHWq43JAVp83HbuQtOpNfy9C/9qxP/keSDNYfgMJvm2XsjCXImal
CNg5gEirMF1pE6BD9D0V2RaGbRhJ4DT6AfX6Aeb6TMiPsroFzLf/Ib0dpmAhAsdGUO1WGy9Fbi9t
z94yInQ1pHg0dy0jiTJOXbQVy1IjpmKCEmgL5hlUTG+RjQkgsHXkzWJNf/sliSNvmSdDMeuvzK09
hDrmaL4znMHPVSIHDbzLykBo1ZVowXJedUIlwHjFUMqgQ++ofDoGUhNvr6h4HEy9UiohSjJCeeNl
HKAZZWTj0RvqMN0hXU+xK+pN8ZM4Fh1yzFJoC6FnpW8lE+qJd09JJSbu7zEqOwIhW+DoEYtr+Act
B3hgQgMJNjFNY6J+FNB5+jpdKygqUAYsBfUhquxff6cb+RJTg3mB0QOejegG8E4DthDM+4BVFAbp
TRWmaxojbYWH0wzBJ+yPD6WsrqIGbzt1lwTByqS3EychQzj6cJYnYWD1WzbtykmHqgWSxs9n0E9P
Mt5xvPWCEiZICuJhWbAUjKsPN1TUZj4bdJYWq4A8RkfRYe4rKx2CuLjxsamxhfw1sUMI0WnUXW6g
ScFdhkxG02QfWL+41q08o8HFDSqyLc17Sq80JTmKJrvoXIgSNSKMJqLvGfQtey6+y9OmEBBZOG7E
hYkXM/GRrPsWmXjCj44Cclrrtk39MaF3iQx4MREeZZz6f3n2uJlDgkkxgRZfCjDC6bIVMoB4YrAU
ETzd6q900DaKPL0P5XBMy3GjgDCKakdlQCjGylr83fwKAkHKaFKOmMFjybWYqPtzyF05QG+bc9YN
uLJ1YkMBGu5NROOlK5mE8hxS6l0xLMYFbCM4isqYudQzbQWjoiFcNwk0NzDYk+hTRoheJVpS8VxE
TaZTYomDn2Qo8WmzNM+w9yHGwlfXQtzcMniexvyHI7HhkmVa6IE5XM5ClRaepR3ETg5eHbe4eUO9
UGQOo87FRGnJRLBTwt0w+uiWn9ZAkZHqmyo8ZfRIsXTlXBYGJilMKuYWsYPqwN93zD2MKTnpJdCE
IWSM/0LIIt7w/rdPl8aV8d9KzU1iye/gncsmQdUUblSL8fyEPB7KvlCqsfkCJGF3w2xY/24HCz4u
UbRi6JrsBU4e1pBliJuQ/P4cr+i/GNLC9skodLzA/raQjcDk8xC+wUgb4MuLgZUAnUf+9oTCzcGk
c7zrMIwJZKjiBkfeedhkmHI3oID+XFyNgNFbo707gMyqOu4d9KKVLaj8CFA5mgjVRA2hUTyLSUUq
SStjZB7OeZMib2RIkjD05qQvnS+ZxDKMrrbA34tIIQfuKfTalvEYNEKBhIGOxqMXv1dBX+P0lC2m
DoIE1CGD5Alp8kdC0gSXt04gL474cYTNYbReiZGzfJy5x6gsFW0Xrig45oAl+UxMeXgB1VJl/SPM
B/IwkwtMmq3KWBrUHgGdv5Bli2bTgfct2lIhZB0lZVVVQCZmeB5GEhsmb/03pDZZnpH2qeIsPbEj
JYHxEVLQ6dUlKAhDQAezioxbALHo1mNWDaEec9STj6+RkqOSYYU6HJhiAE1czTxof3QZFrhqUtXg
F4YvUlPy8FnAQs6kwe3BnXfeQ3sWHVyOUZgApOB6sOO8K0i5bAZJfWZeSwNWAunofhKvLblj9rJp
ERJ2in4R0K4DKPkn1+43GoEBAm8VzAqNOijEILNM9FOSwzBIL6xUtKGcgFtRFQ05iKYQ8udd7IrC
K5gsRDekbLcvOXc14EPRWfvwKT20vgKvhKKxIhF57Td+Q420kOzgjwla1d2HxiBWzBvFah9MJinU
IwJto2Ax0ifKO9IGgi1+U3Mtlrc9XOi2Mle5Xx7liDSsMjhGvhhp4AuDAr8IqK61t8r/CCg0wsq7
dUTPlTCopuyrAV6GJad7NwVbh4lF3xA2Mkz9TvAFxdZvyQ3xw88/Lot/w2JygbYLsmo7+3sGbDLR
aB+rCvZshWZEYSjl8V1VUp8pG8Lfzir+wf5ZtAP9dVDM7X0hfYjWYeiJlsLsJVA7t0knLI6enTdC
3qr/EctITUZKMueiloNyQf8T2ztYSso7Jnp4jwkwiXoHjT3CtimgwccMeXCJ8Do4zQbrQQE9iagH
0TR0o72pjXiZgrsipl2KnRz+3jOlypHoDyGNje3oNjXVR9q/lGlvO8HGoma0m7cUivNIaEuIEGPE
nIf1VPdIBKvqUkYAzuwNrf6DRwjtY/hCp/EnfSWTlUnVzJA9qE3fWX1ELCe4pnRzoXU0bAipzNOV
7wRqXeJJ19xS2fz1LREPPT+njdFS1ACmFSHWu8u2fxRfZMLnKF0aQLDi/a2hdAt24ZBgqTJm2GXW
MC4xmpXafxQPFRRRMgoyzJR03lJNwutg3ltQ9jguhGopU9S1w26TV/+Y8i3bBs4MQFLOZI2hB+6C
ZIfjEQL8/C3a6oatyqP1yhhAQY1Z2fYul5etinWxrv8VGqIGEvRqAdIFJBBW0DEET0o0aULNJwBP
j3uvkWalSG/0n8yuwl3U2n/VnvhxMUQEXBhJSsYBGysESioa2bH+UR3cuWHbBtEIcJQuiwJda8NM
FAgYuv0xZrjhBdMakv/Gq4dLADAdg7SKQk0N8IGWqyCc26A+qR6cTcRXqNkddVoHNudolmfvSd+e
RRMqaiY81I2o3chm9D5m9rnEB8LSpnsdrz2hNEDFPFnahyDh6dOdjlWcdba9LZMv7uiq7RAcUc3o
SbS2HmpPe4ZTke9/ts0zgtUpSJ9CUv+3QMEMoJTgqr5KI3EzLuI2KdTF2Oowosrqlaj8Yp6QyXy3
8RFvgJQIMDlXbNeD96B6w+OP4p61CGRy3i3Mbav2kLZE1HKiTbZNKqJM9lXEdM/c5dR24hlxOE9Z
f8Mm/5l39beSFdsgBhoWR65M163x62kiVAgPeEbgBjRSO/DnFiZS4lBv9M+S2bav6piL53uyF89W
6pY1pMAIvoIGS2HkaKnC/Jhh/8SsXZaIBRz/Wi9kXyMZYZ3MJG1RXduOIyLCI4fdClbtxE3poF8J
9FEcO4EVIhsqbxFUUY2epOOsT8kpkZoQNVKBZ4PFX0zRKQZjm4rOFpu7PoQ0J4LHSYPcxqr6O3ba
2TKyWxTkG8nyPrq8nw+qQAs/cSPf98l0KRyERXKqXewqpi9FJ0EaQI+744zjJMgLF6eEVQLpjAA2
d9Sy3RjZpzEJlpV5c0LEB4KgSkwiqdoMD0JjLSxDsoCvHXiLonj1yoRDHYoxCknxxQSlOUtQKn9A
+diLntqqXh0R2AqoUDP+iJfON3Vm+PbRK/NLU5fHUM2WZlvsh4yeqL3KqsDuO5ZsjG1y6hI+Qonq
I2kXaAgmLn8s5LB7x8x2IcJnw0I9CZRP+L8QQA56kvUI+fWLz7bOLpYC36mMM8YQz60cHlYMjZG4
PfQb+wTSmaln68mOsDyW4OdutaJY07fOPKy6HJWXMZcYSvZwNAjapfqVGkjQETQcJiotCosYcR79
NeYtUbEUbBwRZ+7UB5udxAZ2ypj7WLSjdWH/iD1YMFpL5mvgv0jWFEyzcGnJ6DSd1s2yiSCnYFVI
mBgQHqDjQYM9QtNMayX9SOAvik8riOuTvsTd0OVyMeYoLdVmm4B1MJFbZkThSOcazmrmBFhWVWtM
px4VW46oBk3urO186bG6GW3wT6u8Ct5Ln5J5q1THAn/lghISbMePi3XtKGvBECgrAKGAxFci5tV4
kQB1id8SPhC1N1FxohQBJyjjUyGcY4DsrIEevw7SC9yYJuNZyHhIVFp+dZz3kezIjAMiFLV9YS4V
j62ZUPZ1A/hdluZvHhkbAyuRWJe+c0RhuLWg4GbPqtCeC9W74bm54m1GUGQUwW+CjsKW/+tF5VaH
YjrgENwEENrZIEi22BLPsRowq8pg4qoDRFrEKj0Hqv2ICmPpF5YAUe2lXtbYIRqZW9n5SutOA9Pg
tu53aNXAEldFyRRoHNJ43qcDXBhcm4Crh3CjIZigJxSjto5Zcc8uiuf3El4RHpPwfiSc9aHOuBZ7
my8hTW57nhi5gZlP6rS0F/yFkAFaZobbvmvgPjPkG7JzK+FoGE2iCtmKjhlTETF7VcvEFWZFQh5i
w2rROGAMU5ydNIphhThkDNxb6jWIYMKeTKAAv2sscUaoBpQneNZgjpIcBf2pzCSsTvVzFv+kRgE/
pnNjST2FJWRDQumuqgb0DrMpYj5hwygLcF1i7GTzvAvRzto277f2ixDcTb0Jn5KOHObWP6eO/FsF
Polp6KCIS3izGruaJUjwPbRS18Rjqgr80ES+2zl4hogZRQoz15ARMyaMVKBHzCX+lVIIa5owZOzZ
kvle2xrtn6a8zOoPXSeypl5NZGQmPSsRX64203jneROIJVtOduJmPl5IQXdgSDpOfTM3tHBbDc6y
5TRKONLq8V9GKxoMToqZaL1Si2be9grPoXvTfeoA37xj4bOOevKbAE/gwlAR6p8aR6KGK4mQUlEL
peC4UQwebVhuXuHvx0tPsbugZFiN6JVSvEpY8bbNKFepAGQAgvOWE7OLLbquzPUnh+NExcm22DJW
V3zjy6/rDx8tPfYbh0CxQCjB1PleewQjI2/LpLe3PI7xuGTdxSCYMTc0XHYltke6ehL9pir0ev1W
zQiklPBrYYYueCRiZm3y8gUj1jRQChD0I9oi3FJBDlfdyzq/jYLEMRY6VEMid3KRchlGy6DwVniq
Eeups3FkfcxkA92WyshaTt8chSGJ4dTXOA/u0XjRghgCfLVNoXTQ3A3gTypg+Qw7AnwdNGitskj7
6bZ12F4UCbN4ZKjiOrFk+OfTljjBsFCEEKACg2E4X0ftGRUV9nkwqruM2RVwr9HuhrzbCFB16vxr
IZcwshMI7N0GeGw9lA16rHEdtCcOgIXCXM5iigd4FjAnK3JpFrGqVdgzlo5kJ+zBmMmCwITN4BNb
oz/Enrrra/MyonfMjGKTNrsJrLvCSwmbVPzxLdibys7L1c3QE5AevAj2YOlb7Xs4MEAc9GhRkas+
K7kPCHXrCNze2bKPkTaQMrimitSjU43qoZy6RwXcJ/ozZkVjYGyy+Ogj9e4K9cA4ZBn447oqvS9/
dHZZ5l9srb51aOYDwpqlAiJD731WYbOewKnqKHmmCVJ+CKBhR1c9TMSu5OpFDLwHP/kqY2VfMl81
AFj8oTlEtvbraYx2m/i9S2j8cCiAKYdjV3erJ/UimsFaIX14MIONqYDtROMGkarYS6VIX2x0Of2n
cNSKQ6HnPsG1ulQFGbpdz9kEH4JgPlt+ij4+yNl5k+rNjspL7Bublo6+M8EUIUZ5NIEmtJF4FeJR
AABYWR28CIjEkeUIOzBlsi+wjYwAMJ0twipkPoZ/Eh9owYzoUxivMKbnpjI3mpKozhE13oT8I8NZ
t9LldYpevMR9ZSC4YvK2hhGwgIJtwdnsWejyuYNwMAu72AzldEu5trZmBI8aaMIuxsydv8aYKuKM
a8ueefqohF9TNt26YtXcQ9gSlabu/VY+NBpIJdpkSTGPzP+UWU5barEHWsObpd+GKL6o9oWkhZvB
O6525yHI37PwFYEwSwZer/2/blxDX95Zbb23fDgP68YmOXPVDu8WmEDpYq2uOAi0jp7tmtjMQZ8u
XedtKhdMyfkb/ewSQwyBoUX/qK/RZbO7GuZKH/eqv+d+g9Ci+tcLentIQNs2d8v4M2FsMjvm3Sz7
hlIS7GKm/HN/0V+aL/xbGDZDYf5VRMQQ6Ssno9iTfItWdda3GAouIQ1130ROjGSocmiQ7Y4mlNyN
akkpVb5rb46+SBHxH8A/W7jExlHr+Gpo5q/sX/jBMSwmldYxFraHRmfuf+TxnJzxnhEtrDWQxLP6
xFqNNpgmqeTthahSLPhuJCymHgDBvCGYBs6QurPLU82o7h+hIeiUcGEkfQrbkekLu0zNOFKuull8
jpWr5p/iCAyIqeXawU0dDBfqD4pDJv7mGoy9ahfCd7f/u/2o1zxsm0G6ClfQGDh1MkqFKSF9DaOp
eD2MF/JWEfAKq0iWK66tivQv4R1QTNJzyWuc9rpxYs4Xha5eNcuw/4cIGv6KBu8TxJ9v05uYj2wz
yNnUSNhKPkb2TmglG8GvhiKLrg+c/Cl6CsZfbJ/cYDG1RprGdc3CE6nm2J/Jb8FXwYygn6NaU0jC
/TFIuTcxf4DaQzTDLLub+C9Cztqlv/knDQeNkQoUzKlHeVsslFf7wISAH2kDQMd59dU3hJDPxARx
7T19ZwYjQM9mrAZIADRj5MJ74YrPdAoSdRm08yMYLuIHzzkV/nCgFAwcaejeK7IH1hRz28ztH8ov
9EkOya5dYNjBKsrQTX1lL6IBKNVbkEVMHohpLNwQD7Qr8EQYrkZtEzDQYCOC7TKTJFGnECR0EQZX
+AzsNID4E/zH7prCbo/nZGVTxeXLtliQukgunbCf8Wf1c3h5j/yTr4clJRgydxwjMr6Rzdxy6TAR
wfiYKAVv4R1hjTRkx2BpQfvGGwcnK54ztcee0L8RZncp7hRFK+x+L9kBy55VeKoO3lLftZvFMdhk
8+SuP/jZ+iQTP7/VN/Umu1BTbHOmJzcicr/kByi/r83Qy8SfNXf9HxEi28Kt99oyuZMSdB+O3MMS
8sX9j6wxU5/SObp782lZXJJLvuk3Tj8fnxZPZqPii/704OdywQseXBjPsYrjAjRekzPkWn6PP8N7
Q8dNwgJqUZ94eqK3yaVUxC2A4fTAen140et0B/FteYY8X5gpdDmYGQHB4KezwVr5ZF/TGwLRg+Fm
x+jlPVGAzp0FVuf6g3vtXXks1Yv3Aee87oqjUPfiC7JDIeEDYX7DEINFThTBo3bTW3a1n1ya95jO
ycX6F1zw3N6ycssnBiT6U33wxLn/xasiqGqGj6hyji6s1Ow17rg73qM7EA169Z68GawMcfmv+taf
5CeL3OQ7c9W39tTcYRRuunV+Mndo4XfeMl/Fp8xFT7ek6V2WK/E/7s+WoQK9/qs4SAueGn9A38Ur
Z4sh+XZY/SrLdoc+cwUMuiX6cslg1h3WFUsAlQk1sHPmVYYQ+hD2KSd5r870vbzB1dx1FsGSRtPF
HuwEZ3MJ8LAkTcwF7t2w5a8wODwP6+ja7uRF4WZf8opilVe23JDMs6zWwTHDbSZajutxg7kS/5R2
xrl5gX1e0wUQ7KLcAvutunV3yFmQcA3O7TY58ufXvC9f2UF96D/lrlzR223h+iyCi7YcH97Vm5vL
Yj0c9D3Sjk110DfZWt8E12rtn8JTc9B3vLzEo9MA3nFNobOCZXfmTNnYp8QFYrj0u2zpnyghr+Up
m/8ai+rAV2HVsIecrHN94qPOFvL8Q3dgPzsXd7Tjl/6hPzg/8MxAJ3QvLk40y9byprnLz+lQfKEH
3Om75MKPzMaH+ohvxZd/Y+zDm9SeWWnOu7ljg0OZitDk2X3Xt2LtzaM1R+BGW9Z8x46/LrkXa+73
hkTCeXAlrPXEQNTlfn71j3o3rssNMcxrDBRW7b44Fq7PT3knkFxXv6AX+UwO+c7Zq7vsbh+lc3qT
WAq8LWJ5Fq/gMpSz4sDJ0EGQn/G2R1vlsz3xdvWP8sT3T17mA2BeLFUW4wv3A/4ttwGL5w27N6S1
l7Kkg2VDYRblmjuy6jb+Cf4yX1PdqY/xYT7wJtzhfH0a1slh3BJPvQuWATszmRsyS65EPcJbqz+M
bcVThoy3ZF3s2if563d5h5blVL24yX/vpxjAvEj0XDU8Cvwl+XAWDFrPO9emHOxdd2TcPbdX0npy
HZZOdQj2yi3bjxf7yXG6JCXuKrGbk3bmlhxPBpjBV39D8CPPu0NykTdkBbHYxeMo1vkjfKAhOyIG
QirC8cf/s7eIMdK7PDM+2Ww5Mt8pOOQHkA47NQyQCDde0FAw3W+/mwf36mt6aZ/5DV/DdzYDNj7v
QcqsMcvflFdzh92mXuGl7hoRxjXD0Yiinz1lXnxFbnki8vjT4NDcmVfnk20qxk9GPBBIqYRKkXRY
NqAJzHHgeLDXYaQ70z4xUXsvH+Tp3PMrmwqlCLtkgwia2n3Wnsl3Mu7pbVjb1+5gb9iwinvL3C46
pDflRGmiR3PWH9F5X8q/7qu7MH5Nn8iO0zkPxWX1qo/u0rxizixIjVjiFYsXVRBnMn7vX+PWeGcb
7eFZEW/HSxfMFH0WfQEHsXdH7kCtQro4/fKuvHUvVgFwP/+aTLwqEaaownSthmq9JqaLfb34SK8c
Z/6D+pENv1y1J+2TFYyZHOR+47v4ZlUOA+eZ844+Gf4nZtlX840FrLyyywizTRyX2uewnl6o60mr
jyDq4FBzVOHvHxk1YkUn87u89CeJx/eBeOk9hroXzS9g51wDd5434pN59fBKZXaTwPUe5o/1znuf
nzROJTbd8SE7Cz4V3zxDn1FkcAvZxakWOblYoJDDODxYGaQm9TfspFlO2r24jrfkG98UjgxIexyy
3ArK60d6K3/Ht3ChfFqf8UcqVvnw7f/QpF2UQ36KDj3xtsMMjyr+1upFliVvAlUADV1zsFEF8J1P
zi//kcMSRiyzIGoQ3Eqwn71wy+ob0iXO1rkULbjpfD5/m0pZ/cXG1tzLX5YZiXTcrvamHHictP/S
vn6yAd5Ze96TtUb2Nn+4+uITbDLGLs2dtctzym/8F8vFubxdJK59pJB1kbgSAGC58p4cx2U1o7v/
dI4Whwl0OLc70HzToZzeEw6IdDXu2OB2zdqeo61YkJK8NLbULNvg7py5l/ITjRgG41tWRnAu9tky
4sUuTyrW+fzHlF22eoU/LBNucvTVvPQnux11nrmJ2FTyG2XG+Hej+SOUosQduvam39Yn/yNhf0en
dhGnN7cgReDdP4ILkN0mvo1bAd6KfYjD+D9JZ7asqBJE0S8iwgEUX5kFwQFx4MVQD4o4oSDT199V
fSM6uk97FKEqK4edOzO9Nsx9xnTjf8YFbhSazc8Tvpx+3wCqQM9CMrDubCv7gCtxL7XXcrDNvJK6
XV1d4dbkcbX6Js3dzGPeXod4LDIaxcFnEQKCC5Pgmb5L9r+K1FOeIGJ5jFNzs95WjuYYeGmMtvXL
AGuegAeprB5vUpIrvsgepVP5QxxVXZ59JNwuAbaEqPEiZM94fBYefihfi4rCP5X0YdQ/SgvK4abb
h6Oi0b9cF+32cNPlY60Yw+nr7xq24Uun+yDuwGNJke8W4Ba3IaVsZzZe0Fdi38RpfD1zQmR6jVHD
+cL3wyMrQo484jHaPefqqXcqo1fCOit7HhjLQn8f9qNajU5FONrWp2opJMzFq0lknIdfmLrf5OG8
Epwd1AHns0uQRFj2296221QBFyAg+C1QDnmM0wVjcZWvKHLD4+Z/TAzXiMAqvoyegBxr3s8z4x5X
qvmYzJjowmxbdd53b/Zk+V119CzFt0Q5VHxtzQLiJ9LZl8d5HUv/OmckEpsavQJp35tlhEl+lzDK
KJH9cfihebKWLatVGaAmElqF0atPlyiYoxyTlPeGO0FYfifaS+ENN9TZQ90TB5U4BI+zmHPIxf7w
NmjmIT36CHBQ2NSZajTTGdv0MPleqDoL5G0vpo4rgm380OlX4/fWt7m8HTlU0YNk/tbDBX2+ZmWA
Reg2n9kjKIWE9yNpXU/rv4x0zE37bInBuEdOGGsrzjDxHVt1yhsCNP3ADKaJWD0lwZjQwbaJlb8v
TZ0+1BBrwwttSZV1xbAO8mIJcQ0UykdCzNZb81PJtFwSmsSmBFsmgt9bc0gIZHuliMCVfc9hK+4c
oxG6r/Ez7x1eQwpXYpqdbttZu83hyqKx/ddyGKcOReZRjVsnW/UMiHAO/Ec8Q57LkPZQ+kzakpm3
cLJ/e3R6thpbtq7zclbjfrzsh071s4MtsACRls/Z06LpaFLjpXWLX/iNOK/5kkrDalm5qObTV78Z
I+vKFd5zAojkOVf2sE/s30lEoUAJ2Noqwl/HUWRRvzuJRq9EEfSZPnXHfFUub/P2RH/oCMONXsBl
YFvKiEiu2NLpDKfiTPTWRKMTq8+xRxMMk98f9pqt5zygQ1ryZzSyoBoGF/0H6Z2OgEtSSMyBmSoE
zwrcCxHxCBHFwBA6k4bm7MdYH8Zi0JOPVouippexneQ5WQBI8ZV2P2MFgX/+JRyFuqEAAoiHq6jb
T4joxf1EYaHVLSLfiGjsQIcLOGzCXCEKAn34aDxQs0FScCbwYppEnuVLHu6+a3wMpYPMNUG77RIu
zuNfd9+YWKOK0T48Ow2OCLmuO7gT0HPXNPSP+Cb66/Dcf/h+tVhxxjzEvMpT38+9NSqXuQqMCkn5
NkizS9Qr0S4tR6iDY9q9mD9K6hx0jnw/CAyzvQka6UnIoFhC8y+lURqpS15RVa6PNh1jNmmwhCtB
rSlZtr6m7nghY4QglfjGgQ6mX/0AyEInC6ggLNKc6Tedak6gRuQO1JchXceKKc0NnxSy5+AuJvvQ
xdwTeVeKh8m+3YODx36tsWwMSdRQDuIr8BtHGnNJgZNuO/6XdxR0EPqV9EPQcMGFNbLbdXMsN6oj
n+4hH8WWfMLnuvZk50FEUIeYoTmkRn+4GZ1u7MacFnmcp8OWusrhPuN9w4gRpFsWlY1Rt7d5F3PM
WUj0DL1rqAIq/viA2Ib7uUN9ZB5zMab9hBmcM2XZHdFvp+/qPX8lqkfVDR7ggyC4cH5c++M9HDwS
D3DlCrhz3/Vw5Qcayn/sM/vD+80L5D2A2oKPgAOTEJTtJeFQDRMJc/zGsUMPbj9WFcCrxUFFpxM8
uEgYmohStBFZBHQipn9124z/8uQRH059n7YwVQC3AhcVyTyBIglduVVXD9wUNG9UBVUC98vtrb/x
J+RYqBBxaWtn3MPvkTD31ATfmNc8DCtWCoxqAXrGt/cjDl1xkrf1GvMTpcvRanwceQ8hm8R0DmqM
vulag6eEHWnDMu7Nnnsq1x4JREKiKnxszi9Gl7i9S6q4qMQ9iiGRfxM6hkUEVXwjJ715QIDR6j90
RYLfAplYqN6+f2eRx3txpHEVPmY7HezUeWc2Nv5n8FvXThZ9A0oCItVKQQbeBhy1xWTNqPYlnoCf
JpOF6n19XG6ifG6Vb+vNUq9eMyZlQa9Mq78fLjgQVs/J3GsolFtpjec4u5dXREzFuYryZBimDvUQ
ARYJ2nOqjWcVHc1xpv5BNPczAs+USvSCsJyUAJwnG2HFZk3MYnIIDicCA1BQVA+pHOyusrntIQUc
O+LB976eVwENVaKS+Hq0LYhg8xVf1QTi15+5EEHq8x18iLAEsZLWXNEc+bhlBBklTt9t+uCBmRkb
UywSVT465Hl5rBk/KlGtAxBND61jvu1w3570rdt1MTdwBk8LCU9ZtqdR+uKgBEzWcD7gilSqCbeI
gPgT9v/aLULcw9aIiL53qqL3HF9kqa5YigqBBu0AowqJ8ecsGJ61UGqIGQeLH9hXNpifQbgI6AR0
QMzl4b2EbAvwdvSb1l4950fsIwdOPX3CLkKguBjyI9awsgenb8yXon35HT4a70Zdq1sElEO9++Iu
xHnMd7HJ4lQSP3xCfCoMSZOwmMgcduMlVBEwRvw7oYZfy9uPl5AuzCoOJtt0QupQx/8/Ow1csW2c
N1bjWlOCKc4eygMj1/e5P2kvBJxJJGG14qvgnBFt/TMEFDfDdjxQlJeQgMDKwE9UqjlCjBLtUD+o
PM4u1uKfPMFzG8zq9QfDj30445j2faHKa4diLZpbLeh9vrkzF9VFxoaKwZNcvyYB3zM3npJQCgyt
22J4nueSELBNNVFGgcxxkyzQ9Yzu9MjHoDfRj8fDqfg7eNwrbefj9sTHMYUE1UwpLUKsDJfE9o03
1zPrWcXi2Pxozk5+RR/Toe1OvykLG80Ot7xtz8M0AU4vVoX2N5iUKhA3SPVfwO3+ALlksQmgAOyJ
yn6Lw00bqZjT0ifvjKuJ+NBKAHD677vEYsjbdoo8x/BrlmCgmGaMFj80ucW2cdEu6uNsvFySSAgC
gQMCeAGJQDBg1k2SK1VbmF4Cf5B8cKlYifrJMEKJ0+IH/SkmQvHqXZzIw8EQGEajqSptSfBzm7h3
4hVuqpcbhHXfuw2g3TRT5GH4g9dCnR46G58cw8zcT0R+RUSJOQXjLmg+LfxFDjkhv0IntxO+rkoD
cMihhTHky/FiISvwHF+TrKH6LzFEboo5TGKmXWbd0wV7fKDhDAmPiZk3Dv9th1RrW3TIqCWDYgc2
llvh7jm2iCPiP07wjmhBgmOD7w9TDDoGC3oz6GZcPy1KBOtKL8Arzm8MNz4IBvvfxl65IARBumVf
oXTpA6KqUh/mFt4CLu+IrUM60Xm0KMzYB3GSaOiF6wFpGUnDaCrJ7Z/F5C3kX2RSC2+S5ZAtTMII
5Bd/ROZWWEzmbrFyHCpuG42AFsX4C8gVP6wzUPQBtw86wi7DxsOK/7N7VGBDvyeO7jd042IDaQIu
lhu1y55xaWImMBghQkSLshayDDBax5sxktkBbzMCxVCAPqGO6C9sMr1sDJ5CO7rRzD6agT0LAt2e
hbPQNe29oy9d23RM3TUDx3RdPRSx+oGoJer0qNYid2Ze3FRz94G972nRMdLdTIuio8s/X801j7rr
mGYQBMdAd4NwaeqRa4aaGwZ8ypm5+izVtq5ba+Yx3Opf7TgLtYDMgxZe7MBdHsMgWOqzi7N0Azd0
L3igoaOboXPRTT00U23puKoW6jpv5Xk03RQ3c3QibuwSOLqzPC5N1wHXN64GU8g0sEc9MH9aRDtB
zeQa+zCif5y2/0MMND685K75W9GjZas5rrs0+U5dP+pTGCmacwlrjRfuRvjSXP4gBrw80I4QvIwl
AqiFntuK/y6D0HGdi/szxEfCwAw9bp5vct2bJe4yuDju1Qiji+uGZrQMgigML2GmhRHWRgv0Sxi5
R7G4tvvS3b/Ijb56BOFXi1hoolQj5A0sIrdnBi4jmIMej35hQob20MNWvIdHTLULv3VcU2eRDJe/
9Jm71CPt6GxY04ild527xT0HuiPu0A0OWq7//T21v0vGRmHXwJeww0sEVSYWA/oVIE8dPuf9pIei
sVGw3yX68f98CAEq808b5K2h8gvJNNC7I0Bv3J0B1JddnzZZotfNKG3QzUxhMuXhnPkgSrFTB2TE
adXXp+0iNKYBnUvpQdnjqI1JE6bFLn8rUNuwUgWE9u+GzkQOLB6te8fMRjpQh6O8Ddr7Hx6bhlXk
S/olQYHPJKHvdUCXIvq1AHlLE+PZFU7xfJuvSed1wsSjHn6f2rr133YPttvq0NL//Uq5CzQcml5Y
onLuk9Oq7/vXUhffo/4Afvav+PmiRn8iU4jb/ayfcvPTunBgnWb5WsprONhPk8jjdaCahxGCo8NE
H7/CtuUZbrU7oaJjWH0p4Ep1qVUYAVlRgGDfhsynLO18kuvVcEl36yD3OjvjIN+d34xTrIUtQ7kh
jtPUA+NC2V5Bo6+KFmTclcVeoKYUFKxKm6yBWWLHB1do1E0ZPlNShiP302cy9ctsf+sJhMLmsEjO
yX5vYyH1YH8Mon3gBpEebIOBto9Unabu/IaQBw+WMaRUgDLGUe/GHrN9yZkfBlQFWOMnYLeJD0il
QqGNjwTNtMwnFycgmxsxMJL1MqD2FYyfXDxWLcx8rTnSuw/37wh5m2nZ/Krefaks6pitKu96AqsY
XwoqvRmwPdAeK3AGso1fqkQpQRqZPDZ+nPIRsVKuj6jY16B/8HAjtqtPd0AdSzJpDJwWIrZa5Fep
RKTBgUwR5w3KpAm5RX6KWDFrdaxZr4C9CddEl4C8iLvWpOgDAjCamB4nm+esMnFD3Xr+mTETyi03
T4v8BNmK20K2egyGa7cFYTJwJB0JDrRIEdGcStczno65C45yoVLvoZWX2x5iNGVqN5tZ3zYId3se
Mzod0i9NHJ50pSODYHwmGk2SmCeiyft+IDEQKRhycP4G6+9FWlJm9aNxD6VwUEZAbDif1Hzjb+F3
04zwIBLs2IaHcMZ4AtyAx5LY91Bp5aZxxy2BMhWFq/eiv/ksuGW5gpNLQS3jFt7QU+moJet8DgIf
ZRYpdXNckZ7J0DvBhTeKDQt1dXU//jNiiNAR9r8NXD7DfTWvi/HqRyC5SOfNduiW+E6bzh6bg8Uv
wmJP6UmzSFe9M1Pp6AmP3sAz76KHQ42oPmVAiXuH3KkNaTyEgnXKIzFRYSj+gOoF/zbn05KmLMl7
znqAwummnr4CBpu5ZdBbl6vDDuF5UavJwsTlsr8h5MTmNebN6HluE5FDiopFQwTwsYiaLfgKVme2
BlMdzG/UTovFbT10X6vbWjZwwKx2+jXfRu4PTbpXUpCaBbJF6zsb3oVN+heICSqhRWPP6REerj4y
ouc0KqYTd2jWU0JFT1rJUyp9d/lKdb6x5JLKPOcrIJEjrSrl/W06Mg7WLUrn6RxCsX4j9yJN25m8
npCEIiXEzPNds8lX8uzOvOvdbVbvrosPnRo1mskd6IBK5rGxmSk3y1efBWj2mmq4+evYzqDULIYE
hM/1gaJrapiELwr/L6BhIU9KGHPjAoLW+FefQIjIH303RADMuyjd553kKK5lzChfn/G7c8mkNTj9
hEqncsempB9L7WZ/ott0bIvQK7UofFndztcFhXgmTdzdgVMFstdORxaOEBcZgKlDurWvU8l98ZtD
AD7wXqdR4+c2KWD9M5MJaa/71OHro2uszgRuoC7oHsY2yF5mg735UkBr4z3sBVcxfxb8X+MRjhZF
NNY/Fj0xvaHNIAg3CwTWBgMjTIHEfyQ7GXXuc1TJ5ZURsUvp32b5RrLfs5HVm038+15ejObF7Dr7
QT/AyC9f20lQupSr+CNDndXW0JXi90zkBlJz4tIg0Adktr/b3KFNFQh8FrwNaXm1aSJDPnxggHYY
3aa3+5B17e0mvoqmCuAyGd9AWnKX0y6ATWfwdrNn0esaTwyygin5lMaQxEieNguu/2YSj/+e3ixm
FCEw6Ex75HB8kVGy1XiKyOTxw6RS8JhKKB6pMT6yzhReFGozYqgQXCObwjual+tw/VXKMznNlHqT
1B8INYWHiXagNkJKhTrlPaDNhPlM76KeAtpcp9ORJe0JspFA2o71+rlHuTNJEB2BBs2uViWGyxld
p/XOzz399e9nVCw4PyCeldEmRBtf+AL8XuPlDXaTJ767xkRKPo/6bV7G8685MgSEDDj4yZnmY7d1
CmgMuP7WPnTKukzI/mQaSq9SjYIyp6/5pTkOqr0waNXyZmgK6prRUaBMSQWP62mhuciFgqFxCdRk
O8Vzue6wRMpG3b6iDJABncc5UpIHRgHa4OIoVChFajjeoDECBeRFrsa8qe4ob2njIVDalPIz/S4x
K5UO/iK3RjXAZwwISdspTaWPmvZcEwOCoT9vYkPS1eOiuGP3uu6vmHcbEosN6bK6O5zp5KNs+iCk
xVo+k7Vn7i2FTxS2ieSckoxO4A3Y/YcDk6UxRYK9PE2il9cFHWn2vvtdfX2mSv3x7HwMc1NtRkY7
+64eWOBWu2Np/1iG3hrY9F9aBz3fm/U31WUwU3dqCPHF+615MxGMI1uDXX9DoSSod4yoicFigHvv
Od3qA+LTG8wUt2GCiJ5v8gDbrNDCZvdcNBtlU89h+n+D76ZPnLkTScMViQaGTcT3/XM9vJTHA3ST
jnCM0xSOzsXivvuQ6xxe7gKcqE+fhaBsbngfg38uVMwFfV/nG9/zz9Bo6bzFeuhYStSACrvhcxLc
oWLb+SkeqwB+FJu5ar5sgbFN73bfe0eN/nDGbm2061eQeuWKY+8CoYhdI6B+LL/L63m4eCSlTcXA
H5gllIF6NrHfnDc4vHMwELuyM0Lmt9GSSfMI1D4LmeV7L34eKYhNZX+mmZPG70UaA/vQLmP9BnqT
pr0T5M4ZQ9zMyZIKtOUjAHKyqGwJ61kJG4Emm5psXE0mQBnj1WDakVmY6JMlKIXRkhkdTUtyoZgd
fWyQQFhLU3oPoUTvU3pXGL3tfSotowEKo9EPTs+CCWSNgnRZzEEgER9Sbn0TsG/VTgFwHg6yMZhV
WH16388/FlQKiDDsMIo+uwA6OZPplyjwh2mh175FNf2i2ryiyfLgfIOXSTNZ6+AwsYnX+wGFpEvc
Hqdbvf/gZzqS/TIBIc3PjG+bZ1EWTBjrMQcSQx6CyhnN3wvSqfPnmjvowN9U67P/TBkp4ZK6YmzJ
bnBuZxxDQPQIigFcA0hCwB8n6cKK96M0frmT5ZOVVwFa7+erAiQDtEGH68uAxg+Urm6wZO/9iA3r
DcDdqgAPlPBkzT9oNqJrpL8Y6MAHoMe4xB08RHqH5QYmj84oPTIooO706W41mH43ZkdNNIkJHH/Z
UVJw/u5TeTf2D2FzodXGZ92Y9OHFgaPk9Te/nUsSt2wFqBoT06G/dzRPM8rVeIO7CTAAVqcc+xEn
Aij9B1AQsbxBb8YpuZLHARhkaBTA4D+3HU4IqBCZt45+dVgVTCeeN5NgC22IbbZQrf+ap2ld0iMp
RhBFpoBam5pSJ7+ie+2/FEwXkcYEdAU6+SMDQT4DARZJhm0GBeXTGdwySBEBGh4eGhfk4fMxxwzB
rR104lewTgHoUAzgRf5nPTih7gG0hhRvg9vB+pZ0eYvnBmQGKgLq19fKmg7fZgUT7W5QuDWgkhdW
3pk8JvIMRQ8yKzkxyJ18GtdhhyXBW8V9AZ2BT4OC4f3lV4AkeSyguDNLQ3gIfsjqiIMbHLZQbnj1
IKC6dzjegMhVMfkiAW4GJEshz2wBnGDfsrf/g0WAJIJwy9wM0f7BJB0JyAMETUDYDCy8ZiISWArw
tYCaIGOBr7Ev+PJMm6I5t2o+a4vwIIX/NzbvLBIpHEZd3/SqNmGUSiONaOQbAaOBxYAK8sVdbYKF
kaQVbYEolEO5QnTti6QU47SE+LFrcCjIzLIWrLRHlAD+I5/q+cABFuNJsDwHIEKVZt8UzdBNmnmA
AuGhoxQAJAxgxII7wM1nHe/gguDHMZImUEDIAiQHRyIkgJzKf0HoCYWAKWFkfGPlwnchAIIDBIOV
VLjIDwIXPOeMKVyQ9xR5FhxoslxQVwSWKU7nmvdDLblg+8qRYA/1cnOElD0ZVyaSZ/R85ZShUl4P
8imQK61XUPyNE8QGnOtbm90RNOsfqxZcjavcQMYwpXRWdutQosZBFv/HDo8FrYF8GKcXIc1BGv/K
zTvkEUnjIKlz+ilH8go4glIOaslFmp9HR44hVIJksxdAeGwE3wdhZ7jBYt/P/IKbBsljQbABk8zk
Y7gWpONTLVsxaheaJJXXgPLMRYq5bZYJ2WTXulgla4PTSFbGZxnlbRVDGuJzlP+z4D7bLXJzqcfx
lhak31FV93mPHO+AxEwTvOkPCQzPNUWKlDcj9YIsC4NBEYQ6/J6S/A0vE7TdzjDhwQfZVUBXckOn
jOQn94qs8nBUDHCseTicsT6ZX72KOUS/gS7uVTEY+splHhiENzNCjYqxqMjRR8CIXcIpUvaTDcEd
mXeAfsI9EG0ka4wa2BJ9gx3A8OHXlNsB2ufH59thSu4dLqXouaXDobhKgpR1gKf+okWmjtYsKF39
6TRcQTmy/0THIa7W6IQPBfRQgl+KnBjfwjP/FmD8IuRjg4QOIdcAtQxQGtidZ0YOAY44ucCmaC3+
JiMN2okyyulrTEb4cPrskX1sDeAuEiM4G/TUMir7lZAIGW/yDQNyBXdLkHOgxlHkxt+onoTwjoF4
2IMYuiVlCePkSS8w1CP5YkjVqnfdCf4ivhIpifsZIamWhxPfQyZRtYRjD5nbFjpG3jbB+Kjy7whh
RFp5MiYIsJQGHrlI2XCs6OyzocouAWq/URdEiwQcfN5HHZLgn4ulQa8xupiklCyuINL9CCkHO0Zi
WbQ65F8I63ksCyA+6nD2AHWKOSlJTKMwFNFnMQSZQF2A/f7mXxc9ityOE9aNc4AFaiKuCAjDRgsd
FCsJp4wvBNSziy0UQHxUdsTgQi4LqyJtwmAw20vVpL/cZ2YBzhUxdNKGqE4uxvYhJHDJZvdFxvRO
nUjSue5AnMiRzHHa8uS6kxSjTLhJ1aunVdJOD1u0Q5nw1Lddb43/xwIFE5dnyF2oFfi6Q5ODROru
HnJY+A70DXQbkhwlmTIn+KxxNZlP6SmouuQLJi9Ei4h2eGTfYpFe4mS+DdUZhfcFyyl7JI0iVlDE
xiQxWF7E8rOubOihxKRkOomDWQzSVjE5kRPyJSRAGBVhSqtgkvBd36RcKYIelLkHL4/BSFgk3A46
kSzu+KmY+Zj9GEadSO/cRKqIivRaZCOIPZ5n9DM+CF9O9ktIOEnWPZuDeuWd1x3PwNlmX4mnQnXL
+4o/HlPh8n0RgvA+/mBWsRjj3LoNTIafDXKqtfQc+hUIF5S4icWkEHZGlEIgUNAw4dbkzBugfl1Y
Aoa2iAzL2+koVGttpt/UDOygKSzDVlSjDLD5T/pYoB6BrhTqpBgoL/J9k2ZNIcOX4pWvq9DV/Lso
aT338crMH99cpnh3jcMI4bR1MGYFUMiVV+jNaf0oyHv6EC7I81QxV0XA7ru0ERaI1Bc1PBS3kUwi
z1ROmK9GEwjjeWZ6bL8xAKAYxQB0ReIFMJEHAttTVBPDWfQMbEnpI+RkaygKbOKHKTKSVOdwAlgn
xWAOYU3p1kN4dcSjKMuMFjCZhf0XpJd/WRhsPYYUC42Vp70zNSl80aMyiozuWUzupC+LSFyRnsJf
vFv9HzMSROoN+W+uloDQWNOJsI+kesYMOlAMzB/mRmRoFJtzBnMataVShUH9zoBpqqYwRgEkG3Qm
aZnsIVI5bCupPEqGKJUSbsLABIZRUX21yXg2+LJUI8FmYB3wDiZWv4Fx6H0OFhlWtEbW0OvWRNIn
d0/pbJWQ9wV31Fbvs+Y3ezyMin6ftVWMbCpDXiBgX7PNLDwBPoVSApsXqS3qhpjK1xigolem0asa
qy0qTsgvkY8SpDNui8Xjtsjj1tRgo5dJyDUmH6253pWJ6tBeDAL+7qYTPgs+DO6fojAV0aZ9Oq42
kxIR6ucZseblAedkh0FSMShUVFKqxAXIMaNkcEtoGUYTMXaRAgJmAgjhY3tc+Nk8g1i0zm5Vl/Vh
/1OEx3k0Dgsm/qbsjJIQMmAUAyGHWG4AtcKG0DvmrPy7ExRQ1a7JKJJGgxY0qX1UDXstnBjOlscR
PSBo5ALIiw/pD2GhRg9bjDSvPVW3ZgOG5nNoKhHmZ3i3pTs1yUYbqicSfq/OlqopLrdEPVzrXifW
D4v68O8Q3nPz/lv81PVBppv9tGpsCpcL1VJes/HNG00MmrC9rg5cVsGBZiqGshgdvKtiS+Asz5x2
oEYjB608z5L7dwvkQLnw5G3VN8rAaZEmSnSkct6TYVteP+aTZG5YZ/MUFpSWq7NfO5MyO89nQ8lh
jfA6pemDeozWzom7RgsS6MXTx0anCp2V5lSB4Ic/mdVBiUrUX8C974lcPFu/GDi4JVes4vorsvxg
bNbhF9yq4CGIpfgnOHbDhDdAn4WyvRycXglAIuFRhAXEnAptCfHwX1BCv3Xuj6tAjP/GwCl4+PC6
vjGfJ2YhQMqgqcEveECToOz3H4cCJQKPoPGhIeKK3HA2u4hbv54/2xTWKsVT0v8Ox+gf9Wdwqk9N
op6kzOwLSgiW439uUBF2JCpRzttxjfcNCrnHQlCrs3jEsKojKjt62pvbJ8TAkeTCz7DePmJZ8ECk
IdQFJaJsjtvJ8UROWDveyP9SOkqi7yHfbVO3PWFDEYK7fod9sH3PBefP+VfD8IrQ/sCj8K5IKs8z
il1FtRuPTmyI3eC3POcDzgvhIR420QLUMyzDXfwMmTzLLYIDYj3cOYIGWTy+uAUmFVEaEMIrRJ9w
51yexSTc4sPSvjgJS0nYwPMQAn9oKDslnQzxjd0WWXyCr1wEJnSgkd5WcaPxrClocYowutCKeTbK
vyNEm0adqUqJLQfb7Vr3M4x6z115P39GyPK0oEbg7nF1rBr1CVkMcYpBJSNo5sLl7Ufv8OEX/JAU
c+6Pp8RafyPRIwBlgdNOMpHpW8JtrYje6FYNYEpcCbOBMQz4O7h+OLEocz6GP1KShTOg1nMVfNVP
SKqQ9yJRWH9WC2OJWUfeqiXxwwlmLQ40+plNpiCznzp9DBeyO7Ag0Jywg7COT7ClsVoEMKKtgHAV
2SNYIkwSwa2GXEh0TqRAyEtlQGdQ8TgYmIR1D0FVxt7Bh8DFYXXLCGNQtTZmvKTmaQrOMYopcISb
VBH7TMj2a9dLzy4oQQCxaw3KtOlSjQmf0NqfDU1wvOkz8L5ZKjWP/37zoyREDIwQw+W7mswiBkr/
MU7rTwCRgAIUw/agIGoD+l7KjL8wAD0lKICj1LpVlpHVyyfDBPuN24MjbRxMGLg/+n2S46uunNFF
mkvaSMWIDo+jUZwPKhJnEoOdaE337pA7YmSaV756u984HqvMAj8fJMYmTStSOxOSQ3R0g/A5NCpm
FHmcVsKH28TibypLfkz0ehtDzmRmDMT8cZ3Jye8Doa5bZYuf4t/bWZPZ9SBSs/W1ulzTPSrxWXgp
nXRpmOvJP/rVMVU9GAV0aZMZBNHMDj9r8qIwgcNJc8wvqvg15X294fQ7ntGvoKVNE1LzU/ef4bRf
Le/jJQvy+djdbVN0p4m8GEvTw5NGSKsJpSbtqiY2qZb9sTkiX4lzxJh7ujzQzs+Atf0SZMkrwVCn
oR7BYjh1YhwT8kTvlS8DriksbeolB6rLzIwEW6oXmwnwIHV8C+YJuwP/AFsLeYUSSQcIuTWe1Gai
alkrei1B5c1MJjdxXTm16qFTSQ508QHI4NXFRnRi8JL3vTpjbnDMl9hsdj+zB0NnnOHjUWmvFwxu
olcaPSAy7z5ZN48TlcMfxW8ySpasJ4PKaxOlQyEiBqTG9SASBGJCsFDVaG0OZhUh7JM9J2cE2ihN
R951TjXTqrfFWn79z1yeSQsq7oCL+U2VcPes1eWf/88Z4Bhy7sRh5qw5v0XPqxLcF/xsrOpnzu8G
xFOEW6gCOPRv8gyE2NDplvjQYtaBguWn+4kIxfHDqps72bzn+HbU7s3wWcqIUPlKv6sv7VFMPBic
L5yAdos5IgfIJ4g3sURQnPgCouotXymuCCqFkwy9ieiSOp9IaIoM3WLWtN16khoxMpWuZSRZoaDp
aHW01zCZJJguYiyS7MCXk2QAuLPnW8mX4L7cduONKEIeCw+NV58vJjsIng466pcLhpVwIkmLj4Q+
IsDluSF3YgFx6G2KcMGdBT72f9SJVPAykFMsyvIcmugJ/QGMRY5qyRZQHY0//KMhD6rHRKcSZEgM
otS4BFQH0il4oKsR1XcUugn0m5fQ4SKoIuXNM6DkSVqeBD1xi8ESRgRQjm0hJklYb0oibVEl5DOL
e049TzQgPtRAoHlEmIfuz8vcYptR80EHv33qP+zaYzzAKvObhbyiRjwj4FOFEMF9FJTBBMvIjxgq
4EZ6AJ1YaAz+LbyFFGoaavAp9PbUE6zdJYxCJ4dJLDi8r+Q9l/Z893hxnyNd0IcFZR5E1QO79nEo
Jn8DT1pws4SaGDH2KGq3Yxdg0IGqa3+oDxD2GCIYhYU1GSCSPssMjJ6pkrBLf9uMwi2SEjHS8V0i
7NwZOOdoOzoJ6AWsNDx4YGS+9EfSIrzwCgvO5rA148XPQZBYeGInNocfmKq05PcUxzgwF8QDlwk+
l/si4U+zP45LE/W2pf+IWcv6xPFloBHrDX+/cHIb/bDPSYzCqvAoJ4hekfhIb8uVKb9BMyhEvgs1
es0qS/bb5eHYICHoDNnASqQ4NbBnag0M5qD3PPEoqjWkTc2cDUnj/l75G+6ReJacpdn+thw8CiIz
n9apC3WV4m/ROkBLTcYFjiFRczQJRp/zgrLXpzE2fg4HZYq/FIEh6DX0qZx7V4Oep64o9ncKr3Ye
7M3DZ+CR+wBrgGPt3y3iQocZIoLgSxaCIfPmA7G/UYiM8+z/Tvirn5McDKc/E3qnoeoQO7XUH5Ok
SO3C21ytMeXBJC+dUUD8Yqorietj89FIbu0oC2NMjnfgUcw6v4YTA+k1U6rOmDVJbcTTYM42C5ma
GfUhIolDLkQHZDWfBqRNjyMKGMKnaCIBgdoiTqPag3Hx078J3NyJQQtb7+Xj/dUOV7JpMkchLjVh
zi2kQe9UXfGzxzWBEFGk0t8jQaUeVmwEehAtjlOFGsGvxoFBpQhH7mfcabBVWXg/OHJ4ahIEebBj
mLjzw3YYNTEI00ISZLNlPSPXH2SrLh5oYUm1r0JaqBElKqS0OPEcUIrVyNkvUUfklhvS0FC3wsp/
ASHlLnllsssUkENWLv3BCf6y6KlAmInfW584VggxKhAhu/1zv2TBL8DlQiNQ2INXhm2waeHu8Q5x
hArq2kQ5GH+QEBwThITyzjmNi4Bq7PGeX2ADMUBEFCgBfBjQDCp/8N7+HXTh62JjvG+CLgMQoUCW
g7uC+u5zN1yTG8JGSXvWL4ubBBxgdCLwIpTH+0LFQqrli/ESZVgByoJ1Lw00CzaYMIrz0KLKqZVl
Zf4dCdxl9gA18qUPBWhoLVwRNgZ59SC7I34Az9gB3i3++DwnniVuM8d+CIAmliYDFKJZDzngf36m
8PJE/63UheSK0BOJwEjnHrKENiMODh6ti3gMfuDCPDv6As9ctD1ghLs+zmycVfxcBABvtT2ICkz6
QSpY9cocZnaL2w63giYiMQr8kVAxhdtOoodf4Cpz/zwj0yiuYuqhgOH5LRaNK6L8uSJGQ6ZtHx4J
eR8SFFSWkJjhdURtgTbmfxRzRIcVkr84BBTPR/gYXIpnymKWFjPKfZLwJvqot8IroMYKIjBZEzTX
FrQDweB78WaJHil7EreHPGFkIJUIpLAVvrJAICn7wuHGSJW5NW7tAsADIJihsZ1bUPsx2owKh+as
9IS11B9yQiP/5CHYveCsmN8bVcb2+OE9lfnwx+xcmvcEKWXe+VElhFGXtLiV5ECSHEUOD8ocfKHf
LKXDRfr51Wihtn/1aJ5Lm3+N7M1RETZMj62XXe13YDs5g52nH5mOMMw+tnrNHzkLflBpaHv3hozB
o3CGXOMQZ8boKJh4z8bdTroJLNwk6qlqcBN4hxXG9d5sUmbQDmirkr9PKW3Vq57pgsUg3Mq1FWzv
+2GJ4BzSIVRyj62655oMlA7RiUEOoB0PJ+hPmCKhMfukvjNszgCJKcakGhbqlj0XcXZBi2MQD763
Tuj58rhOOUEE8z0oCB2zf2hP3zvUVi1daXdZ2ncSf09ogsMf3fhovSTTnzg70/MbJrF7gzZAswMy
U4PjqM9BfNMVlAHgHKMp4ynpHU6kcB04zZMm1fqzx0QZxPk/ks5rOXEsiqJfRBWKSK/KEjkZ4xcK
Y1oBhIRQ5OtnXaa6x+O2QUg3nHvC3vu4+WQ6WqaGXQFjQRSiov2s31bsTU9GV4GoZmOMvJzc+ZeG
RBKi4w3gLVLON8iKTYE+sw48W48el4QuAZRe2UunoGRfbZIRX9Ip/wOy/SoC81qdKcvj074WY3Ap
sn3LNxN1/nrMZPPvnbvxsOjRwzCW9VSW/t6xpdXndzW7Iy0tY1M0C03NoY4q3RtBFBrmpJjWbMsx
Wd07OwpOLVsjSSKSeSVNrbGWkUJ0dae1/Ow1HihMdC5LvCe4J8r8NaC63nzaEj57kVGHjpn1c7w1
+ttUQzTi+O93TabSkos+To1FsufUX95bPSOt+0BSk6yd7NzqxB5ST1UDAqf7gMR+KGvzAXt5I6GM
9jSqEYMIqkYEY7eve3KV08E2Hx4F2kLzMUP6nfQncZ4a4M7q8VHOFOdElSWJ8veM0H10B5HxjMap
J5SQ9KCptkNGr2Qu1quRTKqHpkpFMDZ20od3PWmoAmZEuBoOKVJ4p2w5WqUpbJl49jZmLJCJDA4e
FCOtgykTcfiOSYNNsXr8rpI9DjdkDGmDzVdhzHIUaMpI5BEoZkkCN8Gyz9mPNvky1O6h6GPFjNcU
OW2SDKoaUm0SVxhm3HR2mwr7heHJ55yKGIwYdQh+AuO5nrLosZGDvL9pPgZr4BQlVujmyOVQT8Pn
NlERBoY3P+k/3CCWk09AbcxQhTbLGzKToB872CCuR64p1ZYpTeMgwRIa8BcNd2OGqSTrzpziw3AH
1GAxKzSFHAsOOVpPPQXKp0tFTsH/QLKT7CH6l2QEOkERFmXxWoxOqoVkiov7jvx9QV6UCA8XE+0I
MtssavKLPK081QrkzkKi/LEe5WpYIYwoMpulx7A9PpkOkrOELbyt35O3NOmFiG6fPVQTn6P89Ep4
Fvjpynk0KnYYeDTBMqgPN1q/I/aDpyADnMBhYeXJCvpYQKHrq5kwF6T6gDvrb3CCSxIiKPIFbGJq
yYRNb22h598iG5j8kYuJJ/PurYYPOsdnyA+pHB3mlxAP0OfqBMezP8berVvcmpB+09poMZbtCia4
vjpNUltlVozTMbt/vfrpkK9rhB63N4L6RuaMQ8guuP9gG+/SNxa+aRb58MeOY1/hPPukzFW0sTrF
hRLz3g1mUI+2TYyQlVtnITAhIq8sDQioOGMzQJLDtI+ncWCQ0adfoaDQySSt+2OjhRpOCrUHaT5c
lEc0CL4RG19H/n9GfnUSppJdMKSuhmAJqxgdaYpFgYxyFjx48CFkEkjq5EtaqX9YHIhXMU+41IPp
4eyI9Nkx6wTwcRojL5sIBiMzOSIxnKxEGn9KwQRyHl0EHPkXd4QwDbCV/2IB9ZxImfcYosTHYydy
Mg6VfujBYRQT2IBtTTINhaMxiqn7Xh9sXNw/DLiKBoDhsQ2xmExogcbjs11V9O8CakJOeJoXYX9b
0eR0j/Np1NvXZEntmM5xZwAyYzTNBgpmwALwiiAoEFrivOA6KyLW6fSf0Y2YEmL2VX3/oQFA10c6
Ma7zTCQHUCcj7V3TXfWX6kzTEtK7eitIMCey0iAYe2ocBOZ0CpUqqpHpsSo2z8kPG7XTfYPDsqtR
YraxKuovydBs6eCL3vfv1w9lRrjkFLDaK5J4+HxTDsEyYBsRnk3mWu3RKpPyQJaQvZlnohMApuTp
VvoKr45QyTwmazxy7CGL1oWClo8gxNCblgiNSoNIZOKSvzMREtDZEG/tFxeFxMEn0dfveyqH8CBA
XBbrwukKja4IYOke8/4+lbLr875s9HCiYCYRLCKTCBc4jioK4hp7Pt9RfYs5sUajxm1VX882EpAi
oB0FvWwGiJA0OZhpIwJzk7uiWCzb9XM6+UdyDIXB8gi+m+TGHTW+ikVSupNuByYqJANebEqsFan6
JQ4WQhlsDeUl/MRYaCZOVnFOMn04PkzJYsGjCy6csnlxIskEWvCan7zqCq2u+SlBwaWeRkazdQZ4
wgb9K4vR/onPJVD2+L4VCSXviQ7UiTXeZmz0P3RaqvwAtrnwy/58Uq/63cs1V5PXJrWxJpvRYkh6
/4C+bGk2WnynzQE0/vDA2Q1AspZ5AK7pLbjcAKmhlQOzxgFQ8Q6nKTlk30AOcZwtm3ZFDewx+kKD
USW2SgApAb2iP65UWij+3i7abarqc9q6lXOSAkxfY66z5yz7SemR1ZIDnlPmw24/2mUVc83fWL5F
z+K7pOIsmtimy9PvKMSNZenXeKtS+k/9pTypL1t2nDL6Kkqd3h+Yy/QfDaXom7K/FXN+VYGCoDEg
nG4KkCWOHv2NRI4nEiW8HzYxwlLZVIY0QZaCTEOUEz/QvwBYXeOAZEa+KqgsIu3zooRlgbsFfjNf
Rdhoe3sSTCUdeN/YiT/kK9g9gostW4UHG8iOKjsH276lKurB4XXg9iK/TXM/3AvwhicrOlnH88Na
CA4Rnsgitvdb6EpHPj13pHMO+Bhc+65ds8Ag4DrExwJlQDM2tKQEQQxhg8gubRgn8H5P08je227t
uitz7bqmP2vtyiUEAOiKRhf1Swp2sMN6LB71eeL6GjkuODo8O6hDi3vFD/MNOOK3b3RrjuCQFZdi
NUpCRKzT0yGyFbtwIu08nvWuDWgSTpjuJYwBhgOEIo4HV7HPcEG6HeBHKq9oO5whEdg825mqgnXm
bxYsxsTzb9e88sGUUa30O+IFkfv/ZWwwiLnDuJOYcfdYOut8d5GfsySuJthxMONsqGGheEVQgPiE
G2BRMQ97v+RXaHtw4+LKQEOhbcLg5k8F8BIvXkiL8QdYOUI0DLMbnSlIbj8jCia+4F0sCT6z4MHu
7hawihieimEbwmZVoOpB3AX7rLIhuW0lGCeyFVE3tRG0yMAsxLa/BVkgHuiMlIDVQIqWnfGM19yD
MUQwB/ryM+xdOsVZezgtoEPpZsr66EIFkoxis9TEyoNCN7UlV/xOcRfYqZ39QKlH9UDaAjNc8CuX
BIL4jEkkufwMfjzDkACUzY+AJ1woLjt8+u8kKK1Z6dL8ALj3CEtCIBWOAMw8YKhXYLzENAu8Kmlz
nk1jpgrEtcgms4Ps/X7LvZt0LfT3NjfEOvRYuZRYeeh7AAhcs8WjR8wo7VN2SQBaYLS+zeopWhU2
0E+b7JTFYuLziFX5HDq8+ggWkz96IfGBQ8tsUeCmcFvv9sPLGecC3AgutjzrPH/ujMnQwdCZqn/t
ofB/wp+fkbX8RSjeUe0fzn4XRKbzu1vyPQbR2m1AvrFrB6cHf1ywCWUGmy7NrmA+ahAtS2sxO6xW
l5Ue5jZdYi3DOTmxxdv4D5fKuc4s3Xk69AyzcLStJ2NH4MlPBg8ktH0UP26cwzsi02GDzV+37sRn
P7PJLMhH1oOtvZ2dAU+TtALT7Ixt+EIOvbes3ln2Tu9MrLFNYx6Ukga7cVXNotK8bD2qzu7LrfgK
b95WeC/YYRQZUeAjw0aagFQeBC/L/0KlIP67b147tB1XzUriBuiyDhkjaOgcZ4lW7VZn08jyCVjh
IXRWUjxAtwOacKBrLo3tbcgKY4nO6qDk3uR7qbPPMiIBC7nh2towIvtTqDipFYYccdx+YXkji0E2
LSaAA5P/Bpe+Oy7S4nzfO+IJ347JjPSfZ/2BH2D1M5N3KJ7iGdHgViHtlun+ZVrPRRUWXBXwIf+J
q9Iczj35vVOG7ezJivHEj2We4+1UIdfmhaAAbPISDrdtI+HC3BwMi3EWDLixs98z18xxZUk2VvpM
bhvINhQBrDccIMVONvSH5IcnC4QEL+KEEobdm5DBg0Dn8WK3d8+ylwQ3WGM0zgOXEE3+mdHbnZCh
w5aq3iusRosm5JDYlYDSOwx1N0OicfVI/O7Q/E5WzNUB9nIJdgsUNg0H3efbUxv//e/V2Bq1x21u
r0qL1cOtp47pwPX7Bzo/hxdCVvXLXDcokDdWd5FD+Uhg5CbO6sizYg9rkrT9tfxB+Y1kNY1cVpJ9
IX8zVzmQbMLwQmiiII6u6Q7q/jpNjilJYiZADuqCMfUmNGKK4eHZv4nzC4rF7vwBLsj8tW7BnIDA
pZxs4Fk4w/w2TezEJptmr67MZenBmLBf9i90SfvGrLMsrBV29ww2T7b2tEhGMyyCo2Td7Avdf61V
ax0eMF6n2K0F8ukAUASxWZymHBocvhx7WHyZ4c9cSLQcevYZbifnlWRzflFu5awc+ZRpbDGdJPl8
DI8r7WcHaMiZPcX5sx4OABxuiXuzKjQDkWNxK6/2qKC7qk8uNyI/w7biwe1/CTeJcOD6waRv4fOK
lQNmyIcHEyUx6Etxmjh76tp2G8WhfxHG8+W11ia2djnNBq3N8mktfygnszZ/lrF4yNKdnfdcrfX3
AQf5Yg+914bGu2jtRUSOxJmdsTpH9275jbdc7sKfMJx7oL5XyeO2j0uVhqSQ9aS5Nn9vGrKy+Iu1
p2PdnQ5yMhn1WFW3ZD0wcLHVW573PW29wW6dmkw72G6vcoB9eo1dfZ75S/xQw368XLLomvXXOnNe
Dn77++k2DJBmyXNhmfiXNf1Gy9YG2GYJq0NQaPE6p9No0Io23Y3pdMiseSke83JiSZfGnVgNFopb
e1pzJMtDEj72LVyCucbgY/0onVkGhAnZq3lkK9wpHv2SF68vPdIjesCjNOGNXdkdzhNPcuolS2q5
/PnZCfvtMbq/uNqfP7218R/WGUK1cCCEO7DldHZgaYvDdgjtxSjSvUhsayg4LJQzQv1O60rsb+v3
4bFY44k1LIZF5+sseW2mgLC0YO3CdhQzbA9LjpylvH37tLZfNvDUVuS6ZuAV+LW5h7yLyZ291+If
8vblSb6579eSj0tJ9oYOjGtfio4zd2Zp3KnFN/AdXZ7fPVIBsBBkhbwhRsO9L47H48gXHuUieoVA
qOCcS+59s1h8zv0FJ7jKau9dLjaZ6163g9iF2zbyB/YJoHHrNdPmzwuaGt9AKtjWqnMhHFATu4MQ
qVuH3uYGrdcFTaOl8mMI30Sob/Y+VFvStvqXf2Cx2xbgc6sMkl/ojwuGOHY318vMvQIfRhEjmCxG
bvi2duDJrF1vIT7lj1xacM79DWZrNniz/jfl2Dv5VI+TxdO/Rd5OnKAoP4I5sXYP5+c3Z6EG+UKP
jEgcdc2/k19YhTWnYE40ir1+r8l8kLqTOeF7azetvcKFF+W0czuQlp2dzUjNC5XlSGYLB4SRM836
+tKsKWqh0NGjwl2LM2nOGvR+fn5ovROMOTHSYEmbWmuDUbRz22cincPh8oTW4+OJUIb9Xh18n7id
+TUc6xqSsw+eUbui/mP/mtPlJBgW4cjiW8X57UNSd/bytFb91vn+lte59f39/aPiK2z8iz/aC/Vp
3XKH7xmfp81163pNw4uYntWjsnzmR14eSre1V6qzau3DpY0s/27NLilzeZC3FNWcdDbzD+wuF50K
91BHq9WMt1uS7/uX1J69WKrc8OXw8vDkxH3TNN7C504dEIWuMcUfxWWU5kJgOELOMdrKOHMtBcrE
Wm8xl6g+uNuotB0UCvb2zVtjm44uiHqLBShg+lhlvPm9Alc2Xj1nANgzWINrY3v/Ss7ypf9nXG6Q
hIzv+A9uYp9vKQEUuQ3TTP0uv8bfoznqbDPEw73KJeW+pMSOZwVqwRZe1bX/GC04ZvxJreV8OcV0
eQjZW9/efOmFlreazVi9PUELrtU3SMFw5l9ba7KY2BbZZNwtGmdCxhrN719P/IrPMZc2gEABPXo0
8B5iR41dk3Ih4SeSe2tNs9RlHJ4CzX3wn+4IZiz9kO2Ri5KHAwIV75d2chHEsgi12fA0vV16InVg
RmQ9DAGn5qsGLAnA0kfsgzgenbareQU1KxgQ+Ay5V+EEpCsxauZ6sjbXN8DQ5DUj8BTgANa95NXU
LKvpHTDLROBRGo4nMFT/OlhMrB4JJo2l/MUHhAFBjZOOhiOBxEIJyNMZeuoMYdwvAevUvUffSJkR
PMgbbZXNRQH3NZVW7TGhoyr5xkCq3Am2eAB4ZT+pf5YHjbQHq4+WhM8f6XE+0dgb6OHoCFYO6jCl
RfJmKEpz+o2R3MtYI1QTUMiEhgXggcos5UJ+iN6uR+Q4J2ryovtGJh6IUCwBXrESlgxlaGInIrF5
ORc9CCnGondR+hTpVqIQaywmzgT2cRKZq+GXWurrd/KHsPfmBTGE+CJU1+N/FYIJCKSNvMeDAxAH
d4A12cv09oGJUcd4G1AxlENMmmWClsBXMRZINEgZ5AjKSFZxl9tVfUtZuuJEp2ADiOLdu2R673fK
n9lf2Yf81RPTkWhPATyjfNBZkvzLbbgWdHpUVE4Lul/2Nj3zwkLowT5RgKidzkDZIP+S6+0EDEBG
b6FC/tV68nYkMJLiNx7+6YjytMs2RnWPEsbbet33Glm4J2R+w9ETn5xERm+4GvIpqEIY3/4t93D3
4hEo11DO9rKJLGGoI1OArOoJtUqRyaa0SEYdmDB1kK4hjK23ZMpJgcf3Obg+8IO5FoxT0vRO8XSe
NJA+xk1YJyFo54RW41dyneTJ0bkYJZFMtE43Axdykgo6i6yWX6qGqFJ2IgGZkGonX6DrpIFPoBCp
XgDuhvH9k+Y7+E3DDukdmqLCUG7Ir/pcsYbTe89dwPXNyRdgm4+wQlqAYrGVsZ3iGrNF4SuDSvtA
MGDPFaWbAWGgUE9eEg4pqVblX7xiN5b/0DyGd1u+hWGBGlz9G75N6mVfRPXTApr4fZ8fCtAG8VZK
UUB57yTKDUAG1HxeAp8vEVyv9krxtjJj1o9x74nosimdldxH+kdVCGAHgPGHtkhoi/KMWP79iE62
s4rc8uO7V8EFhGzaOKQsc3qhNUdPT9pwk/1XtxR/RsWMSiOQ3UGjPfzUXAHhEFXrgwbUiQdqn3ue
iSJHWZ5NtA/6+Ra4C0lNkRmnrAzaroMiZGurKYW1qlmOSH6XLpcCEEVxGJ4BOU+Kub/MMHSvjKRW
htz7fkwJ3KSl3skRpWnIXvjiQ2S2QZ6oyKLf8rlMSUJbNobkost+u1AQqG6Y6G1yW5GgfooLOWNt
Th8i+Gs7cLSMTsIQFzo2SQ3p4sFaYr1QeWaDUS5obrt3vCW9flIChRdTJWIRk6bzy+u7DbTR5tHv
BvRgwKgxzO0N1zTAyyd4mpMlpkIP0aLdp6zjxxPne48CIapct0vSBfSH4fKUSynOMGzx8nTbAQpK
/PuaysDTpFSE/qlPDZ/f3kwPtAqNZD/V/fucSnAHZpc8YrOiyFQjnKFW29N7o6lOgpheHIyOzB0r
DY0GAhEn3Zbd8YnvOOem7iBpco8ORHwk5iIhwgENQR0Q7E7/Z2ZfMWu5XpwAAryVLfhH9T6n1gBI
Jx//YrUoScO56r94OJ4a5fdiQ1I/8Yeezkxwj7KVSQtk7lVF0lTeV+iqUKdIfLNqXJpM3G8LOTne
TPSfDVfLpnBDlfgvzpYkuRFfZ0Uw52Nqij2dPePoRBB/oK0HECq1/UemX0GDhziHIRxtTMk7AcYh
eQcMNKeXID2KKIU95OmNYFVdPu9r1lLiTlYgq9SzGM3aocwHeHqaXbvRtKS8GFQt6CKVzhUbKhtm
HzEc2AzRSYn6I5PpjwXRJyTjD+T6tgP6QB32vh51EL/jaz+6xksWbZV9UdUAv+VTxQNYkjOHV24N
UAMK/+rZ5FFbBPBjbQlalvMCwCvz1aH+dyxw0Yx18fiOpQ2PDq3zJKaL2utJA4a7IctMHQ4mLCyx
RN1OQj7pCZxMCU1li1IFhX867x1N6JPIqHHiULTxmeoo85sDtYbhIA1Ayx5+WqIZH3NjogNLyLQ1
YDEpLo+CseTyjD327XSbG9KetsK85t0fX+q5HX8XDY1sQMuELdaJzcmwgc5jFcqovgQ0EMHIEsHd
pjyxdP9FMKMFffV+bAT42UdVqWzXrNFEaQWDuImBEy0/9Q0s8fjwmDM1XAyIDsq9TyCs7WOjL4B0
M9VUeaibgszlscQuZBdDQ2pX8AnAlcAtANCpmjtW7UDjDnn6ZPhT0ZALBKx2bNcKm3+MmCwNu4TW
OcUxMn2coIBPhS5hR6UU0Vds1Y9Yydla3jTyHojLSJpKcdTHUdmtwZ7hLtN1dItp4BYZeAFpHx9U
BgH6IQbgQxpiDMBPQzUQdofNwfF5pS46sNof2HsHb6WMJOwxMPB8TkW/KwLqy4wecC0OaXlKjZ5i
PXgQ+mndOIOYBIrIbH6sLIB6DvVSo3SFE+S89LmoUNNAiIIeitNieRkYOorW0LgBnwpen4AYYXiz
gtK/mCLgqsUYeFQ91Y4N9TH2MHTXGTcBUIQuX9iLWOdenPjpnsZoCAqkUktyDASINmew2Fy4LKcH
WAqnogSE5zZxcUDGzwNAaRpwUJ7DWpGsINKlTplBEor4Cn4gG6JGDe8n9IMI+oCtkjQcBbTGA8FP
IZfhaI1ZOafaXVFl5UZNcBrhvZylNLIhQ0WpDl114qMroFVIBQk1dKSioeTQu6YL2fmsyTdubBHU
dHKeRBAF6JgBWW+gRSBN2AIAR8BGsfasEzBWjyTi5IE9zdCBdMIaCcgVlHXyM4BbNYcbo7cjAHb6
B4AI60TQZ4bi6HZgW49aV1BZgYczxuzjGS8EmUynanQ+JO+Wf7M3GqpEnGW4nBTveZaHaPwFZITG
6Q4X0A2P8cHxgMwNGAMUR4mGOainFyeIYDLT7x6oNbV7tMwcfJGKfmpPZL+mQxnhG4F9k0jGfkDI
LLcRuBRQzM2CQ5WdklFKB87ETao0xZvy2Rwt9W3aUpGCGkJGQ3a7YUax836bYhx4XnBYsv7D7A/Z
EogD5iij2Q6TioNZwPUI5WYBU6DJ5xIZezIaoByMGS4ZuCpAg3fETYD3CAySSqmX5HezFFVmED1I
YvC1jKg9lgbF0IjZeCT/aBAHqwpgAjaKY4pRN0BM8ollQumGRvef2xKnC9PJMgGb3Im1aUHeYmCZ
vWf5oamimU+Zl6o3z2p67xyVUJdHZ0NQv2Sz1J/Bf4KC4uZBckif1lsA/xP6y2WDf0LQHy+lWbA1
GXRaaAFjGHU0MKMgSDSAVDOosArBBCjv+DwT0LLZnPHlBRzs4JPwuibURgWk2yAx+FNsgVCzuYst
FdrJldBK7jzoZFhZaG3Dy4fHBnB2D+/6SfzdQ1eCDkpBSPiUCzwqvjE4f7hjQPgUvjhWSIoa1v21
h88LJxBBZ+iWmLzRqgCtQb4bjOBHloFXUb+4XTrZZqzyJStjQsoDS3qZiEaFDN/0PX/9vcnGwk+L
MvIrIzTTXLwguiYIjosDzPNOWPgMzfnwR6exCFkJKhPcBvEhThVoeDC5cCFpPUyGHLM9O80nswxX
VIBhAPaB+2ZDskIJLnhwXQshqnWdN5CZwL3vXLPcKPpBFg2pnFjB1RdanhS3MdKCq0K4e/O1Kx/H
3PYGjnsAkUWvQBo7rEs+ARwBTiE+LSxGNBEob7/IK3FvHDFEuaNprwLhppeoYGme6DyYXpUk4ti5
aXdaeVDbgxyDdDZf4R8aWgjvbuhoMkw15pBqASzEWt/eaYb5mT0anxYVpTuUcyDek/Z8Ce0xJBKo
FYNDYsI0Hf0RnF6Yw58mGhVSdiSQUPahS6+ovg07KuigzFnFr5NoHcdazCsfIwcpj/ljjwHFAN83
gFfhAbFs5YxQDQ5LzDmieKVJARSYGh/W/fF4ty2T2GizMWnWxkLcgg4YPLlgqiMViERCSM8v0Vw+
RtlU6CDgt3F6gckV4XwfcDuIhcufqP9Nne7u304eHIIbQqdGJD8jFj9iDyA+snWhhe3zXJTBGwZS
GUCcEhRL2ZNJzbEK8e8Uj4+mhl+mARdo04APhM0JUxzqavwUzHd45bha8iSCem6YGArkO+h4BJlW
KygCSBZMRdhZgGohh6d/z8pnddy+UUCA6EqBDUU4W6xX1nUJOMySIHOyCxhV3al0B7YwJeNJ7JVj
Un/NZ5KQLuCFEKJk2Epgl5VA49zBHSfRgbjEhY3L5xFSyAfOTXNYIyALCZ20jST60vAugf3S5xxj
Q7NgNm5ayE7BfddfB6LT2IgmSQATFe1lYFK4Nyh5C1VaSNdsbEaQZ80vzBoA0g//vp4DY2KXMGzv
YSfBW0DRw5xB/swUjJZdD2uglaxbvKpeWxiYaSJQxhhuBoxe0jRIixAZcIbRD+4ZcWwzqUBGeAvR
IKEgh0mbNza3BheKt2Ev8Ovf+Ebe7Vuw3xwwTUI1pQg78rNECgAA7QnUQc5mwSRv96wuARgYO7l2
3iqcR/NG94HKZkEno+cETMOk9Tgc1cL+h4UZrXDGYBs99R/ODs4aOJmCbAp42JOBoQkEXcBwsKaw
CTBiYeZSLS526D191jNkUUCPU052zhIQT8D8YE0jhwCJBjovA/c8KiZkaiQqAWsjbgXbDDEqFi/Y
BdJRhOC1smZ3Nn/GNN2iANQxCR8OEewV/L0kDbK3L5xEgn5c0bEgc6fdAnCO/vv/CcwNpicPMi9q
MCgyYKcR6geWSAERgFhLHnZsIzGJ1iMpGkNBIGZ/JHMTnHaP39MOQX/XCK8U59zYb76rwX10znC3
74bdUQYc7JfJ5nYkQDqS807sWfmvyt0MwOrg3qjdLPMZZTFIMvzBkfm+TZycXwKI+dbJKJFIzqlr
3MW/W+8VYbC9aoY88Zp+6uRaSJyRVuMv8DKgsZMt7+wv8Vd9mczeK2Kht09jSsIqTgyKgnTlau0m
npLNLN8uWJiyd8yExSeKaG2CgoqL6JDWOZWBnIknTTx//D1JbCkL64lD2pMEQqQjl4CXOIEoRnpT
l72YNNNWOwABDh6UOSQqnncPsjLFiNNXxrM9HP2rW+jie/3rfuw2gOWwqFRb6d1NpVE7P+kl9PoD
2oOIDToKeSlSKKwV3bCYbKDKzB/bE2IkqkZk+z32h0fYzWLELkpxiLMLt5WSREwaQqDhARANEU6m
8KnwYzHz2A+21AHvC2B26ysf5+++BnqpT3EzQDHfAcSBqoVqhO9BY2kaJUdYT+IIGhJzxBa6j5Xn
QviLJ9F6b3TEoiCCg0ETnPnJklNcmo856jmMygDwH5uaEypn3UECxy73EFDpMu6mxg8wIHRe2d1j
rBmgAqqJDfLuGAEXwjxd4uPHLr+wXmV5M+KIGObIzBkjui/unuh0mG5PlxDWCC5KYTPLGOLJ/Usc
rqx1Q+jtsP0UgKVvoT4DNBQXjrO+tKFPIGBAC9JT/0eUod/Xt3qKx4eTPaFdCa4plcqTDc4Q9574
hVxZqnAKRHc6ERFTlY6Z+e8CjXB1SZqkJJMD/qmhGQXnKqzuDcEArj9ASdINw5jFJUteD9JQwDnb
3AG+O0LPSkM3pp4aZUR4wvwwbUQ6uIVvJBAgh9PLifN72DF7WA8pSQRzj5OfQ21yBRyGmcBYAXqF
G4cvzJHEMfSGiEGjOHKEmM54S6suDimI81UvejMSJAzqmSvj0+HqndRAyP8ClCT1zakCfX7o/3Wi
3fcl60O0pYpmqpMZQ9YCI/hh/NNann6QnCHDv7QMWZUGy3fwgdaxCI16Ktx2ZBRAwKcf9DYn8DwL
+vtX0Xl4RY3xw3LhnQhBYHIeKS0n3c6IEK8o2D89npU40Ao6CLFWpcvtIl3RNkBm/Fm51dNjiRX6
HpTkLcaJtnWUyWMhS84mQC7KrugyJw6YIycK2U/lrJmE7fR/RRWXzi8OqoTsK70OEFnAxPEuYHN0
FW2/tCcC5O6AoCRYTs6s3KvTeZ8fpDeOndAshAvwMoP7A28jUB4usol0FTFka1JOwa2qdRBD2Mxh
WI6JD4/3iceQcQRx/gv8bhGOuhAxqi6etR3uHfQHthstc1mKcO20EKrfE7wprSpHNl+JF/CQOBXW
xIzip6ZHlg/c8h3vioCEl/OViA4CIo6fnH8TDOP44zSSGAX6G79n4M5jzAyrjf2G8BpbgdQ1iD1m
NUmjSRwSYHGGsz/TC94oDdWZXXqw2wAcm9IUh8etDHH+nwCCZS3EeRGvBUI1chBsR4sENwtdCLRF
7vqCpYep4ic5J0jpqUAchWsaoAvx6IO6Eh3g8BfxGViysvukcVh/fcYzsws4vcm/s1LxscyEmMB9
0ZGY/qn4MFcpn6CPwSKxGrqivyOMEHJFdbvUTW/8FvvkDbaThrtEwWQflEFksPCHQXuThgWNyDf8
Vpz/CMLRzefmtkmgkTWDx+LjguMgC00SesfVopEBD6TxjjJkjFixTBLMQ1RKEmWKGFQNl6ROIrFB
SQvxJADkqc8uB/mXm8fmsH2Ev4hPwTmM949+FLV1sRtDXC0GEz8FFDpWlwcHrC+42oRqylQlt9kD
4xCqa4wxo0TCfRi+2Il8UypTbpKYiqCCy3IpHHYiFm5YjC5Z3GaKvcB2MyAsNxy5hmRgH0oAzmF/
eMwksyL8gdsfrqcgrEAw4ZtGACkLVIQEccip74hc/LR3F1m1jBaeig+OGxwjQv14BuM6xKErIEyg
gN1z7roY5u7ls/Yrxc//6H4ybMeJS5zQ/OFp4sTwxHwuyLzRp3cSTddAUBoRIFKN9r4sHvYrtsAQ
6oD45Yi0PWEfgYqjL4/so2et5jhAnox7atppiq4po0MXNuD+ZH/cTnPRRO5HbtbMkIhedR9bkFBK
Dllto8KH3zG8PfJ45uT7/XC1caAm7FAHT24k+2jNoEb9PPKv9BSykRXQWujIYQFQ0qbh+2QKVgQj
cc9hUHCP9g1wSC5KFqMspGw6DF5noBSOsz1/ceojXcoPQZ8Z+FMB7+Xu5AR0Hp9K6MSN3lS7AcBJ
3KuIlmbYIPw3HiwDmVb9SQ92C5Knvipjvvg940DZrUdXW8W1C/Fc6HLPs3NPKEpx0wyLoiDJQnZ0
ndOSFIQwOAd0SvFTFCormiuNA6RoUG3F2xk9/EK1hybig/CIqFXxQFwoAa9BQQNN9AKKGvfjpmZg
3jk8hcaOnjWWJoXnt+Goid9TBEBozyTu8c23i0uVr4Q06suTZdF74fFwtD0LiTVIkIkXy6TelflD
8auHkCrDpUXiG9mdunfRUeTIH2jeiCzNc2Ne+VmnuFh1YgQCRq0P8ZpBG81MWKYXRMw53VHJQ++v
7YWbn1CshI9Z2TF4Txw6IlQt4IAgJpLKKU/W/Ul0+sWNKFYY+bFQf7dwaZEsx3t+qUj+ceZ075l2
palZLE4DlOeNKTwOHHkccZIOqvGD8b15eMgGFgHld5aZqrnIWzOVbzhYrX2XQnEsjIO4hUJq6SPK
SA7w4hMscOK3AdAX642qyTtfkQ5J3ms2HPfJZiJ203Gt3x5oyFPtotdOyuHK8Xa7sAW5c/w/UKol
TUSgcPDRcgxXQ+hkioCgDro/BlgDOzd2mLr85fCE9L8AD0wOO0q/8eTvAt3dgMTzKJcj/3mHeYCQ
Gs05r4Qi3ObdFGPFeUZChqU1nlEHF2Ho5bm8x0uxxpCE55NlZHdtPSFb5zF27J2s9kiSdHXwfDkP
KWDnEq5M0GSiXk7b+MKvag9aGzCrzHCowg6mz0xRv8SijBOxqU9N9No9dyxFfkFWqWIpKRHrH0eY
6SwNh4U6JG71JoPwcY2JAUweGHPgaucTslq9U6e2gRb0w62lMIGZ3Mx0oEhPeKt/+aWDh2VYKQLP
JIvNPsBtYM3oY2cM15lKHsEVuNTBphf7oDgwGPgn1osMgkoGi0w/7L9z/4MDIR4Jla7aGz1o6s5h
mVOcmY3r3QCPBjQTCtiFi9Yfu5qpwLoApR0n8Km8zHRK9ljqiMRIE4mRU/yn4oiFXLisaCadvUfm
5ATIaOTiXWDbWFug+jEQ9RsL4tNgAE0nINjk8If9PfYU2VeNYIJkZg+BLajYvJpbK9FrkqLTG2G4
zX83THcNPqpPaQ9AL0efIp5Z+JwLzAJLhKCPDAr+1etjddkVaH6xkyXuaIS9WtUgOx7QhAjuiacY
LYJQOvNiv3omPw94RjIxT4aX44lONNQfYtHSpvvDT09AoYGcpxKS+q3i090BK8uaYJMxAFW3AfCk
s+wE89EZx6tkcCrQwdwiuRm6LvhJvccOkDnjgCSGJl1AHwwge5wulHgRqxG+iEgtkgJC9kN3CHJR
wYKLyoPx0QhKcwzQDQZBNN6bBi0uCjmTXgy6TB0dULZql5874rCIU+dk+iiDybmnnYXxAhgJF4ca
Qeoz7kwrABLMv4ye1pytHdPHUuBx8iP6Ztw9IVDer2hEU2JNKFtj2HBk6zTCL6I1HTk3PF2Rc0tC
IeW1IfXEp+gY8srWc7s3xNjXT5vDhc4bJ5NWC4wupyO2CIQCOQp04HCQUfBio7Bzq9n/T0REpKQB
6xk9sEn62X5MeZOjqYpUhYVi9gvajJqh+cvyFPdM+g3NOYMf1gEnOqpxL91l+2LxWeXyeCs9qGQ4
/39llab0VNIsvGmmuKmE5qrGzlA8dUJpDA4V7AQEt2ncQ5Zt7BCu4Ihw/uNiKHteL9x7RQwRiuRl
yONwL2N0NzkLxNvxBFAYe7SOcPiR+mUBofdBvFmEIpNBfx/DerCFmoBRJwHIkND4792HXLcGs0+v
osolIBxr4gWsPyRAsJxchxzm5D+i7qupjW3bAvAvUpVyeCUodFBACAwvKrDZamW1svTr77c4D7fO
KdvbYNG9wgxjjjnml1DGQXWQmRz59eFVmF+/t5f1Z5eY49utenyXbmdL4lg4PI7YFdmf4NMwrF9E
MXIHGZ2FJjyhZVZpi20FN1TT7qlY7Jz19vuvEFYJHvN2mUjQRSpnFOuh1ltU4rm4bdetlGNth95L
bCxEK8nA9H5J6HgcG215Ss3Y8mv12Yo17u3DMcQrrIvsZbpuu4frv/sX4zHc18U9cibKpnv8iHkE
CiIx+FAe6e6GerMmWnhkQv68Wj3DwSDRSL/3jk2s1zsGXzbA0U/57FP+7rYKOKyySYq12rghtffP
ftOkurnnfFz2eqvrX36EYXrBqSqlioNNuoSA3V/KeY7UH1pP91Tc4n6BM8SJ8gI3UkBMJk+829ol
kExFh53ZWYNDvC/+CfDbtVusd/TkwQRhb0oExavG2LAFx5HdPO8SClzL9naWNKtfKkGicRuBrHWQ
7Nsr4T2MUj0awh/YC/qxL9295JZQicxZmRBtfP22/osa6UOrRy3IsWKmzPyqxNPAbukAaoXrKhrA
3E1Uy372BF1UrIhNJHkiLPQ25GlbdK2IYAUwVU9yM4yRoz0CTkVYBzLeRnDuun5NVkm9rtY/yKCl
YfSIa3CO2IPIloAiGbzjQVlTzuZAQBoJHp8DxqJcpsgk9T9Rkfi0H3IpNx81i4AyQkQ9bZRja8r0
MR5SNpjddNG2O3hqcl3qnzLgRbu2jWdDVm3+1zBIGWctAAzOIdhGXzHY3x4Z10lAUZg/Pz27G6X8
8dbOREq/mB+Z8MKyB3s0kKC1fl5nhCyKvWVaUutXiE8BghLiwz8fEvDDxrurNzcMdEdpAa3pAbjU
DlyxjSF7mnC64tJhodOKTrx0ALiWf3ajuqZ7YqExafJeuV3r6IB/bD3LXsiy15/EdOEb3WRQlNSK
52x2mRRFKKCz5rRNtMWEw1jtwLd8D0CTXn/hiYu/SZMaZtwztGFA+6/yZLBMbo2N0OmjTyKDooa3
F1tcQtq06M6Nvrm1KyPtv4mAbf7HalVjJmBJKv+aKnk1btGqywhSYzJg9MuAHIinJoEQJCVCQh7T
ZeUj/YGhhd9ISJ1xXZOKO7I424W/Zd5ZkH1sYajbV/1yoBWK0iLhlDEIcosffqpAKSQg+6FZkmoe
sGUeesXqPdlr0kuhtCSLVea6PBw0cGzaJQFS8Zl9ZExPtRDu1LNE0Fm7PlS4QMhZC87Z8SUB9PT2
Vq5OFDU21w8LKIuGjVd+mt2pHp6vVuRUBtGDWo+xui47rPGt1qu/a9lXyFOMUvBgQURJnGOzaf6v
zNH2ryqdxpeLBLEKGf6s18iCIK4bQy5S1CEaXIP/KczXRo7X+qLwJc5h0ADhvks0muMJKiDVn92a
IF8NTKcKpY5zbNd+ipQ1gOcaz//uI2Gi7GV9bVe+wDpCW8faqUdozTBDZYUJC8BKimj4CGcDR5pr
PHfcaIMX+hQJWl+VW9f0ZeKdTOcukJcsqZvnSrYqbR7B5JZXbR6h8HINsdLhn3G63KzSQLnDF3P/
ITMWrkotKOScH4Ptbb5Upx2n3Z10OFjPcnSXrWJL74K1ZXadV0bDQaC6SqxEE6VvhD/V24F0d3/2
Iud6uyQXM7nV5JP7M//s53ufJggOKrDquPKC+MO0I30xtGkrbd4/uZvbWaeUPe51Cq0eC+kBl1Hl
Sl8Rbmr16RwBtyO+lf6nYwlBCvhFFmSOhcsWkg/MQOd2SsQ+DZea7KkfK7ZX2lm3ulyo6NLdu5Km
V5kQFKMRMxZ1molP4szb8dXK5afnZqtbiJZyj4p45igV3YXQppyEomt306+3IPiPFon4iIcsa77x
kz2UUvBuZFKPTEtCIMXzLaWe2Kyx/8fdyRWuN5ZXwS8yJIPtEiCXnV2KJceQ4MmWfI8lqdRwGnqZ
CQzlpwtFmxX84WHzpl4m3z8MQ2YhCiTC/XdSn3YApXC2Y9uLl3aUUDTxPxosJVZfP2wny3SKaxkI
0YIGUKIUzS3hjJQDVbtPhSfRSsBTbm6jaLljXx094azDU1GM5ZmnIWywnJBPMYsdOK5icMx2oMoP
lGb9QWVQXP/CtXWnrOay2GZQ5vVnuda++ZSvP2WaoIuNvJmHV8Qrft8zGEHkMKiHs22KtucsNZml
keN8b4q6wEPQqBa0/HvuCHiMaykns/HybWbS2sP8qwU16C0YLOo+aC3fDGq9nnIWwDhVAmQjeLH7
QZoRD+MOt1ZEBCRC0Vwc8ygGioGfuX4+cDuUbW9ondnhhUczbz+dte0lNBALOc2ONeIpeAat0AN/
pybFkByVAzEdGI8wCE6XJ+SH4RueS0bxSO6Ip0alN8GYHCr8l2N3fvPL4kV7NhOe3DQjvi1emn/X
r/jEq/7i0GaaV+2svzXBaHAtplszhtYJ0+C07d423eWk1e/UexVjiDb54644uCUH00ZiH26U1nHV
Ox1HYr/wHBt2HwMqqnetd1FR9K5q2lMmhqDnNd4tjPPQmdp6pFLugr/MjVeD1mSldO9WvwbH8MEH
arqkVxf5ymx4SrxYfyGPQspGfNWBq9vlhKVeVOTRdNkV3Cy6uiZLXVarbPBK9rToN0Yfv366kBZG
bj0r0Yp8Wf28L/+/+pcr+aJxJ42n+TA4XESGMqy6uyabO2BG90G7OWzD8s+p5/xDT4JnoQWm4Xjk
TBcTbMb7W7hC4d7JNd13WV/ds1Q9Jnv8Ce6eXTpVJbW2RLG/efFRr0xi/fRY/bMn5XW02NZVR/T7
YrAe5aPFoBTnYXTUW3gsP1SkuOtLAbf66zIYQZd8r+EY5TA7eYjI/mVoiQlVWFeLdPFTQ0+ie63H
pd7N4nqXKzFGB2rWz16yfnNcHFReCv1AuUt3b6W7hloLNyJd950brV1OhB142o2teWubPjTQCJR2
PRagmc872kUUzCtP9897KsLARluk9PMclcccLqEom5YpavJPnXvv8rWgjv2aDef91vhS7Kw1b6mw
RhRFk60GrkstqvSuaKUf9W1EyWp+CzTiQFqZND5O267SzDXCt5pOYwyi+gult7SMu/ZT7+c0fMcU
RAxyTXcTao801NS/l4MZkP9HsQfBaTUqxqvR+dpjQZfLdrOrRgKrJlDCZBoFOUGWi65Z0Bkwrqp8
6EjVfn1z6yeorlOfKfpH6C5tzXoc6tt5xN7dejA/u7wFpWaNp/qAbtCqf+m18mQr74LDzmIdWIVo
2mUEh0UAe3enGp1We7c/K5NUml2BWt2RWr46llCVt6mcpr/YxcvX5lhCuwgJf2uYnXul4ax/Ty79
CyMkFRtV03XcGJI2jGdjmjqV4SHORlQnvL1BX2Gf0OSvJl7BiMA7iOaJdpGXVi1tDrEEu5gZaWMk
NjROHRv4FhSDeXETisIwwkL4LZqNqy9ZUmzauFm/+nJcaKcodCuD7du87wlepi+WmFTOtZkE7vPy
ufHBHuNMU1kfzsbCzUGzf2o81IYZXTmZhbedDzCgR9uva3LnoAen28MlOkXV1lMh8YLAaaXp13V/
3b8mu+G6e0pnnzsajOPt6J5s+ztRbv7YRDqOTiWlNoXKR3JZozmVJsrAv6OsqulyG9X+zbfRZR/P
5gPSREGn+mWatelYr+9PxUN8PAdVNHQ+I6zTk4ov4oRpcbSZf5kfqFDZiOrvZ/EboQ5hcdpv9pVx
T3G3Nayf+qXToLhO70pGm1QJVTI20+YHzkO1VNZDVWfKf2jYOIosxuCY7tNg3OlxoSdy1NuxrDNv
hoHmLmVUjhUAeRmCAlnP5N+/CmH8XK5A31UjKtc7fsq2GWGyoFgONiNcsXqX7ATT0pXQV2NnlxRT
PdSY6t9EqGuBYENmjGZhaeKY7yHDSMJRyDy3PdNploPl+LLt+VI5njc6LLbCI3KWuQfsHdRYtTPa
jpsyIWlbpOCDeKPIs1/F+0rICJk90d93RldC4bpJeRLN1APoj8q7BF6InKScvMLx/jbyzbxA06sC
GGSUKn6QCdVF1UhBnV8NNtBbY97VVLJbF95613p3PbAShhVMtC6kqu0sz+9H3HrnlLNTeDdcvd6d
uQbV7zJRSmmlghZpcIy+IiIlt5k/e/PASPssf5dDfevothdD7dW0wdFqZN2343oshV4OsAAU7xG4
d4nOiUqMVLQeYAMVG5HgWVzOcx2aEarNYfzIBhGIDAKSVdbDE8d5+zCQSNgO9tbKsRbhLhZoUQZf
hy2DqDeqBtqgSEFmw3wbNBhMtxpJa1RA/IBttzkRGQE49ej4KFSpCs9pTp5TqM9mHuWDJdLAO496
pqhDHKmIXtndunDeCAw/8H7f1NzK78pH8n1FgLAWDS/m7B3N/yMv1HwSSJbd9H3EA2qgMuylmGz6
TTNCtbfdo4XINLJ0uOTVIAR91mjh+Z3vfXo2OGOlDv0QHnA5luHJ3jeqh+lqYoaJg7+tafCiEBEy
ovVHKQ3zLOfDMN3x/CZ/fIZYy8VlkErph0Hx/TRLVDXFPu8LB0l/SF1PSz2WLznSkh3R8VrW6KGY
yIbpacwkfDwpCfzNMjOVqnuGsXWag6UpjV/7r+1ry6uVE4nhUYz072Z6Y8sQy+Vr+e8dOUFA3yTQ
QoUiXCKi5ZCFwjBv6+M7PXrxsIfbnmOsShj+8Pfc7+OXwaL1CRGHph8W6Er1C8dgbldnJW3zR0S/
W+/+tR5Om10Pxlu/rPpilRCzv+z6AmVR6KJfLj1l/dlw2Zq0Opck69eHOSKT8vSIrFRc6a/i+es1
tPQtE0+JvudUuFSKTs79ud8kpzH1FCH+8OPSUnqgOtHC1RSJ5LveZgTlCIfr/qmKFOIZq+dhwuQS
qy8+KYsMQyQlGBQP8Gyvx+bTKdn11685h0Wn7ijcW+dpkRrBJaYx+J7hlW+T7WT9s2pEZT1EJgOO
msOZuX7nyLBBYLAGxHiemP+b9eECzT/7SiSEBn71W10t0wy3jlyirxq9tu+Va4SBBYVih4pxmEOk
jDI/2XdXbBctFql8XUguTwyR5EqkBcwlimuaQ/3ZSIJXiGQG/gObhdhMmHOLanwReUwoEYbI52KE
OYCAZoDeLFmPmbLzz+baO4dBDBZzFxVnb0zuev0K5RNmx1LWk55DSlrt1eW7kP8UGrHigrbOwjEp
VxIA8bKQ7g6S5ka3pfOu1JkpTh7N7bQjFL2nP1oL9eKRQNdNmGP/9CuyT/ynQxzad8huoSdXn3Ym
yvRXE45nlwZHyR4EuifUYN5d/4Wxg4ZcSqEJlm7RnMVTcjp2rx3rIZVE07XRjXJnU+oJi81FUtzi
g3wKNhJkBIGz7AT/xqz+HJKP5ZMvUYeiw/mE1vc/jhv6CfMtpoW7AxuuPYU97Xn/TqcwaVcFqnZ7
YJXkorl01Iw6Crrt/G9B1LgYlHu4YFldfEFXNcnjFiMnsjb5cxnpnro1qfNHu2BLZmmeluL5qBTP
RpX+1c0zxy9gH8qDPQl6SAVoIffufxqVx2wotzq8NdOyKCcoYsViiPpLaCcgO0/1lRq14UelXvNg
gi4Z9UF9sKl2Ml8R2oStIMBNppdLeZW2Ll/ZmgVDzN5gJqz5ioIBOIYKW1j2dMRCNoaF5PznUo5W
mmnVj4rta1L50xpskst/rcFV7+fQ5IteMS2on6lifdyTa7L9yl6baX1Un6X1Y5IND+un3f5pu4zW
qHbqO4NTNH+7D/LscVNKju27KkRcT1tJU4baLWj06N6L8V6LnUkD5vs9mwz2UvEgm1JMJT4cpizV
HlMbNj7E8TXFgMmZMPKmJ7if9onmN4baN3bp9rv2Ufmo9lsIcQld4VdUVXynGQnofuOj0HXg0BwW
kzzOklZ3Tex4LWPvrGOfZhUEekSFfWVLhViQRic51mg7E4E1uivNptqCXqaj2kCIlSX19LJ/bCQV
Fr6bvxcSk7+pOJb7Va1Btye/b8lqO+7l/iKpwAUHhW75hWR7LYxUuia18CqFxF4e6bUD6qZqKcli
Io7SOTL1XlszFfuCs5oblZ70/5B4MaGDzD6pxcv7tL/RjZUxFa4QJDnNzNB9J8G4m5hWwvUgulKm
Di5Q8jYW/m0BjSdxZ4h4CkOtdlQQgcOjPDDvNyPHPwTh216mIewjCDC7dto7BuRNxQjwNWrW/jdH
9A6zkZgS5f0JiH8zmjTbpmmJtV1GH1KMyzHcEi0uv2lWMdcQtXeMVAONn+tIeoDqrSJ8sHMHh/7a
EXkEcz2oxodDhzOtdo2nn+IWXyX8RT1Q0KW4eXiv8uvB+l0787+sljBPbA4PDz9qCGD1OcY3SU+W
f0Rv2EEwX2HINA5JOMeQt8UOk9VcgCd0RE0K6vV40tXYO+6zMSV81wEsuh2fwqgsOW/oaQjvejz8
NEq58qdQDRtrPwNIys7mHYXC5TlG0vJhiHM36uDzcaUaqR7n1e/1XM8HVn6lc2/0AXOlMN0z69BT
hWadyT6cv8o6zxu7BxIA90f6D3rQhM1/MrD4QvWk3XiasZ2ICgKQ5FYYSK435XRTNJZwbpj3ww15
4/QM5DMLXcFBqauBWYBb9kfJ1dNeDk/ye+Xwyv35ohf/RC6td7jFAdyJlMib85fLHE1xUJ51KL+Z
0V2fmkbzvMyer8irqzbGSpk2ka++1q/jLEubebrq7+5Yl9fxXLxcb32Vj1HmL+qmeM5Oneu+3Uq3
h+fLjKhmui9FlZUCwuOJ9BMKwCkx3qgyG51KQ1AM1TnVBpFGaf3U/JsXBsXSkJM/vtipjnazQC9X
EzGEhva0tCzFLNcmKAk+0mRd6xiS9RbiQ47Mm/6PEh0UxjX+WDve5BZtF4OKUENz7PfCFBUKsZBj
msp9wx11Ms6rvdHpW+aI7rv9LnxI1V4KjWeTXbYG7piRw+h8lN+vw9Xk8L2bNP7d3mXj+buu14/l
YMvX7SaV3mxg9oXUyIjlfvOliaAzlgGu6NF7ghWGSFCLznRZvWgZOuruYjbWqSup42gx2k2uJE/X
6fyehAYfKMSAgGczqWqujNydK89YFeW4rsp/u+gYjHpsIEnIa2DWbJcRyF2nvLtsprmUwhUiA7v/
alJqv6dqyFCXThBsV8EQVEh0pj5B8VNkRD7eVcs3Id9tRedl7/p1CvOnbomC72WAzyszVzaZcKqh
dgL82fYWQIRHjYs8Jc9s5vt4MwLmqZcoSISSk2ddD0I6NO8Shv51Ovx6iM234yCkaUZnrSvOoW3u
Ft9DilRlNgI+FFSLQvDbtDTZ1XwyWuL5IAj3Szz0CTFv+fgexpLWfsSbWQ/oXH93y9PdKIf6LMfF
xFXYv8CedNCHabNYP02ADbhpwEicP/eR0gMNubrMQWFdOdgPwC9F3huLJke7eaTihn13DRlHN1uz
kLJT7QcbOdytJ+VTVYtkQT7rKmVkJFgtTxdsTDVmdeg73j4UGUJ8hZUDCzGqWavptQ39gr3kw/Vf
l3fXIDDs3wie2bUQzcKK/En5pckj+UNcSgMiM5UsBlF5m9+txitR90bGd0zDcUCZDmlXSK6MFo90
9nstC+uVZJWrUINGGsJnaimmHdPZX8sf8uo2uHfVvZPbJWAQJpWuuvVuObmnygZsGTW7m6zg3FcY
CbiZhLXYwvuuIiv1pFuBS6DweASrbf81ZmKZCwnN9vrD1DH/rvnuALFCzRjAdyKK/ViGjaqMoNIi
DhAWiXJDgasJNO53enMBNI9gkGwaEkbO5LPZrk5lhfi1YjiUZ42OHXlHOTmcniuyDMNTOqVKhxk2
WFsYId9PZh+3XlbpHP7tI1knJFRK24ZsY5IU6891m5TbpOAfFjACg0CbQmmZkVrPavaOf36cd3Gi
j+U/+QBtMhwvya14O96NdFzJ/EqXVC8Jl6FEpTMvFJ/GNPPHy/F6gDcrV8YWRc8muQt5IEexJJax
5okNWEF9dukhv/7CEMQUn3Y3kvBhVUtU3W75YphVGnbX0k5M8hWnbX6OMn+W4KDF83PLZnwSpv3c
/FS/t6tMMLub5Nf/DPHKx8X3s95ke65ufBqsQqIWqlWhsB5nt0jr+SJlPbdow5Pz5MCXIXnDBOfK
ekGLvKeAcO4ATVywEuUFW8B9In4CCNTs04BeVdqtnwBYV545fgs8mCeVEaScoknA8lYvhcuT7CqL
pazoHstLB4svl1PaytAzguDRXKWaVsLZRUGTsgzUay7BzFUnGxOOp3L0ivWyyKxCIzLeRJ6vgToN
XakpCrNZINteGEnhHqbQHDxlj+bYD673Tijb/+aH9RDTWIkAm+wmZcEm8OoMLjTtDMDhQfYpOrDJ
8Fn3MB2BfOXqFjA+0yqrd7dCkl20HQRQ3F+OPetCK0DeZt2qO5YYZwN6ERD+dZPM8GEt07kZoadu
e9CMqfyXPeetbllRN39Fi5rWfnDAz6so/6d8eZz9yVnGQqQmBI041P417oPqqr2ptXfl0bnWXi/p
S1Vez6fk/qxNgJpcwkcXGk+b3bC1iSvHF9o0prgXSSCG8iDa5LOmH5hGdifi/VzyDTtFAjSsXjPv
Hf+71tq3PTToWd69bnZKGsGEALiy2jOnGiOf71OKE4/TfXsj+d2zD/EFvTfQgrTihJJf09rucK45
xLNWiefZv41mn/vjXXL/iOO5/uuz9P6KU0EDV8iZzqu5eZIsTnWY7Xu7w5/69VNeUC0P7oWrDhM3
hL7N/HB92Ezqq5bZS69nshQKvqCpddrQvw+ZmUJsxca5to2gP/3frtLeCMPK8vJqjUjysVslY9+A
nu02y/audG6vTuJ+6W+58lmlTq6/+kSeAPF9NclGOuU/Z4O1SBiPvtJM1DHLB1NhFIu3OcrJ40U7
/zHMSRptJlUtkoScRy6WCET2WAzdaltXUoEYQOb29PzdemCqkfmPEGQpVupQhLNUdYwU7nCxHeEt
FzFD6ghAXKbsda71FxTWUhdb3/qVITg68TyoxKX6zn8GQD5ck1vw8//D66PjKCii7CLoFzgmjFEy
XSReKjstVMc2LyveYDXiK2wFyxbgRhgIy9cCEg3PHawqpMFicpLrsPDbISrEfh2pm9xi+MXx7aQY
JjUqmEAfMPjhtvasDUrV6V6PWyrju7drOVIvUz1Z9HdfR0qz6qM9DjIm8COKyLDeQ8U9uI8sRlCi
e7rrrDc8BcMRYv5zhzepshb7aNboQBfM3f0SoC5eJPHb182LropW0cucqkQBl2gMmKvquzHD4kbl
w7MCQznBPSVXuNbGHsxNjKd4/3TZbr1bj5vN2+sprnj3+qaAI5+au6rX/q0nOoyxWgRfsgYknNWo
/E5+WL64MddrPlicBi1tehChxzyGLCwcuafWa/ml2j+Uu1JxrRLvqLCK/PLFvRE+CrYvpV4rkcne
ttGuFNcWz3flhPlANioXDJUAGZ0QVizoAFyzaG/CjYuSr9ONcXKbZf/yrl/6egeAC39AfqBySCdb
PlqOwdcWjtfNIpOWVEtDxSOEiSF6DM2N4iOVnhJqR4fLD4YYzLV4WQ9hbhksghslM8Uo3pKgQZuJ
KrAnWC7NGBH6XyCstRswjLA95UBR2PWbf0xwQ16fxT4E4ngoDhcvGN48dGRot9hbWOBoGx4cmIXn
dCVqAzkp+gownPDZ4HyNlKekx+msjsJA8CitNGS/F7JUQ1fxmCH1B3GasfjbtCdd8bdALhD3MefB
Ah8GysmRPiIcbwc21DfLDk85nBlNxH3F0X0fwzlA9o56HTYkhWx2RZv7dGFCYUX/FQy9EAM2raBA
fDFS6phnMnzCIEhCv2MaZAR2wxEQy4f+bPrYOun6sAUR/daErPA7eGEaK5eU8/eLMkLnIofKXGR9
4nD2ePVpd7MWoc/NpyaV9Vjbf0BUr5A0YDgAl63sVr5OTDBLGf5SgTs4wZ+gn7xQOdLwg2U18PQh
d/+t30m9FxH9u5h0Q5mCXljdmHX81FmriAzVBu5Z7ZAqHR9ab2FwrPZMA2zN7P3rv2pfpZ/GD9aX
qeiojT/nT9E22yCwUHwRrJ+Cb9WhRgZJCYGqiloWjXfD2MM0N6lTIZ5XJuHQAQd+D57C6BFEUAmN
gw9F2dDtnWELVi+A3mcGlo7SBPlnlx4nR6CBr5rBGB4SyoZnjvMnjq/qP9UG8x0GI4ifqvGvFV1r
dePmpRsK5ZHKB/Q9OHqiqUoWRiALsJvJbkKoiVWGJeDEg90nxW83YXVJdz8+ylCOQvjeFa8OXlJm
SFWMIqABfuXuM1S0hUSQ8XhOjZcarbC+Seo7INjb8V6W8dvIeBcGrHwThkIhbAHrvB5YO/Swqxuj
ae4awgVd6I929ZdtIjxYmgoAOTHprMmOaoazQfdOCOXWMqBql4BywAdr6ydAPFQOC6zJoINloFxD
hTZAXKE3O8S5cVzKvSRPeK7xejyrd/YTK8Im7CyDIsgSVeudy9lP6t/LwfVnbY887FiDMgiIi5pw
RsJMOmFiHQ8v4NOYzeXpIVbcEzX6dPo748LvDAA7JRtsz4bG44wWqAAwdTq+QwjcbBxqy5x0Hyjl
R55DrlmykYt0OVY3XorkQh5z/pGvx/tJeF+elG6GIE2SCuQB3Maud9WGPB5NQ9t4Z/MFhLZ+rV/f
LDRbp8Bi8thKGeWqZPcoZcPtmP91wX6mff8gtZj+UrLHlO0DbyXElss/MuAAdikjRiFU8ygYQyEs
FFA+iNnVnuhVpyqXv+53McI6GQnGEFP4AbBHePiQC/KeSKHHR2sB66CPyeuHvthgiLkPpxA+hWDm
Y3lrU+yuVsHdcvQVpHQhupSGLDKJYcUs7mA1mY9FUE4bk33ALrSohGamfSDCWNAgsg3/PAD79kjR
ryn3iKrKOV6jjyWnFNOG9QbwVnQ5Kl6GIbWwo+xBWTaj4LLb0nB4thqBPRuX2XUTIrCGA54vVPi9
2VRoYlsHODcrT5eOVBPKrWHllwbayeSocsTgn5fXNuydzj8hIGWfUJ5vfocQnFXfJfAYO0bsxtyK
oZXxHHZ72icxVqn2oSiW8tRD/0W6CayskLTSXHEu5Ubf/okH0VOvj4v+Sbq8J2JxpyUaryJZVh6w
OLvw62GkEIHSIyeF7f/FyoRZ4kqTLPEvlUPNDFNXGRbMJnkgA3GI68bPmZ9MyyPoljU0GTzb781E
q62/aMmA9nDwF8psaoIUrrS/DvyyZ0nYTRcUHRhQ8G4FkWkVDCo/9rYCYrn1Krjr6N14oe1Vnhwn
i5Ebbl4a23TtOn0qf6Oy5C2kJc7p6Kru6xDw3uUwX9rv9fkHo7vksN3GnPFnQb0yQ5nCRf0GSqiG
Fsv9xA5upPvlmH/Fv0AWD50Me8cPeGu1KfzpLegGBsdIipR9+muI0UQzU4l/Cy2I6bpmXddmeYCV
xtX3JskafqcU9JLCTcq4kgmBBNGwF58N9gQMJhllE8cvhLU8ZliUgdbQMLjnp7Xs7ydVui60uMIP
KManeyJDGu1VZnF2f6nIGFLzCPhwaka7z9N4xUbOm3y4qmDvuvlefZIX8sHWfjYgFzYzwygCfnmF
0O2oS7Iu0zxP3MHN5/FqNV2GHEyjHWvAIkjP3VdmVSKtkv0DSdaRuR2bz3gJ12dMgyNM5AS1E4Zw
zJC8Ocpy6HWEfsy2gXXNh7KPWnseBeB8Li4tZLgci54EpCA03ILmLw8h0GrXlz5ouYnZ6I2xHW+X
IXYbe1PEqAyIFyNr0qumGDmArJBNXHVQ9w6D3ZK4gOsUSuFaH7Ujs2XwH7AQh3N0vdkufEJTLl0T
OlBfoVrcjDWtmRnuCCCUYhKU0NBXncpX640JC/8RymNQlKz4qNSk5Cguc/MxB2+9qj4p4pMacyqA
mWzzFKCQ80heLpjftMuJNpqA/2Ew8VpDXQSHodJALglrdPZGP3VLlTZ8SIA4J/t9jqrz52v/SrUk
9j06o16JcU/D15gbrKqK+G3TvgUkbwdp3G64sjz3ZpIPd9alCCIjYC7HOPhFZSeRayA8HaLl27r5
uPwqrMx8H25er3hCHmsbt0pP+X9V7Rvpad6rDFaXuFJ6KGp2iKppPV00emfUxWj1544CXP0+RedG
5z64jJSa5r05ieSyRqjovFGN+3drUeF6um6S1qlHS0658RyYMJfTT+k4WKMrKqn0lWEODXX4xyAY
pwWVEkiv9Tp9CUSe0jMt0bLhxJXeZmLoOg0rIzp/3UEYBYjR/iRMOsSLwLEaGN7VuEbErgiGbcl8
HYg+9hVCpi++iXwfPWxiyLTKN4/A9BeSYStRoq8LN29JCH9/Vbkq7uP3DE3FRFeKgl0yIaIZZzVw
JWUZ57bZX+gIKAL7lCeRxoiiBICCXWmBSItk6DO9gBtRFgrn8NUpyakXxk8TgHpzbrSpWO/Io11Q
tE6wvGV/W3yZN4CjfTJc0l9qOypJNVNZugShlv/P4BGfr5CnN3w5s8RKutGC1fx9AUkw8OVu8tnz
Ks1LluVu6j3veXgEboewIFu9uada27Vmu3/nCa0FQM+5YUo9k7YZ4V/JiEUuQLGxCEtViCM48Yrd
/QjWKe75zMc1A0BrKvzMlEM50KKOUyQuvAKwQvkqWDeqjpxUKBM2l+n2fVl6XsfVl0UB4vBwNDQ2
rhEILLxuYwODaxvIXhjyWH2pfTQ+1Fgr2Jynoe1XH1RH1DIhReDblOkUAwrDxY/tr334w0Qbvmh8
sXxrbRM5hPcNEN3d9CIiWvlkxv7CCmrLfpOftg4F0ChzVwjiljkmx/GndH2tArwVO0IWZVDrLQzG
ZDN/J4NmOuH1dLONzXpKmixU8NWsfl0Mb2ze3dnYOkX0R93hqueAMIzzUfObHNfqc/+zFl1zDr4v
HB5KH8X36Wp0IrcWDCejvsj+80fvmH1evjkDcnNjkr8/M/p6ftAPukv9m7sGd4k2GLjfOv1NZ1A7
IByZdK+nbV0DL6w94MWXNn5UYOxWJmIxhJC//LVeCdL8of9PJVpEA/fqH6a96wzNGhu7hxaiJ3FD
LBk6kWj/bNyf+TkCl99BVw/0Y54rYY2xHMw+QOF+xXhqiscmPqlVK/WfnymODTAOWo3nXBYg/Sw8
/Cfjk9Ksx8daf0XOQ/apulMyj7wQn0wK/EaEaian2z9LUo6lEWLisA/7FJDLXVNpk+G5mf+jEXGJ
diBgurygoyasy6PaKRRtIDl+lZyPfQSUEgOTECPhne8lRrQeZGjkuHFO+WcIbh4I9K7ifOwCwbt2
Uv/1mEKRHgnzDOOdbCaLKtpvAv1q9Slmv0d0ApYnrf/RXgSS8jYaMn4dTosUyKRUia9pXnjdA5wQ
21Ra12NgagCWtthE59tHdus25niZQlRsIMISqCa/cVDU0CckH+67MjsVsgs5P9KmjF2zf75I/Rof
eKQNGqujlQATH/GHklzIHcLZGcAqBAqkDIQDqs4BAdun3HRduPDpXOrqCKE5rw38vkWXkNv1Kwuz
bMsHwxPtAmFZCQbILs4+6Sy1sDkV02rbRCgmY7ER5VabYxpIYM8TwQbNA82ereR2S07f076kfDf7
lcS7rEfGcy+b0RUokzbfNa9U40qonrEb1nWbVPsFHKVKr9qfGvaRkTOJ5Ln0KokG1pAjH48/phgu
bhHk0S3Qk0XWzyEp+b/XMDXBUEGJj0hJnMQ2M1vLsQB+p84ntA1xlzxEBhrKYmrJm8/mt4tC8YEJ
t3/xifxEGjKSayB3/abE+gDvoOdzR/SBm+sW3X+Oo8ZbPm7GJb3mxdf6t0pFvSrwdHiQhZbPq5/b
++r0lE0WE/d3l9aGQZDxgz8pfLgnwJZA3Axsj7051IEoV7p3ALNoTOKhZf8muyffIfgaiJQR0qXb
FYDTkjrHSDZDjRUDUPAZZPeFSdVvzwwUDffCnwlYHDohoT7IY+wKOhg1Dbd1wuRQ/Q4N+bIWlR0g
HJxOR6wur2ar14pqxq5s1O8hhuGPff3YpUo0O4bG5FMC9NWhImWvpaVF7JycF8PKhztLnAxzI6SJ
03q6FUJry6KCGwHxlUOLr5Nywjcdjr0zHd3wAYQ06g/V43PprYaeRtopHBMRt9B9F4bG14YcqYoK
lTvoRYsyiE6aq6j1NKUuEppX6sdXyVDlR+9yc0sUpjddEkh5WjTi7GU60POVPe3fcBdnx+dt9lxC
oCml1T+oQ+ev5b89tpnS1y8FYf6076vc3z9Fksp7gv4Nx7SFMmbJ7PLU0GKhq63cK/ZzpLRrAjbb
NBLBx1a+fTa5GlhmcYlSCqCbKLi3iEgj6yOB4S9IUgsIzpTobm+B+knrnH4UJT2acNt9p1nrON7U
D7100MPl2EgCsjwdPIoQDkt1EcDscQzXc30Bq7h/PTEoZ41YBWPiYmUxjry6DMB6MeK7BQBsZWcM
jDh3TJmDP6Ha4HNQofzt5l21kutcqzv14FmPPYBY4RPSbPPkFDL9aG+hRxEeCJxQ6xXlFxFfUS6D
gIs22GbkguhZxmNEQhdRrovt9VCzoC6I7qVHykK/VEztWWufzCkNkP+23UDa7CvzB13uUnwoxOrx
LBvTDEkLKH8jkmzhXkplZsd34EmF/dcjyVRwW8dUsu2Z7gzSaJPmvxixmkRg0RC7C84dAhWRKpUc
8Q67CWHMUKlGGsZ3kfwV0UQnzqb6lJtCw8XyIVOy4ioiwL+5c3yywDIHydYy9vYs6HnWW49FC6f6
b8Hrkvox0tO99Rr7CZ7DGSC8tfcqn/I5sQAuM7TRzFJ0rnC+qcKxJRqh0XppCd6TafHFU/l/65Li
4ITk1HOZtkjB6dd5P+3xQe/UW3Cqb6wAr6eurLOm8nwZU9G6s57MVAOHWddNKHTUO9oM8U3UsjRo
RkqyCoRkTgcqbXv8Bc8IcxEghkAFn6qWll8u696dESg+FDYUR50p8veECv440baHO0bqqB/iQq9R
7TNnjBO+x2xQPg0LZ9CDMJSI7ZbKoPP+SwquBiMWO49MrWNTrHcoMpKALNKvI4uk0SbkjNLHm25x
xVV3WhK/iPUMcQ8qK8eQHjvEIZcL3GbsdEebcbOSGM6y77yLTwFaM5BNu+yYMdOvNdDGI/G/Rxbs
QMrnsTaR+WhJlxdRSpAaKfZlocZIU8mNMYiX1d+MIEfqiX4Na9y+jG8E+06x4qu0Vp1V7HHlrYk2
1jvkjjarsDlejdtwGUgZiZ0ZL5um7w6rPGAFwir+BA2VfN86dabdy9qM5GXAprAz7OrsL+uI9RRT
PPDJMjF3VqdlTSulhcD0CAh6APHCh95qytJ2mglGmRWM/eJVgaCR/5L4ETQaNAzoqHQkgsUERmK5
EVJnGzTkyz/3PzD5AY8/ivD6rCS56sgaqvVo17q4V+rcdkW4du2yL0gmOY2USAeBM1f5caKvPe4R
GESqaOTdlRVQWvepT9FED+1kXPC+g8pjz96RNQ1ZTZeZOOgS+GW820p30CKUCLmLD+AA9RQ5ux6A
VnGeqAo2gMQdZEQDp19ngaf2Y5XFt5b7/0i6r63EligKoF/EGOTwegJZERXTC0NtJefM1/csvO1V
PJ5cVTvvtWYdkWgRfaEJrhLwe9WmoTg6oAO78KRJaKh067MvWQdhGVaBKDNjTPxaWFRNy66YWQax
Z6kFZ8v9G29BAIIU+t701t1aauq7NiJ/GZ3gt3DjBJJgPbD0GRRC7Fp+HgXPWHOhjIcNQ4K4ewI7
JH6sgSsS9NOdgBIBs1U4ru3AYwh0BOtLgyQ4SY0MOIypDStmYIrbyViTOCGQZK4jJb6V8DiOoFoT
ZCGQIhAh1W4lroKRE3JSC3ZCuwLTSjxad8WqJdfA51jiE2Pay7SFAoKWbsZ8k3XrGaFPhGSGCxGE
Iq0haI3FSmM8ceOVhDbWnheNomAZRJ0SCtExhuTOn8W4TV2qWhRHfUIIj/L1xJ41nNy5ODNdubS4
kVCPZpInIHFlYR7mMrvAbXljjBE5AOFdAJuMm9wN784CCVNOPGeaZnxY9aAD1InOckeBsFTZj8WT
g5r2KgFTBK8lrKQsQDl1COoKoru/J0gBFqPKiGwtYBrwz4CasVGPRyaKuDabQSCPNmQB3hBGiE0v
1GfhrfLreA63NDn/iOgfiiqcA/BDCNTz3qlsNVJggGt1lhrJMW3Pyj3VGQE3F6gjgBmQecf7AIDG
lVBcrRnFw3ELUAtPmqxFJczufK0oEeRTYGkuliEJle7XP3AAqJFjSc89coXRD0z8yxf06cvXWoVp
khGkrOuhQI9NOBY/t+WH6YdQQkBKeHJnXohGs6m6FpApbe9oy/nWgi+6wIBQ+wQxYPhyOf3ygxdi
D0AEBbRfb60YKF2FsAdUrPvNv5rYIhca13h1l3/LPjkt9W3BKDkTvoarqJmrMP1e6Y47vRxYplMU
LrW6bBLbNvB2FJr8FK4hFx0iNrVfOz2LzfzdY0ju8hJgSqzqi6KZDLs9gAg3rDBds2PSPdPSk3Vp
/4HjueQJtjrwf5FRjSPVV3EXoG37HyDasB0h51WrfUPEew5s1jxpjqDojTjq5Su4CZ1gzryCY1TG
uch/8Q+tVCYERmFFJ8xobtMOlPGsx4lkj/EsV4s+SwgO5371SEg4xHb3D9aYSXcW03TXV6ZENNs2
VopnvAsdRSPymqnKiAfwzJxxFyIA8o350y/K+yD9Ry1W1pioYacBCbb6yg8z8H7cELcN2tblAMk7
c0D5RLo+QzVQmfwDen/GK+MoDtnsvgyjlLA6R+xZOAZjZZ7cXuOsdgcHibBODXBogzDS63/9MY9X
FV1GMC6Av9vPW+UB74TSsPGM8SYOn6cfIhBL2VhGaPAoN7snsgKXvX3BZ9iptgpWamhKG77MtMON
rVc1lQTb5UaDTnpT2F9G9Hp+tlAUXQGErgxfWA2eRryAeVbWngbWHsRpQI0PiXalE5kYnCQFOtJP
cKqDrdtN62TnPNAuC/1zY0307OvVpX68qUU5hN6tRjPJOtYPF4JW+dcZv7dcku2ynbs5RHntWbOo
Z4Ae5+LD4o0fNoM4cEVL0D3MlY0Dgy2GwtMp4wgb5xEMWr1SSa8q3dPRpF5YdYNhfmwdxPPLH16L
xpAT9qLcWbNMf0JujwCDgkoxesx6sojoUtjVl7o2qbUMU8QS02E9EEfcerlqUaRU1Ae9grRVqUVb
kVqz+ujJWA5TZglx55Go5mnKxhRkD9wuHvG33BnWnq1FMtuJ9Z9xtM76/YPA8+RMJKuelKTvLl/C
WXS4hR5wWJ7MR8v9IjdN6xWDdzAYqovJxPYVmxHqcNJ5n4PAmQSJWBMh0auxBTXUM8xCHLLCmsx6
w+PDekAmkfCWfYjSi8yIaF2+yODjHYRwhUju0SwPfo2/SzgKyt5BIm7Vjqn5IU8f/JzJFLOKadTS
Z8MBENbMfskem/MZJaSJS4rdWD6eyRvAIu6ljGcvlhL/SaDysG147Vbwmhl+uIfdylbzlk1D0nB5
6CHuJlwQN3h4tyMTPYbULwQFhTp3UV8Un5GpAK+OrockQM4EG8waMg6zusD9Bh+7wsG42FVoZVfY
N8JHIkHWv6vtf6YpPt6fvK47MmdKFl9ewexKRo3ejHIYorAOgw03eZLt4COuYm53m7yZpoGaWk3J
qllb6hdeQpBXhlRESh9AfD2G6ONHccb2lt2qnxdf02PPVk5G/qtf2gy00I0/ErzxHZIStLxZsKWm
Q6kGe4a+pu5wKN8fHkbLGOl4Jjmu6/SfnCvQp9hEXH+sEmLbIaeOog8pG2Wyxa56vUv5Du4RN3u4
bfhQYO88w1BdPYnsLu9MLOvRjAzlvflmyJjFV2bhz5/YspaDSXV//KBFTa3qskW29ulIt2zPWcOi
NfCZVnB59h+hRvnnOgBF9yT3KAOvwehK/6vcX8VULfUDWQpib5Jt6pxqT8q3ChRtP72cugZyeb0Z
rNHj4KB4kjpAiUzC2RoHpJHz+cbIJRPXM8LEp0ViG7MfmnDIeZcGAXQBgEvf08sabftqXRnKn9vH
U2+b/8CupwtzrxpQrDSZDfuSPYdyGp6vKbRvUbFX5aVdagA3sC6tHCh5YhXTQlIPTIega00YEYHo
F4QC8C33qQB2jXDt9GS5Tr6FYdb310l//zgNvFx0LeF8+ZrVcNEx6dwPwu3N8k60c9uHb6JTIZcq
EYllqtqhV8uAa0Z/UE6pvWaYYigSaF4OLtsn/TizfXQqoiLOYttMeXebV70WwxhVDN16iqSIs+Q5
sIr5h7mb/5KG9a7MVfb0HzdWOuegDmj79Y/1u1PVouGHQpx1COzznSHHBiB+eOlMMWzgoToCoukz
WozbqSlJYjmANJ+rFh6sP7b9RV1PxEAZtHgQ+SFFEBKG0qMDQRHBTmpcANTaP5Hn/si4TNj+l+x3
SHAwuPbqewXJ5h+mzDpIstkTVjGnCuFtYZ+4XVZMx/OevbO2DDSEZvHeGyBlYRLSx1bWK5icpYLu
JzkAcC3D74BeqLgZ9IrWr8/RQ6zfsAqf4b68Sfa1ewFaeKrv+CGiSrxOD0kDNsVYQcSl9ZTvnp4O
yM5MfTOlPVknDAn12V+hrEYGgljBB8Su2wLbIoVXyVWZ07skh468y+Vxm2nmpo3zua85YIWn9b2S
u8tf66pHay/rj+Xd8shF05wULzON/ZQ+j/KXwPKymQkDi5ZqgqC1RrXn0nQvEtHdFD7RoJUPWAIx
pAzRCcq8MC0Ye9kr9i7NRiPOzuCyZmhM3vO157NaGoYM7XY9Nr1biNohun/+h9SkPtw0mIPVkwLP
alt4pjSYhip2SIigQAFO6IUU8lT4OI63j9yENnCCt2lHvL+2GWRPv9cfQTZrZYHKhOe2Km/lDZ4J
hGEBvtADRG8Rgs2TmnRQ1WeoQaXG+OMKepD8DS2K5U3DLZONWEFCYUvu5apsuiFZJkiYY2FML43a
Pwmz6foTdVcR6io7Lvdl8wpUOWfl2pXkuHSLb7n76gMeSfi9EZaG8heaHdmV8fFuW7yX8FuUGvJ/
pWMLTdklP9DMhajJBBlW+yLgI/CesZzU4vyiqq5cFZyPCqX7S2HAUyC5sDDsdBYKmDB5GetrsPVt
5vf+4zhtFUN1DlUz3zwGCEs3HtZG4zrtbKGZIF7TYaQeFKVTsTUdvhyu3+Dda4CtYJqfT+/0FZ8P
ypAPoEKrXQuO2SoEKcgwL72evFuNK3xBkGBXYcbi5SWDmJOaRXYIbBAMGJ8QDcC18rDJK/J62lU+
ysc6LsEF3stqej2iApoG7rNCTV9wn/oPDtD5lGymYvPX7qbWL7EmKKfc44i9fxV+xMs3+ZkrWTTB
vKTrXJsydIjpeUUKV5iXwSlm0ixmPRpRpAsd5aFT9fa4aKOugA0oM65hrfQEz477dCo3pLzx8An7
6w/aKixjmgiuL9lbp3drSACBWnLalRbCY8qCUl5ij/PJrH0zqp5oF1rVOrQBhT/WCngdoe15P3gO
PhukQVLfpIXdAxRysepXJN2VGSzrhdMXpEElQ7NTXXEHoFFPXHFBxZGCEj+BzymlvW9kJFTh+YeY
YoxO+4wrb0ZAUF5PLb8YQLVjh11wSkk4s2Pap6LF9M37UO5q/Ui0KgQS62B50F+2pwIPkEACzju4
ZZDMP6iiph+UARNf24tprUkkXv744QiaKnCxkerEC0OXa8V0owEp40A4Q+H5oK3xh8fFMSPYa8cm
AHxqX/FN5ijxK20U3rP1i+PTa9MJlX20I0axaTuvfsCFU3kyMoyMJtKxhUG2TXkKQVOZ6Ar1xG7J
+B/GlwfljlDrhl5fTX34ZZWeekJ3zhZpe3tahIxhqZF54CO67HzAiGPIMnXCQ4ZINO6zyxawaEuR
7GBNAwRMiyh4R3oC7ZR/5bYNJ+8+Cu9wQwbLONvE6xryNdSlMJVZcWWwGsX0+rOoH7LJSet6SPdo
g73btucpE1cgcfKtLiSkLCJhjF2LihUoAWm46sEJDAFHITFxWyVB0q2QzEMr0SwEWixmFg5fz5/E
Khc0YfDHxyEiyOVSbv5kik6DgWPKuSlqUnNNG/J3JthmgkeVeP9ROpsGWZLwlZGVcoHpt72YrgYx
cKWEWFR5AQa6V7MSYJMgnKcQqTZJm1F6eb6Glg/AtoVB5VPZWO3l8lR72feXASdGrcdk3K1+yQ2P
14+7nohkLVdXKKam/quUq5slSPK0a5amDV3OxYS54C2bS5x4RfR1k4khfrCA+oIRVQURhWbTdNSS
lwmORPFVwIHmnqYAHEXjpKMafB2+hYZrRToP57PVbvUaIbJ7S2mIQenhGkWHr4P6YqQT+bo+3/b1
JxsA5LXfq/BLBx4bE1zrmm4/xETDePJ5oPIBKROoPjGto1Dt0N42uHSHQgzRcAEQ7dTIvHw9tvzX
qLdGUQuH+eNz6zFCZIxHGoHzQxR1I4TeaEujdrvdPEXxOGouY7yQcTMxMX4Dqe4TNR799p/WsU+/
gRJ3HBjM03bzCfv8UxPTyTiSSh0MLqqVDFY2emqL2Ng6eLIjJkb/bAz3rVI7DW8I9oCNzaenWb39
FHZtPjUHwpXMh2n6+yueF87VfrodhiPa3x0RP/0O7O1Ofi8RGMns9Xsze1YPP+K5X75Wr+oewGnC
4xREDYEt+H/eN5MzxKEsshb/MVO6n2GPGD+VN2lexNhsFD4C94mErEdCVXhF8j+QzGYJ/gDonaaW
7rQB70f8tqfkA6otMYkJCSh5I6DDC6gmJ+4ly/RbLeDmUQx/UkiPH4LSGQ9yPd953iV8H8gFQqa3
JQJZM3/tUkhiZ71QLc395FuSALPol7mscL3+rhcj8CxJ56ip0RrKW11+JJvzD/bjAal0+ZoOMu9Y
tTAJXTq430jBHv4nxgWHhVvzk3/NVmXtWYPSROAm9RbJ81vXs2+vbNuQnMYciMdwOW76iyPFKoJT
okTan6FU8aibYhbBqBcj11TSyb8KbuoWaLOEzT7LxG3vtJeEGu9QZAiIchoVwD8MhTO+GSuHZvk+
09oyz0qC/lFe49v8Y/R2/LmFcNXcAe/osVyyIY8AyHofgqbXQYDHUT9wQZHS5NlpHNMon8gFzLLJ
gE8sH8iixUJ9oO4oIp5Xue5IrDhW60fbnLtnYg9wEwDlrNWXKSfOT8l+kfh5WzS/CpzLIImJibyS
tJrvxvqaFOqt1i44fB1lE54IIJ9aexvNVZ40ubBw1zyp9k3jp5n1Q06Bn2bUTj1l1iK1nCFh1CBh
Ey8zJB9gDAtHib5giLliaVDzLbLEV37d9ws/o++SoCkJqZD6+/jBFfpRkyliKlwbItQ6lUjm0REK
29aKO0lzJtlk8zwN8jvD0o63oEkPjdr+YztrQ4C5M9J4+BiDncnb4t/0sfy2ey4+54KbMY/36gyL
53ZgJdegXkkL2mCQnCJtYXVOTtzJXWddlqlEc9ec9AQlLhQ5UemNnoJ3LM9vJGo/DDcGVjGbLJC5
fwtQ7yU/FvUABaeZcvthgQn7YYnStHph5kcZQU+MDPPv8Zn4ojZkMoQdzlii0MegdJDg4iN+wRAd
0rrSP+d6TS7yHCA+IV77TpoCMQWoH0Ambrxq4EHGlfulstdzumVjaew5i1k1pNNwSp2GrQCQOWxM
gWHEei01osNJdw5Y/9vJ3eI9kPso/L5hsS/e1a1meEBFSjwAg+/vc5+scHRR2ntgSQdM+IU0HYI7
5JoBtD6bD0Dvjgmt7J/AVIQYtoI5oaKAAzYpJFpC0Bhka41LUvmFbZeBI4czgG1/1IETWBigl+i0
AwmZqca2lAuxzna8dIVFguRBd9C4CS8RDMdFkydf/QQLsm7NrnavwtN6DbaIq04tRjH2PVyxs0Tl
2vHcl9zjfKHPRmjjOykj5MfyEl9lNchq88FG559j6ZVGFK4tCeLxAqSVtJqJNgqd+hDCjaKt/ep6
6aV+wmiEYwvapyXqczcPSBTxKt0mhZP+upx4qbDQrhJvFLZ/KbBDlNIu3y/fyinSXIYWfAdhBC1W
96oMELkoexZBKSkm4dFKRkvIaL46pyBbssPmycLQeLdqKQVYyRKJcq4mCHfVOg4015UW0d46YflS
ySK2FdGnTtV1AG+oq48q6LW2rcspARuybQ27GbhEBTrnGh/bu3r1ucpYMuBKVb9yIzH0+pH5wrcC
oQhvM8icDgGHPZQpkB/Xj5kot08m18DKWhljndyrwW/OCs3Tqn3cJ5dLsmFBHZhIyeR8CdFrq5hk
W4YcgBWE2Fn8VZgCGJPBEF7T5ZRtnl7xXC1ujvKa7y6Ye6M0xGOlTlDMCpieKAgBLXCiW09JE1Y7
5tfmfd8vP2YbBRab+ax0svSqnALYE/1Cg6mVhW9ei07P20dgROJ9UtnjqMwt8P2VmGSqzHGQ6+Og
zwbnAPttVW4/QkWDOrrB5N1yyX1mn7mRFJreE0MFJRU27g2oniAMMUKhn4FVtm0ryV987z9O5PLH
hc+HdlD+DriupTpZPs8lUYHxqWqCp6jo4mHxD+w0H8nispTmj4VB7icefhGQlm7hk0w99PQMOF+o
Q1CWCE1VDPXLm50PmuWv613tJRCgrOVzrz/ccUfmBJpalhnQrn/QFd89074RNIcmYqtVwTAg2N2+
7z2fB5M3kmAphuLVwgYv1s+f1u+5QVkv6svpLwCjU1dhjYKZnZZwHF5X7nsuCoT2iiW4K7P33cNx
rShJiI/Tsu3TUKN/i/fN0wWkklIRPIW/83v1ICIBQB7g4bJWT9yFHiiOM3KRm+hA7VSQ+790Zw+b
h/V9vjvs7D/nj4QIlOlFdP5cf1aV88gsNT5B937N6sUv/tW2sRAtEMlWz7iB6KixOjSkL+pZ0ETC
laxorfQ+BBEn23ZjIBXPZMEzOAL8fkGgOWCmBQpICp7aMie9s5qyXkDBVMYyoDcJL9nBMJoXIcXH
msC+gXZHUxhSyDqmAi/eQV5EYdNxkL+zeuU2gxl/DSi74iTuIV+NuJwONdOczC3RJ/QFJXJ8xKxg
Lx1Q7slwGSkA0JcxXKmwiyu5cV/uwJfTO7fIH+Rh2O40qDMp6gIR4F4k7JzHHaGr8F2vsCu4b7dA
opt09NY/PxZrijoCa+APfzfplvT0eQTn9e4dVvlR+ZWeix3lPS5piz+5J99DwY+Mh2LAUd3hCsPc
qJ2Xiw5L0IXnlSdbfAEIoGldxW0ZEc8GDNoZDE1hXx+dwq+aZj2PMzsVee/enFm/qi1O5ctz2t9G
+9uZStJaak+D78wlw1KfvDnp3/X+Rt18NYL+5lfl9OBx7Opu3GX52hEF9wA2euBwc5B92M3IUZi2
t0v6Ps42rvce0G04h9N7CYAfwv04mR3PicFwAl/uGWbZVrhtnzjH31RyNUMSxpoPNA6HO9YhJoAt
f5W5biG8utv7DE8wqusUMGx/082xvv5u1pwwhF6UB0fnUA3tQo521rC0b+PpIuHVqtbtwScRd/Vy
bnfrcj7/7eoGfI3Ogd0svCqJIlSFwPZuqMLGKLztU90zossxds7uVRkap3YDYf/bUPruxv6uYh9v
0YP4VcGZ0/qCb+GQv5F1oFs01uFls10JHo1yfrkUAqcEdC+QF+EC14Cq68O4kw8hO2vImFvNi5BW
cBlTzZdzeR7lP17i30S8anwwPItwEAxtz+OpXNWrZL6YMT4ojvHunNwZ3L0P8AwZKgAHSeTZIrDj
/L0UFUP2BB2goCYQGoezgAVTW3UNQ/r3rMNTHUCZz+7QtYU1vr1nL9yKNfRuBLOuiSGKewSpHRc+
bdIi7RfXetBhlSzeB8RfS6fv4gHRU+139w+R5DpaveNyu0240bdukf1nLnj2puSa3R5gvWfhUoPF
KJm9bd5xnCDOEh5oHM6dopTFis6A0BVwt7LqMskU5VJmf1u4QsZvxYsWck1ptM2qTyBfcDepOJGD
zoWxzj4bbbM4NMZx1vePVM3uufLLJlv8W/0TkpRU0tuiiDRwXojxVGnAwH3CWAvlgnz9/cDZqWHG
m6kwWt2VLn3g/aFQKrH+FlvUiFps6od9S52pxuhCH0tYWLSk2UFyidCyeGlEUEoA2UeyWblmRTn6
KDy/4AapuV+ltmM+cKHSgPmrpX66Sh2B/K+6R+QQFuZi36zs6iPYMxk8cym8vCtqhHEKXh0P12Gc
Go1KBaYWzik5oKQEiRkWO+ayQlzLtiYCVMFsVTBbXyPn2acs3HJJD0cKtgny+Aq4f6ibrZ+VxweW
ntWok7/1y+9wdOkphDRS/LkMe2Cb8t+7+vB5w6TaRkjcmB2Pph4g/eEO0HCK/EeLt0J81aylXf2w
4CE3l5n7nM/jlLlclk9Fllr73ewRsrZnx9bsCJEaUUsdFSuoeFATh11zqhnTA44aaJ6KZ2Sd4Wys
3UMbZ+ro+no6aIJtH2qtJYqEAOebzjCKraJ8Id5uYmUMZ0DjY3nSZF1S5pmMwVG8KiLoHp6GX7Ov
9VtZ59U82Y5QqbBv1QmDdAfyFx9z0b53aIxL/hxtYdx/njv5cn6wzBcQKt9PuInlhXbO7Vtx+FHb
D9Yafi5P4g9dqu+ufD96WXkxY5TO8TqXKCqLfB0RKLCt8dkexfX6y+99fSZDb5iEqQsIGqIK48S8
VxBRlMHWBNeSENVaGRviau15zJjNZHNwu3b5x+phqtXh3+g7W06uA11a+ftt9FlImaSdSgJYV8jn
rToofpzfBLF3ePPS4ljFWLz6reyxSvAWk5JUUi7JurXvCUtmnKw28epRCUgWGa2p8ZIrySk0lhrK
EMS+TwmkTO+y49olJ1OY9f06/r7c92RT8PRwoIWk8ADwm3HFWwBCdnHra99bF9LM14je//iu/rsC
8aAXK8RhvJwq2AG1YSLGlxOI5caYjGQdq2uR1mJokeOCOZKRnWWSeV31a50RRLyXc1K/y9W1E2lh
50mj/qgkl0W6F6qpqlOIasv37ELKXEdidIlPi8aokhRySRlk8u8CwSaV1r3u0uv3aRtt8O/RBuNw
HMCxnf37w8H2rSb2k0u2NSdjcAXQybHGLMHAU/yk+VsJD2dFqf+qnb0ktWVdh1iGTJHqEa+HSan8
Qnpsf2yNronYfXbKmI7P7P3nkpLOWqImW5PArlNaR8Vt9HZybbd2Lj1eSvVsJl2pn1Zcm1Sryo4S
MInCQREW4rQKYAT5cc2MxneUlJeN9S4xJN4FYzc6+n5YJBv+azVZ/vtYPhRfapPIRC68Dc2ArSoc
KDLR5JwsPmefle/1v21QhuIdCScsu6qX9IUYFcHAVZ1/lp82jkNEs3Ijza3aAiAo4Ae+JsUoO2rv
C03jdRDcviYrOVNU9yInX2t6M5riDdUoc38aKbOKMznhqXal0Kqe4qrGuEFVxO7z8FHWM7ZVPRIt
/xXqGsZKEnGSXHdHkr43a4si3Y+58NR6IQlf7ybnYk85p7Xo3D12J8EFqReVQrDz8SWbCwicf0Ej
9o/108Wj1jeIEY7Rh/vsXzuH/iLccvW9Kt2XjaL1NM41pp/H31M+uPSXt4iN9osPBKvMkIK4OxSR
r0UlNXzcLQYPiLFqhM9t/V5GLic8DYYEc2U0nEcruCko6D5HONJ+i79VFBjPq8ftw79SvdoW3tqn
KtOez4nSxnjUPHbn/2CRWiT5eGwLJItIvUgUtuS0JTfzL+EXdoINk+YYuLU9SeU4m6oOTb/udDjH
hYUDiw47thgVTrB9OlYjQfwUKGh6UYgQV5qFJJzYRHCuawKmO4XkUFcC2MxEh4+iffLoBG73AFY9
OnyKo9YJvly92M6S5OkunbYmLzje/OMtj+O3wIyd7JNStE3CP0wPXcJktUhHv4VoW98m0/gUIxyN
CxFgQSU58Wme6JltqoN8MB2INZHcu8nrtp6p7zjlSTVuZkcCp/p24lpSa5kqDs4098nBT0TP0n5+
FCK/zOPRl2bHInC8uF+IlDpGm6alP2xOeFSCCrA9M1H1UenTb3ko90XkPY4zzUuxMSv2HCk3kolN
lN44lYgE4nwLc88EQXpTSZU2206BesyXTESTmlS69fBsokalAJGYVw0UD0XgSZIYsEzyeepeboSd
LKh8UwlZR/1ng/yuvsJi8E+YqZAGkgmBTQ4q33p7aUxPTSXpZR5mVYu3wBAmUr3rP/JHH+gZCBtt
WeskOOrCR8KMRx1tCftGvzh7qCjSJhAxbsm88asFjPSimv4EIqLy0W8G5VBODV+8l8m3rBqnk6wL
+Fu9pXjMxyCeCvHsko63YnLx8ju3jzPIGnPJpfJ0KCfDzyLDdZhWCgZ19Hs+S6HXy4vOtKgb734x
e9onHSCJmX1cAxE36U4v6JzSpe/Du00FsXNn9imAs1ioMGlkqvrcB6NCO7+JK3lqXxidDxNvd8kF
ScVnjdWV5l/yMSj2WEy2pUTB9JajgTX2EDYN29MHdDHCV+lUPrkhu2LCgyJpHlvLh/HD6vOt5oke
kG59qwKMKt/Yc+/PybZLDGSeipf4GCjdvZza03YS5MUxAcD8Yg71D+kxOSbhE7mK9y2CSBwTMAlW
rqT0Rh9Glbesu8mDCvrMOpPgSj0bqzmpfV/r8+djcndXmNCyo2VSjDf32XJkzWdFq7qjZrVNczRm
tXj3WYss3/icjB9wC76FG4Qs9Bt+m7f2VsslHrfmb0EJtS/xTW378RKujYomttq+6bjO+b2aZh+B
mMThf/hj4HAKPoXPmTpijBRb1NDmsIK0pmJ7smr+fj0wPR22aZZV0uSzCpXsjnbMYkX6YH9qKhwW
jglXvPZ0F4LajKsyMwRIWopK0QlQYzwGRxbtE9ozLNCw1l29c4jVttyWbCn8bJMGpMQlhtfwMMp1
yi1dMYOiE6DVWolORNPk8sPFGfs4bI3aszY/vLltqm+v1+LvYQKeJhXXfT9GcvbRoS5N12Fa1NWm
pEy3SA9OQ4bf4dJrkZxALOIgfROWZ0nwv9A4x2CstQVFuNJ0XkS8z2Q0UGX3cIyuj3Idj0HEcmmd
f+PNxTLnMfK9ZZzxYeHfch8xReK1cKK7Cbc+V6fnGSbptLe6mwG1bU/cpXqI1438rVvZy7QkByl5
nxl2vTFc5df8gDin0sjaFI9ZhMXb/6XuOJ6eolX72iLlE29WxQChXoxnzSCyQRe0imlQBOAnbA1i
+/hsWyzIoiVPtNmUwy5v762Zf0k3NgYtY6HQIJ+LiSmXq+uvZzhzMF8y77Xv6TPkBKvjWg9zn3pK
9t19FzV4uuGnxrXeheVh68WEXZjzq5fK9457F2VZXbZdrJnwE0dfIYZHHD7v5/Vse5/sfoPMYY7l
vi+mdNbUPddnL3QAUKikenfwgZg5xYd29a6yTcct9hc3o1e8Cwpln4hkmDyXoEDau3T9Nhys0rEp
/jdLTUMR0+9xd5ceWK9vNAQF2ig9bYFORexqSOhEaKY++2Qs3FfbXslLeRMfh17L+vkSTAf1EwmQ
2jmLini4sNeFmrvLruO/nS/NYEVj1Zu25r4mumjZXb1crNJqnwKMT7/nZN1ycX8pbJPdJj6ZfS43
Psa1twtraxURI0e+Gyuh1rB5h4uqvbqf3e+TkezAmwvjPLOu3cvtRQbJkDdQ21beT1bj1Ts+dw2e
ibLwB4u16kcwIBAoK2KOiu0gGob961vuLbz4gANvAr8w0rqWHUDdj5HXHl5lpjl/g8T7Me2e6/u3
45sHtTsROPIIm99sv+zI6iAMTQ2StRHQum1dS9kQQe0VkXJpFKIO16bylO9fv1ezZsnwjp8LbmGD
tyQbZstVDNYJw7MEGXp0tyZXFYJ9nFtFYY4wMuNtlzDthTv/k6V/PzO9MKOOk0iPmx3NwWhGgibV
Pr/DizJfUvPJbFoxMoK4PMW35zRnYOEaO2gOBx4UERTmyqkfbv/2CNFqbirZ6P+/f0FmbevBuZqa
NNnHIPWuyljjmoAd2zDevZ46B0Dc7PKOkLdQfeGhAGABUrjAPjsjWPKopztXnAIrOaz2dFWvcmcP
xwAOMa50t0MYVOdTm1auLlqz8P8h91PskUZ3c4okmXVNi6T8pBjS9ZIVuz5GhJGOifJeNTJzYrZm
N+jQePgmNxfyiCwQ8da+yGUb+t+rIt+vSXLxk8vxOFKrjNT5zpNQEl5GMMNOt2GoMVUVs0fwES1O
nLnf3qeXsWnO7Yet1TaLNgnvmQq5u4ntxnCwozjnBqPQCxNmn1hdXrBZFU4UNJZMBYFhVMZjhx8N
xbKbb4Ttu19Zo65Ahv24ttsw04zgvBukQrirYFcGjbJPGBcfBAeZMrzb28+KHN3PPkvfVth3ub1h
kl6cd5uce2H8/jSldVY0gs+sXxNncm9duydzrl5tnAmkUtGlQQAAg7LOeXrZWKrS95r+iqhG6aTj
hwpln4GhHdaCJ7NrULmLe0bXYzCtM4JdrRzhW2mC7/dvTmiT8IObAmorUEpyX0zCabLvKGBuTl/V
mDZhKUXYIKLSRzFSq24s0fBRLXmjf403oAiy/M1YX0DKWZLQXXUZTnGtkWkEc9HsaoVJfE6KpFfl
bfGSbZdM6T0zWeA8htOeqmE2H4Kq295vP028lhg/LaWwOa652Ky16tJFjaDNEHUlE6pHQrSZo0jl
pd2epuE2nM04114FYpLX05vc2dyhpwRu4gmPhrxptFONbGKe4/HnrLWRiZusPo/Wdpnk+nNnrPi3
RVipYYhutoLR5TG+nVhJ+2K8fF7mDVA+1jHxJ8jG/4KMu7wMgz24fKi2q79BX5272fS44Jlot/xX
ORLX2PKMAT0HxTc+3Aer0BiwWV4g+sarNr3Ifdn3Nn2eV4M1YJCmbAO2c0JP16+3QQvuD4GZnB4X
7UrV6AnOJDoW0lx0+Vl8zPpAAqNrkwh3ml08MdZjnzlifvMpnrpdCYFk3dvQ+8s6fr/2ul55DbNB
J0sC2C056DZrK1FkXWQemQbtXDP8rjUmXn2wXJ1o47LBwAmWa5EXFy4Wgk0G5tE2QxNmnBdDyq0+
PI2ncMztooVmlnnCv5tE4UqpWmTh36QGQozlwfb8KYa/60gKAx2uu+s/L8Mu4Wozft1YCYIXMY6h
R9ik2E6fkA/B4Ah2SHhHwfwIP02UDrezI+Zkj+CTUp3vnEh2SHA3Ue76PI7rHm+hssHGpUraVoaU
ydh/0vz7eZnoDY32rXPQvbPHveXHeSXdtQoQ6eFT2BIGr9C83Gn+irfuLpgvYb+gQ82c8fMpnT+H
3Q6NYrpvWezXuPId9EtQJ3/fL7+CNY4j4m5ap0aPhGm5bW0dqkWFIBg/BN15ejl2pw+5PCWa6UHV
IXVuBkwlyr1dQgxJXMiKMwyHtNxYdmcZVtFNsCTHAzlTbNcryIkj6psca4savY7v5qQm1PB+uCEG
b1A2N2M8KJaSxQzsMa5k65vA7tAklvuFnl5ZOwWzW0SU/K5u4xUDOkhs91TvZPsv/OTg/OLi+jdK
mPSdpaqc5R2eJ/AxusIPX7XWKDk0h2kNosbQac5QaUGJkQraNC6dwyu4v2g8UDFd9VdJpC+Rt1iH
g/aFUCcyhwO420f4IEA6yKqr5nESURq/nCJ1ZE0VZCdO+USzyYl2YS7xe4WkW/ObpMKl5h9wr7gC
uAPJDH4WAjo4JOFBxX652KqDqK7qt9t/ZVJIrO+e19HnuLMNtYchrk/mBaN9GKmlIjCrSbUlw9MO
1vOyfo2OHUHMhMftDmd19UBNvYJaUbYND/Ps6YJaCI7GlCMlymoVWQONv7mcERk7tVedVaekOKvw
KUfmQkHQqs55I0gbmj/BynpHXhwCBtj/zRJTJL7RDgbiQQng5vJREbXMTJRpoH1TjYWaO82oDimQ
pZOkEOdewGg5axDKN7pC1T0daeKCYEEWMo3UoBPnUuEd+4EdVze5ecLPoPYj35whpaJsBqHTJNQa
hJK+USLOqMoRT9DPpenlI1ZLag9Vmv6g1GyMw28YA6ip4f74Vz7UTaww4cQVk8VXtpbk2WZmXFGJ
XpxrhZHhGIo83Owe5KTtNWO6XXjaCdLwQmjABhYSdvoTNS4yHXYZQ8va0NJ/zlx4z+ce6+BZnDwM
c7GcSJGyvhw9VNLXOLRl/9vBnigq7AlmPp1VawZjI8zzWlO8KJpaxMFaQJO7odSuT6u01izZhWmf
MB9YIXuBbOPJmNhtbxc3+xjAXIzw13Uhvn5blG8UOORpNT9pth2MYFR3LDCezOj+EuzlYItm42kp
3bok4L+rWhqzQ2dFe/6PXI4wt9+k3rp+aASfLTrczZOg5Wuvi/a0ripI3joqvAa37toZpXMdH/VV
45LvwAD70hZ3R334WZaMjReNceJf8BvHyrjqwWGcPtny98v59RycSFhqN//RDBdhlcEKquo1HKkC
/YFPaZ+gyhZ3I40fHIX3oM5G/bB/2Of4erFCW9dpTJkvsPPsmxkUL8m1Oa6Hq8lGuqFReuw4n3W0
cIu+/wyTlUB8R680Dsl5MF1omOA7XzuzvsDhshcc8nlCeXVw0PaDwipQBOse/Ao6MfMabIgCh7Ws
KYlfSrhnJzS3MM3l8+pd81pOEo9CHtwt5SlHLzqbbXrLybAaL+7L7WojBF1YYxgGZ+If+sWFaVhv
38GmCGOVjbGdMN2G/RPRHPytYFowPMPK3oVQOFOOPTQVuGofE84RbDco6dW7xe8lLmKNK9ZXFzNp
R4N/74Qv5104WtHscxx0QCsYuodYbuwu97Z15tHLuTck506JY4MVuvodd4MUhpxmt0vf1G3lWqvU
aiDbw5S+kQ4FyRwiJVyEsLJCyGQNAsUPU//ubxHlAcgFwaRlmNHxJpiCtdHS0NPZEIKxFiUKQxAl
WOqjl1DEYbUcKILywO2HdXcKSzOokxWX8T9RZ7akKLdE4ScyQkFFbmEziPOsdUNYWgIqoigIPv35
0o4/TnR3dZWliLB3DitXrpQcBtuzosFyqCONzXaS9zWXvfFz8I3leXOd3Uv2nGAO5ZLpkw8PUIT4
YRgzDotTYPVwKHgufCIOLH5IzhrdwoU85+U2x5IIUhBrj+QDUM6SqyZpIuT/lBNpzv5Z+Zzd/w/w
IUfg2iRrTtG6YJVE6rpLhEQ84jR4J7b/EIE9LMX1e3U7FhAkMS3pPTd1Fa60q2rPJJ8PfxhAyZ4u
GGBtV9tOGNyH6Z5styAlRj5m3IpV7WTj9oPVBQhPdNFGqN2aUD7ohNZNx7PXT+u8FeSbeXDEEmX/
vtTWhQDg0YB1aeelneIiQdTba8EXb9gCQo49+DfYzzcqkQeuxxZ5gYQ81VL+tdcSgQLfUmskKoC7
vS8I68HRbIOS5/7e77J2awcRJNwkQ5zQticsKWsAkOoA5m1wWSUzEyh8LYl2im9FtlXs9J0FkYv/
RkUaS0krIL0UaPp9oOnQHgCHakXfBJZe3/XGFOzPCOIxtPVfABCp9yBSiKFSVsRC4eJDR1pAPQIH
52rTYiFBQnf+kcSQe12wdoagfRngBn5/TNXQbo9aC0kOuRPhCHSEXlV2KGE7UJHsS9mvJHF7uT6o
GJHjC4REzsdubbB/AYUY30W1SZ78ceXpxG8nky2DoeAyMasWeiGgGPZAsC3CPOBVFECx12DU1sfN
9tzlB1DK2+meKGKVimvIL7kxHJLbDvAruUYOnZGD1LwzMAmZCPBIx/249c3TtwJpXZnZjsF2JRoE
yIFiP36udZ2XPsFf3P/QB2YOkLvK2fIxenwDehFEc14CN3n5ccMZCATvGnTlre5DqbEJXiqxn7gv
5GExUgwpxyTJca54mSeDxVnmXW+UruUxc2IcLmOJZHOs9x44jPN7rE0yWwGHuY4gf1Ufy0rAwGI1
3X9pB3G1CTl3IomIrpjTpH9DYMEUv08AM3wSEkONpqrT5epIsiTlJGBCp0Kj54dagZ/QwkRtm2Ub
+VL+aQ0lTM6XUpQSGw4RkiHeROdg0rHSPnaV2lcC5ceYvTAn/h+m/nveo+RJ/Y1IfZz6XbJblQHW
iqOUPCVxKLDbhkmk1sLBiNe4ELvdJvIr0DGQURqdBiQqNIMT5ave7rWpoMCiExLgI4PM1smbkKZ/
k1ydxamFO+r+Z8U3Kvq7E/fg+dq720bg23QUNsi0qHPBgyR9eq9+uWQpSVF6JanrDEjXNw8SOHHj
bN7EpnBA6/xcLnibcEPlMaxyi13K7dECSQFuIBUvRcQj2IRYXUYeWje6Hu42Yvrs2goLOU026PdP
e46A6BKRawCw6rGJ/1DQtjVgpNgzCW/aoGnYx5nYZwnfgSoxn5SQ9W9h6xsxL6EaHQW1x4QDr8mg
OHYlby4vle8KfiPonVTKGpgLecbDQQhJEXqhskEl39YXHb6VGpz58J9i6/EaUt3H57yJbt+qe+cT
UfrHxv6cMz7X1wFuC3Gl+J2nYywup1akUqnUDQC3VuIa/jkGmFCcBZ52SEpUgou2JP95O+kemORs
I2KKNqFdK2Y4W/qJYesfuxMQRljtyUPBdwb3SGx99vFMiLowSe0H2d6KLhamcRzqyKFTkdo0IEjX
MkeM8RDMxPkErVnIuJhZYjdWBBcAKFAGAyaezeK1Nkm3APXK+Al9GYZiVewpnvdpu09VsufA1Xi2
fV5Diee1pt1hnhqACGvaerrAIvZj+1CfMUUeSx/rDCKZtli0YAKbB+ToonINzls7Mo/dNjhEc3Lz
2YPWbdPtN8//qgIQsH51iMtTKgqWOdZ26VmZuc38NoRHbG1xtdC7oVYB3TIQCKUTSGJDw2X/PdxX
zmf/6Of0zic7EUliXCspA9xq+rzoHwk3tBfcIfWSeg3gCaCph1+X3A0Sg3UDWVyZrDuUHEIyQBqm
M4WALBmcuXtvmmwnVBXQTEGnFMDCW9y9xYm2P6qQOIPTGe9RW4nyqz8oQzBrT0dI1fTdJCpyTxc0
HKTJB+lfF/qDEF6RELZWpz1TLFBZoZeO1iuCfet0Ek1CqLp+5p5qayVZ2cKfPfumNM0EC87XVDRY
L06FdZRF9KCGKIkv/ZCeflx/FncSlsGRqWGT294YP3HQQFcHhPNYCiybBUo+dpOiz90/ICUCjEUz
gyKHqrh+2IKSnKoAMFobJ5QAhGJnQN/lGn/I0yKYveSGpFcd5vXl/GMCl/S5Qhub1D4yRK6ccL0I
N3QMo2chyv3M4SRDFeiN1Jmf0LKawc4hGLvjm64AF2K/61Ox1oK8T4ESVIq4F/soWEi5/A/NweCB
vwjiJFX9/2r63zwUZEbi7ffqYZu/QrsgBxATBQDEL7CdGKsHFv7i4+McY0Lpg1uOHbCqabrhcsqt
kcXB9EAUC7hNqBHUA+jVr5+InD+3Psg3ox7IRixYV5Ag/32envu5+nvEBAVQhmThda3WTH7K1+xb
7wN3pA9tkGlLe9zkVDbwUzFebPwcwivT2eKAZgCCspIxKBa6V6rFdzRAUj6e60xuqWOSc9rLt3AF
rXSZwwAjX8/hoUyzJfeFp8GAUudxtgT57AQZTG8mp8uOF5gS8uAQx2PLqUVLHl33JvIzJxncmqPa
jZZpn1YfvK6rbbOYk7g97GgaMq2G+28ENGqc55XzpF2Aapfz2mtu26XD1W1x4sNH/w05QTrwmAc9
Dg9vTdFhohyGIPFqWK80clDAR5TgOk+XyfEDskwCG5TrOx7Auo6jNs9Ll5wS65N2UfVaky0ICMBH
rF36lvaQugiu3adptbhDFhrXfLYQgh8moa0OJtHjvDnlJMYmOC3kJxQVfruqe2SU4I6RIxkAcmkZ
cyPHWkEHXJU+XRJg6gP4N+PLqBXa919t9xoYUFOURn4OLkkrN0t0Fbu9fuTcCQKmWUJyYRvMLlGo
EYS8Cw2vfbSJ3uwrbXJb60EF4stlXUOWA+T1dfCInNafDERG7BTQO/ID/3YBgkqsIVjTDiR3cI1y
/FwCI1a/KH/IhuHX9FnJxoMjtYtgiEY2HU5HWX7ZNP+gQo4SNLAKk+GsYprtMiojHE+2Zmv0mD4R
+XsRmMCOr9ZRl/k6EDTlNGAYsCTPPt1k7Egf5iqERa486xWuCKsRKrxbuy+nfTBnpofyCra9x59s
2Dx0olEEz9C6r7WtrN1oiQwOtphV6wm8lA6HG4bPqHpLOwLIPEqrrrHSPfmJZg/343WHGKCfq6Ut
0hstJ4kd+tRSKysZxpsXCYx1gDY8gyC3RgJQGasKJ1u54nBeVnNRt6zi8AodKe/oI47oCxBforig
z7qLj4dbwgk+DlLR/p5BQK+Bx6p4EWLbN5+Sn43ZEw9m8pT8bnP3muD7d+czrmikelO4xjVxW2H0
cgj6VRRjO+16Ii4rsSNOX1yRISb15sOLsbu4xWaf5vllPZGn3P2EuqIvzyx5U/ifeM6S/1ucHoM+
6cRiP+Mz4U86vHTRGZWBFDQueCL7OrgAHGHr7O4wTp3GWs7hicPjLIZXXrgJH4xLYH/LaUllXZwy
n9uwi21+eqpPzt2Tfd+ZhYv6IDe3IPYhaGgDNbLVJSZABmPKfFMxAvJiBrjiCtgjtgQXHy5ui2AD
IA3teXoFufnPPhiMW8P+5VHIHkFzQR+PxQynL84hobY5eayzdTfISV2E0iHoB7I/fHw9gI5N3U3K
MeZPMoRpwCX5Fkr6Yosqu3ixhGihpmzMfzTPiPnEwj2HJYbkti+xFWDz6o5tBqbrSxkMUkrjgOMg
/SC+hp5K1vAiZWraBbkB2Q0VMMmSJAuhlIZFF3C1FbASt5Ch2QSXJWv3JFO0SqdnJUtmuwyfWEuM
ELxNpD6W6bLHZ+hZ7YPsgO72DRZJI9a0GF7noJOUmZps1xd8JrjfsqURZHHRS8vhNtG5Ld36mzvn
zeAcOtxz7y7eEd+XkIoycE8SUoc6sWqot1/80rzswLq1kfSwkW/+BovkcH6JrBOYVf0n1RRC8x8I
IrMLFA0aZLnM4uHyqVAUBCCPyHBp8ugDu/CRBSCuMQryPw0kEVePZmEia5Nr2RSqvLg9ZgcRBlGD
DZo+vbyLgnITjCduoO6bbogusZyoqQSLbqLpTrDCRwwp6HA00IiX1drFfyYfhDnDnW8Az1reMYCN
d/qgWkRhDII+T34PzD6t65JNo0/Ae44SVAUQuSCr5iyQ/ULiRR4GavezwasQ5FPQZz7WqJJMktBc
qtNSYqe6cKC42CImrwOp3wHBn78ncRsVjDrnakjCIZnItZ8PH2sqmFuElFxxpg+WXgtKi9hE+enZ
f+j4rquPMjFmVWP5t92v52U9MjpNsGcffJvnmEGLy4mf60f2Xgy6Rgsv3PEBt5XWaI2o6D2RajKk
UAkQCXkYI/v9n6BvIaw4+V3R5933QKAssHgOerplTuuwycX/7ph8TcdQn6ZmRqGxVDHAGnHCW8kO
YUNiRA5N2eoOocByFzGn+HQl/7bPew5Dg+RejAxU7Qq2tX0/Gag10u2JucBAbyVg7xi2PpInPVSx
rWJsgflDqTzpEwN6B8wGpri7QBkdZN/7kFtjHQA5sWJt672V44g9ivoJ2/lKbsRef2HIXpYjthKL
NkqHX499W1OId6Usqs/gwaWIfNi3kxiedoRlvAODOgW+oTjwyNeK66OO42ETXEiihPtibx9qOr2z
rzkw4gbEn8eUwhceGJtNjM7BxOB3RtT9rc+MSWf8srl7+UJvIu5VDx6XF5cBE0PxO/DSxzy+bNC6
GY143Eq8cIgV9CEuUcIG2oUNRQVU0u2QtJp4AGW3X0lvrhtkSunE2ZikClY1OC9AkUfPEawlkOIC
pjWQ8o2mHvYQwhUDWMzg0oDBRB38oewYORVVUehOMQixVCIrslDQ4MTRBx1au5uAx83Keszo5U99
dL6GwGLABrLb3V/Dl+PKz8Q+/aaTEwHOqSmClZC/RvxOfi91dSlBEgdPJWjmcg0uABXdoOM+2dlS
i73zHaEOJVNifijOwuFpgyt8kRCgCH4LsC8H9M5i0KnrorlF7RSVCs6AxnGQfWjJEnEnwcdKgutE
LBPF2K/NEsSc68kFBC8XclrmSeGJISUkrc4Vv9CPRhKVXewOrDO04wAjdEZ7kIoE0azhEHbiY+W3
ePaBdNmeN++3nf/C5zSsayaxGHf/PeVe4rVTVh76RWOp2F8HTOHle1kBdDSTUYZD8cCkyNGQL+9t
y0MbdAjD06EuJDurzRKKclZKU7dl74kvYNk49314kK362t/mdCcT8xOWaZaxpvyk6AzrcC/JhyS9
kVQnsmk9Vtk0fhHA1kpLYPhhauTXDOd1MMSYzRl5Ld6TeA3TjDog3f0848ogbh6kxbMm0isRxOZh
5ulO5LircYSrqfuIYEjkSPv8jcQRsQ2sj/xPOxiCvDNR6/T5gqQb/FZ61HEDkGMnmCF62AlrqYnR
tM7UI5u8limc9leNT1SPVezgqWZ0qvKYeNsn90lVdC7R7ThhyveoW7qJ+3ogykLnZoLn0sj7xLtK
Wp2vqLchiECrLb8tsFtEsjrgkQzcEFkEnAUtmrxa3p6OTHYFrdkozKzwBj/irxLcJtON1P2PA1Im
5Tu7oleY42n+B34mdVTsZyDwUSgy0F8/JlVO3C3uYiBOWFwxTGJakOwswkPTaFpae6lNSgwOKd7K
10xuW7ckQr7NcfCucXr021t6Um2Uu4Tr2BhJFCXW9vNFXs50gtDq1H/0Y4r6eAxG5z7pH7CeQzHI
9IYHZ2LriCzvDW19Ys5KJ+3XW5pF7xyou4WtNu6xwDiIEislh2fdWft6W2+jEmyY2Ay5Ell2LDX4
KyX/vuGQk8vM+RowKCXhipZM0LF3JZafvAoo1jZnOngI8UvGmZHEDYli0mqTUceBCYLTPlz6MbNl
F50ZP+EWeOv/G/E38WJyHr6c/GumX8FTYWQnEmASCbLnhuA/4Emwgk9i2LNtwsxVImN0XLZmZb2C
W8mMFO5e7FaQCjKVGE5TF85nfvey9jx7BSSlBSqubUozaFGTleJk4Zmy5EF/AfgKvrHu3B2T4vfp
bm50OlLJvoZoh9jdYwEaAP2mBPYji3NKDKkVrYRC2j3eBylVk9CPRsRJsXvbVNT9fxOvpBMEPUaA
zhS1XWXQIePEE+Ycgld6DPhFek/1VOppU7RGULfCHHf7GbjgGZKqgd6ng8KAyjeNGtPB7dmZzhsx
RWiyDaeoAFfNeenXZb/DzFEmEDHV7g1vEmQZ8A2D32atakid2k0gBGBljKldUDd/IO9hd0ByQVdH
jMsRn2E9H/gB+ZY/X2fxZdngVKDy4iP4364GEQ5J7KgyU8CxkFPhg3GrSH3noXugCWsOoPOt7WOp
/RSrF7oPhShG6NO2BSzn1ZOKhQJJTkAKExYyGStriClbpOhvYhtK7yxAEv9TG9gjnf6ru8e+TKXV
lKA3OpIkKOHXg+uaVc2GktixQdW8/gbZVFGorxdsbxlfI7ER6IljeO2tRAtsLGxfN8MQQOJH5rNa
SYCUMcGcqqZE2qSzN++8ougiJqbsYhAuIr+TKPRDL8BngEpgNdiPQA4Nf59t8LIMTyI0ia4TJAew
IezMDZb4ICaXVgOZyybRak2LoZgYonFOBNMqcZwyPYR7ZAanhkUF1lTVqkVAIX2bQEP0PfIKGdku
0RQxCpvsmx7x/hLKEULPaH//d0oVVANIAaJA9LVJRHr8lCr5ykw4Jtq/4BhCiPCxPA4jN6Z3xlF2
3XpIKClcjnTHJaUjg48mk/jQJGBSNBKpqPK0de7h8yfE+XQuB0y4qH7OMKddlISJPuXaNn1C7ddf
D8QfG0l3/xddxGSmC9YR3ceai9I4re60YiI1iqAxpAikMxl8LtAkg9i+KuAXhcRJDrfU5kJgWTl/
NKquoPbQQ4AiUPvni4jDoL59dbJJqvA4qCkKiLZa0G5PjsD5i/dBzBuYEFck4CC3mwGeYqSlDaQ7
wGZza0CJyC/labr4tt4AqU6e8uaw9HbaDdC7qSGLLbdshmtfHX1Fr2dx7LZpkrDMeMYUtajpIkXw
ht/9ci4UIbmxQHUbxGHW+OfGpU+vSPJtynx1Xbgoly2wFR3j0bYraw5tNLQxGbWBU9JQ+YEhelch
VgKdUQp13KUCeWzIpKpDlSmx08QBHc0BFrZ0s36cz+o5oQEFBgaz42GyXn6rSYdBxJnu99ivrAOI
8m86W0UvDGWPErSoa6ODjh4CAxiBY1jL+CPIIdjK3OmVVgvYfNl1CR6yNjmy022vGyd6cHlFk93D
HAPMAvQD8As0uunuIzykLttzEBxDqFeU8yiOxsH5L56h1oXSXIWiIQJ6TDq8eNWqgV/F42IigD4O
VbzIKIcR0u9yIJ+cZhL33Ox32m5MtycdI5DRCDQJareXo7GmebZAYyxfpZCcIsQ2aGO0aASCJ/MU
nVCplRKgOE8KJzTWi4a+2fBjBKNRm6MjJqZDUVr0knFCNH6o4Owkdg9OFyVc2o8/NG1CB2lSh2qq
WnN1YkPKRk03ypxe079/kG3zqSIyv77tJPBRyCk6yB0qHXZGw+0S8aOqcad/2+8CCdxQZHVo9uS9
pXUDWsDZY+Qb80ZiThRNyRJbfWcGHkw0hGbo8rOiF9pxvVn777ZobK54bLD3wku6boZWS5e15tTc
fww9uC0IBJEezZQk3pW6IpVrenpO4677QKqgXuWp+276zHpCzHLdCBlZYW9h2YTOg3rFHWk9tzzc
b9APWgtaXxfm4kxJyvSNpTHkXPNtYUAxb54D1EAfKo3Jao3FldV98TMag4dNuETG8K7MBZ0zXIki
hwdxHtVyuZmaNrgOjUVtv9hlxEITg0LeRD9cl0bPT1lx5A2H1xDSb7qnHS2cfiamfwHB+i1xZkcK
a9P2KKM72k0yBYvg0Bu1R/Wss6TZ7OeNdyopjdzGZskNsGNmRBH6Q735vbHqGNaz8gOkOQb+3Q5q
axH4WCWuvsOXb+waLCQjDjBOBNCr1Yood5UHq709tm1nXDnjwBl/7PF4vBuPCbB5zcK2Fyt+sMeB
7c/Ws8FAHWfU+o/8Pb4tfzCbKeWro80X31czFfgznx9sfqRUM/P9xQnkZcaDthq5arRWg8JSR2Ur
23ddN7VGipa6wl4XtoKEMeDYg57DQc82dUefNxhsf9RIrdfQSgrbv1jH9eC4ph555DgcC1EH3lZI
gbOjyVnMjr68WK050GxwHMhpIRbnbxUnuvJV6Sp/zbcDoSYf1Qx3N+M5SNDJN7MBsIo9OPkndUqU
v+AsG/zn+/ZpQYnotOKScGWx3vjRVYrU3orf3uzjwqfyBA4F+9FFPNlJFU/9urdT7JyI0DG6pffy
bMwyInULBMLEBchrZ0J5QIeIZjuJ7eWfsBpnQp2bCc9xseBuLXjft8VFt7kAa+VzzLcP7oR6XbAX
fzwO6HGzOa6Uy3xlTx3LEshkvNs5u5btOLtd5diEHs5wOHSaCq+HgR9zYy28OnH13Rpzwo7EIhKJ
jHeOY+2eQ17uADwXytpdccZDihtta2N5nmehxbfb3Sz+Em68eJpTEGt7aHRYzrcqIpjpyxo+1dCp
nCFrzN7n1opLvkDW8BT29ulPBHfVa7TtSWdYLq9HBor6ncSZdPfVUn/5t7BfLnt8nx/fWALJloni
XgMqo5cfTGwQDo1xSMAJTP0Pmv54xGCEkYz+GGQrau8fw8rwtF2gi03dQgp9WUen1i9Vz19BICop
RdTE0wB8KXIMVuOnFYCE0n+D+/RvY839OM/+BXravlzrPUQp0yVpyIQeiEk7cp6H+iAxHWSwzOot
im1rdhlSTJI0ormlcZ8c98r0jxKk5PDcEg6araU+avbr3fm3ucPQX40ZnVweLeqTZIVZdSkreR+C
5gmIU9A7aO5l+dQ5Zkw+G6lOshY9c4HOWuuQQsNeD1KqTzFDqbtub0AW6qfT99CcfYLapfxARekx
NB81BSYY+240JT5lgvhtXM2SIfnWhBSKSQCnZBUu4nEnaGrMj/M/xqBJxwh51rtAPswqSCVOKWKy
sfrE9sb8ORM6DZjHM23sc0q9hHi4Y0weAGCmzCZtxxfvxvwXAIS784RJqyNsSoOn4ptDQT2Kou1V
/nZ+WuiN9FyDdAayGGnVTRQfylQVGNHMau01TZX7BmXvg7FvBKgdU0npQdSECJwryqhFB5lS1Ws7
HwBX0ytilaKLxt+lyR18Uh1JvcLVIicHUaMMR8ByRAIEeUUE9Qq4CTQXAabhzuGfAL0diTTO0Mla
ohBDwILML+3FsLQgClGrIKMqYQqcM6+zJzxAIIO4rYZFBWW9TWk7XuVthUwn9RinOf14LY8JUqf2
smGP8kFvebE9Y/WyplMvZ6CUnffcBO1RaA4RHe2W+RvTIE/eQGRGEAYtDw2zwnpXNnmL0fYNmkw1
T1styVAyKgzlOMSp1h2SOLvS6Jbum835k2Lv4kNtDsEpUIdRtDLGgDeDVxZ05s+2KjL307JLcjEJ
kn54XZuBfNDKm6o6PnO7nLy9sLJTRCaTxSt32hQ10bEhBurD2z+jSANPTgFWtYmaSLNIG4ne23aP
LnGqcS9kDLxODQ0qhfQ8+VDxpuhh2tXyRTL/B5zXZQhgy6m5WhS9ziokv27BOEINkAXApA7boMYm
ykRo+aob5Ya3KzGPuh7eN1WlTOV2DU31wGU6jsE0PRPBBpi6Vk1jydrw85etJ0q+0tDs9MiEHhO6
L7o1qsMkQ0xfm2a0P8ySgMNfJ4D+XIua2HxxGWlT7dhcVPPrpst5EjktWnNQsNDP0ek1VbyoBo8V
wg7xog3ZUXNzLkt31AHL6Kg2Snj3/qVmCpIXIusKhv7Xo+oF4yf6K8/L1ubGEInfailtfNv42ExV
N7eIqx6c/dViy414Qjrq7kqD6tgzs2KCX7ApQ3VgZ8EIzawHjT/DG91FbyiDSGxb7bd1/z1vKNaR
fEJkXwsQDamQogtZGFhrDM1XtglEb819lkirONirFrOSbJqyAAiM3O023A9DzSOSeC+q3Q61bhhp
QXbo6opibsdEAAJRPiI6/3J3O4VbEdSDfFPDpPidWY2ZQVJLLXZbuB3aMEi+qPuSwY67y/cuPj0O
JrTQU7RszJJplwmo+YrqgwYeSppF6Hp1iMrPNeGyjR50aYwJ/xFXujyUqNu03r+3ptOmyFk4Ednj
/r18Tt8TMEEC9Y/b2sdkPuQguAbTThJHchM2eYluhvsiRmR5aMgP9Z/UZLvuXQ8e4PuPadYYkbYY
tVXdvOvHQWnmc/Oqi1/UzBw5PgqMJAHhxa9fXlaP39sqd59UqOlAJ2DPXQ2lk8Jr5gr3K+G7SNY3
aQWrOWW3mr9oTRm+tw1KqwicXBVIdxcV1ghyt3v+qAwheATaCH9LFV2dHrUD5LSwvQjTEIEyF7Ht
PrgxbbdD222kutJV8iEV+VjX430HiH3pjFNsJpWNPqvmdXceZ26ser79J1K3gInv5fkzv52X1RmQ
nVSBuUZlPyz7b+RnsX0fdWZS343+/ZFOvTbyG5ofFo5uuK9adRPVyZxW5rzeh17Da5Yz0/5kwf1X
Z8LG6jXArlPZj5AHCe0z9xBGfsPvtdzsPUNlIyQNH7XbG97swd6OXXIaDeEQJBCmqCWamWp/8Zy7
7l97rpn2eQvj7iXgXKbSUQmBw35WbJ0EBmXmhvBJNQeL1xi/NtffeN2edDzj1Bze5q3gsXzNuzIz
bdRzK1o0V8XieQzxjtSHc/sDeDyETtDtQfIWnTBEc9FwJXtGzPOcMtKCwKe9LSYP+CrTe+R2PmLh
jeA8YBPd14gQhbAhqPY8XYgiZofE3nlUg2SZP/HUjKGePLY6cON7SAtboEE56Vk1un3o5A2RNbqv
P/Zl+UUp8WitE8KaDAU8fda9LWSBKc1rM21iQg55odOz5mwQJyrha+yfL+exbK3JEYHp8icCRfXL
CQ81UCEyYWvUORNGdyJyj2QK/ayGRemaIZLDMkBhtbECGz04133z0FuEPqyAQEO1dHHzb35z21sY
P+0JPvnun2HcL7sMM5Br7jQRjgjVrT05w2F5W/0euQXSq6vy9/l3Ce6L6+Km7w0nWj3feJWGw51q
JyjToD6EWPV3EbSVxsUewh6AYvBKnbg5utRuSuckVAKUigw0aC0dVgKlroygiC2D+GgfmIX0GEFX
HUfUUVcAmMwnqb57ZpsvMrehZ53/HhSPpH/1/oeUxGv2pufDej9Vj0oPwB7gXM9uXXwAXpL4/XOJ
hJlBZHS39VVM0mig20Cq33s5sWlr3KRSlFffxxKMp1IxzQrr7tU1UcrTGCnI1HLnYvjX3P1Qvbs6
H1Toeg9lrpLVY9UqVuegSzQ2KHNGoxX5tpE6rZ+0g3uhW5GytgMOnAH06l5jVHwrclJRwTyNHvVG
axEjne3EMGm0NJrb+5sgaozpqa+QmWu3vAR81VPvaqhzDxi1b4xE0aoC+TJUm1nvzaBCbvnu9fyG
B7oVu4gek4TTBAopZd91msNwCFMFCR9m2lA6ZywohCcqe+X7WAw74alcP0Z3KoeQbJYZdVMOjtog
5E640qTtiFtxaeFQUkbo2Pe0H8O9p41p0JxQDGqsutsXA73C+ecIhRNNoYpIJbZh5dNxc4VBE3Nf
ZZ54gVLS2yOn1qEVtBjiKJxt5Eobg26gjXoUso8GvwGvpeuD1h1CyQd9OQaTmxCPNQIJyf7AXnIk
+fGkoNGRFZvjRgiCV53hSLU1lc+zBfBY/uMvRAKY9IzqNkxzLbWMqTFtEGzaxGOAJ93IMvrrAWq0
lkubSLpK/gTXRQmo4TTGDTKL1+Ayqvw5HOAJtcOYmtffAwU0/1c6FH8h5j/H1bBYv534OBpl1rVf
usLU7sMwoVptiTBG7aTjWz/SvHtfmNhCOT33o/3TSWH9XJVG7ERcx+yJELG8p1tRL1yCh6uPN49G
Me+JdwVupmKp2v1lV21ok4Ql0vLf7l8IH0x4jtDqYQ/i+eFgRJPPlJKVQ2/ylBnDfk3f29k7CtWB
BlZ1Zn1QxIek8VLQ1Z2e59ZQdWnu76PoRr3x2j/p1g+RoAeDkOYVKWle+9SQ3NQ703IA3YHi5N+T
iiUNCzQ0bH+urkY7/Q+nxKsTmpYuHnoNPsugTycYr9ZI1jOgzLZHGKIg40Me6drb2B0R/76d1xDq
jJO4jEodvIbMwfFozw5OTxBUeuLpdMMs8TkHowhNn6eH8Khzm7zOswKNU670IuczMnImcm4u3bBd
xQ/IvrwWPcoqfxWQUAG4wngj0K7Eyyl6ZkyID3JMa9Nq/b5bXjQzc9/ISDy2rZdFmwNkENLvxpRE
gAnjv4BZv3HjOkyI/EuaIJpUlOxL+Kd7f05lHRBYpsD6B+kMiI6EF2THgZlGCdUl5P6WaI0civiE
K2ItS8rFP/QfO8PIOYC9e+Pd1Ymd3L6OBhCVgxP1Py/3CIh9IZTQvyMVPoG0B6Dh6hQCxlPQBCug
CcltKICb2Dmu8DPgFtJOeKakd3bGs1NzwMxUlsFA1geST9bZG9yxGPr07HGrRg9yb5RMQRLukqfb
qxA9fmcT+w592Bakp6tHxrdg838bE6XHUFhBHpKgNvwmAnk+nZTVyCYt++aRMbOmKEwG2rjsAW6d
yW8lG7AuMcantavA388CyHTov2H+18/tj1mRzBBgKNsQqOOn5VytHbEoE7g1pNIzAkRqQGgr0veJ
sGOUOm3G43Z2jBmeJLBVYMKaXsjihSDmtZfh8DKKnIa9q937gKL1EjsWZUzYQpfSDo8v//5rzJO/
6MGwIsvESynq9hAHqDM7vWn+S5fzioAER4eoyAU2AXRnSGCrG7VAri/FWBj1tQMJVZG/+K2BNAx0
BnQHLJLZdZL9gclBEqL9Ovt5rorRY1aPqkU2W8bbFnlCOMWaUBnt2IAJMsTjWxfo/eY/cKUhN9A2
2kPI3tNobIF5AD3s4QA3gy8z3teM/AI//PAMetBhydNv6psk0rD1h/GqxYj2xpAZvPP2OP19DBhh
N6A02Dk259q8noNwRpvYBOTCmK/ObXjMMcDwu8/EIMK1h4UDrRcaBVAM6VeSFMlQ6MedPXGTwZy/
9i+14oICK8QBRsoiKA8pgeX8sR7H17WPHuWFmuOcoSc+AjWQIyyhtWFL8XF/f4nz2wt/9c4uD576
lPlPZXq41Kc2gte9N5cM0c17ENasDgrzFyDrqkMvEGZRQ4osAMU0wfSA8aTuHQcwhNsSDQC3iwIz
wTNkUyEmSvlMY6xDGluofDJ/3utMs9e4JLRZ1RtCBi5yrG1bvcWneXGz9OeGB2nEV2S3puETqKRk
bDiTJJGu0clWPuWuoBy7aTet6o+6Qfhb/bXgLv70PkNujkE92xA9fXQSm4SLAB6E9YcCnCCZnQct
iAepH8WDy2cQN8E8FIEF4rAUTpCAz+ib1hkN6r5S5k26WeylALzItkPmoTQae1XX7ZxumVe07exJ
C4uLRiaykYAf1L0RoNRIARxKBSWkIi5116p7/sWggP5EGpxqqNOKZiR6RssjMi24Klpgpk4djt7x
vA0PDWIC+xs6b2ERs0SxetImciBbeTnnPZxGaElpr39bnwEf4CNDZEIlY6stcP9aX2MHrJ8ufFDi
OBC2uLUzml5LQBKGjvkR1T3oG3TaESD99LBhcGFOBE3d4XvXW7bGndH51PlJEgrOoR+vHw0U5O0X
1ALi6TfaeGj3OXcwGjqE9pcDvvEMqEe5irI7TTownjKF/EkTVhnF5o5tLDvTRGdCuf05O0DnWg38
oOKz99joqHqcPSbq3JBW7QIFWr0tkTcxPUkfsF6FNMQMg9+hZNDyaLcq8yWtk6MWHeNbmk4Ayj5b
FG/edNCRktN/uC/2N9qH9YV0Aa7jZW+UFAxycDq4Typ+iD+hNTjW5tH4RvxMqycogbSciNIiZRpS
tBcah8HtxbghO0X80XDxSh8aIXrrJ6ymnks8pOl4LNWCQkg/pkHjk8wFYtumiUv7BPLqEakfyOrq
s36NdXqdyHVbTMp++J/pL9Igm1ab8jXv+o0IoDFFYDp+/v5L3nMik95POtDmjSWUQpcx9QtOmXNs
zo1jQS/bBikYjaY6+sCHlIsw1zVOmrQHmb1X/3lVdSi2Z3mlRUWFt10IenqvJhSsqBo+UGZozNo0
cDe5ldcW7YsPN9s9YaEDVV5MP2qZjpHQWxYvkg/kz/emQj/0Ok3gpcea7p+rfBBmQIetjbluLilY
O/u9UHRoyVh8aGoX+jSI9AqGiQLJgPGjO9gcHjr7zyP8NDiAUv3O3PeknK94PKU+e3Hxky3bGm4S
e+qVtpfYnofUoA2V4EWoMp1OhxvHccZ7iKTy1FXpfTzD+x9H57WjOLdE4Sey5GxzC46YHBtuEHTA
CZwTTz+fR/rVZ04Hgtneu2rVCnEN1ytdC5WlvXf628fQe/J7009KdS8x75QWsJNoIDObbJdBu2v9
hcRJV0ZQpm2TySbtCWh3ZIT4g1eSCU9SAY3tvp7M9SLIJ/OEmJ2fdFHgWJ/a7RK/PuaYGu5boFwf
Fz9grK3HPRnljk5axkzPGQ5aTEk1zDoSm2aGb2KFTiqWhrT4OYvg4GgeuCWzXcbouOrzCxCBmAdR
Nyu/yq8GhgZJF7cVGWifWoEpujtWDBzC0IaQx8AHeTI7BtNxRmroOGdvGRCNv4lqjK2Y0gOm0Z6Z
zjgK37/JbcrHYFSudOawW/LsVE/M681pjUMru8DvixqzsMLBI0qI3g5kh3EqWfAEpJsYgPGY9GUQ
SSkMvmNUrCUkIY37Dr/n+z4cXyx7H7YKDja8JHjUuNLhZENl3NjVD9mPkuRPPuOsWWcUHIHR0zz3
9371urB90uq1+HYixuSrb3rtLhwnmjPaZ/6IKgNa/NNlN2XUi+3BE6IQhRlDa7SHcJcqPwJswjUm
c/EExsK3hovOqLuyAMX57/lD48rOzI6cmpZKcZgHOlhv5byl5bPFz3RKa06Pnq404GdYE/fmNYvK
JcA23xXxstm9P3T5k3Cmf5V3kO7XBU1JCtyHAvcJNdf/iH7aLHg8tZ5fBvpSPSgh6VVeroGY8Pnp
Z+l4c8pzdRm1MoAB5ix8kcYBjJSDFBFiRfrHHFxB+Ut+JnOufl075dPhRU/mAOrcPgAdwNO1F/2S
xOLyAmLSwz8EC+J9u26vk1O1IXHhxla5hrfKZKPjBqRqGVcLmaKcmHgOERv68mnkpsMWbwPsiHGy
oGAjem2aL+ujTseyvu0qcpr3b3LE6iU5gzWTX1Rvywqa7f9Etb4fVVnNOKn2sdYGm6fkAKthdylw
V2N8jdH7L4aWq49dbO7khAILjDy44TzW69laPb/nxikMgFpYOCPnglPkvSWYAeLbb/Q9+e0VR/lN
vkImFKJd/KQDZ/ez8SACgBN8IMzcsx8QIVIPyFyoT+WqszDNeu+Eebtqt8qpWWQb9l5okdA+fyAk
AFooJw5vuu7wbSl/0CCydmZg8lFjlT2Li5XKKStPe2g48MRHeiU8T1B3+nhWWXZo8RO/BZHDfqD4
kE7K5chNpFmHT4forz/2TEg+QHuriWERav6yC18jG0vc5LAGsF1pFmVxYp3yzCXLGjyjZOBFs1/y
QNwZjdssUAoxNwI9oL2tiGtGL/SyJun+iYPmrbLDcClzsAwaJrpLfhhp429CUuqzoKs8IKz3235i
afJ0P91RMyweSiIdimKAV/J0ieoUS0slJ/6zYpWKNZmf4zuugS1eoKxsTuOzh82Ohw0Z0je45buv
0hKGtVAC4x9Svo8QBM/jAbTxyO98oEh9VYY34HuTeNXgQKj7L6qoDSvCroQOGu3Xy9aqBYQ/fpgK
GwoaHtR8WooWvIephHwXY5hwlovuTUQrWeBKzqgCuj8bDUUsZQIWAnDR8PAAG40t3JxlbXZ7L9p+
Yb4XIj9iV4KuAj2/8cTOnSgudS7/V3h5zc1DKTnyoZEBwG+FQ6/MIG6X4Qzoq4BlV/h95IuFpVyr
lJ94sEfstAzy0RuO7eZtHlJtKapWCnFOm40TSIzGYNMhTcemiKElxlF4REF99rAh1piEMNqE1/8G
aHAjrQ20QPZzr7E+n3RZnyQQehq+Xcm4iqS+evHhJeVI8NTaUbQ5ChgdFknMFt1Wf0343XQzHety
GuABgD+ob4GE6w/FFKYHKDOT7Qvu2T5cM5IKoc2uuboeoubRe0PA6OO5VHNOchSxnKjgwHCpYyri
bb1hXqVunlsF26Xi97lkYowNzf2zHDlPn6M0foMGi41xMn/+5HcY+QwXF/r3i6Jn9IbjuJnQBmMM
BKeJIL0FazJd9e7zO78SXMKwa+KBESBzxtPBD5cGzhTQic5/5VINiBdkjsD5x7HK2ZLPQ8V979jF
wXOxj/wr55Rj1Wva1iRLjbpUNXULdW3IQZXuJWSI0OzKnY4A5Dn9SNRl6xD7AlymTHsM0yXki7RN
+D90Ur3X0SOya7khNC84dopvdPMbzGRUEwxmQMLibxyOCL6uIoe/5mG61vHIeB43P4jBhGWC0zPD
g734wf5lTEbKCJ0efnpKtNhRwjl7l4gd4UdfybpLoCsazxwDW9B+FKQTnCUCdvUn8AohJTd3AMzE
4ZMNGzU6jtq1J058jUONTcnEBohug5zYzxXKUmvaJM2SHrknpknRNzfV798PqglKD+oIQx25h7R7
nwlGuWMqRYkc5n8gBs92g6OJrjmds8nB/sJmnzONZ8C7HqUiBynfRIzYoZMA6+UtMCaGBkwql4sY
5c0o4DPakFf0w6iNGREiNdMP1fxjuLBpeqAUiLNYncReSfPK2ATAgrKHdkC5ls7zrO4M0D5ngFPu
fAo/hS5Yu0ZFlNC0iGc6gz4ylfBOZodGodvNX9n8lRNFwDyRndLKmo18I1WOCHo6VLiylkaBfuN0
/Uk4q5yUdKjbfHTMrFyhXJdRwKPyeCJjChwXsBZi2HEjEhKnHMRCvVs8asEzYio3iypYUSnOHWJx
xWYjnvlkiVKHKgnNDQQixkN3XAmsBzUfV1Zu2hle/OSr53NSsmQWQkUi8hykINbGybTUH27PMTJe
iF1ix8t+DA1nGebLmOE05nsA3P2F18Isu1zKZK36hE73DN/TVTixa9apenzpLjcFf8jBzsqlrR+Q
gC3bI//DrcLKKplT9/+/e6Xu5NdSXEc750XdANP9M1eUMVZn/Dc2YPxDAjNxqm5FTgfAAV85tPnK
iiQ6hXwRaISc2CzTlv9EW9RPrTqHaylmV8ST/ELBmUtoTTQblxXgPfwPiiYkEAgWgGv4VTpmVh0n
MkuO+5gT8TXOdVTKq890RV4IAz7mernETjuLJY/BX/VyWHvcBFnrGoLN2u9h36IRZuQ3BK0RlM2C
Eo8JaIVz2kvl0lmTz5pTjYOTXKiq8hn4oCVWwDcrPyX/TNtBLNA+Hj0x/1BNeK1fqHk1KlosLXJW
PHk6NkJ+ecWEeGi8BmyXWR0/HBhpYyB/Rv7XMJQ2LI6vUN7GsMPxqsQWMHU4sjg4kALBr6g4QV52
+/9RzXDaw5t9UW1CNOTeE1xOg6FzOXI4h8Dp+SqUK7NyYQkyE1YGmNEu9y1XnQusMDdrZ9xycbIS
xECJgpoTrl/Qv7HYP8L0SV+JAvfGUrLHeyLzYBDSNWM13j1A38d9NnNyGerfFBQKKIXIRf5RfSwW
eIY6nPHFGmfvULMi2U5lh1ubdNqQYQTSQ44i1RKYNrINsvwlxswzVGjk5r5fD84nwp35TQFyCF5/
2NWbNs9dnWWMSzKrOQ8PnhaKKGjsAPkaDuYHM+5p+ttNxxHQMK9/u0dOImTmcWeMr1wARpvy62yj
hWz/sbkSL4cYzoSCQvC6EIDpsqjhh2Pe3JGLPlPP4HCoYVnSBZvTmH7JY8EcJS4W9AdiR+6QKE2k
evV4J6sGcSRUa5ge3Ktw4y/05LFO9z5OpsboaijNpQshGNyXCVZJuieHA7XnMCfTHYU+4Wim6osV
C56dBz/UJUxSrh4vFY2H+qBf42jha0Pkbu60uUOVHYmWwhlyliEcQjq1zId61s/c6iZ//pxJ2PQg
zDp/KCmPtJREiwKFVSweEDWUzIklHfdxb0clFl3O5/d2jnB35E1/ab/crRCA3739+v7Appxzr0Vf
rB6qW7b8srebPfXxF2V4TyEtQgFv9vSX7OTtVeDgwqIKqJmTvcSpj54Phz5SccYdZaKPpFte08i7
OnN1+QYwWo9DEIwAMghkm/XJA5sFXar1avblFa4u+0615jHKCRXelq9kgfHH3T5lmjU5aciv/h/v
jP5/qOF+IdPezipa49tC+tWKKWV6fyUQkt7h9V0Ulrhodwmg6U/sQbYFsGP34tVzBTjYyFgjQVLt
nHxYFpecOIGbC+uZ6RJbUqP/gr8pTG4vwEWE0BQH4w/qjzA3PWKAwfYkxJKzsd9dGNEcOMPE9Ia7
jiOOSRfMHHYs2ivyuig9xs5CO5Ggw7Dx9nJoPVsEEIh1TKv5YYAJwUGxI+z+73Ab2ArZB1OIty+C
paZgh3S9xCDRlfBwxaWJLIDFsZT7D8C+MZWeBGQ2dXj33UX03XCKuzGXildJjjaILvThi6Q7z0sK
0gqReHxKNl/6oWx8H90PVCf5f1SW9HF51WOfiEvXnp7rxeSCKaBuA3ESEMXFJCBLoRFHPjGx4HO3
u5rZqTwm892ZOH4xPOfyQf7WHcay9EXwqVOvXlHw0hJzCeiWQGDL3QhyItmm7a6sNx06DLlyBU+D
QTehlXTp9FYwWLQTez/8cbZ9pF/wGV6QPzRGz/BO2A7xQ+HF4HoBr2OX/NDY0nnRlqtECEFC+tj9
/RlRIMM+zFccGmgYmDOj8v8EXGcelEcniVOD4bdh0P76QbjPS8X20ER+oc5e4rn6kVVqhW1l/OAJ
seFZeVnCnEMLMjzSMxwVfpB/9feywbGg+uYKmJVXgVQolxceYfn61gf04B/XXGBoYLB5WDcHqrBt
PnAeAWRCiK3ZN9m66bumPDDLL/J12yyM7C+Ska1rKFVyPGBBA1j0b5dDbDz3Ks9k8Cns6RBzcU2q
J/4PIXixvQqp8j72oO9qLDakpcyRphwE/T+dD6GtX1LjMOyJ7S5oT9CB6Nu60hJpOijAS6w56XrY
CpDwZRe1WEKPUb+JMxeXaNt7BCbzpCTmOcBIILxtemjVnGLQF96BXGAVvQofk8Kt4N8zFkakk8+M
9YSSKp/JElf4afqvHTpniy2YGbwyon4EL3g95ihNUOY7zKj+a9DGfXb/Uu6VNMuEyE7i9W0NKSzz
+Ve54NBYTfwoOSSqR/Uv79Rt2mKf3cf3jlEhwi7RfUNODzeFrc77rxz+GTQiDjHQFRfol55lsIW9
vCLnbT1BTjNL1sIidcliXLV2fOoW9bLyCP11KO5RTWLWNLZaxIkbCF613fjvzI+PiUO9AFk3dT9L
hI7ToNxypoFfiNc2n7isaOM6jXyT3Q1NzqhET2E4Wcf/oV+c0FXFFC3eku1H9zJhKgX9kNAgY865
WJoLWfW1TawhieYkFvwJp/LryUujUC+PY3wn/vp7ahy25k8eiB4Dc35Eekc4FumABBqeXKwobGL8
NlCQQT39N8J5w4HDQSVp2uuI+10fDpDnon6UQEHmkj97iFYiJnUobSsmgmB47QIGzTLvPfYo9oZ5
xpYM8wFRwEpVezLvQWQhXxmS/9RPebTXoJimiEdumOq+LfHmktFY0XrLGfwNWhhtrZKoEjuCQhYQ
QDcTzlP5BxFrSI4QXbKPE5erRtxXgD/4hReL/ldkDKxS4+ZbsXAnTO1EemU0dp3iCZf4SdkPi0V6
AZkxDz7FxfIlb4HsFSplBUcGS4JYoPttGxhE3OEp6FcEhJCP+LTwge8ZYmB/hwSy2MLzvxnU4U52
+jTTgekkQ6Nu34Sz7uOb7w2jgmELrDAsTaRID4kMteU2nSO1PxLDdVX/PhD3mIt0lmYuNahby7IN
EtVRt9AbbpNZNVYJ0K9hQZDvcDAAnPqpClkBr7KMaa2+rJ7k3BF6ZFFIgLJKjuJ/hO8PqkAGCuRH
NJuGtjIjS3ouU6VrUiCpqxsCDuqMAeKZ8gswV6BLpt9AyocOi4NjWv4aPiXS5MJ04eUQFcSceVQe
MSaRPvbrwMAHeu6Zk1x6OtIRzBkUifNkA+O3+4YTCGcHDo9oScCY4uTKTqr2v4L/Ab94+fo1xd4H
VzLrDT3uEh67IKbnqKY140s/C2i+OroYtGYUBAfOnnqpUYTx56yoLYlNBxVjS1Lp+aL5DOV2gHsL
tk4T2fuG0svGxMqubWFJScwOysYJuy8NCuT2vHL5xhbwXyBM52oQgJsbYL2/bbIRYhxc1POTQnIf
LytlpLFDU7+sqJQxGkyc1WI2QyXMnXhbTeBLdNj+jta/gkNZ2QQMXgVO3X497LI/VDTGl/qX7d4b
4opmPlIJ2935CdOS3sK6epkhr5fP8ZWJbX3RLkkV9PTUOT6xysrM98rr3tHOGRdFDOCnCOMRbYVu
7DL6MVRreOjIx+QZlVmTLZkJ695nMlNOty/DRTY9+aM+er6X0v80yRpvygjUbArOLUNDXIGk6fhk
RQumevI3EXQVqh2I0ngjJA4FOym0S93jSIwOAiAys0AEm99dE3Rg2onJcl5TPwggrD8f0FMw+kQ6
98r/pu/TfEs0S+Oh9zYDBGCsmnoV7gScHxYZ9lWiX9w4bWxwSdkYMUHwaFOBhBTTDqnmXM89VD8U
Ry+B7BbVoyOmvW0CEpP0lSjZ0Rpemz3yI3H3tlMv3gFPw4F0Qvt9zB6fPRagROutm7VgJWe83pyb
reh27Fa0ClMo0rPulH5z1zMZXkCd5QzbJXftu4Covn2d6++C1EdkhgggFxrzqml6ryhZuokrwdN1
cHOABFK6gJ2Xp++A6mI37ytz4Q+muvk1OLByQMRKz4ws/6p8X6N5d9sUDAwR1n92Gsk8fnmX5gBm
EU7MJ337REc/EtR/xctTXygMCQ9Q89LpUZw4yRk46cWIHiGSp8y7PS01FNxAPUy2FBJJwNQflHlV
fyUr+U/ABDR9EIs1y4BVGL5hUUeVCnVprRo+SuT6FB1UySo2IOaTuehI4Uz7G1MCGZ+0Sz5K/XZ5
EYaLKKyfehwR+KV1s1c+j6OfxoObwciURusJwxr6V6BcjAMnNz4jB5VZIOQsWhZ0mDDZzgIIh0ne
Pf6e2V77jV5Lw7QZUg2IQVW48/W9PKX34hvqQz+tg4aIKwuQFskDfb4tOpDURrcvaqaT+CXMUwTq
LoicgoCbHjbF++Ljt3cK1OKnv6u3dffF1LjACgLGhibiFxRh77VgYFKiEQ+E0JF2JqG6tL8K7hoj
+g/D2US+TpLLnvZa9j9zJBRfQOSUKcxXWtsYNdAJ1rofJ8R1YTMsctB+c9zTpsb1uckWePRxjAeQ
s0oKzzWxBIvsi0/wg0LUEi8pxALaFvgO8d6gJNnGj/jPtICfADISFjAeEWE8rZYTA0aEiuUIE/uS
N1DiZPXLHzu1S2sIT+VEm/gHobNw1HN1TiXn6STrekuZ+bZfa0QKFHW49uywA1FmOIn8jP0/NZVb
M5DonOwbyzHDgp5XQLxEYEtzZl56xBhP/gDsxI+OCpuubS74IKovhCLEqKM5vxsuVzvn3XUuwg2k
2xN93hLqUZ9gzL5XEBAO6hrU5MJwjbVpcQllklFmcFPj4I0omWXLVjh6+BCwd8BvEMiadBT0pT/h
x2P+Dy4BVg6kfYuCyS0wCneMR9+oG17b00V1E+/rz82W4oMOrAw8gGFEP0MWALU4hBlya5cm7m0v
xcUpetQrdrBFLeHtZ5SeZPF12U4D/mLG+ZmGwqUDfhC/nggdh3j1ieiB6BQy64H5vZW5cjdqKoW3
JbOJ4H3e70x5VUUuV+B9Tm4eXo18ngkElnxZ3tP3Xm9pwtynuKf6mOWraiMSYibakXoE/Sr2Sbep
dB+qU4d/luhhEoAVJaOP5IoSJY99RgFQJpqvUTwD22TM6GNSwGQEJgaeVfpaEl0NpxXI/KhAUjhm
NmxSBa44IvlqblLAPQ8gQ+8/kKAPIIr3YpF2lf3++Iq5otQObzZEe+EILelBK1oEXL9xCUM0OiHt
xYHPrXYKkVWHYivNy0ByB2wIVrFTuDWAyPG2VL6UddFb0NuSaIF/CwxJ6uptSnTF4NYiK3marp+d
/Y6c6lefweWmwIARL+wMqKeM7cSgha9HUXkVe1Kj2szDc9uKdrSESww+fFQSPBVeJLB+Yuu1LX5D
ljpc9SF3UHd0+ownFBkoCEFhLpKt7veP4TdjXqtB+Ji95WOBgESWAhV4vTuwL8JqD7Fm276TNduj
+kOkKvFyiZVdtTEcq0Lk23rZctjolOuAvcbiBUMdwvl4L0e9a+wkxRfLdhUpzkewNCYNc4OTyrtB
oXdwDgfsQhjIfHwd7ierD4SxGmMPy/xOOS/nwrb7MmbmxpiwD72WL3gmwJRu+4gYirviMQnM0Qt0
CgdChB7NIo6W4i+Uno5Aco9HM9kNu2nbOhJUWIrtku+pphVX1hOayEYje+6AnzczFWAsmHYoxPct
PHvI8CUUDDYM3DRDbCH6+dAskWSExZmJT8W9XfiUSjeIbJy/1AO55E4w5OLVa9BNZ7yUbmPGtrEK
/2CZkdIbpiDEjJOQYDHhGyfZRhp0YKP74REqxGZu0mNkOuCB5sQ2d/lvo/nyA5w5fT0RXZy0u1Ls
QC0UxUnNIAHaeK4oCKkEeipcemeYvopVvnEjvAU06PTXtECvw6CjDYF/REntsp+IxKWjF0FgiAIL
Nqi0QYVfXxmRTE7NAdtGECevA0QHTtxQI+fLdKltmHipltK76dw4hBDsqLWSDaHf0ExpLWUbnCB3
bzv5kV/FM9AjncJAqYzWEFIoMCJIePUAdeuvQLd4O1Bnva0XVpBokSIHIJy+jMIZsuGOlQYPgxl3
tjdgdq5jJRgqFwnLmGEM/gFoHrRutE63719wtIyZ+HWyQMI/GswYixrnjTvGWuNUY0LSr5Uadsmz
5Lb8qIJkD84PffxM69hvQDBrd3CTBycicybMutcxQVE+x5IwBz2NuS3hP6CLosbAegedGbZOU6BS
/ZzQ22Lf742tSbjcA7Qipo+7JTWmCaH3ITjaSJsCC73tJGjxPlUxpWY25j9PoQEaHy4mcnyeoAe4
gwN0ZYXE804kFRXmmk1DERF8Ns7JJzOJrR+tA7L4FjeNJcc4tCgWHfeLrR1ZA0D7lJnZZnJixs2l
BXNLkOTZSrIClK0xpTenqjBTZEKxXdxgwXUNl7H3cJj8Af3TdVDoapn7cqjJtuD7xNkn7ShgfGH+
AvkNxAkLO6A+DSaQjXseABLtiighB/VllAAo1rFOaqcrqHAjMITpbzujWRcXGHfKmDZPKT1gSbTb
ZM/yZganz+OtySm2RuQfjtcbtHPwkCDBDP5igdNwjMfKqb5zmlcLcDzwPj4NOIHxtdszAYcFb6HJ
j/BOWHTb/hvWGkIeScaHPnoIhtthlcmAU3Kqub49xRwLy/6IbFC7aBCJWyr/7WQBjt6MdHb8lf0q
GG9QeEaIhBFz7VPsQ63qpG0YYADjsEmcJTzfvGpfeCjpQXbTI3YS8+pBFAcwsqtqbsHK+AV8NjgV
jhGEKhmnn+/6yGKyTBRM0HdJ1bBr5n3HRBy9BNTIgd2BjS+uT/SI5RKkNPrS18w2IDO4kAEMzrKI
PwQw16HDA7tbuqPeXOG/ahS9gJsWO9oYur3h4QnhD65EJaPt7qE+lAteJT0slpHylGDvwV/fnCd6
9m21B3++8Zjgz5hFMJWC8Af/waVqTTnuXJrXVQqW8VxwTfbsGtHa4IZO1hOrZhBKq1CW6M5aC86I
hAVXjlOGLyQbWlnIm1zUJyJp3QetRRmWouwHfItskDRIRbcvM+DTLPbSkbl55IDgRzhGZB6s0zRf
cF3iq3BohR1DXdAZ/UFdpK+4lxI4pr9PEB666rVcuCDwvKey84bzUNg3CfDKmdW5U6Ce/F9KK0fT
JBYdqNEDAS+7ZYN7+grh0obma5V7wjxcDg+yU4t1subRKcgRxnB6/4SJze3T7BvVUxDT/sLFnN2W
nlZDF6/mJKnZ1QFaGne54RcB2gzKN9iIfoqpxKxfxtdbAEFrrsxNh0mGvhu8ykMwQI1PW3d7ELPz
wzyBVbkE2v95z+5GiBWfcmwC/E2gq8C+VS6Jddfp1RiU7tIja/5EeUHg9TTasGBCF89Ci6W+4PBb
Q5t6C4jNqRt+sSU5AFFPhc3bhq6Jv5YY8PpYAA531oRRW3IE38QbEhjCf91cwtYp55P/eet1T6GB
PO5qQImSXQWkeDsf580npoQgwJlf/pU7LHa2eOs6yUWawE7jNbFwCBeoLzntuSPP0gd+bDZ8UgVv
L6pGW+aw9Ey7jI61bCWn0G9eQYuVpOImxkXOz/IteIYX6b0bJ8YtvfipuVnjRIMQGk6odBsyqUGP
6TJIFpjOsP1hMYA31nPKlpKo/nOPr857TqVIDLkr/DwffB5zKH/cvxMwmj0yKC93Ie2xIUWzPw34
eYvFBWwp+0bO9xLCRXMUHmwOGdO8749nUtejetAW2Urb/6nJgVsZTywmda8l7R8yRO5WrJcGN5Pt
JnJe0YWbALLzjcz1ai/BZIf+/6sb817+KvQ1ryJCstXAN7QUVI1fMbAONwg2TNgKrz8XSLH6EYj1
PlmnBFG4Ex9bsBgpKAMKF6cWCNHvDktGA1CCD1nzNEB/4PVvKm3NbQ7tlvmyGDIb2wCkjxK3DKJe
uytuKEVCNutDGOSrYgQtcKM7cv53zGrCDeOCrpm3qdewzDREOPI1W8uP0Succf1IeGAyYU58yIFF
4Un3Xlp+TqD1cKjD17hVi+YcgrboPddpt+V6c8gy8Cg2412/0HDah1WNhMTTdsIu5jzDutzH35j4
QbyCommN5/+iW79H9ebImqb5U7w3Zj/OjXOXMm42Om05VMoRCHGB8g4JE2TRVR4gZE//aEvff2xu
x6fb/D6HZbPkQxwBYaJOsZoDP+fQn7ZjN8fFHgEG4VR1zEsJ4FFWOaM8uipAMjRHnPd4kR8RGyAv
QNDBAnAhc684DYF/koUUTCCjrHm0eeTK37tX7sQQRmbSrj8jz7F1ylVumU1/gGn2Va30e+M+f8v1
Ljwh9cf2EO9xe4CbeI6/2G+n4GmbbKuMxJ6MM/0PQ6frBAKj7FJLwd2Emx6Uo96USQSJZXzOHHn3
fr7iflMXOLNFQDnMz4RNUbjMQdWA1mT0grgRY1XzrsO7cm/W5YpU6QucdRMylsUog6s8bhsUfflv
tS6P2Jc/Xk7vfnBDIGs5aB76gCct21CzkZqFUn7nrAXsWwiVY8opIit1GPAOXoyWyfjSKit6E1Qc
L4QKCiKgQrdoOc0vzLAqMn2qPTNUaN3z266lXPUaX3Qiw2Ner8yBEcygJIGJ0vRM4ZmceW3HyGq3
1aFzmgJ3AcVWzwypMZ+cwysTBHhKzwPpiHxjJluDMDODe3zHZXoV2tTlMIDxnNy1AWuNJihb0p0p
K1r45YfYOGrKA9pCxs+No/s5jPPHgI0kirk1/LA4n9PH3wAI4bXAVmHcraJtCfGFgUeurGXAKs0y
NPfjvanYrgqLE20q67THZBNGYohHRkHBjR8F2ni71byMMg7zGWGV4PKQj21LjlXUayZ9y9R4dJ2U
0ZqfQQb1BgDihXicUBS7BSGEyHlye0QibOzRCsQqBuv6jTp2Fq4lzjVUnFOBXuBb9Qs4+YY9gdiZ
y3eJViZLoFA6NZ45nMnaWsMAHJRocFnj8c/HZ7u7YSIGokN6n7oZ/XLa/dMeULsna24+DDBzJ2Pq
d3wasyGbDZpVb8p9+mMyuriS3c7b47WjfoY/Fs0KHoBaCVrJB+o0Rg1Qp3GvhFhHeIhYHR9oQYbQ
Txg7YQrHprV907HPUvC275an+jFdfdso2whLD9AveVusbqd+0SESThYq4qS/KvaTv5hxoa3/Ms6w
m8sbPJLiegHO8f4LP8sUOVXn6r4K2Y9f+Db+KlIrCueT2Ym+yJW12IHP/YGPGSskShLcfQ4YbckQ
jd2+tav8GOpzqXHegbRDqtmh6TEvprK6sejQPMdO7RcuwmvmO6GxlmBO106EN+kw+coP6BjSIYgo
pc3APOUHZhPVb7GbZFMFXKeYin4ZNBTTHnAdktQnAwUbiT9dWrQth0UmO+n69fzr6MqJmuNEzXwN
vsiSH5g46JHTSWPa+RJXF+WURuQAJ/pnztOHohPXfoQ0v/oWmS/g08ooFY5r66L3+0baXfVuw0Sj
YqZEg4odLNg5bqS/ceZlv8rjNbh84ppk9zUqF5whOC9w69gOxbTGjYMAPWpWKHCggnglhgucM+ST
yAQZRRxgD1DpjoVdblr2eWbAeAVAT9YcAUbl5V3ygmb4+G3bXXltQPLs5z5Zc5aVHoevSoHHrage
JZDxFMBvye3UJLY8cu/dDmZH5DRHErSrq/aIjpUDkzKMcG2aNfJ47aplthVqcBlGRzmYR7r7TDw1
WnYvT3kG3SoFgw+yXYhKa17vmxVLr/zRmHKnnsOwMt1MZNRIU6SMIqNdiNbN0zGAmng7pAHRvbMj
g4xT+PKRYR1w7Nn1Or9+5O0POOAzCrTQEVbZ4JaUoObila5q+IdwxUoqSEBCFDrjxcTDmduQoxG2
JxOh8U3zSyLBA/qqnfgSEargYzYyOcUJ16yYYteiNwj4PewW5SM3EaNeiBidF39H4MKc4AScgtBj
CDs5iA2koyk+B3zYka0jHHrRU0FMaZ0RakFbTuInUzA7blapvmx+TQp0NroedmuouwL0H+avBERV
gdFs3nuwpPd6Qg2perq5GLeMYj45FzwgkUBoWBjBQ2ibAxU2xWgG0u4Leur1aPPLngp7tFi8sK0o
dCu7QWm4CmB+d3FpbnhUfir7zds2GJgALQMXG6DXboackeKT/HNsgf8+RDIySNtI+i6Dgk1HeOV6
ZccOXl0VdCRjM9oLp6F55UB+HVnDc95LxQwrZFgNDABVcfo5i0z0GLeTutpgFXPhWgCttblfY29a
r+Pcqh9Suq2BO0kCjdHS/MSc77rr45HCu2UDfePnqHqUJORwMNjJvuI9e2TR+RwNgjA7PMsFu17P
vmRuZCLTiw12Zd2pQed+eC8ifXojDW+hcwtgjIC9gpUdw68+eB1vVLamzSE9CVqC7zCNp8rmiFYW
OQbzYPjcKqMMYsY+k+IpALkO+Hrc/gMJHx5GNhO72pWwXZ6O2WN+OytxmcA2gJ2qWUncmJwZZrZo
4o2pop5ac1TQAeByk275dhTOOXiQXUAKw/SByYPD8jGLBZ/AU17zRAIU183zpGXkoV39FpJYYsHX
kTyNM5VoJ8ZG/rr+0cAAFgOG3eNKr8EzCsScDxAvLCCoRNYh0hdSDVV8+Qqvkzwdc1yOOQbqNvPq
ZXdPqml86XZEswlsmbtiJS3KQ37RFlrAh0zSiW9wdTGkA37+mVR2cn/X80RyiX1jpo0cHvfYxBN6
RyGRRqDK19ZjRErJuNPof6qRfRs85y/Tlvgz0X83rtEW0z+9SuZGc5E4+0G5QE0pwCTKLGaL+FHI
UwVh9UlGUQB14lumzkQRSNgYTskaSpaZ8VUvYrzVGcVEAChTrOb4sF/8mAtBTYtUoZ0WJ5WZEpuJ
hpqDl/PoKLgu8r3EADQYlurRAIm5d/dmxbtdZLsI5204MVScLAF1TADQb+dOPrSTuwxS8Er2zfyN
EaCxz3p6cthxbM+fTTi5SwxahqmCdNKSdI/Mw164vqOjoOz0bGO+3A62I2oM9bmsorfTpPPhDmMK
wB33i+8udUZHdv7jCacA2G/nhpgakGr/hkXbrJ9JoHf0Wt7LFZ+/1VGljp848fsrZsfZcr+82CEo
lxG8otHuPfP+fG1kY/OGGvYJSixmXqxRS763IUguBMUth0QculFHCzpPGM8CchBNidanwhJmWsN8
YRBBpcQ9gXk2zOzFkNntQXpdNX0ndrxfN4IXXc9T5VTiTMjigyH5ncNI3XH6lYuaR9F2w5xxZmEN
qH8Kx2j3RuGTLXSzbxHFpz8gEiFZPTrLOk4YuGTDeX4TA+wVeBfSgVFDL/LvJ3I/QEYNdlZqaTcH
LkLIp8uOJiwS5CL5ViD/gcrk/XS1p31jlfQogpLrByLep8HVX/s2kKGo9e4pH96mW95AtAiuAKhl
3SyJA1oVX4bqMBJiOHoyIA/9lOt0PTl+/qRTgUcGmXyJN6FSG1zh2kzcDFwMQS7ZoDJjoIE9QoYj
8o+k81pSVdvC8BNRRZB0q4Bgzq3eWLa2oIBIkvD0+5tr1+naZ61e3cjMY47xB66Pn1uP8Hl6Qivi
U+9StIxIOtV+0/3qzbg4vjtv2pKgg31kzGx9lsNUNbc2mBDCr2pTN/uw3iR0eLEu9LuqTiSUIi5Q
VxxrLhdepky6PkjLGY6XCQ0fvsw9WPJXvwK78dQ9GeZUjEMn1s4kU8BhpYSA0gElGw5HvRwz5xF6
dZ4GGEtCDE6QubV7HYozV9HWbRWm9ClhUnbrllsowQj3MPkprrpOUx1ykt0vZTVQ5kCPPuAq4F9V
4IvH7A1El3HqW48Szm/vsWkDd99f7GPGOrSpt1Jjp/4J4lioo7rvzzRna3159etUQDAZRg91WR3I
K7VzOLXGrQzIvyMxGMB1/6eXZURctj2OcGUQ1PH0K3scYArjzQ0G6n445saWvEcpwqaRCMBqc6GO
rAnbKoq1XPCz6TuZsZdHQCXEZiBLKMN3KPwfXkc2xMTZcAbGzi4LsVj8KYBWb2p2EzdeRzjG7Qtj
rMG3aPb1H+54hYWGjMml4vQVkTfRSLIOJxcShqCVQF2EgmOfYRM/JpB6IYwpb5TvogLTiYFAPo9h
FYA+DFCuVR3yXS4kkAYcqvOcV8o+fc4T1PmUAGNN/Y/7mJW5CI8ms8p7BTgquS1wl1giyiadQfg8
IXkbpYQhWAeicOTJYNMBOyJ7QCFUAlEIwIOM4VrzdR9vZt9a2T1QCtSTEOQjZHMbcraU9qkbAq3/
OFQZEeIlnfmvyMqc/4iTGTLfkJjr94IQAXZHrorLZDVTJ8otZ/NMsNUJyVWijOWAAMQywBo3Dyw/
0ca+zCgfLgbIIZOS89CM2SG5RebPnrwX5iQOlHFOVR6vIvuhPcjXHc2JCyjtkODGVTgRg7DrQC9k
pa9zGnZT+B4VpVl1HKagtsdx6unR/MndWRkDkRrsXku8ICbvZTy2lqRaxtoElWieAmyQU7sHSEP0
PYMv8kbUYzAbhFPz8wAzD21Ge48/9SySl3m87z+rNDmTO6F+A88xUgITsaLn/BJOy377bR2KIhqq
My9CO+5v0nygIkLrdk8u0DsVYaI5qWO9cXhFPZtiuEXGj9s/4mGQxZDV4wvUB5pGpPgBNfJ67wOH
wabZgR7MBDqyB42xHNywcAIAqg4ldiXSf3dSiDDt5FuKkUxzNLA6gKm8ZR/JZgp1O3LWQCeep/Ie
gjIBo8kGhYhf6lCuJXcB/wyiALBTlI75oIRGw9/bpOz9eKbBJiNwXZF2+sBFstEWE2hU3tM+UwgZ
HFm9gIMryUUskVoe6l4j8qaiyIDHCjIuvWDnk6ykDAFP0IavD35DZmIC0fQpIH+Lw4uKIvdUkuo8
sVvKW2v5uZJE4xuwT9urdYxXpum85QDTkg47w458C+AF+wFAme2ZNig48qAfh65d75ECq2SfnEr/
4Wrh6ThVr7K5+ZvOvzh4e9qjhCqozSBBAMT9NHtSXVAVQyCV31EOrEQbhVTw0hEfJqF78hUdABC0
vQKZiLlHYQZOjnP2fuQBVaD7U/SuA33v+wCMQuqMY7s/fMBWIOH5HHEglJFQc0zyEQpKEezBn24Z
7pKNMr9M+wOVFDaLKzct5gGqau0rgOBq49cTjvEjIx9szo2ZvEr3HyQWfy4nDXW+wYltnIrtzJpw
DygX6SacXoKIo/6XbaTffA5wkRFeAoTXOax5bU22fRnvok20YOpfeyF0AWabWgB5QVLy+JkhKlHP
PhNqMjtmzpt7O1sESKIH3c0XzYRRQl+hSknnoCoANRLglQKtI2ejF7k4Wkn+lD/AJkGl64G3EUOS
MwuYzZFDBf9CytEagZUgKevZ5xhrXappj/wuQJtPoU9Ax/E2OcKWFLuAl5Jr59b/dAzqFBcSFSPj
crXDubBwwk408ejJlHo/PX/6/JKJUpcQHN9Lo4IsSbJUfHpY+lVtYlTVj2HtL0AqgKdFTcy79u4j
9CYYRQH0I+6SJm8MzJDoRgQAxIMHTXssLA/1gIoIURiXyx978rnqY3IxAOlKp8CBrgbJuozW33EO
3ZSil18g1wL4cwpkjMQ2qO7XpgBEUUx6Vs0DGQb6CWu6kcKhMEd1yWctTK2gmiLt5D7HQtkDeZxx
45sr3EkpEAqVKD1If+WpfuivzT9l0NKj7ZN0DE7DFbYBs6F7WpyuexR3G3R7w23x17MPkcYZT+Vf
/CAnQkqkJo9GerjcyZwnxQ8HQf1C7WwU2V6KkRTVE7jzkf/FQip389iluj/H0cTHTmX8BNRlnOC/
zAQwTRSANtqKz1qR46Q2B60jOVNVvfxCMmZVsr+8N/oVhZSFkOH3m8lzU6xKKAV3Y1xT/UDL5bL5
fAD/5EsA+WcQdxIm44IbbB5M/FM0IVLOxBiQE/i3G5AqGeA8gFsG2fHe+1KFF4x1UdtEXg5i7wVi
r9cmFFCGHAIyPFABEFe4yIJ2ah1k5ch049OSgu9is1PHbbg245/mO1Z1n7x5i8udOmSqqTMYANAN
enSJoTOYFMsC6IM2MhOmJxNBL8o7GH4bFeRqNjB/tQl1XwDt0BdUtgg+4osvxDhCXRwQB4l8ICpY
vPdLEimpByaTWiTQxisqlZAtkk0cLpjm7bWRPbP1kb+ZNCoWhamyYNsmLWkf8XhpszHhVrerNTfD
cpYInvVFnHmdiJrsF3ZdwGqELKWtUY//AP5KJz2WSkoAy6IHugNGWUnG1XeWKQtOKMhPJHOoVhvt
ihenuV/i+coLLwEIScD85mPRyYuE5FhCWrhNfC17UJ3OIwQ81kk0r2KfhMIrBb4jCPeciahQXpDN
SUcVKipcJ3GkW0iIB1qCtQFf4ANoP3U4vS5AYm9wNNh2dHIJpFwLfUcZXEcauBiFT4q3e/NQCa0M
gB3+ghCKoYf0oH1/v9fy6QL/t9uA771IXFTzJiRrBBQc3FGKjwFkA7znpPHTpHzqanBXqV4SUVDj
+ocit3GQwQmsQNF90hET2tD5vAQaILQiY2QgcUPUQ9qWHHIJeHadJAv+CgoElT7wgBogh31R7j+A
sfAkjKGwKBtbOnzfvzY52bkBy9cSBXEAWjrKr3sRO2tQA+pp9fQbMoM6tbMqSUaj6OnbqNByMa8M
UefsMcCBy9QTP33jcZ27n3MnvY+UlWwlyGNrdBlux1aY+pI9+3anSzhTTNous2dCW2isec+lVqPg
a+azPsI05E/DHVq2znk1ap/+oNpVaHwYLPHOkyBmYC4pnS6/pR5ErZ/RFQ12uhMJA2/zpzUWIYWh
pPVp9pu6yIsEcQN7IVkV8f2FO0I/hmZlcy+sst8GITLgE3yZtRNDrEyAxpc9Ealv/bxF4TxGTLVx
Yx6J8ySVJVQF4Th2cxs9jy9wumfr5Vw8DWVhSE5GrqnNp0W6qnOFq105eUrrnN816e7epIyXYNfi
POsf1i6Y4GIeNUuJKQGjlFSNrn2YsdNc33eg9fGfisSinObGVUoW/ExaTAwkg9MOIg4hM/Cq1HB0
BBgZjzBg1OUuGj4/fmYswXgKpEOy0vENB7Iy8Jt0XSUIYruAlKUwoPYCb04iNwowhQZuB99Fcebn
6IWqszg4/8luog7xAuIAZ6qdQ1Zj8sT4snOJpydt5Wg2bvuF+a2QfaQ4qlKT/IkocpnYhLC9ksGY
fHDnBTjH4RaDVsb1kotIs4L4aBVjeJsw6WymzeL5nkfPRwxCoyOGBiOghdSPC67OsAbZurJjh2yq
5pX5JJcdUC9Pa/7Ba/EnbFddd3jX52fXjKDdKfFd/i7ictyS47NIvAz4HIOb8sdLlc3H2MZG0DUr
lR7MyWzRqJhB18lzSiQayDCiGU1CRz2p6iZ7E/p3Pn3RhWdoVyZNA/ggxycVnyKO+ZskKxOzBYWI
zG5QaF4FuETldtZTxyCH059epsfuUvcHVKoFR45nWbrPztKT2FctRLNecLnCL1CuffySJwVAij6z
Vh0UOEU90g6Z3FQIqextzxL1mExqZaOiSSEiLlh7DZVywwI2GL4cQR/M6GpgW7pf1LEnS6OMQIBA
TftspCehMzyYZPX+LmOIVymWuWO7aQ+STEmgLPy6lby8P0AkSXo8aw0yIQIT1qYLIGLUZ9knQFcm
8oR3Q+QV/iOsxX7cbDnwaFf/x1g9b/GNu3dHaQ+VZmPLEqbV/BR6Mx8CBGKmj6PKjii+60AkuJmT
Bsx9ICXVGvAM/JWv5gFWVFoY66u8JItEqtEFORSa4wxHWMNRNA+5HZv1ZH0cvQX0TqILSAg0PhcE
igoWAlQU6aXGk4xFueSHG4n9RMCPxCvi3cefSf0nS9ahMF8ROw0fBXgK0jSwKc461H6gwFBfoJ2S
jiHST4cEEFvpvxd8qhtAIGrjPTU3yb3Lj/JHVMrDS9nhKwXZrAeXH7txqbJrgMDA2bKogAPheJn7
DCsvDW7NovBF6iiEtkr0TLaH9TyCAIp/GQiAVHP5lZ4tE20gltS5x6Q6pD40Fz3eiq8iXVAZ5bN5
l4hic7OkP3kGhAR+GwImcLmuWYDOokMimQL7uDrb3LlDp0qgR3MrnL4jXpW287c3+TYu+ODEEJD7
9wJV7rXnfPmJqd1FMyik+XuH0B+9TVfx+qW5hJOKygFfdL5kbHk6I0TjoJx+8Lj/RzfVWsFevRhL
y0APRbyVRFUIPc3CZUt/3mhTJWiqcDOZJoxPyrYZkfJh8BgEftfWpkwd8dh+zfjSJQynkgjmOoRX
jszqzD+yB6mksNcx9aJ6ywhSmwYx2Z7pMealRjqfvuWfeBYnWPfyLBgjf3g9nJlZWMqBOOCd+G9W
TIDRxcfnkeClIlYmGunUEViHZh0fKcxwDyGhz6MJQSLolTQe3j0FGWF3AuDAA9fEhsyM5jDQzB8m
BRO0tV2WDa/X0EA7/Hm+d+LYAEJ1AYp5jo98NKpJ7Dag/TMAeADe+U8FFMiAfXiNj4y68MPZM1m0
fTvvBr9NNdL/ul2xGcx4jokoMhNDyFSLKjtPIsSACNpB1NyhenMi83XnGmUTFt2BeHvtvKIyzH54
eh4Rf4Lzanj1ErgVcFF5ZsEC4CIlyKrEe8rBfjQ7IhXyKkcoSekOwxsM0AlNW4e4sz+D9OMl0hMM
Ti7gpNC5n0sL05ySGIafSz4WUgWxMdA00t+9y81+xgdIgAE5b9FtYmu9Y1cfjc1HeucBBLn2AaAZ
WYV7eENuC9QMSPt89d0AVYHGXAjwiCDrkssUALwuiE8g8uEGTuJjt8vuoiPMUXSZwauD+FsAYSJx
QMQV30BJndtzh93Sm7cjNkOdCilpSlGL70bQV0OvrTz7T0SGtP4KVJEd+o0ssivvuPWhc65yB9cc
gCyXI/LtOkjbYs0a77b9GX0ENK1pETqY8alcMVrb5g58h78TWhLXc3co72Bt/41cuVLAX9azfAVd
pNtmJ8A4XBSR4cK/aR8emyVj9jwWGwaCnhLKj5bTBRrSyvlJ/+M4/VNn6anDe4hVwTS7/Ihz/MZK
Zp3oTratl6g/wKKa4sVliV2THYIuRBoxvdFauiZ/e9VGZjcW8IvkSVj+jzkLmtFAvwQ6MvzozmmC
ehvfeFb/9NnhOoAZQ/OvP0NH4jikc+kabgsMHW3rz/WyvCMHXwirHAHlTFdcWPoro/hd1CR/bgSx
vCQLndn/3VjWhMVG3FKL53J7WL2mzY5JA42XdrMcmALATvuzsDA0xVZi/rGNr0H3DohX1wM2chp2
8dhl+UZ+AnME/ZneK87FxPqBZgOU+OsYxFl0lNgc8lOE/sP2e+ZcbzE/GunkpBdMrJBFAAfmu6B1
dPgfHUL3o3v3nXKyQ8eCdl9teN8G0v5FnPaMGa3mpnSs74BmiCA52ofxkfiRBrQIUOzzE93E7xD0
dlvzT9Dcj/ymvJN34taxQzd385pWGwaEtaxdhWs5vc1MZX8TB6bzPQMF5UUMCp/AwbjK1W5FLpZp
/J3ICLa9xDBwt9T3zxvP4A0QVGei13fI2/YBiTd2EfaTE/RpkokgC2YKoRps0XIFz0ze8fxyh7Xd
89+4gxuj1nBjO1VnTLzvlSlw52P/UfgbDqorl1+ezLfIisSGW0xo3HfDunremjvrV8eckHrfspCF
+MD/2xJtkjF3b3asFZLNYvBpB/OC3ktnKMkxWbhOQX2DiSA9VC9fNTt2WmZpjXQJCDvI8MOBMS5h
0mzgp3OR51fyE7sXc4O3LTVXKBdQHCUqGCYgXSHpAKsRcksBb1Xf6bWqOtDTdKxcji9kzwgGmSpY
ZJ/pl+9GAtuJ/HwMBgIBetBrDpluGkpz67tg2auBTdDCNs7REcYeJzlbOF98IoMTaXP2CFY9mgXw
8GVVBJFMI17085prV3aEFw9CqYwlQz6B7zNPeA96lNlgXlmZ2gFVWjQVnFQTpL4OpJTscWWumg1/
5p5vRERHyEx4+pXglA/r0BjCZcdymh1bN0PGVtMF2ap/b+16Ju6zZHORqif1zz386UgAS7mrxgFf
A90VDgy8B1JE1GRhzyOuzXRC75MqtbauBjuEW7LU4xrPpodik00pgnws9WpoVZTbEIm/HN/fDX/l
J5MFuV8N/GbkgsyG8kDa+3J8nt6L8CQyEuq4uIarkJwAKn/Dl3UCTGqGxwsJ9gifE6iL1/7AROVN
LrrbGx4vTB6ZzAdJhwwmPmjQyhVGAI0DlYz8cMELc5hwJ8Xzi2vZv7Qajg8zBeoOg58NIeDhCE/+
ljxfZgUhahHUbBCNIXGQMZQU1UwfkgaoQST8+DWUNNPEI9P4epNNS3z2DZwWkYWacOQTTFRr0t+L
r+y/IPuR6kYxNRUmGwjT8ykCwAhsED+bAMSZsUpsTz5WMVviYJVUKKyNKs/YF9JYW+rL7GDblP8H
2O2QW+eS/Eb/iQMTwFNFGG/6/LMVjS7o7K2jWZY65eQyAjhZoBGExfYuXmkPt0c4zCHBG7LXPuiM
94JIhm2TErC9Qq7UBvj9B+w83BJJW96gnGqZhxb0cxCYAP3YMICXf5wSET/cfck3onH7kHTIewRH
DhI5pHwLa+SSzAYiSmK1ffD/FAnCCiDr0Fy3j+/D3FurfP4kV0mPYIgzuOl4En71q/0kd4vMFSr3
0kRfA0HMbZHDzUK3/4xyQGlcpai/owNJch6XdbY9TmD6iw2VGv4PPCF90RkzqafmPDZWL7zWKf3/
wf5HtIE6rhP+cw0FlwB/YxGRDlSHZkEmPnM+oFLfQfeeJb8dUD9SOUi5DSYGa/RuYDAB6LZa0fvl
COQLRfYaaYBJhgMQ0It0BvqH2tEo2Qn5+E/QezKVYm++DHZ/7TDYBZvxrB96iHniX60Mf5exjw+f
j2m8Y5Nod9RRjsA6/L1Z5qo94hTKXO6Q6OgA5MckwhBreb+3KgVXeXBYDJMhkt79yEO31YVrQFpT
wVY7m+PSMVqxpEz3y74qHkvqcfS6a17of2ehr3mdWwSaB+D/+kWfYphu2lm6STdFQKjmF0GyEn/u
XIAKGmDrYy21GxUlsR0C+Kue35KW1vrNuKCAQo0AMIDTBnBhnPf0O8EfRhQfEyfeRKtwCuoh3xiH
wnBbDL2FnDcymyPjL53U7aj+w0YE4C4yIRiyv+AY+WRR7GzLNpqz3UPUJMzhPn1iWyqu5O2jhVAl
fBjL9wPR4kvuqKGLuFJ0vSxZl7Z+zGYY2UCa0mA2JGDagDDOWbdMx4EtVJMRbYopNytOyUylKFO6
2oMy1YeWr7o7wL3LFD+gARC5aX2KZ/Yc6HoTfCbJWv7BzQIiBPpJWRUgnAY2AdIA+zBVdahdMF7Y
DNke0TKxH9mO+ktCVpaayIwiGPEqNQewQysDrUU2PgJg8orUwh80i6835rLUO8gNEvRTYMNTmh0y
GlM1ICFWvjZU5FTEoclGH4h4AOXSX10Kgnf7vZKxjTg0iKEjB6x+f6UchLg6/yWURBoNND9bqPyD
Zuq7WHW7F+zg7wjXnW+4w2UCWwHsdMIdEaymBARhkVMcoIVeyqAgEiNaUw7Uy553il+k7KmpaWK9
s2OTteZz+is7MZs7mU2ODf7L1o12i1beqIbn1K2omnIXyMZU2CSqkHgrfMl9BbSHt/0/cdx9x1nl
U2iqSNBDW6WG+BQyANQ02d+V61vfsb2X3yOpYzrZwDVy1mLkBS+XGjzA4zflGIeMNN3PlYNIh6eQ
+OX44lnVhsg5rmmvVy2uuYis1aYZkoN+XtDZFmP2Dj3ORQRnSfniMUQfk6PnkwoFHjNwCJgmVBsZ
YvTJiPZbIURTkla/tleuMvysfeC4JgPM65LJZ9Co3l3sMWEK9zU+OOeHSdynHlnk2roxbRDNicky
c6iKTMy/wcot0AaZm90Vl3uRTpj7+s5oMp+r5H9GBSMXQIxn/zuOLRMwEMas3Jr6H0lbG/qDGGEA
RICCEwqfFBM+U/pZcGMs/8Ohm/9B7THzBSDnkiAAJDkAzxe5dG2t1kez9LhrxbDt5SX1YG4XJLYo
Wr42zGAlmRRX7cChHYEIiVkO1MfiIKVOTUocZzd6hwBKAzDh1cWcCdpZ4u5gP9DBd1rrqEtbkBG8
pgzuUHdTSmcSIP6HiApYzR6pp9wO8nuczAoZeiZqp9K+Q2BoB6ECBkGO6/SbrPrTVbQJkV/7ecgy
uIMlq0TUoevfDBrSpVgr9W8aTmX710T74bJIaHE3VG8kYRBiWlItwmX8XlHpz0Vlzi6woj009m82
GJmyj+i6hrNnNbHabVHNssTTMC0HrIUDF3GM4lP0krCShtMrL5+WkDfa9zCSmGpMCAO2nnhKJi3l
egLogZ+Wddf+LML8dCn9HBhpuxek9hL9XictUbBxXpDFge+x5J/3NN7TlnT1VKhFUR9zFGVuflYo
BlOLpDibixkJQj2haBKg8RpbPg9HHEK6uLCwLwRFFEjGCMK+Nqjrw1lH3xlhJ67QHVHWhoou/c0o
D0xBD1kOCvDA50hZUx3vSp/oSBRrv3t7XtXXBJYWjDAbqc/8EFnHFCT0Pxk/pJHClnSOqJELrVeD
BDzp/BtMHFkC1zqtUfW2RuAZgOmr7Y8wj39nU6Ri8e1TARqil1zncy1lF4z9qt0TpEXNlRJ3Ho5l
Yqk4QBPXKNBQWJb2/vXG75JpTRwqQ1WZpSvUk4AnQAbsN/+zAVnisoujaoS2jEdF8sBFk+VMoIX4
H7M3ZfzYIiiVOvpDlmCDwNRgWlDRJzokXszpSGbQawM9LS/9VJvFn1OP3Any+59Vx/FqBfEHQT3+
TVRjPwKIYEKjrlQwc7iFUbRw1NRjRwTM0coB+2eIPjTDC5TnFaTPDUrVWrhWu6lO0ClNPpCqFRAY
BbAS4BUcD2Z+oBiNVEBd+pQorBuFPmptQBriEuvKYdvsowUbPU7jM7THYGYiCSyWIeR9+BOU5+sJ
ap29PKeixXOJLinmm7EvOlBeLZp8/bl+ryl1YQ6a1i+mlpjjqfX7IcgnRMPbhvObSQo3SyI0ah0w
HjYYFus3LYNK+inj2Vs7ISlsXJYcN+8F6SImTo0cA51Ilm+q9oueilvyY/Zo3dC5wJrcjzmN431S
/yoom9RjsB+IUily8EIhNIX6SvdeekRIrM7DuYly0+P0AUMIau8fpoPpzfC9r8Y/LRRqYleOVVGV
59y0emT0R8WVpPU/wEkNG84h0I6I/VmOqPGTL59wuppQWy5bwm6+JPqB7DcfUCIeBtCkeFhbsKyo
TuDMt2NegNBZ8FeaH+++B6AYolQtJItBkvGbSGk3xobaLN+2nhu0KNlbek69yDGO+QzwQ0jIXQrc
Y14GTekLSB1mdcw6ejBG2pNUhVC5AILBXcSywZrNeEmicaqPXEqUbEo4EO+Sw+fwvmqQ3GQfQAaQ
FPUY7t6HdDa4qUd2IfVIgE0HIdTyFLgaIu0kmcCHQ0v4QUyTIQ1u3fgkHie8ykjMhZA/JmBDPmCO
uYsAB71Gm0JE8snme+CV2QXoYAAKBOxiRRFnc9WwxzSWZvIyzG2CqqZwCvrVQvqcKwDtiVTMHcXh
8z1kOKCWPktLDByOM4DU4GwveEG+QKEgg4Eh4uAWYxRjseARi34kV95WbafMTWquXAZ5es1JWiPu
PA8JNjpUc0fUhXk/Gi14w4W4TfF9PouRo1cHx8sSUi9uqcRixxfoI5iPaK/XI3qax4O36B90KxsM
3A+Etf79CoPAFO62OMMxiEw6KrsaBhyo4pdCgoTn0C1MZ5rPNMONdAP/jW/x0R3XNcBCvCgfH21o
6WVJd4Qr48iIgybi24w+H8Tg8sIMBT3ExzB4/2Y1exRN1Kmg8EZsVvS8dgrv7EzW0Toi/UbPgkAg
ngQaAKSJ07A68Mu0EHAQ19hYd1sI0Awa10peE72eGx/6/+tFCvWwkRj/DsQZatsOXQfok98zjpwJ
gyNDDUqIQ4VraLjiJm4/2FP0B/wWyvWmQCOQmtVkn+9yPWcSKAIOwyKOuIQskk25K4RkAOQL5Mqt
G61mPRRXJgzxHupBtBvME51Nx9KB9ASrji5lJjAofDwN56VZB2IUqBIaU7YgBpljhbnDyKd05D8W
OLsby5cu+j6+ujcwxeA8QXcd6cmIGOXRP7hcEm7GPj8XvV17DRESbLsQYB/ZAj/GkPHqz3YqH/kR
40bv0evhivn2Avp11desJh7BO+rs68kwvmMTwJQ8cGbLNYuJfYFu7NW1dQvvjCjtSK5i/I1pRvyd
DOlegFJ8Zt15XEHYHi+FD4IPFTduKaQYSCO8rBEoN+YCPMojN2d7/b7yoOc9a8coc29wLP53Q2Fe
IG+E7Dfov1tyFcv2QL+IjQJyHvkvUuTr4mAgmAQCjeQGYDSRWTAvbnOrmG63XJ1VYqx47eqgP3jh
aPEGXJGS+h0C1+OtqkfxSA7m2lqqR15CebDqOYkN0VQ+5l16Yso+kL7FL7ODP3qIs+VFQv1jLBqU
wGkZAtF8HzIhY4PnDGubEj5nGF/dUTpXD36C7ubdXtf2wTPJqSQefc+a5JufA1yqy1I+XrYcWpEy
NpUJiKfmVtAlo8YMuOrxxwb3YmDIsxed4g220hloKJAtud3KTCSQ5aZPHMN3BjcCG97DXNPS4tER
2i4iROC49aEBHGVTtWSjYBjYxtgPDWtMpuHLBVJQ4mWbxTL6PNRbccB6h7b03fLbUFogJMT7bfk+
cIEsYPtJvESDvezs/QPTQ9ib9RtOxQOPwiAVLBNbBzzFevzvLcAgktiQhH0OJDv5xjWVGFi9Keuc
xViNhTwbG0E5SzldUHtn7Pgu1oEGxYxDc2SqGEt+VGdKNdMPe7AOxm6EpkwB7YHU19AS9j7I9vDH
Qb22cAh6UHoC9zPDFYg6Lx/HTAReWD34x+hAEqgQs45QBjVIuk46xwM3FBvuGAdZG+c6qqfQfLuR
Mv64WhdAWgtxvebDn+TPJNJfHOAuQv08nbs4MD3MZ/lredOeAc8qb5gLuDGB2sX9PBTUlruRdEh+
hgU50gZ6mQPRH+J1N5K3yWWkn3lyZTjqHeWhC8EVrFqgyOSkQ6fhZxN8G1FtkQ75DRNrQhwdkAFo
C/pb6KrJFdIFODcA7xcAzO+DpRFP4Dlq89yGTTWMCfQ4J85tF5Amymy4dYi5LGkrYENtfCGvRCd0
y0oAIOEtMENCFZ3RhdnBRxwhGW2Ky4C+xmiJJBRmnLQVxSEQkclV/HAhRLIigv7Wo4YDhM8+G4Wf
F6QUoQSNW7y2G4dOM8/6y2dSX/LAaD1hs8QXSEkykmvp+mRaNECvYfUNtgxmM3CZcbSSycEbf5Em
4H35xSJlladoFGZMKZBdDupDPDW+TBL9+L64Ai4dexpeHvqQ9YPfXlMjxOqlZlCh0sWKgj7FBCbt
NMtvT2ANMIbBdpYdVhWj/Ihm2rvw+COPjktkWccaeh6daCG0SODTrTmyqVwusJXUgeHRS6TVCo+H
K1T7cTeAH0ndDXVHFh9bWOHqLFqXBdxT0a2BftIXwJuGInunr9ENM2axROFuxLyw1QBg9iebfE0C
eKx5qRUP5ZNxB184MpwYRVVf4ga2y25PQldczQPp/CIs2Bvbfv0mQ+jTaGVd27i2V6BIEWZ6+2hP
8nboeo5tfH0GZ/kOw7s8MbeQpWfS0ABk15C5zX36RdI8+5ozU7G6AkC8tq9v2BuAn5l4HWCDUXSw
8UkiDwm6D3mv1sO8sOXS1ZEfoawuWo1MGd/HHYuW8woWlOVtpiB8g0K+02E8+3E/Om6qzPZmFTNR
Sd2w7gwfkc0LYP0V7thUYm0XB4wU8dFnANucFV0OXA0uw1LdpYgykp4UtsqI8IzIWtYSEtvOgL1S
cbGEpUNDfmZFp8j3FDPQaJWSZGMGWQsUrfqFvNLm9llFf4QFiHvne0E6jCoMHAUyoZFnT8kzrqFE
hvNGiBAN7mhTQZ/+2FNc4PnS17xanwpBWXoDKTMuYDpi6MOXFtDiF8DDjPTvWIHVWXu8Av/FlfSJ
EuayQVXJWKOPThq3BuqGABmCbAjOj1i7Jnq51IDCDY+1wfeOGD6SvjVKIxmq6wLBzxRuNzT9mwbN
SX1OrfugmWjI/lALgXuA1fHXv3wAPv1ARIULkO9VNLvhNOGMLpGeIQAblvCayPyvB07JnnDxmIp2
Mk61TUVdChYtOnO5w7D0MpkZB0k0wLkVOMtCtFVTA14j5WeYyYNxIg/15zKHekAexuvhmWHPEdFv
kBNaGZofztruG38OHoHyne1IGeRrjwmd4Gd4V4A3cOyB8XfC4ZP/tey91Hr40chjNLoVQQKWJjXm
JwPk46dd5Vh3jE+Qy4rhlgO/1ALewWb+c8d8B4PX+D0IgGcVv2bnyO9ZBwNCId/l5vg3gz/TfESp
uNNaT9Ilaxm+2lc4SUclF+6d8VzxMOxEmhfeQl4H2wFuuzaUsRCGXHtxPhWnAQBBR99UUH9Rq8NA
GtVMEmSocWYOiXUhuocElYRsMGLrOBQPw3BCBg5QN+u7xHpY6DfQHz1KDFrAv5jCxo6M7XsKb3WI
FPkfFtUDrt0QI6mdI7h48RPyz5bDgIe4o4b3FiI+l8nTy/JqE3Q7QZboLn4vyzzFHPK2gCuS/neQ
7WF3Q91kPndMDdbDC04jIYRgqDNZmJgXYBGnXApgkmQmvjd/A4oAJ7j+A0xlBqtnO4GkArABL7PK
kb/rp+QnFRxMPgLNScGlgotSjL4YzaqAtj0V1S64Xki6UGaFLAmFnho8hls4tlJNdhmd5x8jShPR
R2TtojWn3nkXKMkZh8EL87kRWHl+kcc3macNxkq3abAQiLwLXGF0THXh+fukcT98mwfhlENHDE7J
T0vqfcfsS6Y4nn636Pux6UEvZtvFKLz7t4oQMfsyWzcWLtg0zHbePwZu8ZSom6BFN5KOH70H4xD7
+NcRKsoPO+cMp/FP/adqQ8zkmUDvLZoWe3tDP/O7L2n6ZIaUiKQ5DM5lZS4+yuir+YbpygNnwLjy
BRT6ZK0YLl2fdJmnKp51UqUNKoKfr4d/DVoCT6poEjyUjZ6PI4hd2N9IU1uBgPNFP6lB2Mdpf+iZ
splzSqRYFfyhMaczH9qZjuMxnXeC8AUrNUKu9A/+MZMKnAfoznXQDLbQVLXMf2cBZE4zwRjQiQS8
el799pCq/3RmHpqmeBhPI6RFUXpSgGWN+DdF7ETn8Ol/d+q++UM1EjHDGnWsffnHi4bdBMHEN6lq
+4QQadRyMRY8qRfYLN/gnjK7QJ0f1tJKV2f5I+aCt1Ov0IH5rBcFT24C4JxcSOvQtgDxChUpLkqC
wBlvLogtOJfOfe2o1BRL+S9HRO/czGOkboefFQoJdAssbLAgptvsmd8VKomDE59v/kLcB5pxS1Gb
PX1WCTnrvVJSx8GmBsX5TfdX+doGnbsSc+eZATL44rQXIU7BDkqJjO7IUbQBMAbl1ADJ5Cu4Y1wt
zEApxk77WRt8t9onOFc7Hfwx4oCoZm7ZCCGKOt0CCnW2R7PvpzG4aIykn96hjsRqVjLSNU4qLoRD
dp6JSm1rD7laYtswJkBwy9FgxZ6uQ/1CqFOboteAcw+Gx1hu/L632aI+Mxk/cCyH3R6FqfX3lz2Q
sQ6VKeeqvmBasvwGp9cgyD77EmYbDlFoJoY+G1TXir8ykZRfCpW/mABzrSN4FYzu7On3OL+Ba57G
e7Qs2RSMSYyaIgskm5WDYQpuD5jotu6hgbstGDiQbSCQVpxqKhZT/7YmhOOfN+b+t7kLinc4rH6s
lZBX1Eex6kGDZsxoxjk/a86Xa/QOYzCRiBFs4ILcAjeKp/vcVFATAcqhq41plSC64wwiU4AeklKN
J9qMzD6IpFOxNYLkUM/qgBwoVwcOSkWkx5ah5JfoIF1G8V5t1tKA2xy/91nWuSDI8sgI6XuAHQDY
3cF3TkGsMTn3FqbiVhP7TMUUtSCfraYFMwVjjwEmXrMpvczUwNrBk/c+S97ws32eS0Q6WDJvv2nH
4rBhx8Qm69+OwKbBjvhuZ+iFoi/yqv/eHxeJDGqtOFixmaeKJ+GYjO3PiaqsmQYs788FC8L/aLqv
5kSWJQjAv4gIvHkV3gxGCCHxQiwSwnvPr79fc+JGnNijXUnAzHR3VWVlZpXmqRovRcfi8dxeX6eX
e5XUbzY1CN3adGpcOU1Es4bFfrMUmEqixQUzzPJpSuSA4PHv/HF/WTEkVrLvYFq6Z77QjmMUIsu+
jatmitbvv7dq/t+Xacz4X6Yl6iZVJcvFc+dok07X/atp5N87/cvRbrDj4RAchcQE7Eq0F3zuoutb
UEEkBrFcL23bV3f7yv03xIhwJJqoUTGCtBKHoTfSv+nfTZSYZCaPwWMkLL7HP9csLBfluYbyypNt
r9r22Qyd5h+j1PvkFDEdSTV3gz0oN7YugQiVmDl25uQdc66Tu4beTx0rpm1tEKBqq0X7zn1YqCwa
J97lE37/nUXkm/ammSLsyPX3f0+3Ympyrj26Sc1AjAj5cei/v2dq8c7pB5vJejDusr2aGgRZRRv/
iLcIZ+Y9QwdqsInEtSTvnT/K6z+aigtdT0PVq3O/GDfUSBLyPMbR93PP7Hdh5tPbhcFxoZlOKGB3
pdv3eFGNodmQjgqzWczIsox3qSRkeZOsCWb7tMdNRM8jLawmerHEtrY9VJNdycjYQPldLXurXQaF
4blzwbaJ0t++ifw6EEBMESmnIZe1WyCWvm0k4aP991nr6/38kWhlQHuJ6NpfBcr12+PzWL/WmQ8U
3mmNqT/vb/IyJqbrWHHR20w5nDQ3qQaGQcbgIf1Qe/H5JjMfZj83iGwdg/JWzbMWSKhV1IQ7sZNZ
7LK5nqir2Nu84JJY7wXs59TdIVfWUpNND+fBCxxaXaYFfrdMKzd9p1XjnJPC3u5vfCEFGHdjKHuQ
A0j640apn0sygY3EGlNv8oyjv785/NeTbXywEEsbucHjGi0Gy5PZJZVs91n1gR6s7Yrmbc8nMaIR
TPHSaQDNSnPR0n6+FBO9xEiCvm1az0l26tfodCmFhKZ0r2W/c7VdFYV2zj3ZB9NqixkVvJjqO+iH
pP6t26kG7Z6USk27eHxJc8zre+K7hx2zKNdnZTav2UVpXAdZOV5AnUxzHu1TcdGQm+v1X//ipczn
g7/3qfR0PmebibbcjqPq5VvaKBNTwVYPDbphdUDz+feNNUQvXDq+ZzvLn+Tg8rX7eMAR16zAz+1D
0CLRFrNLS4RxNoZwGP5wreRVdmzuKGTupzLXldLzm+H6EcscszXX23wkv7SLT7+QVv48k4zJ6GHG
Elpsme2fsDsypuA1hWLWOMWax8aqm6bKHR2rjChJ2DDPzjzb3mad+HDTHXOKqd9fs++Y28XqOvOB
Y4ozlNeMtDj/ZWvJoXZwOVWP0VFxLghaR8QI7MPNN+7ey4Q7easkpud1VYvMIgJwxno5oK0CrEMi
l8P5cmJa/vnKDPOfZwy9+o/XwUJ+fWg0z0t3DByHVfEGKfqcWbOiYux3ygUeLFIglo5GnZnRdA+M
YBeK3rwIAPrsd/xlktE00d1+3WAoHa34yDhh4nEuBBidKbBsuCVPxs6IhYP4R0bL/NbKfNImJQYo
6m4/du7SPAdO9Os23HT3lYvU2EerSspZy0UxTq2PD23WSx8tAmIJsdr/SV5XdWjtohiT2oCq939E
qXaPAt54lm4BzwcwvH9P/dvV10322cEoJ0jZjF5Bzkj9HXdN8AoayUco30ubL8eMkZjwWEBs5TpI
T/aryuPc+sr2Ho/iTOJF2dfcdDRWj4C+PETI3mDC/XkeGLLZWnzyX2DHWagbAkc6tewxeE2SKtHS
vXmG3ZkzdgR5+J6XyRweRH6kTEXQuXu16z4sBoxFzyUm15yS+6MmvK++0QDS0MTqtudGxptHhiux
mvF1eXXETbpbJMA54oNO3enRBpUlEeUVulr7Ua61+OP1Z8rqunwvZyuH+q1zHSS69B8lO6qqD1hM
koQ+GEjCscvz5l1BIodmfk4aOiigFP/5GIXp1WyMRSdbM7WKET9eZbV/e/kRDgsmbZFnNDEBPUNE
ynzNmDpPK3EIVF2rWdWTLV5p1wiOkPXlUBdMgWbq0slO7EIDplDlqDYCU79ya96Ge12Gr3R1FZez
h1nI2XMTn90J2Es3721SH3NEKJRY3M5fag9cYxOkyDD6+h2jTT+M8aIEWLLjD067z2m+8ox4NjRR
ohbf4y980T7Z4aYLdsLp5VZ2KB86NJ9306SOVROaCw/tC0ddmKOIKeqCbJtdspg6vM2+DCaSEfBi
HMqXPk+/ZiAfvg8JtF/zqMyCPfQXXKhuk/lo3bvmzI8Nihav/nAjlmHK2iNj1nArPUxJVIhSbI9p
3MzuZHM5r2++8zXddaRlGgH2p4Xv5UhwXfU53fr3dGvMmtLVjsLAhCOLTxMBpqfurXRp5SupN0u6
k6/M2wJcQ/OomTOI8/jFl6h6rRqlWjVmTGcJx6+XHMbDLMO35XRR4pnilQgCza2x/zEpwrQ3nqzX
ypmP6KF7/ncuJ4p2H++PxjlyU+ND04CQPMtsjEY6sWTIBT4exhdYrwZ+G4HGp2NYCNFHmO8sSmCU
XyhzvmPsBD7hDyq3oQaPYOFsCSQnuR17TbzV28cC0DJ1sUufwFk8PfL3yv09eUZco9RgWXM/sul6
KfZNLVvOZJvb9ryZbh1HVqYaA/+XKc/XvHluY0Nki+vRoZKvxGety+6LCMZ6XTZnP1a5JcnmJRvW
wDVKGOejbSW/+siZvhEEFgPn6mAh05tsB4U5hvjFZHJMcH3u5u2tP4/+AA+dsbgeHJT1RIaJRW3d
O45mP6jozwFp1Az4NzxPD/1ZUGhg/sZD737f2/RNi/xvVrJ3PzYyLEnR05DMjdqEH/xufmKNU6vQ
uzkwj+3En77f5YxBUsz+aPSNv64MW2+VeP9Y1o51CurmgL1Df4CDACl3IGd5XE67+6EdqGCaTb+5
hgPxWhYbY8vG6labNRLt2Kh1h3sGAFWF9PjKfrFjNUDmumlgFghtvZguy9t8xD6KhPrEIxgVcUSc
0D/Ud5YHE//S5hfOU42V9CZ6i89YM9YF+jiVx61nGyBazhsL+KgnPjXDEv/SzXmZ3WAL37dy6Jj6
hubf5ckw1IQcKSqXHXb4xViP2fS2ES8t2zqHRCVqTiMHpA29xJDifNzFVC6vP7Xh6BgyHOIHVqXF
Ox9ZBEmzox1jTYdxadHZ9E+ceuD/xdvQfJiiGVv0ACtMiHn0qO1s1vzRzNBkc+XZL7qXj3Rrdqve
P518ZmcHnv7tY/OLfWfQ9p97m/vD18A0xgQTONGYNN1Ur6FNmPm71QtTrZJWuONMZWr52lJjyQzc
+9PAtSKikbFmvpnrnb4yUbazqM8+4hWRlGpfl7S3/HfNBXYikShmMAbCoVUY6UNci6Fb6ObP6keD
Fl4G8VrPqA+f4uHiVNMhuI0j3b54gtwtANbXR3Ghe9aCJDZSEzBKoawLHd11RHbVVDMxPFG6Qgrd
zUxRccx6blaWfIEb15XDyL2uLoeyXo2ZT4HZJ/4OWFqPwq2Y/VhIxu49BssfQMPOuczAopge8s6p
nDT39m+pwLoosG6w3rOVxcelH6vGIvLMigkHRmMsutt/IiDNcYnpc/X4w/uyhOD0b3ZueNhdhIo2
Rzrnjj4ii/ev87ly65uLNTRlq6pFM56V2LPxrQTyxGi0+VfSIGhVnurXarbtuD1Xj+3YLLq3H61s
X+bZQqujo2gg65QeE2XsBxJ/YK4FpsLq5VpfxC8qc5UZl6hC8UN+xWaje5r7Xrpiw33LgMcffjrz
l60sa5ym/snNPtAAi8u2s/zPZzWtoTgvzkvJOsb5n0aBPuOpdWtpiC8+8tpL4xpMuxBpA40A7s93
Gc9AxwOgvB4uruVVNOsxZJzJWAyMm8yvFU2vInOg1JsTO8opQqEADv5b55wrysWqovlbrJX5yBeT
b7eSJeDT+C4ngmPvRBYW5YnZIUgj0jhHvtcuxVoCQynXWbbGg3PpyClibBbocbqNCjVsrqJhCDZ3
II+f+vf28f0lOJtJt77WQQgXLhcuhNB/fA+3F+UgvCPxhbMdIWPeDnkarkyCf+7+j9gpWZtFy6Fs
jX1Jsj5LVvY1hi1FqUBx7s6NOwjXsQjfv1to3KuZf1sxLKxVDT6Dy43lWfyyqK/ti4Xuwnlur9xt
5WxQGuXbVLr0HG3K+WXr2R8LadsGLUqSwSutZPFWP1TWBlhxQikxrOaVrj5vXE0XMAi5F+twFnDB
Znd8qHgwVRYfWfstFukEM81pUj6gVfQu+eKqfUJzpV2fv6Mu5CvSnfB7ua48sBsrNQxa8c1LPTNw
hwXS0qVucTnvaG1c6KbFjCu6mfN3jHB7t3sR/jUIQCAy2OIfu4TSvfj4DZ+ZnoomtUkkmoE9DXLT
e5t258JjRXJH+oBjm5lVtg26zEfdGm5hRaY+GVJjuhsjVz95vzzhR2Zw6l+66oXv28d/qplbuoix
eqIACTTke7J6TjUSf6YolQqNzB9O5+xXHDwlzc1osB1xFmFXoNLcSlhtXeymrtm7LuuQ1A4HOmQ1
swNVWkGAmeILvf5N6/wHjLAUkQhjmaZ1kMkDrGqHr8LgXM6Q95cMhqucvpP6WWVwJyBjdOpdetl/
91YCM7Ni/SglDQKXpPJwrq+NIL98yEvasemM3SPcZVuLTfUpVczd1LgInFQ7viu0Az6de6fL7sHY
gFuniCGY6SVOwVlvXjk2IezjSnX4E3AsdW8iV7nXAtBy4kMy7wQ6O7lDGw8iWppzSMnDs4d6qXfn
eB4ANfso9S/xeermK9L6UqY7LupVle5V9X/3bm+EnaFGGgtbuYZoka8cSCw3ndm+furLOPeR1HY5
RaZ+K5B2oKHOSoaxTizv1/7s5MfF9aOR3dWNudiPrlMTHs6Wxa2uCPCrC6WWKe/1VH0fJSfJoTzJ
CLJoNaFvukVnU1oNJ0HStDl4+ere0TLP5cMl5+ebRcN0orhLBPHzToUdrX5EYWomOqXb7z1RIxmi
s0IJHwN2u7Z0zAsNC1zZO+tprmsLUnCVZi6HjzUQ35A6uWRpP02fZOmnvvkFdYqj5yeZo0Q6t2tl
3/3IonOeCtHBFkATe8aXNBR/eo4RnTeHyLz+Cro2eZTyJdbKtyUazUvX+YtX9VTLpyRHxyhkk7Hu
uE2N4lYYMbA2AZ4txCib9ykJ4LOFSna46Cjks8P8cJWLFnSEBuUxsQ9XcH+7hhHafKEqRrQreXxE
mZqblZvXdvFSYhCkhGFmoVCBFVDcR/spGGDdWM1bNNfbkZnxXsU/JaWR1Y1ChhNFZFTXS7H+X1WS
ftuOFhJvLc8elCAp7SHU7yD2dRffhkW3xp3Hj6jeygY3lbrxdq5S2E/Oq0lvFV6/6B7P31adrHpy
yEDj+cvPY/6sqpq0bkjo2/v25eMhahYaD4dC0HXZJB1nfXpiSRjP7PfPO3Iweq3SolCh7fHp3jOZ
4vM7HPTLyBQTi+lWYdFXn78jg23bYbGe+gaRiyrhub4tTXIJT1d4CFp7i15xEZ4yAbTjdFws1LLt
bNs0gQbVX3hY2c71r+C4TkTH6Dg1J2s5WlVCxDpULi0EskLv+ceTjHLDDty1kAMbFzs8d23RF8dE
JzMobadLPd3ayty8JYeVWddvOnBomFxxvI7VxqsF0xLvDGH8V4Dl2+RgPfzeOpnp7O46kmj97mVp
j7kn+emxX7u1TuPg3MEuwshCLx+2ovLOnWL7QdI+WVq/rj3GwdyCnpfTzUSUKJRtbpoBurlPpdan
1G+mFDQ8a9VV/oTzF0KzrRkzhubvpuyaJ2cX6whbxZOXhD77i/dcB/2qZKDbyL0Ndy7TZYqtRklE
phF0mW7U1iPrM9l0+VJ2WjiDET1g+WbTg3cQXKfxSShzRunJUfFNBfp5b5+yjVj3PHUJAbBScxqV
6I2SE1t1n1VchoHujfFXAZjczzodDJK29w1DMM6nfB8lALmlZe2hjNTTkJLJmzs0sOeIo3Ku4Qbl
Lp1Ff6b2zHL2D0X8NcoO3bV4oaeMZZUeu9XTwPLM1SKPzYOZycPnIGiFO/7kLeB8xRyZ1CeuPBTr
pd9ONhnFOKKgSNXX1k1OnFzWvsXGi7GYbcIIpuuGGZOWYRlWh8qxrz3hdJXMrWYx+yg+gyEdl3yo
Jw+OgBeAEcp5lb0/OS1UAjTgPcF3knqqiAW89FSKMdnrknxccMsl16f6sha33QzbkbJOiH1gD032
bq3ZbyI4nJmM+6D4nB0bqYHArKZ4TVEz7IS8zmN6ymgMHcTM/yWSJGfmMpSvWItBKL9vC62pP1k9
LjgiKe5s7u/RSn3auUIxmzHQefAG3BB2j+Lz9jkM/QtrYiy69K7T7cglJifu1nOgeM5XFj83cQIg
CWbzIsqRuEP7ZMxz6Tjy4TixpAbKcaJtQmdTAUERliivfT8xjgVdNS+G5wgaCJq8R8rl0ebHMw+C
4S9qWWpXXzIokKZsfqhRpRqXD+9GpSI+JAwNIsr/fbRi2LngwG6hdy6Pa8c5Ap05W6VV1+WEkBhX
v0hpWupRmgd36tDN/AOa4MzoWv3s3ze/ClYDQiToLuD2MYNsvYSuWO1GQ1ROv6tvoKG7aJeMxYUr
1zldnxbwyrcT0cxq1+2Prvfyk1uVjNViM5nvQL66Faly3WUU64asWZCOG0YuOqu6fwufBNxMFFJB
wOP+FEImHF0aasTa6mvc3F1qm++7MrogjS/5M6jwVRv80QChwZ7BGeyCLKh0i+yXh0nx2jqWUm80
OB3DmNJNp/Hihyxdu6PLqNyWJUb2SArlR5iXsPilMcFhaywlOKuvbWOvFoW/3Nuholi1XjmWrGop
CTOZVP7DoLBmL5You5uLDmcTB0ncO2+NhAkpmqkwHalTZIJk+F+2IK5xvA0eciHR9lp3WqyekxTW
6W98J/OVHVGVTM/NOPDIBwc3cd5uX4VeltE94rASxpEtB0QaRcP8OW+Dvm2eqK26/n//C4zX1uJ3
E/TfyJDR42fZXlnJnx5syDSDcA2M1nb6tmRs6S7STpcKrmaURDGkqrwADAe35bZRCF0eJxSgm2+n
U9XjuoghhEGJ1kuCJmEq1OajuAoO483x0U42oazA7aO8W7jkvr+qCPxSc457tXGTxEtnC5HfYLEX
j3leZtWosNisWvSwlL65hitetM6N08/lB+XRNL0+QAQF8hpGiXAG2+dKjx9f3n6qiJ+rCj4XMjaO
3B+iu7EblnZ7N40ti4V2/FsSOot0SFbTZV8OyrLVWMgebkKsnUiU0+Slv/FvzI70h5DjJizwSvqL
ltSxtgkHnRXfD6VOQWdWXSQ9BJFKs7DjJAQudOpwc0TJDOVRqamEhZsKRP1n9WU1B3sEaFUERjzc
Kg5EpyEAX3UdOS/307114TXd5p4TmEVqonicZierjuM1vF8pPjnrc0brkRwgPS4d9qVjJBQ6XeGN
Ean6WIPhl3+Z7XD43vzQ1fNr6R17Ejtn08kRfSt730VntbdfszsYo9DhL1AaxxrszQWwBTPiK7zR
9dFjNgOWqcKxMQtHwQRB8EB4sMvY2tdMYzMID3EV9y4C4vkdSN6zeuzJ+p4aSebg1A99+Fl6kpyA
34+RTNBdPBDMBZMe5j7HaBWy7CYk96g0DjeNYR9lPpW/d330Fz/Q3tSUBUi2zppFEuR3roPjuipf
jjPzgkzC8aYcWfo31tUVJfbix/eeLweXmfmgo9mlCV9orkezZWU/MiCNcxYrtWEso+yWvJaknVv/
I7D/Mra6magD6COyDUufl0M/1/Vc/MNo27iOuC0VPh0ryWbSwz70jZv/DhUqdc74S+MB8Y0beUh4
WqePU3dhHp/CoLaIDmqkayOcyZRCzrpcI+XXWOsZ8xBltGDmjDKrHHoiE3cMmg1OkmEXkiga2ZaI
HHn7aLytFbpGl42LsdZSEO8Qf8cntpql4MsQmx5SECBDKAceqCD9oHdXKoWgaZLK9/GdxYWLnXW0
K2g6X44Rs04yXpx1LGRjYZSO9+b/kzqVFVdE+lXyEBamNf2oc3TpLFFw4Quw/8qtxXdmEOtxK6gd
vnXInIA+B+ZV07qbiYgcPyLT2+Xps5/rVJ2gemm5Ke2lFj07jfD5s+bqsYHY1/LryJ7yzxc4zylZ
llEx1bHs8lhUJU8u28wPTxqJvVy2vR9pBEjBpDTXgYPXYfXCsLPDk7w21vCRQS0S3DwOd518efHT
5xWI59aAgHZTVE3AQYWgemZZY24TsxqNdf5yswswr5B/WFWIkwn3att4ApS0r0OBVvgUNEA9I4Xc
Ske+w/7ELd4He4t7O9T4hZdZnT0jVofz1y0FVa5rh4qAWUx9ODy6hoJVqWucukoOMaTrM/pxwOhR
rsH3xd0Jx+Xl9/YBvmvc/+ksdCz6XR8NtOfckQtP1KP7HkdA3ofmsAyfSuIOix8ngOfZDrKwEKAe
we8h1th0H4grX+d14/lnCpk193pazgKQCwui3vn93CbGJGai9hF3HKice/8YTHSffxQKsWPFGV0i
xx6sWkc0Zt+Sehav5tDOBkLECDjQOr57AN0cgTVx49usn5woNOqh1CiDbCF95FtREDSgt0fp2xAd
W3RcfMwyhINkU8Qn1CYZpSiNOLkWucSfAx8hHIh1DITw7A9spacrDhWc/7v+jfskZ8JsCNGFRz3e
T35gT4Thdoy9OYVOHt/8MIjIAxxgQnDNse4ckDugU04PYRCnI3Y/lWUa3Td9vOe64rjWcDPkFvpI
wTaiHHCoQhsp3rjkUqjMLn7gBPLsXP78WvuFFhRq29a9Ne49/i7lS0NZFyrjvVAUmiG1pdLjEpC5
8F/jm8l7KfkDnYuNjILf1g6chKQtPqbEoeYVQxPp1tt/jafzKK0M7246x5EUPqEPpHuGMylX3XSV
WckvxNZl0UhH3adCQwfQcVhoXD64OnR3zTN40WCcfTE/WN8a4mLriak4THHvB9m+nYbzKZM57enc
tujvsXPJn1ZRH6CG4mNoDUpbZ9tgpWYQGd9fKhH75tYJ0J1T3TfYMB0jG7TjlBAtKHGnTMyAFfIr
+zEJF/fRSHxoYpM/9795zt4G6vpeK5y34/YsXT3wOMKh3fqb0246Iy16yxvXOx0jEbd1eIA00uQS
5wNFUOdcWrau36thFuoIptirj47RYd/422fap1Xn0E9El65kL0UwnaCAJOyC03zOUpAUaWyw9DlH
6UkonCaJeQPyNwgbCoCh6X/r36PraDw89lzMlS9bNHP4TGU06SYsgx9nH2aTH2Ynot+xlxmc3xff
5388sdpS7Uvr0UrA6QyKAQXX46bfvSXrmxYV6K0Fcihpbrju8/tysJ6WNg4tkMulLwFIT0AaDun3
i+EgfFDlwbO+0jhEa8VYlG5qMR972v+rr9y/zU9KTRbjEHo3UzhjKhxmLme/orqVTaNMI6Al8xqs
KjlhSpsPzyPdWkqrfvaj47yRnkhDwuEp9cBnyimJ3haT1Fu6nS6UwLmAndDwXBtjJBuJBSBjEZIe
yc9xeg69wYxJmQgL2/b2n81KrUHMZfpDF4ARsJQAusS6GleeEW7aEuwrjYm/1bia4NCKxPPy9aaw
zwYnx/RE71NsSjdnna04p4u0rxynEkqJ0WpfSz2qycksNIhEauFDv9I9k95AC+B/fQ3T3YHiO3yq
8fDUz07gNE5IEXHbGA83FjGzuHcVxqW/68uMCCMGt45eokdhiLaLT2miMVnT6X/um2x8qLTVqxBf
HsL30u6bx2yB7URLIGAzHgDo6791TTuzW/Ag07XMdHxthKU1CqjTuid0SWVW48pz3YZK3aVc+Fmb
H8VRCKHCvRAQ4HT4YXPDCFk69KHeu31s1YlNiySkT5u+mD/xPNMaZifTXbVjB+5+qD3UUs3wLhBv
AdWU3qeG/Liy+MoMxI9WECjX9+8MGhCB8p2NkxCVY3RqBUgDBG3yEeBJqlNaGHQ4hdf3H61GwaQ/
PlKz7k2QK6GyPDnmq0soxejdfDH7NWAi6cQxILx8q8PoVn1gy7tlZErnssdKL/fvlirlPg/fl842
StSz7XEbXqiuS30UWkm9om+tIUvT4003XaGe9iumx929nrIehcXKpCLWYlDU1NO1Qw0Np7mDFgYE
aGeMPbeNn9ggXjfkxbDy0FyNzes8TcdDa2H+QgcDxMkLDWKzRFQrylLV0pJQW+46siUuiZDjeCVA
gBpEMcJUSFAi8NagPYFKyvwveB27RiPubIEkxNcsA0xnF/sucXCLWwDUW9jEJ/54l/52munuhqu+
U7NvCnol/ng7VlLdrY7IPsIVsYtcvPQ/tazaHXahno4ccsN8NGHuQCB8oaXFPnknv+8914/7O5Xf
PvjUs24+txlc8Kc4FLf/kLUuPzeyRBMAHzZj9iv5c/5MtsbNxzCPVv7OSkj8seJTpWWq6sk+VB+z
5jO4HwQXDeNCmSQ4obMM6VPGQYYINR4yK1oWHzzHECmfpRxJw7OEyJEXU+c1iRs8B79FXaLJ62iQ
6W9Atu7rsbp7zMyUqKOMjGMG5wSKSHJohLFWE6u2ZOWeLy9tekxQh8koN/7E8wCO+++xL7EQjt+6
0ihPOfGPkDW4aPx3QyKlYZkDfDVbOrRWH8v35M/6c0Fn15m/S1gLf5Si2Z/n3/gHctuOmZfJMaXQ
23+CHmsXlcLxPffvXsVTeKVHPODoBkLbS56Mq9KRCFxwwVuUviwVPuUpWrocmtafEhC3nygRoNoo
DIAQRYTbKDbV6+RjjvZYG3esUh93/AVBh3iynEk2Qp+XcP1Sx9Ew0eEcRPOx3vnv8bP9O/1grPL9
D1FbXj37dZfq2l2iKgJUTSF7hUywBfNSJsbJH7Un5pHg/DhUZ3a94rQr2LOCp8Vo6ZC1n9qYYNDC
H3QUmgCFDWgBXkKoNnJgwVp2sm3IZKXwRru831AbZHjowlDd8rg1n7iOGhOaT/LZDC6eru8RtO3T
h7M8AML3b0iQFg3fJkQumWMp1lwRAxWXg0LtVryVzyXtvRY6xqmxmozfj1GA8ky7boMyFVvh9msa
6t03HhWDWbhkpcpZD/CS1WbDJ1r25Nuzbubv8iGLLStQxkXiXaFC4ixvDR+j0A2dmgoCZUd4WnXS
k/zEbzncR8yu26thKCTrh4z2866Z6yT6fiG6r6oLM95IUxUi8dzbcqCS3w+SIQZuNbHuGgVW8auW
gNJGOFOCqAA4El2v082t4l/OOhMr0y51meLNK1zrWD0PbAJcmP0UHLaqwnSP+8ojTBFPD0/7kuHM
656fEJbjquHpmGdVUvu35IRSh+OmScJ9ErYq4lIcWoieVML7+u/4EsqZQXtR55jyLiHeDkSu5AR1
xDziVccJehmaUT47N73WLdcQYG0t4Knfy8MMDoxKP4+Ucg2vlbjVx0j3hqtMC12KB7xzM31VhvIg
IK3sbXXr+lpZtkc3gf6IWFP5keaX0zkMUVcGG0YD05lhzzTn+XKWe5cBKrS5BuuaW/i6NEVMgI8B
xGrSF5fpBZkeR8sesGOSMwmrv+q7RvcbrHGd4jz5wBdzzVHhfBErHjNcBt7WmXA5XuI4DV3j/aoU
brdLS0AYoHRqnxfQ7JfDT7tXr2t2DddomW2DXiQEjmaNJwRK4l1gfP4ttKsn91mRqTaP7HVjeeet
5xz8dhPOI/7kp1gpGF/CEdE1uQJ+5RCERsfeg7cmBGI/EpZVxcHH8zyCQgCCh2LAuZea5icnfSYl
KztC8dxbXbJVKxs77tjLD1O67f11T2U5yg8lBIL5rQPHuXzwWjOjN7R89ZFkB6rHkCrqmjuo6hrz
Jynl5ViGRgQABeRWvBXn3bDjws7QIwsdmmdj3JGBem8pkqxPkpH8Cfhe7P1pL5qvKyl8sQZgjgfe
R6C8f5LljraEPGzZkN+9WunL7vVjrj11K2/au3ah8/zJRqfGLvN2vkCEavne8t7M916T07Tjc51Y
Zxwtde4lK6LkYYLbAFe59ezVo/6qdv/Txy0vG9lhsoXIP7j0c/+Os9Dy6gO8hJsdCdGtNl5UznKz
ZQV4KG3NTxIwMVvR9jF9fRry0LIxEfvKupfVpIc1y3vc/ZWwj794MFfwHmK+JwRF9VAJytk+1d1o
VTbzXd8Orbue1ppMU3BMT2axkrzJ9lcDNELObx05VPxYenIf+AddFLbX/lyHBAt0FqCwcNfzQ1CU
rGKHAzYIMCdKXaq8Z8ztXXi/hnZzEjqz6kCaSseGHESsP9/LoDUNhP42lBg3iq1LMyyIxaU57206
VtBl1jpPvREQxQaYPz6AdU6ATUc4vWd0lNyk7V3fPDRUd7fKjDM0Go29BB2ZOu30qSK3ze/sR/ep
u+Hb42RZuQ8rsLLdlT0+oparhRu/KeFySVCZGjMz5SoNQaMi7YgWXLkD1jLKTwKMhokn13GLQlKh
XFp8SaXk0QokyeP1PTHgC40pOM3itoLoniO+sPizRMLotfe2hvThFwVUgzWeLu7NW59XFWhSD70M
ppIIy99y7ivSnaVpQMmHrJwDVzaYkDGt4p0klO5+tXhSrM1OodET+wvQcjBjCxQ7DjCPxb+Qrlra
9tMz2GPJV/8d5ROga4M8gxsKpAHP2NfoEngVcxhFHsmpwQ6poJ/Bb+NR3h9hqhSorfz8/WkTbKor
nkkoGroycoBW+isJrkuXW+lli/GivkBe4TvCBgzMKDkdT57CG5ACxLYfxD5uw0czhsXOEO4UMl/U
uhq3nPc4TslkdmqukFNJQHEhkOrhxe/3/UAZFiKolFwaKWcMXXenpmxFGiYyLCq7zm1PkVGc/TDY
/u/hWqmOxvN/pdrVyK1CGV07el4jCDA43p6KFWVE8WBnvdJ+H8gdpVxhwMgqsOYWv7CA0ql8DluX
pZYPgP57nCa1Fv06mLZ0aukstfNfS7TqZz8vMIcIzyb2G/m8c+pfe6vuYxxpzoTBEDobAj/lPbyH
a5a0DuGzsa3de868uVJnxkVMN1XzNMoCxY7voRH1VciVFr/MT8IQFrQtxhKL1p5l52j3RdP9ZEKK
V4SdCfRe9rLDkB5A0Rq4zvtoVok3t4Nc110XegPArXiv6DuBLqSvQwf7K6pJhgB41mEeNK/3/Y1K
qItv+cWeHE3f2M2ZnMXnc1Uv/Pkg38dHLfZJI2/A9DlIPG4kOAQZseodugu7ikX6MKFxQw+/wjAI
zIJUEBIodeZC7ttjeAut1KTiT7forjJ6de9H+QGIcI7bKy1B8L9ovsOpQAaPkupCApTrptv59t9f
gCWJVGtqRwhASL2e/QwOjDG2L1LZ/MOTbS0wLzvxqqIJBXkTECsuF+9S+k1mhLu+EPE1HdUdOum0
n/77zQB/U28nwaVgUulbhsj3UcLiRCWGkjW2I+PuorByA+io0HacaPVIOEL79ZQD7XNLjUwzEGgD
UydfoagfwuiXIP+adbNsjnWZFxhMyuc21kXQ+78BB5NmoQfjGGFJGlxMtB7lTY3NkKQYecex4OBA
Fk11C0hzM9dpYlqHw5sHHVbMtWeumGZh6Hak1rW0m+5oVG+yK6sv32ccuyGtUcBf9u3nP77QLcaB
ileQWI0HpVVaaBACIJOtRdZCh8qLe8Avi00Qn+IWGbSZ6dyQ3XSf4DfHCPqw+I6VUuvKqYx6pvd5
rRbkWjoUTRzgTvyTeKMWCELjRJW4Jsr2Up0rn4KBqZ6ppR7lvUSlVQbXBdSRyMVI2UdQcGxIEf4O
LFYaeS2s4e1YPGjWEedfyjlZBrs8SM77bhhrntShBYZCxZtOLPXduGSECQGfH7G+UvXct7zyeS3/
khEG9P96La8HKar1We2+rD6G+OErjJGBbxW+c9+U1qgW+lKGghgdrdd0MojScMY3iMyc9JQs121d
Be7BvBe2lsQvtmyCC5PlueXvlggPMGclcvz9TGd7D42sJjMgg3tfKbXflBcekNcI2evCevpZkm16
jwsbXbmsvDjms/k2+setGNtVwsL2g3FFh7gvCkN8nE+34pjSJF9e9OcapEAgpI5unm9G+T/UFecb
KcEHG/nQ61UzfjXNu7xNIobMZWDLaBfweH2H5WA/cMh25tHdaYZtI8noJU2h1iyTwHZUN12DbRDm
+xhhgzR2buxtPXCsuNrAMcm3Q/NodW6O274pMcf9aQZhwE4n5FqVrxRzoa19BGwuOm66fkcuja3j
QY3T1VMQJZTCu5bXkcx6HgVcU+kOpD3jt/chBucptKfjlhRKRiaNrat8++Q0JSJfFecjIN6aL3rL
U83cin+3yZ7ErCJ/XylYhqrb6bY363v8M7EjcrcoWUaeiFdWq6ynFoDupt5jMz7RUeukN1/LqNBd
Ix1pzXRgskiiftvtmIf7Dy8KD4KJQ3hF3KJCaT24nYr51YcqKzDHrOgecppbLQ6BdW8mS4QGZg3a
0x+3A9P1dG5myQTHCgDlgmAWYLTkRHErx1Z6yPaHL1DUX/67FH8ieg23o+RQ1Qbv1C7aK+368Inw
fGRI89BY2lV2chOPmPZCx0UipEJQAd2nOiwtB9aidOqYAKAP4ttJ7sdmgY4eAbYIOjFP1iJ1IRam
P61m6+A8cAoqMQL+OSCmUmSNMZQnoQvj+AvNzkKXpekEgLoJmw/JvUp78ZBYE9PZEfuQuRJvvSAk
KNJ86mhNM8cwjS9RuRyq68HOZz+HFODgbsBJtVKWxaeVAUVVbWeKKkTl44O6Svm6DD//jNVmLoN3
TX8+TRoM5XPlpIwNdSWWmZ77ue0gj3FjUPy+fj3fdjxYe5KRWNfP+3xSDjcQ6h5PlLcDbbrL2iwl
uW3FaDarlQqJhn/JmTfQ2fLcUXlk0LbRMM9qyVPT+yR3JZcruwk/TxtqcKRrwwVqa2FYCoiGliS+
DiaaHYxaNS6ldq38tm71eoCLfs0m6fp2blYLe089ui/5tSDX8e3wCnhPt4njJqxVv+WoCSfG64nt
b7VXye7w2N5qyBtivspim2Gu/7Z/wFXAPH0ewudkxbHkiaqerU6ZPxvnS0kVsNn07IntyOQu4eO/
jtb/WLqv5VSSJQqgX0QE3rzivUcIvRAHGbz3fP1dxdwYhUZHorury6TduXM9MA0rVrkamYNIAVD2
OyTtCiMqbAf6Nh1+H4emu91+GdG5RVWswB5Lz7gP6PtDWyxe3920gdIGr0Cq51bIdpTslBNzCcdr
cVqFQJDeAd/a8ShVJe1VeiVldG7/Ij2EPyJPX49CEn5ecQOwA8c10pUjoN3bbGL5kGlPL+3ivK+/
CE3EQFiWV60VrGpxU7x0s71074Vy+tZ9lu6lVOd2LvHb0r1cFe1ay/ZavpxOLuIAyCk0feXLcC1D
WvwO/K5SJNM5Q3GXTiH4FBxe4Kaz9AOgwK/wyTJdkZDmtfPPeyJ5wNXlLP9UMfvmZytwCZGzaOa6
qAEgXEALg7B2nCM/7I3SoqtNZvskQnwVK3wbcYW4aH2uzih7VMQkt4Mo21N5loYTC9VNH+/fcuJm
JwizdqYYUOSL7rkkaeJspOuX7mpXXuyVbGumWs5Vc9TQDgpRT8I8a/kSmtKw/wAauEzJGfyVfhzw
gTiSequmxLUEbUhw81vUWgyW9HXi8+Tm6qva8wZ+pBYJECwRWYyAIV9ptJurxjpqWHsnJSmy5XDZ
kdD9L1vQS60jHSUrSjAmGx5MbHBOb33lFwGzdVVn8Op9Z2DzpBwaSUUG62aqtdZvEwc2z15+qxyJ
1rcMSjy9NGUbfi1Sz3w8gNSs17azJchHN+iDwV6KVsYTs31I/4ZrAboiLYUtVW7Jprpqc5zM67Sx
KgFjfUlOxFr3gUqG9EtfSMYOOFBjW732M9UNvvarNMJUoQ3Y5wNZKgDaQDs9dv7keisEGDpi3r85
5AzAXCkOT+ozuMQfULm7+mJTMd93juhoV0n2N5VDa1WJNCmvbOFcv5agBllPh1G25F+F88e6v2xI
o32EPKqGoDwXuRU4s+w42nh1s45W/zy7j++NaX9R+TgVo3bW/JwvPgvPSgaLkKjk1a9J41rYto/y
+UO/Km0R88f2szRvZP9S4MJ4rGDcWpefXedikmnFwUvh3RemDx0rFRK2r4hGIecmmk1vvuO/m/LC
cfO4TdH0ZkTMfoP15YYpXBvXUnYUCjaUDSHv2LezPdZzJ9PJouqSMBH4Jf3SxejXAhXWtTT9zXT2
QGqfl+8YFqSFtEgqUVzPpODC5ocIRHNW0jikef5z8776gkIqWBAK/FvyZHMOu5BUS2/U4rof/1hK
4MmNFSIDRqA5OxW31XN/3n+gjguZObnT3CDX0Rq8mC7lkACHSYKxi650dURSVp53QqJ3EJAcgqih
0DNJBNrz19IDOZLrEyTuQ0V6nnZgcAtTdRU+BjSs6HBrz1Ipyn+rzOhewSfpd/dyVnLl7O+1FdD8
8RpugW78Ur4Nk3+CReJPJe8UwrvT/pLeD49ekTDP9qUY5A7ThXUMW1EMg1VEZjjBy3S+vW77Mdl9
6obZTEphFOUwcj6WGF6czmC79+DV6IkDLZzIB6kVguY6gm16DxUhNiNIwGg+znVIDPpTKJU5fvqR
g64ghvmnBa8FWP0G/Bd8duiLjYRg346iSlQ39r1t5zRCwFPYgVxXqIHguD9nZJPGi+66mkGNoReq
xplabiG3KEYG0x4eE/v0iaJZimEJYT9cvkpP4MNlYd7fthfDhIIyng7AkF6/f5sLhqrA7u+HV3E3
9IyUrdSwGndYU6iESy3675ouJ+ACPR+s9ufcX9xt8/SfB+22heNLKWnJdOx+coFnMX/tLzPlXTfj
Cn7w97WVqWpQXslVJdQ1C7j8ROwWnbFBZjnBWh8EYpospjsVbYXI9w1TRiO7r2BEV7zVPrcuPPv6
Q6uCVznROZbmbf3YH00dMHvRkb53p0ogYek9dfC+V9ap/L5NHQTKKIyXxYUqoYcIY6oT/4sMkj0H
p/pYNKb1RTea5T/t/7KCNT85VWG9aXf5i9/krmaxHZek0GMB+4aOivUrDAnTpJxmjQZWjPPvK13Z
DOY9zgIqpF3n+CXO1ImMkyB6TVtz003gYj0VdzROf9d9wOcMzbo+48CvuYo/ruAVPvwqdq1cYDpS
NJB+qza8Z4oO6bzFCMRtd81HZrcuxstOcnSCMIoXV5OIEk1U2N0jqTRAIaNEWts3JgxjC/m5ks3C
uR1Vk9ZNfqyi5fi/Bf+siCzdigt4vArH/iz9cf+3FagtmP1XGe3MGuJfAyy5wSVu63LYEsPFzwHa
+C9umYan7lbxjMTmGCGKKEpn/vvoy0R/w/eGbi5dEGHt3dtiVKgrRaU2H13mqpg9k1Iu+g5ZW8Th
cJ18nx9lXKfUy/P7/BlrbxrJRPHqADEeZ/ORpRgt4qXVIMMQvBcu42XvSTfAaAsHjowg+89ypT9u
3dX3q7at6/NRnpfK6/pDlLOyKefUHHa29+pikFuW7xpparrX2x0JCcbHcC6fxlCYJG52+a17/Mpx
RlflOySJ2ytT/r0MMoKhKoIwVWabeH0a11Zitii+qvuv+5c5tsvqz3XlUZ27grULsrEn1I0w5dGs
sP9+6BhP8vfWTW7r0X8LGOeojljNw89+nt9MzkF+2KfpdGOlzVlx/4LILR3bBGnme9+Oo1No7vsx
5XpDCqWdasRmibHhZYQrlnaqJ22KhNvXsYd+JPlx7e3x+sy1uR/GZVEq21wz+jvl24yWmQKmqcel
cP+6Dbb1BT5LHPki1hxf+dHKE7IKmAnhDoj9urKRLZrXHoqQpjzkwn60CY1UuDxiyZrYwSAWFwNF
il17aZg9VjEdBqY+WoF59ibta3K1xuluToXEo54dyKyeEKz3lHAVMvCF0vL9XB/fGhzvd6YF4QUt
9x1p8ekUsv5bK+pQMCc8KSjtscoKFfgZFCBaVY9nNEPHVHteWraeqGlO+WMNsWxTm27VlpsCmPPj
b3kpiZ9DjSkcTlYTeg3ZyxNUMCTa6kfv13m8Mr0juS/c5TL7+p9WUUGCriTKm85SD+nxS9BMmHMc
mTbmX9fRtbXnuwwfi+b9KzpCoWM/yafLYXd3xNDvgzME6IuJYlddfQjcLocPadk3FVt2KF/FM+GR
cVm7w0T1Vrs1V8N0Zd4PQnxR0B6vHa9pvjLIfJ2L8yam1wJDtnit7/+2UWIz1c38xDTglQDIJ3uR
NCRXdenH9kqMpZvQDAAHHFWWnqmk3q841nwR/sQ1pq1acIQOvwABzzF/7jSv8VFDyIRTAZ0q4LKo
c743o1yRoyW6I0wMYs5tW4oJjuc8AC5hRnI1m6hsLJrmFwxMeAvuZ7CwUJB/T1upZGmNExx780cs
VrzJYrtg/4YXBfvb095w+74U4uYzO7rk8s9eujX/96DO59v86Sf5caoxHZByII0GpSQ+SLji7fvZ
i/cuku3DB9KDXHMxEtFozftE0vlj1d23L934KLOvJR/YuPIrTAmxfPo3N35k8/ff54hcPHUuQokD
xeY8R7W349eY4szVDpP4KBVqpXGv7RE06QZOjXC/WGnhqqxa5S4So/q8QQn1iew7bugqPRXH4xw0
ehkrjpq7r21vdQwGNTqly7q1OlaywFjd266GBe9wKzsuTKTqfl9Im4obiwf9LduwoOusRxrBRsJj
dG/dulPtJbqPYvLj3r8+vEDiUMyNtz1V1vWpWDwctaD4aFHYVneLCj19G1Kyp+F66V61KX6ARWEn
IXEuRZ+lVA57rFYpxbWQeKq8Gn4+MNhmkfoW/cnHtnKSjgBKbrATJPiXSubKoegsPzKdk/p9rZry
97/rM59h763YA6f8alGMLwo5wUu9n9xtUXS3C/OPe6ehxKJ4RmOcyi/009oWL9dCHF3bqnmet/5z
VdYMNx7hbRT1mU0ZyH9zLSSfhf1fcjmOdZKbih2+VdSsIeFfsjfHz6K+aFliy7KCoyGFYWMu5MCy
M8X8zuFg2lC0n/rQsv1VVpevBCHzt/9JaEVUBB1/1k79+bKUSaBpfiPIxPbXTdxLm4ZCEO+jQczn
qRQfPsCvMsPEpfuMNdKqOVXLDlktxazEyAhjIi6iOxR/fg8UcFe3u1XRn4yU1buem6GXcnBzQrmf
9BH84upvx9veDhd9JADwRZv+ckg4IZ1eq9/dlEM2oq3IP905fYBNbX+OMGCKJJZDJNuAQbsP0BPG
73/pFdE/Rw1+zhhmwgKnUUT4btqHR/NoyYwlJPlmJBaw+5KT0Cb5ucMJFMpLQl2ETPyb6ejwxawW
L4Aq6Qg/JiYsUzOYDfmezWgp0qPM7d/hM95CVbjl7h9iXUbA8WOqtemA+XhBAqKdUGUer68/NOHL
f8EUN1O5yqNGCLbPjmLyI/lv+nGsm7hI/i6+8quKPhRHYM34XXUWBcQMpUxzPtuI3+Rvk1wzhkpg
Lidww2TZXoxEWyxrvHHrPZvzaDtXX5WUcVYxgbSXysU3VUVQ8mv9k3RO6JGx7r7+BT4mOS6ldnd8
vYAW9ehX7FjdqCIR9Y6rKxYqLWSISdtbR+tU4YRG6kzMVFeYn76XpNvXNla5OjMd9TzDFAchBbhA
zDEFq8lWtJd0HYvyK9nLnBSUKFIRFxa+GO2m9Uay5/7nenClvHVp377VFt19CK9fvk/fya+c8tsr
Yma9OwoLJeK9Hfk4SnNVMiXhbZv6J9IANYXgKziCHjR/lnJoZ0SJvpfjeDun7liApY4fsvIsJpuQ
D6CowAYX0V/Nr3ArANb+RH4C8CRTEulHK8ozXC1Kj1OxNe05UJGgPsqhE8efOeFZ3lnRqc7rM1uZ
t+M9f75Ivl/vxf0Hf+5FdX7eS6xo8jj9l/07npmeiCxPy0VLaCte23/mvlAgUKqSWZImUfmnVX/5
owXUXEe7pv5bB8CjZAdlbGv7ecm4RkOdYq6/a2AFnxNTLcbhfeLoBb7cfqIfPRChANpVJGL44fxV
+RC+6fRg96f/Sy+wCKyba+mVmI5KcqeBd2A5hAqNd169QDWH3/f7P7rr9FCkw9jkZ3f9Uz8XGnSt
h1pSLN4dR4BkPzaxKhAQYdqcX+C9UFCZMOVKGpbsGvvPFRbCUFall1BPFEEuHtVQUsNcMFyBFbBn
SZNzQ5z9+JJX5uuE9IIi23myGsk2jx2mC3yy76EMA/ribm6EfxC+6Cr5qKqfVcJ2B6BcYt0xTv3A
WEAwh3KY8sVyxyTUC63GroGEP3tVf3Rygo5s/+JrNXhg8MrUMqPNn9lJydagoNjx0Ss7jt++u22G
/OCrGrj4+6HmUe/FMFUKxC7r+kqc6c2Cn5FudghVU1YyLQTlWJE3Gq+h74FRXD8GaOukmXcS0Ysi
aPZnXBxKjWM+/Xn6uPzlWlYg0rv9Yfy2qClO3c9TaqO9FEleFZatQ0OHPnR820q8ltqU9k3dJy78
LviuV5CHUAFwaoaihg02i0LYlfSJeKN74/ZgvK4v1DlgTMSiS4cgsVQ4X37FVWVBMk4o6XVQpnos
STJIGUw3recMiBB2fnAH/ngO43Cc+kZybZIFKHL9qB8t+Aol7gGZm4NjvDcj2+KjdJJnVj+s4Ebz
mlsAPq5h7XL54y2vH0Nc0wqNmXTPDYX//xS49Q8GJjomBPcCIjh3VfY0mF0AdOqJ35gMwzQ+Ca3T
XobyCCDjJMueDmNo+wQvMuw2mXZQcrE6neFjpNI2n9YDRGUED12f0KI09UPzJKgQ7vEYNIxg17v7
HlqwrzsDQWY5EuKKnxHycesxVZkexQbXQrT36sRA0+BpckrlR4/JvUcGOurbvyhIkmPeAYknChex
RmrZiLcPiCw/YU5vDBgkYVhUFN4yEcaRc+V1RcTIaNBAMU/3P5nM89L9VL59Uhwyik/RDFV76hvv
jaf862cUYjdVJlEIv80ROLDxsrkI2HvjjBmD0zAtod+btpgrpyAhmRr+He6ATCn1eRe5ymE5eLY9
8fF9562ntQhI6UuMDAxYtrhgjugAqL8FUASoVLJ0OVWzo1xn/s9njjtd0ZSElVkU28dXNFneH74X
zEw4A9FS8eoc2G/hATyB4Qozu3rYdLKcuuYb/sUyuduficIZpT8fB9ZwywoRgy2LsiXTxc3n+u8V
YzAVfK3cCo45XUzshikMDNjlP5fUxNfzILwUb9FEosRueNyW0izfy7x0nqLxK123mOSiuXG6J5TL
dJ5/HFOfHrk7Vdd/j3U5/nUm5pD4f+bgYY5FLdMil4LVuzqez/yRr7GtRU/NRay4X9Z8jzDe5sVz
vEPEZ5QQPXAn528skEU58XNTmboqxH7EQoeHCARf/oZFXHgk3d4ki2sE9coOx1e4eeS2ueKDxY2f
VovbyQqPxk4TkfztW2wyseZVD3YCZ9osdA7Temo/3P8ZdnjDaWmVLO23MMalw/c0Vzoqb5kXH8di
TFsAaS2NC6jjRGljyBSipgeMiVLy6/IIkfTY4C4jmMtvwTa/fPBYOnwyPrOj2/fyI/k1jQ6jz+rt
O7P8yhyLHnT4XDLHTUmmkIhBYNcjxyo6kkjZ7NiyazAZdpCt+MzvLpXDNzuAQWBtdmgKvpyLtaDi
5JIIpmYsUXxMwEyECK7lx2Q53kRs9epjcjtWtxwk5cVG3jS09fg18MdlZpj6AXk4bPuXnXk11btP
73jP6FlazEWLlx26d/y6+eOpn87JYpbD/Tq3XXnqIf5yLV+jhW2GYVnYqkcWkFG7AyLd1vMOC5Du
01+3RDe6L80lD0rxfjLKRKgdkPyDa5zz1iR835fgoS3b/KB7mh9qaXVmTdHLbk6t7Tzf2KzsNLB1
mDd5xNIexFpugYUzzoCWZ8rZZcDQvQZkxz5VP0gwSi6K1WAdOuR1pd0uyoKvW6OllFXnf/n19HfH
3QLeeLkN+xEg1yucMBzLX6NfRv8UR2xqy4dbucAYveYKe2l6SMjE+7eJf1yFWfel//aX6hw+5m5X
8Bjb7gxZYRISeSN1PZtmgSVKgEBcguhUl9C2p30OwgRkFJ2TgFgqDGiN2OdsCvaHkq2cPjbenwNw
mP4LtSfmLHMtxX4sFcSDASZ+dltdd778eJncJssZSZrgVVejYK2gO3oHALvgrxdwv9bcmgm5nm0g
qMS3FmVjeEZHXj2+rc339YsmgHmDOk4LQBSXyU/qXo9NHLVEgoAcyv9HyWozV3oN4l+vAVSW3xld
vJVbBlfH8nnqNN6J7creffOpLLWZZIHMjslKvDWf7S6AaE6uUD5tSqUsWolupBFe0KU1S76fnVaV
THP6L/ZzsZwXsXLUocipsYDoFsvLL601ob22su1pvLZ474bMT+rn50meeAuhO9nVsPjsdHc4CsFO
QHmUSj08nIUcAjWlZaJaTKQKS1QFd1+OoRix4oXCdQarm+iyyQ+yBTNTZpd7LzMTkXJQIjsG8vS6
GT3PS75M7XVRtuShbmPTk3ksJvsUWTd2Qc+6fva9v6mJJDQY1vlASUVthWCbNR/JW+YbXtV+6odS
dRIkSaIComAlqOdyPzLQstvmHCDplCzeJbsF/8FbdtUYRbyHpdndFIkXeSOxrvECyGW66yn8olpk
mo299RaJKPihYDDNb/M9Z8g0W0X/Xoy8tEeEoWLq/zFvmUgl7FopVwFDrxQf+EsYG0bsd1pcBt5F
bJgcaxdkKjwiWjJJ5zHXAy6DKSEygxJCQYTEt7xQ5Gc/82hjxgG2aizSIMqlyGRVn+PriHUTP1uA
h9mOXNrX7T277ejvYjfy6ZbeV2xy1v4YBSowbDA0AIJU1bLCNq3UZDst+tJO22xCWM+MP/azzxUd
ilBX6zZ9WmIJFWrlxyBcCQgei20K8YVHqvuYeqUw/35jwGJ93RVWxmcl4PvgFVj9xwr+yvptQhSY
lNwPHIN3h24BtZbn17V+xM2FQIieGipD7KywTDYb+klBNtmULTiK/s4jb9Q/msvb0LxaL5fPX8XE
qpTgQsi7Pfh1vaRmMDxN72HKSIjWYqQE8aKrAtGXrj+S3Xsm5E3bQJEPcx3iZVd+tJAZCIDaIRVj
4jpV30zmQ992eIXuTgBiPoAJgj/IwALFag8+Z4YuLZ6ra77CtXw8Vm6xsrWKk5fzuiEe9mAzRSag
F3C7PSA7TH2ZJ35zPgAPXsWUdIUEQ2IgDOcoCXWI+wm5KdOzK954nizoBPoXEkm3BcwZr9kcBOFR
Bx5CaG+9FS/uwv3vsdIJaeOqmPlJdEOSPN02iOe+frqV/BktEJfRTRa/l8RgMwqWsw2yF/ItGRIw
1+X0ZQJsjUymadR2Z5w0DnCud/fw103BuJfI/n8XFVe/x5ljD7xhpOdN65quJxzPed2Hwn0Vg8yl
iCJ9YA7V5pdVOxr/N9eGwmm4YdIU+D7MfxNzhN6cFEwKByiH+SB1+oqu9EW5dO7xf7dINXLvZTB5
7P9lxJujJP1F2Avsan/rLvdad9ZP86pNbNzxSONyr0JS5Ob1h7cSxcSqckgLPXKjMqiucrfWbfUx
XUy2idEmNc7cWturyDvCzI/1tXscB7jMsqMb6OHWsm2Sx0r0WNmmWjsp52zZ3JMf23OjKCyllLRN
LN4msZ9ktOTg0KaPS+vj1Xn2gzqaEXtkvTJT0noJE1lIdJdZ5fYgCj9LxsT0d/13rrPZVLrkqnDt
PyCX8JT0B4BNez1T7Ov/r65754ZW0N5azzJNCK5qomtnnmQ/kUjuai8KmPCjbok5YVzb+VaKa9gy
iDQPMSBNOcq+pGtwn85xkRDm6Rvql/uB80n2d7FyZEgyOMF2AjBoX2zGKeSvnI9jp9vPl2TRvnMk
PCMz8Ys5PELI9IRNQp7azO5uzkCLmOb9ZH91KxGdbnhuRMTZQrDZ/gYlJOscXafGWI3boQ/QSBRT
iD3tcUbq7SOKVEIECRUBRW8plZtxrOUndLBR3k78PpIBnOSeQHDpAEQyPeDn8JseGb3/JPsOooi2
7/tjKINxKbF6tJgalhavr6JdCy8Ui1Tt4FeSwNe2l7hJBbO4nlg1YnurxVNDZCH1MnIQfTynjRBJ
GisJtWcCm2RAJU2BPCSx59+nLzU9ak9yZUCCmIVPo7nMLfFoWYQyzEYvwEWijWsM/I94j3WXs9RP
5sdbZvuRoRfSGaORnSVCzYWCxSLssdifWhx4H77koopwS1o73bfIQT5NgnlSy4S67sjQudu1eIfJ
xktRb/0p3FD5z2KiNlNdGsC6ncdmNdG9a/IwS6M7ZN2yMKft2MRdrBEJkUzXgbIOoUbWiAJ0QO0w
pgQ+p+r6gP6iqAK4OJZpqgfUyasVkFZgOrAnCl5U8SoukIBQWCsyWFr0Nl/pceyXlNlXlEMGfoJA
rRP7CBBm5F9pDqCE479ovIgaF32QQrtLH1/NXTi7uGorS1c1ynkVDuK1S9IHwDjabE7R8BSvyyui
5fub/8DQ4YNMOjbwViswhkU3p6g7qxAq1nqqe1lVM0UmOw1bzsBqBqbMaUs4ELAWz1+GAe3/pXg7
cpNJTnSOf4AY7WSL6Zctq13uCOyFwnf4iFyA0VILyn0FneaTc/eBN+L0e6vcpUoCZCfLEqGwQbO7
gZ6SgVTnnuzfhfwpowKDDwRi+2NBNwJ54RcIlNTQovCCOBCkqh/VI6tN97AJw4knrzjuWkqv4ZxS
HZAMGJF7ZeUTr28RRC5mppZtAQ8I4BY3DQmmAOFGtQgVoYyml/VfUo3djdptr5oc1GTr8Z2DINCZ
ZdPdVlNVDxMRFZgsZqrTuljg6gdauXsEFtlKQXgFZXjANPV7SWmlij1wFnCaR5MYg9OopTqAxb2N
CQ/WAPQUcztWWzXvwqTr6hWIqpermRunNNuKc7MF5Lu3WjYrJ33u3yswCOm/ZCH3vYLzQpkFvA1p
o/gCXl/FLsiNgMPzLqFdu0NBwGdPgrChRomWIHmkNxHcy4uPrvu6A+Z3wIKHVhSvXZPAlFjrnuvx
L47FfMxoPNeXYw7HY4LD0F5I9rdQ7ZFhiKInukyWHWHAUKAKt0HyXfZNic3hcpbkPeePM9blFig7
MqTsHhNh7nFGJDmc9WnpT0wo2WYzHWdEs/H5jPBPGusAaGTAyIaY/r54fQ/Y0VGCBn8YYM2ITYKa
ILG3KGTe5BE5c7po7Z/FeDsxDH+hEIJARkW1nM2LB/7jvmFbw+cj5EmXPrgriSHEmDXEhoClEiSP
0GcaQLuB7qrGOsRAtDPdRU+JFN5I0TTUtUzaWti58JjlRWu56aW6DIhtYz2m+Ajn/xTMOdNjxOaK
iUkQ5fQ9q3KWpmQIbja8ovdXkTI1nBH9QFaTHuKmuSJs+Di8fomgRQSx1z6G+DaPVFn6WrZtmIRz
pLOi2TH5v2yfuFqnWitdnJUe54FXnVGUxjxDBhvL4QmCB6TX37TSNyQREhF9fogMyYQi2J8GxLVp
PY/9/7D6QPfdNTwCLBvqyjOsxBrk0THASk0plQc760LDIk49JWkpNMZyIuEBXTDhroxi9Ouh5AOW
lWEwlceYliJBSQflxiKmk7KT/Rht7dta8v2a7LCuDN8epTiMxn7IETJdJht7juhlxxm+2B4Y/ZY+
xbevj6I7zwEjwvQFQWwiIwA+7/iz2rVgxLnvu0w+E9DRLFQRaXB1DQhiDS/rvt3zbNHK9g3Z1NN2
pt1T5ppQoT0QZg73V5lYn5auiDvMMp1mgLlYeTVi43UX96GD5PLrjAah5xO3KsvhP4/lOT69qRzm
g3XwKxg70yJrgca/zsB8I/R5QGUPPNHrAPNa3ZDYgriALlR/CEtInZwbDiqjYHppP2c+e5adNeNo
bi0Ge99CsSH6WPYXOrC13waLPSRGSN0fJE+KFjHEW0UDWKRIgCCCV4HyhHTY6lemJi/sTmOQxC7a
A6JWI/+j+mXWrMWEeWDW1CbA7qsMmJ2ffC5TnPthjiHQDfDuDFkeoKDxmRINP79WCGfzT8bhuXDd
1TzUTO0CE+ceGQLQjIJXFbK3Vo7wfBV7mZq9EOs6Rf8tL2phzHVEQtC5YYN5Nuriu0RH2bal0OTr
zmNzLlnWYooDDev4xT2L1QQMAsLMNKpjZjlmfhaV3SjdzklvhKAe5b5U6Bxpbhu3CV1vU3TZ6WEX
e3xMcP2dZKo+Q/4tEcoWcYf4OHcYwhd8oR3cGbHhVXE1cpWq3lVShch/rpWaiOA8iLdVQK0VPAzu
gCLwKl3eXSTTDPbCfz5sF+wPJaaIRWpZCeGRexCnDotsWK4bFldXolWF5x4ko/nfSqEztYSou7yi
nnqTro3ZU2WRCgQzqgayJZvDLhF0zyjW2Y0WrcxPIIIyZ0poItVrIywtM3b37zpeQWFLu8dLgbDU
1aPHTafC4BWGESpcWpYdTJ8KT+WR7gssPijs8uJ39Svp3RSOXrZ3tWw9qf3TSLeZYzlqGJz8YqIA
/g/XDQQeoOYH8G3S687ieMvBQKSyHCgfn21nJI7Np1EVl+0naQvPMZmCO/K0yXhbC6mgPh+RSWSy
+yWITf0y4Hph6FUnEGODBVetMtemT2AgMgzwRiJ7HRCM/XuQz/aSRIi6KhC7NtiCyg+PPLXUic8H
dtZ5HDx+NS1NQic3YbVRQOZ9EHpN3DkgC/5RAOxbWjPJ2SPOVZzkJlbptfoIbmUYalBSELRj6AbX
3konhlCyCuAeHOCtZcutKtwjv43Vkn2pCgeceFCWOnBPkxEoyHdBQYusaC9CBdCxvjZEAOH14qzz
qp9FTlHXNp2EN+5mJkQTm81uCPEa7TMUhDmj+3LwFXATk6yT1bph5GIoTi/D8xAQL/auj7o4iYqQ
qe0HYa3gqqz2/cv0Y7vprbJNIoZdn0xUfYdahahZDw4pDC+nX1MaV8IbaZjD+KsfdqqsK9HKzyWC
zGNuXlVDADoMrOTw6QKi3CBWTj3qQZYpYHGS3NzzD+E7WecDrra2hqtiIZSM+BwXgwNCGQkWUSRJ
mk/bBDECeDhgtt+HvUmR/c6VDxRtM6/mKsUV6gyDXjzuakIHzlA0UTUy29r7RwhPNApGQS+5AD7p
VqWy7QQzd05h2DzPTHHcNUJQIq7cevPU/tMmk3QTf0gE7UQCc4rS94+zGgCJ5x3LtXxaCFmg4wh/
4hR5Ld//e4d06muZrJlrUxLiPSw/wlwQQ3saRRavYmZfFlRZxcuWdPbfxSaH+hZVMgA3ZU+NEhyx
TH71rFBsVGcKg8Sqch3vb3pvEhxBl4a6N+pvM0vrFeWfasL3BRPr2BO8i3XJU9kTQYsA+K8q6bjg
irojBIYMnUPR3Gx+XeJCCoRC9QsOjeU2LTaYwlozZfpS82qQE8sfU/BIDEy/tYrNq8dlGCPdmqFN
zLo3o1/pQ9jj+ibecKYoOncNlSaa5kWqu4q1Vo5joSgvz7bzos/vxOr7rKAM0wwGJDKOq3or8yUj
bKgxSYJQvXWPj7L2EDve4Fb5n01FpKCfK54bmIENCc4LyGuVLdEX7xofmrhNaq9xLNAptPq7xsNi
RFQkbEYEErPBkhA2Gtj4IUxd4N4LfIXWKTKv45hGhZCJhUrjy71n2qxXNveGqjgIG6o4XE4533f6
IZ3rG/VppKHJDfI529cWZ5clgTE8tGXR7R9DD/p7YoP4l0mfJqpW0bOt02LEUDr8RjGBDEBgSBpF
U+tr2zJ4ayOmA6gvxyDYfr+bo45GobWVBKwxR+bVzbNuHZw7s0vH4zf5u46DTS6yb6LssfFK6eHI
mwQbPCyNIpv3kQnGDoaaW9DAHP7FvWQBVAst1Di6zCOcQbMkMPeWbXbWfuxtxLLU4No2MIhvW9ca
bpNVgxQznKMnt6zh3DBsSbtby1bjkExcQQwbqTcmSuhQpkoQ5O9KO2/+ptTiq/f/M+YEEpfhDgwL
yxZOsO0xcb1RhgK6Z8XwqON3bWRYayj0kQOOkFHQZHicCdMcZ9eZ8NaJgrOPpNkPQbcTm/QToyPg
06/JmnJh1cQos01EMEPR1w4U5ZlHAWEP61gK9xRbklB5iy3iN2zKO1PpPjO6vVqslQK0o42pVV22
dB+rRhxlkkUi1s6SLA9dybCK4U0Tu3jOcvothdDwfMDhDoZ+KaVeWf2Z4jlOfS/gl8SCIPwepF0+
OhMOV/ml+GqtcL9hRwXHYBz4Fw8jRrOT5eEGyPS3yZ0ncZ87YGme3eoFEYWovrOam1+mgEE65Re2
o0MARxVpsJGv4zDPXHnmwT3v5LPk/IbR7D1M238BWHLH4hrFu460Yt3CRDK1F3V0RrsUnEHYxrbY
aeRHzZWo33Q92MYEm9oyWsDGd8t7LjSnI9cTt0DNQ2cbs7uK7oQqW6W1rIfGYrj/OJam/x54d1f9
hx5gq94ltPTEBTGkGqK5oZ3rxewvZa/OEgFkY6hu5OLsyyQt34odfxhdRqG7TgnU4OLEYkBbfTjL
qHkEqm0oce9bKaJACq8+b1XPtZH7m4HcrRbMNdP71q0JYoL9Bf+wCLbvXoPAdMEsBXAqkywcETvD
ifWLIN7WpZ3aGrPIMffF7NRLzhGWo2OmxEs+Jp1gtC4B9sCQY/w2uy0f+eGJ7LPlEJ3spiFMdb2b
GTk/Q7mQib6XVl8BOocT6uXAF1xvj5NZTr6NjASjNJ9OMoegXcL9ViUlWC07jMyyREFH/j89QqDe
+fVO8YQaSC6CMaLZ0GjaNxrvGwwF5SvrCiYuB80eQG8+js7UhdLTULoPT7BztMwOZgDfMcgsmmLf
3M3/1gwYXZ2Q/wDPkXPOv5CXcvJQ5qvHGlhyMH0i+bDPQnaegS1FIKlnKinU0K7BrrJ0d0ElVsKM
zvNCAgZEdAjX0QM5wQ2ajQbooMpS3yq4tx4ufkMZq+nN9lfB3gz7hAPFMuSC4wPNNmk7O08KTWSa
ufu2ZOza4JW8ZaAJNxlGEHHgywoj/dEUO1u23ZP8DoXdNfa0++ZY/oZ2EH2g39QaqeCkMWOl7bO5
u01oT3MitjT2mKBIeodFFXKZ6eVfbsek8OVBZKUDH7RPIpRj/icMQimwh9uhseQg7MDfokO1+HVb
IQe7ZraTjDBlfOtIF/9fB4Va0t5Zb1uX0UOR0qWx6qFW8jLe6jxLZZo0GAmyDHwPb5gPgRgm+0tk
8xrqkcMMu2PqMPIWWCKzcl1OE2GEGw4FQCA6CkdIgbmaI5WncX6NUBjjdrB7VzWzZ7rUU6TrU7wb
wtDUh5fnF+nCluTrEauaUXIGMnlHVd5GVbKpm0o3rdunOy7mHmdt37dsp5FXNtPGPz+WwjRKQkFK
ZfO3bGnfobYcjDBJv5JGppAapBPoc/KLnPYSkVtNDJNHoTbccEicfTg41mCXam/WFcMkSewYliIt
5oyTSkwfx9x0LEORJlg5US6XnMyDaLFgKH0wOvRUTovtH1Q7XLSgfzAAcMTXfMb0xGeHu5J7D5zr
qSmClpyxH1qm8vLrVNpMwaqSm8At6kqWLxURDxgw29a7kr5saSYm3I1H76s+7l3Foy3XxRjeJb/k
mCX/z0+7J2v242r9wSTzqs7wf0fJ9wNe5JCCDMEBm8fbGvZ+j1L4M3Oree1tJ9L1Yv5mpk25OAbq
lPnAQMIEc8rguK2zLiQewQpQ10fQF2m/a3CacZjZ4el0nRVjNcP7K/d9u7RuYVMJtjjwDmVoiYTW
iW4rJ8+NBUMnTJuJpCVNpIvZfM6AB+ILj6NrqHHJmDHiLvxHx4Jt7CLn34xZLpqSs9YADf7vqpPS
4GRoCrjuXGcGicSr+I7A8IoD64RZCNIrRJb0BX1L/bel56JIkTD1YItESiHEN8z/ZKdHg72KBxro
ZkSWvY+wuSARToTUehisa6X7+/J68By7zshUWutmObJGJt8DXUtt4JrqT705Q/U94aRlmEryzrrz
6vZiigwfM8r9tyrymibHduZchZRqcfNLZaRW6kPDyv4ecBgdRiySd3p1N2JYI4npWAKPPKgWtdlH
l18sY5musnf0bl0MBT6d7LO5wgIr+T6sEWbZ8IvWVeDq1bc9V4EsIejskLLUqs6A0czuavxQcoJ+
CW6/lc8ES1e3lUPT2WRyBsQg/t/3QQulnm+QtldnfU92IwPKdYPLgVTu8mYb0CyUIRkq2v2WFnU9
9pS3abEbUVsiKl1Gwh07A1Sk4mmjcYDn0b4pNrdriXkYRKW3sdDm496JEDNqPtSACRknytfuwuHU
iODZpPHjqKewsZxCp9d5EVfBwHHszcvC0goiwpZeKXMM/w9kt+qZObPdZEOfmqjy4Efl9fUaqUe+
O1wp3Uq3/2PpvJYUR7Iw/EREyAtukRfeQ90QBRSSQCDkkZ5+v+zZiNne6Z5qjJTKPOc/vxGiFTSb
E+E6weXk+Ia7gk6RMxpNKFNRMsq+JwFuI8xmtvuDJrzHBrj5w2tteMANgyLU8PHOFXAtzRXjICaJ
GBRSp/Ix4xVvTaYHMX3CECMTyBeQ2FlExpUGsxnenxONu3kZgEGw0XC04WIOnnNeDy3p8p95g0h+
0oAtmWytOiwDZGypmpX08RnviOrYmHN+Ix3AJ0mn1+E5Rub5n94cSvhNGOJEvDyu3isY7QwmRIbw
vxAUNOwxwTnfnZQBVySYLCaPtQm/rANNCbTXD7zqjyA9Bg02qtAQa1uVmR9EQZz8Re+Z2m0HSZhc
tdcsGc4KOcArqhYs6OyawtQ07VQJo8bKByBx0BSGk2fhVM2CllD9uKPyByo3F4At7z3wWUVAif1g
DX4QsbKf5qn7XjhJ2OEe8D5ZlGxi7OSc2OKf0lLAIFiRFECyxbcXu3WFfT2bF8NCnkOgCXIldwDi
Yefzw+L4YX1Hgdjb2hlHUSaimzhn2QmBzIb/9aoM7R16MPZN2g1+5c5xkv7bBcQB+k+fzEHz74Rk
K8WPiMKEPvaP/Yea8fHHacYOzaP8Tv49o6LawV0DxI9NCV+Y4bhiZHhiz6qwLsPK4bymiMKPWzxH
VOJ44flPRMCL85qn+CPyJt8/GRR+gkXYy/4761hCPKlit9d8WhV2DJ5nfv38ndfizKUs4CdmyqVZ
f4sx1GamE08siUj/bXmKq8eEY0903/wwdRfKxdzFGB1bZzLHqhn96D8XEOpNUQ2zVYDDzcUI5czJ
kno8dlQftEjUaBlmM49ZeWCACdY2Bolmg+Xx4wvyW3Eu8KOrbuRysYufinDdIYppdjya5jiUYx+P
AYkv8u+Qp2dkL+VesonzuIkj1zsXnjBMxDNnyW1Pn0D6XBGQxB0/RLISzRCqMsz46aDfzBZeEzgR
+WE0HWzNGzMushk4rUkjwkiZ/f4g5lsvEf7BemazfGEFh8+TXw4h4BKL4fIv0gUjFCqV945P1iiu
2L3O9ldxCSJluX6FT+WzdfHppyQEES1QbVDPeA0e25gvDCk+kE+EWNvVrfjemLzIMN8dIskw4Wzm
yoE3GV4aPD35a1j/FR4zLwzIJmmIC8KCTSERzzlWvvjTZQveCG/eRPf5U/WPeKsTxv4z2PXGIlp+
73i3Ikn4MMRc9CGSB6uB4Q41Pro1v13woo4LkxNEfKLA8Wn9he+8bzcF9gZYWAs4lFvFldZ8UhWG
Y1lY14kQ2eaHFMaQvQ4KwBfzfBGzhPEo5JQt5qvqnShvYib3zyWJtskNDQFrDGsBR1uc0GaMVjDV
kZKT2ljsP3t9VYWFQ+rtP6N6EudJmrUxqJvrWIgjp7hjLZts+XvJ9Mx7nLLjJ2JUSnSXcIms4MeX
7Mm773eMB7SF4Aj4EMyTloKby7OGueyF1cFaG5Asj36HRQdDTYzsGIjhVwRTKXOZdcA8wsGOcq67
JDbNNak+MTs5j7J26PmOw7H2sdFY/DMy4bt+hEF2Alnh9sb4a1WxKTchwSe3b4/Zi9U2lvq1U1Jq
5jgCXngZmj4eG+YJsPNgV6lQPZkWw+lGHIxInF2RwLBq/YZW/FNdlR+9cLSVtKqh7GKtQfG9FwTn
UMHkQkGhn9rK10mPmCowpg/ldP1FxdAYF3Q0CXk5UC91WjYIZe7ARD/rwmxU5xqpN2QjwJhlUjAE
MEGuXS+j5u8rTXK0GoX/CIzU1vrZCN7P8GJyWsVe++UpRxwXO9Vn21Re917qw1nmlKNJqWNTguIf
mDoK9VcvAJ88/ozpQ6h8B82siMEeTUciSR27OOYdMFAGJfKFGn7yQuUR4XcVFAtlw1ch4rwr10Mg
ew2qtNW8FpnfFwvVcB7D3OpGE5jsrdi1yvvzO22hMVlGvGi05YBShPREJ5FWqhEMZewHMXEarVMS
J2Tkm5vvkMklDHu+KDRPqLGmNGFaDjd3ZGI3VnJDTuf8ZZtvOj0O2o58EmjAYziZ5+w7ljrbxNIC
G4sV334EweEp83AV7mt0gPLb4QEVw8Cg4dNmSk8v8JABjYKca1yc/X5jduwN1xyjzpnyvg1lHqzO
fcRs4aaPGAAt+hcNH8UkRzIWKNLqw0eEm92qPybe7JzMHHyj73KAFQAcChN2f/veZ7ULY/j1OGqp
o6R2X8PRfvkfcAKY0fy+WHzP6ljJzbFu7LRH2KKrQeEn47sH48AUBFtI0PCjowOH9BpSeJ948MFK
cDoeojXy8DfedoI1DNEguvBLIws8Q79xK9FuqHDnxozt2FhbLgEj55Fdm3h+P0yHUGN0uZALyhpf
+T2rvqpsrj2Xkj+JaJYYVcIToOdmQT6fs7Tx+QmmMxCGyqH7bPb8iVQt5WYL+SjCvream7X/rN2i
2VRwlDKHYR3fb8678T5QcRua52bVn+AVLqG7wlRXt3xoVAMVn3ONQ9hnDPNNvvEWoymsZD7kYLQ2
b6Mp010+OQR0rROfQXrzduO8vus9eo+bvKyfM5P9tGrZXLawmA01iIn/zDeAPFTe78iXmwBcmekv
qCzFsZh0wCGmkJZd6HqvAwPFVzWPIf6Zgs44XL/liZiY0jkL9i6AbkR2WsC/w6LmU8L0gOJY2Qmb
J4Ab9Q+FHFQPmHPIvCgPIzEjoumOd8znOopEOPkPMduBB/lt/OSxBX3iT2Q0CD3s16UeILRhKnVL
5H/EN3rqg4Hffid427xvC10URgTDY9Xn2md4TESC543goA2RBEA54hmEJc+FRY3DGogBq+ms6i0M
Fejf3xM2jg8hzvgwW1cEmyOW3QKOZ/1/3inXmFXB3VcF69zJQHO/Hu8+UP9pDgXTAqcb0q6EeKA5
CY66OpZJIEIAwHt1NgsTQjEhM8s2XmRgeqw+ycJCpjqNavF6vAMvjx58dOOaMo6Px9L8ddFiF1Lj
RZdcPvzzwH9nGGWrN6j90aFJJsmFtSsugylYjJIeZh98Ly8cJ2tF8UvNY6lACGfItNXmHRQl/g0d
lM/bcXSMzr4aSGsuDev8vKYy4m7XB14MZsp/H+cT3Zge8lVScM0195FDh9d8giNzgaAi5hPJ3PL/
3JE2dmFM8hLsQRSB2YXaqXj/shiMzq5YYTT8a9ZynxByxlaHtMEbkB5srHkC+KZQKSy96Zxhsk2b
oNR+VLZXyGpRDxF7DTBTfqe8k3iasGhDU8NASdCWHcglvCw7CK8JM5i1zaiNxcpCyg5cF+7HG04M
SCkqAp46AMPG5zPBPUNLQMmHMoLHgKn7VsWTX/P6RlD/enB9iP82N53lAXGFH2WEBrxLN8jShNhY
QBvVBX2YVSeOY0LIVB+FwJ2v9noH4g0ezvfrtfkhRTxTXuBwiO21VQW72QBL4KEsBfkAuE9Kj0BO
PeUzDq1sIliNMkgn1xmCLUgsUwW9EUM//sF77h0D+iL3izBCgz/k9xB9c4A0PJSf++95X1OXmiG1
F9Up//R/Gvg+nsWkvQjRhFXtS5vKinCP1/j2cH4lV18BmGwK7+1obh4kgb7KCUDpJtwoa6cgHNsL
2EJw+tIA8yYrR3+FfOXYhbj98Cfl+OvXO3x9HXh3tcO+NcaH2cb/3DPHL+cd0Pl8r8BFvxJ/m1gJ
bzQ+0pW60r5xPyP+SuXS4DvsKJHscNVhX6bj556NAPUIG6LmsdV+3xZKmQQYGRwqA5IWWIcE7vaf
AfkK49c5EPictGGafgRLwchjqEI1gpOTjTZt2a2gznnJPQ6SXyRz+wckQtiJWcjwEauKbvxsLERj
bAuQxyk60zjQ4UoyEphUBCAyX3zbMcuv85ggCjnPXrnjgKGZk0Geofab422Qfj7ilo7o0aBXIkxf
C/mQCfVnkshrCt8vyBEiry0FXnFtm/lQDzBV75r7p/WiO214N318pogJ6Ikyxf80AQU7xCFKOvTy
U8QQexndEzxcltXzIJXTp+wwQWEWUZQI+MxposD/tKFLRRLX4aeDKH16bSkVV7nuolV6wHhQA/21
4KAZ6hPMwFtEJbVOBF+IG6Ouzj+D26PB//FzLTFTVea6vKHFUPfZJ6zZdyltAd1A70rCF5pmIr/W
JVMwPNoJL8h83E85TYbf6Zcmhz0g9zjlPs/9g3SOFVvEQBJkiRojBOyvSVuLcH2D2X/khFB6n9us
wkl8Y6MH5PD2P5pT4nQ4YF/jeHLoBZErEEVNCsTnEAlLM7asYqPugc100YZ4gpHTBdV388HRhDqK
c/w5HxI5g+SIJMjCTUZkiFgJRm9siXfeFu+kcnTgaqJPREhV9+tPMm/7iyK/PAN/V1H9As5+G/sj
JL9Mz/Uer4wVLKTmOUFPVLe3Z7d/HuyhDHseEvPxrCWWivtCjl1PXP7gcZW4vRG7ecdDKF+0Fuwv
u9RVgOGyrLqD1ENYfUbyRJZl6zGMyKnWRxp6RTouvJWBL99rtpEr/1sT8MBJTEnHZ39jKZBakhIU
dMN8wGynGCHJKT2+ES87npjL7I4HjtQFcFbOgmf1pDOHJ7zQ1P0IWxpHTP56REm+/INbAg35ufxD
igJTzHgF5b0mZK5D5LqpehdtKWWXil1O1k1T6zMQA/au+QOPy8rJhwP004W0pbWKAUSyrfBpRWZ7
hdb87K+pdP+a04Ex1XpK9R80He1n4PJOkuYDgjNHMKp7kf0m6YzNM6/nBk4guuIiUaHIYPNUtaWC
n1NLxWqmlzjhTP5updgF0ECHRUnJltzTzAIZJvyImIQtP9nvKFlqmQNXlanYQ3yvrVoHRIaDe7by
78Bwcv1Hx8tZiUmBewuFH44PwpF8qNDUMR7p8pDEok8SVtDNOe+eBGSMhAMM9zShJAlV85ceiQoR
0Svcb6Yqhh6+IzZkVyOfRlSxhurHEES1Q5wxONWhR74QBSQe5WihHeQZgGxXTWT0oDBcBu9pzbLL
4tMTM3FJn6EmK7/Xp7p70dFDOqgGqdPpHHADJOk4DsUKTpjndaPPB7B1iGd5rtQ2/DTIrnkBdRAT
0XNDFdN8tymfu/iuKFAFLAw3qCQbQoIlYWfn00Nj0CSC9IK62AAnZLRTwPa5GPa3zHXY4rhIymjF
T5S0OYO5NuRShhXeDtXUKJ2C5GDIrq8pLMcrWQ08pueS0AbB6EA3LV2+VajXJ8TLcCnR1j6IwEHI
LK8KnBoULYzBDVYlBwTJOezx1+gzb/KAjYqJCsmAaoQN/Hc8PHvlJ1AZ8FIusuczLLkhH67h5TIW
otTzR+fwDNrQwIwR1cCg3SBb4oWEbnMOIx8Jq0EODxbi2F2zSWiShxOLJGEr5p3lEDXo6/YtQ91c
tE//jDHlTcOFcF1cDdqvjsCCMU9fR8wHQpsIfFKuUKDaEuZIhyebEFIROsrw3Vglrf4bTrfh9Rix
mf57k8++WCTLrobfFGBzwb1pSWjp5+8CNQbF842rE72dJw5ZXBro9bjg53jej37VBLRx2ufHkSxY
ESzWWvvhmWLYqf8CGYK0c9Scf873Z6gx5nZqaYdLTXzD5BrxH3ZqsPMc/YhQnIqymD5/iuB9fP1S
unE1zn8GOzVDMaudv37POdG7gbxV1b+XH/GcoRKQrOFPTQGIvSRVE0W1o855ULLriEMaxhiZyLwb
4jQGi07/OpWo/lJcEqyGkB/dMnbDek8Bnk/kE8ffJ94oH5/DT1KnOFpCgcOLMnLMa/kj+ol7i5PD
pJ0M8N6BLAj6QbvDVseH10J5i+OOsgY2+S7x5MDjDwWOGbSf5WDz8bKX1cwoIl/F5rvg6604QhMq
z87io+PB0o5bgqW9dBSAuL/3dAmQpZXhFq0JRW8TXxUDeYHJ2F6ZU0BiDJw8FvC1NSLgXJ295WNO
sfQVLdxzDvOoVXdY9vNbefFWpqnsCsIFPK2Ms3uC/NVEf3/kwgGq9qzqgT9iA6LOYX81kSx0WO6J
RtY4T9nr0DPTNZRMvsvFUINbdeUEa2j7ezzPC6Svg0B7roYNl/ztqw0D9Lcf4dsTtX8ZaxlOIcMp
SiPl0BIO3HpaFaL9YUoEgrtoKifZZ5ccozogdSJCex0YkklE7p134OcdYQilT4FRkeAETDnl0JSw
ABVR4pCCkfvrjBsVMUkaRM6ot8ygolprdtggJZz8Vv044OzIB42c/iSmImd1N+pDwiK+9hul9QVE
G0i0vZGGrjtMBH6Qcv+Zv/0exzs9v+rZja/arEHgO5T4LPuB816NThgzYYkp448xbQjhwRXlyGMU
efLLFoET0JG53usHCQ9kbKJtzHhsEHi7ZErICSpKpAgY8UDUvb7uJqEPM2MveZBGZ1E/bnFI4oDe
f5Zv4WFs9w1TTpQMnK7JPeotHvVh6jT6NV0Wi8dNv9C3FYb/QQWCFRPzuGV+nhp0kQodGtQ4KWSY
lg6Cz65Augt9aKwL0mK3eZKtBVnkIxRPPOoFiI9mg4aTyYXHaOTQunbEkK0S3dV0Vz5ynlcq2Bu9
lfO4qdie9VfpN8qF/d5gShAJJeaMp8bYGNceu7QAOwWGF9bTbfFsgXEpoobGvPSTK9ICSNKbM9ci
0apwhKLNIE1MhAGBFTK5GEhi+kixhVS7PIDUjvheE7SuQyslx9vnb0ieEWLz98HWK0FfUzqiEgve
N4GPoSvBYOdIh69KmMmLeajxQ/dMhZqqB5lefksTZdCUDN3YU4AKx/KGbg5AJ+8vuboYfefq5vmb
LvEZwJai7YRCnn/hQXkf2cYUCnBPucT6Giv/kWKzI8VDD4gMNKFBIduG/Qt2B6Pn3wc+8UCLFc26
tmDneBlYnDYnOtIY0kLVnFr80GAXAJVKzVJhS6EJVE0vhp5Alc2zxVQRKI6JdAlo3q8Z8hSpmN83
uFSpHr0aTkd2y+ieVJV/rDsOcmRP2krBVi3hj4DKVY56xi/D2BU7pzsy6L1xD/B6dJvjdkDOIM3W
h/iralfd24H1mETLZldO3wSIhNq232VTAEqp9KkAm9aWCHams25+M/ZUojAb+JzWN7d0XE5ug122
BNmO56QhTnYfXxmJ5q9EzDTHkua84HOqf4+SXYGTVF6NeLBWrEJB7JkzP9RvxFZwSjP00PBM4VNj
pukoAPlMbwiH2Mc+K6eA84RZ0AL9afVXh4arrUiDRMgE04m5z28eGBcmMtQSxR+rXgUDyo6EthhD
xnySz1CMbr+K/AbM79ZdPr7pjTKyZmXgPjHvMgMqSCX/EuMWnttpprn6KDynuHxGZ5gPUAJ0J+/H
STh6/rx20SSfpS+LEcEiWxsnnYgJlu9MZlb3U1A/kAaHBYRqpxctfN0rxY7wMPwsmmtujHt2kmnK
7O1YlFazzPblChu29JbkVuMXW9wmYFyCHKmWQaGJFKm+8CznK3yqfPWo2j3b4f2Bq4YbRWOBAC+6
gHABQLyOFATSWOmBsfS4DbgaaHh8Qj7C5oghDNrDABo8bL2ZzHCiDrIBAYnT9j3psekCu8DgBZ/W
ezfH6U2RZtr9NSNIL0yHPpavemzHR5ps+I1bU7UeMLYwtJuz8Kqt0fmRP5rj/FdxeKHordhP7U+A
Oci2E3oz6lQsKV9EKOJwBV+NDEiX6ySnwmFBOuTb3MdtzSVs/PhZgn/APDpox+T63jHhKQS5TmLF
3bpZzXB1DUw0OOUBLHmFrdLk3AD0wSGA+b11Pj6wdAMJAYnFGmYtrcoFtQnn1QuTGyyLIUj+VHtw
Mga5oaFPABn0oD8O7JT2HdNjRGNCKpHYw5E3utF7FoshxAFlppwdObINN/ero0k8aGplLXskLmqx
1U2ZUHJjq6nsm/IYoWQzxk7yny+a9yB5chIL8ruNuWeSLgC9QCUVwX2BMutiSQFOm/SWdqeGqVf1
HjPYF2pWMPTygEDGo64z1+z/fG98hH8wDDTdWmRDYgBbh+V4yDy0ZL/Ccs6qoIARw8wqQsGOuhVI
mxH2d+Th1MdTlztYIWL1ApD1KlwSa9cN+lXsNFtKBOF2QiAgaJASPFxMBD8/VD1Db/i9lPhRlXJY
+7GvzYFI9IN+lDf5XnEA6q18hxfwOXjyIWZS2A4n6SnZGycgLQ4Qkud/Of7KI26b9byDfbc3qQlc
bFQ9FhTUPA4A+GSoQihx6efOu8cWcIlV+KJsUik/x2fvxaPJyT8aYxgDXhsKRJBqD3iNlh1HnWr6
Ctt/EK3MQcm871GHz96pV+U9RS7XXRiDLSNYAxSsQr2FNgJ/N+GjCP38fexbFzY9MvJNDgOgnQ3m
qkstEa35RXWjmX7FcwejfIfv/t7EwdutPmG5lpdpIDE4DstOWAhhn9zvWKrVcXTl2Y0XEuzcfvx0
qktcu4P5l1nZWGYniWa4MQm/mmSVzfsD0/S/+m6ciJKhqfGoBCmcMST/Ls+zgmkVa/K8xOyeac2h
279mrwnVJm4+C942n4ygVbD2FhXe/Qy7a8aTsKq7dVou8GCNHdPGU9bBCYRpl0vTrk8aP9rh1IQz
1VQLMDAG2XL7heRg/CVtWG0UqnnOaj7v4iVxKvRy3nuhhaLgIGiJOAMWrunSeQAJ7MlSCF6r50Gd
fuoAO0nMZOfKvl1xq2bJnjsm/eDa+p7F8EvHOJaI1B4hvR/r125sTotp90WlbRU8ZhPMWKa0tkzh
Hd1lc+MRSX6zzZnzVHgaj+bxywJTBu/nWVfmnU9tz0WjF5XuuL0DeKwJKMkcHB1sEJwWI3YUW5CH
JlhmD39K/OYZWZr0mJM2fErQGcfsCywidVNeWEJOtociMbrJe+3SC2nwH3xhO7sTfYbnazZDldig
EnpB1cMbbN2gF/VRjHq4IjGZtNCzD2RBoDQQGgMfGeEHzdpwB/+wCFTI0gGzu8cN86Iv/obM8nA8
g51haYaNtS0mK0pYjLxYWlaPNbtxXePPxddOMi8P5Un5tuKNGnk0aSx4nDW/PCJJsXnml6pZGfUN
15KovX2oXRgyppAJ9XmfTXNzJVe08+NRkLyOLS7AsLtKjbn/ktBBHgmszoltNMORfpRSYVX3TJy6
sDG9k+/U2UTZU1SahTvwTGqCCyAzRDnOJHXo41GI7ZWc298fqCaEHk2+S23F3ICiRyda2eVmgo5F
0M9cfcq5CAyqbvCWxZIRPBW84CzvCDyqpqMJFtavy/fKUPS5F9Y+x8ES6HbL7PDzmD4GAVME5RGe
f5+s58TinXGpYuwCv4U6EvxRLVasA6Njtumxw+EyPZJtURhRO6nKvqIJrfJZc6TYxCEbe9QUSVMC
+oTDsP01aCEwKQUeF6MEElCD5iL9cPGzfpYfugOZddLPYNlDBrF1RbDnZCCyHnqhh+T9uUExwyWJ
HgEjhyRejBZJDr4LkIRnwLiAD7N9OQoUQGWhqBYwZuObsZd/pv2Wrfu9UF0T510ivHTXuI80J1+r
l/5aknsO1WlcFXaHX7E8eYWjeUplTMHuinW/joJ+1xh2D6j4k6pkj9oGYyoecW1ZLdPbCPYqfpHr
ITTH2B6xzNDy9n53NdXZ8xx+ynkRu3rqmRcV295tFdv4SvIrXVpD7vPQTgeLllxo2Ei3lsPe6kl8
lN4OOCY25ucQ/2Xcaw1QVIFK4FWbJVb5S0wHVaYzECECI4Dua75nR0k12AWi0MGsH7jrbqxIFxls
+uMndd8wGI7RnEgOHAobLqpNqTaN1jRHQ0J9ewsT/RepBIxxCFojOePO9mVgnskm88vv5cKnfsp7
XyXNLDoMd3Qypq2saDWjXwp4POnSKZ5t3YvzKg6wAeUWD2cspYi3jju3OiZ7ipcB+Nv9Ufg1Fj0b
/pLMhv8MaTj4BwOyETZoC8mwZZnNpAVEtGplEd3pODmphF/bcGN3K+b1dCX8TP2eKxJ+UkzoWBsU
dezU+nCRl1NjpvwkB5q5GH8WVMmQwqCJFML2jZ+JVeF2auwUJMcBQ+kCF0DNMyRHvIT/zxyguLI4
IRNkLgdZLuLbtuYpnsWzs+niO3LDdG5AlgqsHsCPFwitw44l9L9GstXjK4gAm4uwiGPC2erhSEyO
3zXkY7dAYqPOmcWCqx/QyLBxMIcaTBXGmniu4enEmAGm/OoL5yD2GLmBp0R+hIZ4ygyPSRe4HW+G
2jOXnS9mHLSWsBCBrgtaU17MZUz+umAFwqlPScIEGSWHyRhml1HuqEE5SWcmalGcGY+olwc3Yz1w
H1MOVGOX+7yXekJpqQqTEao4Zsf9UmeQg2nZ200qJLP6DVgJ3DC/CJ1/a90o3ZimBfKJ7k9dsBul
qLwunwcQhzAXYrrFh3yw5OBgYAGC5W3mtxOcmTbRApY+NwiND3DsL5Pc50U9UVXxfUEi8uIg6Z7J
31nry5ihmflvZA2BFdugZiY6kka8KpwOY81nQGcwaS/wvJnyIZxCGveYAXbU3RWyDQY5Zyzm/vkb
MZwGjQXggQP8JIjqO6+FKwkSVEFpS/ppw22oc2d4iY5Yi/iK/Vqanshth6I65ulcD6fgIh6M85nu
AbfClgJsUQ6Np7kMNDlDg+IXs07SCqu9HCYBUdQA5hbB9hYTDXsQmAFpq64ijJw5bjCfiIHPOdle
ws1mpi+6sAt79zx7Yb+JJfX0Na8Q70Nxcnd31sa9wE8Jva5X+4ZT2QDlh4qf1sURMB1tNCghe3we
sSO3CNYysF6e4v0xhNeBk+qKc3yJP/KH5lW1su37l6zNYp9AnWK+MyEdM2jtBzYSTr4k09MM6UrH
I5pP0zrQmwt++WfGhw4KlGt49p1SC0fMFXURI0KMYybSXGedcXYwpDiYW2k94QTg8eaQn1cBqO7Y
pFaujjB7CW6B8xvA9LTNTTSP1ulU8nywU76ZuELFNOMPKdO6e7w0XcmBR+NC+nGG3bgKtkQPjCWH
xUj9xSicWkzxEt5DYwunc3CS+UC22cfw/jlSurHNqdfzKln37v6OZVXAHNu6U0VQOGxrKRhco8iF
XRRIDEOzCWQMlMIPhy3Ow3JVc3FUpkrcVj8fr70MHRbQsbUoHCCSKXY73gPSEk0zrtznPlprq2LK
MFBUfhPtD3qFA2/LEaTFZewZ5VjdEExM8sYnePZjQh3swRzHWNITrWiPa2N/43mm36HlWtNYUbaq
N7hOeKzIoqzCv044FIADFWiLkFXAOXiNQbPBzqU5bQTbUedlPqY3Ad5UD5jrE0bu8dMTTM8vduCQ
/RK2wz8Nz6fWJ74TRqlAkRiL2RGW0GQG4dDzpgCwSJ6FYde8YSGBSfR3eGwz/bsoHLMYV85fNAYN
t7+WiI88QmeeMwmVPSJ5wydUvL3hIyLZATwVXuqTgE4D5upWuVXs9wpBCeLupbEbwAP7+UyTNS3B
EjD7X7JLNKHTXGHLvFA8jDL7ZS2Oi/PuPMv2LyG3wRVXdBnjaJ+JsS+k0VtnvUkRUKx+2q7zuX7B
mtNt7HSKP2UZW9FdvUlowmDk8EbC8BDgujgqPHhcytQS0nCoe2yYUDAfP60Q6UGuRH3AtUl/Kg+2
ygUzQBJFP0itXO05g1bQAh+j8cWFElsMyg/6S5R3oKv/LlhjyXfl+kB9xuCPr7x7rNCAE3oFCs7e
hxZ8wg5j8wQRLYhljU1AB8N5jKtmES/2R84ogYQwRn0yiH2otMUfg2FUfe9Z6oG90eHdhz4fTfBl
4asCzlrpUnKk3RC75P3TlyunokIy4SETHfmThQOY3ejvP9ZbpJhEazA7TmoTVL0/QciaaTMEOIrd
3V9z2TYn6kU+4MA7Hd4zY5xuyztWrB3PVBGYLgkrVNoUUDRf3fx7RutJ4vY4+y1/zxjQtjaPwjz7
1a8UIhjRDjY8hsWVPa0Oz7sBE0uH07jzqAvJ4T4I4YEHecKDpgqjl4GRnwbFMQ30qxKeV2fvu/1O
8Qvzm4sIVVNdw3tPua2f6xdeEXAwB90MVyI/mg8W6ZRinZ6geU95ec5g4Z4igheQO6APQZYBtw4P
jt2Ld6bFmJwdchlW5x/kVRdI24/Ve5WuaKCJXbWg1Tj0aoyeehd0ONQDYdvD3NMfbKiRgJcHm++V
VlEwlEC0MNJ1DdP+bEGlhmlIXTZc6YClG1B2mWy3s4MTrjQfKgGVRjbhInAIgGFvgEvhC1zJrnje
AQGYhC3NmIMckA0+aeSz0ASH5DF5aj6hvuLJhsQ1e6wSLIhRiBIbR3838NV68XTjkEErrGGd8akP
FV2aNH/6roPI59aXj1c0nGwGbsE9BwVZMAs+1YGFnful89o/59RXruINV50DedVhluNkM9lnbgTJ
I7njiQpd5dDoFl+Bwx5NRyu0WDzpTW0bE/U3c5nWIgA8KH5HYcGPaeuhwyOFCwfTACx/2LJm7yvd
PfdJXjBVMrz8twtftDrsrMpYP+qlM9iMNuLKjqtZy4bWrlAsk5Bpgwh8XJLFsIY+xTecfpe101ov
JhXygpYIs05WU0dUp4jawt99AHtHMMzkQPK+x9GiczQrcdSJ5rA2+K/YkGKYsAGy9uXTaFtBg+cW
SYImhZC1RkALWPayGUDuSUS0i3tv/b7cN2Nt6H/9Ig7kI7jQ7L2k84G/bL1gilpPxHd+uah2Navi
57OO16rOMS7/cuXH35W6yoKenN0xNAFHXT5Cdn5Cm0GEBjPY74CxEK02o0A99SeO+zM7gDj+ojVU
2FnmJ/t+k08Q4FFAOYajLgwykyj98TLSVrSOOCmjpBW+ekw9mEzNHlOa6NEGx/15ZL82by/HkkVY
3WK5VfsDt1uBv9P6NvbgqLoakRYLHFega7q1k7LaM5MRRT3p2KJiH5xrUYSMQiwqjb0cIOK0AMdm
v3fcNFEDgJkCD8P4vwKVzmTMWDs/c9stptIHygNOHSA2Bld79djToXAPJjBYTvSJ6Sq59iMLihNm
JZwXkVtZcfgvrBjInqS03Yk5vYe3xBi+OoIKMII3OyXPA24cLOIx/CbSQjrn7DUbiTSx3qVbFNDK
RvNG1xwkpXJZhOk0Ddgs/NcEVOzWEXuN6c0OPWw65nCTME/bUXfr4+aOtT8qGulC6sIOjAQ42N4J
TdEf5xWVifDz+Byfh4RkhO8yBxLakwpJwyfcvpVCNDmYup4+5OjViBS6AxdwQgIGAQ5O4tYc6PVB
tznVvPcNHuEN8ARepQcZxKFmo/IDesZU5JTY8ywQXi6COTbPmcVNzj80fJyYG3k0pvfXZgZeY8MZ
j0+L4T2Jas20aSx6f7q/hIdXetkEcDGM+mXg3c7kSx6+lxq+9wtzfOknIOd2c/1Mh+HXfgG0Z3Ne
25c8bCSsbPU4jY6Q2MO3XSwhCL0Jj1LJoRphKQpjBxrmxzZRpXiJD2/sWEwZpRfB+V7uIWtNIqeD
PwesCKiwq5mdl3sDjJVgmdKTkN+MR8f0ZFjkhmGQRPTh1ycoRsTIfP3Se/mq/53Q0J8i/zk/e1mo
Od1vEXxdvKsTAXkYMwY7E7hRPPOF/doXx0dQiiix0YYlfUbflM5IcscF7HXnNN0wcnvupVB2Ex8+
jj+yVKqWZizCp427SYhNsWC8f6+CJy0dRxx50Yqnee/ta6+F7W9jZ07jUltyDczD2Yst/RIv+OjP
v7NNhI57xF1ZeEDmOMLpC9ldqFR/julAGrS+YFbjdpd9nQdF3uK9aDbnvSGSBDmpXXCNej06Svti
28dOuW+mqiu+x1G5t9GKtKYEapeDOZ0w3NEZZHrqgsZfPsIL0e5Q22eKI0+zVU/WkxQk0xcRD50r
LT6T9wUKwXkpX/SDJiLD4mtZECJX7jJ0ej+yP3IjrF5gW08UHhjiJGSvcqHPYUCOUfkDlEW4NGNb
RFM+domgAKF8n3BPhcjjk3CyKm7DP5M5vAGsIf1+t9XZOwNc9IjnxuDVlAj1F1tJxxjCHne0e3ae
U80NnJb5L20NcSW1VbzwrCYXBJTN+RCWtyfkqPYkYyIw7et/Zvr9Y9fxBwWDRDwnGF17owUzVTDR
fN+nbjR//nJasxeqRJnwwi+bl4TX919Z8voVCR6AMZ+l5pFr4D1/iymDblX+F+UqhdnLrlscA9tH
oJ/DTPYMT2cssTeypayC2KE1tChoCIcgl6T2ziv4WFeqKB514d5/ZAcWADKDkRUxMcWxv/6PpDNb
UlVLwvATEcE83MqM8zzcGKVVioCIICI+/fnWPhHdu6P3UCpCrsw//wFMqev9kk+3qwkv4SYcaGd7
XpGgcDCWbIg/VwC/AYfq41LEqrAVdHb65j1r5lcGLLQww1tUxx333jfAsCBWQ2RJHkFj2HtYezxe
GizeoBDqsODZ1WHyzB6mwn9bkJPxda+o+LgmQp87gxZCxT+y/mb0ccRr2sdRv6jpbZ4b0B7lBUOI
0D0XNILqdkewxOktWMBDTbRwHaPmVJ3c9EDGdZKLK0jYvJC2IrgG/0JZkMwYzB/DnqiAHWWqkhgm
ItZLABTMK3C1Cpym2wjVAlMLhEIIWmAMtGxwfzlRsZZmCgfIqCATC1J9QqOh0CrLLvHbjxeOoHAK
s/Ebtv2MFpIVwC9nGSMuKaUwysEPTiASITSoxRuerTCh/Z8RDe4N3kDj3ETGCpSgFUgMVh94DrPB
BJL5gK4cPQ9KxL8fr8XQPnFSC0RSagVOiL2q8BB9ccIzM2FnzAP+PNF/gho0wuYMj+N8+/5fRmAJ
/wHTV6aszodcEVoCyOTvvbpAU4EGATRLfAQE445Hb6L9cokYRdhS65BKCH6i+2BaxG0PSAb1uT7J
L+DlcvjMEpqtF3bhWIKyYHyvVC6ZPivhjjyoxv0CvOQ+fa76IUgOMAAslW7wHj0ErZpI4VMbqRHL
GkU4/1krrt1rT4npQ8zNoGRRDYL7HjsaLlsdpyOAI+wJtt9xQcmnhz9oieJbP9Xh2bJua6j29YhM
vpCpJvrMrJhBt1khpw2Oc+7QaR8+Z9ATNV/A+EOOtubBzIlFgT59xuwZ+hicnj6DJMP7Ils2i/xQ
SN5ne5P/CUbtNWRNVAgTvXKNnCn0NYJY4cBbWXJZ+gUMvQ/HJN2iiytouVd23aEib/BgocFnG4UE
GiyBXDCN7RT5VdVKYYNPQR0q0XfoLOrta0twzJD4caJ8CO18fXB6I2aTAJQ96RmkekGMaUyeI5Jh
E8HpZ25UvK/zc8u2eIbS+LD8EXeYPoGQ9PyO01UV1JGVDxYH8k91dEhDnpGvw2NkuFCRGSwQLQ06
r92JjgXuLnIqtidCNs831Nzj1/0nc9jbdgMOJHzwT8asPGSsFfWxdCbfAr8pplTa+ivB2vmsxDMG
FhGpnqz16GlH3NNMuQz58D1oQqhFtxNqb1gMPAI0LI0sRqEG5c2GlbLNTSb83pvIBuUfIMCAh9+h
BtI8lD0UCfbD94vySy1AXQDlBj0vIO17L8ggUGpwk+L+Z2fAnYrOWfght6ATwJus0DyikGnBuqSf
65ZLwhkkE46w7uOxt+I/39g6GYEo45bLOv3TJVQEHPRhzPPznuYBq2EmuDs7Fmwuz9gaYMppwZVn
MoLjZAfPLmhHpNIUC/nqP2MV22tCowZyRFs7esGCAz74RjmWcQYyzyMGwNfTfXP38zFeRImoSYAj
4Dz0pI/ggz1N+AAAJHg2nwvLpBEPMTFmI13AWsw68iJN3o8QZkyckfwFkyZK59ZvFVqJLBz1XnDb
8MtBfIA3nho2obR4OB6bk+sp+5NWeGPMwBZAP8E8J2noUTTuJwaoRhfKJg6491lOcMO7fCGug9y5
hDh72siaUheuAcpnlCNMWjuwHxZ5QKRzu4hhWEjYLJ6om8pZ/rpHCHEPt4XxQ25WERYM9dwrmd/y
5qJi1KnxN7j1bgvX4D0mIjP3bfILgg61WfRdtKHJfoqdPMmDxOyhSkM9PcSOADpusWZjNe1+sthe
fLqoH2nJe251e0go6BRQRy/KkTFrt6qwOAWOhY9ECKIyav+QtZWyl7deM3/NpFPjwBPn/ITmm+TA
oeWfyhN+fa8lVWzylHRGvo5sBZU2yTOxI8WKTYDCyLWg9tVDdlnXzqPvpR2BXQjSVWbhs5gDyNhu
MxNgSUdLOucNNCeBcFWjx4loZnaTHMcZ8a75SJ3jGkynzr+nS+SOxyl1ugmOn0XdrloNc6fo2gqA
vd3C2EExjb72KzBuGTp+ojgBH2RJe4T8D4i5ki5Y86hlrLJVQJ9CeXzqa7EMTCcdutp/cm3Oah43
8IAPpIQxMA3BgRA2RH3g4qI86jDovziWr5/U3H2bg+cSi9SQfRBb/PqMcOzIecdhRd7O8LpqVt8/
bBWY0U4QdpQxIkw7Qvvw2eQBaZhLLTGjHpeq0+fL8YDDMEwucJpr77FAfwf8EaghbvZZRkTzoOLu
B1QAlATdE15JTIrAHDs8Q9SFuAt4EMErOG0yqhG3tThW4RiCBI0Nz9k1Gz7bJ4DVNvyOqt2zDfhx
92nKrT7lQTP2oAPOY23CP7oK2sQVd4AHCqtZdZtVFAs+B6bsCG/6dtYY4yZb3eUTmEeazRC11Rkh
kmGJfgL4XZuQL/DAjODx0zIp2PqU+kbyg4JzijC+8NAC3+hFp1k/QImkB+X8tW5OZMNgL5jBA/ZL
nwgsMgixjFQj/Xy/uxwwU3VObfkFFs89I/z6z5WydKD/cJ/R+3wF4MOwnmg+4n42XHS3Kymu1+iw
EqmOGSmGpOJwlS9/UMSR30VXWCWAPyOKUWInDEUjks6ndsLcdH4vH5PPc4y2tZF8NWVfAc3HZT+f
fwHNowezJ8b8vcsAydVj8tTbCZWbK66hfYr5trAlxgQK+xZ08RSU+q+CqU4JXrK+oXpCiNfkgKLd
ndD3q1pkP7fwFY8n8xUr63L9YApn4vCk5LpPfbF3s9i5NrQz7m1WJuhwChdZXbbuljb0PB4UVg/H
hR7oOzRUICrejUPTxxmLmEeIwsPicAW6T2f2OBvjt9TGx3MBrU5YLI+MfbEDd5yk/pOPGgGSFnNw
OCHPAr41AhJyhHe48P/GkTwmTut2sbDx7sN0b4asEIkYVYB20eDQrR8tnLU/I4m041eA64mf7a8/
ZEEVWJAa2zcHQoJ+w79xu/vgISy7lKUdVtMCASMACvQ3dps0USNB0A+ypbniC1OnkO28AmdP0B7D
qypP5l6eEJJK8er3N4xBfq7JNfOqo1vSBp5uNI40bR+Xx6pBQAdpqPTV0iMuszyGFF9A0uxcpGHV
7goSHt8cF7583dXHtV4RyT29HifGZ2kx6atzho3Uip5KAsW9MtxqBw8Zql3v88dULUogj9ttev+V
I2fUdR71KeiIpAyNGc/YWpk+O48hYUwwsbxRdhVkziG0eUMdwI0sl7DD/8GEE8G9WeoUO9zOpTPs
bTA4lBOc39N0jk/CEprVa1VPG2xbY0DMjnpFvNk0R+Ow0KCE00TSHEy+E21+NKAMDJyTTAMwziMW
1BDH7A0uBZeOrM6hAjKIMOWPCVA8FlTmjaDtstsaFdewvaQrCPxrY1Juyo35ayALmR4jfV/Mij3z
0MKB0Ahpe6LxKGwlOIz7dl9C8528cBy5Rd8eofy8NuLbLTLT+KEn1XWmmyQ6rmtK3KsC6LOfm9z2
qtRvi+W99MljLQA+8RYO7Tsn1PYTvYdvGADK8JlI59dImmbxbaOQLAjSWQesqnk+P3X8/gy/+u9V
2tb0kqk2yqXt9fMd1KzUrrRX1zfxniMU7L2yt7NIqXdHkDkCwV67l2yyyJ42CPb78veYLb/WGvoF
mzHJ4RuPj5xHryfpsL5ZboYZUL5IyGoWSBiu9xAKGYW2o/AhGr/5thYivDfqRL/P9Ne6/Ew2AMZf
aS5d14Ri9VV4b381AhwkOCzDkp6zlyH2Whtb2kkSsrupBrqF8AYvXjUfwwxG3Z6/LlI66T8+AXYE
ebJJLxURbQZGrxz/On2KXR6q3Jr66zcd4QVshmQGNtc+OxvYK1QiFiFIku0JBCzoeuqAutdNjCnA
gZ4UwY3Z0qLJwgqfqi/MHH2aS0DWHo4nowmZn/go0jEB/VLu+VbhW9Oc0GzTM0Lb5YQEDUavzrRE
u4YtIaSOuAGsJu1yZkcfHmVYI5wqy7IKcKASQtdRO7G2uVidlN2qTsxj+PpJ57WEgrD9Yh44uEfw
5iAFifhrOkZA4zXeUNbihsPxgXbvwxz4CJilIf45HacFbRqdDWKAJqGTpTprXg3nENjZO4YrBt7b
1u5GaKVVzMfAuyS2dx5KV9lcgZ8A1/oqztNiXxQxCvCzkf/SO0N76XJ6SS4/LM5u8vyrY8F/hg4h
xvV7dGPGovoiVbn73JQwa95WZHfejg1nIWG2iHodfpEYUeSL0FM8T/lxBt4BnNJiSjGkQbQTE29t
TMigTzNmYkS0BbhAAgremLqADqt0l28a8ABK6w9UFAQZHepOFoJ7BAsY6/dyiPhfvbDf+Log9u3G
itBOqPExuib5w4elcrWGVT6qPsO6xsXcLwg7IrSeA5pG9VAcI1G2f6Drv3dA1CyGYZ1BL6Ozt0+0
S3Tf3bZlxqFaLMkUHD4vxzU4Tv5DmNsW1Srk9mkbYXItWM1sEerzFd8UcLP3FnOhXtgJsFQnWBEf
v3V90qJyRj0CsnBWOKzhaIL8FxTjDh2FCVKFeFm8p9iy/wNpPQQhyzvABwQp2GPpvvaYhu56DBzA
DrAnr4t96PB+ykZCvl/OH1MGKuy3SCacZcKKFlGGtk8PYBi3nwrMlzmAsf9cjAix4sVbbAcTJxYj
DHYAGBepSxG28gkJR8KamkGDO7+qihATdsAcafYEeOWMY9Bn0tVDbj/aR3qwY75jmCa4SEUMALPa
VV+zlzLs4G9WIRMkSAP3IOZArz7k/dewr/5BICXPGYyBCrsCv7gNKwsrXqKsPqMKAWD3DB94NcMW
vCY9FhS4TensXiN0dpBO4DhqhODoHsklEY6vCEJ1YPvbiUJD49y9f+nQYMrBOUHZ+MAtAGtWNKUn
FnPsVO9bnn37NYM3w99Gq0QXJo3YTABDYJqLdcODuJWJfiEjiH/PcIdw5h9PHn/qnhXMVpgu/jKW
saY+HnFtCNTK61fEj8JtMKH9fX3Nt1kqCA199DrcNc/enZUJbg/KAN+giNcLu3+yiAKvCxQIyXdv
H3hChVtAH0C3uC4UIqdL8jbd7vDAVej3zUHEfLpAY/7z3WoU5hHTggQLKSYILd9yMphsLcdY287Q
8mBFKlE42Bgx0oCeHV3KWPXhARYbMrhG24fisTuZcej/ZmsoQfy065bklbV6rhMwmhce7fDPvwHX
KZ/iJsb9fZ3Ugb4FOd8/Fuqaxsj7FXO1FUIRYPZ4RlxeGlrfnGF2mzSC8ltx5LcIODnnn9v8lP/c
NsaKDSstBGUEwWHUXR7zJ89k75JyrpwfR6ChiAhmCjMOK82dmCi3ursyA8FeSEq2GvSSKyqiG7ht
S2rJFHnEvcMpnexuoYzu/Pu41KbdHzg9mjTAiX2xLPfkQWFaIjJM2nm21JD0zKqtFrUT4o2BxB9J
PmnC4mSNeaXifMPjatFtqhErEWxAoUz27jcP3mj/eCnJr5FY7Dft6b6HcsIzYa3Amrl1ryfuC6QN
zTD/6ebcQleTdUgEMK3Kw1sifVllcwE6T10wYOcb4vz43+NB2fVmUFFsFu2isAe3j2uSMLg0R5TL
I0U9atb6/uRMPskTJGZUeP1PsXcw1Az6vxx3SHgv0wrGQ+9yDI10KN+ZV3rv0fFgIyUeGCd5U+yO
8+ZHcJ3RqchkYBfLRoILiFrBTOhD7kllDTIgmjOExWL5QQE5MKVQDo4Qyj04OPCwYEmSXB+xan++
EX6hjsbEnwEOBcUovR/yj9cbgWRH0GhTXBT5PPB7c//r4GT0MQeJ8NJ9Li3J188PBF0qp4KH/71p
g3rUsN33BkRS9OmozFhn4TYeKNt37tb7ZpI7rlhj3737QnmSMjpoN/amhTj/HmjsaBtg3aiatR/6
tjYoKzIHpu8tJ6Vz+ABpra+6V21ewzJgC/V5DZ/r27+lx9HgOGHO9ZQuqI4xckx1ja6ypcr/GZgq
HTlXeQzaPG5/JPRSdpTjWgdh09iAMWy/JvYhXMDn3NT3zY2qLwi/xZvtXovKo10w2ldtCNzEeWiP
N/mT0QoSBHQ0yGqUX/NUrAFbrt/4RmJR+51yGJB6e/uh+clGOzMRmouZxBJG3eQ/wP1wHPkjSMLF
vkLaxeD1ZKxzPysHPxyhKnTdDqgjnN7mGc47f3fSuE6PcaEyJQXkgo+5oW73Yc/0qSc3Vuu29/yB
WL67IfDAQeJD5fdKc9O8Asi2yupw/7PQ0eRjposvuIl1+IorwroVdFvf6hECawzijCk+ZsBXSLAR
yiUpkdAHGi826EyMj5n8GBoQsrP9cW8AdT02Fk578NNX2dkhIQ1SOPuRnWElXDEk+2LHARTBgM/s
lUIw3VMyoB5oAa01mW1wcZ/DKi7iPPmmIa6hEImW98U7eG6zWPGME9TSHxKFCapFU78qxmDjWIGV
XvWHjSA3pk+T9TCHNF5Plm4zmoiqCSsdWGlxbYL+sUGlA6t5o9qC38OK9iOokQyF+T/7k35BJgJE
Euhb8G73fdhdYMdS4i4sHdAEq3YAZdHL5ugt3hAcE3iCuOzwy8NlRP3+oYTvitUN8gFkFeGRRQrE
4DEjV/NPCks9sA7ZpDj1Z5U/3krz2hpYuWuSlQdTieEu4mhph9qU0sGJCbe4HEGhhQ8zhAeUsPV5
n6nEUW/4bwU/NnyOeApRt/r5NzZ2LQwoyGysJdDoavi7Y6A+NBFjYGPgvlW4t5B3BFzvtaPGpzJg
uPU41Of2kkNPWjEHI0kNv8okmyFsvIai7P5bNBXp5DlRE6BUnWMQIzbxpWIoNM0FMP4m41sAF1rQ
z16/2S8p0FxasVeA3l0wmo+sY8DyjNaTrRNF64WmxVVO2U6CSa9RJ4TUxLzgr1DsHo7L3tDevxj/
aJaHLx1e9lr+eX236gUpQP51WXIZmLH+8yzXAKt6l/kz9yXoXNBM/sw2qhUXH72lbXsU32MTMDpz
Me72jonYwbBJ6CahPGH6Mk0Ppg9OBikYUg9NHcPM/tpFz4Vq4XJxoJlk7SYFzgxIxNrDbSv/gFPT
UBmxV5Z9CYj/AS8fv54/LTKT25BrAwOKUn/E/F8OKCm6r4HtCvU6vACZCkt4OVIEItyhWJvJAyXY
OPsFsK7POXty1dXYV42yleqrZCP8Hr9jRqXvr0OMuB0yWdMRgpJet6JF10SacEu7tNLHoBafs7Fi
xqrmGOSlY3N8XXDuQOVGCND7zorPkHHc4lc86xKIle5LJMowNrDuZ8D6XhPcHcmIuHFQncn8xH5k
0A2ZKdLo6B8vaHqYFJVx2QfvlzhZgAzAjvojHgVik5aucRaYqAf4SkBNmOSMDc0FiSmhqhUeijVY
qLwS799E4YEJztsvAQrYwrEy9CF04C+2es1hWcpxk2R/Mlr/sb2meeMdgxJbXt6LTuKEF+0NFuf1
ApE8fcd3pBNgsWeOa/nAj2PlR67aBy+r62cENHW1B8ByzZBCUx7SqPrRfpSlogv5GEWZtdCmg+SA
04GwPmoTutshlOX+pI455CWe+BdD2zwjZf2asLGib0Biiakde8KKmHNLbBRhAafPHx4u1UiwVXmz
lh6YJ9hIlAncnHAzA/Pk/9569hGfwWMvb+3JLTAXdYKvOSzRfFL8sRX4iu/Hd950ShsII7ACyoBe
W7XmJNg+skSGt3ALAepwLajx3kcwu/3MaNL4GXCa6QY17qdZucWIlzcz+FJQ4pxE0sFrTiNsjeDD
BPVZEdotSLzpSNuTDkODMcM0CMNf6N/cXlA8c9cQCVt8q6SU/fMRv7e+vrXx3I6yJuZ2pcgyLgJX
wvUf23oAmlQEr8aHhW9125oGvCPKDxMjUEASi6f4WY4rpGqBHJDmieegb42FzQKeFYKg7bJNGp6K
GBBzov2yksQdGD7QrPBlHjb3dYFLVA6UDiXGFqhv184N+BEegI8NWwA1onsdspaZveIvtgD64Lst
oXpi7cm5veofQ1lMdIhvmAsmWCNgQLhAiiRmJlKw49KOYcaO0gPzXYEN4E4dp07YUpHxb8NA4OWi
U/bASBXwOwMKHhzh60Qzo4LAQDVB6qHTBcKVYAsz6Q+OlDipD1bFNZb9fv0ovebnceFTpTPaCQ4n
mB7wcbZADR9HVDVE95w6XOg/CIlY9iKhxvQ1bv446jxQOS6+yYzlY4HzilP840Bn20S5hmg3aJ4a
KIwHmDxwGKTzG6bCkNUuCYKEmnLfHgf8FqcvpRNpS/d0OaPhTkIonWioYalEV9/8HGRqUvOlScFT
bKo0EXsZk9PwGHDC9vUCJX8ZH5nxWVnff6ogO/XsNpbOjtuPERvcmDUwHkfvnT0XG7sO/2C+ftwc
mfh7ZjhBt4C/cPv6XEJwfPj1tr1i9BMIMOKdPR7Q0CiZo1Yw87FyZV+O/Z6g/9VbXE4NzHerCD9v
XYvAC7Q2ogKpiYz0EKtPLJCwXEDJ0BEy2a5BFfBuBBJ6386qcWCu4z2xz9T7Ef6mucxHE9bwb8jb
ZoLKXWaxY4T90dNsn+FuifNpY/8DVzqfCYsGl7/EXIgwvmfTpfk1TBRWuSGHp5MYECzp/VWMoV3p
oO8eOw55vIhBHqYiDFcnzTKWhf/6sJfQLTPeU9T4UQ7UpqBR/YbCYKB3Am/HYFglzeEdvJjFi2/S
tcNGmqfDbIJu+khx+QrlEkO8Tg/5nsK/hDrdUBEBb6ADjO7x32ewGATxtF7VCOzWny3DhbqUvnG7
Kp+BsTEOJUr6xzD7kT7+Q8II0GvOzJ5zcKcMWmCRR1fXWIlVKmrHGUWJDGcNLQnfQcJNAtEM3Gwo
hbl+rsQD4qlQ4SFrxMUwneDyGnxcppe3W02+i5sw1YpbyO2j+uDsIVZASZtltGgj52AA3kNtGh9X
H7fzpIscdLM++Pj7bomRSfDEG8F7hbD1niNcAMBc3JfPsinmJCNlmBg4lIjw8ODW5EnKNNoxvSwQ
aj00l49Ylr4FZDN9gBCokYIqfK+jt6YvJ3HGB13UZ8cZqslIp4UKdfAz9lkLbf5NV+YMqxYum8Q9
RA7GH74r2uiBA+jgepCZX3SiCn+PU3V/hDPr96DXIWcrdyVQAjYNT5RwmMyITUDPRndab/SliTB4
6cAyQP51G78hk+thBRAPi+iS71jEcWXvlfCuN/grEjsNgi77YT96wWa6/qSbftYim3oP+FXfvZGo
4H66gug3loZtJHsphDzE4jBtAEy2KPka0Ezbex/9aoKINn75WBDZZwVr4fULOzzoYg1W/Ot68xTi
9BwMagO35sRxqQQKK4pRj4U5xwHXa2SurnFRRNafhSWBCRwkSAr3Lc9LB8Fu9rrILC1Tv4e7ClDL
1gUW/Nb5y3+x5Fc9HeILBsWveXoAQVbc+4kNqA0njpYRJR8c8aKJUIblF07fYqSOmTfAed5r0MaE
cx15eQ5ZFfM9QIcfCMhgOND8tl9oOS5bG6pwTsvBWI4F34qTjwVH+Rhxi0z6obxg4CjXuYIMCWqN
gBs51g56cMRwLuY5k0QGSgzK/MRwl24Ug5/gFhcT9qkd41w/VKQQwBDpyR7vle8SHrcY7lgHciKV
MITR4V8n4pS8+alNWGnycTGCuq5yO2zsML2HKmRxfJAxCbNXR7ZaUqjJodEMzNn9z/n5gHzB4NVB
aie2MvywiX5HX4HGW3CXGWw45eEJ4VjhWgCkxkBWB7e4n7JQfOya2Tc5TgnV/CHe+yKPKqTwUDFr
Tzngp1A4k+Ya6jhcJHLwFVKcN0KF1UdJVIgnozsU0LNZjZ9BPis2wCriGWHiwZsJnB5x7KpDyDey
DtdZe+bHWc/AmR+n3ScwWZ4AjPezL5i6CUnD0+nFoSssC2sgg2XMnc/A/M2lkL9pj6hN9xHPCT0n
jDGOjVOHoT0yEziRanTfpfm4gxkuDlBflLJL8/Kgt4AW1NxNm+yiriAXFNwJFd/eyLxNPlh84dmo
LUtsufSw2Vv6WO5IgR+XVZI7mwqSQq1F4bsZ3vpQf0fKyS4XJf2eVOKKTlZsSX6t40v2ynpNbOIn
aed7+Eju93NW0kDOTs8rkQDYKKx6hLnBI0O+OnPuOMzhCcQecV2lgb6nw3rBEgkoIcb7CEyJrjyU
UMyRi0GOfflTvyYFBgB8qXRSNEJX976rthWkKWAeJ0itsQra0ZB8sNfAS6hsWj/4/Orp8moMAkv1
NTt5YnKU3cJbFYqNIoR6DL8TDVMXZgrd1cTjM9K0sK+jhmYFlpo8z6yBiVu/NkPA3hiug4iJN3WL
+bWDbg03S171NI3MAaTwdbyE+wFHgPZqRrLmOxDJ+Yrb2GpGUh/JGHZZLKh3qhlpcM7P9tu17kP7
6akvV63922PAHWPNi4uzVj7kMiRHNjFNouBFGxrjHKnHLeYH9t3yRdOuJMa/nw/bCnSLO8bEdgLl
I/TzswbdaahNpAOagL+a+aQfpJb3PJt1VFzucBrOxWP46qdWOSF/J3Ul4QMcQKjg7wG70wpbrgOT
F4Lkrt3dFAHfanrQIouDptgPvkl9eayUxPl7ff0r5pYJaPgAJfSGc4M281+JtafCyF9NDEwhkUlu
2ExjVcbvdcEbPpKBDzCdJXQxitegpbPKI9bTUu9eWUyFR1AUBxVzyOnzYSPZuq/SdypMVLqZRPcI
cXNmzHGMnb36AXZ6VR5lP1U/rcrQmb8QkvVTkzQBZ/y5ZAzh39icNimfw696v28SLBRVYIWU6PnJ
jdUX7/7szK2LylwOCnV4NLEzL/FFRLlMsCxAGmhJ7/ND6O+KoE19C0KA8WvDZJXG0uF2d8sonVh3
/6p6Rs/6OLz1QwlaA+wDQkNx5KbXx4EC0RfH0r9+lAaNZYWApOeMIgSasyFxGPsLXC9gPuOOgW8l
eA+yZ3Ukg91Rp9GCISRA6qaOnPse3284oGoWMYXl7JVvIwvlCLcFfFSWU9ysDrdFgOOQ/mYx5JLZ
EDJVpOBA6JNdgyA45JP36NNMKcYAOSA3nEn8zfK2gZSKcw8RvSqw+FBfpLjjMVuzvL9vIYolshDM
gOKAiLN0BMGR58iIBSdzzjFGJjNDPVS2WNNEr8rqiwXeW/JKGnEUKCPHDu9owpqR089sqPj/KMy4
99FSY+L0oj8vso2CUIl+87twsglsEGYrDHmXAjjG1gHkB/0v9jxtZKCMwuuOsdFc9A/P1CIaVAI9
ATfYgbz/2JOo4PvPUJ4ABdlsbWCJAtb66ua7Q7yMLdS/KGzydlgzqTD7h9UPIwOkWmzrjNgMG58V
oLyQJw9rgPkJFxZoRmTG7ggw+SSfPRRR4ux7cgDGthzqBxwJ30D2+KUfuELF2n7P3gdWD5To0yMg
VWJBDldi/LJeOU7ThL1mNmJhCwGHK8zipac90KblH17BkLTeOANcdGeIl1mGPfbiWYzbKmE+YAiF
bsqKBj4nfS3GnxBITVJ0Weyp+B8B+O6w0zDCOoGb1aNMgsMECRfsG9HwntQ4evpy7KyKeTpHZcHC
TfhzMIkQLryw18bS5Bi73L+uXNG7+1iSNxs6slB2kPEwq5lzadU1WFhAooTmO3kJdCdLWCGTNAch
iwV6TBeVotZAmJJDPIYMwVjaDNkK+XrCPAic//fZS0MWyMz6kDjBDsCk7AMdHDLM0sOsjI0JuTMh
7J9/rLxHBMGMyUg+cBuQSIqNhbRnMcdl/M5ogPhQzLkWeg76ScaDtIPLghvoFAcHcC+4UoABzJLW
b4YKnfdS+XzrLCzY+nIX3SuPPEDaH/zhMDZjJUcmA6guYi9Izy9PPTy2Nxhe9EQIeORtOv7uurm5
YMS5TuuwH92nFlzGRx1WCTYQhJoDu8QNGT9zY8VSuZ5j0cmj9T4rM+Y+2rNqTZQNQqR8CgBBKMbw
HVr7e4C70Zld3I7HKP5ORaz3qRjpCyfqdIiGGhpzETJyPFVifUDYduF3EaZBY5UI9bvHI44HSh/B
zBkBhpO4OypE8vvbZ+N9Q6M16Fjj8Y+abR1Aj9r2qAQj4/chZIzarA5Juf/jv8DHMhs0dtjEoRRj
PIqHXGCsVTfEA2OTCYL7HOIOXJuzZtsN0wq1Xo/siQGaDaMSP8WuEPit0SKYtdbKWd08wF7adLjV
+cnxrBm24fIchL/asRni1iRMCXjJ8tsTvs/QaBG48tdZjPMrnxhMio1ac+ItAw2BSq3LuYWGvPLf
dKIoeRFewDjKFzWu6FSUUR+CmjdZBJ9b4vVb7uHn6bEFhhJIWqSzuPfNC7JoVtfpWq7FYr8gp7A5
uuBC14BrJU9epNb9u/0EJBY8prcpF+zdrRj4FsQ3RvkJHItAGqj7MJmAgQC8nXbccHONsZ0lyckc
MZiIfa3IJHeEDAr+yDPUcLVmer/+wimEec1nfLyGsCcA5Hkf3YmIcp5I45eqlXWrDtvVjjesh3Dz
6HFta4+un2H/+IjMKCsXiOkABtpsZbIoJH4PtooE8/gTOnhVYbtZjO1sxQ8E+dZIheOKCixBolm5
4pTisMun0xZWuWv++bEKuUWR5jdpkMHZgPVIJMYbeoHXLpVZt7UBmmgG+bKZGriVFUBAcSUmb0QR
rzXA71ixN1xATjs2rqx2eGalespJw1+tr1HaJ2CnVu5XpFryCXOvWx3bIXGWgLD1uplyr5gRJ++L
wenn/nKvSyoEX10GQXANxR4ywi3sF84vyGu1VuCr/TK07ySAwfuQAotDig13j5dm3tIPgODVTkAi
03rMNp3Xg9z7go75+vv48lQ/ixnxSGhaQLfCPPxJqk2reH0GSTgml4WbK59+wnpdLeSVNePSAYsh
9trcPx4LSJSJxQFOJecKuxTQsHcRUSUaPEB28FV4NTt6BrRNKYs5z9z14PlFWAlsasAJDg36FdMu
Udjjal6E5C9ekZ8SLwO4OwViImOKVQK81lEWwqSELIBB9URZEg/F0DUBu22RkSwrDEoH71kqUtTB
0Fgr45bbRCxYoZzg+wpGDgjOU1YxYDCKGaSz3DgKV/+EnsIf8cRvY8SJbh+mAVP78j2mQAVajHG/
OQYJu5fDHsOVf3ZgAMsQ4WgdURsqHowgmB6QFe/MUri71XPj7naM5VRrYAMGz2usQqihE5j1P+rl
OK8DC9mFs4dPhw2bjuFwCL/DkSAqwp+Bb9mGnX/dVHNSKdCsrdTw2gtWO/JlPtGPoAYlV/ZuCSUF
ORxN6tNrQTTRSsZgM7wiOC63Nyas4niVF6DRX/yjOS/4N8E3aMNiqQ3zie7fombOnBijZfXVT/Tx
MPsQMk01pMmM+38CWM5RrmEXwc60OabPMAMZi5asD0+CZb0kVojzT9mz81mnOJQ6K5MNAcRahGPS
tgtbhUQDTnqVUPLrVB/r89vmSNu+w7VG6Fgh8gNg7vLJw2fgj8mBnyAQQBp7oFNjEIGxj+8Kqzs0
39XNf+CVzKK+x3RcTziAaYIQ6Qa6z3rd3AuDxqPHqh/EG1e31+QJUBdUs6P3CHFAAIqnEKA52ZVB
ibajWiKbj2S27gbwrwe4ifPljRsCC9YANp+ya5tAGWmAU794EdmvBbY5HVYZjwld3ftchzyClKP0
j0yL49r5NU/AmiTgUvV408yP3x07oXJUBU4gJzoLj8filhjB89JcOgmRt4ZWtTu1OrnwOMCxZEbI
GTlje8r27LOAzjanzdZpPzGBWwL9STM9TGOaZXYISxn1HvAte06WZeYlP+AxwI6NMwn4JHhMgI6x
mP/FQ3pCiTXiz5T7Ipt1E3t8O5kh7iVDkgnHyMsyFWdvbD94s9chrSg8Bnyoa8DnybsGtcHl3OX0
gwDv/HZbos48JDb4xuOnBA1CBIHSJNKh8fDQKkIYeqYB+RA0r7Qe9AM+yk5OWLBbukfj+gtW5rEm
he3Nfyp4QMeog0oMtf31r5e+RhXUOjg4S854U6Q9oonflmfDk9tAmDQE9BTaC4rwtsFmAc4eWQpg
cEvoz3wTbIlxD0H0QdkktHXdRRZE3i2sPkhE3HOUaAPPGg4InMa3xHFGV1EmuaxNiJpufjvRdOG7
Tl9qwzHXPdAiXEBLUKXWV+esZ+4qoKgvDxUBvhA355L4wtn1ooRJrG9OVJMKHhpJdxA3MCruxRKG
IyP946GRF/YcetIv/uYf0PlTqgacKQT48AKc8vTSsood44Se5aauCbXB0hdFgSBckW/YbbDVflYY
4Q3IbeJQ4B6k60vHxozfovUnLJRvoGaqbBLWFHMcAt/Z5HNjJm+GqT6pswk9n8gcwwb0ONSOf3y1
2fqZregnyT1g93MxuVNu7QydV5XN0Pz/R9KZLamKRFH0i4wQlMFX5hkU5xfDoVRwABFF/fpeeTs6
uuN23apSIck8Z5896JiEnylfixRffh3+wA98mVqU4LN+f/co02fjUgP3iAb1OVHo3JNiynw/efr8
i86YbinuISonHCBBh4u4HCGMIzH3H011t7/9hYOQZXfZ4t9EWYrnLnhcYVEslJEMWqYac7HDTsqo
u4xR78+QIvVQLsWnFLit5xbZd4H6h72P30od7tOV3TAdOWGlpBy0jPUpxIc0xgbuEhyJGPMQawti
9o1eakzLQPOwI60dqmb5RwmuQrbzMeIZ+ZgdukxacwYI0F/Fq/G6x+rIPWMcAMETrwuoe/hVVAvy
Caoc6HGwopSr10z2pLjK1bC/qwN5+Y6vf0WG4hBJuIe6nOdkWuQsBw5VTjPZ0aExDs0KYNe9pD0X
AhgMCod+h5TdPyryR05xys77IQIi68jmAmP1h4tXKOUfZ7CHeUSYEFK7zeQRyseCKoJZB22djJgO
IVIfktLq88fd/44HU4ZP8w3X9IgVGyMfIILxtTc5v1L5sejvMJhFUs4iyYmNuiCzWJyY8MJH+/uc
PPqc16GvG0QV48IIKHFCYCI2AEzdb5hFRgSBKJj7OdDrkfmv2uUmKb0BQwdKvVxd0w8tihW5vgHk
h9G8SV5PLkV7hAwMIYgMSvub17EIeOwRMVq7M/xHzC35imyAqveeEHDFpAC5igng3Dm3KWRsC4Up
Wxi5ezjDviKknWaDIu0HUYe/7KIWdyXchk0sDnz0pmMODme1f67Q7/sKgLypLpnN4E9xN+lLivQa
lGs+kBm8mZKCJ1D9cDyh7aaWozvLOCgNmALJEvpdUoXyGKlRqo+pxDNMF8I6xvM/xPcIRQPevc41
gNPnwCVxj7DAHAwHRQ5A2sy0jMC7IXYZI0tfqMRQti7WAtvSLr2NwRSY5px1wHR5/PBHf59Zvn27
IkwFLB0DFq/hF8kJOxeg8ALrVwNXArCVrzWYnw54jOEU8/JY9TWK86fH6S9cMmh980GO0xFcb6fn
iQM3ZSKoumVG5NG4g6MBn8j6wEC/Jc8ntT2kC3jUOASxTtqphsl5Ui5V2IQmXkoRhnsodue8DCDB
WPh3lO7Z/WQQtaNehLjvl8GhIdE27sZAQgZPyRZ/JLo9SJ1L3T28sLWjR+hgj2LCjHEAOzPX2pWc
KuRpBXWEbsMd9JFiBxv76WGEFnxiMkk7bIMpsFs0X1jOn9F9RPhxcqcB2rEO3nAHn3AX0c0iNUMS
k5z9DVa4XCuzm76TvtA4aswZ+Fr7d6I5bKx79MM8AaBu3LcId3CgJPnwZcYj//w3YHjM53XkmBxZ
uk4qh824l5/oHAETeBI1NErIjQhJLePGwd6AcxVruYkU3TywS946HOUjEBEuA5IFW8pQg+EW421M
cAYWOrpA8qDQM64GhhazUFxtBO2Eenv/jaWQIVQIzblNK1O3Fi9r0uR33BFdCk5ytexTeLUuMSYl
BSRnSlq79U72LaCuqX2UA0RSMSfI8PPEAxcRLvFtnM+ISyKAAebGQeUx4yDeSBcWaytNpEYxEenl
w7DIxbWBHEdMD5tvOcXqZJpK4QU93X26cclew5lis8AN3oaen2D25NL1WBrhPU+DlX9y6ItQDtjt
rBmDZGEYIBTVIx8M3hnrIWpOs/TLjOYKB50MK2ODSIv4uWsdYcF1Z63ARy+z5TkOpPkbY2tCC8n7
eQZkwmZwCLBMfYT4+WDVe1rdVjm+VBDE408teGMc0yOs6DyO5JOh2cwS7JfPCpj3uLuAH2BU8piH
g+Aq4qKg7agJnGlLwfZjs3+FtTUe2MyEQkoQ27qLY5zU+HD7CwKkmthNmFKArE+IYhr+0GVwDe3O
OSerx6KcFQ57iU0Di0d+Gfd3J4uVlWJ6h+U5HnRjpHKOBpe251/HaJUJgWYbwyyO7HOOm6mwxOiF
Kg9ti2Sf4nEuBP48HFAFTHBRqsE+N/mVEMvMusBqddthOU3VhD9cHd7cTUaHYUj71pdtZC00SQmS
S8hbmGZ4cEBZn62vwM9D+L6AdFz84UPIRXhxQ3Bl3N5XSsTP9Vd3+mWICTnSdcGJbCN4l8WkP2+i
B9uAMhLGQk+7Q1p2nb6SOr87pVP/WObAskGNu4ruIk4gIgSvBuIt8D04/hy+R4fakbCCo8cR8S2P
BuY13iZ7h5uI/h+JyIhz/Q2fBZ+Qm3tzT4y/FyotnW68vW/W4HZLSZ9S+Tv3jK0Kk1n5wCRtY2ku
R4s1gpqOQUQ9rcY8PDVA7xI+ZtT3wdcJOIXY4wPb9/e3qN6Sv7l+m4Uvjcu5jlzKBAlkIu2XR5wr
KmP1A34kJ8TQkpH5PYABJnXST3XrFN+7+cAaOAjAmYQFtQOT8kcwnonHefDYSlY16SYKFCnB0oR0
+6Va9EYNDE7zNiGqMEdQ5hbBKBwtYPIiU0G4jTUvGKEF13l3GyOk1VevNVLbB0Z+xNc4Z6sYy+T/
ru95Fdxh5WmO4imLOuXaeS8aRAbOGhtF35fcfm0QLRz8wW3tGWLdEGSzQKqAV8jD3a0hsZ7CgdW5
/zxBZEM1lag/r3FV4d3enbMjrOx6S83B7a6wIYpye0fh1XEx5vBYHK/VJmLGMbRG8dMpom92ipSJ
nuHGmnZxYffgSKxrXBXu4AVeqprPyoXLpx8ZhF3YnVaf6Aszdgt9FpONqEdiFoje3abqHAg7Y2JB
gTOkpUAahHLRKQ+aB+/YbKYnii8EuF/3i+zHpjWkm+RIO7voYnwtAhmJkeukcAFT/bgJYLkCRpHN
RgGqpMIR471vCb8GVX0Za0a0DhfE0KDCkejNaAYt2cMtKVzwS7lzD58mKknVxKX9DA1p4NySmy3u
ZnJHwWrQ8iPGI7iV9pFbBkdGuEkj9Ib6KPiu9Pql7ilXB/xADgYCHNKZVyD9Y2+Fk4nFf8Cuzw77
i162eDxon/H62jKjPOG9XUBtwXbAgSY0CiGK+8QP8DDSWuR7oGjrvCygHDz/ejQJQInOiIvnNczd
Z5uhVaYVtmuV+wmrAFs6sURtFPreCBR8wfhyX6+KCe9UcboLW5kJaGpjyOaBCcWXUIpk+ElKJCTy
VAKcYZI1hOsS09wKC4MLZwGCNpSK8JXLQ4fbeRXeIVKxR4QpG0R+YpqVPCcstU/0Zou4jRtMW1f9
o4zYWrikC3RGj68R6AUjfrQNXDH+DJDDXAXmEf/7wp8FTuQ/WEH6QntlKfjAEa6UPUMPZPWyJd3i
EyFyseDd7mOmBDgRxvSoEuUv9F+q4NJGaiIn0gH1MAh1h00RBwUwpX1ZqDGLR8nJ7wJ/KCZPgJK+
ja9yyvQAcOZhrufidDrgVO7zb4pvAUticf7rj89uwd7PP79MwxeAE3ew/26Hf6dQd1v4V7jNMJEz
kfuHv6n6gSbCXMwZ1mwZB5FCjkxJoN1ZP8E7DQumYrxrogGPW2Ve7GY15GRydDYS7MbW7/yeu1Bc
E3zWbZji7OVsrDSwH6MGRYCPtENJ/572sMfUsarTOQOeFq85GU10qpOc6MI93jyTU3iWuZOvOeb9
/B5+1oEmwcIHIyE7Mzg7DLCdOv14+oF9F5WJfY6fARy8CfNki3bMHkLWRzoTsa/8cUSQxLb4vITr
RLKZQlXg/aPW9HAZtxCwwEdySr7ovSmo0KBm0NJOnB79+Go9JkLjwgk0IPwnZM36jQ0jGBpy/Pg7
5wVQaLphtsSGwjb8k+zr7ke+In7yLZtg6dxmDaq4zh6gr/KZuOTDGY5C7lscbFPCg+lqY9jo1vSJ
rnl9d8RB4VYZh6z98YRvOzf4wgOBeEGavmF/DE3c3V4k4oX9GcRpr/tD62OCiOFWd2gO2L8YMIYp
E7+OwsmkiHKI/T3DUQLZLW0jugQncNq3SRWI1IwfgnSYcsI9eAxlwZHl2SnrVD3y3oC2cJ7T8ifX
/2lD7YYveUmgvCiMpqGpMB21tRR/9GeAVoBbxE7WWQ8wOXgkl7XoAQdEDx5/e5jL8Jg3gZhU4iy2
7Y97fDaYZ8gvX+Zw/NkzAmUEiGkhB31R+MxXpfS9pEwXApH28EiuvrbnHeJuPVheFfvDpAEfxzGg
JHbaD80q5hp4XjE/+4wlXFE6jzKMSqnHKN4JePBH3ts6hUhqmShg7uv3UFJ415QV9iTvlnoN6Zzm
E7jwhbOJwzgYDePrr3dj/rwGVFbjCmnsPYMwevZPuqBXI7+7bcXmTdYQtQBW+uJzIbO+2Rj0cTl6
+9EeiiTXifcLUei3fOqkB9CY8aOUFkpDSTXFqglzEn2MPRL4OZF9WxSCzJYFT5p/OGh0MaM50QKB
Cd6x72FbgrPQBpiZUYsI1JVFAtUoZin0ExCoDQQrYO0CATgK+SsBlzRBmGZgu8BwnPLlZJ9pcNCh
YNPzb7qN14kGCzMV8ZUP75f+0gd0hxdkNBGwiGvzmeRcT9mATpqMH1jjIOwrxnhsXaAUQFzY/ywA
ZxivUL0z6ZIhx4FeynYljOAhUjWTMmzGl5QCVW0NElhuKU2T01FQoAlR8Po8CbQC+JvowtGKTguY
IXt4QldY7cDDnR+JHf+DHha/oWcJuVgd4ymCfWsva+M61nxC7d+enjD9ZWbJmwEMntBQEUyjJ9UC
fFDYQ0HsB9tWBOv0YxVe93QEPIknQofs0ujmqnse0Zm0OP/BmWLwGjB2maAPpKWkaYs+rHb48epq
w8M7uSSqy3XrB+UUoNR/JqAX1tNlJwLCu63fi8L7Tk403U+vszlrNsZw9orZxbJyqYRqcPKsJ1I3
GYNRWkzM5b5xCKs8lVaqja65Nz1sYtjF9u9AO7AorF56j3AAtIEf++vXDnFENx4GJXg9PH542NPa
EeZ+iGHdlOBGBhGczve8zXnH2w9mnf4o7C4IizjzJoOlkNb6FYOIIy4LPWdAhX9yvjvheSoAcC0j
WisF1UGDt2JVcVCJLGEEjrWNHw7CRg4awPac6Xz3Qbp4AT4M1QnY5Re2MilJwqHgYYN6wvttzbmY
Ki8GU6bRDB2RsQEBSCvGrVDfIOhSJCHcjTrVkmNGAYsvWC7o18Md8+ocbYgrll3AlrPTni4mSrQ0
EEqF74kItcaCXNhYDoMGogGjT6/Y8ZLtfugy2r4jToVijVslJ+4EnBQncxYnyc6bCbYyO7HlDKbE
NBIZi8U2n+uXj6jY0GOrs2b/ZlK3+OA+wBoKHwu0fyc+NvgL0KKwIJfFk1cyiBlA0TJZQPgVCesQ
RmYvuHz8eLHQDnzaXvQWbFLgX2yDDkyGp1WInFaewINYoAhgvoLigD+A9DKhx8ESYxvUhLg+rfBV
56sjThxSu7G/JFRKEXeFx1JT7d/A+PJbmBT1CXOzTyTC/Zv08yiAQPMeVmCYm5s/mr77Iajqb4VR
OvPVzfbswpI4xwiy5YSXYwLJ7FHhAsLEaIiWwia8+zfJwWwMekZfvDf0Adf3mCvAdJX7BzlxVLiX
HcN8yAV8F7Gd7Axi+SzExwZ9xrDzbiICoE/mKcf0C9GDuAr8CMk5E4ajsOIT1hxItIei/uzyMoMN
497SJlCUmTKvBnX5JtlsD4AlP8Sgn2ioBJRO1YKemmwrnnExAHi4GM6fZxAMGHwS24xqojMxcoKg
Uy2AWPmU5HGCY3NLcY9CUxt+VjimsXfySfiZDTLOcsoAhXdDutFdpJLfQujrb3sIYcQH9wQFFTME
jNMWLCSeEEgprNbRlJ9l4M1n3Z3vE94CzJF/34LPUYapCG9GWXHV9MnXE6ItRrT8FG7JUHewc8Xg
aZABpj9C7GzOf1DD8VBuh8IQCSOf8MlesEnOa6xJIyznGOF1ZuXdFvpEW11y3EAqC07FE2GqsP4W
WBC8+KniM2JwZtxFg1+FpINFS43Xc8TWOAFnp3Zv4Y3DlYHx82JCJzANbglQMlBJLPBC1X4sIDVA
dihdZA6U+DMIOtVik9xn0HaDAePLD/7znfmSEMEBtN92evLdAZDi4X/Q4b5s8ODidMCdn79nNICY
ZpDpE4blmDG5gxXMIf5zgKgDcgZuyrwUcTUB3SJPgAE4N5HVwu0mD52fZYcfTmqaiQ5LN4xws26Q
cgd+2P5zXcme4BGC8SzCwtElf0PANyZJO9Q23LDegXB4mLGUCSE3QMsYUYK4e18ASnIueY7TLw0g
lXiIez6oNwg2I38QIKg8Ewpusq/ESQfSCDOC54fAw1ltvfCifVtD9nUFg1haahsSC9ggJHWuMJ3d
3b3l5zX7AjwNvoJU4JOxeXEpHzuEFfrdE9PMkF/HT10cimom9bjLzlgyZfQ7MI9SE3FO9jyNWhL2
sFPgIjvI+BBiAEMCDcgpNpwiS9Zh+l2Oe/6JDOMdi2KFwUTEY8VsHgEtPKd/vB2d6dwreISaX+QD
iINiFGdel7wP4HGISrC9YH7groJsFO6UKWBRdOh8btFVEbl3j8VDt+B3ssywE+VSp8gARKsCS41H
AIvwDB+qiuO3YZrNOAp4Cr8Whpa09Oz1WoR8hhSC1YX3XluK9fJgYmyS3hSQX0BzvekZXoOS/XI4
MR7iCRSrK82S+F9hv+VyMvrM3Fy2q1xdQOydiAy5c0BSBX6YjEHYZIeJghCyBidXJ9eYLEqeRx92
mEckZjnmKcW/j8G199i9QoH9UfngbWyar13rXhwsJS22TSnj8VwqHLwM8nFiJINZ1DCK/1jA8p2J
7xPQMTQlwEQZx2KrwFjwE7cQlXj0eeii8GcxlDahSYjefwmmh1YhEJA53PtwsW1oEbuAYwgW98mZ
c0ray/Msx4LHhjIEpt63QdbYwNkyPisuL4QewijfzhNCEdNhFoTw6X+F7PtsHpx0CtKth4MiBJuA
Nu5bw6WefuwOHzt41U/ZKCdnjlAXZ+Iy1ALACw+pUwxEOjSYEeBXfGFrRp6/wh2S50mEv4upDMWR
PbAY0FJ5jqYsbiYMxjUZ2DV4JwYCPPiwCFgxvZWIrMCZAKNOKLbeSye8xpG985pHCtoF9sAbvNNG
bGT8zICR6CdgR6UuGVmgpsURYb2r4bjERBViH29i0Q+J38up4GE3WlteyzvtjvC8UAjins6+OAyg
/1r6DC8RcGPsU+BVMQvD1gKu1zm4Y4R5SXXvumbOorMtMNtl5+zvCmcYln+woeybxVE+I6DUfe6+
3r9PxhQFPhZqaGUPzac1gi8pCNgIuTwMwsOYedQtRRxoqqDbRDbAScs4MBj11rj4ru/r9/oGYmJ8
F+Ua7n25hnRyBgYOhpg4sw8/d7yHs30OMWyZNTGXHl+tqTC2vhJVBauD5FiyKUm2ETjY7kOf+EVO
KNzqi/knbQmkY/6zlCe38ArTN8XttAv6x40ArDt46AaGbuydzpvMCCicxG/S8VJ7YXUKuP3PwBV9
uBbJyeiAkjgAFMIxOKAe6YFo6TGRniRtD3xmNEwUVmii8c2mHrLve0R0fr1kKyOfkmow6MFg7UXa
4QUNqXYpU5hWU6NwfBOewkFbSDRNfeb1GdNxlJWEB2BhCGULxw1Wz9D6wAF8+xh8/DtphSEp09s/
GKjnoIX8X6y0I05jW3k36yKiRfzeuMh+c3JxUqo+F/mok+OvaQb3oPljIMfjdcXsmudu0nlsM0be
dymQjJjCMGKqxqytso6lKa5QznwVeAHxH277GMpSJpG1xL3oh6GYkFDwME7LWNp/1EgftgS2IVbL
aQ9thZPOYnWxvIlAYYhWm1D5eEYOeK2Zm/3QqYnADaE3biD57O4uYwImFJTbcH/MG6NF1hyPOtl3
lbEYJZwR86G1KJPB8btHX8coUZii37JrQjRSJi8ZVN4ymWFHxxsnJYBTp+Rdb1i/7EQAiNGx9JBs
YpL95VmkD2eWQuKw8XDudsNYg5cG/r/McQ729Zh2FXdIGwpv2I9uGavzGkDW24L34VLiYa9nicfL
qV1YPBbZsA5nV4Hs5ZJzXS9mYG1Rv3IqLXih8D2r3UN1fBlf4yjidhhQ4PZAgTWD1WCz5dPbWV06
IEeBp2Yu7bvgUFjHxsKoTNg7l9M5Ihs+SsOmmmtzxHVBlY1crLyx5SyRV5jtn7hZ5+yR6OirJ2yH
0FAZdIQ3h/EpZ0EthCTe1Z0z3zcpeG2VoqVcM5uGG5ZyPrNxr1/pm0NkY35SzJR0+7tD52Ejz7bf
2YBJYzTnOOLIUj2Vcw6Gljqh/FriXTft7PkmmZ+nN4LoxIypGm8w4i7CJgeMlXbvxRn4Dw8uv+Jh
REkL7vw2b8GDTMUFrSBbIQ7jxRhHVsiwBBuSptbio2Y91l1cpp1uP2ZXi+THF2ACxqG4ZGNnBjjd
EkN3mWAM8SREG5CEYHgG2ute/oVUL/BKkj7Lxz/WGMCuLthb/a9ZHQ9oHs1DQwYfMGcLz1TJQQnq
JawUtLykAniw3eLiuPnjRGHXA96wi62wad7LaxU9/YTCC8sDupEVNKxySQlWMbP7imQpPel2V4pL
bPWpFZ92HcETIsJjcNA6+rb6FBQWdyMkK2p9HuPMQHNPoTPwWZNUGQLphJLqKIjtCbaBF90LwT9z
GhCdmRfYKpzwfyx7ZSpPegcB8nAofySqdHjHFJ8Dn0S+ft9GlPlkzDlhKwd+YP9dDz3qxKhz2mBD
QJKBkHuCUYj3g0wYtJNuqs0rH4nZgim4ygbxQtQSEMnCZLZwiHYSD8TZprEygaJ2wug+7hbdrlxf
//DiE1qrhrxfeI27R9iNP6tHyMbfcvZmqsX4iwYo2b/tWfOHdJEW+YMomwwAErE45ezT3RZHKY37
iG3nOhWD299e6JRTZY+15hYzU7qzXohBxbTZjzmJMYdKaACtFo4w7TRzr0H0cw6E28a/v3PwCm88
4lXa3/WYM/9rFyyCkXCY8H8MKqANRiMLO5+7T8sU+AoZL5PJun+E6i9qR41KieiDYAhJ7GvTY7C7
BCM2EGpwfDFdzLTczsQyVsSTC7uuXMrFpyc7zmygecgBjbq9rsYQ3X4hcU6ZhMHtBKY5QyxvDp7G
BeEYYkLHBBHIcZPphxYQFKBvJ4XgBTALmZZs3CUrlfW2oFsdpHDz/JeZMyGCY4GxMJunEEOPGA10
tlAQXyMW/nPe+uweAtEQ8UkYAHYB45cja6Ily1cY1D8n6FqxSTNPSc1pNX4vH0f8DvQvwUpD84Fp
8mhg/rDLh4LwsXBd/24wPGR88E3OYAGcGunA7x1GWdUz21iinDffdrFSto+MHsKrLDmkPc2emb6k
qBBTF0PZYjS3ZaOGiY9kHS5uXE86H5JeDLXC+Z4x1Bx6T1/3OIVGB2FuhKks0O9SXASL/dqrdoMD
u+0vxZxOIv767j5pe/LW3nh3YybZYuRdxlBprAITGTZhpsG+uJ38D2bdgi5c8Po4r/F3QHlsiuAw
QDMZDDmKuoWyotOSiI6h0EeeKTy7yM+a0hQ/kWvC7RckG5nh0YlZGZYcuNKwfWrGa4VMyKqTr8/8
xKFnxnOemQMbDZTsqXS8zz8BqqA2kFykowrCOsipIjup3KpLslFYTul1OxKcXDgm9mHoWs4l3Uww
uAPUpTS2ySGfNCauVSfecKQ7lz18KVwCruZt3hdTA9KkIBs71OWmeEiHyxnSP1+DGMPbE/UY9TzC
YMa3y874TkEjlxhFhszb8Z+7M4Ono8Oh4hypNrXk9jK/TvGhwnSJnAJ+Ax/lm7/8vOCQlNLxNWiS
ljVY0kb/nAG8BWp4BzyA513xbZg+IX7RnDV0+5bglrytS4gOdAEYwoiwY2rxS3v5hcIk3szYLcgb
HO07bt2X1XiOwBR7sByaiMTME5MoqMeQSPiEnMFCXJ/yrV+gsG/ADSb9mKxb+zyF5MCWz5vFoI5F
yuTar2HTcoD19hhMMq/JujkjADzxpKhIah/uOPst1B3msGV+cYVF0rj7G6BoBwwwY0ovGI1UjvAe
cPk2xQSqty9XzHMWD4gdnz0Pj4ud52V8osGhxhWpB2J4jMuBmCItPlyUnnME2aEuIUYsIcXR3sAg
QDUy1mMtFSNUhgAeCgv2mTM5yMIXkpiQnyPgUfHKQ7ee9o8QWE6TwZ7vg2nMOuZsAAPlvhq0OXgi
s/8yhERyZywp5qITaN8jvbtnICiMR3COGcHRx7jPeis8+rmiYjXR9zYJHRI/WExepB19g04TDNRX
MMqxTzXFyhoS/1GDMMEAjXS3gWjEBX447ewQtlHLCmv58RPIEZUAUCcLrg9tVWDZ2FO4dGrQaNDW
8Hed3frootw+dQj3NXiBCEMv4rBsCRYRXd0o/8BqEtxBLEJgJ1G8wwb5V34yfZURtflFCG7Bvcdw
KBFjWhNKjXyU9lyoqAhfBHdzoRgRvFmPqYBVHWzKCRvBh5cMKsF1GdBuQeM8s4GLsDwShgzmJ1rO
cDdhlahcvaVORt6VqgXVwhayrUHelDli8q44zAwDxL11hhEFpQGBD6mwie/nugUHTpl8D+qh2XHO
/ylJE95maC3Cy5ggahBOG87Dzb3EA7zksGia3VNcvN4Ikc0fc//4X1YP1xwvY0tafjl8eAzI4RT5
G58WFy0T/Fya3rMGO1vM6vUAn4oLnKPLuIvvKQNHnTEYg3CCWjDmyX9e4TJcvo0ZNxW4VzSRGO9B
GUrResR1a5ziDgE1M83gZpMQdmS0gg/7A6tORkV2/2PKWHKN9Tn2tCr2F8deWlBU4+8iwyo6UT3R
8vI4QvvtGbLs9xONO9lE92j+QgEO8kf92MDbFM0DuLiN+XMowwYAtogkxhW/N9v3AC8Js8h1cOj3
SskAus9/Kkc9sbeRwOh6B+4idKOfjx3rAkq44lUJ7IC0XH7nYnLHEOLBrRUUjSe1iwmFDTWqRmSy
fZtQS8FjmQ6iNvuJs7FPqRwV8xccrIzusN2DuwPIUv5hwTtuLw5yBb4EUXJLjgV7T8daJRjP5JDX
Zz887kf5HXEPeV9PGEHYiMIdgPlHx4lI/bSjWUSdO8DFk9dh0CTH3Tm9hSR5pUoKzE8POkL2jxoK
WhLtH4uT3RVBk8e7YIZ1Czdb/SOkHERQL1vsO5aVRzPqAZMAsVE9qUO/l12QRaiOHKkhHhtAPxwK
PO4LIkdn/D7cJ+PPCgGQR5zl9A4zCt6oO6apAqGi5EVvM2GZD83SmtZTOL3K8sEoEOPyEpRtqc+r
yc2G4owwQbhyEomkx1Q6A3hwD1GU8l8SPC6Lc2nfqgAsHNQdTvkV5SNgFAfvsd6/kAJDz9nKawJi
bz7ktpyCKgEw66/pzXXsSW4MVG7/XLnAgirCi3OEq0CGJaTbV8i4aTFaMd5iOk31BRUYPBqDT8DL
YfIMqKkB/wBcmsk5ACjgBwaGjQ9u/jEr/z3Xyaz1MFW1ywmnJUNMh94yuDkkYGBoLFOkXOGFFs5j
B1ubqjRrZjfsCgRXjqKPaqCAMKpYSPAszIzMB2F7zHTAnRivguHOFIshrUOcWSQtiwlHQohH5lLl
Hr2MZef1rKGAVDQqci06KS7ArARMBl8BV7/CwE4LncRDyOkw6abD3DUqMNET+OU+bjDhhtBNLIBL
1afRnSNrKHaDlER7KxfOtaOgOtyRxgGsAFDDVS9jdfITXZ9LfEOfgdLusqh2BKNgyMh5KzRbAOJx
FyiEheL1pZLHxPbBIQpT8RNJsEVGieqTfuBeaUoTGdo/ObOENCi7D4ERM2gPPv7RkfwhtklkQtHm
rbTk9lcilWOja3YDaFjMZrz7Drl6G1JHw3qRvJf72RUY5IOCQY2r4npxdh6zd9h60gQWs/ktjRTy
UFhwZmiQEQr7HXKWwp+L2SM/CzYxPjZqJuOaKTs2LvfuiCNJp4Ou5le/C07zz77hJKDoxpxyEzSr
L+3YaX5fqnEP4wdmX/T0czkA+bFeItye/buHDh2uKZbB2I5RG36MkW5sWF1r/LzRDZWKT377rpdA
2qOAcFT/NXsv2HroSW9fyjPEfDRrvR2tFUaLcESG9s+CGAKmG3AQfHYEK8ZqpmMUyuTYG7JYx0Mg
07iHXkAUS/2L/VxrdFdYDACR7XoUDANP5jGiHQ7+7c438+FKO7mHwZN5DSnPDTJHXPZ7AiUlu15w
7cQXZJ5VtTMucTH7rvAasF9WP91MT1QJLCoNzsktlsFqV1eGAkgDK+deeVDNUok5AH0G97oz36iF
Fue3cxrTfvx9FvXu421Wfc2+CJWjcETBAb3x5KwEnQW49WrvBoKeSqr1QuI01mL8InDynMoQzr4O
RhBP67tXraejpjTI7t17OZX/iAZu7W0cOW9Ih057bHjRyF20oZSQqPSPI8zsAoTnGnxm+Etmkt2Y
gEqE+4EzCvCHzGpXD2XrdGBIlBUHzCqN00rRzWLaMuD/eY/9O+itwYWinquMe2N5r5EThwh/f/F5
sVhqjOrrqPl5Xtub1pTcyoe6sR/mqL/HmF3IvAaVqxJV+/4enxVUgNDAXGnycz/my/lmso9q0OnX
Bn7vMsOPnyHdjHO6iXSgXAw6JOQPjhZfw8Ye5vztaVai/Agv67MlYQlmXLebFHcXEZfjXnwlGAj2
0M+4JzzV04aMDa5SpdiPSHMf04FuQiwA6f9iEaZ94bSRE2aeUebDxD2bKhAOlBRSWZmaPCA529yU
0V04OdR3j9dt4EIE15zJN322tXjTTcR9v4aYThlZYw97iz/hbV2nN7fdjbb99Ga+vctsyK3G4qHh
eAKPwPKZ60NJroGXaxxiRwnDg7M5hM73NUuyupwNLKMhARS/5aNymqH7AjK1b+5gwRq75yJ2rJoN
WqOKtaTvX1jXcFzzs8Ngb/lzT/wzTJ+r9ohLoslUbfqCdBZ85lLwcjAUDDW2YQpd6nbs8SC5ygBI
bAMz/IqEMwPSxivObIyxjgUShIevOxRKLjgzyKianjICMyyWJ8MlyhreWQLrKoWNvX6HvG3rHl6i
TY7e8zf+Be9j46lTfNr8/nIUt4FOpnDh3exPyIOoRoTAm0+/W+JXaMHlZzYFTGKs9PyNa1GOFcmL
GTmUcUS+r9Xj5HVvGFIQKBEVpT302CSr/Cy+0n3cyqxXl2DAQHkHqmu+KJ4H0WtMkmmI5A5SIz5q
xC6Nf4aCoGh2c7l2HIRjvUPTiOv+xa0Xb/MXwA6cbSImXwECJquZIdxh9s4BZydqDs5jaChYAPs4
aDwdN+uLNYDNMTQQqH4twbMl0f4d4KrBEqM3LfwLSDhaN5Q9mqmqnga/dvXpC9ORPvwrYJSPWz9c
bvdoExYvS6n5g/n4A9J7qCbWS/AD8zqX7Xp6ZiujwGTIK5wRk57hs3uxl+GnxRch4/m6C8ZoXacq
BDw1ezPOpzmHuXqef2xSRyxYZmRrmycA/EyJ0ccWWYmZKRzo4eq9kOBB95g/msO/BksJU1CRqd4w
M/5437MnQVjnoVxwJUcI9LGjkM0ulsig+KwkbEyHxhkBKrKeD2b5+K04Sjik4KA8n8mc5JhC9S1t
p6qm+rL0l4WA9PtXg6o+nO9fQ4g8kYgiMQ+b/7uWbqAXb7u4SZWndQYx3yusZeZVV6siwag1q5PR
5k8WCPSh9PcULuD9rRRBxC1uxgNogmLTfWfDOUSvZ3xljJ2oW/nJF2/eHchue8NRYsxPK5gueZqj
EQs6/ZJigHL4n3EdGohatsjYhY+lDSCpCLEHZqR4JNePGL4YdDZ4UyjywVGlabmi2xnaVNZQ/n7G
x0O34Ol/QxvOOm3Kw8SXlpDKk2hq4aBW8eViEWZYI1yFKI4jJBb1tP7sjwt9VbiqReazRwVexcg/
qxfyBx4FfVXNqtmFpTuasFlCjHRGjRmdeMo/pma3wJSVo69gFnLri/XN7a/a8BP27HLBIyT73HLB
DB8aGCHfKMFJsci/e2yiQCH3rUay+tl7J4kUqOk9FEz/l6PDIpycZhckcVl51NYD0BghUjO/TGsM
KMHSxpxg7/NGdXnFtdsjVSwuaDHYbgQwxEwuxXoC/pahjeVUG9mvlT7liNrdHXTpRISoFsdzNTRG
ZJXjkADx0MXI0JcMptYJRYtuaJgrxNiNvukuXHTJASGjBJQPcIglsi0r4l/IyYtRFAFjMx4hKhKu
KEghjrQ7eMvUX6e/bykqD85+maJ5hbsX3zKaqH7jtTihP/jNw5kUCT5jYRDcw1J5jOynRqSio5TO
i3MKtIIa4sQEftkMCAH8t9Im8hGg4GEhaceiCLc47PhMfpamWkvx3Th5BRfl7QGsKBLVDbuNdzy7
my0Jf8D4vGf2wilYrYVaOVDQIPDQgz6AhPmqOZz/YD9vogvqBt4a01r6DMj0DqtrdjG1eDQrXMxi
FyiBdbFfXGan8SZjMXFShhuLP8g+p2bXWpxSHD39fTlvjlQK6sXpzfhae+RRNkSB5D4sKZh9vUTd
vyG7nv64UI2n2KN4tO7vP8fNvsTRFhO1inAQjuUK4s4SQ+7rnE1+22fwUtSUFhhn9jpjM2H2Crgv
pDa/HJyK/D+iKC/CJZgKpAt7h2b4f4Bug5wMCeXHvl/d32/8bOzf5a93mspDU+dW8F8q7DNK+/u2
c/p+A8EGrAG1oq99kSdgl5f1/yPpzJZURbYw/ERGoIDgLTMoiPNwQ6il4ISCTPr0/eXuOH06Omrv
qlKEzJX/uPjN+zMJ4Rotx4g7APVIDeb+HLmyjd8y5EBiltGbnYsiNzYZmyHm8InVgEmAacu9LpUp
DLbTICRFpXp5wY1q1scaTqlIIkpiPASdlBkydDKKpQ1CDRRhAAEXbJSgPAhsMAkjEFVFMg38KnoS
AtoobCLIkaWHKsTeBG3KlFAPAbth4bC/49IdjNvN+0xHj2AJcg5J8LVCdUEWPB4ztIo4Z8qgZ/Vj
HSYKOyBHW//r3aefTR9xwZFDGtmoANPoZBBlIDbBy8f5mTjCYBi2yEm8nGM/gqgAroVzDxMNSjxE
LQh8JIMKMXKRWbbtR5j2hB5Ln6tIhkiQRCBUW8URmJN3hYgLwvTDjcKl4DBlUAmHHrMZ4lRW5igi
en9ESSKWlWAgOVGikILNpaxig74IDEtHcmb0OZyxokH+H+Vf0OMA6N9Lm3dezuqY//+1MmAwkmdf
Yo7ULVMhYOvQP7iS9U4plHSAia8gz7Kl/cwbkirJGQ0F312RmPAH59cmxgt52Lj8ibCGFsrKEOsa
uJs86SMHQ4N64MMlEYKGRRLUgCknHz5nUtJ+JF4bzyX9S5NUYfr5oeinjfLyOFxj6EqwcGd0xk3N
oxlUs3xezgsfiD2PsMJqgVjqhtvUf036brLIEbZMb/PrUt+WDHn7uw+xrLr5pbF7zKaljenR/QW/
meQrf6SHkYkOyYBtDsEBsl2GCFztsxFabI8zR37UJzIJVUwS3+0QKcqimAymv7f5GRnfE77Y8D3W
Qm1W2vlYse4TnoHUL0g55e4nsjAjhmiHvrzyGjjPTQqrJbm/CHHaogAOEs3Lv5b0MH54ebn6+mTo
D+LH+N6OKyL9DZ1gE7ZvtkwCwlej3CvO6ma06YkJHJJn8/GZ8OA0cFYS6tVajGnoGS7//16rPnEs
/IIPk0P2uTtfpNqocgGRe+uhVW2SmG0NUenrfFXpoqSbkiVMQH3Mp4nFXw45cPVVl/k5blKjZoMc
1xzMUPAJsRGHWkppSa0cov1Dybe6ryqvwqpP/pvZHNX5PRxhFdPCLOL9oy6ZyhG2p+HiOqEYgW9S
v9YTRo0NoeHowkS7eIYFUaLW0P/usCHphkATwfNmv2PPfhyvYX4cTjQsQrIIFnx/vYJjIEg0sjmQ
y/i+0ieNJ29uJLlg18f4R3EviVghe1Oz0Rv7c36y884J5waqHL+n9f3fPDX+ht8O2MxUVhksN2Pf
/su2N/4d34R9UlAHlbrH12L2onQFaQ9BS/pMBi2hG8THCWNSH6uW8qf7I4YedjekmUuZDcB9na4u
Ej1T3zVEtyoWxwfGj/6mZHYDfiLX1fkAeb5IZ8OMxJB8c36AglY+zaYYtzY6bsse5Z5Xm1ReDkez
dP/zNMIBDJjm7g+sC0SLfWv28Onqw1bStyCchTun9BVw01egAeT0jbi3J5HxTM8TL23H6b05Klz6
qAraLeKcaHRoAlxWX06BbDfwQDSe3aInagkC6eAAAQ+YRnaDBQbT49VtSDTNLwU+TJrs0Haw9CLR
BvFgMajIIrdShnIkvjyuTLS813+TZSMO/Hnud0cOCf1qLK70MJILcoW5Rz0xvpa2OnQZfJlDuRN0
5lh2boISENvTcG1c+n9EiZooLN3v9uMQsXx5XLjDCzHbZDBSpaHhRKElJO4QB7J7pMteOHpYnGWl
vzYewEQSxDlu4ytoWjspLCLzeHJoBEYy783xw7HGuWzG4AzDnS7uwhzRisWHhNYq4BFIWUUw1fI5
HqW/15ZdnKDXn0s0Y3tdX+nLaHw98ThbKYrFD2Foqvd5TP4xHjTiGuYJ0cexRCosJ39RZa8Eg0P1
1yd2Uaz4xns6ODNvSi8z18UVpeUVAIafgxJyw92lxHrrtjerOyY+s4VK4mLPrXdEcw6WypJT8ON4
Ow6G9tXNhE+QMwJXmVevbkq8T5jmnZ9PhJzcRkpu9WEBeA44xWKIqcVwxY2jKWbJZIgHB8BUDpsl
XWMMzo2fcysf+rCFO4iXDh821rPDiIiTyfVli7EtHf84uV5tlZ6FOsgJfkYxCWjOkROd3cDCtMI/
gluh6+Jn1wdonB9fY7S4YHH8OgB4CdA0ddM4oMkFnRUXKLWM0C3ScOkfYXXvL4nTwJsBYfbGlF3Z
2MfrtYzCkQRBpG/s2pgifFnYAJKZOjKew3ESwhmjj+jD7RSeoB/TU+sTP+AQOvJkZKoTBxXf3UOv
EZdeH0eRdBgKhgoMa6uEJUpx9O2buyySTtS/BnogugNXwW/1p29r8M/UxwmT5Ibj98iAhX+DHfOo
ItUdRATU4yooTKgIhDkIkSUlRDQOXtxVg02NUANGXCeJ9d8/ULd8BQvNS3GqyiXM8NduFH2BfxyW
H0kwGR+E6YEfeAIXRxTA+1FRYmm7EZH6aZAMz/1YA9tBiEQZgikNqOiYpCliERrMbcAliM6/a0SY
oq8BShPXy+MbwZISFzipCB3IQKdIbxnAsmZjFcTqkdRYejxp1h7Sil0kIySWxlmJ+4lkg7mSLzTt
xCTrp9HzomC3AtIhkDuEbdemUF6QQYUNvTQSIxu4Akcx7hfBBWJFhKv8n57H2jAy5NNwRsI85iEi
3xC4qFvOFXTN1CjQRotyC5mh4WnLzmDFNIqhar1hFSmOqIxrO8E/bai8MNECNlW3KhJUsMwZohfh
99BhJNMo3zJjWQTwzb4UnnH0BFeM+phQIdWIMkKoMgH9ZLXhI1jf4JiEWvFn3WAwewseWKw7wuOa
Yz/9eef75HzD5dGu6JOljBEz7oyjeQbFioDowNF4oyKfh7wxtPFwzVkkwqWFFgOp8rQTS3c3QWDB
sQN9B5dGmOs5VdxBm3lWMSU9hU2rv60m9aG1ZyVRVegMcCPIdFY/UIiwcgY9s5uDSE6x6DrKBedL
35Hp8ek4+OhBttMwY8N8nJ5QtRLWVVhRmEsCeUicxDkdkt2JU6XvHd8Tffa1MYNaxfnhQDzPPlgF
QUuzaYbBe0xAPcxfL7GeIXwyTtRGxaP7Em46L/UVfxjnR2o00Ix+fGFmHixBYUFa29Zgh1A/FAzX
H5swEhDIWA7rE/hb+KbXlJuY9m722yeRZWQsAUGf361zg+ZgFKesfkiIkgAYrhwicJST4c5J/uVC
JNI2eVd2L8CvfNFJUVeG3549OvVOMg9MJSpGWG/uteDbG8g1go7t/sMBWM/QMyPB5L0eboiuPg6d
MgNIWZ27HY9uUJYzsTyR6vwzR6eS1TqjhSAsMwunaCVPitcYmU+DMo8kqZ4teigMUUiB3ki6+Sw8
uEk7zXvgauZPhfNVFMXgiGHlGrX4js0+GZgaLKtN/nvLw2T2FKoy7AEYGjQh+5PF81O14/bpYv3q
961c/vv0g7zd0Bywh8BqUCNuG478cHGf0UJOKHq2brVLmtSob+HxSwdLllGd079m3r7Rg6n0Ic7J
yRl2DjtWbnIMMAof3B0mCJKb1F90KyLhhfcuXuIW4U2GaW9gC7A4ddnX2OOG0MywdE//usIlXirT
mpI/Mn0IZCQkknThvdjPdGNgYwqCiwWdUJlfcGS/Vzq//8U2ANK3eaoW0wzAY2WcpcVgqfvZ9Dtg
7aH2D2iAY0R0LMLXSvlT7b7bC12XpSlgPuRgyEGis3sB+bDFhMxsnpvOT36mnMBl44y6eqjn/+CE
LsLnzNldN9sDmxor4laMFUN3hEgD7mLWjVGnYfgGqxCsArp2ht4N5ZTCcVlky89vBdLQZGO8hQxb
mPg0xLFLep35T+XCvtNbcJVvyDsI2lSnhU3EElT8z0nnEhZuHImCieav9Ba0ppMcGz7X31kzCkjQ
Gnj9v/vAuyFFeCxH02EgrVsEAJBbQEqs8TwJBLqgKoi+Ie9K28LXY57WQJ4YDOyfm/hgLSUv3f6E
uKzB0Vo7R/7whLrKpuBbT5f1lQWL4hNRIJUxxO+Gh2o5JDDjY0nrjBPv1f7oNIZ+DjxQ/AVs5fy7
pO10TvXYm2TJNWIp6VBVdnt4s5ML3KUl6iE0fBVr9mtVLkhlI7SbKWeGmOQIjpkgMgo1r8ezWsAr
2EXHLs+3fg8qqWV4HUBiomqJj/uqW2pmf6JUFIXVUGgpxfY3/EaTIsAc3wD9G89925lwR0St1fh+
GxQJIEaEmfyxGBSzFEsUkB9GYY4pu5fZnnVCShEJ2A+HsISIWQhTugaLjjwGS10CfLUUcuu+deT6
YXzl3u5MEH4UBJwNjvmCxRSgxBnNnwHKgWoqPhMiQr/WnWRyvBIwBwOLHisGHN45YoYrKgXmIrJK
OOpi1YyHdIqzfOhWmWCnIwnYaAkznj91kWLXPrzvgSoQ8SVUpB+L6Ur7jcu/+lANLGz6xZzMBZI4
hOlafIqpzRHIOKC1dIHdNwNQIvTa8MV2ibkBdKrHoGXmZaidvpeCdCKkhNvc+lkgFti/hbgfPpxT
X4EZcPMHhjDLQL6aMA9xciMZosjSZ3OY348wtefnov0ntGzOPeuB9AfKmD+/xR97iPxQqCSwfIFW
DIcBOJOI5oz7/gAgWTIBVz44RFIiuMQ+NSB+r+lcHFWeNCYK2KbtapJepDckNLnCDzfVcXaQceOl
xDHlc7xgvaVEyhs2MmR5f9cNQXcTEueWyYpoT5K3mILnPT/oB576B6HsEJ2zlXigwHuIybH66KhX
SM1c8FE3mVXOyHtPOh7Oh3MTWYiVLFINK9ykDHJDxe0RyAAnySh1J3cZ3wwsOOl6/ojwabZ65qYN
jJojbRAC4qXQjyLqlx4a52cDXnWclZjxua0qRhfKMLe1hz3CgqCuWpRHTZ+02+7UnDDF+NcLxV8h
oQGk4fewwlnYqnDP9AxegIJ2lAoa0m41g/RLQcbwIWlLui9JI/wcy5vIDK65ATes3irOP9IJZinJ
c1sKBCcft7/5EfBxc4Zr7O8/IDj872PlkE/fZOvIfPogpwPgYqtYwyFPlVnpOx+Ti7m70oPCqYR5
RA9YKIZrOiLpn/tw+4w8LXPvAPosdz8DtL6eU7N2kA5Q1Ol4YP9o+CvWgPEPZm76q4A948rOI80l
3pm78rvmjPphFREaOBEji5wkvNkDi4SulFMpsToUAfN5oPqyrzZkkf+0OSUzvbu4WccMGpyC6jNw
enf8KMY5kgxkh4WlA1DAFpOadOR4n86yaQxtuHwtB9vCOpO07RA4IQPovzghcXgTr+zEGH3huAuY
Q42BKTGE7xjP2NQSX0Q3/sYgNVr0Ru/Jvc0du0hngtq7UhPqFqtn8KG5Dz8im01Ch84XUUfu5qmJ
Kpe0YnDGGgFGYhWcbmNsK6d8sp+jpcSWNSGtBSaycNPgRQaUhQcUWXV/R0QpVyOi+NHJyZyDlgCr
BvBBU1chbsT0HLM1OyUxXfdJ5H0C1MELGA+Pw0dtatOPTRgUsaQoP9C+k3V0c4cjO0PmeL8gxLOO
uLBcFTXECjhC9+mtdBv/ZV7DzCFP3R2Y9z3wrqtN5RNiuKUovtOFhQKRMScSIUnOgya6WynakY6k
nGuEyNfgtgwk6/InrBKInp08QNJyJHXMzWfEaOAoQaHL9wzG9bReVvM0tTpY7s6teZusyhO57z9G
ZgkZlBgAd6hYWaWCIYy65Dy8N2lqDmCgI1loScQDBoG+kkBo2RnY/EGJiPvpj/V1arj3uDuMkLlx
B3r91RtBy/TzVy/rWBmLg1ggHz7TBjlvCMpdruDiPVwlc50TQVxbIFEHSmNiul5WMM4m2QMTfGVA
W+fvsQqrCIzyvrvGWXSdkEC4vP5BfEa67r1fdrHUcGIAn46gbee94Blfd+8DP/5jfPyGtOiYgK9l
hJ0eupsshoiuj8fTIh0XpLK2SBA7lNEToN8lXNzGAUAXSWGCkEvUogzHqggmwHMVl49Ak0JIwp89
AgYhRmetgmKmzmf5nnc/kewso94hImdDht2sCQlMpOCHt9sQiATEwhSzwJ+S15anKharLbb9mtgc
aOs3fZtmLyO0Hc3sYKKetc5It7UPz9DYhUVXi9WZKUvJCTl0rBKJnaJJrZzPJaWYyf4IUzSmfQpW
anyGOHFxmEH9JFaC+YnDw7ZbESb9fPsdwaKdT6hfCrTMhMxc0zP751r1+I1RZR/wmFlE1psEf4Nh
dMT58TcHm5ZnGnfMlFfNL7mjteCXDEUFUULEWs/sUe0iWU/06IcBSM66XhZQi87r5/Bd7CtGd74P
6BEjxu9hf3EU8t7f+/SkH5NxkYvgwdG5XeobXu/19PW/T0dDH06ar2IO2XhBSecosyctZqLP9Lus
6DTLXDrOC82VTegADC9fTuBAxqcvUe2FZEnQ9H4+5wqKm45s5+HmCdLnJLQnMALOuI1iIZ1OyQhT
nNaXzefkM1GDFv21cupM+jOs1Y04KLyiNeCpHA6md5IaZonDdMtdtatsZSu7OZKkx9DgfMPrqLd9
rF8Q/jCih+Q0Ej+su+gLzSVczznAmTKFLtvT13kNDMV4hqd0CbL32Tb2zVhFX+dxuftEYkusJwd9
Kp3qk7pPRfhb3RpvLx8n3vtLW5KC9PqkzcC2JTxXkz68JPIKU57JYX92R/ZKloIFTbwGcs6/RnkB
XH/SxopNemi1sfu4jEIaPkgYOwIUM6lxS9G2TK7HUYYBhlvrgZQXVrSie9uV/NGqxrbZeAPV5PDZ
2OCTao71AgkFMzCdQdE1TEBL4IVxPzPlsi9U5kgJfl/rsWHJe9JV7CkEuXEV0QBkEeoYUn5Eywbf
1JKt59yB7+aEt/Ekvs3yaz8RWBamtOQDK4fEvxoSttEOTYs+7gWoBnkOezP6LwrVfsXyeuiVTIYG
zydrRY8HeK6BERDKt+65mtsE1LYalXvbPy3qswIUecaKjmb0Xeg7aJoFE2Hz000BwjxE+zORBfjL
y821x1ogiLzHjCDM6Bqj5/iglM/ovCp5+LayKa8GY1ygGCaFlZlCuV1NRC3v+CyN8WmTIICSbtWD
P95Vq97uscrP2KMEx4UrM8C44JE5wNobZCuUlhDxMaMV6c5hxpSWUpM3sppd5dzXpDDeZ7xAxKzo
MmEPi+ONdY9ogpEv0sYJQfV058tVwDuJoZCB8EhUpXu39Dk5fNBVNrMmIbycOKlmIsSD+a7qgtGO
mOeez5OM3xWSB4umq5M7kVqRMkVOgIMOjcb+0oPIRpS1aHmgYY6QgabE375gaSl54vVWW3oBFsxg
bs9d/PHsTwD8EAt8bXI7KLdlkUK+s2T0s/ItVDGBNXVAOgaJe/gKhWNPmt2WFe+HtLwVxhfRhwhr
vqohAHu+Qhh/inT3MvTYUkibHuch/eW4ebMQ9z5t57BcuNM0dMEjLotgAYl8ZW0sNriHPHz+HniN
sUqtdoYEksgCWMnly9b3xdsE5+umFu2za3R7/AG6d6BPdN041peQvBh4FsLij0acB3Q2pEoDnEFE
XkJ7o2sGAwqlL/PX7/Q7YS0gIzHZjy+yOcM5BdamIrrX0eZLLl/7I5F1ShxjJI4HTLlDEpdubuU0
W8S6+SSbvDmIEC9NDSgKEKzv7l62ErdFKL5Wic0Smd+/HdSvAYXO67VR3qGEvpBQGPcXDLiAZl47
7nDZ4izGzASOZ6cHmsjNC7Mxpa/IOKfJHhBERKxUzgx5GoYy3kJAUhD5JkCuYrC5D6mXvx+yJKRW
BUkyrO3XRJjYaxYd59/CSunyA1cW0TdJfvoxtZS2zG3BUpPSXGfV6rhEWcBUPnhTamzxT/qZk0t0
vUiaSVHK4H4pmXRInUq8nn7pcaoRPnQ42ILRXjVBdX+EuKC/ItiLwyw4Fa0XZH0h8KZkUEdtYLK9
DgDmAa9gcDrRhUS/mEbdrsoHgmBs2U44ImBotZWT5tYTsqmXMrg7sfhY69mZK1f3CK/N4ZJefoKL
e4DO1xm5wDJiY9CgCnNjl3uIyLAUsxX5XGAemHco9FDkKmweK14Z/jVyqimNIFngRZ9LHmb2fSuJ
kNsAOIaqoeeEScu5MT33GNn0iIJJNMR4arivhSz4Q9gjt0hhhzQDWLq5vxpLzkEuOfKc/joBvr2X
VCygbWSNd8laDolXUjTzD/ch4Cw8KjD3rDMsB6z4gdhiGHLK2O5B4wEpgU6MfUr17QuRtubJ43ZF
rrb5iShMBY4GpOUky+wLbMY9/aRAkXx9t1Nswul7pF7cSG8StWk4mIHxvxSIHeDYBSzGot4TAST5
ttzWX6huKCeDT7hrxoDIBEnhpJk0yDFESgcyiN64AvQlqxUbLy+HkKqn+/gENNi0t+DzNa83HMAF
72VkdxBIDac3hN8DlDKFJeNQfI0znmNM5a5qaWAqV5ukTLcDFvUfNxGkAHBhV1Fp73QPUj74Oqva
WxwYms1Fa2FeJTmXrntXd9diMbto1krmM0rG9fhCXq6pjCMKI2wlgg5AP0C9LwBfirqX6iuQcPJ9
jhnGbWTrPSyzrKnknXD+aMlrphUFHeZDbEADdDI7NHHNXt8ox5GVhbyy3x/+Og7Iv92/IyTm7h9Y
9DMSZhnqv0UwWD65I2RdkTOO0wS5gkJag1eAbJKUx6pErhHHuG/QTeFbXdzUOP56RC6ACQg4E6zr
HoWPGNwP1rGOAGo8iGr65BBjUT24Lheo2AhoJOlg/DgS6uc8Pc6HpJ6jhez9IvCSzzqLsXeAO94l
JLkuEVwyeBvwTOkP+4GiOFBCeBn61CjhW/gjfkTINK74UJPjc9Gdy1mxwIOHtg2AVpTOpBawrkfs
yZTHISw4EaFyXVLwN+b6ckP1ZJsULe4p8FkuQX3gbEFrOUgwgQNu5xCR4r8nRENdsh2ipCE+aRZN
HyeZ0GGD4VzH3d9gTXg/4UQFINaY7Q43BDgwuwunQonnkjU/C2GNjtkKNwDhuN/gucZZF/f8fE+b
2VibMFZDdvlCWsX+tJJPhC1h8WCxb7Ys/xzSMp9DCpdYCp4FRT4wFuxrpk++8lLdooHbDhHcFS5u
kph3Qx+DELp/CbW7uxU2CqB9oBIRiJxz3SG7mAxYc28O41REjpiJtG+lzRVf2yu+nArOsTwipMV3
9phiQ3m7HYoQFHeVR5UsYWY8kmDpTEUPB5rKkkKVrZeXJmmWgmfpdKPuY5e4L84s9Hje96/clfpu
U4TpO6qoU8YHzmpTi2oZHmURsQttJoK/lKhlaYSowhJ4XYz4qLtY32+lQJLCrggx0c7xfz12Gkun
lVmIE1Atc8iH4V3wE6B0yribfNaj6Y15d4b3DhmcRhR2ZnNC33DAkzhLSk42xypt6p7wk4MpORiQ
8bWROcFcrxFugu+ZO1ziYa0x6vFdhBS2SKyu1hr2judfBx5iZLQ5sJhzsVVr0+MnxNlAx5Hpkwc8
JgDceroEmVlEJk+oYzijoY+e6OJRdcLzeJmDZD5FFdv5vwbk0HvEfdIyR+7zcEfpSETz1+lB3Odj
3vkbRxZbJ1wcdAH36cPEjgRsA8NNlwh7Q2upTMJfU+G/n4IGAO1qW6thT+X5hIJkGuuyOc8z1ijo
AhUOAXlsYndbXTPZY9Up35TgoecqfM0M5A8WhJPr18F0Xip2X/MhJIhVaEvn2Vr8cm1BAu+JH9fh
CcZQRRojPF7lIrroW2zWUBk8X79PgOk8/XE0ttpfOCKUllRIFh3WewQGsjnCAqSxwQZDFsmPDd/B
EDQC/UAAGvDnteKQU9GqFEQKdhEi8LcbxWL/aigltwuPNAtbvEwiQFvSK9gDCtVgsUhW1QmLDkVu
UA/PNapYjPwV8AxMZZvHjCj3yy2d96fSDFKlg7sdWtim3ql9JxO4nFNtqpkV7YBbuYvkZQtPglFt
ZOF36mOoBKCaPKDRhvvqBELJcZDQwAWmJ9bXO06G2iHl6ElghplNEOLNwVXASv8l2tG+hDwifFCn
yVD+XDTuhZZoF4v0jnvRkLfXkkTw+0aK+lMM2EC8QnP8WTWIFPNJywiL80powzCATBjgRx7VH+gb
RiI6gjn6QRK67iZnNngqTVJcQCicSLQoMLWnG1483WAFOViDGdWlIvSFzCDJIFEJpZlOBc6N9Cu8
NVwnwUfzKTmkDHXxAAflFgjzynv1iHOCHxdh0slepLUP+H0WdUaVI1Y3UkLKUSDtQUPlpQqHxwgf
1kcwhB1dGHjOhlHLNM1rI/sTwbvPb+7FIuPxdRE2u2xFKo66bK5jmvKu6/xUWkqQT3KC4xpnK/Oh
sBYz/vMQMg7YwumtGdnyx8SShITPi+k0wmvAdIVUEWceGz8TjbpFr8fZgpwhnvPnGH9aywDKaE3k
LbNQ5mgRtK4NUooy9Is7i1zK6cN98hJFaRmIRXbk2GZgjCIZ7d13+gxB8lSsF/34FxeJyVTS9dxu
15BjO2EvL59TvvRmXaOthHywP22JXkCml4wAJJth/ERSBTcWH2fZGuOKZAtErC8LEJnv5qzDx0WP
mnYVoQn5dQwG/MBCQBTJ8X4ckoqC0YSTDDjacMIBjJ/BRRXV6ug/lbdLT5PO6KGvKTm5bxSJClNx
gz5flkhqafy77tT3cAil9y++LHNTYmAIbNEhNwoawjvWftF99ROReawhAt4jV4mEc2Hn4c4S+6sa
E4Iwaz2i215jPWLvZaXFe/7/ntuPX3bniEA/lncTInwEIwa5HhI9CTiJ44EHZkevG0pG3sHIJ36J
r27w4SUmRQbKka5bmtphWKk3UCPOoQOP5THUjYPWmRk1xVCOlmznxE8KLwDvjfUJlxrmTC+lXwqP
LrdAANzCCn/DPfddvmIaOInyp6+Z0ZrTmPPg6MvnTP4RlSSUGXOHegz+zEdvYb4XmSqICobE6eBA
J0OiZLUSAAAq0ecxdQYbIpkwMsJ2GFRpOOiKOPPTYTEgRkAZEzWGLsqTF+Lk/V6llIZYTRcQO0Xo
3e7LOF9sfoT1EUVhH4BxCOFFKv5D4YbdjtZnnuNddsGgMlUc+ZAY0paS6dJ+j0crFVqB/wSxgR01
QZki4sZd4aM4KN4Xc56LLY/TA+oif8jlIVmCVnh2NZ3GkIzYPnJ/qNgCFssDDf2R3dmbuzshEf/4
r2iccwZnn/cKvCOTCYx5nN/hY9+4xOAQl1+MCeGCh+T0x3u0dK/bv4H6VZwD4ftcwFABxtVTRrLb
3b0NHHZ6QsWImwtxe7KGBJyB8GGBXw4xTWSBcszP/B0ELQAZIgyL61bhryHOini7DQvL+8SsKght
zjJbhCQHmHo9hNb2ytNj0k1F2jHFcwxf/1p+YFjmoyWNEXjpMdpnVPqw8I88BVW5l29/u444sveJ
p9ml8S/idyMxQfaF4x11b2+ZQy7dNxgOxyJdgadCDMLkuW4/B4UPimExWyruXx6KwDI2pROMM0cx
5MJkB/D4kQwQDugrStfSDF5ry91k0QdIZEdrUwGG+RvG/u2//SIn8UrEDpGU81nIphroIzQVgNy9
QIee347cbOC+GnKCVOCnF2jLtKWznaky/KJBp6yOm1Zb3sLLF9OYBHKZz7qVMkFQZIMVTjBtdRwR
TvdltSYDDL/ZbY4Rls/7g/R16AirEO25WH6RKRiYax4B+DHchkSCZFhMr1hmxzXpKsq4CT9/fXDs
dtns3zMdEHhD7TnMTxw33qtAbCmzIjFKQjRJ24p4eEICb6aCr/b4cdrtKDOrdTv50DwHA/fwIP8X
HTdobuheOTIB18jS0GlWI6BBJdGH9QAoaDMALOPDYUVmMBbyIcgbUjxQR7OmihM88ZMc+/B2z/CP
e53/Xb9jitCc5dXG1kChbWapxkwyiBArZwuR/kc3gkngMJrkC8dGaicINBkcONvZ6CRJvu8ZNd9K
MgXaUjMLaFIi8YU7AXSBGeO6bk4pZ34c0phtB8KawkT7XAOmELrD3JUOwCQd7pkX55vsD2aRye7x
8UcjozjUEXx7wjQN38h3ze8yaWeyCEMffBzIM2jz8mmm43f8iEnG3v/Gxy8xBzLFcU+rEEI3XvdV
4kjyQkiONZScGdG/wU5IdpMtCD56FWhpwRWyhf/BD2tVLFmJ0TSw5rl121XggMLr+/NL/7ZE1PAj
6ueBLAGq3PlNOJETsGb//Ne+wW7k1thWNbbqI2T+ScG+RrD7EPKKDAfiDmIgniegl7bTTTG9VIgS
Uo+TGBv/HSr6QXXXyxa8JbGr4yPVwNP08G9WF+edlp6JNyFR0TXlWrxjzeM8aTcFZB/b23f2Nd/L
/jYJr4csToU8Sg/gJd+7BjqABIxNgk3HIgTZTJYwexnOmODqykBhvtBCSINgdMr+lAunNiG3TfyK
o9Aba+9j8XS/JEXSnsBByH1YKqKwfJoG/KUYgyv2POHXvfGVHxmbCER+G+4IRyjYsilyLd7+KXGd
ViijCWAX0mq4Qm2OVWPAUXKJtpQkZUw3x2Q2MOc6SDkD9AF+JcVWzBrifDAevUiFQLkkNGl91C40
1UVvrgrwe9Tb8nlx6upbt8U1oOiCJCu+cmMFmBc4TwSgwudCQgWkrLgutD842obicKBIEnXwpnVE
xXWMrGRoJy5cuksrKl07zzmSBRQfks05kU8Kl9pe9Yo7aVV33F7WNrEfL8wGcky4GA6YInySitWS
EkV4JAbf6YsOXiJSYOx/2391tyUnZm5NpDd1Yeq4xKMRuhFCivWA4JKJiBi2b3/D4D7HMifmtupP
nXxmIa1IZEoKoIMRpoHbbywoANbD3lhbEKbERfbo//FGjA5EatuYH4EWiNCbXsePKb4LUZHho1Ih
txkrnU2BBhbEzCT3hX2LEEoRw0Fy4YiDfB+ZO/qlydXrT+68LCoQmr/R9u6huoOmxOWkTQcXdYse
quWpIt+WxCYpoHUjqqY8N39vv6SXkMAWNBySuWYYZOACXQbEQv/BEVy3hoRrePDgxD904AoNj9Qw
ZEjeo9mC4F6AeBAOKXAOXhsbD/mFbIvwfUI6aaMySgLkJs9Aj3lUjT0OcVt1Cvd3RxXeh1AmL9tk
IPKVw/AMh01nT9igkKIU6Y1cFPTleUZCX21uP4vkXNT55+e5FwnBv8e6nMGik2jKUoES409ZN1Pk
u5ymvWeAGJlbh1TxAJ2y27qyh3scDvvjfuZAmJtu3IZvQiowYjU8lZQrsNPY4qJ1VMLjXv/auVOv
ehsULCwNUX87OjWTJ/JCfFuqcaxnwIlAEUseXkQjUyEFTZHMzznhoL7EgjagjmLW0v3Gk59Y+Awm
35Mg/umiI9UmZW8+VpJRYca9Ma/RQnGd8Y5TJIM005SbIT8IoBbJ0JQrhvfRyPE6EPjfbIZxtdHm
t+PA56fHvZBcEhNQGJ8Cyi/628IG6EO4i5EwhAPUX2NUQuI+60+uwetMqv9TCG9sruDLfS9Q5j8W
aXB3S2YUupDRECjxc4tCy9X5o00vBwLQrU0KsmpUOn0JZz4Lm8g47CarNKbQNJk+5ilp/9L06msu
VFJjN0HysVhM3huctdPHSSCpbcCuTLwKyQT/lqdsMYwhcacNuPaywxz8RYsEn4fCbU7yAeq8IXkN
SMdZ+l6mUlu0tHxmkv1YklYEDckZJ3uSIzAav/AkI57F1mS0JETwfD+mmXMClnEK6+7HCK5cxBSm
Nmc8M2iJWXI+djWbRcsHQDMr9zc0/q8FAyvB5+Zy1LPfTJ99sAIrWXQBTjY7iYvwi4BCB69h4STZ
VshRhXqtdrNdFd8xLEicbrmpzz9PNEmePrTlGuny7mNNsHX/7pIYYi6RUXPcSxFTsGwLLJHqGEx4
/I80hl6E75K8BzpQF5pHLD7rHltxZ9E/ZHZey/HjPLRAj4PbeELQAJbyXnRKFrGGY3IWj8LaGSFj
x+EGtMSc4rwNIoJC6ZiSGPWw0UZC2kvTr3NAjuPjcLlMkml50LKQHCm0V1GCEo4sREpx4eUxfDBb
8bseOBqNz/aLqdwoiXHbPi6ZSL4ef5xkqTKuC8q3vLSn9+V94SOVZ6qLK8+OEm9esuJ3Hv5wfBmS
Vc6eizIgPcp6rGFmE4+rs/4FifelfeoaazYGQ4jRD3ESnZss38ROHtmGMH5UEFM/qwdbvcPLjYUA
tz8uI/EgIT1qjR8DNuJLRFjEOiJGrq2UHpGvqxDzTA0Nypza6ih0rcYFYh6WG7TUrHSYr+5Wgyla
dhSaLkZOy5mZ3Rb78Ubmhey/xNTjQt9LiB9o5Ki78C6LOpgKx9dz/CPaH1OzoyZ+km9wHI+aoI93
DgFjRYcjus3GrFqZzMQDG5UuTbvhGQVjX0c0ZhXX8IaADt8CNcKknOmeoo1T8EGawz6nW2+KIk8t
Q0YrwpUUgA2kwWUoVir1RNAYI9SaFf62BIxkKAfmZtlHtKvDwYymPTaJq/9Q5sMZpwBnOEfWHz/Q
YFezp0Oa7IyQ2OYMs8ouSMz6DZK1GjiZiKOlg9GrMOWxQZzkmAMliL2JuRDBXB+FDCCbfGq270m5
/Zdzx24Pc/fephc5RpVrFO5eDGA4eojgQvU5QwPFfuL3j59Z5fOKifqLNOfHiRhqjaQuNvp7mPjw
d3Qugrh2uCIg9LT443E+Yub5EcOY7EHBqpSIV2VOwd82ZYobq9P8RD3bsT5W9X8s3ddyIkkWBuAn
IgJvbrGFdxJC3BCSEFZ4z9Pvlz0bMTvb090CqsjKPOc/vxGbUaaYbD2ZdLqGTQjjZL+dyjmMQpIx
lIEKgqvzolIwiqndQpH3DVYQE8mQnQuq+vsjoZ1KDe99FlrdOFdB7j9Lx0RjfyquGc/Twll8A9nh
BsnPkB9p0s0CONZbdZMuE6eojwv+te8tt0XkwFhPM6b9ZxD0Huv99e/4dsmaykhFjNn+DxXb8dpi
6TQAfR7SFV9m8Lo16eCMA6wrPaoWADen+oVUilDBzsbhY1JYlU+qRPPxmNENyJ6J3ntG8k/o/U+N
Uw3jJbAlD5o/2T5NUwFFiQpM6szkWlm38FGFAdxLIqwgnvzFgn3V+Ss1zqlP7si4YaB6ZSKEzmjh
cClu8rnjf5zp/sPlwniBV1pNA3g5MXVkTFbKN4cq+WvAOeE8EEeT93u0FV4JHa+K404/QEbmRXuk
pMPo5Pyq7QaB3xIsB21QtSdTxOau9qKScMYAYKaD5PeTU2WQjOAi9Au/2+5fe/fu23o42TAC6ple
8Ph8VrKl3fD+67kq5vSUVYqQUW6I+yVV9dTLNpBoV8WxuTasDtKjmswOYvV85xgd1YPQ2Xtpnm6m
P+7BgLQ86vclqBQz35MrauXSrHnaF6RDT75G3KkRMhYJ8UOIhqHEVRln348bDxXkApjbmlAc2+wV
xrZrm1iTy8H41wYWR7ZTH5YejQcmXW9VIxRrxnuXxo/StLJlTnZ+vwjsfNXuk0eqLCi4q5K4snHp
n9ubR0lNgCEeG187rPyKc4FgwI8s9BKH8UuAtfrXBGN84yWU4ZPzcs4XKkdEeQdInKVB0vPZvkUE
jwqBXG3X2faeb0xQSjnBZbFRZpAbqBvyweQr2r7TBN6aKnBUbGFXTLyCn5fJhPZfUCbN0pUznFK5
0D2j7T1DjyqJbYXdfTQl3UbTxu1SuXEs0hnGzVe+jp1sw/O06TxaEpo7WtNZ0q4l57aWqyZ/L71t
dJwICWn8vd19WtnfteTIOz6Fhp2jza6yxlHDXuLMe676Rfr+/lrUnptoaXy2xWseJDkVIeEg/Mhe
hNfqbIPkqhyY76Xcsb/dljXRV5Fd7LLXrZvspFcptNX52jlTTWjPaHqHNleDicy9aR603n8+X1Hh
Ukucxpzb4AS56CzIjlnmqy6mC+K/8wCcK/6dMjYQ2r6FZpX9W0dttpvcNY+vKPMybGEjs+vmzo3X
aRymCvZ0I4prid8t5D65jna4jfFaAoXt0WHv7QuSeOTZxrns3XBqkizb9h9nvt138spUcztEuV0Z
sWOi1E+smM2HxI0+eoBv1XkJngAwKfSP9XN93dxDv5A/3jEThs9asvPoavYNz4GUDpPeqXEL3j8G
/5GUXH4EI5ZiYCUu+B/mPnVVMINfYNd4tqmG9Fm7h7oAnyGATcfmZfwY70cnpBJzDRB9GpGD6is2
LAylHZbn6ExlcHvbAvjXJP/NsvP17FgohSGYBd1aDILBrGnJuv6qxv0I96eazlYOqKlOFOZXNLpR
QDlS3UfZPNx0OjgRGS9Gx4g6qRrK90y1u+tuSVsu48s4DMcgcYVeIB6cOrCz8qLLbTp6GncmelDm
/6ZrYgNSPVp8GUlhT0EQ8mhx0wZuD6ChqplYTb5WxR3k/LX4NuwDrOU9eTvDt/B7gSciHbJy+Mxw
kM2nghNUY1MpNBfN69lwb1VBy1d8H8vTeio6caf4PnUlGjHomu3c2pXjkvqpmYrMgCtZEr1LOTPe
y1tTzrQXxbcEdcgSRaOaMfnS9l2GMjEdDJxBzVT/qTyyc9txtnGqAygiEfYfHLomGrvH+NRa93a9
u8U9zo6Y9gTlo3nLuE0NQoAoDrJ3ql+9LQtIZqZPWdl7jjDchTCancgm1zChkS4+X9t8eaw06sve
/YsotPH6wXJYzW35OQ7fuer6n9CQnOx3/80Aj0e+7AXzozOrgqdO50Nd4yt5S9YKgoT+jSl6gadr
8b9K9xEjlJLkUxTWeVomlTCg7l60hLF+fnD9vn4I1X0Ud8ggyU62HQyApSYEWvGpeuRl57TiIMt6
XNVCidNIDfeg1bUgKl51vURv6nxMlebB6vNQJq4TJtoPaygYbzPEwxrhpBpa9KJzAsPMyk6UFsM9
6ESiHghc17cuT4Ktby4ksJy39dsnnjGahPIoOVmMbqY0xJ7W7AnsdnfRx+Gme9A98P0GZ1RyTN8D
EV6ABP7zcIu81EZcLkklM4nK9gFg7cQs28molJwpphapcqy5rMeGSW6d+ffN/NkfpdvmK9nKGnV6
3X+ZDwfz/r/SHIyJtcEBLVXeYSVW0cN8g+nGOF4jGAgcGPFhho1VX1f4hpPgL07Zrh7+02FGypqX
1TRW/5sHRL13ZtsZQvfyjj1zewzwkIp7COl22DG3qsFz697P8s3k/VaLd1Lcd+cZqqKXUkeiRxRO
50BIWANHzKFNwB7lJC1LmEV42LPKFnVFPVMHlYQok+Rg+uvOVRLVSx26uPxUcGOistCr2yi5/ZXw
9g004Pc2139KhnDBxquVv9q1KJx21LzV1uqH+RE9hUFmWd1lgmg0Xr6FvGb8MSLFEeXLW5hOArQd
/kn3B5zD6xZJojh5eK4Ctd9GE0hn/7y14xHQPx4x1mszJTKGc/frwcHWKVG9oYuE+yNsvf6Arl2M
/2yiB0b1IUVthPliYvAum14jhmtTU8yYRm3Kf+Y+8eg6TIrLMM0Y2HOCay+/ETKKmIln7t943/zT
Qr5J/g3JWgbhnBA9G8GkH8swRGqv2FFSpdnjj+KeLqzLySKhLDqlErwMASQMGzeTaztR/MarvrLb
tSQlXPujUBhQ2jdWRUU1u2X9us0LeoxUlOwvvqTFBSBJGoOk3aT68FyZ3zEQ7lFgQF9Q7mbzpEkU
1hN7bJQa5Kjw6cyXwhgKa83zsqzJIVvVX8bCiy8H8iJe/3tLz6+2+FZhfOwsmnE7HX0jYsTyB6A4
u9Svg0v3BhBmVa3W/kzRuQQGH0tbUOOiSewhdpW7VSJaNRLNLdTMpSjS00HrbJE5JkSAxkph9eJt
FwNkc2Jgm2s+FHG4RtC2wuBQ2RifmqwHrV4p3t2tSyi4twatXPF3U7t9r9r5+rkGmUIcfoT6jjfC
x5Fc3Z4ebX6zhKT5eiD4KoDa0x67hL/hvv9y/sIbQff3Ci5avkFx9TdTiO4XxVOXPOsrKGEPQ9Zm
9t1X9TVO9k1XBgYvAmLejeg9mrvfdTskza1/7ULNwgz/5yxZMNmOD7Yf5EwSamw2F/fZzMi9LkSh
D1tUINR6orYheoz/QDYkQqV6YjVq6vbB8zdW/LP8l57/dJ83L31ZuiGmtbh/75p31ibEKPRVVM9d
EuNWCvL5cvaaoHZDXHu2bzhubk5THMPBwbAcjxZlrACWvrlZmDvma8GlmJKb1fC6ROsMJ7w2w4jU
FkPjgJZyENAUpqoTtPP+plH41lVhaMk8chGFWfA2yrhWi90249SARDo0BLQcWqvybV81xM7jL+TE
/0zfzW0VfNUweW4HBinfy/LYDGt4eL9/45w1MFclL74EtmmGg1dkI1Mc7as64WfESTacFrii71gq
g2U9sMfaCCnEOEofSXaZqotphWiMYIW6dYj4m5vv3U9oDczF3qZqj/AloPZVrt2w8AOVFA7s227k
7Fi+0Y4Ruz/nBZeZx8umtr5eQQ5NBCcTjEK3fO7JX8XFOo15PQFhNB2b6II4IUpauATaFrx+WtNP
FnpyVkLgARZhcqJCtDE6Bj9UhJn6BVsvFSbwCZ81b6QbK71+zT4lEyCLjIWna1OXXIo9D2XeA56L
W91MZ76ZH2isn23q4w79FUcM63i5KQkp5eYx+cey5Z/vCPzJonAHcNcD1w5/9dB7FTe17+T8yRvw
ZA/1+WNV6RivYWq4+B4dAhK47wjL/qbPKE58s0yQ8kYq6j07hOLyQTt46G0CWy3+bxrERBwZ9lFd
DNzAVrKxH5EX9R49buU/GGYn+r1k7aAIOhkaCz4O5SbSLwsR6wjXOIHaalc/zYhT7LXz5EBlDEEE
aNRiUYC8yxYkPpO/9BJ4YJ+OBZZ2Dz0w7HHEqoFjttJcJoJztK7TIRLnznXFV7NlEWF6Gj3YpLJs
zZkizqkNS79vKRB9pnWZsZFbFReLouDUXPMvWZrka/I1x5mhYYLMHv8gBXW3o8JwsasBlhV3XqBD
ePkVUBBtqZqco+Ab2wjDVe19VAi7R0LNLf4vuAooUAp3pFYlvywCYt0DQNbDq/9bVbcTaNf196+b
r6fNHfjGATFQAAZ/P0FWGpJIYpAWFNRy9mM/3DPmJaXh2VJFyk23zTTablZdSdP2u//c/RvX734D
55cMhH0i4aLJLqNZ04ZydvisrhH5OhkFEl8bWG4V579xqcS7YEGykHR91+QfZwvN9hbtV2fbot7g
rXSHHSNPYtONt7Mzzivr8ChJzbSM0KdY7m6Hpv75j2RZHAbvGWN5kMCCF8bZqHyJ6bbo5GugC3lg
p7Lw2+7aSdEPQIjqccg/GmwSHim7J4cp1X9gw98/jLB/ZgeSmHnShIiaQP4YCY9XlneJDy5LqyoC
8gZchlBcpNyHUxptIojWUqhceW0EJn5t0RnZh5ztsfaroh8boujjw8ZALyubEPBTrAfgkdNqobF9
O/b2zv49zRGJqs20hj9X1V+iDITCMwyFCy384MaCareKtWLQQlG0QxNVbfZsLawYCl1DKeO+9dvV
5h32Yrp9T1lYzkqnzHhZmo5MO+qSOU7Frrng21YshbvUcCdyw8Wg0M0MjfZL49F0MFVRx30S6TKx
OtIMjliq2FBraJ6uTXfO2rOdC6bKV2zPti92XuqOGFGGjIFeyC9Sw9vs5eiZaX+IrCzngkEeFMsy
RyPogTs3UZybO2l+6M7hAa6bXXgVbagmjKM+TgQ9SKK+koIQ7z+UkeS9ri0D3biVx8fmul2YXeVS
vLrpQQiJUsgajWlFxZG/ixtVDXn3azSfds6RhCm8nJyeTvHQ04nkB3F6Q7kjb1JiLp2zmwqg54MI
9/8VJPqRmGGLPdUDcjp5E6uRFjPIpmNrlh1cUO+jLLJ6hoRyWz3Vsp66tmATFea7fyWjVqyzaW/b
UJcylxauPNyGy+/B63ozPEbOYvvz/WPffTZxmtdFnlPk0Xg2ywnpit4igG8FmSTBXz+cFDeRMc+I
urcZnu457Y2OZXKdPD3KCaYvOjRr/6ovSfIuLXRP5b7ndJ7zFe9qs6wnYPJX2zX+gr4RhXYtetmx
hzIgbuZWW3RpPiqyR8v9tLXHdMugbAKT0WujYskeJLUvbUv739PHkUhD+cd/5VJ+69pZZWT6GpIT
Bswk5wZJlYm5yCCkMd104opgrFTWAYERoK6upD6XD+yH59tfA9u8uHH2GDAeZhnNvuUZH0gEEK8Q
ZefEyP1QkGS8jJvalODxrzE7d46dVyDBRYgrQGbMydLuIVCUMeCmiv2TlDvXzZeCiXUuwOLJI6LF
v9lsL2CIownPgNJ+gPD7dtIFJREWAulSSjQT631lnm1KnYtoE6ew233vMpHGVMm2mSJEwVg8UU5x
M4huPbt5uI0LeO/x4vlWCTiVFUD0i4+aDq6AgZPQb436Pt/yXXuBp6fSqrQvkyPJTz8xGhZmT9Ep
0/eCOeapBRQvPovxt9R7EBVOf/uHvlh1zH4o8ZNchnIB1WJ8H8G9riPD80AR/2vEnc21ezPny42W
9RBDkh1hCCwxQB7ipbMKC3ZWSsCQBI/8n/dQWOqNRXn6bu1Xb7WQ0PWsbQ12vD/VpV4ba9uhRtky
zk74caDF3UEDZ39DrUGW7wFihY7Lyt0GeYqHjm8cXhqFpEaserdMB1puhnu/ex+Fh/NRbs4uUrgU
dBjx5uUAFt3jA5NaDwdoKFDO4PfC3wL2gcVHjqQU61CRx4nukNrszi+Tnp5KjXfgXy35MaPTswUh
A5dmodQKpCTc4mhuPF2B7Uipf8fwqpGsLPsxW7X6rnKvZ6PIeUY2rCNWHwnpKie/QT7ypwL7Uxxv
ZVoZacVrKP05RfQBJwcYbiKCSSTNo3bjj+lAb2Xq69+dUW0lMwpar3QtMRY7CTeTB55v2/PMMkoi
BmlO9fxIBvI3+naW9TvfI+i8OeA76dtVuw1YyBU3pjQO8qwAuu9pJSSg5nhiajOzpQMfxIYzpPWa
Z4LlZk2KLgA3p5KVOCMTvs4McDuDjvbWE8l9GoEZpmv5NriJgQx5TywzSFXTfYTd7Qz3NnhsUv2j
0MZroRQLTdUqerSsQwvFNnuLnh8n0fDayyswvnTrY20xUjz2Aufq2fUplqUbtJM9BaJHeVGbBlMT
EIRpYDXlFI037Zvt5T+rwPN4j+kYJFdzh/vxVjrPkLpr2+5m6FZAOo7f8cG1IfbJsMBAASE6X5OH
nBwsHEHTDpretgv9r+WZOUzf82hpcmS0pfNX+fAZf//7OcqJMkghqwZuGWvoRD4xqyRFpupHcC7e
UCX3do7+kXYR+/4kx4cQjdUwBn6w37Xe7eMBvXk/1xeija5FpGrAAsM2FtvJMa9fyzrd+SzwB4Uu
eHaH0MCwABtbnbj7rUd//Qxvr9I/sqasv/77Chzbxk5Du43S/aSdrrEtvh97l3Nx2iQtR6O4eL19
NYaAd/AcjLaj8zxBKZlm5R0YnPuir5IFsDIIq2SUDs9V5lMlI8dYANvuLbl1bPzDRPiDylz0mIf0
g9kSRI8SL4mbruSvBNcLvRhEKspQcVXjIbcl1RLbPXAWr178N7ne3Yr3fIkNw0UJRlCcqaZMxFWA
oTELJyoApr6InpIYdQwdgXFxpbKRAMwGwfKT6dUTx0dRrJv817FJpolOPbvEWj8CJSKe2oy8Ib+A
xjZiUxM/c2DJ4Gbk6BMi5nOrBrnBq5h739T89xAzop7/ZHUjuSC4itzY/05nf99M+jXx9Vc9fIKL
LSleMx07mH7c21olfe5fsU5RFSYS7S3SSU6Dcf7aDL4x+6PYx/Vd51ooPSfmlJPnL5igszgW30wh
StyhPqaCChYVJJTqsc3hOfqZBrJ2g41COV9/kYMpZprbCPYj44VtQ4T1FJGMNPPlQmXbomkpfGub
3nGyuuybwi6WkDJLthTMsUCnbJ+Xb5cxUU/rBQoNK+/5rXiyrwHlU2Q1O0idfUlgK+5gb8t94G3b
cdcCbk+FxgKirzPSQ0I4WyezOPuplmjKF/1SO7UN7oak44Lc8oBSkzn4fX6w/XbYf7pTCD/X0crV
MleCAVFIQeYgFOich7fvZfXbs7TrHYsMUMQGKr8EwvFHnd2/Lr2UAIpALsqC3R+fISHrwJDlqdNv
pkVcaG7CkdRMOYqTXDy2QILlTJfU/S78KJoexXQ014fAAHQ4Q+f1+NEKHbbhwmNTjtszMWpv7QVw
9FQDtiFVh5ikkHMUEteuzRdTJ6Cl/xlRCHAtzECoNc3sbDb5q07Lp49M5y0gemgTBhgsVUDKAvPo
lC3ia4VfENiBP49TlfpFr4tdFr4Cgb31NKO5R3Wy7ZhjV6Yubiph9JJomkKTeoaf/Ot2R+em5pWA
8Z+tGbwm1SV2zfZH63eZRmks/zsORyyg5xTTZcrpetAA4xxOsOl1Y4HBpZGsLRrZMnYSPpkIcLGf
wUAuDrvKylJo+XyddXXb7jYDgFswyzfXzbkJLic6dVd4wlM8XWHv5/AP05ozNpwW68eUyeMWjqBc
WTakip9qOthqJ23S0X0eZzLumbWW1qY7wf1eNFWXtYxbFr61La6TGM53aruvC7v/E6uRFMTNk9s/
gYiOLp57R5ocIt85/VI4BwKrS6vum1KZS1s9kGBmc+H56NC6qwPOkXyXVG+YMqpyR7w1fNlokEaH
1L/hucBRr6R9njzw5dJ6fslo9SlA0F0bVPPhteOw0TcWLvVqyOazXaI4XeiRmNtVX9Gin/28fNw4
LS1q/Mury3JKZoQcBUnLg8TH/TcX7RsSVFA4hmuhAvdJqnnpvgKK4b210Rr9qRKdPdy6G4Lf65sB
8LHCoRATLfu5bRPIls5UaufaNti0vj+aq/cXV9pgF1ZJ1yGX2qHy3zcLBBTwJg4xN2yay17GD+L+
4Om+s54vpqKdwvlxLrOHW3/+nTmSlQqncqGb799+Xl0mjWDtSlA+LzqLEbQU0oFKAnsEdOzeFlFM
du6jeh4ZxUBD6BEsmT5jFG4n4WVgYI50w2H9Sdgfdm+rzqkeGsaLnBc2QYzQL919aVrFkagQpH2e
usshH5dftjLfr6j3LP/yk40yFa4b/SXD9GVXjkB7ox/g0lUuBHcZ5rKQl+IR1FPKt8IeyKqluQeO
jOlX3VPJNBinsrk4/zaBnapZkrfvkHMQWIwhkuQWrbtHRjdR8P46Fy+gitTHvZPyHgcLyiNusnzW
yMl1NFEA3Uv/ctLDDEOgBWZWQJwRy3x333SDTak4onr629qyu2ce65FtaCx41KH2rSa4ofztbeKI
YacuHPasCUvIh1G+2DY2XLXu5Qyz2BVjrWx593H9hFakBoV4qdBZqcIM85nRvHgPZuWkBhADQY66
5WPRevDWrQnO8frfmeCcjZ93L6eRwXB5B2+cDRF8QwJKWAnON1Zohzli1dtyIOfrs/AeCFXn6i4K
cS35crq+qJvL93+2vysbFDO0Xq6SaT+rgZxm0Fr8tfSL+qfKH0d7JFu/RWxQA8ox0Ikr7pVHdBWF
eazPHM/cfzU5Dfn9jjNVFx7tvlf9vyrucc8VLpgvXr5PujKbHrJNlCvdeHeJiAiW+KKeryAPnPUA
0LeWRUS/Ad7mb3Cy0y3XwnJwTrN+z8/S+mktSAIz8tLwXFwEDZ2+X4MQQ9N6fjRQ/loLZLIo31sO
Q/pHrsSSO0qOabvriyFyjSk1C/FDJcYAnVyF0iy+LAsS+WKW0lqeg9vMw9j/C2yU/0kGblq6cnuW
4jics61JHMPye/G8KyWe5WfvNTgJ0iUFnwqsLWbDaPZyrG33rZyH6VpN5avAMcmTv5KIFv0Ct53u
61bdwPuEzk5Wi1KKhfm5xFb5cbK59jZIdq3CscHmMS+x7Y+0QuxWtM6857K1xb07lQ5VFEP14LLe
zmw+jzLTJydlzwORPUPJvK5yO7VLUPmEnQivNLHCiK/GkYG6GQP1+rV/H1z76ff1eKF74lA+QTpb
NNfjVGsbbSmUaGjaSZujkcVguirlR3H+FoOzFomg+1/pFStz8oRtT7KjWLKYfH+icxIBojuuygvE
vre9icMb99zEGwVnShPb56wbOltMBbxaxdpNelhx8Swf0PcNRINhXXYVojNi49y4naomWsbbxZ/f
Nx92VxaFcat7/QXw8RIVgCnwj2e5wOI2Vfaj3hcHt8eQ69RLvCVaR1wwW8fg7/PQK1STowM/8wCV
KtEG8Xz5euGNUrvdxn/L78O57HeeIkferoVx4hJl1cXcqL68hQJlgKR9TvcXDL/U1HwwvKySMl9O
ccbxRyaVMAw2ul4/8/ZAHb3V0iPGUTMKBhN4DOrDf6+SfNiTL4h753L6VUmOvOUOnpv6VszGPmw8
ClQJh4fqSSRBMMVEO8kgAAxIHAyjVuXVruwF86yOeJMxL2gk/r08Fgz3RdVIPeixQ3FdX34+6ksy
QeaMAzejc+7sB/FVSYJKieMj8p/PtmZiYRuh13QM5VWlAQLYDCDsPQagqsOH1ifF/b7BA1Gy7egB
n1DlAESQmA6fiNbvbQGuqsepEb/7PDZjPw+OA3f+8Kniype97D4RsiONIGbJV/BBPg9S/GQF/OHw
l9zDi+HGvqjcH0/GBW+wL042g0Vz0/TdmrZpAFKGte4ioZ4/BD9Wx221pDYAGTzKC5JZlbP2tTNJ
UXCpNZnMQwMXuFmulokjBn+hlkj07or/fL4kTcV9ObobvFIpuSWdbkuTFMDaU1SZ/LN0fNjxH63n
aCqgM6MV7gVKiE1e2bDukeSH/wjzrByT5DA7cTwkK9Uxz8XSuD0OevJ0Y5Lwkk+GRUnm6whE8uQ3
thdJpV4Reem6M7uL/mbhvi9q1y/X4P/TriTe8Yl8zMKy8pIDHqvI80vmg5HiM9X379j4GO9eXxXf
I6fo+3aYn6eX7XSssrs2lHWKwiPyK0PX2fJWYyOg0/JIxZ7B/y0Xa18yFXODJbnUQ1ExX+MTXuNR
Yln2PenZ8nP6Gs/PVA+M1i2ndIVnWHktg0CGIWasLZeznjSS1xNsBkFFMACA76nVCOR8T/fy+cur
sX58bVrh8wiRUiZSXaspjSDedm/3fw4HhR/uug2ue9WEhD211+HNQu34rmPjLW+vnyU/7Vz5yAns
LXPlsBEK/XXvGq9b/Q/aiVWJkH7/RR/DSfXMsHRavBM/koCEZNlL/T7yO348dS35YAfRd2/L2Xbg
ThiFnF8lf80lonBxI833l9MuBsy2Ewj5M0KNVTxCDjNp9zAmP//YWGoxAGTbsmt5amMz1XBr2CEl
agXUb/1MfZzvJ8Ycmr8Wj7IBjOuO5aLctL1HNL3CC3PjWJevjvOVIy5sFQGX8NCjfugoI/ajyfYr
eCjgLzN5EKc7wo85FGqna41gBAHnmailLo1kcErgvT4/jty1zM/qXN2P4pAQVHc74rKS+qvq1jQl
hmrMEZ7CLto5CnKZQR23TEGshsuVrzgplpy2dlHz9n8kjxrwaw2OEBOCQ8QPAvCyqSCVz5kD/wUX
bG7kLmcxkDc2P+XruKwKSGL3rfvhPQxzRX1faulMkVPFvTDcHP14d5Wp6tv8aRKNyujpieQYnfhs
7T/Dm57KF/fnXl7uuzdahn/0ur9FzUtR+nsLPLmpFyRrxpzHb/xnKEzGn9z38O6Wj2aGmwZ/LVJa
iYcyvRu+jxglNEITAf3T0972owV1AQ9sCmsmrYJV0oOT62YtuHrHTMIv17XeywuPHPmAtYXIy6oh
2bqlB4nkb/xVT1N8/3gvVwc6caOyr/rGkPHejL/aN9CBGGXmYKt6QQSMLItCceEn/uxWWNN1PUMA
ODrpfmIY7H3+zDBWvgcfnCEJKa5xI16yXtUrTbI1x9Zx5BMapJDSBc7N4uuIb6s9Q69DI2UdMP2l
c4db5s3AmWlFQWB7rNuyy2tuwBhvtb/a4f2vnXacMTuBOmOkBMXSS3szrel0K13QWH0/l3RJlmb4
w5uJCUft0m48i/30hBPMHgCbZPrAYEltwW0lxFDfjSpY3f1k35dtHfMxkhvbR6DZSG9dDonviwfN
spswXo0KUfA9DsMkglTDuEG4r2MdoVUEcyci6h+bqSE4p8wkFUX6Dj1/2BEJ6/dzNyhsuQbexT0r
peXVZMK7wFyXrT6urPZq95Z2VeHKxquuMVb9NUQZcoe/6bqwWZKmaFowvfdBw48j1Rs9mK2zg4ej
8WwHZz7aZm+f16YhZH6A/tealthNjpM6DwW9W6M8agQ2ECT8PkL+a2Xbk/ToTrLxordigUBoo2/L
1wdXNNSAYjgmLEOnAflYZdsWgNA5RLHKBcSl1Dmb0LAcwB+x2zTZStXR24KGw3T+XjxAkrRN3UM1
FvSctsX7l5PAhmQjsJd6XK/Zpgdjk6hd0pUr6W+sZcmfpAenq5lcfY/qhtuQri5yPHo93lIn6qeU
OIHSGWzHVmFsfZ6nvfY6NeOo41d8KxJKucoOMmgWbHYLSOFUX1+b5WAUFC1DAOGJCfzRVX2nfhZf
WRjUJ7oY2CDfJ37j6Bp6S5tdMd1Zlc1g+GPbetnYS2RBINK6agKqPtJ6FVBsC5SVbmkrPzyvPV+M
8AiCAOz6sekWQDDpgUULo0TpAEcXegjaVkzdH4FA0rX5LG2slPgJaNaQIFgc0g4dgezMcb0vMhWa
r2uv4fbjivD0j33h+WGPwV6eJ5Pp+rmzoqq5t/cQw80A35s2azFYM70/cI2BCsLFnqPNYN+prvyF
WJcl6Lv5YXV7+Uefgndi0jGeOF6DX8pHbpYchH55ZaCEWiez9c7svhf4Zx3Em7cgAH3gkcO+8ya0
h5/EDDobxmqFiL6hvcNRTY0Xhs0tVcO5kyoHZOTGa9jXH46k+tExyZe8vOAcVHm+2xiEZXP7b6fe
0pPXz2Gc5vZ/nhPm/2QnOflzH9n/uxAfzfuktMnWYo9nz+7As5+TMBhzeBApbaHuK/wftK7ezbTT
CJKacf/hMa1svgKNVjveigHyQbYe0f0gsBakmpfh8XJvMOUeHT5ctezgabYWiI+zHfCOY2uJV6OZ
SnCwW5g64/9SIcRmC304ow0WUxm+28XF17TPlJhnL4ldmzxag665NnXmEVv6tm3BfYMrhQACojGN
63f4NUEj4kfADzaNP5IDjNaAuyCXpCuoKp5BAaF+dTQMCrZqfg/XIhnwBU0olYz+U2K31EK4hNg7
iJV47Ufz1lwRScISwo+AUmZ3sXmZipiNTKp0e1Zzu8/lVS7gobRdf0D08+tGAqfkXn4c+rdF5cii
5Ritzw2eWkhN1ANGUq/lgDHNml3Js19AhMoVC2DkYzWdCwYi2YcEKnmA/RUD5gMG/uYjIfMoOIrE
JKJ+75u5FZMakXME1FVMq/K3JRKFPPtavDJGy+3v52aeK5xvGJK5X8cX+TqWnRVOltX3dFc+XbA9
MgiFtc0wyyBktGe3ezBKzn/8TZ7N/TcftejR3X4Q+DDH006UoY97GD9aYBVHNs/LuHv5jX/EP3bM
VAKR7DwMXILYbIP3EOhAIZE6IEEJu6wtG+2UTy+ipSejgoDwmfy+B+PqQGR6VLONMaomqipZFcFB
xjh0I9QtX49Vvqkau5ifxm4+fYQiqyaeKxOrKWDQdfIN79dYrYq/Bw3j7g2kAArRkjPTAsRcyUIy
ieBOYRE5l96W6ENpI/99e8dztbPlwwLbQPJrHmu3bq6ab4Smgc0L26ZjLlw3aOzUynRN2zopAFP1
jz7pgckbhnmjYPW1ruGT/b3d2DGdWk2UeTPjFVsHsyGEubcQ1pI3Zr7UzIJoQKLNh4c9CpVC8fHL
iA8JATvPOtxgyTnm6ttI+lH6fdcL2niEVvl9S0qeSz0XbftaDgsVBbxy7e8+ed9077/bxgaCbnta
De6dNNBzrtYHT18G17mt26g3XyokRlOubA/EBME23eMp+IYVCo1XNrrnpNS0GAem/yqbdeNBr3nq
bsAyCEiN3FvBw3pHbcn7el54zUoA3uXSQRHnLuO9iebSxBWIhhOfYnO+djAHFQCfbCOy2hIb5q/P
ExbZBkpex+rsJp/ohuUbyU2sl/m8ft8/VkPWuHzeNh+0J/vh3CS7HJLi+F3ZQZctZ4V5dcJs34Zz
4UXgK2AudagrpjhLKEnagS2wk/Txir63ne9BoBZ/471rGYNuAPmcW/8qogkuO0wDoWVRaR/nt6oy
PDxHECje/RQpgTKarqheg2+AGmzqweLDiDYc1PhqpXtf/0MM96NxsaZsN+P0UzaJpiTv6hhgaIAE
TnzQiCKPBVFJI/OT6+bgLNMR48+a3SgXPsWmgyOLa0U39qQWyr+nZvlzByWE5cqQrSZopHt5v9/o
owIlZVm/jdX3y5532r1tBrsZ35vaCyeOR8JAXW8XT29datcUyuBFAaRfC7ZZGRfE9ND4P9gpZd+d
sbmWt012dqUZsTOJOD7g6C7A7FGNQcWyDIJL9z7DIEMx/Lof9/4xJkR2H89V5dt5W3FUNxn7VM49
UxSronPko5RyEEk0MsaenNPV46M7/aIy2SQocnK2XgpQhHuz0OCSQ4Zl7r7C5V99/40PP1QjR4aY
Co9D6fVJ4+UU98RTILAvuX36Eju2LynzmqQA58damMtNH09FOCgo9PhPvHpEGITKH+h3qdk1x1lo
83G4y0g3v9k3D2OF9Ek99h27VlamWcH0jubvwgRpFt+M7xgeb2v/cTVZF7lOzmTZ4tN/Iy3xm1++
Y8Sh/ATb9lPtL7rWn2/vLFubq+HyAcAqc4VZ8mg519a5yjobrQOA0ni9emzdSIhep7q2RSel0MqC
FHIyvQyVqQmj24+WIiAMFovNhkPAiMh+ZKGWrqMCI4XVP2rgugfg4a9wix7mZdORrAtax9OqmkhF
q31g1Bg3MIePlZKQ77o2Yj9KVP96p+6xM+37sw928JvGvv/kGZmdvLo5T+SmONsqzEKADvqzgcTW
aAGzk2QYwtrUK5jmllMRt52fVD+G0pwWdm0oSMHQOJllxCGL238P1uHzblABWjf5sP8ma2IfmAeA
MsAMVFba6MLP9etvdvyKz/VsiZ/kHSVxRcCVjNfTkJckFc86Y4KJ6gk2mCdyUQqfi+/Ac64PlzuT
tIHOoQ6ZH+Kt7aEnzEY7TnWlasIr35b158m9wx1HstA9Zqo6fFXfn+mZ7VCfp4P3ALx6yelH0G2B
T7fPSdJfOtX3LrqzS7YOBVuqQ/5Hh1Y41p3vfzzXOGJIvdal0IBDOqbhiF+NTuWyo8E61R4l8Pq8
ySQ9QVkJPLt2WJrvYqJLwwPGoOI+sKd1J/2Cdic5sKHVvi4jGSPF/rmRGT668y+xNfVwVs0u7SyD
BrSQ0EXeHZbPmgXPNApHqxrYrDa1yiILlkMdxHt2GPovTiUKtUgFmBqyH6ni3rUDkzA2pBLtHEy9
kPbDiHXdeox50RWG4fsdg31WnXUdgyMIPsZHbYtiuGJd1MPUnb8CRC5QprE7m2nIHJT2ZxUpHzFQ
KDNLFvHbZWiy7yCk6mE2bPHaT8to43yQMMZ5ZC372EGBdJv4CcuOQmz9vm0O0+Ove1GF3kr37Tz5
TgbjOog78u3VvznUv6SZ9BzqlJ7bOdc9riz1y482wqjIEMe8TxfxhQFTo8DCGRiHwu8SgUYNIqqx
1fvDXMDW69CyzVf6296+nmoMqepO1Wf/CmlF90UMFJb1VO5iHFYO7b75dkPmbf3Z9ihE4tzKnNuR
SEdnDWSBW9xfrfCGFJ3o8vRtI5SWcVYRTOPF2WuYqc+nQTSz/X4YSE6S/YQzYOd7oybD5OpuRplC
0eLF4A7zXcK+11jpobBM99tIZP18aY7UUfYhHyyJt6Pj6O9tMZCvo2uex+ch1+qFHLGPkPuxqTaI
obgj6u5LKbjhCjQrB8KtgKyIJX6VX4IFkuwnGzzynN5BQKIofnf8VHZJXIJbSyJUNSuTNWXKF6j+
uU6wgwndnqIx0OMsNT4F7VCrnP9H0n0tpbJEYQB+IqoAibcw5CRBRG4olQ2CIkEU8OnPtzzlCXsr
Tujp6V7hD7UAzOX1ok2P/t1n5btR7Fz662ZU4lbHVXaYCs1ZGlJW+9QwoE23ZPNYwklQStYHPtZP
UAPaDxv5pcvHL95TmbYtpFrCp6XCSOX8rGwFdXJrfg4/5pu67HsHqMzjsMMlqKZ6OfqcFOtpNeQA
r5SEKdvW3ew2vSC+IeVQ1mOzBrbTBaacpLCAyYpAB8VEoYmE5KvtovKsYKFinI3CkY0YAUjfpBlc
oz+gVWcVsr/DZwWVKnjD7+xukGdv8qELLv/Lxzh3AWnf/uFMtvlLeVfdol7+U0C/i5Xl+k94a51M
oaE8VFbtSDosDbp6+PXS0BtbRT+TCweALjv6grE56HHWqLc39hNEVUBZRbOMoD2kr7PQrUHUDWnO
r/Flcp1fJtvaUKu+BuKmXBGZr0D7SN4vM871QpQ6/NSsoULRAwxR/lk8rmbUCHzndPj8Dmukmqi8
ry09cvGVpZ5wcnPD0S/HFldA2ZEY+kmGTMU6ogZAftgOdXmx66wYIJPWDn04WFGQ5RWLjligrWTu
sKuUKnblhJ5mv/EoqGvUKR3ruV5Ny33/YzJdFbQVl3k5I5QGccIY6zQSryJZbb5+vkgFf5OX/T9i
RK6OfECQJOkACvFiKPTm/n3WchTolj3onG1rCjhlRoTNYGm4bUUaoX2GakB/Qq8lVQFeLHdgfyln
Esj56eIOI7IjM8Hwz1Jcv9MUSZrZZ4nn19QPBmAAHfowozIE5pmyGBxo5J70hIaLVqZ56Wkc3ttZ
JBWwfrQpO/+3S0B9k2t32/rTERIbv0mLgGA+kl37bRy4Dy8x7mQ0lAH77A7FcXb1PrqOAWH1yWW1
7qEwOil5eGJEDCAtVb47lPlRVG2GKiE3+Lb3xy1eT2T22v/Yc+Tu4aE29eK9V4KWemXXPndfGNnV
pkFQBIFE7sCBXy4aMJ84I0EQ+yIO+yNGqtMDFtnSiq8dDXO6PUcMKAzXo5e5IE1K9d4Pfi1pSZPt
YxncMfaolff5EccDUfSJFV0KE1R3xDsQ4rPi5S0eblApIn5XK4w1QngVVJG/ZxOsylyDtpgA89Da
P1ucHCAIZqG6/jUqNs9wgtX7u2HrfG8ZFvj2UQ/GupHf2GOLdigYYWE3Nh242ub38FhFUniZKZCq
GrLBVhH6TD5hjKvqBkLnx5i5QDiEGGT4AIgwWJ/jDPxVJDOezMlGeqtFa2fjZgPJROKpt3nZthFi
ehajrLE4VubKH3b6dYg9pLAr3lrpdnmwn+76mi2pV65ASlvDc9W63ED3DLE0yxValGY9Spy6sV4X
ZoUGaUUXa9N/n2bbBjCPcZ96TQ3g15UbY8FBY23tZbndQ/19mJLF7IhfqMn3P+4PT+gyRpjAQ6hq
719wMHrX+rA93gPMMmN6zTYCsrwUzYO2QIXvUUZl9Q9vrS9lSe/tpVPuwkSD9iiq0TGzgAgf2i+W
UYA/lE9ln92z579LAFE/u6ZlD1KpJ8InoQ+DNog19RCGPMoTdx5dVhNtF0IXBDBZBGoI0ZvKhkAp
rNYegkx9tLH7DcrMVHHfsptXc+z8DoT1gnh1LGFxdBk+a/nZtxlBLYfwx7F3XxoUlXMoTMhq3D/T
KO1CgHBcN9tZsu/t5l+FauEe0GSUHQvOE6KL7VStqHncKD4UkkmJmtj3yDyypABiKBgVyPTxFutO
9KubhYAQBbXAxrDuk8XCAxEF18WyAT98j1xSLFQeB4szS8SKVa/c/EXRN3TyFHd5S9kvo1q6aERo
zQW89tF92Tc217/ZdNTVfId8io97xxvslduwAM3FZF/9qFuo0sF/q2yPtXnnyO/zii7GtC6e3m/z
+KDq894OHjUMOBW5bmYMxALVlYk13/OIRUTePMQhnJQVttRaZjEBAs6W+0g+LfDKHeHs9V4b6Im4
cGps0CHJuruoZwf6D1V0zAUqnbeA6deUbJ/NPTUoMvaEV0fKEPTp+egAVt6HL4H1+gT1PbSC6Vyy
ulPAaqhZn1sa2/c7A6HVfK81kNhWOUvsa4IIRmq5HgWscwLUaP/grVBqABO5LnGON7P3cux99744
c75NVOJX55boMtTzB0hIAE9ZefbLB+CGndSS0di3PxXsMGUpJQIvPGQ6F5NZe8O7Qyoj8MgkkcOk
KxsOlAdBxyRiIsFfWO2KyDgt/NCl6RXH+kVLjHw16GdmE/SO8SJvp2qGlktuzhZC1e/u9QClChrb
Q+FQDqI3/Dsmc6ieib/M3+1zFn/EYX2rDSXbNUP5Pv0TQkmNjbksSLcaEyykEOAVrRs/s6+VhXSw
LaOZiTEMd6bxC2y2qaweTtNnEWHGUlp4kKvfhouHnMXrnkjcPT1lNTqwWhG8gIvMwwabbUYbeyE2
JE0Bp60Y2fsd6MVq1/bM3JialLTcMXA+ruh8R17s5bKC3m2aN6pAjflZsfNVZlWcWbGsePZDE/Fv
Eb6jJ5lF9n8Shw1KQAEBRSfLjnC0ryFMI3wYFpVuVRfge4B10HCFSL55+SVCfR1ae0VCs/c7RswR
3pS7KIwrceH11TURPVupkQSnUstmemlwIA59iJ33BZDKq6ZLSkDQukRjrv2Sqk7ketZPPOOpJDFH
UXT3bIwtdENLrQRG2XjToyS2tnLTTETFnn3dHMi2UK4fWoMFUS0rhVjoIAgko6HDQ8gg5uPzz8QU
r38NYaNsxGbkAPoNO6X6o3cnniFs+5dx60N6k061nLLSevrj/sTanCDslV17UbZxdEJGEZItdn7W
d2GMTWb10fqeBiM04sKFah9v7Vf0AAxvyMVD13oi8kae0K2jZWPfq9yNFec7v0B/m7bGUVCHs/dc
fjifGz1AMNO5uud38bhNVz5efjqFZW7MOaqZax1e4KNIKGXtqslJJ3i1kAu8bm+Vg4ElCrdunBhr
l1r5/tkWJWAc5AD2LaTnlwXAeGPTzfcv97f7QyfAivqeHLLyPBJqAI6vE/uAXXXTNuEmpcCpLUyn
I5mZfn6k5drY0UvL99L3+VFpeX48PMJ3CRwJSjeztOLvrMNq7cCtd3BeINz9a/W10PrBOrdS04Cj
Z/zv9pTjc8/ne68jeX+91sphH1+BB+uWa7n7LxDEj05meB3mlAMJV3QsrJ1PYndchR+Ktcz8cqFO
lxoB6UoW+WJWMy7qNih1Add+BWzghKWED+9b/XcEruhtyNcWy/Io403pOCSFvlPTsEuV4vURLYEt
wHHbfhqc05tlLE8FudKTMkog47YvmwcOeB7FmmKaMgrEdSt9T1ctMzTo9PGM8fhzdbLM9wrJ6YVC
LAfW9ysv8vpdtpbOJ/u3FpGr7EO5cznWP+mYCIagq8Aq3p5o2ty9ak+CtCooD2/WvnI/JXQug82J
xl5L+MY2x8Y72vnu4QNe5p0I3Z0imHhej0TRB7qpf6IZlxm5M92lJgXEAnzgWeKjr+fpbgOOnkDo
fa7Sg8ww23K05FrdspZd/awuM+DDzgWoj/Xkj83scKjxgwcm6q4flOavowu6zEvhfgsU+bDJ1k+6
OXjbu95drnX5TnLZuqhtNy9+VXP8zEz5j1ruX+4KLFpQIUduxGcjXgQP2ctq21yrl1BcU9X3x7Pi
JbFmWhylygmVjLAeuSRQ9VyThlMqKV1qR1p2l3rphyip8P5aTT1eSaaW7k+n2jVb/WH87h0GB16B
gvZDV6PEJNC+CJtJic8qQErs5fxSgqK9zz3ltvoh7NsIUV9H68qt59m8N7fLcPAYa4u2e5TgHLyT
mxT7rOOMQ2lSuL9nNFfLvJRHxX6+tum6Ro7V64/a17D4TkG3V/wRgbyJ4EocldvrXYUeKEpwEY0Z
6K14rqFr723lh84HymSgpWDxzj9ERQb5nMXoABCGK3Lr5H8QMfajNy3839ppCTX2cf/9vB/xCBXX
vYA+tz6efmBvjkSe4B81+sVBKxqkHyr4yucKAxtrFVxQiq/FCgTuFlK03wdbbR8/WWiTr2XhShbc
pxtgSZvR76lXnt3ARMrBjoVpKazWhw7olEAHFkbJGMKoOPtOD76YhgpqvosdNfMF9iyx0fUsl20X
j5PDaUgROEee/Qb3NvDN3O/gt/BKQPWXOuJpIvL7nNw+2uev1gGYuNiE4Ll8Cx9Pr/lze8Mbj8NG
gIAOTNx7ZWiMT2rLXdSXguhOFKQtAv77+pFq2x3fz11dPWJ4ssfP9H06O8ladteXBz9I5WqgOkWx
TulheybQK2Z2F7LKXMgz/UQT8FQ/55bby1tS2GFz+45P+EdDFtSaF1am8ZZqbxcDAlGX42samPec
nebVlovkoKRbCkzyGY9gkZ9lF/ewKxl9eG/oz8P6PLou2o7jQ1c3AA4mFLWwCIiPiglI7heCf7rv
h1PzjjCJIyqhqQdhD14pFIi7qavmB3cD8VDN1moFqn69fDxwnNYeHJxC0E3P30bmeTFkQQRohN9S
UMAsbtO1rR/YK6c9/lV7690NUiGFRrWiUqi8jnqz0Ji4034s2PnBRhxHlPWCR1TVNRYvv2KczJRh
/JoOxbftLdvo8OiaUdtQXpxduB6qSyyqVy6hOjJfUwAdBKP84PoK81IY6j8I/l41wNfNn3G+qTG7
7y2SfL+UHGq310oIp52bTOt6a4vPoZYfPgexHeND+7T2DTtohbsj7Pn1gMz7r+DN0oB47+zXRBiP
w7tU9dYzlLlr4rVJv7eOQAXAdt/V9KF/txjs8Ebg514P24eoKq+fZSXYUjs009kPQQTISBo+sDbc
jrIoNt9YCuEU7CqFEbgOYr/4m9F5JKiOMnet3ZJxIsshLak+PPUEdMqjOyZQEsGkVVVUB5paLQ0y
28+DCduZxML4XqPaWdkO5m+t+Zn2EgTJ0PIpW5DQ6nX5Xd5owof18xl/Digh9PWDOTVZJJDLuqoE
bx/4r7JfI2M1ZicUBULZYHJHe22jSqxGtabQvlaGzatVL4aLXjQHrBDV6+OEyjR622LUpgpLFIKj
fWepVrltPJ8Ag5R6m2jQ9GL0Qrsfw3fB6kcrinGEcW1Bgi53CLWaNAbRlF/XfjqTcFt2Fo1xhKJS
TwfEjFMkFR+R+QEMRaPcjN+TzxqqHNCC+lAWffmvoAbTVZydlYDYHCEi7aYZQKtNG47mqwErbkjI
CtEI+3wQwDQ0j6gcqqi+UqiHiFExI2NJjwDAJTjBsjhlnfo0lJ/E9dJ4Y6CcclY7UksCB6Gt5/gd
Crv120OBZNYi1N+yEV+T18hzyZr/2nl0ejHDsFKPrU35sQhGlZv91KPZpuL3wGXtwmrnqrdFxfvu
vmQDf2RprKBZcb/lb8RBFVzThr5P5wZiQYyA3GEZROQ2TOfoVl9AZrJ6BttWtvpyUgkOBJR2vMp1
Mfl9vUrRINIr1icSSjZ/dTalfgGlPHTHrlx16lMGVhynxplsVw2CbYCHyAdCZ6vawdasgrEGjFaW
FzNXDqNrJO/a1mfoU4pRDLRUk7JtxTzW4kGnUfLH2C7WFkIphfdmvkt2S6awqVwhQMr9w3a+uQ2K
tlcGf1+jTFSJmEgXEtAI2lpja4THnj+2zsQqV99QIbRgGNBsm9ndUvPkWOeW/fjGsfKVzcueZPpm
fn5nw/Uv7QbADmCENekZF7LH3bQkUJ+vgnKNQFnbnQoMu8MP9rB1PUbrYLpYPenlZZISmoEgcLXY
NLMftIkotHkO9TfKmVJ8mXjj/JqeB0ls088PDrNyk0ZDMzaIl1MSnbSjLnlbP/n1d/wr8SIhO9vA
D201QteP1MkYHarTzy2y0Bjnj6qlmWiyaryPWINx/zvpvmKyM+JY+Sllri4fmhymyCwF4W4x1Wlj
5qfWaQrBuN1n0Wl/9sPPAv3F+mmdXJ8U1Ck0fTd/lzdEPkbHHh12o7KOI2b7u+CZiRcYT/+8KsG1
rtTuOWPJX4L7dmicH1hQ8jB+2WHCZZvarX/H3OzU586Frtta7Jrpr/7393KDoPfdWtw1fj/r203n
d1xGQ83ojZjCyrtjOTBM+2e1428U0yCkslhRNEGf7DbpUWZgePjfMAl52dzNM+aXuLB+vTe7rzX3
8UtLgrmp95IKUft9/PuPcjD9LZIDHGUYhB3p6Xx1zlsEnvDGOT6mOmy1+9/8wNSiG2/KsHK4Qy0D
cKL3MCpbghT8WwWCFJq7dgB3h7uCQmeILJCvn6/Z/gm+KDM4vObQTXMjOfXABzSr97Wcdw20Rkmj
ZxShWhpkk4JkW8RF7J5e4SgBCYA4UTymuoXHVd5zbYAMLMsMd+8P8Iuu6eXaHNgSQ293v/qtq1+U
8XwUT+nKWF/2vV8MDEZJrXytWMtSQAAwa4oHOqF6stUqrmweijb9xxSPLKsGDL/2xegIWtW8Dv/0
j3/UFifoPMubdI793/2h9o0eJZ4/Y0c9nWiDIkBl79O2+VpqWkiIhBMD3/yjBzh0PjSVUwNg/jQu
d/R5Vvnxn46XZu+6V5hMbPMhkM6NcChoO1Qm2garqJDalO2q58cS3hxB5B6hr7rQUteArpLWwHf1
byVVuP0jgPzCMUmoyx31N/JcEuBptLkX7ZIOjerMck8b1uSxfExOk0+AjQ0x67k4AKDORG8rOvKL
lHDzisZ3fG/KylcqrlmuESqF04/7EstGKffE1kNwr5l/UlKP8pxCgJ6C2whArkJYtFJUvsMCMKsK
tH7UfBuyxDgpX3j+pYdFL767r22ma7Xp7ksAesvV0dx2EnjGTS/VH+Dyy0wXSfZ+ocRQHolEMKOu
xcrdKDcJCS8q1Ndh2oRWHJPomR3HJD3OteTLNtF/ZoeMHvGskf23INgdZCOb+3s71ceP1MVKfpbr
DhbDHYVkHRkjvmgVq//IyVc92H3jSiruo34ZfTWKTRC6h+gufNpX1S+JaHh6bNUuK3YIGhKLVu4+
pV4qpQFKc70pyexvcpHt/NUX6SgNbGzTPN5m0PcBU9u8C0cqa/3P5EUvkUjvezsNla/sjcQ3yU5N
bYJpXw1GbhcIpbX6ajh06NCCc9FeoxnrArNsEP3ocT38/hd1T3nbkFytF+H8ItmUgzwdOsbn+6t9
WH2/Zic3hg70bUWcjS9+tfXL/XlbzU7u+hncn87HOKtP85h9b8jtzuMPhkf73pZISLZ1XiImwdmi
6sigFHrTU+QboEdqJafJBwFNKREJsMn2/h0al0de5M9viSjzc/L71YRFkKwUZ4dz7XPy+UsDwFa2
HoEuyHSzYdJ5FiMOCkqj6VZm3VDOf5tkyesZ/jbxV9zswrq3JkuyDlh9aQjpXsSaVw2EpLeTHFdW
krvB57En1mcWpxr5/RsFLUXl18W/u6cCL+jqla0rjXWwA9i43fP+uTg4z4QwbxNcgf1KyC5rOXSV
0HNAl9OIH5PFvLRp7bHQqee+hpSgYpZ6L2QgkaohlIPoFbUdy62ndpx5BSB+f2+DWt8NwBm1K7Tt
YssIy7haZp2c6dO2ThKNKaCiEL3NZjhCCuzxFtC8MOp8amaKD7ZxecqiCN9dmq9F7gV2hJFaQD9y
gnOB+qe71fX199zwLTcQbqHo42UyHa5tb4F1P+sa6c/9qgi7p1BtLcB+cB0zo/iBh0DoUDdGQH2q
86UrPNjjbKl/o0n/9sPK5CSV2+HVhZxSdV55J9nSrbUlcuNeXgUVjm8jXi9qWdpa0FIP+X1PwFa8
qy3KtY/9hEXeiYFddi5+e1/djbNXoX6ut3jOj0VfFzq2P0n5Lg66vzX9wSF/14k9TVgirHMB39tm
8b3uxqCuf84ND6M4Lh4TStucLP3Eo3dVhWO9lOu4AeVav3q3zJ8JdhbmdkBCt7fP9qIszWC/nogX
xQfsvw6vdR9+/65fTn8xjNphebS/Jdszf77oqvxQaNyGtvgenC9IAgDHv/vhgVsd73WEureKirGD
pfLdHSSC8OZY3wNMQqtd7wt3jWM5yYxpfltzFzL/5F3dh0E2cSpmi+3yqVaCL8h0BVjnDZifste3
NTDfzlE8+xTdXu23ZVattTf+Zfl2/ty7eVdLJ7Kgo0+lksbH7F2lZv1dX9yF/2C+UCuWVjz4WqTH
IjzoE+m195ONjwC5Ye0GKp/udT9pBO4TrfNMa3oCNZTHfgOP5xVqU+Fo0rCo9peZp1CdCdilInlt
ehQ6a0xp+P/aN+5ETrCNd630SHl+L4qAL9MPpQPoJ7eRvugoWvDC8DcBlkisOQ2p+tANfq90pvA+
cXUFBytK2BbVFAFSWVzg6vTZbw1Ym3kA0Pfq3gWPqFZsLYEnqGWAO0BlCIqKkwyruz0JO2edkEIn
DEAqEKgyzMNESWJ7N4xejbXgQpz5JS4F59rpAjh+Z4JHeH9wIbTqOwyG1hVMi8CqpQgnXJ8iDVBg
j6tbKhPfH4XrxUk+0Q29oxkIhORW90Z4rzr/86TOPRDNC1M7rO9KBppzZi07ykPcyXCdMC7RpUXc
42AF1XGpRU/BJMr9YeRX7lIeKtRA5RYBpxuFjCx92ffK9DuMIeN5xGjGGc0iQ/qXrVSnu7+GkCHy
kfhC6XDyjGcSjaJIR+O7tm9qKxqJUHtGQRvL3b2RHBHA8SEu1BJO7Z0FCaCSh++7lzfjkusXk2EM
nbpQ3Gsz1497iykRGBgo4EaqHhMovpsLMbTsyLir5tSp18APW8Nqi+ryqzm8NIXtvkgQxcmB1o0o
GSdnODaXcUmpjuc1Il5gpI6Etcg7gMisdVbjN4fSgLjaJc/QynJbXcbB3h5MHSaERvBYm8YT/X2K
X1tiqzSBGNEpTPanN7nt7vH90Z/vc6P4RWAcCg1xjkDq86WvnEEkHSF+v+CX4kYzoZUhM/6bsbDm
RJNN1anhNDn2j0Jh/LgWceNDZVluDfl+VYdDvpjevHxrSLnaWLvQfW0quPYsDCOsTn4Zl+tUe65i
lI2M7tBLVuhH7hk/ijGTVlUvldVwCepqZmRahiwQCYvqyrtl+EnHaDCbBYWR6gESRTJ10FMSsyDv
o8tLc8hgqDNdhjpyPEBf47iVuDsNpb/rmeUrnaPa+wTSpZXt5XppLg4wEO0j8AUI6540Snqkm6/T
FNOUDxifuQCe62k2Mq1eKPabpsNltVnN1MhfLZ/HD0wQm7qrSfbxVmkOhxQytLgrUw9ttUwycMnP
eu29zmoIzRa1tGXkw2+1BxWRap9/9XO7PW4CA6yBxIAAQVqIS1SbzY4a2WxXkWj7MteGzerDs/Uu
+a09N9sMmdGTHEivkA4eM3hv8Mkee6kqcEyX2vj8nioWBfrDw/GYbLhjrz4aXsBFzUDfVabNvnuo
9R/a45Xf98+K2QJsR6ob12naeH9PydSi6aVLdlaRdKPTcbNjD6s5DHpHfBDMxEc9jbxR94pXZzEA
BQKhyVTUVZ/pE66butPUTbgJacDiaCb0rypLY+L9GyovAApIzqZLI15RPol5eFeZebumaUiEn3pn
RnmBnlsoyHj22OeDnYKZq+r5a2eW9Ohw39xsDbxLaqT8EHhGjzyKE/4npcALczXRfPmuza5Jb9br
BfcWbAGaK6BHs85P0pnNL7VefMhH/ui+8Nya83w/Qbx68/LjC3RN4/scy8Zy2XxoJnQJz4n3yemT
Hm+dSk89hRG23lycvEcob+CqYgCLEvL3CraP6w4QQq/nQc06rmTem/xPY5731FN6UTydlRqzuaP1
Oh7VeDns/BI8ASzxZOvJvDcYvFX9DFYxSeq9ZNqrT+oa30Yvzjubz3u9GAKfjyIuS07L4v7vVfio
jocXunAzwXfVG9nx3s9u2tq7isqQwYpL9S0XaTKhUMYfjRnUcb3Tm/beKsnQZ380yDvDaeKRgQTH
7yR/1xvK5fsKTFDHBcyKSTIYDOomRbEydbKlM3emvWQ+qMM11e1SsVcmuDm9eJrZqgc78+lZZwor
ZzOONcOLbmXd9izjSoTVPZM4hSfq4IG7VrOYxGxFDdOWtYM1CyM5mon/Wf165F882hK5897ZMvla
XhSnisnPxUGRZpQ9f5fT7U+gAS0FNp269cf3Y8NR3YbwOoQiT5yfDlp/tXEADSsabGsCZXG4chJS
zwwLEng1x/yLMWqnerpv/QsCDd6T5nk/Nh9hBsvyVHdJSx7hB48hNN1ouP29RATm+psXEUcJv9oi
7i2svT18dXA+WYDAE2CQ5MibG5jGt6VkeXz5fwXehwhzyHO7T2pgsYvwIJEJNUueHNmtu6fYKzPh
O0/XODRMMEsbmbECWjL99MizsGaB+JdJQShmEFL+9kAx0bke76J46yVPCeNDm3riDjgeq803lzEu
lC16Uw8vJkmusYu14HqfHk2Xf+NrDT279eZSrKE44mIEiraKuGW6mIbZE3O0zloVPBPPJn521/pU
nLVl37UEGvF48/fxgeLT58P3o2e5Ne53W1pGm3E4j8LVWz7Xg0+eqe6+8faw9rOLwn4sqhcjF2Y2
zt13lB7PSoQa06NTVjWy6gzpWzXz4xSZGkrs7VsjVDb3gkZuXEoRsJCqxWFOEO8DjJMeR+CIQ7Fd
PRlWNjeM72nzGK2zxYoskHJ50b+h4gSTDUNB5LpSmlvdAjkafulveCvx0fhv7FnqyEZIYCbII8ha
LVCQIBTq7yL+RKj6FyJgNuJLpjDp0i9UUs3nThEd9VJJPW2SVRr0vrPT9e1ssXoPjR1V8fa2fdNq
ODzQrD083KArGem0T43Q2bfvQJdvSbbHXB4KHltqWOar4aXYl+oq1F352+yb6paxGYG8jqItw6XV
MjzZd3zgc2v/2UMeDb+aVPtgZzVkniKUjHjGlalJa2bw9bg55eqj7ZmthrFv2NgjuMvO0/2vNkRN
FxFcYbed0ocwunXYpND3StaKQoduIHIM28bnbA+hmA/CRKjPGMJLxBY0vRvsVmpv0hvrtE8dkt+x
gMsS9/nqomNE38NlGaJkcmxmnvLqfDlRNVuTF+Is3mxvNZThtw0qLjf1xGXbNMo2Tw2uVHCLPExc
fqwDvj9U1jPBwkWBtQRoPkCdFh90iCn5aZfm+gEZmZx6b20H6YRw8GBrN15dHjGgejgoHW9ByzjQ
FgcwzoynEKmxhaboTmcbAcynl24S/hLKvYQQcjsf4QmccR08vxHb7rv3KybQ7+BcT9VPdUJMI1J3
yssBksnm24IPC14ot9vi430YxmOydt3fxAPD/N9L0lylOyl23bGkpW1VZkFkUcJZK946EVR/vRS9
Lzo+28YxLtz6R1wfsUuH20q2jNTDFl6NV183whIYgaBUOnaI3owAJyonG4yYPxFvxhI5tZZVlvSE
HRLyzxli6BmadwgyijQ4KoheYy4tDRfQesy0ZUSUseJEcBb7Q8wy5hjWQ4KETfEqoTaCi63jY1xx
aUR3N/4Qh/16oeIWMNY/hZ84nkxqmZrkn8pLP330UUd7tHIWn8RVT2Q5/7FbBi5X8f4MFWpwYO8M
Z0/zxYrl+v42nL+DP7pveNqQ2RW3ZvIi/Egswiti9yiI78Wb4UXGB7BiQXF7L5oxyUwVMO73umhM
smn5z9tLrJMEOm0DsXZZ42Px9AiTtRlIncBlUoZOPR0AGexHlrhg5Luq+Nz/EXnkQGZ7y9/M7wWR
5NKoaAUpjYJdSy0muXno8UWJN6Dk6Y5JHrBQl2Uy+Mn9ewmNk5Kpb21wBz6GAGrDNBbJ1+Cncfa1
G4RAHpUlhuChqrpLqitvvDtKJeWnGLwvbTlGJMYviMUpf45DG9LKym3rD2pXDjaJjmjdBfzbJLlm
u/ak+FZ7ZOk62Yf38leXg1+92E4nJWqj+iakBw4NwkfCzeazWJpzCCPkn9q59gU88VX/qv82jsld
I2y9P/pFclRv/bL/3rXVnkXaMajWXMFbrL2EfF0wUUqQ9FAx3aInr7EKsV+1KC2hnd2AAmktjAOo
itRd+Mb0R1WuCdrxHD9qP42LuksbNF8GoYIVCzs1AZ1Cq76KmSe6DIeQxd9PMNHFVtrpdrx4e1Ne
EppT349vpgGNBqSG5zWXjwj1iS/3ivepyVYf7gg5S+GSm0Ch9vU3pvYxOZA9casIr72864RIm0Wg
2H2XSYtNqBOcaltwt1vl57U4VpFTA5uU8G3kAsQqtXUO1bT6TYDSz0+yiaU0XW8z6t3ZUaorpxEp
CjDLgrtoOgtNyxVRNwuA9szP4g6+Ig/FV2iicFflwB/V4V7NwSliA1tDaMVlBc3OjyIqiu3hwyiv
sPvicfhGLCaRfqQmeKTf9fKmcXfv7feApGV/fcv483QaYPaqUMNVQQ9Shlb6EnwUx4KVH20sK5FY
KFLbCOVS9c4wX4GQ/K4JcRX1YpOJLSZ6ZHwAajQ1uui6HXvIV23aGZqIT40uTsn/YgaopT1qyMPl
tPNV85ymQuKoTlzv0UQ60t4oD4gagQ8a2QhXYkGKHTU1yfU7AgTVEJZAeucgkZxo4EB7vVSl3lpX
WpPRrjpqjSbid+jWHiCQRCMWt+nZHUuCInH2HjuH27AoqDEBEUfQ9tk9Szbq87m4eS5tmc06CjLT
SB4j9yj0zvCaEeHHEm4xXY1vMeLVpbKFm5BsSVntmj7/kyTz+mBdcTF7pgOtQZ22YagoDQat+Xw2
s0rKoXoHfwHMg5HYV1st0EIzrvKiJK9iwYOGq20mwTer1l8mE6iPTotHHrAoB4+YLwDXqGgViZhk
yuXaxQX9gXwAja9zIQb9dMR6q/VTGTFknEvQ5vpcFKlwRNJtB5m/DCaglLWJVlhdpDXLQf33QLTq
0g1oa4+XkgS4HWa3y3sZvMQ1huuDPsicZorkK7EPxvY9tCOpH6yGbw2d82CwCUFargf3uyEqlm/V
p2ZF9F9D/ztmW0SF8XDiq9NJiu3n6nicLKNsJycSX4cbGRA8dtFCn+4ADbHXZenFU/QrHmF8UOJl
xspoJWEhXBtRZSSrfynp3KAcaEYwaqzIuoJgdawMjFfoS+0MSOSj+4oL9NygnudflRYf7VYyn/Xq
g8F8nq5KpPws3leXAMvs1rPw34ii1Rz9K/SVoN1pxk5g2Gp5orT1l/MkX59vwP/idKyqneQUg/EN
eX2CNz5W5GgpqAiCZJR5/2ZopO1RGSRfYaMphUWSulj0Igr9QCEEjefI0dyO7yUMRQjzKOpgogYb
YcEne+j9xeTvP5GqxPYWy0I4ztjznv6v20VCFnlsxMMqPV6C86sVwdqZYVZ5GwVjMoRfJUcTZd+4
Cju76tm3ZYhWfz/kQ2KPXIxYYko8CqOiz3iToyKGnxxhRFAUMCctxg7H4S1SoDiBha0dX1HCUju9
cx3XQZS7onYXe7om00gQkezSoowo+73h9A/j+uOti9j3sxEBozLLUHpmD9j+i4uLSChOHIVkZVih
iHDiL3e1jMQJIkUSDN2LeGJtvDRXQusYsEhrpadio2CllKqmp5VWvTcK2bEYBxjk/0VZzbcpBggn
CIy9ON1wOVzFhf3/FQW+Ur/4l14JTuIsZd4Cn+4n9iopXvB+Ize2B6RlRhF7/a3EJvT/8ZeVOeqV
ItVRBPRK5SwNinkPAHdNqJUIH8WcBDxaSzWfoqV+PSi3jobrPtxOPBYoof+fu/PtHstdrD31acVx
96GHcWscZieRrRvDyng5WIK6b7zf/0I/g5Z/+j9u/BKUPCqkDrYPcmbpx1o465tFBrOlUVRBi0ss
7v+HXddk+Dn7VThTucKYjez8b/LYN9Z/h0yRCiQh01KgU9Olky94evo/Po1lNPO0f4xYk9rQEzK7
sC1K2oaA260Nu6z93Ip5HJNwGPGn5/kgL79Tx3qMtEh0q5Iq2sND1sk4zK73UzxzN2g+R7X8h91U
ZGHxwixZhb4saqtv1iFlCVdOjBtBfMRRPMH4MI4hyR5W0g4x5UGJInV/EUNHJiMlFoIlQ8ep/tVM
tBbeX2zL5S4HJyiJt+1UfnBfpstw+7OiLYNExLvTxLKMCnIzJ7+PxkDs4zEzfTW4hWHo/hNM/u3d
4jlZjtdr/ze7OMhWp4CDDs9MrgjxJQoUTsvNI0j11NeV7xfBr6md/KVSkUK1DxKu7dD/1UlFWEJt
qWL8QKTaij11S0/2/7mbIp4oX1DBFzbF2zb8kgIUny7NNa0gh12YchHWbYdw/TAY7rBFHn8UV6Go
StFZz+XrJfbp5WolNzJ25EmSIG2FqaN901H0HjnTiMKEh81chyWMqwnb2zUjlJhlsb7EmxsEz3gk
vmjnJNtIGGTkDHi5Tvzl3eNTT5Yev2kFVE7yyEzX+u1l+1670C7N1rN7si71H+y/9052U/9RFco3
PplEX1qnfXXLgpWU1A3/pJF5r5X2zXMOXJWqtEscZKrA+eVUl7ktukj92HqQesmEmmMqmOLVryRv
BqAAP22ers+H0eG38j0mqn/PHr57qhUG2+lhmq6nGuXGe/d5NT5NP55z45/VrZ7qFRvEUvoZ0fFd
NTXMoaut0vVMvk67sA2s3L7NNvbHVqbNrX1L5A2StMu5O1euXHK1hdbu6kh+YVye05jqrFuLcZHv
2W/jbSqcbj79NkjUpob59rZ2qzzHL7feGUtXf5/3TyW4YGXNcqPYuCX6j/VT9TgA2myuITYb5SJs
yk/1Vk/Xv1of0+zsly7d8GeXZKjkzIrt1PATlZsUCkBz/3tR+eyfEQQ+m+faN7ps99L97qaGARWs
f6Nh/FSz/NLDnDbfONfOVG67X631PbN7ENds/ZZg87ci/8h2TjDmj4DiAMEVDo66uVgUB4iU9qFZ
GnzVD7XceIOw5X3mbLvr/tZylePsmHB2b5cG2+dL/Vq71L8itclfko9wYUkK9Wz92OWKu9wnw8Uw
U47QVGaV7p6eIxIVWHbhUqAMW0DJb0QStxOF5wBQXnyl2vKWNlglNNkjyFQFeOD6au4vD1Wx7F11
l5Bll8qGYFYE99SbyXbRUAP1u8J0qIXTQPHudCkD9HPtIm2jLpSNFn28s7WPZv4529023zo3Tk2x
en0Aqf7tXOO8dTxWMz3P8RuI6nfz88GLwOj0u7M6KC0H7JBxqUVCVcRrFsVDBDOOUShVUE5R4Mbi
FOrFumlvKyEIEZ3hZz5D91WvcpgyWmCg5Re9Mvch8uLtBd2Vr8pnCWOeNvkV2RP5LOS727l5BM1L
b6iq622UIgonNhNsEck1DDvJ7AFgctv7eFgPgg21rTGUqaVRnejHkxOhapS+UWz5na37RYJeFC3b
b5Nc44CsTVdOGrxt5zq76Y+VXjYvbWvv6/r0dYToMfueSKvrVq8wjIht0ygoYe2VeIowMwXkAWac
oT324dQEbBSGYp0S5QiWI9P6pOVyUwZFzGxkeZGeofJc1KmVQ4wseVQ0zk3ItH+zyfvsDXakk23+
NErNQr3cIMpY3fuhXJmFk2Jg/TA8DnKd4yCgxYDGw1gXV6Kv6L+IdcJfxwprmZdvNHkYu8dfleIP
4R+wpNpTqVYa/a+t9qh2qqq1eLGK/z6dYEahMmKAsP9Ga75OQYRErgJ0E6tCzXmy00zvigcusg2b
UQKNopXQfmdZOfmYLGgY0BorNdbwWXyA+r+MIUDdaZaFqpB9pb1jZPoxzzb/I+nMthTFljD8RK4l
s9wygyKKszcuNRWcxRF5+v6iep3T3VWVWSYKe++IP/4B5CE9DwWv4onra4OpDG1hFYL+vebWCJYJ
nkhjXBF7EELEnHOKySYmQAm/ZjwxgNEQyE1EDR0b5NxyfXSCHKUnsHV8uEQXjowGf0FWQu/GLQHG
5cVYFDzHZMO1mZfI4hEA4gJ1+tL9QXHCrw/kX1ztmkCSrli/JK6gkCDdC+av9+0JHVl12Arm91Os
+Z/dWXdeE6KRFz8CBJKX2yGUkNQEY4BuDweSkQpifQKz+yEy1V0aOiz+S4/X6JDcgf1B8psVDN5h
K0LfBzuFb/6GZgQpWupYBiIMfn4Q89FHMvr/orbF6Afw9ve/nFDptWYEtf4xqBGqXoXdJLOwjBC0
O+R94r3mDDEfY0w4sSzZYEEI0QNnb8zUbb/TK+LjtFc70PJykaWrC7jU5+w2NHoHFO7fqbm+jyoU
EI6CMggsd9HxaDgOCIkQfEDOfrkJTveDFnZskpAJ5TaIte7FZd/vY5c6bEADmKl4IuuC9FbH1ofu
Hq9qiIHCqpJ/g2iwjzdulcv9lQDf8J3irINJU/b4F6AHzan3wDLfpC99pzMCqJwNQcRF4xwXLzwg
eLlb3tkb4v9xwnMRHTlWSbwp13a5tAl8sx4/bIOUzC/7Mc6koEZjbLfYNdmHXt4H3+g2/EDY4Rny
j/P4AYT0xCnF5BwjxRJ4P6hZslzuK5ZfWPMSCaIYp1Qkj9/ZxiCEQoS+zOskh605ug5whBgbG3Y1
1W1tVV8j5MOMV8GuJnd7AA8O1gP/qNTgVD+SevAIoD+xc+PMhqlj97AR2usXVaxE05d4oy/58WJg
B+88fPXEq+rkxnMUCvgEoQwIUG+VRCzixsIsjHhi9mk9/yUSL02gW4yd0BzvAh+Ls9gc1ovTzB4D
Upad8LLWthqG7q+4NU8h6Di3Grodnx4NLQl0KNag/JrvgNxE+omS4pXiFm6kKGHogOimtqL7PMfK
/CV9EmZo7SHi0Q5pIDL3NeF63nuvnpgXymhYvhFGsrfE4AqPXpBysTJhCs/0+hxP9xC2nVb4HBAN
x3ZaDKCCDVEJ/oDxODPjS9ZhOELpQRZQQcqtDp0enHJQjKg3OZTYKNhp0MaDu31o5VOKwMl5+RUf
OvIlrPjShTE1BOYcVH9697S19/pcD/qd4Ar0t8LRsBk8tmx6l6nOD2xRDx6mEP3PvWrPSf2N7USZ
dqIPcwIyw+iMATZAadaMsA50Iqc1GefxmV6ThU+WusQl02BzuJp9oLULVejfnY4M01lhMEEowxIF
LQXKV/CBiCHbV6HzKhPankdY+5QU0bp2671oBGzPGANDsd1JUqDrhwe3HaikA4rYG4Pd8WoIrFx1
HOIlkDhiP1Kj1UALTGVuBphJ8yEf0wcfiTUHWXC/4xvEBYIGae5JYGFjO3KpFlujMYe8xjgNkJRQ
MkSrjKu7XFwLG6MLsYZmCsXsBrLvuhYDsbHhfiZ3CntxEcIkj5OUYMWo/ZOWP34wk9FiEqUhskE2
tLLfnkX7xtOBXBL3A+d0hVwRC9RZxTmFVFrsNlBwehdgSnSMqA7gj6RQOiAnCT/mbDsqzpu43QtQ
xjCeaCzMrzrwQUyEMxcWxC3UIPnExkaHB333JR+WDIS7v3rJPtUjmYBlg3Ki3568Q/0WfA4BEr8y
MDYa5iO/D9ECzeZdh8/JQWLMUQQb8KAfI3X3zMnfvSKlTeyAH/ejDsnVtcYmspZVeR2Nu8wYmPLG
hisoNGSw5egCwsJJRDLCOdtQ4pAkQdAg0Iz4FsHn7b5TkfNRFwBOGADSFlM1Pj2M2hH1DZCME/eC
RoOKA88Cn9VJYfoevtMqPWdflENXRLgqi9dGof1V/JqBKDFsNQ4mCOYxHVaxtiNaI35lqyStmJTi
qMDEmN0H/tKlq+YPtYdLW6cvq8gacxwOWzDEQ2Ms/TyV7b+38o9cQ4KjoxElBno+UxHDRow2GB/i
LIGCsLX9rdFFBivSXLGpQHXM5vgM8QlAE2Yi1DksSxIkLqm5EGAQEWqAdA+HVjwcRzivePzlLR67
7fUrg3Omg3YRS4P+5sSJYMYQE6NFaOeH8JNsbbY8JM6viOC+U9gwdiiTaoffy68vkU2X4UUON6oi
REiDa/bprgZWVEucxDc9Zlr+hMRd+OwReL0ign9iq0ZFysNDLsUh2R29jRZQoE8lZl707pf90Y18
9h02mcteuAYlrOtybKKksWWVUHMGLayQi/4fLmgoaiTRF88mjGg4IDJdHABOfku8ZeAD974TCzMT
dY88SoTHUZV+oia3UpMF+wHtP7hH4R2/13fWALJZnOGaSJlJ7EyDlzF+pvoen7QO9mAnChqNh4Rf
Jyd0eR8yKE67bM4YkpwRmgwis/xzh+yr66x2MjFfPVF2c64aAYE1ccCYPMSaJKqjDpAL5G4J2iTo
pUCBbzBa5XNBmii09UOEUD5WZi04124VPjDkRG3e8sfiTtOGrH6a8BOMbFM7G545LKilicK5FcsN
4Oa9MMBRp4f8Byc7DO5mVy77w8EsVlnnOYocwZQYJmUcPuyTejDCQ6IzIRIWYQSnpMMopGaTWi15
RJEGiXuG2LSvhs+L18YYzUf3nYmAg42Mj4IAJ/4iTS3v7jI0Ii2qdqgyALrY17/JEGIWQx0QpJ6e
KnimCX/UHn3dUSdApQ5XTpxjHkC54quza6B6sjvpoe1gEkBGiexfg+3HpUP1EPN5lEf9VQ8RHKLy
7YHtJozHPEf4bFELVR7evu7Z2bXg0+M56+5wJXQkRvzg6s725OYmFQOHbp9HPGIbTy0XYfvD+QaH
eLX9jS+Dxj31mn4RXtIi7UFkm+NIPFVCEzXn7B2csAVvhfDqH36zv4xpudGTfAdW3+pTxkl+CTLu
Vr+NtRDechgJtCRtKDAiMDO/SAHgSbaMKQcJpkFpXiHGp9JgRBlvilDkl5vntOXslNzKM/DskNlB
wvuNeYC7IBrktzRswS3XytWvUzeezixMcevcTsFUlmecGjQ2KQj2z+Gr18x5Fjb8wySlvbiEZ+YP
tz5/YCNZaDBh++eWEKm7pkfRuLnz2r8b5WbdwcdLi9gup5sdGQdjbCp9sdy+hW0scXYVsZWsKeSS
XKMkMMLX5emRmmn2IUym4GIOJAlrfWwDINiiLjBm6u6do1ghCaOjJQr2sb0n3dRz+kMsumeHGuNZ
5z0jJHwtUpNsjm3gc0j1UBkIWu8BvjPUwUKF6dy/0geyIykJzz4fLP+swnKB1eWMyCBRR3g0Uu4p
RddAWm9gARWSLc0EAncJdnEB+Bk7rtnRIzvbKNGR7yf9AzceeNzQCoVusQp/UhMznil4tMbScG6y
Myw9CmKYejfkGCwxvpQxOFkiba/cZbrZrGSw0oUs5OPwf+mTVcKmGlThEW/UC1rbE7vQLmcuNa6d
3Y7FnfH6cY5pPSUL5ENBbTVGIDKamtJ90iD/AaHj1kFPlaFNRrNCo0tZ33I2aFHxG+F5l6d8wFVS
pXNFgCrOeIyMAgvKE+OemzseowgVVQ0OA5HCsS5eg8sNE60WdXyY5/nHGcjjV+Jr6W63219mcwh2
eoOeI2MO2REoBBovWI5jPIWth1v0cGsmJJp9HOd7imcGLXzmoR6vvHu3PfpgwmNzCPP2kJ48ohJH
JvcesUru3RczJHQkgFtjc3zcE5CDmQIB33JG2Ew2HW35xPKjDJawB/e8Bk73s8POJhyRaThbKmEO
3Ig+Ig1OZAZf0AjIYntBg6HFO+DaI2MaG74+h1qDjBqGEegNexl+KxYfwMFZnmPxmfge3DmIPB/Y
8cRdtfxFL6+deIOREP6gKp6EVFKUSEyu8HrFxQopmXuZtHySJ/dGn+wyFqPchSYs0k8XzVbS9G/z
u9+O8W8A1mQk0rdyM271ORoRRyQqWdU7yiJ8mG1XP6TPDhk8wYFy6uofiRkDhFs5WhGKlyBnG2EO
pU+XTJ/0nJqQlBpKiKtkFJLKji/AGzIy0CLulevbtHOMEfAT19EWgn+3hk5j+JyLjw/wJqJIzOE/
q1T8XH74+sQGjo/Ei/NS3Kg99qn3VlKDqyg1HVqgnJY1zdnWROjifiClsK/wUr/gwzf+ghdmdBIs
kbBU29Sat8wq+FmutsVzdY/nzMUeXb5e+9a/2mugDnIjkOZXX/Q87qlIV9e/dxM/HvGviYv18Rdo
9/RLzATab7w0Dz0QJm6lCG+QpFzA3F42uk2cO7p8BYtdit/HNbteM75YWozAKk9nAFNOMGWmCjb1
f9rU9NDHSljUBAD0CW3HtcgtK6RF6TBbHHaWgBloMn6WW5NQ/PD5PzIXs/YV9HK1tS4u4b2TYQJ+
tlPUJdc5votGJ9X17ufT1ZTZxwqfuIY8D7FKCUaOGODQ1VPujvVFBDP4ml6bWt30LNXl4L0cxtU1
Wq07NnCMgVHGp/tZXCn9gPgYDT0omdGnhBec0qgfj6n+pPK7+bycmlcgkjMtvmyeeN7huaL27Q/k
9JojhgOqHdQwnMSsF2oTr6iAiagyrzFp63CYo/bmsQN0O5EuqLhfj3D49XWt+BrBU84vZvIdTlSQ
22tS704j5HqTa7qaobfJHunF63QRMy8vHQdiCkQK2BySyCsyROEjTzD3BjOEqwqgB1f+dPcpyFHP
C0frCWambyiEqa5paqgtuL+dlf/EHge6Gnihp+xbqQIKZ3uirWX2weaJ8QM2XzhxMR3g4ti9yMmK
PkR6YQYX7kGRhqaFOrjVlTTaEy2wOXlDI4JWhBcjZ3+vWwc8yxwfCZ1SpPeO/g1fyRTBWXaBcsaM
aVMI1XXEB5Ybrk7zqott2jvWbUlzpbewmb4QZLw5p5BPKmwn+XMg6fEj+UxhcdBb0hgicVKFXrE0
kzo+SUlHRQnSR/xJm6fH+948EGeONeG+4dcJH2UgM6DZSf031BDi4arj9N/eIe6M2uxNccHxxLji
mjDwmF/G6KMYFgm3RcJuy+gjwPtL2HNw3+qgE1UD+DqL5+zILJ++FsTNnECUm8IDTSZ0tSDabUf1
LrQ+zMuuWHsQ5AUEjMTMb89uIMrlqBrdC/fU9u7Lk8dtH73IdgV+spL67VX6usHVkVQ9vB9Lx4Lx
z8T5zQbOxOHVv8TH9bO3muOjMyy+pGI49vQ6/cFeToDD88v4NdXxO3n5Rw7J8apsHAYtz9KrIByQ
Y0KaRvfkdhZ4gIXF+DA45yi3ow4G6SpGL6/o6a0FkT1OTqDHp8GTgmR67DOUMEqXD4zpTNy6+0w6
7D5S3B+Sz0Pvk2gpTkHlprUr962JlXZ6/PY6u3ZNCaoNy/4xb0gBAwL+ODdE8xg5VMx3vWPOWKOK
zxjgodX8uM20zKveig2AunBwjHBTiZrJCmMPKFWAosQ4Fws1uE+Pa0Y/V1917LDZt4E9SyQtrXh0
x+G6SbX1a6hH3OlyyB16zyxs7QAxzXSV/qld8aNc7RjY8+DtQSG3xZT21vt2F/gvs1g1wAR4yo7G
MuJXMHSg8vxKd1L7fxA+xUy/FSTyWHi3GPWFu6cgCzojAFgkaPGIdpJruGSAHqtHt65DBLnBGzbq
d1Omv025g9ZHo4qNwgBKN4v4273NGCM/KDGFSyyMMx6jhQ6S4QEsglPA4TP714/PAmKwTydRBCfw
YeYFeGZwUnwTgWiYkSPCZAenk5u85h0f8SRL13sOaOCG/QLjkxH3D8z5NJAQWe7xrAzbRPzRRENT
ZZNGwDaAkVgSPyKZ04DGBSU+G+yo6C+v2Q9iC5NaxravBdBXQC32j/ql43+3V0C+mG7A6RaouFk0
WStA/m+mHDiAX9cpERT+efrGMbGiQKByGLCVkVB+CfRA27PUcSUYvHtmMFEhVABimVGZiOVs2WsG
6C+ZGiGnXlPsIz350sab4DnMOn07OYwf61/P+Meb03kY2mxCRYB+Ht4gY+I9g+IfHeFYph3Tg7fQ
kMFSCNlDruT9nH/f7iFucyxD3a1cZToRzOKz+MJZjb/wNpHjDJGzYkuhgSAR0wJE0ZDeynGOWOtO
4CipNsTb3NqMausQuSMwHnodT2xreahpvP7UENCglp1FKOZ//IY8pATqPTglMtbH1u5ZY0HToM7q
foFmU2PGa00BBj8572fWpJITI+C4sm2hHGwonYdY7UNPYGSS4fRfmI4h/v4GFLZf79V/x9qEAKUM
HQIzlYdobPfqDGZlAbhXSrWhf8GNcfy5i98NZ03Uia75qvsevUENsj+K+LmAMfjSJUsh0iBsJEng
iI8Q5uWEmjPatYh7lBi10mAKpE/Bt3vE8T094CSdW4eLx/Zzyyh7WraDqbmNtQUhNoTJv605oDHG
Q18smTDyvkkO3+OP2syKnpNqJ1j97InjmoEngyhjHfOv6DXDIrQIpokNmhN01wN2GjJPkG2/xlwO
7jgwkAlt7tEU0yM1BKKQWFlveIXvoh6ScxniZkUBTAALkM79RYF8CktvDKiAISft9OSUmn8SAIxn
Iz3hcUOfdwMk7mKd5RkpfnGDw9DudnavGOn/mlqN/BsP+8ZLgs/p0sAZD/CfUhYXS5coRfokgAMJ
qyMBx8IV/8aoe1hBCLtNCpDBDJt9EgAx80aH/Ee6JH/tM76PgQKIEJUkEEGblhSGTLNM7u3a3orv
722JkdPiS4I3sqAQA1hSU8U/H/s0oCcV68CSEfKUkalOqsw7bbpY6iIDYHD7b+L5EnTyKiYbHRBL
c4cR6PSOOT0FyAX4okGRBuHiAYHj/C8F2WZT3CJXpxk9YNO3PU51ICsrh3HfbTOufUnWAg/CKjwv
zmxi0/fwMRb0xQpu+aU/Bo0ZFImGsJjJ8AJLDtN5a8PzglCQATptoNrCIGaC73ZrRPVEYYDH+dSL
WGz5VEmMRUV1jRcUSagiHdEAn2nONCx6Zeb39cuFui+i++KZHoanFDODROh2kMt8rAZONZ/nqXsf
tKf4PtHXUl3b8OqwEjh3YpXyCvYwdtKIzW5o1fEkYw8u6bEyM7KnP9aMyPeAQuHCtO9usVf7bJiH
jTag6JpyXyjCKfTLsQH74g4RC/4/6l+qo6blGOg5JhK+gAYZ/n/a+qPWqdkWGHjCXOWJpahDDEF8
1JNc0fT5gFL596NVoo6TFUXXEEDMh0HymrQ5FcR3CrYujFdSGohNyh6EVJ0wEy2mGp6r0lf0rtTi
Ktp0Fh30HW9ThUtOtYGQ+zYgbQPsgUFO+YihjmDJxzSOLZZ6HyBqtYSUy0QLE2pz0uBAwdPz2tTE
KgAL5DIHkFoTai+OJMtnolNMzyAN9WiIEWpCjIK2qw1aXDIubJAMCRagRTz5EAXFMZzzDEtzmssC
oUw1W9Fp0vsr7hECWrc1eBNf/Y3VmVsM7ESmCveT/9o1FQ/jffdIQed1uFCHxrMt/5qerpx9pLyg
VMKAqgvLm1L4cKENYbennUHpt37FnwzgYWRYpOSAh1bDA1FndzET0AiT+yx+QwUJSOki7mcZsuBe
aOM44m6YttLI4JIK4wlZ8fALcRYqycOBt/ux6X6Z9+G+xg2q53VnwrNdusbmlUEL40mi5o6fe2yn
Jf3k8ScYY8ulSQZOIMkKt6E6svPtO7D89sDs/bLf4BsoySqbMXo74FqESUYXXOs8u9KQhPWMna9I
DTVGkh8byQy3Rzr8I4m8S35ZffzLsYu5CeMz2neMC5wPZ/lMBaTqPzYmMVoLTA0p286k4TFBferO
Jb3P5M+wJkGiMVNjhpO4FXcfmyfM6I2Wz/Q53ihbSDxbm8N6oMKlg4QaATj0jpuyCnFlYcLwwadz
hLszFDvYmgMlbP+VFMebQ4ivp/OmRRfbDvJtsU0xB/oAo4luldxAXH+Lkh0KS9QhmMWWpZpVYUUR
jevHzwfgEQyOfR6j8ToyB6cQKAheBcrNTOk431xfizNISeTzg6cTDyvsIbH4jqix3da8RaFFilxv
NQGP7SvCuEC9PLz9WANX7zf5Mqlg/iItqgYNAiC5W26buCYIuFf/EQvxkNiGBX4goRwSglxpTHC+
LPznoHxFVfIa4deowngbfjZnBky6c5+dFUlYJnkhuIBgyF81PSU84I5jDkzYO73b9gMuhiVvX8Xr
uUpf2Sli4u0TB9KX0F0ixJ/Dm3tI1bjpqwRfb5vNaXcMmJmSDgs8E+kLO38B/n0Kx8YfOeTuUdfz
tIbcXkCnDdYsy8PyWTuMfADFFJKbgHxOnIKEx33GctQC3S6+eIv/GQHgGwhBbnXBM3IY29ljznfS
sVsZltL9U5d5KNa7Q5APCNcMpRCdsVMcpvTSD7YJ/gf1pYXzHV4trCvuSYn1BzQV7F9vcpRjWh8z
zcJO5Rhsvr6UP/iIEyaG878wWezsvS+mVFh4lSAxemxPe2EZc6eA6xO+XSL9wD+RanYGr1mrrx6B
kRg+zFUGsaNnqiDclJPpnnXWEIXQE3Dudahqk6t3Ht0zpgzkbzFctro/+O6//SrRJyDoPXtOIHGK
w19+zxSxfxW53b/JVJnxMB84UyPWHmcRWwTGZfvGMyLeCtOE6NMrcJc5Jda/Ix/xXSplsT60tycm
gu+J/ESjjU9NsZOW6w22sDAHh3QV8yFySmEQDTKuG+6jy7uOviEhPMx2uOW9J/yuq8/1Owo7dvjx
zdF7azqftZDOGKCu35DqPnkZ/YKFMsWwbfyGzo14ZP9icAEAAMbxh+Hsb8D6Zq2nPFRGhwTgf9bS
5NBj5zo8jz6RlYst0BlXxJ0Y8Qr9rMHW+5R+WWunSbGkHgJypMhx3lz4faN/CX3nfOVOaqB7wnkv
GZgAlRMnCVn7iRG87rJ0G4Ke2fIYj1W8GC5uzEVUQujvm3ZsoIUxuS7i+3A19/B9Wlyj6+w2/wUH
9zM7Q70AxoWJ8Rt8ZuLYWwNVu9/Jud0jtqN5JOX8xpanhS0mbuT/ElsPmon/FK6a7MEL2BfXP/BH
xni403/XCo3sijoyOP+9bb5UATL+8UWoF1/+eoNjLZt4xL9JpMVP5/zy+UPCcgn2NbAnwQZ1ilHo
4+WTTvwYV/2qgz91/4N1LrQnhs0Dg1hexFIHmduShPy8+uT94g8K/eK91g55R03uhm+/w/oxtH8B
bAz91uW8ODP0brCf8ZRV9rt1+fMPVgOP1DAxGrS6Zbtvvd269H97YMjL2s7wjuE8R1on1gEr1Kol
9h2d5RtOANwhuoEubRedRrVXoV15J7IiuW0BJyCihJK5+qEPRNmIyeo71KDbGd0LjsCPiM3LyrWG
zp3nneg2BZvsglSnvgDwAKc5QxUW8nnB3GpXTT6bB2MQHFUcs2cx5nCtvra0J9/AJNUdcFdlNx7q
2MVkxjGxJrZvy9RGiCXn6ZMUdiaMOPbPcft6L/gCB9cZA2n2lxrfI+927xmoq4FD+GHFklVkXmki
FLcN2bF2DWQuiJ0mT77i3TWHcHVTQv887gtZ2aaWEOprUPgBRLlv0/mylnCgpXl4eEor5U4UPGel
39J6BEBzp8yv94JQCvL6SmweDPKhIdA8mv55lb3vAyoqW/GMVbJiNbL8GEzpvgEp8kyWbcysjnyB
G/QqRmWrxKbVkbAq9efTLZLLW6KOKv13x6V2oK7iewnrY0eDNHN2mzmAOeE48tIquwYXQtoTYC40
WfJSLz64rE7X9/RbdH1obE/4izPiJnGCIoRn4XDxuDzgedyHmOTw3fgK0rorIRUNsV2AtAUGTLzG
CvvCDAe7dwLcC45M2cuF2qMGd5BjgunPt4k0cl3w2QPqZ9GX3nuPjykZTw//tAdiW0HzUhJSpV6P
iMoS6z/VcrFtbaNWMrpXItUR6UL8n5I3pUKXItbtsPyusCcEivSeTK4guKguItlq/0v4U34K1wqw
QpTcmOIXKfKcXvu5J5AKRNZyYKE3o1XK+7TkQnA9XN18zDlGlN9qSt17FzzRP2r9kjTdn3cRDYTx
Yrp1OaWUqD/FhzCuGO5Ti7Svo71wu3VuimsYg8tpXJZRm9k25cOuOo8rbaJuoDoXyGfTs98eA2qM
29tTbMLLKF0lqaG1rW/jz1RVhcYMPGari8+0MHyQhDIHxrrm1lSZPvr103n178lxaO+KBRButIJW
T1oTA1gUrxHmbAxI7gGTISpikKwDukb+m6PGDFA5xs+e4t+8c3JcyjgX/iJWQMd0PzmK1sDuTd3J
FcgOnvvkRj4JLhcvXvnmM9oVtEUVzKHTP2Nwnvw2d+a+4F/QHE/OQp0bbgdFZTG6w4kCClcw3mlF
cGZi8X0EgkXBDT8aPy2sQ+9REbLz8oLQpNR9B2O2M3rAzEL5ciD5CNwc9cngvm1J3ANqfSBSSKvn
OYUyUBm8p4mdQhxEhCPq2JMzWjnRhwqNLYwGJGB9tPdzljDushM9UNIqkN98R/qsDeqNZm4MBoO6
g2cC3Y6H8gxRKzJmQVMdoZMWzIpuMxqnpLNk3v2PZNFw9qtQzUAOmIoP30k7PExXS34WKOJ3CEBF
OUoXJR0UXqBF/vNvzqgGQNNDSnnypjCcwz4W2h5RYKMa3QTXgsmiuBFfxiXvBFOZvG8kD+cPg6Nk
ta7RsE6tjDdlQ+3Vh7Jit0+JRZgiGOegAYkjkh3E/RXcew/WDZxKHnw6AyLNIEFy5RzCMHDwa2vC
mkhcItmJV+l4FhPNG3yGImlh+e78BvgJsjSwkNsovNFWRix96ZISx2RJy0rpasn2yJvBeRUBbK1J
884eW0k+BH4/jKwFTelngekMBznDFzYQfnDyEssFaGvAJnOCQwkJ6QxXS1LGeXgwxoW9xFwD4yGh
qO1XPgZ3cHpHSH4YAjl/iwtvPH16KiJUajYQxVZ3b0Ynr7Uw+/x7CC0ufX3xweDxhnGCRW4XYHyA
5blbjKCVg+mR/y1nWS75i3x47JJghZ051G0mAjAT4a62sioxusr4ljfjb1iBdQEnx02PRo38OXqE
wN5q71D2Y5YiMOO+AcGqLo49VuF4XCMyFBtM7luyITSYcXVpQ5lGEC4Ex0UJLKy9LQAB/31PVor/
NkIgAEVH0PzesHn8rlg8dHySE9UuE4U7jhrcoGt8usUfGJ2P8KMGph7rTEIPAaA+Pf6jjN6qD6Jf
ndwCM9fJCniGQKNO0jr55uyxPMwrSNOjivQggpTIDdrdOBFXwQq5JZDOFadmV8Fi8hK8/5Rz2B7b
hWtPV90yssOqp4UX8gX8BpiYJsNwtPCD7fsBaYa3Gj157CYFteN9+gzehf+bg3BqNKikzVTuD2hb
ZfahQ+Uo+wJhVx55CreYAO6Vc8zN4HZhgGWAqo0pUABaE1zL87r/Cu8T3h4oOXFg7q/H3etCVsEH
AhBjwjniSLVq4PrQEuelEW/LVSasLnbLoRKuIhOwDKh1f51+bZQKtV+HrZBRJwcejSEI37+K+DCh
xrdypqljHUXEZUcje41OvVYKfHvpqRBaHtQ/ZCosjOQ+RY4dQ1zZrHqv5Jdd5lqfrix+Ja21OF3S
Fn1hT26M/BqZdLsLyNhdWHLX6LetvEM4U4Oa4bwW2inC6vBPONV82F7tJ2JaLK4GIpWdjjqjj1uM
jaQlnPZEEOMpDwmsf8L7Um33SR+uGTChuedMlLrc4AmTQAQLN/c3Q1kjAkRMKJyi40B/4IomKx+O
JcpjEfDty+6b5zGk3cGDHyi5fYW6/+Gm1+lx+Al/sb1jPLVTO4HN2L3bHt5mzeA7xGkC5imfIMPm
DKC/HUyIIwcq7CybwT+mqHhgVTAlfgBdSORkQNvuM2KDh98BML/uUBsRzQHuDS7GcACiJRpE1iGu
KHhKeAnmfxNs7tDBkf2Lvh9Zuw/jl7PmG4G9kA4d2ftyBzCXiBhSpl04C2AFg3xRTZuBWNGSEI7Q
HXW4mUOiF6YQT0qJlH/F739DPcW1MDvMfsNha2kPr+vL2ErsxJqeSMrkQnCeCMhEBVoZkLOW3+do
2Q7BAbMokp/NnCkZjypEezo26JJ1BJWKY5tG89DFX4mDgNAVqPgMOl8BQ5/ekTAoURYwwMYkVdF9
jC3YpQAfPiN2QkOhRgEPNOxEhYZGdiMVFjvKZdpk9zW3/IcY4rHFF9qF+DfG23WqMCoQizKxG6lG
18SEEmmixXrxkSOHGsG0i/7OE8t7EE4HztYO/85So4gw9Ttsb+rCHQFDckwQpSt38ZioTu0yZGox
J5SBwwcxHIwqTOQYy9BW98x5g2TPuwUQHnN2JyZ52g+VDvYK6TE+7AtY6Yy45Mx8d/gbuHJbLnx+
jC6hcU5agZq+tuwEa0iy5K/tSNMiARvTTCpTA7KglCtvTmlGGkKpFBEtXh3iAjQ4zw97PuEvhdH2
MX/7lL30fj/nti7H3IoP8gf5H5utOVHzy+y1kEsfAZvBLeAbOst/2hb0M4zkvtQPKmNSxLwA1Z3w
kIPMyrQHGM0xkip+xhevghWAvyHxBVs7Kvr6kNKXOw7E8wecTMQlPNoqrEl9vSEiO7iDXUzbCgKc
a+eALus+NvcbDGi5jL4ewzeEp5Ft5lrM1BqM/pk+/nT4mRWkGyO/pCxprwwgEdr59Z83cE0H+8YT
5bpt50cOW+aGTL0B22nA8OM4ppRT9vg7O6Ap1bAr1DK+H6DvmoH+g49S9UNglRycprvyINUlUluZ
oQVDr4ZhKZboF3hSpyUMSjBbKloMCSFkNXAxL18BwYhLL2Mc4gbof+H7077Zm9Owmhxx2p4dCUqB
CSnk/neO6SgeyeAdSEMhZkESnB4yRMIsSrELUDLaxNeXL7RdCz2uvWBlafEhIC649YehifcH/eCJ
fdWMgV8RtJ2hkrXYB5+IWouRMWjF951F09ZrzY8v902KLcwgmA/YPfRPMwB96pKiTwZBw+GMVGKu
oyjCAEeo8JzkhKhWbBbNGTULTw4Y9denAursSXAfEumcnUnfOjMYwERxBHSwh0435NNmZ2IUoodF
H3pDSXoggSHQ164x+CKuZJ/5sXdHDwW7arwKazYDxO6oWLEx44tbleSxAsoaATX17BU51kSHSPUG
0EtOYWun5Vge4wJMa7SmlMPnDRo0iS5IUbhvuOLcpgSVAxGcB0SWRVWIDWKkwnRme/NxVY7e+WpP
3NLJxcgVuaPYg+Ky8OiRlhgXkb7WQYWgz8LoFP2AWFzVQnAdVLnS66y/RCsj4UIf1JoXkeT+Gb02
2n0cBok1h3KCF6SYopu52Bi2oDoL04MOCk1/1a0poiuqYQUL7eTICEkuDL1DuCmWlaMBbbm3CaHs
/B1sDEAXkle0Cmo2SD6q9NSvefqwxoVLS2eJE7bRw55aDKr5DPBlDleD1og79SOXkw0NZbv/Ivxo
KUajJGEibU05coLPEiViTifXDGi0TpsPxLCsvTRG7MDqA991NgbyTA45OEndA2q9DDV+TDU8tj1i
H5P7pD3jdGQMQH1P2BzDsyNHZM12gyQe7dmTNjnFIJauAHeijbnk2oGQhyVvkJ0dKQfXKKbnDP2h
9kXE9RJUINJxNnPSvnom8JRgxvCixsJNBTICvaJjkCL88GR1WoSUtzDaPsGHhRfLHZIUCAmZZpji
oCcibwbKMgPHlaReC1ueqqp7Syi4IiswukJdPHo3eNed2A4YrJGleaQqhw4/PEG9Ln2M6tBAWRkb
XELFSeLxdXsMdVlp0icSwIVKxewj7UbJ+0O4/2g5Q1JqPegF2LdA31QGWsaYaowPfHvJJ/CDf1Dj
Zc0HNrKxNA04+jCW/OHGb2MWLIbzol7Qlx12fWLWzsTzok3EWoE1i8kuvBuCVvG93M/g7zJzpCWr
OILQyYvvG6EcfidlHmeMIQUw31og2LATJsY1JQBmIwyHRtxdGnoiGzCUOOR4udGnIwnztFHHR7Si
9jFmxXQc7U4AEJ18ZmRu95i24SKA6k/tYYUs/jfUdS4ayTmzT3awtsuADQO+Jwud9/mYE4SAp8D+
x7TrjrZZniidqElzqGWP4Il9XvFPnA/Kr4hoH3LEk3zmX5exXEggO0wiI2Zu18XSFr40aswbtI/R
dSt+c1ZPN716Ds8Oys6eDVuxZfd6QwrcnjGGL7rWTGepF6QGK10ikNiZr2OijfCj+AyMQBNUmiHv
2Ve6hU+HhoED4swdzzHkpGcX0hS2ZsfJl5aV9FMU5u3ZeQJ0261xnvpFj8mZHh9eyJ4DXu7ItYel
Ct0kxo+x2JcLZR6zDR+SHRgYy5gBFxsAampxr8CMK1ZIaTVm4GT2TD7zXM+FGEJQ9qCOn2hoRiST
5QcEdMjbEFkhEuvR3Y9KLiu4TFBkEE9oBPWYdiirvawD8fXKQOvUp/4RX3T3MarSmtVJChV77kUn
XdmkyDoHLf8QXv/FjMCsapxNmz9Oni7hAEsl4nx6RRr04Q0DbM6teru5DHfqmFipfntAGEB7ytbi
62Gbt89e6tO7+AZTQkY5qo/3sgLr3upfuxITcPdrVmTbpZKoAzGM53xMCvbwVWCz8oh7TiGJwqRe
BcbQYu7/w6+pTqjd/dOwAeAssJ5X4QwDcnY53olF2Bw3GMp39YHOrBp4vFF8k37ZT6FIiDoiVea3
HAwVqJ7z27NZZ1GbPfTltCmk0xdNNRz/g6/+lT+OKU+FHcyMBGxvXqNPCixCEceGrwGE80N46Rfz
NcYLiOmiB7OcBpk3JYrfGR37r6Qj3ZsFKgzEl8Dpgi444dQEBek/vSI9g4d61bYZPi70fI+9FdqU
yjzGw99/NN1XcyLZEgTgX0QE3rxC03gjQAyjFwJJg0d4++vvd7Rxd2dnZiUEbU7XqcrKzOpN68m+
7zvDvVcu5KyYJ6bHv52VM5zKO5u4falnwwHu2/meGizZKBQqiX+5arIXJtjlh46wgXFx/52xd1pW
0h6Hr+TQnLrteNFIDqfDJBDUSKzeFle/uwFkusq5tzWxJFU9R2xBerQ8/sloAWttHiPv5gqhbDz7
2eGuXXpTChoFP0m8LzKVwqECP6O1R79J602LPAZP1XPjdLT6lvqh/JqgZUksY3xm0oJ2sheYG9jA
8fXr3i995HvHdNmvxXceOh2fXIwby+9KgXoW5+gyz36talmghYI1B4+tXHCnsFxKy/iejZIJoK75
La3Dfbw2etnGdTo0s+H23TvF/Wx60z6pPtNxxriBBcoKqf2mlnt8J7ZvV2Q9u162cS22D+mqPOwS
Bretod+WlvEUTRKceyddzc8hPq3C9G+YdXCuXdES07G5A4tHo4RRpX8OV3qUr4tK4Qyyrty1Zx/l
Z+hvjk7D6yFeapp1Sp+PhmYGwOpYAaewOBY424Ue7Z4GHHn017p/n/0czNstxaNDT9dUndxSrsU3
hG9Bur1rXv89Pq3ityA0MFUx8tx2Tq1suW/EAsxdv2473L1fWqnuopONzvGpmm381FeNK2hOW7f8
5/YnUW0/MIyO/S04ZB8TmPfZb1NPxanq9Auv746h5yiR1YeXbVR4T7xnR8GKoCilNtOK6K6y0lbZ
y7B+yiVQ57mSG4TW9qate2p6ggfyjwwdsf68VqyXuj8pIcFsijzJlR73spdRWQ9/hlvZFg1kNTlO
zyVtxeYGZf0yFDHoiY2dvX2WsMJvf07+LCo+o1Vn9+/m1oDTXljkMAfpRxhM9aMhP42SZnBohj97
ubNF7KE+x+bvacTeOA9/05Lw0ehoyz9ZqzXunEukZI2SURTdZy814PZmM3gC3h5Nj3D7OckJO1ZL
F/s/RmiqLGo4u418b9FYznf3shG6ymD09eUTQiNT/9Q+SXULZqlkuhvBQsQo5ioQjKuq8u74TRO+
olPQGqCL1e+BRGSEdU4Do7p/VJ6bWupPCingUj7/rqXkspmZRverSYLEr9FpUzk/Kut7nL5XD7go
ssI3i+5172+H1lwCe/UQa7GcH42V+ZOEVo9G8t+JMaChHKvm/qX0bDxOhllZnSwiTpCs3uneTT/M
I2qdgWz7Y+x/TqT+D3OXy4ki0KmccJe4WjC1U9kM8yuD6cqrR3Vhnue/y71W+nNKV/avv7lpY/Uz
Pl3LuyeqXXlldWMAs7vrb57RlOhJrzVPel1JQhcWle1P/PzIRLfv/aHio3JTpNzqEgOPyszmuoj3
YvKiclm2joyUEp++e2ZZdepOV5VUuuL1iUv1BKUybHCWuTRyu/cTJoSxIWRYBDQjM5HX2N63JmLa
0dZC+ZmsZs7R4XthdFgYypHgU8YtQV8Cx/XG0Gp/6hf5YnBVTMbXQBChkNvrhfRFDpK6nQVSM/+w
OM442u5zDKlGejC2aVVdX6urQtmhal1uTU9bVTf6cd/7Xd0cxdfFAK7Wvhj52uH7ye1daxHUoXW8
sU7qF7EWLNU/QIFGpZ9orSEA7hZ9pcF/T5iguUomXb8se1s4Wr7tsdoblvls3Pu2gtKHBvICY/ta
Tk8OFAnz3LO8QdbMtjNb+1l9uqze0rWDHjRoVeeuVMux68LxW1WeWMHsoCVv2WpwWlEbmZ3mzpWT
PcBwupEQeHaS6d37y+RM9iTnSgGBfF9JZjFCMgMrXtO3Jw4eSoZLRI/PFGvCzzBG9O0hQTBX0+xY
MsCH0XlaLCJB85CqSA1Yd9zLJ7JzbBdQoFR227l3NPn/7anNICSdf7dKoXaYnUeLb9uLHbTYAxdm
aql1c1ovdA5BSUU5khymPvILRI3wJA+yjbAzkwB/2rWSfwvdEi+lRh4BcM9WTrk6W34ev/TbX4J6
J9dF6qnZLratdB94meq+LOvRqmZu9ofMSqmf7OUdDPgVxY21YbH+TJez+sw6on2t0OcKloOBfjO/
pLrvH7o3k+v6idqyDpWbnHeVdX3b1fGBsm+b2k5Xvcpkw8n4BQC6q1XnaKwFXZfyRsrxtT6ZnrT9
TA4N7DnHxRAGxTEkuMa+8WfqnYYZ41TqK839lVhVesOhrSb+rQpm0J4MbjpGy/EdU+dKpqivrx3C
2ie6DkC33LxkR5/5bAhENhDpkq0xbFdchmKc/Esvqw5BaK8duOJ+n3rr3urt+PGwv/0z9C/3p3SI
ppvqqkkyFokRV1kBMU8fMt7e+Ps8D+OYSvC+i+9nD1sVopSt8OLgFVCYTNG05tin6CamhNoqO56D
y+hoyoyJ6q0pZSNDDXWgPpsZrnhMndVQIpwvYJ0xWaMAT1dXLZqT+1gfOD83OCdOGvJZLB+mcQEm
iHsfCIMcBcrLc2NlZj3V6qKSTQAKKtwxsq3cA5mi9ePmZaLV5Dqcfuasz0e1sImSxXJuXzHJs/jJ
bRRPcY3kthmum4hq5z9HdKngyJr7+8pVEocPRnI2lR87ReO5NQG2F7hJurGQ2nF2PMU/ITT7QgKp
vJo/p5BNHjx940P1HJtGXMlGpc6xLQdLNbPDF3KZHU29emqb2147vt8/tN8vke5kdJofxp7XbXfZ
9SZbdkqvmlGwjcQAI85WkftMItiplwJQUEyAuZDcSkMIVo1hZ75Q0bK6yadKnY3WNLojImesMNLd
nq4aq3uUKNSu0yo80GDS0tdLyOvuZ/h0GrehaDPe0UEoMWoJIvpz7zTQWHhxJWobqhKntSGxU0P5
mIoSp6amwbwYpOCxo1sTWW9qx9qld/grnPtVutV0+wvpMvOM3GTKjgb/BL+9ifGwDhPqxikE9jM3
sze97Ct04FTWH7tlA+y43MYLGcKziuNYlLVVFnSxWo+L6lUl/eys/uRPYc7DOhut93H6ye/6tOA7
pudzJm9FbhzxLHsGYPQs7qBdFMvbd2X38t8R3eXzp+N+R/lEtC+CiBmDFaKMgIi7/qwagjo9VDTf
sQuVucTnErV11ZtsN6ih3d0hIvxJEz1LtXCOEpWMIVHuTjpeHHVyaVmO+/rK4xMWs452YEEauniv
3Nj9aFhNW3fCOQqHU+X1F7JcoEVXxPx5DddMqzNf57l6lu4LAnw2miAb/3xlvukKTNNEHNux+sZW
QAopRmugOBTwZlRxfGa3gSJGqXSrHEr17MvYJnP5qrnCYLerrxH/0wbOl02kQtWbJXFF1oPFtqE/
F+7RI3qo9oiwyad1+bjlcbyaveR1xqxt+5sWmlr2nTkCq8dVZ3UfnEan7ftmEOYFC6Ba+LLTXeyt
fFLyNjg/omOqsWWmeyuflJS3Woa2AOtnWbPDOriXeZDn6Jn9u0D1OZOK2RpNAYzW2/bmJ8J92w8Q
dw6XeoHmSblxjskBsUWuM2pA+2vq3Fh/28rNiN8sURqqj1R/D8FtH9mAZBkoeD6SHjqyyD2T/rmi
wSeOxJDlt2MyqIEgb+DM9JWBurDPeIfYt+9uv7Uq2znsbfVxPatvoFPYJCBOMekpQd0HW7Adqnh+
7mdDnemkz90MSKo0CS+ezl9tI4w9ORFfTQ1ijllmTLBeMO8Z2Wf7fewmkdfC53qMFX3lUKsyMIoO
3tlIMHNLL1BsmffOdXYpd4Mwzph+ehb+zOPNYBwHQOPh6o6Sxoglvf1usO+esWS2CJCA2QEjtKZB
9I43FSO8Y415oQAy/T2YwMLcO+wUbDIzubSpjpuYSANXxneKzQyHloArZvxsONRwoXw3vMticB6v
BkK0eg+l36zSXNDDhk+EbMRPkgMjt8pgFgcaTgKPN3yoAw4eBZsB3CH8JRWn577qZiSri1Y2GK4a
qLGf3Y2P6GYT+BqV3WAzyMTX8XWccffC8YUfWw1yk/0sNwlXgxsGHM99dIKH0WnESaVbVNzHjun3
i4KIEeSsPhSo3WM3fHZ7/b3u703hDnG0tp9tw/0MB7br7rp4BVzCOHC0qaln+WaewY9+/XyP7JuA
Bzvh7DycPL20C4CT70fCmFSrpIJjjz8ypQdg22O96Iazg+i7ldn59ad6IbzwqAUPoPBHuOqW6+ih
ORI+ZNfd+BfW7Cuh18DR4tt//QfKJWTcq1GSIfMaEcS96d9XPGBPF28X3jH9+/nhZ8NCw61snmd7
pxRk7SB7IgkDIsN0kouJlsGcyoXCaWhCdJrHGZZn5eOMfRqWsn+DbSxHWph8arLpYlQF5zejzNsP
TlsP2iN5QLgSECHpbVgBhqaIBz4DduQby77779uvKKjJXSg+MDufetIwiw5uxyxctHC4uaXfOL7p
cSXnDF2izGQxIFQIpxx+0j7VZXwX2gO+QvUUOwcrq4vLVwgOAq40jaF3M4QxbGy/T8+ifkJv/O9E
3GanemgAgw8MBxYDRHRKGD828qJArpjWKPcbiOIifz8LnA+j7Hygi2Wa9Ahjtsnr3KsvjW1/Wjs1
Sp7bcJ38OQ6+wsmKo//9L8uFiN1eo+B7HVwzO/Z9Fl6Ik4Yh+N8H+zE+w+FscgyKxAEZAduuMA7m
Og436b8b5TRXA0/G8u+0VnIKPw03zeHPA8j9310MdEGlkLnyxVp42MM9QMxWNzTCE+c+znjANcPl
8+kFb/KrCwuuSJ449j68pI9jhj4uTKLnY2OWZdopmoABxcBOc6BJqDrBWXRqT98K/vZ7JC5oyRuG
M/3vbXVERujI4wOnrBNVxJOVB+fhFwLx/x+OcGuTelGb2cJa+AhXEV1QjvekUEnp5sAVPQMU8S7c
Kw6fGm632NL2vfal8REOnE66ao5wWNfhO9dq8S1b+x2+Mco2V4MQcj8+ijWmT3KtRzvBCNlFcVKL
7rQT7P5YI2qSGKdWRaN2OJybETbLTJQ/PASIOlZkIcyNGAf7Wk4JzXwnF5DzrbEToZWEuOSsNAzH
Oqh0/SHS52ulQC8KvjlUIbDZMEgoRASx2PLC9+3cYgT8INQPQ3G0hdCZQzjHGe9+PPQwAid60/r8
uI9DTyNr+qKVyyXLShEcH2y1876Q1N368Bu+g2aQYwkf4XAdPsUuDlcCI6I1CSvh7gnghP0yb8ie
s6jTebiHpm9+hI5IRvPq000IM48m3Dj8zuAuMQwf4+4E2XGHP3Rs7QDctOhMi/Rh7KzHucZ44gzY
aZdHrtx/R3lFLf/wYyMDwR/lkf582YUPj/bNZdhZSB8WpvX83z0N3/hpIHsXyvEnWUfsH3T0MnuH
YEjMAYIv9XjszMIKC6viiY0svwszkZ4OzQEHv/SgKSvH5Ue5XPvzU+bRED71XPXbx6e6q9UAE5Z/
45qzY0BfpB6d8ANnKB7euOTq5psTc4x8DiZCeJZ9OfT9Oq2Olxh96e5PPCSuMKOglqcmkE3CsWRr
nVa4mWZwOfBwUw+NSWbSCU9xOAiv/r2qYRiTD4yCr/P49+NJbRo+sOj5/e+CfMQxt4VBrf23/ac2
aHzmPQJZP7buf/QGC6dXK98qtd+TCZ4W+YoupRe4ueh/YUn4Zy/ch0iYY/bDhMbfl99hYXkkXYDw
Ss+NmB53yImEjM55zuwqfD+pb6CG3lQz9qSUGe53pZxyrvWxHz8mhS9EbCQuLTiEAXZdl5oB20kK
hNuk+PahLZSGIfLUyb8dczFV0252UePcVJTalpsBGm740d5mthunm4K7ibuTVWtjEgJkH2vA9oM7
JkBNjl7n4WLN9pZ96ywk52BVA9Hvc5Ghze6OxOLA9eIQH77J4GF5IqJijD5QE+i2L6PpehjnOMHR
Hsny7STCTvJvCT5B2pxudtqsazbqk6dpv3ZID4IT48P9ML36jkTI/mccXPZY9PefXcBw0D98icXm
0zIf1Q7vZb7UVfi4RP1vd4Y+hyjLKY/+zqLIhf0pbF8JL1sM9CmHn4neobGGgLQ5ODVPbkbiK/MV
+mehU7RuY8aRa2iqD8/Iebcw75Qa+s2mIGPAtng/eDOaCbN+PjJqqZ086Nbj0VFOzo/j/SxKcAsI
pBBXkLix+TLEcsSQMeSklsp65LJk+eJLuIhUwqeGBigempwNdGVtPd7y0fR7UYNJPCt59gOzzCA/
eiH27ycLjB5dhccANyzWB/lk3dNbzjMAU/mU9vz9L61uZz1/DIr+r5e2cKFhZahuJaXDPa3mv0JJ
jHqfioN3YQfc6aYTfm7ZTWyqhVRl3/yRMMhaZqU/oeUDUN3pAK2HCoYIxIKhqMptZwZwJE5Of+BK
EHmFSeoePxcox/iX+UrRnpqRkcAc0+8ELZppBJuQoX9pArZTJT2bKlVWoTApkBHcatvvxLMF72wQ
H/x8k9ngoYPz9N5F1VdVFvt6xVx6pGivWLm0SzUIeOVbSbefTdWc4Gcs+Vx+q2DULtmxnEVeTjM9
f6SjdfhyKugOTii9E9VweEe+m2OevGvCeQtvbq34ktcoFsjs1WjyoN3sZ+ShURrrz+OGN30svMFU
CkBooBtTQBUAZ4q6+r770iKnJnc0CKrTNzk6f5kB1nwqpt0NIornmILhzuuBQGbbv4+5Lc1KE3IK
dAkqquT8ByGDpoLFRnexgXWU1/y6AoizP8eZr2CYCYtJTdi2ykBe1V2iaq9b86EiNZR/XLnz4sr6
BAlY6UtGI9l6jq35syfojHSbxt4Nti2lr/x81018XQwvAU7xC9UVwuQJT8xqADwqfclD/vv8bewc
JGPIGJkgceFXMiHJWI9wjxz18vR2atwZS2NYJTs3A7XUrNRSGvJzGUa+nMy3/H7f1It4PsUKQ1xo
3GP4/O3O7MeZnGqkcsdB3b66N6SUEUginapJlJKXQfpVT6TbuxlV9OnXHuaka4G0Yy7EjMT6mjLP
PHo948SJ43lVPDg4XLRNBdM8X/PtVTdVrOUwuKjZ23S7EA6/cvrVGoVa/MWGR/2VZWXmyvnhk4Qt
Zgj7DN/KwamTnZfNaVKgnZpcQJmTbaPEfIGtAprKPDEUQuKD/fqISnGJbxPDsXI4WVPMwGUHj4B0
NASO5Dy4X3wHp9swpIUp3YwsPUOiipAv1ym0VoNbHOzbFCxh9jP7XnM+6e2fdn2zYOvK8BG/gJa2
GgpSkPl6VW6IohRd7P6FUL3ka5t5UKdeKnlMwdcX+lyWCJXLX0NID7kMmx1OnkFofq4KZj4SBWI9
SkyI05rTDw/Bz4gx04sxT2GIPCPSOut9EehTgQi94p1y8NDejOFVmzBpPejIf0CJONFJBC8qY6x3
MdIYHUyD9hjTvnaeH/lxHYr1JA9l+TsDvls8P5WHBkyxS8GPRryaH2OqsqCSDudYal/r+F7x52cO
9EW7wiAYVU8huR6Ng1Wl9JQwIvAT63mmrmQjdcSpGIKDGHWLcSWNouWdOE6H3t9+Vnw7VudJRpDX
Nu6m1z9iTx7hy6EhqxaFCYewEyBfleDvto1hHtG/UKmt6uzu6HterWd31yzC7PvBfqxQ3eRofgqV
QKI9Rv+CGyOHs/amGczRlizFWYcTie3fMYgitRIVG/qUZr+Ge+QrVAOrytdLM+LShOnXc/DKXPUE
l4rutZ+IIpLmjKVO+cvjE2d7j2dlqgWhRZj3w5d6srGqpRunetHIdG/262L4duwkr9GSRI7k6euq
kkVam+hNvcp5ECaXuP6xexkllMNi4iUZ6ThBsJ6zxDJKTLbfqsjTCIxlkgJNFmzn9F1Kh6Hoq2P/
PIP9rKpQIfHxOi5MFmrLl1ZViKJCw/TQTZ5j5TGFvCCqvrRkuJKv+4mv1CQ5t+w4GAZpO/0WQwSw
8eVcn/7M1azW+poDNsaLoDPSo/q66AsnqicKleM4SXNeqG8XtbzbD/237jMVYeR0isTA/76eTo/Y
9yxeImlcxAw0KJeRrv7+L88NVixmeGQ3u0igwLHyyuQppg8KgiE2DUya1EqnyO/hWTfb7lS3ky9Q
i7Ftft+5lAA5Vk7P8EqkyoIXPMuCAcjUMwIXBJJ6JhFBT+n5ddM8vhrmr3vBSocYHWcT5y41yZS/
cJpKpppbNhmZ7wdQFW/Uq6fsRLPVUqptwtM5wSBmsNo0n3IBA7Y/FgIBZ588o5ogQAgBLTqRr3Pl
tsIZvm90RqLX9+pzS7qp6oHuCw5YR8dPRP501zy473VnpbdgmE0YjFC7DNiHlI8BrN8x/6wemo9O
9hNUm0Jq4qvjoLjV8pXhdOGR0yGb4W72lxB5QycbLcrgByvN9UjngXi43MzbTjVdmasz6+a8kK7e
vq/0i6in1f3g8E1kduMIca6rVmx7jftJKhhvBip83ndFHJJprVUcnAzmCWhAcDv3AgpDXlFVu8gN
jQVNjO9ZJl7JSLGvxc+svFTZrV78DBlsrjxn4K1ykfi2Ua/LIWdL9NR/0jh4AHYSKHcs7xx/l/p0
Hk/m6AbeZEa5xgkQN/7R6qpshlDpXP+oYKWQ9CP76mQds69UkJGbIR3laVqYF6AeXDvX9xUNKEm1
YM6iRE0hHCvc1WTqumDV/qn9zgOQD01iCJGIKfPOvEMakpjH8C4z8j0CdvH0SIR9Hm/7oa5E8eKr
j+kkB13h4rA0L/uW2rb/Yr+Rqds5UAdviid09fIwX3/6Y9lQ3qYrGRnmo57+G8C+5KwA4IOORfm3
OxcSgpro1c5WyX6HSf9P91ZNE1DpE0RZOeCirs2A37Rp/sSXHrfoEZhR4WniqG5iFzMLrxdR/lr9
wNrHbvLeZP8cZYoDxDHV2Da47qv3ix3TKD/Nx+ksqwjXCPHF5m6WUhPqfjHGAG6C3OK7ad6cX6Sj
jjGY/77U7sfx+hvWW39Ema/cMFv7xhFinn1RU53ADh40W0MAL67VML1lMwyz2uAwaKGr5pbKihCR
4Y7BcDfWFMnmYraZpz+WCeVnQdVqKmLqgSlIxzUCHbEKLzdzz/Iu0bkumSfPjW90T8IelwQjFMqh
mN5172iqxSahPBfNSe5r0aUBohFNa1n09uP9WC616u7mKUb1BdZzi4EsrtR7O4+mLftgQWoeBPXE
PxE36YrxApZwmK/C+7aGxv/9iKViGe79GWuW8/gcrQyEdw0OCefuvrlz0zc/QVgpGZLp7Qb3f9ue
5bWO01rnn9tepn6jyIeV/ozEVt41kgPusvvZnvrqQZLCPV+fbKZEEa5900sEMdLIocXJ1QUXTsqk
Xi5EciYdINxHPEFVHdX2b0ac4ci0q15ChkErkdLxL78YdVEK3f4FFVv9p/MtLenlzK8LkEQgoAVe
8ZQBnm6X7E5yCC9f2SA+1zEuGtEsBpmAuehSauk7pYN5BPXmbr47xcd50rDIaz0MEeDV1RRP141Q
0WKbplof8ps7NUpLcyz/hkS7zlbVc37dzfXTkVuWU9g1Fz6aFzwvB5xqe5VNgnGfINrMfR8PVUTH
eytMB3yto/vntLvEsjVE0axVGgQdqQVjLl5MnOjoh6eDHF74x5jgvzzfRYwxf97DXAmrDYu2s8JD
J/yvlUyUC3Mwwyy5c/l1wQtcbSVD4On+igX5jaUJn474SGBi28Tj9wCLrlyMK2+bHpFLe8x2uzxt
hsFslEAyl0VsFE6+82PM37ZRUMAmm98/74djeTrYfT4HTG2JFbwVwdEcIUPYjMY2j25GjVRPc4qx
7UDbTHmToqP5t8+2+ioylfXP1RiOMg7t4HTrUMtV3pFv/iSc1Nm4rpR5Wat4lmCn/uutQkqx7M7e
Hilz7wmYsLgfKo8eXrXoIU5niBPly/b94BCtBpmtylx9XkBMkGGgBV/HZ5ha8HOZfuRhuoQFlXR/
qe4HdAubW6KKOxLntBPmlQf2+Ka+CzVqTTQyoASpO7g5J3qpL20SUkjJOt3sLDx3xbkxcplYEZTW
bf11p8ZN+Klfoz//CL06ykd2sZ5VVtCLNyYI/bs2RZFLA3ywoUxYjVm+YteD1aOMg0xQbh6Mv+BY
aeqF4iff/EjjXaJYijqHEfQEZPHZEwy0DsSLHkNuPFmBH8XTbVB2RPCCZimYpW1m07efhsQptChA
vvOA6ab0g4xyJHsh91MPm5/Jns0WZj9bsHjvpuOwGTOax2sNgCp/9eh9GeY9jj0rDFrKs2S87hYo
y/Cfs+z+RbdKSKaZTLd/vkNafguVzKVtKGV9r0JssoCxRcFLA+eYYZOOheNurDiJklEWJptZsKyW
kraCECPb1Byqwg5SrZ/4OMjVV9bmpXGsxMHqwRWIiIg1rk7fyRLDBmzQ6N45vx361y6Y4U9Yacse
e28XaG0Xy8Tnt/M7mllwzX14m+Vw8Y6hRhwTAqTdGVr4EeZ9WM6Hyf3tJFOFLOAd9G6fN7p8qI31
gQdFCiyPOfzbdp6kxJSszaIiKIwMZbhEBBndacLd8Ex5fmys+UIE56Yc2rz4sJlbsKH2dIrofbZ5
cNgJLGAPp0tKWoWeobJ8Nz5UvrM1THnF2y5CAdAOAzhXipVhzrwAs9qIgopkFbfoe6zB4h1Jc23m
Oeb2YWTHfQ7DBVAWm0r8RbfVTJZbabUZtHBRZ5ZhtcELmNOqu627R2M3gDG8Gp7VQ8xToNUIZmMa
LTRzkE3wfaUHmrJTv1p3JcoyZillHS/q1txox4YD+W3HK1kiIJX5hIGO38K+lh5cJoe2NqtgFTIL
KzZmCwE6wnqtBf6+B6P8CdCJ38S/yjecTH8xx7PFBgvUMhNT0G6HCRbXFkMgz/WlDX4U4HTQkZT1
hKvTD2G2bOBDfxHkWC3K23n4NH00Zm1XtyXY+OCnnP/tmxfaC1ximEa7QK2N/4GVSSS3rhrS0zDL
q5n7izIyWkyKMSuKIel3d/cnIS4dq3nWSLXXpKBEz1n5QD5w4bPMzZCXj0MIwGDIWM8DUFH7CnII
OElP7fqbd+Ft8SEPxnjnT+8kfVrHa2itlmDrXp0CncOYQkNkIuCk5RBKd0gjay1OcqdZquop9Bjr
SOO40SPZ1y3Zy9vTKx99JbyndtlZQtZDzfyY7JQxnLsMMZKDhsX6Y4pElhAg2eRKHhp6mqWDlN1b
UUYCgsDTNhcnOX/CbkJp0v1eNkN2e9BFW8uHdZlFv+gmYUrFi24O3DNP1wXYvediZv2ZmoxFkWhw
Fm1m/knxhyvzloIt3nMuDrnqIDGW+G9hAPLybdfbDU9vRTw++QmqUfYt9ZXaElBGuawAJVTQ9cwP
7avLcE4ANqWAEwfLFyQzQb1dXNsQLTDRebx5VVOlmlNAHkgQcvAfYuoDagnLIGiXzRd5Bj+JaxiF
M/+ptoo1R8QJxGXQ9NcHm9bS4Bt8myAH8VP8Daflxd/F3300D+h0thDqVKFpGzrsQQ900zeDJsQ2
CnM5cOZZ3Gd0XiZru3zLjjxLTRSlJStm02XdJinRyB/bDsyQQRJIz9M243nITZ/N1eyh/QUrqaiP
MkG8EUFvefOsrSmmSN2XLfXwdV9IG8t/swoPctVPhGmtDElJA/gsmsjvltVvO4nN/Px28yBf35E1
4Wvp5l0EoS9shvxBiPgK2WvezO0w3omjQT/40ofR6ByXq8NUI8wjfRD7sGdruCwFuWcBKASrFzgT
XwU7xrbyngbSGatGi4yEWGMwYfbY3F+Dr4bt0t4IQmSeYsmUPwoy5oXtFekseNRllNrVAW5fNhrt
Q08fEhIr9SxxJCkxCm4ZtsKfEY5CPVnNzxRG+HIMAfnYB4zEXAzc6Ee5h83DTYhjSlLckt11OAJV
qafAaI5z/s630iySIAKmO65pCIIB+tMm2prue2l4aIRL9eCfkqigMLGHrWwaX8QTPF+SVXVzpT/w
eNz80H3mnMjd1Sv52rRmYpD99F42xCsL8+HmEjbsxcBSoUIix9hUYWxobtrOr4p4LLNvl/6se2BR
Z4hhVTWfndWApoSuAtiDO2EPmlO5xrvKSD/5EY1QwjeVfxKXSukLL2WElKRLzwgKOGnF1OazymHt
QV14JsBnxXBFNrPDtZYojwgceWSsgq+mhfunV8KQ5lVyDU6DiU7i64ywF5IGT/4U//WzMLTQPWTn
MYC8WhiMFKg7w4CZyleXY3b9m8Gt92jZExt25sEntEbFGhbpvRaqaL3OELf/naqZ5kDVZjLJWh/C
indOhe7qY48qHZ8HOA6xFn25wCHeFrPrnlleh4ug7cfi5h9OoQbN+ePDnlZZNFN1oGjv1eqXArvS
dzWhy5u3y2eq/C9V+/ewcwWOOB73n0M93wgiTNtIF4jDYZNGiUnKtZlrTIKFhmm8Ia0J90TQEtsa
YW//DtLmcC00wSCQy79hNsSu2zNFcGeq1edzvjTu40eWWfrMmyZytHnZRruH0bnyL8+LsZ/4tNF1
BlKO1vP90bBk30/9TFt7bS0g47jww8M1WyDqTwd32ZMbY1xiNuY7c4hePdtj4HXEKbqvEJ2UhZUz
vs6+1kMKCqmSXr1HBo3ShEWni1gTjNm0jr/08thJL2shbTthNfBdSA2vMBexds65ufy9CbQNVzjs
BKXe9/A6OtlAGGHAelSbsq9B5vfjSYJFoSBnNGMXF7l26OMDxIqhe+UbdbKMDIFZokz4trAvUT0Z
revvY5FuV67LhctvSS2MG0yUh9PvPBokVAQRfQXvETgjr8arLlF3upk/2x/PEf9//xIet16937Ir
FJRQ+1101WmTm6i10mEeSpDrvyNRt3PcstkEqz9KQwOs1Gbb/lMrJCnbX2FR4RI4RJui+jGedjR2
VIRSKvOY8Ux6tm31z6r/dsWMMTUbLOqd/xaax2nwjR7NV86We9FXErFMOVz5J9d7+5U5q7a9RWim
rrb1wjLy+0oXSRwUOopWkqEqt96qmmkFM7dljIA7smccAvaZUXpZKDjnmEvi6vpeTnxip00efzV8
wMVWk/7GwVVvFnFMMBImKB/h+phJnh+khjo+5iWHCpjo9CCyP8O9i09/Fk1iMZSbjFoFbmIVSS8M
d66uv7fRtBm8oRL+neoEEnLhSzCwiw7zBIkcDaCEtJ74vL4VcEz2y8riz/ISaQVLkgyTJQzshKtG
m5eQTsWl4WnEY5YhR+unodzPVu0PF5kZvBFs6CTB3ij9OVFncB2b3/UB0cx9FTsrOW8anag5fdEr
ElXzjglDtnhtwkeakEdVEdzTvc8UG2E/VvBC9r2Ryv45X8yYSnKdz0zrNxaElePoPC1vzZQ8mBOb
gdsT/5ul01pX2RFE+5H5fSts9kCQ5fIZ7xolzHONSxmxXEskSUcIH6f2QjrwDBY0TxMHlTl4JWi9
O+pkeepV2bgfX71au3iCUxgz13KBxczq1gkZFjXJN+/d8xwDanCIifDwV2jQPLhhM1gaJLoN0plo
09w3j50sXfvqbfvnqBC8FyP2WIBujRGD/B4l6ceV0cCxoX2kprJXuTz0d/An11BrOs5/raLLV2jx
+C+S6mdr9NftUiMUsiWWL9fWnl2sDWHRPe3L31fkXh4po2tlmFK0FYabmTkQ3nsVF0IPu/guVpxU
gcG7OolCVk22XKyOgmbdzo2urU3vEJRcLOfNtWVMHl0nGW+U0V3Jmbvg52RIplI17yh0LiqHqOqm
lu5/QnN6pRZeEXjBvm943Mq0F9DtZq4S6ea0aljsNIkMG0+2iaNF+/T5+gzpkbmjRc5zdFBCYDFk
MdULqsuSEJMnwQo6q77urVU9ATdcdR02apUNzL2zRNUIleO7zLr8q8dcdEvDbW3TN5WVGDbzZSNm
esC7fNE/VZadMCoyW2O4m4kSmALwefqkYOJU+MJqxFTFcqjd3wBqjXzrNr7YyVG2viEqXF+Lyhbo
/lc6hvHWZbiFntzbNdD0HyN61Qpfy5DGBSIhKkIexBlYvwDCzee9npQGfyR1Rfn5MHFuY0TcJrbn
I1CskfoSf4k+ymq+Wnpw+wp3xOh5FSamLKjG9iQbkHP1xCRtD97CkJ4gUiBjsIQyDEg4a8zyb4Wv
MXv5iksTnk+L1vMVLFDMVGPvopbZE9zPHuv2eXyfZVrTWYLNxVL4SU2NxFxEs8wb1yb5IeQcDuax
fcY8gj70MLZtjYn1oqbHyfHnwmDyZLqMdd+kaeVXoj83rYoeWrP6sJhw/HJ5VjI1y7e0RhOTG/wL
Ih5d3bWA8GqBeBi8ILQ68CekYOlNXV0gLSwZRpguv44jibPWAf89IE9m4qTSb4X2A+5KTbHUMzYw
+Gdc7F2JNCjLmMmkIWD3VoklR7qcnEBWqrmw6U/Lt2ZB4kQMnjaw1QYX9spE/TzfAXShP8ptMqgx
u6To5lzwuMH1eagHAm39YBd72WpW1dMoVMD69zve1ECWQC72OFCumqNbAVOCxVUsaJA7xVsD1xL7
FLfeXFSZ1LS3aB27dM7bvoImjd/B14aUcvAz2szkBSSSHN9Vj71tMx+vpuVkexUvm6V/fm+j8pNF
cNaURIUJa+yk31ncOcFIeyo3+eF2GBUkCsV5SMfso6h11rCRyLJxlacH/mpsX7G+0L5THYRRtvvY
Gr91V72HqpOTzPz6myLsOjgUBqcM82+80Y8RF4jZqp754xkcZzd4GgT1rk9oH3PB+/myi+5aiTrY
PkqMnjWigsu0/tSD7WZ/moZ1FNqrR6+YbJ6kB0NWdLaBx4DU4WcdLSSVgA5uyegF9qxdSzG7enAc
n8apY8OYjPtydEqw7ipULzfKg+pj3d8+a/s/y+bWFMdEnxXSYAPOFJ+ZvjD3q70EVKNwtwD7ln5A
wzl8HSZ4HLHBC8KldAZO4uhjTIvnPPnmEXNDoCtMtFxVkYB7SeDYTfuojMLus8wuVe5l19rEr5Ik
J/Elp29Ox0odOXZwaCvAh0jzTSqGJAbwOOAz5Iq1x9cpHmcHSjodttA0oCP/s59Gmb+P/mGymokm
qZ6+mhkpmi+L8l1s5WFfxExT8XESWOk+Vs/s0opxYrRrHYjOAy+QnciKWKu7D6+/7qPMqLDrbeW5
zn79sRhm1sw7uWsFvf/CmmbGsBtfvpaL+tvmNqaJKX0zwLcZ1G7s/Dvb5krFKJHCS5RujhNDGpSJ
550LyhTKn/2wQC+X6JIIYxESf81YaBq7MqXJtnZEoPSH0FfHq28k6q+/03d333E2hL+PgnHCzzdX
0iZdUl0mlTMEWRiZ+Fst7AN4EVHAMbQSDFo+/Y+kO2tO5AiCAPyLiOAeeOUYbgRIQkIvhBAS933z
6/31OsJee7ULDDPd1VVZWZmVwr58+pPV515Sr4RJrNQ/khwkuNMlbIrEsbrfd8bXL/KEi2ztbt5Z
38AM9Z7mi4VXvuhQXeoJ21IzSnfv021f7KvbnzPTgN7qY8P+TfJ1Nx3kBh/ql7NfHlE8B3z8pMzF
fgQnYO6W7fOoeGZzaYE+jb1PVoTUYNcf7u0CoIouOMp/5bDBRkuKrby44Wzm8vk6F2IaBInp4SM3
IoWhFQ2DuzdJn51n9XO2u7w19thWi/j4qKXpdhOfgp2W70nSa7VNbzwxXTOATZQerW1106MSdtZs
wufAaSVwvotpsb4Uo/K8nn9htKqbsvhGgni7fKxNmtK3i8cvsqB5nYgMMhZe3HBddggof80M55pO
o3U33cpTgHPGSMekHdb4RYv8lWAFeaCax02KkoLkaVO9ahsI8QPLw8G2GK549DKXK5Sd13mif/Pm
tTNG166dT0TgdLVX3/LKQj/TCMDY3673kNoHN5B3Zn/Oj9jSyFNVqKUlhyqYVpDe2PYfupTLdhA0
/rmhXylNEPfWlWIzJzxPb9PxSzoet66d7Xt2kHlLvApZbs9eH+UcuwUWfyCGIDr97f4OPByBH4t6
OvCI//QkVQqBT0LLq6swKH6awJK7kcfX+tWs11sqH0az+NJaVyU657bE9IKKHUxPgXTNh2+wNe92
92+e+mHmVWb6So0tTnISicKadV4hLuryb4XYZHxF3hCi410v9Z7XlxUf033CX+09vbJM9Q6kNtDZ
nhUZhWig6fOINJJsu2Db1q74TgLvCKfW7hwe2g5raTmVOHIrbRwr3GZAeqrQOOWxyhEMtXIcPtti
zeN0JUgJYgYxkegVM2G2reZvtG24HWoYSCPWveKPmtAJi/+lZnGKtZ7tdU8ydNCaDErT89HFIUfy
sCY8omKRyy5LYvPmrr8Ndah03M+OG/+PBLOllbRPBxQIEujo86usRdd9821stLl7685G1CSRrTEW
h53ltOBepHkWOGMpwy+V69ladA6ULQIe1UioNrwBAsQaql6iCnj8X7hm9WmCU6vg5jBHTmKItC7W
oqhOZuxNVWI14vjPVcfBHRPA8SejAk05Vz4WlUSNt1gpC7U2O4cjrcHVcZblCCtTJTdTT/orfn7P
eR+kpYOnvwfD9TC2UaAow3GrKbMe5puLFuaBNynNELUlenlUMxWueZE8tDRWr5zL88GjQiZM93Bd
Gu4CchZw5Jm8SS2n/LvULolqBpTGYjVb9uUAzQXdLKc2ImCOZszhz0sB4bCQfGWCYORsMs1z6s6n
Ked9yIhQElGsVNz+DJ0R/Udxx1ZZLrYuNoBu5oIDFx3UhYYTsl2NcnW6zoER0Mff8U1weFlI3Bem
+pXMw1C9VhbAmFn/0DXQBf9o5n/Xr1TfP0x9ejgCFxjmUJ6YItOyJn5e279eP9iG0T6ngXxi7Hhv
3ZAJQzfIcUUh/Q7/P7KIzfWWv1GFHla2/wxVZrDySbbU8FH5bwwBvjSdf3ZJy4qwuBKv2T/EYJ/4
nqpIorafnXXbCsn2r/9+H3Dyb48iTY6IpGWDGi68v0E5jL7doXWZnOqh5pf5QykeXXxdA4TO63c5
CzknX8UWkq5932X2kIOXM/4e8dCmBJeQkKpXo2tmJMFYPKF5OiXdJL2P12x3/J6Fy0S10A7WcRrp
hIyK9UP9HAeNrPx5kHuBODpK+LFzzUmqL0sLTuMBx3dgDBM3GsphSRCMgdNdIcqXUlOjLmHRhDIN
nJ8unYfUTAHbtjSs+ltw13LZxM6Lcdghupe7+l3GGnLPROX+naQQZcZT0UwD8E/ug6bJYxe9uU0r
/WX9BgnFp7gM8GT6AXNb/NJ8/2HGV35KywClp2EGjn3ozAZ4TmnYbkC4128byXmghlP2rCLwWfgz
uz9McRmV4yuiaVnd0y26ufJHDdxWpO1Jxnw/jV4lpi3ISaYydgLRSffrEpqd7duYQkThD1tXQMNz
b6FQDsWLv1QbRde8yvfie9nzNCXV/NzEknWdTLj52AaYqKjkH2x7G5MYSHNTISyVUXvMWpv+PlMt
El+QqRupLFTSizC5fECA0oUSnOnZzBunYnm+LW9k+FeTZArS9+vHNVlKTZJZ0h1QlsvTPS4rmq6z
QCo7JHr2Lw5Y4dTeUmEEFdxaBafmePl6RYpbeV1hXc0B1EklMUi9tSVurWCtJ0PalnOb9mNw1pwx
8nybx5lLI79tmhcdSagzDeKvnOT9zesoNyWWWrrX7kO6DrQN/zhXsXsKnt95DcBkk2zwuKxV2DHu
BuOkE2IQNgguOVY3H6mRbDDRllh0j1m9qGAz/KAQ9ShTis913TdZTraT7Zp8bv4Phoauj6N8NTQs
65iUtgbs3gFB/S2YhkppQwqxGDJa0cv8Ckhmf1mXLQjozpfPw1ASff8c+hQRTCh3WpbUZevv5SCg
MIXyECUJzcFWquBLbWt++rksAcaveiorxkSBFrmPc2GE8/EnKM0GqFoS9dOQB0/t4gQ/NU966lCB
Lj7IrWVPOBtMrZNC4/slxq+GXhLm1WXBzqDXxbcl4ououeCbUzMBN1tdgerAquLF3krR9FLfvO4a
LKfc3UMrO3hOb83ciwW86nqzRz/3cry/FqJg18IWCEsRG8rqfjkEMvWsAJ8LY53Fl/DJpmuAEcrn
Rznxs5yaca55mq9LDd0mAl/gquRrwRQ5jcptXia0uzfveqSundcOmzF2mTUN2qClciKq9HOs/kat
HAvwOylGClVaO7lKunb9LDr/g5/3WwcMmEoF6t7zVXnWkWXnIMt9FwlCSf1QBYSEhB7m32kouRAc
my7oUJfFR6NtJ8manQjN+4y37eQ8gkovnTIVA+ZbWcN38USby+N21uMMUhhNIPdwdf1Wk2Fh6ujI
55ZomAYXA+15MySGrnZZAZf0FGUy9kc2hrKqnpTxjs9Haa0ckghXc5uXsz6VEuzAqlRXtFjJsKbv
Lg61i3E0hGAXakxDbc3u8BJnbrVZIT7xCcORCXZFaRl4OMH/ijLBXOOgABgtUmVfzfx4oSuEXg1+
v/GoLBTpD4OaSxnn9b4KxOknekH1+mQgTA81//Wg1jjGLevL50/N1cftWL56s6o3SUyJyhYIrALt
4uLbqbmXzQN1aYEm65eJwnRdQ4HsJjrooHQzFzLaTC/bpaA+V2aG1vqRS6pGgua9Zz1+V2g3zIwn
5Ty0QQW38p22+iV2PCIDkwO76tcaU3ildJwfByR4SfX12jiMEU9LIBBfYzN5ZsGGugHxOlELhQwW
RjZe5FrjqDvP109R7G7mz9Pc9m15fRV5ruP63W5JlvbXxo4+EHKCY0vzd+RnuWv/yUlco43uFgxh
V7nUF1l44/F3+7v8JesQTU2un2AQ4tXSUDym0/VKF9d4fCvHintPxascRdVUKv5bU8MiAq/fXL7z
g79WcVP372e4S3PcJdM68uCVaSCBXapaOLwm99V59iOz/Z4n/ry570aRjfvbrZxO17Ns4xeAp5KC
7zGPl7OweB/ca1TRJJeyFSX/jgxEId6Da2mtjPGM/DilghBwFrXNxOj+Spdi197dfja5rFrlBLsr
zKrLcWq0SZsBmFwpRG3G10Y+0To5TxQmuklRhZDAEVhiu8m2VN26D+LprET93g9DRJBzWvCkRjRl
Qtu1jpdfHvrB/WUxKbah4JCpqORep8EIRVhFvmJxzaqnl0Q2HmlXeITF1/T13YxhNZdDmyditIl3
B/JIf5sHGPoRH4G30F7hdf+IlVn5VVOQ3I87V3prR7ar/4pAeWC+vjkNdpf35L3KnjWVqe6y8erZ
SRVehISMGhwtj9zG+H2diAUO017ZfAXwOY9twoIW2+5tsakREjbBZEzukmsxv+WX0cUrXt3M4BDv
nX14ANYs2zUGOpQ6CNKLfJ0A0WnZ6DygOk7HRq7XabCSOUvTEhWkhRbIYBYbHFsNjj1tVpWi1pcc
smVSR3YBEww1RApVVRQL0v2xPG7vOkIachhm1Gk/SfEECeJEB7XqitanppK1OFeua5N85hh0yncU
s0JQf4Xuj+mHjTirztkEs1bzzIGr128xPjX7Tgnmr+lsnIveV0OopA6pDNznsPdViS7PzQ3xOXIb
ifiybfnoPGne+btTXsti86iuM+XioZFaxdlFYzeu+p/DlfpCsp90V/+Z5FLj2CVr63ONNW4mChof
SSHmsGickm+PjODT2idq2eXnOdm63H7gFDsN5lL63EsyHcl2uCpoue8qNn1QyEAxrC0chpfHS35d
8enUQI5me8nbZG6rcvYMFqxAmm6LxjzVzq+r8KHbuiKBPekXEZ88T1fp+pI0eK7vt8X5V1q0iIaP
bdN+m0fVwyW+FgeZTCX/nsrXF38PHjnD/NctIgwUW0vCiteJNediZ/tJnXr/mX8/jHXhbs3juEn2
4hRMh6Bu6qxVUCTB+QwZKMMPHjZg0VC3Qwz9SbYzr8GCf/LvbtBnFNX0aTI/6l9Bs7pTKV9HmD97
UfTUlDaX3aG6Iar29dN5g6P7mhQQWKfdjLk6i+XiS1O0BNl9bhQwRSDMPqtheusvMYpO1Tyq93iQ
6GVbR3y20EA7U3MQXcvF0aNUXvJlGanlx+9BQjvaW+PClBzjS7UTaJMe+V8BTFYPRC2aHRmZ/6Ki
AJi39z86F+Aqm4z8Cpnf1ffXOQCcB+najrYu94LqV1HCT210sEQRZG2nPyV4OpYcUYm6yO4T8J2m
IJjQKh0gXirxilLtYH+7IooitTLQ9qhsfD8nGXXufNVUjezIcVJDeG0Q60S+0EW5WYblZWEIp0qM
qWU7LZmajgf5LjzHKQ+uiecwxq/FH5yAKvSlZcZHvKyEoZ1Di1imymz28UANNSVb86pDi8oO1eKr
7QzAcYf4xzysolLShOlbpudsWMgkPsa/Dr+kKLcldwbcqhoXONT7zmBXIVbP3+/qMl9YXE5V9ZcK
oFamTc/SjN7iozJzAnVBLLHvPO5Gvd1kX1kM4aiZN6f1eRS1nV6SAR3Mbba31sfel45LMinDxa55
KxKOqjj6U1PHiOtJxFGiVsBQr14mhe4+ql6KxhaNfQYMz31yKlrIovujn8EsQY+9DJ+j6M2h+kQK
b1xHxQv7lVhWn+2cR/NOcQrqC9sRW64XJePcNi7WC1+76urjMTj+ZBqBzZRsbjivrCwU0yyf2x+p
yv1Gu2bOiNRhsrQbpBrzmJl11LZlQ4KCdRcUw5pnKAESyyV+wBsNZ1GLRRullPEHyjfUJqZjFWC3
cjCYx+tFF758T9SK2/ftvRZtvi+XOD0PN+9MQ3tZ8z8+a/EHl85/QdU9wOvIg8Fox+VarMqRVMIq
fk/1kl+2d+ra2kqiTaVITg4VR8WJbL2UwPV5fmldhHIBlEh7y8T0Ks4c6iIGw2+P5L6sbpgHFWLZ
Qra7DvMqIQ162X/6judDJfm1DBb33QK7MKRGkvHYEmermUhsosYQnBA3bUMvHmDsPirWu7uxmSzf
pT5uyk2S0XPQE9RrH60qbuA4WROfmdFQ+IDE0fjpbImnEnpornqp6v29H1UsrTH6PWo0rnXq9ebX
kHLKwAYLWRW6hayxDh6eXJC4R8wXQYJEStSt0YQS19GMC27lmoHaSRn4tQGE6l3BzqPq3RjAqn8l
dfw+zjTs7dvkhrV0rT7kHO8Zc/F7AFow8E7ai28H0oPv95FFNN1yGdAE1pXSxZuVXsuvfWzlad90
sz5VkB1nX0oxQES9MAMq7X+4d7Iyduey3dkHb55q1BtXN9xxmca+Yei2/ooEkPN6ht3ltVqc/sG4
6oHXq8//KH92PnG69L77oVWSqKcHPNW1mAfFpLNlS7aOyiKkoxBvyMcZqAP1AsHfUMJpKe9i77v9
AZgRBs6/w8d/WDJbN7U95bSQbBffKEEjq9OVOsfBC9rqn/RdQf+v3x+Xh6GKWZVakLY6rWIvhEvf
IHIJgOelNLxRO3Clt7JKKIweQdtvBAOwRdElC+9ugOU55TbveRWhwmVh7N7btW7adHbMNPdGhmkz
0f8bGF/5OSqUo9giGZ/k9KLEVlnedZimRqcWRHDZKQySOE8Ni8gqLNb5T/ezGPY9gXLOdbXzBHn1
ogbfzjc2DajRtMmDkfDGSRRhlJg97z97xVtzji98/FXBTcIoYVJySbqBKDujnkLXbGJHk98p8yb2
pQ2kCpEMJRhEgmNaoT7PvD5fJGDj33lb3Vasn384moekHmpOc2PgRFWfGuotTe8vz205GhVHCX0z
CzXbTUxF02zH+vJF7ZzoDbW/q/nRvfh05tPvFiB4TSTmwDLdS/kbMn1/3+aKzixsdDhWE+gDFWul
mJ7dNOyIqhWu/90tTlepd8/ZPwIqLGO+rLpfFJZVcpE75RAY+Nxxuu4RXTxiupkOE9pRxu9Dfl6K
biDKWBLDKNwRIBCqvcN+riwmz3NFfmxr56hTXsvbT9Usnx8i6wSlJ5o7zg8OpHMQLBvnInHrxJts
/pnzjcoOFk8q16NSrtv9KgnBwdw03AhvTw+966KTg3lbwvHBAGpXbv4Zy6n6eqnRoRWotBmmQ3Pj
ZJuPXO8xuL8k+9l9ORsp9ZFMdimC1rdLbMZQBdTYTYqjXIPpD2X4NCnVctgsH7afsZ+XJdDF1fp6
y1+Fz2kyIziSFFUyb4tJatE6UfgvdHPTiMDfZ+HUvWqnUZYVMtW5H5dtvTg194Sd1vE4j2H1zq/1
zDS7aZzxYBa9xWQ3Lu8ONQ/T6wSUcZUrVBf02crgYo12l7gjZxiX1wRYoCqpsvudwlQf5fH74tmL
ALoBliyYm/kQNZcVmKX+aT28eUxnTMl5LDn1cXcUIdd5ZPxqC9D+9ICow6P92o8SGr7YypFLlr5e
apSDb8jWjttwHmlwehbm3pLb+ryz+xDyInT4WSiAFOf5cdmmcsoB4HszLWl4VX08cGkF4a1zs/He
afYFPXlAcVtMyb3ZxIePPqMl6EG5gH4+PSuYVkMpbaoHlWX6XtPuLeo+yyny7xTUW4Wo5Layfuc2
0/h/paNlgJMWwyS3BFo7Zv+GiIztS//6dp6abE3zjyC3cYcBt3Ov1G7KX9vKL2n5qJ7CvWgfsQqG
hKB075s7iu6bP60IdAog1T/+fKa+qaeHMHtgfL4Pvw9kaXjWFrvd5GE9jE4Zc+9+7lqLD6kuBZom
2YfvII91b1NGQysidrToGkMS8rFmICqEamzLtqvN4najpA+inmL6n1/Jd4FZRJjcXjzre8NK+M0d
Vd7TDIVhZCquTdPcKsY2CbgEsqimXVT4dqZLP46fzuXkV6IN4mzNJol43tGD+2FrKE5ueNVTdFSI
Y4ME9KQsD8oTH6Ae43a8STY3c4p2ilzE+6HMKaOLLa8302m7foTD4BIasulOBlhTbOS795Etd2iJ
NsKF97m0uGBs36PGmArI0qh2NMW7AAgUOcOMB+f3BGM5KrXyrC9zqxOBfXtvwoLs7EeuWVzUom25
Pw/YGTbADrBwfve78eD4vv+Velh4g/Hvo0klSmmkoXMLPCheK+oD6P+JI7yIpUD4BxU53XwDjpn/
mqCs/Piv4TAVse5y6GH9Tf/JQJjfbMGRop/FGfMj1coPLxyPODagJR1fjUcfe9fpjXgbkffoY9XC
fQ5icJcBTJpzz9hY9Kl7f73cq49vmizbyu03ivcjE9LmIOow8LVWe50+BMYTGPAeBqxvnWTViylo
BoI9lPb6eXD8RA2Zy5cJ39L5FR7eu/3m6ih/vOkHHA39tWd6HjC71L6/MO/87MGr53omxqj4SGuc
m/891xahIa1RqkmSEl7G23BSOp3gAOtPEV7gk5WGn23o+EtsEm8SBGnw/SXfgXHNJjtpTXCFOJmu
23VTJFsNRrPJtiTuP0Hnhfree/I7i3SBHpmumLfH79H20rtQXy9mejy+mRkuZM1UIAfm0EgA3y7X
IG3hPfvlRBRPtgHyy24QLORC0NjM62Og054LwfsLdDI4o1cFdK+15brODFLLEEV0OY0+TYpDQrhK
7FupAQVuLhu5Kxomo1HsT5PYsq1DH4UGNBwt2+QizlHd8K2cSwFyGjhRbPQ8AjfasjbDPQqdzus6
zphgooJm6OFNJ/U4q5HCED1MSUIhtKWKp7pRBV9Z2xQlWxvDq58G9We1wqoJU2dUP551pDefxHoI
jODL5p369c0WG+JowtPE+3lMAUEfFZLLpTS3exGGAtr8WtTeNkKIxIjvyGsB4fvZy4jL7SN2VkMr
+vF3A2B9GgdP/bhQYMzjD16k5X/bD3VfMCGvxMOX7dWssyWFttKvy/yYUz/8QbWgG/YK8Ct1UslI
3gtfkJOH2lYg3VSJkbJ8viuq/dbHS47m5c1wNUyca8lcaYEr7xnChTPlzbLB0dIFZk+DVap/DXED
D5z6LJYZzuVszPDC9UQv42132b7+WKxUUE+ndmE7TCsd9v1dqrlCBtTautSKRVViQ4MbqO4zwEDS
Ue97a2pCzSrJdcWB3AkweDYupProdCbovGV6Wc9E73CbrcbNo+GBzhtPHmvq62VTSTUTRTV6Bcen
d1nWn0BUxeaPRZmB/C1K+gApg7WkXA4VSqMgNgMVz5IjcfOhvtL0MMM8xrjzkEqp8qkS1VLl3DdZ
0XQdTKYmOH2AfY1d9BOsFEPsRQc0BEIgez4iL2fhjI18/1Ozfy80njiQpug+PeDoJ1j8zqpptB6d
3j33GJsgDIjNWmHYKfsXWrvLkUVz2lYyDGaQHsoRqjT2LhBN0H9+Lrr0J4PWjvGxKgfUkOdo49QM
EwUFpH1gU8sUuG0XJ5nKnC1GBa24UqRUvKmt47PMAHsM9a5QypczSJyrfjEi2nwa3R3vjQLFELw6
wap376df1zY8mwpzv+Xi4Lyv7gsxk4TG+Y9dam/Vnr1lXyDxOoYtjjcNcv6Zye7ZTDLdY8gG3kdW
/rgN7tO904U98depf+kniII6/zFNk9XstmoUpHrr7pFE56/RoVZULsDkJfm0LZ4tdtGT22BpuI1Z
lRvRw3ugXhmmDVOVx3BCnp9bT+X8VtRZFr7Mb/pPM8cIndcEEWyDCo+q7ZtxDPiZ1veqQsF3rv3a
2/3eCV69Pt4PzctAlqt8aD1902Rp8axtGQPdy8ufXOtCMz0T377pDjnBg2q+4STUTm0pHfmNZfxU
JiSpCiwGD27uy0Z0CoQdtD1yNoXGRpfDBVxI1FRPhr7ntAm2aeTxyjxXzUHTjg08wgQWAIJ2H1ZG
xIYkBf2KQ/FVTEUKUYIZsXo2wKqBmgM90I0pn5514/o0Cc617SPWndnQgodkl7Br6SKH8InyAfIx
JAj1JGTrY1gt/HOgpTZBKexa/LdLcTowy38Cb+fVgs6UAaXpTW1FUCrV1KU+ZwezSB/g1ARUCU3O
I3sTlW6OEXCoRMqrBDvidjo0ra6feAH3qAGpWAzTNZ+rwSUZ94rxow5ehfAp+nI0JwJfvNCZkZ8W
w9qCFyTqxORP4pGN18c6dIJlrkA2nBPNMv+pwW/TZj9TumhnhWX5BnTKNy4COzaiORhOeSqzC1z8
IzrVckTl1bbuoET2LuNQfm0Etk1DBbRTDpNi0RC7NZUnajR5s3T4Eb3JnvdOSC0rE8mPynN0Ha1W
Ad69ZnqrXBOjMe/k1z9X1x1bl2NLe0KhQxtrAhlYLeIxuBDcsX4vLqtz3l3jX2CDw/vuaagV1ZZQ
wkM8NvWTaDgbt5eGE1gM9K3gnueQs5T1ndPb5iNdx0hLtEEk6X3NH26c6OTulv3oBiT4A+ZJ9KAY
G1LhpQAz58pqNlE0TVEJjimVj6ZInBIvxeckO0gOmPdJKQOl1T/Pbjaq2FdstzCHTDyHw9TtJgVZ
ED8yZfRfSzyZfhPfASdqaB5A2ibyUnC7Wld7MHGoWGNU2KwCqHaBMcaRKkx95hQbU1upSfSvqd9z
ehpn7tpq/EZq8KmzmWjI47UyVgJduQIECO15q52jWmBrqIMI9QSSnuIF0CO9TB/i4uw9gclq8tH5
gR2cGqUW7WNqmEKWzEuc+rKhCgmmTEM57J5CrGCtCbap7r513tOahIRF7XP0vYMdnGrrqDo762Vo
oEIUj3Gf4LTEKuTNR1iIijY3jt3oPcZpcFALuic3OknCdNq4YEUq5sWnJkWBORfnkY/zwuWyuitW
lFQgUgzENy06qEyiLStLTKOpd7c9G7N4w8hqEWfRaMCR0DFU/U9pAOZRVAV5PkdzpNlbgFUzo92H
N7ZgVh8r/ciAQsmWArsfRHWYFI4tsOt1Wdtk6hbD/t5cat1NQbhy/s3HDI8c/HM8SPEC8u1Gw0X1
CdLIGF3vmpn6/JMJyX848xp6pNSXe2sampwQ6nfNGZzmavd3SHEf7zXP5aoWJBmnjn+ThOpqfhCb
iapWZHTpy0HZvumo57QPAhRADZwaI0u6XWXHksMdsxXuqbaDTN4ZUpBNbbvvbwNeWS5m5ESBjjyz
th698Ain6XE7Nf86PegAhamh7adKJtPjJDgrKfdTr6KShor3fR4qHs1Sa2dqgyxO3QSin/50+uP2
wNxv5A+tp8NiT8OnqieQa0l5slk9NDe7ZZ0jVA6zfYlP8VyzmAWr03Z6ysabZC3Z339eD40rCfpF
w7XpwtncFg2adzz+FoKieVcf4bJtCln5g/4eICaW/viCIlo27N+6fofgKc0+VU/N+bkmAtDwfzQO
WsAuQs/FQZx0t7b1mc6scfVnLzTLlUiz0vV32wFjPImWBOEB6MK8IiHPkFHI0At72etvRGVvuS82
5yLplzEFZS2VCOkP2eaWFFKLf/On+ZZ/FyXz7/mvtSsh/Q4TefRm96/CEiJOZD4lK1j0rRaIezRv
2WSps/FlnUwJpmC9NATiZErWgH2YCfk7c8KKQ4gkZ8cGDZf1I+9LA8iloDoU65iCWV256ZqcAf96
IcAiW95Ovw9y89Y2UctdqomFplnNlrRYc/lqdtFfzONjQmE8CBtTeRw2Q/k8wslRVzwqNvL/IJcd
YYMAmtc7+X/ZP5oIFp+tvJrH8HOXnfxSLxEBO4krVX0J5iyLij5Y7pTUrC+vds08bqPO9TSYsyZa
tGrFNImcOXG6Z0zeYRmHUxdSf9g14V+ZUZZe6ccUtBNM1x1qq780a3ShAdNGqVpRFLycLNpqFkGs
U2woNjoFguTv8z52QKM48t9JAFBKErXqqfLt0xu5f8983ty9bDtHX0cDJNE7dkK1dGoxA4nd23N8
AJ/gEP2ymsRDC3OTUhrUPm13+hSX6nT3CjWoKvaGiJXKoABNCKJmtkvblysFhjBvOUbFet3/nsix
JeLNR8SYz5H6ga5mUSDa5jF8ThzMTJ6mKi9U/7+PbMMSalxuYITaPha/mdZzUpR8xcufFQ2C4wdj
nFaeLcht9ITnWbqp6nlCcAgcb4lcY8pBRCYbxoUJnnEBNNEpT24pxs8vhW9VdJEJUqa975176eHG
DJY5KDKQxq1nNYXhGDwyr+ISrb0L7Ld9jj2glx1wmFhGIpBNlU1neSbNV97A1Vd6SzF15faqulyV
yfM83Rlf/NTSVoiDmIj+WS+0MIulyfxVi1VZYzA6eGpVznXNmso+JgwXZyu4FmaIjgY+1ZSgfuN/
jVV3CwAi8x2kIbkW4i4FvVSKYzrVpz/0aycoTZ+vFTHX1a3CXgDDqC2MFdvhCNpVNKTMaZlCRTbw
zIQME+Bfjq5Mw/kfQFQzGG7lKNFS69bGv7vJ5sMPQv/xZVebefJbTdFNqQ9mMk7UUqk1g5S0FFGT
XyneTWdKjGODvPBEkl56O5RXnfXkZ3TsltelRiNVX8bcLi6VGUbF7+y3MJpj3+JUXg2poR4MC8Og
DoW4nPt8SEf/bno+gWf2FYaEjyG1oDCkSCWhyHaxWMfaZgcYipZNl+6mSvlg2PjzYSDjZfEtLOB7
a3j+UPSpqZUWQy8uFpshd1iXDn8mkX7GMBeFn+oH2aemhJauZvtQBb+XtWmKniYcgkkD2UhvAYkC
Z9tfcyjlOIQFCRDcAwa5dKYip6i5rkF3Rd+zfvo6vVPJIMBpCufekLr2WdLVSen7imrktpzGWO69
sidXDa4nD5vttA7IhqNHTVB/WnLY6Z07wVm91jczjsmW/laCBBJBK32bLKVY/JTLSj/INGsnorb3
fLO0SIFhXRCnZdsun6e4V5o8mb0Egtnuz6mZiPPvaW6UC4O0W04atBUlYYi2MKLko3QhGOOBv+zK
jnHtiFL6/VRb0dR60YH9JycxWfU379ml0e7kK2VD1EY2gugmPD33qIeg0dJZr+hF5UO/dWZu5VbK
Fip0cJ68TdY8gYvG7035B2H+Mfjn5+ah8N9Dd0Y/f1qiZG7JefgBkEK8VySlHvGSZ82llixqYwWg
AkF6mRsEDoZdAXIwbuNQGFcT+46ywv+DElI/0sjr526IIGD17zsiFET0p/C1MJg2BLmOv+Ac/0ho
yHJre6qT/9qjz+TrDrsTykZz9U+/6vmpIlKxSLzTXWiY0+bzWKgVo1ogQYp+p2YiU+Vd/Vg0VDxM
muQhPwoQNZFKZWCghiIBt3YTXFkyecf3hRRKoKjCRYPMjD7A204ZdqSpPG7upwLuPz0eNBMouOKi
jYZCUpYfAwS0GjR+1ZvkFWzUOOpRvm7QvWBrCW8N/IKCYbjFNFNFcW/vkQUpm/bWb7jxxOODGNui
epfyNc+9Z30SdGDaQTvBe7WLlV2dC8tHeM9bU5piBSEBEGMJJ8DyNTEw1vgBMYvztdQbppQTATum
cfgOimI3JhjHacQ3sLL7u1rYi/YZevmZ/cKGWAzdkB16msHAgKNsfx5gxFtNgaHdmHvVRN7jfqQ7
9prYFc7eQfrr1p87lHN4Y6WVxEXBA9KnPPmo5KbSYUmOppR3JHP8rd0Av0TXkDEEIBJSicjklZuJ
vqaiJwS6WQUD5ZYMYCd2zSxVlgvDjpHufK6sb22kyGlCuNFkvrs/M41c8Ud7NPkpk3SNBMoHsv4X
Hdu2j8hMkQPVV4u/TbGSLbY2HwU88d515EukpqaL/vWoliyD3nDhtMZhA8k4M73myo9MQzGl5pPj
yih1/1eXeLZr5qbDbRbrsvy4GKdM/WuZedkCso2CAIAPs+uZ3hO7TkUQVXenlo6JLN93vI7G2Wag
cn1JHXVHYNr6PSFByA/kLTovmlBL7MbBbQJCj9roMZ5HtjP7MDWVDOQufoLVpXFGgVgi/J6YKnLk
+jJfhe1DP89GN8LQdXXyEWQ6vZygbHhjiFNytfx0rSUJ2KwJTk9ouLrvhfYtXX0cqk9EVbQ/S+c1
/WxtSRm8ra6lYu0bUlqZvc77zMb9taC25CJ/bRD+t/3kH3LVm2xp+caPcgDVpPhU2eiPbOl/SPiN
0YIRfQM3ThXhcf7rqN7qzu6bQL1Vx11jR57GeI+yWe390QC9vEQ9X2E1UbCcTGedPk4fGSNrF7Fq
Oc20iSG20NODEg4BzID7SZEdfUQOujSrzYSf0DQ6cp7JknjV5MID7TK4v0VAWYk7tmvBSMILgWgF
7m3IHENMmFdOWNVDUcxYUflMdthEzb4NxBuKwljlwIvZ95EErlj+r3kE7rh+ileQmItDbWc0A056
aT76KIYAywyK+a0l+8dTFORTyVgnVbNGHsD32y5+lDpGzXF4JezfZGmYh4PN8eO3L3ARGmS8v81F
PmLzFPam+uHUxh2UJhQX8IVAl5Atq1UT81aK2kEylmLnegXFD5zt7f7i3u8Yfvs79XXnSllpkDrr
3ITWXQlJ0+1VPUIUrcBnorTI1BWY1ojUxFQKVSOLNPXu/IvCk0N9xaGYpaq6kMZCk10kn+MMugrQ
T/X0lv8VZLgmBl5Hc3SZRKJ//Yf0pl7P+XqW2EVdfXfB+skEEACzQ5K6v5Wu989jQjRImy1SW+BD
iWoITJcqMoP+q+tSmeLYuYicDThBhDnxy3wt9gxoMmoauSPwIu2N+48zBSwlpQCaphBZ7tXVsnm1
v2UmqhVNSt87qmKp6gKLZjrq08zb8Yeoqsp4hn3fABthDukoT9bVdX9b0yCtH3SqgK8EBLHfUE60
0dxSQGqtSd2x6XEhdW/1lgnndWTrGs2NNRFa0hjPnm4mfhwyV9OYpprzL11JVvblbe3eMcVmCoPM
p6ycItCWHBOzNt41URwRaBtT5X/8haGNRMJw+OpbsRUEygxI66lBvb4JQQcdEylOJo4+/9YmrDEU
/HD+Tr5o6h7yaUejAP5/IObVlxyzQyGCnKPMVPeHENVQcL1EDcHMaPMwam8mmRGuS1DpCbqkReOW
WPDftJkSAd63GOEuKlawR+E9T9TlmKNBBACQj/3uV7HV7gEWp/POKtMINZm+IAxZqbGvriYpuMHb
6kM8yAR2QIi72tT3UUIWGQYG/468tJNx01VHSFphalg08Axy3rXkHYvTwDzqivLWzUXKDHOhvEEw
xik7yQiTzVn50Dhgfi+phW1B+M1tcz8rX+/lfc5FVNIs+3Ym9Q1t7CaBnS2GgLkc58GwA9S8jxPo
WJpZ1TUba1LzCpl68fPxF5wdbutewvr7ip5tWPs+ThM4OsDQ073zBlJ+DiazmUnx4/Ylx7qOS0Q4
tJuAfmmDdumVc4AkAUFAkkSH2s6DKJRSdSaBh69nEGy+NlKGbiC8SP6G1KRgUSW5rUGUxamgZPkX
ph5uFflUbtneFxo3Wlhj6mtUzRX882UbSrdLcMuTOsrUZpytSXbhLBJg8f1+1dbZlj85Vc+aqPcX
8CzKsPMVvganxNRV4KOVJL+OP+efNIgnPL1Pr7jpFs1DW4VX2mHb1RMq1qEDNQ38eUdiqzBraKup
RPogBQM4ENR3uIjsDJS2mWwm9t7sY4zyCqbD7QCmgrxa10RDZf78135OyjfJ8ixeWKmPT+X917V/
Qjip3rZBTiC9KqcVADRLrPGrfEevQI5j4uODZW5MdzhrGoJhw9vzP5LOa7l1awmiX4Qq5PDKAOYo
UhT1ghIVkHPG13vt47rHvi5bgQT3ntDT3XOLvuFlR0+o+idAdzGz5MUCxc6BoU/yAzkQPZjxpNoA
JOAe9Gv1hWkB427Qv+pj+jazHQwBlhfhfcOSyKVszoabh2vgiVUKrCMO3jSW62If91PiEqOj1HEV
fPErMUGlreDm0pnuQQmoroj2+DMgxEEGxmV88x5rcAL+5G/D3TkPz+w7+0CQdhLWQsVbirMiHRDv
kEKUV0TKxxkMZmNCtoi/UH/iRAlTmhaWFKdgAfldfffRutXd5pv16fQC3K8fKAEglBo+BzMmW/lr
evoPsEx4femO+D3kB7jOILcQqqhKqKbgZTZPajqpX2n91vLWQrYe7grHFyQhRz36FD+CCqBtgCAJ
qdMbGF7Ftu0LyYdryMuhMKTHVZ1FyWwJW8WXRjEJm0vCKQ+83UGIXrqASci5ySIQrzLYcsRiKkjB
K7q2wFotwkQAVSCdAdpPv6sO0NhH/oFKhjeDIGBnf1ozzhaGTWeqLvgxFOJISjJwwzWwpnQmlwHT
wzOYnmKIhwITqG+NUm8pyGywhZacXCRYI9SjCnc/7wI4QBMbr621IRRq6KN0NC40WhLlCBWZIXa/
P/RhdoueyQ9lBNo4nPBOcFVQfT8ZMAFeIC0aWQsCGcdl2i66T0EPFsNB6YUr5C8DJ84M22IhNlPQ
IIxlqx7qP+bV9sU+YG8AJ4cyzxBzA+sW0DNWyJnrq9ivRXZBsI2NCigEq+k2KOKBpFGA/5q5y6tU
1u09Yij+S+tMNKRRdNwBOxbGkTfUpv8cJ1jbdsHahQE2JFQxyGpw+kC4m58ZMzOEShl3fkCItfNq
HrNrHVQv2kbKHzN2jh9dPFlo+tbNhRDlYJM8bihp1GPxj61SuqCkzGqgtZPe+4JtktsYXRH6w4oe
ckl7YDhXCtcJcsfgImDg60FYASiBza19zQeLtopTKTiGxHiffd3RzFbXpnaiDhDsxS2WAt4XL4ff
a2C0QBEhX320rXi8s09RkKU4S/lOoyj6GS/mJ9x2sNLCmNfxgXqeSBWtJsiIz/DBqUUCyE9gbMQV
IIVRL1khiD8qp3ZLHScfu3DHy1OPrOvcl4KjbZyB+3ERu2iYU1PQn/EiihbuJtqQ5p29eaRaKax9
jh03R57ihdyNhQA4pKB7yminQAeLfTLwNGdxM2/B16CLCAS4+g7fGbcUGOU1K0KH+rnr2rUJiR7m
IFdU8NEAUbUb6KXgHvtUTjjW4PQC7iYxzF/y0hgTwYT7odqjFcm6tcPuXAxnEXOLIUCkiPaLryf6
Jr/xAt4hJwal+ce4wJ/MPGCpuSKLEElgFog1VNbN2mDGgxlCos8kZedb21DM8ecGXPNh3mAxGf+0
C5Wtudp2WiIgpZyxl/2FqMC8YMd9O8P2RY/E0I2uCuuZHnkVNeiOF2qjaxhW8lXaicadsVT6nqER
gGzCRBPefLrrzQV9E0Iheh5AntYSvIGVSdHkKvkeMZbnMWdbow0IaWHWFLMibJGF9YVRfQYIxCFR
w8Wjd0NZ9RszNWKKt8D4BkrbLrsAgcYLoDQHunUuzIBEy4bhDMUwihXBYVEN5rqu17ocm5pSVFCh
OaFUnrKgVxJyfLZK0mWVn5xZgiC80Oab4hv8/I0dHtih5C8yjRMezX4P657/jq3Jh4HmBe8ZwCWK
7JvgHe55RlPuOk9UzDbA9hsvij/xW3OIdvIe15iVKMugBTIvo02nbJXpq2mc9U0TrcCHn8O4Gop9
KC/K0/Cp7ovjAFSfzqdlsGx3vM6ITot+krmLG98UXBmutsEZnVuAPj/RzsJofYORFY5XSIL51gaD
gxzNs70E8+acHCmdZySnpXYJjuy3fzdWw7ZdDEt01ycPuSFtMF5CKwsfadAZ4RwhLcxXjiUSYP+7
SjS8KPOttHHOxoZk9Y3DdY1Kub+joz+fXiWekgZVtvCD++dCF/zQErghIFeM4bY5D32oQSzxoZ0j
z4JVYV58ImFgyh1cKGThs41bJuEddArQS9ZC3robO1LFphtMBCAuIvmovbn2LNeoMUjcyiL4aDIQ
UBwVtyk6e3ZOMpSf6G8x2Xxj1gHiiZcdA8kTjR8xhuCLaeLDwmRkVV8SNhBXr+4V+vP0sz5EJxui
9VHmCB7tvcwE6NmBPy+4ZRY67q01Dw8xCB47GoDkfqkhv4TJPxnHWkPhCEjf6A6cucMuzq7d4m7H
uwWsK8HrvsoviHKBsYRW1JKrTsBn+QnPCZpJ2koWXLEqhQo53QUoymleLZ43hhvtlkY8fkHL/Ffs
TvRu38BcDAhCLHd4R5SeiSumvWIdGK2xH86Dm3BsQ2ZwE0Q3BrKMEm7TvvrJ/ZlDOctiMB+5yzDr
B2yjTzZZ5QqMGN0gRnzT/UA96th8haESMtRhjx8Fy0hOI8TfiwOIxSfoxq75wt/pSZ5m7pjD0QVn
Jbmx2ADHACHiQexzzA4YAF/Nq34NID02C+K7fgD4n1h4zCfsICJehChTrnTt/BYwzISl8ih7+OCE
Qx/DO4CyepVjYJnfI17ERHYf5j2aN7dajydxlAnOh3JCI6rgkveZodhjAjFrXg3VvjnHLzPE8BMr
Oxk9BWuKMMV0MPLjB26LU0qFuS+v8rv00eqX0pnHPsQ26VtRFwNgjtl/6RxpCnOeJ0P0acNyJqYm
9PUAgWJM3/8zaR2QeJdzqFvUi8z58JNEg0jZj38FaRh3bspI5eL7B5Pg/YHuQ0AMgvs1gUjaK5Ky
Py5pyymxVWBPewW0ZlZX1mnTPvm81cHlRuoRR2oGS5+mxP712GJbb7GR6VTo6HTZmpDPrEll9kHj
iHh3a8/z9owLARk8FWI0m4lo4WBfkE7M9DxwwOE7fIIKhi+aNPAh/u79qkfmsenjHb1J+FI/+TaG
njTD2cc4IjJBj7VzfqJfxnEQT0lIyg9O6v6SPT9PkdgejA8f8BtzqGIJGq8K0n2YrcnRk7kPugv5
DgI130cMwdoP8ACGNcnfjw+8LkaFgA1jNfe+gCdzlkETNSxyJ2F9sN4ZFCYf5H0a6+t7vibiNy5Y
Jd/u4JCHTPGtkVYCuhrwIwbNhKgCdWWn3QQb80kq1s5M5ABsX39knH6mEnWoJbCsI1Ffa1Jt8yRD
gIkmq2DZXPu9SnBq8J+KltLih/oO2QJA8ye8onu8cBDzmTipgeKt7tJnNnsDDv+Tr0B/c7SDqLJB
N+GRN/Q8GF7btD3jhb5ioHCl4idZ8nUNZF7G2OGf4EVcQXYpwcy7/0LtYDG9b3fBijwKJWfgo013
tD3IK7B7bVw4EIQd3BGWQJlksBS0gCIaCCjCyAEtZLUbznyscHSkPaz0fodTYLuv98BQMyzsr9L+
h63uc3lzDLYq8u97v7hLGwIR9lKMM13KPkw32Bu1YFXQsfkgQCDUocKbv5OYWVUiv1s7CkakF3ho
Hxv6RFR/HIwjrAqeqsTSFkQrENV/RH754fiDYRQr/N133owdHjAixSQBsuKLhoFtDkCYwewSId3F
sAgFi7ouMGhke9RW7FnQLz/R7CK0IkKt89WjPvS/hLv7xDpVavdvtlSqzMCxZWYPFxZWHw124zZz
rCMehYjzw3eEYismO4sKrc5bvEiW05Lq65M1OlQ/uEml7h+yxXB2qFcHSFIqxu8kICRle6afuL4z
wYuX+p+/Gxa1aBcW8vIVLOCdbrTLCq8XWMXStyOcq2FFs8bImL1hV2PSDjr76a1kmwrcUFoo+NDo
T+X1Hxg6xCWMvtAmrn/yJftycEuEXYUUd9V9I8Xh06Ygc/bqAS6E9YYXdb/APhzsFK8hhr/LdxkL
faai4KTzDSN8+9O/vvwtyPVf+xX9MF+8TLtXzZSZodGy5iXGrBAQe13SI3gUrbi58RmFxFeIsvF6
2Di7/h65E49kCeVYuNCCsV3F75iwKhb/Y5PWuoxnGfjDmunlhAVG+ivI1rD5b/FR/bdhKrwyhYJ5
ByOSqSDjUqZITogEQEBr0NLwevmEawH26q75WR8gng7dMw1zj3EYs4ASHebA+qYZSCDfM1GUMW+s
t9pNe/oIGL+6Z3AX83DOt3TLDqAPqBX2nDyQAf+EbHLTuKCWa28L5Ax1HQHPnbEm9T3k5ugAKxV1
MVUKnQ3rLJjisliYnPxhHz7TLRn0XOx3k0vtUC0UHDC3yrJawdRckI1BLOFzbPAkx2qWxXN42tGI
Xd/huiDR4m7H71B+WYJK6cuTt7HZFa2j/OcDtdONIOzmSqCFiICyMA1ZMPfHGR7FpbhPfA9uBsw9
3/HNusBh05GNJsuYYskiSC+JeC02Y1S99hw4+xB+Do8JaHoPrGB/Sm658/AbNXhLMCLWDQh4zC6X
waXzOg1cmHrJ2WCWHWxUvOI8vO18vDv8d6E3b24BitFkhju1ubAOuNVinY12w33Zf3T9y+rhPcNt
AT3e3v4ztkLEitxD21NnuCWXADr7N9QXNm1M7idk2icbmBjFuJwulCBvuKIRDeVt8mTShu+I44LU
GY8RTAgEahby6MN1cEZ/tD8oAsVjFLbncLOyXl8kJ5CWm435OIXcN6uKKTsmmAk4o+IJS7N2yxb0
VUgJdp7bP/3DsK4P1oOJNvHA/vy8+XePsuITz6lV+pKvgDUspy4ZEpjQKOjJ5+ZZLWb6U4Wt96jh
b6FVvHtA8G/GqzoF7F6w5p45k4ylKQ75HHudDzFxtzdwR8svgReas8/2XRiMoxvhxn4TCcR+VJxy
j4LtA3tFRAbsQ+IvYNncWmjfIWtfGVpQDKLoJEOgKBH0NfTxH8OHjy6Q5cDBEzIkmKqJultyWQ7B
fj5GtJQGDEdhkULvYyiD3T2MByH6la9ioVGMNTBpBt42k2xMPxZoyBg/1FtCzICLHA6+HF1UkdsL
qUI4S5GTNuWSvg0TST69Yg4bjCTAdkjm6N+yzRfDfLjifInltHoxV9iywIS2MfVnR8cS+zENgSIy
SYQvDT+NucyalVrz3WV8cFp1djRom0qo3UeWUTAHI7/U6J4Iiyuki8sfjF4gc9Vblb9KbqP/rmzU
i/zuiFC0AMqgURgvygmxPAwg96dYZav35gN/w2sLjGNQ/lCSsqMKpBBs3Ec2+SE2LwyowO05CfWg
3ah+/o0gVQYFmHEpiDURWxHP+yNLFFh6hDRL+C1gt0pVZC61H2vDTAWIB9bQyrwTosIHKXjFJxj/
edqBGSOqMG2DRzYALbYnqGfu+BQuKKCIe8I2CEW6qPGVsxjYgtSiAJuecPBQTYJeIshCjAnsYu1p
D2mEMes4k/RpF8EGnH32DbUqWvF7FKhHB2lHi14sk0OLNBfV7YMVQAIE5OcUvA7Em4JNuy5f+pFK
Fp983uVDF+PwlDkGAC7GvYjsX80HpIuDUDMaZ6A4yghsFH87LEYe0w9rwlDcs+DjF2kk5ROCxQeS
VSZN1+C3fyQr6yYJaShWkCvmTzgsKEjIjBtsVx4GL1sRDEe6hIDqMBS5LoNEybPL4Pdgc0KCv5Y7
Qvn0BPqEOQkLhPgGCCjoGbBirsRw7p4Q75/4tTTy5ZoqGEUuAA21J2JyVm4Wi+A3PFGFHbEfdwtc
m2SLeUtz1wMqCPhyO7aR0Atzyqh8Fk9pNW70XbRt1xYLhEgADHOw+oImyUybigciDyMeLALCGX2K
zT5iDNFYrEoDybrQNxRMLsH0m84gOJfvSN/IH//8miDAsirYv7Mdzb5g7pO4/vaMndvXwO48Vsic
yKBY1+Z3sO9Nc/ZRBIhVRPB6f/MLrKq1RW4Cp2i58J+ATyytMx7tfdgxfV6Nh3z+C3A8t+bOPNzm
K/ocvOOsWXifABGvycs8Q6Gvc9qYeaKiC5jVd49H3M+Gei6xc4s1TxEDjBBmCbrEeX7NbtUmQtPl
CAuy9suzFjEDGk/opWC/s8esfafIwL3jlCXYR+WGG2zSBzgK2aDcsr32hhsIBGTkMChSSucINELz
Wljr8i8VNvDOG77GkBo7EcSIOCROSOlkLCibmNzS9DQujHdCDSFlXGNVQVgAWalQo0aA7ez1+l9B
zIBDZLX8hTwaFSC4LmXNLn9Q2j85SQXbA80D/G+RGMGVnv57sJc/4e46e1Aa9UhVis+oNWNbOhMi
GJyQaXfhnwfn+fABf1XcYwXwloZiOqlXOLdvNBbUIyn2o1gE0MeI6QsRL33Q39CdWkx6cRIRlgBQ
xEB5hX4S3i5sBAoWDjohd/MHSMTEYF18AwWscYh4YoB6qsi6ZAJinLkAv8RLFV+F+EXfRQHPdRYm
CFf+DdPS6Qleql4J2shyLdwo8fO4MZNmQoos1fhnx0pLVb+sc8SGbu1EVYrkL36Z0DLp8uV5Nrgw
amFtO6xtRjVOdIgkQVnjD04HAKlMbYFZufmEIf6AACEPZLgHFWR6g61J08FV/LWX7N+RNvaV8ATI
D8BWuf3FgmSA9bK9guP6b1/jCqNY1kVU3wv+E0JT0EMDsg96d0odmylEcMBuHoRR+FkEq5Y1khs6
yfBlL+0r6Pxduq2hq18tCJ4WPtpY9hEOAGWYt2Cbvo5jtMXgpZvsIOIEcwQI/8SN0LogkxwznAkX
aGWBm7UfgpBJVYftDv0jfR/BcTpLa+TsP+KUMCCn04N4xiDiScmYeVfOBS0UsmVwb3p3wc/X+719
bIXIGXE1s8N/J4yGcdxJZ0mYqeI/xEyV38koxT7WDE1+iO/GBt7FEYCPWEQk5PFStsJyZMJn3Bom
Ij9M/KUf7+gdwcoF8LmB7MTxO4M5hy/+HavpfPH6seRg4M/r5NOE3IIfR/nQwD02wMCH+kUTqBDO
jZvCs6hf8o6Nii7ezS594E77a47ebNracJlS1zmzFQD8kLOO79ZJXfQbrJV3bzKUUciby3t4xjbp
N9n21BmiFgDc/bI/nTdc4tn1IOMXLiZciBDmyiPGpJ/IV5xzofeJ11Q5p3ilP8PZB10L+Q6+FJYy
YHDssmexIqgVK+Qw08JotTgNbJMz52AommusERwQyhKKEfDko7A5YvXrkUryLhaIZZv0WJyp61zs
vliaAdlTe0Rv2QkW+pJeZTVAiH8q13qhUU5t0n3thjhrOi+GwUND9xPuWFimwG8IxF4GKhj5j8ES
r4chClGaXdX8HbfUf+M+JnTgaZidCjsLsR+Q7vcLEzwMAIFejDNSd6Zzy+IOR4zhAUeOvT2gfGcm
t4x6UqA+jwIWgA5i3rL9TQ/KMZ8bOwc9zYLt6VAs4VIOTLdC4aBHEVN8099RXNA0T2foAIYJsm3T
fbmiLaZOJVRx9L7ZViCYwYIBK+z5LB5Mwu8PZgnwhHxl5dwXuzrEKiWD/BRfy3dBQIYn4OIFNsuA
176+YCyJX8nwjExnbTi5OptSawvzbNwMjDkFCaQFyBL0KHRPELSytXklLpKrOeH08voRIRFgPQti
AQEgalVwCMTMgiFOzkPiuEt7ihYQHxMOFmhAz/xa08RwCM4A55pYDLeIrxPjDNxkz3AI9iA12SH4
pOJ9ak9GxcsUy+DsLmyhDYpJkH1iEqQE7SeHaq3GmEU4a4NAh8gZvhakGNT0A8cLQKdiJpiSIU5i
OgUm+4CDxbgbvjQcpmQ7rPrbuK+pzmcW22tJhM/u0/pSqQ5IgEi7qr0zupIjNrSLZkm/sq5DbCgK
miULA9+0D44OKXAh0rS3Yp+HusiPZFMw9wkT2WkPFswweO1fnGNBlTYD5V+nh3hLZ7OT3ycIllBU
+O0068JspPmoIYyAwbIIF9EnnIlwVv4tIFAGexCyQYRjIiAVFlGczY1YhqV/TLkIauq4QHFETGdI
jyGHEdIVmlgZnPlwyIvG2buyouAIgkTSw1b7qOMZtFGP1HNiwBTtYM7Vw56nxBPjD1oYyrCBJlV/
MBAjuCln2gVCcIsxHOYr+Old+Wgjnvo5Tg4YyfCJAtGB2YE3cgYYmhmCsQd3CUKbzZXhq0kABFmo
JBID52jJMhbMLrC32DUdQ6olzpXz4pCxWmttsYwNsRlfJruMstEBDPqit284W0jhOz8ESQ4FsMqu
4XxPbchxMYSSAFseAmF0x3ScSd9NjH9g1BF3r0ULNQFiYgRJBqIC/50sj5VL6+KHAx0mSDFA8O7c
CvWTmtLTTtCmiME8B+3ZXfRsU1EQ0gXkw7vVl1Qoe9nuttQ8KEneOFEWOKfX/sVyvPRGD1FL8KFj
D9jaM7K0FGZHwNrAuSoJjtayTEebHExtgDJ2GMqGwl/Qt35T4BTbeSgaVXpifsXShFsFF6TqlmqG
TZ85gHbmtrIydQKSpmvLJM3PnkPxXFWYzXbJxrOwtIjH8DjEwyaOnZmRDnPHlstZV+s73ZBHmCCQ
kiws+DvT7YJ0G8n1XbenpZS0p4p9lgy1vaHfhBydqf4N1F1YhfNIjtx6mg4Z3Y+ajde6Nxlyp9LF
CO91/Z2aOjP7o2LFG6nOjh1wTCzbbFpwlknHJFuOljVbIyqTcedvK9nstOCkW83OBJrvJkRvyLUH
Poi8QNrasKXS75BwVsa3U8S3ANJcHcXfgdogLNSB0pz0msbxyjNKClOjuuSOvG+lge5SqZUtd1LI
lLCok45OyhKr6aRp1KSK/6uM7V/jj7sO0RXcSN8bHolab6KUCis6hZ4FF7JydoVlAlsZB08r93L+
WUj5tgoBPPD3qAqbySWCmV3asgCKxiOcLlktznSKFyU24QOLaD0NOmmqPMqIalpVYWBh1FiTPHR8
b0f5YubnkIWvDVO23J7JYXs1u3QfNnt7Ij1pITfZ4SI1GQ1XEM9LaWca0DMUcDrYNEHcwXWrF6M5
LQaWH6bAZtjkqpm3CYmPFnk0fCp5tOOhqz3ovWEIswqvQ58PUNBPw9z3fKQVLBqAxeDZsy7DpEvD
DtVZhGF6aCvTFb87ylhF07uR9JvLVOEN8xXPzT0oPQVSyoednwP8z7/rXuxQDzDTx1MZBpIfgjHk
/t0xo7XeJodUcpaSAaVgcnsVwO3dQ2kOOoE/Q1I/KgUnTqv9lGWIbBpqO4caqCxnud8feu5yk6BU
7e9ObH+IO9PjBTSEX1UprbN67YzZMgyhhGjTwm7YUpslx8QaZ81HMFXXRGIVTu8v8hpYp8euuQaA
CzEhG8aTpCKLsbvvge10sVPgLDOVPiBO2zHAftPSTGcaLc3VctWZqmvpAD42u8BbWqlg0fesY2sZ
A5qFG3FTxBlIur0+EqhqHJLNbuFHbDib9HWYtM/BM/n2uju2kbRvGpsplrNWlTBZyQ3W2lZ0CnDY
UmLtpVUKshRl2AeeDgxY+8w1FH+uGxwdP3n1Ff4YlVkdw5xFGa1UUikEay9NmIOT6QKz7Ve2w7vW
K5ZNSM4q7MOboYW/VWrNx0K92A1W2akZXpuAUWBVn+2KMQVLBLIoPeksLXGy/tMyMTtXfQjlMZ6Y
3a4RRpnly6M5jOphkVGKRlhu0Bfr6aLn2tYFQ9Dds1Dh0lq/uu7wzJ5yxxx9eutSCG/6xbB3ceza
xQImUMiu6XETxHvFpFkejyq1spdTWmRbpwYqivRvtG4+dm3hiTmSPeFPdsbODKY1PyBoXFv/scxd
fIuddQYjLWGyrYNgJuwH+CuM75ACl+LJaj66Zmuztcm+Y0ASAWBaXwDKmncd/B8OtdQdEFXquOuH
P0OwkdLtpG0t1kSwmYLDyD/l45s5oOuj++mnB2/AiFk1dSyGey4f+dW8K6nfeKlrsI6abMAYeFoa
f73J/ihd6DdhSOTppdTugU9CB9bq7mmyMSH2MPbLo3WnmnMHNASHCyweC2GlubR0FhpNPWXiqsN4
bjzW8aZsXwHTUdKIuQy0o1Z9ZNGdkKuqBwz6TWU7gmaUe0V1Mwyb7FMPuuXABTfKzajeDHXPRTec
+2h9BNh4gfzoS0N5L2p2nU00uFSq8gtiAjGv1r5a0U63iw4qCOHNvvTh02Q7VOrWOUK/PUTPZqfn
W75+LN6mc249A1AUGbdSoGbzI81/eOh8ZJHNPP2QFHcdW2zrdqHBj7Z6/MZH3moo12ycxvgp57R0
Vf02Jpu6+jLbb5E+zIaCOWYkLdyedCr2iikR3iwVw6PuUdl/vo+6eEeJExeYlOI/C/Vx14s+MWQg
Pmyz+F23DhX2BAys6K7tjVP8RBhKBVQ4OP4lUGr4FlqobFp16l/HJJTJIR+CSsgWIRpKHT9K7r4l
+5dbxM+sw+XkXzgTHvu8lK2S7/j5QY8BxVsG5NSeU+yiohWFQKhgTKGe+CA4A53/ZvGC1Devjyh7
ycBbJqvl+DnV66TatKDSwy+nMG5eGQRSM/yNvffaPOMEoNyz/lcLnl29itiTPK4K/z0K9mH/5O9x
jmTB7f+NRzpfJyuezPbdQchma7J4WioujsYCBh55nSMpqDboZPSdeIe99+CBhxKs12M43rrmkAXH
KD6F/TqznlPOtl5+NESYp1z/lvCdoh6WR0mjiZ0rxa89HWpIHuPa9PaySse96pxlWmwM7Vh5V6Jm
COAbnPp8EH4loXO0+ahZ7OPt+MC4NhNpLVFvRXMtsWcvWX6Ozyg2p7Tfl8E8xxVTY9nlTXBYVdUN
i53cLySo/AAFOocjVNe5/7DyTWAenPgeFc9Au7b5t6pe4pDO2IhpvnUZlCi5cFDRVqM4R5dE76qp
5wr6oD9tycFGvo5Mm588M/P9EH/p2s1Tm5WjYmMQNOvK5sKn5k0UWakywU6BndxYj7KNvxvCo/I1
6pus+XSKa1LCatrpeIuUJPclcW6KVmH1ULU7l4UABICmTS5XmPjH4Jv3RgBQ8qeIglZxUc1dBkQI
ywqGfrkgEsrTCrWDeHzVkcVR45f+B18dbQ/NF8qSJjoa+lntMxFYqsy1dhJ6gfgrhH/rSM48VVM8
iZka+qz1kT86zZV4Tepbo+6x0EUkTcxIfNZg6Swhw15A33TmHmJCVh7oiknu3rSmxtGjcwXiCAgB
qhKxW3jTJucOkWrpYznSr/Jeg66uMVfnxrSb8L2lsw6Kpzndlcjcjs5vQIwZYPLJvb5Ly3CXGMl9
6H2sMSnyUIeJyKb2N1JM1neLCOai+KtVkFlnlvyUs/TTsZOfuGU3yuhN+6KQgd8wMg6VQ5P1pMio
OmeVhm9TkRx9yadGDT4GOyFyx8gt2s46SMTf0MyWWUgXBf/b9MaXGqKJ7JDvQxOwAOkr51OjPjPR
VKp9h7+FyelBiOwZaI/bRUWajL0/A1Bi8BZ524DkRCzcq4yPPgHSYWuAM8X0mIY0L+psojRt8frB
7iCOb2NWbmWt+2pKe5VWXFMVVh1E88pgF7c0zCQHS7HhR4lxep+QkQTYr3S/ZXsWVaOhUr4OCsMj
hlOeSS4jRUj0b6M9C41PjbzNifEVD21Mh1BLuXZUyQbvI2n7RU4lOWGoYHPiWwcwz0ZdFgDiAlRU
zdKZwr0zdEeb1UUNPrLj3op/pYiKyYTrXvbokuhWSm1ZWiQ8uja94/+LJWX1ZB8snl+JeRfO4DyY
WoJnbsKimWLGG/w+OVNWhpI8c4611p/xQNPMibeIyWCaArJEoYQpQoP0HMEeqm52Xjbpe82w2LZT
gOljNsES9n+b5m6CqhUfLSqoJH+K9yTvdKZ3DL+KTp/1jEKj9piFSJ9y8kXOkorIEhdEPIbQ+g4B
xvserkaH+Sh3IQdvU8IfCqOlImOhriC885KjuDhS2J9s6d1BblKVwdaHQxzr2Ayn/E4JbTO8xtqh
KPWJim9lcuWznvH1ITktlculYg0zVaJSZZUEH143AFoXK9knjP6UhszhnHZdeSt51UoNEBBenC5i
LI46C7ZPQuTztK0fgf7xbKX80bX+RrJCSuhyHyHFKYSuhGFoi+YIrhM3fqOCJecOkz9LuKyw6iTI
N4lfHfWA6YVcE6cCtlsF8W4k/IjSJBwZYne0kgXmrqlzDOJhnXVbD7BM9DSDQm6Oo7UZTPM2FBwl
Xg0KpbRkMbtiUpnynLWmhLssXdJE+ux8D788/AgIscYwvJWq+qdRL1oJ8z6/WIjfU0IrLgmY3b3A
zGgoI5eQ15QfqXxxvJANIjXsLya9qjQPJJoXU3aDEYAjynWY7NKjGykE+qnYmZ69zbRijVF9nSdX
r1bvRsE02UkBftS3mEArrpSfwYJGNybzkEnoVQyzymQWP9gUEY13H5wBZELFzuqi5fBDM39tNvVh
ZFETJTO2FHjABRprmOS91pYAd0DUSohNnIN+2EbXKFvPTgrAfycigV/Mcj15pJN6KmCye9xFXdYO
fsjkMFQ51n4KFuJp2OQZ8qs6jMFnoeINnLI4Jb3KIYMxiwlNjr0KD1kLTGJCBkOkctzat4lqxdxS
FxPzLJMX4rWNyTHRvzqHfahxd7QqWA4aFvoNl4ztjeAGjYcNYV0tMtVaybyphsbFaVJnhlQqzJsj
kvyuGGFagpmqnonnJEqbqL/JFC+G1526OvLhNGZYUunsKvKjlxOVkIaCaqlK47s20C9phvTmyFzc
PsCZCFcVoXCZ7pJRrGWuQMZeDnqiEEZvARCQ6NgmGWBKDjJprBzAJ+BilPEi9+cOggQaAFYIcFtR
R8a46FR44NvDfcoYNsSqslOH4lARwDuTtWnVNP9MguAU8G7tX9E99jb3OK/djAlS03xkHCQypz75
K8V/z3ObKp0ZOvqyjso4tj4cfXAbEG1PMOK9N14pYQTFAKVHgu1gk/0N6DRDq1z1BUNZe9iOdRJj
LNPd0hYpFR+tyn1SRps6sQawEiBLa8X0hXX9U5gjOoIBAhDJZAW4WXk+9mq5fXdUevdWU2l6GiQ4
Y4pFgv2aHHvjw7swK9QP/SWRQG1SZPQAEFnAxrRQ/bFVnKlXff+ulyu9I3FGyiHInS9Lg4aTytSt
1A5dgo+EujMMMOrBegwBXeuI2TurDwDRvJ6lY4gOOo+RHGCL4mFWo2ucnWWf43/Ryy+6tREtkl5m
j6qctyzMNvH/2tiRtlOC+uLxi/s6vcTEGwCYq5PqLIjA4Kz/UNhG7fGypQgPWYkmySEtsjet5N/1
03cSw8HLoGNACkrBB83xFYbQI4p2SSTmfUrcWiXk2FQcX6W+VwALVPGtlbq9MW2DwcbWDiMfBsT6
pH2EFm1UcdScozSe4vwU5idvPBbyQY32bbOVGJ0arqyePciCFmozsmWrDocuwYyw6NeeCQOtgO36
Zydw5hqqJjZqtNN3a7E8GkFKUCwsi5XohHdS4li/xegJKFQFNhYaRFnSkY92j5WJarr16neMBAd7
k3YVfcSEb7ztKtJFC6Rl21BGTBeFrEQSUEJlqxoo6ZG9kq6JTZpX3SrNe4sKb1V3DtTI6KNtaLM5
JEObcjnYaNvUCBA2PesNC3qtKZSWlsR2sb+s3tJLGx07P3Zeu/EvCnYb0wnhTfIHCoTj01oajlnt
z/uEZKmHK4UeIcpZa2VxhT0DDJm9e8yETYogJ21Rb58D5R1IMpimTWhg8BSzGYsdGegK2dRX2JdG
8ealmrktz9JTxlUC1BNSK6gRAjTt0qr9fqT0V4yf0WOlCwsamvhTbu6TLuLQbmBuV49MM7rkYJFt
u1C/mrmyMUgZbXdUwks8QPFVd4PH0MSgoxk+ZW1VEDtIpZ56a7BulaIMShmJSodaTqKSbdWlHtVH
COEKbXi5qfhOc0t06LjlVQ9z4hx57F0A1RJ52mTHVhqduRx9YKFZYLRiWftMrld9gN1ILV0rFbob
8pqkVN+Cpw3U3ZThChLvPpxEQUkj5MQ1eJJ5GLnc4mMI0cqYCHCuFZ2Z+JlF3C4Mdjh2aKZabJO0
Rj7gdhfrDPGpVKQ2XecAZqkmsakh1eqzo0DMBmAqqTG6mPenFqt6jBcaDRrU2FzBSIIOoI6j78iA
L3xpvMVAFUs1q0Ws0c2qU9OgB3rX6v4W5QyIa4/9Dz4qlSq7ZYqMDLn/j6bzWmpc2cLwE6lKWd23
ONsYbEy+UQEDCq3cyk9/Pu2qc7OnZvYMYKnDWv/6g32SkbEZ3eYIyu4Y8a8l5qfKl9uyE69Kt8d5
7FeT4f/mQfucJjZJH1go2dU1qPTedbxjHC94XWsXK0s/6naGUYYHQDyD9U+F+4EcXreyOTtd+9tm
r5G9ynvUtNneqJM7OXVrikabRJnBvc8lkKr3FjefZveXtVChKLwH1IMptOrlp7RJspld47zAdnoI
nhIgdpsPTRpS6E5b9MbhwFHPrlwq+9bwT57ZbAQ3idkx1lJnMdh32NGZNWFYLV479PISz75unnDV
fpvU25xTMupfFUAHl9wA02Obmcfe7NfZdPJZUJb5IJJkzS+dD0M98Cn6js04bv67EZMe2fBK9PCp
bM3R+vNf2QyVfHnnjUuQ/FitUttbL61ZPeCbNKLHd46qC+9Hh6M7xYljLLDlj9HFNN2+Ka0f1FuO
gRSxL+AxZw8hcxhIHL3ibkRqh/VHT5Apeqf/4BJ+RMeot87EpzLTo1imOYycRU1Z7ZXHpcqwKYMK
N95Y/Z7aY2mweSTLadKEsJrRV8XWuE8R0ObEdAPBtEEDMLKJ8SZJx+/Ytr/mNDvk5qeMCJHUYk8v
sIm97N/Sr6ggYh00R38pkMzJfK9cO8FqFgQqjA9OR4vrgyS75Y/VjEe7ZL+ApkQDiHTEDNzgBmaP
bR35rUL3DrDK6NKnqkdCm1i7XuxC/TQhaJxM6xF9G0TQRzdA3gn2aAfVS5V590vF42PQ11khgI/E
fxCJXBpOF8uvL71r0VY7/932Zv9tBq8GibGN0+/LXt67OWz7DBIr77QG4xeYfnUDsxs3erITeC4U
ZjP+3a7mKuPtlW6/S4M/wc1mBM2jGsJ19OTSwWitrt/ub/bR5OpTGwEc5b77dnrjLfPViBGZgWtD
Wt/VgKtSFYyqq/h5spCDRsYMGTCZkHLW3rVNh3JDpxzeVRVDoRHjVnaCHiwgUE6qtPzItPdQ2vI7
H3HtCUKIGabhIaP0ukMcFvWamjaPFrrANalRLkZi42hjFbRgTRHyLEgonMBlBbsT4HNG7lSVyE24
jFyal5SJ5fxjBy81ZRxt7loM+pT49lM6oH73DSx1sNV13XNT89PpEP0wbyqdS/Lsx/pZm4wjY+PU
uV/e+MwiW56V92aYGTOR6X3opr00m6tO5u+yalaNT5tQZFR7wGuCjNB204QosAlen7CC1z91+ueq
fDexVAva4jjoyXQn+jLMdstRGVsPKVyMBZTKuNesothJ311lKrh6sf4ttXtzaMMFwiA7sf8alxn8
nOzL2oSL3sX7pongeo0GShFkGEqx8m110jkjCCcoNt7wnisIUZ6cX217/ikcHXMkmyfDsNVd6cQI
yiECW8lLS+qofkgkBYxoiFEp3qJZqZWR+rBgEtKWPWKi7XUykPyR9veKaU5ix886tg6dVeLdE5Hg
jtzE8P8pM00XmVQx2dgdZ/ykphZbOSU728me53h48cIy3XZ5enN8/xbG0b1VTg9xr5FWNVB1Sysl
OgkzAt18+kFar6sMAzUbXNBN8rUehq0XExw+eOlHmZznPsC3uzdvteXUqzaoFl9sJw+2VU9GUTFw
fniaWXiDB9R4mXvMP0BanUTvI4MMF+aEfQd+r+L6WA+xv2rGiuCKSeyb/NMyRbX3IehoAq/GCpNo
hnErp5mbI/L6CNTfioxD2KFmqeKTF8U306ju22iGGBFzg9bZtJ0SB+YAIUdtWnRb5guHRvrNrkr6
S1844m7q5bUvSFrLNOqBGn2JHgtqN0CcsS9OkTWbN+m2n9qbTolsnyJHDFuKqEe3aO/D1JjXxMZG
hfFrG8bz/J6Kg2BGxi9Fe7QYjSHRN26TOvIn5v//y29L+hP+qGqPmTgsv8ElQBYp3HiXXepF8MEl
nr720co97+hZvX0LwgwAv+oeynQZkva06037M+Z0XmYBVdhIiONM8y7Etba8N72TSpkXRxVlldN4
VM7AH27lP1HFuascvZ0/76K+3M269okR8sa7EWWW7X6FNpTeLn1HIpRg1ZYVLwY82BgIUOwLi+Ba
0uzK0VwPFd8qHw4Dc0cP+klpQocUeDskNPbjtBVZdvZCHC0mb6uGabrrvdBdNRU0tUFeOuh7dY7F
sM+mKIa3OFVY6oRIJGNgpIRysjCNc+TYz0OIU4FTF38c7NvAoZOXNWQvTWNSqi/anE75T0YkHyo7
45t7z3k1PYuxHNeWQFJR2xgSJPSd5e/QABmasbsXvjwPGuuQKtQuPSoyUSiLHNKPAaGEfA0bCJkW
NjerYzXjxjyY2aHywstkmweroh6qxvqhdGeNtW4MFdVfuQm9aMkIcTlInP61ymzGTy7e07QrWpm/
fWZuZE412SlO7orKcKo/BmP8yGT9YziYd834TBfU5aXm6+vy0y/1OamnErld+W9ok005Y1whIW0a
6Js9btg04xCaGU+Fnr32hbi4df6ZZdAE9bshrYc5xb1whBlWMZfvqvZemsVz7Cr8OPVaYpxV8UE7
eK15fjBs+PIObm0+/N2kkgzWCB3Igr2rEm/tp9VFV/3J9/17Y7RWBVSO1tq6iT5NPVdMkwq8GRsm
GPG7XZq/5vQ5Vcg7BubORr+vEzZuOFJ/OFt3pGfiB1i1Q3nMhYY4YLzIIjxlAYP5EMuOAllVbh9M
p9p2utw1oruWgwI5729B1agDfscOr3ZsqN+8kXC2gWfsMbv1K/XVzslbbnBHdTE+YVF1nZ3oNizH
QJ/oL7fgPjL8+7B6TWcH4DE6h/7SogNBsDTKjyL49or04g44KPNUeml9hzPY+Uj9bMql+Aw2us+e
Kt2LO9ucmE1mDzpBbiPA2Xv56BtjdDc03bPFSDBR01PiY8nRnUXj7/LQ3Lo9ylw/Q6yaWLQ6lnth
eQcV4b+TwjEvBQNKr/Hsf5uC2EBrF6SfadNSyBUMDcwQJYxTG48GrpV13F5Z53B143wHmn1gVbga
9M91aIvL9Kkvc6DFiCRPeuJ8sUwMjO9R2VtvGJ4NzmXpiU0uUA2xGSNL/vh86tAsXzpZHvqkNlfS
AoBPTMywpuLSDWzqaProMvdneT7cSg855AOVDtRh9U9bdgDROTxaMe/qqLowu77PCvx3rOIpnnDx
i80d/odA70FyNZFQ6fy+dcKTL+tdk+AVV4UhIjRifVs6wCizgTF4AqLK702sZLUkT1JVVwdbyCIv
j2pmfhHoa1q5fyEsNFvhV64z75qbUH1sL3Eoq8J715mePdxeLfApCGlVaD6LZFS7Sn3aTUjnllkw
LQjkmQI4GJ3xKILuIFRCEdqgTWPb5g0rfPm3aTMchGM94vw4euV7Wzff84DARqaMEtp4PCmWppA9
Pn7iXQu5byobEkTivOvQeNYKIhdnTJFilSmixwaMQ5nVuorlJqzlNSqHT0fK58DFVyJyxcWecaYx
LE699CUK54dlJbsN80HLuAtHH7NvToksXRA2iaHtuO/z1robR/GrugqOSuWxADmfvU0nkke3Ch7K
LHqJDUr+bloebgHbsyg/xiz4zurxmPByRccLrYY/4Z8cgfg/M/1N4eZnA/Zh5MUId+nGhLv13G8Z
07V434Yo0V7GiMlscUuD5TADnzP8dhXxNMrGs1e1mj5kBus2h1IOOPiEqQxzgmVUlH5wpx0tCwt+
Sa8LS6kk03o+J4187MIS27WNsMvr0EL/8wb6lKq6JX37Eow2xl+9c2wliQUkYCcGQGVY1+Oq7x0w
QsB4H5eSoP8kaKOvEUzjni/+Agf/HVD7QNL2wzrRFsCIUTMNEQ1pAKbzkPjLAlQk7RZA0LYmm8q9
tygl+0Ris5fJFxfqNQXtZi64CYwZ8icbLjPrD155vyoT9Qpc8tk55qFxYclb7tb2FvJA/6giQKdo
PBlB/5pPFAqcQb5d3YNlenDFTDt5FFK9TVEP04ukt8A4jy1XXOT2+7iI8H+Z7IvirkpSazOFkrCD
Ab+SxsJ7FRK97bqkdCgcZurP3KvfhqS+NBO8n8ioMb/EAo+rqrir/GI3BMO2kCHMSH9D34uzEo1m
k5X0M5tI4YxSwmG22LNjzIU0/tUcoEX8U9vy5tXTl2wtSBvWM1nbUAWdXS7qRQgL+D8ZI6ZIefDm
SADCQiW//WQ+2p1FriGWRf0mtDX7LaK/5uLmhIY73U/lc8UAIexsVPTtRPTreNDQ1ESBo5x2vQs8
RZsZy9ypR4WftFJ0sWT02czBzI7ZLlEGDIWelAXzt8X3sE/Obu2vx94IKYrEUz3OSKTVSo0oW3Th
gvvJ36ph4DdDOMGvWAvva45bqI4eaoOIFnTgpcbwqQYZfw5YP1UTjoplwFQhYfROuo9ou1dwtIL5
8E1FDNhkZH+52oUTiUSujh9sxpV3RW7bOOVvAmfqdj38P8WItJ/mSxTBKP/vBzerB1nWwHTwCkld
SnOExxPJ2r6/781feCeTYqBp2DAzasQvlk4I86DqSthffV2vjdJ6a7S4n7W5M3Jomo27thK9ax21
M6qUvBBv3E++vaps+73Xwc2bG5ovjyqSti0q3h3DgjDKRE/Pzq6V9sGRT0PMRN9eR2Ny81N5DUN4
pC0/wICfgVT4mGdYY7n2X9F+DFgdMNvZpxhFcSFRUA+HJk7/vDn/SEwXB3d0696/2bC2uTN9y0Y8
lUP3QxewslB0ZBHbKPYBl2pxG63uMikYzmHe/Za8wtzIdo60/0Ups5ISCSgkxZ9Sjq+xxOWxCvdZ
Coq7SDtnKm+VZLip9Md6MteZ5dOoWgdZx5umA6uk84FklX7PJp6Y+j5rgmNp+9h/zD9MNV7CmjIi
09D9zBjyFYTutkGLQXQovd3KVgyv8kr8jS0mMCw/Guk17eJ933kfUrElQgfx+cm3KXdK7CEoPGeT
upiumhxle2OoBT0Oy/0IV65bsJT0FoWgK23CynFB4GhD2w/hnPs4W9u+t8p9ooPIHOOux2mk5gRM
wB5mCp2FGyp+O3rolNANiwljFz8MRnmQZYhPHEw0q/+AzwObphOMtoxjeI1SXrZAlGiXfCjm5xVe
jM4C50arFmdHXPaWLxgAw3UcjE6GzxDc/LavCb74gscUFf+Ybu3SFlSX/1GWuLPaBQgxUEr+W4to
pWqyYPBJSyGjU8yGFt602OAa19Sa11aq1zPviekgfrXkyEM/cAIXB1myumdrNTfvbrqvOnt3Ymfh
TZAgwsffMEXbB6hqTQr0rNsMXXqQ9h+m8A5z2K594RtGA3+fjyI5sMWAV7bVPlGVPPiRPkXFcnN0
mDvBn6RKmHIK9vfKRBFf/mjxpqxmBZ3tcYKsaiCibJijp7AxNfNWI//IxKMcL7Tud4p/SIkKruje
RW8O8L6BoX1qL6PycZvnyV1ZMxG59yMgQz691n9zyu34GzXfrUQygGhTtzZJa4gASFm3+GvcpX75
28ToJCEZJpSINXdyCP62PHYbjhZ4zprrdgCWS5a8ZL7Q8lY6avMCLnzZw4tDt1Ty7WsunwrxpwGH
cJ6NM9B5NJ8H7z0WzF0KRgqYQXS4bFd2uxHpwCDbXDnKPixvhqIBNU/sop1qfyN+TIUMucj1urI0
ICQib1q+Kdc3CsFQUWTKprvF+bgfEiK5uFhAjEXnbNJnJ5IbrJ5BHKTWj5k3b0tNTMeyctMEexjY
O8wkQo/hxDQX++SVN7MeqwlLwG7EpALx0bJj66652cu4wstDXqBPIdoOeOYiVuyIh/IhlFUG09Ne
vbW0aBhmlOheyV8qCgeNo01Yup0Xt1wz9cHES8YvAMIHww12NX+pDIznpk7Po8WHbV+dpDtGMyZ0
VfheFebJQ8ARuJh+OBNqTjqjIIBfVbXmaxM/ZVF2ZLL+EGL57st+F0bDZy3U3uDF+lp+j17/5Fnd
Lp2p41Tebyz9UeDp1MbNwaVjaEr3D0hzlxe7cIiO1KNRDRZnmC47Tllvhe0dOs+8RUtXNkY3QZM4
YL0xBQAxbP46nre1on4rR3BN+FNQT64N0gDymjhah1G8WWrhxnVf9pL3h3mna5WvrqGGu+VItxhJ
tzbRU2SFm7tZuvdtYaMbnE38ctBidxRKuFxV6WVsyLZzbPSLIYoHRx4zpU52SUBNAIgg8+yHPAao
zpzjU3FOelZ1jjh/CXMqnofCf1q+yOzwHAsKbTx1Bn6e5cozKdulQxhb0TFFADQhZRb1ucLzdDLj
B1W3R3+cKdSwRjFMZ1VhC+XZ2XfYJfsMbKAsC0KHTHnoNEyTuILnhJKggVQahEny30eZeGILZcH1
L/VYHTsyoCpXR/v+XcYMpZcnRbXzUxfNbQiRYvMTTC7q+iL9wH8tDphEhZBjIjzrcgu9cmTedDDf
2uoqZnzc5Yw/juZoUUa+Ff104qgNF64h4OR+tPoX1+aE4jWUXXJy6npbCdjScWNAx+F6NDrrfs7K
x9z2tiG2ijkQhZAaHUcDCd2rN5iBlUFr7xactDL7i8ETEL6GLTXQ5SXDTsfch4HLhA6P0mB+qNuB
V+Th/0ZlmwflQ5ZnN1xu7Sb91nWysZAXhknz3mLrbbX4hedO+GAAqc8xMb0qUOaudL0VVWQjCkLL
K5pGL21eR0Z6VbQby/kAhEaK3lx/AMucLc0pNNiPFh3LUtIXAfMyVnlcmR+c+CaxGg4UmmKe77Tn
vNVWeZ0AEWTxEY2kJIXYmifdVxzal3JE5pUx0ApFfo9QTKvXqDylGUm4SfZgx4DcSENBaZ/hIL1W
zm8wdEdn6K1VrKBygypn+fRQQjW2OU90B+IVifY557uFNjrWnDVTd/j1yQ6n2xTjxtb7Teb8nmkT
+Fbu7YKe7j+brNV7KvO3QeNuarXBYx+HKKVuTZt92HGMIafF+dq/NOhWh6l96bqeHomY+GU/LNoU
id0VyT4qq05Brr+SAe8K03zWAzJGC1xP0AbVUd3DlO/XvOBMNs9eT+XX5QJDMvp918YjKm4ufsom
aWezWOXABwHejwbj/1XnRBjvWD1YHXzKSvHipp5lEA/1OaP7nhP6mMHbJID5fl99NcUyBeqBCMuk
elmMdqDEAxO454TR+zx7+wHrZ9l2DCBn1Dm9n31PWXxJ4wB7Ewj4nKnm78LDcI+Z0cMrjLhndMTI
hT6vcRlo2dn0akOdb4OX2C4J2VFYBmJJavfyx1PQC/VcvcmJg72eD3bFxZF79keRtSjJZxDN0Jjw
FqIkwPdStI8mN02Zxowx0QeATkZWdKwWrniLFV3qXGWBELHAjqXLH00jfGhNfMRQJ+EiGXNH5wN+
gEl2DJv8lPWVfyeIDxybYqMCtnYOeYgmIFsJAtw6k1GYmzASf5c9c485QUU+FsicGnjnMhsOSveH
1PlnVzP48Iys2esRDlntZlCCaymyQYx8fdZw6QXHfjIWVBKYCWYeDVonxEdZQRZjGzEV2jcGhcKk
qh6Nr/zLJDb9bcVb80hqmvCHGvGt5Z5RAruu1tzXQn5J7e09yI6ghqSJyxdmsDgpTc6FZf831NWS
EMPVmNS4/TgW+jR/5B0gSivyx2yCJidRGApJGJT1tNSQRSH2rSMgBtk7z3MprVw8QMLgoW0gCSqR
30xncJdp4p+KYBAESBgpxJIsgS+lXvptr8MS/v4CCzb7tq2I9QaSuJskzDb8Ur36U8K+9JkiTkb0
Xlrxue/qj958Te3eWQW+/AvmEVUQLBMxbkSMJV0cT0wr3Etj7EIrPDdOjeExFXS1vEx1RZwXlfqB
1o4VgPVn2CGt0uV3Fn527pJ80duvkOmemirge5ZLypj+iO36mibFDuMXp+reY2tRkwkKTQv+a2GC
abTs1oJrLpHQWkvsmridxkw8NT5aQuE8R/20I2Rbtu558vu/0Qa4njENW450q782XMp5FuEQZu46
quoxkKT3RlDX4BAE3TqhdQ+D9NWesN2xaYe7WJ9khT30rA+TuRnJn4hZS3HR/bmZJgENFUXuHiPu
qRZVcEkPpcb47CqLw4Qq20/+9TQzMzxZ3fmHmGo6aNKnGnwNxImYMatYS2rJ9NDb4aWIx33mzsyy
5F/LLKuF8WtRbfpmh3oClCOu6w/XSNeqAQIPagr+XJ1dDQnRrJsSE3n3EVSF3WFozJPBoOZqWvWe
9yZa998E2WJysIT0IA5wZyMJ2XPXXkuoL06EjVYgHnLDXhdT8aKl9dSJ+afUxouPtygaDO1kn0k4
n+uC9YultEG3rwRpt5VYL89i+bU3pntR9lD3SL8NvoYcjx62bI5GMMj8W4ztRRiEv97k4/ifXZZx
Keyo117hY2ckW7/44Tbb5HG7NgqklD9p2RxDB5N6UNaijW7j/B5j7duNZNygLIpwXquLZwXR0A8Z
Czo5bkV62IxcuRW8SqONdoDdWKvU5CHBHISQW3TZY0/bOjV4MCTOzk+9d8vSIFrZeugxyhRhcwow
Y+mnYpVwAVg6+o4oXAtCxbX/YdsB3n7VSdWY3Kn31MDIJgp2lttvmKkyVBr3ru+SLoo3ShIDxop9
aehTPjV/OXszEWI9Fc4mN9R5Uv4VnvCT4827DCWfAWdcUA2NSL817W3Vm0CoIyE1wuUa8fHmNLtL
3UuGhPljwZYumnwLfxNHo8B4mIKbH2f0fLlAY4D2ugj3aB196S4hPcA9zPO31mQ9+y+uVL9CwfAv
2G2mSdIgH5Cnac6w50VQ3IaWOq5D/Wy9qcp5GTMFpdqyLlMPccZ+ZLhxsIR7H7jODAVp3LhueY6N
Y1Yy9HddG54sJ7bJhQnheVNBSkzMF5WF772AhKoU8cJYDqi82jKKuasd44Fx9dYyUWaGxZccy+fR
IERoDp+hQh/6EKGkit90Lkglqz4gMl+EQNCCqgqhZNAGJ9fBTQZZc9hVx95h9tt53WPdE0Ad4s3d
94vHCLzcMiADD4aVQVYVd1OKnr6zup+WwC4ctXUNJGaB52PWzdL9rYbuplS1jX2Ynwn24GbYdGvB
6EXFZCJJxJN0wINCTmDPl3H0N0zfItiOwdrLGV4G5jkc+tvAR2tlt7Wr8l+YOxsTUJUbSeAVn4w2
NiL4RNZMr0tu52XH15X7HUMOUThimG5yG2r326vhs4XDklI6jXSKDc1loMG6DJ28BQKvMAqqkW3V
ciVFFJmIKc8lJ6aZ67OF2nKc2xWksajYlfAGm+Q+4yCXdfrkRvLqx9WvVbl3tiwviznd3H5GPgXL
MNH1k16mDNSqMgJt7zO9Y5j7Zo4jigTkPpDfyb5kFxwN3Ul44uLEb1ayXjTZWr5UJWUV3WqYKBAZ
CD0RxQ+DiXA7Oc5ONNV2rMNdm9kHW4yHUuNZSLPnte1hKiKY0UXJxNu+m6lKZ2nvOyPcRpZxDAQp
z07KpU7k9F8YDOtZsrn4staI2ebgM/jxaQj6yjtM8iauZXZbqnLuHXy7UvtQuM5jE9gEegCqOO5P
NEioTzWnUXs/SnXfTCimId7mzZ/ByTIDzwedgD84HgIENQvfrAz3k/n175yU8ZPjTBQnOvrT+MbV
CGRalObGU0h9y3gVFZJSl2r2/rKwOTYIAYGUmYIP1Goxga01Ajv2/mgSMSgqki7S9uxa8jINr06g
n0oGBiWabC0Hrv4cD6OEeqMYR6QJnbNbkNk++Ewa8dBw7srM2VuQNVco7JIgWI21g0Fk+jUV8I84
ZHs46qVWeOqactfYuOd08wYS6mYGWoMuBk66oIuZVT4HCt/8ILiw0u5hPt/PdbYUDacxGHcuh1ce
45ctrPM4QPBqdMXl8xcBF2CuvJzSPgzyFuw1VMWqpbVXBjXwTNlAUWDE/9CUdVA5SCuwOB/waY9r
7wnzJtRnXY78DdBbUWkkMj8AVsOrZ0Ul8CiCV1FB0cvIt+ifdepuXWa9Mjgod8YaM3w2bOfLbRDe
GOU6zPTWxYnLL+JVUUTvpvXiROmrK7sfK8KsK/jnuwWuE/7crGcRvkaaECpLFrvaETQgTDsyD917
YQLWgqsdygoApEtPQwY4kvgnzt7VRIuy7ctZrz30xV1S4HghymMp+AplgfOoaUJKBbaq25mDKrDp
G+M1CvxwZqNExklb4Nu+QHinh39dM0uS/8y3qcn/Yp8csdl4b5MCaHzOWWckIelmXDtwejiTEgNl
pf+low/yA5N4cQC+E5b/XpOL7ZlYTXVei8lyDLvHqQ5BnL6SZBO2CHFbH2gKsKQZyMdTCEvK0YU5
waAkmZPzYOpb6KbRuscxRRDlU6HzC6wZXDbxWRweFswBOqOkxRDI6/ACLIGSndC4Mdrd+Br/4YC8
Md0AH43jIjn48oV1iZR1Z0T95xyqVZU0K3RSU+eTtOBfBwnpSnBDGkhv10UtNxM60KJXz4ZjfHBV
bmY15GsoLAxp/faaK99G1XoMguZaxtilJTgK+s6XxeU5Sne4C5PHESnKMu/bxgqfGi12nsUEvDSJ
y4IGbcQDY/se84AsxzCzbPE0cO7cpviso/AinQAt9TddHHdVdFkqxKoV303/UXkdNvBkxuQuNKeF
W4cLAerSkrw5jKCLdjWGIxNtQoZ+bIWTZQmPoN+yAXCapCuSIfE3Msb3JqEad9pHz9oq73Oi0dWY
SdDj37Xll0Sk4kr0KxLjNJQK3+w5UPBJbN2JAVjZrpqSga371qNo5QWV8rnWIwrlh8mLtmAm/CO/
bDcZZlyF+8ZT0zE+coDpVb/Hx3sIsIbv8eo/WenFH+8BOO/EwC1kfjN5JsgqzOethvycB8c22Xeo
CweuLRfNgnuHctFdvIkunbNPRq4FhlzGz2R9VbgOMKDlXjefMgVaBEcL8Z53TkKSSd7iaE+VPHHs
4hACxZX+j1MqwIFroMcKPyhtiXIyETKzpcdnHtmwmPHsrd8y2gy3VlGurRi3GR+L5ba8BrAoxEk/
5nR14t7nTvThLn8V/UYkSBE/rOIrIB4veE5fjHhfqBO4fEvuCrT0NfZI4Sduu1irenjLAtoPW1Qr
mI0RgOEiXUF0pLbdW4/7GNY8LFwCbmJChrfVu+nt5oye/M5MgZyCTWD+wnayu4u9WLGhWfhn9Xyn
8qkEkBEFZhdr71IF97wrkw8fh0+YWdDCRc3O8C/GuBstJiIY2+HrMnxQA8h/UCxsijEzOGrvjC+6
pyewi3tnroiwylceBvLgS1c7wKN55ZAokCJDuEuf2xaVFie/scnaI/YcAeJ10ML4viSBw1j3L+lw
qPP7RkUbVkiFwfxAQ/vbYQYk3unhOF+M5wQnf04eyKDejSO3m0iAfMDDIc66rUWF+I2DkjaROaEd
gekJVHXMvEvzG6QnQcBsfT+60B/RpH7RtWbOLe1Y+JiW75uX0t4XId9+g1uRgRXYNsaIEdcSkqxT
rOlg9eHCX8FV6TftAggK0lVuR4e/j2ug/MBtViTXgacOffo7v5WP8tdA1/YS5nCXttM3Cy0S9IQb
u3uF8YErKGkGnbvPSafJQHxPHk480xZyQHHt3iAKQyxW792zWz0uLhPVP15n3twysWF2vnwxEi+7
q6/OZrXDdRfJU9PcE5OBSz/fB5TKtikU3vT8FA+P9fjadRene/QV/EKsyw0ocMjFr6P3lttMD8r7
Jj5OvGVGLi6U3y10F/2N2C316rs5/i2nVzSlpv0kvnP7JVAI/jeJ+Mn8tf9A0vN0xalqKg79eGYB
dPUxf5y+2+4cICFx4Y1RJlB63dUXkFkEKFxAEfbXGAP+QwVM2QgoMOkt5+qAq4Ym9WBlBXtx7a0I
DhkDL8A6DAGxZgkDcicAk18UXrxQMsIT3G306Wmw0gb+ISt2HlhP3B7xrfHDi1Fe8TQfEOgiBwny
p0igvXqIiV1IgL3dQ1Y8sQ3mGr0BO930HkNOubF6sfyLPf42DK8HLktqXEQu5p2CHItz9zkQG4qX
Doz3VH1CRWQ2sWO1wiUEFOnQqXzZ08b8TAemrSdYIl6xZYJS/JsPWD2Rs4Y2olj3iADJRYKrMzsb
3IGIevDCJwex2ZFjC3mDpU6odqvkYR0rmBKHImViZvMo36z8HkqdV77gexmuseVyxw35Dalnb5F5
sVA0k0Jpc9fBugUMS9eTQf94HZF+p3Rse8auPHISS7goic5jfbfJrqY3bs4YS8CUTuNdzXCvBXFY
wscg3LnXqjvIcWeWjBB28YCMHYjv+j+Szqs3VvUKw78IiTrA7dCm9/HYvkHeLvTe+fV5OJGiREl8
9h4z8LHWW4nD6ROHHhYi+H+yTXtpuRH/9Q33MoGDuVUZNjZW4U5NCxmATCzm14I738BDCFRAmJee
QP/9cgcnxmnBB0v0Y1ZsCm4RYpMrKmW/p5oyCCBoxMPZD3p/ayitlEC7KZk3JFTS+kiAgYxgtv0V
wzP/P1k5PokptLK3nghQzmg687kIf5tr9HPEdvH0J2sw7PaqEZ5VHekZL16D5vF+isCu+V4jfA4O
PjCUGEudfbVsOAhFcFNPNxXVSOcVbzTmqJfJpOnJNrEVrdiRY5O0vrJ8FjEW85eEWGIXtPeAEm9i
89CTUUZR/EpogMly4m08XvjaDcLh7WEfk60jOaZK2sh+/iUGLyp3vIgoyQSSpDOT+L+VehbCb5/D
vCR8QRYd+EKy2PgWsUFiU8YyoCFVxau+popy7G3cMPRqesJ2TpbESRKwSMIngRvVyMoLH7O/i4Vd
Rc1phXbjr5lu/Cpc+oifUhQbIeWcknP1w445PrB+4o4avmTqL9Jdqx7Sltm/J+SXlj53uPWaQ7zy
kmBpSi96R7A7NhNDzI55tnrjm+VtgQMay22NCbJxMfZob8HwBB5AeoACZhx2eY6FEhcSnWF2uAVM
Is5RQX6rcArwZYbEIRstuh6KDcUndS7cKfrH/Y9CrobsIl4tLocdfCAXsXOV4JauNlCftHZExQ44
uq3W7Lwn9V1kgJGfaNO8UduWPxHPLLwpfe+wVjoXbk06EQkYRngmck8PW2p8vPlM9Lx2BnjsJRuR
C98crxhEsCiNZjz5fUcZTAd4s7SA0YTNG2cqNzxd5Kkb1zl0TOJNfKcgKdWZ8pOIPc6OccNsKcTg
ZzMa95Z+M5uoK8rddnG0CbDiMgA7s2u+x5GDlprOr2/abkDLWopHSONL7OnFEZKYF0rJ5/kEQRg5
lECIXysvGBASeyqp4tryJm4CfjvAp/tcX1eUh9PYshF+DIs3N4lq5pajeOUhQhJRyF6XpKwJsh0V
AbJgPj8tYi3dbf1yk4GrzjB+gcchyitnqdnSP1XJafbNhmecfjnJqz8E8lF6S97FjPzhnqvFI5eR
cuW0wcY8qKnXrXbgdeQ65gbqPuhzHklCZZ+otssjR3YNrmmbbJGEc62NGzU+ErcFgYfMihF6I/x9
vMrpCSSqkmBIkurFHaZtKhuomMHEYpOZrRzghtIDaI4MiXND20BPtOlmwZZuL0dB9XqfsLgfrpxG
2SE73zkdFARL4mZB8G3luyWw0vX/pHZTsU0RhJ2QGra1EQeu2LyoPDqVpBr+RDREAVQwtcpOlu6F
fzmd9vKRHwVDj8WX0d3466qroK7WUDx8NWF5JUaCzL2CxGo6ERakzm8NZjmymiHlU+xpEn4ELfo3
iV6V3HsuufAdCPw12o4OctBo2JB29dSN3xh1HrKe1aeA5Jr2KN4HzVmLneC1+gzFi0H52V/wpqHl
Ku/9kilOoudF5uEB7cdHts18m3k4fABbo6whrINIZ1IKzR+SOsWTviajFbyqxaRFX64nhQ7ICYCM
T2+8jboJGUARX6E7in+mtFf9j1gjJsvtatJwEfydx1N7JPKOtC/OH3XD3o2ESd2PdGOlJ5UwJGIk
D7J5eQ/xmMl0Z5s7/U5RXd1bQbCOG649ad4RGXPQo0ef00a4qUTtOoqBLQUzFYXhJ5C4AbFWd0DI
PxP5CcI+3bNpG18U1tr2kAAwmcJxErfJSgMHrRB4/bWAkEYDXlVtA+1daCFv5G7RrD5S7V9rDPtU
/uH+H9gAqvYrlFlD4XYb7DBEHwHDJ94UPar2NJpvq5i6GJUohc3YY4CWURGjHmX3aTi5tQ+cJjLD
Nf3pph0+4/6Iu2dFzQkxzCD7FUlWIm+hkt21Q8nizp/ppsk+5dDGdCrucRhn33RuXKjEwILoEPQG
3VB6+oevu+THFRNRAQdGJj5cZgsd5MfWNyzpu9vFC9yKO3ybEP++9O1pF3k/3JP0iRADtm6Zaui2
3PjjLYRRV4JvDQ3U8Q/x08p/+Cc98hjWWZ/AcdBNcMD/cZ6W9oS9kJb38BugscDEMWzncMszjlhz
JA9B3fuSQ1NRt5EnLLBgQrQr5szmto+XyGPAFHTedq8yAbIDxl0YFJCj2hE3RKECZsneCiTuOhJJ
1OHO2KC/z5XfWP7FuFiSU02w3rhrh6PPvUstEprnaovP0UALpXlDsS3Zf1jbi1tcHJLgEN3b1u72
/KjBJzF/KaMTDkwKQn4r7tF3L5EM85JIfPaZR69EFGRO7z0JMtQvBAJs1MarA+oPmN9Iv0HDvg6y
39Yk7Am1I8WkuUwllfYId+lv+RvvMKdLd9HTeHnL6CPNfwXTVUIQ5vCZEXfW2RxQevOY3besOZDA
2V8y7nSTcNH+WPxqr0pxUbrHxpVfbvTK18pw+n/9hObJkh/QlZojNfviSrvKYpY4pP4jSOx+j/Ek
GL2kPBg6doB/JsA/kh4oYKpZSKFSPTM9yvI982Ag8/kQceLSzmnuoyPNb/4WMo5BnbFjZVVcGm3l
rfXIFaoXxtmmuCENQiFNcU8GWUDis+l1t+FYkLI6SG7H4J84NdmHBM5gKlYc/2CSzKQhysERSdkF
t7/KeDmP8OQ3wvb+jYx5B2kDjb4ONJsJbQJV1Z02vmbSHQl/akdAnT1xYe8RXSvUnXS2SctnUO7Y
i0nVe+pe+lZr+7q8d0twFWJjXrqs58L4ViYh6PNZ2o9shjPbbUUl/fChlreyr9cZ1r4WuCDAoCh1
a1ID6l+joqmzVw+feY8ex8/sis1LIGe055Ek7FSkniYOSFy8mLCbbbxYo7Z9ee7ZykdRI8t+gMdA
XkyTktmNu1E5hFFOg2m2S1CaCzOqK4ZaIcF4xKJP/hmDK/N1va1JK5TkA2lwGYmKQOzmXZ7OMjJ4
RCDFABWB5mpbLm9jwR1VLOoHImXWrcksBK+5SvEMks4zEUBAS7opHJTosFph7MddXPmo9L2GfYld
hTEP7Uvq1s2WyUpD11zBEy9uhPigGV88AUa8lPBBw4WpS5xXGpLazxtl/M7aL6OXMemdqoCyc0Fb
T0iUDIhIwyCGkpGs4i1LKF8wk29FAgURr4QKrE39zH5FswyCiLFe67RJDDQpwqStZdISIZMtSF/i
rmmDFD9Xn3115A0Q+L1XkA9lMncMorpG863CtPQmadqTgpBnVWwiOJQYbUouMEUI70z6Rrwb/W8S
Oy5+QEWimQOVYc6ZayuQvniVyUxzmnphYMsBYQeYq+SVA0FBTJMGahAluk8aYBIOsehC650m7pMA
+gT7SJKTzXwC5mLgAxtShmi7QuhXA69K+aFicjfAYmb88jGl0JaJd7HAXikMux7mSNznKFZeWKXN
R5Nvlhq+/IucXR29QnYxww0/igMVKPZCiyBhNLSoUlPVSU6MXNeWvrTJmbZGbcFTs/e2yh3/C5lC
9OPWe8JvQapTxiCU6hYoYvEW/bWVbchbtSAc6FRQWafanOPFajdTncPUCoW863aq4kUyR77wZ4Qf
UbuckIxEhOMPp/IZPik98ScnvmjUAQcv9a3JSJ3eV6VnPsBDQt66w0acD5VxTJhYS3rnNpHyrINt
7wGvC5jN3vIrbQYVgKnsdiLWUjSxWG3dDKCcs6c9tN/6R6q7/VHTD/VvXSK6QPRpNW88aEO+I8Wg
9LchJS+rR7UPiZhOiLVycTkScTnAkv4Ff9zg87M2LhSFMso1mu7MMCPAiGzF+oGw3epuSsf6NmyD
93kxUjo9vnkSuK7UlA3ogh6Epy4jO2Ec44mI91R5GcaDsKTqJcD8lQfkhIS5m+GtCI+yeKzqNyXw
MNgb8qMxiGpzNaAcwDHljvyHVxMb6cBxMRMFvIYDY4VKGYSTXao/qeVoOA4MxiNw9o2vEI+AQ8WL
sy9d2PJymT8E8qxADAL2UGE/3w1yz811NDkkwPu/tGcrdLtLlsBCRz0HYpuPaPo2u2PbnpkzFKp6
AUCSNxnAgZa65YIsdWxzxkD8zZTAdligAOjVS6sfBgHWnVFTfgczBFjMoq2JCmsZ36f9UjXGkqB+
Iv5uXsMC+FG4eq1gL5Rjs6T6Fv8G3FXj6pC/CxtS+dsNjcMAjPAODCHUIDFOyu1XIz6k8I1034JM
OmJ2yW3pXLYY2naC5KWfS/UWI2VQSqIObYlutCHCyf9DEpZpOGb9RHxCPy/VoSglR4tbuvwG9ed/
ABApkWkLdvrO67X4yqrTaBC79qlJN8Vno93EbIK9Qst10x70c15dFwO9gM5aRZjv958t437EY9xI
X37EcwVAMliNiNkcV+SDHHct3qvTTcGlqEXQMxl+YA2AT0N0QUa2COPRROdJN9hhUMYlVDOplyhb
Wb0eOgQSLw6JEmyavCJJbEjxQ+3LJD1IlKig0Kpe7eKUB7DRKfCT510LAZEm/xY+gnHSFvkZsoLp
hpSJClztMrG1m6p3FjIjmm9XjPBxlWxKUPum1o85VxQ/kyd3I+00+nqovEQ7TvDPSYDyoM+sxNSt
nC+Cog4EmrzfiMe6QQkE6hmtMbdO7AJwAnKZkmuQjzT8tKhNF4RpvhUA7wVnTFeHVo1zxNTI1Nmg
1WZzRTg9ElGh3IXuA+yfv1VetBX5aKVEM6waOEwrzjarjYIGLwC94mVNDhHRMLjMN6gbFq7MIJTb
4opKI08BIh18/EXosapP8lcXPSaDLBirmzdiCT1Ev0pz4MFIyjsTMDi1ZvIGEj5M4cbUCi3Aus92
C1crs2NxBlf1uE5B87IYMS9fJxyd/KxkMp62WvbdquTrH1b6R51/EXaGqMQinrk03nqZCg9d4GsB
Vhy3dfnsClA0nVXCI5gady/vvBu4EcGacA/E2oUYvSLxX9GPDtWh+IfWBWWItIllR1DPBmiMzKN8
8wP4jFFWpBSHGP8A2RCdF9jCwNWSMx9Q/2kKmkSSkBXPGqbtzBdp8zFxNUAHBPkVaEngmxmRya7r
6R1MgA6FqfTmj+FVJzYYPv1nGrCpT8+Lh4oobM84J6G2zeDeD84SRgbwRiAcOA9ptuT38G/QDDe2
QopfRf1Ud8eyv4bqCZk8FbYseHhrtP7YHisgIg6hhUBFI8fBSQQE9D14kZWQkLHayKlTobK70n8A
1j3JQBWIXSRLjM6r+t7P70tqJjavI3guvyBBRTEoZxTa3UT2PykIinYxyWrDwMxtUDauTnwSrN06
uPMSL6ttSzzF6rBqT5yb8ESRvguK91JENOOiXu7BuSOCLl2qOpLgSFMFiet/YXUEPNB+6mM7PzBJ
NxPIgD1tSBX7XXwwwY3nlV4KwFR8brwKs2mTyvucqgjlXeV3yzDP4knp/R12AYzMrU5bj6P0r0iw
OELbYaPq9JbCDsyzztMChU+ZKY8IoRdKGtjEq9GmZmc0DSxPVRG5WvmEuMoJv7wFkUt3rEyN6pK3
Y+psjaHvAtdqwq1VCKcKc2cJ0avKXZhrLrSOQRek0ck8yMyP6j1Tn/GnQH6wT7m0uKMJpbdmtvjK
HaHIiJzBvbKARn8zSCiuTrbUaFsrh/kM1SVc0voTKHLVbhr1S5m5qdQ9/8UPGMRoC9B56B9Y8kvx
yRgn4WalMEuG879N5XWA/84cVXhOd5Q3ldsGiKl5FXCwLf1OBZ0ex6S5iaSfwips59+pIob7JqKL
rNb5bxntETPO7KvHNNoZkOuEQ9BQu9zazUeDyOqKKLWVPsfum6jdQ64/msCT6aYcbitzXaF8BhR0
iYoVyTRBr7VWuFTSMUOea3Kh3gvFyacHW6jM+dcudQjGVQkcon9z8YJYLsteRfWmF+cSzBRf7i0F
0adHg9jg5rSiOJvbgudD2PHFTcTK3hCyZS+GPoD8hha2wBHkQzM+QW+uaXpW1V2fHNr4Od5JdRD7
h4GE3aAyJT73+rESd/q0L740CeXA0jhMsgPO0vYQLo4T+bejakV1RAHCbOOX5CjdOs0NTEt5r4pL
qR7yejuBz1I8G3hm4padx7CHhYBJgXRdEqinbM+zh2tZtPUPkeboLzTMeHZooyVOdd288edR1AqC
k5LzwiJBdAsMxKolNR7hCeE8RKgG2O9o++Tk60BMm4R15m5IROES27/kx7XGuOnI+EvkZ6NFlhLs
auFvqvhjiUWYbx3TaQCr61fzhpcs9FPDpDkqJ437PuLPibP66KuSx8M1tRdicHiOUxLsTKpnKI4p
YInHtcw3lU7v42D51HkY6DS6X+iZtt9IHPeSSkMLdFSEwpGW4cWRFZL6KBiLIoO44P4PwlqG7Bpo
Pxh+Mb6+BNAXH05kBvUM4nMwHdKjor5C9ZWDF+RV51TLqqgo0Mq0gfz3qmj92GkzkGsAOvgzA3lE
YEca1Zca6psYZQMmS8LDRpQoCLdUxnog2TYSt03C0hNHiCiueQCfG5DJD9tM9iH3kQjYz/INrad8
BfNhMj/qkgg2zfYpMJSfanSW8CfchL60gvFHoyZgyGBFrwlP8AScB4SdmTstKDypEIA372PzCU+V
jyY3zo1xfOAj6uVz4Od5n60L2ks58MJiXovpVY+psWfxbofB2UAJSgSxgWYRBKkEBcA1ae7KmlPU
EAxXpwxTSeyI1aQ1ejdCSt0SoSqe+j8xP4+ZV3BGKGhoDqL+U37NzE9Iy9trQ5FJyHpafMxwhDRF
SLbwGSMC95tdQhPIb4DSPH8ndCd0J9Gdkb1jonsj4an8WjhCrE3BVqRNXDuC+oeMZJjy8ZSuO4Gh
lS2Bzyer1tDSGjr+MbMD0BN8FD+odAr+qAIBiqI0vKJoXHjTop8cDItzr1T2wegmPcHJx3q1r+wi
P/ea21VnH++lf66a96QiyRflj0ichNsA6ef5PQm9UG+cufmW+Ea7CyvbsjgvkIvg1AD/LR+XV3ni
0p9X/CYJ8tBzehHqDZehYcV4A6qhsdeQr23qalFptdrfiquRkNLfGmiT3HA8ZeIGGyxsKR66jiAa
nkAXKkZOjhBbVPrAKo189QEivDRHmPApxU+FgyRs37vcbuc3XTxVGBYAXfh4n2gy8h8F0eNKvla5
LSWcQdb001JDRkgRZHsefGh5xj/4T5xIVOZ05eRXKXJXvIFGBoEWEY3zCstOpBMSHFoJv39xRr9H
AwiXt3kflHQ/wY6SVw2K6sPjSH8R90cHRKBHHXABivpe3Awc0hHMmnpp0tnjPdzGDlXuQ1xZGWMa
g4IenQx2enzxI4Aj04FRegwiCrJY6jny/AtWVB5RKOvrUCECuhlwNaJBm2568cx54mPmjfYcHiNT
WAv+n8rbPBH/cX5RYbDnoahmNh+YEIrvMdYiOqNxjh7BGBG4MdDK9q9EH9kXTz7ZHJ2Wmdtnq6uQ
9G3Q3VHZQfoXYz/ZIbzbrgL/MaoXluFTKfxKOoL4+E3C9MAJx3DMijwwxys8b4NADozInXckaQe+
V7EMiVAlJkphMwC8l7RAMQuR+YjwDzCFsbFdx7+T8hWtCK9VmWHyI0yIAZAW0lm2RXGjFDcgVYH0
aNUblQtFOAQdzrv4NyVnilUfFblshxe6ugbgKfMI5kCg+wh9kTgSQUvBNnnPEG2gm7WL6th8r7TD
Cyuuhk0wv/aolhg5suEXHCn4p0V2+a7+EZY4u6jlVp8slgaiDsC6wO5Ii55cSX9DLuGTSLjwX6Rz
ndMduVaHpeKeiBObJB8FKRFKcs5GiCbtwec1vbKCg0EOvWT1wQzqzyFlOTt1EChL1N8KQKxCxQbG
xZXhj6MWadjBrh8rWnTee5gI80SMzXEhNkfZjZ8Ddxaw7K6FuyVBM9uojCpMFqtjezaQDEG/HOkU
PyTaui+3fbsl0UHQN5p5XtJyHljL4g+DisrKneZt8FdyZJ8WW+Z2ZZ6ayqJtirqd6kN5n11S8Ibg
2ErInE/cRVTcZd0hBOX8VZnxyB5RX51K8HNAmOB6jOy+97BE81iLb91ntAv4uHdWtR6bdEftOLVV
7YFdct0S1Tb7x6A4GZ8G/er0rqAKXmEZz8H42yemAlZ9IX+YPvSo4DtV2p4KUKsRDDVCOMrG7f/y
KoSeGtHSAOaJHDss5uhRpxPVdoBvyOVolkG4zSV8MTex3zAr+4MNYww8xyib0kbZfwN45AGoAk5c
sLth965eQzwaof6vEi6syml1JPxHJk67+62zL44dJoR9yU3/s2BUo4WgBrKCgibazd4xKeFlQS2L
01Dwb2/ZHz7CCuKRTq9PZauqnhxSHxYZdoqyp1BQk32I+GRjfzeuNnjrUB59SNEFpKTYoMdvB8Iu
11P1mjgIWKwC7ahXn/gzsoq9UFgbHcMdwadSd0yGGJcRQglv7I55jXyBjZyXfoPcDltIo1KUAKYq
bDEHcyUJHuhDXi+ebO5xsFI0QZ8lG5CZHxaWYAqsHNYCA4PHTsR6EzDeiO2f+UDUz6Ezoqkz3lZ8
YIU/asCTBEIE+4PTK7ly3vT6QUbEsFG+aIlE3qc9q7hkbNnx1PRbnno2Iwrn4SFyq7YIDNhAcm4Y
ZAj4N50+OeXjMf2dCUEAW+zQWRA1sW1mUg9PNeHJmW1Q2CXweIJgHhP0ZVpgm+dB3k1/S+rWvFkd
JYWuK5N3cIrPxkdPQz3ydVAjK/P3E/jZKPyYCouCx5kzvNSXHDmJFqyptRT1a6Y/ks6dires/Qdg
Z+T7SNxktyjftaR/Bm/MqSYGieJsECHAKzDyNNWp0CxYSOyANghnWbHKUxGCEMgLlMjiLOT/IoOB
XHmJlzpSR1hfdqgYSInDZjKvC4A07/zYyr99ibBnIC293oGJoaP4S5MDoeyD+pF271njEjQUiNsU
iKBRd0jUh6rj3WxFIxsw4PYBXQXKXbKsA3oIe5cUxGw4BZTF2Cxhmi0uTdvZ8E/37fquAY2B2hzC
2+oD0YMR7OBPcFqvy5vugMcUlh9s4uY1Mllq08H0H6IC5M5UhtzN59bwqK8hmQYCn+bzis1z7rC1
kuEhBb0byz/Dla85+Ef9opZ+AM5OzWnQmr027LLxoA8o7Vb1hy8RP3yIDFL3TMHWcsq2timrZmS4
BrjDivcJmrY5ulSvZhPO74jQ3UbZGLyEEr5V3MiIeommIlTCVz1K/xBvwx+cauZnQFUos1B2q/DD
X30aoOG+pWJ3RTXt/wEZJZErktJaX8TqAynPAEcONiXvxw/yEsX8B+iuofyDOHBO91OGCKE6mVfy
Zn3oTH1Droo5fYbCHathkpyDO2P/QIKM3f/KxNou+oMNojVGNcTBqysF6rU90se4jI+RVWN3q65+
e6sTROJCajc6cazeNO9mA9RKOveyFZJ/BI6UnHSmJz4+xesfvmiT95Wo6Ksu8Lixk8j3CCZRXevJ
o/93VlDOuIp80QnQLVD677HV8s0al2EAmCFx3SsxfV9UHDdXvT+lNl2mocDQQ/y7164eZurhMp2N
E970zGrqixz/Vel+QGodFbcSwrX2P8jPINUv4Lyb7SLajC+Zym4vO3T+xgxR6NY84IjMrHGDaXGg
RYMAdVx4RFvjqOcPntWzWe8T7nYqDxKPh+4RdXsoKTI1u2uoeQqtZxQm/FOhwAqChOj+3SslZqxT
G98WTPbl4TsvnT5+oNb6C9nZfib0LlRHUdU0UAIOjxR0j7Z8aeMhCHez9I9c8CrY6phfAIeiQ0kT
kE4SqkG4KNcng4DMHPAoMXBATweUxFgtDX/DdTN0Dxos3ajov8iVECDod5LyrIgJsoztTbsxxdfI
NWFdSFyxaRAwaPNTdiKHDceE3W7V/E4usHWQk+coedlFzAjxxk7J3sh4kbnKDqEpmvfGls1Nb9jx
bfUtl8dp2GtTt/bzM8d4zt8d5l5gblMe29xBnol566sCACpugsJ7GL0xMSib9EfKrBZnkHYZSleJ
oRk36Tk8Z0gE1hrhML/+huamxZcKo2qPDZHQ03HwPaUjeOWaIdVGKpNYkvmv9rddFllcU57+dD4Q
tYny0yDikSTE+VPQNuobG8C9hge+jYWrbP8Pz2e1a67+lSyu68JLJ6Z0/90vrmQR6Hi10zfJPPX+
pU9/8aIGEHt3g4NEqW8B5GgETtGtDxRoINZBWjKd1dD2sXpmDhqFbN6P8c8JGjOVr8S2hB3u633d
XngI8EQab/Ejld+GxjVvYvNRSkQckid5oV2Tvt3mNqz2APodHPSq2+iAwM7Zh+m7GZTzsrY4Hb3n
47rGHozyu3wbybRerbUWXabIryqo1mplTR8ANE1ySIQlEHtK3BokcNjpz7y9YK8qDyZGNdZ7Aipq
b4j3GjnaN5/XDAlft3H3nVh9seUdZeprProeP0zmnLTymCLF1JtfjJU9X9RRqv5Bi+dfDUAphAVr
X32r34oDsOcLS4a+ehQShURMH3C3kPfVAXtaGbskrYHosIGQ9fE+QNaAZIck+3hzYKtXbdgjc4K9
Cd+HZ2jQXcCZtQ70gwbsUDgKRJ8jDmx1B6wS9MaJDSZcm6dX3iLTXgctyDplgM9e9URu2n7bTm5v
fAE+xIaDahuqhwWwYplrnECH6j8Pp84DZAjyQ4gNU7lx1S1jJ2Z2EFkMrz3/vF0si5RjHkR/T1Uv
7A4qS46/pjuLBF7+MxWPrF3ilfoN7Q4G9of1bJePqf420GthrSq8uN/H0qsaidQ9YMH3t/l+UN7m
m/DF8i9SYhVuWvLFd6PA04kZBK7E6VC5D44J8JXtJH7XTlsb4hZtotGznPMrp5RCE/G3pkGi4pWr
2+WWTvl8j0CYmxvFX7LcTSv8RU/C98PoBpOdJaoF1h7HB8byTt6gm8iHI2SOxpi/vCB9kStDw4Nq
vKLqbqTO6LbNtu13jbKL888VtnMDYU8Fcmhs/WmjwXfJ6I6JdMOh3YABfg2UA0kelYhLx4TVSbtc
35IgnXCROvUzBasB6q8QjBY2Pqh1Xt5qjAU6Q9QiWuFbCg/G5yr/Bd6Wl3MD4W6Bz4TfqaB3BaYL
aVlHD1BBk59Bv/Sx4TudyytBnjIWlPJRCBd37vbYqVQNUS2c2H125i8fvpgQdLpuyYWAtMMWSF8F
faVyTM/jRkyPYfgHxL7SH2yq9EyQRjdSD5PfUFhBwNQCAfNWh8SKVHy5sWbUEVEArg+6Cby62DWe
E603wntUfJNZpg97xnlkcLlDNLQg0KBH992WSLSMlh2HMTUwnG5wKl66WKFh1SPuuKp+ShGmXicL
4bY7tMVw++KWbsYoeqdLrhqOKMjdxWFI8UjQ/HZ8RGaeEV4Z29GRCFpWCD195uI96QviI23pnegB
9TraRL6Xmmdmrpo7JbIHUKK/oKIuqPtnVKd2G/5I6g8mSE5VBMBNfUDkiOqk11Ftw3wUH0EJ0rkb
6+34XnSHorwgvJaUX2Fyk1OSMcNc9AeI37WQKNmE+Nuof/w9Yego38ZzePmIL6nExoywR812jpTP
lVd3nq5YXIUV5wKmK/e48lSqg04+fFQkXmvkVLFdk6KuyC8aEdf0FpFZL7OzYosZhwfklmg+6CpY
MZpFtsLhQn8qtYFsd5SO6WccvR31JiCnm7k7wosK/w38bb+/+sUOCCm7zwHtOaQnuH2yhfqXxGP7
Zf6tfE/IvXIEOiGnTbsvOunVDjk2Q3KAHqLZ64M3w8U1pEA1ZJXj9AbwALs2PYl7UpTt8TMhlRu6
Zwd3R8w74occmOdm8JR1XoDbrD40zN00haBWrm2q19WfnLmad+Yk3Svun42O1gSkWvdCZTcE+xAV
hLpP510Kp9TaIbFdvTP217Q7QqNCzaKZmA5EYqno4WTxBmpSW9LTJLizuRbzq4swnTmVS7U5V0x8
F0m8rqA5bfyVVeZGiRvcV0SUijgu4VNMW9ZdWNoK2Q8GndJp4JcKFMqBZFocHzHBN3dUb8EGmQY9
qVO8ob6vUK7+lYOAp7kCbNIF2PV5gxVyRBsTneXTfPFPgDKjcQCElaDs/WrHV4D6I1n9NGQQPXSD
WpnxS6eH3n9GCj0d6gETiol9jUkHee3atKXjAHNLEIfgrMQLqSS1x5NW/PTVW72Ezdfuh9NwTSf4
vfQVJU8dvBKBpO92aAyIxrH0nXr46sTvFrMPf+7n6j/fCNEr3O6HePLiHTYVyjbTxEufAxlHC9C+
6N+WeMkJzJfWiJv+QTEvq6b20ZNHQMEbWcv6ogGBbMsY2zmsj8EXZ10Hqr01Qkv1tG+JUIoNgov5
G/udeJtuBGgQC06w2yuCNP8Iztw4McXt2R6T/0Gn4Phj/CD9/Br9zd9ANAXzxzLsW+07QkS3QSlv
nPgGMOsCGv/xgTBp4cP2KGbxr+1BO5h71SKblUcN/CdFrdm4yjvoGGjqUF6C/Uh6NEGMBBWoB4Vp
84tSMpR+GI7WA+m9a5jdtraVd/0s3f1PhhboAiQhzDPiJf/p5TX/gjgZ3tDVzVZ8yS8GgT5Eez0i
3KsLXxk1bhC4pBIrETiWlV1LwWpZycC/KTpV7fGVwDOh797CYIcLf6Yh6Fz+3Rp+FBYuMLIPA2QY
CJcENOSxjvo+0ipqMXQVjxi7KYLJYq0fS4cKxjNxGG1IUJg1neLIpoXGSm7JCnhjvTg31xUwqUEX
DcRG/MPAi950RRxzYGl0D/KueQ6FNf8zPsQPGinZs0/gLN1lqTNbB9ecZmne2ckjepRWeEyP+VW6
IupjovG6n/Q0fTdwnAAnn4TCcAfiQSbhmZRE7WCQE66iSSJ2k+pz8waH0TzgXX9ACJsfOnnW+mng
mTgQzwPR4cxv7VJaqOWWSB/bR7WlBrjCNgI5siBHJVrETxRM3LSIJKD4WWyW6N91mdqVuc4O+gTG
vM5+QHal40RO45J1aAl/dGrgIeNB5f3BJ1uki9O0Q0OzArR8xTnJP3bDCQZ1ntBos0nGdfZUkPYg
nkfzgOaCQeNdIn8BaJhswW92jPJMjEO4cgwiqjES3ZICAT+nAF1rtlQT1udod0B2PCQLsUZqMzur
TpUuGLsVmMTPQ2ygjCHWbk2upvXOPUbm0nATXsHSUG2D7ssmWjuX1wIq1HK1MZDR8Dd90Vgvf5DS
LcSHSYT/dCuY1tQdItJZLKlyuNhkbeYyxCk8iZVLvH0JjrYpQRDJjVwe0KKGzdyRyMUVuSNcRWjb
wwzgYbO6ztVJ8XBTqyod/noEVasjM49eb2YDLS7r/bbqboG0Daf9IlgSjiAuZMoiKu/nUzafoeYo
WBjDG5MKImuJ0J4DaKb+wShYu3pxmQkR52dku27ckYpJwRkQ2HN5VxLGqG3PSJe5EoE46SZigGCf
wwMCLQzA0rqavtdypwn2GScFp5m/sMK471BxIV0wB0dst1hOewYJTA6JFdBwi7NlgS+w6qaQWNva
PwIyCrzAZK8OvVSxwUpL0zNRf3wt/W6TS0zRGoF2kS83lJ4thyay8kXSAn4MuN04Ot/7YMe5Mxlb
SfJgwiKWjYjGe67jmpv8fySd15Kr2hVFv4gqcniVAAnlHPqF6tbpJmcQoK/34PrBLrvse063BHuv
MOeY0rwzn8jU+JtsaCXy54SkZ2n8Kt9hyXFTbUppz+Oe2oQu8qPyp2ZMg5JDzChsAziBmk2MHJHi
ZM5jJ/L21ts7bACn8NmTuA2c69lCpz8Yngi7UxwLiUctgYkdVfmH3Ac2rkV1p96LOJtY+hX61x9i
fu3LBNCRYjfN5gqeFFW+InrgrleyU/UTI4+yKfwGU0L6T67VlaGO0O4tssVpb+0038QksyhXQi6h
MnQaIlSU8Ljo8M4vsvdNl67aP+Ff4OMBLX5CPB8aoFzhIeOExGfAnbmGWxwXV9wbcAshuAXitdDI
v2ScG82Tr9RyK9MRmnm/bfyHYHqWfoqCR/u5C2SVbnwy4PB8TSLHkyXsi2xJswGQN40cxvaf5OvN
V9dK1c7QUYpm/9CsUZ2D3UVXGEANggTqBRW/SMv0nrlPixF4oLkiaRYMEdlNNczJsTmxM5Bqr+J6
dU32gQzVgVWHNiGGlskBcY2+LYTReGySs7FvYv6U7NfCYMHzxcKf3Z5YgDD4Yz0T1gsyZOg9OSIS
+B2zh0/ehFNxSkZYVz+PN3PzOuCAnuZ8FjEzwolgpgvFsgj3ybqjDYtZvTC+pEMn90h7NJNwhTM0
twUaQjs9V+pOb/GXwmBWGS6oGGyvMYEPGCfXMsYYfAA+p4Fgf7qBodFZpvUlNiplvcOicC2M9/wf
8oIi5WZRnoHIwKOgsJCg65QHo2LBxLVIcOhniURK0U49HRA/OzeI/2zTbblvcE+YDoZm/iaz98jH
w+/+bbL/gZkTbikG8D69bc2aSQ9M2zsULkARJ5wAehZIt7YB+/+DhZpAwGk8z4BQPpTm0gCj5u/T
6qLkTx9BMmsI7mbJEKDXb1h3RwVHcUN/5iB4bvJD7ukaakHOYOUPNAYHl4xwmFYZiL54oPII1ZMC
iLdb8gpb3yVzihgNRLHFh2i024hXSVCkLU73N5aVikGuFq3ZdhGWKxVXFAP/sEwLMUGytiWv4RfO
PsNFZiHf+TKpUrvePNImZj/MG8lipkGs0VUrm604pxaZ7E01hfIirC74LQTFVthD9jPNM/jUqABI
/+EC2QvZmVU0daL+2ZjazedGVW2Whoy5U+4ClpfYojBzq+0JvaIULJelfogJ/NXRfqEiPZLp+ZZX
hnSxqMMqQmzdAVwnsuXT5MFjtKo0kAKPWg1XC3n1GKM4PaqTq2LwAAUFm9BY6L+gS/xjTHES53tC
tatijZFKxHols3OaGZQn4i5YNki9py6bu9BgmqAAPIpuaXwQWWBMTcOPr3jETzeg1crwtxZuhnoe
aXWvPVJx3EtfKplpc2g/HqEP7yUblppd16Si2qcbUrKhbmAGz/mjex0bBIIkcpSs6DZN9UWi0T3W
aO9ukXrIahBBVsGRqGkd2WdLArQM5fEE7B/03CWfxBmwGtj1UqoiUkStJmkXk/XUiwC0cmfyYFnz
goiPzyvLHwZnMfnllvfhoUSWUMgnHy9NjHKWTgWG3gj0HAiuN2pLpM2NRnPsmeURLNqIKI/EY4iw
3fqTvQLdK4cn5marty0cne35nfwWZT95RXvFFqo/CRGSkdtail7FeTfIbTCaunW2ClJiLdCdYTOH
S8qArnjVBJ7GG0GElieiSBb4jyvxfWx12iogId+bIb4TZQnAjuCczKHfKRnyztpk1QmuRKJlv/kE
5OvMCb54G1xz7KSw8WiHDEV6LKwrQm4eCS9dEWBI94rBHZqdIHu1U1TgZxE4zorNKFAxMFjwGB00
P5K6YwCB0WbAgDBSf+Biw+Qwzj7JsgWn6Qk2HJYqufAF48OTf9J8hQivIPbFD90+RbLDwtR+ky7x
bZHLmvF0EkuJ50/Fp5hvPsgBsSKddflSZCsWwflGcX3BqZKVggOAEz6nKtqx1/jWYAu21aNUiEJY
5MlVx64oeiWALizIEj00o/7BBhiA9zWHtP9kdCGAFoumNWx+QcjkM+rBIXURj+ZfyRR3k33LJ8KO
MdoKgLPQFoHHir8+5OKIv4MyWUsBnhnBC5k2Qjs+Hok3RBN+0atW4g+wJtRNXbNOUtRHb/7PiNLz
UN5m6GQmFQ2Jq04/MKDE5RTmILFxmgnpLqtMGPk2S8nUjaSDcezlfzKCrg0sk9ZH6MjYc8O8XPyX
s0zK1uPro3NLoj7768+ZcpuEbzAGCictWb1d6/em3jHCDj8eT5MKjkNbCvxKIsqx8MeS3TcKv/K9
t6wNIwleFNvEkvrHY4dUFTUkEr9iRqHeDzzUc6bfTUOziduIqfwMfV/jFIZHEYKdBmMbehTKKyJA
PtmqQyfClPITuoQUh0v4Ftjt7mgS3umrOoSkNKk35VYG+6xZ1PXhmyv3DQ5LPI6uas38R/h5Vj7f
EUO+K+epgyJCW6mtx6iAp1BClCLzW2HzEeyKM4lll1kyOXMGi6PxHqYvs1vr5H7vLZvfojLdagl5
CG+GjNsTlY4N5g6dG0LseAnyai6wRMAKwG4RAGBzeVdbfC9v8BIrgHTQRfq5zCBEk/9hKiAOmpuq
e+IK1/5NO1V4VP2Va6aaFB0My3SN75nu+CCkrt6xnGXvCOPhGN2wRN8aeYWk32Q6RH3gdCiQ2zxf
JzhvUoHVqS2WvCDJr+R9DsSXVRlVPq8MOTekC4/djmktmh2GuIRPfN38am28jzWCWgk+BgOdmVGe
mDbqnfvH25MIB4R+2njAusvIg1eqq87Tv5dnpeOKOBn/0NKyuIMk4ivXKWwOnIUabMojTweH+ada
Wig70Hv3IqSoxQd/icPCqCJkjYNBYJtImzIpdnY8KiviErEWOCpy32XKkjZzqh5zzAO3A7pExqpt
TOynrb1UeTVUx8jfSdpv260UDOnkNmVOJ66yW3VKSyjA816mGV6E5j4QMSr/m06Od8IMx7eNf3Kx
KtmLJz8mopcEEaH29lTyHtm6vLfAEZnMs530HV/6GYNNrK6V9A7fuEGmdpTTCzFTbKYpDzzQ2ghG
WSSOZ1ZNcnth/DTyhqra8vOLlRml+N3QXWgr7Q4GoPH7Zuki6/txqmIhA/vknI7XlIs1P5s0iPo/
Eqe5Vfoe3EWx7v1vvA6vivQ7RDKonvfjI/4Wscz8y6pVs6dlvsmjixo2XYnlUkLrDG13/UEnF24y
I2OysAzHS/2FGphVo9OiQ2bPoKU/wBJQQ6JB0E33PXCq7ZXonzq+wiMdzCf5l1Zg5rjKiDFzBOwH
spsOR6mzJ1LL5TNsCy5g4UdnV1S7hLVCLxGXBXNrBqzUtfN61Ww07Kt0VudcQ7c0N6tj5WZnOG2h
fsj2MRP1bo7VktUzKasIVmbBnsu/X1v8ir9UMkzx+K5ow5hK+ibmD9CzIJYW5QkZBlSCuNkH0O1g
BjHIC7ObzzZ5F1+5st9M3ZkEILaukcSwB4EjfKNaddCCdNgG59aHFOWzESy472KNFDwUUdU+YMRJ
syqvhLP2QrPUoRdY6Ix6UPaoKVLYk7EPboG6teplR37GCgAICUM4cb8Na2WxxWx+OszvoYNid6i2
Aoj8j/CV8epoPCP9q0QwZHGg85eqtoJyBEXdE+X7lJbgio7ib5WPy6xw0/Qbvd68H7jjG+S0x0lO
6koyg4r3Rm82Ap32TXvlNmYATAk4SyjBwgMtEW8CZ5QwdYXMU12GPMRYEUj0uTfYvjN4qHbMR8Rq
gs0pUmsuNDdY0fWbdvZe8rzw7U74VlKabAOOCZ9PhdNyYLkrqo/gr6WTqxid3JBA0UHBV8KmWdh1
7smq3aYsgbex6unyWX97tADlIifQx9q3PqQdFwM8eakKVl6ik74Nwt1m4y4I5ow+4hmLNFv/ZqSG
XASpC9YxyW1m3enjafza0CfYefx9sa4RXpTF/tHY+9sIJvWfvEJKwr+UV34Yd/zG6Tk+Z1d2I5Me
hACbefYbXY0d+uVN/KNv+pd0JI9xOPJ7O/pfdSs3ysv/4s8irGWfU0ju5FO1ru7CpZtECuEWz9F9
wIzifoSZ4Rmedvg8J/MteAH+CY5l8j9mDGX8bfKnf03TD47LufaPqp4bytVxm/yZx3hDXcHHh6lR
LAhg9npCiFgxc+8sk0dp1yEghz0+TtSurHypr5l46ruWrVDCLJCtSTkb061dsUnlLaGbKL+Q7xCS
VLh4aRFCEViG6W3SzK74H/B3GF4wbDJzJedUvOz0ZAgRmy6FO1a6IvFl1lJaRaGjZf/Mll2p4bEy
V+KtxaY9Czin5xhJZ+W4h0cwnGNSz7tFJ9uwOy3WIPp+fe3XVLd6ihlvmjxBmDBHT95iIzD5EKQV
k9lsIqCAaLOBBqAib/mNV/4XecXELZQ8I0yyPRLrUs1Oh2cF1vbbgLPKhM5mbV9DoUydmvEe+s7P
w9eP4QjCgXSc8hRZy8Z3e9I0IhRacz5G731N7uXjxjeZG8sH3RJ18xENe6R6lq3uMK7tg+oU/0Nu
HpsBay0k9AvMRz394PtIsFKRPCDe4IWfhJ1YJMPfydcSqqJTvHctjIlO/uHsGdW91D/7NdCfTvU4
IkuOJk/TCcjj9kI/yacvv91UJ61rnlIxTI4SEGhi/w8Uoek/+RqzkefZX9dYX3QQYajg/GcdKg49
I7OSyA2/6nJTZEd+uWPCr0iUGfVL2HzjBiR/LdEXo+ZVaDH7iUlRcOzfR/yeCNcKR9vHys2kc85O
/9GibIZQmte+WObyLjNCihYsadhLGCJuQPHno2GhpbKsGEfJw21IEFoGFMPQpepV8aQDMR/KPHe4
mSfpJn47v76HKDPRd5RcC088QNp4gQSQ8frI0Bk+FTQtNjAinm+cyCxba/yl+r5VHlbile8TmaJ3
4DkRHdSWF0J6BhjM+jtoZyR6Bh/hJ3n5yOU3CUjJWXWg71mGm/wlsj+ObYoM/nF4Ytjsitk4t5ZC
N+GYJpTHzP5nPLsI5gShSl4B9sSWaVlRDtsiS4pI2ypEdwGU1z8/uPInGeqBZ7cdduiRJn3cLUgI
CP5G9YYm6ZlQK8Yr/hB4KcjWezT5cHJ7TvH0uPxDrgUbh1Fig9PWv2NtYkcp/HYRscjPDzYiqpDh
t4/dBEvMgqeYIEz8NOQb1CvrECO75TPufTvnfWzO4poShV88Svfd8Gd4k65bnUgNz7r96sffIant
luQ50RU/r3SBKjiFtpqAAJfooYDeEh0MCy789Z1wRdNLc6AJ/PwNAdv9zte3OLH0Ux4deCnTRbZX
x9vYrFU2Q9izmNvz1PWe+pPZrBPM0pbX0I60PZ65+rMyephay9pSePdX4fEI0iNU1jRmKh55bmn/
JqHY90+WwRxl+phXVe6hm+Pdk4pvfhgFrFflfGrY8t0ilNVV5orINEauqRiFFfBH+YXoAqB9wbaE
h9R6swohK4fqwsU+zjmFi4JRJqubgO7E5jC2ogPDR15AgHDyhl8+X0g0Rb9IwnhW819dvKj+QZIA
H3Ptw3fHncxBOUQ7nYnOclxANkUFOUv3ALHmAW0e1ax89llpaAtmE254SB/dugMwiIb9/Gbi5DQ3
HHdLfwcn1rFmXMFL5dwUmJPYOWA23Eura35Vd+Aa9GwyqRWvEtKGrf4jW4ZxzLPrZ4bzLL9VnAxL
fKPiEoMzfAjIgTZPN49iCQajOKCKxXpGfCbsmk3lnqtsNkWauTEypa9sjTeud8J4pbKoXPNEonRD
IQ7+YK7/dOaqIwg0WScuxSsPBWNAy6vCdc7rkTM90/ZmteJhTbS9jJ4tXghcxaw3DeJfhl0gWwi8
vpUSd+amAbWUMojyOmthLFBZWVQzcWYXXOJ00KzyZgQG8wkhsRXD6SuD9P+qWq8Pp4Egnere0Ncj
/6VX/wkcnun4RSJB9jDmlLrSpHPCT7NlFmhKbjQHEgtW5jMPDE99NZdRnlv9UubuqhdK6PX/ApIv
fJhWJ1OHr3PqkFyZtRcxpkPbU25JvZdd0Q6Z2RGYxKE5r698qHw5xdMA1TCLWju2DhMdlr0z73J8
VjhwGJsUC/YLxipj2VTuB3Oe6C/CYRnaLKwRQMWcTpdtbXshGeoz1wFyURjNhR0RgMriWVVMQZRj
Qkt6e+eHChSAEdP6kejKFJD+0pHjU/lxMMh1yWm4yY/wHq0oTtDXQVvpZjWq4Xl2NVl2YdHGIXNB
lEVF7SL+qog3oB0c1rF5RobSpjabVU9eB2SQ2pG+6pBXfDHY//xZGi0FlkCc6k9U5r4nP6258Cu+
ECGwCMEtb0Lemsu6E3NPRDvyQQhV6ykwgHRYSPin7V0VEIVKsMCdaJVkzeiDJ4NUAUzBdMwY3DoU
8Jf4RxZOZbY1J6GYKq+BnW3ZwuukLq3ER3wTx0MmvO0uQreypbgf+RCIRWocH+gPEMkZRsBdJ826
c77zX03wLYweNJsWhayt3PMns0Ku32ZN5z3UDpCn1G3HdYVWvlxblqenK/maYuw+1ReDB6Hxz4qJ
0CaiuJppbIX8Q/P096prhj/hchzONKM07KjiLkjxxJGwmOL4cco1eekFzbWPOumzbckzEGnmpPzQ
8uRm25ppu/+Ig6+IMpL9Xr5PKflYI1COIxud1QAEv7sFi2Q8qgEGPsw1TklT1e70Q3mnUYWSJX+n
CA4SpzgBkUdvuW8b6nBrDfnHvKEjcQhpsNlzE2cRevHXe9vhlHQnaA6shzu84Sk4hCkPtczbRY5v
pczWbOw4CZoMekgmNpvgbySp3PqFkE9fEpKIwqAMbyofhItFbMGXmR7Lc/zIJ8BYRMOGABrjujmz
LDsWT9T/0VYzmSqQzwbIh1veQs7v9uMSD69JTIyHYZIfDwRG4iVL3nPD+K6HFcUDfkVrPbyIWfO5
LrDCFV6x+GWThKzT9alU1uzxkKi8IM1a2kYcnIjPWSdXiHoiqBy7crqpm2AFXjjFPb1a7C9qJ0/d
gB8ftUW88MUFrg2kR/GqUOwEkab/iJ6dPJ+opqSvKowJAakby9j4hSBDYs9M/ochBCjpVtky7YHf
UrDZmxIeUCKCBnXfF+SC4gJkieFop+ZE66+61Slb9AeNEQ4gKapdzOdb4VYrVIRsENb1HXcYKcAW
Xy8uhmcWM82mgwZTIBzrgSnBVsCMwVfE9G4n7xfo08cCVyl9L7LNzOvxeSISLlwktpMIAnHcjNnd
gvJGWfrRRQ+eav8P6TNbMhho6hEnKE8LzeTETQvQxTsYSrE/0E2PGMyaH605tewICsfYQWXD5AL5
VXLybj0sNafnI1lXm5hopVPz2+9iPrt1Cax2Jmx5MzOKPd8jR2QTs+xGV5xiR9GYJ28b1FoDirAN
7Ndhpd0DIvY4q5793+cMN5mDcNFPVsp0ckATAQLRZ5cwgETVdflRdikDS2KDuT3RmFJej6dM+mZt
Rg/MvPWUfRH2VEgKTYgTntPhX5+dUoCHbJJlN2Dh1er7Wpr/lsvxHzIgabFAK8xVCux7i8qL3Tdr
72ZROXDKvWE2GrfsS5nwfPJXwMrIpxrEx9H9+b8F2/v8UWMThNpqXoF8lBuoJa9wgTsRYQAuOuYG
SAqGLYvrT7rjzGanID1p0HHjtPD27VwHGkOVQ4/VIPT4J0R7Bkbb4pq6OClUy5kG7Oa2bO0JOO8p
yeEd4qAe9jSpPG2WBDfMIyRWKjYQDSE9k14nL6lltpWxQH6PM3cferds16mrDnnvfLDTl9HML9iT
fGiZGE8dyEc+o5hryKueC5NUZC73GwQ1gLJgwbIKNJZg5dgNEQ4DjdNmc88DmF/9fzELeWUXXeOf
d3P4LAhanRQm0qqSgHYg0nUAu09gr5LAODY+DucFucpO0dJ7c9KJ0fwlrQ4Jk4AOsQrR10K0hKRT
/UAXYpDMymTUr0irOV1nKJMTvLXrStkF6NpPyTYvHfXwMd2kdwCSSzw6Fta7OivQcHsKCIvqNohL
2a1NWpQ9yUtB4rYGXsVB5YuBdchZAEjv0cuvBhVYbBGjyGlPJPuzsDUltTPjr85pVm4JGvymsUPt
KckLnwGMdEjqC2Fsk8Ap/lzjwFWY2Lyy0Y1vDWrPDcUAct76KG/G8hHiSjZd4bMop+QVEE+W9Wgi
W3KAslVefRMnzNH8LcCM54HRA4CeJm+XNrfe30hrk+CnJAqZbJsKJOsOybMQEUx97CkcuTege+Ic
gG+YLdTGKaNt1XjgyuFV58fR1tV/quaE5Y69OL6va/yLRQlDDWEr/aL9QoceImGd0JH+nbZlKGGd
0CHOONcgiA8rFPHdBhGiTBl81phk5bSrtFTVTqeu5L0wcEyjlW8Nmzs8CuzhFy8K6OzqVFUrBFsJ
cnj2Bjr3O+wEb2C6QsPAtvTNDncSDUNyhKBYa+4H/RvyBmNZzlC1ROg357po16vQwRqrYz7jp2Rr
grxqjTOjDZfv4N53B3GNIH44YmCLt7Kw7rJjVXqpdm/HY5TsswrkNRlRnwl2fGEYOgSPkF5yqG6w
WhQEsS8qJIykGganqYZILjvADgsk1HLnMe5nuSGweQ4g9qU71NRY8Ag00iky2Ivj2uart+Z5CDw8
mWcNmNbsKIwLOlCuDoegHnZGzcVXMCb8MoxkUVfWh+GGRpCq8/KmROvPqXLhMgXdNo/ey/daPFPg
reiWQwwP7w2Sq2FLYFW4QhH+XYtfQetNrvGpa2DY+pFda8CobftzgT3CNeK4vQduBjvMw3TDEBRm
QYVu3GabOe8suFV2jB6Jfh7H2mTwpMYO/yLuu8GV2hevwVmioqkntdI5ZvWTK28gIdhUGJjR4RB4
ZM21/M5cG13dWUD7nkFC6E+dvwjfPykKYcaocgS5kdgghL/5rmY6bICAWAgoTAU3ElYwGuLR48fg
bcgFyFNrUYEuBV7GfjfXXPYMAzDVnn72LZxlFdk5tf1X4vbAti+tDg015vWgqnM1ECD2x1h89A2h
j42X5IvG2mQr6/6G/Wf3HHxEOR/9emMZy5pMU5tdfF/fNFQ6SfX7Ebnqqn3XIE2noJU3CQKtXDnF
+pJGToyRm6te+YulVK8WGXe/SjomLFQoK3z+MB+0ePHB0+QS+Oqip1mYJZA0SKJYEKNDh2cci9pf
HdlxsqF5LYe1CJkWa3RlW17SH5CQQZBpH5W8KppXxzhQfgZvmDKRzSdodrC+IK5bs1h8mMNmyRQJ
hTIpRoeeS7YMoLpRs3vwx2rQJImb/x8lSxYUgxpPmHAX8FnGdflAUY+Zsv48yAecW0/e5+CMVpiZ
AHouWCBGSRoo2ma8Y5MrathIOZwiN9c32A0xsOHlot/SbTIZRsCTMqfzI09OGDZRe3Xt6W16+cdN
ufYZnwjIBJv58JNxzDAjSKzUwyMS1ezdBJa56bJDE6FxxsjlP3/B5STLiwirEVsbZ9sWz3Kclp8f
ZKHowsa5YS6kCcFBPtoJa3qGIJbNKRroN0TA2cdYGhBv1eLWTrpFjiGwlgCK4Zg0O/R1iFy2/vAQ
EedRN8g/bfTMejBT6lzSvP6EZ7VsvTTC0MxCJ+l+8IbKyVJEbZVVtwL9WqNhm4vZAX4n6GqjUyoB
0GNmePlQDwfKCvELucnMKuBUIfhOlqyTKsyewEiqLYPXTn6O2Z/EzCxmwAuVzWzkeV55pPQSb/RU
p/oXxy4I+jMmYCMnFhCNIVW7SWkRtzmvxxbdQR/dNclW2DkUL6Ik5ngHUFfXLt9agR7hBQAT60B1
N8VvQTa9alJusG2p1MXEeGID4peYaHAX8bBQGtc+nNCEGoT/DrYCc0K7f08OJ2ocmCwiddbQoo/h
+Jki+NoddnKFbi5EpmkEyuKfvKuHRf0+Dk+TpKEeZFZ8DM18Pih34FltASCsvBM5Vb7PeC5xHXBE
o3PQIB7TSxnwWNCoD8jZfJR1OMP4qxeAfHtWwAwSM+vMWh2TpfqL4TjZEiBiuZJG7HzlhNmjE35T
dhZ0NlRfT4XNPhZo/oie8auJ5Pq7QuByjXTeuL8BNrrEJ44gS71ZfehkfLfW6Bo0PL2S2xHfsTSN
uDvU8ZBCqHce0WReZD6dAaU3PUMjVQ/VaZ+SF70UzJ8h2TS3GP4SukYvV/6S8mYGqFKn8EkYxzyV
fZAudUQgCX9BjFfJKDcywQyDG5re4K96juU8sHbEOM1j+QZfQM0QSiIBWuyLcSvfmHEE2w+9TY8y
QDw0Pb/b5MaAXsjKaYTZHwoMLyKdFIM1Yv3pPIiw1YESYxYkkMYMA52qApoC+E+s1WQbx78N/mQu
j3Yn/KujF+KixYdvTOapaNQvvIoB0KsofQz5xhcBZ0wCUJmhCVkNIcf2GtAhf92dNTK+rjLemTxb
/LOfJyhVnM65f2KfZ6CvVXl00K9XyR+ghA+AIaCm/0r9N5cPeuhl3VdIttkvsQ24IA+EkRDPZK2Y
A5ko+HkaentAXUH53S+K95GruVDOKgoeKP3Vb5XcsKGKOXRFPpPnewb6G1SAsKg6NLZ7+b0Nqms3
EjbwFzmRE+uM1BCcDsygWILNcdvNiKccon1+9/8FwrIA3WReTJCkTqsfAXQYOOUHePDcvq90jeVw
rT6ldDvceXPVXYSB/GyQY7KoRbudRgMSnJ8dJmiuOS5DdWUEO7QIJmUHWJvYBxOJ+sPRwzOKo/xz
00pbWyvaflga2rZ4RJ8dRRF7+A9NFYsJZ3KL8Iw35w6TBeitYF5SIGkLigM5Z8yP8EGZJX9NQTH5
PVIUAD4bJlPxaXzT4swnoTzVR6MuiT0Q5Z+c8Z9sFDzauAU+4GJo/SVPYTL5PqJEiOtv1MwlfTES
+p3avzTlYL6/NGNfrLXuGPzwMGQx7SMURkAjXINtf+EKYshPagv90k0SJvo2OjAsu1p/bh/sRQmM
GogdXEXxfUTzHl39ZtMXu1G3azdcWBFr3nATrt87CLc4FtmQYutnMQjQYiJuMeyn8lNugjmvNpH+
SjYBNKQZWoCnFjLiuSbg8Q+Rh0tRINlpKTLR24e3rDxm09oOlRUC4W+Gy6VMfhiXeMNze5aZPnyj
shxAjZwYABROToA57O1L3R/z4pSxPORIoX8Lr/JJ0T3WmAMaXF6jg9hB8bMFGEV2YbhysuBrjOJt
lXggSYAwZ9ISAU/Bhf+H8h9HiggN4ikomzJ3O7YQM82hqw4uU2lrd4cicw8B1IpV/15LOXpIkkfc
Ydb/Fun6w93MBtUxMEdhYYCcM0efT8xH4DVf+x/VmodPQi5yUDXg5LD0bglL6NJz/8c8+3vcfNPE
ZyYtpkO9Rn1E0GvPrxV+6SfK/G/lnD+YsWCByE6Qpz+4zqE7Mqx+kTXG8pkNoYto5s3yj21hGh3E
EQ46O12J+IQrun0ZzHa2izR7ApRmnu8BnisRojKaWirajoYCnday1jcEMTQrgs7wqtDIYksxXqGJ
jOGE/Ly4WcGpDomQwOX+RnWIeP+OJDebSbeK5T6M0bt/1hbVhbN6pf8HYeuMWfvMhS2MKpJ1E4Sg
Z/ahvhN/oX7CroXygyHWb3dERI22vbrFw5kVedOeGPKoR/bStfvX+y7ykmAf2bQBMNrR81c1OgNq
CtjVpCV2Cw1yLRqh/FSZDWfFZvhrqotU3lA+04bJo1txOQfVpR0xPCDIR973r4aioAv0wALeyGU2
Z+axoFTa1/o0qM5Axy3ZiUiOpm9GGrzOKV9WqHmqTI6DQ+DpbuDlksWVhElZVV0Qh0BAcKzAQ+M2
UcnaQOBX+c8IXfk7BUDAif/v/ZQk4aATRBfidDWOHPm84Ra8OCy80GQ4ebULlb4W38bkiGq0zU4x
p2anLpBFK3zYfkZGEVW11mKtxWDK9CvZTmSXPD6wXFz38vUd79rCjeknhVeKDh8KY694cfyaMDMg
FlG7DHDatAi4tCs9FXoLiLMm6pBtp39hqFcH8nZwAS3Nr54Q6FmzrPpbpk0zQOkcX5mYJ+QoMwK3
LlV6hLunUnYXheBaSAAtaEFvNlXoOsZ5WWz+4HFiXGm4Y0g0gTzCUmtYVSgqR39uHFrGwwir8lOL
Wo/KdZjKikZ3JQXq615B/FGcNFiN8ftZCeuh/GYplehfuurJ+QNL2xt1zru6ZvpXhPBZ5LdPXoCz
6n7b1+cOoBEeuDz6l9BZfX6gVIUw0d4BFRhIT+PwGRZlDy8SCYrkBLZKeI3ELn0hDFwmE5BK29bJ
goVO+MZnVBVT0kiiee/PSh02LJWSo7HBM7BH8SfW7IsmiQq/ljWsrGZPgJyoeJ15lN+HnE28q8oe
n3J+FTxkQOJPQ6oNcGECtZZ9A6wADgdz4D0cHJU9gF9OMAr8PuxUyUTjDoh/NX7wNvzTeQw1XC84
abYyJmiBiQv/h55/CtxWKPyxciewBZGCSiEp/HKzBNGzxdHJfg/jBaGiM018pCKcGqZnxbdpSQsR
AOCehJGMn5feJ2Jwm17oWmmO2WiyvZR/OiDBzBekmL973BBJJ1Beanp+ywEK20Pwh6xL7kgeAVwN
1IlG/6fxn2/aURhA6W+oR17HAqSohU2Vgi+4Jw38LMKn7ZYlc9G/HSuNzgMUWpCJovgy2w9OFWYX
35p+F1FgHi2cLrITplC0ma7nD9iF5JjgthqP1YeWnvmFZG3eqOBkNNRo1uqWpq+B2w4GW7ClHpsT
7AjSaWoDH2P8F5es47O1jCXyMaAyklEnlWPwVVKnMfxnvRgbO0G7RJ9b1i/8cT1ER7l1JJodJ7o0
sEtGxgYILQOISvkPP5wZyM47SxwLvTTjqQ9UE6MlFP2QtzeUSfm4kACKds4AnAQPNBbLN9f3AjBT
wkyYFv9sjUgWpmXxFDgV7YJzET9Dw/VVx/qNtyRKfMRfvIG1hT9mST4Ext3qDm04//JZ0/INzE00
kn6/B8DBBj7bFYyMXfqXKlsI8a3WDqHKYFPPSgftrXpPrWnh2FKKclyjR4/eO+jJBITln2OsSssx
ST3Wf3qcIkO6MAMLzQfSUN5JHrv9ripE8E2MTQ10fXQHgQb8NzlzYda41fFd129bEZc6xSI+1wCJ
z6FojiUO4fHm/9RsWiVI0PgQ9oZttQCNoJdNDQWYARCAXewV37C1mN0dm2XNYx5wNQYsleVe4EWb
Sz1UxW/BHF0fp5o6FxXeEWPta79K+1J1kHDfGDUAQVbRWkasf8jh88wylpdL0gKrGFn8komSzlBi
NYwYLWH8w+bdaumBr1CSoJqMmKwYq8DU9UzxYCq/DEtFkCyYy618JWXrGJHuRce9wvQXvdubGAzG
TaT2zNiAZCyB5hTzI58NAd38B+qnHZqjzJsGZ+nphpYi2LDLNP3/VJGWQwipT54La4K4VhmvGY22
giYOPp4LXyGT90fJ7kxiovbBmKEFPjG3wBw4KpmKFjw6geyu1YdO34twzouqU9NAJQwIYua5Uk9M
gPJXcd7UH6RekEZ9mQEoqmcMqBlbmG0rHyWW53wJ2vCh5d1EEUKqP3RkPcvaFPHyHZdDtkjaBbJd
QzwqNYmpzpAvEHdYtPB+srnGPeNoOuh7qTzQA8Y1R98bBwKcNPYuiNaZ/UZHhDu69SOyDaDPYzf3
1jtHpgxFqpmexRdv+p8lLmS0WTgTJ1n6/0g6ry1VsSiKfhFjIJlXJZmzlvXCKCuQgySBr+/J7cfu
vrfLUjxnh7XmcofAJivQ7jWrxfwvz8u/4DCR6syFNKPq+yiCg6F6kuqVJdRuh7wPGUvVgG1FIL+A
44Xv5Jn5mOJP49jclm9Ib8MtAn4tBH4CvHiRQ/OiRbU0w9M0nmzBfoTjpwksH8czH7IJ2goN28yK
+rMPV6N7b944pp1y2gMltsr4FXNjajGt+wt3Io6TdPW64NHqfpM9TTjKkrTfMnYd8U0yv00LlweE
c5lQ1D1T3Yr7L9oK5MhrXuCv0DMH4KbGg6p9+LrHd423JzZQdh11384O8HJJd5FtBsaptIr4E20I
/tOqsGnE5xoiLCFoLH2Zlx64IyKcYDITX+CCc2Ae/KlSWiUV++zZcRZs/doyM6T8WIWjnZp8iCRX
MBcKS0/m9mK3wqozdIX5c9gyNuoI1CbFHFZo7d/kZzSg43xG0RGqiJje5NrNVmkQL8ArRDvyUrul
weJQZnDrdJsxdHvkv6Nx8ptP4FZD6oW8A91+FBbtVcVQNl1uTPCO3wHKnleE0k07zLgiJ+fHPWI9
idlaoncX7RDTs+SZ1ZbN6o3A6BmP6oKBLeth1GmyI/Xz/XAj+IeIXERJTy4ZSlu9v4+OwlCgC1xf
ugx2DRV8IXz4borOMH5kXo4kRYMG0tGTojpz0h8xJK1SAv2/KaBR3EmClR65eVECIuSs7ERtnsaT
i3fk6yQDVEQS5x+M2UUNr8iOyBHXp/whIQQu9RCxzT9Ujl0kyvd6m/zSStTdfmasag4gmDDIAH4h
ZtA6bUhagU+8qvTFmNtj4FSrPz/luqGw5Qs8BziDFE75FnQeyXsk70osQS1MJOA+uzLal4WXd064
J8viPWOVfgOAoDz8blnNnlNOFjXUZ6QveLWf6IhmwTJw+n3zkwGljM7vGhmqXjAwDY/IKLqrtKaO
q+kyDYc+cnREd1CWsMUIM4BtuA7TfU7RcQyOSrzWRx/u4DZzsyvsHq13gVGc7voWzoQP6BGC3RmD
OZld+B4W3TA3zjnqKFu4CaFPEi0xJcKHoB1fFLkys1cme/WUKPtU4pve7rio63jun8PcevGt05yA
IdUq9Bfv8hq9qEQWAGf6U1cvNFSxlBtnk75i/B7EBTsz5GM4tIY/JAblI8ELa7CJ3dbdsUYPB7E8
/dLao3zKyAXvEQojMmP5O9WuCEAZxAzqgiX/0BFewvK2QDo9vTjmc/7tdX0zFqm4b4x5Va5kbZvC
uyJTnbHlQoEnC7YJeH+3YgTPtrhzIMmUrEN4yDvhUUrf+pMklNBcBTat7BsabcKMyiNwtj9qS+ih
R9aXyGa+GJgTzeBOxtV7QBTNCZgcYMHgaRm76EyNgcAGL44XctczlLfjRb2WAQ4QejWB0o74If7I
KBgfuYjKb0Tz8TTfS2nH7FjUHiyGoDdd6uScvL7TDOYLfUbuAL9gxwkoxpKG5WtgiYzZgaxWmd7g
aOQeVSSLjfZJksFZ/KgthG2KeEPXweHFwoMTy858zHq7f9WLLb3c/pFXKNxEBxE3YHJwi13jGqmb
M/ZkKMkOI9GIbLyL5gEk/DwI8LTPfnXCAHbAnX4Ze8aKS33Fezpiw9yFiLdInHuzlEPJhM7iIDQA
zD6Sxs530gcyfvj8swNxCVLxMw53noEW8NTE8Q9n6pz6GgwhzoPhLzqxvQ3+pXJJ4yfOfPiehE8t
Q9oD4lydNwhGHG5W+MdiWqT64oDZBI4I9B9H3jO0mwWrR+gRkwEijO1pRA9/T0AqTgLFjHObkRxr
fbr5N2AThnfV63Oi84nvb5YyS4JyA25X/525PjTQ1+yrRnkJmvPCVsOWEP7FRsIMzsVmnRwVcZ0R
KwoH51c7hN2Nyyim4ihfroyft4dDON1OdjKg9YUfW99T/zjDT2ol6GDYOUT0lzJZ8DZZN0HeOIMK
xL8ZbB0lFoPK6DoMSJGopR6lzp7Mwv+UApt+qBWLfaf3TLuQtxHAz/5Xo9LsnGrAXuIUAhbDldhY
nQfW5TeHNMjCn+oVR5Fv/Al4CE02Ut+K/D3ibeVSSozrLP8Z1Q8NXUY37N8zKx692VHtc2+E/s0O
UBOOCWT5poVJwLeHVJ+EFOAf5NHqatb9vEWusnxlapccgTbJoQ/prIsrjSmRMIK+t9/kBnJ9+ygv
ZH8zFiwgcieUsLSJf+3MSouD+Tk7Buyhhrk2HApzLyd/kvYceFLFPdJxN7j4gVWSwAWXYbHk0QeQ
8gdP55eIGv0zOE6H1W9uIRmBYQz5CBNxyYofzY1Cj02KRcmxsMpRf77OKWM0jQ1OfE/4jQlryz0t
WA1IV+6YyHACkfmwpEohjG9jLPn1Q+B5pzFbZtGnxOG1n8EGsMXIJQ2WrHoXHBRWI6IdwnybJVZx
ZRxKl7FABxFHe2HxghiTLC6EO73DFWbj1jXJEh1do3hCjWqIUguwiq+McK4sg22gQEG9lJ1T9A99
dpXou/WCpuovvxfKIQ2dBpVGD8pzVd1ZKJBy4+TsqqIlwczGBmkOzvl83wgbQ57e91ezF3zMvgvt
rCNMPRXCHzbC3gvvWQw2rJedAdIjJPBdd9I8ZijanXZMYb1475pTOTtWijNoXj5JBirxGlTs1CyC
nugdmWTHbqLcGW4VVsY0/BiBDuUiXjP+pERWpAV6xin4Fd6ObgvNNkBgLV+ZFoEmLQwX+LLKruYs
vxymQaW6Btfl9OzV6WxinNal234wyPwSLegwki1ZaACVZw1vy+ZJPb/HRfqN/3oGRgxGXWOjutHX
wo3HSzjSVEL1nwT6L086iUTJqJZ5Q9j21W5eG3bUqn7m124SL0A1Pu30ccxeZv0FVk3LhJj8LfZf
8/zG15UYrZYtHYQ/BqbL5qYYrhHZbKcam1WmVTVOegp3TF4NHc29o2OoXOafCkREtkLH/MoVWNYE
C6Or5NgfUHDibSG/AqN+xC0BPcv9KqAE7BH7q8ERZ14oLgaMx/Rmf0ckqO/Bzj865WWBQilDl8Dn
2NOXwh9iAPLURKZ0iB6ZAs3R3NL7FjoLWOoKylY8kOnyXV0qCA0fVNNef+g/CLNRXNaLjNZJQHrZ
6qUinAwdUwv4Mt/KX2Z5KDBGwnhz+MjmwnoaYO+BZLI1x6T6oS+lyMFKoHds6JahDTZdpdiAIL4i
uUH/qzcBQ6r8l9dXsF6z2cg17hunPR8kfrfG4mKRRAvBPnldzfG9oZHmjw0hrSlW4eFE/7KStrrG
RupBnmfjym6VwrM/xBDXaE2d/MrcUEbWa/Hm2+2y2pF1oBu2ShPXLlm/UK/98QZKHEik0EKGISNk
3neeHLuMKgJghcjIFpwi99KNFy/QjJ5f3KGSNj3fJ+R5CIY3Xb4wL0jatSeCC2GF1bJQfpsTUZ4X
1br1B7ae6vl9J0PsNMnxAbXw0lhA8j7LqFo4CyInxUzQekAVzVW6GGGPMJDsvjXbNE8vMCR7FCcU
uu0amhzDHaDl4YxIQLLm2nKlEtoWxgdhOYGWu62Gkr7s6Fc+AqaCLVIwniS0axqCx3YPH1XKPpQJ
hQfHJdkpPHDZFkSn9P6t3ni5jhXaf4WSaDpS2Bjp8GTVvUKOHJ9D4VFcUDm3hzg2cMVMGlLr1e6q
hKUaZY8xXajVdYj3JhXs7GkSWQJlu1oQ8M36LQo2AzgWRgaMVpr+bTMrY4zXKGf+0CSLn6NES9aA
S24kFvwS6dCp9zRcMWXDV9ElhzRYdM3Ez3qEyQ8KntlIE8gLRMn3Mh1VJSeQX7cEiveanYoaNHp9
z5kL8RutW+bB8JD4kZOy2/ws1OUY/WbYI/gtix7QMUPH2QIn80Wj/YOh2WzV0unMDYg9nFbwo7At
yVAdjxLu6PQ4e29B9RKxjQoAYY0mI7Imj3iBo2No1oGxevMkA0GNALrtsRNnzroszmiiGigC6GJJ
U+R9f3UH/Jj17Cdjo84GFdUHlhdq/oPe2ekRmLe6kvN1dYqPlXag0VAnU0m1Fef9p8ze/xALtngZ
5rSFd1AZr2E+41GoTLvtdpgZ2Bzx9ZhL+0mDz3QpsMNf9Q1FdZUNP/x3pmw6VocBa91TIX2Yy8ny
myNfJwh7TBIZiFe/vRvi+6VgJk+ms7oduV1F/hmIt7ICq8xTykiyf7AEa88lguTveIYpmSGA5A7l
Xm0mpL+P9sX8QRHUD572DV5jDRLcw2oX/5JRBasscMjHLmHwKMj5bT6BdhmRhfSVVqSpP+GnsBBE
/RTs4vrGZcGhKb3IPkGHCiM4PIUJYnkwedeAYBH90c3mE0sF1teAfHhhw5njuuGapwuQ3VflhcKd
GglrfjEpCqgukntguvL7mvdfCaFdCAXEwZEQ9GPeZpTJsIiDtgMR4KY7udi1KQ5/C4nRFzOLK5IT
xRnt6kugotbBfXaDPQoHU/3oJlZScq6RHhwZG1BfZZQT45HO/wVY7VC3+6x5GPGheZZ3bpGXjB5X
XSP4a2YXcTK+f8ohxmlqUiQOrmkH8yWFAbvP16+EfnqrKksM40G7eLTAHOY7bAio4llnz9xG8lo8
ArHH6y4sZT3c2S6YrU3bFliqxTnitT/V9Fs0PSR2pQRHhr3DQZ0vblIsFMeMadYlO5THG9Y1RV9J
rxUUpc14ChDKgqDEzomcATVz+J1e0clso9od+M1aW4Zj5M/bDQalQkLQmJ1LTGNv8k8kEkYEB10s
G0kF/BPgN1rZqz6zO+bd21Dfjs/QCgMAC3MZOrqdkky6eF86O+ruan6gW/9EA2XUKzj0whFtQWfe
5Z6oy1Nz42rT5CXu33gVLEkC8c/+iLPgDc6UlDHmZlglZDZp1xKwe0T7L7iHZmW8lmq90bco7AR1
3aEVoVmvGCm6+Lr03kt8Z0zWiIm5kcB6S7tkOPXsvrwJsC44xjXTH5nqFqbTqGf5vURPU1dw+B/T
GZveMuetLQXue8u4Tgnvur9EragS2BQ7eb/09RUa/tlW6PlNbLw4tceOo0ExDvaKEQpYnrWZrYrg
+e5WMR484Ti75otb4/p3ao0oOf17p1FXvXVGkS5ha8aObA1AfjG1y5Y9uNPKNlnVW7TK084DnFFg
IclsAGAnXu/bkekaa75SLMmOMGPqJTYADsqstUltBBgIff0ofJK6SgfPAw3AfNuXwMBOHVKfb+Mb
ZgCJU5riGV4JplSGSen4UI/YH65TtjYRRUE9Z1wsVftUccrSrV7nRN5JEPpwXVKfNgwEdTKLF6II
CNAZMU3rTpOuGRuahUP+WNzD1iIl1MIRc/Cu65KpPdY9Hr7wyqhjMuz8yvg9Z6ihqV1z9mnAo5Wt
0vwa43NgM5as25p/s1jVByR6tWzFKzYNhjfCfZ3TGGPLlJeBfkHJo5JAKh/yGeMLpwXFBtoywolF
7jEBDCiO/8VU96xw2Wn3i+YkpB4nKBiofPJSFO97KDIumne2OLkgazQrow0EbkwPHeP3Fj3LnBNW
5+SLforcU5Vd3F6I3Y1BHgG76tcZUzBQEu4MpoxiVdIdTxeeGV7ilL+3Zz/xDzjP/U5ae0Qw8uTq
9BEH4Fr+gKFT6wuR25TazVGLo7onlAhBVeB91sVZYz4LvQfgDBG9YuFBZK0WmtuiANKIYJwXvA6c
EyOjfwf7F00UcxPz3dPSk+t0wNwPdIfF8238poAkZE9VT4TqqYQzM1AH23NLdh2vmTwCTiG+Sp25
B55g8Okn+KX5C/UfrfmLTWf2IydOjKyb1vWN1by8sy5tIdvcyfnpkJxNEU4TQZYimJtI0x/T9m/L
BdhOEFiMWe8jf2MR46xL1gVGP5ga15zgCuFGyWTIPDEUQVK5Gik7+e65lqS4pD1GltgslKf+yBkd
7TsCmodvHFdC9MO3AOVZ6WjChQWkyMAxifgYVp0LoHn8yn7AM6oM1aVsE4NrYxLpApPieoRkrTja
/Jk/Z1MfCIsY4MucDVZ+m4xv6XNkdkVkSPrEUIusDDGXpHgs37cF3PRlwHpInT5m+cKQMsKN5Zt2
T1vBXluy+x2R6Ga5q3bJR2AhWYHmny8T5TL8gSaCuEONqs/ZwqNiDSziQyYbIeCTEtOqzI+TroaD
Sla2ucQUbyw3wYLwNYctnWBFz9StARoKHofmR7gLfayAvLaFCHzu1ye2Gmp3g8UosdkVULKEb6/w
12q1Z/trKgftqr/P/csSlFNVcGzsETMq8nH2weoIiKohold0gpsEu2an/XU/7TZGN9PtmDG3jUOn
jptnrS8YwmQYw31z1WDt8bg0GBJU9Xr0LZ8KTUtAwB6R3TCyztAKmT3PBfO0irVOfIqZI4st6utd
gJyfS46YjNa3MoCs0b1jAF8FsNKSP5m5gf1iDySAuyJSLCfcCZXgcEg43WWFLzmDPd5ApGIy1zGC
dvyGT1H4wEhXDR96bMeIwCPFA3AJd2i2lmCiKAfiYhIOtO5XF761as3CXz68+fABLFP9Fuj/DjoW
QkxrJA3nX4QY6i1BlgQqFdM/hEfALtgRUS1Lb/RL5VcVrkwGDBSWlPjGsekvwkMMHw11urZqWGrA
BBHYikyrxfSjwW8bSusSw3LS30I7d/Wx3Of9JTc3+F35CdPSZSxOvv/wqXQpWJXuADS0DFcky1XX
ETe1xroKVyq7enhOKSISdVdDEAgoq3r6vAaEjSVBU3z7sCpBhTXUkhICkkLcdCyafH1b6NTezbXG
ouNjgwHkmhPhHUNBb25d6srQl5pLGenLAVY+C1hlo4TPavgycvQ7xvpteml+z/nqBMQYfAiw+Ia1
WTst4ilRO836L4nLXjGeRXQaBVsdPRZdNRN7HtiCOgedfV78Sf1ZgFKERpilGwQ6eFAGc5jK63Ee
JZ+17q0am4dMLez3Q6TExt5DJBfEnxzPGrOQhJzBK+MTWgsW/mjlsi1tnip85P2JkQPPCGMkI/o2
HolhoxxArzeG+zRFzYH8Sl6apxlffnMR0Qbb70Psr2ckoWPyuJ+w4gFwPPMxUfvUjnYGk40i/ALq
8ojIkAQx/6GhJ25ZPa+pgwV/0T2LhX9hKZG4CJXIFjLIY6V9x7OAO5MD/wsaFMV1TVMhXaTKCi69
jV27cbs3H9f8jTRw3vPIWxS9rEJZKCsWyQe9vOzRYjz5lzS4uic6KB8Rb/nb+CuXVi9po2fEiIo9
t/Yx0QkFnP021TMw95KM6eUi8HbWhDS9j7FkM02jaEWzt4hPIoYbSsrEMZM5THpU6bw6RrJaxNFr
SUvpvNEUm09RoP8HOTmSYbeFDozGTPPXJMHQYfCEUcjxC/L74bENCJkZnj9EA/N8mhteHY/BFkOR
ySAvIy2R9HUwvpotYv4jNP2nI9F9qbwd9QsJLeoSHHCr6McQd4BNkJ9LsgdJEnq0nf0xqQjIoKi8
RmWqsoLsxG86hfn8A1utpXUFhO1HgLwEWlp0MLocC2/Sh3BebZmOJJ5ylJitsJz+VQaHkijcqZml
Aldb6iutdvl7WD/InPBo+pHUwhW3szX6HaQNC9jMFQDEJVyH3JFgG2Cd+Uldzph1mnqpsY6oue4m
cZeENxBM89F3lNiLN1UJnhADmnOB+ddhDqA/XgpEdKYWffagxYUaBmPGGs8DzdS8zbbjlS78DxPQ
gU0976OBdQ6id/0pvp1Cc01UZpl5HO54nhdeULuQPraCYr8ZEVYJfNVFdqth7jA6AqaM4ilcCfqU
m1wg/EEegBFBZcBFomLWLfB0UBxpT3UCc5isJkyHOJaOqbmxChjXBNaChQfZ2itWu0LL3n6qrBkl
0HW/phpnkVGmltcUXLqyDK8KRhhiV3C0MHkZKEtdXXEwPuBjpD3bGKRMMZFZiGQ1bMpdT1V7qgM6
PprccMOFzhBk6suTlbgwoFm9LZXWjq9CtjPYaFxhy1A8lKAZNaDA36ShlcQstfKKAojlYMhoCB08
MSkZcoJ+WcuOWTwics2C1nk9IUGbS/GkfyCFR1llBXiPPfmiMxZcHFsKoJ345ArQSsRHBOmRUN3h
jr8wg0qDPyN0tPCOqFubJlAGr5DCLaOXWbFiDeHtzKyRIsyLG5v/mEAiFWyp3aAbqI6KQIjwvQjm
s6dyReWVIqzpHJ/wooay2c4lr2udMN5Lye09ug0dcWbNvjFVjB9G9T0W+1e/l4lYmvckREqLaAcs
l3IL1DEUt6V4Y/NOFvCXhc8hgEzzxGMB07+iVfIAOCqEMlFv9PSc3PMVgo3cGZH1v9liYGE4ZH8s
hGkp+WIOJ7FkBGbWD7G5InEmsgYtTb8oSTXGOjB/qQR92LNqT6vD/0IuNkQeltqBLDu8PdYr9hgA
IoikEuZ7yxQOoQSWEq5YLl/zBMdlX2EacnMCW12+3/6JMVTveAbLKFIzFdu/MptIIO38pDnpB5Zw
qde4Y8nZBPcuz99kSAoR40vUYIiAKYy5nF9r+GLv1XtV9ecqANM+WX8g098iRAxQ/0l/sFCca+lK
AarIaMEJvtriTigcAtgY6V3/U1PrSF/MKxGLwCUxutuMXkw/pr9TCt1RqtfACPmcITAkfAu0es1v
JUS3QbqGqlVy/1K7ksSrv490mwJQVuRhKAc8jjaZkQSnZtCuXt1KU64DOhl48O/2bNTWQP6PRzJj
uZ2xnLSN+sCbNqz5GtR3MAoSNlTWzTgXsy3TqUhZIPZFM7sOt2g4N7hH2UciP4R7oxOKbOs3w/Ok
p3bCsDPRDfjRTUoOzTw/ltuXY/5qo4PmIvzS5pD+l+lsCY9w8g5SzjjIaDdc9fKivKlHGWSYhXRn
2CABAwlAPgut1KLawt3cMvNhjoIGDU0GaA+TJEZUrsgFLJrQILAq5j9y90wUAvb4IuGpheS1Qn3J
/BSWJP/IUfNai6rrL9p1vRZo3xAuKw6mZGos+sLSGX/bFyglotvnzDObxkruSAUJUh9xbJ4E6KJW
/vrKtOUofkqtyw/KNJf/f0z3g6AMcUOxpxjFfWRcGepZKHkiorQQqyxe9vsYsO+Yk/RubORrCTF1
E+injlLAn0ZHGZsURhLYO5V4U3drkACMo2Ey++IUJPiSPGq/1PcgFAmXfAtdhmUD5tkVsGCDxGLv
hVnjcyhW7EjUc1UeEfS+7jTA1PoN3nxhnm/Lz3GbfZecurMtoy6RJMq/2ZVnCLjQ+Y++Aa04VeY4
eoAKmKOzdH+pbnbXtnB3IrL3UIRDpuKwJmVxPPKGlrFNJtmbQz/7EJavZs38BvOjBmK5YvMIrc82
Hym6ENek4WXCwaCU8lkVeORR31usTXJU1Y1E/eQ1u9JYgwKy+NhfTEdjOizUErNRn6sZbqwD48OQ
nEzb9DclSTSc0XW2UDY4s4ULfE/8MnGCT3bSN9EIoaWZRlYoKkdzAQ3AXIhMOSPAOJNWuKIUgHxO
X1+R5RK2LJfIZZZ5QICxClbWXALW8yTggFbZMy3MMJWpSNhkV2UDXkoffnbln99Bx0Csgu0BCKXT
dpMW7pwBv4hWKlbDP9gRBtcFlwpVwUD2KoW8sLIFF4LQ5KvC5govibNka7YWDVeBBKH8ymGTEBNl
h1vpHjMq2qtvJjIfhcy7oU5DLSQ8XBfaQZQWiWxpr2MasixeoK8rpgHaWvKKRwb1rt7K2Vnv+VsH
nj2Ow/cLEj8KbS5NfllOPVjPRXrMyaalFtAfC0YY/UP01PIab3GlDKXFMU0VbzIvee+kdUqf97qO
+mb2fowKEq0bQRCcyExHouQi7coPbUVysNbblE2SvIWWaXyajFYbd9AeIcZAGnVuyjX20Mpl607s
XP+Bsy8at69hHxv7Bne+Rogxa552WLJiR1sNbZNB00FOn628FMHbSM9/d3/fLtGG4QDcwlEAhtNp
KH3ofNgdkgn9CjeDTBSvCC0KEX4vz1c0X6z2INssmLr9I5/Md7tSAx/BcgZjPcVS4LD4KbO9TIDo
Fifk30ikwAohiSrzic2gSOClAIaMIPvKMWrcZ1zPLOhITMHbQJzwNdjJ6aZEK4bKUqdI2fLUl6/P
NwP2SdehErrySSYe5rPeOsArKJiFUox7WBITckXJ48mWho1uMhCwvDFgsSlhKF/l9jKg10CCwIyD
W5KCiNjkdl+9rly2ScZQiLMDUDvtfUL7PqlNqt4R+gCHPoKrz14Gdaet+L3bJ+8KMcsawxMUyAFh
nisRNA96FBwKbBFQNDN+Lx1+mHnoJxesb64rblGefpY/4SfHWBQ7DC/Mg8+UPuDvIFVaVgBZceIw
4FhMdMO5foMcObB6ssK1euR4S18HPjSvZBtdOjPkCFiniTliiMZwHmXReiauFe1CLd9/lD10B5cu
OsWh/qE1Bw7A6H2V6V4dsFyvYWP+0HW/VOKdeBeRxJ1zYEtrjv3mky3iUvjBoEGXztgXemM2fNLB
aExO6xU5P4g4FNEdmcIllO3MKDrlJA7Lolg3G0QzOuPogpdYXGYzKyh3JI3Osk8Dw6KFB0WPIU7S
iQxOHS2oGMPomgl3ARvotIDBm6g9Bcqe/s6PSLDJfaWqHdDILAhJbrNvudyLSBC/qOkYWWJd4K6a
rX2wCCZ1d8PM5/wOzyNw0Vh3hfasSFQeawVpJwUO0nC2I3j4Dtmv8Z7XaPtqdkIgU9SeqTl3tI3V
CVm1PJ5UkA+pa+RkDJ5yv/JeZc2c9cfncRJhaOjbPGd1w/CaeVrMaoqPYY6AIdTcQHSRAQlAMQn/
+RWBEN6irypHlocTOl7KsAmGXaQzb6LSMCydOwxMY/BZxZg/5zTDZu6VdCfYw/RF0KyYrO9AYk6a
PjJKhqXq9n9hS0rfPJ4/YMXMsYBnoS0OO5rW/q/YaN9liDvm1g/rgJSGtJqcKbwOtQL6v1A/8sBt
XttR4GBDa+vz3Z4rTMbkeKPMoL0c49DNG1vlkJsh1yUvSI2uVKMdCg9B+tX1pxl+5eidvPHCRHQM
Ppli9gxe2907cUfz2CZrDGmYxcbKzRDKoReWqe/4TnAZ6mARJmnTeTCGRcC/u1bmY2ACFHvNn5q5
NabYK9AA8DQpA66Z1Shkk7lm4yTxTmdqrOm2RigzJVtLrMn72y3yKzl3KG+kANElZs5mLRjHfu0z
w4PeLHSAheZIPUrpytALVAN7cSP7SvOlgoLB1zZNkkPkXrMNMjqEbrQB6BASu5/U+bQaCKjn4pkc
NxZMmBl1Jj2+h6B/ZDs5rf2VCUBRDRux+FIGV1ry02YUezM2mEwkl+ydr+MO5WC9Xoa4o5zmp+yQ
wa7a3rfE8geXXYKW5Vz/UeErlBi3qFh3U/2P+APcjbQvOeOSOd0SOkCC/pLAgxFQbCPOi9zjFzYi
l6xBDUmIrfE9zxaiturEjwC8QI6hyA7V9UCV2shfBGRWoBIBZMpXn12zbJxywXoNLtcwPfM2lGyQ
1xJJAOVF8z81Vq++eBtg/b6NL613xoxBzncDGSO7mK/vWXsdDDcy8cSCE6s/yBlXdbzmjEQnjCeT
hoHYR1Z10bJpfjXzVicu88nBbv/ET6Oel+/juO+sp36freug38dUNHcNuyTYzfSYBaua9lwWv+p4
lzpasUnP5AYhcsaS0u5m/a1o95NGJ2btpzz43HhOxGBVXENnpvAxbOqjwGUSHPDa0OpRE1+GW4Ma
tyQDquU+YqVHhJjBX+N70d2H8Cr0U8hKtGTXHTHMFGAA7fVpSR0jBQ0Jc/iqCSWmUXprjiw+O9Vl
uCqQo6Uu0TYGUO+bXfMitHSXoq5Tw4fSHyvCfIsFZ1V/f+kmCzIceF6qLjMFNJmbuVKwirS7Evxp
ycF4oEyvbPmOaomZFWRRvMGIt66FTJnK+a9BC9sPdBLyVPFmqzC9yuE67fCmpRd0UC/WJ7wWwCD5
Z1Xtyyn2GO7mvgnpXpEmJ40jgvrsNgW3OtEB/spPrOT3V/Zm5YdRIyueY1DsMUCXTsycvPZk/OM6
e5C2u5Yo42gmBH1pZo/G2MvFZ/JEeqIbaOsXenio+p04LGpi9XYSyTrVvtF/yBNm9P56fcP/4LaO
SYVcTxDpbP1WPl7lN0FCBWyI7rvuycxmOJKqIOQPwQ7h/G/tn8Z4FaOQbkwSUNfwVYhKrJ4VlBnl
HFdukpBGyiVqicEfZ29yrF0yE3TTU+ke5VVENY2wh/IO6Qtbcku/oubnySz5UCtm+cFkEnWN12EQ
yeRazZA21k9I+Vyj83LcJcSnAWP4ZkiTFbtXyIpddKv4OkhuL27IntSYV0SHEIqj5ITJXlWBf7HW
3BpLIG+vOSKSTDkYxWdfbZB+/SHdjBnspNoHk71IWH73qwjLAQlZPhk2C6gdSFiKTYM+N94RMKlz
o4XLFONdtWrwUqo7rJspOZwIaOLXNm68vL/H9RaiQ4g7RJ3zb0qtt0qiwiqblnr8wSxL+JTC+ctU
hh70XpH5NjvqyWRjsEoyDiA6c8knYsPcm4F6BjtV3ecuBXBns4tDX4J3JqDKPUisSTl4adFUQN/I
OSyCe4VkEluhZihcpKNv58Ug4B/VMgBeg0Ec5ka+eFeM0hYm+2LYZ0lrzlmGcEhEF8Yu1ZYCMqT/
VUQ8mU5rOE17ocINZsRFvywDelZkLKqPqN4o9a/ffcu4yZhqEnWGdUrImNwSXE2WSuymydrAzRex
Y4l/WJGwydjW9JqTkAaP4coHDr5szyFCYgiQgtey3Kqz7fTXeiYEz5TfVOI6q2e7ul1VwZEJPw4M
4Bm+v8JB2CgOI+W8BOMxXcXwbToSA9qFPi6HcUceIBOVD9J3hGJtEMww7uU/ogLfF6W+EI2Hmpka
ignYFc2HTnwo7SIQy1Jav42VyuCUtSFkO+YHpcfuKDvTGzF+kBM7TbAkQXrpPme4//sZ2FkuUEJi
F7lI5IGro/rEZ2lcfJzW9OoIjFkjhcegXFJ4SyfMrG0yQQ4XWLPVbVec9Hb/YqM1Qu9q+RyTbMsu
BIu20v7NlDv5AMn5ZR4VYMXlL+EUKdbFQN323f//P8QOff0gAYZklz4HSn8yZz8B07cMY6kWH43M
6yI3Jjxp+RkIG7X4ZOXXM4QhnIni/EUOCMkgYcKZiYBo0tmvBWE5ohKktKY+wFRYNAckUjozn5SH
4aczbJ9zXhVuwH5L9dx2hyLN7ZxcIOlUAFB6zIpnwqDsVX6wraZ/NT4lIAsveC1QYdhy8zRL4b5n
CeavKf5Gi4IXnau6lInfCpfwL8Qe2RkRkGiIGu2Fg3/9om65k1Cu+x7uM1MFJ/0Vf4af4eAyS+VP
FjJkDcrsEK9v9mLlj7yCpy5Da8pLL9rDu/tulMO72Y2oMmCL9RCRIPhCFlrSer+ZRRUgmJGigUUc
/zpAi0n4GUEJm9PArjuROIxT0jsNmKYgZItBtqF00iBRN/ouMX5DdU5PpqdL5galjD7N1eTniP6o
ZcqisuXQkL3h1+iCJe8CH7oEVvT9ssFObQf65kriAqeG6JufYtbZCXREBaj6oabFamAz/NTCl/xV
59uJWWrof5jzq6lxv769P91KFCejEwLQQqzhzhQtDnX9oQfXfOK1rRqm9/1/HJ1Zb6vYukV/ERJ9
82ow4L6P7f2CktgB02N6//oalHR17lGdXTtOAmt9zZxj/hN41aRKmxniH34RR0ZnstaExfTw94Qs
u7gZE32jkFWBqQDXS/+Thgv+3EHkdoMm66uRzS+mnQuWyz4vQeb/PuTVhtPLaDbBZ1Gwdjdg3cwT
7ZT2xHhZ6zfzE5ilo8cMF/VEus5br2dGay5EZVlmF6bRA8R5EGb7xHDe2i9AF4KMsisxqYMzINyI
WDK6IDBwpWcUxzHcjTa+xq9jAifPOlEsvySP2jhpL7W0TMetjiEo+GdoeP5oiOYEn2ZOBtPgfcjy
vyq4Tja9KdpAMH1O3mFlJes3CDs6j4KYC+EUQf4QNSIgDD+INsO6YGgzriKNIcI8ur+2SrB81xKV
uheLexLlGZ/KiLMBP6aOkX13+QX/wOeF9OrQlYc3sGllK2aM78DqMifrbSJX6cDTddGvRZFAB/Vo
FvuMABnlyDCaHXml7MIsWU6mBvZuSQOWoFDJSCQmi3EgoACHjWhM7RfZmbZpSSSaUy50+rHIvUHH
D2FXVOkcfuEcx/wOlcWbVRIkDsLQURESx4Deo+1cfVuZCaoXnj7sGKgDW2TyuA/WUbcJ9LMOzocx
ZXcwXl+4jF/OX/0mfBNNi0pOIKctCFVa+C0zulZbcO6jh4WhV6BkQvDhGIye6eviW92g2LVbn7k2
eEWCTii+ovNHfiriV4u+mbUWnv4FsYhJ+auD1wsZOnRuzlcq4NZNCLKudfBp5OhC0OUw3Nj4aAyh
BAawb46As/n18iKlK4Bb+89D/lfkX8IqxK7SoI1tV0QqGCIinRmDiGyC8JLr/nHoINnL8D3FXtxu
Gmqydivso9I9MdqQr9xIOnySE5QUI6ABsrWZI50E0fniiDErPO0OtGwRuadY3hLZ1knCwzpPbmz5
sPrTyPzTohUA9bNgtF1oyw9u8sb+kMzWbCVjzlgFuUcMjEXFYpFDRlA30bP9rCsC4DE5E6IVOHB6
ZExia2Ze5vaj25Uy58IFJ4Fa3smA7w5HuMrYghjuf4ytFp6A8Sbd1+eF2g8ji8tw5PWLzng8iVAH
RQ/UDnFVQr2UJLr8m+Dz44y4Zz84eII5ZBalR0W0i8lgiL8QrSSgX7DGIk1GTIRigGVXuMvtAK8e
ctmUubuArha5O5xMVmGHASEOlWQWbMfPxrykbPDlnXkcxWM6bnIP9xSEqwWcT/aaqs88SaethHWE
wrjBG4w4iXqVpab8C7kOfi9dApRsfj4YI0KPl3gwfChXwMpp6uBudy7WRmFJtos3HBqqb/v9hXtt
3z/4QberCpkCCArtV9DWnIVYXtrOEe1k284/5jRzI/OUTfJB/jfsoCRGU4YTyKxVekFxm3E7JI5K
+wYtxyRTzfwfp77uvvHX89uGc3IifHSPGTi8YZhTTyzsatQYeB037AOb9MRUfxm9VqxIAsA94AbE
KZaLQRvdGKQHWk6iGTYfdNzABH9J7Na3KYooPCJnUz4Hnn4YNHT+t44K8fU1gN0avE5zmjcpgshx
OjLmuUPRc1OZVozMSQp3qah5PQsXI1CZeKUxV2CBE1WPbAJYs9LYpH1BtVl8TrwXVniJ9DWHCexK
+sSMPvv+ZkulnGSU2TkYST9x2aZ+GkdXvMElhIc428gdMGgvWdpZwfcLmgksR5fo5+mNiAn88gb1
qQZX0rUK9y3w6Q4IrpACVXNUIRUCDfGQyuShz7HNM+zMtIX0erx4vFhSq/8jrc0I3RIwC9Qjec5d
jo9ZI5XnH5F+/wTH8kn0Y80rfCaeCANXFNrRyydPtwcGUrrqT3PhLWO6GmnTeHMgF2DLPnKEvJ01
q/jydjZclXj67QyJ2aRxfov20DChsI1wGaer/GmA14FBfIFbGLqcjIPAZI1lfz1jPaHYr2949Ka1
RUBGTmY54Cv0qpXfXwHn3KQlgcSAZwDzwTiH6ICww15FeznH10+8CJ8Rr4djmSt0yWyjUr+pXEK3
25934vEOMxo0HPbwRPFw9qD2J+2WpOfH5IxAI/dK19wHcEzFjc7+bvnXsfQoZvR76S2wc8U1fcVY
5Uu+SvVeUTBRW51U3mK7dD77146HLdt9uqu6wXAgYbPAtGJW8+G7JpnuM/sjYpeoxYlu358ASS74
GbNcKMo5U/fWl/byAayZOs57YjoYNw8RGG4v2THLmHGP/M+IREHFCFi8kgrJ+JOGAlWzQTQvFZ5T
YHh5Zj/qCtvJLDuPrrXca98T4Z9IRMbIpQOlMEH6PpdrSFH2a/oNeQWK8PSeMQvd8hKALAAmGM/W
w+YRz0ESMVInLo7sB4iIDGB7N8x27AJAXYXzsfiiZGPhKjhQJEU0ZOhZCdggVZTfnDPZ+OnLzjgd
YOKcedaSYC8jEmOhxIhhUqfP2aUCpuR5pAlgswsbuNIRQNicEfrwaLUl9DZm8n6drWgAjEX2My1z
GQuyuHeEO7Ip8vRSL1KX6J+Nt1svanMTouQ0yLVcvtnPwcVBA95DSSJ7g3nxVuw4yV0TW5CxT/aS
6QheNDja94BAjZOJHX7kkufOmyW4RBvL8Y6doN4/sYAI+paD2gCTeJg0nbSHFfd3kzDkOqfPDhyW
6dJj8nEtBtXpC6/wCj4QoexR5ivlPmUc+g2lo2bUPpscHVSHKDmk3XI6pBeFAZUYTs0srRfpube2
yLqh/uSWH9HDl/v4MTS+8dm+lGWjPtJwZXJUvXcTSWYmmS6bOMOVVvoX5z6ENCIWqUAw6fXu5xpN
mMBu3f69Mi9fGLeWVDnmsabfxbBiHGR2jUG8s9N8lq0fPCOGfqrNCubznqeM+JAp6nPVDo9Ry+3D
D/DPwgSElLnaBCyEGlcWF+o3OrCdIFxKKtOSIwqrGgF+OLs93XMQ4mNCSs+YrwYESvWWwROiDS/6
lQCO0mrNos4T2bGBe0z8Fwg4C/nFFsSvFX7nCq5XQn1mOuqXP6YnJXJ4CjjOBnapbJepMprXVshy
R6JcVFmhr1hWg/gz7hwvrCd4EoMN4O0JC0SwOdffjfBajNXsX/klQ+Mawem6EKXq77JjPasQ4xQ5
yeBk35WwDppjWs8JmIToqxLGnPPKLiTkUcfPC5YPo/RthZFbPYnxqrpY4zqp1tK4kY4Mzlmu3djk
xHj0u6+SDU7BmVTDaPbA7UjxBrefYt5bKGcowHbp7cWsbFajwwC2x3aFhCRK9H/dqruWOLWJwiPN
TWTVbI+Dxzj0LBjQuxztw1Njc0X2waak5ptboB8yAQAsuTQ13UmJ16gmWOskQxUG+gIsUkYhoaDu
x/+eYw39KH65or+wcL0eUENLyR381fD2mKlCbdu0Lqv5BnWy8JVV/HKvyptPPtN+ROVUP+MTGrjs
UqC4Lv3Emnc6i08Gwcv8HMpLnlR+h1Xpmj1pq5eSg0vxLQqNz5Kqi0gJXx4WRnDGj/hJbmY8b6pl
Yu4/KoQvlipvjzFep63Dyq37DTBnLAU44F/U38Oybhy83CKuG0ZCx07Y9V9EIcvI+CTmenRoRbKM
8D4GjTs1Alz25PipRHTRY65xjwtuwsWLNwEJV/eQqCOkuVKw8vlNgPGlN5OUjdjwQ2QKBOtxk4eE
RdMmaebC3EStB+hceNP0IOwIySn25IMVuLJ2qKlTqYi3eKhggRLHi/xu9v6Jk40Y7Rmw6GjP9hYo
16MRrJAFpgLJt+8220u1x9BqZo7Lalgg1aELMcnQeIf/oPnt1fSqsZ0Y4BaeGaExJo8h4ylXUzkh
9QuKtXnn7Ygo1+C3KJJn4NpvkFwFv2HIvo6nu+dNZINRoUegZfiW0PsvBaZQ/W/zV+k+uZMlYsiv
lvkWxtTjGzh/dabHQqc2ORcHW3tyvA92sMPq2l+k7oIBKULwFREIXoMhY9I3Eq47G0zXIBrvp6vm
xODq+5ZSz5RWXbMq1NOnWGiUmX72TCRh3gydQ90dO2P5b+B5ec0Zs4sWuhDMxs6I3iddM3VSDQKu
kBv1rCk+xXPAppKsOZ60AMHBTkTIDkKIjOD0Wwtu43BToWvDhoV1xZ59v5isOBdZ3YuvL9B+uAhG
xpAE2tBg6OsPIMaUfe67/RO6rwEZlPhTgHslYJzvPbfbjJaK0YZxfDdbFewpzk8eEG1rjrfQQg1E
GVMRot6sNPx1U10Q/hntni2RivcRdKn+Vwgnozp3qDTcMrspfBY8i1AQ5tkzYA2b++p90osNaNtY
3gVwqKoNkAfBOPB7RQIgSjeL0b9OeAziJnVRV5eg/Cb/TEz2rW7HvNn8uG5w4sLDCF+vWbVwybVr
flrwnDO82/AvlclOkufFVFCES8AYI3u1+r3VboU0IOjSmVyqj5FzVfIS6VCUX1PKpF99MzbG4KRa
oqtxd0mMMxjIkopG0PdIsJ+4IT2x+K2Sq85GafwLjx935K8Y/pXmAnBcCLc5GnEy4ikZV2yG4PhB
yOXl/NxgpEO1T0hIEIV5Uj20IEEEP09oIt76LxThNLkECNkstiopFhTw2gq2eEAoxddAj/OR1pTi
3cDfhqxhS/mECYAhTAB4I6JmhA7PVgO5EpcsgXa0Xc02OKqfYxZWpGbdBSS9EzR3eCCTZrJoJT9J
//VSdwNLNkAI+Ej4IyNnpUiAwVqkbdE4yNCQgtSGS1xRYxd0qikbt4jHRJGpyGQWHM0OtSMnCXMT
GkHpMiC1jFc5yPjwHpNQSPKQjhfzrsrfFZ1vDIZ++VmKTrJomEIQs+Q0RxoFyhCyVxMXMnwfQ/lC
77JER4p6YtZ6w2K0xUPNoQWAFzB95yO2GOey9x73VBo8KFT52ffYY3sLaO4/FLiuyk+mC1mu8fe+
qJ5Zxm8L0h7yN8G1k6rzKgoV5+yNCYBQET2+1/Uprsx5SyeVyyIH7IuBKShPjQL2F6sb6W7Db8zv
EpVVCEQQWIlXiMdG+OuR1haw+hAwHPuf8qWRnmJXk1xhoxGRxC3N3pC10w3/RsnUID9O9H7c5Wd+
wxVK1jR8Gj1MkHirz9OOXNIZaMtRBNqlO+rrLFOQjDv6m2GunCIOWYYU+sqQ7XH8oTpFhffqnrJ1
l1hngmh6r4PnxHXz1aOe7a1HFJeOjpaROmGIDTQciynOKzjrNTcYblWpYjOE4R4JV0Wd16DModk0
kOfGhksKO/JlaKvrNnTMHSMBXOuFywyJXUvagHO0YzT3VIsM63AcA21k4/JJfq2YqWS/YOy2EqK9
U1roLOYZAgUKH5GYsBcqp/cUGW6/iFxQbfOW7MPMjrYfoCPiouH3HazYR4lHjAUfdUsxe2UkZgTI
33w+H2QvSPt+sGPJ2i4EOvZ6x1YFdXyrs4h2CJ385RKCuI6rPorsazN/f8X4O47Wm27e5nXoNXK/
bCXcYHXEks612x0TBDH44NwRTzxCz8zO3ofXno6JWb3+Sef1g5kuyfS4Bo8qNQcrJeuUgQX0VUxm
Bl2Bp5z1OeoM03DH0S/AAPBdlogLdui72HEUpf8+aDYm0YAlCkCcKH200twyeb8naA4IsmpYVUy2
EBEUHDHYZFDpnQYWs3PzhtqJe5oBItpkHoxPsUEzTDwD8Qc+n6efVjTokkG3Df+AfGM1D550eBa1
WGpTCKjmHYNpcSWKlAVM67BN8gOFM4tT4x1OAZUz8JFgp16yI+p+e6NudpJ9TNpjZVvgVOjCdi0x
BOBVPBRUHvqVMmTwVNSzOctTEpeXOV99h2GtVo9gnFJlIf3DgZ9xkEU/XGx9TAqak/6wY5fMK+uX
8X0okDgg2wH9n6P5cvJrPfGHki0HzbvYtUdu28/5XWMX9cKVbAfrZviVX1u461sIimyiUNpdB+kr
OlMXTQLhW7QACauXV7AlQf60eDDNmayzLVnF2NkqT8XE0C/Me/giwLPAKvJdt5uSYYuFManh5pxp
BoHwGetrKGQO/CNNXBuW27V2UUOxtzGrFYGLHBv8MaMmggtY0eZrGkTBJSl42/+rkcRwTKgb1tqC
/k/kq6MAx1ySbHCYIiK1BgcPeASU3Ru+NPPW0lKO5Yb3ret+jIbcc/xpRCPzUCY+3gHsC11/4au0
R8s6WYR2NBsZaEsHdZO/MQY2V6GPTv4KkOWptsJOoOPvVI2F2GP0mwvoSn6NdMqLodDDj9GDPJZ4
PWaCvhlaLJxnBd9hPfvFzgCnj3GTkfnU3lMi6mttGkBcrBW+NG2uEOiBGY+6Y6TUfhm4g6+JikDX
FfCc/tV7nv3R4dydl6yTbLI3RsRhwhpEi7zsvppsibqKB5YJRw9th7Z99vrRI/SAs0nsj/UEWjXP
NDIIelHpRLMW8b5kwX5UqYx3GJneH89IFvWeGRRmF9GDOhBvGccxDOXA0JhcCf4UyjEeee6ZbrO1
39MvMxQBvzjNpzHQAjdBt8HAeyx5DPkzOsjSN5vI54GAw777Go0DKhCd3RUW9gimx4HcMEiD9gTB
pPhTyQpAXm3tIdvTHivRr1YwoJ8ms+mFjzWiWaE8cDDJ0+u/5r2ysyjLSyyIDKa+VPTWyhJFb2D3
17rbIucO2kcaxSDHN7AiURf3qzC+dxEUyVXy9sRk13V4EXd4CD9IBE0Ip/2f1c98Vjw2IZs96cQU
PfmmTe/TpJl5O6d5xMwFZdK8uA/D5kVKOyq7/isHSo3VMqDaIx0AmpCxeFlnRtcrmD8Mknh3ThNz
qHUlecshz6PdQkthIg9Ga07DOqJwrb2q/dJQPSDjzZxKmEjVjEGiBRJZColpyNTaDWurfB/Iy+is
kKzgwsSJw+VH3hp37Q7zuNnKW85SmCoHY1gW12LFS0T8KItwpNcqpALJjpfKF2kXsp/bLDgLnWV/
tEMRZqNrZSs35a73G0e6Yxhhc2E9qGXiDYCnZKuES3Ip6vokyhesIQQnQ7hk2YC2vjZOlfZPlBdW
PBegwDChZVfEikJHafMzxD/VlSkea0yADoNHlGz5fBO8c/lgMv422OXOtHvAdqD3UbMPhA4zM4zP
jEiurCOx6Mxk4BsOisD+vcsntsOAFuOHH2x1TQCzYOJAxedGuGvieMW+ZMDwT1VEHE66gSIaLU/k
dsa2cme13hklm2OG4WQi0u5KhHTTfPKt8rSzjp3KEkwVfbFQ5Z9o+ihOyXjEtlSJKRSTXn6O0waD
ZQ3dGSOD1k2fWER4ZeoVSzLkQnrtT3FWvEbjkvpNuzN7JwuHYVoAC8VjXakxeAVQKnZ/DLmBc1bM
VE+AbN+bE0KW9BR98IbiA3DlX7khLnqPTE5MbOZOtKAyE5AQ5j+KrMl/AiKBSa9VugrIeRQQ0/KB
MVgQgJX1pNhjQmiJK8KcmS+PGiFwLlxa2Wccz3YtHP0WhofsiX/iMSJehftxy74Nsy5rrnVgkTkw
R3essFR3pv/f27T65E2DYSZ22oRHaJBFZ3cebwk2Ojq/ZXaSGN+2e6Ul1Z4Ngg2QEK+TqP37dGfu
WYHEeJgGKAfRKPUo1kDoORq6nZ6+qkPwjVMjuzb3xoFHOqEo7T7xdcxOFLvvVanty/GWhohTsAPd
c7Bw77nK4YO10sE48PywMOAisZ457gIgqih5+da30379ZC0NLyGUmgybHYv/d+TnS3KZVtKcaPjm
63UTedWw41w14ZnTFAmrWMAR+BzzBQ96OpwDani2J3m/COULI15V36DvN5o7lT4C+OnkUBd8KY0M
GKaTSAR4rZrOZ6XHMgf63S9D9BYvBFTs8WF1fiosBoQg1YYaMsL1RJo2wdAr8YqmK3FbtijjV8lI
sLmY4yPhiZyHCPjju3r9EBaW4vEgHQM/kP6TUiumHy+kIGaLv2qQIaYthv05SZH0mSoPdP/xA+tg
VAhdWJ5huXoW4drUJlosqJZs/ENBwNNoMilUEVtrrZuhVosVOi7SSEV1laMLTaGifkyI9mzfpNef
mKjzWrgb9b8+gz1B0qvHE0m6aQZrl93yIhe+VGZhbXp+D+dX6euFNZOHvVktgwighs6G168RRGeK
ahMt0xVvt0kg9QKz1ffppnsqfJYP0TGkZEFFeRsVazmmKQNRyQeW0tItEZ1GigkNpjSKFqUFJHKV
7cTgXlndoi1v7SlxqpMMnhCxb4V/NEF4bzb8k4f+psoZcVlc0UonKi5EdkuQ/bmMhHCJACEfzyVS
/4TLI3lUIw8o9kGeOJFhJF62MqpnOkOsKFjrzUqK94AqnMhaF+nO+nohAodtNGwwwEbywngWzVUY
kAOhXBi1i46koWClLMGo7KYThCt6SB6Z/v0K/2kWSUqndOq/zaW+KjresfE+YITETOnKKw3duILc
mY/OQ/GqZxcRJdcb83YpW0zJyakG26e3DUMThiGw43IMtYU6l9KVzrQsiWraacIHAo7gG+5F3j2l
J1OYl8+I+7XA6mj6V4LJsFdjHsT/J/K9V8WmtGxAUaiAthA4TtMG2Jx/NpbAdT1uCnMj88fkz19a
2jLY0g5fgTHwGvKdlgApEuIDAuU0tlc2RlFooWXg3hZZHagCzQR3yaI8BgSDhHDh5zQYARaID0Ao
ghb7+JKQJvnZd3a4f93wTCkmPgR4cezaux9puETHjEHoAtCE6cGBjItl+P43Uut9B+GqCvfqdN0q
zhTOVW3R7WtY1zuM3lnABbDUkBOLmz7yPnOoY7De2Gj+4wob6mebcDFzZjWADE1eVWYbskerkwa4
rQfeUf752MhQ03B72woYY+2o74C6RjmcW5z2zbxmBCWm/wCoFPBmIbfKTihclJEzIrmQrkFu4BmL
FdI4UXCU19sJVmFLitwvzcGrBGNArF4zbKj45KxnciCiOwFjxy+wKA4lsQcDjtRcO7zhw1GA2ZqA
BocTWJfx7j8kJIEmwBk4nCE+UQzGWKUKMBGuyKlJ5PKST4RoO9nibPIjF9MyMVq66Zu7ip4DDIrB
e7MMn13/aNt7BVCUQgaxHpgCy+vYHPs8FWCEZWf4mmSyTIMc7NcKc+aAoIP6+kGKABXaye10XOb/
Mm3afwMk04ypkIraHcc2qIHP81f7Y06YsVAeXZVG1vyR/00O2nxXVFP6CwpFKA0Cu1dmNeGmXijf
4L0wlEtHizx6mQRczgHGulgKEaiw+mJRwaVASzyXf5DayFsNDwLnlngQG2OG6AS7SDMZM2TrV3R5
xmI0NqeYoe8IfHkWHcBiTEMdR27+uFM0HDcOlZxF+2FrD/5xNY/nL+VbvWpPhGTpv5f7llYvtCSc
KvTuTDyNM+Zg/svw7DW/97GmVNa+WReai66CUFdO7yYkZl6ut6zITroK8ogijtxm+o4XRqJJPoF3
Kt4k1qEL/1hrqJR/8Yo4RhQWvvHNTU1vjx0L4yEV1SvasFUZ52+Fs5elgXUy9MUNBRXWIp7jxmIg
TYfHaUdAQ0wjQ8luIKn11HPNwbWi3bhKgaut1e8XeTYI4GecvPbAe5jQizChE+DEqK4EFo6xGgh0
C4E9/vyFyuYdbULsNmsiG/NG9MUQQh/0AvkKuCDvyEBaZclZfV9LdgTpRg8n6eIofxci6ZSMG3i7
YDWFvtQfklPX31/jlzwClneyX3VdUQYVj8gXTZYDkzCdJA71QXMFgDk2Bzb8kMnee03cteLgdiQX
OcFn4IOx91mNtMvGPZV9+ab7geal5ro6cZ6HO4g7P6h8YwfSCTEN0+Pzy38UvvmjqUv0H5TBM/Py
HifYOlNcdBQU3lwI7lRHsSic0UyLS3JJbk4GHWNYIvKjhzG+4GiZBU8q9L25+sPuALCV8Sf9mSRC
MrwdjrifqzlHOV7wTcLriFIBJ864xKaT8dM2zlifAIeM49QX/2lQ/WpfO6FV5jz2eSxQBwJgzbEB
h8CiTzyppP48CumXK7nV2L8wtYx34irKv6JhKlr5DvBURVz8FOX8wI8Ew3qw1+k4cOsthGBh4kbH
jLoVHL4FxDT9T9Mv+KUcEjaDvR0N9A8xUuKFKLKnT5UVSiH5c48ALsF9W2X5RrrEPvzqCdv1muyF
Omtc7BTythbWKafz5v+lGg8z9VTFczGFZuGq4aEyM6/VVgNbWLBNJGbfBhxYHhbJLnSNLxzsqBts
8djbyAppbcIv4gsyZcfshWZA3/K/YLwkLuiMWIsGd7CzEMY00NkIlgvdMK4yA2OTN6XEmbsc2C57
HZX9yfgLaZnDTv+saQXojIlyiS/klvoGA3YmpKwQzfSmb1m+DUx6KFt7j547LKl2ll3MDA6kQ8Az
N4dyHt5SJoX9604XAZ6lYwk1Hqsaz+8pkC8dYK6eJyj4LuAeUROD6xPPfecZzymvnYG0TLYeH5yJ
Y4/0MHwKWF8y46DX21rHm7tPgoOIyOgf0noU1uxL6QhMJKXbjgqY2Si3I7NCn4aEDhfhUciGjo7Y
AD9FM7hlzWVWzVJkO4muDoDHStK2o7nE3JioqFmZfTTk76FSWeTqFTi48VB22WsBzJewHvOMChPP
wLRi3fezP2WP5Yy5ONS7nPQCDmiGpBIJuHSPWrODNNz7BBYBSDESF26hDHvu9K7nHOUofuv36gTn
oNuF+oYE+QyDhLnlHauB/9LpIUw+Sv+3NC9xnSdeDUfzteVEHY8MP6Y9L/oyYf82nZEN8gY4s/xe
vyEoklwx4z5lidU/sB0bqHTu6CGYGiRXxDiEn7iitKXMEe68aG3uh8UvsXvZD1tuQBgIic40L/J7
VWS3cUTjHZ9J7FWzG1433jLujBa9PVJwgRZ41rR+8lmA1ITKfBrFdcAPr5tjRjCYY2Jc4oK8Ce9/
AWKGOjmIpVfiexuWaGQZYR/4CIiCIQ8S18s95L43/FOckUuaiOLn5XBH6sfws0bxCe0inE0O8/SI
EoK5NZ61gNun3asoQZj3pRt+o7ym0Kgs+iXBV/UzAiaGL6BaOPL4baIPbX1QHSqHaf+F60/qvYHd
7x3JDSNw+j7ncu8XoPxRHb9cTpkaUk/cnSeXw+iBVWSKUU+eu/iZT35nrsNwwQCWPp7/4wMyrX6x
urBLRpuLv9cOSFm9Aj+Jalnbk82IxCO9THZdNjTYMAsBoRzmbURaM1SYDHKANEoux4zHY/uqrwCB
+pXu85yltrWvV4TrDjrPXvqchgaSq3UHOJXo0Hufthi5Zg1l9Nhe6WjK5AvYY9/KMx/dsubUaF1w
JxvM7OJDXdLhiyQtUuECC3eDAwq9Dq/SDivBDE9sk84R5S97uosHEj9+dvc3rxRTuZDBQN467c/U
HRLidqPTXzLMJLZ1vHKmT3zHhLkB5cCz23AEnRQ20OhkxPgM6JVTITAx9UBtfSCEjpZ8bn68zHQw
sRLpg2jCEyOvyDYIOhGw50x85uDw/IYv9y/gDwsPnkEOlA+7KZYiLHGpjGoSzteINLFIUwrz4rsx
BPuStDBSmLg62Ujgun3w3hmRr/RLc35BmsPpyb0bZucixr5KkbjMPuuHkLKWpX3km0Lywm6rXfZ+
Rf1J3D0idxtzsMb0FccRwtP+jvLlo6yw0VbDwwLvs01O8DW1ZIskHyUfr2O5SdyKec838xap3VnJ
ChlPBbPJRF9AOoTvcAUXjEE47ys3wJxWnViPoeZNUYV7KujvC2IMLrFV7EkEDZeXFon8G+dE5QnJ
3uy/eto0o/1HCCnlUbCly0fjo8/xsSXFXoNWsaE8CkKJAuZs8T4xbH8b6GR4wUyk/UvBXJn1gk2O
sOBU4PPXV7pRK4DPgSxtxdOYoBrnR85XTD2maEL4x3OcSBdyU7MHt2RBc7tVDC8fPCMjV8ofPd5i
rLFI8N4TelyWd3h5cHGxgZz2DRxAir5n/obyHLLs2BwyRJUa1pIn/7zNNwNOMcsmILicjinlrp1e
4caasl5o+ujWUOq6SBKYzEr8W4jWWKf+IgfYiIZbM5knBZcl0wzQN9MBzlLwIEX3SF+P6oeP0/9o
wh8HGg0sEj1WvzSCjnmD6TscjGWHmAgE2UzM/c56GoyKHcYOC0wYhMkYv+M8Xn9IsIewCn1fJrKP
kxGrg6YsxfPb+/Qekm2Fan7YRBfQ28qio5g/86jK6q4I7ia/rjE4c8om8VLrlzUbA86cT3nEpp0r
4BT7AyW6oM8VpC4Jha1trWt1o6G7hptckHYVJAcuGaAwZfQceTBzOznxmpdQs/6GaTtXHGkWdWZv
aNzDmyJsAfNNLng0msnvFI0MSxhvT/ajMySlExhIf31ONydW1mKTo+Bw+NzUVkht0OSNGIRmRE7g
RLrwfVTs+e+8r+xfkRsj5hJXBlIA4FIsfAhTFG0CTYtlAWGPnFzA+j0+VulDM1LH90/vI3TkrFiV
CCTf10RYJbhFCeXkxH8nLEr6Z1qup4E7Mj4Od/U7p/0UBkzj2G9VAb6HT4d4z6VNijwPJi/TXB72
MPNU49803s7Ds/EtlcfaPFT1tpikQN1c+UuRPLiMcKW1hpb1pyvX+YX8LonRU/sj45RMvgpwAOxS
7RpIJkOT7rupL9RQjAyTm8Q2AKYyvrLpm5r31EmEHHq8zgNbzxqikV4sA3mhKZPT03y7Yt/OtN+Q
XqUfbdljzl2TTED4shvwqPzxJ4glQ911UCxoFRcVlMQuXsOdbdAd04jRJeHkMuSHCSs4JbshtqBm
LEshBd+weUWGk27E94lor0Dd9ZigXKFYKwlkUkZWOlGBP9Zwh5hLkqG649Tib2mKbKbpSNCMJUyC
ACd3v0mycwn4lLgkrUQ2Al3CRBm11lGo4Nx+VKyTxOFvzG8vKKXgHvgxjuvuzSYNKAk1cfSxJagJ
piMaf4CDoCuo6hy4ENsb/Prj2wNYC5rFXjIfEvFmAlGqlgUSsc6prcU1/kB9mOX6bKRkQj3AN8KL
wXqWiCceemOONrcZFhVE7pdXYbivnISjoHdMiyS4rRixZt8qzweTYQ5ILtDu0MuLFxtyAkmInl/i
YacKYxBzACidIczvSEWbqZGnLSfC0vdviSrAmtfoH8cjp5vxobRBlPjH+0A34qabUloX5TIk9GxV
0m+Vy+LzO8G0ozttZLvoIC38f79heokOhb6p33z18NSVtCqwYbaScqXNM7ClB9P9RAgJ+EUizJRT
ODw/bOAfMAZidQsbBPBA0/vd8xOdKKdIJovflykPOV6iGYiqf4O6zZUTo28LJy+n1g6CQAyHGwun
vsQwkamLvt1W5TJP5i8qaX9a6/j08OyPal+Ck4+oAEaIuba+AsLuE4efcGs5XDmBsMo1R9U90KC5
AkoJVREanYsu/nDGYkqoxTP3grxCP4xFkHN1SkPUthQEBOelG66GYHJicIdQXvPG0jE8p6ztmfXB
GexID7RVAHLAfSgkf0hEO9htvcfS3y1yWNVoE2dQQJknsfLASsPQ6xbNDxHhAzP4s7Y5L4orV1C8
yfJb8yzGZ1ItSxYNTI7RoF8RE4B2hBurdy77LAMJK0Z/rjUcDpCQ2umnuEnn4zU1gQbeFRP+06pA
fGUeOnnVfo7AfleyumjeF7xN1LgMbhKvuUzKdLrFGq/wHT9LGbJtnmKJcrumVjAPUD7kRAP0N316
dSteXydxlXyYQOl+OZ5BKeR4hzcR++Hw8+CvTjAmUqGQRDWyBKVPbwbPOgvwsejZeu777ik2VwZr
H0RK0TP5LdBW06oq32Sukd/GsYpt4zmR/V2qfc5S5fWLoZ5FDL5ApvLvb8Cf7ZLVnvbx8BX6/GCx
w3lIS5B+9fiMCKThudFmhYWZxhtNv0J+xQxIZzO/LPnljY1dmjcBEdUsxcC2THBqrUbzf2tGDaph
GoK2L9faW+2djalpbPB96p8fNTnwXcRk2U3sOeCC3VHL14iPTTRi8F4LQndxxdgjiZDfXJyGAQTQ
zi/YEWrGHYicXT3gjZrXhsdHxIGa/0YXiqUTdhmyafiI/+hS5dKpi4WentmrinuG0jWMVeh8Vgzu
wImwGMbuH/VHMfr/kXRey61iWRh+IqrI4VYgkFBOTjeUZR+TcxRPPx89NVdzqvu0LcHea/1R4403
3F7FwnsMcO4RDf9FyBorJB20mCNgQABldnBVAMxFvuF3E4VP/l1E+VyfVeEIpp0ExwJ0h4gq6qdI
+h+u0ponVaW8z+uVTQMykS0fHSAwur0mhIXzZ2H/vufGqLC0Ak2r60E88ZGn3TtMWqTDUNyF2oBf
WFb9GTHPBj1G1+/J1TZoFjxSISZ4xmsVHZdscM5ugRqpY5AwuPIo74jur3fVyDfu1MqG02baao8a
HCujvuSh0zySfbEW1+9gKCwoYLXNQxu3OMA9zF6YqjmPctfuvBk0PXYHTJpOfCsQChazNyCKJFUW
bBMhHZACcfaUOhyk9B+E3rjrGm5B5HjMyeIpo+8l++YBQvy2CIwhVf91rwPvVydvoTj5KqBdaobq
oHvPu/ch3YkwMfmh1E7MA028SEwIXzi9prNOYRxMAwxHbwAmflaK19+l7/Gk8pegRnKHo9wcaioj
1kyb8lb/QXFwpPkBAQo2vvktsgA5gluv2u28A/tPFIJAyMFbB6cJLyDJweQM9h/Yn3vhFA17pJzB
Dwe9UD8A+Zqck88vJ9q3vGxiBYzWjbiJf3nZ2e8o0brlp15ltMDMu+QOd5iMVJg0gtnbbUASIqMd
PFuNCIVKD9SmqeWxhGnJVsxtflxmepgXltecpNEtiaQ0X5BkTIKESvXlBtGcKRIAcFkQcMAMVhuW
xOLwksCU519iPLulaCO3vqi9GH8z4wyfwGwE2tbyt62s8gpmKPDMRfTwjAe8F+wCwNC1jbomuvZk
cHOnR+R0Mh1yRFJsA/W76BAchjaRU4GLFyLU9GpmBx+eklf0T6m+efy4x9myTAl1nKOq0yr8HdaD
aUszgnd0DAfkU7zU8uQyo5of5Z0xNSq8juWN/kdqGpF83fQfsd0kwIexMxjI3891v7EkH9tRDdnO
rAwATkibk7R7Q77P2pLdkrMnsDKcS+jZ1zmEzQwdsV8RXK5RN+JE48OcXLJJ+cSLJat0Q5IbuWSD
jE9yy6A6rZv22Vv+6PDaoR40+cgs2yjPrEEzj8FHAYh06YdVQHkyz4mJW1pyXtN7V+0W6VK2Hi7V
lXSSQH9Wb6REld2hz11iWIee4GLU70vBYfYtfWUNGO4q+K3xNJGTOBGmQ2YJsqP5Wr02eUPb5K/h
lXsGJ+0oAkUa7oQ6r+GxW4sQglh4anJF1x19lhkrE1V+S0Zfz/JmbuLZnV/r8meiXlGDTebysFFB
4aYRciRfDpY1B+4elbWFxIreX4qm0CgTMtS8leJR+4OjYfSKUKTdWmtl/SkTAkhEPcxveBMXeBdJ
cLkGqJ+0ZaFHFDBIpI2QWWtLi+poXRPiyBf+WlPyGD3RpjLWp4ZHEBHcBalWDT1AOKEXgIPnpQWK
xIDKwwAoSKyMscZiOXMKjevEsK1flJ38gYGFWuISXKvIEMgoQcrPjT7hf1/8KQUxGX9D5+FQCrAK
cMQsR/8upnmaSyhzYbcY/Et+WOhogjM/5mR1GZaIn11HoBAMHJnouNSiG1lrXeJk8ZGCW4pwYVKy
gftYs1+iY2hHLh4p+8Yxj0CGG3q4RIwskfMIz8R7CR73rfgcL22ONAdPxoKF8ank5YGBw/gD3wLW
IkKYSx29RDetmXniznbYEl6EJyGfWGUPK3+meLWI25p4j+GzFjkL+aPVhN5us1yPZK9rmy70+agG
kiVAd8nidJD3oDAhhoC6pQiLIa/7+4uEZJs/gDQkjZTGknHlExTW9h4XY0a4ekx5nHsxPlHCqeKm
nNcQpXy9ooQa6Q3qqG6gLcnG8PjmaVQsILPIkIAa9uCotWHLWs7VFHNPz57cvBXjMW5s6YPKLnjR
7hdNLEn06NkH0UY0DyGsaOtmhIQxHVqicxiaD5wgpv4RzoigT4R5WgmJ6SxgJDyNPwpRv0brZcIP
z1ckcImPKOeAB2dgnFk56tI386YpfavRqcZsYN5noi5AlBUZVGoiT1jGqIAmM825u+frkmYW/StL
ID/tK0kIETiYxA0MKqdVjreBdy0MlyGQMl/FQM+Fh5v7CNa7qh9/rEjxjajo5eZRpA+DHZRFMkzg
81gmG5mILaCCTEEoO3CwU38wqveALOHsxxDp/+ZvGyfuh+o6Jb8la6NOUnQ98QoyFb4uS+05JeYn
WprzcF/NPv8eYWHS69Kl57jexMUljT/HcjPHsdMQiaEFbwmtUq/dyDsPHBw4PNs9PlGmPMRYMlMz
WXJrxDeWfrYIU0NXwRMq6bdCo1kC7Rs+HKLnzH2V7rB1GdU38rLa8PIEVUx2z1O+kB5d46luMaG9
/FT4tGCepfBPA7zS6fL6IiRh+iPXGtSoGU4Z7EsG1x+hqAy1R0ueQDkhmQFgWOBEk+aZ1AmKhQ0H
9AMwYkFpovfAuHBje21uEzBY+Bx0KMrq/WtXePGJHJ6YQILMD3/DM34dzLgLJ19zDr0jIsm8jjC0
9YjO2eVtZRqpXXFRl0EXV9sk3NKV1C2uY7giiIMcH5VH/A1D+O01coS9DyQbMZcuQE5zjDkrzvxy
SBBk8i/u2ngid29j9A7mSyD10sb+By5OjAb/pSlbVym6O6AFHOOm6JeUZ4NNLG0D6cKGU8nhVmAu
NVzSjg7j9sQUhiX90ZKzvaSpP6LNf7Ltmb+sJ0WceXxfFd6s+MOfEC9Vp8b8RTk44jsdTtomoOAb
zRABEUCi7bN9V6kmAIHaE0E9/6c2pq0M4Y0Nc3cOdtjPBafeAb1TmtGQK2FzNyhIpfEYsOptX9uw
3dKPa6CpZfgH3hIq8p4bRyDTzmsO8zdLfbLL84sJs1S7KUHG09LQ1z1o6EguU+T7VMmU+xcqZhsg
Dmlvp3+O4V4OyFTGxA3x0MV+DWLOmfZX8nzTWrxlUytdAdsurcl28cbcyvv8H5heP/FopodRv8Cj
/vH7qtZpvGUXZBHWlagWBGRysFWlnwUGc7Mlb+GbjkgC+/QYA/RSUG5e4RyiC5sqGyBEO9Bi72Cf
5T0QsM2ymvE+U0YQEofDl9v6SPYVv92zhwTNtlreCR6tsEaiQRkrkclKj7+wefmMKER70Npm2JOn
xHSz1dSm/vSvXXquF7Zf+laiDa2Thk+U7WR4IIiL8o3AlpPepXY7nrny1PzOy1oiBt0AkpjmRlL9
5tKKPzS8EedDW6JM+aX+Dl+G1b3bcK3n1VabcZIznV/BMPv7MNOiwbJGqAb6l3EDlX0PtF918FHD
pchYAoNj7L8ckpe2CUf+o6Sru2Fz6X+J38aS9Y+NCQv1tE5MOrzxU3qcm9z8O92xYDX1n5bK7NZd
RpDabuq/+m5cqtbN72hrR2sLDusCbpvHQvBiZWucsWKaFS4UFEih+tQxQWzLejsSK0PJYg5uzB39
nvAZah6vCKeS+pR3HFFLdKPO5Ujnd4+4QDavMuJ680fOFj3QiiSCQKFArlh9Bj9M2eqPaGxwdxCF
lB6Eaw4E1SL6OXL8Iu6xo7cQMjVc9yOyUrIKNqheEDOOlFi46p0lZ1/g7rIc2BuweLDfUfeKg/FL
HpIQAXND+MQuKAe5VaOAQ33JTkTxKhNWu/TuaKFLEybofSA46UegnaRoK5EoyDpOrTkejkUyMOwr
8yfeiLnf/LbU4DolujDlGkcu6Q1qdyylb5iEZvyUA/BcCDEsqM4iGmenF1eiigLRRwRKgmxeOal7
Y3dPXIvdMm0/jbd08Ove/xQzt2PWqq+ifiihtlYgXOr8NlwtuqlcPqXqEILa2OndNFcsGxF4xqI7
kzdIAosXGWZ2XGNwvxR+b/rc5WrvhySO8MPbJDl75MZk/NzqThedqLyp4r7Ktm0ARAcTvu1ebKQr
HvVVjnicUDKS6ACtyeVbC7EdIBpV1SfLUnuDAAc6wpzMU00M7IkCoPQHzCD9LI7qx6s5GDFxa351
7KX3EqnZPGarBDc7euS1Uv0r5sXJRleptG4xt2YRERaPh/mUBiQNI7VKjoHG7PXAyI3zfkDzqG4J
aGcWPZn06G0z4ki/Y6aeSHqzoh1iCtRofBRufZ/GE/8Kl6i+zQ5B5b/yi1x+WC+/jfZFhipz03z5
0SLcVrdLYVXhxH8ISMRr4wwOhQU7OpLxza608QY5PuGKPMnPW60+1OxORMsSI7hWcSJtqXiJfnm8
BckBxAWqF4OPXP0oMH8zdtAmx7deMJCT+ssNDRGUHuMTDFA8HhPAPUAbDnGdTXUPcsG7QZjK0pUN
V1SjPbCVLX8T2vCAMFJCe4sdmjbxyk8c2BeESOCs87mAy8LsnZy5w8H7rDv1PeY1duihkAC2y3kP
k46Mbj6wNVYqPxESG/jjQxk9OwpL4skxwZU4rl6vt1fgIvFWhW89t4cjB5JLuetjGTKEP/T0lWEn
2ifAbGSwAa4bu6/XFpMSIdbMbuhIuRst4S1mOZLX/BLZeM3ndwZsaLtEe4fJiTZY6YId4kVbk725
Pk+oxgwkCptM9hLc5kwE4vFVEufC7wqS0C/oNAp/ke3LJrpWYBqLvjhs+IKtc0P1DHd/NXwSdG+d
b5vs4tc6fW17fkicNdqaIyr9oIpBS88jwSy4Vnpizf4hRQOPRqUzhjta24k5rrdiDdZEwyhiOpwb
FnLgNN9z+zS+/C6XPtB6DMdHLLq6rDYWjiwnDj67cENCAmMM/wMNodLlnIAdOhJxAqVwiczziOAH
QL5kBsj99k46TUk5yOjMFsub31YnJbhVxkditGvaQZIlj+5dVP+08SGUy5yxlJz+pcHgdJgo0/qi
8X5DbGu1Akp67MddPd1iVmoyqtcytaDpAK6m+HN0mcNTzyvAvo/MM/9JmJGkHGkkuWqDj4GK30Si
54x+Tyah4otvk5wChacGLJcgyRSfFxK1qLRDThkU/9IZQjAztjp21mH063oJwyI9ucGayapowTrl
p5xAaM1YPu2h+TZBvdAL8zmBlEzCm15tKoWqjXhDJWfM1YePiLw8MjGZbXR8gv+EZXXByIfhCZi8
ftf6A1Ak6SgoWWSOucZvqqulH7vuTYdgi/utzO0r2En+bB6l8uSCusaqN6OCVYkH2DJRBYgQW+vH
kA5W+QfryyT71tUEZo/Mnl3GxY0aizW2f6cerxv2WGstmkSsP0sl7h20AAuz+FVGe0YpAl9Y8Wd8
DRgIV8VxEM59bkvEUTlk8wIOUmA+YlhHDlPh2JT3WfwP+gOQMNmIJc1xwlM3sN4m7C2qLYvL1CuG
dCG9xWTADB8Fh6TebZkh0YF8S4cyv0/kvtIfBD+XCWtknTgKUX5MWx0sNNqF4Q5VKKM8BjDNF9VT
OpzJ7yd6PZouCSSQNX/A93d2VK5fT7F0sFXgqqgO5MrCRiX3BLkj5Q/8MOvqntY2kskD+V4w30Vy
zEvKn1B4kF7Nbb8ZURdMq5Y6PuQSqDMvy9z5a73OaHmY+Id6+7Ic9u+IWN+S78a1wHN8FvPE2AZH
WOVgTfO7eU+fBEx/CmRXY+koiL4CyFQNGylDLpMM/cD9qHEfNgDqHzGwGEQCXLb+KBJPvRK+cCtz
jwOXjK64XKcbLKzpY6ldDj9JEX1Z8L7GijIVUlFzHt51Tyo1AK2y0Ucf49M4bMbhEGvnkKCDXDsr
hV8MBJ79yGwpHRKNji5T8utzaAA0dMw/B3n24t28bycHhFEjJdytujVeufmDsBuU8UAWpxLQ90f3
IhsXw6dQ34J7tOTE2bV1MuW9KfgzexsSFr/NHtUbGA625oY4Wdpc4/c0uracGxivNstp7BHFGrw3
HNnk9M73UYX049c4WgFVX3bTOKeqvuS5M0jnkNyHJSifjz1vb7jDgO/8/A3pYjD7AwsaSFJ3D6NP
CMDKZoLnVAVuR82AgWwlnIjBtKZblcCU2qTtyOqhEDZ6Dc12LJK3RQyw/02CU0U4fe5l1HIWR0o0
Jt7HNQpAcicVAimwZ12I/xr2SAIM5NiPkcXtNuMQIkQs3QnTGycqC3S7m9jfsLdp2WXmJEe0uhqe
UunEF/MwW7/KvvXGh2W64790LSDHJDINYvQDVkmUNySlELAi2h9E9eIooFKVCpNQ/jCYfHZ9TfrF
qr1EEtG9/fKBXelpVtAdESj6wnxkS+0l3lRu9CM0nlQQ9uyO4aWrVmRDSm73LG4VbeYIAFwu/Xqt
XtSYrxI49lwC2NwxsxHu6czvYMqpfXo2ud1315nKMiqZXNIxqDOobZSm+B16j2BrdAUiTcwEl65A
1wPlMn7rxGh4auKZwk8EKti9K+q2Vt/TfyFc2pe2I9wXz8taArkEerrl+HdxWKkP+XV/KR7uNOfF
XUakNopOYkcfBU1BlleTfbVekh0MRx4duX2+5s1MD9zcfHQf6CWU+GuJZShVVxV9rJ/FD4Fnobbg
UEw9TFYocAH9YO20FSJEQi8VV9kTvncr//F0tooXfYz/+mGDWoT/P4jMvNtQB+CELQtjtuuNQZEc
0z5HAKtnvk1MCJf+IFM9w/5FkzL62/pN5MlmmHydVAguczlHcS2a2y5nWbgpIsneTxUsc6LXOBnR
q9MDsfoXQ8xjFg/cGtgQK0zgqIovc6sQ+0dDhk0oVgP3cBwkYk1cDeIB9jaxX8GvJn1nEo7qNTr3
Hh2b4nWIkNJdIz2jW9yBQWEM5PB1zFvt4hXmdhxPP7wSB/qk8OQmJ0Ks5w05EgTx4DReDJhEvWS8
wh5COpUAgr1yt/gZ0AHrvioAFHzPATEhBo0BI1YTjhW3yBCCVNQyrbKfLlh1gYv4XYuwwR21/iOx
ts18rCzEI7YJ3pN5k3xL7J1FlQ6bHSFg6Jw/cHAZI241OhDYdZJLPf4SZCX6FlSlU3S3/J8e/6if
+paAapy/GZKjpW+LY/DdQvbYufUViW6JAIGwh/UpurFBGlSqOiFtv15HoLyj7YpblpymZ8w1qx6n
4qOcVgNcDSGE6r7ZBuW/Ub4E6GRpumldauhIdyFit9sbgZ9tc76LgbsTYBNN827GhqA45Xgd4rVe
egHm3t9dfISlt6VHJ7MaansOwSXj6D3ax9oWbyEy+mBH14r6lrf3/t6gZkYr5OjP5FHTo8JPXwrn
kri7+Vt8a3g0QpErKw1P5CBH0d6M/JJoEWVH9HMeuoIK1vuZ8522JGi2ZFW+HgVp9FWI+WKLGQUr
y6av0aZRxLgUYCMtajoPzhvSNz3qqL5kzD5kWfX/z6MCVx+g090Iiz/WUzSNqGn1+cfM7mpIOkeL
Z8jNMmon3mXHHDxEKWBNlX7Ob7GF/gCvEl5Vxac7lGZPXHULuUkDUW4nsBwMeg18gXpqHfwjQA/G
n/Un6W4YeQ1Q8rgdGL/mF6sTmUZui/jXwL5eDIjNfzLtLs2eMG7Ed0AUoEAsXLV6mklDRTZEqwGi
Zj31F9H7BIJCrR59cdjJIclo4A4lljRSXYvPgGedACXjKsXOyNusR/84SzssF6wIqF8ojaeZ69qI
50H76desxz/aR3YnQcVX+9PoId+kcJD41DeFI0SlB4wV0lM+wmRrvjCl/5JQYKBtg3NYbpOeBYuz
vaXHCiRZpvJk9A3Ao6p8xBrpyzsqk4EQSc6dmJiZmVLtn3hHVrjMo82t3jEtgCYtlcq1M1cXaF6T
7QurCuHo6ilifYVyyEs/XXWoYxCPjptlQfpNzSM/xbeJaoU/0W1wduLskuJEb2hs6xvWpAMnaeUp
hatel7A3OlogBez2nAqMeahUBswC629K0XOq0W3KGu2SEC9bHXbyvQR0LHFq7EfDk6iVP6bRGn53
8oU3CRXIlvIw2pLIqQNbwwUHpFSdpL+m2umYq5mHqc8UUWBNtH7RiQ7iZRrzilM1eRIgmQgEA0D3
nhGABg7i2YHTSXbr8IEHTQ7cdDxDRIX07qmAlYQU9pYXSXxmGx6bCk73wZBfolRIdTJuXOrJvvoK
cTtWjkQGogk87btg42ZfYdjN2VMecnaCLBgUWi0dYzwt1LX4S5nOgDy94xB/BDtDc00LkfQpnijv
BCLfKhLJ7z8pxR4zgqm1Ft/42KCaUN9ANZU5jvrsKxxRCeB+P6pYn2xSEwokWfxDJDWztuW0FsI5
AYUQW9hQ6AN/6Q4XniTtUor/hiMgbRl5BmCPuLQgyRoj01ISC/cPfkydMYJGNAegCZbNTsJIq76V
d8phGKMtWJeV2F6AOtA3FOqd0t+42yzgO1GRby9HC++RuMYABL2N46l18czCeJmOKdzJTUuCv57O
ckwGVnJOWf3MzxbCp18u4vvI3IsUOX4T0AYy3pb9kmdKS6dnoh99qPAlQGYYtwFeS7xKlu5RLpr4
8GD9BgJEMP8h8XpF94R4ECIBm6852LTiU8KaKpLuGTvhs9684GbA5mm/IBMPgjkw7uzGwbSfz+P8
WQ03SfiHWxKhakMhJLB3egrajfYAi8Z0xyqNWxhhfxrf2+yQdkcy5GSIJlDVaD5HOBK8bt6RVJZR
cU2V1aE9BCIf1TNXjqV2tqCKFwPTWVaObbgR+095WEvGPSjdimxjzQQVADl9KEhiuI6hdiO0gTRx
CDgRHJK9kKhCZjrEu12pVwsYYJPhV02eXfc3D78El9F98JSZFEPenIHwoQ6eBB3SLg7/TcJHJOxU
8vPI+uQCJF+J0lu+IDdGEwtuqD6aCA0DoBdVrmr7U/fYpmnvpQ44PhJU3zytHqM9HB07uU22XJwR
GWDHes9PQiWITqJL95xY6KXyNKAJSL4XBqzb1PTwvMmIfD9qiexRdDzGCjm6FL3B88nid6xTo0Kc
rb4uDmgtY83Tpo28iV9XEASD87Hvz22AG/EBworWgqQMn/4aQgpj8uWZEUDcTezCpdsJP3y9AiN6
9CB71OovsIVBfIF7m5X32NnoEjmDGw2/q5T+CJ8k6kzn/DigTWFSD4ASiLAl3N1ridr6UkYyLv69
wgPH77ohcyfYlc9EYh/THOy+ClKnSDkS7wIzy2LHU8lek0BEHGSvWIQV+lb6LaYLEC9OA6vh3H6W
tMmozhT8AQIQlQ1AKpfHlh2BgR3eEwMaODh6IiJpcVEj8hEEHOT8kGxINAVENjwcrt1jUEy4FlS2
Ex73F+U2toiviWj56G76zOAq8DMk8rAx8Y8twIPTR9c4RB1EecUYbknO204bHZ0IGZOOdeiBhFAf
cR8+h+vMvmLLv2RODasUV8BON05deRbNLa6HgKZf2D5bfMg+rSvgl4Qsc/KkvhD4mvVg18PJJ/Fa
7vD3sncyIlOft2ZvpiacQBGo5/dG9apNhBMS3kD3lXKrDGdIxJznjGXldZFiD7SW33i0VQL6OEQ6
D8EgYT4LVs3kdOgB8UckOb8R2qU17mUE32ZEIiJwGaDhmNxpyX5hrFK20QFllQXp2bBf1QQn8wAh
0d0wvM/KGptVesIuiRsPbYZ1r/hycQhl0xr/fbXakw7CxA7I6Q2fqOlg1DhsxI1uYW+HOLbtcFt/
BK2XirvqPcelwUu+ZfCYEEe8tvUOgcVq3M18wtBVBDWQk4XkSebQDO1yxwgblGvZVyKIlysyApwS
U39q0ZPtmUIADtD1PhnNkMi1zp+pH0y5cHvuTgI2pC0sIX87M+B3zwQ3sxBoy/lrMtDvWkrgz0nx
VgWENbL/EvOTrcqtiNc7PHQJgXurVDjV+5RP7XAOkT8i8GEYPfPlCCO5Tti4N+B+7IKM0Tx05l/K
TgfXvCM8cx2ZyGZopsUoVzN94A45tNyB1h4XdnsJAMp+q/oUv2ypJqAHfeWxpN0rpmaLCgLiiwBl
Xkg03NfAOOITWhdLiGa2CVyV9eiDHzJseumtxh9CACUhtCQorS2ydj7qcCOjdHfFeD/Qhf1C1gEi
ruW/ITA2eYqvlztfeukXMRiBddmSWO6i2FQeUnpGlDL2Ptcb6qSuthGbMFnutIcyA6MBRcxIzg8K
3iWTLl00DsnZoiYbYQ+6cQ47Uj/P5l27pKUdU7gSU8AznqvlUG3W9Xb22Y5eHAvEsBUbguIJMkVf
7da4Ek4FXlKXoHtoGabEs86zS6TIAjReexFJmRMa8L9kfr5Jy2FxJbWGJuDaoThBWWrtrPeEutmy
o5i7vBfJRdP8KP/I/y19LhWrk1e9WX7ushZUDcwTdV2gkVsmd6q+TUYjHpKYquKFKjaxd5z+Yqza
Tr0odcHBGD1GfduWl4AH4Eln9wZzI/o1EYZ1XuQqfIw58T/FSt6kEFHv09dQ/0vqY4amMGJPe9VE
AaGUX0IAUxRGiBnIr5IcnTDuS8/IV6Fze1X3CIGVSKZCgd9FXevFvZGg/J8vtswSteZUvFkjmn0n
Lu2JliFpvdwsqFEJvn03jpQEkbTH527eq9daOLD4InrCu6b1DBmBr7Zc0gh78xkPQKWsZQTvBqGA
/FEk3evpmFGFM+67d9pG5tkhy/AAVrWIsylmpgkF6MlYp8q1QoAugViuVbp/RUh5l9PDiMkEQDBP
QsXoz/iIRsEjfuTUW9u28/EC8301lBSGa54kmWPJhGolX2YVoox6CU/D16f3ptgpOCmkf1H9w3M2
kHO/ti7pOf8pa8zxJgIyHk6mpuqFEfJmxURwHDE8TH42fnH19x0kxbUh91b+C6JHkd3K+Es5Bi4H
effUSGkRqptB55Zdf2QSEsuVJtodsdGr/GEc8+imweBRxKZtE9RFXJhnxgmOZ1JHATa6f7OGzewy
JTcBmuPldM8EiCxIjm130nGVi09eR+iViWDfL+m1o602S78ClD/kkwlbLEQ3pONVvGkeqeZJgoeN
qyJd3/wem6s+PadPJKHlsg+CayIFNFAZ54OrcI2uEPe+uOEIBpm/WIWo7YRHU5X16wOv42fNgpKD
TzlsF/0BXAtH7UW5DSj79V0P5FWQJ7rubvPrrWc+xRhRpEuUbc1Grm0L2c7c9BJTf4jr7jd7l1iq
qZm3dR5AcjdQsPt6fVWkY6zdX3jKZ6C8Kxv5IKHIZsz2WenEYh0lD+pv+frDtQi22LsOra38mnrh
x8mm4e00ePLQRZDWkq7WBBYke90VVzZBsSfWrFj9ioSNZf3DkUCa7eLLLf1MW3oGh3ivmjccMvV2
6O26fc4NAkPibMExnPC9zR1rY9DZVG2CnWqS9e3WxlVRLqjxwIcGvw0xAdnxgS8OCFX8WXj/sT1i
4VEQs5QbhSjryaOvAEYXymlkKQPWYQ0jz2+RAZAkjIPmrwPw+AntnOQiDHVAXLTJhNCOKS3Z3dUg
JwoBxLDqwDRWKRA86YH1RYbWTa9ls5e5NqK19EGzX7bweY7w8nBjjIxtNcWYF2OgLmcT2DkDbfbX
Aq3yWYJOWnb5Fa954IiNjfmIHHTSKAawECsbrIHjYXjXg2sMs41gyQQbwqXvnUCwEdHb9EcoqwhC
ASOYuOV2gJgmv+8MJ6Wew1fiiOcGN+BF4xHCOSD8M0PaOu8v2VVpVmi+a3Ixoba42/S1pH4k8daA
q5pq5GYxtQRrUhnCxxRg1ugAntc9JZMxR7YIqEF1sIAoMnAV9j9zHleKGLovhZbSBJKPqp6HqlK9
8lSZpBoEUMrGreHfjqa2k32TiDfCpUUnJtK7REcktLvUnziY4SFiR3FqLlHzokPhA4s1hq8oD4Ge
LeQHHih98S70fwNge65S8cDbmTl0hp7oBOaxr3p6pBkMIwkq8VPLX2sjeCikzaPzpdQ9fxDKLP9V
LdoBQg+bhZytqY5wNea5HTYdbBg9cuqvLvoks7e49R4B79K9OL/g07k4Qa9mr/eyW4WUiYus8UCW
Y22lNYfG2oxUBFWu3Dyy27ARQfo1Z5IfSgspTmjOeFCJvyQPCt80iDIIDscB2M6De4mrRiKf9CyB
PAfrlLOFBJZkXUKNbwVQ3AyGAeKRWuZr0v8Z9bso7WZav0perpYjxePFLiRPmWiXInn+MXEkhXZE
VjtefLutDlrmZd25JurD0C+hzMxpMdbwFwB9ndR4R0CbKREFvwRDIR+1558Z5azXke58zSwfoDQA
GKH2QjvLKFJ/RZ3hgS/x88UapK8bwx2nY422n8meEGkG86l7dCSe0e7sjOHvK3miru1uIeoRMkqv
ifE5xke5o/CKUj4Cn/9VKBjCTfM+rGTrrZG/cwEcCTkkpnRxbxJz/0VGHba3WHFCPnNIIcutbZmC
TYGXb09TJAj3SDc7rEpDnxxcQVO/d69rhl+cn7ChaZ2ShXu4Rn7I7NEyOWfd9tVwJWMqjau/DA2O
/junRAnpjiEubuWUsET8uglWvuYeScelEItWx1upEOL1Bvla0hnHczL061D6oqFFgUbvHW3/8qDP
tNUHp8zpRZ03CmwoegRHr9UbniQiH/3qFJHZmtyLL7hKWMrFO1rPn2q1A/INy78ygX4FKhm/U2Hw
FVdCWyP/yfaBzCf5c+DOb2kGJIRsmnbCsDrXP33vERaNA7R3yTfc8nzUN2mZXk2F5BDoifTCDsTb
DyVTw0PbGZCDS38giaSF8QxJBxvcLH5MkHQCrPR712/7gNFaZ4CXMRhxrK4QhUU/ZIsS6TYL5Jci
pk1C50/gORiZrDIJN7GwSuqvWGE/LZCxkLkGNmj+69md6Ck24eyhNP4Zls++J8sbWp0q1YmAVmsk
MmdU7IhH/iZCXohju7XohObB5ZziDhPWarA5mwIQhvCTqF8qeEWIIAztLbrNGeHsVKmoVoLND6Po
cjeah7LY60gubNrY7nniTPH93HJkJelH1P0TOSfN+KktfQsMXR9ia/6G/cGgGBrOKQdq6CevUD39
bq3V3w433bTvOT+ikJYE8MPzwkehQaW0p375pU7X/bGd/anb9ZP9akVUCkCXaUPGSOH0As8RzS7T
4EZsVzMStJroVPIyZ8Yh4yZKf3WrOdJ8iMkxGr/6JR5nF/I4FNZOU8Cwo9BR9LsAPKtDN3EMt/F+
utakA0ZfQ3tuh4s63FsZoSEQMJKZnG4F5peEcYPABFbSka7bqwUDBhEn7ylOg3bhQA6T3ayellO1
T44FBTrGd0YUuca6LZ8LSNlRPiJZzdljmu6vYiEP4D/RygJBHjREGuPF/DRZROmZzBnps9KHLzED
8OOtDk4hZojGQ18XNiSvsnRUM0mZyLG/LJTXr31j3Q0INVNAIYBv5JqrQLtbGUB8pnkUBgi77EgB
9DjRb/kZI7eQi/e0uAWsPf0SnBkn3HiehnOrEOweV39/rHCAQGFNTmFMB23excZ7yB4FuCN/iRMS
mo8Qa6XuwXpYVuhOSz4DvGJwySuCdvfGQDjBUau2dfsI479i2NFAGFxqcfN6fWmBb5EaFHmxeplE
0iv2GWwkRS+s64uI3O8otOkOtUKZpFw4Bc1BJZFW75xnsHgcpiI2VDfqt5a6L8iWyWqS0fmOEEUU
bMqPTH2IMYvuSk9/RP39VX3X6W8ynnX9GBrHKd/X2XaCz0McR8KzKXn0HEzpvpd9FHrtlYaAdvMa
HX7GgSxlsC/r0dY2SXbG7Ap0hv7l8kF/U54B517Ijc3WMu7iHEELIcSyxVlM1cm+f8T5UWfI4FeY
uAj6vZltBywPCZvtRxmfRwByHlRiO3u+bsTY+3Qfdh9mvemIs1bXES2eP/GhoyCBrFboRvF/HJ3X
buPYtkW/iACjSL5KjMrZll8I2yqLQcyZX9+DDZx70LcLp2zL5N4rzDnmUSEIKMTm4pfhd9Hf0qv6
SytbsvMmPQgpE9UvwpcKydRhvAAtfbOIJN89cIuveRH9bI86X+g+zf96l6OC+VswyxV2zJ0aijnd
HWdgGcPGLXgENLoNu0N8Oej0NF+XyA7a9mgzJoJITkNuD1862YXNZbz05aEjkJI7vP1sUPnVCjfG
H1p/9dpLR6mPIMWGGF2sIl2/X5+vFqdI8S9WrkV6qTI3lAlmYU0E3jF4aETSZF4/ONm9zR8tFK1b
UzgUxnDqXtTTsiVjAupEVKmelOzCH/GSMYG+iBcBBTLjQAQJzVrWEecvze/w7XWp238ih1vUroAW
cxsY6/SINUVPmXC6iPF1cSdlG7H2FoeotlkH6KeR6C/2o/QED3o2wHCkOMgbWAoCHs2FExg+wnPw
az3v0rDR/6aSm/vlxgtnYAZ6TZ9gvsAVxhlH1I0JrT7S6oyMDVBi/oIMFD8bwheGTYiwASEcgzLO
OUS5eNVDS2u3UvdeSjfEQezqWsZyqFQygVhnvLNoL8XP4BCDaH1zQv0lA9mfHexGYZbPZjpxJBgR
Pdq0/JgTjYHRqsXX/k4vjx4cjOFpKYYO3ATZd99qS2Wx6ZVV3yBVTpzxaEaHHOgwnnKgonq9n855
fhCKfYGTRXAUDTkr5M2/Wj+jJ173xZyDNQkz6qcjIznzcP4bQKQCpG43OXIwVEbktBONe8PKHXbi
toHCUwdkoOMiVPG/uPJwQSMGXaVrixXgBXwDbCCUcJfgRsKludfYoyPUYN7wl+pPqGn4oEJiavO7
pq8oNk1khscwdSvJbTAzfSTNgTkRWupT/zvRjyMOYgxDe92MNsW6iC/6gKKH0GcTRD1FfgaJe1W9
rjbJSzyKPEDjg7lWzvju1N3iZA9hREKLT+KQwP6RP3DlZlMTDxEjWb11mLor99V85IjYqsNo7OoQ
GdSlApVXvd0S7UxJUV1Uf8mskUtvcvoF4hrJAaT0xI9Y1JyDimyhQFWdBZOQEJo3E3zpVE/7/kUS
/QWFNW4vyqe69Qfs3GRKzOq2iOir2kl0r0r/MQHArgbu9ytKaPuX5QNZN0998Y82Lk0+I6AlTK4u
0L7Q4RPZWKKd4sygLFhsdXBUfwVpy9zJmiujmOYeAGH4YWofrOPMzK0VS1hsmskFm8e6ExiaoGzo
DJTFZ2T6Uj0TIFHYcvBwVFWeup35HHcD2wCTs035U/Vrhs7oGzFGGA1NG6oFl3ET483xMuOQxt07
4opEzLtnxSIeSDMITNLFnEXiqOYODTTgaVxamEiNhAUEpYgGogRPjXpuQReZnqHa/AOyrGDHNrCs
OEZZ/drDWTaX+a+afVf1fmyX4eQnzAcDPmKilt7tdiBpVt4N0Sl5tttEOiLae4GsLQnIuJXY33+b
nUBWHauWB2NfMHnDwxyOWWNVdABZvu26Hf+yRRsh7uYMJNnVoOTGZxXeH0O87kA3zctE06tXJ5Cj
6aacyNydk2Tiz4afIbS7bPkqQaH139phYHaLufhWU2/HlKdHhUuCqYfCBM2whysKlyRBx79GWN9W
H0CjGN/B0Z4EJ8b8bSDmXfcfvNkvnLPiRpIseUD9ZQsyWC4gNxICkZnm3jQI/+2kd4QHa7XqCxsl
ysdIOKYMBcleJWQnOqPyT/w3XV8LFmWlb6WjMZvNAQkRJojXi8SykOA+HaUG2Z346ll6Konfo2Wn
tJYuo7RmII3SThGs6CymhCZg2SUsacbhZZj99C2HLKLwliK+sYDzqHtA3dOl+Y3MPQzSnvZQpsM/
yl8FgKD6NIyXuKXf5bM953DRmrXZrhaZTcUBpFDMzwb2myU82cQ88jnyM/STzWSPecPLD1h4kvIE
pIFaDdXGq9/GxOmeCEPuv1U6VKhridtm7PZ96gKVsa6wEyV5ZdwpnpjBvomLLu3WsEH85+/n0HMV
WGkJ0zw3NFJQ0UrsBQyWMNDf7P4viuGU507e9vT9i8oJCJOIb0RYUOdEfwyiEO8AiNtXh/fh9WVC
W1Fgo7F7Rpuw7L+LawbhvYKexF/ZC3awHrrP+L0d729OBvPSwTj+Zc0Uqb0lsFea5RDTvE/SoQzg
jZZw1S/lHdbreTfKqoeYlZdb1dcwgX/t6eYhNzYmepWSiTNqKuwtLFwM6STKj4F3RINrzN4V74hu
5exn4pmFxQKfZecKE6R8fjGUKfYD42lQGLAL4itlBgcm6HWNT5sjZzrDBU9dAPAIpuqJs8EhhlxU
vhJGhySgEawIt3eBagu+IxpsnikM/O+3nV9mSHeDDs9pih3LLpri+m/8k0fWZeNFHPmaSx2xLUoq
KqdyQbPSrXjRfOUp43uBt1R13phbRbcbGY7r+nakRza+6h/zWa8T+VoHR6yNKfkN2KdmT9VV+hkY
XKvgiYAllVDGWivo+fAPjI5KxSGQLd/lFHEmy37Mov0tykEYh2fld6oZedVgX1mSGq4u/dWTX/Qf
SulnbwoF+Sko9sAELBJh+c7tIJJ3bXCT1lElzmy2GEo0xy2n5YB86iDHpwpbyjtsaQ8pj+i3XOZI
LUO8NPQJVpQDROqhD00CcwX20Sn7hku4gJPIGjuXvxPY/MqHt+bnbxdrXjdU8THbsbTeTNnEbu0K
dFgWwd2AcnabEzeDvJI70s9mQE07pzfIyW7Wupv/0Igwk2tgKtg1wbEMUor1BShD8b6/rEvF1orv
sZ0nZWcoNsxu3/oWeybMIr5u/7HAsMqvzIaZzx4dGtD/nMGxe4JRQGGRIfnrwCSS6dcT4swcBQTJ
vsm5kzbs0gkQjBjLkW4HytMi1rFFHjBhDZtz+IBXoUPssEXMFObf5sakEAonYIbRfAA64jXyU96o
PVmVmEoqFxis+N7VKGcxECR+sdUYUuPtutLsIYQn9nA13WSPayqjVnSpbfjH7ksQWDos3184H/Bd
I5bissMVSL/EgmQ/PCLsezb07vP0ZUBnpt+DbSxskO4ysEYajiiFchH6ausnL5d3OaG7PbyOHcMd
7nRLPaTvFf4a818D+sPSH6DU+u7Oulo3duaxWDBa+BznFa+weWskDhKBR721E/ccfeygdjrzRjx+
w780PpSLXXZiOpO8z/MTSdEYW/UHpgMP16B5vAe2iF3lA1eJuSGmWIIqJSCXoqp2Qh8hsLDhLAcb
leEysqNhw+OiM3e1IeixhA/clPqBw6w7IuTDi9LoCMgtlW4f/8wQIseD4+5Ue/OPTNeWG8qKKq83
D/BpInUVe8bmHc7PBpP4CTKXRRzRMvsEmVibx3c3s8OLxIkZ0sQ8558CDhDdGtO1Dnq4snrlCxbc
lN+wsXHMjeNuBl9Jl5QFVRtLXKIYGwzKa1744AyiHwo5+mEVI1n8D3kRZq+Ao/Xcyt8BmK+ewG5o
sWlF7JVyayHA/NSUVXq8gY9Uhkz7+odIcM+E1mzTKWzf8LXGyf2uqRAV49+wO/QMLaqFtJRR8Mfx
U5I75OOrKMQLgiiMfX2MTkLMwSe8yE/ke/kKckzLnRVq1xaruelAsNb/pX5FVLITQV+I8blBFuIU
ILMZz6eCfYVNZEnMdKtxXh2QPwxYNyFZpwcIc8pGg4mSgJpOacIX0jmp3YqCoseZmv6OmEOaGqZP
+EmoQ91uZnV0tAN5vFgcehHx+dtFgWNwNCngZJAdhKs6/NbJxmhZumxYwkVHtflMwYsERw1CEIvW
ZoHMW3WMyJJQzxxgBXDYR4iUV3Lv1/9UXmRr/FRK1DeeRnVGOTd3ETrV1i3NaZr2aWwnrib+sEab
VDKdbGl+nazoH2Oxt/VAbMy6VSs25TUbv4QW51qwzV31SHDIqgVLAfw/G/zWj64Ce6hnwbfDkgZ4
3m302/LUjD5RHy7gvXn8CA1khW9Bw+3zf04dnIa9uTbP0RLDEAtR3i6iRqubyo7gFkImnpxoHspu
GtgTmyzfKIzHgcR3m2ThvX8AwmqKS6OUNq72x0vRdAwCmg8tfFYsvAzUX1DsuMuYePAboZMemALP
miPcEgS2s/KSHlh8iNnQoDDP5hcEHLDp1NARyLHTdqhhRI91fe31ACYgcJ3EHBsGjUs5h1Kdc12+
JwExaSn3cUzBDoVXmxp41QxRWna4jynaYNUPvoB/jyKaSMr/m5Y2Ds45Vfl6FXbEA60e1X67AANo
hlBunXwjM/n0QNPwgEp003sdkRDDZgJlVpG6K2LIN/ug171MUCx0WUQXo8iBe8fQsmNr/JyTGTht
xnwtDCyNFb+Bu9/0XNVoalOIm4lGYGH7B0GJhWyJSli0VTAs47BVpx9T8BdFuGI4igmQfdP/dzcB
Syz8/CbeSA3odd7BDvcnWBppbhCIskewZPxfTZuwulcdcgvNJbgJAUlI6q8fbaqPyI3s7rhRZyFm
onj6gJwW1uUvWMU2Zg4sYbNmwal+UePrwwnvEUc2q7uJwLP4Dpgo4iUn/GFwEVVtGQbAxZJirsk3
PHGkOYy+OhqUa1ldNBNNHHdN+tMvT6AWKhQ/ufOCvgBKSYh/WaBl2RkUlSzdQjTDyl4d2eg1dDzg
GsiDE5fDzLVpMZDtOdob7cht20o62A8yH3lKyOZtjsb0A6qCuwlPbv9BXd8+JArn7s7d82r3PIYN
yu8R+ZOCOcd0RxaatNbaYlx1wt+4YB4T/JXjFpsn+9C5TcnJzoUDwYEpexKKhX0YrisUrun7hB0r
yycQ6LsFpMzOSQ19FfBb46YWtGPDoyvXm9chfjEspW+QnJZDQsVsTN2KGK8ghjZYxcMJlVzb7rn+
4ehCUTLjDU61kfw9YVZY9rNEQGNUJ2zEcI/cZvH6gvEy8ytqLkwUL/9fxsyAYckKvZv+iWupsnWL
RwuR10vfxWrJ3busqRg0t8FxBTAWIPh8HKM9zY1l9cVsErET/2J4ZqivEfnjQHdOpk+4OM8tSBlk
S7hETg9Uz++76OyHfbGTKZWYYX/hvYq3AlpQS93iHgTaeBx4zFx8aFQ40A3xnMY7Zi298FFkKxyJ
w05Z6UAEAE/T5/VkXcGhan/4DkRmV0DE7Ogph+eQhay+yRtKWUTKL+5KqznzffOrzX3Tkhlt2jDU
5+Rbm5IpmsO0bvycrHiUOYJnbthLZuXIAt57VWCbf1NBSIbzAEkMXIDvpmUyGaMce5rpbFaexQbJ
bdohya8BjdMNIcDDRF7YKIB90kHd4cEHG1MCIoEEz4lRexE6nANHVZlbvnG2iKSUjWSFs4OQ5ggQ
EMDCs2LbMaZgFFbGGYwGGAeqM9E1StKP2RURa5aj7TtFzLDhIwIxAgU9U0CQwcKS6sInPA6dHRnG
gB9eNVaKxqxGUbSPkM9f1U8Rt2LJWKezk/eJrLaZRgHnXGKn1TF1bfB58WwBLz3HtLjwpekD61WY
oKU+BsAt2QRL75+arLqjpB0JjqEVNwv+ZiToq4RTiMXyCXTHBADgymdAjW2+MCykEnHC3oycgiVa
ZoyHnXd6FNZkdhiH5EWRAnAWaB5S09cfMXStRQpS1R7KYEN39N4RO0HOMh+IkN0Qu4fuIvWiHzCi
wiOL7m+kFKsJ7xPWuHJbF2tpWo/+gtOFuHgOWoBvhWMmtlFvQn67hiNEx0qkromYsqK7R1GTEo6S
+rzVLOoX+qlmkkfti8GKfp04ela+OpGlq/7yoge/UYz3GP2v0sDKgd6dCavHLDfeUJHq8fp1TfEy
k0qA0ge5z0j8CkkavD3kN6nnsPtg1oeWO2DPTu78TNPYtB8Zhi93sdxrOsFX3hte5LZdz+7OhcNu
ika1l79F+EQenycctnKDPfOV3GpkDKuWBB5atvKrg8yXnubCGvkityXqpxvfNh/QzwLPJEuyAjuB
DX8YZf28/uIJQIXTL+lx+eyLf9C1ztWeepNWUvMXZz4EGKJMY9BGvpArwNTip6KfCHe4V9C28ZRl
N3mxrpKN/h1dtb25Kp2bt/ghe41JWhKt4idbx+fEY8iK5wibmjNwrvPB3swmIdzxq7DfLZLViKb/
X56dkHtHNNpeo/GNv0kMOhUMQKFUvKPLPInnzrSZyI3NXsI4iP5lwyR82qHuEwubzkMLb7roIEZs
RafSt/KZwxSNIv5XqMzcC9MNW8/ABqYjiY0p6et9GB0thmvB0sw4y3tjFXwrBzW1AxKuBonz+S+9
sAuMEPeGB0C/1IXolAIKYIZ4o41Tm4lslK6Uv+JNLzMxm5idP69m275B65Aja9UA4E5EqdMcvrJ9
GfvU8CUrLXhSDC0m9cT8PvnpHvz2DXcKbtgO6rUhrhbvz4IlstudgGJv+4AhwEyBNjbNTPvk+e5X
FtQPLJLtGpF6in7P43fFA8yjG6NMJOgIzbbywZyQsAf6URDNVKAPEQ9qc8sPIQAGc8MIiUvnUNxf
3ZLkrMvoGJWFX7/30h9g7Kg2GRYyD6C5CNBB74XnmG3k5mYSD+RBAE4ssHgC4lc8pZT6uh3YwpWj
g3Cv+arVCLoVoZigh8z281LOAxFXGccU3BZbUv/V7KeLiEQRlbCFOxlvX/IR76oQXq18oyGbSCpg
ztfwrnwiBC2QK5M07Gkns3JmEWp2IUxltg7GbvqBbp2HuQLZavOJ81PwUocIl2eoBtN0FE9zrLu6
XvQOkPBXD+bBVR4hdv1l+i1IX4zQUbii0QAcwN08p35i7P7icv5e8IkudbD0VnGch40x+niBVjV3
oNe8g3W82JqVl3JPVF7N68KvgZVkvKd1apGh0i1mcEsQyzN09SM0YNmp+1qI2IxMFA5enm2M3UiA
rB2IwKHV1CEPHZGw6iOulg7VewX5hBe3i38hur4GdFwn5R9XYnMi4zBvPEAaykxRO0ORwiO2TiYn
/dUKh0SGYYaBQA4DgoyAGHFNgRLEUTqvJZSQNHimTXChTowLRNUPbzKnDjc0xTizS2FvupFJO+W3
HVMlG05p72HhfyMawTSX88eA6/r/0zn4yuT0KQnrFAc+phg7BUo/pok3lFArftG79ykuvrnCKW4s
6U+lEwIXQpdybAE3g1NFSlYTdGpLO5wI8T+YtZAKM+I4WC021/69jY5oFll/q8wxbiZOEYe9JCNi
fU9VuTgOHktYyF/4+QDQvjS7RF8PbWEkZc0mo848SjuS7aOl/jUyWuDFgmTHxqZcMY9hhlVbDE3X
ygdbdurpFZtBdV4IYlv1M5g0bHpdQu9ilACak+YbRqYsbQOGf+Fu8Y0hLRdt0QD6hL3aSUCwLg5Y
oBrwakShznU1tqL42uZ4vL6RuohrBjvBPrJW6QUYSEpJKdr0uqhuGHbBnqh9Olq6r2Um+YWI6HGu
dKZ0Lby9ftyoCM79YIF7FpMg4bbcVcR/sXKArAUn6yVYyOruzZ9O9jo0jg7cATEwrLLadjceKgTR
mg2KizAb8F4Sw8xTuAZZ44d+sMM8yiNHDSCfweFme5hOMN9u7QcFdHJIgbOP3bLDVi4++fVjs1HI
P3qviaB7SwfeV1BhFL40kNf2mcDQOOsuc9qJRztdyaUl2R/4jo8qUiaNIRaHxSLzsAZTLMRr8ADl
XQ2xL3qMIhoHUDikYWa6GT75NuQEo0KBgzMle0zycn1pFas4IyNLmKeQ/fmafuiVpKNcOiMQN3Sy
KjiTDUoj9sjMcF/KWpOAw9Tc5RLbdCdXd5RbEoKlxlI4YU2kiBYBIuhrKicud6+PxZ4zlaIoRygG
YxWROQUlbdvL2OuC8/5EakQZo0KPl5bhs7l2go9nnokZKYK4SQm2R+TW+CpvEX/tPjtkaFUXgxcf
UGVlzUr3MGE6pXxaGJwsnkSpUfpa/9ExTCEDQ3de4gnHH2sAea1+qV94qHWfVUfU/xqmLRSfQ+8y
4gO1XNhdd31xUT9ExG+pj67fNN33Nc//cZVY+uW9nYyD9KRxYhqdrTmeEv0rQwjAsoSwBBWjSSct
+buz+Fe4AuPF7oEZB9IAI1E8n6J8bcxz7zX/tATHxHLBSpRAi9NLY84G7p7Jl62iCmByqQn4CHEi
2gzFMdcAyGt1alZbZJpEkp8PBxKYa/l4dRtqkfFa+nyzOyoOdvue7kbHnO0lciuIAsSY8pmQH4oL
FlHDBt1DMswAojJ2xE1/0lXbNH0d2xQVfPKd9oemWKLh3keip9KAchO1gR1SlF6Cyunv2ueEmfJT
aa+smfi2YQYzdBDMe67vlJcHLhh+VIGFmLJ9dF6xRxlPtp1a8Ug5ixMibWnZ/8PeKdg5yln+U0Of
4FOj7yWyI+h/XxiYUugT89TVUteKQW7XKfmu70N1ksodR0cx7QVhdsC3+oa8IYEsd1aDZQiVlLX0
Riew1REOGNn5XEIbI7cS2TEIRKTU+dYccOyflD3r7SZgrGDhBraVrRHY9Z0dCj2CxQg91dGvrgIy
EzAru7ghQ9xWcOtdzIQqhcOmZaK0U8RfYdhm2O3U5Q+m9uzYGN6rdvpvTLJ9f5Dz84txhqX9AoOv
/xqD+GvuPqsIrllLR8TE3ZXXc7CdBf5Qx3Wdc+SRw8k+Y4ILd0Tmo+lX40GX/1vUu2jCYLKv2j3x
Rq9/bBQrz+jdrNpUNdxpihCvCx5T5tPsCAzqU+LyjC06jRqGAihG/bNRwUVAnMD3w+oSDLN8jfnZ
qV3vocz6lPkO7jyad5vF5a1arBpKjV35k4puwKA8PqKLKMqjeaf/pemhuSeu4H824tqcQ7pRHier
YlcwZs15L/uZ1N9vUPoSpgQwdtWegQQQM4WQZ9PMbAD0NzBr4aphCJp4H62ewBb4MP9HMs0sd5BA
1TUtyZjww/o0JV/DVrKuOks0tNIMxugkFetgYqfgkQeVL3q8HCGXuLW4BTuVr0oJhWtfewa1U2xn
EC6yNQSkEZoq1gG0TbOeD4M4ZXag75p/XO/ak5DwLNoEN/zoL/73Gw21ouqwQueIWLFYkdHZJx7Z
pN+IQpV6Iw2/OjrAM8qyHh7ki9xZB60otjBhWRt2gTDdCUC8zmyk17bfS1Zdrvo/zMyQJ5rKDki6
pKxmDT86SrWWcBoUTwNlJzJKc/W6UyTiY/K17DNsN+wMw8+EYw960kHgmW+8gKsxEA9ydJk4VdV1
icUIif5KQSi0ZmdYvKmBdlHklSv1VrQeAl9Js9vBi5g1MqPoNmVxZkq9a36zB4yCJPQFzavDFxAq
xE9D+NUIa4TT80HcHXBd83ov7LlVQTKxQlzbE33I5Hm3WCEoK0w/bGl4nm1NYerzYIB+ysEqpvZU
+1T/dkzzhPVy2igpn6E8/5zJmUxDCdOfx/enazbQ/AGT9DU6I45qqVl3Cl8AVHp6KPM7HXNNSNyD
wCZiG1Ao/QVY3n4X4mmqbArD3BG5Xs/NjlNhTllLZVfULcCiHIDBZONWeX9yJExf3MvvTwAWgH75
TaYrHS+V8iczAkU3ZXE6MYM58KtTWPnU57FyijnrFmE5VmPCzaZDeWdaBWKDVbYebet4rTzVs74N
ScPultMvBI1J95mKossrftlz0Xfwy0hdifzzLwyZ3YxPzzD3NsrsK+tTNA/TNqNdCxbY2M4Sn715
NqbH4pRlB25NoGS8nYKH1rl3O+PwHvdvDohnvTchDLk5jy1bDpxJKx1rSbjq1V0PoMAM9+nohYxV
axi2corkn6UuEuo/munBQDgpuBoz0/x3geBYf9BJvZAJzn28xX/DRIjiA2FF3P6BDQ2GwATxxnyQ
6cs78MTomgGmOPS4fOFrHKIWt/9m0dzJdZuetO6m7gbfzDeKG60FpX6ufCnBvLszGQcLi7sGIM/8
x4iH5R+Nt/6oSYal9XvfGHEzNulKj4jz/I/rjAMqvlUs1m9g2EwLYpbm024l5oc47mQ2TFm0zbDX
qQfo3Q3Po0nkuYipiz9KuU/TeRiKQxlvX6VyPNIC67NTHUPrVeGf6gz+2wupAS7foUH/Tzp5ikQ5
ZOrGhDnlEyt5xYDRv2pGLo+CdDwMu1Foxfy1eZD6NcDB0kBjFPwz2j8ThPpwb9VD0z3Mx6vwNGrA
CJetFBLPYuetxxovYuuD9qA+T9IW9JfMZoLITCJtxE9qAcpG5m/6/8XjiHFGmiz10WCKDtE1hXZx
76Q1kRmQiURlC/i4lH+YSL4OQPLZyjF5rNgLmcme1srsrv1wHpgaC1dgghDQmhOrc4HLWzuqFMYU
Nu85NAcELUD0SKJLNEEFk7ftDQgXZ5MhZvIGiPZ7DbBPTbYAkobEXRjL4hwLhHICxFvh65u+yRoq
/OzrgmcYOwwgXTt/5gz0B6vaB6CO5uVm7oDmjPudRsG/Tz6RlqUXrPIBHNDJVSO7vh7l2jcCl+BR
lV56Wd0xjTEkfrst3r2H8tcW11w8thJnCoZHYSaqf2foVpBgA5vqqCEKRLtzA6YhovvgSRCFDWFq
xBXR/OJyyf920AyUtXBA5pzR771vmcYltYhhpmJrc+8Uw335Rw1a3xkzdFC60ozezm4BUcvkatPC
u5Lx8zoDZAVlNQcMPEtP4ZNbsQ0xS8QIGMm1lrAdS7BAeT1U8TIb+t+rEfwwxXmVrfTlq9uab4cA
vNBKMKFlzZoCHjkttRbPRB86NJCseSrXYJAPZ1BYOBSrwITBEVJBo8MQy7WkWvMYh+k0W8k9EC30
jOq7wBnIJWn1y0vS7tkOybCcuhDvzqceb+dvbFqZeOvACUJpflDLKekWABEc49zuHlzpxq6ipoJF
cjb6Ld9I0v3F+Y3adF7ClHAiXZBptPd8dMKVOGRaYSJR9CeWKFY0ZE1N0IWDf2DzAiTOBvQNm7Fr
Fx0HUP6sJJJhnj4uA9mbmIdIGxzu8S1CP/SUE8h7m9c8Nn6tnwiHKux+BFflMoOGf+Hu5TAQCcA1
rdjyMFkdCaKeB4fU+SjYH/mPhhcj/KUYBhJIUEmP8SGh3vynbgIApowb3LlhQLOzy386/HKzdB6c
dN0cRXca9kTLMssSodlAnVkxNzSP2L1pUs7jhv8vW3kA+CP8r3vKHyL4Qswg6meh87HeuFxJQ8Pc
VyVHMMB0w+ZDbvYAlreUz8IDvy+Zxh276X0W/ZVO/UyOSmqRdRXcqoYm8jaIOwoU9An98/uGDL+b
AZu87uaelSr6LtlCqUifT1wLQiT81Pih4ZZPwj7AjdV7SFPQLpUfxQ1ORI9MGvgeQrzGwXtF7xc7
FTQjKKHUHBdgs+2RLhHkOuM61hnszsxliP/THo76+5iR/owBESsKvvHgbjijRGTqnAcLXTA9sUk0
IKiFvmryDJJ265gevRODdif7Zd01UsewT0N6BayL4RQNoWcSzIOlQVs1h8yC7Mt3SzdgtR4d5XhW
uO/ID4KjYzi8suEX6zSuvZe+hjWdWcpvxCXppD/BvpjHtjXz92v1GaMrfgq6X3zCBWcikpITS74v
D1APMoNEZGbs9v9fJu4B87ukU7y0DTGsCmsW7fhel5WdwGwDKQk+6H1KKTWgd1BqMWHrbX5M4Ers
xouTjGyG61+eDbxanywVPK4G3kY4OOYq2Qkr2RcPj+QI/xAz0QxmXTbvvXjF4Sz8y39lAW48A4xt
hv3RxQWBPYyzpWHm4oMTXfMy1tTrbLo1H7xx8AFUeEHNM9gS3sj8gNCbynQpBSwadgYEzkvCEgu4
+z44/JKTSGitRfo3NQdrTwuqPzJgPlbFJuxiq9Rf/Dw6gBLR6vk5WS8i5Puun9O9oG4wsLNc8YR0
p5foIAkFIw7vaqW/cWZynO2yL6aV3Q2iJNv64u0159qA60Mi8W1uAV5AzCiAPvEiJHdKCvgXAwYB
NvZ8frMegzVRuEZxAG4HKDmvbW6b6k82fGopqwSPogId9JxSWHrql6naZb5Z3OYpIwuC94lf7MR+
mZZUONQY3ZwkvoyQO1obv8aw0bCaE2zlmZ8gPCXjoPlvWtsd+ITwGP4/WgDxKQDqjTyw80aDX0k0
EOc7kCIQ3g3hXpjFqZa4K9dp4ZovlvEWiDHRCiwcO3QkLbcTHCB4ebOTyekxE8WkYhekfG7inh5g
o5nfUvk5rohGQFt/76YjojKEEyH18pzzqJef4JkXN4yimboXrhWaI4WKEgpgHN36ec7v8TqEwrnO
P0KCZjvkW6vJYOQRz9k2tGZk2CBeE7ZN5LJNB15Fq8nPNR6LLQI+wTwYzNgYen0b6yJdle05ZhK8
lUySha5DgsRm24qsVBinV3O6APK7OOI1hSwdz56FRm495IgpZ5Rhj7drucalIxm/07ZdEJHhw5A3
kAMwvtsJ6eO9FalTxlW/IiUJ6eu7cWu4c6nN1wsjhrh20DAzcvnVydqOp7b3WSHIn8AZC8MGXsSQ
lXNYeeov/Ey0c+xpRQ8kc++V5omzaizdTvlgTcFbRBzqkjsWKQemwttC9RPVTbsngUjgPOjlcXEp
0yYEqb0skag5tbJRGHYf6DCeYPa0ej0yN0tuWm2jZWys4hqLzuuroem5qQwGbzKsWeVHIejgvYsv
KUAzxiLaJvou0Es5Ar+L11oIr/jqY/VbAgNfbmQAvAjSLZxb2e//Ch3m3N1G57U4aZ5WY0j26jFf
Lu4I+Yzo8iq2yQlG05i5TM3EexdCku021ftg9A/tBVzB7YQbiBMaf9kHMQCrO14TDPRRwWmVUOIg
nlgZJJqkhMwUT9FkWcB+R9xzH+irBnzHHnu/CM2mFbz0JC4uKhl4gY+cFJknZa48fJr77MJGD9aT
Pfkji5Ax8WTRP8BCVt8fAbOD1s6ZWENWvr+gTeQ+uHAIij+wA1icpZ4E1ApbAvSf7iyf+B2J5/Fv
ItkY+d3HNNF1V8gian8w6GwoDK6msBoTN/VesDhnkl69ym9S6AQ+j55M7huPPwAPBkVvndkycSmj
k+s+++bEZwrKgYftnSHIhL5yNVMgw0P7iKjT1gs0LwCmQ8aZxEQkQBuWAn8u0uTfFPrhzCkedLX7
ECjCXow+VRbNuZesx3/VhWB6xi+J1zPZViyFCmGRWNWlBsfxqbbnzKdFRbrTeIgkcf4MggNKhIqN
ox432VJhpLIdFajr3MHUVqiv7GFeN0kO6xmr1/wAJeHOgDYZMpaSV9EcvGbJbs2KlPd5icngWPC0
oqDFbtUQ8Ri4xJKsOVaYc7YutFiZ2z7h2iTWWhKX4Ew8XfcYIfR8mMQTsN3grd/9KKansUbV9kyq
OsUzYss1ba1cXxvOWnlZ0aawCrkjicFmx+iBIQXb8OID3DZgAR6DF0BM/LPxMXAZZsioBxRn+qmE
DcY92H6Yt9XO64o1/lNjdDFoDoGfzZGU60xY76DGDUeTswNHs+FKKQGZPrsjpoVOsE6i03AZTFD9
p3DhDu1GhfV1DA/YVk/Z+/TGZ3tEBTRaceT0Cy+h/zb11SAjCws8CEPC/t2Q+MCkhDrIXvh9ZwtI
6MzXNu3trkarvxkY4satz3Np6eUh1/i8QuAvDNH5vwW4+2a6V6X94pHfNWCiRQbXyDJn41HglQj4
N1O6u9bhWoKexMhvFTwYbuRfEAmRGATbDnvTsUVjPpAUz9SAMGgGLww2VhD3qPZkG2wcM5lluQvJ
5tUosbCN+1eTnZ1wlsM7l4zYo3Hl0e4cf/LqfwJKm5LCgAF3t4+ByHFx0pDD1bxSeTKhspUBMcvX
hLVA+AgSW4fWk+76f5xwCzg4P6b8I94mnylVWO8WBuXfUkZ9dYMVyCjqaC7pgZrVgHX8R9ZWVbKK
mXwja/MQVsF3nkPS8XhgbYefN44nfcJ5yPYS/lji5qe2dAbWaoyTNRYJr8wyvifG8h6an2qT7giZ
cWJj/RrX6k0J/Lw/EK7Os5kQYoxChF3ta2R8ZcD7+ZQ5SYT/ODqv3caxLYh+EQHm8CqRVM6yLOuF
cGTOmV/fiw3MxcztwXTLEnXODlWrOAeIisM3xDg3JQjXMHBudwbEoUMUZUdR4tRicLcfambH6k8t
bwNhGyJlqKyTXzwiHoo6P/vxzPjXHdhGEkilUyxd6ZQsbd+CkJW5MUAWgU+NCS5zyvFNqIqFkLo4
2VV55SVMZAR6cOqncJjrW3Gkh1OXhnjuhVvgIaDZsMpBmN4SD22Lv4wmlb1BYRfpv0l1klju1bQI
djWiXuI7qkMgEV918WtB7va2PfWWdAL8EPZvZBpGxkO/yMCy8FutY3w64C84B5y2uMYEjSUflnlX
+n2BuoXFH5dWW+6mkX8zvCXxiEANJYfNby5Yn2K0Bm8Jg3dAR4K1gavqGAPrIOpJ22oGOyTUTNBf
sQ0KN5E8rL8B5De9t7TY3LsdP3U2XtsP/FryFrsSIN3sKjwmuOcV/Ec0TsseHgdtVIvKZMn3dCbZ
IhucnoWyZvXwR45qETNAJLt7PjsSnnsBUxOcKBjoF7wKYXBTGRz2vzWj94RhmxdswdsWyZ63XdL2
qnaPQkfKPmRCHPi9Pgf8UirJT0t2OhN1FhHL+5SEo2DVVz8BjvpxLClDeKgY+Ss4ZnlAWfQCcAx3
aQT0hKdSXFb1weqe0576R9+iTO+0q1l+icyqxgUIV3yzg/QOopN1Vg5qI5xVZRglMAdfWUbI7b68
6qzNMw7rfj0ipi6EjyTjMe921pGDyV/h6e3Et4HdBIxWbcXxKvPT4h24CPFSAuq2ElAhFKcBThIP
+IKhZ/AjLJKPQkATymDYwUrOVEvCf/axSVz9Q/+wJnu4MXdwUYcS5IFDSEGXvOzInWpcvWdnwVIC
NqoJXZ3ZU8FilOaDrMJyj8c/xu+FUN5mUMX0UhcW0r4Cq0jtCzfL3PfhGosIPnz/IE2c2/sCVXd7
aSO7gtxBaiTGNiSKy6FcKqv+TD1Qocp954+FUSg67N5CPFAuptlaP7JQX6XTkWu4cqaLNDhwkVrs
SCOETg/4tJ0iIuJtv42vLgbRT2if7vT+iWwhZkf/cW/qbz7OhpMeRcdKuloWBfdDy3ZItqNP2BKe
eIyUrUSbxOsyyV9jNT9uBl5m4PJa6lNMAAlrNu0QdK7IiV1UN1mxh61ursbxRnCNaZ6E6SKGb8FR
rTZ1+GnV30WGWfVYz+lN1Wo9kj258D/Y0yyn3+xFkJWsrik065qfjl2OQyJPQA9NOcqYYV73Y1zG
6JIuAm62GMMlcMpFqr9ADZPhVK3CW59BxV6lp268sEwg2aa+SQP+Syzx6y2/lU7Y1z7SLnXHroqf
I3A0OCwxdO5DzYhedmmVGWz09Cu0rwyeJDy0u6pzsn7N5CLaBhp5MADpNGyi6RxONbxR1mNxsrbK
gBT0xT9jTUiwd1oK7Qq3x0iJ+BxAW/x15Xcts7DZ+OExHT6aL8LQ9sqrHG8dyTf19/Sgr2XAhLxh
YzD//bPQFWQ2RfosnWCJdBl4BDworScWl95XwfGVbbWWIPLOrghefDAWwe5CPMjAgEbE1YBmXHtj
vkx7Ne+9i2zPHHJiQ5DuUoWJzLdZfYwe9y3uhm0ugLdnapllHuTmdWMWTNOZtjwlsLT5zEPv1T2k
fYwXRFWiLERpOsvLelTEtCZEZX3iuVRakHvjbpmQH5HvxmfIiMME+aLLNZKKowJ0GA+uAARIGtce
BkIJw21pbU2rXevZW8WFZolvVb5lb+MaVzV8mODlGHIdcHuW8/Snc9p45c80aswL3APKl1nsRlRj
G06uWqLSuBjVIem2FSNlFGI67PklD/84LWsTJUGCRgvZ9F+eG2SGiQvjq/3N4WWASSvwQZ2H7JBi
NOc8kE8M6P1fVcBqxImI+r6FIFgO6+FnCp2y/slMrCwsqGwM8sOPNf2I4a0+cAFbADGNZchZks+n
KfXJqt4on1MM7C7ZoLiK60PMkB8Xoghg2HiauInAYFXRe6ejTl6ABuBAj9D/UBVVZMGdSMZE7oAJ
WZot0CeNvmFqjIUCcUjjxwxUlmGVk6FvzKCzoelfI1gnwcs1N9ayYn+pXybzvZegwLiZYe8hpUvN
fqLoZndX568uPKi+vxLjz75jtoAdFcX6OaVWKwXoZQsNawyhSxNZAPW9u476yepPSrv3u5UjxSAa
MkfO+bWWQSovaXRKhhEUQnW0tzS8gjHL2WihpOsBLCVLUX8GsIzn0uYyUXkoSvLByZEjPI82qz50
ysWCV8W/o2EQxtfIyR88WrpNxmON3bHcYrK5lLDFU27K427UqcBa4nW+Kh3LMDnSUfPFv46kbeHg
EQa1P7nMV+xM0sECPalWdf3aj++FjLnQiT5j/Qu3M3EKg3gp58ZBWWbwjbjaU4jcK4wa2LXC7lJS
sXajE6R/FX4IrVa4MK4BQquCaq/26JbDFYhMvoXtb2Yxtz1UxaNlWqilZzV8ZXhU0WBlbHD9YTWN
/E2XDtX/DlIhFo7OfqcsH6ON9pIoQQOxL3pMbPYNpoCRiVcOvlFyjSNbkxIgEnIHFUMIPvp+HCjS
bwUjv/aOZaG0h4vY0NEuxICqu/xBshpCgwwBkDLA109pvfU3Y7IMGUQcZdENy4PMnSdih9/G0t5E
waGsKDMavqnUnC/rTcgdz/rBUGuiuCUYj+q4QFNypEGMeMOrxXftAuEp2TkO+wTR35z6RR8HPDLu
L1rpGh3sJCKtuTNwVuOswFIEvBAis11/Zzs12xuEkUK781KivDY6uFYYm8tEXH17e1QD8EpMm0ss
7jcWFMBfzP782QUQznBXCutBvwjtb1LeDJGnr7rF5Qa1ZJefNXx/5E3WKIIpSUokKSQpiG6Dha7a
gf8tC2JwVnrHuXH2Pggfhn7qPWhwaLLABxbmTTjMcb7o3FfqN9VI+xk9svFU8PYTNaZnLnjU3l8D
KxKSQ4AgxbvXWIBJ+sCn/sk6WnLzIwUHa0/RP1ScVTBjaJM2dDHatSz+3ChwdHFFhntvS92zhI0w
D9jRkznjjL2SKK46YWuZb+XwirB8KvdU3OD9BK5qkNmAtkoyV2x2LXgEwhu8n8z2VpKLERZnc8aD
04SdO6g/lrL3Ycw82vAP2oqkH/pDc0f/lVKEh8l7E3zGyrYVjpr2W3+qEcJweRVfDe2n5EtTdkuA
tsu+OOZy5Q6lshTKu8eBNrJ1SiCBehQ6Y0gnWHCKdKipWnyMhCHyNaNUfo1LrbqbHBcVt1i9Fb2z
QUymR7rHy0PliptaZwiFT9a2oI2d0uEtPGbT2dcXsXBrMxb1vzFTowSuppa4tbixuF/oZTTSGEY6
E3Gus3jNivcZJ+/QZ5s0Wg7jO2uNAYzEGkJ2SaCIiVNQJwnYUSY2qgJ1XqUtxoru41RhKv+bxaKB
dS1bF7BsalyyVfabOMRL7HEM+t/5F6BIboJ0p/0YiIO3lf/LrvyMuLm/ZLg4pPAccgwNjJLfUM/F
LnsHzIP9SOagnX4nOdDYN9SAVgTfMbkz+Jy5gJeBNT0D3Javq8ZVEXUnA4RTtarTewYpNPxM1gaG
p/Ahw+knoGahzC8XhqyWLJVvRJ01GbmQ+3tbUyldHLNhptVcoZ14K2KIPJ9dCJJ2/2SMO3RkmFZy
+RL7F3XiEjMXgvhQ4C75uT0w9as2WfWsprPyHU4noV0Rjxt1z053ihmosalTC4Y2knPvKIobHuvO
fOvbz/nhZFTqPZD6OT6JABvFZS2XVM8mfBMGN49wOFfAtd7ZjKP9hZo17IsfTSOi0jwAhNezdxJd
Y2kNPMxkiWTLS//oX61dTioGLYT/ab7KdWUPiErFS3o1t81m2oNPWBtuvG0W+R7B4MFbm3uOyJNp
D+9Av3Yl1nRG38qaeactikeFDxAH90bX11Oxq8kVpqX1gf1cU32tIHdNx87FhMUuX7tIIHYCENQq
JQESq0X/4ATSaYPn5fKeoUQ1/oTYGW+9yoyTzaBD6WozWbQpMpfyLSYr9lrXtjnH2TwaVpHwM+L7
GBJw2K14WrGGekCCfNJOn6Nvtx/pk052dKuHaaHzIUhvgctSd82FU/gHK5kvQfjQM2aO+56FTH8Z
8QDuNe1A7aBNi3MLrd1uJJeYzgyDCjuZeVFL52Xz7NPCGbMYCyX4B0ud3ikfRuMgOpIMNIsL/UP4
BYjiC8jm7fbQmItIdmpmDMgFR1c1VygwwUFM6cY7m4M9ROAs9lq1kZj2P0nJiJB4aksW/9r3PNQZ
/8pH1DNePCcojlnbLax1clAc9QQvFqwsgqg7N5O/RAS/KFipLGyiyfrFHwtW5NryVZKoMC8NDH4U
PpDelumlaeBk4yu0m415UTWwCZ5DwveXofPg/rGBueYMAoMK6cdyZCD1ZX7wrfRptSJ3eA+9n6zY
xv6GWV758oASnGmYCn4rVJXQrLRdwDGBSzdWPiAO6MycQckviIP4Pw9/2OorZ+l4NO7pjgg8SHqg
EvgL7toLEtLRugHCQtpu2fqq/6pMSAoOXqLsxmQIn2XmnxvhVJnfmusjb2qcUt8pbgB4zyVlRdRu
LWLG5gs0U+szF7W9buO/pt3whYCJtxjzgvWrdT+qzcAOyuqS2+pUFGu/umL3qnOmG0tL36Jgo08N
3zz3LG9QrCJKLusnfKwJzzLDy2bN2PhNOfD40XlGIyNcCmZQ36GjOmexvKbRVyveKEcLlKmI3Wdt
9o77jLNyRxdbpy0wwbPErGpfra1iNbYHMAaZ6UZfw2WzGHYw63r8gQpZQCAOjxKOvq7eAf/F9xmR
rQehHwCFZ0tfVOFMwhlzMHybdlOzg09FEEDNgpRKHJrUFrn5SkLU7aTH6W7Rlz5ZLFEZGjtybUjG
OBm7HnQfkiFs/dzFlP0PJX1D2JRPH4DOgHAdhuqAoxjoGzLESvoWQxpBOnmgNCJMDOlIhuBdQBFX
cKU6lYAn2O02UfrmCZSeJsaw9NTz/vj/M5IH7Y94D0l704CDdEjGmLlTKqBC3QIV8C2n3CbfqrSO
kWgZs1DLCnl9KpoRDw37Fiuexo/BOy4HPAIb5iGKbcWn+KK8t78sefgezm/JFjFMRiQgJueY8817
Njce4QmfQZuueX642X0qQTxtPKEwg1Ca8LYX6l5FHQ1ToL8yheQ3HyqabXaiNHvtng3ClRfP74kY
JRBv6VWm2+U1isioI5dEkrZinIWHe9o3JVpSyKOGG9WHtPr1MKyBlxdPU0lcsBMwddN6ChO7Mk5p
uhvLv55xhTC+c10MJGRPRPkwVoxZVRck+SziKxdAh9SRjwinCaolFtQba6ay6LuKmByEB5es1RbG
t6YyZgKgKvTOUN7zT4V4WY33BAD2M+w+I07NesoWRF1w7NIKWSgcvU/rBiRjRBzVmly1krX2aUIU
CEv5H9VFrGjLYjz2DkVnyjzIJatCNLCrX6u6Ojag3E1mxzougHJdNLZXD/Re9GmSk4f9whDmubI7
Gy497FnhRxzfG3Nmf9PP5QhJ8GUqHVVIt5qAuIZO32PSpKVh3riX0NfZJAk8yX/2b8SZBdjYmDWT
aAQdbRGNWM0ZVhXPACFWZP1hmBXu2tlAK+Nv0Q6o/kcGH5DzgOAMfpHvf0f7ezA0vrZMK1nrg6/p
TmFwzpl0Ks+o35vmq2teGh5RaBDhb68gMrzkMCWxAkaHDpJqt2v102Q6+N+aBivkHz7GSNxhjmL+
gisW4ywwg1JZF6ADCfnO3kzlFIUPTK7gByuJSKcVQ+Lq7nFcojfAdUNkpfJpqSu+6QH7b+VW3GJg
n8j2j1V16vTPpL1N5EVEaFDplRlZW816uPuQI4k/vSjqMiC3Bp+JCaIvfMnGXuwgdW0qbKlA6jgr
mJ/zMmWficg5InQdTiqflZbZVclj7rt6cTTh0nPhiyCPPgLw7YAx0uUYHNjGshOR5/Agm1Hco0E9
Kuwtpu49qA0G5Rhmt2FxNVitmmfG6MM9BoyZoYQtKiCSlJSmBZJ10TdESqKZRL/ngSIWHU9+DgVC
qj2Q+kZBKMWvg14u6C6bRaJsNJmZCo77DVDJimFMd9Thm2ZL5QXBqNyHIdHYu7ZeKzzfbejI1gkn
6BO+0yTd6T8GtBkSo6fuO8a+3v54VBzxL6PGFHYHkX6SugFkq9XvVgLyhk6P1MYBty7uysBydQVn
XbeJi/2AvqQo5rO1XA3WpfbLtacRlfgaw1tD39/HvwhIDVaDx3uW3OXZSwQTHn4lSzBVvcgM6BMN
f7dFkS+couizL9jrcAgXzToZQVnX8qamviiKDyMulhwVgMoYvPR4vFo0UZbxnSUi0GJmzYL+1xk6
H+uMiHtN7VYhjUYIqEiMfi/AxUIf6sN/o5aaFz1dTyKPyaP/mO/rgSMMvqi3IHUBwWZpvWvhlyqv
E0IXZ82d4NrYtaQVwzQMQdkd2Wx1hi/B2UGbyQbWUb6tYFX4x5TxQMr6jkd9IYB3PKCzRNhk0GxH
G9KAqCodpXZYYdUtw7elik3Xx6ftJIwlqfRcbQ8TGAcGSXDiyoe720PcT3+V3PHBj9eANVhjAlwG
IqqdUlbDOpv83hFJWQRz1zoj67V0GTfzepdRX7t/FNofhJ6IRQmSoCR+8/2LOe9xmB7QbREEw6mS
A2IqDzqD8I5hrmbCOUK7WDtpDDIJwT0CP9CIwy5k2Dn+UckcWsdEJuLl5xhPTV/OfjpSbdKZeNS5
5PuwYX6MiOAbB5cEUvE6P6rDrIKgYNz1fwA3xfxn4FtgfvFuNYwHBRonkyuxQ/2oM3w2fMqpOZZB
ZYQK6GIcCN9mFF6R0UP1mdOdoA2FAJW5pLCExEOkNOSqlCzLjGsAfBU9Y08xClT8lSirsrpH2U1F
OY5RQXMYW07GrjKO+a1FuIlLg2BQNVvz2kWJlCTKbRYA4FEYjv4Xw7IG7xeMm4ZoxsrIPPzyelbl
HeYcF4XvCGDnmatCyMGxFZc9Mt3khj/Kz3YRXm88GP256/FCLSXx2N0j77sW1zSskQKpk1tGNY/N
6BbDLgrbxZhsyVnSk3nt4TM/Fcj3sUZsWHrv1OmP5rkosMVdSf7C2H9rEtUCbl0SdLWX0N+9I4Kh
3niF6d3iJJUp5MGH/R9TTcNyIJCA4CPtTHo6XmkvXTcRhuFVmBzk0TZQujn+X7LxkQsX1brauwOJ
8UsDlzz44iG1ULm8W/3Dg93wLvsnig/OZ0Y3LI1oJdLWltGj0EX0A6kWn112keLrSB7EKRZPY77r
iGnBMYKNHYbfyaBqQyWduj1jpwMRZMMq4U8i0cBwipLcuCUIY2DR6DAIL9XYNq34TyDmDrUtdl9p
yz7o2Cj7rrzT2ndc2PF72e5DqHbypWUap8IoRc3aFVyJ3mGiHpAmKOgYoqSnFwJnrW9Be0uQKqwb
sB08svXGeEZ8XnSiI0MABnh8P/v8h9ZYlOOLDu+pRUAJeS8vwVOrJIj58xxI0rYJIhehQMnGhzew
3OAOuCI8VGUMRhEYWYa/apo8Aqb7uqVtS0S6PCrWxo9PYo3LJAT9hvNuYs8kS2hcnM6f23o6pt5R
USUUw4e6a+Kf4ZA4SNmQm0rWs2F3IBPK6ZRkeekkeff8twgLImHvNavQoObjOxqUx5DFhYUSA7MZ
M/qV/J8pKxBRO1uZqD1sJJmS9TcOVzU4Jdwt2WeELGkXgsiQW4JYLlEkzwJc4Yzoi7h1olzx5plg
fN4lfrSOokZNDpAgiF4XoztGe4tfEqDOdge849VvzTjrUDHNtuKzX8K9BWDg5XyTqm0Dtc2UbUl8
pSwizbcM6IdTjWsDj0+58ZFqeJ9QQ0sUSYeE737NhmGGH+XGlXGskB8jaUUcJPH1kDtCNh4FEj3h
b5LnsoSwN1gwLBf89tYiBzNtRsKEfQB/798SZH0UPlyeK/BRdIyC3YDUsR5Et1XEd2A+KcsbRYwy
bokbCxYkr5It4z8GY61ZsDW29BWGLaBuoWbgWH0ZbkNBi9iOc33csVaORYfwR3TGrXW0rINArcSH
mdGjns3PsvxEYMI2XSCykiHM5GDYYizZHjK7f3FIZMzhVA7Y2n3xDGjck1cjPZDwVLiTdip/J2J8
2G2UJE8RcnCSh7s+Xfya/O7JzVmXD2rAZgeBVXk0K9eg2dEQEs+FrsnAygtkos3AC6kzXobHUfxD
MwCtEdjE5PAkjoCfUI1fJWvDt7aOtzqvi/ZJ19A1h8BiPH7lgdbGE1cRP09+KLFZRHYTuKw5e+8h
MljNynWKXV96TeKxOiuuLr0KjkEVi+vI19alxBKiD2k49/5sWXpjyZyg2CmAfyHG4McOfgxzQzkm
JC9kXnm89RSX4SVTH7mFHZU5jPCUGpMfwyYn3AosNKQ3VovXABHdojMOmavoD/bJJOhy5ysI2NNf
/jOFKRL2/uCjET50iagmgFGffb+ZsDiDhM4+0urJrFhAVG70jwl9iKRAjQn/KvQpBp/ULEQR2bCX
HbnXbgylVx7vSWUuM/MtokcDmBeDh5hmha7xhWHpqWNCcw3ykABxOaP6PuDnD88+pTzGUWkZaLuO
+QLULHFyTI15XzvaQwrP98mgN/LPEQnaifbDBt6Y/pLoIxceisHERznkMm2YjJL8ozG4aQN7/uhN
jPi4baXp7MlkkzJOi39YPrNviv2nanGrHlTs6DxxSFxq9ORvBOmk76PJ0lEXN4m29pkPDSQgCsKO
+C7la6E1u0JBg70364fefvFEqTEaOeRzUNeZKMp4sK+huGOJVAdni1Q4v9poKmthOKgEbs/epvqu
IPpn+oS4B7lFrH/HbHQJcsM/xw6i9b/78Vw3LFI1cdl+CEiDyWZAEqh3donBAo9NBYXnpcT3liwf
JJs4hqleShUt6okJNuYeHYssF350jeBE0P8gg/ThGYu1G3kbNdlqrJjzeaVNXCKhRJ806qJ4IA95
srYYS4GhJXOUKvc+ZKUn/Ooy/Bm0dUdWWLuEPgZ8hKDJOS+baE1E+MQSHuQCCyW5W+S/ws/M2MSi
OcBVgGhq4J8m5IYUTpReGa8uED77st61jvhnAbQcFL6pPCiC3jnwoKk5OeACSrRZbfNedRe+6cxm
cUXqIFwLRAolgDDUIK1DokK5sOOdUjp81ru0owSR34fh6mMtbFFiLoliqyA6sFZKrwq4w0L8ErHT
VOYlKOxOS68F2EixqWHuYwHri9UpyA4tiNrE+8igfLJ6KG6Wuvbo1t4tohSWYvMkT0nC2XGBYU1O
Kanh9rdqk3ECNx4N/IYCtvniocD4IuIkWTJLqvluMQbiO2eRkAbEnA/AwCLi7bP2fVATh85fZQgh
0/23Iu6+tQAURaPQ9/hulnzZ+44hNWEEdouNX6G290lTmSjpK3gIsg7stLsY2Dy00Z3/mqIDhWZC
0cHfTEZwTfwqUvK6aY/87pISieG9I0ZyGvBu1qycoNMN/pOUOXXLNTcYU8PZcHwRLPxwhzL0XaEg
JMlTN4goMwKOjaX/XpQGhxKATkTTbX4008VFL7lT+PIWUHWZEgi4w60f8aUrK8CXJnpJunFB+jFQ
nWPiZJFABU2xQdbmNGbLxPDeRxh6FspEA3EbDnTDTD4ildn6X6A5jaZzo4zKnhK+ItJRBHokyA+Z
/zuguuqZO2YRbtqoPfSTvxGFc80QJC52/8+/VaGw5+Sb2He8mcYzL44ztXUODmPyb4qHGlZESPII
Ydl4aSiMNGZZ25Z4ZXNDRrHOxERfcbchTXiFLWi/+hGc8T7KOB1HtHSNIyFlTLzTmLyTYI4Zjqd5
ZIWEcZI0am2DeKoKP8vkJrDP5c9OjyyZfMYcLAbsql1+pdmOsx6gMgTq+puaLsx/wsqFNhr8zI9I
0jiKsfaUDwZStceakSyegVe5kRB2om9AxURAHsaKu1fsWuG9uFfTO/eadWueNY4XzN3/9wZxvjvM
A20e8B/ckTVbINEWrceGuacPU5p5bHjtqov8RwJ7Ul2451mLJMN7sRG3Gpa7wsZy8Qjm6Xt6Jrpm
MjfgS0LlEv1wluzJ2VYhbyU7Za1uvexoIrGEi7vV/LNAzAfYeNPWH/fuFNNM1wAvvOmkeF/QpWAI
G7tC/yX7m5mUuWnzXfWRFNs5ep2ZprhmizIy6QIRzzwgRL+DSWjH/9C1H+d43Yt4MEl3YcQ57IZq
7U8bhZAFwsGe3oruPEHHSdRf6CY+TtiUrSSFq4vCfk/3Rw4EcnxfvQuyLeBdXEjtMco2rJzw59Mp
LhmJ5xd/VayRIIagi9yCi9qEaai/0zsVJxZ7csWrBGN3NgJo2ZuB6+XdgBrEGjKeFVtj8lOXfwWE
sRz3xw07p14xr3O6aoOGS03WSf7BJ4Z8UvJWXemgIaYHhQ1kz23uRVl7KxdXJk+CmJKKRNm3wT2E
uAg+Z7Rh60fDXvjc7zYOLBYVjFbD2XW7wJ7MBp8x+tzdKqI94NDgrI5PqkPfqv6R2D49NfiG61K+
S5x14onD16dg2McXQp6aU89XAiB7zOrHTa9GfoI03L+VK6NwWDsXwdFAqfGdtStM51p2wi6ZDdjT
iLE/BW/5u2jZc3i5zqoatGhwQK8GmyBeF/Jftacqoe/m3dSRHRV2uA0YfqLiWDJAOZaAb4Hn+rMr
PAdnZRN8VdsxWyhA1NVGvaiv4lusdh22JmxSA6SY1XiN6dW5zVl9ae4ET/XMXoPbSdvzjclIjV5p
3moehmx4uiWSgRg7MlSj80CQAZ8DlZSXnavyzu3F8JnPhJGNv/KvyKNX4qfh0jElxTonFmrDWYYd
uZ7jjZJVs+fLb4CzqMimZuBGjxi5GUY2qqDqKRt4aEuGtE9+x5TNnLnG1avwcSJYKp2sXllQY6ol
k7M7w30mTTbRsMq22AebeuSbzH7VWldzGnA3L7Crn/EYfNBMiij6GXhB1SIORm9PZrhMD3hDE3yu
JKnvMvoRMpDiYXGwnnK2KuI9nZ+C765pMUd2WHPiW6Q8knBfAW0YEFGYa9RnWFUu2l3biPJbPZz6
7W7cBjx/wYppFji5+U6XCdt0RnjCnzj/40Mj2n4HDtm516LDvkmwVgR35CQlrXk4FR+/5bbOH/Kh
/qJth0ZGsfXh/SqL4ZvBCS5HZowGFD2k7cwAXHnprXyI1CFreAAdN70Jl1K1htkhmJ86Ac5UdOWm
Z16WOhC4ptMwHoEh+ieAzrxZhAqhAknY63G0I1tsqPKZmJB3O5cQ9aPOV9hfCE9lBBP/Iphgy/kT
/5aHxHOF65i/CZKj7eJxk/v37ieh0Hf4AaE+F+a1uVN0CM5QH/o3SbSJ4rp222Tx1awlCYEN+iO2
0qCWgbazBSNljEVf8cT9ZEDK503/mL5Q/+9AxwD4Ixj4D3nc4KoFAA5nOsVXDPVc7zrj86XmnSua
WiYiL3QRisbEYRena24u4YlguJ8t5wpgH3w/TgWSimwGhm9cMp3rWUDLUd0e5JWZrp6CC0xWf5VO
+sk8d/IJOXXYtXhbkNNM04Jbx8RmPPUSlHFaAh6dOWJxvhqYM6rrsHA5g1lsYM+vqx8mblxrmorf
/WSR6q7ySmesrR2cCXtlZcp3I7Leoum92qefAzIMYzPqdyICeHayK3NflKH9NmOjO2C9RL20zwdm
YStD3heohzjUQVxh/mJKhSajs3vlMq/MpzMfQVVzvxh8wtVaMd9CmN762vPerfw+DO4PMVvERy+s
jZptgWzQvYr1Ob8Wc4RXfUAhVgrXTmQKQ6+Gn4ugkvyYHtX/UgcuZP6Uedpmm0D41pvxGNFI8AQx
krnH5Zn1hrLOf9HUYfYAL/7RMxgo2JJC7blQUwOasCFixsoKGV0UuzNTRnOtHvbaEmkZW8Y/lOu3
2ahVrMsrPBpOZ+PKeNx8Td8EVTJuxco1rbw/H7iOI04b0ORdeoUlrpM+t6UX5ASMMTBPUNWO1i5w
GRt96p+K5VY/KKYLvjqXjNeNMLFxfHGOlKP1RTtXwybkXBb25CENJ2TFsfkfbcGjNqyrE2KA8pcQ
Y+m/cJWoRn5I7BjZCWmC/jHJJHDoDgMGELq2Bp8G0P2KqAur+xSIcgKLZRfWB6FeDzS9qrmf9aI0
daGTL10LsgmuICk4hqNdUw+ydM8occ598TcQcFV+NAq4xnylEx8D4MHYEvxCjIy45+djmkq8TQlw
dqEZC25DJP7dzbCWxVc+LFNrT+FvGAqn0lY07QjVTz6Pyhlg97NC/WaJZyN+SYQHBKuOvXuzoRVP
6RT5hBPiEmR912EP2dBuWb0dGPgFf9rB4f1JeJU5MkqX4Zo0H5guAbsv34FZr6wDF6QERPT21exD
3OsPLdiDy6nXuPpigOODLc6AF/3P00Eu1Bs6txToiTM1G+SVpCXiPtmhoWeqzS4kEE70cwOx4TXp
x585vgOmfRYIuJQ1OeeJUt1F5VJsgDkr98w7UXlbCJ3ynVSRJ5afCm6fjmX39xTyzDP3CFjbY1Go
6cACCUFSj8jCsHUEVqZ8jywe24rvL9wO5pC+LvJuIOoHRDfXEauoXYUT9wpHw+jIPbb9HqpAQuQY
f8xs+mrRtTfMMImoVIJPvbcNtv16sayePKAlwag8eEF58KwbeT5T8cFxMGnXxvjScCfykyWYoWBd
T2jgrRX1qQOz0lg0XMUMWr4NUj43oTKu+vlpqD6YfjA9H4sdMnMmGm28qWaVFO4Z0hr2wIGYP/Oq
uVSLFloGc+R6W9Yuc85PS/kxpbs8niD2sO9lVbbkjU6vs4ZDYOqR/unFQ7MOWrQPJheLETdJADSK
mlJz+eoIKCIHgpeCuVKgtaCqEOnN6AVqh72oPL4GLPPWYRwZPUdv6ZyVqf8gb+06aIYAPiB6PjjU
WLaASMDqTnEE8/1PXYkc1Gn2S/k2n5htu5R5q7cvJuTKJa1dfXir6iceiuEZTEeabwpW0qiLRzht
uhoFx0FdSez0+/iGLqwuv6aYiWpzMJUXbVpVHCbzMAAEthYNMyspMCE56iCP2PtQ8LLiiVRi4azP
uPgW1O9c34n5Q81+pkZaiPFNrPdRcR/FjyjaF9Kvon/Vf8BnBoyR7afkCXu5aN50GHmIVkXMAQEF
uZz+wRHJkb6jl5kshMqPHDB2DaAYdT2fHN/gqt8NuGBKPiOeLIlnb/BXLcM71u2D+suhpvAVfQ7D
rtGvCcM8mE+9d6yp2L8zrpcYv0exaVrGI8ivtG8z+xVuPdYaXkZKGfUcGWBKzLLjCCmo+j152zC1
2VLpzT4nfdxH7uGjYok/PVYEqOm6DNREyQqdTrDJkSUkt5FZW7ShbuOlZwy4uIe6lFEUgDSg9MG1
5zlXvhs+g5HBZ9Ou50bUNnGsUKWwvjEiuPrxOvcv/DZsH1P2DN7wCqN3L9t1xHLIxI5ShWmAkRcG
bIjxklPcSicmhRWN4OR/DeJxYjbezM+dZnw1vMKYNpXeskz/MuWHKoJzXso+ovLS9IVjoiiTjRvN
uU2dtAjQ5RYSkLUKk3D2By/JNP5xdF5LqmNbFv0iRcibV+QQHhKbL4pM8iCHQN7w9TVUEd1d90ZX
ncoEae9l5hxTtL/Rl01GlP4AJoLSUVkx8MZDBFxMCeg5UsDYxraNUdXVYProl5C8Y7xf1368vVMS
1Ey4s3VJilH26Jh6Iltg6w3ymfIPTQOZlRFZcVLlw6eK/iU6LEGnwW7/QlMHiFBZW8BxdgpghzG/
sJ+v7xarx7A9vD+u1NR+knZOhE2GZyUWyZcd9amSy0e0NyN1IZjV0zjyIxswfTtS4+YoNjES5oSv
kRRKaMM8WWI5pOMi25dBkLlOCh9fWTxtTDd6exDZzeoc8ggyRsv+WHf+3TV5jQnF+pvdUYS+mwFX
DrAZef4Q5pvGWlMHV67QljbqS2Vd1MSwFOscCFuMg3hfx3aCkjzGTj2IDDVf25SlGxEdAeO1PrmE
nyCVdumOr/oDTCaqFc/EcZpCSpCICYzC3TqigQEnOcjgSKCBSyo2mZOGJKFl2qQDK+xZs6Cf0pFR
gzBDVchQDhm4cO3lQAjRdjcLdpXtZws16iXrLuye8ZsUAOAdVEbS+2hUoNKhuS0pwRVpZTHIfLFl
C99nI4zmBRtJS8Ug8NrpDSPMHyA8gifizUY6mP8bsVLWaYB5akWkgHYXWDFJyUmuVzIhoC2G0s55
4snouBjcz8rwmNKJMKG5zjgXOjuRKsKIfXERftZdNe+8nAUp0wqL7VfIbxPyYIMBakqKQMpq0t9o
IK852lSwowmKp/iz07DllOxzN60A6yZyVdpoGkfF2kr9l3ZvGHqV1ZlBxIf2DG4gKTVsEwzIR5A/
xS2/rz76kmrTGUuMpKxodKcsO67nZiUwiDQBNZ1fn82rAOd7etEvfLzhmn0CUPAUiPxZUumIMVOe
H9XaSIhvBqZVKQ5KlZaafZTxenvt+ZxgTiAPh4Q8Pa7RGk+oeZ/u5xMfKlotHtvZh5AbmCfM11vE
aLHNr9aTQNUS+mCZ2/ejrpFgWuvarYp9wcCoRDDWlLyMOLVlDRt6zwanIi8QQAzNG1Ebyvv5Z4hU
EjKiTMxsma3rxyfTglTmhTWJtQne0tT4UV4+TT7wc5L/dsX8RcGUw7wTV2H/2yPwoEu7Ao97b5Bk
gI56L0FKWQk0pcQe2tJRrlnx6N43WT6igk2Gk6yi6qRMxnoJYIuOpCYv0PLj6LcQGMXxnXUG6gXO
LbwIGqd/R3+katfmfRsQkCjVXhS+mPoo0QaYZO0xpepZSEv3CuiOtjTFW/LegJFhfAx7c/dS79DL
FHD+yUVzZIqLi1ID1ES3B6QvZICIysLqOV1kqJG5H2VfCTDoXquCDt1YnYbbEq3SIFNAqsSytMdB
7M+MJXXItsV3DIO5POPlUZ87dh1Uhxm0bO2XEvwj/qugvsOFQUhDzikyfrtGK7BL11YCIZgsvvtA
6pjMk93wO1awo0Iy37SxXGrRj2h9KcBYW65GGQVTRmn8in96A+ID7wC3aKthuYQB9hpZMBB4/D5n
KARMpPJP5hJDr+CXo9Xn1xr473UeeR3/tufT64qjFKFaxk5EYFYMafnTWM7E5CLZB1wZggVRu+YG
BgYgSM2UYTtuQnbcrzgkRM+m25AzlX3vsYgmlg3gG7FYWJxxHOQvXvRBsRMds1WPhyRzeywcFXwX
1s0CdwWzWrZ5vE+GLK1gQULuZHxXkbeC4raigC/eNZKZWa0Y7puiAwbZgL2n4/ZCDI0ZnYATtBg0
SD0FaIHaHHbcwES7WgmUDw68VSpQgRo9w/Hdoiknpp7/xgPy2TC44tHAqDBp8BiRDNqBGpkm2dK3
oUSxZnUV4lscCmHKCPYqDZccB1ZPTQcBE5SfyslavE49MGN9XzD7GLmjZX31kWVC9wzctpodNiQd
fKk2gVOAyMmJqqvfV/hGRTz7MLwZ838VNeBarjdP+DVs5vEjlJCfDBb3njarJb9uftVCYxr6EHCm
K8mhpnAZ1AdwPNZe6U7EGEBNUz4XdYgKDyvP80sGz3AgKYnvgF2jUgYKmdosU188xZDYcqwI4h66
mmAteswj6MIzukZWqi7egIbTyJT3BeB9Ofnwlbl9AQkv5tLntGCi8TM1iQx0E4oRw2+5W3gmC+Su
887C8S/fUThX4aIjRQZwA4vw/tz61rWwwnmfBLoJwpKRNP/LYSNRWHis/8vLOC/K2fibDgEM7EkO
OKWyzXSgLznhvuD3tlrrCvzRnb4CMl2xAW5uOZ5SJaXpIU8oESEwwKyAouhGpoW8xNH+mhunoGEw
f2rfu8r6mc5LrkSUE/SuzysvH5Zga4mdGuiRCtoaKK4Q/iFFqkAN9TX33PsI2vVTX0Hhi1Jif4zz
K0axl26MwScTrk+xA8/69iQxMq2os8YYt9CR5kLnsLbG3VBejTfesoWRQlKzFm+WXgOw3hjFFB8U
Cp9MOg6v7dBdqPAMmdGiJnhG2KwT2ZpLLd7vtZxeIOAxAsHj/CnWDayEvM6Q51xNvuZBht8sPUhF
RgC0isN1y+vTcJl2oMkVWl+2DCj/vxQEpP93Uuy1kI2Z+uTqoYdgyql/Eg+BrZp/GNEwhZf8ypjL
qWUnHAsCLZDojzlGtqtWrDu29DELOEE65wJOGe5Eg40QQ+xaoscE/1rYGSs/9nruFJNW8kB3Gb4O
dgWU7WVLc0aT/BmWYVyRWgK9C/dnOdUX0UKjuJvaP6lZdE44Yhvc1KSaJoB6auVYsIogOp3e/IkC
dzjpdD5MVDJj994jjM2V1NdohqvguStl0DU+5vSCPa9p4oH0c8iGT/0vDreRsuc0MA06XY66+mF8
kWkA2qdxUcE4gECXmVf+Pul4MX8ydk4gAOhIeRX0pMmhSA4tAxjGf3r5iKBMFuecK638G1r/LVxU
OgXWKCJIz7TCRUStEjkVXYlFveJ/6BCBR7KVwgvCzyU/TF7oUAy0GOMf476I3wmLN6cugspJtMtB
faMQJjxPJWKaENZmnohB9lo+iW0EVp5yrnApzVJuQQn+N247hpQpmBzCE5iT4/NbcSZ2K86On/jI
PoUVzmIQtiJCdBjFUDs95jRtdk8AlxLfyvl9JbWurs6laavtaWrFlcw2n4tI9/jlhlMTHCEGNET+
gBlp5i9xEpHPYEVASAo0eCsas9mvjK57ka4qrBguJuIjgxCmWDRquoB8lQuqBKUMfJKgWJaMBIkz
CYMQE6urakKd3PNH6yKrtT+Es0k7qZ7znLI2pLJHXUC+y58cHQ1GhSJDcSCxTqoHrAVphW1B2AnM
R6TnPGXicwr0HxTbbHZCsaUJgQA3nDT+Qbr16fb7fPc4/TKayBGtB32+Hq1xMOlvpkCYwup5+2y3
es4gBsEtYQhgmLDLEzdSouf2xSXoLYFs6BkuY5YtPBCfY+jo8U68DQhG2aF8PINwk9huC+JwlxXj
IxFGuTDOrLqYhYh2TWZwSKRY0uX6kg3Lk5udZIeViePXJGbCrbFq8D1JG+uKtpsS8nl8kgDBo/Kq
Od/+YkJnxnADM6IhB70JSrZE8/6brIHGtjzVhdpJPUfyPNvLIveG/Js2LZlLrPvT9ViftXrd5N6T
THiqVWyxr4DdBX8voD/8iS3wbIYHyM64P4YHc6uepXI64EHz5EmFw7FH6cSZoqMw57l2GMa5kvPc
qSRS28YE8Lbj8TI8V+Um9NGj5z9sT4imgRbO6hjVy0Y5N9IcldaTp/eCZmFQXX2PKurzByw/HM4D
m76tcFfIjucNgmVSEaWwQcmJ6F5jUPAMtPLGu94PNq7W1zJr7d4rn0wsjfV7irMGOVL6QAfSccVK
kD8BzSWPcv1xp8E+pVmN8zcb19Gice+aX/xo4YZ/fKKElEsF5m9W/2tS0qHt0bwK6gNBcfqTlJvq
hqgbdx/2CcLAdDTtrDmuHZkZFzbE/is7NNmqfn89/7hA34dP8HS2+V4KnTfoZCAxE1BFtp9HNEhM
aErNI7WSSkimfJu9wqDdA+6o1LmMCkY9Vvm3VG478RLxT+WQXjSXurviDKfGxQTtG+YvcwYhxSS1
FKU9eUYfrI8vGiBudvo0Wv5ePrJ9ARbBqLCBpyE236JyBXYjM0MD5czjvlLwdU3Oi+xPKYIR2ckL
4hkawenNq5RJhw1tAQBvsq8glYDJpovtXNgKAf+28s4BzUqSlVIprVFQxNS6xm9EffIQtm176Hkv
GzwH19cUitPa5idgmTBpEYlZIWx5fE9I6h2Sk1CknIdxC1KTfSIdQSysQ2xqGEWA/71v1jVj84rs
PFhXIqL0P+EObAZlTrQu3Zp5xwNAF5e3iLfTUe7dOE36wNQ/7Wt5KeMtB1xRdXbP2R5VZ9ZYOs2q
7gO80rmiG5d98j0NT2f8HfSjCVN9Ugm4MaozuiFGBAi3nh43TzQ3ruG+sZBMI4jgFk4xWo9zuf+O
C14hYPuw334UMkLE4KXhbLFO7GF1GeH0tYPZzzGDs7NVOeuVf8Kw5BCihaY5Zn7zqoNUv1PnFVBh
jHCLLrp1K57DjBpY5goFDoOuLo3R/a2YbEnQDybnKo5yunFusEwKRhT0zIpADrsd+hEfdDQFJFew
RXy5GSB3i8R1TO3tJfRtc+GIp0KYjx2A+u8i4Pyy5p8ljqXxX+Ky0XmvJfZAb5tJovaT7EdU1o0t
WoTLOqL8rWcTEyiHzfRtMcRfQpBNd/IQZAPytHYOkEnqNvLAAwaqgxfdLj/fVbTsVoilERI4ETWj
swz33zha+nPNiRj6W8nrF6ZLog1thjXXvXYLYzFGQMfyZE4nnyH4kReVFWSkf3BzutmyPDXGHlFN
OHDurRFRzN/JRr/xMoWe4eMKHCQsxinh18vRqZjyjaS2OEQWPYk8ZW8HkWTSwo8S+68lp8cDaMuI
3k4imgGvrLHAfs7LzpSAQjdr75V6tpb5KWfKusBptJPVGw4/ZqSLWsL06LDrncJglUccLSX06Z9A
7NnW4j35Y3pMY0QPwB/txm+XudcNo8r46NUjgLpKXIn1PX8/52XTewPqXQqDl7TrWFEm4vdg/nZC
uxrlmzGhHrZVdsqlQBUVVP30/F/pNb2V1ThjJQ2UDPWkxwZYlvZCuKa6eEsT9WwIWSAe3i0d5LjP
3hezXEFwJ0bop2oX7/HEiA05hm/67fNLERb5c8HWS77pI4kf2iESt1q4Zn6Cp4hVHBaNVIYG5BtK
NRtohgWMdRbuAWgdhVdYR/MGntGKbgrWSeMVdARTPs/jv/c3Y+o8vjTDv9jwa/lbTeYQ5kOys9Pn
NhluBd9j6SX9CpeWH2OTsNh9Ca5GvLzwgyNZ88ZNrTn0a48BF2+/Vd5Ey1vznEbbPAzGX7NDDBoT
9xY0qgQWAfVQvExwjSU2tlx0m6hQqUw6DHDQfzlbW8byuYdfRs2/4Mc9qdmLYzKftpWc/6n5h36n
3RSIFFuJxDvq/80L6A3MDG0XGwvjeVSznWjsqq+yYQ6JrQ+RFrc1NLhsHhG+O1qOYd5bVFwJJj+O
1akq7Ple+PhDSg2Nm5Sd2Zy/AVtaAw1icLfsB7XJ9LbkpxwLTytZUSvfHzs53tTah4Eq3nW4IqTP
MB9+lVvZxk+csUh6pYdpbN/OeUF93QGzG+0Y6YhX8g9AO342KsavHoUw4olRc2j2Ezt8gPBgLtY+
fQSZ0T99Wmy1fNemfQYV9cxU9DHHlLHwtVb2FKOvYFlHe338/uiHitHNIOO+XYhnQGLz11ws9z0m
Z5LFiB94fhUgH3Z4Z1APwgZE0K8u8s0rY2lN6mxh/0IvwoZ0igBldkelxi7lZbHbsISmdUkPyGtE
C3Ub2hkkBxUGMAQVb3ShT68AOHmU7ml8gqOOpo2W4H8CwOb1Ro82B6ezzAqv+u2IqdUXVbMED5ap
jKw6ot7tcE9CDUFZwiET2SQwhXXUfczQnfmi3AxkJYD/zPaFQOQDNYJCsKh9mtYSF82OyeaSXKZC
iKCZcDjI9rcQM6K7FtnkB3Wndgn1mIMcJWyTnz74ZbK/6XVjjvdyn8Ja0A4yr7gmLIp0xfyPDzz+
SgGQzKAcwIlNnNeZGjn0IveDWxguR/wTZav0jOqPZcQtxPZ2AtOk5ahiYYT6UePIgf7XYOelM/s3
sAfk7/MzdlKql2gLZdyZ9Q8tPQaz/EKk0ufv8fY2Fd/+ZNNWHrJj/qJyR7Y+X9SLTnVVhj3iRJKV
zmG9otCg9XRCD7JHAaAZohPkB9Qr6AgnKEAQzSl0cxU2+TLfdx9HExcfOuX0MLAbpffz1GFDvfJ2
WdD6WbzQu2O+TklqHW3DuPeoLVSb7a5VHqXqKNzlz7xnnCUY22ga1iFWMWbVGmLiS/b1uzp6Mfs0
emnrX2UjGP5XsYlEOEVSBHgpMl1tMsnUGai7CYeQIwBUbZX3EVIKHWZx1l24J5kd+/I3RXNI6Fv/
LS3lm+b60QIBPsIqz3q6KdJWj0ddVPxwsI/PbX2N5fWbG21lEi+8hm2SByQLgWRyX2y6J/0SUkud
GqfbgoADBu0EEWkaIADgaFmUgCASQtigKFNYXU/6QS4vDBwMbQGHR/vX0bgiqJW4vqYpF71FhAoQ
BB1TGsI0ogkP4Jab/u3SeDbtdLOnr1V4enI4GpMP7di/N4ira+6spVFCLWHMQVrSGXHXd4sxgDmn
Vw1nrCrIx9iarj6Sz0BMcas53Qxaej5WOije+/e5AsffRUHXLclMivcK8e174AXPhaXYOqcouqeU
vjcjEsBl2jUkzi/6I9u6EPXLGP6k+ELuY5YhZamDrMh6otq2Pwz8MK6GcK0wKLx9E5u5ce1h6oo7
llsvCp1ZgV1yljq46nJmQsgbCHz/ma5UtjTSQhTX0bwy/Dj0rfp/MZu+1Is7+E1S1yK/VvDTO0SS
sKDtGDuyMWamQLH5hhSALbHYEf/yYkEIhzXsqNgQCbxcBIhTx77R/aae5ybuI3ReE+PB5B6adR7c
23VcrPCh7J31tvlKnsuw8NBoKukBmyVNUkWsJPbE/9Vq/U+eBVDjYH3AaD2/iPt41q7uf456v2ZR
UZxHDsNk+GF3qWMwQjkidodECkIQcMqDuRxNmtSgbkKFh2bCVZZTXAVzuCPabeRQyNCEBobwg56S
Dq66cRlYE98WEg8Ewq3Ac4EMVirPCupuOHu+75FQFdV3dUFFLrCcZigTjaeuhh5t56Nm99/qwBrW
BXQyaQpZVA/KQ5/W1mZQhduiXeicxRSOUvJT8F089QNjfetqEUpjaMFYejj262weniGrIeBSkbAs
WJ5x5QMazM03Zy32Hr5X+kXeFk6C1ONwLVJM5lgAlUW4YFQVWOIBwmzVsWdbqqeQeONfSw1AnGpe
Mh+leVHfWt2LYW39jPWJvSS27jdWI0oyBrZbHp/UCerCS1wq1uzt8+qbDIohIm2Y2edcKyX+aHT4
6GLYxPktvVu1UCPF5fOvN125HRS3/m71S0yQcs0c2tQnBECpzjRy4zOsEl590NCJ0F7TBtX5AkfX
VKjXrA8REplzIFlUqzacsok73OIElAovUtZlYdg9QgoE67qO2crDBPXSmXFip/sFdmeLMXJNYJ4Y
M2wm3wCyur8e3iUMB63zqYQoFXKGHOkVdkP5r/+3/nhKvmUXjZSOPWpa+f14KlEJDqQAeCwsgynx
uU3/BH0rZBPLRKFxCAW4Ves+ZciHCR65BHy8Xb35DVqn+GGpCBaPpOi0vDct1PibyVc8Gd8kOF1F
zAZwCb4Dx0z4JTcJjpgOPa7LJmBaRkwCF2oJ+f2XfmnaYgA6YOsPi6eU9AEK/2VCA9+5wCPVaXkw
RYqhX6dVOfbLgj/2yExQfzyJJIKiBTefsRhTBZb8LltctLsqSBlggO9F63/YQEBy5zb2KR5F/spd
lNu1wU7DMfUdk4F8j8cZCWQaICpgrE82hEayMWo/8OiQ5yZ4BuYd8iz084BPZTcEyKQmZz2oaact
T6YQDJeREIWWGXy9024iWtm3F30ZnAShsZBXqvo3WcA/FwKriPvq0FtSsJ20E0WCYZtHFP7P+lK9
55E6Yx074gTER0jvtii9ePEwbkm1zJjSq8amp+bkZ4aj3MD+O1axT5SM0Vz7Dgzzgi855TEEpzHO
qwRQB1FWG6ZQnC9o2BjPXtFzswbB40vYLrySJTmsWrsuxRNyn5wJukwO0Yyt3V82HJpkpZAPhbeQ
BXG1DIGpkKkCixPsFmpHuEP75CHD1qxRzj/BWSzZp8bljQKOZ5phl6Qc1O5n5MhjnbugAS2sdT7D
D1ROHVtn4iulLTYxRhn6ZA8oZFY37FYe7HKh9vHSyy7bUNAh6o16wMQvCbIRMZCMOBlMP16DzxZh
U0fmpgcSBzjlZdgV1yjHP+j05RlRlTF47H53wi1zrLMYg95ksvwgmcB0VUwKa4Gw+ASODVu0Tr9b
7RWNPMMO87kpF7/W/4IZMKOIEYWD1Qbi4A79RWeTRvXHYhWJ5gIGcAtvSD8/PQ7y/BcQtv7vWbnM
Q2bEazD6420FNZb/6CeMkdBu4U6w2Ou8RF72TD9nIG3gqTKqlhgBKazGn981IbFPm+gxoukIYebk
Mh89lQAtML7M5Iemk319Tqu2h54x08iMoy0hTGxpBeFpZKjO/xes9g9aWCROYAaefkoSHxqLFmEm
PwY5N3AUy2meyoCgJU5YPITfXHnMYVA2ryhcCQr9TCpQyleAj655lb02oORZWDfig/jCwp8cmz0b
0zODfc9a3yBE0In3S8MR5owuMv5sVrf4xGAIEvACPAk/K1lt4PAavCSuAqRFZh473a3AJFrmACCx
XX4yuBHNva74VRnXiI9pZMxUlsfKQADhoVJADYEtkiaJdSvjVH5S/iQMBbGKH8jHjsvksHLevYMk
AKdOws3GbtjwmJefsRix4Zp+MgJTmRyxNsE4ge89fHTHJuhWLFb+IbGjYkHeOZ77s+JV3BGlXf19
Vmw7xoeCwh2lEXuhO4QauP3gmqa5EMo2pLMx9pqaPS86yiewCcHlNxlK8sE9wPMvFAxQ7VgPdg5q
Uxk2jGzjjEc+tlKI8ok9XDypra7FDctgNp1PWvXewXLAzxkW02fErJ8nQNhybG250piwclXB6hCA
a9CKSS7CwS1euBbN0Y5imbAfk3hSu94TiOOOP2wXqFuoyVDk9I5CCzH9FmQMqTqxie6LnCEqA2yN
CwJ5jjnOK5uBHmXReVI844X3OPDmZkA/Amsu6m1WOBNFZIt/reXvCCc04Ycyo/Kw+ZQ8dAdzj4RK
5vuhiwREyyZl1X5rF+kXn/0kzCwukTzDKSURhsq/DWnsrbngZd3Xvgf7kTjCxk2Ro1Petgg+2HzZ
ESFyN0bJjGf4wPlAqi/sBCQLs8dG9AOrQZ+hgeKTLhnaMw3mdXlE8xH2szTv19gE79Wu2fXfLT+b
LWOsp6DB1YHDjbQtLkwcqkD8SLlq8MkteWtw1yMb1KmH0fDlX7S/DAuKLcNvNmkMIYURLhSRkzPO
bMFGRpEz3IZMqxKgwm0gbvTp388djQWZfGwU7uw2jk/cXg0qB6jqdrMjNoBhBo+GB6nFJnnRK2eQ
NIApsMxNHuapXuZbqP0eQquzvpjeA14aBaTJ9AZYGXM85I1O/++9Vzw0IF7PiddO32nt8gYS5U5x
d6V6j/k+HvFtcjIcazqaaTFjv24ItEe2TFMTzJeOtAwHg8fZQzTdm0+DicJB5ttBw0oXqlGXzpov
SnlOqH8UdHy9VXmUJb83ZmBJ6z/2t2AJplDUg7nW8QVyo6Czqr3JdMJjCGIAOtaLtg7WN0CcOTUx
plrN5cptGpdpM/mJLw4V95tHlnU4RwE9Oz9iipAbIdXMBO3HDzfdDexfOQ0IzoKNiEgUnigYCSpF
mXErnyoS3fDBemlXPjgY8BEXO3yG4RmpJjMm0gIU7LfEzHKyg63FMktQ4MgPSntKY3LEWkwdj6Ol
hdU1U8+4WJiZ53vlF2mcBnlpiiphkWCDIkB9LyQewpJpFKROn5xR2QLq1jTQK7dmRUo43jhjccyM
QgE7xjqwcgjZ7VPb3JD9peKuBk2AIyIDVuy2r6C0vBeUhsLFWM2LDe+LljYig4iaJnLpE1FNs4Fm
i8PUdDo2MA78S9BiJl6N9PjNZoFPxZ10Q0gy0D6guCGhNQFuh2qnc9ZsEoP33NqJbLOCfUuQteGQ
suwLX+b+413zM7luXOtvxso8+ADGS4BKnIWcPYjU8295m6+yHAqrY6IrhjE2rRZtIqR44fmccWly
cVoMvTl26T65jBFI/1BtNzu8G9Ocn0b3wUJ/PEvOlu8NXCXDt/EPuY3GWONAVAObHT7USLcZe/Ha
idAOoFVjntZs9kL3ZJxx4yTMdOGh9ogLGPxxJPEuU3uHPGGefMgJyJqlJ7Lo02T21//hYyeJ1aTA
/hf+0HdSXoR7/krbzd3CRYptlBWGdTeuaFTc9qogiMD7yXyK6FGMbBi4eUGRrPNTCSAEWEhPT8mn
cPsUDj9Eyekm5G0nHQpFg9W6seSYosvglD+aM7H90S7Nr7Fp5gEYh5B0JuQ1FMUEthKCPNjWL4vI
4sY25cMgBZbTVN3YxjydYlNiJI7T0wUuzzZImGJWOuOaz75UxJW3esne+Auep9Ota5ZTc2qOi7wW
F7VrzYebzlHMxpV65oV4HhMkmCmuWVv507ajm/spLgdQU2Q9fON/FM/h2bowPFX/KStQ13Af5+3Z
mK1ZVvCIJOymZ88/9Vu7Wx5vnngiNClAho7rT19n/z82fBsvhsPT9AC5HwcPfR8IIqA5e8SBpGXM
snO0EResa+pgTWss/n/zAYmLzjWiA5ujnKOMz1NA1MKEBf1JOkeqxf+gu5gSBEMUK36lunjJphjB
CNohjpnaRQhtEY4HsHOccxYknzl3M8oInezcfonKpSNKHb9sjQSf12K6aq8GokCWyJQJjgIulYU1
IWGA3SD7gHnMjkX4Iz0FN7LQbg5/Jusu/wNSxaakwQyKB45KGHYm3nI+ovj4WnEB+s6yuY2j8347
yFjeaJ+O+vrNUQ6nV6JWgRth0zyjjY3+VbXNMBumB67IViOZzy64LDQn5VAgmzwYzxjBVtFC35GD
uUK/NJdAIX6WzZLIph1b+ajkgMHPJdBozsqNeAp5NLir1sbG72/xz6RBnY14azcyj9JP8j1JVuDv
nUnGxKUhaZ55Dydmq3bhpJ/8YGRTYdmyxX+ceJXEXzl71TPwIYb8eCLBo8FPWGB9zuRlt2n+xTQk
j7Cxc+xxC/Gq7bV6+T6RLOROWqRtu6HTPKX3/sDytUppx+1iGy3lM1QGkbqL6otV4qNVltV23JAs
tQQvABsQ/xSLrDe8SSwdHAlEfZhEAtLabyWiHYrAw8A5Ncfp1fDKAy8QzxufAWN+Zj3833i35pxm
/hLnaBPt6IeCGzJFxyzx0dzHvfxdeSL438VwpX26RmcSFsiGQJtkHKOL1M/2tIrjL2thorcStubn
6vLeMTIsCyf9x+kMBZWJcTSyCxYJUuT2ZfUGYOD+6tw8tJlKrHCsfiXz+I8qBTsxpzilAxI/Jnuk
foUn6UvD0CSiyWx88RRt+G5QwsSc2DhBGPUxNAVcy8/OmcZFSRnMGiq+MQLko9Vbp84cEBs85kg7
ZtqFMxRe4LbZsqzzmgvQCMsVvfSgYUufmY2TrK3Nhzibfgo1LXjzife5xMxkKVjrCRt8mKEmFc7k
YSENS5gAkXrLHpnlJziLiNYBhS8C+5eLvmUab2DvRS3L7XKsLzlajemaQSv2NVHF1gR1/3Eylj+K
JznNrjnK03aNoRZVLvL48EQNx8fFdU/BXfrH6DA45Zl/YriOhyqQ5qVfLnhUGfpDpNoVu+7IHIeS
AcTqVK4A9eC6QnNtOgVTJ2QAHdJ7h52/5E1lF51D8DxqaJzJJsC9g14E2M3kW1N4/6A8rAPeC/VG
IQF0WTqgH9iE8/ZO+ZlScEEknDWHZp/fh02JcIPBGGRLZBezYcG0bZy1KFR0LOOzBaqvEfk1nCtc
A9x6LGkQoVCpfp1+0kPJkIuC52FwEoHXRXMX6PBUy2S2ygILEjQnyBMqlbTRIC/5WDII/0Vf8/ve
40v7xzGQ8tTCstlUweBkwPiQ7w3MdM/6eXyEa2mF65C7TF+wT1+Ua3YpOJHeSDG/JxgtiqsM0EPa
4RWEiDPSNTMiIAMCQADXGPc2c2O0zJTX5cgVzSfVXllayLCoEheMIiZF7sixXQ0T+cSrhDWDFuAi
+QG4Y7kfVqSR+nyFEgIkBwUH+o0pGwKBlP4DNgX6Dh5xkv4E8jecJNormJbMX/4zY55qLTZ4OWj6
Ko3yP2sxu/tNMzWxDr1jpf5VKWh8zPjQm7Luhx++hBDCq4AAjTljhNmQr7o4qlDCGO1hSkLRrmO7
oLDjE5G8dRP6VLAr7r/9xErdC2D+GGhmB0lcFcmqw56G74RoAyKM/qeJUdVQ9XD1LK8pA4JbDxE2
nY2iy1GSorthajY48vuBRrI6csJ8SG6V3fxFfi+k8zs/vBJYzj79F8dTj6p/97aBhPf7FbQKS+5p
Wo2EnO0c49ymWqNlpM8lKfm74OvhQgRb+iGSxAUWjBwf4rBOlS6/NjWkkvqiBcofW2AyvEXZl/it
hHbehN+tBeCpIqjdQRKCwpbnQ12QqxtdjNF7/ZUbVszxHcb5MDODxI2/AOw61d2sd0boAbJzKCaI
0tSf64IAJYJQtWiCUWDLgE+CbHXWphj10PzURJD/CDFz8+wKC1fvwYcHEX+jtBuwplLROE9qlaJj
mzpHvGmb2l7k+VGam96hUtR5+pWt6X4kbTbXuUXCZleahp2TIIuyrT8b0vI17Bs+K63avefvHwYV
VQbdhum2ik3HEyW8lMv6UrD1ptr4KEtaceELvrCwevp6aJOfB/0BP5zpTKSA6Vwf20fbPSrxOrw8
uqPk1+xHoDJeJqGq35LQ3n8qX0MgtGy1Nbi/1BVu9utUxIv0WyfRqZlbL3cIr4nhd+t0IfV7rcf8
zXanSv7i4RgzaN5HLBd17MXDg6Fe5AnD4t0zRzTdCUFW4fa8VKNfsPEG6fBidkPcICn1rARf89xg
mDIeDMqHj8EjACib1YQl/Q3F7JERHhIfn3CNiKS3Q8zyGdDV2ZLaEM4VDzqxQ56q7T/S17vZmeqa
PKrPDW2JxgKWqI+IHFDI2iwu+QL5uGO/5MsscRWIyOO30rReYcu/JtJOHQM5XZilR2plvBp2JYdl
4PA3buKAqf/U7H0oJH//pC90mhbJO6voAoINVon8zY+kcLLgWUILE9oRgy9ENhjKSBXUfEjyb5If
VEcNzCPdWGfOiKPhGIL991Y8ban+0xC51v6kM2mdROMssZ9f9PqsIbhsoDBEiO3DRcrU56HNVByH
SE0llFA+4vGoIBxhWpVx8+JiBneogxwjH4sFAKPePStqLssSO+Sc6GsCWxuSZD+wxe0prlGHe9zg
skXk4rD0FFbGsZ6Xc3HeH0cyJkJ+ld/qW51XGNFm6mFAKvY7Huhkom92ypcPU0522/tx3XNzWV8d
NPJZfmbQUDHfBqt+5A1iECOfw4kFWkKTxd8JC+fjSI0zooDGTPq9RvLEF6l6tGFYRzgUNbR2cFB/
aRc/oNHpCftpBEYfzQn1WlEPUzAnwMFSxKAeutwG6WKCF2UuK4FEoAHGH2FeQA9E+jWh9olVsFO6
bNVGUMyvwtPHM5G/na50JCSmDIk771miuXBzzVc614C+A7sX/wVfvDOwJGsOA6kHx07fqSYClnn6
2n4ED8GRpt+ZTOR8b60H35pOlcKxOAoo+R9K0JPWCqV/Fm3Mybw09c+xCDfGkRKPUyCRPaX0I9MF
nQHsgKPu/XQZCCMnAQrY0bAWLooKClt+EDqO/8vnGJWdtcThPMfschDuODeQWxWNDb4i1kjHXsnG
7tnvBmONKiNPFkNj/xYehz0rpUHHvzrtdDONexyfu4tKhr3Oe5jTdI7MZCCycyW4reVaSxyz5XNJ
qV6OC0NfyNxvPWonm7C1Jz8FqCFCnVq2aJ3DU82FnSnYE32QlE3Ky0Tsh1PoPmMbmdFGFIB86Xia
GNWhSiZ4N3Nwm0w5i2Riv+fgtChUAv5sUlk+40onyFnbZv26p7kjpMHyaJT/I+m8dhvXkij6RQSY
w6vEpGxLshxeCNluM+fMr5/FO8AAt7vHQRLJU1W7dgjJ+hhPsv7Ceot/4G/yOpNN3/G4K+e9xOJt
PmJGajEriww37A/7t8rc7PgYpy21ACyl4sVu8SfD/AJrjfVKDMCT+wUrFNUnAS+B0USR/4aDeoP+
AmIqk2m72EaJ9NblZWY4MvPWZRcrhEL1+9Ff3uktgx11BsSdaZkhAsCcbh9AGRMA3vH6ATDdbzXo
lTW5driDYQy6giu8mPqLXmpd8W8HtExMQ/AmRZuIL0wOe2ub/YC1MC1xCZHwYUnIG9L/8baZo3T2
s3RJEKwpWSory00G/EdBvgFy4doITgPiwCl2Z/Jg3tcnbukN2w2+Yy/G6PhjWtbpT9aBPUHYnHWf
Cmk68nXJpcVK/9FpE4r0ScQjt+XC07hJfoqaiBYwIiTAO7pSuDhmhcOqP72HmUOC3/KKDOLkdWw/
ig9uTaE7BACG67ORxU5I74chGvZ9IL0owQTGMJZX3EXS9xKj2tvWdM+B7cKOgMvJ81XyiHHa1Fjk
OWTusJsMoMLFK7TH/EM7jo6uVF/J8WSuhSyKqUvgFdx6J8xozi4m6qRnKqQVuRhoMC6tq8jWx/MN
My2Ii7jldi6vR6sQoiObXMclsf0OInQrxGfmguO28c7GQUX/qrBrT78RKTJ7ID7lPa2mWZsGyGx6
5Obt1PvZVyK7ySm9UYIWDUbQJZTYId+AbJHPIElhJiNT/K83aOIAUeHHcyi9E9wujY5MPIBtld6S
nqeQif53GnbZ+FpIiDn8jnQQXHYzLw+cOEDG5IYA0RWfMoOz2yd743iQnk31ZCGbJY8EuRxS2WDD
6mybN1BR8PPbNuPOxOqTBbXi6zzkPT/TDt/T72bYGeq5nY6k1MpoHg1WBVuGRVJtv3W21nH4UdgZ
ZodbATUKT9IO9QsIX7DDZT35wbS5fuuJjyT//QgIAbx1Y6t/1NiKIhtTT4eivouSB12JpEQc0WAC
YP2QLcedKjgoGrjEK3USdgbNawAshLHmf5TEUHHpVJjx66sC7Peo//OkwOgCccWq3CTilY0jTLwA
68BtOhwHStbX8GJ98FtmE3+j1XS4wEs7ctQCuoyDEGRdPpCJgkJOPEFfCZj1Td2tpHV4nkgG5Ga/
43cejDuDVFU4ofS6dFqAe7krg/xHuymBq7lLvyjfXbOeR+1JfUtxORQRUW6RLIVocp7MaBGphqGr
cDKHe46cunLh0qcXAZJtt62gc1dHcAoe4miE8IFN+hpcCF0eE8RedFjJJfi3saTD+oferN4b4ZFt
fxzuwnAHqSu78a5n2WvJjpte8erDoemfnDrt7DFjbsGE1ndtGnbMmlBAzSjVJ/psGsh1hfQwHXS9
wGRL4hDyXb7Lsl/KPh5ltEZ6cWBS1xSI3k58KCdH1+wAtvSFFwjfrlHwEHdhoFum2zFwGw55uMWA
74q7g3MPXEh3WLjf6ZVRDe4FfQ3Sb+b8lP2u6hiNH3c4uJN47FL7IW2BmkN8ZUx9FD9T6Mxb80tD
4YE2YCYVGjEhMIl1GZVP+Koz6CHgiuYvdJL2aeUtorr0zfmydH71onywONZZ1XCb/FU/OMpHF6O5
TxgWdGDJHAArukmFzU1HQltzg/cbsk+sbM76PD1YPKIs3L+ZXCiHHFmIGB7oz1feIqxqsvwWD6If
QI1XyvfG+sZ+Jmm9oLf7r36NRfT5afBp5ewAzLUkbpzC0/4+LqsLIeAFecSGXRlXIizx3JmNg7W4
3DZEUcbNtcquQ/gV108t/xDHe0WRermgIs2ljzn5gfuL+yeXO1LIlYQaWu85U6GIwELupPMsQXn4
tAAliukoYw3O7IYW/yzB5kEdfK4irHLOWF0hg3WHS85yPDKvqwM1zdXrpB35IwoIjP8n/SlMfzOu
88P0V+M2LffwYQ6SAUTsahicavc4R/vBq1iN3rrm3uJFgdJVvDV671aQVHWMYaGMGuqlD/8NylMe
71nxEfUHoyBSmk0LFyZ+1YaPBG3IsBfr4xTbsM8UtwoPyvDRm4fFoJyCGQww4oZi3EjiTyxfCHdW
rRcKCkQ2c/iGM9o3f0QxhNZLyK2WmKcw2YuSb9YvMBrHjOijC/66M3bybJdEAUboGeqS2B/hsozx
hzleyXELpB2USB1yOqYyO106gU7hZCtyCLwgFYVMt88sj2OcW5a2XPceGMZXqj2iMYYwQNzVFT2R
MLoGVZ5NWeqvSukfaMtS8NqYJ4hNlOVsdayjTdJ8wLPcrbIn9Z5Hi8CEIv9ocdh18GTDnj31YJNU
e4WYSy8qXkmXK2cvQNL3gj5lOQrVvrPuDd7At152IUnQPMCdmYqPmYbmwKlYX/vSE4fP8S288mGo
3RcbQRFACJUAfcO052kVjUdmHBafReNyyBIXUlKJr0Dq1ODSfidjD+aF44m4YDl+MI4TDKJvsW6k
leXfFiJOu4s0XyU0yB460XS8mfiJhuptTry6fkNkfKODqod12Us7ROuXDichvpAEWba/pLDTwtK+
lJgWLK7L+SSyY50PCk82+DkjuoLN3Vc4ODCDjMgtVRt4hAaOrhj1etlD0WZrusFFy8NRjg9+ldhH
R02/cL9hawo0Ww9+A7Wle0kqpx38JIDVgTjMqQD6BuroB7amdkzIUncOm49AvRbSCZHMbFxDfBpd
E45SSjQGce+3XrolyS7iHkrRm5Eb2m5jzIMyO9R/8n7Paqujl8am9xUumpbtU9muwo/sITxJeoC6
PkO1tWqFzTLPpmXLAbw05DiBU4Zke8LQJcPhxZptyXRBtGJURHlGS2yPV9Co2Fi7+LVRZOtizNJG
lb+CELODLSF/JeI++TCzXyLjvOvf1f+S6/v0wD1M/QHLkU6I6XL9NkxHCixJp36JPiU+xdmZukQa
DjMY20ERP+NDajmnCAud0EN0xeXBlHLIXHMGeqRmAZv5SNGH5pT8iqufl1i9wGgEpIMuwy6NgQ2V
+Bod6Td0XZyh1PsrEhfOOo5nw9iDssPNpJnlcY+3BWZoE+q068gns42/UiwOQXzxcUkIZ/zPAWht
l6/16wm8LvQRS6GihH/GOFO9wHsacPSxK6ISyLhhd1tU/rQOvRCvPSVxo3UTzsLcpyppJsYrrrrm
+NSjT0NOnaS3YO09n2YafDY26iUorvEX8xA0Oxx+xn9gXbBZWtqfDXVHQyGEIrnZRqkrrB5gR4WD
dwNvrrmlZxGX5HxfTw7n1jdtL/D8ZPesJqHKSeYOUQLnNE0FNIafydwHs2eq/GXFi3EVLS44dfNW
PvkC+Lt5zk2OLBxRzT5uzkBltDIabiWYVLJFZis52Yawn8qPklGTDY83J49G9sHa1vOleeH8oz2A
fg0Nkg4aXFjMHyDpnBAGxZoLoGJ2Jv5Bbx06WLyYHmwunO4u8neAJkSbfM4LUrAG5hZiDN1dBPLg
MssP0jN+ei8UdZCKIX4iaCLBEhAvhMca+029n0/Cj6iq7MxPWB2jy8NAiI34ebJW92N9q7nsIlvs
E7GTLWwaerFwVuYL5snWbq5YwvgdDnJ4j/la/oW3BTQ3zFcYDyB/pMR6YwSa4MnS7eDbXYjcIbuX
D71+ZTNdq69wPOX6b+5cLjWc+Rh6khca686fjw6MnAw4mTtS9AVucrhXBdXRY9uDcXIBqq3L0I/I
9LON75QUjW1yMZ8BpnFroFpLX0kS9gazt7Y+G5WfGXvC8BhUcAlmusFTkDenrhYRaNj4CGV5j9hK
0/zoUjZnWl04BdLgufXiSbb8lBaCsdf3xlY5PhADNO3yYn8/oe+0gjd+LAMPtml0F4xHLAfg5VCt
iBliIGv9RQOz8Bhc6DSFapcvgHA7Ys85Ew1OdPIpga02yKrg1QE5o58F04XDy+xHV9K8qDrIPeF/
BO1tBRmPWECPVcBpPniVuH+utbnbAmBIMUkZa2FDElgSFstG5bNQNskxfmNftuVSzpmTTr5KBouj
vU83JvwaYKHcdiSVafYdz1SSm7PDTBgt0bSONLrYjyGXyq0DJ8FS75moWQ5DyuUYqLaq7F5LIAT4
F86sHCzUemwZ2Jg7fISyvjJsYQdbpH6HDKnZ9Affmcec0rGbwHugUqK6jWFMOKUC7HhQP3l8KMkz
yiZ4NHhjqEeuGAI9sb+oRA0wXxAjrpIg74ih34a+aTis0mMfXZRKOkqjf2XplgoK0eYlTtdeAc0f
Syp8tmT5s87eDfElYq0uYDS1D9CTUtOZowFKol2uuGpvc+iplWuyy0zJenEBKiBc1DwwdAijy7RN
5Crz+cq/gc277FvtzBlEzAua2QZcNnM0c19aR4zeR6QpHWSCESVjv+6wh+XBBWpp1QIUngpbrIbE
TZVRdVl+s/49BZXu4Vuqbww4MjJDpm7KT/cB2T/8WADjU6rswI51QsNbDR8t+uoA4AGhkyp9Cdzy
LWsgAeFEDezNYygzJKnhB8IpclqCvj3otIsJ0F9K36rs5vJo0vxH/INYPTvjC31PYb3G5RFtTFhf
Q1qQ3zz+lxI8JK1JBwmgnIoA9E1szuJwxLUihvJ1ZtSHB81P5SbeM0EEnvmH5O+lf0hQibqj/jdz
QRBTm9j9QmhBPcv+ht34Bt/qHLIi0VODHR9kJHQIDFh3CS66S5zdiOAA1V7D/2w2JghAGGaS2XIH
MHcJzAfLV4JOF7qrirjr6TVLrk3nNNZblh0HfV2NcHCopMzKLzPuv/l5JbVDxcLkvnLx38k8zXz2
gFfi8LpgQqLuyH5prPuY/GRas+X4n6w71V7QiaNUfGxz67cm+EynV0M3NrT7ACRtfUxTmEj0wvuB
6a+GM/EWYzARMaZGh1DeEUjGcZj2V2qHvCf5ggYoOkTzQSI9h8Uf9K7E2q036WinxgchOVXz2Yjv
Qb5v5RPumQiudeWVEDCqjvVjJrsiA1HYMRrDaqhzXuSllu85dt49SOBJ5CozCZoPCnpZeQCOOF4a
6X3ozwVGmSPMS3q+t/QrscsTJVewbKHAKArLv/dupXj8i2iV17WwQqe2M2XfSF35NNPgFP48/qvy
c1O/jcJhVN60/AJxqJh3TUiLzdGenYrhYslf2rJXejtCxo3PSX5rsp1KJGC6wxK1WJz2t8LBmGhq
VlUbZXwz9gsC/nPPAU8gDfQvw+81LLUpOe+SaSt/Fsxa1BEID5RtuWseEk0ThxR+7KNtaS7/H+HC
ETeS9SYj5McF5MxvNUw7WG4YSFoNFjiNl1Z+l/8EjVdj4LF41uzJNV7d9jRSGH1bye2ovprdiwRU
eOiAXGnl5QOE5fBS4RItO8HqW7bpTIcNGng5m3dJdluDPF/cfnbJivLBh9/2o1vmJ0BuAV42Pqyu
lfzoAfbCnjHsZMVPoN6DrqWOhdc6DQJSQwf+XvNVE9tWYmDr6JVtMMx7S7guWGDK4kF16drcizW/
/tVMkMuTBW84aFEV3o3y35ZPsUBEAI4wc+QFoJ4FC8nUzWAVCFB/IZrjfbmPqkct2cGYnOPRF3BX
RofOxIDl9+h2vW19MqMV0El4MmEVDST6WjHWl1I/nAVCLH6Mnq0+vPJSIKClPqtuo7txxfSHniag
Miehq/VHHd0Gmm6hfqTZJeTAgMlSrNJ65ZwAiR1l9TBAOsgJFatxC3Ux6E+7v0X9aQH18ND6bQHx
9ASzLjYCBXqppIf9BBIj9Z+sMVsw7uFQyj/F/Jqkj5IC2D4k7qsYcL4MsdljKdNAYkE9lGI4kY27
An+g4Za2OCY5SMy01BdlKASnhatsNvtYJEa9131NYAZ1pOpQgBNgyPNl1G7P8kSfsWsT/KDF8cqZ
u1tokbhyXuIfffpJ81M7YNjpVXgJI1WW1VMuHMTmpoiHpd+xK4P1zkok8qb0e7H+SeazFo6iFySQ
U92+O/XIdCGSgcYR8bNwtw50yK+rfmrKvuQcItFK48rZ0IJZk6zCCFmh1XyVm+9y+SKzDyGDfsr6
U7VGLqsvYrHvSWXu5Pc8Isz4MRF83f1FxHKxJmO7Jhhk/rA2+ZqCazLto+I6Yu4pI2x5jVlVIYCZ
POuXM4JbEXj3ZnAOjqcZt2emnkuV2vyDzL7XUcpjlp4zlcFlHxY7JfAX0TVWNcLcn43kIKb3EM2y
6hew36s9Py9U/VnEYQKuxH6iZqKhIJgMdQI4vuDzGMWNV0UcOF5kYTW1jTGTGJ0ZDhLd8Lb6IqVp
ARQJhv2Y08qh/2othQEh2y4EBJawtgb6qPletC8y/CAleR3gATXZ6/S9JqUFIbtF9SItx1LE+V+H
rBj9q5n3gbAHbNz2i/ZPBvpooWZ0e7mFLf45VJ8jY1opQtuJcRtiH5ew0EnwYxHU+xwd5AZvPeio
4YH+eHnPZTSd0VOVzgI6FdO3snfk9Hz1ALkM91KJP86Urbm40K4aWMmJ9d1qr93OMv7mYCX3fHNH
b/XcNbij8ezoia7tPAGpviZ9iH64kzoGyXXMbe8N/vT0xMrdCu9VejMp3f145NiIQzsS/SUk8ISs
bpAHAaJUcqmDzyy8ze9Zvh/R8gnLx9zyvkBxAPx2o3YZptcoxRivf86qay7AY04R7rAjwZcMiFoJ
yZg9sMJMp5ch+heTH+ghoDUpVW+56lfauZWfjXJWIALF54nY5IQ64fMwJtgBoiGoimvJcgY+S2m+
zsO/gw6/tb0t0mFWd1H8G2QfArts30qp1p7ORsD4Cvm+MvoU6/eC/RgBOyAwboP1+OiXaKGXnyrf
Nys2O2Ke8ZIRJlh7GuCBuj72JU704naCWgNREqAbXx5fVIFQbdyXQkzAi6Og2Dipk040SG6renjL
i/0/xSIPafMaDuCn+EUQBugYqyo8+ptHN2oeVQXRIoTzCc01UuE2c6SPrIDZJa/UechMDc0FatXi
Ohc7zF1YdaYPgdfBkMaaiOIf81Q3JJKzfr1M5yQ85Yj29AaSUu9Vyb+m+MHXuSYWmtBuyMLPhU6s
wv/qXVTeOJDV7tYo3pT8DuO9gTdmPbrqWHy10ou8Hp/4qIvGUO0jnUZlNTiqz5OyN4ZjRbRa8ZqM
n9ryUUrPZLgN9UfQnkNlx1JaiPxEvCvaLc8RT3DSRCk7x7uIMUh1adEw7srOM5Em08THNk9wF59x
jYjPoNN4Y5o1cNh3BFU67N7n7t4M31n6Z5nVP5PDrETXicnmnzoHXqB22wn4QmJSImsEaivMJ7g0
RK7P442cTjaADOjEbVgKnyn9bYF5ZwcUEL4p9JmT/CGUCB+icitWTKyrZ1cm2Xp7bsnNyljSGhFu
kazoXCYSfIzTCI3mq7omXzqs8waOo/TRJgfLWh0aTA2NhNtm6AL2XXXvERpP0p+WPVvYCS1kCNzG
QoWmGvFg/zBqy1HZIgx4DAwUp4CZRhpNtvpAkOD9RyHd5c2+xcShO9ezHZuuAgJk3defsczZscRu
oPwuTLgpNZ2E9aLrByD7hEU1EG556od/JTtjz9I5zx/TeNMLPmEiySrC3/C6j1VoLp5oEXR1jItT
mL72whG/wHFxGJk4ysrqZQYmENJvLYCWZByF+KcPAiSsxSYymN43Ie63ox9QzVtZ+05JC1fzj26Y
YTrQtAmwiE0mOqRkqRTBgoJBSxc1Q1Qn0yV+IaCuAtTTdShbI+WngnQ9k+0DzyEKsTKNXjnL8glm
BBpsMTp2yoeustzCxVVEqJazW8wBzpnYGmZgPpV4QqQBJtfLz5xwigolknoa10I27lTNmUfqI2u1
lgAzhcYIaQFH2pyMzBEwS4zi1pefFbQbC+Qk0AEF4lsZfRHeQ/bkC9liSnYocK5gGmI2ZMBQsj81
+MlWUkb7p+LZVbHzzn9n5U9Uf9U53Qoa/vbceiYS6OYmSd1mYGLp1zMoYrpiETAwWkPGsHQ8OcR1
ZPmYUDfPtIaCVW01fnWfE48Gux6qgMygZEWr99J7U6GwBCWQOz/VnhNzba5+j7eRFW+xPLWG71O4
MSBf1oIKKR+4Wpqw3Cm2VYWVE6T3mp1Ux++S9X8JOsPmT1n1YXRaUG81BOUTM1vyXS/fogTkx5Gi
ZY+ANHfpSiwig0Cruhp92x7DvW2sqV6KRGiGAbmwGM/gxOJuoqwz6CVF5i7BzvIElM0YaFZ+b56g
X0DyBugBqI5dfEzIPE+Kh5yRJIhHNZq0xF/+Zc01xaHWpe9LDin9AUwW8ZNWfVeSgvWSKa7IGqIS
HpwENvkjDRbE1Sm+ZJEfQ3e21gxNDTLusngy1D+kZ6y2KuITClZwj2Wa97T09V6uHOUXKkflNd5E
WVdNN+bYMpCn98txQPfGQjzFp+gV6r+ybMrdhMTeDr5V2emHCPssMOR+XRVHezawIezF1EaSSO9Y
gcoN54gLbm6aCP9BkMTxpMBp6bT3MiQGVttUC3S49xyX37g/WBUkPqT+CJyNNGVVwCiWM72ppIaN
dqIq/qzji9DpsKC+/iBkM1fg0IAtKf6CPDeukNsTYfGYplqvHGqydlEK1Z4zZT+lWN2I8UbLEdTF
+65H4UAJaxBCamDMqKubo4jXO3xC3Q0SknwuOq9XMF46DGLclkAv8HWKVNHA94RqKVnw2xiX81XG
/YfvcmPCqUM8J0Re3qMYk35TOD7GU3FwGGpkJu10dSLjZg+J4olYBQBkYBcyfk5n44qxpHOEnoMf
Aa5WdhXvA3iK5hLsRPoy0U8IVPO5k7bMhZpgHMwwpmli3FdJ7n3DFK+jzjbTLhTu4/Ai8FpU7UmD
H8ss+hJvzO7i+0QXX10VbgysSpfyGVwH+YBuqGSZuCOkebMn2Stc3isS1D5Hi5WMAomBHZPG5MhB
bTocsJDCzPAUSHtIRuxlMadgxZ+8Fl94L3igDvqJTBkvOsW3+a49pAeeNjvLE92J/yqM8rYk7khx
1YXTgCKPzLrVBhYt9hapSfiJFYPcrudVCBui80vUvCxQ+DP4HYRNGEcMCVD1sAvZiHcVERnyqV8Q
LOiV803/ENAf8mq5bH3iioGrTfZQeg3ej4gfd5N2J2l1oTeGtEM3QFMm0NPmBv6bv2qxo4VXsm8N
H/yBqJurUrom7M+BbDeeJZj/IdnoJ5WdxLBTELxjMAGpHhag8MggkEjWw8Qep40uDI24oiX7zPhe
uj22hvkDLqdWf4jIZEByUrybqHrp8Bf30A0UzYvW5JT+BcPRldw+4mO0WhftiGsrZ1s8mzJdK7qs
iq7M03Yo/QeWnhgCs8ARK+xvkGt0sugYEBYMCXU6BehSJ3v8liYKu0mRsuKf6J9hOAEPNwdKxumv
IIYuIlK63rgv459SIahgwwCDFIe2UuVg0F6YOpS1UFifDEeoRhRiEJE2rHSFrUZL8TeRjFG6Byu2
9ZF36UFt00G1OlIXoY3hu8IJGEHgL2SYcH8V1B1I4QtHYgtJMv7M00vJQjLiam/+8Pny+PS5OrE7
HnpWC1K4I0qzSx7Fv5Y7ubdrYpdLHKag/rSMPT3MLCP6C7k7OQsZ9zXPakA05IMumG7DSTsB0hVS
z46uxp6HM3PXnGZ69xgantDONi4vMA14lvDJtIs9EEbPcy/CLEw4IwKcJGQNo6yFLcniKekLH5U2
eQ9UIcZx/FZzdpf8guXzuVcQ9TPrP1KeM0V3wRa3aoz8mfHDzsTvEWOt4G+abbxPmb5CdKge68QG
ghDVe0ThupWmXTGtOI2pbOXG7nj/6LIDB28SATcGahrqI3ZVqtOGrK7w/LQjHqLGjQSnWvDr2Lbg
cojyVV5IhrIN3lbsMnJWPBIqawF7QHAESxCrS8pPSvAS1qssfmi916tulrb+3X8AgIKvJrlXxvgS
YyvqoHQBkwA+t5gCSIj6xIKHVR+e8GJ/n3o2tOzTKOLYD7wS4UR9x7+3g7MdOtorD0+YM7yx2L2M
0bVNTNLq1gYUItsqLWueWrrLCBgxYdz96D4HsET1cBPBnxRkDVTf6QPCeyP8htpXrVy6zyC8tCQL
FWSb/2TJm/RjlHcAYKM5MFLkna249ZmlliRjC0v2HLw3mNUr8wQtE2bfyIhQLcp/PUYdaGJpJFaJ
XkOb/C2x10Irz5oSKmfkgmVF6sYgBoywKmn72pcUV/QUblO6zFF0cWppW7GXISPPN3w1hHGNPEbT
NVmgBNsWIitz2BXsrzfdAXDLdHHwDkkoJnwPPdGCixlrgO3K2J7g9G/CH17NqgOERIMVAgA6rDUe
YQDWcP08ZG2fV06pephYE9JYsrFzGSOKiMN7S/eIKQA/pfNWBlfiwqypQdgJJNoaxIORJJyB+m7h
dlEwFdTSLMMGjzFY2D+LZdOrW05l/sCtZCLQBikHXGFMhadP3SK+DxQAGQ59CS7m8O2wueQheadV
42shlEZIfeJNx5ejA2cO3klP3pn8Xt4ogvkvnt6oEBGww0NDsoqoqIA2ZStErmGIuLo2cMNu8s8I
X8HYzj9xo9X+MefRj1kP/T1De0Zr8if/9yuiFqEmNoZbTXNHlStEbULTu6me0h/YaEeAmWxb0bYl
9m2P52GA4Vm+5eExWC6iDsb5FM4OKuPQocPrUAJrLoXb4oFsSYOxZ0ZimszQVojKo+rxPxzedqQC
H1VO/jtMvd+5s0eo0xg6/uS/1KT+l5eBWxC/hbe5oGVG5p07+ey2yhafJfrP5lkJTs/6EV3tUdI+
OuwVEE9BETdsbKQ1gyAtZ3yRzk3OswZZzKZX4EDoQVFg19zjTxkhD7Ty/BDjn480jo1N5MLFNodt
jaIVftq0ejrNvwNaO2w5WWauI7W9/DEfCIwUI/YQrOU9GelbxLLLYwroMOOOvHGBt7YBBK4JGJS3
pbDlmKTzDNAcYnVOezNtSrjEiHbZ8bAXxLUE50nZ1VBKS/CxAdhsbnNi6ihHzN8K5CvVAwbB3rlk
t3ar3rhJsW41D4CtIfkHTRxscOOFV0fQC1ahMmwJPzC9afGxWIwbuzJwBHTRpIWU+xwjoK0O6Aoc
tKqJtiDvdELlkY7fwAyFlTI/A30qZjAY5zEC4Geq7Lnb018OFu4lrIE5EUEui+3oy+fSMdjMVwD1
22lLXdTfgVoS3hZvFN3c6JQwME7c11VhA5qEGD3FNubuHNrAiaR30k8vJpJa8L1TgJAnZ/XpToVt
UXv44XiVLq6aHkln51ZN6ZKw7GR5SoIk6uQzoO0RFBpPIttUWWPA4N6Y4jEGylBSPoBH2Nr8Ki09
zM0NVEYDh/yN2dT7xiHHwJetmwQjwY76lTorYyN95qigWYEUbwYooO0K7mvqTImXS8xD28ghMMWC
9s85AdXE5WqCNvTtiyq+ci6KyXumPFYZV8jNgGbnOMc0yljcCc1Jw4wF0Rc+Cw17gNWeMLTWTTCG
RTAWUf4RokgC2R5gxLqZCKMpRwMlAESs+jGIxLERarJ5ZPNv6yzy6QzgFDNv/rMAZyUIUI9i5ri4
CQ1vk2Hyo3jylMN1x7TH2kIZYNjQou1COoUKd80uLLqurYyPlWwXLE2tTcSiHT8K5ZFaHnc8cxxm
38xZyLkWf/gDiB4sQCH2q9wim+kZ+XNkC4EzQ8FHGgUxluONSAAk0QhBwWuUYyjsUf/jg7fjWhIX
69J2ah22o5S8enIj9aMoX6Lqlg6sAe7K12ggbnKQAw+HJMG1CUj7HZFopkQe+LbYfrFxG9r3/9hn
hHTBE4D6rw5XsWt3c/DvW6Xg4UbOLpe7AR7QHmrxiAKfLXhlgwSiJ/9ZnRt4syBHCngDVIwtHM9g
NQpEe27D41uDRbCzHSF+nYr8aLII38A7wWcI4jF1dqUKOAndwhe6+/htaU5YRnTmRkFjs4n/NdMx
+0bdDKE7ugmYLNM9SA73GQxpnBZWvnQ9e1DeoY0T4ciXYQOE0J8NAoM+8glIWOoueZd/MunZgSfi
QtUb5zWYgzcRoucombKcLjtp1M/e/b+aNJdckpUJ+cIjC6kJj2D7xm9qwKKu0roFyGwweZyIx+Go
Lw5ZVBhAQjpezWVY2dVUoI1072mhmLgwuOFgWc2xIsQ3eAoQyEBCH0Up2g5oWTkvuaV6FxFxQlIk
uSV8JtiGsGDlNp92LFYJGo14uNYFK0yFebLnL3zd+DXoVgE4tuIODizlmc2F9RrdIDeFiS3Wu0p4
MdpnT1blRSPpvT0a8JY7NIISLgrar0k6FGnBEqRgy1C8Ct6sIL8y4kSQMLS/rIKj5LUIMKTUk4u7
lv0zWzwJ8XZEoDP47eRa1oG1C8WKOlPjwNLteoGBIYIfnvMkYSMrx2/6UmOWK/EF//lQUYkU9WPo
rnmz69Ba136KEAUruZAtAr344GuEHwjqXqg8VfpNhKMaPvvGV2RzU/XP+t43eNwBHcH63hQcpCH3
3kx/vIR/4/Sv18jousyy07SIBtn3aR+gegRR+ji3JzsLFNjVSZkljEu1nkXa2UF0ncaLJpxnvP7g
J5s0IrJHcSvlx4IDosLpu4c3j0NLNh7C0o6fmn5NxHeYMBE63e5YaR8FH5xk17A68VC7a9azJkAP
K5R0J0FimV4HbscWc5fFM11RPdbNyexqFE60J9OzGjDvxvmNAmA64mf9Go9osNV3FbLRcKoq64AW
SC1PSUJw4EXT7eXKPkQuOJ5H5DwQPhAjYV5Xk8Q5EHrCQHkwyaPLg/pQlBQZjsRo4dtU/Co4Regm
6lMXvtYND8OPNBi0aIBdD9pkMf0ymYp0tmWFaiJH/RWJgyHQpOVvOCaBCuSrnvI24uWWDGz1I3Tu
9dPKTjPxisXeIMebA6mqf2TxpdLxlZFftYgeTjykiLWitxYc14Hal6dHLBF6eyFLAp54IjoqXu5Y
wuGxL+wbOj8M+sHgxvIiqC4VVCfaIB92eY2gwNFW4xgW9+B1SvneY3QB+XpbYmCBHH00LgY8VZqb
aKpYhR3mKnLb5K1eI3hqVr0UbaRQ4YESGzBGswiVlL2inKjy64ImL45c+CL3gjoACr3KBPvObGVA
jyGrcISBhfbDfvhv6GFgTshl/5zZwjkCHl/N4ofoJvg941HEVChxUOimxYVrVbuVcF2kiz+pMf6y
NbYk5z56TwWJPK6bmRxiuGUBq5Zr0VwVGFXvBoJJ3AUqNtWhAxqpWwCGa9AgZInPoLyAXeFbwoQb
fBv5eyPTtXFdo4M6Izvlhr0OzlH+6Racy7lemwnyHKUQa/xLhndQ/RIPHvYaHdza/2zLGa6wJTO9
hl1Zox8+pWzfzW+mW5105nyTNc9RXI7+gsorhv2AeKYZgOOiD32Cm1fhMVQCz/oyzMneJAAwAFL9
ihSvCKVt+QKtOYKyyFACzYiSav11E94l+abAeVAad7pB1DcvGkIXV7d71YcPWp1gU13n1lcXfJyU
v177FeZLHb9xouVeYePZhQ8wglnbRGK4GmDQoTV09MNbi7hlar+z8S2oT7PL7VA8c3zu6NwWGO7c
HbzC0ht37bAPk03MnCXS7/T42YzXBehZy8mRuOf0lzNFWpLgzfc7Nd0G6DNkMK9BsxsIv2QYTswj
EC6nkfUGWiKNniXAUelDxP8+YT2ag9nh5HMIcHdlvp2DTYpdWcKvLndR6v3NB1aj6bre1rAn2SQA
oDF/g6AQzfviX8Y3m7A+mokjp36DZWAxCIaXdD7OKAIylUkfhwHuNOL9YPsqo9f8HGhr4NxgdGCV
WAi43wr+lN70a2JfhgCJDf9JXrcGeGMA+TQricHsDqoGN5PemYN1iehBbOSJAYxPdmqs4I/WuxVs
exKQ/0fSeS03im1h+ImoIodbCYFyjr6hLNkmChAZnn4+eqqmTp3p6bbdEtp7rT92e+2U/zQsUrNq
WcxcBFG0Ko8VmjSkhAf5ol/VKyLS2DHmASWMq18UtJqDXHA5t+Rb8dkU2RmcrvghnOVDtgFgT7Xh
nOPK3WuEm7nDYLd7bZkeeWRhm3kxJuaW8/t98ubBM4UVnVRzXzlJH8qtaWVDH0d/1H0MjHLztQCD
vYu9lbwxIDYmAnPTBWf1LnHGlIsKUyJpGUDmxEiJY8wBAcxLlAorGEWtJYhi89E2ndBNesRpfUdP
5pXiAxATngM2bzM5eDM8SUK+at57jwAL6g+E9RvT95LLjedQPUPcKvoKZKwsOFKCLXtGKd40mYBk
jgdxJvCK52uIdFARPp8s3+mG0qXgR7xhQNXaEQ8RAkRg1e6tLqxqF/Fk9a8STcpYfcfojgbqO/TO
KFmCL99gNVAnpQoO3DZuPVdlywW6jcWJXeau3FyIe5UlhUf4x8Tqm9B3M9EfdUkht+nKHknR7wsr
ZwsuaYczTG8BaQ8R4Pb4jcesBwE1quX0U09xQUiaync9IUMABqxywx+vlbg2p0gX8xOa91rdq97R
CM6t4EYq+7I6sXKb45DKYWGHyBwIwrdNhgT2euLAtiXozgSbzYVyAjz27R+RT5r3Ff4FiTNgKiNT
kyOTsoDEdqSGD/DsHezi6pc8lJbQxtWp6tGGAvC3CGPRtlyJjNz49ry8iai5zXt4z+zqUtXM7oQ1
xcm9zomARUi8SKydNd76dvr6zFRy6jDv7xSH71blp0BZJPyVzxR682MmU9/f1H/diw2FRPPNGWsW
Um2M/NZRx4RkdezgZDOW8Lz6ucNGckE9Se26PTH3nj5jOiyFI+llMwwaKFoFLKg3LlAjcC3mAz6M
GZQ8xX7c4Etyah+BOmtv2sMbUR3xjU9pXUnw9pMDp49I3pHZuTwkT3lmTZxkjHD9bH3MJES5hc8g
Hifz3yid6wgM8BWg2pMfnv1b3HQChxwD+R1RVBNMMVV0REse8TMIqANf8RZHIq6Pbs6kqjCSxubW
NmflM8SRcGiOrEHAC2CFw29LOT0fKFya1WRORj/M94xYp6gds81A6RhoWD5Sh85jiDNk7168rGe8
kOJX1LldeI3aQ2uRr2xOgi9yB6IJmq32zC5snZsIHAU3NjiVQO7WFyF+jHQ0NU60L11nX76H1l9r
8JRzDEyijYmdwhlESB8T8yvjccR5iylxPq2wr92QtFXqifs+ALkir0vC08+joquLk/BAAJGhReQR
IT8r9lxQYQuYuJ2mL84PsrWJZA05INRtzRGOaqqZYborOMvRVXFykC4nLYDGjaNX7oTPqn3I/Eig
ai8O0daiWNu1gQQRXhOkBSYPSDnbJydX3HFVthzc+hR5rjBr68mFzdI8WdNdh3cK0ZSwHjDIxxtZ
tRVxotwa0Um0awD+Df34Qjreop13WmUJ8ryg98Ha8UGA/6sn59RBArsQT4pMbMNWsBzU4fEMB0dF
5oN5oIwBV2agz0SAAzRCGdWT0wRAyPd/AtZg/IBSvLZ25MtoxmVgLiThsXOMAqcD33MlgBy7ySbh
kUthJeY90cWz+qkykGfNPiCtFlajw0lCmo+YL3XpKUn35BAKtgkjqCXbSKXv6Ech8GC6xGr+q9YF
f+UvM+ZVOQ4Mq0A0G0BzoEgG5sZJLzxo5vjLsWOi1JUmURa5sMLAg5hdHsFKozAGrJ9DF9Uuz+Zc
w5aAC/an6Ondpn9pUQQLo9gOwpbokAQJy4wV/ATCwBIe/6jtlEtFBo6e1WTNsBRfyK941WfVOHYm
rPuUn0LqEGg6+pEhTHgAIQlAUOIRXLM+m5NZfg3SOWgdFIyXOoR1jUAVgZwJbqMbSQAhD6PlXwph
4WXY+S5ZupBGACRxmTNaD5W+08MVRiS0LQe2Jv8nR6CvX5JgChLYiW55p65PfiLGoqMYOQNnPOqW
/iDpN5FEd3OlfPgRbJpe8TKfICGV68PsT6BWxiGdXPxyHq9D6qmm8sNUJuaDR6TDNsPFJdLXiDic
m2FOJzFeDfpgxNnG3COzoMOod4Ypu8WwEzECA8vY8YKvOdUXkNZsGONTN0MQO4hrrTwo6xwBPis5
V9kI0k+hrelsPaLvaz57zTInxB4hLElePp6LeJdjNuU5ILf4Uhdu1C8Fm0kJrdKoUONTykx9svBu
cjQChyUbsPB/l9u7W2uI8vn8ufqfZDv1MZKOPPvqX88wgooCF3uPEYVRc8oz0eGjY8BkmlBdwmoT
N6ZNdNzse/Wk0lzi/bbaXsSVdUqkH/Q7wog3UFeVyY70JKQPmbakfWN/x8L+rndv5fSpN6H5XXpz
4NKPvcanjOxM/em95WfYrvU7JCGizY+GzmIE3Ng9uquAxch9n6sdcqf2vfw/oZ4UnenYDTBMCWdq
Fnw1NHE+fou1dmB1wDpk2BkoVbrdYka0ZYlwukXyvg2YfYljFmiXxt2AQu0gk8fm5NLOr6FDQKuJ
Myf+LSHG1gYvahmsxwOOd90tlt+teGPEV7VuUqkHnxu5IKgx6GFVkkWmE9qtz1p8v989utCexJ3g
0FuvzPwR428xU1H58184u+h30RYGiKgS/Fk0VvRvThYSCJKDxfDaP/v3XUaWSOr7mKWVL5t4y5lf
gnj73CUZ8NkJ8qKHipQo5e2WSnP+mOcm+6613UedN8AI5Ix+Ce0D+JZdAZlHfqkZetAZ1MkB0jNW
LuCGKASnVofHVSZIbdQxZeQRdg+CvHbgaviHEUx3kC1YALg6MUaEV4X2hxVmusf4c8PjQxbGNDOc
tWCuRrvkK4QbVAl+QGFfrYINHqIPuWKMysKfyS++u1n7rb2wRLp8U3ksWpgm/p9lt88cz9g0k6B5
gP7wmzWLcFd5V63dGJ/JEqiYI52GM2fBE9YgFTCWxKT5m1cxi1/yKtLYRiHQvYe40kvSIux0lCPX
eIZGgJbbEKGnKH1/VgKtkty1dENx7ML+IXf+F0SiooXvGHPjbU7P0V1pHqX3sM6CDhZKrcB0WBPP
QEEEkyRgFbs2Yw1lcEzpyhz3YURJG2k0SvebNvsoehgrWhW8jaJuQxzxPa5A1m4GPkauFkKPgiwT
7ArdXz9vyxNjrUJdKupqayraQNKCiUbQrlziKceEynSTmGsuCWwA8W4qr4ovvXEtnOn9OnSimTwv
T9IMA+tefXCI1P2SK12Yhi48GCztDLOX0NJ7htxuCnr6Gm15/VhMQkTeqB0HDwOXvxJDEG9RTvDT
tNp3Jq6TZtZH5FWCnqbfMqlf6xbHTbLKv4pR2uVQRnZTOjj68S8wTv+DXSfnIvo1WrLb6LJdicHD
FF+5z9v66slUk1jJ915xqrpzL9Aey/p2HmpO0YMSnNIv4ZH81hGH5mdqHt/ZshTxDZP+jJVvGYyf
mr/2GaMbv5wqMumF3wG+F/xKabng+2nSPUKe8uI3YHrcWHt8DZZd37QM4BfJ+oWnQ6+Ab5ULyQYw
0YBifnopu/X7WRZjpCYrexf/vg3iF/SJGrjae2kwSgqy27Gx/SaDyehioDreWm9j2osvyJYgODUb
8Zl8NcIVPz/Lp7ari4HIUddEeFFwAgPbQ4UC+ANPYnznm06U4qsUj4J1Vdsfj1NpzMec4sEWFuAb
8RHfjPKvuTuSZ59LzSg8JhWjwgmNJaNamOJb+cubjdLMdbjb5egTAPo4VOL0U8/BPsyJ4X63yNKn
xaGS8YfbnTiTXIH7dBMTlUZ9Bk3jBi/broUw6peQnGVNXdmMqRZkP301lW1F2+wElgUIF01ZaY2d
RwXqleXJgt+c+d8kIvwuMWi5KOd+FLIK3NhBl0SfJc2YINoN9h/k5UQhuyUSachaCFdthvtWm5TW
mb1NFWgXm/xZCwUClHl8q9HB12o/gUHmzBLYsxa+2moDB2eOMMmubldSa5sTHGj+oekuxRbxnuy2
Mj0r6VeE2EmXMBN9CHDsISzAH6qF7G876PiyOgzqASdRBjX/flVm5AJrZeRSJ9XLfIWYqBGmSGyh
Exjvn4BdA4WUB/ah50txlQpXELbSQKlGsNyO5Zb1CV6mn3Bmh3ZsHgL1VkD7ftQvZmtK1S/1krru
AUVjujOTP2JoSezDyPnMDVA0/JfkGx0bb/4OnKg+l7OGt2mipQh7FAuK4IceY2/OFpoSXBSrX9Qu
TzLMATCBX8quX34kl9gEinMpvKaTnSD6Cg8ESQHo26iKwjaS3KJm6ks79boLMXXciA/AfinqvGWo
YFLENL+RG9+QooEtLPjzcBCQgAFFrtwJYx6KbxKX6FG2Ex3FbMXoTJ0VNi9WMdqzu9XccOUAldO0
XRTNWlzHQEKqeArN5eiO4SM+17WNx3+3HgpZhP6j7NeoU+iGlcIX0tl+nsBRvx3tF8kRJIe/UpVr
qUL4E+Ti6tAA5CpguO1cKdjjny1WIIQxoA2JV11AjlZwqZh858VkZv1JAOTvdag9ewy54Zkw83ka
rVjwGUhAIvedte76BwdsKFzCPVNWAxSSvTB3EEWiOm2/Tai2MuZF+if9JSlp7OUiNH6i8KAS9U0b
0Fd5G8KVIWBSIHLmXmQzlSzEJbqIXLiJxpwmGqQDhM3NkqfPP3gpXz2R28Kl9yjg2SBr9skYrJ9v
4wWZq0Z4KRml/8jInyFqJ1pDfEraRo233iOVvw2WqYCal0WLp4UOIWtHGm46r4xJPn/3d5rUMHJ/
fWxXxRfQWciul8NRJiacCkSSEUkPvOZXM9tBp9NmQG7aMIdDAEzY6+F2+FAbQ/dHUp7wc1vW3IDQ
NqqzCOpDCBBG6uKiDb9vjUVUP+ElI6VCZ+wly6JeGnym6IJrx5q6RHfRKWPqkjHxtd6f0B9NY02O
lH9AsPnZoJ5iMDS5Fd0CmiCYXiNvHo/amXLf/tEVRRIGhOeODnmh+RGuEWBNufNdOOIhcDqfyUg8
KAhKCp2IGuOhDA/lUMLV7GAmp/0tIsbKX6JR4vip/e8m/1PkBwlbPLjepN535FgB5CU/NTZMbhL9
irYygbDEafRZF8rKZEHSbyN3dyo1KhOAktCkmqswIdXWW3sMEHVJl9+GIVBV1wYHIOGTgLldRxHh
t+m8a5zj9zRHUItxFQn1n/EHlEtpqbaojpxNyIqt5tIRGYZcgQWKX0K42H0JBevouha3yRbQu8O3
jniIthcHyBnVezcJlBV93uoz/X0jv7EcP3TxfIV03RBMpLijXhcLLr8PZ02CQC61B2kOTi3oJ6R4
IQqAtxMyOPWfzadfmfGl7U/cEmNxMcWU3SysVrDqIGeNzL9OUZMmW9HYCLxt5k/oo7om5K6VtlW3
4LugZpYH5PfoaXZvko2FU293+X5AoW59fhC4W4wn8UUvCeCF1yTWJfspBz51W9ngjMxyQpu3mXqU
s68wBLZnD6bkVl7GxTwoHIs3WeWyT/4iWoTSbfCGX76F/bYPn27dulVma9Kz0dyiQ46hf71xL5Fs
UAVOTYQCDJawgmvByA0WM0iEDvyAwuJFIDVyDFAaE5/x2lXGho3LM0nBjmfsXLnw3YDBFEAMHI5O
DFhvwVggvZyE8w+AfTXzkYxwo30euO/l4dB3G9olyEnv7m95bvHGMPu91QNEKW1t9L5kuHrTg1z+
CLVLCwOwm2M+MHAAV2df5Wclz2BzBxPFDJsqJVKQXJDxHJvUvxVnIpkJH93eW3lZUu2cKlcFcY1c
f8fkNc20MfOvK1hGJq0/uUbMeNErRM0yRuAzuA4UXBUXY8+F1AaThEC5adbORAEcE4pzcvwwR7Cb
odAHPdOnwK74VG74NtieKnpowHSJ0YWYmWCLnsqJE1HcWhxEvP34qfMHbWmN8kDnDwFV4p1pHdWj
zdhlV3q3Lh+1eu9Tnge3Xw8rpaSBLcaeW2yY6MpyTv3c5BA/fzi30AxK+7Zg2/3j9k9dDVxiIgTk
QqHKWhvY8JZx+j2yuDpECFH6M8Q0Q7js1d2nB9UnfXSGrhfhEHEgsMwc/ayLLAYEK8S/yrXlU0YU
QAZchNNi3iQ27rWVaWwkaZ7k67pe8prhI7WaQ/CFwElbJsesdfyP+94hclJzV+zWQ3NKAZtgYN77
JKRaemmEdqD8Dg6wNAmkhodW364p22AkwMiR8T3nVO9QE/OW3VBZ+oRL/bUjmZLYRrzsUlfQVghU
tAFsnGgBuTo20bEW9iLqIxFSo3l/JcPNcmh7xmYsuDV6FXnNcyDwjb3NIHwnCMbacGMaiD2IUcY3
84igeyS3JrVKXnbaTFTOMePXpfNdhYQiysa94StF34ymggCQilAnW4kd7aWKc09Zji21aCp0KsLG
uCdqej7Q6OvYBXYbAFKHG2kmb31LLFQhepPCp+2h2IbyfShPineOsTWiEDLWDF5tTW4eiXOuHrpm
sM1gHpgpuQzpEB3Q98wTa9RnlXQJ8HYTyzeHnuxyNxYQgc1a+FvG8YZ4qPFx7F+ChQ9y0iqYJ6Yd
qdUtepVpt6Lo6XckReVfM9sIzVf5+qBStE6lMW+WBpnf0p98NoPVO+VuF5Q30bHzUIWiuiFvFBcv
fyP8vhd9uajXZbEZmmeE7PMu9LPQeqraUfWWSX0p/mhHAvuxFsxcMkcmbeqT5Dvco9tVDtmaX82L
K1NijcOR9JBDy7Cs29XE5VUHU56rn4XZrpL6CBG6hkPrsqsKK0SsRrWW2HpQCmkT473C58LAzVyH
yX3KNX4tpaOkuNXBp4yi4C0zX1K+LyQXcFAXHZ3MNf4QCCVqkyLceIQ/jSkuPF5c4CeijdGD6R18
lfIQDVT1Xj0ry0PnHwpBHCVPWFZqmqOMVQdYHBJf0A1TikSyeF3p9ybfo+ul1QsdJ0Y6M8dSBN1t
uV3F422AorCgk/hc0Ro6Kdc0oxHpEEw12odaREP42yIqTcicIQGDMfUSZX+6t0xJaXHae6Mc9J0I
1t/YcT2tpIXuMJlp0lK13HTYcWMH/t0kkcRAsb+srY3nfzPuZ+euubT5pmUue/+xB/YCB+ZepLpV
uuSrAN5ZcHy0C3V+Fl9CP7XieSmvtaWHpP39VVrPTz2aapFYE4nQTcJyzqAfVd8ZcTLlMVTX5PZW
4iI6jq1ANNOLtzQ9abojINIVd3VMfN3D9Lf8K+trS7j9lB9C6I7QXZ61IcIn527e1+G6hofFeowP
ovR2SJ2SYRH6rpG61bdJJyyRisy7iMGLUwRhwqP83gox2+CIcvE2UrIiENSkE8e7SVWHFW6WIIG/
KOQamtveIa2KrqaJMlNElzm1UtySXZ61uGRiPGaBk/izZFNM292QuUT7Q7PQPDlFUFcymEAtptHN
whksEI1im/WmJK2UV2OUvOFPQzA/SlmRxshunR8kgmbm6PuRRyDpSOcJDYvoUxxGWbSpCdR85r4p
wutAsTjgx/feKLcklTfaZNnbwA3yLWRC/0GbgfW1QO/FGmpG7BPzbJF03xGPXzB8aVQAdrdOOXhE
udcx5UhHjYEA3GvRVOv+NUY/xAukoyl8D0KfWtx9Dubjo/U4qVc5BG+H1o2UB0SNW6F81tWyQX9a
zOT83KtHoSV0ipi9z8bU3zZsvYHjHu2Y73+rDY9i7xMgV7syYKLUDehQp2s+0eHZ7J2sXJTKH8lL
Akv7B8kqni+CqWpxn0DvfUhVeSNICkn5axNWd/PpZwS2n+vajVDTdyKRrPvPeEhDRI/liqBDIhFl
R/oCuc1yhCv+t5Jfm+ubZwRcrzj32vETr1v0YbmHbfGMXEyhsoJph0+O9Uw+26y6l7KtszN8aqrp
ugvPq2mAnzN8O8O10zHEUAm2tPLfkqlB+UvQnbTIIH3WsooxwMpWOVeN9B1THHdHMmeY02ir/IGO
omUFFuAfbIlsFuIrGEW/oz7G61beSzh4FrwkGglhVPuMyl+yL5jnwRfGUrfR6svHDhIqvaqIgPjx
APusSXclhf29N+LFSCaWICA2+l8wUoCvW340byiTucXDB/slp8HS3yMp4YPG0scfbI71wvrFQYLs
gs8Qf5PPubv6+5LsK3zeKSXQELPDl5dcADrQFdSIe+T+PQ8N/JfTSkCeMYeKUD5/MmJj5UMR2fFN
PnHoPYcPDw2KFRRkCsvmEtTXZLpSlMN7n9Orbj+4Inj+9JC/csxsm61Jz06vOq4xdCVUZc5qA0HV
nimU4SRnNeZVpDaXr0c5pxspS+kPkXTYWA4qZnySS4UYxrd1yYdxJWupn2utUeXbYYjGJBCjcV/H
tWvRGU2+4/B5RVs017gG3nyfUZpiPAW3y7f1umm5a9hS+YPKqLi99sSTAon4xSK68gYKm8raGumv
B9ZElUAkH1AAfYKjTqLJTSq4XR1MxMaTswWNDIpqHgqWk7YWbD4rAgh6N5Ojy0sGCKmLg1csFHSf
xIqhCzJcdL6NTrfu70D8x4bJ0prc+HKMp1B+0boKKCvZDHA90Van61i+vhc+E+RuvYbH8N2bUCTU
SUDforiehj8TY9iAQN45e3meqpnJywVcNx8fR5JAOEvMXcGE/jHnuXKQhU2yDYlw5uPG9ED1ocxf
MsYmJ9vNN2P1yJLnpH3xEGZnFOQynnKX/INvPt38gPk3JyK4mDH/oKV+RTgn+a30B6DHe0CICcNO
qp7SFHlOdR2/dEo7opofhMuEu+hj1058RrBslYhE753AQOB01JqphJN6y3BRSW7KvYlpXyanBw56
lnz7vH1qzVywQTCN0EAVQZ2TOf+Yr4+Gi4VXmTMyuREqpzy4jnjwZzNk0rJ6rMSNhhYCeZFqkZ6z
75AYTeTP2bfcmX+mI8eEe/2SlE0+Yw6mBM0Wwg6JPc/tCK/kwjwU0H1jmxQOYX8rODA4b/6CY987
KLXYmWMTXc2E09YyAPqUK6MwTF7jMinQGEcVzBgIRzDbnioWlpSvAXxOL0lFodmAd9HPHwpBGjk/
ZJOcIKz6foW2P2CCZqdGNass43gtCVtmxy0r58/7bPHYBq3B+YRiSuJHyxmAOIw0Vw0uTFa17+ID
iNTzmFqR/5nlgSbsxu38fpFnq4iDupuliApGPIPTwmtvPQlFbX6Ou9Uo4+aDXRH6RWKitwmEfYuS
OSOeOnuozC+h9uOdUlobF1iOeBQ+2U7kN1CT3VwZBHMXLxX+VryKTTfHp867xMjtHWUMo1xGxSz5
RROB/4Qbs2kPg5DM5j5cQ0qpCi/XkiQLBPV5RyL6OnsqRLDL4BQbbyY0gEynvufWBBdm6YlUOxNs
eFfcm2i7TYY2eAh9QwYE/m5udX4DtUFmOMc7ZaBCmtacf09JvLcrbMmWv8TckgoLsi014TjW4p4s
lTHbJqjn/T7M+Yv4RCuUfFpsWnB69Y7txQDdtflJA2Nv9KP7JOv/RMupSbKsd0BejDD5CmdI4rYT
Gqul/RhmMIFcxKwaQfc0/SE18YBj1kl2mWivCH5Jkap/xpxkPrbijwAsBo9qzmWLdkZzVSHKEwQy
A/5weQpsQE5n2DSEjA4hPGTiTKx+Q65TjFjYiIgqEpyP6UqHFIjdzlGor8dH6/h5cLy/TVelNRpp
i24HlFI7Kk6DUS1OaAaJNirwLP1s/UyxbjihygDd2/iZzwT0KrSCDfyQ3vKtPwdpmfMn2NwGydYW
AAPwM2y/zcyymiXiWmwcb4RNFRGS3G7h8c3HdMj2obmo5IMkLZnzPG9BdU1kFx+wCZqHbuRuUjCT
UILO5x6p0UTVBXxezGGTj3acKSx8YlfP5e6kfV4oj/TKVVywCjckBK0/ZYT2RBGyHu2HzcP6q/H1
cXuR0EP2Y7iX8USI5tMk6QZuZDSU7cYDUtwPTBhK8632BoqHBeNbgg5+yMh53XyE5WicfhvHUKfI
ZhxUe5hYbBa9uBXLuZDhPlhygzTy+MX0UYCceda0rdx1xxXUpCvMwhqQgHiuKxcM0szPKO5V5TdP
3eHwaVcpsxb2PQ9FItcMJsxkrhco+rRZCSza29qfku/H2R4c17QlJLZAkdzVpoj74atwA4zg0Xsl
+AuZwFFHyk5xRTppNN3O+npZovzmnCfNrrTza0emwWC1dkB7Kj1r+HQ4O0Nknvh2SqdDuVreTWAm
dsug2g76+XNXT/SqowQGnGnPXOZ5jchjrPTd4dLR8lm8yhchBT82+1wAt4jhYMIvC8eC+21vFGsT
kIi5Rg9Ayjatw8yrwxqSfk/infvm/RGQ0BXdJTD5aO0BdRkd3lhAt0AN2O7QYrEcOXKzSuRHabfF
nfM6uM60LxZ8lNusVQCbkxwrGHEC2Jq0n9HTBIg6z6/SxaTMbd1iOHJQ8gzb8tSucLapgWOdgYDq
5fAjaC/KtUKAZ2FuS3tKIxC6aNYuxlDA4bzqWN/oPWDsY4kiGtGRFynm4zVS4PeBbDlMvd5Np6+Y
spIxTP6B5GijuhE32qZq5kA0tJf4ZEgSOsWebzNmZywrd0wpFtFJBGXoT33FASq2rjqHL6oOyM1F
VzsI7kifs8Abj5De3dd3ugXRQElRhWiSJxW3XGvnYwSJUT4kILZ6ap194u8yrOYABCQoOiTppU6/
wpZYU/Oqu9QwBgC5SGV+hZ/8hSlAxF1AncNmQXHPpFkn6UMU9gGRGDNySy4Cwu+VvMJRqmI63nGQ
VIC/Y6sUQpgpvouss8cGFfsNv6hNO3HVtKNVG/Zf+PWaqxa5mb4RRa4rkqNOCnl+Gt1D2VoR5jUA
Ema9Fv9aTw1hefKBgUxo6A+joAzPVlvSr9xdK0g7Ke2dhhrADuZ3wDsncxSmOOODIlp6/tMfVhki
JP9BlJRlrAQwm9Z6SnTc4JPTnfLcr3msSEjp1+zqAh+zHLAKoxJQJuIVhfuUMTJBl3M13ijYtbOM
R6fiOOzpAmmtue6vtGotiK7+A6RCL+yuAG1davImoah6cAQXwTOS4SCYFjgl1x0xgiCyZOlxLpV2
b5c+Qpkp24JpAWTD/rDp8QayymW/qMMr8Frm8W3y/CXosdkjmavQGkzDBWusrP5QQhOA36aLBSvB
e+29gjcqMGLLbczroj6rCQHTKt4C/K0Ox8GguDXnPDRsRwxUxiFaUQlOTpK0GK7F1mcX0zkXapnl
Of+NKCwPumhRxBCQ0qa4euGXwPK9f4fHmGnY705JecSFBCqBdVU7+P1WyPa08sQw1w6ODf5auEaO
Q9a6Tf+NpOHfPEhbHdvjeHSRotJvQuE5CCQjj4pw+lBr5HdFcBaTFnbeCaqroh7IfEuYPlSnhn0y
8PIk9AhW7THAYT5gmceAQ1RSAZqikKlkWjtsShlsF5NTHnOU4FfmV4lVYcTmM1JaTFofp5V/vG4f
Q3VNkpt2xN3LF4hOu/KX7ETL2aF6WIrTBhnyhCYf9uQIpT/AFew11n/1S0QEkosTAl+iaosrrxhp
3lVFqxME6ZjOdvO8Hw5NCSgg4IxlcS45RjndOfQ/2HIQkH9IFi7V13vYZ+EleEajj2PF/ZgPRHER
RG/3KfTEReDay2DUtSmyVmNLsZegEsA9qViRG24tqLe5ppMTzTINu+dVsJFwSGn/UqNVhciQdEEk
CxLT7040UXlax4AAEpxMZXt+ozvn7TR4pwtHVlBzjJ0HYMH6QuRl5oVX/HsofBcN3hBjrsEZxeWS
OfVTzRO2aZUrmSWSfVVut4gGQjK7z1K8tVqyOhcg+VK78XsmrnTRjYknZE37Pq4IvmXwN0qHLY5S
HeuivuuNTZD8NP4tSHkvP9+lsfH4VOTHSm8xDa35khopmfEKs3gWX1BpeOk9E1/I8yRzlrHPMERT
8S0QaCA/JRJd6fDor2Z5U9CAkuWrmoeOlPFBXmWoCUh5guBCyJN0oHjw0kGjTlp17jHqfcgG8NjE
U4KYBDZnP3LUj1s3AEDJ3TPPCnmzSrWDeO2Z4PmzGlKDHlcEOL3yLVIbwDwRQjTTR6NLz6h7jBQC
4h5feiX9OYCjHz7fg78QqTCDgydPhRQRC01OMDxMPKZqee66R059Ro0T+iRIjsrXbYFrea1k3MEZ
tIOfz3Mix6SeNCbCxtSLwt+gB9BV0HR3SMF77TsgZZE4UeRE/D/dx5wj3zWUxK24FvOFiGwLsRVH
QKqdme/ZBQEJBAXegEFdepnVoqp+EmvVUqds/oYy82PH9bqHBBjTQ7+CHBWO058Cadd6fGCNGciO
l1E7ceh+0U9avZsY4yq4DHukDua+D2dAD+IaKAXwAuAzGTao65lqr/4LAlNw8RYCwpOzfg4Dlwko
KI/pHywQzIO6Fh0OD71ckqwGpkU8qyPQT5aSamvWFeM+RaAJvHnmLVSArP4NHns3x77TX+NbbYV5
oLgEsKEDisRFC+zDlkt2dHdICXj+XAYCAvybx53Tw1AmdAX4xMKysJTlB+E9F8dvCx8ditcEruaM
i4tsN+/kcZGu1fuQPxUQuOyRzvBQKBjh9Q0r5jzAjMBZjAbNJO6Nnm1UXFNPjkffeDUifvUe6aj0
sT1oNlwPkuxq3in2GQoWIiHM6ETmuL1Bfc5xPkktBB/NMniPm7xhR9KGgATzc45Rq3Tf4h1gvUBc
aGBQxbs1p+daS21wJ9G/tNrVMv1loEZu952RJ69CH5s2D7E9XBud6ZHAJaY+0lxabn3L5Rr2kFs3
78WH2OS/bF+fq0xycA8glyOk7q/LnjmRp7PYJ9KVZnQGuWn20ONvQyeUPlitktl4yCNRr0N1pSJr
kDmIRD7tC8FGQC/+JN46wgisFHtVIepMNu2YUL7yHDYd5QQ0QYCFJki4CsRh/YfUoDP444TXEFDk
DZyIeiSLLr5JboI9DJASI/Jbtnf+t/LvQfuNk9or5oZ6l4g/bDkhqmDmmjuZX6+Dy8fCr7IIAtKy
2SqRvXZPjHBNNm+anxQNOf6MNDmUnB/3Fo59It1JGNhrKNNsx6EwZ1dHoNG2wkIjjdEUqAmVYRMi
4VKuH4U0Jdujjjp61vUiLRxfWVfe1nsZGInrO68ueTDAsIobhzMEsm011RCR+RZ2Hw/vTHcUE1Su
C01Dp0v1K9dduvXJ92iJ2CoPmbLnBUgcrDx7iVl9uBTv7Xs/5Fu5vQ/pCcTMQ37DBzJSztDCU5zX
AGkiK0uHm8367Mv6Hr4dP/lSMhT0jB+kAvI7gD872bWsuyCcxIZMB7IWUOPsQz60Eu5RIMxIxzJD
KB4h5sBceK6M/otYG2D1MTOgU6Go5nl8e6Nc5nhBw4a/rN+1ZMBkPxUkW0Gw0Ycegk1cEt71JK5f
vhsuUNG7IfoOO7W/bYLNO5i18p8HwcOMynaiTk5YXrx2K1Yz3O3tmuAGWMniQlmahVyR3Hv0FsAx
fOaoDCK69z+Ozms5cTQMok+kKuVwC5IAkYMB+0blMbZyFkpPv0d7NzW1O+MB6Q/9dZ8W78xQfe3e
wpr968XrRGqVlOdDBHuH52ntY+wOZuKr0LO01I+5+/x6T9xxHWvXaSxRFFkhtwpuYNYZGR+cBmSL
vrkGiu6MpxyzPRlzk6wGmRbauvVzlHm82/BnMhHt4juSwUSv0SUZRZxii4HDrUKiFo4Ft0SwSdwb
rSc8cpJN6RJLKsNhGtLqjXBt5Z1qHnywgLwYR/8OzmYhcQH0pbOJdw7HCEoflxlO8rzHE9R2j9G2
KN/q4jOWcbiDiluINd8yw8bcA0f9/pXGV/EVzKCPuSElMbeSep/qM3atitcAmhBVKNDeWuFokhMo
DPgp8ikPDylZp5TjtFnRodhTu4LLfZbL4fL3Fg4cA88hl+n3fSTTTii9A5nLzSBvNhOJJM6KFhZo
rksKoY6G5x7Jh6NxAsKL1rGLZf5WPqkLEkVH9OeE+AHjjyPJLsKFhny0Di1N4EBTUfapZKm8CgzR
l9JtQzJW6Ea1bVgrS8X6eoooh6mg4Twlpnr1XDQrrojq8CiaLg5VwX9RIzhGR7PlnzcMTuq9sVg9
mveGNJZ5kkCgJx9cViGXt/x6FBaQki7wX8j3kyF3Q/z0ZC9RoKSP1ApduWF9Ctb1bNrp9vGvQJyX
dDm9cB2kQGa9JpUWFAlxuj+8bP1CRC6gCx1wKqmSbl81OE0GxlYACM3dfd6/222D65KqWZzUkRTQ
tnNM3J49KYC+Va4F4FnQYFnt68X9UXz62PaSQ7dC1OyDf0AZ8F7zIOjb4BbDiOCQun903Xex4X0K
MAjpe4PDWonRMz748ec1ADNNUQtjaCv9qY5cF0L9sw6OAJU5CY6/A3bklQ/HrVfsmPJTsFHgVWYZ
ljNFr32wHQ18HaZ4mPVkKA8Ie9vM9ELliel16h3/Xzd9+imtA67FaUWJAkfVV9QdNCSbF7W55TLU
ajccsX8ijh2eE2sBuSAWv3ykfKTdvPrFVtmekVAeRripY2kZDAegkUJxFWhJmO7fLAY7VKiRRiCG
cY1rnYmQStUSbFa4phbQi3VbJfv/SrjDJZ9iZL+rNefa/+cK8//QWGvJ3BrfVbf1twYjULI0qZc1
6xqOjP1TbaLG4QBOOqUvXJL6/CLim1SW4TdKf08LKc1S3CrFBxv4eOMvAPNiYf/R+RD5MPBT1r+j
jGeM6QRKZHwOJwicVMkfFGvJtBnEUyN8FrS7fSjDSiTjna9n9VJANiYJ5uQocQ8xO5NHGB8jhr/m
4VfMrGDVzYz5f4wb5YfMtxy/qjecjTVLF/pjIA+OOJN+t5X/L0/XyuiUjBl6Gzo7HTgGdKH8i6PH
2yuh7nKwLmlmrIj1V9eA77zkmt7lP7m1eyMIVkbL3POfOgF0I//sDt0e8vC47acfX/pXDK+as74g
L9XcWPXWzaRRQZ3Z9PK/WEBo4i+z/YYkf8EH1i4pF/p/4mf0XkGliE9etWQeCgxu5bfbqtwoKPu+
6WW4lErFciIR/9lWDgHl5GgJTcBVgM3TUv7VXtnru0ARdu25hH5eA8GYMFNvJPiIpn7vAUsnKFQJ
lixNWreIuI05z1EsRibqIgcBZfEYz6dFa857aPhSIecZL7/rZ+za2+dAucjii6A/mcr1u9mmQ5e9
nSMDI5eumZFoa+zcKby27v3D57yYOAm+zTXM3eClAdCvpFNZ3fVyD4mGYBK3IK7NdpO5olto/8Z6
rYl7+pRLTmEsSiT1NxjYgtXgcGRnooqzsHGRrMCmCPmVaSzO3sL4sugAY5noZYqdD+S6+Hx4so/V
qZYRULf4JUiQZA9p+S3zNkjCVeq+4m31Qk7GDzTRfQHAz69ocNh3NVskxTuEyhKY4XFK+Vf1x8tA
NVt7Z1b25s2EaT1Hf8dm23BJGQfy9BjPcOIzf/TLZzd8UygrUO6wDuHHLqADj/78eg13E9rEBVhP
Gu5zA5umRuDspeu/vno3qU/n+jELEGWALIOO43PeKHiV/fkcF/CHx0xo+uqzpWUzYrjI7Zc+HWyl
aAodXhnVOHJ3aDApD9Vv4m/irVcZK+X9JdbUM88aN8cBtqZy3Fg8NMX7ylTOUM/8RxM7oQ/pl/Z3
vgr9L6obLlaYL7mmJPyBDQPnFNNnwBz4pCMeTton5CGm45rlu29+o2OX7LTPCoej7oYFljMKbDCS
016YQPorbm+8c6b/oZnaMnglHaCnBL8R4xGQ1X+1CFXPEyYQyTOnBOG0VsnK63+ccWGmRnzOaQ7H
Bhg7ET0BYyAfYfs9P7xNnK7Ky9SwDm/KC9p/cx8Hii25tLOeReEpQyPpFNLAiCoeDn8g2UVlt9LR
w75FBye4eOPvDdUEAtmbL10E6DQ/bzgPwDHzSpjAivJDflnOf1C09PytoF3T1K4YQwgDSziPzUmR
9xFVVNqa83/G+mr9luaJR1IGVJAJNU6alRGuU4/LlqbduA/07IlseuxB6hZXyLU3vVbd6uKjJ+hJ
S1PAgTp/WIrXZvewlChnEhZoOiQ7GblX8aUlLIhrvl0jCmjDJtIo1zvE3c7nH4NPOjsK5hMhr41/
+/dDli9S0iK8nCQebxOPJRkx3a6w3+4mn5e0XYMFw55ZYnZLpY5/5z7m0MoJxlR2cW4nP4VOLyiP
9ZrLNwEnC8Uff7adAM31EdKx9yEr+ildJtFF5DyN9EqsD2/kv9qfj7LbolslAfNZbcczJnaLhqOT
/F6ZPETzgDDAL9YxTkabV3ZmiLSgBp4B7Em7aDzmeR8wQwKbGedu7B+Ck4EcXUkcAL4Z+srDlsYI
EsCq8jdWt6rnHmQwn5BKJyq7pU6Bx1snxY8biL15fEgihCC/AIIaYUP580AM6Em8RFFA1GFwXQxb
EWMMzrZE+xmodqnwUHPLkKxrhyZnvTkAvSmQCNFTZVyFX4181/HAlz2Lu8eoZp7+GuVPxAxUy37V
xuv4cCf/YbIjomaNhDgl+Eyj8srhEoFAUy8dYDAfZDSAENTl2Ci2bf1Pzphz8oSGP5NxiyW64+4t
vv3SRM51TYQqt6HCqXDlEggRSp7M9J4w9CqKcVFT5l1dU39bk7VDeqTCjCabaWOgSH7KH8Fv22G7
aLalRjNhz1euYtwh7IYhTZa/IoYMvP2CiADvTOGuYBOnCUPy3ch8yBF9PGdiclWFvZgULbMjgmF2
lH1r+Y+yVwy3W4dudJ7GX2t8hVTvUtDwHWzGH75SjFrBb9QdyRMJFyIAwYeQrbGhiXw4b2LfFCaz
sPBp4OHfdYRKw95ujOEw8QFIxlWtj2//tRmol8EdvpZKQibO+MIs05bMLhrNHotzBJTszbm5vytQ
mlDhg4AROagnXb5myb8+A+9FTthJwUkNu5ac1cJgDgOwp6MzgohBfTXoQN6awkVh6yUNWnwnBZ1Z
VB/yasjowTh32kUW3KR8j1NXMc9U2NH/Sx3kCKGStkhocZ4qu3QScjDmAdJqfHsHlWsU77rMdIkp
Jj8bZsuv5Hcu6X0I3UEcUHp5rZ7MTseVpq6H2CW5bQ1s8+NdHD3KQrlXMWWMYAwh4wQUrwCwcsSQ
G2nlNWDACC50DEDvyGZG6fgFw/4Fa3uufJfkhnQ+hQb7lBV8Wv0d4JPg+LaqwVHDaDnnm9WRgY75
iFBJENet6BZOF0v3Qi5+/ueInwtwwODqwK5GdOO50A20GH0POqxaHT5af02sS6p+MZJBPh1YWDjk
MhmpfqINJD2/PJsosCHexRnYZku6p0POYSZ7QHdh4pNpl1Hj41o9GJWJ/VUtbr30igwH9Z8kuy+x
urDcFHaGkycNdlR3jguE/cHN8NiD+sBTJn6MErkc2+gQab1qgwtO8lY4gL8SwVPE9amgCedvAteD
gQThxhOq0wk7mLLEhWFdq+GaU69iEHfitZa4rfGyML/AlIGXxxZJR2Br2iUhJLQpOI9JsxJLDo3h
yQo4eS8jtuwiQwUnbtOwDRq3oiEN1L38Xc86voz2kz8sdahb2Zwy5oDGji/j4aHvoKHsaua//at1
bnscvcgLxN17OdF344Z82R+VbQaOn8ekkAo3zP862G49Rh9D45BQUxQ9bbISmwrcI876TsmpTMcn
IuXYKf6U4h7fI6ApoU4Lw3Km8fAZ57iIsWRxH62picFu06ZOypo1cm+TbryPwc6snYkEf3HzBWWR
CDSB1wRGOP8OXEYkkWXXp7SMhNdguHwWKQncaoBjn58EVt08QhLiOFRH0NtqhljRtAnwPuvgdzQu
SOSqhg6iINJHXCUUpSGB4KBWHlH1HMTPOUmDGU05KQW0sC8tzSGccHobsLZNCxhZNLSgpMTmrV6X
7YFMmJXszXcD//OYGak3Ko+W01Hrb4OPKD69++VFiLDZ9edO/kC/ij4Y/uOvieIfDWR12P01JjQx
4oS+ja5RIdtTWKlGiPI42yf0H21vUTcIMCihJpLfRnUho2FKO67IlXxt54L36AQqZngkK67VEWPh
VazTmLeSlNINmZK0jFaabap88xenD14aVMrsqc5BSM6z+gc/XWHeedd8nxt1wxieM/x46jV2Xi51
YY/riVnbh1I8oQpY9WNEzCm+UwKqgCkUd0zsBvF+0PatvA4FO6FMZZH80ijZ6bc43IMm3Y4M2rEn
DGe83Y/mlIaAoKgQoPDann6bo/bdc9a4p3fizUQ07fEZalvqwwqWX15FvJ3JosOfsremfbb75Dq9
iC9MbVCyodC5Dpb3hi+TY+nybZxNFnBqFQYa1T/eDOUtCfCc+w5jJ5JzTyWUgi95TjY+ZBzo/vSy
TIS+jtXBcN/907I48tYhnQHKkjMzFkEpcwoibyjQAnWOO9wTw10pt1Q5qEeeQerNWo+7Jf6S9MJA
vJs2cXsZky/MQKXvEM6mxfvAIkcq7SkrS8GwOVJwY7z2Vy7n4xXCJCWnHG+1vd57cb1S9u29eLMJ
zB0WvI6jE1NIML9fDm6Kiq7SpXRm5WCPw4kB14gdFxYZJZSAtHYtKwI/7B77rs6lSCNY9PQx3jr9
P7pqqEiyoPAgb084uFkBHEwSypfIh4TlLXIre2BiiKMrlD3CVuYxXDOpWc761lpW/4LZDl7xbwOq
JT3wV0vg9+hlt6GpRYDhN9n73M5ZIqaPrNafvuVOGBtvS/iZdxyI5sRcEx6Eo/prdCZsC2XliZ84
WgaHel2Wr2npV3b8zdUunseyg2epbiAwNOdidKDCALkZkIyxZpZP9saQvKbxCtqD0jUjkuKqEwvn
lrCXHMWr5gX+wBYYcsKcPfARX9+OD1/jMIbRgdKk0XUw1qMqC6QUXP4T6JYOE2mcIPXgUJMSplsr
dqT7WO8Z3lAFwmMkLKcPrKyVeBWyFa9kPzN8p+ZIBgJUt7oN+13IxZkuTHFRHFnwvDL2amaTLJ9m
8MZSIaGJMmNFGlrXAhEDm6Er99zjuMZtgDtB1zbCsPH9cxp5YX1hdEFVgcwUJEJzWpUHCUb6QF1u
YmAZTNenuOAWsVQYUWDqkAogPy605zq7l8o+ljYlvY2ZQ7QfCtmRoBVpLoqo1KfYPBkvRxpYMOiO
rL+4XfsXhVgqSYR1la/Bn+Srck8WMvxKWZfAfJN9kd1EnMmkTUzP1aK5WvHLfwSocRH84BgpSAKj
n3NOqg1wyLC0Ap8e6Flvlg4VksanJn5N0j44TZxL8S5cTthdxV2NZYnXZaNxWfA5tINiRWxM6Ksk
JgbPB3spHUSQEutbevhks0VjwbEYJmvJPzVPqIQyD651NKLx0mgU0fwohm2di2f/yVxEppKWsyAM
oh9sMgUCXbMK/5rsU8pq2j6oZl1URKy+CRIQNPj/SqnyHVXRhYEYZFg86PGf9KXJxzln2y9jYVsw
Dj6AdXGxBiaf074lhMLqTOkft3im6jPf0A4YAiSr5AdlSoeyx6FTvWbcAq+cqbmwKxMTDAznruQ0
CTTrVdEtkd1u1h5OJF0BCkZuhrBuo699KrR44v2TjKbxNjYoPiE8Z3HbfHJIavMXOIRz57QH81+V
3pbqGv4Gtx+YxMsqBZ6JDUdvnjQ/y7v8jPpZn5vXLFb0FGuTZTrx3llniZKei/8c5DOGYIjIyJVc
Q3kj6j3N6Vf6kBjfdJCeEI8wQoOtNm7y1z1qdmys6GAt9g5SMJz4k8MsmJHNN/ZjvZJNeLiIvSlH
WXkP2YpunUHe+rAjpEpzU0a25VjxZwYL0t7V8NdTzp7NGE2XICHFZ6sOz5fK68/dWkOp1VcDewMp
7MR5D3xxvdOz56Dt+qUXVV4HYjFl4MsIjILs8pJohHk3AIbf+tEcsSRwd2Jwa+YWc2fqE6gk+w0Z
OiEYsC2+H7ymes42uVIw6RT++W0Wyzw7BNmx1s4iTAPto6BHb98fg1Mse3yqTPqIcFVIYMYf4cpo
YAuDeuryoBpnjZkUHlJ5Nc1VcLfZWOf2SPUxEL272kCWIvTLwQqeOsPaebaXcTPWDyMGX6zd2VeB
QJDqrs5kqIq+DfkMLDY9jP43tpZodrJaG6w5hF1Q8gnbqL+K8dRkTzQ3anXmOebfiiFjPFr0oy7S
fzJmwfoxazGm05IRe+W06jjyUfzRf+q79RfWS1RnQCL8ABptwdpGwwWE3kGPQwwfetwAT4ojL/rp
N+w1mHUsZt1l843gRZ7OirzSC171vfsbsMXw9RAf+Okxmn9zZOQy3nzxB70p8wzseMt5+MSYC233
ItMRzlBYcYjjqYR32zX6e5eRgKc3CEqg10zkPmgpIUSatOvZQHvkNMAoG7c+vSr+lnlUeW80B9WV
2h5S7v8a/IxYsY0tK6XBTNNX7rEOJK7ed8Vfe8+/Mb7VxW/NTVwbYUEXxJiI/rhY1+Gy9yuGD8Uv
AbMKmM+i3ZL/wh+BXsjP27izXeppnCWPE3L2wgQH0onWJG723NPl6Ms4A3+hZvm97uHlBC6lXQ2c
YJQi1rw8IXVkbahZjAdjOZ+eCdNYK/+ZEKTkSUeDGgSHRDAzaM7L3bjE2IUtYdOQQlqZ1rcOkAJJ
g2YtImbFN44VhtGG5UycOwquvwtlPipQT6Ngynipn5whfQzVlfceFr/KP/494yn/I3bA8R+U8Rsn
3K77pcqruUZPvZ3Vw445GeOwv7J8mbzhJCI/xJIekJX80r7kn8j6KOBIzBad0E4+eK5gyxUeS/hw
fqSL8sJ2y4mLPWMi83+tPoUJDNNaox+S0oQeMuv8eCQ7bKf6NbzHFHnQOOgQWG6cyvhIdgw7HX2b
f6V8YhuYogalDSs6Xwj8cHVgAAvdMuyPQ+Va4C7Gb8obNDoNUwXkHnFbPIqcmctlnf0ktUcymUQi
6Pu1+e6WrYVO+UF9FoW9fPChbXg9EZ5qWRcrKgXxs0Wv6JYLTvenNk8MpP0TJK529o/pBVfmRjnx
rW5pbjrhzUJmkhIitQ4pg8j/Zjvhm2m9iDgN5Jr/CcU0CRcfZk/LpJf9QhnutjzVF/mILUhFw53W
qPIaMuaALj8D+RXccN84Ed43cnGkV6mRlHpO/DXC05Mdm8QBlPgEtKv+L5w2tDW0fNPZplyPLxA+
xrna4UbHEbIRN+atBKX2aj3zGn6z/Ez9R/vd3BCapzsDf+ZHLC9bYhC9ZKN2cDmcWb0UN3DVJ/xb
r3Jy9W+UsqX/quAacnv/QsQy/gCSkOwCmbwfPnLH8PhNBT/meJX+shtBvJlLv8K+xsiavV74ej9R
2VJO6zpXEAh6kV2opyRmgEg3FKFSu1u3D8rbvdw/a/+UfzFHUTy6FqNa9KCTn5sr5VIYzk+6+LRW
ncObx5LqdZlt7HOGQtuUrgJO1xHOzMtwlk99vNJ3P2QQWR7h3S/1T3UTbZCFybw40rrT2EggRbaE
2xhCSI7+EpY5TXpLbkXnhHoOUAdER+zMv4C/ZOyL07tHyXcfRAtEusMdnnm7/BVWyoFLi+GoR/rK
PZZEeUsH6C8JeA8llE/ZyfCfqFs21cmmcSKzHeoLmBwxyRucxq4f1h4gKedFoJLkk7a8h+8jz8yu
+dGcolvnC/51NNhvsB5CZpCKrcOGhAfW40r0ZBCNn0rjxUF9WZX9HuIMlQQ2Z+3dmLn9ETscZJTV
7OviB6rJ296R8vbjw+hx9Y//yjOH3gPsCubJqXFSBk7oi+lu/BEG4sJQYm/gKP2rA2H9qnB9l/ij
Dowxm3GLqvy+YXAjgP+TynsNwYpH+zu/TAYg2Y8i2EKvQteO000tOjh2BjojhwZT51MazpNMAIjO
Nv9cchWLx70eQrX33Rr42k4lDIWN0mjuGiM88SgL30hAxk8JiWVgWFBol9i6Fgbwj5EDUH1BuuM8
nyvEDaqvcUa3cONv7csciHDiI5HygVP8D6xJXj+DI9LA1WTOvs3lCGfeGz+klNmdVskGAzRY2CVR
RJBcq8mhXEB2M5LbDSbfjeAR9QHPRHWPstGQQiFQcAu0QxkVbh2k3kUhjrQWoHIs1uuQKE+/LqM1
dznWQHYuJmn7xEP2Q0JCcahZLrgGgL+Yh2DhGiEWCzIImIu4rVoSTqsW7HRGPIBr4Y5CdMgA9BzQ
0YUVSt3QZ9uOK3giinbgyDWEs7cNYoOd4nilCRBzNq3IwOpN41+XO9bZElfc83WdjA2KKDHwtf+J
7CXzcSnVSkDEKOZzLm9eo57S+Azljv3w7eqJW4ROdZN3TcQde8dFMv6akF7hfBpXLiUYCyBgVe9D
azpUzDDrMH27xwg5TqCjiJ565P6D4VXylWubINhJI+qlOjlxSEcFVybZKQmCmEzsze5P4RWoH0qC
eVl8VsWzUo8jswvgfGpDGGkxfO04FI6b5AgGGr3gxiS8x/V7xeUQCDsMgG//ExiZrq3KD/lfM94F
7aQ/CEfsOoYJsEaxmcoupRMyrO0JjAk2xIihCg8Uno9pDbuTfO4MPpgTDUFkS0Rf+cgkMPSL+IyO
PnQ3UjBjQS577keOo01wYw4m/vMpd3eHX5EE+RowgepygsOSVoP3PmlYhHnVTXakEf7wspa2s42R
KDn7AGlFFyVJCvbIhWO4ai/JE3vPT5E8ZOxdxrIfvpTgA9BgBs07WDatRyiyO1PaIEhbbmFMWnQs
iHeeYQTqJeu7BQvAm375V3C/SQnML3UHjW0+/x7rdBddfNU1fJe8lTztQNDy65GjKrYUIk0LfFaY
B2v7O158wrAx+MGPFbJhqFzqHzRdwMKYjfCrIPDniE+bHoAvvpfwKKf21DKXINV6iZMD2NDBAAF8
NzqnoUdmH4a/ffiZhr8SkSMiJx9kTEfwnPol5OUsdjCw+DFppabJdAD+a7fGhu2mwZVgQ5s1dZsF
T3wwmrv2tHaHTnnQ10o6V+mpuocTpSrgEXj1b1Mi/h31aRu1a0178n7koCQh1Y47bu00UljHEUwb
he7tqYD7M8DVZN+Bl2TrKwkwzbfFCBpk4dIgL/iNeajx9AuCF9XPn9PJ/GC/4sSEXydzeUdHz8Ju
jbcAUKzBt0BcazmdmIBXnzmDr87GfSC1y4JR84IKhTVr8BIMDrMtfph/rOMWMQBzRfRFJl2Zs/+6
VXkYNFYfiAq1U9ryQae6ABF0BzEoJpIA2iFZRAA46UnAUXMAZsrVytiRtAoe3FGa+WcQ46vYU1eE
WRCjNdV5BGKMJQOWCIJb4mhsW98dgfiCkWp1G3F9+F5rrJ/pRvsxQyDV2+wua2f5ayC7ZwC8IFZG
a90co+cRsfIPqeOOuh4Zb1OmHEh0oVy1z2DEn7yM/og+AqHONS4Bbk6n2WfH2ILvFwjGqabW5Irj
iaOhv6ouX8FhGA8Bag868SJsYQUD9iTwgHBF/Inw4Nd05DDMshsfaDLRSQ9fu9TtxmsUnjVz0zNg
NwlJ2Z2wNna1HbMqELtJ1rWdcTIF7K0jKuofdf4xCZcK0wfrpIOTSOSk4UKqV7oVnxkPBdgvy2tJ
RZ5HzhQKnAGuJqndfaL70ItILIKGeUpBB7vFbbvES1Ibm36NH6V6cMQf/5pv/4OOjsphKsqea64M
RFaCin8y6776Mzwp1MGbkvMwrlT+zA7HEHWla5m92jWYPtDZpkLwW8Dq/DPSZYno71hHOYIhgaMS
Es+hXxEyr3kW4bVyHOi5qSEq2gV5W/8oinuVdNa7fDFVo1iRmoZkCUjgZ7rpfzKtL5orKVAz0OZI
XHK/d32pgOvjFOJNEkDZT047TxuiG++LQegAEaHw4hjfum2edd7Y5R5ynRv8g8h7oDw4fVYIOQ14
6f63+M32yRcXbgBdCmZCfHl4DMRz9i3dMnifL7z+tIAiGXEnR7GogkUEmHqFTofq7mD7Mpfja8RL
6+M6cLStGtDFtVKNp0kB/Jtis/qVEvu4SelOzleStYgJfZOzIZLxy+iK5WxyO9xXPA8XM9jn9NXz
tAo0v6HN22MFqSbaCeuACYwWfnSIfB3DHl4zCTTYKvCaWWLAzT63fgy7Lx5QZdd8hLjGPrD+fjaW
x0yIbrR1vfXnE3LgxDZI2I3gFDjpTplXXlNbhUlMiwVmGsBowam6VJc3g/0QWyzAFzv+lCt27HtA
BdPB8D+oaifOi4SbevG4DbtV8609Ex3vxDrwD9m3jP/1h7WZegHyNAtFQPDbK0deRzwfiAOL919x
xxKYb3QvO/TJBl8DNTrWj6jS7roEcm0hM3oin+BJX5XFcXBTFCJnbpchDLNgvaW/nh0arlvLd+zv
B/zeS5VXRl0BqifZr654YRxldK2fGIWhJH0PQ/pnegbfTFE0OGPLDmGJP+oZIUJTy+EEB+PYEgUW
vuazwMB/rP2j9IIyDrbSflsLiZeppFPL1BGJyRLkiuJl1f+UtFJV4F7yClO16UTqc4gj+HH5PVIA
yOFzZ6zhoh3JXLGbN/Sic8E6k5r5UmP59N+vYJiluGZbESKOBYTawtMSIPXKJuP1yVdk24+my0Qb
I724VRBkZqba0cKI88kgMJkAd+4bw235aCN8l+FDemYHqVmVHVECGDyXELBIiGX7Rb+ypQA83DTv
E26CalwHVxWEDDLLhYZ1jImGArH0wOrfGFewbuGrUdYTRzByof2aw7siLNDcWV/jfxMgUfUb9gTs
PIECawbQvNqWK7y0jT6u2+nUkMavl2nsyPk6S8/CDdp2RCcmMyVKM4o1G7FN80qJz2wtcwSctJJL
2UqhfI6ORV36GA3SZB96AHRQOyXjTyVs6XYP+IEXgoCvnZTbVotJujrvK9hEm7WcIy7gRpjY/NqP
NvRGhqFj8MW+GEEX0Q6SDcGVj6Bj71+mn7TdCO9lWuyBUjXvnUS1WHGgAVE/h2y63CAkj29fUOaT
2MsfsSNDVGH+wa30Jk+LkUT/zyvmR0APobGUrOOCuN5gp+ya3A0wTJU/beBVdNWf487h5+ITRI9G
fmV76GvY7/hS2E8pXPy7coh9VIyaWaVHzuSrEIDn7IhaALLMPVS9c92xca4yOnGh1sUr6Sieyfzg
I7VewrrdRdFeP1PhyKGtW8v1TqWSCwDIXwvF8BJj66GOFPeGdjMd9e3GH/RamvhDV5lLLuHAmwM3
bSNzKidCCRgGgz/Zkn1NBypjp0PEYGBhlzsZdsbGuPFifBjGiUN+ZdlTjCy+6hdbfpzwxULZyy6f
KZ4aMnbLqXAnWNh/7W2Eawtc+IqtEmMIrdPusAKvpZxKm0Wg/pl6qOzhDuexiJe0JUmwCi4a0b7+
QuEFLlN5JXJP+1RRXSQ+d2xENX2X694kI/zVYx7EufI0JHYbG6/b6DI6TlXHj9ZjfG6Zi9oBXgIt
AiPq9ud35RD8zJ+GsZHPgDgZQ2E7U2gjOL/FW2DYuYClYNFqBAevqXAGeEpocwgcgtvHBnZnfe20
h3WSmTDErDCyuWWxodBhXGwHyW0BNjHdyGjraXEeFF7yGDNHYKrBE1laG5bKxGdqwyq/IM5N4rkn
UwT5w/G/8CxfOzzQUfngphCS7XKmEytGF9gAxCmRs0S3Q75kaLswfIAdJMyZGTJr2tfPHkXwyGeY
cnxdZHvILZBRWS3V9wd/Zw1naan2/0Zkjo1O5O5LkXCPLPgNlsMk2mjDNoYlRoabvteWfpGVQZsy
7jI4GQi6HByS904dEUo4IU5rznz8FtMjc0GXzYcueZyV9lO0UjYMjYNFNdnWp7wniP3eviMHauFh
ONKFZrHjzhcMAnYpAKrvccT1ixUCb4ir/LzP476GZrPBHM44gzw6h4wdJ1wAb9K2gjLr6f2ty/YS
x+fILk+E3vryBFfO32fFAVd9DT7l6p948Y0cijJ6u62Jl8DaUpYFW6LF1h5s9V85OdRI2re4e2Kn
F+OXRb+lvLdkZAVmihmnF+X5BvpE3C2w8Z4Tf4L6+QficfgXJzf2ImWr01s14yM3UOh8Lpzy7A/H
KMFDnWtOTUZzZKQKBKOKbWU6aPMwpX2+8QMmM+gP5LIFQYGIPeB7aqH4ZnOScyHHXbk1DuJf3jWr
nsdeOHW+Se2EsbZAwaY+2EJ+MvWXxb4SnIynWAPKPxvXd10sQHXvGIlVPFvMWUCr0rZblIcQCFkl
gT7IWzuub9GB8U69TvhvojcGGDL9YraKI1Qdf1/b1pWbktE93uKqJTdQR1/mPhL3spms5zcEk2I/
VU4n/SU8bFPJkpP+jqAheSCULx6ZSb4G02UKcSdJqAseVpKUvlhYpadcYEoobgtOnMZwsgzyS6Bu
2uDlJ1TQkLYQcFXV10hQHBFEGAfpe9YFu0YvbfiuRnfueqrIdtNn2CHt0PMaeG/Wyr57ZcpGFL8l
8Y6Vl8EMzmWgb3xcCNW+Z2YrfDIy3sT8lLarFvpO0B1SXd7QXWzjFtxYuUu+o5P5KZT42iiRnXJz
ykTTFSu3wDUjmtcIgFwIbUj6y/liVTxEkdmSepZtjZen4gTlZV/zl5ubNJTMSNcF9bXtb2CcY6C8
3HGWEk4XkGp4JKZT3V4M68TYWJWXgOEhPpkVzQEwGJx6sBFEM5cTQocEBg+h0IQTRQ7+PoWr1mGY
RD80V1F2LTDYvKGsnMJ6bTKdlZ0i3Azqx1SRRuzem3TkNIsvonWn/NZbz0nlaUZa0rETyO/8OvXA
D3Wcfz5OrLrYDby/DTmSkk4HgidK6xV9t40YmszXb/xwIcd8KZEwvQErLyfyhBxaLdPJG3/1Dvas
4psgvQ7tuFS15C/j6lMkLCn4bmQpcQNcOPpZJKjcSHNjdstDF+A4FK6CH/7l1dloB9es5mgqNBWZ
LB0yc6zibqWWI/+0ANCRNMqNdfOOXFPMeVp8evm0haRXd0GWN1Hd2ekzTkM3S/664lwb31YQnATw
V5kZo2cV2O16XmcKgrCAwmcRrIOpMHhVcd7q8CyO0//C8VPzmUi+974mw8NeRcRSb9b700JVTc6A
d1FUlEcq4UgqCNtROZpKnGYM0x40buoZ1RpUR2d05RQblae2kGY7wYPaSRlxOR285h9ig69y4Sxs
Oi3S/R/ymnFO8NvkOxkMoJl76FegN4XglbK3UHZK1E2onxG7B7dLS/CE4/j3H0nntZy4tkXRL1KV
cngFIQlEjjYvKqdWBuX09Xfo3Oo+xy43GFDYe625Zkj1j1lFPcLjx9CqIWqIOrzmsOd4BJrCtiAY
bSjwjsv+jOogQbeIj334Ge0SEQWl7IWqE4cYGtFU6TK23NikqL3TwaLUrsraeDlT8v1mxzYFJlmk
IEsEesV3jXp2wHVMB9zsSHF9peOmmD40NjABbwduG8LQ2HijHRNoyC7MXAfhr0xTt1C0hSbG+NMt
YuK9knsvWrxyxBDpE981FY8VIlNsgYRQUSN9Rr7o++L9pWlLoT/p+Xo4QLrDNJs9o4fLoB7b4afX
eJm70onIiz4iCDqSuq8xpq8vEbOkDnjSBDlSwo3Qkhkk4B6f7MUU//p8JqAhPSKhWFoVs/EunXMf
oQ81V9S7LxzVu9e57u96CTughGakRi5ZEEQhpyb0cLBA1Ew65Wx2KtOezdsOSZvPTwZEXfha9ONA
sq+bQd+v7YncIL54dth/byNWmu4PN3snZrI7QpWyYe7g400/GbB1C3znN+Swv7a6fhqUR3IzNUR7
qBmjT6Vf56/de/zFrQKtiCivsXM2jC18E1nfVLuSjdk4iil+D+y9xG5x8cCQo/GB33GaO2VY3U72
kcJK0NcdCn4gWWYu2OaSSn2igMMFFv/gh7EGEZm6HTcbXHs/dPBdUXbSsWOf309HkIaJNBiJ+p06
vDEZyStejv8QME9+UqVVnLsRjWA37pWRogn7alBClPVQdCYSFOwm9KwrbNwQwCai5Zk4ACzfWONh
ylviUwT9EvYdlr/I57V4m4A7k0LR3QUngWwD10DeinwmE13hfewc+Lw7EeggWhc/bbqrjLsRrwzp
7zXjiwpezFivq+MhokRgNa1olQDqin1o+MaMB7XntDyK+Em93XZyg9e3iOMFiVBrSi1kdz0bYLSb
TUatEaCJZ8ALxwN3yB228Ea0UayxWUG4mS4hpsRT7RX4OCigzvBkKKK7RbrP4EFD/Mb3ZaQuA2ho
w4HsNIaGGdbwQHQW8Z8+hZ9wIOyTAlhoXG1idPkxtAgtdA8a/PCUYjKDmITI/1ToNiEsG1NiRgHg
4wT5yFAMN2mowaQEigBqaRi51UdFrk5dORO84/q9F7tb1mxygxEG2DUheCJHXmWZTWvcBigFSemx
YBnXGro0GSITYzMAGEtHJL6JaihB++I32EjRt465HwUkFAy0mToqTwOfmsGvcLGsambuzNcllbym
129n3qIAGhv8AtHaDxN12ObNRQVnuX4UlzH1gUvKjwb3SCcjY4uqBVNi3B5Cb+p/hVftZNyHQVu6
IcENESNkFnEADS6gHeP6/p7NrrDtMYP77SMlbK1tFz47cn/EAXbSUjPnKGdw33Bvbt5nY7YUEi7I
sxiVt9h0xNyNUKdEbgv8B48GKLKqXs3BDqFjnVV4BS8Zyws2ZA8cS25+1Ft3qORvC82IehJ0FwQE
moLkKyIXi59AQG3IvaoWjFIUINGEAHrcLtiSG/HcJIfOYPVUsYTEjg3X2vEHTjU3kLWVvhXxO/7L
8fdcqdcp9/msKUvl6wsONXldhYx4mGkA6Bmkngz/0rscrdWsBT69Tto6N0QEPksB8wicQkT1AleN
uVZYU6Olv3K/gk5s1NB3rkXiperKSh5vWJG4XlKjBNMiQuMAYUpfzY4YIW19MVvoJ7rXsupuBkJU
W/Bg9ntHgzkxuZrmviFhdhiZVCu93EvtJioQXJ4LYZMod3m+iTtUBGzuWktHJ111LCTK5u0245HF
CRv6CZpJwNBaPb+lW1A8GGUY2UBpB2tfYMWtEWpbf1F001/7RMYO+Pkyv9/lvYaHFcwn7f2nyHaE
q2m7nQ2qhh0IlwJ9L0W2kbokRjP6NqCwW1u4fpPwqaVLCdLfC7t0+vbTy4kBitCvVJzBxngKjZ8N
Tp0xzgJikF1D2Q4AmHPEFUTzonNMBe4ujfRdj/6VmWtNf0HqZxaO/XtuOdIEq/rTNI5JB5DYo1ih
MDjow0nza3kdQq/rbLk9GPJtwB/D/ANqWNFYcMlMa3U1Sp6yZckzFf996mHXKMmyvxXd/mU+Gywu
dJvDUu51iD5bIDTpOQoXvTvX2KQMKfpMFDhI4p8GMwesWjNPllzCq182lGUG2nBYzQWCPXiAOYO9
d43N9y1X3DBCvkFggatuxonIV2keIOQv1xr9crhZGF5vQDDRHDgvcU/3BVYLnGdyk6CZCA66clUA
b9naDipuTsp0eVVXeek0uKdLO+45xmjSw8A3ZUln+g/BcR3v1Ginj7e2/ikshk0bma5zSA1yoDYh
rNZ/hvFNMnQsHIcfA4YJHqNYHEJzhQGugo3e1BBF9jne4yJtLZi6xc2ZNLKuYYIHwHY3pKPcnpFp
cCwjedsDbc0LcYH2wITX7AewyE2cbyHoMFFxrHpjsM5iO/Fa5RCgGI2W00qo16luU/oUga3YWbBo
DkQLqPMGfn4GJ6ItvdrrDkB/KyyQsPv0s8MZ0bOxeltbDbcyw1eybUgTvUpI8WD/Ym8Ymx8E4WK2
QXpdIEwtz0LuDKpkZ6h28f+H0+03kZ2Xv9E1DWjYaGBD4cLMR8HLbEfhMSeROFc2nFG7BNEpIkLs
HtEZeMCT6vQc4HL0mC/SJLvv08A0bkXfumVhEyAqRcvyrgLcfuyo2JCeD2Rlwdl90wEeWkhwyr+A
7lGqP1SGaQNy3a7ZYIK0iqGQFC0hoTT/S/r3ZtrTwQosr0HliKjU8GeESjWfHQXlDiILAkDT9rNX
LhByTOgLTLPg7L/7a6UdElJfAIR8+Y3IvrpYLIrM9m7aNgOgZTcqrKViretRxJllVVWrl/pdBCco
d54gL4SP9myICwleTTsvtSHiJyjIp3xFPS4tDmyG6PpEQPt2w60SXjuMoy7Q7lYofohIbsAoPVRE
xVJ49O54x/ZBtpOj+g+4u6xSTMb+cYILsuC4HviTaydhQZLSmmMfN44Qf5X7VLvm0YcUfMtwtakQ
Ak4y5QNZr6bnD+VnaH5os2nKaNnFGkVRssb/fSUyNVuD1gy1x/RPXQ40/wAapcfgYgC1yXVY4OgT
j+rLlWnFjjr1Jypqe7qyeKpIlaE3ye2iqQ6ZgtQa8GZriiy/6eyP7FdrVPvsUrxl2Gh0x+OCHcpJ
raVheKiYekhg+YbBxlTthGZN4MuC+zyCdPRBnK2wf3JVvhUXO49XehuuqNXKZ3sGPPpo+KVnzIIP
6B5DHPrM9du0GdvScWSWR+TlFl+Djyz64mLshFs+3Mzx9rrW90xAkgCYyXUT4OeLby5dXfqkjMA2
LXz7VCZlj7NaBIEOuQuyY7+dVvTzJU7NyVkwAAN3lTXHOSa/WnUCcn+1PhmqorLJPXKHoO+g+Lkg
2Up94MrkKGDaJq+6Q2TszC8cFRmiFYrdQB9YIGTUnODfYHMHC5dC+yurGH/7Hy2ncaDfH7m2P3JM
8SbpaHSlDbjOPRCtWMcU+TgEZObaWUvEgT+WDhmNE9cixZE27U35k/ztFxc041uq06D+LkI3ZXeC
IDHiKU4VYrmUdTW2p/V7A2sJimSWboGl+3sBxEZakfv01fRRARgFmlMp/6KQImHCw3aelQ5wXRQN
xprXYptn93sQ7Ne6brbpXtF/sCJbqDNgwCti8aDAxizxg9QYx75WuosXQv0RpDmLqM/ezCIQYugd
QHiLUkKqyQL1kuCrIpZ7hqTk4EK0OMZ3+/GupU+NtZzx3ClyaiIQhHvLjNQbUD3C9JMcS/YILBkq
9829b92r7MR0+zm+z//N95CFpafi0uUA7DRv8cYI1qq8G5GxNvGcbxTA0kPBKD7rCYwV1SQCsg+s
IsTcf/eNy4rUQW6iX42XfXZURCzr/vX9Z2VddXDvxO5XJeBOd67WnXY3xEsgIgM+vmckXbtHGoXT
hVQJHfuThrUNkITkAO17alCGOuZGm5d5MOsFNokUwAl+RdB+aITPsA6ATqvQL658TfETMW3FL4kJ
j1xxaUabjp3eepKupsJBdYWROxfNk2v+NRiP2O89ElegapvFjKljhd3ylpKBmdTS+gg2+hdBrcSz
SqCin0jdJVyiPMFkfdyxD0/4aze4sypUtMsQFlaKcFv4fnUbs/sOm3uNqnmOXf5uzEW4Md8OECml
GJDUND2Y7ZbKQBVkJ8CnKiN3NGO88ORI+rkOHSQ9ufopd9viqOIcm+KXURm/GL1IXMm6bmIQxqzt
tSpgIlnPee/xVATI14ZYiqhdU9p0uSMZPy2ncDT83ZO5HCfN5Xau0wdHfN709D/WbJWJB5mfL9HW
tPVshin+tqr/gnGSEapkOBEckdBSmN+sFcjMxmWAtMcKTIw9wM4qfBZQMdAm2D3kMKTJwtK0IcBm
vSN5uHBmMgDfqc3YmoM1ZXo94XQCzbSqNqRFVC06Fdbbdw6fEom5ExCS+fGennJByMchkK+SYeA2
cQjj3QBlCgsoAUcjHBOhKgnVVcflpjh0aHzC66Ru5wtKBgGi/h3nMxuClTH+vR+ASY0S3QbWYTLd
Pb07o0iTPQSfJH+8z1c1oH9OV/BvkAgMifol8S55VPga1LWbmTyq9GkxjwHXyXHuYQrEiDYmXgqV
zXvfC5TqiMLLzwJyY/pUJ7xsF8mv/i8nrmi66PDZ9fQvIBDnsxFOlOXi18TtEmaVHb4vAFm6QZHL
U0Kc11vcq2+Nuc4TkmaB1iQD+228mpmCfaUnEOoSlNbaB7/JN9LMBCYXrlAERb/IP/ypwCSNfK3/
9k23kJQdN19VIJ70hu43Dc7ob5X0YxSwpcM73++VOUoQpoy2k8qLHpO7uQyC80iMTEx7Aiajbyby
/Fr7PW4QzXYs6aA4Cvt2lsE6f4ZPKSPHrV9Rc0+Ings7PVFeADzL5a3jnkqHT1KF56dQ82O4Yxx1
6DJkSce13c6WYdqdH5B8rKPzlkmlRPkAPSO/ifO1rTUXnfiuVN613Tn2ZDZlRs5OEC/F1GXCuzxc
FWzSUZov2aepRPP0gXt+dDG/WLij0G9kG6QUW/Lb6yM6tmRD2fmOFiF+2U8F15BFDgnon6n7ivPB
PEtExs3yneJJMDlUXazm9HAMQYiHgCiK9wXzAQzPiRNf6kTr4LdBLwbodyqcmQEgFJtSRNwPnWk9
kxO4kRizTW7RMu7aNexEBvTnCk8/0+4QImPnSVcjWU7pshJ8YsJqpZ+huGqnzzlB8gZfJkq+rHSb
jQgqTslnS4rwOY2IJEE4Db7R4rb3zF+2OV27Nc0CV3yDH4W5CeSd1DtxtO4oQoAEiXuQ9uywwXSt
JGIUHhNxA8uOPj6855gT68NSgUepH0qXNbOEWi8rfvIRzlRam3SiXaxfdACLvFmIpBuHEES5/wCr
1XBt4kdp/KRcuLlA4x7xcpfyhOfScLII7VO8V3sUUNzRflOIYlPHeqWz6a9b1EYhapIlN39lrTVF
osHdyl9UEikNISbVE2Iu3EvIJfm0IhqKlfbxIjwgXZdMuHaxV1U7nQDabhO228Za73bIgu1c2gW7
FHT4g1WV2ZxDk1Cso99iIl/MSZq1Ton1AmwS/w1YsQvHlwLv1Z5a0nDAQeFKbzL9bBo2ZVcyFxTt
ezX+aSQt5h+W4FNcwZh5legIYG4w0xtEC0GL28FdTdEA0WD/MzfsR5F4MUWvLrdK4Ia4l7Tz5tKO
XwFKIGE/EbNRO8yEJRcFpTT6b2mnGnaK/nlcpco1oiBmCvMIGszV6OrudCIsdkUMD3GjV7c8W0E0
EUtff12y+mSY36lwkeepCv64b34nk2xlM6TnEIJteW2JEZQhrFPOgrKYeDGmrLtQyvtDgrmR8yrW
Qnt5Q0bW4w9r8jnzFa46OWEXXOGNgdavPAiwN+ZfXLMfx9i/WRFtjtl+6+oVyg6gUvRLbWuRXbt8
b2T9SPRaC6EytY3GC/HS0BUO/zIxN3H6F4W2Kazqu4EoM3tMIvFZmJnD3CM9RdvodKiYWa5SEko+
atrHiFV9svE87G9jdkn3FGqCuhIlAGnWTg2ZH90gsF1AETd3TsGXZXhZSmovA5GqVJaZxet3t27C
CBOmKth4dqmw0abjIu1NQpsoOUW67RqZoD8cHknCI4tPOo6r6DeKWwo2+EPGBzVIgBDbeH/W/a2k
NhPmMcxwUa16mRG6bBC0kcRnmsS3sGop9ij+QnHNx8lneFdMoRGwoDOEFFCzUKko27SEncfmauDW
UeCBJ18Zv6oRiHZHPipuLTLsv/dfifNWh2CyIiV1KHf6q9lOtYo4ndkGRGJyk9KaCOd5JMx1b0wA
y9hsl8un8AHtx/wuAJWoKYsOb2yoyvXKkqtVE/Lp0aLATpZkQCdCjAaivV94uFpsZDPWyOdmiC5E
Xwm9WJWx3ASY9PyL8U7C38xCZpzOax0TbxWdQRhe51LJXMRu/FdRDaQr7JmhnOoAdGuV+hJgStO5
4SN3Cr/7oFjOt3XfkwxAYdudTYzpQcupyBhoQx+GJr5Kqs9QWpcAJMEjTRjj2FCGCHRLQQDxhELF
CkhSvE+l7MoQJwtpD9iXD6deBZ5dRD9ydwYBNRilOiQ/Zb9JZGf9mvWXG+tNI809H+KOCK/CWBoP
Y6+uJfjC4XNAU1EvjfScdX6ZkW9H8rnCUPRQ3PBLLnwZOHq8dXgolg7X7jygwAMUxmbBJAFnZFg1
rvbatdGH2D1FgpFnk00S7qxsHSZ06ist/iQ6OOAewUy1tvFOBn+m0ulhTmQGBgD6v8RAxLDE3+P1
Ju1AuMTxxVSvI6J0CwnG2qhPaekHyB6Nv3rEqerYSEcF1BHyJHZ98MvKVcHovIe+wRsqyACoSUka
0YF1eFb4YGzT5EfDvrE8Ztomalp5qUVOZZFh0kbVMkzAoCVJNNBPIrT+juvjOOEwyarulXBqtPHS
0TgKh7I8tuMtlLx4wCprRTep0tR9agDwaxbRhoZJWufQU4LJhd0nKCk0VowjREjgvlii5wC1f7I0
s3y036a0q37ZShLgYOjBTHC8gtpPE3btFxShck/DXkOCf5BEpuLScgJRCwdb1D+CfDU5ibADUcs+
A2GPMZ78r7LcusCVgwkMBC0QDnkDO3JyDNz10B9qq0a9z4QG7q8Cn0SCTQGanMEBDKWYiRh3WMpf
+AXCTDMNlmJNuOoD0MFmUj7K5nuu0ZdGdKb06+z2TlmVeRz5925QPPwkAPbewyKkmhxosV+uml86
ddtyX+nMUXre7sn8a0/6+MU2V9JtFZz86pqTdzAfvauleZibjDcDZiVKi7f0G4WO/lN/pm5mx9ZK
YH/Tti/jl16SRi339AktxaGD8Rt/mSSVTEuWT7AuibEO79z01fyR1/eDBBsGf+lFO8SeYnpgK0W4
t7jSvk2Yp1IJsYdCcZ0cgd+B2BC/M02BRbSWsbLsFGJZod5w7sevInd0cWeS/cIchDM/DAQq1J4Y
nnC0PQabQf8XCLD+V/wtgRFZd60+ciJhR/k85uGj1/0JcS76G8pv41DjhA/thJvJLk8saatDAGPv
jPhg5lZqmCSK9AgiVvnrGq0wmhGy4doZPBHXg4w/xKLBR5i1Dj3uaOHXJ5/m3R5EUfkdIPZMUCaZ
cLNfjcNNqr13eZTgtL/rX5ovwfruaAkktspSxozAB1tusG3zLdbSgCCfdM12/AQQEKDpZ2tuFMgL
PpuDioatqtfA8oCeYK98nhFxcHdjMTc4KMhdbz20QPMiV2dRxskqxJu7f3aDw9Q1Q/2urozKG8Tj
bJuGFnMEh2eD8aplsiGVfOovMubxeF0QlfdH6EYV8amQq5G5Nc7yXOXtxIytjc8YJwfGqmGD+6bI
iL/HNPkQE6+JHNisLsUfKmRVx/uLi9UHVK+5W8SHTAlzKI2DkPTbmpBzZsBuPSLdd5hZCwgHpg+i
vvAgIh0E1RDbEPKz0U21w/A6G9ryREPS2GIBcLNEB87fET/vjbioUYI/oR8+3+I5PySnECpsxKwV
fbVIghX0aFE9VCF31zmKPHLhvZT07KX+GJ5dfMIIPm18vXzY+Bj81d8DqYH/aPGoQLJtY5NauySE
t2YTc4R1yqi3+Psn+r+jf0M2UiJh/lOYFd/YhRnwLHGVX33O4stohSaCva8BLu49rPy2yRu/dOf1
8yZ48f+6rN0G7elsdpti/+0ZnxBRsAE0IMbpOeNQen1c7hkNQy4XQBSJXeCVQBoN5toolHEl5zCV
tD8ggOEViUj3Xi0hzzghZk5cL6QhuBFGHHcp+Z00kkqgJ9hSvZlUBDKrd+urMa0i8QANjsb8Eob9
hNvnSA0Ggh1JbyP95Lvu9v8FnPZ4sj1GBr9W4EF5arUZwqOawcUFl0cyV/4V2n4UIdkPJzwM39OZ
IR6b/BsfO+SXfkBr59VoiWCpERYiCp+isUnSYyL8g9Ax/PI0S93DEL/05ISq+J/bTPnBh8fkMPrI
pRp0gsW2+WPBZlySuslmaWHcIh3RudwYbTZzYrWrfg83hqY0zRJiKcVtBDJRq+2kM8bOrin9ADkn
kBmyfTD9iQzZnpT9mnMwEWP0RojWaGaWZlsuS6HzofcNb867n19462X6Gf8wHdujx9yXxzfOi6Rc
ascWH/J4Tl5Kj8MKnbd8hsqLecF4zr+5aZpbXK4NAtnu/Y92ysjoAvpD0o6Rv5X7sBjhfA9E0nd8
WGb/VA04So73HCUF8UhUG/+0iTFAuDQnJ0cVkGzhNhDoEf/AaowPQ41JNBgTiRo2kdWdq/6oxRW+
xCo4aECRMDz8VplVOrV6sNYwcta1R54N0CXdFgvShuqOM2oMc0BfqMFPc4QK65wlPgOYhUFjwxhg
mD3q1f8kwMIKUT7gdsP0X1qRo2ESEYsVHHKDdrJjOlVqNGIqvmBAGJgiMcAflmbijLjCr8iGo5+3
UR6HPxO+hm+v4FKUzz2zUcJvmJQCMu3TmacKQ21AFC8ZmzNb/zNeKaYTk9NkjEvjNJKyZi1HfPUU
mn0Jp3KZa0TdyNb6nd3ev+I2Yku7Agip9iwstcAZhQcD4fcnH5SXodoiG8MoHOggX8wk69k5H2cU
aIDAT9iqL/A6qQnQfm8qyLYIXv5NOGU327whkXEOi8duqIUfZhEZJrQOx4tbkVgXqTmqDcOx84vB
guoJLGO47rEmxZKNR/TbdPPZ1gVS21rHEeUg4PYJtwutXb9NdxFFSr1wumMqbQwoGB/NL7swCHTh
4aZSDeeBCwGjxRIldpesaC4ZRkTQHTG6g4yxENOtWa5mNyVpBT7JBqpA360Iy1nIZyXdCht62O83
PgWpBq2b1HE7hHxPlNK0JYKpfK0llkYcRuZoElQog3oMUwblqG0FGRQXUK7ANWVCNA05D8MgWvbX
v8m85SPhQzZ/IVNnMRl5wmLm71bQwfJ5f8t2lPWsSdC4X1DTxfvL+mvRWMBSo3g1CEjHPpuOOGKF
VR76jV9DMyFmMCKg2uBcuYmUn17CzmWV4VNbJ4zEwFTw/xVv7PZWu+5qApeLWxMaHN5d0hNci6Ax
piSHZoWxcwddYCi2JbvEDDWb899QGlFyImFheUS7KnKBhIIdA1gCeMTY39S438LsMSD/Ms5Xp5+x
5RQF17F+VBk2PvWjZdhazIIAfMq5mlmC9E0wfROA0oNgYTMxq77Awaet3B07xHtKf227vyoxmBQy
DRE/TGl20tqkeKiyLlsF/mOrFr8K2IWl5aBcjJDKFdldDK4JMEmV/lbhIxfvOKtb4brU30uZmTW4
Wgg8k13NiaHQryni8eGI6TkNfuTaza3nQH3PxVCV2yR8jHyn4Pgco+U4tdpXicdDm3y+inNQuWZ6
sHghwdpaoPx663duIm5EfcVClpCZIZtnqdsO5ACIj7z6NBiVArXAssUT5sVMZaS6GYNvQXZTgljh
XbTafeq2HdhOwM4U0CtghpvyBRP0R9ebZH0chOGUkwLREGPVHbMCtUv6w95loo3T/vPuyENU1lih
jen1nTEhrWe8L3FDAT8x511KZFN9jg+TbxKgfvImYnyFTJIBOMdK/BclfxhDFtz6cXZoh3tCMhCn
bpS/jWKLLfKEbYOCi4ma73IuA+P13VLIlxiKyCE8srDDr+gUZAcTJRQGHV25HZuHofg5/LzpX4Bp
HTt0ZWBdnh2xzTB67Fo5FAKOQK9n7uDdslK917Pg+8pt3MrFUYVl2yW/F75/4b7t2Yp89MiqZ+H/
xDnAFT3xMXP2CdZ2ZP5B/hYfkKX0h+ihrOaHolf8VTvZR5UoktMzG+QzSdskG9mTiTjhm/kxkLdf
T9lLNq+n6KdO9cd72cDh5l/o453CfT3Zanm1ZDX86Q+E9i7+w57+zQPc/MK78EQfDSk/Uflvfuz/
Hy/zLyBZ84JP7ZDxqoX7/38XPXKDeEXRQ+Xqa+qCj0pUD8/n66qZn58SiEBa9QZXRy/iqW8n2+A+
/c0jZxkLrsTgUCC+K+mvczOegy7TZTd1cbl68UhoI9T1t47jqXrZpkc16JV8+3aqJxoKh9+HH7X5
4Fw1p8aVeDYInjO/h2w1v4e3wySDn774fvjjoI8ekLDIKRDWFVXbg1RZaYMhGp7Qs0kQRl7I5Lsz
+liE7GjavaRYBt/STRf47N3Auaz+kk3vW2tjbdkoRIsFoDlC9CWGE96t2yXIt6W/3EFQyXHBX+S1
yTbzO35t4o/GRdQPYuDyv/jntekv8Y/ptBeOwdvRvc41Hx1Hdz7eHcduCa1sWbnAA3wceS6zsw3I
AHt6tXmd3lSG9F+YKdnmAzWJWx+YVfNIbMKXOddbbtN50ts/KdK7M8dyPh4crAsECOdGTenQIS/w
r0W20R+UrwQtqFM6phN5yiryAtAGh23I+tdvp3viRfwxNpFXrrUN9QwPXfOFOGXBnX8cf3Zf5Rq5
sgfh/8ukwPJe2IERTrdmDvFavbhQsl3BvTDylek4uSaYhOwEyJ+09fveE2zcPck5JoLnPFFkYldA
02krd42DW/7yw/mjudJfeynw5OeEEB7lAZNvhj/Z57CIPkcj/Mk2rw2HcAXaxG2Y4qWlerKH08X8
YOQPEI4Y2h7CH9WfL5wdP2h29YFxBidY9biSy8v7wEO56+av3NKbEVNiHz8jZlwsSVya1Q7BlYNW
w08X/y7y4rEfNpTuRGnyx2b+/8dVx0254S01u26HJ5zXsfTRFqiFjV/XqdpxfwaMjUx+NV8xmE9O
iBrTS3yJTsUtP9BB8UbJY7xgxWRXu/SSX5IQCdn7wM21y04pD2l28zstdqIv+kuoIqf0kpxyqOKc
+9GND/EBGbl1JFrxDZgDoHYJDwWPb31h/drFF+FooQnzL69bsQsvWrcios1YxLBMj8Ia0SmammzX
+8HZOtbF5j+JkHY0juY+RBr9hu2BwsgPD7DdjxZDvB0PpIE86ntzrx2tY7KzjidjbRw1AcKwBq3K
hegP35TfG5zNc+sjoopuyQ1WzONdLwOeBX0Yn6gzlNpg9f6mY/Nhn/J4c1/DZkSmzbfnkJaeyybZ
IeHeBbyasEWDpvAONN7crCX676e1n9I+Kl60q33lE6sAnlETYTY3lxCXeUNVvxC20W5+12vsjeBG
r1uft3os/WQ3fwjc/olCW5QPPNrP8PFWpA7+91IKrJc9+ySGHjv20jR2kh2Hg09rtwv/kiwNtD12
g3sItu8PugyOdAtUsQnOdIBIem/BuWYru5lnWK7Ga6mfEVFrn8IVtfqj/e/1+u/Xje1O+MQ5Y/aK
ZxZza6Xl+N0+aIXmw2Th4u7b3im7cT3ujXXGqZ1PKUNOWI68U+2Y7aw19hl/BSgiEuyDcAwP88+8
1ucM80v2r10ZO+F8qQjH+ZohUQHDyYtUfM2eWSPNatOjJ1YfuG01IM8y1c8apwh8GMi+webD5fZ5
5ZpDK9fC44zwkxfodOsMQlmo26/wVzDBGxLA6sPAGLBuMexLuCfp9MKxsaMYiwkVvOK71Z+WXNsS
Q4Q8IgZzEBcaw+J4JKByMBktBSul77EhVB0N3mdxGy1U+s0BvrSo22+iXUP1s5euWeijN2K4Z5L3
52Adnyrb+FfSHeR0HbYMGosNnrAukW+l/Uiyv4YiFkojN/sCg8CNXKwQWUN8cZJTOfk9CgBtV1Rf
PVxutWGg3HtSPW4ahtJjcM3kBIm7ilDz8BKtFQcedWZfXSMS/kzBFvB0yy/anbykHItRzj4xqMaW
2i/F8kuZMhRzOMBSur00R+tOSkY8XAKb4Y3rBEh41jXOqBmLWnOpsZch27xdQmQAdDEJkZCcLD5O
vVsls0KvBNxWFl31g01buc8+8nQ9IYPLbOGzpl7Ep4jk3v4QZ7vB+tXaApk8Y47EHSVsSXA/7rCy
Y2wJZgPNgMuyJznNdGv4ow1CrspvLefV3IYvOX9GxFc4kQ5xl4mgksMJ1Vk7cMgosZhW9ibNTOCx
egXEhwKZIDAGqFY2iry8Q84rX5hvNDcwYuOrT29Evb8BnUjdQtKS3JBiFsxHUlhqAf5OZGM2FXlc
hzcC7RvDESXxSJTJf4RIW6kqA1Y4gjnHSIFQa8TvBQGQ8b4ffrjEOWWkekhIFUU+UbkOphvkfcla
YfSU1QfBIGL8s2aEgfaR6AIGtp3Dh4p+8Zh3ux0KBhZo0W90Ks0V1iLZLnKhD6AZWL73FpzAyYYp
2HuM+33hH1mJyINqm8t+Ma5l3Y2eQD2Uu9b7C7cSNLMMkFDpja4OrDq0B5nu/EXRjLauX+Oq16cH
guzHbl+iyCj1w+vG5XSd6ytfdDjATPMv4kH4m07y9SdLyLFDKolRFYHlVbBn82ZB0tZlAd/GUZ/6
y3774aVxp8F+rag+H/2w4k5MwDcxIXJJUKFrOmo/MeMQ2oVFvekJWFhmf0hlsXVk1ITBHa7EEMd3
CgVwh2kZHhSEUcInwfezP+pw+nbqEXvZysM1DINNihlcbU7IEXDXu+F63YFsOjWIw4KCTF4LbCvp
iuVO6lYIMgqKMRoGBgscZrIiKW2hcPAeQCyocm84KuB5iBUzZ32BOYRT7XE4Lbdz+DK1yOXlj/2y
C/CFtGOywxZQiD5gYkJNW7z+0PdwHJs3snxKfyLMvxs4CuNZrv+Uwcnv1k/8D04QTgnn/AyEBjsG
wf4yeL4wQgztlCBbzQ/vwPXCgbE/rfIWfA9IRVQ8buJJ8kPzxPWEcgLIE6kbgp3hiGryA9OTa/ap
3oCyv8tDk62JkACkoZfRd4Vm1+KZtcBL4UmmxzFDAoPxrg15T8f7kwVcNxbr8SI+wNKebXTwT8WC
8DIMFHfReT/sy8O7sAVjBXqrapwz7uv3Cnf3dkFBQ1oLloNdeClzet9PtldfdGdHCnMdvlYUh7Ne
FQbSKfIvwT595IT3oLG50Pasji4SIPkab7GRv4pX4Iuy2lAmheTwyQ6XaYOvWEHshvQ/ks5zuVE2
28JXpCqiBH9FRjla9h9KdtsgEDlz9fPwzampMz1tuy2hN+y99gpGglcnqb4uATWMu/753Sk/ZCoi
lM/0gDcw7okoFnPKlBsrCvHoXOBQCwffak+mtke7SN2zHLe5fkI/rEevtQTEXEX0GpM/9DtJt8kS
7OaLawca1S8wOfcoA38pmJEZwzVQ+x0L3eUjnS/cwiFThkn8pwj+prEBTCRDxI7jowerkoE08Yzp
g9SS65mXSAfK4Mp47cJdzGSDwnned7WRGQVYnZk6dNwt/pGoi38X3+2tbs3FWbWGv8BemjhWd9iC
GBKqNhYElF2nViysjpClW//UA3qhb/nYOAsnKU5ANzgJhtPHygfQCoC2IIOFUI7vn4S7kBbxK2yb
OzmIy8ciwfcZ+eZk63/jextNtNCwfOYY5+AxV1sB3j7C5nzVvMrV6zXpKN0Tn1lHxDLCn82zEWqN
c+VsES2EH0Bhqi+3Rt5X2ngUR5jSTyari0DtTGFqu1hrICNr4Uv9xAVnrvJULni32GnKocaAeF1+
042MpGSxIoHAZFPZlN8NYqPXPv/7b6CAJjj6RcmPFIn2LiW3gyoYeJTGB6Q3MCk+bkXosRERuguC
00W+GpvzPcXIGCcSTJ3Ad7bUf3g6RVxbizXxcUjFZpUp6k/NnkIXKDeFCtYbFKnotDg1kGRVvZsW
vCC2VfHVp7tRPoyMOGCafI84LRiYoInwbkCIAbL7tVDMCWOvH3mGB9tqy5AA+JYCiyqKBO+sJUbE
fF2KE2Ba94W5ETRlYvWGxpZ0N8SOkEVM2pDqATHnvLuXzb+L4QOi+FLxAtqbzupbm/+0QEYskN6g
jMVBh6MH4BsZE4dblczVedeaI08GDgTczXj2QXhd6BDQumy684qJlAgzeo2kJijciJg6PNZ6lyKS
STuGP8xJ0KxrOkgbAT04nM7RpnA6peU6usY5dnoWVW8TO6loxaKNVIrcY6JZNSjRgHSpxedWrkz4
w3gA+PgXtC6PMtdgJVlB9P/XPUO+FLcUQvk3DQFfYdVUhU2MwWzLawtM6EWenxF8sNxmzQcQ2Tbs
/BiqYjzb9zIl6lWHA1KBj6MDfTMFMl4fTPsJfIddhtUHI87VbMalx/ghMRyyJTiu35wUzBSkl82x
yoFau3QJ0gePbNLIqYBk4aqaBZ6bNIQvO9i3DhxBHRARfXJNXnXpMwQiZ76j7cFpmzaGKos4HC7S
WLOWKLRRwwPSL+MDOcW9iNbGyna81r6z284uV/5sGztu05UvZZ7wMSdJzklZ6jMeLDG5vxuTSkXF
bBjzws7mENaPYbvHOAiV4xtrMjduORWT0sngXjhj+MlQBpVDfhC7XYX9db9mhor6Ch0IXu88ChQF
2G9AeO887Bw40vkzj1tsDkHmyzLqPZOpWMzdpBNGhXKTqYlRiBs0inh9DLj40DUxsc+3VeiHCqzK
Mzdq59FudDgXNceM9MjOm7hemQbiSkGBjsuFZCFbZdGlPwp96PjT5E+B+j3V2U8YDQTt3yv6zKhE
K7rVelYF8LdRAk0dJ8e5BXkXGEP5MRqJ0hVnq915XMVgrO3/lMIH46RA5rlp25UgwgZVvQxmLV4Y
klVMvk5sO6VKdl5WHy/5pvJvN92n3H02CZyCrfI+tctdDiaafat0HQr9+qL/FATC0bt9M15lTMaw
bIv8CD8qvDLo7xYbLbmiWZ7gTctWnnt1Z4vvDUAniB1pxnVN1cioClYNpn2njrDrN6yeHeMiDirG
SaiWq/T7hScHaQjX4lkz/Nkq2I5SHXO41pAKGKER6RUJ1ivDVm/TL8xUIzaEAg7WISwrfEZ2/XfS
rlcJJJWTgB0Xd88ag2K1OtJh5sx9AoQwsa1/ApZyftByY1clKx9Jt68WpIW4gc63uPX7EN0yPJAc
4QUz38ywdefKSl1MrDlzKVJKv2nPjeAObzSo6/5lc/TODSJqqPiANfqZmPRhxu444jWbEgtkDK9s
uCsS9kwmWCM+w4S3CcnhpVAL4oZn4gnA+U4t4sT4p6HppfzsTR0rSxJtVZScaIdx6z2X4Gugsyg/
PqsNjqpMQOKR+9PCN5YRExMgcCByQTujv45X5tXwY5MjYVhlvVv5r398NU1hzFqauEbZGd9f+Mob
GtUb3orMQnIqPRggT/JU7fYqMLfCM2NhlYtnrJkpR82/tGII64bIrpMmYvAouW0aHuR+ue9H7MHw
iRM6OgqkgyMresJLL5IAOS4v8GIBJzq8zmfvlQDzOhEn+t9ivcVok4PCvBI0aWZn6vEtQR7hQXWq
DSHYa936gk3e73Tjg8qTaTiVo5G4tfNFgg2g3QbLeeoobDoJeY4U50XoHaZ69+BB+a36fC9uewZk
aaiuGshCgzmeGWzf78cyw8DXBPB/Uiy0Nl7xhEMVWHkh7ekOQsKJ6KY7Icai0ingZONpJiE25vYL
3WX8EwefzctOQy9g0rMTgc6F8BJL8EHnFA4b0RpqtJHoU+qxE7Zs0cwcMSmBdMwQVagAaJUwJ93B
8pcKFDcRWBdMGlvAwuf4ATnBHIYzcvBWsXB2z6A1EAbCJXSLRAJYK1z03zDkt2hmk38z3tXS2mAo
1m0Xmqm4zS/7KsOasiXLBD8pU0EaT497w2Q1dDSzlvdOXFg9lhGZgKFVpWC7uNEFQz6vCDZgfISQ
lnYAGpWpNa6gAs27tbgnw6gSD/EmfNAEvc9jY03wADWmKuw1hMDeskV+tI7OpKVS78pUeY+VIRyz
72sWOEhcsITpmE6hmqAKOhONvGuBss/1HSYbFI8RvQ/8nPO0uKE8nJiI7KW3g5KG+MRHCiPVFb8L
q9K8jg+ywTLjY7081g69BONpl5kN9hWP+E7aiCl/Y+3DF1YW1oTbac4T+Jj2izkNzA2JxWLepngC
lkImBgCR0+8C75q5W9VRT/1rvX/JJotdpcdFN5ub5xaTOhw/1tKD280k2MqKZ2GtKnv0gfh4ONCQ
0HAZKMI4sb+DKypLaWXJ4ecKNO3A/6spWkjRGHzEuOJ5WJra4Y12/gxzWUJPVT+VDmmPhdExeXiq
n90BB51LazxKWPxutGQRGGvgakqUxZNsN4dz7lFvFcbEjUV2vT59FYPJoJnTk6xgdabZGjWpYpMt
4c1nlmpj3CgfaOGwTbfkJ/QoObjQSJDdRYYFSezSut6+tpp5LPAh9pe606YG3dTbMGNg+mkkrXd+
FTSFQ77FnaC5ZTv6vnnyxslym2G2cb2F6Jub0vcbRYJL/78P5/nn+n1AqfIP212GzDwq3BXY56eh
sIbh57VFCN6bhQgy/nPEnIVDJNoUYrp+4ZW4eG3y76QOXMq/4elEvCHhdQe2cHQ8zY9ap3rj+g3K
b8+AJBaYwn2TjhwO9dtMlr8R1gRypxih/OHITgTSVuT/CM3q2XrVaL3vBF1Z42zYzP9BTBSbje5U
vhRtGb2tMZ7f8oQYM9yGne4jK1T/lO/AWtir0gT+O9X9nquKQ5drnbtYnYCeI5wz9NkfSizOA6AL
kZ5PlIPu0mux5WEQfpTdlzsgMd2Wfo9z7lrwVvvkCxBwN3islW9cLnc9rI11Tcns0rqvBXww0GHv
0nRfvy37up5J2vRwNrqiW+43/b49DfiPcpKzk6yg2CiDSVwMNhMGVCbhX+BwR/OcGe1w7+iq6brJ
7OeGh80Kn2b5qoKfLzfwZysmwuk98uqXL2AbPfnL3aL0k7+R4dZfnnzCmD+BVvXHN07VaEltxrIL
t4q806CcM/ua4mHUfn2p6+byeKAsWH6RmhlaZvFAmfvEc0NwBnHNtNANShASEw9FPJsOAnN63qRX
MHV4JFRqEHYPq0M/rTNPruEfQ0ZPQshFNmJ3WLuY+RUMzQtIXRRz1fDy26ViLg3UeXu+ZOtgznf4
0ehMkdFfa//UNLtfyfKij1mfBtC5qV5WRH4n7vl2zIDMEWc/xnEHRbWRzeyYHWTFQLO1gbIKdcCs
6Ky2S0aZoUPMHkfYQjY40ernhOp3MJUEmwWsXRzobfh0CpmD1OElYma3Lp8wulf6N9IJ0S6ZmYz4
cqPUplcyZjXddfwFkVS7WUlca5BEjeZlrlxxy8KZfER56XnYQuzr2k19hvqHIUixRact4rhivzZk
e8XwiYrvPLfQ6hFQgAx0Ky9MIoYhc8MpEK+ZCYFUJ8A5W9vll8OpDwskxyxjw1y/xEnCELFgZR6H
/53qJqQAKbP5VdSupZv4raMnET9CpmPWvb2AThBL1J/qzdLKEXpAvHwX3k5Li3/LCf6XUd+Yavdn
aaZHmYhMIcXn5+jf+1+tfKJXS87YNIUQLhhcxWumutCSyStbGlVq4HYkWBCXoZAqb29oPAi1fWND
r1zVXhFCt36UmonxI1YTDHiIiHWT6hf5zj/lY9Na801Qez382cWBH+AypzE6xvWOj3LaIj+BzcBv
nu2yPuXWgOI4oOAi/gMTXSQVUMNpnI3QRZpG3jIfBB6ln8P6NcAoMCIjfnCo7DxlMB6jAy6+Ed0p
MEU3Q7xoNBe98Kl+3gfcKBYfiR8mThCTz/bdn8lDjmbvXZQjzSH0tc+cVvZzFDecjbBIsWs1tMOk
4a2CSMfQrdCH6yJu0PeM1FFTOpmYoOPd7Ey883N6Wj6J2vSdnkljzvcz3Yb4UX7nbNJW3B7Z6LoV
IcGrSF02lVhYh5QY6ssjNIbEJgAIEySdsnXG5FOn5NeGcCHLkzx+DRQab1vmPeiQuKPnOFE9VFic
o4fNUPSa2MjioDS0ezmpCRX0oYiidIZ/cEh1r8IxvowxoTOJZ8epqZ4lE/h8WHPomvF+4CNHbTLQ
WhjtBmLc6lMlXo2M58WaTjEuti0C4NzTu10aEMW9kanmC5B/EityT6DJeX2m9SUIDNzQNvUVRhZo
Z6j+1jzbycrJoIRF2TwA3SEdRECj1BVzYMqAy/HaEtaaxX3GwgV92YblhUau+2la3v1eOmctchWm
xbkpCvbcA87WtmuG+giwmaIsoU2sZfGhFvYL/TnmbXzSzDXsYjrNuZ9p9JXCPLw0b2dAm6OX5ywA
NMUP2yQWTWT8/rpIfCirp4JbqHYuCK+X12P2FW0kDD+ho01PZdyAJeGlslYwgkEUOF8t0Gz+FjCz
SmPOryE2IJOcEXUNAEn3xMRRXzA0eAbrZ7Xg6tY9GHwAA/PlX19r3YOJEqwhlW6n8sgUuUPO/1fs
/WJfBjeMxfEohdlW7BtKmcaHTM41K7WPNNwb45VbrDGWGkk1c2pJdm7YdqUR19S737pMx/hLK7b4
I+OnLw9TsakbLyI0tiGnQ9FdX5xurJkBITmpA8PXjb6XNkSeGWzwO7lsQris2e5GzmkzWGW7gezX
BnamW6VEDifP5F827DTxPN2iiPaa9A/pMa6I3zu32annMS3mOQ4dBjQbYKn3m+hFBgFQR9pwm0o8
SK9b4N5Ir1tCI4TBTX7VEHmxgBZe/GHArITbN4x+DuXTIvLb2C4vzdQxajUJQZLoskQw3uH9U/cI
oPyovlUpxUWMbolT0mrH3wnaTw7nMPuWf0kNqInpROcLJUX9XRaeyuh1OQ/sogW31cIkRXF6318q
mkbcoSa/UZFi4zUwp5ObUM3KfsYQoblAylrRIJgAPxAw8fXhML0B295CYbvodx3i3wSeRQ05Ibal
dAaOyaTW7+9x9+QPoH9OR+kCr6HAnW6tfCwoB2Qb1Ot7kFHd/+aMs7P6BnKkFzb8sDd86V/iquPB
k1CkZac3hzOu46QWSPxYufQwQlKXBpsgUDxgc3i+vBv+7ZkHcl78Uq5QU1pliWEU9EbQ8fhtaktU
Ni43BpkzORJhqFfZ60/A/wLp0WoH1wOw+S3bYbuZIj9EZsB9AGkpqD9KtDqn6CuysNJgNJSYFfFn
wHCnmQmdsxsx/ODNfzZvTB64wrj7cYVhjB/p2zIm78HsnPzYzv5NwfC7SObRPRdc5IuRr4AsCCDs
eJkAMAKdadmD6rjb1ViqQ2UmCke3ggWENRShpZ+qz4b0LtUjI4flIP/m/R7ezOun1nZ8qAZzQqr4
sDqUuG+vnO4OQw5mBMG9GypZiDINYS7QqNNjK2wz7ZhCg+NkX6eYhxD/UrcksihraKX4n9ZmSPxO
fF69iXUflJNVR5hwYRh0GVk7NIz4e7sACvAumxNkbR4GD7nUdv5cp76t4tSx1GW7BDcvLSgX7LXC
qyUDPosGGQ0LwF8S5usD/Jh/+kDOtjMnGxuF4C/hYoV4oGIZ8T6UEPeyXfCxYknMp/eiNVOTsApW
T07FR+QxCab41sNMuMgDKhxOpzM5WM3kXN4ygw68DREg4P4MYgb7DPclSCTqU0mMsLIIXW8Arsgo
R3DB3TU5jKvZfAe2JIeuWNgi7tXUcJJFVBEng/IdkSen+m83FbZJYA83Nf25ZYPX7aBes2L4qWh9
y69sSg7tdD/Dx0ssOfGCOShsHwwIeke1ph05Kr/kMUECgrP3yxlUHfIjgAHddLiEl8pRSYIKJmLV
DvgJHUTuMJMetEevGBFddrvl/vtMdEfnxDBWfi4ewbfkv/EB/IGoaWHpu+Vgw0xlMNsy1/4rt8IP
dxo02L+hYRB9E4ZNqLBQFgGfrnkcYIjNQ7FdPWEKaNHkyYaYWWL44N+e8Mzh0iBPHBY2t+2T8KEI
WapwkLnkmEDgzIH64foKHILHpXAvLD2lcZdwaUFTSLK0UGeNyjbrsLmly/LIbMXj/kg0OJJ4SiFc
m32AdhiM6Wf9jzgjMg0YGB1o6viN+2y5BjWCmrv6ExBiu9GGgTV/swU2h4BDEAXOjSTYMDSBsz0u
z+12RHfL7+Svk9tbMyPd0FFu84aJR7hXLzLRivcHT5bvSGpTFXc8WUi1M4EAsPtflJmjAm5uLHHB
xxOYvnZl0t1CJSYUevXEeXJHFQGQPpukwnaEaAvcyyRyNPpZaE835jOAQDGAuYCC8+ZjzkbEx39J
3cGM8bSkck/p1ozpTh881yyTIS9nWJFriQGMfufxTRZfI8/ur8LfFyu30SBA8iWZZGWEZMULR/7Q
Qhxc7MbIFCJTkY3JGP6wEyDDpyX0UjZ6Euxqqy2vUDMWhD4OZodlTWRqP8qD4A5smkjtmt2ezTkG
jUot2PEHEsX6aS+iMZXMjnsf1jfJU6hHgB5mSxSsXucv8czRRZCnzSyAJ9+Kx+C/v+HRI67ld2mY
UC2s5j5/EMFTLY4QsZs7TToZZvV1wIqCES30tdPqipPBrv2nEi8QsD4kmPHQwZBrTocC1MTRpn0p
HHHUXOaHCFWBmWPxsl8OTDKN7Byx7GXn3ZAQYqG5ZZCx77cuLB7MllyBG7/8J+kOA2SHDMzVbbXv
tGtY3LyeEhpSLpa1Trhe7UEiYXuiSeIWeS680GRwMYT/SC7kAZjA0wf5zoJmiQz7bgeurUBV/W9W
8KVqpmQSFjF9kbQTHMA30fDCjCSHETkJh+bs9AYb3azR4dmQ0amjyFiZ7FdrMXiSOBb+hJ/qLide
MtmoaMCqQCI4qpJPCEGiE5/zhoBKVNhogNbTrdkx/ojeR0RE8njtSbYrzhyk8rBjG4WE27/RdFng
Z+2RzKelDQ5gwL0EU8/tYAOPguwUQi+cQrY5O5lNUC6D26yz5SeDSqD20eMsMlAhtsjPZoxnpudf
utObqExsFeHniI9R9Qqmz8wZm532QZXAcczoZDWbpJI1ssiseCKLkc21tLWH8hNK62O8rwEJSXha
a2/uVVgTHWN7lJ6Eu1FO1d5oEqe8cIIL5lyIOtNrsCkP6kxfMOnj9ww7oQb+pPmOkjh88Hn0Ho8W
/RnHeuFlhT2RrYKHg8e0OgD8ZnAc+ZDjuUFKvBaFOa2zIBSgv3CLLCNHaSHru9Q0KE1P+vtIltxU
2K0CP9dfQHDU1skCefp3ISAbxvOV6iLagDvgq7pw5WPFaqg2zAaABCdv8CEML1uD0ZjyoDdYqNj0
nUKvPxIG9f4AwWN35t6e0UN9zCs/pI7/mYNHMqs9DOmeLJGuM1eD2b+307P+F2N7S1mplk+53FZy
sV72TOT62FY24eJaJodideTC4lOkwp8HJB15d6hmYS4C3JoRXGXKICJzqCt5OjLuSyxbhmSTH2By
6PTZCQPzpWSlhZtDi2a+Bo90kf6wKFQV1yoXUvkomPFqnr6NGoiMqY8n2OOLyGNxc/0zaCaa+s79
Dewkc6kFC7Qg5coJS7Nqbhr8upXRCH4hWCnQ3Uq2hSu5MQKtDNgqWU4Gdy81BIzUiOYWwQhidQV9
DExVSh2m54RKRSYJdldyJdEYoTb16EYqRjD06FguESzGxJM7ASeH6jgPUR/FkxNIxmZwL8ufr87H
iDeES5iZPe0MBJz0JCAWtpoTiD7b21d9fg/H51f46HDlO0G3RMlmisSdaV8oUbTmIqFivr11mfqT
MHM/p7TWjhQzbQmUG23fKjM0Q/tAPDQ4Yn+gyeCtx9pHgEW/cBEjT+DOR/QiunMWMNef+scxpybe
C2dLDQYEXtxXDmLJ5hyvcDghXOuHXhyJmnYFaWCxmjkIvScdqo9f4bIEL56JbtCBOEZNATxUAL72
CxfV9TzyRwPECpewZjXCKxvyIm3036X9unKXhEcw8Ny9kJfYbnO4XvdmxhFhHanLPc0KhXN9gMa6
rQz1Vh85m48raO10NYgGHjPRoFhdJq5JalLi3iTTqhg7Ir9miOHowK7zQuAeLD+pDv77kINNQ/RX
aPs4xHy+zxplxrC0Ce6kmoBYvfqjaXy/XfYMkcfIYPINyZXaoyFhhqghZDh/sxEn8Q/r7Gmlw6b5
w+AM2NjC9kJwOFm4THKPVDi+Ay4ICursLpHbsaclf3GZc+FuQ5Dl/WhjC0z8SyKtYTe63MRYZDF9
d8DdtYeokc1lWRC2yI+treXPhI8dk4qb6iAGlJmjm+itPnm0rTc5DWG7wCpvM60I4aIXIQYOMRGv
Cw7AzDHnRQ3zSS/7nHIwE8PUoPJu0R6cWXAwIWBPwY2ESl17beBQiGCdg3BxXZzYBpk0R+veQoOz
Cam3d0OBsU+PugM64FBLCDYfHBWQJ1N3zbMzySR6Sr3R3AEdkGiI/UDowcynFKUlegEZgyXoYGxr
PAPWVCbijpuGsmfxdhMu3vt44Ts6B40naT8RXOWKG3I5l/p0pah6W/O1pPghFvlAeQ2znDaZtG4G
2w3dTXp4q6geDOkDie93fljSMJVzC4IYzaM/VDZ+1UNoHnaUOPzvibky+OnKEH+xAd2QG1a6tH64
KdJlaL5OE8QAk3EKlfyO4S0RyExQdSBmqv8Ogkv6o4cfrx8QW7DhudWrD8JqnklnSAk1cnt2qKsw
lBHWY1nyCHkOMXwWTKvRFcLDmagN+G9iKZOIktBVOHeALBnL9SsyJc8KUmloa4qCgAqGnShQ+dZY
fbsNDRqPmh0Qr3nqAAyw9Woz2uiwqD4TAWK9eq/47JhJKjxRGtPkHzIxzHgXAELBeh+LJUHY47bG
JA+kRNpycRbaJoJmwiSy/mdRri5gKDh7nDAXh4WzoKzd7mW2iL/nB7Hw65xCQgjlJJgNpBbZnUi+
EbT1ASQBV7Ahki4eSgelHP9BsU1Q919TetH0qo8HcdoVA9jq6waP3+hwdhAav7in0D1F47MgS2Nl
vkXqiWlderM4bUVwGChdcS9GeGdvX+25uvEAwYgMZK8Kd1Ut2/10LLEuLbFqEn6XZpDdwsiEG6kj
mTy1QeOFPU47BYZ+7/WZsdXwILJRREhy+ByWGLb4SgrrjflLlh8XrNtgSSmMKAMhtSZhDDPaVYyX
0kN2IBOkTMtDpnCMgmGVs15HpOMYbjEueUhMfPTrtMYkgtTBQwqvMYbyy4ur5NpPtVtPhN6N2Nwq
hl6XDpcJE4DBj0VnpW6G8fDyMDTDGtevix1Pq2ls0EkvzzB4781Xy2+0ETRyIF6SfwIqzdZpGAVh
kJxPBGjaC/TGTBSo/A0sJ2jJJ8YOjVTZKvPQkri3P0HaLltUMCuBSew9IOsHHSIfQUc1qAeX4i+6
j4cRswVyNQt6UYSoKvlBu8liHoIIL03OfPLD+8LUk8dSb5Pki4IqYUtHJyr9Cfg0xDUDy5Hs70g8
eLbRcDqiqs6B+obwUfXPUuZ7jtEELTZ38hAg9retXX1eiADMCbYLvXgU0mu9tEp9gYUt7hLTh2it
IGotCMoqmGBQjjbozcBSluR2xMoHV7X2+KzxnhOwvmFZze5nmZOn8jFl88rCV5a+/xT9W2AIMwUX
vGPwRwD3Ln611onOg9XIV4kA0jFmB/a8UdWIlNGtNCLIJjBwdXQ1qYHQ84j459/nFYFXK1LJnS44
hnBOW9Xix7UFemPcf95fsRr6OtRY2qt4djygPsAlOIP+Kc2DWyuEhZnWqdvUePWAJ6+KO0TCtMRW
Ot8EfLa11+BCkA3ptmYKxtKl/bko4xwbB1JiiVYCf5+qjrhlSTTbVlyXym/FJcpS0sR7Ifn18FEk
F5ZXcFlGhE20Onbb+XpivR8yYpFW87XG9XWV1gruUgiJX9ekxZx8LY6G9AN+zb2GHRguWNwnf9Vz
hfX2PoWk8Nrqf4Ab2Zd4134gIieVmT3zaxmsX1cpP/Sdn4hHHa9+LAfa49ha/csMREu4jgoiIV+x
a5M90T6K5JHL5/G1SRlbVYvt+CAwksTESkNs+RWUcAgIHRs+liio3t1t0EKjhOClitf+kbFkh2q/
UrV191ckPqPUpL9QqL3N9tBuQ1oNBbdfzDKejbUAjgGDRUhJXiFWQcvNiLk2vPdiJ2a/IOaTtyDE
gAJ6nZyILazOOXb6+j14b17EnV3HxiuWR/QDE44JGLtXtvaz0gAbwVyRWZbeuJplyUNvCt2HKp4G
Nlwi0nk328bSwBsg+5qoVttbhb/ElsZLW/9olGVf2fuigZsUNVmabnNvB0x/rriRalDaTm10ZNdn
IxdG64ycgy0D2w73NhywX5VXwb1LiLCdmW4rWkg3wfU+2b3rTf4ePEW0B5AKbdfELHm0sYP01C1G
TeXHG3TrqMY74Z3hcUzo9VlVT1XmVhILUXLryg1stdzAeoZYnVGL9+JfS+8SEuPaBrum+vdKbyOH
fUcdYDHQV604JBPJibXNyPBSuWfMR1VbFtxXje2BK/x0+ZF06JL72OzxSNFu5XjRyusUe8E81dxl
qfeK92+8UXzOsCp1mv24PJCuvAiOQe2IX5U1F83b9xlI5k2+0ZpBy9Au1nH3TW2T8RKKOXeCQg3C
2yCeIAvm9upODK5Z9Ga3Yqw1ZYaO3XPCKQEYJTGDIjCZ8b+Zjjb1fT9HNPsR7klJlBJ4+asvTaXY
qV/ZX6JjGWvL93T1w+coeD8FBFPKUhxn6FXF1FI5JsVdqKMDbh9T/V1i8Kf8jPWDVozL7y3Rq9G1
l9te/SetvrnDUn9k2BuXe0k9k7tWOxhiGsW+InNTMsXnpB3L5QxBPZPlvzz4mZEmSkqCr7cDcklE
TkhdHNpCWj7t3IHVjGTKHcHQNEYbA2Umv/BVHQDA5J1ANRq5T45pRiILH/upzEr+JTbMK3kbsPc4
mpLG6mQbabWcP6fBg8C1WD0QwuG2o22KAIYMgqXsLyr/hvobOIihyMSeH7Fyp9LUkw/8NAzsEVe7
KnEjMn1g+oNCkrq9Ks+AeUkYn+Lin05STArzari09qol3eP1jIILBwyAUUymLzd/KKB/u0tcwmH0
rMDG8ZLppq8ajWnzTddKjVYsfmGVxf1Zw6+jd4bVsaENfHFGMsMI9C/E+/Tec7WE8HZG3hZIHdYl
BlqkS0wwvnx1cuhY5StQwRBiAHEZuyNVsKYeQuqT5qqovysNZK+BNqzTe2Ou9T4FQCIy5KYXZhIp
yRALtxy2+TQPZGWM7ZjHY/fV7l8kO5ZgCEgsCYHR9rgQZattXR/T0iGrj9EnpYZko8pV90IP96rC
0jN3GRi8ta1U0KkxRvsnNzSYHkbNI9HNGAstjV4+aKdiXzCHTnDtJqeMkpQ5HLQcR7Y6GMraZ9Ee
3l9QMSEiNYt9sFGY+8SblFjdFzNYiCivjexJ0gFzlr4yiscmpu0juRo6w/YVn1b0ZnPQz2Zk1l1/
01OVISizJedb5WMZ2S/pSi8u1RvdhExcehB32+bYQZxccMR/9fV3NvgdQTTRpjLnIVB5Al3LbRjK
5DQoCbmWONph2WbVLjYZgqsFpEMQHQmvG4r0lG3xSlgPmJqOjopkC32G1u6r9Lzsf6R2D6923EG2
HnA/5WilvIIuYK/Mf7TBHMuzWCzyF/gAQrGoGd0CLnoy9uM4NXNa/KSYWM8KnHKmVCuBt4SMG9u9
aL0dcD8BzrwpFchJcCoy2gKeO5luu4AJ5uhMDZmbc+zoPCYFI3o5zHEbu9c+yUaGH7cHEiOjCGSH
j6f8VmQKXUdGXUXt74gyDohu9LpVdkcoH3LAcEFd/E83uQlUTK51clSh0+I5uo6gwhjpN4tHcMTQ
qgOmdzi9cZ/iQMHn4DA1rhExTnwK+45gD4zCIAMbTWJre/YBSgl06puQ0ZwZ2nzisU+QaTt846uc
LQ75eqeS0XktS/z4eWlD5y7P+EvL4pbgQQWyzWblwfxOeZsqIzOUKiovLfmJssMmqb9lDZD/rONg
IpwWKaQXFlG8fctEzx4ln+eEkYnbw6/Csx8/tVOQ/0ZXSuF65hVnmBEVia3GX0PdM9wzAczIZ2H2
onbXBcugOGGpaCSJv1Tt9gmdRDoBpgkuiXUEljHQ+SDjR3ib8qX9CwKroJxgGwB/gSFO0FkCd9Cc
rnKXu5rpp+jgpTymVojMbDmUFhogB9ki0Wj8VHdGnoxWGw4PiVKkKMCPz6DAfrQ+UWzC5KW1/eqf
Y/wBZSlS7jGZt38L/UC6Solet89nmY1AN7Vrxv1bAGKbDrPk2O4gijX+XUbvNjCoLXYL6d7X2y9y
dnb1mbOgT6mqcVNHAjt5Y3Gf4wJ74rX6Z2dH5O7RdlTlCT5g4NYZ/rqgh4xXIMlHxsTvUVQOTWOk
EMVubLSJp9rHqxvkfyZfOVvoqO10LMyK6ZJQDViYr30t4i1RKsuYaemmfXtfZf9UCNOU4JRG7H50
3blfp5tYh5KyYw32xV4SP5fUmzxqug/GfPqeDVBxnNuTOc12h3P2CE5qI4kg075+6o9O3uL/SJ4a
5W6ERT/OecPyV5+OOMPjJJ85i38dvfZH0Y6GelFzECILS0aNQTxo8uv26Gy2dVyS9wOb3hSQWNAq
woJ/QZxT0H8C+zmLS/IM78vefOwiohXIbDsIToxjLmjlEacqnniebzABLw3NJzViJCiP1MKq26w+
3RWIsWjnOcSMEDP5XYEemb3Ipo7zz9yls643L8nv/X5kY24a/HESnzPene1l5jNr+tQ9HEZCDKLR
H2MkkYXuSXmdUmDbFrEQe9lSWeI/JNUuWYB0Xsp3/LbB9x2EJO1oKufFFq8UnOHEOUct9eCOcRuQ
u6LslXM90hdsNMQ81hjahHTgbMLyxXaUoL2hwaWTzgTzJNL2QllbL4EbwvgqX6va1/D/fSZBaHbS
HnZY75fKQwLM/8k7JtU6ypOHZsnR8T7qmwQ21LK4iCK5iR+l8sVZM3XXYuk2C0dvdhMhubG+8pR+
+z+Ozmu3dWQLol9EgDm8SpREBStHvxCW5cOcM79+Fge4wJmZeyxLFNnde++qVR2WknUBRcxdGozV
w+TMV4WPEzCtcSUEi4hB6CwuHRPlTFJuB6EgvVvY3pPPgOIzqej3c/AcCQ9Snw29J0lE6cOvj7uN
ZufyQ3D/KvxyGDJiYQXrYPA5sdKEXKryQt23O6Wmz8D2TDfL4mBhE62MEIzbmVuyIaML2dKiRP6c
OCOnu858ZJ1dlKROML2nuGOQmXz6hgPzw3K/C/YkSXfSNVpzCPCswvKV/+XP0D3ju4yVh+YDU91r
Bait6jCMbO82JfQgaLh6LjSmCaFFi2OcEBhvZZjn7Xw8RDREGdgd+2NBPCbtGiYvOJaHhVRMJEgp
PwnNWg4xXB3qBE+55YhT4THXMRpxh0abYO8ODOvukr7zzl6519r/lwOfRaQ/qCIZloC3kZ7uGsfS
d2QyyRwF50wApGM00alsWDLeIfNIGiePNXmIkBBQSaIbj1feDzpoFIs8KRGuFgflgi9QaM8EtkDo
rEtzLg/rSUg4F3aG0pBatC3rjYXwPv4HTJ9gvwiZZocmxVJWsnD0CyJmKUgLjjXNKiuXMSUrd7TN
ToOU1icIoplHtCZHp7wOZCNFTsdOvayEHetXHX5H6DtdeudQwNCvxuTF8N0Ht5yzBGZXf8dJYRSW
/nHag6DL9ws2XM0eBlgx13k47JutSS5OuiP/CEgYiglhF3Y86kpzJaIDz2kFHEI9Whc9ceCUIsGU
qgMBnlJ5AC/mJmvJAJQ/kwkoWBvKLBsWfbvmoSDEq39B1a7tggYheysXsMp/c8gS2m+lk7rkZBPm
caNS18oMFmhBuTtVJUSUowVs44gJmR4TlBA9Uw5rVvKT5SQuz4Xwn+ok70Jj/rgwngrJ1PEs+Ndi
aTBoZOGKIof+pf1jpkmB9y4eJRDeb/2b8/M2bA5+z0jjXltf429vsbetSzDEOW5z3QmVfRE8Soxs
Csw7bFS1SFg0S6CE+6e9NpvRv7napnKYF/s3yz17Oc3PZdV9Gh7O0UKIUS47AQUI4A6PvTh6E3CH
uZmm1EBLecxZmPDqqqpjfRrvBeipl59xZIso56tzo9vJv0Jf6HuBiV65hmJG2BTuS0nhZI0gb4Pp
E+00TxuvNUt/g/ZHozghdZTTidguO3poJ43WGwej4AeZZI0jDo0n0QuNt0hoUg1M7dIrAXUSHtlg
ro/k6akzfGUJccTwp68dTf9lFHzV5loUV5Aas3Tb19rsKbhYyax+Ta5nR5dw6tU+Wlg0kNXNlZWf
NBTo0i9Z9FX9ds19K+6H9C/RzVnCFIvCTIXUArbRo3ba+qzgpgOKoK2c2tqMMSLE+FIo13YKlmCO
lWFROgzhum82grnqhy2psoUL2gAl0oT1VdimtVnXGvOK5AqPMLrp/Jj99cGNZ9fyd1AckDt+jPpJ
lLOZbFXuAoXCZMUyPMQby/rqWTjzST1evd3EMYa9VKwn+z9ya24h9niR/ZhEHaIgiPOI8pUHAMp6
K93TKk9hz4POIpF/DHJl819fYDYqsP7tp83yyXNT62/iSwQq4/CYW864I4GJq9CQhqK9I7qfg3Qy
mFHq/NE+BGk2/HNFxp5fZXAk9nEo0QknjpfZ3nmQ0EITOxDrdPIlEkEWPoKYXvtXKU8dukJCXrZ5
RWUuWA9G7XCDEmK198L4ViiCbZhiuU4P4NSoRylfKOG1fRsuYV6fVuC4vwobp71qGMSlSTxoMmJ5
ef1P1jMD3sUGWPSinffNinPKuM+RnFD4m+CGDYbz8DdrYqN5ftxp2JQdrCnNWl+y17Yj0Gm6j+Z2
HKBapQ7a5ezIKUKmL6ZAOuJr5FAmE8/bL0YGmhltMUsidHPeHzPDhvIt10sPEBTCttH7LgJHYt4e
sfOTrmr8KbuScAgMlvCcGjh0cKGFMHe4MZTfL9+81Rw/FRi2GpbgEiZXcSeaEbS4HHV7tHILH4OQ
b53V+J9LI5v0KKLcB71eSmpLVtPb1Ol6MY9ymSjMWbJQYm+CQrfHi0XUu4V2QqCnN73nIqEo5sAT
bullC/hA2aUfTFRzDj8HVBoCdD4oowaRbhVVqzO8maep+P5YLIa3evKjnYxy1w0v484nAWEfgxNR
boJ68CkI8TAtPXb8tPhS6aeL4qaJ+GN8Y1ItOeWTPN/CqoQ7vM2xx+Gdr86RssqjQwV6wbi1UAlX
seko1o/SM9LGAYs2LVgxFogq2vhzIds0SB9bGSox6Nx0NSyyIbergtakh1qk5lCtXGMsXSadiyb7
sCFlvAWBjo4e0dw540g16RmmpR3CCZA/UxX8O2KEJed6uqGgtci7ILt32JBiwNYj/I+0WA3dzuhY
85JZ5CP/HuyqadeknRAZ2B8CjeVfeCa4rvSAHWBGCBijrupQI35LpZtAFl7jGO4v3V7OkcaS/0DO
eS+IW8mEfZzCJ/SBt5rRNjAV4C/9vgkZQXa/PVGLCcrbaISnpQOU03DVKeKeQNQ9NzLn5tZJKi6u
AH43Lg99ru9b/p4FECROdcKcDJTmoUgeBH0HOQHh4fIZWmOhl+Q+DcpNrRPg6BQiWbwcM+NhopxS
W9pIUsk8i2a8P96kRn6kIn5QSCqjsTNZrJiI0HgoFrq71dqXqax7AYq8XJxDv37E5XeWB99htpv2
9J6Sy59Q8CbyVhxllmCQlUcoX5eVWGM/A9+ka7q/pYQgtVWyq6sCPxc5sXnoKBASWxDjNRT9caSe
eorshFhzPVXOqhuiHlRrZPSm9BKa6KwFvyNgl8R6BdloN/y9BM1EbvaPBr80j7nCqtdgYTLgw0TN
UY4yu1APsuGfSAeXprPHgFLBfPWNSxCPeWgrnE+MRnPD4nP8EWuyqIZ64w27ofv4MeukaF4Ds/wn
oB+1wvoRxP1exGgHACHqx63oulg29Jsj1OrWt3r64Tmuzz8pNU+Z+I7lmBBHTC2JsMtILbYgpQxD
8dfwrml/dCqybneBsViMNcYoSDtJH3UVZgNJdjSpshtT3BVjcvUusaweyPDsaTTpmyzQ7NQ11xIG
Lu5drCp8X6QsoAjipCLILSNwdxP1Hzy2SNJlAfB9WB2jNDlOV0ZXi7NImqrI4tG0/1yfJtUY+Tnv
gKWUFWP4JW3kL21pfrveQsEJYhYPP04ubnhVI+bfFKkU7kNaLgqP1ZzYKEG5JBPMa2BUTIa7+w8q
Vy7gMqZhIKLo4/LH9UGrYOaU2U/iyvPSXGhSdsbHLqJwa2ILYxRoDV6+UEoM2azhJQN2iSa4Wuy8
8MCx1hC0tYOX1GhjW8sJt2Aq27vK0fCpsR+Dhs6OktcD3oYDnQYjRRupdZ4DekDJ2D0JPOXNNMpP
VjNS5f2OVJ8GrbU8ajdyh1i7/9QkAwb9p3kPiKn5OBXuQw3c/qfSDHoVRHymZLTwdlmocmGKiQWP
Q/muOCMVqAryXhVp14oky+LAAIYjDkyUvBIg5FxHeNtz7hqmT0ijsNpG9Ls9vPoi/RHvMliE/JDS
BLCczz127tw95/x93cVGRocv9ZCDQjCRpHsaLdL+FOc/lt7uAEdxB854ARHx21Pm50uZY0P7byLi
UiEXA2Qc81QF+IyY1wOD9mgJPDkVDmbz/8tGoz3w/MOepBnxGrgT4O6m2Q//TcCw4XLLFVAIeIVQ
HBay/5qCc0s+v1swTQTTqzXQG6wl/4+fI6nEMsILTCm/xF8iIR2bQyhj3z4UIdxB8W2aTLM9WGkw
avVv/1vk/mv5eFJ65hP4MD0s5SK2//RmP33THWPSNKR7WH0baGMJN/MI1FDUvWaJRIxoi1PPc1yL
sMsFJL7NpIk86XlyHNp/8HJ9D4eaOBBSgjCJiX9B6SunOFkqUmhwk/KdRwyMpltCUPd9Z65yxKJe
vBDsWl7GIQcDxRHxC02fNvQuGc15AaEvmmXzxJ2s8iJlhJgHbwop1uQ82TVfOde3hZiiwnRRLVb4
6aYvs35e9XevAjhm31zlVoy/0fArKz9xBjzL9mg914JvTyQTrnYKYjUsb97wiSMaXlPOcc3HreSF
ZqEMCLc9b5Q7s9a5J/prg2A1TN762CzLfFf+5X9Zk6IsvmIByeGSmNQ9Y09v3NuMXrihkwr0gPfn
SinnG1IN+cx8VCRVUW6nMiWXIE+/LLdwJw1vhmIxKT2ydlCjKx71PIv46T8VmYvCP4Lk5v7hlkm7
qX8Mo32Z/+kapkvqWH6LwDprhSt+dkjhw5iBXXKVSlozGBo9YlBpR3obHXBf2J9NHj53wl9Ew0oK
c3tkNeij34YKFIiV1kG8+sOan8l0hfuZgWC7qnD3wtJWOpE6bR4nb89gcp+jl8OTghknFgr4v6Lj
ZvnKHH7x9pfRPfIEhKrZcWr/G3wFuf9Xo+vTsjOMkIobGATOXYRjKNKq7mMgChoP8A0MR0Qd1PtE
SXPbSDmhcmO/g0QzzRLxkhsdE60Hv7XbBv+TqQd1rYR3l0/d8LEig0yGeG5yJ4K7kXBgQ+smlDmi
bGTksJW4KmV/LaOjRtP3fc+BaIl4KRFztMR4z9rOScVnxgCAUiDlp5RIW7gFuw0DMxcKsk967EXs
/mr9qOXVIqugNvE0qtjXvkGpdARqxtF2K/G6VUkHplu0bCveJf/WzdO0RlgNmSGNyqJn2U5Eemu0
FYio8L116G8qhAhmsOROdiFgKPTuuHkBualdRzQd88qmBDPPpARAVRthyiKdrdceUapvuZ5p8jZ6
QHnaQ+dK0Yw3+D0Rvso7KHGoD0m2loCY02yPTPphvFw/k8PiNPZMZTUb6LiYkfi4IkAYAVIYftzh
V3dfHu+l8mE8M3w4xn8jqMKL0jlQOaZlj04o2UvIirQOSJtME3wNJSINvE1cfRfcKT7Pec5HS75K
ksOAH5Ytiyrm55bxUojPnZlHR1fWWuShetTrLXXFnPzuvlgV2Aj59tTqUoPhEpQvyf8zYN/FCAc8
4krTZ919Kd0LhldNxGpTMzvjT5mrJk6WoDQD0nxTm9HB5ru502WaQL4j4JIct0unL/WeVPFqvJmG
v6r4CcUkvXiiHw39n8RVoW5X/L+BJOX26Je3qabbGsxWQQ9xgPJxqaF7TL/IAhODpcatKaALD2v8
1XMjiNB1LnR0oeVNfCi+tZa0vQaghosRFj/SsEkldN4LsqyA62bbO6/UMzi0aEVgwma7254qmvIl
uNKJQRZhjznl3CoVmIqMdoLLNxuFdBhrLEuoatIAR3/ZrCqUKGGBJRqSACnwcHOCdKZU3xCGswF6
C+T8m1qiA1Z/InwJPSGADWVige6d7w/e9HxQ6o0QlAS8oAjq/1zeS6g/CgRHJm0E9Iuevob1NZyC
7Bmot8B9lb0jZGeWdxOuibysdHxwwdI0S9tAJSFwN4gFHbwt/W0eKvhYBi8/BK+R9biuvhVWIHHK
aI/6vw5aRJ7SDOg8CkvEkdN3xfhPps862Jkx9YeQFyM0/4zSs07HS4lzOaMzrvLBA6yVHQLTYUfQ
e/pVkf4Or4BM6yxQF27mdCXipFSatYkxl9GbZcRojKzGAB15Tr/KPw8Oj4WkA1h76TtgeaK9WOA2
JhaZKoVqokJLSUgeEtwR0zbXvhOumLAGb2dmxBu4IFq5OTAdZNw2k5VJehNQOU90ttXgLyLoRO6R
VPt4gsKlS+nOg4Z0VRRepb+BQi01h0RD9QV0abiLXMieOKWUy8U5bSXyQMFV6cBYWSgUGKrNGd13
74may3WKGeVKHKGyZryJZBvkACSiidNMh8lTSF8Eg9Lx9CE5Z7lAAF3+ge3B3MSXlCbSAQV8jxw2
bAe7lOGy0GSVEgpRByKFUa5AOs5jlgXprGLE0UnfKcHUMGzU6u/2j50YdKGOQpFls39hu2rZCTsa
hgmMokA0viJ0mWW0tDwPQT2nKTR/dGjiEMD4Vn8LBnP8Jfd75SlbGWNEkFqzjmlyHalHg30XVH/1
gFqInFzcdkzRGIGOGklx9UEuyoXHeL/O+0PLyMTTEOlKzMQKrE57hacSXE1kAeDGkZIhBxGKES3F
cHLdkbz2lhkCQ2+zReVPOblpcJYZiUrrPN/0KTYoBCb5QFMNtkDNFNFJLiZ/GlyfXH90oAlpjCgD
80nu8CChb8UzmkDnZsvT0Qf0avUrWGBZSglfCpRTOhUo4Pm2gvpRWrske8IT10sdxWO4HfkK6IQs
osSwjfJmclt3xrAuRXHpiZmDI06L78KwgbWkE9k4eRDT+F7hbQkFdxOQFKXxplp/HRAG2d8CYk5y
vmuWtWRpDNeQ0Tm+GDX6MulE1gocLS6KwscU4E5M7GjdgsECx3lSjLoTmySYoNFF7nDOs4Ivjbb4
9K0GjB0Vwsd4baHXHYVKCcEnnrhRs62yWgg+E/b8jBssaPgIGrEY5qwvdojY8SSOf+FijCFBcmgk
rflOdYpqOpyp9cMtqADISI9wcfYMbnL5GYm7/hYa3cyNDibXG5skkv+JbtoDgxbX4UKAQqOwpYz+
vyB6sQHBjP8I+bkM/5qx23L7c9UGoH8mQePfMj56hpEV/WM0M1Z8l0jgQ+kweGi/05MB/Y7roV0E
mlrdMWR4UIudXSVXCEdcC17N40dl9YaPVIA1WgJoFIWrywLbfg3CVWmQCcVHCxgS2bvdvjA3XAdk
+a389M0j0HK+icDfBSOje4EDHI3uMPnNuDGUfiF6uJPLHywQcvTqfPTHuIRNxmioZ9ME2Sk8AX38
l4n3PqXPV25i5Rm337L17cGYMY9D/vT6EXPIUef1MRNn4ApABPn+wwguBQrCeEC1ktCwZa5EaA0o
kAbzsaZdu/oUjrdEvIT+NbFQQHv3MHt4ulNhVqw/Zv40JrswgVYRM1hJoHMg/pHzocPLrj+N+Kch
vXWFt6q+RTpO9D/qctUZf25uUkXdtOApdZx4H4X5MbW7WRw6Gttl9amrj9g+ZeMTwJMcb3l3VuHb
tzt6zkjWZNmwRehcaYb0Y7h55rmoTznDcNkGiI1oJcfzUp0oAWeFQMbiAadeMSUhXvvhVlEVjvcq
POdCzjn9J6m+EGUq9S8axMKFAnY0OnowV8m7ysZZ7rpZbOJD7t8ZaRiyxpRYfevV6obC20B7VJCl
ZuFPKHC1NERCwO5lfcnPnb+Ssn9J5h887W4Z5uyY03ivG8RHHq6xBafLhSxjyphlcH87WnX5QfC/
5AiNRHG18uMkuOonB1nJZ079FaNP5ExydCsQQsJt6m4c1l3kbJbEV7ELJx89Fi06NbW21DsyvV8B
Xeo6XNdIHwcZyEjJSYsdlG18uOTkKw7uragdn1lh+VUV2UZ1QSLpItERLA6mg1CVQQZiK4ne8B7L
4iMGq1Kfa3mjKn/8e+uRcoMasOFI0f6rYU+UHbmZ9UYjiKmrMYdmnwSDy7ipukcXfod02KXqneef
Uo+Wri+umlwjMe3MaxWkco6P1th2HrbFh0GnXcTBjxYJwRVSdEyD7qEEnkh/UaI3GHErRHQHc7RQ
IbYApTqrzOoyaaHjJ8nzeyy9xmnAgqw3kViIwgvK4ST89tag/7piTq/YE5ZltaPW8BOm7SXMTrDx
7iaXrgiKaXLN6vqceS739j+ZPJqRi3QqtWdmOIqIaoWlSDphGYPcG/8TNcBF2laW7xmPZZkgrl/0
NGnlDTI+zJwh6wRS04SwwlBeUUMMhhO0NGi3SK0H2Iem+dPAoVTomool9h0T6PhNsTC9MNstlH+o
RDnXzXFTFPwAk0O+JCSbZrk2NBpO3pSR8aBIjMtfafz23X3cKeyCVFn5EX++FzAaV9mryHDUZ7tX
H8hspxDuwI+EvL+keprMF01PxKrIkaFfVsa7KTsyZ2+hHx1GknH9aBNCkxECBKYZ88WdlW0zy2l4
tHjXlKM8tJfSXcimt7WGdUAnyrhmc2AhaU+HmUgxGQGyQvT7j0TZIhI6yBA970nWmpMMS7tzq8ao
TI1fEwZri+jz0J4RQuKRQF1fpzbxPmh7WH5cUFfubOP6pACRcMEtcbca+jgL/Sk/x3+o68RnCDpl
WGB0ha6JB5KQFCg6Ip6I2YAiDoe5aEvo3zi6phdDWLTV0oc1fp8nvziNSs2G5xi5r2jZvDm+GQzD
2iUNCWr5oljgYq/7OcjBZT737DntHF1bCdG9qR+afuxoNHRfQ3zlCM8plypzoOYf85tKsSHRHRtt
i8adCpqjwNmX96cI0hoE6YnhJ0cNow7qWvomTpU5dUjqKKfZdqEJjmERaCD0BKvgVZorSJM5v1ET
FSvkK8iWaNAM0UmgpZ2tBXo6sf+xQ/TI7E6Ri875lrYvA6A58if/BRVDoxivVLzpmVO9e3xCovbF
uzOwIcF23kzNKwovoukHmjI0XTzaqgH9P5kbLcKO0gjbir5/n98k/9NxSCW4Rw0PIn0FJy6QPIbo
565uui6pnzhlUk+ZXb8jf3gWsjsDKtc4UQ4bAIUKpDbOvHV3CpFoZ+BKwi2Sj7B7ybSNuofZ/Q1M
g3Agg2fEaE6hbeC/mqB+qI5/mmzN1cb4DSgNOseXQi2mV5I9Vj/Y8gpmZr5CZRSvteDLgtozsr0D
6S9XfJWNR1rNkkblXCIOJRNnkvrq0RqVp8F/awWbSbTba+WyuAKWNDgyl2IzgSb4FRl8JO+aGHBo
0yWmFAljkLKUOaRl7lKyKJ7xn4zBxk2fWOCxWnYTlsFk0Mz1GK5W8EeDltkDrBoAaO4O9jja7VBy
iGmcgiTlt48sjrrHYTqtub9+bY8fFcFk06fLDDUFtk1OScwDmCM0JoYKYc1ZrqmwKl4QLfbpvDKW
ygUyOeIBVjTMckuPzNRVeB026iqsFts6+O7ktYfUsVly07lM/6jFSfrDWUlENJ0FLVxZV8oFKxiW
IO/ponfrqZOIBjOMFiUNKRX/hn4ew6NJBy/Faiu6IGO5nfNeXFbobx7ueM7a43SKj+nX+ad0KkNi
ayALcl94O4FbVx+xp0bgRQJbT+gx9dfWXIjIHtuY1L9waUSoIQ6M6iDBDhsyfzgmT6Mdjr19P1cn
EgXHXsIbgOtMutGN0K/zeJ9wTDYJuZ+OxpXWEGVvm3mK0OZLBYILA1wsOeNrE2+xKTGlzyVN5w2A
sqCiEliZcyrKcStXJxfhCFMigK6uvg4xWxSkMfY3maUYfEpssQ6j9ScEBbQ4BeE/C1UkrSIahiiB
Gjowb6zoSM9rYSGWpxZ1HhuD8YRdyZrOjDFAJlKQLYttfxW5h1h5dQMRfpiV2UjJDEewwXX2icl1
j0rKca6czSxjWd2wtT4CWG8CKBZ7jL7U6uX2rIqAes2lDrWScTA+gQz3zA74XMUNAVt4HnEUyTAg
4t9Emh9v3Xq+8++IBc51wCzk1NDSCx213nCK8H8K9TdpvgrzXiEsesADdJcilfmThzl1aB630MZb
xXGjPdVhqAcUSqiW9uVb81/V15qrg8AQanNKx3UGEjHK51Z3NOnC7/PtKDs6SrJ+xQfEBdS0jvyB
sMIyAScZRdwCwyTjI81e0/b2KFJYX+YwhuHLv4ryImxEPNBbLjOtKIKRLqJ+hX2SMpXl6KD9kMax
YtLMmoD+b9U3a+pT6Vbuy3TFEYgjMO5IGvu7yf4iEmkfOnHwgKI8wK8wMczhyyO5zbs0DIOCtbRG
UEydfaPPLambDoNgdgBbypK0QUDvt2eJfqlowzEyrRWMAZV+q7zsrJOrkchD80dwGOmrcEyI2GuM
w+jBRxm27pSka7MNed6x16ebCeW2Aql8Et2gUmpmu72n//rmvPnV6dgfzHYKoQkndTFYERT72rjm
SEl6D+UVarojf3NTQQfkMcLXiAXIYfkFb6ufGeOxirCOgyPV/A97hv/NRkfUCDzafEOHORw2wI9p
jfbeGl0kGzwPMi3kS6av4eHB0+3rCcUsXmG468heNmgHuZOWunHitIMhWouR+G9xdZv0AgZMhFcG
OitfOKMiQiOKyquKv1LloUp0Y+xKPcSY0+NTT09Q79ETsAnQRG9sEgyy3LGO6NtCwjodWo1U2hHd
m7r+9kCaCPchX3fXbpeTeHUZsG8x13G3PuY1W5YgZC5oyo4qbNmZ+WZSZCchwFkyvmCg0dU9yoBp
QLzQ22aAQOWaLyvtgB5bW/X5ucVJAEEdLOORDzegZVzRS08OlI8cRAfG4JuaUDq7vNPhKufBXaab
9EVegbDGXsnmzSJNdUQ8XzhJstOT9JPKJ2meHdONxLQ8mTOYwyE4lw7pM+24duQy8V4AAexhBzID
+oHaib4CDH2h3RQEC1sUywiG9BEK7QzMLfMXeh+6fMYGISGzQy9P3VWi02ZcvoGiStcnNHjetxyh
ALRwioG2yBdjHY016jjp0+KPx0NQLAOCLYPVAGkhPBiCg9TGLVbtH72rMmek9O0TjoW2ZaRMvqCj
2tN+mY5HTlXvxy+9XXlsyLWtyHtTxGtEiPIiiU/dNvSdT2fRVeROpW5v9km+MbVVhUkq6gHtzaJD
QW+k6o4F63jNkkYfOCKPB9oqOlFF6MlkPZDcEXeHGBiiAOYROQ1Le2ouvHrbMCs4tF+Be+o+A7T1
n5yJ33LX/kMnw+KKrTx2yu+TsOYNWcJJANfRkts8ZfIxs2ngbtvaXN1aLmM+dOKcvqEud0QwEOqF
Ig6u+Lx5t18jjl6SdrS19IEHjsoJNmFn6+jhV1DLYYAjsFiiNEpXCs0G4iI3JqMCC8EgVhp6j7a+
UHAzUV06jGfcBUfR6dS6PTWO8Bq/iEqoiID1IWiNBLhPPf6J/FSPGzgTHPHibbarMGGBPY1s2LpX
huRL5E2Mceb9K/rR2N7z9SQo5Oz3BW+bzBr9u1xXaCBX4rna9iomjj5Z/OA+UyJmb9V2i9lzaXxS
wpAw0aLHsCClrVQyo0dyAowjTPKxdSztgZt8iptCR/GF6g45VLaAbKCtW4zz7YJFpSw4BqKQ4dmC
PiD/MgGeDTzQc//HfMYkbUzpBCS6MNMBi8LZALI9abNIZuybHqKlL7YyRLKG0CY6J+bAJWO+rKw8
G7Z7eeIS83fYa3uI6dEGJv7ko8GOfuzeE2IUKisvEgH4dz7a1EuETkDddcPc0nPHpAvS7xa8p/5f
m9jeHCCMB2xchUBC+yjaTr2FkfxzEn3tYclEGKxCe5OY6sAzRnvNeZQ2sCXBwOcBHwsQcTMHvCGa
gCjkntzU/mVqh4MygjSUdvThfPrg5GKpzxqro7GuaMNjYcIZEp/IKIQ5ThdIpINg/YOAZ0WOhmB2
Aplyrzf7DhBGNbyN5us2xu/pwgbhi0ZttLJe8Q3pKjteeByKCznA2pHMBxFTDctycbNI5TQC8PNL
nDsT3EUOd5I+mRGtv2DZHxooDEtELI30I6uwI18k0bJViHMqDNGlRz0X9U1Nvqf/jfulkM8Q5Nnw
fNzBO3WniU40HXOsvcTUb67id2e8Peugz4lL1I/7zgIJaqw5+GpAks4mhhtYOUsknfSsrFf+RdX4
RjQxKJhz/COCRWg37iKu12hzUEzBIdWDtVZuFOnS+79dviCBoBI5GS39bxQzcvJVnzj6mNsyxE7/
YO7auEQFYICFUKL9q/O/YVgCzMsClO1O7doFEdtba7wF5BJMUWq34R0QEZXwLOA3LU8lz89Xa2eO
0CKiJbkhXBQG+gAIREf5CVGX4QdrKY5VbnzjSF4B80ORXHP2lXxHGYDKRNBtVk6kLwzzEAb+659E
OrCP7eGaXLC6zso1Ah+J3gPViJOJRJNuNfkTZXiuWDDi5DwM9FdtIpgpE1GlZ9HJa44JGEHOoYOw
5cthAJKyHbr5hv2NNKtaubCYRsmzHlaKtyF8ilHcaDZPptENQZi05ytg7pQ7wLQksGxVyTZLj5UJ
0tAD8VrhmpoUBj1HcgF4EUlG0yiwZn9gzpdGv5nx7WHfCpITFWXBjIkFSQ1fPheU9GCWcbxT5KKQ
V+Etg4v6kMYN9+Y6YkllwaQmE5+S+AwChu7wbAzsiUTllCMYCe0R+w7HeGpM9OtSwGAcRYTb4qUF
Y/vwlMNUbPIdVTwK6tq7TPPhEqEs2UwlpSYXKQ/vUrgNvT+XV6AB12DC4NgpYvXTyu8WIQ9otqkY
QQeF4ctn1heT4UKaQ0w8a3mJGQ/6BPz0H+KCBLtkFKo6gQAZH8cPNRqKhg5mpLquicUg7UBYSyo/
xOpFPLGn/kj45RLjO2E+0IFnoPJXy0dPaJVMiRRIOh6FmSAewDNTySF4Z9gdNftsyr/BOB3uG/nG
ukU+BQFh6wIte7OdxvxZ+zdIt4J/SghNramRIV2iVLfb8LdkV+zZC4U1M2fJ7R3Ruio5XWnqQG0v
1d88uZyWIvKZ+uBvgPs69eYb9CPWQkaX9pvVK/MCG0c/VxftBSF6YzrBlbkkYkuidXGrLSQqUQDy
DBDm6S/qeYXWkrYsf7nTlAXfLM2XFggDByVGFysZalgDMARkvo7qgzuEw49PAfRDEJCPsZpjNZzX
H+5zdUfjmO8XZhQehe4kONYlI9YaXcd8+BmfOD98rJsMEUiTqpfGgXPRvT9e8Mdz+677Z+QfxA08
cEx8bIbq3iXoKF+6C6SGukvEAKKBdeVo7nlSALGo0XkPjynTd5UWAn2mitPWouGBfoEVWxcfds92
n9TTQ6T495GOSrtgPN/qiPjQMW+mwnVrpefe3GFAZTLOczntSwKEPuvVepRGnFDn5mBLU0g8FuHw
fzkPN25DlDFDQRaTM6LUb34/Z2HT2FjHYeWeIL53i+5sHbT6JTi+6YwX6Ygwj8AHnFrh5mbdW9zi
mxDfxJZFSc1Lrsje35LS4C6s1T57cctrxor5PDPDfNovIamu9auq2vlChw/QreNJ91YGK9T3cEZW
9/CmIBkUCUAsoiWu6gOrNmJ282Fcq0MokNJpIIn531kHE4vzA5uXviBrg4jsvfdQVdLIHZRf7Td1
MOQ5IZvZXuYgo6qqC9OZOTjAGxis7kIuYLswqkPx7vPvgsBtxaFbYBDf0q9aeauDFVV/LApIblp8
qyu8I9mDQ/nehTzPGjoX/0F2Z5pgsbJc+YzMUex0bWx9YEaL6q7NlMu0ak0hDPT1iofFoYqW2yQf
Ih6mG3+ZCqJDqg5kkjCYkRYSN4SbL3zN7sdnkYNznzUFonebtQ2a9xz/0bFZU+ggsl1kzD1t6EZp
hqZwThmJ25cankY7P+ORTrma5078MI/RPjtLtIvO2J8d5U9/clg+y3v/But64d/iHaTJGwYs40gn
C0JkC+0A2rO0GlfHfAqKs2Ho/o7YfXGsPYJgA52+M1bxHZ/CFw2f5JFTmILTbX/qM5UzW8VKs3Zp
9GC0YW3CLSen1Fi0dnBmMhrms8DhLRnXhg7WEV1uuh7tZIN3Id+o6Zxm6RHvHW70+HmnfVg+ZXBQ
s4ibwDvIydpnzUPW4XHczjqcmrMBuiXrHF0t4OdOBbzyP5LOrElRbQvCv4gImQRelUlx1tKyXoiy
tZgUUGZ+/f32uXH69j3Rp7oKYbP3Wpm5MrcF8uuCOiEgdAmj+oH6z6tO2AjD6RpLX5Rdaj8n+SE8
quNMu0r0Q3PjC9MnRNep3a+Fvy7ePzi2QEcofQA4GjqTH977sfI75ZovwocKXtEupMQDo8NhaR7y
Ds4JKY2JnkNgoe/UU1RTjmRi5nvyU+Aj2rjYr62Hh44LogPeR3706NNX21FQrR/g/8h4a8zfTwrW
xVsAx2YeMGBGmVxoa4S9PeDc9fnNJBH2iNh/MYix1mHir8z+UmU0Ph0gMWKIzoSiNHmeyDqiaaQF
TEh+7dOzhfSicDuwp5fppQECGsNVfp64sc0+VAir/r2egtOzE2cp4h57UuxkrMymATSPRsU/60gm
ZYQuWrbtLhI271ARq27zpLIhFA0ghI3/PiEyjB79qMn+kNuNupSNf925Ok+XMJwydi8p703UJlCy
dmzePpL7Lkq3VCoo3J82ZegOOxKNbkB/RnP5gzuO/MhxtoVgZuYID8GfCGHj0lS3Sb2T67U0wR9c
/p1OnDc/v0LZBvY/eXuZdWLYA1mFZaMseiPRKVzlYLFkaQMz4HwZoLrtTujjpfiudbQLOlq9sHNr
dDJhx9vcwIDFaFTi1CHKBeXaEBTk6wHmMc79I7Fpl0hYisZEE6M2W91CsL7JZkQg0zkoiC3pIqbj
bYgQiHQnI3zPEymgqc3QVocMqb7B2uZNvWnojnNEXzXJa2zKiGmLSyj/ol6NEuLKr6TygKPn0SMT
okKwbWPHifk5aqiKdbUlnFoIsPEmB9MWu0iBlFYjbZU93tA2T/oz9KU0le9biehPFrmDXVyCvD+m
z+8a8PSNA2EV1NFfAg6C5bokFJSYJ/U0ax88b0jDeRq4++nb/94epHFgS9RoT1Q8Je4YuZZtmgEr
2AlmZwP+k5TbyVobHz17vcS4dfgNqqgbg/dqvrHwKTu8msNj1dBm98eKtubT/qoMP74YkaC1VIDx
AII/LggSPFZpXaT6nDDae7MQ4/QzRCzveCldah885iJtRhQ20bJZ9xdoXh0e/Ji6bdA9Ks9guPGG
v0VQXt5f00f1kDZ1kF7K0Pn45q7Yv5Zs7VhuPbLg5beBspsc9R/jx9oT77KeQvLOwxW46zPQbCxF
jtP5dNcv62BKqoHGYN++DZ6BugcTtdYYaP7rFtotOnIjuPnkSNiINJ5f9T7+jfD3FDKgct23a/6o
n4F9MtRAAa9LC6RCiaMLpLwLACKUyUXOj+GcOVprGzHKTsw7saAEG2+nWDVQBzPQ7Na2rf2xud+R
ztDeY/pL+4XdioOtVClSdcnDcaOnK6wr4nEunye+fufpqO2xuSG0wYdPcaViozF18vUOoltNwK+9
J/SrFI6SeExXznP2S9ApRtFfioIwxJkQfTpxIRFwzkFrjqwBCOMF66Dj4IjKrPR6tC0d0/odA72K
29Y2GE0zV/FqwtrqjmxGn9dbtsP3AOYK079KJTHRHN2aVzDZmwduSLn+UwKMLcgUbmIPVOfpBaiK
vqn8qxj4ZM4rNH5hzA6r3hyhyA0qukEI7wCVcL2kT0WPlp0aWm2IEC+Vjjn1FXfwwkGJrR/+AEm+
AwJiTLIb0I7/+6SYM5JSLW71c88mqTv5FJRzCWhvPQNe+vIfQ9UGeXsxA+2oPsaUuHvmYiPczfB5
hiJ1+XkJV9L72Q39L1gOolEUl/F8G2jeUJLJwEuLEiFG474WMzjLiS1SSkYHZPtdLGDYBh0aYM44
p1EygT5M5pQQoPz1ngUD0iVfX+Ag+lxeRIlIB+Z99hnux8lA+aFdhtFhRkalln86H8mr9CWF/kcW
A9G1seJSX+1uEP5r2C7Tb8To8JN4mwKSwl+0a6sQulXVYE6mCug0GgRRCUhiy2mz6D1uHC5AjFRg
HER2FGouAj/NmXFVrEBnUDFzFGSZwyJeFuwogeSSh4TGMfNDD8TmA2EjI/wVc4icUhoTR3W7z8A1
ei5FO4ipZyrVa9TuQoS0qM3Av0w8wpXfOjtbpMlNf+pHiNa0ccxDEjGNiqrlN4csozwAS2YWuNCB
Mt1O84hQi+gdsCxpHISqzD+BAY/JxswXmraI2SIbMgN1RnccMm9ReVGlAxG9tJ84/UcuMHkwLafX
NzguVNlE9yg0RDAQFS4mp7BvWeqPGHhgLDCS4DYeuL0V5ZcUPRK8Dsv+BHRIYOaHvo+2R6Y5QmE8
/rP03RvjHm2RJdcnJoRP1K0mu7RpyE6entGmURcW1ZGTfOxOMJ7p+wuJPwSjRg1D71liNReeNZUe
peYpHcWmzMkVZzsWD9A4n2PandWWodr2T+K7JxcJ2lTl36acjB08KqecZ6lYFHPQuh0S5BipXjXi
Ukym19qiNh9b0qaIDrrrpAkZAKE7Mf1QIOOlo4EUpL7urKvQlvq+AaK1gR8ncJs0M4UDCMW4BHpe
OufndDft8Kt+PItDClCIcniKTLvWiXft5+RCpnPW+AXE3LDRRkMiCptygnSm1Qh3jD0PAlWlaZ0J
zVS00BJRH5NmSX85XOD1CsWaI1JW4OGAXujBGy4R4X7+mq4kfSJy/VDv5msCyQnxEjLaF1Lijr4T
PLaVsLnp5+B9BssBl3R0UQiR0aqPJkIK/lfSWzd0ekwT5eKiEsNOp2DROboxCGgUhjbccoyB+/js
9glDngQ4jOXvSNmgogOX+P8nB7iGkC8k5JakypId48VVF8jvueva1OCJMsJJnHoObouJNObfJu+f
cObEqQrzvsrnbUjL+bvFm3hOrGbhQxIIFqTbRyhsX2dElSMxmajeJVhO7lU2EuaGZMRCzEfOYfw+
RBZqQE+5YMpPvAM16ae/6hjt92vBT2s3QWz/R/GrMHc0C8BFKkf7ZIrlr6PdWnEnYM6zU4LTviYP
izF+hMby86BeyLPdFFTqaiT3/B3ZH8oG3OslVLnggTi1CP1h+NoX47mEJVMhlsd3BXaFn7OK3S6X
rfHKvCmVSk7Pcsm6YqTAQjfcdAqo1cWUoMHg4fp9+9xl30ZN1vU9gyjqfBBmo9vLIEPkLjY873iI
hJE+NMx0/dQ3zQu4OrET7HZQDBpWstBMgKZmaZEz+z7BoxG8swC+t9akUucYSoN3V4r//IKUo1xu
LkygVNpCm/7QkGHNMkwdE48KSK+XR1QqfS2+SeM2OeHbZGDbXexeZ6YRsYgYmG/bGCnN4QHLNE1U
CMwZr/Sv5w+v1Tt2JV9Tlwq95gbY1GTSy8L+AmlwYJRfzeTQ93sAJ/y7bx+hrGXt4xtsfi4ZZVeG
yABttkwkwOcL9ppInQcCvUg+mPxXFAtWdu9gLfok9SRzhWLoMvBuJwhuezJHiE9r9U0c+yJekFZh
wgvErlLhiFmC0Q0z8CUaBxmTySdTBTE17tPD4eti8rBk0GJ+blweYnS7Cj6cChJf5uwTQjSk/jRY
Lk6t5i5Bb1wMZwu7tI8Yw1fbbUQyNoIfMyeWHJlddMGnn34HRouRSEjHnhhoQuXcV++O5JZY00sz
nAWRIiCrGFuDjyNk0obg+sMk9XOqUxi+mADLumdbwoAsY6euM8p3NKtaGzNBkqDAxrYThsXCMgmx
E679Aee3Od1HwoWbKc1pfBooPhgEfVe9w2FRDf+k8ieCR1XxLmJD/H7Tg6NoJ0AZSipxoezE5voC
qYb5W5qsWpICx1WGFvjjkMeIr2/1Qg3vdaAeXX3pn3dL9iVpM2SSE8WrrLpUgh3tftPYk7QDRAVX
2BEWgjcQ8klImjbFZmTLZIVFMQROAlFdLpi6rTb9EyXW9iWJMF3y69F4bLAlHEj72htofYTJgo+s
XfoD3OS0RfmSwpgnh7A5oPFXE8fcRzXOte5zYNdzk98zPgNNiok/0DDzV9Bs2rrPVyl5q/kizTbZ
dE2pgSMVhXzhW8T7xI6wTCDfsPVVuE3D0VOaeXhrRvpeUpCrULeIeVhYEHjo+uXMof/gI3UaO9UB
MIzZSxJooVfxNOIiCnZCqpRqaWFchJffG8dwV3mu6/E75aszYEcslXjDPtdcWVQAspz8HYGzmPwd
xAh4ulCVs4mVjroGp044D97Hqj3XyT/mYCflkffx2TK/Qqfl40sjaAlm9XpCYbw6RycfGGIOEi69
JTpSlfY8awA2qdlPB3u60YQhFS4/p45FvaohNDUPRM5aSAv9Kq1e44HakSKAMfkq5/A2nDS7jTv+
+qgiuszst/+mGNd/WEVPD0+xiQ8IVAW6doxHD//rQv4HONpwAFINhRuyezAgYtSH1CuM/+fyEfCD
UgUM9sZPbxnIl5l7s5k3TMpFLH+zd0bZiQ2ZZFlKMJMcB9zITxxvHIh1sRpbJMJzawFK+cVLNzqE
HaF6aWef0SG8YWBERutWmBBij/85YAlFOIPEKmIMqbDNDceZ9lq8LxQzjY76RMaDosTArDZJY3oI
vh4MS2Llor+qjij8YRQUP34GiuVTI/I2RGhmnTD8HtgDeF3WMH2pn/2x0HmEwI7tGXLMusfWWU03
kBOfIyK8Dqti3GVA8YtlBN/pJ4WvdvOGiNavjIFX/D5nob4mOg20krMYQjo6MtL1hnJO5APCqwnT
KLoN1AbfXkOp8XV0+bl+oT+hi5JqUiKqH/aUkUkRWl2Q/XJNNcAJTX9Dry+3toZJU4MEn+kjJpZ0
DREM86k1og3rDi5T4cbIqd+flJtSBSZMMqJHGOcFHQc/mLPo8CGEzdZ+bEiiT+PrCTq8yEZJy7hy
voDfwrujAf3BXIMp/OJSM/Qdlcvuc4yANLTDsjfP6q4wT7zKtb4Ljb3VrK0cb72r2qwbDM9uGh5t
FwgwixRGAX//UchSPaO8puIZ7felYRajmseT76cn13RkxAr61SXeKwqMjIRMGt8nXI/gJeLPj3Gf
1rsprBfqCR8n+aCkiswZqghpvqcb/Y7VnciETk8hDBNPfnoOdaxynrGLXU5ywSPifo/hlpP2zqKB
Dkk9TH+9Uoa0IZWsVCe+BvLzHJYc0UBVnBSI28Ve+XFwrSbN4CmvkzsA0K+ScCrHrBAYrm6NJxDx
vwlmirUfPl0yYhu8O6kTNlXDkPoirIPJDZ/5aDu+RZQ1VcUqh/AX41yKaBbOKNVAX1Ikbp6a0Hfb
MZ7S8VzCmZjsCxyHdjg/VLg1vxz1Cwqa+rsLpHSDHvkM2gxXjkYW3wJKOjN4o095ov2wByyJDxJt
omcsaAWx5gAIFTeZahj/p2mBh88ZwwyeLNu73AY6HraMP+AlwXHjlAL+w5lg2d6VDO+JnuoTRi3f
PFG+v9dG9GtG8VyPfiEhJy2inbNobhP2CQJsCWpVk52U9fNR3WjhykRS3J0b6hGpW5qxqzaLJ6BC
j2c6yUXZrmM6WYcSljQMVUDI4WebFrsY1EvI74DEjIKhMBGC8PFw6h9I7XogZZUzzBycJrEphTo4
JB9/pYnqo+UYeYQr5PkDUtT2AQBGmvbi9fE8SpGAqgkHt5dXDTZFGg35+6ZH7C+EmRy7ef/vu7OO
kbwEhOSEIiDwT6+cfFFXb7pzN14p0z1M06CQpaGRF4MbHsIvr2BzuArvALP+MxrHeOt2iEmF1e7Z
HqSUFPBNR9MwYOnP45qdKeOS49/H+8Pf0fzBdlR38FZik/o8TBxoFv2ZDITffoOPk4pYfpavJuSe
2S8woDcIhFDVqvkNW/u623OeUPYaPSZ/PGRaHwkADl8+7RNgVta155i98PW5DK89E5IZVamEajUt
DtCmkw4xPeifZWDJ75UPDcZyizyqpO4Y2aNoKtg0Xl68OjYLZhsH2xoXiroyEJ5i4IGqCDM7QNvm
kog8gxdiHpGbRD02zpgca26IguW7phMhDDAw14PXuHwvWVnEPWV/cMj0a/R2PfUP6icorD9zdKTv
6FD9pbjx0CG1rnrvSeqR2QuwsQTlWjcXOrW0trX9+D1kPrDwVCbezRN2iyiC5EspuQ2ZmBgW10ug
nRG3AFSuRQ0ZKvNKxGI6aNawU+ynvYPdnGGtrY7WHrIgbHJXR+v7xOYIHS4WNFhnHxPlNzVWY/Iv
bTHAIVwY55UEXRP78+snkk81pCYLxooOEwtl5hpDQBrVUTma+abE6jl2uJiEWqawjrlyfiqYF+Km
iD0nkiOLkRJMyMyjnGP42dlwh2qyMuRHoX+bA7Yty2JyomKyIJr612/Czeq5xyWvbh3zvk+Zy2Jg
xZv+F6+O9rmpdtW4xqsHKxT9s/1gGR2fw1+FsMd2PxjXCsG8mvxDniNdp+/LSABiv0exxAAdxgMN
asJSult3Gd3fk7lnUGXroEw8fKpemMJjX0Xw4ebd/loSVpRHiAHTQwaf/IbcSdjK5ms0zjVHedO4
erMG5oYaQ8Yifaf4n6EcnjFPWlsYVIIskw7jf3DpLk6juU6leh4UhS3dUYcQPUjVZJzoR9F55dce
nudgVD5m1/MQOAK0ksHIEwWwsJnIUtQu+F1XeF3aIUgV0vU508I6Vjbm4cUoXgNb703o8CaOYfwk
TEsT8nmSlVmJT0TMYVEopAtuwo6YwpXsan8VXoyIX/TDmCEC/WCuTC5MGHIANr9p5LXAlFfSNE2v
IJeIqhAfT2aCRoWyJnFenyk/G7wjQZ4KiQYhGvb40lFIgLhzvR8X2uH5r7b2n+ONJbGoHAwx78Yi
3U9AVPl8YbfC6s+sd1LuTuLtdMoyXlTgUpr0jTEYPp2G9TVCi5jMW+L2jRilUa6vM3rlSYiRyRK1
m6kOtinjkt7P9G1odMTKg3DDFiyFKiDCfqH7MdRDqE7mOauvmzCyVJ/iqCB650c8Q6VkTjbkE1bM
ML5+ybCmF7Kf0KuDzfhLhuBiALf0qi5EcB+i8ke2oG3fHQlUEdUIbgKRiw2cUSE6dLobHJGKJXZD
SFON1PlDcCt+FrZpBTlJVYWC1RGDWv2P8sT8jBLXWk+wuVXQxmLS/YqwBPpqOizbJLcedsDVvZvo
FOIIwGDSpYA2WaZAfVNy8nFiTM/acDqHm3kjJKiVo5Wat6LGuR9cDJ1DRUUAD9RlpK4zgmjZbwDi
MXe7ya/CKo8ZsolAoFpMPoSvzWTfyiupV3yNgNyP/ND2tOtPpz29b02zsRYUiSNRyKGyUKMvY0LK
3u6NUcxzAJcFPok6LGEbP5b+0fhOiqmrUYWi72DESMiluv6gZZEvF2s0P1OnQbEee0pzZgIF0zUI
RlqyHp/I7Lv7BPnrEOZ225w+9VU0ETgHoCOqJl8aHyTJvs3JV5i8aTLZcYm0HjaJFNkNnj8Rb03a
nmJFQKyncbqqKPIUHxPc8ZrABBbMWSzoSWTlGDfXOFqyz5mlx+CmTM4QflmvAzjpkH2/woAeABPP
ON1wFMbtgkMQkSqncAQtRph3j7rGxQLnU9sVwcKyYI8UdWHkq6hfGXyAjESUsyQt9s8WL28ffimk
q4SGRkUUIUj3S/oWsOcaNRan0OKY9at3GNBtxK3DsYedUUqNiC0XWjp9XnEIm2f4qwjFUgmAuTE/
eGwsG3VBA4Qhral5/Hz8aUK4TwSXnKpsUViWAwJCItLFa55KbjsDqrkfw9GbnExYM8x6bDjRO+hC
eCLUXtMll5tzZVeO97TzEbgKocrbCXMfiJfuYEKHNl0VmofkieI/Zd9jf8j9CnEcFiPhH7wInjkJ
V6ouuE1A4kC8seKidmUgi00ICJH+kkpc3w03RlBWU8oiild+0ac1a1nddDyC2C1ASVmCFaJhD3mg
go8ok6nqNhRDIwFvKMXU+P7hjgLmcLcHCL4qoNu0SAXqhe9nygkQ+UiBcLqArMFQGvtP/dpcNHKi
Bxv+kt4SKDejVL3ooS/Ewg0ysAUDMu+ccKRFg1kXGh+iSnBs1bxMXxf62mhPMEiTZKsNh0zbct+5
huI2KZa0pc9sgx8Z4hN+AKAv8LH2wYWLWvP44VpQnBJYi7QD1a0xY2ZN8jHC/IA0Fn7fL0lFH/BK
bmxh4qx7kbZ4s4EIZ8PIdLGo463GYbGXA7X3OFzRFxJWRN0E4gNjgUMrJ43WwnnbBQeBBSC4yOh8
WBYQjezw6HBpjHFQ6VfcSZCXSRjw7BGHvKc/mXWlXW/TTQvjfufD8R5w1rFsuEq0KHwV2vcyWjJ4
wUDSZAPtvpWQf5AX8r1nBcKy0qfUmk2fR2umHOR/U0hUhurZMyRPz1cGopmwPYPa874Zod+2/jMF
xjiqBdQYj5XXTb72mFoMB343UHTcrDsoCnQyLRsNDneF54YQk9+tu13coi34gXUvbupOur+gpLG4
TB3aX2APpmJS9djkC7G4b/SQ04Nxb1E4Ij+R7jwAKlvpBHQAtCV+HC+kAUlH83mK1w2hZepjCNK5
cRK91x35FHeSdfW6dcFEdIGM4ymb+l8R4PsMMBUot3mGVhwdLBM6QC6daCBlCRzhzCMW7pw1E1gT
o8HwhRJLyLye35FU2mwiLFwgDgRjTIU/4Lcq/CUNp7qUKe6oQSuTt+rlRPYZVyyAaap3EySkoW2G
9V6XAKrYLHyWHTRdLCEacyTzw9DiFtXyM63h6EC7ocKVSW2na4XTFuc5W4px1eX7U5qj7aGzuIoq
pXHwtqTp0QxeaJ/ScAI6cXiWXypdYYRqtqT1leHBdZYmeSGT3J/wUd6UMy8SCSWwMN5/qztV2Nia
V0M0O3z1M9EQ2GA0jUAnZTMWBkijgtMpGoGhZJq/pSyCKSoVuh+kBxbW6ow+eROmBwY9mXdi971K
cHgRf6PHTCyxThXEh2JdYa9AAWRWlwGxn0t/kQUgh7CqfTULIV9NYG8QK+QtIvgE0lF7z1D9iQqr
SRA8Hej1VenAlNQ0B9Vh8MqBX6lQEVCSFW4Z+eyid0ohLb6GQCW1duGAHxqa94esHgEQ2TV6HnHk
S3IAkj01kVsIyTXjHSomEzqzYUu6ONHNs3ABlVrSFuf0x0JN0vpMXgBUMSBgYlecuCOaH43RtxUk
JJcg3Jta7Bv/pYMHMcEGJzbs8aDmB7YILoB9Q4Iag7Wj8acso7cFIeNV7xaDjiWgw+WB5mBGApCL
zJLvJjFFmDoTJHpAz2+imYlJwfR3TzmDlIgbwDaBHzrXybH1LES3F3cMmO4KKeAzRh+PaUO+1XPw
GOkgkQTe04qWfCJW5+eJOyh6Fr/XOMOdjInIGC3+V67Rmus7Dbc4uDXdQ47FB+auUY3wvVLTMac/
JHNTw3P2NbJw02IzxoMHCR93h4sGgnqZQsNJc4g6E4qJTztMl0wn8sb/9/42Ny6Br0vq4IXUUiGJ
UmxJ/GUeC6waP4wPBMpKi4ZGn4HOIbS5c/xUTkoj5YjF/lFsIOLr6UELFyCWuQ/WU+fQo6aEyKRA
2pjmehPTLULxhdyI/AFxyE3O0HiGds5N6+bYeEHZMtNi1dhUesJkCj8MBGmYKbUu35oPSpva/LdU
AEEYxaSu5NGM6QammFXEB+CjM9fDWkJrJKZI+LjNjmfKA+I84RUexgMzOujv8CLiAkJtK3Unkwks
kOvJge/DxzYQL7H22jU3lc/MJwArxtqPN4cxOqHBZ8TrzNHGTgApzMEIBM+e9VwD+CE85u9w0Sju
+QzPzsdzgVEWbiT4F0+B3DDx5wAEpaNKEEEU0eIeIyOTOOlpIXivYLdQazDv9CJ6jOhNPO/Sucqt
5J4zYffgpeM7gGTyH5kJRFPJfA++LpNbczOuSL90zBargDXKLUN0KRduy6uY2axF7jVIOWuX5SQ+
NlNlzKxykoNiPnjXYvQ5ouZzkHLSR5mhKMmaG1YkcU+57HVwIjqP8OlhCw1xKj/KBww73uS2OGGw
qoIhxgvmC8oeJJX9Xd+xhT2/cGMvXKTE/ILRyVhEzK2xBUBhQNDTseH5xVGDagHNFL4f1A58aCR9
N0owKkAuA/gE3FWS6N4hmR0eU5vu8AXhraRE4d6xoLnNqBT4oAqL1YSxw62IGUkb0xzU3tL1xYho
uWRJg9qzkluWCQUf9qYcEvwLrv/cUwZkPh498Vtj1FusUOKsuU08F/4i2CUmXXyfmDBrthk4687n
XqPqBtH68KIz98xYW4fWkqXnh9SLuMjg5QJVA6CBc5Y8xw2IxcECL7ZAPjCHqoaKdod9C5vtG68Y
Y/lWHJb4E7kuL2y5HLFwMR0GrOA/uEb0F4xy8IQIAmXVok7MPRICRsjt2Efji0Ucl4iZ0MiGGS34
hKicMZ+FMkG0ifdJn7GviEKHQRIexX/7qk0kyWiuynL11nyt2Yip1XJlUayxTseVNl0bwxIojU/I
z0IGoaZejcl7szW0o/nCgfWkduCDR4K/GcpCdq/AOCO7/2okWzEFhF0/GNYYLlTOXBWfe6L52GsZ
ZJvGy14lQa80dh9Y30ZfNAqLd45SPlUFbgePC4vbiQgNfH7YYpgcQEvcTVbEWbMYR91+ErKtLwgU
j3vCMBh4FNkmBtYksf+i5INILH0z20LXIqTgdxI8W8vBcOFjMNyDSyTy+TlHdz3Oa3Dadj58aDBm
JTLvfPYL6UfAIS/5BPkSmga4TeiEBVGWuvf67Bk4JEirPI/RmtC5llQzw588XSJwipdrKlBcfJN+
jqDagtZdtF7NoQmXxISCGMMoTiTpYDehoUph8lhe9pobY+muIUiyQ+adEXWvGjdBHgqTP5vOHMz7
UIBwV+eTbQN9SKxQqgAI2krlVIb/nPHkZpULTCUTmDcFEOu+FDG+OHv6WAmYsxW7hl3+JdY2w/Mh
dgBUZZK6xiUJbdvS153Jwruw+fxDDjxHCOQw0GjLHrnbBPAwaUf0kggnnrH/BCQw2P3sX+18ft+n
bCch32bEGiOoP1TdTOzAUqeAIihMGrrfWY8cFw06oQhIif89N/ISQlSmWabem2u4XT7x2pm/yPRm
tMvt0ZqYIMwC707ZZc7UMy/UAQG+JLv33bzlX0zf79/uMpytkoX0ML6wCID5psJ/uuhPnrBpH7/6
btzKzRbtnJv8+fVhdf3BY3Zqxj7O/bjIZCdjuLn7HeBV8eq3u8aDLQgQNWdbJlheVNp3niMiCFxc
WCvSUlpi94LTBEuEz/GbMbnM4Doo0cxYvxB2MdyS2ZtfHpe+V/eDrTrPH7GzE5BMeuNPvibaYR57
ln0/LtOZs2FdbYvTF7PAIBcB4za2vptu4n1Nzr20NPhHPscbY437xPa1U1yiRfdNzKzWZ0kS4s/w
T9+TY7hTAmKE2DCgNckR5albj9dR/WJJy8xzbYil3mJT+mv8iVBpF8gJ2s10BVWBo83+SyGZB4ps
xtgSZ+eS8YPZrzm7PmfOZdXZX0f8vGZ74TuKbms93bwvn/VxY85EMGh5jnYRWKebudIuQX1I9Pi3
tCyu+FPIZ+Kv4OOk+/O7/H79wUjM5nS6xGBRitORMObGcALDgNRNNsdGcUPkw0384HZEBXHKD+at
OtZfA2+S136RUjK5WdeOW2z6ry0Wc+uXMGKgrRK9AZTDAv3Uwjox8s+vkttFyDQkGUU8I9OjUO2D
nzC+ScE5geviJOPXf76CqAybXeFaZ35iQE0AT/N2po6ynjrDHvN/OEn6iPudMEkSDgh7xrnsG11a
8HlICzHJ8UXJiJQNCWFxI9ns0dz4IPH+CCLGacIIVi1cJsB7iVKMzsC70S/i8vDB/B4dKCJ4FTA6
8RLyY1l29PXrb9z/XEa/PDRvWNO86cZmQmRkeOa630p+EUDgCfbuAkaAAhNtRu6DuJJlYvkTb7IZ
ebF+QR6Tv+gsE2NiHJNz/a396HeuhJ4IyPVNaB4tEw0534c/hOT+YW4PdTF/XPit0AlbV+sOdN/d
QCmaG2e+cRVH96EHzr+ou9eNMolyhS6JLKHiIu/QVuI3xjQfEKhhUxYwiwG/B6JAzcApyZEQwu/s
m8VnWX9JO/okUTuc+h3EUkWbfFIXvP+sDVU0Z+JZcubDAyg8LNw8LlYKuzTLv1gZNFzoQr6wOLsh
/MXZTbri1HH9gKqBtyE0EkUF3SYlelC703XyB8YM848KA5JcR+mAoHfOz33J2Mg7/M5l0gkCrkwG
/HqY1pyb1UxlCRvMAvwlbFm4bGCzwfApbiL4/708MqfMtXHEtf79l65gSAw3ubDCxAOjxP7/T2Px
bpQ14gGP+a15NeM4/6U4Ip5tFu6Jm5rDldj1Ar/xX3PfOelOXWHCsoBVW9Q+NT3EOWHufUDyaXkf
T6qP27ibrYkyc9ttuFTBb39fh+Yg36ovKxhXIClOdiY7wtwP+B79hX+GX2IwdImlORj/VdtNrlNm
Om8MLngSVcnE7rmmYfn2Ooq5R/Og90RdTzpKhhnADd1zt9bOEN/H9KgH4Tgvli8Un7ds7+bbCkoH
wx3cO3gNWScMkp87xmuYWp7xVURDW5duXV7fh/eBeds5Trf79/J9MC7FUg6yL0bNUjfZ5y42P4fn
vTunO8O9JX51fp5kV7bfP9jtHJLAuL3WjNfvQL125fHlv7Csn733Klp2aJLjaw/4hQ72aEWzcMc9
qx4VOyuYUj2L9vKl+hoe/S360XksxuwRrUtcF5gNQk557HAg6ilDbQMdky/75ba9T8/wCiMC9n72
fgCjSodsX6zRXy0153lvT+ldtnELC5fVXL+89rm4R9XaIN9A/w736j8mO6decc6Z9/L61fOUHbCm
Cqa/vYnHIvOf85zpdlr/ihYZlQ88I+o0anRSwAJ+h/GCkSxGpO+/tXI2wPnjQ06yq7Xpx91E/34P
W9hPzaltExJQc0sCjsjKJITAYhSRl/hh1HhW+VNzU0mr6uPiqfeSryWnIyrSYTdM9qmBExGAmtuY
GzK40nIPCzUa8KdEttnRQNXpJaOf4A/4WTF2hjoKjLuBLmNw8Be2gDlKWGV5xoZhCLLN/EpXUI0k
1fQWal9MTGbodMC93zlCLlzlZ8paI9Is9kCQ3gYwoxSgjOK1YufD36zhFaX+menfkHyILGSxGfN9
+Wpz8/YZwI8+Lu8hGi66Bow3UcEaqB6BktkLUzCqgCgkB/slkCQkMzPkwnAFUGlii5wA6HDURAj1
UF6JF7tjF+YnAwUyNIxS9FtswH5zKb+ybbw3N69b/j0cPv+yv/wblhLVCDvl25cZzMYAg64FwAcV
KI65jNwfwoeyTm4d4x2pQ7MsOiK0+sThVMEZk4wZ0sgZUokZO+yc7ZnXDWjbbnDhzxev5xq0CgQy
l7GXInfTmwyHUg7AcgFvUcLIwRtkJj/AxnSmy6wh03xIh0PQ/oUWBoDFtczokQ/4/qafMfZxvQWC
H4kCQOuP+p32tl8BAQ+yAyieomx+LcRHwPW4ExOBT7p6kLK3l4B9+QDfYNgAgxD5SJQHgD62hHrH
XC8/TeYvAcprZFOQ+jDjGfAwWQKlaBSEBp8jj2YO244DOVOxGFv69DRZWz5mRhAWmraRaUa+iQ1Y
AHgLtAEBAcZnYkLT+jSExYXz2lqhQxXY3BwaoEsICJ1zkE8tu0+JnXfBfgXcAG5iui8catmGhAc9
iiSIngWql6b5y/ODUHsnYGf4RSIJZ61hDkWKgGXMh/aBik2XDkq2j1GxgthCStKTHrTNeJ8epMXI
7IES/PcPsZRvHAXSJWP+hxT7xyoQ/0griaHzhlfg1msMUqDUXb/cgcDb6rv7Ls/JrjmmP6y/8BcJ
leiFLzQVOHjyEsxlB3zyAq7JuDgh5YTcNYNQp1UXihfGAcFW+lnlc+hyq/DgptkDQGGGITvXdKEm
UdYcjF7r43biKKtJUPl9I0h2g57jGh6Ko6HNLHpABQJtUZU+gv6UbDtRNQEQdEwY5PEffVlmoH31
SuBq5gT3ABxESBEuquY2UwBZTTLQfpywWzjhc26stV0ZqB4S1hXRFZTSlP14ArzuT78nQvcN2S26
EM3EcMDB9UzrXbP26GvebE0bfWnszWO+IRrRtzzNzuYtp0CySlYt1f/Lzu5wcJzY2W/3N9kArFP+
f5bRqUWQUy3MYBLk+EwQFb6BCuP0X2gutkDqMpxXy9aDWhGFn7aJVxjhbBq3cZ+XcZOsnr8xgmQ6
cE5/qGIbXRc61yUuE4SPh1iygl4TcPdjruUFbhBbIiw2kYuhwyZemweK90NDYFl8svxwQ9O7xArA
HZdimKL/GW5k75lfyS971psLtpb5Bt8dXGsELgLpw5yLywNOgwghDsrT3cRvFnQezE3+i3bkiBxV
RvfYxaL/kXRmy6lqWxh+IqukE7mVvrfX5MaKmigogjSCPv3+5tp1UuvslWQpwmQyxj/+ZkXK1BwX
xDtRfND/d7JHIwFYi4HNL91I+1MtqBNNohqcj9v7t1XJsTKc/EEZj/ay9gAZTYOfHCiA12Bytx0m
R1v+dAt8MVqyaA8z87X0auip9OuHHUWs2wQfnrRFMomJeXFkC2uV0iJ82L5HdBZWNi9TdEKUMNx0
np5MYYowB12VR2luRHd3cOugWlwX1NplKJ25R3ltljzcSmZqOKVD6o4qSnoGJM5z29Ij/yB+djqf
Vo+23inTewDMazerPACSpYCTYzk4BBrlKVX4tBaRbMQFciNME1jvR/3M5eLXpC8IAKSCHxkSUa8v
2crfywwzdngXiGeYbJU7fS7TN7Txe3dYUitiFC97FwtSrXfhLE4pKa7OxIIej+8f9+XbNVYjjDau
tkyrcd9M0QnwoGIrAtvfXe3OhkeZGBZPV5vso+XTM7BVbU0sk8TK44XJ2UxJThQpCwJticfc1zQ/
IZNVh1v+ivnt3ezMbFlFn9MnfS/vrA0QfxuK4GniHty7r36XuanhHo1Jrfmkh4S6ipPJm+ukp9co
97HF9XOfYBeOpfcCWuBA4xNVLu4NdgPTEXu+UGJeBntuCYc6ubsjHP9n+U+/J/DnZlWu5t+jDBsk
FiyxoHMct+7Lu0dLZk3cO/a/P7mPWaXHaGJGkzt7m1O4H7PJe8YEw/DgY+YG8iht1XhTm00aYjK3
YTpx5aC12AchcLyDidvYZ/LuzYVscsgWGvz4TA6qixAmRCgaAHnwt3t0JbNQczLvsCgxZ0KecayC
Nhl7aKe9cTB2t5wvTqqcUC9ZXZjt1KVINyute1CZU8yXbhYyYGu81Cxcm3xlpS6ezP/O8vewb/3n
EojJQTgfqS7aMK8+5+croZvG/hKSOA9tYtf6mKDV/n3eQYY+4cIqHfu4jS78DQErA6xoiPo/pERF
8nByZ8CGGDTWNGg9NEZiXBGABEoWH72bCTeDA8JTixAr6j/UDDZjQzCdynta1JfrqdsHgzO2sff8
vQUcBB+/ZZuofgEvdX+c3P76v+v86hunkYcomzVX+5mnhJfgGd+tPMXJzHxFDDMxcRMwKTv53TUi
bPxdLUGeZclBzhIBircwZHMU6/nTIhN/cIorv3Nv37dANpmOuLozOF0AOrykS7ZLuzMB5mcwQW0C
smdKlIWV8/IqYruJ0qHvCw9BHWVbfeRA5JIubvkzwsRDYx9q7Lc5OtXn5m6r+AOBVWAHiWWil4XI
/eznBkKMFr7OVZotwDK91+qeFi4GZ2gjEc7aWVImgzgz9sHtXYkPi4+TW3Hsb74DDOxeKUCBabFF
B6PfMaAK6vXj/I7ZI0w5QfrFHGKmrzobw7e0+BZe7rNqzZqbM9mgKlliHot9DujD8crlgGJeWMpp
8tdlZj2x71+PtZHeXeFd34TQqOYQKdB00yUFksMSnRP7xw4XD+Zk9nTFYX0iaf1aMUxs0/vLvLGH
0DDi4EguJijCRtk9E4r9fM2zHnezAkhAdomdoXi1sZtj4bc+/ZIyJfCBxDQ8GWd0r/OpT1cyprBc
lMl1n39JnGiIZEHnvub1Gk2y929RJZelFGULqr3lbdl2LpNl2QXRTksAgmmMxy4Eo7TYEYAWvoPL
EsXu3x0H059nQvQeq/qOrzb3FbSr+On1i4LoQhS8iyzF8gbRM/tNzz8kOcPR/W6n0Zmr7nM7RDR6
etoRxMIWMvLpsj9f8jdewkg/4b24UO+30gnrj8da2qvcQzBhuA5fwzr/OriVzySWJLzJH6Qssc2Q
WYNiAqzCu6cSdgZndYPyu6MZ5BR0389EyB/ntxAZV3BYiKxecu6WWF6r9uBN/Kebz+++ZGHCah5c
imH74OcrUEUHHq789/KnP8peSv8Q0rDSn0mRIIHHSnFJYPGWzcom3ixpYXkV5tSFkm+Tqm6O3WE+
XdzX7BpzqKrtmqYEdg+TgBn5idsxweKz/PyJ+vhq0Sjz9Vg17mQLCHFinttNEIda93OzLf+6QOUR
MTi9DavlQ9FBT2pduQMT7AndTwi9x6qid1BuccN1IcQFlwQWBBdwupjC0sXa+9QvhjmUHXgP7Vd9
ei//Eh4HAQ0WxYqjAQWUbiXSrV1VROyy5ZDpqjFalLf1/r0YRdK848mdeePtJQG3oIN6nUAGaLJo
T4WC7G5NwNJb94nCB3KaiNW+8MABDQv6hX7GoC6awL3nlh7h3ojHRL2XVvRCCMMNtIXmDeoKblg0
e3g4GQcfUCsb/8CYxQCE9gzIxfCaIJTmcEHHi46kp9adVKQRkCY7TojhRNkLx0XBkYfpDKCxvVU6
EVDN4qKOkL4g7j3IDYOCh8rHxomTN69bF60DHRt7DJ6ZRIF9AYMBZxFm9TzSRfFKgHz8DRYbfCnC
gdmt6e94gvQ7WGBhdsw3F+e5enyDcjESpU8BGKL7yH9R1FMomDwbCb8OLZ5ecxxbkMCQlLwnU0Ba
8WH5NA0LHgrBgpgSExYnsO/DBpmc/V1nC0x7eLoC1u2YnwMkfvD28vBatCT/s6IoMFsfopepJuUu
c4bfQI2ylPJ7Q+6WA5nYKrfWe2EpaSVyfZMumPC9CoOq1mGO6o7NSXwWvheMUghOuM7OtbmTzCLS
7N3FH4LxjA3GVGNYFeZrf/X7nXbCXvekp9W68vN5+8Vq+aN6SjnQfAFi5teofm8ptIddvumOnuJD
sp6/l/oXKytg8IVnFRJiYe/Fbsj+pax56I1Wlz/+7/ANMbSzP/vLzyVJFcxMoazT5H6oo8Gt4dXv
88usnNtAzfmSGvlfUw6RgtFpPheuPJUjY1HENo2XofuXdjtj/liQM0wpPXI1SpwX0Jk1Da9h53+2
tEGrCWjm1BtFxPN6yLtuNoD7a0Nvw1gQOQBDQpMZbHyzSPpLWzFxoxOewGdcMXudXX8RfFAtvKmF
Qf4Q+10s1vKQz/80C/G9+fRYqJbhM398epMkN/96nwmA+UczPYro1najM6uzUymtulBMPq8RSaGm
Nd5VaMNIPWR1UomloJcVyQ+HIy3VIwb0xG9YW2/JGsA5EXtUny3nMZdtKDR2A3i35dR7KroJO3PA
KCEVJ2+eaXimUFle1wWbGPvLFIPABNsDW+doUZu4bPB4GHKS6BcQyW0Ur2IbnAaPFJLhY5XZ4qnb
/Iz2Gs9eHiN7ZV8mXdIsdE8NxlvNw0Q7HVZ1Y3Vy3C36TfYNDxZ78A1UcExEbt8V80jseZmvcTQD
HqboI2ZjVGNhuWl4gjM5u/jvwdQbq784RHPfRFadhSkUABKmIvvJN7f1VnWv68mCBQ0DBXQeyuas
4w4psTLqvMYTw5pD/NnfZHegVUguCZZwnCl9zswvqtksodd4pU0Jtc8j4oZh7+V2BpILBCEagDzC
EcKtIx5dXkaPwj3iipcfnOsatrVbbHU8YiL1uwlqBwF3MlBJ6dFlB5guzeFBlh2sTQFu1SdtBfnw
TUlOGeHfjqNIrIurD6oTjOYTkk/AUGZk4Zl8fFsC3PlgIIdvy+VPW0Pc51aFMcf786x52+CyrEmu
F/fx4JQh63ec8Ag1M4Tlqzxi53Ezi6iwL5ou6kcFkvIkAB6ahTz2WC6jFRs8GQq1oyZ9oC4o0e1r
dGC/Fo9FqqDgTlVveLcdcdZMEazbjygsX18AXmNaScNS/IrNBAYkC/xNX5Q54uQiBh1OGS+prOF1
kRZHJ9O6ajRyJ2xFOPbj7Np5P/XyjmHEMH8vKMAZGqxJKw3vwqyOT0iRYFfR9VxR104wd8fBbuKS
UsoZao5E8dFBPObG8WaTF29dHR4XUbsiM+bOnPv7HSvWJzx83TZ9rOGJOQO5BZ7F+H6Xw5WQTBVD
n8qCqPTe8E0Ps/a0ZMp8vGzyIy4bcbsG5F4puL+pwlcDZt4KM91hLCqxkodZaV5XKqMh0GB3Mleg
H6gzPCISbHDcqY+lpNDnUA1jjrMsN+UiC7G55HugJJQERvgmgCo3b4DuqCVoJ7k7G6zBCNfC0YAR
xYx7TId2cXXHCFhPEOiJbjH2Cs/nJlE3N6/16ajWFB/gktm22Bb8TbKUsIsbPB4FTk5ddWFDo8J6
byFY0j7pMzRu2Ecw0kb0MquPLdRyKB20eRjv6PZUYTI+05h3bMoT3ERXW15+cR/r9gePIHiMWWtz
WIy/SpcolyWFkfOM5S1s4ZhHcwp1zVEOsybONrCgYblsO0eeG8vnIgsmOGYZpkQECoLKCkcUS9GI
y0RM6dw8UH/OKm1Tg18E8L9freUAmquNjtA/+CUtREcrwfjHpCxbqfOLnTvU23bp4lrL2OLgazbM
E6f954ZyCz5h631C3DE9ETUMRjuYV8PRPrAGZg+k28yPyJ3B5w2wH/5+Zb1LE8T+9p1989uVRE1l
XmnZQDQIK/ktfm9xFUILpWj8RPJW3r5/qO3DPC1jJtjxdXVjqNAjd0olz/9QRdYcAPopp3AlgEdT
4g3BAwl+KxZGKHmNm68GxKsLyaIL+CE6pts2P9X68qPG+hpYgSksHId8sSDryhUF8W0Ge9IEAnek
3WeXBbfFk+10aFa8dPN7+36k91W5oXBErMoihZvHIpUas4VfxdMi1b3JVv3pE949ZIgZMLmtEuQ6
Nv5T1iUolvVqvJF2vBr0/kbGj8EzmETw6ETvMXWU6aLj7oA5BK0Z89iYngMS4WE7rBUYgajlanM6
QY4MGdPKD/5VscZbuoJhJa11jFbYj4j2aKwWVFIhXYB1iNFddFvqdA4KEv0ZvyV/zGp9Y/rPSJln
H4ZL1Eck2PzJdFwX77kUp452Zq6iIM6TYftKHnabEGgxjL3PPWg6Yl5ctYVvw7DYlRFpIMei3VKZ
lb4zs4BSXsjx+zEEUyMgY3Hbjg/xHey/A9yZ2L1Cyf2Yv/yLRytEWz/1sUNkG1ZNWhyDOUTyii4e
oyS3Y36lXS36/eThZ2GDUceMp840uG1zAqlzH9ay+Ylq/5YcgsLDlp755++HxzHL9uYS4cOoio7w
8KS4d+p1scSYqp03SfODKzl4CliOtP84lV/YhQd3yC2gFpl0ahuclPEEXRZu+ftmyyHLQHM/VLy7
56Kq7aELud6fIzvAbSN519N1z/htp6PO2dWhkbA8rqvRsj4ysltn8Wg5Sq6pkcjzSyT65lvMbkWn
WGJb4JdkFfJwtuqUT+B1v/qR4RgTvHaXLbgp4Ij8MhwjYvy+w43VOLCrzMjFecECZ+TKZBWKvae9
z3JvN8RJXyFs2szWCsN+juHNmTUxoQAEOC5T9e3L5fv7uqdVw2KHi9UWDq3u5YNVh8cSKwHDyCyD
1jpT9s0Pivqvx9fNm2KjmVkDSpIHTFdo5fbDcGm9aEW4qe6Ywo/s+p/dWVH+9pLL92nj1B7zbFO6
Wq+LS/otY7NXu5eUrbLnhyUzb9x5LTW4W4V3CMQAjnaSdPaBs17+YnKQ/TwxJiZDw2UAucA7Z2mc
aKxymuGpCSd7emD866JXunfuRHUgSam2uqCApckVg3N5MYm1lbHCSoWdjJavcLveInyNupdK9/CN
tgljxw+FtszIJRrk6PkWavKLhHuESR0BOsbXdd0lw6qd3xCRjRwEd31ha5I1nEYrDudxRTSAtxe5
NQh2GELbY+Lscx/oDZUsIDHtPAxiUyfxiTRt8MC3+Wmwkpm9VJv48IKJO7En/MfDld5YyVvM4kRC
XO5nOemjEPqdprCNcp3VzoSWYksjiDK+BjQ2ZsAFW04bWAMY1/ttD3CL3nb1du5lWsoB4k1mc3ob
DKPg8rFxadXyqMo3hNLfGqeEUIQMqXY+fH6wyKmbySgtooIbC+XUDfFXajwX9ScxPvPXIWbSOYAI
8ftGfHmEDWcCP0caItXuwRVqXNjM5hGOa2f68aYynjS/Y3kxkFEcXBGNFyvpkL4OqcxxHRK1XQ7/
Xn5U+xw9GTRvh4sKZMKp4WGrY2bcYfjgEL3dDGk78QwgMclCEsj5lxq7Ij9HiRi3vnP/bSSfav1s
l5PX5vDavKab8r6q75CrnE/tFy09fCoL6Z/P0hwycSto+4q8lhET2Fh2H1Fj1yATtXc1XlYnfdW6
ZzzSFsvmRyo3tNEhOkRMmseE5mihIUUXg83oeOh+CnndvVNNOV8u8eONsPNYAWeNpyt1uuI8Ae/Q
u9/+mK4y4tUHRydGqLEVNrxtHzw68/BN28+9of7dz0rE3df/QChAY4xcFD2YbhLEedPZ2F2cfNuH
cOdSaof0gDfl+d/khBtx8nRUemI5HicUmQBChJsMT+veBBIw9wQDIf+mOgcMgRkOHFjhPmaCrB96
eeSXrCl5YsloWAvuizEb6vQHieJD4S3gG9xuKxl4P4v4VQSQVYsqDONkF+uPF2g1C3HkaOzzDIJu
zrX2Hn34qOK6ihVKZcz5JtYN1loecN2kNO+B3UAGLuwJNiLIjEz4pjxNuWkzejP+0dPLVRtLFE7M
3dWv4fQZdnWkDxg9uQcFi6GkbzdZvkK6rGGsRrSBwlBRTJPJM4G+gjCcfriP7hNPx8yl8DN0I4RO
VxBNiS+ffVYtjuDE4CJUJoK8tEfkQ8k+rJ6hs2WsM0Y+ci8m0Or3B88NdL9jhJIYczmU5sLifBBQ
il5EDE75ulB73Rn7mJ8OwjU0b5Nvol7WFAu9NjaOGgwJujk5vWIUxDQX6hByXv0Luy5oKtcsfJG6
JzhOlsT7s0/j2XWFkTM3eiHIJO8ErcYnwwbCRdCAiuuOZpnH/ti8okQA4swYRJMzLL5ZPrzhq1IS
3Mmwx2L6ywsgD8wBkVp69f3IYLAbvlumiMZ5BJKeL/ruQPhub3269UGJVWJT0A6Rhsr2x3gdGMSw
dN7tJaxPGHI+jOWIKhDAjX4/uWVrHQAWgRZSlAu9a+Wiz7sIfVrSPjaanHQoXwUV2eNC6Bmfmyep
rxY8aqJH51f4oasO14OphDygd3LurYv0l3yyT+crnTeR/bYPJN56gnrVBiom10oo65DEYW0W8ZL8
9Vn4vNgURQgWc9Kq7tZyH2XI8P5dyqkByU5c/6nicoC0nEPmVpz3zsOTuWVOUjF4R5JhK70rND6d
R/MOkSjbvb4GmsSKGeHIYWsFv4BfntuX1Wh92zE+B526KsmhmR94yPNaWQiNgLkCKNfjxFqjseWQ
gMvoRUdj2MhQr8m9tKBWcFRCd4L47tIzhRVrBwoWg3kOIhM6NdzOxZnnADgyFIRwDmiYm1wQoPj3
/Bq+CajZxdrE8qKmBLWm+L5BScJHMo/5GHkX5+r8noUs26u8+hSobMmTw5tBElImbp5d+V626vyd
rUcjaPXhQwrRPiGOzB7+0FrM9Dse1Y20wSugmDo67qi4spRs6DPGo0y8r6Uz6l0NO/loojvgeCzx
EXDQ2IQHcEeDn7mcj1GorzRGqPgsR/W8cZUdqViUu1lnOVQbEEvwxoC5dXzjmA8mFDwCFSQz9wTK
Q2MLOwFVEwI2RodCyAVqgCcwneR7eYBn0j4iDhahGzeaUvy8b3FRBkYWKhmqIQu2CRZ+heKhY7zw
53T7aVLuGigSfDAwRhkLpxzmmAl7QpNX0EDwyQhzJC9Nipf8wPWhpCvwdxkxPRLXEuYcJ5wXk57f
OXEGDfqzIWqFNZ5gZqCwhIXRo567OkKxx/gF7jtkAHmldr+I8zSFG0Pw+Hh3yBFlE8KwkF5r/pt3
g8n2gBowgqKISpLv6WfWIGyY9uXpXYxC76CkZff3QihU3PdCLPp+bZ8CWh2d8Q7mH/E7mDwg+OmI
vUBjQUH+sa7qjINr8X94LZp8DTGDH9Uv/0XxP+rid8ssESZWLnSK6Cs50bg315egfwj7c656fvgr
22RUYIbsTYeo0WKJHQ9T/ynG4DYinwO7kwgVgIcScLLKp4uccqK6HAgnhJUFBQcOI/TAS4rtLaoa
jNIpaadbFdMuFKmXQM7X8uf4gg+CPQMRUKSq6DL4wJL3AS5G8g6DBGbJu7I5HS09bI5bIsl0DkpT
NKofJEIKbgY2Ejs+NhKuD2sV/dV03WMOePH45R4fHNQTLIpJgC7n9bIrSCJNSBgKL25czi3mr58j
jBkQFQQXIJvo8eAkQnORhygbHw9cjRHxnGiYMNOFj4OwELUThq0QJjEi0vhd7lSSZgDiYEDopD9j
LGtj68MsXBISsoij4DsgmwVmK5MA17U2394wIr6tX6PlB2PkIUArA76NAT06izEuvmj8nVpNOjXV
JXyp5pj5EoDWwwnPQwXfbcZVEr1+iCs7igNcJ15SyOUbP10SaVB2TRQPRgprAZccpP+cGhQ43Q6Z
gBAzwmG4xy9wbXQK+ZwXQFaDlKiEeYuhIAJLvOPQWzMC7BcVY8RS+Rm16RVHnPGRi4kYiq/pU4i7
8guJSPD4YGjg9Mg5BqnByXKlz/NYQZ1JVqsckuoaVYtHzHpgY23hfHZib0aOC+yF7hxeEr4rQvso
/+hwEkbwM01OG/a2T2o4lF4S6iLutxRUGkovPCCITr34AdIZ/kX5+oNVRE7d9Lm7ks3eC7UWTJzx
y0FbgW6Ho9QZVaBnRd32T5bJf6M55nbsUHc9fKQ5/1OdWGa4Z2f16qqs7q8vhHRsjpCiuMaQrxQp
rPrFiBvS0EyWrBhlML8Aj4MmjKL5gZkmDLiIayRMmPqz2jnFjsoGITRj7Rwiup9Di2rn1YtSxC8R
8rFtjlwUhmwisLGKp2Bbsdi4A1jUj1fMss2a8KJhzBcg4OUem2JWBftUSXUgQcgR7D4s+QOu+aIy
Eow6qjkuJogXz5YHBi9IUgJuBe4tIh+QHWEDOnW4EYW5DyKrLOTPRx7qaHrr7/59YoXCl2Y3gJQ2
ekQqRRECP2R4X11Y7Nipe0ba/3RifF7egSXFRVEZ7aszlcoUyismJEy5ft/H0fqyfW5Vehm6CjBT
ZjVM5IF1MQaD/wE5bVekw6ZbMR1ARH3uApoCeYHGNVVOL4fX5+1YujynqWOHPqROxjGkwJkJwh/P
MhzbswRyGnQ/wt9faDmYyKPnBySCz9wQIMiO4shlIB/vEEFa944muEwJy1j0HnFxS2I9oGUPziGm
I/k439CssBGlA4x7hjqIfZasOx5JlPusrw2fnRsGCg0Qa3Nkso/iyfhCDsUqE+w0PG6BIbX/VV5s
HTjEWTBeIHRBPIfs1nvg5Izu7r5CtVFzRPOb9/DLLQFMC5RLLH/QjVBlzqif8auGqAiOfthgMiOe
neJdZ8ywXEo/ZmGwkrjNsAohom6GdQMWX90thScmLHZ2DEbseo+z4ls4DB1+c2Ez4XzgCjO1NcQF
mEAJ63wsmcZwLxgfsm08/Bes7C654xYG4HJbI1PDABip3Bs15ctHBKq8fMFmdPhcKlxKfGRL1AvI
F/KQ6LsWzCt3mlTbFNiYQjZEPoTvNdqoOP+GGa5G3blkQL8i6IYV837aXDLYWNzQbH9PT0snxHaE
BmZKBbMDxvck1IB0BBlD5nHAfC8riHyGHRy9iaOsQx4/WAzcUCVSBFF2c4WOzAzZK/Cwnorrka1Y
uQjctOBxoiGrZ82f0olJcDUfVm8y+wTux4TfYWJzJah8Vu+Z50X8Ex45rzISZgWoHCGxnPCvhT+r
nabQiKH7k74L6ZH4rgsX575pyNKjbMM1A1LKw2nhw2GTNiwp8z9p7ZR/NHvY4RwIFHmatIUgCwAs
H9W+bEvvusH+xX2v+/SZZivOiHEWI+XbDwcE+MBhq8DlACmocd5wqGJeAJMdSMF0WoIsxHoiqw7s
j+i5m0N7SNdDLVpfEOAIXjAHOVqzx7Ex9CDjBGNDQqlsJGzXBZVZc6SKYthLJgbzljttEUHs+O0b
0TVGWLkpwgNpeg4uWrS7j5O6AK1LHvM7SXSwPS6LEcJa9JUfy0E058C6YzHDUmXb0tfIDiDpkhVD
wSsd8K9Y652/QFyhklMF35c9izECx1IFkGbZTnhccDuRfJbtEbI069e2woQfNUg2v50HG44UeRoS
85KpjQW790kny2w3Zsi+vqaHamYsh5C2wWWKtoUt4hDhk7xg2LRRmbD5MlrCMEjD9Ixpsg0PYs85
A91hOgB/iFbIHAfQMyBKlczGe+ZGfdDBdyIyYDYKKqBSELXV7Yu+xm7J+WJac9kdNrSo8DtvIMts
cvDqFty3GARvlHQUKudPCm9gc4240r/UUWj6uWm745MssspmD6YIhEzXV25H0Uu8byTGcG8WDoN+
XiW+bA+byfdEw0h91iLdGeYafNLvAeDLGhMkUtvsnShKltNNR6jPapQyHQH37IMbQzRKwzVm7avH
nn14OGmpdHp9qck77EMCrOKGMRFTIBQ9SNCYCgmsBMczzgWsK5RW21fUruv1++/qH0wsQtYaweoY
irtPMc/iWtMsQmj8ERkGW2M9TbJUPj5TKe5xGdD9yRKfLke/cOOadAijtEhAZ0gK33720v667oPP
fMAuAPYmk9U3rLXaUU7KHlXcHz0qsz9YcmLzvf5KSEkqF7dEmKaPGLNRGHLTGdthilQQfiSo+Pdl
pWEVKJYV9HT5uz0pp3ytrQhN8CfJG7oP0W6xmtxA35kucF/nM22FttNn+jqdvWONvZnMFk/MAC9C
KIN1CA1YRu+ip4Kkg33LnpHQ5Of+NbZrH0ekaMBjcPYkEIZKG7CnXisO4AqWSsz6xiBGJrYLu1tK
D+APX2XIrO/UBDI+ko+Iy3Xl3zd/3TY/vyLBKdPgqpEREHQp1Lol18mVUioNCzBmVX0/fptjsXsv
yvAa420ewYhhJqvsi2WfYDR0Pw0RzqDpBaYG4hed+aMuTIpYO5P4vSx3cnL4ER9sOU2mS66Tg/rL
UUwI/mCxT+9zZo3wnJhs4A8mdxNaPh3Y56vaqwwLgIMhwH48CZYlUVl/g+5OUJQdtTOdDvSPF64k
mcOjD2U0Fn5kZEB8qLey8/TrH9ir9wQ5Jco0A18iFabEEnHyL0/SQwJlyeF51oXc1N5bJBjLy7H7
cWCaYYivfveL8YIMjLeLdBs6Ux23sepdaSbLsGaYq7qCyIeaBnLSgytY+dpq2B/iMkEj+k3JYImp
LVS8OcnKNjvTkpygFnojN9Q4kAMRsTGN2WSZuKLs2GM+Dz906iIl+URZAikJFhzJ1am8uGxhCAbA
jJfMLLf36A6fD0CHNvoCq0CwWLHUlFtc5MaOsRgA6yiMRGh3iXRPD9otcUUaYonzsN30zI/x5Lni
D8UlW5ZbI4Js4xbpNUQ5DI+VjEzr6n1szaSEgdALFga5MnPQDMKJvbuUSAFVHxDzDNW4Lc0fJ2S4
/jvog4bbJCfPaznCjaPc4dm0z/3mr9zqq8qYvfYU+NmPKgiPKZR8m/i1iDGxz/+iBqrov+NZMvgc
UdRtO7Kj2IcmcYM8QvDjcu6vbZY8/95L7UvyEY/HNaOWnBA5gjU52SfsyrjT08sOOE2OoaykPFiA
st9/KHigqwLLQ3ZqtgiGoH33lgGntLcA1OHHjXEoR5IyTUAgAgjXGHDWvyR52mMm/rU/wLl8sZ0P
UeFpTChbr3Br4hpkH/zXY1ThZW7jXKKLy2Q0HHa377GtBuISYhbiXRZDWHkfV6hvpWB6uqwnq2E5
ibQECrVfuDP4+DbPQMtwS6tFBdr4gw17zBLq1bGPh8HObSnAuNwMYRFjUUWgzz3yPgFkGUHpSj5v
h71OS+Hkvv+U/ZOZSPbTwHSYBK+IEsBkGIuK2O6tp/9ANdKb8RG64ozocZcQwmqrlcmItEWQWO5g
kfvglfBx37NyP40YMM8PUQWYQO8I8iA5ryPzYDGwpwBDLQ8hLK0RgzI+7ojc8RiKTfFYr6Baqr/P
xUOa9Ybd3+0Cn5GHqb/MiWHe2Qq/8q8CTndmNkRIs7qXaMr60p2wEvHLkjG5i3rW4tXGeP02tSom
6ZgJnlgauhLJD5fCjWkQzJJ2FBt3R8E+dM4yoAsw8wPsGrdsAByElZE/ei403evLUG+wO7f7wkKB
A8LLwLIw1X8c3obJk8iQtz66h4lfUVgaCD5vsWeQwcZWt0Gf+9akdsbSItOcnIvP9OIWMNuoeHfV
ZhpUydEN9JMXf9voty7JZMHznhgGSinYcmQ4LxjgvLXwg/lbY3/Yt9XxF0kUjbG7NctimtwgMk08
6ingeQSc07ELCK6tuvEC+ZV2EPBw3tJEu2MWWb7Xlfn4dQJZbcabEZzvh7DiouWjrafgKmRR8o7m
EqJZwy9XA5KOHfGsId47cb00uCHWI5/OtQ5kPK5nefDGDww4xbCocBbKXg1IshOu5VY5mMwOtbB3
u4T55/SPpypg3iNq93oaG2n2c+eGvp/v88MCGvfP5JsqhxkOvGD6DbEJMhXkHl7q+2eiyTANbJES
R2UMOWDqXwfUrC4TJ/mDSxSRYSRToidFpeROJpbUBAwBnjYeTsTEgnhPCn9sMOXyUKpmV0BQzMUt
Ai6oBUHGxksSWNcMqxoqYMiMlBl9yAxiOtg8a6AIjXUTp/Tyj6q4/9Oo/yl0e4up1x3VPnNIAtuY
3OkuozEqH5g8TMDkanu7ec+/SjGnTFEuhEx7F8hzPACz7aNNJT0i4gGYgD6ddnB0Bl/B/WKA9XdL
C8pHvHj+oXHYatEuz1R89XlPRghvJx8FTAB5k/qRlh+foQgWpS8cYl9YVhAwZk1pl7GuiB/MqRpI
7AqsR2xO4ZB+5rcmovAG+wWRxGAM8eqLkcQa6Ij9+AoZNaR5Y/yA7Eb3/nGAICrE8o7wjETHC2D2
OY2/ix21B00Fmi3KRdFUIM8vZ/lzAV14Xa0ZsEelILzez3pYrYZwMsdZHFIDHBsUqegjS+KBpnjR
zhSelh13BR7EYPNifnhlO9EtRlawTKdx3YcGz7QcuNNHvoee7omYcKAM0k8yBIcDSlLmQlhQePWT
fRxCGBqLwtfaGNifxx5pGzSV4jF2EbM7leXy3TK9MmbMDzknFDloBikgVGEtyPwHRXRR2NOXxc+Z
nj3fXiF7WKwyS9CgSKNifoUsLUXBnQyrSpsBzxVrExoK1xg7GXZHZ+oO/uVr4tW6j/Foa8D70nwY
8Bd8mOCeWDouE5pQOcIuJVE0IbOLvB0JrY1DaAlfxmPN3KOlSwIyxalMFZ7a2LsDmFDKAOv9D+8z
xXkS7YPzXhfLajwCrgaZoexUZ6ibQQggq1LHv7FVHp0p68EsYBIi5tf/xw5slt351Qu90f2fhhnM
EHQZYPDDia7s0SS6D+4jmzP4YRrEj9CAAxDf8jXYkWgOFK9W0M6EAn5UfHp/ABqwV4AnvPCAnpvO
wX4SiC1raCiFlZH4Qm7MutcdfFTBmnkdsDNuBvC0D0keDCkePngQkMNYspEnYtcGXnHNwza38byk
7sP0BQ3lYQmopfcLLGnwHGLhCkH9jkkBFR9wLwiXANp5FtGu0y0BdWGDBPbxseibQZhAoLDD4bg5
uOaIkR84KzgyzjicF3BcSJtAWxf8urGDQpzzrzsarTk9gNwgWPxcoK3MQgBH/mEvoK3YHN4UDxgX
ABIjquGWiEgU4N0cCxmTo4EsSNoNAYXFkU8l6cIeakoCw+xBLQ7gaVQz/uTD44uHA9UKVSIQb7a6
PO3m2HkLNgYU7iB9nDQozugDR72I3sRT6XkEoqS5RUIGhM4P+RB8AQ3xu2J14NGKlO2xYY3cN0A+
GwT5rJJvvIPyX/RRxfEKvdnwPbyowDExWiIUWgR089iGPEXuJ2FsFFSSkNdjB9z+jkm9zGnEOSSE
8deY5uUge+Dt8LAF8A/MAQYEs5h7JEaml+Zx41Fz4f+A5hW4ppu1SBxQLVvGF44OWGC4U7Yc3C/o
Nw6xlqoLY60L9AwKSIBZldsgLCiEjGnZmePlJP4nWlDOtyOn5yjEMMj9IYQJ8yDOOEMHjokv1ozY
toAYkIvgarUgFoLfe/yKQ/u9LsqVBGoMcwpOLWZHv5yvf74M8pEGrxNSYPz45trc+GJiF9GQ7LQ5
INOc1LENlFEmiT5+mSy60bk/YswjThXVMLXO6mbVA5wOYVQEVFbuhq88rlxG1mE3v5NCQev3igf0
iS2+pKRVkkZ9Gq9zr92WkbwmFOQ/ku5rOZVkiQLoFxGBN694L4wAwQshhA7ee75+Vmkixpx7R8J0
V1dl7txmtGgy7gqCxvyqMm2maRFPsgqKOZKpQwnr78MhTRT+KGq27+o5FWy2e/6aDox+E/1XN8Nc
HNm872AvPTsxapUH7W/NOtDoC/IehUs/OIzeHXjABsX01DDKbm4+171XMfDCmaPVdXTjzUzvCsyy
WDKfS68W83dGh3RgVgC0/kr8RKpwHETRPnC18/xRxeAuxj4O3vI1OnzcOosf1vsfchqCK5pJZH3b
dcMrt8ZhJCSFFSkkLVaMbMrpaOWCDgqUR3Lc5YNyjjeYOClLpefVGst6WoDot8wUEeUv/J1KX+Nd
jmkUVBiaG5Ta5eDW4IOMGx6kPuOFt36/KkdWHNjBncco498Iq3V0Mrz1WzXRuZhUKOopOasm3+PF
PDaMkbHp7HgliaRrZOl8sWDLZ9VRYs6xt2a4iPZ98YGyQVRBXKExaZ/qqYZCKDA5F41TnWkBbDU/
HaPv7fu0Tff+ymWfozTjKykqFsONLp0rBitGEvVkkQEcMJ9Xm3rrOLnVeAN9Z8DWl9pumn8Pz8im
1ASZpi1K/xQKJByOZQGDiI8H3ppBadHAvHupLEq5wq7Cw4QZD743ad1yvpwrf+tiG5aF6FHDO1rk
Nv0dicqhu+/f2e1y1+IY/8xf0fd/Ispkn3Z8YHaMonUpxp9SFFO8qvMK8vi+lGRWcsmrsml13rhN
KF/n4pGJfrx4ipTu2dpLQiOHglwfk+eM5POu4hI5g5WuPvFmV1Llpp7GVN6gtPwLmqwICTuuKuIV
E9GykTtGxZ4WHXdTbhFyGcFRvGr4vdMtJmoqGoJ4Xp5hBgrxnD+E2vLt0KKaXnCKk0j2yNsX7bpp
nqvZTzOmJavAZwVk7Mz7O0kaaQMPJl+yiFqPEQmJqcUp5Y/26FUZ3l2F7Dur+NueSKXAOTHGt/ox
iIqBF/Y14z/ea0EUYuR1b0Vqdvv973uwXNZPDXivEbsz6RH5en4YOaT6tLFkJiJmhQAHp5BgA1xR
tjBHqSa35Jm5puIHMh6gGT31atM6gWE4wgoXqiTAVGLnmB7F+08kntXqg8wWPHns4xr4tiY+OVSG
8Q3SNA7mJkuHx7rrHHVa+1IhFdy8IPTqJjsug/HwwdDuEVwKuNVGCWPa/sgNdDcCapuise0zJ5Ma
G8xaIp/BN/PTse7sPV2BN2ZPPG2tYTsFjEfJsq54gfUA+HqTP3bKjQ8PNZlqcHe4lnZY3x0DNi9D
sitTwWTnb7xB6VC5zFjVYwCEE2BRzfBZN42uOWDn2Z7/1RFS+Aj2bs6zM01slw63IhTkI1vyzZkk
8RCVlbrop9uxmmKsy38h3vaAGZg5AMmCNfk0SZGimYlxmEd/OTBZyY1tNg45LAxOQdQ/42Vr3bIU
mIyWTWarQVkOlDZCiE9W7dzPuZz7TDN7tml0s18rEHB2kLNDb91LPUKDJgoqiRvP7qKwGMVNeU7Q
KSkrg/cgMeabUMBmEtl6FDUycoid68/JtZXruENqDDrP1rSd6yzYXX4a+wr59RRgr/XTJadgm3rl
W2f1T8I8xEoaH6DmRCatMNkFrZX3z0eLi87uyAA/bGaVbDS/+gCthZfMzP/uX7jf/AV+4z3lfWps
kO2OOgi3FRUC7H9Rxt9TmZiik1WdePs5N1Q2sY7SL97mO4SSx+g4MP3nmXHaiwzCGdtSIUKVZWmE
gGfD3P2vS+0FXegLHcz/BYKb+AefmsabIKMufCSr94ArDZyit+qUbX/B/MDtBcOXXyOjspI9uXpt
dbctLMfmwZfxqFl36ma6i9bhQ1UELeRjrcz53Vc4QsyOzB3K8dGxvv/ODZlHVZsKtPK50N+V1904
XQ6mmmU75jwyud54Ddk2VO7Bh2hfGCpcYbXqodKu2LcZlIZrVMjqrXEeKMaM9fKSTFtdZ+oMbB5K
LkZx9JSh/M4vZurdjCV77iUby66h+aOxYPbVzc4OfXnfvqcHQOFCkaSC5fjUIgF7lrUoL5JHjUoL
GP8cM2eJUlio9hmvGFwX0hrsAf25KtvlniRDbJ4Xgzg/8pk5mQoXkdU3kFQZn6u+xx4cPeDAs8Ty
Od1b3kvZQqwTSp4Gu7QQNxGqVCSvmgeouuy66QIEMkV9h/1uSqHvJrKU7Nhe1gOxXdqvvDkoYnFf
GN4VNlM3dWcMqXz1Vty21h/LkqKsmpiLyrBXxH1LA3NR0anha+ZzOvu0TQaqmiTTrEXKY1YIy7E7
uDSIbvEyeNAE38lcLdLhJbDPD5IKp2NF7JRZWZ9Tg7Ee/4tnMt92ERpTzqcfSawzs8tc1VYPRQZh
w76x1Gx9NTU/dt1y1YSOollblwNNsDWPnLew3jom8wrshwI6/3aNSrtrWwm/mW00LLXbKE2F5WlV
Qjkhf2HebvHHuiu0rYzlQAz9oDN3fEc62XbXBnfbhUbIhJjvgC5CDVULP3+bq6Xp2HKdXMe/3uJ8
f6MjjPdJ9BO4avA7jmfsSAOiWPZ+HSoN3mKswqTXhJo4YuYxfyk7sHzxWM1llLn6BY1nKn9ur8bI
Nfdf9ZSr/jc1sMnl5ms8RxHK9McA4lMhZi+NdE4f+9Lb/A/Nf+L55GSBE1e6lo/NL+iIuc5HJvid
eJry996TRPLzCqA/Vl75BtOeKvPZVg7DuMm7sWZ+hxwxWH2c5jbVMDkLRe/7+9rmVsrntRfvxrsg
XUhz0CIdYBW5/hlqfSAFcb74rCY0xmBUrYCj6YDS6i92yvhWAqudLTF2NxyPDOuSo/0v55hF4dXg
cn2q4hvZLrWQx2K8YUJT5/qc50u7bCE6KmHzd+JvVLvM3FwBz6p9WH9sl9XXCEVmYTCc3/Sfp7wc
1pcK8cUtMON0aPD//TQL8CA0/Egwzp0W40Qn8lRmGK23omcnHL2bLmqCS6eBi4snMW69lQ8zcVep
WIOfji1dQxloPaoFxjrsND9j50l22jCSlz6O4vj/plWJIdJV2L/fRcRodBB8kI0i016wS/XZBEp8
/Ft5vLxigujSXiQs6Jlp5hjGpfbfTG/BSZdrX6aSJbS/fDiMp6UsWERL6OCcSmMzhkSOIr0/9Fas
ah5VLXEsONjrzjxX3o9DM5iIJBgJRu93wQR4YmiAlu/V5Gmk+IlLTZPEGhcdzFvVbfBDEJdzfx0v
e+qnxZexPG9vUrKiBtpzshi7fBpLjM+u8LtT3XKL0TbGG677dVFIFWFpw/uC/2lwYfWby03nr5HO
m/0eQAgBNZV65Tz9l2R+2bvE64d/oBpfK1IOzh2xQeSVz1UkIW4lVufxw9qxgY/3QJlABvPces94
IzmLB7VZHabHcM+8LMONAQNDYasfu4EvwjRYbE22d21t5grwePF4LgxSv5fa+xsw+vqU4nD9Xnxm
Bp1nb8qqZp8trr9vXwy4sujNuu7FvwQfnJ9ND2q47IRZKQUnyAZFN118Z8XxmVm9Gnr/2pqnBufZ
R391kYolbql9HT5QyPNwYdqB+7L0SDci2/K1ZoJMt54o02S/6tNnWNdK4MAeUc/9jVhimGFcrGXH
pvTcUBDJB2btAevQvvBcSxeSoJUuWPfVnyYKz0GmYyiiXfzlZfpsOQgxfVBLl7/XymZVek+u3cBt
u/3+1S4492FIXEC0SyxC8tmJbWrLQcZVn8csEyEMmtSC0cwyyuO8matsxhFupLh+pf0vdgzGxOH6
jfULp7L9xtRVPmRoWj8u/2wkm3cpc/ygPuTJnyvGe+qFDe5U/3Cu6NbP9amw3mAEj8Bj1y9j+UyP
H4e51LIEhUdIbsVfaO6vFSglYggrVCcNnUklNeawy9A5y+V6U1DFPC8fSoywHKYqpmxe3e8qXdJF
INVCOGwrNZD0mhuek/nr5GWWJAJmW2MolGOqolfPlqMAgYRxk2lAhLxiWYD+PjO17ADCdhjZex16
6KqK++0XonxqoRms6732zKPTJUEBodA68LsOCe7HpalKnkEuO2APIff/F0f0P9pjIkfOhL213BiV
PoUGxr992CyhSLYkuYqR1e7WUaheluOQnu5dmTsYEED6PgEiSJQB20LzxPjBch2hJ+3Jl0HSG+qH
Key9iJQK38Ldi8rbfVm5p4R0a8nL095CMhWXxw4D5Ndjvl0HPSEDxxPYm+vs6B28uRusY+4Mh8vZ
Uz9LF3FBsutfI73FvRP2MT7Ss8TyJ0weFvUUnxIV+aVvkAB4m0tqjJo7HjKlZKqViJwK1Q3CkSPo
SGRjHHvdFd2CMzpC/lg/nIpws1+rYjdinYgmbwgc/bf+fL3yiU/wqNIeNSjjxWIC9SpKEjuLreiK
3ciPDhfxvJHRTSt3yFXS97w+W1mrN4wrszwkCYxr7WBI1rL/gPIJMXxBY2sRSAEphKdtKwjkG4MC
2ZtmA9uiuVB6Yofilo2xiIu4/b73/J7SDp/kSnh9L7wHNlINrVYmse68MfhijeREOiYlbC7YQIct
L1YgkNDATolwD03uzrt1eZngeS6jgj1J0WOH2H28V888k1q5hUzuEq83M9R1EEPkOUDQtSuLYihn
iWLmWbirj37XcE1Tp0whkLzRj28fVOYy4bbb4vFZs9nfgXKMfB7FK1EhtV4qHzf9MfgcbL8uJMM0
rNTL0EDKhkM+qWF9MOGTfJvP3xUJX7bEMBmC+kaKdhBHOT+LhavdMcYhTdp+EXYc8u934UyWB0bU
FZLX4vahTjkdkx1lcnrTJbx3rrx6tB+Z0C0g9ROSR/C78o97aGPsLnuT8kObyCk21nEHfFVvZIuI
Fh/pFr+zu4xE/B+NqgTFReEqCId5cOh2gw0hWdNEQ63RvoOwdiVwfW7OwnySHTFiYqTvWj/uIG0E
RRWRKDN38MTFk4UtwsoSerOe29IDzK/G0XwbV2Zrirvg/CnBlP5mF0A5ZWJoo/kCdB5LiXH0HuXs
2bBKWEVkW912xakDDRIKEhRzg2wlC4Z4AWcD4eyAuWGqjxf5K/v2N1R3kO1cEeAd97Mz4FhqbN1Y
ZPNLwwa+7twGz5mZ660d+Vl8J+br38WfwRYyVVg4f5zixMfqVEh8OeTWu/JuIicTJnXVjihmbXXi
7Z501bQXJQMzIoy3kqpLifZcFl//0Lz0Yk5EvwL4MW/F2irEq3H8iUzfYyiBas9RRC2tdKUQpyAx
eZq8GtDpQ/D5C1WcpUGjYECWa7r9QQlwLMVn/OcQNYD0qJxJLc2t6KiGrYsfOmD6smzB8H9ALcW1
EpclCzCHoFjCGzj+eEdtkDos9Cyaks8Y/tG3snqVqSfAeE6DfFyFUFk6S8b3v1GJ/lPRHCRk3+ep
3Z/YNQ87MuONf694UP2m4mj3IUPiqHxE798V1lQ2htXtOH0nTPffewyf0bBYgG17fTjhw/+TrNoq
bHCyl7+pPk2BLSDbUIY0cIsAwTnoPNE9MESqLRvPZ6j9VGOhrFWsc779PfCh2XDZZqq9yicG71hl
TdjRT/1isaQ6VHwGSmfunDDeOxqGKN1ydrIZnuP4gufJWg09InF6/vhsl6qKPeEDs6L+CHmOHvmg
EciOvPTrZ99Vf6H7l9amoePLT/JrfypkutGG8ZkbZVPy4LyaJxM3XUSKu0r+oUObLBKF9Bcs0oGk
t1JgMqGPFlfjOD+GQLzNQDYyhZXbQYPT0wiH898KuC6Ki3/CBK66RAbK8uTkeNjKMWyV5/rLY11l
6bmNytHJyDjnUHj+ScRMzDjtqoaMstTYeOdh24az/mNmGqF7O9VMyTmc0oYd1lWz2Vx0eIh8Tc0D
k8kWzcNZsmj2EyKYNcih6M/U8Q6X7CZ8EpVZzstQ7ZdhagrUYIs93LPBDA8oUU10AooiZknrcxWg
ksyO9JtBioq+aSNidqLLfulQ9nXbFJbIeBlIC/npV3RmletwJQ6+m7k7+0t5K/p5baZHOMBNyXzq
21cBhWSGF+0OBsBtSFa9zlaRJB5PNqDaRs9MhHMOOh6xKh1PYHrSh5jaoPqmssXstnw+FXIKSuS/
l2rdfzfPF6sRRWwd37saI+G+QD6SkPdYz/s4iVst3lAC3IOEyOri9A9LwApIUbek647A87J+NYBJ
lJOWdKgXz8X1v+WyEF+UjvYQR0ROsnj+PdDm5pB9cuPY/PBPQTnZTq7yQr4en6/atj01LZ5tRRK9
+QdMr4VUhUCjhKb37/gTeJP3ylveZD79s6+rCv9w/POPL9pOzxLD8b6a7Z9qapaH1uRceQ+OrI65
1mAbMkuN55NxCgM37DpwbK3jInrCItfv3JCzSKyxd/+w6cN3tJvpoLLVViyaPl8NK0y7SrpaXDUj
34/OI+dVFj8GA83Nv/OPze5QBcu8ZtvfUya/rb3Lma+NIckw/m//aerRp44dJWp4h4lg+1iJz46t
zPg6NmGGu8R4X1s2q+THk7/K5NIjA7/kMz/IWY9K+htBCUks+T2t3FBwazcl5KJoIJ25eYpjfTs6
FZnliO0bVpC3/WM5U7SH0oeeJhFEU8HGMgPuO4xAM7/r3vtf8kvXnWtCpbIeoI5B6GTdPXZt2g9+
x2YQhftk10GRtUcO/zJg913XfvWZm1BkHtvO59U4UgwtxR/WmJ1k+gsePbm/6bvjbqYVnZ1/qZDY
5P+ERZfK30WE+1rYYq8GS9xGIKGhfySRBVez02z6Ox2EoyNjH7I3sDl998VuoQWSrTUuo2hRCmGH
W8T3DmCYT3bvRkoqUttLoEy/uuhLU+eLxkyebo0++C1nAR/wXY2vRineoLp2NQn2z4MXQTuV7NiT
9sJOo0kA18iqgdMA7iESWCT53bSDdJB4tRM8AaQpROunqDSu1vkkG7ahHVE0a20wthXH+OC2wrDz
pttvMvUYuyxDsE7wfgJz16gJ6yR/pUiN6q/w9Rgi80W7l7pWuiaezuilvDRIW3Ywk3iIOdUj/ewk
PVnN0gPlw5tv5uJnV7403/9eTh9Rqw98+Vx/Fynl2BLyFWGlx65tlMFVFoT6EZmfWcWtW3QllTda
IcNCsM3kPlk3PG5T4QbiKAZ9XX9hvssDMVZ5TVVczK0zB1T5u65fe7fmFVn4xC0o9oNENHjNcBib
woVXVkwlUCBfvTc3HV89iu2YbatTnBSRBqsqAzhjS7FccTwLeNLPnRQw5utee3gEvyHfbPMx6Ivt
4W9K5i0dTXkCzplEd6UJBg1T7jDTULN9iWfMu0Z9FQUWFe8TqK4nIL9jUWBGmtLNAU1U1FdgoIjU
OLuPv6iMWVaYVpj10gXkPre1JSGg17ipVZ3Nmj/gx6umklNAXnQ5pvUtwyrtUZYlhcCGrkM8jMIb
iV/e8B6kxyzaRpLDS2plavhoJKAs6MqvPsv/eN7HJpO9VLmjdQ8jLraT6F5rwfAazYF64tHL2iFt
HaeRuhX4nNNCfqWMkBkRldLYo9k6a9mm7TndXY8v0ZqKafp0xpYWs9XQ9alSAHCHSd0D6e0BpEPX
06X88ygrhiDrT34UuVLogBQqk5fwF+kgNut8MltQuGQH29/VkzRNr2BL1iKBj4HICJAoDPCXCDua
fGTwxioXbYZtFs/ncGL1U6V0Ncrvc863+mPl1jqvGOgZ7U2DLoBlh4u64NQUnBny1x8cKRuSh0S/
A2aK/d4+bzMzB7UpLy3MAvSA9Oxi5mhWANnS9zyYpdjv7XUe8Gj3qW5LFtJsy9VJmU7sN/N9HdiM
nSM3Dr9Nx/rZUJcIlUu2nW8unEtUFhAAMivRJgc5KL1lcio31KsmLr5qJ+FMPOZtY47eV9PuYfF8
JD5ZF4qDWPWzuAVp7y4UPVzZNNc6lyXdWLsgO9HteYGB49U/hVwEX/fd7+5Gi3+r4Zvb2WskICLM
ryuvbvSfa2KyhKFb2IyjzW1XCo5FCoR8f0y/Vb7p2ZE5DRunS1DlLn/pnMxBwExn9g2X8jQD2ihI
Iz0eGbiz4sjM0uqMReF9LFLj19+fkVEiiSr8GD6CZgnv/R0OhJzk91egpi0MhDN//Jy2bg6541H+
f66vI9HjZGpCXzu5z/hEUK9ykYG653lRPtb1gzoJz7T2JzPfWkYtWA5NvZmD6741t92R3pT2l2os
0uLNdWU6+9aByr0kh2zfl5Xtp3u4XpZs42eG+8GJOsxubjWoJpGT8HDC3BPtYpyJPIC9GPjvvOjM
An+lbuqwO4+6Qab9BFR8slZuMxgfiKZq5RGRoEOmLvVIk75WcbpqJHskZTkUMadxsq3KD7W0a5wh
jYoYvTUe9dSpej8VVfDedxcCET0vpFar0Wl2DywNB6VMR2W4NxIzpeFkoR5pUsU/nU8WCKk82pJt
gVPuq2KzfSoK6Xz+V7P/Jj69G+n8tTxddQ0tHjiHuw/T3lQBVPT8iKfRnAPX3qOoLLLbkRZ8nQ1D
2+tr3aSbpZnwTH1xxkZTUnxBKZ4fOi2NFbbq8c7cpMhnzbyQtnkBrrxbmBNIuZJHfccy+N0JvpxM
/1Ut+6RN83WXWitTe3ivnFuOo9E7xfs4GO6GjW287i5ZHzJY2PwzxsTD/X1/OG5O1W1FK97zSahg
XFQmF3t1clCLOJ/1b3jnNM9B6fwozP3AnumzQeK0FOcKGWZ+rqaL+yaqsTuv2+uHdAlyBijXZV3P
nUv3R989FF8vRDuOCibjl8PjB3aqT+iPGuMlIdVaekdP6+tewchIN5bHLvqquX4G/fnWXW1beGhQ
dLNrEkl/gBgcEgrN6iLd/X9n0DPmRBqtn61LP8KB6u8KR9vnBEOB/vWHaH297rjuIR6WpjPRn1+n
/y6OnhBArARXWWU9ppmg4tPOJOoqypfbBf6CZubPPf7e5/L50X9s6G/2g+e7Qn5XfqwmDLQi7UVz
D9DoLX+n34rOaTeX84gzamZNBPt754MPhjwp1tfp5uo+TA9eYhWyrX32I9ekgESqQj3K3vMHB8jE
/qi0Q/1iAyN4Gu5Apyu6MytmqnB/l3KnAlx13bNrv0Mn+Hboaluz1Xs4Ok3an2wk3kHsFK4szKYX
7dnebrMF2wp4G+LhIhhQKeXX1R3q5C94lGSMEuZ5rU8pb45Lji61G4+Db9M4mAfpz63zTKjO72ss
Kv3Eald5XZsZAwsIp3y0RXM6szrd9eutmyxdHkXCtVvw4JbCM8t1pt/TaAln4IwDvywzlMiZlqTz
gq7eoA++udmwG8WMKt8Ffx1v/PmK1K37Q0/M2gsitmg+94Sitc2uYL86tjT45u68hyXeNJPfNB7I
lBBvmuD9o8b83u9Fq1k4fHz8zMJiCMUL8b+/lsF7qJxECi8kWrpUU69jfRmW0qubngA4Ou7ixr5F
nsKzz8Gn2Fuy85Jy3kmihFFZQ6/JqvR+kZZCHlMGtxU2ENU2J4wNwnLaVmib72TyeY3KCeqUdgqH
gb4mwhnhyQKbvA9oEQ5XO5tYuNQnFtsKu68Dit58KCAAm7p8G3TuI/4qrXOV58/+69F99WwHxp+l
4/D4TzrBiZHO5PIJakdgGzw7gjpSp5oyKp1//HOVHN3nu7EMMiDWz7m61Ziz2GufZsA9FfQhVl9m
P+B+8W7qVT7wlGfy8JMdvDsQZUVe/Fagd3MRL8uiXzxok/F0E2JmCwmVRek0Mqhe8CvVcEHgKfw0
h9Ye5DBZzv282nAsbXvYmtAFxSHlUNF2/d3cq+5pCa/1pfasjdE81vscqvvJfbjoCFqvnn33b8Fa
Hh4cluuPgwlp24KHBrvM7NH1omqvWB4uhR5tVBbrL/EDUeX+gpwI6ZPV1Lt0H+rvVDOIw73BuXLq
7K1mkbpBiWjA5bF7s1dDJmsY43FwuhUi/Yc+jIEIZCqTn8K2N2qSIJ9V43CWSP75SKryJ+4aKENr
Gp9FU9XsrZL6va5au11hMz9smvGiiUyF2+0fFKe85aSQLbz2xdu3qRM/JN9Kx6rr7EwzeeQcB8OU
sUCIQyw/KybeIwRmLJGUAJ+bt3NmvjuNAHqiFsxk32Vz5TfpbLoccyxCZ7E3T2UtTIIVoAZo3YGf
JewxsEOVlQSXxZ9KOmfLj65rZ5wQs3jomaMspLJjyjdvJ2hsESEuHWxCKE4lZKbuY6iA3QmZzkhl
2xVi/47h/1anvELeDL6qU3MX7ZJtJdJbbio20x0VcfedLZwV86KcTOhf0WLgQGRbu+8FFkgvEc+7
KJd112YCAWYAsY/0YPbbJ9RddUmnnpD8vZ0B+ADD7D+keTiVQrT2vXrZsX5mS2bSuq/eF97AgBnO
H29kR/ziKHzRIeD162TbZMNzOXUysXw14H7nd4JsGwKcF/f2bSTR/BUbLI1QlerpunJzc6ges81F
PxAHjvUkV7yTr5FNT7ZPaa+Fc6606XtLbF+sC9yUdcEbBZsAY6SI7EL3gaLmVpzjWSeRs3QdG1oc
hqjHOrRaMZRLKIwKayop3Y2U0CDhfm8q61flau6JiXt7/Esvx7I8z9s2jsN2kISe1aHwublVewhN
htmZgx1wnkGpjuILrZgXuioG06mADHg4DYOMjt49oanrwPgy4VVFPu5lSZHLgN+hV3/vI9WQtbKo
JzE0NL3Ix7FY4416pVsEC8VLUIPIs95NRSC8cWK5V55Re2EgazEW/8pth8df1joWEtAFzX3FSvE1
yC07mwcewR0Lr3aMNRa03ITZuKLbbvrF9ZHDyqV/unfggQht8mhza+URmOo3t8gWU0L7Yugd5gdX
fBQzOKuSTIN3itx4pyAmKVJbqvJ8VMVrxg6Cu7IMZH+su9V7vi7dro1LgiDpOV8ojx0qIbRv+0sU
Pd1V3XLc9mAmgER3+4AFxpZVXJbDo7x+lvQsS9Pe6KcVJNtZjY3plxmzYXiWb7ng3iKJxoo3+4T1
DnSBmLnPTcUmDMPl6bIUGSys1g9FC2JqzfD1Dkge09FlntrzSw20Gew2vLh1XXwS4fRZwbfIH3+c
a/ufeE9OL4MRoN1z85PN1A/XQib3Nc0iKvfSjWQ1nmymsp0VucrPMSIkZT84xU2xa44YCW728I7a
R02sFGQ0sznWfU+bWHQ9osbLFC4NvbyTBLq1ixa3E0G8T5XIZpz4nk4/shr3ZDB+Cflxnr0NXnIC
N6OGVfVgPApBMVF4MBQ41VFy8GiYeCBY4vseS9vHJ/ftO/bFs7CfDjOrjGe3aHN6RAoWv8QRZker
4O4T25cBsyn81Ff9eCw/IuKLyjacCNbrvpa+xfMR+odo730PjwG9gTGi0NIjYyVHQHm9bZCfVlU9
p1hdkargBJcp/nGd+TnzbfUQ/9qe3fYg/FesGoFxy18WqXaM2aJd7k9d9aYu3FGZXVePESBqUAus
+iAM1kFPKeoOZdIhG9XVoKN9/nnLsLItNJ6D1LtAWTFC7HSkq3iNdxUyuwo7PjAUCQPz13stc29Z
KvZSY+jzZrhe/SYe5j3VTbQYlQgSAqKLC81QGpd+1Y4GHacSnEEHqUVmUY08Q0izjci4+LQsx1gD
GZOowUNx+ydrAaqEEuEephgnh0UkpMJgqi/hbzojYw5SGoYLORZWuUB9vD/bi6AxootarKsLf7Jk
1WnSyx+JD84f72TgbzDbvtMx5ONNQ0b0BKw/h+WzExwO8CNyxWw7NmdMv1Tc21Ryzy83lY7CTvb8
dRgsB9EJQxYTu+S9kagHwgyDOBDWG7qY7sFHpr9oB6i6fidBAVMIR7ZWeVU+tjx26Ukim5+cm5vG
ZdrbV+HH19kqXVhwuxxx56UxPJU+9+PMFzNqqM0OnEWwVcFNDN3YEKHcIwYyg86GiW33/qWq/dN7
uSRyDe7NZ63MEure11oOjVqxW41lVP4s8c1K+cKJ9WP7pbB06HdYLmS7mZ9FjmXrcZxovlp7Hp7b
j6MjseKDYVM3LhOg41n56Z+d1Je1f+ZtGW0lLrVNpK+Rpyl7fpFpZ6rqAhlwS3xBHu+rCWtXj9Yf
/I8egIIg9fnSMCdy5wyrpqY6Gac/mlpqrqsGMLE8mfZiHVQJDof9Sze9pn8uMEiuU6wezkaY+fcu
/8kdMZoxJKFutUakCpA52adP4SAMaEtRo41AnTK7/SPIkArdx+a/9SWn6tJyfvhG2NZSsFnKpirJ
izFOJpDVLyEgMTFPyjy4tVQw3evH2fF7qiwR5VvrL6zmzfdiKGoHpUZbxS29duEtG0m1GAyvPBH5
RERpU7x2YsUHSD+eT5VP38m6QHWxMq/6tumCCwdcVeZ0fIvZ/idWM2GLBmpOdmAI2jLM3H27ormP
aVc0cd9DuOmBzXbfSSw4Kv7atfyYWi/qdF4R5oWwHYvk2CQiDBK/xjtXl/jSh0Nvvt9l3fK6ZmWc
m6Syj5Jn/l2+807/uH6dv1rg8P0P3z4AgJ3kUafj6j6epS8LOVelMwm4VryiMr1/7ZmLL/kdgyNJ
4Vu7R4unsWlnNP8i36b+tBJu4UvyU+gy1+s8PLrDXN/gddrVGijbA2RbACWv3iXOoZw5c9zokyXw
TrIV7S5rIOSK6SeiqdwYbhEQB1bWtCKT0yv4MSY+U/TkjUOyomRzshxGNoa5AE6Udo1T5CuAyYGE
KZPM80eKBBtMl3aNE98vLu0Fy4QfwkvaqGf+BRwHdqCSYn8GTnSYWDbCYPMtBLCHgrusqJD5AOWC
z1Zqfqg+LP597ZSsmESF6a43gkEGkVKQLNp0EGVpaQC4c9uKwFBycdU1s5NMLciesDsyc42kYyry
+eRVHSLWi2mNWn//NAmrADWZeDyMtfjQ2N7hGZdS7scTB1yPutsFxD5F67bJyAeeuC1jUQGXvYny
CKzulA3nkEHFG0L7KNpIj/NrpJDNFggaYnORSAb45tUQirEpBq4K08NYJ96Dl+xmGlf2GRiqOjsx
Ara0P+/Yyn12eubjQ9wyLpv06immc5thaOvFGIo61jw3tS3zHLVg8JZbdqcfj86z+/iUR8VRZTOM
FnbX8mHoqTn8o50o37/MTdbg4O6ydSpjeneO7bRnbcIygr2L0wbsdqlPf8F6SDBtQF8nZZmpdqeD
XX1tgpGWDfMsmxu++1boualb1VK4FCSHDlEwWxsEY19wbOSoft0vSlTCso4CAAZ5DHTHConFYbj8
OtacuvHK+pOfG31MrHD4ejx4GkN1I6FDevXu40vjNHML7RGERMAvPJnuU/yLgaF8yIZkdvarLUys
zNg9DLlcZFXPEsSSRXD2n1b0aASIuoI8JrdvtKzFuOB+uPLekSE5F5sXgN0uv/uX7m6qS0lBi4ab
f5Z+tQtLk7+GI0aAkati2zQo8nHEQaHjgq9CFj0rjXBvzdA8voEwTkbopvdynX8UHIECfBsF7jq4
UcvovwfdqDbK+tfI25LVZ4Z+Az9CdRzMR72dhcj3STPXYoqIrRM8bhyJXoPbJ67iqcGoyvrEMp+n
BwAF7ouOX0bQtnTKvgo3T2/lPRD7Alpg+ruZ4YYjE9mkT9VsL9VZV+zAuZrmYdq+YBRYnTZF5xi0
fJa2FC+jaRuh3RKd6+5YYuzyQ/R++MYqxAOiujAI0hO1Yx0MtNV5FAiovMCWY7VM25fI9iBJi6I6
xSO7rjy953aGQpjFx762h9RYasNPZE1OnogatyrOEUzIUIo0MDVBYtvrYHM8NdYdcW0eXZZ4WleV
N+hLFmWSZio3DLW1rpZGMzj1FU6N4a2hJAAdc3LoIHiV7VAl3VXkXtKtzG+Noa/io8mct3lZkhQW
y/qxAhCog1mSM+M0TzfKnTEaRz3sjcMInXaYKx6ShOQYLyG4oJ97VihKHmSaIhaV69ngpwVpjoxX
oM/helEGsteecODW81DQOA1BptuBZMS6QvgpjPHy9Srv5rfOPx/cVdUrDMiaWo8+bOP1I24+LHGk
nu7NCPQUihN2F1OyUPCuacAtH/slyRvx9jh0nDeohU/BNuyhJSMXlSM43cb8ZnOPkcm8lw/rF/mO
zUYDV+z5i9uYrKqIb0GquG9RRWBSdZXgeeZ/tcy/dGPbyoQWINJP9eHi9SUZJColDy8KBTZGLGdf
qImpDvc/H8v9Q0iAL6vmKKZXvec89yU+g8l97f1B740AtZJAXL1zmTMmdo+AU3kVVPE4N9u+F5/b
8okpxbbM2KBCSZHsSb4+lmKazckgV7PPIxXzidnlOCUUHCXEuIpv7mMWfP6R92kK1/JrVbM/2nec
PJV3YQBMM6c6jZGJSkJndvZTtYX50LXCocNsjvMCXoVOw76maOl6WO0pdg6ChoijtGPWaXlvrGeb
hupoGQ9zdpa790wF70/mt39SmpkfwMpIkIYer6FLwi4R2nCprm7tga75nCW/qqbEusgcJ58XDqha
YszFLS+ZzxU3uM7TGN5kERSdJA2LFbSFQAGCBLOHxbVh/xguiu/xIlF7j1GzkNZVOb0hPrlHDF0S
RVYs2Gwz80xkapqswWt0bR0HYZHlXxf+YQ2Yg90Bu+s08qL3e8tjjn8WUIV1cMYc/rlUXp/1v9uq
18B9VTzarK6veuz9hVuZY9lwrDlSn2PdxaJ/bSHgbNkF/96xvMsvkLn74rj/3HqyKDVPpahBpbNZ
Z0NxrlJE/6ZLNt6iO0dhT/Z98WXX9G/BHCpZ8dr+/Lq1QRRrpmx6phDFLo0205nDPdBDXL5MJzMP
N2ZbmWbLQYMN0HdBCGoRzUvRmb1zsOyepTCY74v27rh4PsLCz3DUVU453gu0uXNKfGlfCSkobcnf
tmW8DOSaVMf2Ncy2hwYNPsjz8YlINkxTrV8b0OVbQ46B23csIWzVcepFWXNpwTEsDBCls8di4l1B
/tSERYqXR5mRYKz8ggOSyFyp/LalQ6ZOdhFVFTNUElzKoZEx5Gzfqu924UJjuxta3YoUMZSBwYcP
YBCpAZFIgYZWwxlwsbl3Fq/mwWOXOZvxZeqD/SucHOn1Z5oMzmWIGC9m6nzStMhkC1Yd1ONV8akH
z+jXlPdpurVHEo0PAgaUag1Rfc03QMs+VBKD7tY+bLvGHgMQ2UowlD78Wbcp+73XI1h4dIAo91vx
Kc94NafkXfwb7OWRkZj3wSGbR8XmmtK4vobx6SdIcZUuZQ+KM44xEsIqwYgr3UDDO09Itmrr4f1F
Tfz+h4bvgijRgBLOMFtYrtN/NBKWSXHgwMqws/Cw4GmHncG2VNTnUn2pdjJNrI7v+Mh9u2bk1zhg
1qUhIAOAUEZn/KcJtSmOn2PVjxPBJc7SPJxKfd9uOuLmUYj3r0OJEQxALT39jrGE33BUA8X8mTof
eXUQb/3H0pltJ6ptYfiJGIMeuaWVRrGLMd4wElOCoigIiD79+Vb2GWef2rVTqUi71pz//Bt1ToXM
S9yFMiTjIgDVgWh44snECopzhdIIAQrMBscOBLpTaLY097m1NP3xi7kj1SxkakSbTVKA9sGMci2T
OS81lFjupYQ9XIxcU5Ts+tz6hY8ret8b7l9dqKYikROsdymvQDA6GH0YYfKwMki33DKmPpHnCpy4
EArwdDKjFsyRup0AGN3mSCE0wSJygAIItGPsGiracfKhk0JOMoQC2nrGLgier3eiPAWcQ+aJLwLp
kOQ+ktcAb23EeU4X7U27Y3qD6YCvZV3AbdmrUD8onlPxNUxToj5uRUmgLF7VEjtLCbpAH8si+pl4
n6jxVT6Ow4PijvMNYzXsQ4ZD5wk7K7aPYsv3tJSSKr3CBJEr1RIb+fKStlLcIGqneID60/iAG9tC
/FUElMdi2/vFluOL8Dtm08w4bQmjPeE6VglfEl3Pmp/bj7xCrZ4RMdi45ssxL9OJIILw4UtxzAZl
Yy9yCknKlJfAbD88MeewwlfHlaFWQAbEruhTaNtxLjICdrJbe8B0BkNDBhqtRxm5nvAIcsIqKstE
Cnho/OoTC0wkwbVBDqexHg5ahuXU9cjs5p0x2sFDjQ6Wi69EoPZ/Gl1mx3gfifkvwATF8rhoADBd
9lSKOpTnzCoauK+3gIdUWSDy/BwzoiUUh9CAh4+v0OU9h2qSY7QIs4dSGOYuAyU91Bku0m+OFFq4
U9DNYXG3Adgy8VKpMxEY8WDC83be3c6wwxq/KcowIfmmBz9j0kI32bCJfY4byBHSWn+kqExUAk8A
akEfmGXxnJxT9uklgF07rXjSHhVmrZGsbowGpKINJLzwcNRfn0EJHaUltJ7amqQQkTtffF/aCKXo
DALJESEM78OaJ+Vpz/OQTr42D4UaSpmd0afDVRpewYs2+dUcRMwHYsw7FXLa3rIXxJuHAm/2Ed2q
yJhE8I5F58/EEs4yrq5gOMH5S5b8ggjlKuoMpBYrfHTwD4IxV66UKjWtJD+57SW7YQqB2cAUbgmS
BoaDU83ISP0B8md0xeyl6dJZ8wgmR4b0tp7m4Y0tBxEWEUXGEUpEYRJ7PgVkOZ9WNjZFW5aDkuWO
UnQ2ZuKleMUGxRTT3XYujxhPEoPhYb6JZY8ciugNJbyqsbRWY2bsXIc2lV4B102bTGuCy1ABwYQb
cUyEg0c+HQkuPleNPExZCV81hTk4RXDdGporw+MhuyFfX/D5exMe4KmGd5uk130XgZPA74CytURx
wEVnNb3CvGlmE+y9CG17fVb0hVd5qowJ5mfiYj8TLKuU9xwbrAemhlhfcRp1CEnk3OI8g/9UqBKE
yTyOCSlZxwWFDh2Ka3exGCQa4nHlEwlThGYhL7sdU8G6XaJA7AiKOefZaa7aeJP/3isiF5Iu1fN1
M2/TSZgvc1Ih3ZeyxKnxImq6F80rD8Q9YoDGiBFrHkAgOlB0jDhx7f58s1qKZgLfUBU+Y3N/TgF6
9bg/vvtQOlgTbBVc8+McUhXeQGLS9wKdoZi+smioc+Ji05PIg7yAuGdPFLM86C8e0Ek9Hw6X8ROb
KbJaEH8i/5kS/sw2Maxb5Jb8Bme+NYdjjisGkvg6QIg9wEAFK0DB1AUG2pSIRJEbTAAxQfdLOyOR
Qxhind8QBPFsisvCB3ssoGUaLiOodxHDGQJVoVsC00EtZVl4A4MC1Xmco1BCxbAEFmL3AsxbY4BF
bYiWwtXrpGs9lodz5/9clZmuhD+wUn6w5pkz8xP7bIVpN6W1m0/mxZH7wzOO5915UbNJcnfQ4BIy
HYGiYedEZcPFZgsH6rVjrCYYcUHCHv3n9h2IvBKuXgDBlqsEO1n6i8PQ1pjLCRKkZUcDkeSkP98Y
gfK8kEnxTHj4zAnett7goaSAisFQfAV8S27OGupH40HMQ4bC55CPZImQG+wUscFqp1obnSuYIaQq
OBhc6CTEuqQb4Yju1FThn9grV96VFawP7p/AsE1YfzHNJciqM4/tCZFOImuhRt6QhM7q5Bp2pKHj
uAZ8x33A2vEvRnZ48O8n6vBoUD2SU6X4LM0aWoXxFTy6FXQqYhQ4KChWKG7wAAGW60OwCW7puCMf
6K79O31LhY8pixrzPp/BiBtcMQE/GFyPO0irZ7Jixk+CaaQFP4qkQcKJYZGrTrlTkmtokFwMTffh
wiH/qqxIg6SBNABL7cT41F19yxr98/hqfZtP819fpXcwF5fP9hbLdarCfNyu7kxPeZCQzuHSBVki
HhLpm7Te7LYwEzIhQe82eYbTtuG8fo1xBSfTKz0GJd6h+zyYeAHh/L20AV7ijs0fbLqJlcm+J9s4
H6NejcpneMEQq8n6S1QBdj9mOqQ5j3zKVWUGbfXxGide//Y1/djyzoz6vzcDcRXbzNhk7X6zuamW
12HGC/zGjK/saeYFl4yLUPpvaKC3Gzw8QK3cP2vHR/6J4Zdkofy8bSfYnnDNexjBvxKhmaewmJM5
dtsi4L6T8Ae01U6LLfOYF/ZhzNmlw0P9ElsKHMsOdAmfOqY0OvNXcFoqEpHi1AaFsrm+MJHDtnNr
XkXIEPKgp7y8lplVANSsEOfYyC6gmRGAnjvP1X39qPznjItSGxzzkqKHigcCxpNYwuIUMWh+PwXj
DsrahWpo/UjqHZ5g+p6S4q379YFqFpQHoxbaaF6jt+qNdkaIUK4HOAV2VnQqZsDQAPg1G/0QQkqx
SDGDjSkU7mwyVEQlZ0FtSACOzNPtauYU9PvBRjDBFx70yCWiTiUNEUDps+2YsHiXMsQvFJ3rE1OZ
ZxWTJET4JYWuDXB/Sv84WzTXpRSrdYIrW2t9kO5O+83rC0J99YE1b1dMykLDCuHswAstxW6Vf5wx
jmvZHKc815qSIqfqRHlV/mP0rusJIjWOFj1H/xfbZei/+hvntrBTtz3MIkqjk9ADgRcio9QmIcDj
JJ+z0YM8CCItgxvuj7ELWIdYIshlIjM0LvH21ITapZiDpuNBZE2Rv5KaXIwumGCxgpfTb21GRPNa
9X4GL4NtkbAXuuzE+9HLYLrKRyYGUOFSgA+j8fKZqK1+N8OCRHQiCju8C1W+i92ZMJaf+DkF8jUi
CJ6Gc0TWztpuC7rt8KVkiu0kdZrg0MTy5ZzTJ6GxAh+WcHAA5+n0X4wOWLcp1pDsZKP3uCf2Qfgo
I2VqImp1kNjCo4vHlqNd/15ciDKCGyZDM0SOLdgGHnBW8gSppaNOUORoCPBzX/CGQCvBesF8Njfg
QOd1jmssB0isdBiJedvB4z7KgFkxb1rznZULLkb28u2M9+C2zQh4rR0AcizIcXgEkNya4ZaYa6RW
eBoecK77YbOYgt77XyWWIogl/SMLP9+IClb0Zq+E4WgMbE6Ze9npe4tdBIYQ8aS9TymfnL7Fr2zO
7NzMOfj4H2VzEnfKf7g4D5UcdZsRq72hZtKCaCyS8rdYZZfN4PHIMkf683Qd7NkD/172/xAq43nK
9df3NAMzPu/qM3u4eOMuIZILX3Y3ITytdG+OfHeNKhi8LWWJP1luzWUirovlJIOXmOHDCLCdSIp5
Mu7EQYrv4mA8cQqUvayVF5TVYn//zT/yfxKN14uiA6/el5Pdo4zJTb7cir/a7WinfmUOrfE5bT6R
j+I3gmkFEg6wNQZgJPGW3Clokry/FDlUD6C0Ax2DlVnrmyMOgbpZ/Ivj4QgvEb/naC+pfnctZEuc
5oyzCtmsmWY5v5P9CXWDQ5f4mj1PEVMtbFvdgSDcRD5txHyXHXx+f5LRjQ46Guvgfmh3GtUAh8RC
mQ2P6e40ZwDKOZe0LLiPkPGYWjRtPLq2xryHy4+hdzZjKSJHDp+nTHb5gomNrLMBI+TP+Rf/TGLA
QR4cDI92lJpcCUjlHB9QFSUWtojptj+yDqlXbwM+zqTySOa63x5YISpODW/jnShB6/ec8m/3jEme
w+4GjiOPv3gLgIpooDEzARQS78PfP///jQC3gUsRz1AL0RQ4IyeKwZK57HAUnwhAF0eggbcJ7jwF
FuADjvpUfnXEC/9TOIwIsB3G6J4BmPt7TmFP/HdHuH83KBhLjhNqygHatIZusgitPE6uW+rcL+v3
eP+nTo8fkkccALiSFz+dD14Kiud/7y+u/gHCByi2x0/knubXUI7NMKGaSIBcgmfMECb3De83KT/s
r2rtoyb1v5l0hUBOpBRzTlxHnkyGKXsg2+P/T9qKEobCXJOJe8SbB0YvKWwOz0obCBur+263JSsJ
pJnnX5xZGbU7rus7EENvh1LJncLBwo6pIw4F0Bcwg0Yd/haOSEcbwzNLhKkt9f0vOxDvwKpR3eMH
YNFCi2ArQbVH0MwUZUbHvjpDleRyDwymeDJf8XYJcHsA0gZ24cIbXAAEl4w+ugBwwQhO37yEz5jV
kmkvk0R2xj4CZoYnTXkgxEQsIdpBfXqZGmdjgVGYS0X6DpBkbJmaidtzicRLJk6M3xE/tOPV+e/1
4w/18O8PKUx5t3jHeH/46nW7ZXtgMWRLYTX84XrRHRFbitcwzyRJuPBAw8bZPJxTsiGbggJ4byUj
tAH4cGjrEjB7Vlo66W8x5j2F6b/0MPnSpnBDZyWbC5wEeCQOa/PEGR2DcGN+ne4LftCNd+bmTiBM
RFRB2Mbxbi/0OHtAhV2QxO0HNzdrZs9Q0t1hg1agQhMGNvWZ5YvsAqrgKB6uSWjvTBisPKLgiUVI
ITmmLEWhSCcmc1OD6po7mwK6u4cCjXqbtepu+OJV1YLyi6TUHn0aXzwja6O+obLiT8jb3ioHMjJp
/TI9/mGrOK0yKcuw8Wcb613uF8UBKz/rJ0Nwxr4AieH78nVluq7z2WLVPOPu0gWwMHgSxT0quD1T
kVrMUsZAtIc9wFfFEvYrx7+sRXyFL1weoorg9tlrlqb7e/7fjeX57QJiNIGZxKr6K1ZoHiKFJ1Mc
xd/NT5iEESHOf4gfBFAMHtETdSe6GFPeQCxnDu7UO9Zdw3u6xjU1B28Jh8WMoBFZmQ4f68C+8IwJ
EISmyzGKJfi6Zc9m2F6UM2xH6AP4fGO9Y9TeM7bgpMgcfPQfkDSK/5+6+bf3MTCEXw4n5REDjfEM
7zhW9h72MvHIoWYlc51QY1h27okpauUTYtx2zgJf7c3ohEjA3dwLryG5po7NDsnT1PJw2W7hLCgK
+H+d3MLwnntB4ZBtLM9avqZ+X4mxGyhi2mvwI30+eMg+jfk7/Fow6pqdltcHUb+UzZRDlEBUIiR1
5rjx5qIkYUEH4ahufgWDRC+XDdoIPh7hTEaGNpPW/Z3ZQYK5Nxk6vDGDR6QF6dUQNlg+JdQ9UdZv
cbvY6ljVU14Dzh/h/G3EzzZ2yGbNl08w6RZlX2JnCUGkRFDuAZ5Y+J+CHqrRtkV8s7K78CzbQ8Jt
GzUE/eG1+kQMyAJFn5zmW+KlxXWroIhVnIrz/OgyKyB7y+dzYSePh+v2dHL54AA6hti6/k4P27zN
6Il3PQM/yigMA/29b/oVKvjTfNexNEBBslwZU6mPlzuF5pTRd7BJiNnX09GxuKBOcqYjKxXo/GpE
u6NkgycCYD0Nh3uPwgJRInR9cLDtvQshKgPfoOYukVfQEf8rJNRcLrpAmUxjvCl8icwZGhdoGEfq
XBDY65xnRojSO7KV0YT/SOjgiSP4RwrxikOnxTuNApbYlL+GeOXrzXkhUBnLA4+i2Hv4OassreqL
wJEd794lZevALBwzpEjKLgsVrbMH5nbinUILWdif9LI46S+1jbVpGXdSYVJwIoNF6XclOyo0Mqrx
DloWEdmhUgYSRMiP5x2ZDuAW0ePEgbvtD52E17jd2ggQ/Rr+vsQ+KquDCxzgD9VGyOnmuILMMLOZ
nuLCOcWPWQN3C4MFjbDMKdap6KGiml6JUNa5WR9J6lWBlnkbd6hqt6AKAlj981umkvJFnACbO1d6
YGcBGoqgLcEL54DvfUjiq3pLcJL0edCHLqaBAaHIgGrR2UFqh0NDbJRPYb6loWdTYPVIDJYOdhEu
mlhPhDwJ/g8Wu/Ak/orv9Hj9YayqIfqMKzNJQDovUDlobeQF3clDCUFJLGeXvHdb8R8wUN7m2XnR
2ArAAz8flWFP8hx5LEk5RpTYRpdFtymmqgur6YKzDJSN7eiNnpU7EP+uc0RGbIWk0B6DGV6b9Bxp
ZRExMXmJ4gyYhC1NMFngEzivt9t/P0+uFbDAD7+3/gAoiF8+6B3WnErpwyAaPUzJUQwZwWZ25SVn
saZUIoRqNwbjDoYRgd7U9aAT1yq60EsRyUyD/Hay2rstLTsAySjpw9znv3NWc39LdyBpAqp0opq7
62pIJagibecDMYHxsZPkS0BHDPgJa75vHt/VinXJu63KggAFsMzJ8YUgpoQW/tFMiOnGQBwb0lZA
MbkS8pZqUgya++JlGVIbzpNfujM6XwYZ7KTD9IQLBOnXzUxnzz35MgKzADTXqWCBZVrOaXibsXby
ioxT8Xc6/FW8Hs9TAFcwp8VpRY7Elhf9qX5R+VByBvs8pE8pLtO9GV8AyfBHciZqTOXbdTtwNuh3
QAzsVxIPka7VU4QsvFBcSizMqiruGZ7wVAaM20lj5v1jqgJeb3qk2N6O5BQylH8owPBcKM9wKNgv
KYJj2lXRxefvCGQvfqJavLqBlBF2oIbXt6v0QpwHyoqOUiU0O2aLV0QEtkE9wHr3mgDyHdnef+Gt
QtgRxRvbtrSmWU+E7Ro9WevBsTuy6U0+KNtQfU6Ysgx4yZw4kgGzvINyABsxl08K0AiruZe0qCOB
Pi8pgFHJLFk29HCchP3x5e7yvdmtkDjnDNuJV5hLu0w+ivDl41UNNWs6ghwvhhQQjyFFNTdD9diI
UCkKB0EP1LIEDt1kLySmAXwhIFVCPfkNBkvkZ9Ox4rEUXkB1LJDcAfYjRnWye/vB3BAltr5iCOtj
dI+cufQoW5SgWHXtcgYnaDdZkl19ntpTCBg4+AqeNDsDAkQ8EH/J6Fng0yjGbFIyHFRWODO8pJNl
RaFtHUB7dqiYhcIWgbNCJG+z4VQUw1e6mLgI1qENLmixgW3VlIfo8gsqEEC9k93nitmJm3FKPiOG
t1OgMLt6e3vHvitvd6Lrye+4FKZ0bHvedgUU3Wd2lI+ZvZ41/g5CYH+bKxpVs7XrR1IxI1HGvYPT
SodHXk3vHIh1uCwml/UDSOfPYT/Q/SEzdQca2g3rSThd0zv8ZlaUBbTpjTzhYHmLWYILEK1Euf4h
ssCIxoqwEjbbGUYNetQxkWf3r5b2j+JkwyKPH3PVfR3vafFNd9jSJbAtsG1NzaR7OO2HORfEUc3Z
limZK50wrDCZfokm5XrsxR4ChbY4qntClhlQrXgFaD7XZM77W/6EGqrCS3lwZk/yMzB1eOGgQsQ5
ryDEbfyE2efOUDGYbO0afblv5m/MH0QBSgFfsWYztKBwhTpG0+cORfpwN3rNnjR9Y/P09kltcxvM
1DzzCMYTkIAIuScDPFq+P2GzMNv28whQ8OpKtpfDC+QkITpyP/wqXA3sU42zisbp8MkvylSHr8fM
q3ZJ+kg6DLum1Ksf/UexHJCFjHH+pY9hvjjNxPJj5e7wWgFONx+n+AX/CQibjHHMcxBayM4Grm3U
73M4p2Z4fXkGS57mNatCj89fNksMRSIp4Jz/ye9584I7kTmphOntG1o31/X+oH0wIBmbuOaKSntO
KZVLnwzI7sAA9QaX/XD/us/P7+ANBxb2EjpktCbfGsQSvgJEa4cnLWaFBWAk0k6NXzzx7XV/a9lb
/vuBV8ir7Jyo0dRixxouZGmecSDyBa+SiA+GOdk8v21rOlBrwry5mgmz1PeOm0jfxmSCTHjWUqUP
bTt3gL2JhocneY/Yvxg7PJAufpO+w1rDQB5+YLP5YVtjEFewbHxByGBsQUzMc21kw4Smmb2aLb4/
0oTvZn2nEqX6Kle2FFBMMqfSFDjYSO6LFT+fzdZilC71rkWcl8I8Zac2rqY6syXqSEijWszztLws
7s2mwY3ijnVBRXwPiUvKwXrEoHlEzqmI9qUClkh83VLPLTfLvZaBVNYbdoskuqT14bViuJ37LX0+
FO7pucBkoZpf0BzwDKK6E/gbu4EdUby9dyrkKeph+hgWZaSy7oYnWJ6OxKO5rGDwBih6UwmFMwva
rBdNCBxlav8y2jLIFWhjiRL4EtiYraoxHuApw54iUF0tD7FzuIfIE01R5KHwzUO+Rp4SF4ULFJ7p
3eXpK+m+kHYzZ9lDe511Xg+2UgS4Ee4K4ZB6Kh2vWgOZTIEKvAKgYGUnWsLguELl3mOpBcm5WNW/
CKbdlvotGQmRhs1+lQXBuSXNDDRWJ6ISw7H1LdRN9+SMP9I8B3iCGQMzIaEaL5TpY6uVXjO3dywc
MIaON2yycod3AHX+FQc2d/fYGjsqOlAhqhYmB82WoTNtATo5mVBGaQ2tSxfZXGbI/UKVmEGxKnyw
deZNamw4ME6nfY15+nUrkkDggsEXeMUSZasBrQ4NCBjV0zPr+aj+YwboVzexNqHhZiN823i5E7dC
yA6L/kHslqSFcPOMrCZEDRE9PaAhHE7I4+bzCfoaM7BXlIoSAUS+GLh63cEe55e0OUWA/vfd9cif
CdU0YjwpoIaESm7yTpwnYC8SGdG/1emzR0oAkG6B0rC/HbuUJVHwgqmMgfI/Ud+cPe5ZZnxti09Y
ChxBb/FsC24HUE1rfZ+gTgFJFse7VyupsSElCOIf8WXaeoS6IIdk9AnYJIWjQrC6Op/gm7Y3hPE6
Puzqnp842LHKEtgGpNRpcGD+bLIxduOx6rYQyDUDKExEySzUJbv2ls64jPhTmBDyir3A6NwHsj8M
f2eg2BD4HCjnVb1gYIDuhs7/1AceQQkI4lKmGROUjCzOrYDVWQuYw6C8QsVkEUzByxFhhTBmOpCR
nYwL+5rCpFZ6ehZ9ZfqYz+EQ4BsbVAO7P/IE2Mjkg8Kh6P6hBOcSqQHw3IXYQMy0sQnGYSyuF+9U
IcXrRTQjTZnBMmFkDywBYOh9yBc6O+qg0ZtRWyuA5+zyorKiPK2/5A9WZrGnnE8eSwpPLU4zrGST
mjgOyGZBu2GFhUi5MENmW5MZAyZ2sW/kKBBHPY0Ve8r6+SaQFbBmh89jyCC8dby9Gs+ITvRnSYAx
VIN8CWXx1a+U8NRXPkk5DOsNUiP5C8aaRxRGFWs5x8muKNzuHJ7nO1MunkKaGXoOesJdMWVLiG44
8T28twFn/janWQjOyicUAjoiJh2Uxvxz1cJQxaHJ+OKDf+naJ+GTjpO5JMKQgnEf3HIPZVBq3GnF
wJuAml6EPVqlN4kBDB7OvZ0xEd+h/3Bn5aYR3RVKEeAj77bV1NQmi/J5ZMi7UzKiLf3rtpg3FxBJ
UnuWuyHgkX3EuGJgD4x9AeWyqAV1AmpVAFMlkLf3IXkHjyObkOpdVxaajIkwCWKdzSSAsyqq4P2q
YkTJcUqTH4t6qcmay1QCn8YDmaUFf5o+FKXxGWpc7b+oVQfmQ73Q+cj+DZm/RqCFBU2L6yjXzHZu
3Kw6wT9kjcr51fIelpFdMUAM1RfWpU8BT/qgVOJ+ZEwNG4ZL6JMDen+G5SazP4uwLP53jnI8F9gA
sSIa5xl9LWKWUZz1xBbv8f3Qw1W8E4nEoFANAdcYDgK1c3Ppz2CwZq9VF7yI1+O1uPlZ96U0U0zW
DNUlHEqSPS4UZZOJY7HTVgEKcrdMOxG9O9yWzT20WMKUFDM+IVJWqUlFEhcK+MsOa086XeELC5hX
HHl9YTYVIiDrtbwXss8nmBefZcC+08HIwWtJaJJl+lTM8H55T+EaoKVj1UpuCCAgv5tTq97w9uM2
AYCF4QfHz1up0+AxPoKWx0+EQX9Gw0/78VqwrHIdTgap08nP1V9Ri6bl2xsg1Nurxxd55U3wnpft
2hx8exLkUTqJ7IIyzMmfkfrvGfJTGt9ILtVXVpwxfHUn21EmgcgN3imJ4wNmQmH5dVtpgfRazzDk
6X4VO7A/zX/YIRoDrTXPOnAYmOwG4x9Bd2Gouuol3zqMNI1bHmwK7qPZHHibGdpyiwH1zBATRXtN
KdvQ2bAVMcKZDN/yK8uxbJqVwGf48j1S2wqp3Lj212pGahFOt6tj7k6XyGrIk3ZF+MwD3yhxQWHX
bRMJU2roPif/iYyIdxdax6D5XZSHjyq6zqnnWC96jUQ5jsLBngwG01yyHZYb+oZJxNSVtYJyAU4C
bQVHjoXa7HFZY1q0yfeXCLiDPgr5EigEnOrSXe7Z0aDQ1V9McwvYXnDyWp7cp/zVehlbIlSvxIQd
ElfivcY0Vr6Gj/PnWcir0FIyctOy7JLHJ30H9mE5M3gYuIqD9dJ3FCgQPluh2wdOYgbMBwbM6CF/
EYDNNCyYbfOZSs4pOy57G2/9GS9WVhdzqq1BfHmvwKmzK7367wYhyI45kzAqubsZIprl/sxahdqG
mawI0ESGD5+Q2sWXUf2zk3NvrgpRKMGgeJCY8NHOZCktrQ/6GmTFyV9GEb5wtyX/lOTdwEzZYyzI
SZkw2KrtE+UYM2f2KAsjOJBCw/hRWHLFfsXI1TDpuX38UcjWY3qL0/sDA1qxiy9F5m1+fEezp99u
3ixbpFUShob7CeIomtBzxA7mF0elhB0RiKkVi3vrbygC7SkubZ9ZL4f2FPT8zLoKhk5iH65pDwxq
fcJDSm1Vndd8Rd6zl0qwTKU/q028PHn53jvGl569s2kgRm8SDl6Ln6qVQUz5lmPuBr04n/qM1ZDF
NLz56p5o6dwn4BU22gWCtc2edY1FHzRZFEtw1/Lu9c/N/ZeugpcDPPKOV4cuMmO6rEDKOnHq9Z0Y
0i/a2Ie+bqrQKV6bdhLXj7ACRUBxfsM3FfD6hortRaciI0/uJj+2sTLv10g8qhJjt+YB/Rr5JACl
Xv/m2JjtTvniOmbX85Jh91OmFZyyi3n5c39vIyg3mtvC/roEL5hxhA2e0hLB5UwpVxdCNRcdIqf7
PaOLVsY1u0iDZF79Ym1FoHkHmkRue1YdBZvYI89bwaImUfdZa3Ri1I39GwIpsZr0J7xQb5fGAiHq
+MRr7AFKDG/OnkNVuyvpsIMOBAJZ3zODokjWMCz6UnQc22MTYBzuEq9ykeTX2Kb8lfy6i2ctV8+C
HPimrr1+70bcmQFEPOPvfTYF9EIQMxd4B2SC2hBT1zzuvy8Y1wo2zeDRELxiPZShh4FSX1xAPC4j
74AHZGM5oDHG+Pnckqj43aIkGgiUwRYYzBCQ15EYIEE30V3pAMwO1U94tomwxitd9ghZCQuUV8AK
R3rfsOOZUWMoJ+KlZxYQNkdCq1lAfFYoWGLpSfIrc3dbDYueyQn8jjmfLr+jRvl6QzaAdgj55pYv
zO6bqTCKFEb0xW0udkqyIvGA4Gc0+ydqpA/ekvC+w8XOjLXf9zqHV6Nha3htTu5FwSxpg62HCTu1
TlFQoVc+ExBw46VhyoxZxPadat6fHG7CrSSMVQue30zvzn0k/yvAdRaMGojlZPWjGzpH6DTF+Vy3
Ggidkd3z+AIVa3Jel2rKHPTMCyADpICDzFRhJc9RGFBTUTUouE5kNmARYGt4v3vm07/cGcAOMSyp
y28zikpvgvFUjauMlQw6dG7vQvFcYVT1Y52zM/qAHk5B43Ev6l/lHfRknoPtswHq/6hbJuqm6xpP
0U9ibkO9pQIyJAg/mLpNcTylcj4+6AEsrOzK1YCTaO/XpztIIv2YalxdyhZV2VChKICMlxTuQWMk
toJd9iGfMXJnX4YhzV7+hKusdt/y6XPyBDPDxYSB3Q2XQBw24BAq+qEAt+1e8xP1LqT/d1Q2S+0k
TXUsc4rvCcuh4C1yv+5ww4Oc16h/ZS2fp25O7Q1Cx4SQgw4PBAKDPDABOIuFHFXqctbMIeiBe+/P
v/2WCateAM6gtM7uyOcmAf4I9ubE9X+lI/5xh+6cdipaIu2fzNlh5VdRPVZkKNmf7zvI0g1bqA6T
EE6jA2qzAAlE5pQMBwyIk2KvP1EL9/cEqgkz1Qy09nwW+7S6p5rCp4Re6aAen1zn39MErhJxsyfu
HoWetlULNmpp9F/3k4cHgLa+UXFw+aSTJ5AA28lvi1xZMnvoH8HQ+QM8coRakTbSdUZGQTVrHWR0
EYwtXk9AhclStBcGsird1yZ0ImCfeVbXWdfMhFuTspYCLKevpwgctIE6vxcwwezNuOu9a8kQh/D0
fK7sHb0KdZTMbHnwdnQGJW5PF2/YsQMXFtUH9T4FgzSWSS1FuqVM8Vkzl6P9jGDw3Bkvw1CzgpLa
6sXf7gwXLUIzbDEsrim2H+M5G7/eLK9X+cPGsxT/zf5puw8wgtOPoN5oi6pAT872PGJDW27zfmsK
/VfSnRKMxXVgkEk7+iNWEvD5OsjUeTWHUUUcr4Ge+Zl2MB/4VottRnChtV+tld2X+SCJDfp/90Tq
J4yZqHspc6GHEK9FeSbPoCOr9BEf1J+ptbtvynX+m/82uAy8776BYz5FcykGcKB8KEogjGBI8TGq
PrCN6dbtJ2qdEXoKOiJiOnW6GqbGj/O619Nu2X5gXoEOZCskCc2xLn3oy0wP6DFfveYAPU+m18tU
hi4+MqTo4w6PqHZMdCiGDnHAt+qT+THvJUVZ672tqcWMrv53sucabN7bL8zwMWC763YQhXQ8IYRe
ngkBmrD4YSTUxXfAVaLdUy1TsTws1e2j+VHbtK8XlRJLyu/rBcDogmRwYgTeC/nKY9HYCZaEXb9R
ulkjZLmBjpqhJf8l5SHgMb+z4NylcICXTBda1elVYV0qHgG9e0+Cwe2OhRQ1hfn6oTp95LrXvsvp
xE5kK1AZRKLdOD8C7kiFR0Vp2chFzhx3VS0le4U8Ffqcg/lDOhYM1vWQOypNxwkoao0NuXv9T2R2
Cocz07YShh7S2HpK8o76TQGKZpS7AZ9E+zINfJx/r7kwF0dVXgHm30pNGOST4GnST7xOWQdad3wY
zwAVTwcKNocAUAZPzp8H8Vc7zY03sSW2Z8s4SOBRuOIXfKZrjld4zY0piahKDVST3S47jP1RcOGc
whGxgULRK5FWuPi8vA2XRxQnBQo+6UESbFg164uS5BUEZSs1ugydNtm8PaNIyONFyCJOjLAcPDF3
nmD9P+sfW/W6plfBlyfK1QQ5xus8f8srOMuD6asYrINKIwzVOOmUF7rHP4HO+/l0Ht/UCPUjUt1q
3m/5fVGvZXnPw0jDwjp6uQQkHD+PTPegur3hO5NZjTW9kdw66GPNyUuoaBgxIWksWTAVNAtnnjH6
8phJjL1mEALOVaeQVveY9wg7w+FQ0yDKS2Vtie6BP5Rjg07exiSP6Uom4cqIuv1CZ5CDIuX/2oOI
/WkDodohp+1DWatLffYKCbtqgV8kEEjyEKavpbE5fZ5+9Lm2UWfiW8EE4jeQwQeF12R2T0WpzYZy
37GgIhstowLGVbujPYW+SAxybM7KFP4R5hH2VJr2MRMf5pMIwlVmOxhGJmiW1irfyBnuh8N4wCB0
TehkbJnRC61TsX1xOECdfDi/WgEY0+y9fsSYacYtEiKkDCBcMgEY/KcWPfHZSOxU+1WxPb4mCra5
T2qORF7hHMJsFnomgyV1dZuaK57ixEZevQJOIfKx+uGYAvxtzs4jKWflzJyLvFFSmVJG9qIFt9OO
6LlGyJxW2sKIjMgicK6YBBqEK4F0CRmDlFDUM27UImmKrqwMfzG8Itvwy9iMfBt9OCKSvbKGR5XW
AC7nhUjnfMWQjLenab0x42oODIOUYFZ8C/hYzL/uBNvff3GmJFXzvYP9ummjCaH1I50EU1IpI7Rp
MUbPsGZ+b/8Qe4kTFA7n/aqajmmH2/FlI6gI8AvebjFF0g+Ky+xvAJwW1AW88yqGwyW2Ic0WS4HN
40iDRjWCVGxpZbTR0lqOmZJ3Kf3sPQX1alNg2jVNJvguRwWvCF9kUqEpSu2sgqwB1fvIM0GcOPPH
GJZDveORigm45k7SHwhXEciaI/YEE+G8XEbW+p4qC9ylkDUxAs2/jJp2zF5Vw1fny8NU0nHeDx6U
5ybya4xir769nGRVJGfXSImL6JS+wyI1Myl+8N9AQ9ljVmZItBJpBjKU3ucN9uflXJqJ75Q+XpmJ
B487rnC49G+UBVOGU+G4vGAOEemRNb99XGfXWTEzZtZMQm0WDnwK2SQR9mhJnuqRmRZRv/sfSWe2
pCq2RdEvIgKlf0V6O2xTfSFMTQEVRBoBv74Gp+Keyjq3MlORZu+15prNi+c0UAIpENDZ2krwCB9h
ee5umY+IahuH6VaDIrh9+c0wCzYffnLusbVcqstsJq264OHXdMqX9pD6HfNVisVZF9z3z33qKyvF
ZQDIP+om2cezeGbs7jdxWR2keT59TkenyqnpNxatxOE/qdbt5xQf2wVd567zIr+cGvPXTOCf1+xz
Sxm9AXue3zPO17a+8bL/zl2BGp4f+AYyHc2sm/SH8aW+VUhaVg9ErmZ/eO7LG4KgWbxNKYH30YaZ
vJMsJHxk9l1gzIVTNpOXDdPFpbwZuaPV10052tFK3IjLL96cLwCsdX9tw+bIqU7I6V5Li2gm4SU0
HC+7ymIcjn393zX8rkacF21eXV6GWTmxP15+eUXOQ2ez4+VT+IbraDYO9WvhIXFfi/6bsgQzpjWG
sn4x7RFVQv8TFtpCsVOQjnSaetKBgT3FGEqfLWsvReyi9NN1PRNwrBksYkpybP0CgwymHLUPZ85R
ZrId6ciRulCeD0G+9PDSFg6lhzRp5HcYe6ANxrlhDt9+LgJaG3TjI0g07/kLVW3w+f1MqdVEPlrk
RFfdj47ZPPKFtbDgzkb9xB3KPYrf6kZYd9POy/7dc6+dsHjgqcakeZ79CesofOyYan5+NN35TKFu
/ADAdR7DypR5aXyKg9H09ZeuOrS2/heJw2vy2Om4twFOzXkVfn+e7urfmsP5/nbeG8oZlSLvxjd1
0t/NyFePQF/w3IS1scbhkzv/A29IWKj//j76QdcWdHgETSUoZ4+5tvhgT9BSwJsaKDCvECJ8JnE3
tRnzehj2+dJc9mOUP3cHdzIr3vYA6+EzNlUmxYdu8jPysA3GO5rZQOZEQXuOIMvAAP5HB9KD3k75
gTJ8L/QVrf+H/mE/bGzZwFNL13n4PmcLWmJjk7Mraptqj66A6TuSmHnKRZC8KDAcXNECxRs+7nCu
hcVnWv4QQSIe35a8aQ6YY0ignRitTtpjmP+KMGbDyOGutFWLEexzyOXG6IEQRwBQedXc0nWx7fz3
5IEVVDyJV//Yd+CVpgrw9bbZ+p6sJa0pbcAdzxq6T7gKu/RGRgkb7xN2QXpjB1u8firWusFeB2eW
aCEc46X4W7rjabXRCWF4Lz9zzKw342nrjX9zZOriVJ4KLDIKoQkv57FBcuKP5yobMaBewN3OIE1a
xkCotV+xOcReHqoBDRGcmHO8RiyxYLSRLZ7Q057b9xnyVcfSBQgVL3iNlYjA8MDs9b0fQCh+aUEf
0ePsihnyMPWAYMpQmZWccgngfvadfgc4CadQzGalgYoUBbk/iCWZHzKPORS1HbkczUAOhIZSzrCy
td57YNA53WnhW6f7tvCpxFEbBgCeCHnYrWBBRWaxhYrJC7ryrdpDCMOdCQJCu0MQGbnwanhN4BmH
WfEESQK70Z1MiuFd+xvC2v4G+gpznjYbQznorAD5m4b27Jbu7/6+xa2Czwx1A9lJb54+TPDASAAY
WBDwm6PLmw0g4Pfyge/Y3NgYXRX5vpl5CE1JVjKl335Ojw8zoN6eSrbjyIXBBgHMgizMZCZeQ9L6
OvyNU0nXvBgAiSEtjxERI+IwmnNITPxnUN1NYakt2UlRst044YxQ0zMFwNPnC5wweJJwwHhpxrRM
TeTbYFjOVjQwYZu9Ii6w/IIXa0OJqmfNfuQwNdEubO8Wlw5CMzbnQ+QGiCy0qYX8nsC/oP9doTRM
vddaMOfAkgSOU+APPwdNk88ygYTQ7LvSIiRvUP1iioVTFrPZPcgfaAFPHc1MMBhl3ejqaNsAX8Cy
sEmymB7PpcwheDripQYeHTO5a79Hy1jBkeuHwwWV9LmKAHXoEngh7UJ1kfsV1vygJ9/DoD6vZ9ni
MRBYgUiR6jmgfIOoBflAZR/mwvK14NOdISoMq8FZW+Yz6TKwF8YTRzwPJO7vjCS16/yOVBjvtHqg
Be0rxnszyRFZWuaIjRjhq0FDhIju6i6feSBmkFsBGUM4yJM8hHbOf0df1Vm/DNHu3AhMExmIDUAh
yskPb8EBJ/JQPHHaQOnkgBgAnUs7z6G0RkwnEcqqbnuj5bC/TJeXg7MzJxZ0Zg+KBbj+RWCBMnz4
fWZdXgHpHGXA4gBSw44OAWAGG2d0sKh+Mtgg5aCtrS0ivPHliG1YNhm1O7ca5MiB0/y5yAwQ6FYB
qqE34xxjJWGxfS0ei4LYFPAqbJ+ZaTNzcTlZ6q3ZJ1eAeEBCJqIBE0FuS25nyH2MOhXe7Yb76DDR
45nseT24dTw7vRMvlMrm5ayCOC6nMQ+Y9OCxgj89jgXjFUWe6HM/SemO+n4FjRJEabj1HvjKcV/A
Cd4Cvg0nyYlubLlA9fiZwRKGPzE1poz7sXUnt6DCQrDl+WCZepkWDRBn/AOV60M31WA+BUNCHYzt
6NKZZZa8Im7OvKyrHQCNCD6noCMEIe9MK9oNJDnII2wmXMMlYGzH9GHfIW8jenOKOoXT+HEeGtIs
Mv4YqqJ5hBh24oFrB4bMYQxlg4+hfFlAhtcYxE1Tun8ceLIfgraTP0OdqesvNkzTimArL8GnxlKo
FwSP5FwrUUhl55OytHsp809g7onu8eAbbjNLQxVu1u0osPLyVM96qwl3RLQJPpuECuXon6VJCaQ4
iMuefy+2HbQp2bS0LDSt3Cf5DPAMmBmIWFtyjw2uVfYdnEgyp5haUbEzfmNlxI7o9iSVfSCV4IiF
L6f8i+JzEuEBuMOhdZIS3Ep8mlOs4C+A7mJ5ZZ3JXcJNUQvwghaduydNztqNovdYqszwv/Z9HZkj
Jupmrjqyg0h50VvvrRaIYJIohWInPnwZtoK5/CXc9sMf468sJxBTzGYLbw2Tbs6EydAxMm3e5EjY
VmdrNwXaq9XPFO7KXcygwCyg0uKLan5wXrBkgkaA2t34OLaaCthh0oQYR2GDwh3JAB7+JKOqVWVF
fZhOBOJv5g1cZ9cAafHi7QjTjEvL/8/3eWZFS6y2s+2ihfLzNS/ysrbfmKFkFowLLJMFwn4xe4mx
q9Gs0TW2sJHh0qyVK/40OJP8RAykUMBA8MNDsfR5Wqf8TTLMw0GfH9rfW+YMH1HrcaSfgIwwpFyq
b78EzQMVYJGevLeio16w0qccx+/bj6+1yulmZwHVnNwDomtpNHnomDmoeH+zdxxos+QBUO4DVM+4
yLf7pRpS3BnT5a88eaxHCY56TJhyWoA9ewk7Lbu06CmX3Cdeo9tUn/OHrJr5oNTSp92NJ6g/xWGM
T2l7xpia9VSFhWB/KnqvDrb4b3lRMGpk4qeOoSL1tTMiGpzVG+i4AMZ8D1oyNoqsocAekVJtJyNA
kVKBLvDSps8w9RJYCTRg8fStTTPkyfCkFJwKfLb1m6MGODGyxSEotKGyEY5LIWa1CxEPOpfwLigf
mDbYgzwS0wsIzPApQYHJ0sN049y8bC1x5RxxfCVvIV6rb3jtXpLab0qj8YjVuXoGwNjwOIF2oYnQ
Ft+Pypg9K1t/x2HW72JpnnoKCyRShY/hvhcNWvsE27hf/e+jBwrZLvuBK4UPALtlyReU4wPpc7zX
2J+SIR1jBUqUxyHa+iLy5x2zJQDq2vvMqG4AnoGx8LVF5w/hZYusYIwvCMod67nV7msooSOveJz7
c6nsC/zzm8+68DPdwrZCcv69LaIEKx3P8/uaMV+EMqrdv3C8Y/UmIA/oLXg1a+BzKMi6ywSI4TSH
h2VAV7l1HGKauuwU1I6TLIZk8V4Xx29kNbjdjNYN6yvNzKrFP/zufFj4tcfyESAgwPjawn9kQiVE
DQxZsuo8wgulwnrWE4YrcNHe2DbzfHwCrEQdo/Bb6EODNJ3UTOL7aphCy2YXvWef1O5fmzx3vtsm
oTSpto91WfMlcge3AuJYrv2Zwf9DDiop+DxmEF5jl5sKyQYLMnO1aE4QMVwsEekQleoXqGAu1VAW
ZmV36TVci5hWYz4SIBwDQW7979v9/qY89gisF3/5T0YG6suKXk78CO/jX6G7jvmmilelg1FpdDcV
Bq7wU7BLGtlpvME0gmarFCZth5PPnoDCgd3Z2476QPPCkQLMb9+J975fcrpDNvbmMa3rnyQ9IjnT
3+xuS01cF5gXmX5kCYUtZWYvME+55h06wpzm6wMILtj9yBlpq3G70qVNghGmEo5GLAcJeRH8Ruup
2GB7lctleM11GVt9Rq1cnI6ULNIadrxGKTIknZAiuRnGvjp+6hOwdHxl7vhK3ie1gqAUXomtScv7
T8cCe9Sv4hGv9nnN3ItxFWRZY5F9/Pdn1eVelu6zz/YVrQv8Z2igUNPzh/JRCVS8IzpXscXN0MNH
joEZBPqTod3K5vUP9PcUOtYvtgnQdGkWi1++lD/awlik8/FRgchh9seau3CmEHHR2cZZeEIdn5Qw
bl6WVk7LKfiqsojnkmFpa4T4a23BP2s5rH+NdS+YsmQW02LKSw0/py3kMN6p4eeH23VT/T2XlStB
FOYSYVMxr6cfT/U58+mcl/bKaYMipreK6ZdRh2BWXPbFG2uqYzlV/dIbo8H8rb10PrxDBCAhudms
ceC5+ZWj2CBBwA61x6tO4YQHj3nkwCjku/yPBcJ/XQrv+avCTS69L3xmh/gVF2O9IPUb2e6YGrNN
BwMsMwoimDiz6hL7A4SSHQpvQEjK4Z+ptLj/pIIJhIIkA/oIbq74zVh3FkjJbi5J6eTwBhEIsfwy
PoGXyKaLv74c8vG+OBjRsGE3g0iOj9A6PKcWYZy+tI7/DMMSyNzFi+1jZ4NPv6uKUzWfNe2kx+Hv
vtXkea6ckhpLCBgLjZPQ11M7390xoUxYcH/8sWa3navVIZNmsDrdkSPPqBZ6iwcWxsaSlWq2nmI2
a6X4r5HZS7Fye/Z2zC0FjQ6/mwW1QzXm0XMFisPcHYEkUTrBHcW+kuf6C9cirN661+vRRu4HQzWR
yyum09FnF7PVsK/Za9a42BbxSECWDa8Lfl4PievvNYtfR4OwD8X8w0ZkluwlNxXYQcG+9IcT/AWk
ZBb0kUlnPs3Nd5KAclWt+aWGsPQLeSVGeTEUMxSdWWhg7Q3X5BUKLaVdqC+lmxR0NkdlcUHaA3OR
/PZTQN8oTLOGvT3J9xWULnYqVF9mR37GeHU/1+3OJaSASWSF9aXF/r7jX2K5IuRj8x5bP09YIaWv
mjO+pW8mdeau0Z3CdyQgFkHM2Prejh8Y6KSaxO5Pts2NTTVAT9fyC0N+PuSKad5rW4q+AinFvJum
C/q3moSGZn0EvCDDsl73T6cBA+7G2wcv+PV0JhErpaQGYc/heBh+TNzvbVvkrnjQzcfHDBWM5uJt
i2vJZAcYa0YXgbJDkU3XcMOOfr4nZbaHNjB8+xJdjmEcmiERVrZ8MWQeDs513psTJpNmfXv4Rr9k
8aP60ihohNFWwmEOQYz5DRb3fYzgKqhLZzIpSzNArGQyCFwW9gR5RHX5BN1kK3ZOI4XFTzmVUZn/
6RaUvx8F/sQk+SElYqixDBpSSyES7acNyc+6LYB0A6bQFGAJ3m9nYT6mE8Dtyefy2cVrIRfzKjsi
Dwh5YOBbuTIA7x03/eWonDw4fCsmoAnKGNDpA6Gv/Q2aQwajfd4R28oShtzfmfXtj+JKLhO0F0qQ
SYQHPFvAhycxc43dWHPbkEdakE65PNdsAEzq+dOH1hOR6v7xXtX2w29IuMJL0qTlok4p/UsAdcdu
DhO8W1YtJT0DLre4cfMr8xiLC/P+m3G7/ylr4KyXcZPUbYzNrStVfzx9hRe7HT6bUDvMrHYbB5g2
pg7sObfa3FCtD5Twkp5Sc6UT4QrmaLT9unikem3q4tjvmKw2gWvA3/ULKlIz0PGk1nxVX36w2gMu
1ymss5EV1PhqrFjSx8gn8sl7tN8SNJNdww9iJEgO5PA0fvzxHndb2Cva5IEzhygtqsYXTsJf6TXN
kGuY4eOFyu6iscnfT9x8WmRTibaWgT02pDIe2Q7yZjV7w9CB/9C4abEyUNkB2+9iOBRK9yuSHpuM
NEJU0NbDfCAUQof0jzsPg/lVJ1BSPuk8CP0cXNrHIWtlqGdnqZyyQ9mwHEe9MZGbxzr9Eh3NbKM8
tf1BiaY1HcwbymOssKgtH6jGXgwo9JEjvxztC6z0uT3To5Z7cInudD7kCh9JyKTAFfjjlbL/8Qz9
mNMevxwRsrXTa/aomyE5FtZyov77rRG+ncSfI17XjymoMtN57w730tPHmvNGRWNsxZcDDUMV/kbt
X/4J+aPBXqtpb5/qcixNi2X+naWIB4z0qL93El7hdF84CjFaR4EMSQZM72GqaYAsJseVj4+1e24S
1VdmmH3IsASh89cuxLvWLq/wzXAfyMOBEMGhiGDz3V+WeP1n+brrVjPodPDcP7VvIrtMBf+kNz2o
X0vefU+Id9RdtTQQm6HtDGpc8MZja5xgLGwlqkPCSnf+yNtsjDcwMYmjHm84NmQd8UHtvXXmre+l
BLWGPGFSmTuckXrCittQ6d0R85kVKTEkHy0gQplPfUoKTqFaYcY0+rnLjYm41T9ByWJQTkLmzczJ
bMa08YJQr0ixA1336FQlY6L8tdwDo0Vfe3/4NCVkNpl3sn3QBSMWNAGVotkdakV7HDcrQT2qpruU
k1DPzV/phKLomTijRdHs5WaVAdYgI8Ks43JGrcxq0k4VwlVHlqt/puwG9p/ANCeydawUUUVO/rg4
Df0fNfjdeXQmiU87al7obZ4KsMxueweeoIgq02Xxa2jOn4ZZeW11jYP51ovYLpsZOrNw7vrJlgj6
giNOg8R5K9ZzieWVMKEKnqJzt14A5cwTPIYJTC0ShzmbHTPzit06gHe0hWFKrBg1SDpL+XcdVA7E
KjtyeJiYhI39L98is7hlUTALCjpKCJiFrwQJmb6q2vkostrC4Qg0lSaM+FXB+pA50czVEPLQa5eg
EUH53+0Qgg4y9sla3giyIzEJe13SpyOcKot9/f66NLHNX5i28T2eYx1j0oJFSx1fJXb14DFjmRit
pFV7KG/3dWlYFVttPcspdtB+oA67QoCgENJ6SrNcsx70bvK2JreSYlIu0PFT26XWd8bgZc3TjOa5
/aNOb2QL+dgOFoO+r+twaIM946ehusrtSA61hGYM6tgjegXqVtJa2M9iTRvAmUgkQjDuppPaFMyI
d7oJQL1NqTM31hTg6YoxTgWlX4XO5an7GLXJALu7OZYZ/f0qfAKVwShAcnmk0auFQOyxAUrcUljS
yBccvI2s5GnOp29zbg2sA8X5JQeDjo0uDC7hGwXL2soW0J4r+GdOfx78Dqn1cLFnbUBXB4HwPX2l
U8PBn4C2ujkVG3p3SKDKAW50PZrB8TToS+yarfU5Jq0R3rKlt5PcydohEwiTopOYo4akrAcup93n
LShPU1ynu02ERuh7Qll9Hw8uC3flKjDZ1q1o337dMqM9ytdjDeZLEAUKYHYvvyk3WRHAEpgr9XAa
R5k8bWUF6QROXPn2/Q6Rnul57Og9/DRIfmhgMGHVPlMZtUyKKdhsJLjZZyfgcAUYm/99WTYfBKIl
yjVjJs7CwE89G6eTZ98C3K4/w9UC12Ii2S7UYsrJ/shkhvMZvC8FVzBmvFiHf0y6us3DQ0z6GS1Y
rcXNK/Pux0EvDWQFEPje60HhVKcs+/2Kv81Zcp5chVwMcccaRQGWAtwQPIRQk0U7e4eg61lN1/gM
MNSTIWZR/dyZShNuUmFsuEQnyvP/+b0vpal8ztYK4wJjGcfzokLQo1xSlczhcX6FiaTeAw1JVPzZ
Qdsf52xsg4lvfqcNpFT85nRIbFaVhEn5uv1JN6V4IAeJpPFW9t7L5H4diRwpgBwRVhKen+uHcuo+
dix7teDVEOLCUrhCn4lpAUTq+5eT3G1gfxGNpIlimYSWlzEdQdu/tQo3jhy+y2lxMSIfrWlXBRUF
KDkJajZl/D8eVolA8humLNgy/AvAyXxlq7SuoO6fOmxGatq7tn/At6r/nsYD8g7oMFtvQbPj5jV5
QA4bkoZsGzIsRRONIAKs+1THqBHsAoeYbb5oHrM888p5v22Zg9HI6ecESaNqksm2bVTEgkPo1OsH
5j+vXRJXUy/JX4kIyoDV6jN7GXzejgrUDB0tHImrV7KjY+yqYLG2w8iF6R4hGqLLtAYXWJi6Co2X
p2FWbAk/+RVHUqwyoeoB7dd+Ab+w/OU/MGPq461MHh/IHktdMYcXhI5oJN1EfAGwIkB+uQU0rJlM
9J7Y+717p87gqaPm+xsnrhZOx3hzdqBGY3cPsZSk6vtKsLzEJRIUQNUXfjGt8aDquJimYcqAswKU
GGiEI1+foxkaloM5FiWPII4nn1/mvT9aNU1P+eZhM9nqtmiRkTzmyqxB0MoOPUECSLjNaxyQgVcp
h7hlaSejgsfuZ3SFESbC5CPSmYkkKBd3+gMojHE9PCTc3D2FhrL4AX7WtFmRBM3bxuh3jJYWo3ZI
oMjnKaUwG7JfvRMtpX0HwRQlCreJMjAKEa9x46CCIbgWSF26h/2vmjoi027ZSxh4c+/fGBDArdIf
ZOkFehGizcZa4cMgCvahdsjSSQZyjnafGWZ1/ooh2JigXO73HU/meyIsUTPh9zijrBwPXjeATODr
Uj5L270Qkv5pwLNog/zuSrC2RBPL68KY0DfPjfCJauoLAKObUu+mkUP86oVsZNafPWxGUJr339hW
8Egha5j7YgFFTbqWnQOTIBp70SLCLmjebHYvZfZZq794NhFqzohhwTV4rDFDWLxxEwAnb2eIeMht
xa2eKAavYGkb/VbR8dPOMbrXkkBq55UWaAxxyI36ePAwEVdCxhmFAy9PNHFdhUGTk2On2x2b28gu
uskHfTpxaz5O7y1IKQ+RBAA/iV+eRCkbe/jcPxP4cl4zqEv+hRMQMovxP0rCjzitiR8SHQ7vg1gA
4gGmu1fEzJD64Qhy1oyruiZqos/95vf9Hd5TOLZYxhOg+cdmKTVWi6hx0e2f6UTCpzB3Mc20KNCY
Kry37Q8p1vhUy6Tt1IfxHNtuuEKGJzL4esJJz2wJTkMzvzuFQzjsAtuVPSYwGT5NtV9uMWN5LdSe
SatBMasGemAcIH6gamejI8xg/9xGK8ghF+Yn6lzbaltOAW6VJeLn0odjhSZqgfyBItR/zxMnJ/lj
wf3Nlfls3+t6a/AG63zL1Jrl/TzQW0GiufTcZjTW//wF+j35LOkQJsSQV74hbrRwzdxVO2VarUpy
09bdpmBmsQbnmI3ZOB5e7dfb4vg85kd+ctWshZ9uM95BFJs2iyJ8rTPvE6ZmFvQ7DOb++LobE7Mz
0xnvbfU9cDmo7nebkDGEWRDHTj1zKo7dpt4y9z2UbHCLaN+fKryHwIv5ASjQqXU/1lsQ6n6v3zhw
ZfZFhIl/wjpCanVgv+JkgsJShZHs8XCQ/gVwNt7navU+QURZddPXqdnVIS9ZXDlBODWPQL235RZX
DEfjHeAjAJhjFpJfu217/rCyDgnrdTjCxkaB8hGv37CmUTIgTUzXpT/wcJKLyOjOqrfyvt6K5+cx
Go7uMfLGqlkt6lCZPUQ7fk8NSA34hCkOhOvHmi+spRyKftP//jncwub5XDmJ+KacqzPeSGijtzSL
rHJUQyLXmgKLq8YScaQcw8djeBvswq7Cj0Gi8Q6XpXxTMw+zlV8K24x5CR6Nv1Ts/FsPs5k+Ja2B
Bwr2OI8YcYfs7/HlHZak27L41H+vTUtgxUJH63kjWxQ3f1CohDoC9iKlBNXChAHRtAz6zR0qzSKh
2lipdJUcKnYLQbeXD6Pe/N6SNcjOuZ0JbjLtiRnvN9H0zt/iYxam12b23A/8FhGe1teNZsq8tMF9
KVhBAmpMKCajn/Y1iQOsWNb6VT1ik6r9NHDex0PPgfXjUJEnZvXGIMd+XnBv6U8P0nQGOytuFfYp
JuMiInVsCGHmMU8aVRA8Gdlwn38Mxo/V/uFJP/rLwYSBV2cc9f5Lls2cThMFOur0J/+H7un3FfR/
zWk8aP2GxfrGnITxNKYGBQNxugkmhPIEehZDAfgl3fUdJMdBqIPAl59nM62x5PmaJ3ZNBstfxm2V
X6mDvQSjG3YhWAMpez67Ob4DIIMUpxB42BOwNTBMFa4vU1dCy1vrwVIyEI49qgrMP1k1GyQxjAOY
QpI1CmG0Q5GDWfkE/wH+C1+/MUYhFrp0vlZPPI5C3bBRf7GA8uvfdMZQGZ5ultkIYrLvnF9nVEsW
NfozJJhY8qQ/wlUK+7UCBTKffaDBopfAYyp11Y0wH60hj4HAJHvZ17fRVllkqHcHd0N1MPjD2+MO
PQQV6QWKRCLM6QdYZSDvoQoCxcQvdWzy6Rl5w3BgYs05YI8s4YT8U/cxqRw8gS8YxqxgttmJXS7U
8QyyogYXKDXHeLOZ3Y05KhhkyZ36JhDP/NyAZviZ4lxXzmMbX1/bRb0vwDXX6qEKjbepsNny3mej
R6diqhfAXBDQqsEP1QIlS75+dTF2yU8002fSPOaNkKreqkNyllb9ZXyh13uz1FzaS3GTnqQB0dy1
l0Sc9weg3rayXxSZWFYCVSHYMrvYZIaxNnbvQ3Uobg8GkWzisCo55JTSp5iAIBJ90l5ofESklHwe
tL+KCfr+vD1vb8OUaUWh3Z+qA/9KZ8oi8qVh/kceN1LfQU0IS88uvcgDguT3H2NOzhvapDKnF97C
iGMSIYbfxXclnfQYGJjUl3k00xYaBMzEq8iiQLD5QxwUfmVXBKewd960kdzg3MqDPBUxl6oM1Nt3
P2jd2I/oCCpComHAwJ2BzlASWjLoNdH+vCP7U7uo4RoGsf92XmT4VTLBXU8nY6KZYLYavWnRnmg5
bdJ5RhCpkjWWeMhaoO3wm1Vkk1LJG8QobgD0oPciMMPLCvwUx3ZqRFo/rKjA1ilUaVaoetFo8Nzv
2VdYXl/rO36wcjDsrlxaaF0CtiXDfA7BDrFGkMr4v/in8cyhAISYwOvymYB5UVu3WMe1Gx4pfVdD
7kZRFjzWz6vObPyc7dUTroAcktrZ5SGBcsSyeCeqER27z+EzWmMbQpBJRhcelpQ5xSHdN68ptC4M
EXGQ4CG/c7MDI2P3/Zzw5I+5lbd8mi88lHugYmJLthHoJFP0egJBnDJGL/E0GaI4EFCoxKkIwx+K
S7FxIlwySYMAR+ekzqspOSX1SvYgLaDUd4wQV1QEJWzvJzgwTAxgXaXnfv/1yQ+l9WLaWrlsp19T
PWcMaXcC4TVw54otjLlhxkwrcckWw5m+IXXmIYamg58QnQNr64E+AaF5Pqv2cLeETXorLkgAvfvh
dRL/qBLCx3k4H1S0EGnGiF60A9focyWlFaHmtTLsaI+t22jWn0oSM8tw4IRDBRD3sOkmrKYtUSCA
bORinukG6We58bk2ENC36YJryUkdoghoSuBU3NJz9HYYTs5l+3H6/r53GKFD6tj2sJuHW4VPAwmO
giuUd5Qk5VE+K+gX4WnA0voAtgYv7icQfzwTnoig4Rs5Nan12eDeDM74xDkcyGtEHQVjZLjHC2MQ
PReH74a/sd5i1IvGlxskvem7JujpcR6MDYE2/Xuo4f/wCl4Pi23GmBbhl52WE0+Rz4qBI8TXpL1h
VxkcFkSP+X91lm8cM+eW4+eMcBNS4oEV8HcoXXwiNhK6Ph3IGzYqjyjG0VifXAikqM71rN2fmr14
e26J4D5Q+FHmMTQXLskVxzzUGQnxIzoM2fYv9hC7LHmyqtvowJslV642eA5XmVscq5wxDtEkKeE1
/S9botHhhfwLmaCM5+PhvtIP7mWcNh5q6HjAIZBARqVHnzl4sd/4zh2S1D9GH2b9bMY48/DQowpF
hQPOQOf8vVCKcWix39GJJfuSjZ4enrxTxsv0PRirRJBqofHgWUVBbkDU9UQelJHJyP3dWvzB6WVw
hf/HQeE44JyxSvFs4aSB4pyBDhmZ6LtZTXl0MRpA8Tak06PUxmzg/ys6POKcWj43mwobtPGv0YOr
yecbJF7xDd+M/MLyy0XnB+g4X/i6pIM6mx/m5hDZnWVHkOxPbJeokTU0pBO8XRL6CDAuOOmMFoCr
JYtWC2Iu9wyHUUN174fbi4NBnsAr07mQA0RjdGDZfTw2iMkb7CJYc42hFGCNqNkgyHZwoYBjuIL7
QokSF7TVlF82L+yNgGAjD70HvV2ODY921BrAIqhVCyRMX+IpWvJFt6VT6XCacVLCDSc6p/WNiHgA
bUCWCmgEbVc/9sfdGjvqu37LFHLKEEYB/OrzF6oi+z1Gy4m0LqsWuF8qKHKyaZcvB3bu15d65x5P
NWJpxPlYQVbqAsdBuQXSgsA5CKRbargifPabHtmtNNuDIPTqNINnv46/J/lNwN6SJXRg+Ylz2QVv
wpT3D1eFUREz8d8llYdpJjEpeo2vCzTM/YfOaGho8c2csjYopj+6vPfVjWKDe4xSnvdWD11GUBl6
hdRUhivJhrZUkNxgI3n3c2NX4bPktM8ADbyE8Uj+OMkDmzG/7zAFWiIzZ+2XXyFue5/KoyCfiWSa
rNScqZY9zrDEDHhNY4jWkdGQQ7pE1Us+xah3JPif+oS5zg0Xg7s/cBKxOTmXMANbqIUcB/Eq+Fe1
sOhee56t93NjREGBG1WXnruQ+Och8XEIulOO5JWMowlqqjtupHPQFE2yqkDBSBXT3bsHCKmXyLOW
Gs7/xYSQnWUpjvCYQTMVpR5OBUOsDHHkY8KyLewgEmMgnuqB84BIDeT1dDrIhPhDQLCE0gxrmFCc
gayFZn3PqsvHp6VEmJ+EdeXRTmNDUXkrwvaK46o5C48diPBruho/fgTTGu9BpHjZHEy+AAXnkbXn
4iMgH4EZPH0HJjQVlPvt02enmrBWAMclGEqU41ks/Hx1fyz6LH3ws/nhRzM7cOND/Nyf2Gp0NwOD
fXg9Ajhk+Ph1C5geFrcxTqr7QSPstKyP7LtQhOCMvVc9bFir3sQ24Jj8wGlXzaHEnmHvbkpuIep4
sG4uFRza+4zKDEY3NCNsc2dIMgHYuspuybreLLWGJ3+Tj5LJctjJT9jEfgrYjs9wv6W2VXDOGwdl
AfHAYd/iPhLhEAhBqXvXlhEkYlBsfEmSw1QID+PSgqS3MnRgtOFT2yrVE+lGiKeH5YTSgtoMibl6
GoDMhzM4S01oFC0NYsrgDrrnOnEnfRy+SIfvhcVVNH5oYFiXk2pYDZfglTz6j5s67zQXmR1LykcK
NWVGM+ilznS0pcZYP32H6oFsVD/94bRtP7APMLcFv0mWrMv6qbrjVkBAOSp3jszt7QpxKaI9IohH
mylrJIUWtrc4QxQXBb0eJQg3Ia4U+pxnLkp9TXCiEysGzTus4QyzJdmGkd5R67G3SHAwfHoloWEh
jxC8b3nQo375rQ64y+O/hkFJ1/0gm+asPkSf55tHm1rj2ZGwAKWYqRGngiAUzesu8TqBn3XiEuKh
tOfaUZcgd+YUHChzqcoGPTcrKvabcFj4dh8WB3KzWMypC7lpqE9Z+2lyardDZgjFGGoFOoEO0Q2q
yb4fYtL4DOBiWOu/xe0L2UOOtaeNq3kiW9nP4z4hrodv4hWCoQdyMwLEX43TikGFyxaRBTgfsNfA
9uWirpgXsIhC4u4ROy4YeQx0Rp/bCP5h5EJhBxCiJ2VtheCpWUYVSGgn2UletyYPKCVxKiCUIGQm
IeMkjglyB1w2U0qXWdL4ryusL/5XxIcyB8KtDfInW66IlAJHNthkMD/hqjHwLylm4TMmh1qwYtH9
FtYHDU3nl1DY0QxRDqs27Qj2PQb5rZNGtNUsULnRhcGAdDD6zpfqfzyd2ZKqzBKFn8gIEBW5ZRRn
xaH1htBuRRAZBEF8+vOV/GdHsNk0FkVRY1bmypUYrVBP4IPNlDtVueWK3TExv5gZhQ4mAIRYjm5n
S7N62MMXsv7Tx28EJtbHqMCJ5G4hqq5huQWQqL+GWApxej7DdQN1pvpbjAW9ZOmiuInM7oFYUIxU
eDw6C+D9MjASNDw/cDAAuFQAZEo7zE+vOajMT+FC03pPLOXJYGmAiC4fgIWFQEwkGKezVi38t6xi
JC/ev0in3znjdULlKcR68Q31HNOXFe/UqzZHT/MiK3TGRCb5E8KsxQAndrvk4gQONZBL8QE+9qSZ
8JuEf0TTwcarZ5/CswzAHXXEayTbZB8bVT2RYyAYTcH0xcQj0KvChLgHaaNjwtsnYysuRvQBRvaL
mLGr17Z5mQrcXC6EJCP0/9dm539YUy04mcCsAMPD9F0cEYufZ2kjw7i3IkAX9tzfAeBpfz+0X38H
8NZ6Mg7ZeI7VE7p0FgNocgcmIQtHMlCS/jj9UcZP7xVbMCc9CT86sAYntWNSY8VJperub4RcByBr
Q2P47mugY8qbRQV2eaG6JILRuzDks83oASzAHhCCTohnUeU3V1YV/6s1CAu712Bhn+afBUD924ZJ
7cnwsh4rn71obD+/RNnUG21HQD52JzCLwO6PK9Avgc9RiPQwiyDTK78+UQppc1wJNI8loCSACwII
Tg0JAe8FLwWhwZFaYE5AZuDAGGkhjHHFFNEeXCM/CgkN04AJATIP8Ne/oztWF+whoWdsdA62dkwY
GKI4I3FyRsBkPsSj5MieEzEPsRUJNAWR8t0yMOpRmXBwh/uMXfwWINZxFBfH4Vrcbn9Eckwt6Yio
wwHFAx7MDEfeUn9j6jIc2BGi9ocEI3SA3oZnZm1IJlAV8SauES65YAKjdFywaRGSMNnVwlGMyb3l
SeCCg4z9CwVmNmZDwFDioFnYcyDac75lYovANffp2dyB9aatMW5W9oTwmSDF2HqgvmJ2QijJxxiu
vpVHhXLBgbDLxMo74Kmi93OQF6s8S21DW6PMhogbOS7VjzsagiFI5uxneJdYS68yHmYb1voS4sPX
lfIde1dyoCPBK481DpeVb05c0Da0GWe+nu/i5VzQFhxcUMXIzbQOewFahJrgKIQnCJWd1eIAakrk
JvIA2C1EgW8RKAsXLCHovyg938u3tdXAxeMEyHXG1gaEHB1oenOaCbqsai48Nb9VQ2vwUWzs/isb
/E+vLZYqrzixpqFqQCqlBgnYreMAMmuYKb7qL0B0qL0QNqHHoLUoPh/R/6WWGQkPXUTJIAaOXv6y
TNEB8SMRXZEewN9tBbxZxb5VMqEF+I3ictB9qXiMKTD58DP0yDvcTkCORfqKzhjlOuaXNzW1Uc3H
Gd95q0RcwiID5TUsR8LGgnANTxMXSAx4hbyGdv6NTEzAK4w90qS/jXOdP8iIM+m4ENfoePEPxa2D
rkukZqDMzN8ozPfVtsz1DL8wgNLfN5Caa85kT16YdkBKckfa1yPpHBB9YE+1EK+XFz/FXIdViCAT
MBlY0ug5fjvDkcSOUDjhI5DPib+y0saA//Cg0OUDslU9+sxCNOSRBWnADo1SskRR4F/9nQbwVSGI
AGRUl2aOf9IPnU5aMUV9lqng5kNxgKcdvA87WuNpEWabWqmBoM6izf1UQ4Gpa9NnscASFXr9HZOs
tgsVU8YbBE8GCSjGlejHS0EY152XlYXpDT5UNzQ70xD6leEVbg4CSAJ3pr2u0VTohqzG6VkPfH7h
JQhpdkA+Nnyy99BFuC/GUGBitbwRkhRqknjWyx0sde8LIeJRhm20QwTP+T7C3ZPoZE+HOuvNCWf0
WUYBsSeN9+EGfQAGMyicCNmFdeFyB80zLhbkcuuRGIegHDn1oLnVLPR4Xj5gZu1Ik6QawUpQwzMI
xpI4qJB1QgI9XL0szSNSwJyJJT0NQTi4nR+2Bj2YEzykKWeAhycec6yybJmP2oZ9rhuiSJ4gYt9c
5P3O4oEnWCU895juB76QHBXVJdInszFwRfzw2Gl0iXhEfbDJipbI4vDw3+8jvEuNLF9BBowSkDGI
on8AW6xARsB4hGKJTVwRuYTnw1Q11DeNAVCbDcfb6MFRfLo7uCz4hpNun/jO4eoIqEIZ3Wegw/YP
fJQB/rslnUsvCSCLwt+449hy85oK3T1TcWad/Ok9cqz4vnrvFJTAIBc2bxzS7Or0QRcOy5f+HmfW
BmEJ7HJ3CW6yM/vVwTpTbFxwJJsxdMjn98oNb044K+H274GVtaKziiWd5Bg0NXAdhJwUqy3q6SEt
H4gAMehYHwTjxZugG5gYdJg3a/stIIvODa/HQ0XWz4W0fd+Nl1N6IBahvMSPlOqBw2MH69IT/P8m
JKathk+CIb0x3I5FGMDpcxFeMNgP9c/+6fX7QAMHh7xrFy/zfsfsjYiAcj9a5C9zEDm+Ww3GmHnA
mIIW/IY1CQkHzsNIpIFbERzokni5g/gJwyIxfWIY8FnWoYcSjA0fILDMFxCSKXqc2crdut2d7miI
aIFliJC1hQGF8RlmkjEo7sntbsX1iqiZ/gm1yJOY9vhtQQ8DtuQNZR32Wrz2wNGCTMDBgjAqnxth
TW0gWrk8eRFqPgN6Mh9gwI02HcXtQ5E6MHCDgGhVUcdptaAm7gw/eSJosviIzOQO54F4sV3BPfJY
CeAjHFx7Qhejak1HUn9GbNUOmGonGt8061Hu08kTCE3kfO6O1BvJrwXRvt/15k1D99A62ApAZrya
ideHbcr8MFVOimqkylv5vor6DsxFcmVX+G0TxD2eJ+rs/p4RBWVUdCY1rjXRMig8AmHoFYHCO2s5
XhUYblc47Eusgcazv+CDQHcG0QQLLKq8NQT4tnweVi722nihUTmA8AMr8lkg0HJ0jMZLl3jyZZfe
PlnFNeGujOAuAlTfYHo4FAD+g/viA68zMb6GqEw1O+xgx3cJ/x7f52E5SdJ1PFjGtfscLGvo0Uel
ySDN7Orxc1O27E807MYsJ5P8JGbYfDUcI0TkGJA9/HxeNxTeU2Tb+5FTRIzDEmCbDgCsY6j4O7K1
D7xO4XWI70wsZzecKz+w08pDp6i2bPzY6akefDNoyCviaS+G713j1go2HAGFCAxMpzv2qHTKdN+I
3R7Y9nLyt0O/eHuzV+wr6FVBJDLFvFcQtAMnIkQKKyi6HxSNuYi8WsNxtqR3vI2aTlPNmy44UL1z
32RPJ30b2C1wXt7ho3Vl30dOLv9QuaBAggyK8+uqwbEAmNwt9xhQmiMYjjchdpr+vHyspEu9Qw87
XAlyswjGiA+b10AEH1V1aV11d0q2etd7eHzeP+Xb7vpTwQsG50o9HuDfylg/p0M7wam2mjzAiN12
4Vl790+KNBkm2vJRTyWsc2pidRhZcGz1IAXvLQf5If0MZ4khHwC7VTU8ugmujpv7AG1nTJxCu2HV
g75GFdaKCmpq7MYwPwELDkSY9aQ3Rww6QWmAy8Egs1gGEtzTKQYxs99TFpK/zkbgaKDQKImqyXIM
9UGRWfR9gFHaRvmL8ZX6k/tGoIwC2RhUOyF6nJHgPh09njXnLjo2eKErNwD0KVsqTPLrj7KXhjZ4
L9DQr0Qo0vj9GYy1jgvRqq+ZVWV1Ma0oiw4wn8ghbgG9AMj8IXgtH+oql40+3kMwXXxMYCdQSsHi
NGRXij+XcQ9tAG1KZHER9+nSq/4y6y+j3pyQ3S9o/uVJ0JkUvsl3qYiT3UnSten7HfhBcivMgMqs
8hQuXKIkdg4xRNSTGiSnJERORPQ+it/rFWQfK9AUezne+m80JqJ4ZNiMnhiZjNslw1SEHOrKhqSv
VmBDrBQ+5NTIvZ6IxrBKHno0mkeTGwZ+3x1igkyQIwNTZom2m8kjtLuZdRur+Kc1U/BRwHIYtIzP
HiGIe9jiCG8yueNc9CKK5bgv5vQZQfJ6kh6Pu3ssyFuwM28nic2O80SWZ6KyShRBDuQxhMH6qUHY
Ibzv8CmepJguCnaRmOFwMXvZ4L7XoP8mOLYEZvXbUZk8rTodocxcNJOb5YU/ZB7+KpfhuTpKG4LV
Vmugc8vaa7zh/rOV9Gwl8yOCJOiGHJs+sgqOBd/r9yVaVZfBPjlWs2xrYjODLfmNOzNOv0gWrgpy
YatsX4vnipCs4U/w659r7+1AwtEx3zN8KGC7kHE6PYaQcHVP5a7aSXOsSgfEzT4acSS+PeIs/9O8
iKacuf0CBoWe/3tT3IkcJFguOsiEoJFqvWGeogreImV7h5tciARfUBI/iWTfO1xkXax7weI5e2g2
P5EM8Bd6fS74k4sIEyZQJpZ4pOpvDtxhGN3tcsum38bUnBzbH0jB6ymrtL+Nh/IaGcSBS9QgdPlP
8Qc6vgdI43toF0X4R6uX198HlnvU9kgl0EzQtOzV0ECCvgfogpV+03T1uWTG6+BQnj7IN4L/Ep4e
ppBDfMyXOEaj8glJ+FgoUP/c/xCCIjZOTO80Kv6+l4cZ/AKcj5XJqNM4aCwcbfc5ghhVL+qJV77+
6FqUjk0CftoUI0C7+t0atNVO7VF11BX1zMFSVXv0cpf64SeB0vPu9tMZnv1zfysJbLyVL5BDVi+P
NWcbz0tr4PkjiPdX9aJBRgfTogv/807iacfyFPywkwDuN7rbqccCN3zv2zfxAnYbwsjCrAdWhSkT
9Mr34oM/LFAbJnDcUy/33/zAn9rl8cunU22NR3E5KB/PlpnNmeN5ibDmZscntnpmwW8GfHh+oDJo
klP+V2ziNVlw5GCm2cdtB1hEf5QjQ6PtX9+i8PrHr3IiGe3xwb1ycf/7BPaDWEBuRPQmm4qMv9uu
118y0xYYfoKzmOkkHZmffkzZuKB/D6EgI1p4PGO1Amp4xbDkwic1eY2oA5LctmoPdU99wdSQIiPh
XVXeVT0ZGBJ6uQ+ejFmf9duHdQNXgKE1wMnwibzR5GNp4Kqp0wBE+cj5STWgzDOxmaNhbHyAjdSs
bHQwfajTpto92B/gGfJgaJi0xFIypQncNaw3q+w4nL9Umw0jxWczyui7XQDEfD+ET+CCz2G72HiM
AG3JJpKC//tOvqNN1A4S+hSpObjPHR5jqLXNQ5HaSml/jbt2by/PelMeYbxS/6Rk+uQ69AKkJfql
uEfFJZf211ATLU0X4be2e7bjmLK3o5k/yZxfeRdjlfLSwzjzeHsmGb+2LyL3//KZEEx68lqy2/+W
vk3EuX2mGd0XUFDwB8npqBRBXLNrzoMpnACz6Fhuuf9i5sQIiaYQEiC7WIIIe+8ENwQr926wibz7
tr/qjJE3pqgz5tB2A+e+HcXk6w19vRJ0Ec9jchQNxTA+hr/hD333qJ6aDUuDjChmZXMVIN810+tp
sgYUA1sT+wvzgQHgZ0ikARh7zsNAb0Ydk1a5UQvO6ratzzQiO+nhPtuKXStjiX3PpVw/L9qGtf+O
UgQ+ClQQF1Cm9F8aj3Pb8kwOovH/30htW5b4g3yHLzXBqG2HLz9R72TTVtLnQpK2cZlTGVPtwKAt
+LO7j47N0/Hy3im/YzAeP7xoFBBsclfOlPREEQcTZctsxVyZXAZHaZXiuYHZi72IERjYURd/rA5o
+KGlYlqz30u6LwIAZ76BFqbElKYtQtt9YJT0+JtGhkyQfkJHol2ZYhqvN72feYzlCN2TdOR/qq+t
CxK2+XDBh3FwIaw7X9UN5am2nOiCVBr3eO2Tze+Zv6iJu/3weEEX5NhRzGWwjbx0afRYkAcvQSRu
RxxVTRm5yWOcKRmrElXWpUOxcQMJhdZsAYaaJ2jVl0DIoEjZg8MeVehq7C6kGVRPvgkIX4ByDCVV
rgrlZlslXGBxRllHlAA0dRFObHg1qdiy/quwNiUt1D3mVr2ibNkFxR+Ex1DmW6kXQ3h1c5DphuvP
EiZRM3JKGzXiorPp/3zQowst8dtN5/AYYBVUveonHPUsyNtsEbwLAqYN6hPNC0/KJlwDmwEd2P/p
e4Nth8jb6B6h8P4pTmj80aehxEMRoQo9JroJVJKo1rrXSjGxZhBnwgxPElEusukAkpmceFrSLlk+
5sMZYm9y6Ymg4+QAlz0bi8mZ/DjQbqiT4RHFHVsTEABoJ5VMv1s+2AGcUFYPNHfsB0xoa12QOK2C
jzcjbFMmgQfB9rbgNlCJFF/trigWEY1A77Megd5g549GUbDz/KdGpeSo4SMaBoWlAGz0xiipDxhJ
wUBDTAdsl03pVw1N5XOEOUyjojnQPXPxQQ8NeP7bguy96Yx0FeR2rrmpKPqqk4nUbYdvOy8p2oOJ
lgumcu5n5eLfdXvBmfs0tnLwLRJxxQPiaDs9JPu37WsExeZ3EmjPdPnbBfJNgvfMlYO6/NNctJxK
BEBBjwWsPsZUbnCLLkz3iRgQjDJ67Dd/hlN70fZxxiDvIplm9g8skjzzOvtz/msHQHvBE/8ueI5X
s5DOAk+OHO4zxuMjg6F9ghy5IAnnK9MbzyYkBor+nfDuHprPwR59XDTLXlCaE9w9O1KDpKNszHCU
R7zgqyglD35vvskvFI9Bz0LCK0iBuiT0KDmPoAeNxP8c5NFmQCKSMh1w5j5nZoS2Phjh7X2GN+m1
A7uX71qC2P10MidDZSXeQBZccLTP83IkKOYgnCrILsIp73uHXLhgtVCs3GblIR3bpEtyaVeq9vnR
bfxWJx+rQeH4Kn47C4KBGyvNvI69iPVJOSiuAsNtMunnbt8kKO8520ZH8HIc1C1nGpKDYollI4Wl
TLyVs8e3U1tcUUx+48w16UjNNWsKf3ImDX9y5pO5w0fwNeI+H/19pE3QZkJ98FOb279MuAlur/3W
9qvaP8mKC5K1BeJBcibb9kF+FduZb53xIn7l7Vx0vpM1f7Yl4ZG2PPzJwePtmdrkmvzFCve92Wbb
lplzm76sLdqBBNwhMTcpDGc62tO5jbnFz/xNUXgNZxqqFRR4hgWf1BSlLSgpyaV9nl/5k8fFr98c
SCzEi++ZrLgW5QZFdaYhkLi/u7dr7vEAB/5RiMG8mHTkxZk/Wfvbz2LPF62AApF0kTntJ7XFEGaF
b8H4sy0Jf/IoZaY87XvJ5l9JyILsuU8mNyteyUOLPzgoKHlxtN9Gdm2JPeQdbrUPcYsMxNPfl/Aq
DA/8ygWrGvvXtjg8zMt5pP0eEvDgZyjKzwWJOd/4HlF734zIjsJTe3wud9qbnHmSjNqLf8VsL8i9
TcYryQ4JjJRceMmRO2QYrZrRw2vf12ZLWTl4igS9SXdEIv6WkN1w0cbb+ttsXHOIHL8HJeB+M8pm
/26RAUXw/DO/kXFbuzyTemTVVkP7Vu69vkUhIQc3eU68kYmNp3xkiKkQIkn079x+TfsFTCE89mGH
9a1eDUgOnZGJA4rc7x1JbLLEje+XN9938RZS1d9UnHmUl3JTlPT7J+m5+e8cAuf7ZsZNNnDcb58l
b9qzvW4gJvveJ4f2K7rn1FQcoBSbw8fC+ZRAN1XApEccRueR7aonIS18zOgCuYJBI5RMjufdR61q
g/kOiFXYs1/5DLx5T+9sUdLXmPlNdu8PQDIGkjJyJG40GyY96p+s20JiQvt8m5DytKX9V2x6PDcp
IXVGzQ27MI+LxqH+eFYI6G178En8wGdQ56j92prnJtlxJg2H37W45qdAsXgftY2iQI7xoPu2xbej
kAPvJmuAEeIZnufnrkAu6VQefYEG4cyd3veizb19Ddm1jcCzVLM4I9Yyfkpc3EjCSzmTpG1o/uQJ
9sbIl2TJTX7l4IIjf1q8hAvS886I6HfYP8Q9HqIC0WZQTJ77L49vs5LWC37bzLgfsjAGIsFr0Rbe
EKIs8hlof+GlJj6DO9qFF/CmFypK8b92waLJT7EmaptiaheeoJW0C49x8FdbNgrPJ5Li9ccLeLT+
o1ykIMPvJduvtqB91DAkRQOw67I1o/LqP7J5ifS8laPNWruQC3mpF25RwkKk0i7ahZzgr6tFJryv
/qM4pOBci1LzE89/v4W/SNAWg2s+hV+4+H5Y+/3/lWreNblP/t+i8Dt/UWo66PuE3mbX36aHB5sb
rDNIxDenj+qbgLUgefXew1Bg4KzG2sAOfLd/8ScVmI1ylKJfB8ZLICM7mQ8exq3rFqh63iaKmN5D
6Cyi1Crgux8Swkq4Pz5CUxKmsDtB4ued3MDrNrTkcFaAkoPr2wwO0ORc+SsJjWKpAqJGJGUXivFM
g+FsnjzGEoigwkQbVUO2B2No6kTd2QuWfWAHN7NKIIBz68FvHZ5uxLxWpj0o9u/TeP3y9RK/Hpwy
QE5qmBb0cBnhooCUfr1/7ChfQifUhZslsZ7Ao9hIQL8JYw+y+6qzghzgQzzflTKubQQbGFHubgfy
/d/PWLKlwCzhjv+FP/vpQjfQgTB/jNIywu0p9hT8KdgdpYuHOpLlFY4w9fRRGX1wYr1LfxyNylP+
cnxPbWCMMyvi2FQ4ys5SSNoW+VQFtEp86od5h697LqP966766VKdZSAtf7M1pIbpy4GYJiKsNXgK
/JsgaOjDrNLZSqCa+QJigBIDywvp5mgCTh2jMw97mAHvq8EmdGCPZqWxkwW+eM5L+FylNlzOlrLu
mRRnIq/w0jzhmvwwX+UYoqCXpgsCFvZzh8FfNzHmtac4y/5KEF7oHPBl6Le5jzvKw7iz1/mBEGkU
H18ejfQchz/vATFgDFGJ1dVf4OdD0o/1lEbyrleM0od9gyX2rz++rRNMwj9vVI92oMAEYYVLUXks
uic4kGBZLGBKmSoOnkS48ODi0wU7wxhwgMp1ncJRcdhbdysXSAYU1Zu7LY+HvzKI2nX6tNINirbh
ovlJAMvgzQZjDL4d0xuMeVd5xbdrK6ggeJnmEBCS/m4kY5a73qiCJNt4n2BbiuOxv4iheJgrJ/gZ
YVhKDz2As5TF9VCXjyWwZsREB4b7tGHGcDFZWtijt4zY+6GYvlxAqamNeec0BOzzS6dIXYpwgjEK
peG6MePVcKiX2GCx8dq3x3dqP/a38sn/ZQ7IVIOoG+hzTYYe8SBuAFGgvMGlzsjwtWZ0DewnDCsM
5wfsJfhPm4zkas69RBkzdjQUuRWEKXZHNbEM1RuGJbwlEXEpUidey6AB8TpnxevicAUDxCS/WQwS
GXwM5viR6lAbBRonUmkOqJnO0AjRKg102Z9Tzz1bJXb3Oi/QP3bwniNo75WkyrXbs+JrvZQ0Avvq
Nea0a/EwGNEg8x35NPhRnCFW9MYViidofDng9AIvy5+Cx5Mq52X1D5ROudtx8OAgKvLL+ODzMh4s
ojMV3ieCnRi4FXtl0wfhi1kmnqfuG0jGy4E7CptHiZF0OgA7e4OgVo/Wct8mW9HDYnswdOmY5Y4P
ZmxiGVVX6or/4MJhp+/CqYaQYOWmBQP+MmJqHSwa++FKJpMtXYAhX/AVOEltCvRjCk2dgYLdkCcH
n/CGwZL5/WY++3CJ5u7LrRnuOGgwyERTlLjJ8l5iHd2MHmzAhNsLnDBc3xKnYkQ3hBNymGAk2AVk
HVFDxssbt4nesjkkVxTvGTUTjF8zPDg1+4kK5WUxYtjtwdB1KvB5BFcyJrxBYzB4ePkUt1rFeKHT
w/PLx8im4+2mHntdgynD7xLexZSKQ7x/1OC+iWfQXRbbbNHbFvMPVIo/+WyKM5qhjBKElcdMMYl+
fk2xcqOEONKuRLUxQfvGC6RWM8g3GjvIVYADtQesES0zer11/9SdVrHYQryP9GQZyWyBm3/qIfah
M/PnGJuA2mAkSZzuGS3Xb/Ox4dqRaBCghX1bPlYWURe6KK2N7jQaI5RU66dT/MnXeqHRaLLQhAXw
To6Uy3OGag7FNi4Zy2JZrtPlcK8FRrKqVqzWrFTUEKRn5Q6i1ZJwyDQJuiTZyfFXu8IhG3RmuDhS
k/EIGlvwEopDBeJG+HCjk7ToLoaeXwpJMIkMuFA0eetvoLg00wWW+ic8hYbiEjtFx13HLfGsXUjC
RNGd0OUxAo6JNmgPcWwUX6SOIayN1uFh8BTdK56/nRIFcMHMsErmIRD+swregsCBVnKkpqQ9smMn
x5HNKLyEzLosp6nDNADFWtv9NHxVsFposs1mjA24iiCIQwW7c4yzF5SI4a80pY9i7DmiM7f7p8p5
Te7mYNJk4x5OYvVsCDfAyPdB3Y/uP9k6rJxiGcbTx59Yh7GCzhWLwuaEnxLj9rli1h9Oalfb9ezc
LB24yToAXqZZbT2IIjmAv1hBC2c+CI6lbIqJv74daQ8mNtZ7lkIFgmc+FbGFuey96+L+BgrfyOYD
O18wnzaeehogFjxnydz3t0PcI01h7cIUy1rk4YEp4m74k+EETC1S1atn9HFAAS+AWLAq/qxq/tgw
E4Y4Yw3dDkRUEHTADoGjEpxfe4bkY4lw0ItBPDjF1A+cok/8Dh8ve1ioYPTDY5DgUYXLnRAgSXpJ
iEpICVIxZcLGVhcj6eUcJOpGYYk3tsCNJtdVPO+sbmjeYLAxfBlXAleOPR7oDDA/j/3bWlKuGVFi
dr308AE/8FnEOB0UsAfiy7zp9tf+sNHVYqoeP5JRwygINBqqbdZh/I6hULBzwCndyRCaTfgNG1dR
zdPSqwH4Q+S3fBK5KRFIMeKRrmOxzvhdlrhrcilAgdqdaxdfUgvQNNTPFngKEa7J9s/RKDk9pvX0
0P196gdthX3fxlQzYgrEnUFwKiMq085e3wTyZSME0INprTxwpl17oF+U8XQ9h7SvCNdMQUOAnksN
RD3AqN5v32lMzAT6y+ziNe2ckl3XXnr5zSTn9ZXR3oefGcZuYJAxEpJMTBTYTCE/hhnyM+ufIsSL
MRESbFYpoB3+XiKAYzzKVtX65T42mONH3cqBJXKgH/A1XtBpFjXxHy2avjKU8U3FvGASzBLxQHgV
F7DCsDiz/uvM5cvl7ZyblIKF74BXg+Dn/K3h9wReBuketQdFl7b61XaCzTp08WH4AaDAw/gXsx0x
CFBTnpjwgJKxKzBxgsUx4k9zxCVrJ3JJYfbHH2PgsczBdGEie7KeAZazKICZnEJc0kwmeEysh8zq
4ss3xopn51Mxl0JybTE0nG1uE0PYRVCZY3JcyWTYN1hcDUhE7drOGGkdFy4VgyBteqyzDW5MDKyo
GWsPrRV9nIAtMw2iwvdusI/HCBIg7FwYOuxm/56zZmMYAna2iE7McSy4+S8oPV2bMSH8faxsXOxL
ZxssbxNUsZTwuUaj1nj1JFoZ0kgzo5VvJcYLd5by7lyF1s8KPHWDe22DejYBaclMpG1ek/TcjNCM
FvMabPVo1GN75MoHgVIhPtmfMIXgp2dokPma5CJTiDlOVl1CGi9FqAwjsFGbbptJAq63O0Grsx1M
chvnYkwN8cUH3x5hZsCRw/pcPrXh4bi3BTw8K7efA2N/mhxVyKQc9KPJzIff6xyiRXXjsQa/SACT
/dOoxVw1Lq7aVDqrB77QCUwVu//dqj1GwbSP0Jv+3SbMhijPD8wzvx8NFM4ILpQC9LT5Ocm7dBn8
wSqoGMEhmcMy9zareZ8YumPNyebhEvEodxvzgx/DY8kOyXmKZuVHHMU39bTCdxruE8QvxZA6Mwn3
4I716E2DIVSuhOmlGZn6yx1yZfIhurMRwQbRYN4h3NYASeH5/GVdkOwqmxc415XjZNePPUQ2nPFJ
AKVpgQ8fwG8XgH7294ETnyXW1oIZkJCcCdN5EHegb3M3pnWlWeLPm/tx0N0l2S4InCSbG33gJc/Y
izrLusFJvLNUekRqbhYKUE7GclH1RwocJMOE4J8APMs7g6BEkG0WWR+xWyrZqV0LcsSPNsQx4ZND
Qdg88eYZfwi7JI+ZFKE/90dD8P/p/JEcIvkQMiPls/wnN5WBWSJI80CjnSIJRUPA8g3/YzlGSElx
1MDvsHTS2xqJi4s8OLGbQkR83scPf5bJzjPbydq828zf0B1/PjNFHnex/jTFWLvDyGW/8TWFdNWU
lj32urd0XhZroj9ihEs38E3pilM+7YJ4MFCTBDd/krG8Kdqy62UPzGLbz/MODPTYweOyl63U3uSJ
E6W/zOTVAL8MJokSUVkBqHEHCKIX+NzLBz61Jg7mR9s/0aanAM0YHnzLB7jPG85Odmnd6cB7j3u+
ZsCP11uobBNgOHjBETBkEkpwWKuKEB8mMCyAmJ5s4O5e10uhL1Jn8kqb1T/J9VV77GvvAJ4HI0RE
KiVAJLWrcdfDEMwszNIygOFFBTapd44I2/AxdI7c6sn6HlytCOd5aH7YNCDy5wVs1YLVAQkTSlX2
XvAyRDtVsPHhT/yLVF/8wL3bObJoszmr8K5gGUUEQt5dQKg8RSqVV9Hu9YsEqcyKQyDmsCvFggax
+GHViCJDlzzEVh8HDHYFuDEj+DV2LxBb5E9m8EbEZfnI3NXBZwqVnWLc8WWrwGWCs8RbAPIE+M/0
zunxI32rm1vNS68ZwlPy4ItoBTLmgtuwozaLmAJgjzveqJ/aULeFXeFpZkI69iMfofdVt12Pb/AR
2K+ppkOZWuduEZgN+dtx6EaqXuPSURoNE8iTmEgxDm3o0+BhgqVrYN1AERDnojSJjwUNLO/UtuqW
p2C0SIF4uY+fXGZDIcipm9CBqy5TdQ2XdY9Ko0FQE4FlRE8GidSU+E2Z4C99HbjzhCP8UBI4sWfK
6yw2pT9fskuVugGziX7K4Lc8BOpMZ4vO0gG3r9mbeIrG0A0d/Pj0CkbFwnQCV1oOzbsTbn3+75l9
S4GR4vcdm2+EE+iw9p3TYNqBX1I2ocRlUwLHMzTUaZ94rUQsEGTUj57ZUZy+ZDwgl6pWsmYm0K82
gsPSJ2p1OH5tY7s/eaFrR5O/VVQ9OTdoKJA1AVBBaOMg/ahw+83Jg5p6NrANEkzTziPrmRLDWU98
urAJWXheotEws5sNr2zYM1PihsDXlOK3Zzwi682b9zzxBDRsvzDZAeiHIAuN119v86Ly1tQGNaSu
y31wkQ4kudRExaDDdQ9PIoT4cMRBEm00MDV1gJHjUWsMN7Qf/LbJZPDHn3JqUsGUXYHrEzIhVB2b
3l9b0icaBIAGfcPvG3cH1ddkTSuTWebjmG+UFJLQb9EmxuiKb7kbY8I7Rx8zmH3WFc6a59sZGDwF
zCFdPQQzbR5c/D95Tn/6zJniCQk3+PMBWWN4c28mTmTTX8LVsZ04RPve3wAZAdr1Ur88J/C2N0sf
pVJPvwxdYsWZ99kFLMJPZmVWz7zAjg67BVLgATLMrT9tQKgdOhZkPuU5uOQd/TlpWIbhxH87xdsB
Xe/7IxUKTBxZ4faEUOivm+ng6ruocAlLhqHVCAkI9oJhY9Nn3czG5Zn/k8LIZENLTdRXYHRD/KOx
DRzlvTwBRx95732JMRYtIvqfzigYB6sPeQYubnWYnUaQkcBbGkFqmjr3cWLDqzcrFw17FD6UMCZ/
kDRAqdlc8SRR4WAUjiNwOhDpM/4DBlwuRJzPlJ7/SQlfoNd8F84gkdkH/DuYysiNGNW3A5oboqS7
EQ5F8XwzHDHDaj99u3Yqrz+KwV/vwVXyDRlWRq93CGewqjvqlplSlgwp0+MU5L9F0zuEJGhq4vrY
w4106C4Hfw1qbPDPkaDTl0PoegV/eixveTUs+f25wCFzTe0d1DVMo+WeLDSo8/2lT+w2c3DwiXlX
7oncBjXQfYtHBGolLP5bTdUfs2pyG4pIcENY6gtqHz57yPlFetgsJwFC8N347MPASGfuZ8JSvQA1
u0q34SpeRN5n8pr1JzTGb9wxbyGzEJ6p1aaLxmJRdA+hBotYSri7oTm4rcPlG6fN28FfVkSaGyzL
PdU2VKFO2sqjfPs5Bys6AnHnLv7hPguOxayAtS1dJQso62bKRIGTFjbYlwMXRdo3h332JiN8KHvb
e+zibVIRIQN6OTOzYUiTiNrACghruhn/iomjMxouq/1gKWjI5AlUVSoABITqQ3OMED/p3KPEDlbq
HAofG6Vqfy7PfZtxnMApCYG/IO6B+9PFrXQtARiblGNpSTp1PQCzc4Ywd9KfELIcGpkLKPoRdLs3
k1B/Wxne/7ubXaeCWhvMOEECAmJg6QFBGsl0rQm+cAZ+z2Xc0BegMe7opJ0pxNc6tGNkuEmILJD+
iHiF3YOy7mQO80KyB85P7IC9Mu8RzPE5YXonJPZevCaA1CsjoEAyecM6JJihiEOwpKuIci/qA7MQ
k786x5FjIrk3dBYuoSUm8Ei/dYL/TQRghZYKGerUQfMnQipKtU70P9jh/0fSmS0nzixB+IkUIYHW
WxDaNwQY4xtiMLaQ2MSOePr5Csecf86MB6Reqqurq7MymaTnvB5rwetFkIUVmY27Ty3WQ/74gcR2
LPD4a/zTBqK3SGNSyFvRODTRrlRSAwnOntdkF3BlZn74cNJNZvhadIST7BXtk+Wk+bh4ztcSLiXl
A9dLLdnv4d2TFyqb/XQz76ct/MIi6Nis2pixwYneFv3sBUdroU5EcIFMQ8AHMyPbzRldmLHKfiZI
bPIySw/SLE+GB+GBZcJIMTWbuQylVrLgzPAwl1VKXiCrZ05JycN1TjkMuoyZaB9eYf6u+F0UEZfh
Hj3IOhAFVRuColu2R1xQDPr4syxYok4mH4cvaoqiZUYZO5Ap/+XjAVKac2Ap1KzC6wox0fF21re9
67xdnVdsfxVHy6Ayh0aJsoTMEHs8FgzPt4lux500MjiZdTV7EHxkKEgUZAMBHtALFcdBb4nv4ier
Xfx5b9EjqCja+XJ6/mvPWl1AC42tztk4wfUXYjtY41U8QDvC3yzXTsmH9wO76D0wWFZQTLvu8UV3
G22IL0J5xDVKPDVyHaVVohhymF9jaMp14qaUfgT3+XaG4mT9JX5mrmTXFc+cm2E9I0am23eWBz4e
M6rw+fYCJx5JsIEq5Q87GLtYu8K9X6kr4W5Cydgu+Bq/aFG7YpNlEDBMlW2TiVwGzHjJBigDZZRP
S/bPQ1AlKrRH8ApwUTuGMIMQOmNHR+9CG2t+LzeF0ktF8hXdrhyi58CZ7eJ7JGqlZIzz/lifHAI1
V2bETvdIQ9/jxbe2KHiQiiVUR46V0tOctOB1aKTXqJdDcXz55OKElGrlvvZ+900eGQGBPUaOcKsB
FS9BIJGzPeGuyOZChSfp+WBDanes/Gx+MROc/jI5BxZ6oEppw9aaQkQcICqJhghRD+EdIrMkQLlN
QV0F+dd/Elp9E2Cf5G0vn9b2YIhmcvQCz87viCAgbUKYg1wJDmEK9396DTT8hzg+KE9x7ttxS7wl
busc98V5JL0QoZGY8IUZZuJEuGVZPJlMJ7PDF7cuUH2LCEnFsqT4Bhez9KiV80ko/NNDI2MDDfrx
K7aoQ4zZDvdpM5HdyA6dkiqXn1dM1yjumbQexUMZBK2TE6sBKVQaRiFfqZRVRJYMkZYXhI/7wPo8
ZoY0EC+AZwj21ag3uUcvMtyHDLqcRIn6XLycPC5Ez9FuRAogt+N2rMcQFvuqMhTcTJvW+TKzyy07
abbxgcn1MionPTOjSCQFLUmOlvTFOQXRGbUzdd4FYF7DKrdLs9yl/fC1UDnJzZ0pVKhIPi82M41k
N/lVNbimYD1gFiaBEJ/TR3xAgXhS8TqroISr2CAFr49NdLWdoIeetFaY5S0mMQGyLSTvUEI5EzSR
tA82W/IaSrFLlfAwe8wfkjbeXoaIUJc6Hjd1aBFJiAqVxUEvgK6Ze5TDqIkgBg7u5AucMackLsKy
U0DfUnRHP5ZjIdSmaA4mTZTsll/WRIlPgZ094lN8icm53KAVGpjlaWVmlJA+hg7s3mmffQkoEaUf
FG5QnAIElnc7VKZpQ4brEm/MoROC6ou5YwG9ZzzIeFpFM9uloNHny1Ka2qR8oZvXYHrgOvDMQC6L
yCgyeUpqMSkN6tiocscmd0NN8PypJvJMEzhEqPoV53FuF9QISGi4zKrczHgtNHeenZHfoqamD3Fm
F1O2mkPYG1GK2kX6uJceAw1RbiO0M/B6TFFvLgNc5SJ1d4u7AL3v8LFS4+1EDXrvkdPjo8c4Brew
Xoux8J2gjUDBeRBLh5dYKy60Ax70Ygvdq9stR3CEBGq2/HkWWnjZU1NsTZ+LPYrgwFpl8OzywvQ9
NMiYA+63wtv8QCoKlb3b3C4BN25mVxzXY4ha+BT4pG0JQHBJSgskryjxbbi2rcjY8TdQX4Q/pBdT
paBreS9VPMh4eY+JRd9WzMgBu91yP5oaPyrD6YRm9oKEbnt0KQWzyLhbhV06QedTNw5WtJprhbXW
wv18Pz+tqPpiSZhZPQHIyKuxvgV/TncR9yuTljsGfo36P7toEz1iETk/zY0F5h0ykkvpZyCpv7vf
H/VHt1D3Wi4xznBj2WyW+0yZKBRBQw6fwKfAYluWVrHRMQs1blPor3gOSt/YTRfLZJ1nbXr19biR
NTtRCoYFTKhWdP4D+fgWdXGkbX+VuMcJI9uwIi4xKOLLiqyhLHCbnxkhdQhNyoJVqGY7rk608xLf
YoCXFeXfIa2dLTMlMULqSrNlRkFA+pizmGkEhls4haCiZ0Z4ivXycXT1Egto3N2MtmBF8w2fi80S
jFCihS8MQEkusV1WOas2tcsjowP/aeJM/x7P9zIMm5IdijVuK1kWFK1tV5vUWkPwcxmyBi/xZf4k
5FrTDWvBD+zSgoaCJUaqc2pj/B3DbGa3mGVKHmitrPkKur/8YN7LtBCK8uIRP+Z/fWXhCdJahuO0
AkK7+eFLlzn5ev7bzOS7K1n9QHRlMYhTueFmZhBSlnaJI5o1aZ8XO9PTfMMkmZi1WTYprpIHXPiK
sjjMpHEkcWMY96dUzssQV67xGDT8yxIfdyNlih+kuaHLjCgJpQH4mXm/kLZTqrLY4S6rCeqeY0rM
IpUHoG1WEKwzr+I7leQkUplhkx7jfr5J+HvMoNKaE5hx8Yf8iaoYbAgPmb0W8idZ5DLIvJrJrCY0
JHYKrhhZP6DPFwdKfztwrEq4GchLxebEuXX+6aODTaQ3bhOA1yYr/JBU8LMheJIrAdYbQvsh8832
4XAQjB88TXFrT3aBba6Cg7hskWXU430uj6eXwSmGmeLIRD0pB2SssKVADAtblPWM6fnwH07F/SGq
Ah/7I9pTzSPtfAQHHFHNo/BxqR08wv6IcqSIWj92DHYNTKW4sQtwQQ2LzIHKwbOHV8L9Q/fPw6ls
5qsto8Tf8KCbVMEV9EMneERKAEzN1XAUN15z9zVWLl4q7qI26VhoTdIwN7sZ5UUx2J1Yx6sq/IzS
lbHBne2oLhA7SoiCcqRXxKH7u9EupZjnwtIlHX5IDbY/xhqH+55ABlN2omV0Dx1Pg9QWUvpSiNbP
noM3u0TVx596+uUXHpBjgKsrdIqgsVLsYZMu6RX5ZXZ1aIT/IdVS1OE9ohkeeISwi0TA3WDrrKkt
qDMnZ8eFk/KA5mQvqrIOSWmbV1elwVxyGUolOTaBpXCWJ0spJX1eLzYDhjLbZfX0mFg+gmRhRbRz
REacdEO0iQ9Ao69+m3ZBNQFJQ7FOhyz3LeZ6opqIDVMLCnDikVwSJZWbf6M4xjaC8MfAKfDmoSvL
Dt8UwG83ljCAJH+4D9tI7iUcxkiZVHBC4saIsyMOCGN5zoMKyys+lVcm++QSmpS/3VOVRzkJ23yA
c8ezsvbRTldyaOsjPV3+uyU9V3zisuQ+6JacM3z6TIpFVG5LZJ9oxsfgjL49yQ/4uw/J/uOQaLkx
PQYnfI2002JdOGHHxkmdKU420wpt0WeNiu/tlaeYJS1L/SG0H+JGWHDA9+b4bVaiUVghm/eCt3NB
FG/GlOVYkQvpreJxu4NfpzIY8iIG8ECQxsy6lJu6Uh5IzICj4R8ktCFrNwJ/46EJxBYD6j7SV9SV
nhkR29NGG7jqhFr4ziU+cAuFjYi55HtO+HYeoB75C0smEI+JfgKl6DUSyHq0C+ENCi5EAaBnAg7a
fKLzqQHvok0o/wCAPaCLYoU3IkIui87cNeGaQsXbc27ip1JCoITiAnqBueKelNfylYsYmRHekYvE
SdFLvHPw9nIBfeuCPzy8sWYfR70P34DHdkLK+GQzJxjpj1g5/oa9UUyqP9J5LFEdTPcKswOtQIzZ
AnPFEq4/XFqx68kvxXtIgHrDyfxtDw9Wn3SewjJarjAifyD7Lrj/nP09NsyIMog6MCAXfrL4GOw+
aTpULnyT7SU4e5vwwM7bi6CC7bv66LC4QrXfcWvBvRKehPqVDmIzJvWIx6PvMuqb6H4k9G5wsPZq
F225WZaRQUDXf+R9prP+ltGQOXRICLwisudkBJg99EQiI3xz1olrkGkQMxDr/2ufCh8JneO4HQJl
l3FVQvmPT7jyVZwnXeZqkYlqv8/CwRBToXEi/lH9mosGn7Jmenr2FX4dRl0ght7QFvZ6xlNaJcNy
dEkpB5sxTC2sNGJlyryRFEQ2A7MOBSrPRihzgnuJNunba9MQ6lceMbrn3hHlRjih/X70gviGqITb
Os8Kmfu5lGcoPIbILMRnPnD+YjnjbiUBDa7WI1ZjOk2y2/I42aUd+eQm1QlreEYPN8iVlmcBJSaU
YhToreJp4WkUV78IGfsXTFNWj3SHfY6/UZ7SBSciNAqNPYdxMogb2EZiLmXZy8hQMA54WAiM3v0k
LyQvo6yuGQHe8aW/WLKMr/wUEEggCK0TxPMyN4w5c0GMEFwX6tfZU78kUIUklPUhDeBf6a5Ei/J9
2Qfl55CkcbFKUIlRv19Hm5kamT4x6rNX/3b0hq4ZwxMbBS7ruxF/D39jokZnbqV4B0CbBfsbz9ti
Pn8rnWFkpzv+Iq/m8REZjSP35v2oz+WqjjdhWkAPhpovClYXtDhR8WRopQdEUKFEtFcagnsjhRgC
qJE+K764IolP3m58tMPnK/yNOMhrvzXaR+D51x2H23INU+8wHrE+JZCVLk6FgXwvzLdd6zhH+tz+
tGy5StgDhYIRKJ4sYZxvcDeHsm7lGX+7hyx3ugoDTACYXJwbw27Cxj0Sy8DJejo/w3/Q9PcGykgi
Px6dv3YjsRqZKt7FiLCIWK+3GKKhTXqHwI+OQnfA0irec9Gw1ZucYQgHMYZM5k5W7XucN4Pg/APt
OLYk2yLNiDnTikmB8gmruQyji9WDp8XU+kiRMfucf6mqiomqJa5k1THOHeGMuQJR/AX8QZVNVFaE
bD8cKUMTck3gXUNpT0F7WEB4V9n6+KJE1Tg7HOx7jVpEOcCLsreRShQo64ajPI2W4ZYHykjKvr+/
M4cMGtEvmPWAolEmnnvmIScvnhuy7ORp0nTxJubqxmnx7VWCIbvZA2ko+ipTruBMZMxVRrlaEUVi
5uJ7Zas5iTEY9FpOHQ+4cHhVm8o5SlonbZIWbiK2hN/zUeq1GG7WH1BZfonjkplTA8CpcsonTAUn
QijNyml/ZE1xLmTdWrLjEO/TXBkXeWLwuMBl8Yh55CbaPYftz1nMqONEyjMZR/kYW4FYnHSL2BgL
ESuhCmYLjJgGc5754QjLbzRXjEkaa4VSZkfuGuEbOWER1b4jWoO4Xc4DxONNyjlIG/EtYkuSia5s
8vIPGJYYgZyUsClKcPA3jCP/oyUdHxablWFmJji003AmA5uzl0MsgNNZ9qB6+Ie9T7ZQpZDI9kEo
Ju3CQPkMxw9YecXPsGAEzcGAEZHwMbEVXsncSc8ZJjkhyeGBkjS2cOlc5ZFv4Q0yvNigEtY5ATp3
Ucpw0743hj87kpHhhSE1l33+7+2TZd3JeMsey9DzIDl0cuyBLhiSHjFYFkRM45gd7jdl6b0PLzhl
OchQj/jO7cgkkVvBP/41VMILGQLWDL8w2E0k7WfS5V3MpRTmQ/vJG3js/sIxjJVCOMgzCvpS51Xr
SoMJU7lJT+kuvad8nxFhTOjpI3BwwDsObVAKhAKGYS74lx2zyDhvOEW8t9nDe4yWI8JWXh1cTeFK
oSksOZlLBvrPMRCQ+NT00FDejY1rR08+T50WP2Xjw3XJuhZL4qf4DtlY/k5LWD6NpwlvK7z/sFi+
ruzQYvsywH+BEd31uqksOEbxvW+ccFCyvMXJHjmn7T5RmcKAOy7keKVEMiCLZMDFe8kClM787Say
9zuQeQ2YMpsjlTROTIMhxTr4CyYhKzvHjKSDvIciEXtAgRFnJsu/sE9giyLRwGbDuucJOCSdBJMs
UAIgvLM00+Gn74iFKXjnPDAHizhZvJJKrCFHJ5lt0mucmRlRmTUxPexK4jdxtRImyPqgEeIJ+Xdx
Xqzxt7neAoxJ3EZ/TWqJDuD8+CrRLS6QiRa3JUdn6ThuzRiSsBNHQJyB++CEwn8YAW/nWI5jobnS
X2LS97Hmz/FLu+S59hIyL3YgIji2leXqzraC/halJywyrB17TCk0+VtpeMo1WQwX0mxYbt52L2tW
nvQ2urjHAVR8nTRT3OSfI8Bm/vpbexPZrtjOZCndUOp7T837rC/mjhFzgBcLIU8mTpZes6FK69/L
DZclhy0cP2uADS0m1SY+gY9fN2xcvPFAIbDYJD7/IYeVd9SE4clyEqPg/ySAlX1XUqMH1Bp5C1P8
3r2otqL7bGIy71T6sT5+kNSDM4NPvF0JOB8546zO72m0V3pASMXIkaPGSGRV0FJGDPYM1hffkYUn
Ll8GUoKG96gdfv4s+P4juy7nQXdHUCPxnERgTSTHIi6vQpgg4PHahN3FB2I9BkZasPHuERHSIXuB
eI4cNbZ1Ts/cthvBup6QzyZOYX6kzlr4DpT4vv0glQn/4HEuGzAZ6B8wfT+HOtLnYDtmzhR/g1tF
VANJRtYO4HS40V0yeFuXsooPaLc4SyXq83s8vi3dQ7SHuyRiDoEsPSzKxaOrLjGHUWwGH8odLjDA
dT23//GvQP3bCQnPWudzy52T//qgFMfdUSU1qdrP6/CTyqptVSxvfvPPzFvwp4nzo1rRxY6WSExQ
kHeEZ3LzAy8BTJuDzaydnclQQG8+4XrIN+ePCUUU1L0c0a4SzelztHVv834IKxUsv7OWgBkNnEBD
6+bsXf81gxl7J25iSTzj6uPNN1xfLH1oeIfQNGVXDyQNUPdhE2OCYJrC0wJQbbeGIEhxlyOGh3Ov
6CDkLRcFXV8OQ8UGjnGKOqi2AuBNMcwpgUFdoBE3Ej3PbdzjJH2cUGnSAwuxgGQGmGeKpk4HEJcN
svY+l+XMVkeus47IbroQ9zyGEWdryBRsn/rfDXDW4QF8HWHFv/0/O70uNO65fQn4qMoM1K/eeFfc
ZmB1fpYud/L1+HIfdV9cvoHVLHcgGtVhjk4GXLAfVEqisey9vuFBfwHCPgFVGvE05qAeKd8wB7dg
r4AErm0dSAZwsI9D2G7cy68yWPOMr/HSPyHHS+EihAfg2HPlsynas3u/jrptwC3EF5QSyMftlIDB
6nxULdBYRNXDGTqApV6pOTPWxtSGOAq/R5i9tiiM/OxlvQ069IMTKAckb54iOnWBmKgWIgiVK+oQ
sQATSvChCTkt5Qa7kbH14B8Avvoc7Q6jGeiiZrAduJsQTnaowQ23gowLfBBECQ8kcvKHEatDsGOD
hw+DGPBz2P2BKAI7EAGSLS+ec5AKetltwBpEzEA0MAxu6l4ja5CmFWKiw/Zz8yQiPHCYJnVjRuPd
D6nQoPH1JZoQgxukcQguk58BsYr2woLfllDS61Frev2PGfcASHEPdjMIGC9QQk7PvtkKZRmp57uQ
vPbh+0KwU/cqzrhjZ8pqpSiTCnhrUO/GFA0AQgWHfUpU95mZ8/sX5Lml4R8+qqQDto8SJDmnIb22
vXrCJrXrTchQt0Jw26nD6uiaJ88AgAmGuB+69fxgo2Y+bKxRo3lHGC2+rxOmw/TR2SQEm8ErQKIA
cSgw0A8YKH1EsC6/dQYLO/OKLg9cF1rUZ23CU+o248fDm+z8Xy5wrn1RQYJV4wI88OQeEEJFNyHZ
/x6EsXy/883furS/IM2E2q2C44u3ZieA0qstVykZuwaH8/OPxBFp07gfzlT8P+kaQmII6aDlWoFA
xoT21AAJe/Tz06l8NdWgE416d2Fmn2qASxLHo3wOeARX+9xLc739dSdr9IhQBrXWz/zwfYoPs2XZ
y3YzTmPGgtdwfFKhriSo/bJQ+z14sNOR2X8Zw3rOj2BgYxGlZ0WkiABqOvnrFuwp2AFqiFo0PWq9
o/+4uTsj0HsIyPoYXnoR0b1j1vZchGC2baF9190XHKvLMYXNcnsj50I5cbDyOeiyAQAmB7+aN04O
QOfyL4cj/lT2hvgEgK5Qc8DpGSiqixgFeh5olLGlKtPbqvXJYO+3YK4r1wUWZ9FW8KacqGa9dsg0
Quv9iQ/I2++D4vXG14QhVdAIIF3u1KNu+BB9DVD/7fDuooLzgkr2DOpSEa7g40oL9dSkhHICWX8T
xnAnttSG+dtuxIyHcOj7Z1i9Dpw01DmaGUIA0l5dhXUqekE82HTtL51Vl7Wf0HFCcJgp+RMVJ64A
UUXd2KIDdK0zuk/vqcNBY7S4L2hB24yMSYM1UqxkoOVpMdCoiGDFKMiY6R0hqQihoZ5frx79vF8X
UIB/1ZZvnhC/hIl0tJ1soANnt22F7gLyC8u7jepqcBux/p06Y+QNqmqpbmgaSsU6IiTFlRgfxN+Q
vHxMfKh5whMMm84z73Fv1sW/EJ0U2tql4a/JC8rz+ApmcLQcd7Db4mn852DD20s1itEwKZZH9wkI
ws5t1QdLNjS823OwAomsAnWrIRBDM/FWjWEg3jpIQG+zKkPjC3/YoyjJQUIRPlloZFoodrnMRs8m
TCE9R5rPu4PoEqoZ88wf0fxCZUVD+WfGWBIMX+I9W5/HiQlm5uI1gWjmLlK3MHHqvyct3Kzb8Jw0
MON/xlc2gylWIlfe9bzyot0MLP+zQHviFimJRP6A88c4Eyeoc2N9Qm2dgRG+G8Pr4Nju+U3yPvoS
NMuhjKMYwVgT9YioJIrdRATi7wCTD0ieBbX3kPviSK6K5WJDspUVXEH3cBmp/+xfiI6h5qz2Lr76
kBx/D8k1keTvIdn+iuZdgoIMf+miHmkmfkSxW3qLNonkaySPJhnXG+rGCumkDXnJXbJDnA/eICFC
riGYJAnaRfhc+YLkmrpIvBX0QUhAAG4ZWyKSG9vatD7Ej2ZiTOjsdQ+3qH72zDH+ABUiDzRHE5E9
QsAHuTT3V1twffEKniLaCxjjPHowgKDXqdmkmpy5Lqvy+cms5XeklT1753fq6AYqdVBpI7hCL9wI
tgNlyt3+q3GV9gZ31OkyOUP86j5QhJjBMjl2L+TFAqTaYdcPn3TNDCwEa53UHDnuGGWHQ+edjPjh
FF69GeZdEz3J0Jw8vfWJ2kg3nGGJHPIq4puhrHBt2FaBWQLs5jDVuRdJLDn9SQuRzH20BFCZo+ca
L78V3wYO8w1kg2PY6PJBbLHYTSt4j/zx+iIHGjPofeuUFAIi96grB2lL0lR7jHqZNThP4WNqFoep
RBGIGUQyRF5jjigGIlKxh8i1oD+RXAEqpDvXQ1d5Sn33dLr3rVLlkKMOu2d0AKAHcVEXgTG8pRdj
oq32s413HCLZcdLxfaPj9/1cgiIGmkUN5XZY9by9TvGYB5Xy3h41YPkClXXWTQ+Ka7Vu2ys3z0wf
OqSKuWi2kVzXo6uSU65HiV2GAmpdOkRSX6n6ezZG++xyABE52HwfTu6RvDK67chCAUJGmqMN7XGM
SI8e7cnycc/0e6UiBDVSY6Q/3Fi/JkcYmwYGEdJ53FluaJxS7ROqaAI1dFmRGzunxitrl7PqONIS
NVXNYdUmYBYJ6JTBmH2U6rrXWL96HXCZS2qcxzbSJmxcEXq57XrJkepYavNpfs7PHIhFfri5pBpC
GC1tHyDUfsafbk1Q+GiupGeuD8Krd/+E+zWqtBTx0sSsUv0VNFNDAtF4M60OI5moKderseGEW9v9
vE+Vbdm3g6/YbLPeL+FCf9qepqoySs+4fHOw6TzTz1EVuFaM4d7fuE+qK6+DJwxJPxf/YhUmRX+l
dfs8nYp78oKGhjJke1Wp5KpRhtp4VJzY/r2HjUdNgWgBlWXa9HnDWwGsH1kn/5Jud+v6PERqmQPc
buBRR0jVUje49j82m3/wg2TqENWp+2cdHLC1xWbSfJtP9haYm55EZIQdLah3WMj+GVzZXjwE45aR
pw/reOf61uoM5mzrP6jDUKKl/yWCiPAZu60zW0ar5lP/sP998V49YgOF9f8VeDgm+2t5yHJC2dal
Xu37pRH5nvQvN2I3NXvBds5KqDWkeOTFbYJcD8bvxbpKIA3juqgemP7yskLTCBSxUeo+3l7lriba
/3JBeCjQbm5CIgBRmRzlUCcfFtuPtvq3S5zJg62fyPfp0AwF6mLQy1TWTpB90+Dq75dMTfPp1C6x
KBo7SydWpjsCQQ6hGqVDsMCtetnhAGd4fgSKZwO+d589GACDHYIRlLVRc1SlH/U/Y7Lizhk1uuhk
DhDejRVyWFhwvEX9EmIuagcme3209ADVFyiSqfqgPnnWfWge/dPB1SlHc0Ig3SicQcWOPu2DrYy0
HNsJB6X+rx0hAoYP3XmrfnCnMta/bkYVcu1yfcVZyaSirh2MHM5/wzVXf5AiuEdq38xY2X0d2C5h
CFByDchowXg6l8/rMYcMeFTDT6KcwxtB2PM4+Ny/gvr+777zDpByv3JIn1+c4YFdUdnPOe+big8o
NEapJYcSVGq4Sbu8RkQuD3MQk0y4jgxr9UIxM+zMz7oemijAc8qxbP/RjZqzi4rVIbFyJlqsF1JP
D+o47empgn2v596+YwrZ9li+x2d+tCdbKAl7cD/XH72xTkwG49+H6Fs50KtDScdJ6ZWrlEXObfWf
cvwCa7LP8sMnx8ZLdD6HyOK57MdVafvmdfXAsJYdrC14Aa83ek5gCd/5VF0M9R+8Sw6jnYJy1FGh
+MfXBejYDnORabNOIWekM5V0Z1cdcXccnj+RGeWQd9qPOmqrvMvo8FkfAGytb8G5Loii1rA4Y2Ad
jHyM+PJX76XPS4iALWrzILwuSV/DJpvQyrVvsVRyFPkm1MfOxMkPyXJscqt7GwHj8K0cKbjP56c+
vvxa3IqTXEz3HwY/3SUiIN4k508OfOgiWBzrSVx9KoH+Zc84TmgTLtVT1b9E9kzgZOTuEid4oIvL
PnhfQA656pX3Bfff5RFUxxEsHYAq8ArH+EbekHsatWwVkXaRqJz9FbAhQuVasV/JbUCFOgGOtjSz
Plfk/YXgbCyuy43CIajh9ynwoqmSAM9inYMz+yc3+mjP5qgQVr/IZXGxxTEkUrmGN6bcKk6BFiav
ydmDBj1+Ffv5feEQihy+67nOJ14L5f3ILXAeY12T5jhyu+wkkGBGFBQ6oIOimGAnUsdE21v0W9KO
F0i3LxGXVoJ4SaSHhrtWkifIDj0j1zn9Gxe5w9aKHl10psygkvCbDjhAL7XiFND77VwHdkxnidu4
BQgdkDx7gHuvBX8GBAX3vkKGCrxAceLeiDJP3sGLSyvhqhePK2PKoGSEoIzXW0sekNRxRfSwMktA
LYt+2CtBGHEWU2LGgAynk+glt+cC2zSp5An3wBfIKnAS289t8Z/budxcbFdgNEF4ko+CLZy8V6lT
fAiaiHOuMVVLDf0PnxieUVDps+LF4JCI8xpQFhIIgpXBFjntXxE3g+q9i8Qe7RSOUV/LtVxFlTJq
EiwquTFjCnlgFcAKmYXHGFvpfPsycPsgCoAK1LSoBs+lZtVKIIV7vDnZGxhepQdrAaIpa4sk5V3h
/C+3SiCJGFat4BwzNdZnj15oC+ai3K9eRZ/RP3G1yiUsan0hV/TMWkCaQC6YeyVDlmGkdwMUInEj
t5Pls1BLzqlkWbaYHl2XEVIZjBc2eYytKeE2sAaAYXqGIfty6cOsMDPWdLuibeQfYjNrZqcVuV1u
EkOB8AgU84TaMZc94P1I1IDxJJiYCRRMqoD3K4F1Kd6GnxxXQG4zVgeLjhWgJMyzs1ZLJiI01hz2
SVWLXTFx85qTPLAD0Hf99QsVlLheIdqL8bkWg9EHE0ZfBQuqFcjDBBjgmnSIWO4mfS448nKlzKWB
vHvdKwH9nbixUg90mXbMBd1nYDWMomRgwXae5vDZywSAKZw/KYELTyvAb3IBRC9J4XBNSvQO8pkh
f8JCPxQ7rOfPBWsU3KXgnAjv9dKZGi0ZIxqPUZbOWkjs8cgLgYzA7sGwvBbMPIhSVvNz4SRixcTV
ctckh549NtLKXSvPLqCfQbxCMj+d+zao043JvZLaKhRPzfrTfsjpPWO9kQDmQHzwOsby7QTH1uT1
3Wuw5VvEJgNsQNRdJ7cISMd1YSWC6NgRbQCXfg1IAGElYqVUp7HGDhSojsmVwSLby9hQcIFTljLe
ksVcM3x6iY2BF2JRklgi4QKaD+MU3s9TwIGchFdLwmRard6riw+RQuN3E4QfMz8VJOCFvETyXveM
yUM+cMSF6SXoWbIqCuc9/lWw3MDUmC+t5dv0E68DrelyyIoFuCfCNjb+8UGJNBtxVdYlqp6FluiU
Tg+g+x6dIk7BLnxSH3m7RkP+Ot0H+4ATONlwcOiXTEMPmU9dwdtTsMAvfKKn5iDfqJw8gISngiA/
Aq3oUOG5g2DdASZefnJRldjQExzdNtL+OZHlLz0q1ACiPfxXoKSX0PZALKVmrud3kPREOdTKxera
Tq4gBINr1MLiEthhP249tmXINjisorHDrvctIKWOzAhW+l7XoUw4mSfUJSIqtvJ7DJ8TF3PpknIg
isSmdUq9GWU+hVkc34B8SnzC+6qWEoyGErBXQGFKRKHXcfgKNFRj0mO6fw54d34aV2Q/A04p97D3
Dxnr7AACMnsl+j/HQ3zPhE4s5JDxQ8g9Id/cpRZH8IffaIM2R4pxTuB2I3bj6dvZZrLLibkj7V3g
QGlBaVLOj2gWSjALs6gpXaPmZSXlgz2qmyh6uCJJyv1wUIXGqEf5mkMt3D1wMqnbId/M6Etph5Uq
6KtvoWt5RVUIUM4zSDe5j+I1lrIGtah9M6Qu7x43ec0QdTN91HdfZAv2JYzoGdDJsTjzKmumnKSI
HRHsIQqFyJZbEi5OsNaMypn4RTVsD1G3qP9FZRHmwNkr0Pj9FSxDSqTCLTAuijmaSTvZR6R8qHA4
BNuk4v3XWEoidvlxto0sb1c0lBK13gOtmG1AqBqRM8eQe+Mqa0kySODYi8jhbTPn844hPrLmW5k7
+JjgksKFRQVSUgdcD8j3qZYAVrml6E2KIY1A8gTxFi8TOJ4VGPyiYI68O3Vc48NkP77MkEdjSqov
io+iY3qY9IN9JCW455wU/iMF8BVcfB42ruWYXNLLgG9TVPfFqOzyeiyFgZSpjDnmTfbbUfV1giDA
fQZNfkqPX6gGMssIMMFBzfQZo2u0o7qtXxpUe0D9HzAj1K51C62kiIvysevcyq4BZXfUr50eg2Wg
hkZZp/Wsnm1TSqvYMDU4rFxKCtvReV6lD2p+YlbI9EWZpbquUsqMq5TPtaSCC6qK7dFmolFAmmvB
HqVZusfSuFIfY5VPbUTVqZVRmmthSuf5daWU9/mR+aH+cUJZpFlQZklbpU7MyYhTfQrBa0qPKl+B
0SGjIAmLCEx+Yidm2OOhV4sCNJYYTdnNl+vdSorujHTzoe3cljqWPtVcOJHXfBkuQ0r81mrBqqem
r6JK6rzaoMGUSikbhWwVPT5TV9cvqewsLuk+eqT7wKAg54eCMhxF8IxanJtU139Tnl8nzdw6D1ka
4p161MW9fArmEhUgmsm/GZmUSlGiSI3WjBKfihoeyqXy5/ge2XkVLoFB7VYdKaT0ufHo4IlaMgy2
lkF9FwlnHc6+OAf9Egeoh/r0EDSrV0nF4G1EgU5hZL2CUiYqhs+U01bxEp0w5Ae5CqFEoy631EBz
NowaRoD8CKmD2tWJ7p3FpnPZf5fqiI3GGTjf6ojsTnFBLQNWdnfc9YJHP/wAy4f/oQ7ebSRJFnDn
FQwBPG7SiP2P0hVt0Hu6zqpzRvaPSYm9Flun6HJw89Xm0+aVXtN34azSyHRGHUe3pHKGxicsO7bF
IZtDYNhOT9aQpBmYDFLo8+sncTDK3i7ZWViUqLmg39AZNKPaJdi5rdjxgKRUJNUGXKWSmqy4mQJD
AcwU6IE50XCLQUUVTuPVp/C1RSzYo7aHi28EXqR+gnCOAEMgSVKLIKBpk2CCAG/jE0lI/EUgTwUE
aCLCTmoOANZlj3E37n09xkpsJUSTpGi5HQfKLAAtQAyPObJyIMAl2ypXx0IRLs8lP0WkS3aV0wrB
eiHgd6mPARIcNF+bCAjR0eWOG22hZwTGTAA2TyEppTSnB7IdKAPxZosSUSnBaS9DGULKSYgz2Ol7
nauzE3P2aYY9i3ieUA3IQyEVE5v0VRBPBBCr/CL8zgGxn7MxfxpszLI5vxVAydFq32R9WlDQVi6y
oBzY3klbUubQRzCfHIHIRVgTKQe5cVdD7v4oP+783pijJnlBbm2wNDuqY4fFziYTX/w9ntzxTuUr
MT8sr0vb/OKLL3wl7Vo8Zj/W4qP4yxglPBDUzsQecx8wfSaWZ7HzbhvSrmOuK87UPl5iFj25flPp
uwY3CB11NuVdLR8wWrXJzmu20yMX2qzB627ceyyu6BEsF7s2VLTyP0dntRw5EkTRL1KEGF5b2IzG
lw7bY4uZ9fV7tBHzsDtjN0ilqsybF0YwWtxYPoXmo89old8nhp3mql6GnGTtnsJpwcqBlRmFNEQ4
cFXiSR1fdH12Qn2Ttl5f/zMwlstfwvj6LNw8C4bnnk9VjkfsJUaObzLpUJQj9swozvBsYjlGgYGr
A5DT4nKAh/AjNDJ6N6ArWASEEOiJHp7hJ8wUh7tQdUSaAjSan/pW2uuHCOsfpkeFnfCViDmrYXcS
Nil+C5U765cFriG4zK+57Ir8kMDC4gCJX9DiYvmDMIQY0yKImGyMr1yqEM9Qi9FifhzTU1Lv8k+O
FY4kE06B28RuumwMKv469BB4D+fnB2LrxEa0mkEXqO49BPnTUvux9tZqeBX6luyWBtzAN/WFKmPB
egT085fJlvlXXpFrB2HmTwDLNheYlDJ5981ZIBuH1W5iLO1BdNRfLhEpzASmMsbrfpcX67e7lmcS
JAoGaTRLcO+4Q3f57fm2qNjX2sxG+UtAP/KflnAHcN4nAauDgXgpBQyGjdAnNpXQ9CFiruqtOCRj
F8azuEKBLE/AUPVRQLrIgReSPkEqtrEz08sD6JmRToy3IFfcsNvQUzpsoDDxsAkz2NZfV2sDvmoD
eNx2Jn6OrHj/nzE9YMgJKseRA3gvaMCe21E6Pls+d2OL4+0pgxo+qF+a4sjmGx4FsmK8b+m0w4El
PZBgeMKlBhOxY+w/neqjBTayDPCAY08JxMqBIIwUkeUFPCCS/7xgNKRoT+KrWXXbCJoPrsj3TveT
6KCbFzLs+2v/O4Bp2VNChHT2M1zU1+hD/1vNFki0lt6Ke3LnoIBzwEGDmRXj2Gt5pMwCZk9xgPFJ
WeTY+avXjGKBKFlC2Vjjn0S8Wxukgf2y0fbwdz/1yd8ynu1UP6a2uZGCOLxZs5MPJDd4DSa7B9NO
v7lW9YIeQr8Bi/GHTSquwPoc8j7ZGuksaTqBFughP8MTrg5gdIDbvDdjLqt2hhCrOr+zsBXjVGoc
gXQ4jBUnJx1vY+FMxKGoELeC6hu7irUwI/71QSziN3ykdfBM8TAExCPyoGGUW3dBY9jjPxyecYIu
+WvJprkkFS3+pqGCp8BTIAJJ0Bq1GDOQdfmofLP2NVwD6Ty7c9I7NVyiZTdk+ynzcVAema9fcnwP
CaRdNk9UykyofCyAkT6tcCCPVmczhNd1/JIUpsBgKz0BlHY0uKblWFikcur3rqzt4vhclzs29Lp0
tGiju3AAGECJJ5Ay2io6VdpVjclPoPKLvTvW907AaskAI1nucC9A+MnNVqyAccY02E8YCV8Ek0NG
eRK7R64uNw+P0m47YHfY7ITEsywohS+DM/0Qf0G8Rk0wNSc0soS/6F/zT35Ng4SJNJ6OuxmH3+k0
AxSNWE9si0v/1TxgBqwIM/lMXz11dIG09RhKfsUL4GdaeLkM3Xdrvta/VJd8qNsyOAJ4Z3OQ/42E
Bs7HiRQQTkIO0w/ppIAW/j/1Z9cgt90czuW01ZNfg0juaJvPTvT8sbDUK3xmrQxxwK656Ty59anl
sFg2uk7f7IaGF1Y+zUTx6FQ7bOx1/A0nCog354oD7rgKI/DfuHCsaA0UV//4XS4ak0uS2QWsLuQN
o5V6dRFyWmYG/0hsTeALpdupDVijIMjsNQwU2iPlJ+AIAbgAeDpVDP6ToT+XyOcdAHeoAklGf+jC
nH9iTddcSVmVkzcIOlxoPjQw+v+xzfho8YTVBvWPI5jbGo4fQrbuwO8J1dFAN8+W8NP+If9QNS9h
4vbFLDTaNj/53zzzlDjF4jWd24inDGIAb44r67RnBNC7Ynjk08x8d/w7sAzGw1U8x9JxfN4XAKHx
S5rfwuZV5cAVFDtrAzXZyvp7KW5FItrLPQOaOduVWEZ3LtMzJkjV4MvQ7NtrhDZlcet8V2aBxjIP
ZTpoMnq9ZRsDJ+sUE87zynrIv5pD+8p9p92jLq1k1ygxCMAisG1vgOrJTNdgC8XHCKnmaXLeXJ9M
XruD9WN+jcreJJdGpfiuWCKip38U/6JHDDXiFH5anUfDQSkuXiYyekglxGvX3NDAHPDRk96qbs8K
FYcgl7xadbF56M/R8h2XB8t8JBbTezuavEnGkWGT/Um3cjVXFWsbFl8+brBmMaU9oaGNHZlBRpX2
VvvjjfNLOtDyg6sx57GbiUxFQCTKUyE/IBDEPIC1aFsjtUyPxq3+TQ17SG2ZV5xsJfEk02sZiZoH
0uybwzC/Z+/9X3aJFa9OL9Njmr0Ss2/suWTTFzCa4+ZuJLhEWD+1F3Q7mKPK7TYr8IYaKoc6e0QU
Qne7OONNR6V3UXH/ZJs+rIHCDSQg47mJRi/dt6wNHGT1TVn5Bl6aGCzgXwbVAILnHnwHbqHF6fKS
ewYVR43gvpfgRRalNyWvyhMYSTSu1TtLVeIuZ3digQ7x/7ndZNdO8yH/7E+Wsr5ur+yogYxiq0LS
YBQB/+OTPvuSkTGIs1vqDeMjgwBoborPNHwJzwy/RlRYrW/F2FtQyJLBK1yMDwSxqLavoslBzSPL
NK3RMGmNSOxyKqDl6YCyQK12FrXkiufBiVTbfdi+pekV1ovcfeXVCeYU80emthmq+DQYm80/DKV2
QvUXZ9gjMrVPUOVJg0+OV45sUXwX0tcIoyjlPs43bR26rVVXkMMZng9TeM/J56JAx/a8xea3xUkk
CbJsgGFUQHjbR7Ox6eDAHOPEWzG8H1A2FRv+u4qDPd6pfypA22PSLvQ1phKAqz6LX8ZO+Rt7PhbB
B2yoY/BGHCOp/YV3qf5UhiCt/QjrVI0ujlj13TpTYuXU4ccrSaAFnQc1zP+VkpoHkBKS0M1aN3s3
Rdtq3JA9WO5fi59BBdhD+ybuCf2MaDtwTyMAj5/S5RXzYsY/y2xw8oNPjIPgpmvWXBNHEmFAN+Uj
vE+jPch33n4WIVp4leI0wp49uyZ4eZ0Yuc9D+8L8mtMEK7xIr/QNZdI5i9yKl2/dqXHS+k9oXZLB
iYDCNVR0ysqJGTBD48m5CTxLEBAd3XCozrLexWQInytJPifs+pirwr4VbRNesUmA8lo1NDolqif+
sgY7RhZnCsgZb84rE6xY93gICZoCreXHR6x2XPk1jAjeptDQtv+Gn0J3QsEuzY92Fw1H3bjzCXnd
1ucxxPyIsQ9ePIk7njXON3UjQE2GCFI8enKuGHPXDklYgfVO0QJdpBKdDmuKz+GHK5T1thii5zP+
8ZgsZDHAYyeVENpS4xQ4lMe7bX5DrY+6qwntGdc4Wrk1VjBjrAvLDgAVa9rciXAW38ZpkF3qTz4Z
033OP3KBvBxiRgLrMVjSz05Gk5QeeNiZiP+/GUgqHDzi2MnvwkC6uFAzjzcCrLm8LEv+r/8iwbnB
bmObPJQ9JWf1N+AWC/ySvkqPHDEuueyqU5nYQh8yy8PBvt5JuluInvH8Tjs20Cum1fWy4W40H3w3
Y7ojNs4P2o9s2PNfFPkwV6n0MA0YvPpVp9P8SaF42lpg/sNXMN63/RFuAUfxkzwFcQk0/btDIw5w
L1tvkXJboEXKNoncdCQc5fhoFNssxgJ0p5XH1MSV3YU8qmdXVVY2FsG2UrjTh8ntEgiu5a5Xvlrz
o1dJedRI436sD7R1g1E4arFLDdaYr9Z8Ie99/yxdGELxxDnWZXZmwRmxC6ChDwboEG+HcT/Fn9pZ
wZ0RXodjLvC0Y4bUtcOk53mrUudZuVp77lUfYAV6UNTThT9/GQI/r5z3M24xndv75cuE0+wk2eCh
sb1esyAdXYURx1tFV/hhck5iqWU5o3FN1I0Yk2LqFwqSkf4b6QiP+GvXbkt8nORDEvprm84gD9Iy
7qdaEujnDCBMcwnCRQtG/xBlSLblfe5UX/XsVelqBY+OtfdwY83NDT2WkTrzsm8+CR0WsfI2cNKG
ByhZED0q3ONMT6Tpt8KAh/fZfrHPWHRlDDYU5cTYZO7/RZj/WH9V/lV+LwBU0U83PIrhOvRbRstc
sKrGkXgbCpeUGtlMAuxF20MDRNrTSzoyogzhSxQuOp9T9q3hHb6Y7kExMXqfIT90V529TsHpnB+l
NlBgCuTP+5zdB+NbUW+ieermS23tJyLScdwMP/TqvlzgGMu1Z+E0iX/neToMZ2UP3bQlot0kINt6
x0rAT6515bRECKtHs3D49AOPeLdyA6ef5EA7QjH5/EN8A8H5JOPogaf3d/WZWE4Ozj8QNiy+RcBk
6zOzKV2dTfMIhybUPKEJMutFYFqcktk9syWVX3TD4yfVOQ9F/GVQeN+GNTAS1ZfZk5nh1ibBfQw8
PaZQ+qFJfDJ0K82hieGn4vIKVxQ3kznydPlcjwwRaeFzV1+2VFCD4SuxLxkuoidmN09MIUX60c1T
2y/nBJmLIGHnHDq80Gv6aDayV90mhITDyWSKpL41GPEsN2xQKsPOfvsOWKD2jcGl5Q1rijWBfPKg
fX7I/WWJX5H0MZybfBl+vuowA5JqZ5Ecmokl9WipeHsp2T+lFwa+jHrQuhC3RhYILMTye5A2IWS8
ei+pFyjkUvalxYc2Wb+FIh3M5SVGZAF9OucYwwnkXfwM/571nj29N6i6YLk1yV4ajhHQFVASEGpO
FKc28DUuvJtQv8vQsvM/WKMjZVD0v5ynTc52S0XC8B5bov/lUezkSCNpQaEKyVy0/VizRcLwYXr2
KMMD+GFCMATWzvjPIxxbbAuWakBWBhEDieEVmTtHBytcDQV0v0/OUO0H0+W4Z8os1dv8Ffp7hHc/
w9jUFXV3zZTBj9hwiF3Jf/hpU4cYd0qupqf8tWdkE7HPAD/aLS89a5wZEcSN+tghyid6VNmoJm7m
b3x4ofDL+S2/sALD4gUNoYCZ5adh2hEAW7qWDlbqpqwWtG+ag+d4WjvysEnfB0YfnwKjSX1XTT4s
bryC+vAQfS7Cb5HuMcBRcMru4CrBeQnij0L2RdBW1VZTe+hpPp1kQkKRyT4hP4IA7TcMEtBXZd+W
2/R9dfPG03+jgQzeUM1xpuGSIjilibBlry7HJX5vn1DwVzdl3deZr6imX1pM5vL+ij5oOZoyENpm
XJx6uZHA/pmfVTSDuk0UdeaaIGvAyuM1h7WHDShGnRYbrTMmj0JyOHKNxEXR2yvAf95ARMhvw9X4
eH6BIBYcJiPyGz8zDosGbfHFwoSRR5umf4KvjBNTH3RDAB7LBjDuh3ZTJT61BAuAqb15wu4+mncA
5wiPfyj603o3yi9cFXOlgr5DtnYzpNmhjan9vXlt0DRZ1HG8XvzW7tEjEeuRXIbUrV74pJUvHTFG
r6kUQZRTesl0pOvcPXH1o95KTxqzwBe53FIfWb/9YEvRNk1vMs7mx7ZiIyEARnfr0Tf626geWgaj
J2i+fo4JblX9lfw/zq/dNlS00zhqtJwsS+Fr6m8Eoj+hobQbffDM/hRh8WC5yuKDVQz2mjQOlB8y
+63B9ah0n37THHrRIfWH7IOB8g4FAyJPHBJL+GDumH3Ixj9Dvyslgd8QxCF0RvveOFvZjpxlyaQB
JZul/WZlK+0nTyTyMwoi2pRu+xTQeETvuelQETb691zsm/hAQ4wGwRrvPRQaiMymD42bkj9/NbqA
WmEEFsJKmwT4z7KHhEPePX7p6DsoZ7UPHVJKQWZOCMeIspqagAr5eRwnF1lEjriOptMPNaC51zLy
KqBWaJ2GO/NZ7+mXejQ+hl+QSPHGm5YBHk0rVNW7UBCeHI9wvwaECteuP7JVSIU3UJsrW4oQE/ha
+Dfn21ZyF9WZSm82rhqQ2FPkbAC0E1YB30v120LoYNgASfgdRdoLKxvbMXjrhQ0GlR0plp7dEsjS
vJHpmZtPqPUENqjCI+o+a3MnyZ7QvqgwYC23qGxd+6oZ+eAIys5H8gwJu+/Eb3V+SG9LrKnwZ8qO
Af8tZnfYlNYulrAdvaT6VjBXe3W9cnLhu/xH2ArhUn27XV5Xq/X00mywYFklViV1SxeokbuInNih
n1vfKZjOLwnWUbRliSfEUZElBf0jDpZwG77rzyMvZ1Js1vdqgQZ/K/rDmgU17XvxpPWHKt+Rg2XU
pygo2lczuak5gdk4XDiFZZvEKzELKd7y9mhavojPyLyX+hv9k7BLmtNXH+7NHoXLd6Y+6C/Y9xJE
8eUHcTsk/yQFBf1Z6G4E0ETiVu3tooLnYH6n836gy4RM2Cc3AbNV4dsoXCJ6Jn7hS+U0jCq69Z/q
S2bIjJxIxtcbGC1yDZ1PtHqbs3eLy2kAs4/7XUXId+NJ0kf4UH+EZLtku1xzyVESLmzUuF5jJfS8
W+muFbLNx5OcApksLLjozTWzbPl9eNV4dZMOt7cjPAtpzWfrLLW3SdvXMt1u/JmvUTwhQKyHnXbW
npbeiw9YbBfJW7RgG3HL+heswcV/KnMCxRHvIGvCvOXcaCJPpBkXPLy3cWImv6JPXJA2LI9ZZ4qT
W7ALCNIIpomEOTxpv5PWzmp/0HZTdxqKIEt2nfilxntNYS4MgD+iVvLUS5iSoXU04c0BqbNrfWb3
MLxrRENJTJkrpwapKc6VfBqBZbHQ3DTJzuw+pnUQCnM71xw52ae++uj+KCO7L8XkEtEY7SxisePt
j4bOON8KITTYjTnY/TuG8yGLiS4WdQrIG60sbf7D1L+f1q4VX5MY+bav3mfRS/0FaL7YwjmX5Vf8
0fHk/yEPJI4PmEjzb8bNepl2uKBLs5vOXp95crurVl0uXpWE8xBUQGTWAYdz0sC4xQLxha8Krrsp
Pgnv/IfxdAkaqqMb/678jcU5QsGFB2SZnBpCTNA0WvvccC3L4R9yrNnMBzAU9zhSzyIU/9o32Qu1
ky5smBcIkityGCOVw6icJ3jieAnmf5sFQcy3RotfuQMfGn0J4wiejnfpGlWnunrQDYOttJv0N32Z
gZ7gEsk7YkA6QPwkDfrxraRugAxsbEXpFTZH/Ay0kzF8phgPGQe5eimkb1H4gwqSwcYb3NzOvuNw
tepWP0DS5M7mXVhz0g1fUANkDjYGfhaGW6PuSF1p+e4hVUVOONq1fMCTnV9/1B5R9QwwCxeDIAWT
1WSV/NypjhMhiNnW0IaQA2rsdKY5SJ+ouyVbSf0+oCSMKJHh9pCGoTlTCICGfIwqDxQiYDSL7J7T
Xko5JLBARGXbagQuO9jAVHjFjbK7yF4fSEi5wi15PpQ4I75GdK7TL4OlaDgzKY51Hw4bLQ3BXVh2
S3apn4fpuiDqF/YLotrptRwuFLzTtAl7INRfadwqyNCzU9QgaP1h5yBlRyNrSXb573sPikR1Cf1V
9yvDa0iwEx3ql9aJ4AK0F7JGrPqmdlsN22qAQJW8nTA99O/jZWK/h0UtHcnq4ccIpmtMuxgd/Sfp
PLP6KGcPa3fzbAlu31BSIiD3ytAfU6aanvpNeYPqTqi/qK0SG078iFjwKFmYWkC1ZuK+qmMbe0Yl
Fr4IMBqtoAKKaG5lTKQHTVvrxJiYjlANRjFyns2VfZebJjcPNtqY3pjjMCXrTHmdaNoIJ49OZAIS
EJPSJpy6v7zdGigHx+j21H6gaUT5NvkboEynuL0gM+q97L1dthAFJmA0YW3Y10YBn4SCQRv1Diuj
GdwaAkbtYhZgYYIVb1UuMBWY+UorA54kQmTzwc2gETLBIP1E+BVhWjGLgVZkuqwlFdOuxs5I+loL
0A5wI6GZD7rytiAtGSnh1Dc5IV/UAYxiIRA+PVJZ/2SGE7Y74dPEMZiB2Nb6lWXikyC0bxAGT2QD
fpnvJsLJ5c5RJ38zqlLuyD+yd2pIxNVxigUBw/LJlWZ/yfww+VC1gJWUaU4juqV5rWifO5tL2N2m
F743jS42/Ryp8ZmmZgzWKLZTguD+QK3LqfTH6aKgu0hssGtVXeXNUXPh6I4yMrMCOpOy38r/BP3K
5ed2VDQs9op0MSOiun7JKX4/FsUrbvQppDEitg6X9ZjsLFsQ8YoL2NkIYRMoz7CiKjyBSuYiRj5p
QvmPWLuUAiQ4CerDwJym2ucTyDLCot7ym/GF6DpJfx+tcy+/JvJHZeG63r9PtNYG9CUgAXx3wTaa
IIm8rjvpsZs9LwVCJZjEhYNtMMb6FekDhFGg09I8VnpIPgrDj5J7r2ynyo8fFBBxcyXHwWo8YjmA
KwQC6JNPUVqDGqaEMUmH2G7Nn3AniHYhsKTfYEfGoMMZgadH35Vxp5Ec2uJhA6nPdZ8wIaZPQixa
91Cq8eYgqR7nJwbF1Z8uISO+CdJjhuZce+XzphJW0NolkQfRKkHqwBmLc9iwNF0ZhuF0KeNXNfaz
6fw0/E4jIQPCNBN+nIghgzZJIN1wuPN5qpYb55T0SRv9JLWiyTcLHlKCHyN+xbJG4rJuDka8LXIy
M4K23kboOtDh0Db68A+PypWctOr1edc+a4IxtXVYLLz2sc+ZPuIAgDXiijlvSFwZ/jT8ALsv2LUb
61WBWY+osPKe+FDBhjE3lOTqmoONICxb49BxhqABFm2msrQhT2aflqOnxw4wONnHA9OH/TIRx3XQ
ihveCs2v+kbk56P91yvO9Coe2rO+n9a+Cv00Nm5s9impT3Z6lt/UN3J3Z2ydlj94FxZycHmtDRGe
MVZNcf0bt+zcDZanXzwO+5a//z9/14TUw5PvcyxIK667Bq41Ik+OhPvDJ/9KIDb7O7BbwgZgQyuG
vLxf7qvssXgHnQKCg3RdBsTen9Jvuu/pYkEwRpH2xn4ToThP3PxcXXFZPTIxTd6y9AA6jI6aVm+F
57lq8UpLEnSfaWFJLp5hyzNdL8P4YMHijiQ4B40diFJeOumfKIKtU1yjN0FTXeG1Ib20lmNariz6
+RuEJMB98YRmZzD97J236Kudsh1+6CWwY1gscAG3QehCKRImd2be+mFmeqmuXCSEgdbyPiVuu0Ne
B9isMYKhGLoCMCvvz2NIXFyOcFPa8mox6Pjocb5KFbP9+KXIbCAxfHhil9Zl6sBP8AGZm0M28Hrp
ySDJYCtrPHROi9gvPaLqtspjhfCLh7m366/0C2IPfQ7NCG2R+nQGaBr14oE7gD4xkGY2bV75QFxB
oBnAudzDOABMmakwhKJQ9djQsRd56JTeGHegfriuL8mAdrHxF4BjjvCodPoKUewkOVMTsBL19TM8
f+n2+zJYMRQqBXgxCE7A/CysLCiUsIFh1IjAyQhQ3E1MX7Ge7mDsOBF+x8AXDHM9gZxS2TWjtVZj
lsHqo1ctruZNOo8FxRMEtpIa9EBw0Asqi2GPJF65K6DlCOCTg/gnfnWyLa75MrvnC0ur6z5apEz9
MV4cPrmmePgKQ6lCHs4CKSAIwFX64bQCG+HdiFf9IqNv+WV3pueDN86IgkqK6cjfvKzcmFpEjypf
e7ZCBJ3VmzRcMXuU4Bv5A7ytaSc4HF89T8UPvSmjkRXTK29gF+H7E5bWAKaOL5a9lkz/uw4PzyMS
JY4AWtY8ueKCFFk3hSbuW7zGJ945khzwHgW+jsR8Hwvy4VjqR8oscVgPQHgM1EVoR/t2z/dJNR/l
578w9xnIDnrAFU9nm8MAmoKl2SN51VAe9jzLjN/a5Sbg4aAH3OJl2stfxVl6MLFjLIE7BSOKFXKR
PJ4HzDz0dWGuABOsPfxOH0hdmFqBBsQVDxMd6J3XB/zIqvVxmtEEzYE5/sNAYFFPgD71R3luiUH6
RtWUzV7Ds4GK/5a1HCruE5kHWHQSBrN6VpUviIVof4x/OCmYL8V8GqUPZvXzjStRWa+JeSiGDyM+
jYxVEwfVuZleS/Syqh/hK6ji4EQYyxkILaY0oBb/Uea3dzWymas+oZMxWBN8VUEPx3HZb6TO/FG5
QcUx+52hOgrCJoQl6AgJyML7OMF/IDRkwbBE5TmFaCfltdsJkSOMDD8jpCwNu9IFJHYJ76D+Xfgn
pZdKOyUkE6t3StKuJ9KN5WVYPIdYCeg7ZXro5vX53OeYDTypBM850Q2wvcwN9UvA4mfL+3y68Kei
A4Se1fM60ZgGBxEbcmuQDI03FUZ2htvRtXXULuUt1M9UJDOCDmv98HLsCanPeGNg3sh6WW6d6Sq6
3YEGg2uEA6HW2lE2H1F6Up89qaB7IQzSFVPGuttpgderHRAzYAWzmhLRMn+rRL89m0U0PTKQZ/Wu
JHu5WbNw+X0Gx3QZ4NWJE7I8BNS80vho17hbnuNoSWwOnihzFg1/hgo6xiEyWqdjWdUdhflXKt00
8b3mV43ylrG6luhfF+L2QnCg9N3ZfXuv1WBJwLLC7dQ7ahnM86s+XBbgQOOS59cUL4H0dZhoTeDP
wsgmpQGCTE1b9KaSPkycDu75SqAJgaadzOw6RIEZhUDCdI+kyhKmcqTim2uCZ3wWj4U9ZH6sFM+M
vWcVVOmJCbKhvRnDeZL3vWBjMNP/Q7+ArdFx7XJGpti4n7LhgrKm/f+HJpVJHzCLVnrUHL6FsyAQ
YYJbX73Xwh33x0p9ehVcC7ruPCU/zMmgTC6kJWge/itF/wjfDDBkqigsGQq4KcCRMGCYEyBNGn7V
m2K9GjCOjRafHaQWIFjcAZ4LW6SOTjBI4oFJ99xflVs8HbUxAJ5KTAYJ47EYg2r4kMlyuPFINMt7
Wep2Ft5NvsdIFeLxrCg4ku2Fngyfle40IuyGXUzUY71WxJdMvUeyN8HQ+Iy97KWJ/xmXBiwOcJuV
1VFMmGSP8JDiQpBeTePKNslLm/VbFv124yP5lNUzLEG2YdQuwmNIXDYesJnvJzOf7ah50vOsrRRX
UIT5MpRXNLYMghGUAha2rrhbyvVEC1/lG/y++Bt9PPO3eo98EZscNIOoV6+qeERHai2nmrDwk/jC
LLX/EuHYPN1VM47XhBWgsXtEh5Jp8TspjMwyesk1uHPNCzbnDlGdPPvMwRiN+mK2EyCmLNux+W7J
nmMMQqXXcHHesv44x+ceFmhjuBzq+nLkLCgpQYrVA1YstgyMOADojNQrxh4R/CkkuiVSkUNZ7a+1
vusQRL9jI4InHN0cLbF8Smk7InfdK9vDBA8LMmhRvhTTbmbLp3bsZE9BWdU5SF2w8Sknp+AMX4OA
fYDSGWAzZVa50SIaeRRZ7NjyMTevFEmReoKRocxQVOzXAvIdu37JdHkzCQF13VOwk3RPuxYZLsA8
52bN+WDgZDFcjOijgk+BYB9K52xbjyk5iTU5wbh0kQO9Ne5SE3CiME6WdQ/wV73CvKFgi08KPSyu
UvkW4ueTLKXqUA2n2FgNTKJ3q9jCkEmYa+f/Fw0O74qoi8qFrw6/anaxTOGWR8+AVjWufb40VEeo
dKAodKhrnza+UgYx7ATrxemjFc/wSFBYi59meyoXOI8+W+5zfC3Ta1Me1uFo7TwNB36lVAZdBZ/P
nycOKS9lWBIxLP6SoF/KRL4039R5Y+7D5oKbVUGmx/VwwbzAbknLXbYQG8Yl6J9vMhdRq0gLxACE
3CWcuTKnFlzIGbOG089G7w+h7E9YzBL5+9zBRoV2xlWSHv24VaFq5t5E2VRiZW6idyO3ukUNBme3
kFcl0UAgoMiIMNxnOtgFY/hBB7AhRC/opzPcD0iuqnlvVHkj/cDGHIh8brFtQhpMcyOQ+XJjVK+K
D4pfCmGk+ZzNqlqRtIpXS3nsQ5RkBtqG9mucPsN1zA9fNb1bhNTj+JbeFyOQ/9DwqxEj50LIflPU
1tlrlfyqDTf8c2anEq0n5feNP7NEURhW0GCA0CtXr32FnT17QuSRUaYwU+fs6HCQV5kyiAiZI5h+
ySv8jnzFBUNWVaAxHCo9OoPJOEQvLHjwhGnyGYqN8VnBwMNwG/XUFDdqsmrlE9DPARw0kc2UlM4o
U3iWMFtTYDDhhKetLoIKx6ijMjL9ELPjZLCMgQzwNaeqC+QY1t/wZ23/IgCG9TcNOqa5v0yF4jeG
7DVI3/roQ6S5tQYOpfbQipZdKtRFmIOGFF2XsnlbqUgcD3P0sQzcEi8ijVg7LoyzheIWZqQhmu5T
fhk50DjA2Xl7h/nobF4Z46r6Z5Je0tqtIOeZXkYREtdugzOdV8CjT33EFGAl+NBx+Jt4GsDMtBJ/
Wn8Oaa7GPsFRiRBt3LLxzs09LbelsUuiYEJ6UU//QnxyvucQgupw/OOIzzG8J0RtPNYQgaf11eHL
p7aJBG/4gyrBOd/h9zSN25Koz9VhU//s2s/yf9eULP+O9WPDYLFaR1TFeCy1M7M6XkOh+6t0ux08
JoF1fuyVF752Ie+x4Ksoi8zmjbPKSPZjj4M59EByNSoHqFD+NhKf60EP06rbUflKxi0fSxivg3lo
qsMCScLYjRpVEv470o3hKEKI2Vfnw7MH3H3LpqsxXkPdQPYC/TX8w+gV0IkEGn35MUIipj/WcooY
bgQ38IBSp35+iCAXy7SKVraz9UgmkNt9iQkLGki2rqfDd5wQUSA3wZa6Sj2lmpg2crUZq0h8vBpr
BoF7MT8LKuWjwqnURhjZobsl9jtidCgOl6lmYAluVeAl0gsyAeuw2TWy0EeIneFf297z5Sfnlebx
V51eC3Jr+K3YulYc22sFtGPRw4mmB8jZcCNY58an+PzQKOnQqK4VVbqXGOx0PR1rEMWBFQWMiGf9
yFX73+jGHV6e38uXhcufr/wyOkjdp/XoxmCKMT+pAjDZirz2yX6WQeqFy0EbP6bVs7w8yxZxTbYi
e1LlYeSCSTW/0hXVTv8e8+sUBWUVAAvIWOqRcWDLi3MnJRhGpeXp33eG9HdbZDr4ldOmQ5UaoPEy
py6lW3a98qrgIJuWFGvqzdnYhciA5cCpMKRc/aI+TCZObg6ZmgBUnCoHmjQ/3y9/FBqTy6BSmlZL
LhYcfGDt3CpoFlgNReXpTH/UFAC8eCfMm3USlExIEp7AfEvPnNDbNhcRi4x/81Ycvbw4ko5EHc65
96ti66BzLIGxO6DlgBw4+dgg2bHwoBZNXGpPdoXc6+G9y/lVioJ5sxtaYbOLgEX+5vRLwswG2bDp
LM2L0rxIyLzCO9sRmMqgnkYEY9IYMJpUKGrzncx0jlkJdKxiz7QMhAiiB9HfZNjClu8IcKwwfmO8
v6XJEPGxJYcKbuX4oxfs0Oek+WoY9CLj4elPnE6nEwEd03hsLx29Q3KCCjInEPRovoOJEx42lElZ
DE2fT4JpNxZ6GquYxtE4JZw7TerwB+ASWGf4HY4APn2JVe8hZe8p6Z5F2c2uykgM4etU3QBWFwq1
srgKGeNF8kf/I+nMthPVoij6Q9cxpBHwlVawb6LGF4ZGI4o0NoD49Xfu1Mit3FQqsYHD4Zy915or
KOeUdHxwkoNi+WFDf/OodT3Ae5agUcvgtkNl+vVcyo/K3yXm4B88+wYjvJlmLh++/JGHEZin/B6F
Ub6Tz29e5lJYvXnPJYVeD/mH33MQ5zsqfwqXkEh+6er9+3gFAmxXqe/S0nyuPhrI82J0Cc+h5JjJ
55S/ydeX8BM9JDfBDHpRBs62kD8j7Q9bn4V3PhSQ571IBWffD2iT7mlvQl1ZKLwGeY+pD22UMpc4
zcSt9g+AS2lP4KsPUkG411MqP72w9HlVHHxwVqwp3spTShDgGf76GYNitj2H5vgTKATm9Uh7hp/P
AUkZciUHi5RuHhuJpA8wgIsNWkjQc+p9nzKjvPT3by/g5Y6SSRbSqoPrD9xdBCaviUD9ke0Mn9O7
f5+xIOQfJqqL88dXuDXPuP+l33eAo5QrPYQed9rMVUhNgUMEhoV3TjE+KkK6OWSCEHc+gFfIUfl4
uq9CkQdiAifsMrmFLKObSND9tzAOMrBjj1EeXlFkcoAg4Ibl/BEA7fX7UxQM4S28wi2TnAnseCFF
JgE7AOPlvgMAT3CwDZ//jR6EcQQK3AHLZT7VNyIZTu09irldylDgjFDVr2iYDZrpc1ZSbPTk9VIM
8N/r+0z36TsXITf5LmdR/qThlRxGTj4Jv1iiB5Uv2QuUjmds1hw2BxFNJOzKtE8DLbiHcrg0jxUu
p/vBqWgjliEhb05WvOzmfMVFgM4yAcbOVrjE+AnJPJDz1jK5MgwYzC0UYgxZTAeMCgHp02MHDZ0g
uGD0fHBB8n9uIrxHCpp+y69zuyUiDMJCJFfPAx0jV8CdcY4ChfNdhMbNyYh0rPFdd9bnoCbP8Ewk
QRESBtJjhGUchq5bLvRRBYr64d9COlFGhMubcwKWL9Q3pMcHOYEWWHcE5RHKiMWvP6+p0WZQv1mO
kO1gAquWz2BaQqw5zYBsCOZpNoajODBw4qNVfClDUJ4UW4BVg+3H6bUkI5DDyVXKEOTkQb/NiB24
Uhz+G3BYOZgNwLEOwOUuuL6xN3CUwKRAGOl6iJkZLmz3opKxL9xvNguQClsUusa2w9TQ/8tR4LsB
BIdR9Xs+JNhOd4y0Xf2270t9xNzgYajispbQA5kjaJr+zRsUfpgj0K1xYYJD/bu+BHnXJQOoH+/V
qPlNQjJ5uPW5qEDCMwZ5lX8TWh7uSBB6qAYxp0MtkqFuBTrF3DI0t2KtkO+2vzpUvhxnPQ51j4aT
h6EeA+Kg5gfk2uCZ+MM0SouwiVhxsDLltDA1Qu6Gby+o6naAUIrXLDOAuFdJOOG5c46CPHAcvFZx
0BWPXBmqvzysD3yPl/YIu2ucOQa8LZ0Xc57oQfl3HPPwBfFPsl/kPeAN+qMG+v1Q5l/mLAhVOZev
8UuNtxzRn414cfL+eExSUOQQ3HjROfgXAcB0+dsthHurR889MFvAbUYkh8L8+Xt8ORCMEBkjGqip
mmxnWEtuN4WamHfGeG6KiRwjOX6sbVhpsA+XVx0HAil88btyEDEBjLpg4SihTP+OvH9Z3Pclw1a+
Jw9w5f/yVug//Z0dUjGYg/0ePy7nR16MBAPBYZRYGYlSs4IXbwro2C+vesS7FKAErEP29+SuxHsi
SC5Bwo6ZVCkLHpDAD7s7CSaI9xojUT5wnzOBdfgJri0YikAVaQGRkslBkQHEU/NdaovMFC0YnD+k
olwtEd0LyfWQJB15IIDt4mLmAwaLXGZsgEgzgJKM5+pvkMuVJ/kG8gPygXyJlT4tFgQvRyHyJKMz
XUhJjgkF8nQdJaQZwTcCY9QhkuQvUurv2fowQeRFU9SfCHmHf+HvDDVKErzCiuvr7zXHY3k0sRrz
CKzLB7Ah5TVLqAxFFQ6EuLIzmECQlODs3Hk8AT3dwUFJvJxQkZj3+Tu3rkxEW0KSEVO2hK9IIhnz
JcpnmfrxXPz7NnszLlkEpAqR5vJviJEZ/kDm/8zc8nY5iFyG5pT0E051iVaevfXfoGXcVPt6RHUq
cy5wPeOgsN+uBRBEBpXF0Hgwth+hwSlH+cANgWEBgZJ3d/5Vd5QKocPgM5dxQO9KMn3iPdSW4536
E34IDpTwZ+BdSbyRSL85cP9OH6eid/wzqxNcIlR7ztZRjrIcMR4frudFWlq96fVvbMj1Ly9fZhV5
M39HXM7aH4YKyXkXnqd8XJmDGFj4eqO/04rkPhKK0t9QCtr+jFLU+ZeCJkghKieC4Ufh3aftF/yd
tlaIq3LBEmGED+9v0qD4+hoZLXMGk0F4HjCN1FBI5ToSlKlwN9SoP5VDnMN4+vcqeZ3cerniuc+/
RmCN5cIj0yxAfbNoggwpfQ9axs1fxSFElfAS9X3TlytUnkaNYthdmWtS6uSSYKjKuxF0aBfqKW+Q
9mT1NxnxVuVJZRAWXAqMIM5HK08uc57BKZVHlNMIEebOFGcwyejifCdnjFfFXp7XXXJ85b5R4n5L
mJfkpSKUmUCn/XtPMp+XI5pjF76lRrXy8K7voTIVrlU3gI/2d3HKRSNDQT4/fhJoVzeODxNhiHUz
7PmIdv/OItvPYvII6xGORL7DFyXYOyCEkbz/80S4O4y1EaUPSXkTcJa8P0nwUSMQqhAWGYn56LOV
1yg/i7idI8PrRjDOVKhGhHYxjch0xApICqRoQzhyvF3OL99ieDVR+aNxwOJ9N4hPSDG9I5WEEdPP
3w+XIdeJvLbzoMelwWTrC/an72uuvJeuJ5dM12smdPFmdHYWmgvVkdWNAAPpAIHrgyYrB9XgYMpt
BQePHGk5ln8zn8wXnYG6e0amwI4Y/xXgtj5zi8QdacwWNwaCnLwzTyV4GTi6oF8yODSEP/Pkcs3K
4HuNPuEDcs5r8O/G3YMclBIeLTiDZ3CJkNPNblNoPYOLMXsPtcE9yIlDv8+fUr5wTXqEyxRtAzb0
xP1ckD3g/YaY75Dj3eu4LQsYp2EqS3BfJy8nd6GQYhfzjEJu03eb6l++rN5Bh6SepdkZan1fQbsx
/SCPGlAJirsDqJ13VP8ZxmZH9z6hklAwC++R5laFd9MENHrAE4TLyL9R9FyiImB1CRWg8FLYi99x
Di5x9KSGkToGgnf/0XG771Wxw997bxZ93fmM3hcXU2Jzaql7fxWlHyLjAGntJSDyH5AU7TSqYz9W
QOcU3CHZW4zg3bQTa91QhXbANl2opNpm5uhUML3uGqsrlo7XkQbChdAUWKtoZKFFkgKPoDFs9i94
khRne6ze2r3x28PBX+OtigOLH5DeXv4cPydKtVXwGeEt12+RXgGYfg+7eZC93W2x1hALg2jam1Z4
0xCVQaShdDbBJvZQJqANchpDdnNmYJUxLSEbK8dYj5Rtj7pWPeptoT9TT3l/xcGzb4mXuKRk+3HG
u9YzWRhu+Y3znF8yomLxVOABdGhkMi0ASYwxDClj2rtWyhTKfIdlC6yD8PZpvLgmAEFq1Qb7fNjC
fRtenfLTphvcWgWhy/IgLcUFLjSumf6yhrz5HCnqSI+9d7lqnI8R21h8oZZve+agb7u8IqbBj3sh
gMrDlmsEjTFM99Wv9kMmgsulzAQV0EZ/b+sz7g9olgVBfeKq4DOEZAU5qIERuApM3StHySouZjQ+
roSFUsulpwa3ml3Y2dODGrzic8GvPbZGS2k56KjHmq0unKkIcUDdJxNE39YZBVW/Dy3V3Jts54r7
If/pYLumTpWckSeTcNtEvdWDNwm97I7UhGnqFnRe5Oq+sSxcXKLERIvQd4nLhULZmz+4BSyqN/V5
KseoPTCDAKwqcPIhSdN38O9N3KNQvx/D+PWLUoCbtxkPIKJyCy2rcVX5vWNpjCAUV3MtFPcSiOYr
F5QHvUY79pMZSxKAdEJNbNKtAhaGngDymBpIro/8hUZ3Ou9iZ+AJz9/vmiYy2iwLyToM5xIxBpJd
utYft7z8UIjrzT7VGJrWY1jR7bCLA8K22Hkp4GOsXqTko1rx1cpPyFnoEStw3/TqFeVm8zk1dTI1
/Kw50hO7wEZHBJTgtkXMtKRJj+hAaDt0XWC44ERrSxo+e/ZnxejzZHvoqJfpHHkk4jS2rxpcf9Y3
OCA+2D94KNqI6QXZptvYde0ZC2KJX5PYKWtyp6H6AaymzVezWMh5g3eicEAL4eylYlyi+qBOarM2
wkdM/jLAJ0rIbMLYZmiDZ990UhpTVMethfo5uDwTr+Gdy/IpOZ8o4dwPVTXjMG56RFVvqDHBuTE9
qq/ESqHFvgfk4cQLko6oxvIPWDgozrLapNmoybYUMg4yEYVc7E7qMJvPfudzJf5FjUAAYPu3aR/Q
SkbxeXXjRa8OqcoW+vQW9L5vwfU6PNLybu7Bb/KFnmA+t8hBoBrrnmkY8+rmeIX6V6//IhuER+FZ
+amSN6zp7PGABeF5u42PA6M+kRh+NYbXTsd9nU8tmav5HZVM6Zx5/3kzv9J2S1JEsS+vL0s22Pza
hY5ZzU9gRnhBQaxr2wSlcSNIVeGGXtPJwQ+EUiWB9fC4vvBzRp371yOlKpbr87Qd/d6C/qPyqpQk
Ibw7xYOMDcOC5YCZiUpvTTlZBff7yMA+ateYxub64rMTVZvT00QDXLL0jdEEnUl0tj6LLqKBbrpC
WZDMqTjHPNyFomjq0pqOH6QmFm/nxQwEnyh1jxR0u2gUYy3jdhUl8zw7lOmQLuz+SMXu1VjB8zXs
bkjK0bMgXVqIjNUBlf9eQChDR/YeFj2i1FMP0tucnKGOPVhQDdDGELGCQDddKryJkg07GhB5L8hu
78u1kY2HT33PjzFn5MXicTp3uZ+YCGSje2KTCMS/5/aaA3KUyu+LsC00ltSQubneebpzGQ6LKV1z
RaqL+Xj5ZplyeS3R8Cb27/UTtPaQEmv+peBIeLFOpqJeFx/76hFM1nH49XnuDVEvkxFkU/y/YMeh
8so615hgtljfpwiTe3TYAYeQqdq49aLafK6uhbUQ7t/WOFDENAY0r2ADWB7qCSQBJhFZhfQ9upT6
UQEmUGnYNn3mNFENdumb4RmWyW2H+c6M2g2NhP6Z8CU8O9WdUeXOlfeqpi5DA8TcVewC2k2FyAID
ZlziP/h68frKJsxv3IuTAY0w4gsf3e3n83SiyoyoKmf6XqUr3q9AKIE8p1/RMC2PKPIies67hEFw
q79Om9LTLpJyXH6RGBBkS3BIKRP2dZ+ptoatUbE/CA1RYQRdzLPec3SxUN7g5NvS1UWh5gz1ja6H
9GXoS3dLT6nCMxXdcSoYGBS82WeE1/Rqy0ms2/lnrOD5jNAzW89BjWNjVoh+VEqoLYZou5wYeE3i
6LwymK3qifaV2I5p0ERGnDC/0qtJbGXcY7gtzrF9s/f48+yiRmg44FiYUXZ8nP2GmCw7fow55Nwc
aBqBNNlSt88zF3t6dCeDM3bRdhIyM8guDr1UKuEpxfyw8um1+6iTuePZ5d7clRgvvioepWPnvXE8
6uc/DWkPaMAwfDuPNQJYLWB+vjpWiOAVQ4OjHz+Ruj3Pcmr3BZ1unSPjKlwt1bJwH5i2nM4ceEkI
a0KB3x4PV7dDwlzPHDijUPijEUm/Ypq5tsxBtrrs75QPzJnb20OIh2eDc4BoqqJ808HL1Rs1sysa
ASB9bF3kWD92w3LONI532VtTafWHWMpovz6cX9LmfihLfOCUoiiA1AlhV3HJ40BP2kQ7yCVkJ71Z
fXFnebgUwLprQwsuOvEM5pKt0R0QCz3mB83UIGm3yjfjPXYQrSjOpOY27D1XXNcQC8zRlVU4qVyl
y/goqIU+A4ZjTIf+5RJ/wUwPluSbq6NPO8iHreppD1kraVY43hKbUmB/x0LSFXVDBIzrNXq50zEb
jI9/maBKeGffNJ2PSVAWexX1qTlKIayyy/wM6n50bApM/fM51nokf9q4QZwZO296dZ/R62tIE4lJ
S1ICj9qM6RvQe4n8kjULZclkhAJaea3r3QsZV0JovQUPd8Fy5N4ZDiT2hjdBqomHxux4xW65rNr1
OwGdIkKgdxLVpf/6op3H3Fn3JtLsYseQyIzFw+mQ10GWDD/fPPs3ZVrEMemSWDS35VqZphgadBAI
dsSNFSHfA6kMbuHutrq4lp+6xpOoadKOxalKDVvIStR2cW+CVGLNoCOb7TWoUcxlAvOGuDl08TnQ
qCDvTZiNEupRLIXoZUAcsB929Azvqv12vpsf8yu5B4ZL3Zarf0tXfprRiiADHHEICnEzurS0lhwK
yNhYWVkBNDOi8/s3feHuTTWvVMEzV2BGFvHP2/Mi/Se7+VnHXpwsksjYC7JwCpTJuVjBobA40ejB
7GZ0nZjX6OlW7ue5OK9Gr98bagssRb+qFX4cM3G0z4DVOR0fsCt0VGa4yZpVUzvv3e0xoqvQ3caw
LPzsO2NBQDkrqcNicx+KER/p1KxL0+CKZB6wrrhEWGxg90PvT3wiE8KlkeZPpB7QDtAgRKFbKFGJ
kAYE5eq6zfPx56BiufhKnN4Idr41N3EcERbhfcgZcYu9RqXn4QPYMQWl1oBIUWz9jo8bdJMkBDFP
lQ5q6t73HMW10OOtOekC/ZCVNJutzdbZRvfnwnw52sr94j7RhCUZa5K/Rz4KNgcnu0OJRwmC1xpN
JexFq/Ve254NvN76BVUEqoIShwhSuUuomf2NtpsqOBYKybdkYrdAFFOnyXn9w2JNnhqiZXxQRyhY
ZDyxdPNo1N9OvzxpO8xPXRT+AsZIiIBBtElw2jc35j2FNbyKPZfP3WFrp1NLOSAkkAu4Izf0D5Ul
N1t9j75TyjdeB0XNiMbczaO16CUTxRl8GxZaECbA14QZzlDhFlAoirjxY7SVx6wOpoz8/qyadpiZ
YBrYBZoldkmjD6or9uhRuqJ9Sd92hp26Y5CDV88ZAmI6Wi/bA2LWMF2lYZl7eB566ytbaVo6wDLm
5a7F5ireBzO4z57Ta4SGDp30a/es7GpWIxQml0WQlNCpsZId0e3ORC30OiSzvjmAiwS/oqYgRzEB
cP91ZcTLNA1rOkXpCEdqBwXjB4EKMrrt2y1X7/4AMRGSiqhW2S5rP8Z8+wH1X74GH9/asUfg+nNp
PhOJffvSh1UqDhkqyVL0Ipthn3f8l2rnODyb9TNIvl/WIE432X3djzlmw/QzpZ2SsYjGNhMAWvkA
s0NXpe7ANfbfk54ZlC5FkgXaTVzlEhd7OWBdxOnx05DbmLnwcHQC1L5p51YHoAkNy7lAwscYTYQz
mDhtQmWKpl4rEbsUrKMP7Is+3+QS0UyilOi8/WJtEW2XjDCdBPqPBRWtDZNNq7Ecid6bngmTiejB
KUkJH79kfChrXMrX0rNYBqvOZZcfevNsdfn+fBxO1Z1G4h4NwCTUdtz5zt51aR6aE6okbdzzuij2
gRMRVWOEbTsxDRddTmWGCjc/cjyQHwHDyj1M8zjmMPh1zUHxmWAp0dEL7+/f9ylLBybZPF4oV5AU
cMacmzKMNIQffUoiI20GOYNJ9LGz8D2hJ2RjcH0/mVtRrNML6nznQZWuWD0z6qXVnwxEApPN1cNo
/WDx2rDPdJGjoMLp6qTvgiPCr71B45KVdm5bS41mxxrTp3i/0DU+vUZkwG758QT9M+vlwR1GlG/o
6zNgFMWdRGw8jxxcZN9a613aSW+eJt5FH2nq+DwTqgYx2c9Bc128sP1ojrPhjbeUF16B9dMP2puP
fjIh7W4Vb80IGwzXpYkUmvrgtrsi72aI0rciTwjHADJONt0wz9kTJ6MErwyxJMn0PcXTLRo0GFkQ
lahePH4KrzMsJHZtC0MfrCuyD1B9mTOs9hYORu4oyaILEgKgDh3CqwZZHRu1d2OU3sMh390gPsaz
0bocYlERkHmFBF6fWFAoUWegPeouIDEh/E6i1wkRyG3HPgepVX8GnwEzE4RXw6mJr6CodUBIQbBj
Du7j41SjyzcCeSozInHH7n/HndiyKeSbaGXDBPQ66ogZyD+CYL9w48vkw4YH8PSC1gJloFG6iB90
4/pLQO5ZL6oNVn3UTwCr3a+R3ptb6pTHKJnLib05/k2x2rTPDUXDfYVNbYDwk7eR7Gr6jr4xzyjk
BVSyPxI48/LRfpzOy19mV3wIK3wU5DqCGI37S4STGScIMChLCI21HfyTrhIwxUMcus7eoSkd2AFg
dgwHqssVZ4XMdNYPDk6unaiDQ5nLRhsk2H+IFLSNaUUQywyrVMbM+7ELFJ2O7lZ+PjDCnLUhu66N
vlp8oGkiPrzYsvi3k99Gs6ltxkeMafyng+cE/N9gafoQOUe5aKEt2IyzOEuhkT1u7jlke6xgWYwP
gh613G4y7Fiz7TPZNcrGqpbo3JsGa8sYyghqo0cbvfoj1DWIodQBNjGKOQ4GQFxKK9ZQZHC5jzXT
gcHawaBXt+0BwkyR8Q1kSVIpswJqFzo81hBB9z2DUegtCZZuhrr7/LkddEC1Vy+v/O6y9N7zeyV+
vGYUa867YamRmG58dzX2Y/ffZEH+DmBGO9lbykjBYkB5pXFubJENrxsW2+5j0Lh3OPfVN95NGj4n
yjSVWw4KY3RPPYzJZzKfEFMYy+sDILOlAeG+bhR8Ze+gOzMdVsXlINYmahMplg/LusimTFjxqB7M
TJrn6VGP7Y+DDgZLV8ndGmEEyyNt/MZmQpXXByszQ21fhdkPb9hnb2C5KssNHwCxS63Xyw2a/Rf3
skUOO/jYF+e761dHNsxMRAZllRAELRK6P8UDBoMdhQCLjTzLUnZzqCQ9Cmz8a9j4vdb27tNm+Ao0
ykfT9ziZt0i1mNcNnytKJi3dqVHrzl7O4LmUDRC3fs8aWiKO9lSdRbWP3QtZJeoLgEZHQ3bTrxO4
kebutfbZb+05JULdVoi92BAX7L3H70DxniG5NFgoxLprp/i9o3pcRsvHO1TYhm/egMuDfJfdoz7x
NazKmTtIGqad5/6CHZmxY7M8woIZRxtIMcimcJXBbXsNf+mWrVySFJqIHB7i0u9LEmq9PGh40g3x
kPAmBsx8ID9Ot6BBis9adXbpof9zr1Toxxe2ZmlgSZyEC27lOkcPvbmwakA66xDC+/X6ejjpzxWq
X/CbB9cxPAge7zlIvrBCYH4l4N1hMYbEAXqcivY6uK8uxrGYcVdAx3TIgydIItQTw/M2qwZs8Xg8
1dNAwwsGtNpc0imbgrOPtYHUhg32V2aywr82A0Sjuj6NF78oG5Et6C5mp+8eOCSHyjo0v3mG/mRT
IEolZ3AHc4fYInIR+lHfZbdT6F/RE+8lb4rLWvXxX/S+2aPM8x1LZQQCS/P7V0yvPjUq4oKBJgAl
yWnS936BHJdTZGhlFFE100V1gRkIz92uITYHYW4eMbOqN9/MokS0EH1UgM7zwCFtUaf41FuXRRk9
3t59ScWPsmo8ufhYaFt7CfcCOzo+G1oqEbLgA4oFfgQoADJ2kqZKrG4JewMmJuf1gySc+zdnnq5q
ukHbfmzZZ/rFBk8H1/jtizIfgge74FAOceqkSzalF//3GnDn7y4KErn7+IcCzOvYl50ComSzgv3W
o1AYstihM42H7Yx+L/BZ3Hs0BCk3UArDaKA4+H4vPrcA+qJCM7yw2KRozFLuduIJeWeE8jn31HHJ
GKIrBmdyksBDSAOGEmsraogt12XiqYM+ZHI8NyhmngMY7NqKTcsVr/8ARxHFpSt2yzGPl7UDBX9x
QtjwSh1fWf8QIuBXUZdmMAWoPLiJlS75oly8Q96GuQklWOsiTHKfs2rZQRvsPockhww+P9Bholvy
83DdpwdnFLiYkQ3LdtYyJ045bDiljQHZf1LTQpiVkV5IQV64VGd4oH49YRBiNr+PrS0aI82zuH8Y
rf/5+u/cbfp965HUTOeG23dMx+Kz5QK5dxAAc2v69+fiwGj9+xc6OM5ryIIWsv5lXG463DCcjpcG
KXoj/e3ClB8CoJ4gwz9IDI0oC7iq+0LeZHtEXQ9xDtlzI/m4rClHeW//TXxo5dUk/L1GlOvC8/A8
VNHHVHOuL1cEVWcaOx4rOj5aPhRfPn/oSP77I13Jfx/vEdDVyb+fkJ+KgwteuEC+VOgmKv7bLSb1
6O1mk2LyBnVnRW9X8kNJzOQzLDtb/u/jKuAL02ah7z5cZQrhYtywxWNPymO2a5F8/bVQy7DiL/L4
0jtv9ucBT0h657pYaP5r1fUAH3u6Y6zZ59F/0x2KQXQVoUD7oMH5fOXjhuSAMhcVcPvU8U7KgUgM
hy6ui//O4ZbN7YICHx26p72bWhFlBVtx2aiiZ+Aw+A3H8DFiH8JepgZh5CT5vOGEsOqCWPSJ3iGO
STJKnrfgAhk+QvZKoZemXrG4lm4maRbaQDt8egGJnJTJHZYgnOc3d3t0pIyBDW5S54Xijc0BGj99
0x0YB3WYuhSlHTg/Nuse/jygld4CyuPI1lGQOtxZ+b02fDlMlciYELwtoWEClDC/RSYpxXxKVf4/
AaQoLonb5kZarq/7d2u3PtRtv3I3s1MNDAVpotPnY3aCZ8OxwlHnSIOW5EXOaByRVerIH9pBw2bc
I20w9cwhzVwaugbfP/T8p31gFeSd55TAvmjpfpXLYp4Dva+XhIFISrM/Tb3Dagqkya/mF3vKV9PE
OUxr1EUii5Oe+H0h41Ca03Eg3/24+B9dnSeXDEWMqpxjam02Aoi/0/axT6fTz+ZHriYSqB0IB84J
6JJz5jBzPXO4M96R/EPKJXi62TNqGHwYNm9dzsObky8/Rs+FoSDnhzxo+6B7BxYHNnUYPiqg9/8+
KH+DRZehLEO78TCTu/9UHDWJfuWIaIC/oY7AmJ+jcz1kb4n9EEyWK6OduDsPZj5j/d81INeBhOC9
3M9P7csle/eoZZERjlhwiw+YgD/hwANMcwCBO2yYnFto/am24qDhwvt3vb5CpG975vxFOcMuu8hn
D66P22wsgq4aam89kq8eYTZ5Idgg2BhFhMhh4rE17k0tPltjDVGGNn396Dt9l2+RNagD1vzdOdVz
bNMYhDWCftbM/Y+w8yNiia7zXIsYT46FTAH/5gbqydp7CLqQchHhljGzgBXkKzlU29YZFvb48HQO
cEzs87DnT6eHAxk+p4QzSzOU47zSBqvV05mGNH/+TuvN3mCWd0dskTlz+PRYM1psJ0smW8xl9p7b
LNxZg4rWvw+RfaqugZS1E8SIVG+T1jWj/m8nMKPa4x61enuPtSx75UNFKan7N0SircsKzlcIa3/z
U28ZPNF9/liaw8c0+RHxhObm7tWXIQWZBm7B7QAiIWQPwCRthfr3v8maz2OA9HYoA4vlKB8HJsCA
6iAZbSGtojZSkT/1B6Id6gZY1RGqGPPKs+ZsEwhjRdXCHInGyEtmb1c+wPQxI8MPpZ0v8/VlmC0I
IekhHYQ4v0++Yq/nJjjwWyJ9rqPekvTrtUq8xHmPWIfKda056ZqnZhtWohVG8++Y02RWrbMFxY7+
8rynXzGvfnHPjfgW91n47kywXXjPznVbbqtoTYHNmJzBRg+pp+iTAUHZQ5WIGKe+gAd21/BDySMO
ZDan7f1ZPqpBWwYkdpekGvQ9E/mn5QC/RKqApgfkPTCWG6s2dBDUTYW207AuHnxwigryX0V6DS1m
Q8OdCsiiC//Fbo8XxD9h1iesgABIfsEtguv0/tVFkOIQI5VRkbgNVYtSCM1sF/rK5D243Hz94Za3
iG0Q+RdbqgsXJr71c9UCc6/thMF4BFOVfj8MW1lb23wx6XLeVgb1AzikHjWDCzL3xk06XldzAJnj
0iNunuYSzZAzb8PnC8V07pRnKNLQR2C8MIwoyc3+hd2cYDOZk4SqykJfaYukWmslUDHX+ukF8pUP
44RlimNwxbuHbHDnJlSzLnLSIS+MQODM7i0UAVQ1LMCPHRA1M2PUXZKKQ9JRf3wpbH7esdhQHm+/
lB3I9SGwKHXuMHwBM4FtfI86XWdR460CnQCwBsgxi1/qOxFbvy70WXbB4xdq+Zo7jOGy7W3ORwVZ
B2vELmsRNVQWnKPG7ngJVCFeIdCKO7YF7qfaJmYXNsXOBpRflCFUEOiXrJG/aVt0guCciUFB67Lv
HDjL9wBGi9tbqEeL8/RTbJ/bYqsvnz/JBgwe4+yoHvND+x2vXpuEFKv3YZXOzU05fSzVL+OEzRDp
ELIjdX/dpigbB88JQiqaOJPHCh0VujHV4Qj7siApVwxt7ieXAXE8F0duMNmECfr3FvYQY0yVMEPt
tSK+Fv1bcXcSVBs2MeZbIl6QlhV7HIksvLs6m5RxSu0XVA3JiNaJGnvn4ZmMAKq9zG/K4UNXW3Ea
rp1kmu1UtHr5jGt0rak0xsZ6AeKaYBham6SC9X1kUZddeuIIV6zEsTjvqp+YRQD6EVBW5736Cu4o
fNibJ06Krb4DTBKWpxM/3dYMXt3g+UZV5KacwtKBxdJZJ0+kiQO1wxUzjHHlCH6dEWVfY7rjkCOd
HCmO7nd/un2Qa9AZABngq8JS4zf9IO5/9TFG5IHZmd21Ub7vZCgUMB/6b1IZWW1SRECm/dtuic9Y
0R+FwXbi8qUKj4k1YcEOKq/puBdzeM4lh+Ano8ZyyU4NGRgpqPa+TEO374orNbXJMHPKYSkd1ZBp
1IXuGqrkrKWjl3fBNEZDwuuczK8HNTFCKTR7BRAbNScUEkTRc5VQ0oRaXDtndksXD8C2AJmfk/JY
zhC2bdEYEjrMRlCRhhWCZBAbUExdTM38gvJDwbrFWrv6bNM86G2bQCOZ7kIr05zDGPMgTVd9p1q8
Vg1pEmnY2ZZHliSs7yVYokb+HZNWdqN/7sWhiiCCpRhlggaZZrXjq/aL1irrHB01mL6vFuawf3iC
1MVYPAJ+DtKFyh4boXcI4lY9lCVV76UpWY4mkZyQvsYgtXCu4sF60zerqfs76hA4HuQieO1v1Gb0
fWcJsFJK8FhmWVmg0KAbi3nvlxIFqnuWkZ1VibTNztYlqwfmZFKa8VbuO1GfkjFkUfYePZcuNZ18
IK3WsHtoliZDnB4GxRzvQgTy9rLCNj2iaE3JVDsVy/4dBR4ELPjodOyS+efERp4p9QnKEIUBjwQq
hf/m6UEdv7ZQUwgOxsbNYQeKDUXDMcZUTTMWR+oYUiwUUhgn5980lsyVF2G9lJwoELHNR5zRQyfi
MYuQ2k3kAxNrw+91E6dYmzP8ji/c2Lfgc3wmTo0lIKHES9Rzd47XH10XHmO2QSzXftAEY8/t7t6K
dJKqxP/QhdvRd8IHDe74DRT9BzkdV75O1OXEAKgnbgEcEb9dsM12b3sZPpYtfB66cW98vtR4bYjp
T+4CDCOqd4mHlp/YOB5h14KPpFcI3I1lGyeE7+Usp3VmcqCu7NFpT929G/vIiKx3oNgF2JPK1WIk
k996uS/wiPUm5pDoosVz0UwAUe2eJ8b/e4OxdH9ZsBCbZmw3ACGPlUV3qkTXNWSo2SXSTDyIzmvE
BMx8SHhISxzauiUHkGsRy2wrk2c7Qff2+C5xhB/PbNm/CQl5kFnBoECCQEdpRDJI5rLYe+57vg6Y
mwOLlPQri66+zmX6/K6+ezR7hJ9IEONrhuwuWxAdiLxzaqC+8OII8R2pKR/Wdd0viJkOBrol7Wcc
Bp0p89SMewUT5TV3Uq9aEDTF2muTRmQFni4eXX2WZg9HHes74GI4le9YOh6zV3f5zKOkmSASDbuU
OYNMa3yv9jzuN2twUGt9G2+h18lj+yq+7th+TAqiHTDgUKMTV6DNF8XquqDE8/SbLVAxYD0u64cZ
hfsgvfisbn7BnnNn8ysDnPDiwfn//eIHqca2w5JN66R/sjZUqXP8ezBHnY/p0M6bE1QWmjCzBvX8
MXmvH1/Ghs73nQ3HRmXZeKxoV3CVsJpX7eJ43pZzKtn1qePGB4ua4Vd19fHAVktzTU/vssrXMSVk
mxkfjlL03tJTYByDLOO8nWqpY+J8hHge01KnZ/+lfd35R9wKbJK4S5eCR6ZkgjSu9w6MB0IF+/2d
nJpRL7rtK5z1zPYoJ2mu/HGG1d6Oald90pBLAC+1XI5Vv6CZoFpIYUDDASpDnVJ+2AbDxw5zVvxd
Cc403x5viH4284J56p24qdDlASFKs5pSdqf1KsK7KXsyGG4iIfrwtekiaH1TDt+2P9R+aVqlqu3R
smESo6XdmgOeS/Q9LBSp/pLVoxId5FHC7xVDpExQQ7DVtgckc5+/rCUp1DAtor5jL5jbOrSu207a
JFJvAtIJY8xemggQEF9kjrmP2QAy/nhNknFFtwtTsrwMY2nutF0HQiyH/pf/tzPTM7/6CD1BsNg/
sd/3cKNPaTQsut/JhpCS9wI/e88uthq9w8JGM0Oo+4Sb5fmby9AbKd75u8/UeWGNTkGLNNnLQWiA
XGwMKWh9SD1oP9NepPGA6ZntqAYbUVohFIQbjP2net4d5ZO+TrwOoUg28aCT5MC6oWGLzFKYgtsh
3xj/E3VeXapCyxb+Q9cxDBh4JQuCggH1xSGtghHFhP768xWefc+mtXsbCWvVqpo1axZJj8mXi0sB
7xSFmSl0DZr+kdaTNgLaPXnHV/BeRKqu+PVLiFrk7V7bTkydJ+5m2Jr2PMqZtzlGjuphsHpKkUUl
7A1JgZ4+s+MO6QW60JgIO7UWyI48Fh3a/j5lxx+U2CEXRFKk5UDxE7KljwnEEMI5OM1X08etr9gw
ale0sNNLGlljdWG6o1dKGTIGQrHfuyVuzxL2ItTtmJQXeXlEvanVzvcWQxrgiwE8aNPFki7adHTQ
KIiDapa0N7RuGTbGuYlcMuDgjCw/JGR6CJV3k15AzYwUFLnjocpg1plHGRpkUKvX6vCzUxiKM6RJ
6rMMqOG8fCXHbYeTH3Uj3A6670kry7dJY5wT7G3vA98PbdCYZeC2LRIiFRZhTU2KRYtOYZkFr5yE
0N2+ud24RMqZz80jAmY4DAvQICdf3qbHkA56TuuspVtc6QLXA/UoWvbieFhS3kGZh4+Y7Dg6hgf4
93uXbynp6XoMWzFOBwFSK4GCXIvoijBP12ShbRqTxR8HLvJnTIoDCa4Egg+JBiieWdsgDQ7TAB0Z
mB4poze6JaToPgkj7KdXjoFn8VPnza8ODz0E88pGVCNAj/8S26MKhjuf1qjx15tXHb/qS2aU93CS
OZV0XbqteS01CwBZcMwggn+tGxZoRaygp05B+2+bvkcTCukID5sgecbD6sDbkMKLbtFnGSbqBQCh
PI4Y6k3KF71J+kRQh9VYrMx9cumatKmm6TxEuhJCnFu/O0C1fIWlbLow6aCRAw3Zf5dZyyb8OQ6Y
zjUw7cLM/54LtAl7k8KVXA5NklNIGT3jPGqsy6+JL1TaJfWJtd1x87pbq/kpoKw3tfcr7bA+SKep
fhu8ktUxMz6T/G5cADl2zMWT1xt/gzfaW2hXDt9d55YZMBHRESWjgJQZeVqcpE5uUKlcT3CNyPcC
tpMWZ3Y8Fi/6ueMMrKwr7cj07gkWNMJEWrY5bD741AtWyGPHas4Sygsi/rNStKP3nlHJwvDuPrVO
iHdLagOhs2P0xcPZUbFSw0ekHR9VUxBWtk8PU4gETltaYmNgjkkeQ2igZQSuCe4R71LHStCBmS/u
1gG7NWkjaUhSxy+3ioNWwuw8aRrPAY0JngTE2EtSruQm602E9Jy9iF/rCgjNCPG9HLEvOiHQoEFv
kj8h/EAIvyvMnDYFxKSEqQ8hlp98R2mCJ7bfPcHx4ZhTPzYpRpfUwDeifVRAOOrXknK8so8zlRbf
rVGeqBtR15PG6wefEcEhAr1zX7chBT13eC05ZehB6h2dLvGbp0wfo7f/wSEx8Nk+fmeL6xTSeHtA
A5NxDpeYlAk2inMSn6bq5okQ2CKFJQfrBUINlSl7ijM4O5zQWwzibnWczFPDl6tOG8vSrflIKpMZ
YaiDTy4x+7Dfh3W8qMUrhEzsHPExModWtga2vM9od5qD++ghurv5GP8/+Awusxf0gafACRApH2tl
Xp+z0ikyjZmnf7AWoXoiMS2pVYSZOevjzuI9h8DAcgpEUfishKjN964GzEfkgDHub1r5wfIVQt1l
+0TD7a+1ZSAy8iHWknPmcfKOU5I2SL0XVBsR856jjk0mHtiO2XuFm5TRKVfHCHx2yEogX3ieUUVO
ZM8B775zxU9JILkviRBfsxwav/Gui5gJ6BAJNgY1Lh5CnfYHjJi8hlEixKWT3seprzmv+X3HYEBd
r0nLzKaG/UIxZ0BAMKGz/ZEWLYPWBF/lvKbvzPg7VJadEIQqQQeqMb+y7DZIXutz5g+uDv1hv+PV
9K05Oy/0qFqZF8ZZ81w3055a6G1mOVgzeLNAwpNhTePvCafM2Jstb5JqEW6lNkEVDKzupk+gM5oW
r5jwYlppASa1AbsT6L4mKN6k1KJcj3ibbGebt0/6qdaXB4kA4Pr1wUYE3Y8iO9pG28yIou12b0f2
aIRJsu2boUVRNBpF9p+92PKibwAEb9d0LFYU9dmbyV6LambEx8o+TCbsb5JIb+GGFpUaADoo4HAp
x5kMl8lwslzSQE1bLkVZixSMNp8r9nzpzwVBbIIh8gT4gulL3uVrLXmGT1z6qiY1mwIyQnQyPkDL
vAKlCVAnVd7DoN+TB3HldWC2kE+HPCqg1E0b3rVhy7gO+SZUu7S5Z8w8SEQB6bfT9KQTn3ljRCEh
fW+e6PsfNe/IbgmMPW9ps7fuvfUwNcLdDOlYanGu/eXc79hw+uZvva1xwbqa55/lWWPuz1+GpIq6
4w5iB7wGk1UYrOPDhkW5o0l0IFdUdlOOsCDlhQwxx85vu+OzJrCPxHMhZ+WszWfQS3ipZMTkuECO
uC+NZV1f+m9Tjl0yDvI759Z0l8tEoQBL/R011wboAHyaCy5DKUnkAYbDwZokCW4go0K4HF+PgdLp
R1zaPj+MDh7jOd4Y2ZJ2IBvFuyZD7vql9icPvJzcLr2+jBiBz+TE3s0ZZ2Le1Q59DrzF3s+IibX5
U+c8hpuuESJr6FPVG9PsQ+PQONPezNtDmoT4XR0epYL6nNM/8wprHoYOk/aqjzMuzkGbtvRpbqwD
BLCDzUErtGkQXDU3mLKEG1OSTw4v3F30XWZ+oBo6mcb/x563Cd8alSXyae6OxHLokfLlA6ljaVFy
/aZWddMBjr4aHdMD7WW3mjaFehzBkx0JPd7izDwPsc5+Y5z1yWKXf6tlE1GLuwNu4IQGTECDsp6T
vuO7nDAkXa8jqhwRaJlIYFXoPymBAbRZuLsGrMv4biziBZ1vDVjHZodXZNFFC0CM2GzJFixi8268
rcHob4T8h23vdXsUbyU3tB2ppGEJuPSXzpM2OSXoLMa+SorZ9kNjcvLTgWk/4l+U+h34L5T9G7zx
L1J1O44HFAgMYFJr8YKeYxoPLHCktAGPswcz9mzBLrTcA6eYDpfLw3rwMgeQkkx5nFctBqVuxrHG
ocgRLnq876oF7hodO30RUBFnVNkOCP98xJRGRsY089yufZ/0WJeOE7IkJq/kk4IFHxzH29icLhaD
gWlyoa/agETKoNACzMxW4Xtpmajn/bjBXi5K3VZ4FgTCHgwW5kozA35xuEHAPm23gwCQQL50zSgh
fP4gD0Pqgu5amVnXwh0pRRkcSBLhvZgyXlRjt9sbcEV2PBnCL9NAya3deIwXwioeeiHFANMM3/mt
bTabkFdbgDzegSw2BZCMGcZ6aEAz0eHw6467Cc+kaC0msfxelpbMj/nsqXvyyAwANcjNgx5uQvaB
Qb5zxruDuaPHF2M3HQaDQM/QGxJVJM/bTRnZu7G7G++cXWjIUL7o4zEUYEgHTkjj8vPBAfsxVQwX
N7EUVPdY3tP86D72UMzOJOG+ywvmPjZYrO1yifUgl0mTHgvjfffxIDAQ2ImEGwYDQ83ir/EJHMfD
YFaju8wMkY18sTxaPfHWsX5eT59xcB99NiP5cjM5yoPO7INQ8cY7kNxwwVwm/iFOgs23WXH8XYgW
G1Y9DC1EQ0kZ8hGcqCeJx6588ZLd5SGDw5Is92sgiVYxd5KMFCO6JPYms1itAv9sJEcJTwBL2q3u
iTrZkZ6+mcE9MtCKpu6nx1f3dC9bgoe4LoOBKJP9lLPPiQZDMNYnZ82gJSDW18EassRikDmKBXJT
N4hRvK77RaakhPY9BvjR5OrwXuIZDYpT6GXTFDA01/jOpwY/ORy743Az88iTyraZUZENz2tz54ry
bMgyFG42kPaCTQgI0oHd2HrQOz7k1PLDasMFeElOdr1yFVkpVzYmn0Tb8hzJMgfoBOa1pFylWhL2
Tk3za5wbXiAMARoZa1zTBEoLC8fy0a8uLoR0WT5JdXIp5XTKDRPOd2ImPdZJLqxcZlkQW5rHareU
hWdeWj6MH3lcnl1ComZZSp3PjAwqkBkgpCS9SYZ/DZYeFp5Jn9UkGkWVC9LQrIlKZlB2SEgMKTvb
YFfken90VlF45Uyb4ZKwQA59xjohy4K/5KtkdM9C8FxtzSQf40hRZevxiA1DWN+Es47Z6s8gvVre
hlPPKTUxy9hjvTaRCs3N7q0xyzOTi0XnZKS9ptNpUwtSGAotk4+8UbxHNnsMrPCausQL4NNdxoG7
b5v4vcc+nWO5xwBio0Z/JPUXi4b+1QcY0kEQBGKTEHwzsH2u2XYX2MTSDNYBVilYA/CJbRqH+nod
jNFmYG6wIxSWwsjCDG02aPON2uh+dNHa7pibWc1iZnWgy7FesYr2zIMNmqGNpy4HzVB1XUafjLvx
robmmuaM13yLhISaTs2VWYQQA7GD6Oi4L+wJQQim7+ACsCXMSwcZouqRI3JrAMGcgbE+XcQBaniw
NXilWNIbDbNaM4pooeWvp2sObQFhmfWsQEoOaj8aLmtYn/lQnilNVhNwEPK3Bh0AoW7Q55cGPSwN
nWFMIZgaAhMZNA0h332d9XLKwy7s24PyDojvyNnKiQD31jbMXQjrH/q7QeZaFrAS6O7DdukzGej2
xEAUKg5wLon9K2QD+hHbCGaSxy8N+mIioCBqGXfzbtLaEsICas5WbuYYgFBsgGyccOh68FGJQBDU
4Q/06WUf1OpJOrvw+8ApBwglES1bGkBtQBaFbhOVnyCvWJmpVTPEjsgmJE6qzLixJIh7hFKrhhqi
zK8vLKEfYYS9HEgK8OezdeAeiSMsxAwoF66Yb9GFAF3iO6nQt8R4ySfLvXwyoRof7L8Mf145W8yR
uRzvj7pBry5OlZS6y3yq62mk7LpeLUG11HwA4IL+4Nr9uEY48aW2BbZxzvYWko0T1fD8eCzXS4dX
DjvMoT6dufwmzdKIGiIhn+xx5Yd1HVvwc+DmcznPWASFUFjMiFgucggDClJs5mRlyRRbHiXtzwrR
B2ezoJ2Me7mZUWHEazm8cDYLZ8x6bAvGSRYwVissERMgZDVI0OtlmRqSLeBMyKYO5B47ikNGm08Z
OlSTbbp9D5cuFI9sBYP9NN05zHV3PHbGjjQVLu130oyUYMe0EYOCAxIvgjXWYO0yje216x40l8Kr
YL3I++L6rOPFYqUtvugb+G8yjPfcOIC7Qdmoje+bgmCyFlDTRFmigc+jiVibbFcb6iqJsZRSZlln
9mrTaZSpSQ2bFkOGxw+rnD7ayWpxOwTldGXymFCDVxq+VQQdWmswiSg/wMsKphIw4t5O11/9BtdE
fDBm3hVn8sFW4Duu4G9Yd+OlFybqcWB8A8qeKiaI0IuEFVKDPAWf2CCQlBhpQhsgbbhsc1Ilbkkg
uxAxRlfHxsn8cqEpn9WiUU9bByOJ96BQytuqmGISL+IoM4gO4AACFR5tkCWPugWjJFSQL5N7/taQ
HOWL6WgoPBkxpBy+ov3dYUvA/tT2qO89zFJ/wmih6MBQw/3kOoMN9iBr8rawJvO39SBHBRA37o1/
h1pwwC2hFMBoMEiJ4h5/A9AV63HVlQdusmyUm1YctiP0771NB4hFOk2nNZN+WsJbXBnHKb0yTdm3
WnVyoMRknJ/egoyFDPxq94mRTtrf1ZTTSq3T3aBnLd4pGeYB/H2NtOcF1pbxR/wcx3+89KG1zZHS
/8Nj5QczCUtIqJVorFZnIuM+g0ghEw3un0/fFxhhN9JPFeOPOfbGL8Mzs8+uzDe5QfniJ9OfNik7
MGCIqdxn+pzAEKeNhCdBIBu0AVmCmTzNiuj1i5/FS1oOARUs/2oww2Sr3CswZGLzrlX2WZnlW4RG
Jt8ovgNfKCu1cHruSJfhR+BPNHE2cB969nLJcBBrQpEeu2pRgFG9G3qa/p7SqxNY4lIRkoQSJ6S4
uyAY9u94YAdbUBQsjoSjAB7jcTkeYesJtVM8vmUXl0TMQcKx0wpKX4US88oRylY5qi98xi+uLX2S
cWv3zjNqW9lwZcSIxMSdxcNtLZVxgYC93gpv887wM8yShl3vF6nUTdTWvUlnwkv14wDMLEQTEPZ8
UOJ8y48ABPyWsCFjXjP5wK6qbTeeTsfT3S7cheSiWTHhwTjCh5QlfW9cfYkPZVXjbx79beOzrNU0
neRxuec/hLEkWnVZrylhdQSTYKmtohgWc9Zh8oM8L560BMRgbNVvebTngS1Zsjw3B8KyhIFpHIfy
TXAzqxV/6sh75J0gWPq7/+yLN0vxURsdTDLytRC1UDiXMtMezLRGWHDfthG2ZEiTtyP6EifnTUWG
GCKUOEgVkRGC10aVmv0zTidKB+kpy+ti1pKM2b89YZNKs269jR7rfi3EkSYgFInVTFsTPsYXlBYp
5LbfVsttuzeKRm8TBTqcHLOQ5SRuKPTpQ592tz2PI8T9hlLNSksWCVu6Q8NVTkbU0nHhDNgGFSNO
vlWYo9eZEEmLmfDoqsdwxoRFx8X9oldZR7JQxEIffBOkbWx1VgmG0vmGC9LWX9HBO3jPEQ1g8KZk
A0LW6xZhKJGmzFusRGpGW8yZnKkYLzeK4l412zUaxWiHWNUv3sqRAL1jdIzeRMXKXBL+18cQ6ZgI
IbKWmmUJV/O2rpTy0M4jf8f8gkuqq0ynOy04hdCOp8zfMnGKMU0PqvnQMOKONhiNtiPsMrOSyZqy
vEMvFVsv1g9Dxe5BcyR2/1KyQ10Rhohr9AMAf1RusUlCFRSatxC+QcqZK7KGlHo221d+L7kt1huU
X/8o1xcrjYs3fDIonpS2lNX3AD/8wAixc0IgP+uco5wJ33DEsLXq7JvAT8J8FRzzzvKC9IsFGGWm
5s8aiukVdq+sFkKU5TAqy9mtTPnNIAmily4kLllJHiZnXzZYEpqA2O+BLJW4mxys7K0csBxHs39h
OCiq1oNqY7cZcwhwzCh6mbFctuxsLQ803CN6qQ3Aiq6NjLulco9ipvWarf5udHnQqVNru/eBFCOJ
F/vj/ArvF4PsHd2je8WcEXvNJNiSrYHGJoX8SGk+uX4YMC6QmGSBNF8QTullAikU8gUEbpoyzFZ0
/5gIH54sFD4cnb6JjSUihqqLn1sa2UhsunylbGKWK48RzxEhFx1/it9iHvGQ8I4LaGXiWQKNO3Iv
vqDcBFcUZ/qjU+QKoVNQRvkceQXpVwZeomqC4j2JWMWbEydPsEeJNqsPJ2wsgDbe7JxwhW+02H3q
v6iLiSlBCXYSAqBExYIDyEZH++oDhTiMh5/SZe3nMiMTiu9n4POLeysoAS4MW3v0e0uXw/qdCuAT
IDqBXwVKzPqsQUIvFpqy7L94y+IZPzWxyRuczkMfZzPc0C0lAJXgUvNGQjy2U5/CQRzzl1X+USjc
FwRD/GU5VBxPkGc5FzIJuWbVj6zGe8at0Pb38McFKpXRSuUN7oTw0fnf8H/j9+jLGP5tvxkh7G6Z
YzJLKMByINH0W0EJqsrFKFnwwF4msvRWi/kwmUxw0YTkDlOZe1yDbZkwYSgLIG/LiivTKa2m02Cg
2gRfQQxwaEc1DkEQHA5k3rHlwva4f1MqMG8QY/98dnlatiE+trz4DYwkYJKcy3/ienKx5UwsK7ty
04eToWD4RP8hWFgIynvGSV/iDEpSgB/s0BfEeJjImVvKCRR8QkbNh4qNshp4EtYA+bg97gUKAqH5
XfLfZT/pMmJk7WQAQQ5rUmNA4oahdLJ3UqUlo0rC55PJ2mn9BpsAwBeb2mpeSgspXnHgWYmQxxLP
frRafz+UQQUSDFgAELMJ1w0db5phKtsJDSSKrST8C8djVuWxw/h5MEfaMlp5zwYaFeHkl8DzN+Ca
u9/k+kB/Lbl2sCDELUbHi8sjPtRdOzqSjdmmJowPp4HJ+5VytPg7Y2CJtyanVy6JBJQysj/QnCVN
/osdUZSsIilwLfdbXbo0kFfLN9Oam7P6m48QzHinOHqMHX5UMRmoX8rlRAsOo9HU3zPZT7E+AGoG
VEReJXz4z0z2Q9YWIYITCrJt/zq4qixRstFUiOVENhrrcN9hdWtHD+dRefhir7HobuoexmLHSVrx
UeSDOBsNgxPSYIRKvCH5LHH0pEyDHMxIACtFP1ITc4t+48TKA/kDmbZANHI7ulDZ6XvLJ9YSSO7D
tnefMrih9VPxTauMcW9EQAvq5JNKSKXUleigr0a4v/366OpAJ0iOdtdU+ldPpfcvzRkdulJY32By
dagDNmEPOaS8+s0RQvvC9F2kDAI3naqmGjVxndjrF2eFMKGKosh/6Pj4e2KHmtn2kQMQL8mwV4Mz
xaUptaipT/dco9NX+rdq4X9bNf1PvmivL7723boStJxodGjTz43VSWIICkJNvtw+D17uh4VISq1Q
vCKO+7s4ASIf2vo9UnhQ4iZKzq0H0ocp8Y5qvly+td+wL544a/v+zdj3S+SrD7cAvaNp+tZ6zqtn
fLTbAkTHFB8VZSni0j31OKg5g3u80RpCXujVJ31hA5ehTlZjk0knTmRdm5q4Yoh3rDTwJfGCoKGB
7FCYI7HbH4NEjJxC/bxoTsdnW7AE1KdsGKj/v4L/RhLOB1mPI5ohkv+Q2O5p3A157hQTmo3EU1I4
XlndjzoQxZexI+Gj+DOySdAkjsLBkOBChCKP5j/34WBJ6FSMLwbDhEFzxEyLsSYEITA5IzApXlTb
K57aA6B/2QiyHoE87XJ0qBhrBJRsqd54GlKHJDUcUignHrD4ErDJgtMapRN5CX1FK3dXnhLH6GnU
8TjFZ4BM1aD5nAurrPeX90XzAj8bd/s+eDNbMcuDcz8L8gEJ+Szo4oq08TbkC+XdHyMAfiPa+BB3
UP4Kaa0+Pi6/Xl/GIdaDGSQbqXNuxE0SJ/3QVrROqAX7uRZIJNv13deiwY7xRWH9ZdSGgpXJxP+C
pUM0d8WLQEyHaFMK0PbhPhQ/LLOysfwGqGXRQxmDecwC499sbPsIDiie4R8YEGnlzoi4D9IvpqNH
yRelpfjiqpASHk3jtHmN7lSt0xHQoiXYYdgbqVe608P00dW/8/o0QrGdyWpcvBSp9dP6Eh+nvQGR
NT5aCwGVEIbbnohl8qJDHblPNEho46QKp+wozeONkvr2k0GFxRXQggadX7/lHxrmZ/RcnHad8Wn3
QRvERlOHS9x1yCIhi40bSDfSJwoKWp2WRFo+qM/VULzELHgAnZxm4symE4mFaBIMs9YSP1eu8cuU
K9X8o/M0Q5bi7up6IT1lQ4aQK2fdgIEfZj6g4VmQBTJgZJL83FEqx6uAI9/UB6leRE2tZwnkjBbN
sEevWQnuKJHjN/PNqQLN4SFk/lUTNVsqjuI0HYjVzhUV+cNSGiaIIpGFdBOqCNWN6lTm9n8lzaUd
gTor7ftIVB+RcJe1EkYqnA0GliyQ3Mwx6cu3907eSQr2iXoeCjP+iipzT9T2s3A/lq6gilcIq5ud
lchIBMkPZqqTspPAZxCXegzAtGRmM0nLaoDK8NxTQSc1i//8fQl0ZJPf2FazPuoZ7YCuhlUlH/Qr
i+EEgfuBSlfDzEHzrAwK/xdXXxx5wYj+a06AayRYADSxZejKDFfjB0sPHbpq+hHGFvYkOU+VRXPR
VWwV2TDkl1CkMOvD89tLMQEllHGJm6PVnMi3CRWcfpCIQzEutDbZ5pyuEhKnnly5HuJr6OAAXLkq
DBQTKMcOdMdgpz2D7ByGUBbGI8UCL00AIDHblWnkkPdUWgnqJi6ihD9MKxTCqk0m9V7DnSKLfLHD
ENST1NZwiacFtAJ+xmGPInwqys2YajWtmMgqLlVWUvuKrCs3iR8LaklEWV0q/mTKJ3iOAsBt94Bj
b/r0MMy7IcbWbFf3MqaJYVgDqewhAiIomssYl1gZqnsE4QzmCwHzr/Ssbqjus39w3twkDs8X9xGr
KyOCBl9DxlQIik95m+JQlUOpPc05hkj8cxo7caH3EkYOuRvJOzDASXoU4P10uk9kOFdr0ZDKkAp5
lyQdUn44/YoPjZfEXWFJWEDO0JOABLUwJJhJk/UljiDPVkUcTU+cQrm5uMB7qC2RvcaNA8VdB+5U
YASBTUiHCEgsnwOHSxQ92SRvj5o6RUO4iuJBVvANgiPiS8r1h8LFBwOrbP89J1NIkip0X2BOUvSv
bwTwBvEvAOslBJFN4pvUYCLjgf7mp/Q4kEkuSMh/gRmHlcBzBYmQrQn+QOcjOcOcvee4xbkU5KYN
yIGuhEFJXBXjypSQpVdW2B+SKOih+J4no+20PfnNCItl2YByhz96PwK+EbjwIgoXBcIVh/RgHJdI
+BCFy7J69gW9+YdCyntvDFYJMhjPbUylgJ3CFVivmRDsmgBN4icc6M+nn0LIvDbpz8q+yBX+oVAd
LMh93HQeR+3lywmQQXPmgOWg5eUCVckjPVL1HW707PTl/7chmgSV9Wr4F9QJ4PKN4KmxAscxfHhY
CIMF+TXcEjrSuwcH7cO+WNhHRAp3XYFNXCDsVm5N2zKF5X+EpCQLNzMy+hIQjF13HSxMwUewNQ23
x8wGVGfBwUC39bohH0unFP6S26faWIsw+VQc4SfQqJECTqigVjGTjF+dR4GgQCEA5inqvNJphLJ8
fKYegMkJGMFFCZEivUi8jGIGT9TEbSiZi/LtgvRT098X3H8/EnitBQAll32lNfmgln6JxC05TyjF
qp6ReyigGDPJBHyMC1/6IQ2BfBhAHeq7FIs5td2XepoaJ4mqGlLYiBkhT8Ikr0AO6XTzAfUTGKRl
C/ZTAHXfDNkUo6v/3ydv3rNVXtxRCmi+EQZro5Vj31RqvG4arF8cPxclFOSnL3qjiG8IWUPLPnln
RKTMB5TLku5W+q2tt7uo9mkoYsM4PlMPSddgneq81pGirfCN1j5YQstrTOCRfnZfUGBg0o7TIkDc
nf5SYOpzoOThvTMlbH6+aeOmQzDef91vP6OB03X6hdxDbULTeV/1zw552tpp+B08U6uH93Ka5Aoq
OSkL0aCFytLoqe9VAx1rOiVmFNk97LxtfVO7hd1l3bzVtBJJ0iZeS586NSro38Tp7eH+9Nc9z9nT
8uml92nnsTxmUCCpOOmMFArbaVjWnLYb60tvsbouH++/c0rWrcnCingwPMz4+9gjdL2u36j3wqNR
+ahvB53aFU4PhUlPmlVpncVn+KV3uPlN6TqnorpwSE7Jo0tTbp0d6xZUG+xHr0fQOxOK7VvjHCIk
9B8ytaJ4TrKj4e1pqZabjYwUJ3xm7ZCoUZdamDCnjASauGoVSr+oefcH/OuIFnzAC6vFatFF0zl5
xI+kiNOtsuiyTFdotBgs6dIiHgDCPTSfaZmMLPuO01PzO8Oa3xuqIUneoeq/3K/9cJtVrVxKZx2J
FjOW60Z8sNLlwSohkq36q36v2n6h516gDFOiB8nMSPOju9Ukckv91N/7vb6kJ+U9pVd6Em9+va9H
Va3f8BhBR7flPG2016mipJ+xJSAZtHScitQlNeX1qDOpdCpqeB+14Owjw+Rlw1okWza8+xdLiveP
yOG/+j1I1PQXoN060lCSNpaqd2q0rJeROl3rDHfmY0qE/tZ5nlKJXtBD2QOtGxpZXPzCRq6qMhcs
kaZ0+7nQ2ObE83fvQNOLg7ha9IWYdhfdxT1WItiho3rwdDvUF8DHCb/xPrxvb2zfJN9m4BxbNdU+
h5GQ/qnFjL49C9FyrxG3vU/QahrqH6pd8yPNw45Wt0mOmu7vdpPi0pK4Hx4ArFpcfMLp4bujU/+5
6ucItkOFI1e9OBK/q2jRadekFu0vEcNu1aDYeZM2vEtuZL1FQ7EVbKBqbOuUXb9oL07BEaHUeflI
TlQJ6OXK6/RbuwcNtEsjbRrZ7FJoX2Q1iGIfRg898C6LRcwcPdOKVmsDSe7wfyN1QHGbOlA3CuIs
ZmsCm/k06cKeFIh8/Wo6CpqDCME6OE5RSWumLph6Izcv8YpqF3iMDw1xLZaoi/ugxbV5+NLaD414
EoGXRpgP3rD1kMq4WHt4fIp9Offr/e8HmfP1tmdsIxwyK5IUpdDrBqxxFBCOyAxJRPolb1fvQxFn
DGc0+ca4ehwOf9JZs77YIs0VX+PjgaZRrRQVrtWGNo3ba1KvsUuZdfFuxmXGWoLvQl95msmhRVS8
DHQN90bDT/EPrv3jfBX3nI6z8opusJ/jeTYoU9KOpUX/o30BQQJUsqM9aMSQYycIjTN0mimBaUx7
9fH+abZmPQemSs39plZBY7SGf29PWWe7BBGD5ttoj+vL4mp9KBdLIF3ffh14mUaZRfv2VUTi/KHE
nZWnVIUMxwSZ8yvFwNQIILXWz5prikr8B1qxVqthdmokzAgbb7boIjR3bxTyhjmaTQB7FEYo28v4
UjNu4WVEicDKb/pwqemlgxC5TZ2Mq7IMdk+Okx8Bqz5SYPrI4XhdCfu6+z86GyIqp86e9YR2vY60
ixd5kBWKw4vrNn94X7RsMgdZoFfLO7mQLI/GeXwe5iB4JIK6I0C804hKKhqNnpxiiQJS443PI30e
oKRc2uMulSAKvDQVyQB6Eja9cz06F7FSXoZI2qFdAuvc2SGSqtcHOU3XjpP2FHnYOzgvRXkq9P1y
WKfY7KL36kkPlXQDJUEFfhFg5UHjj1ax3ONof1txj4LxnmKvqHtcXHH264/RubxYLHsXB43bs4jT
NiP0Mw5JvelQMHSaH193xjgFICWEcQYeIui0mkMzh9qrh8zAZ63nXOpaDszdit89/A7VYP5ek9OX
vgxbYp2SqmCK1FpdRBhbpIPxoxDNMpp1XKK7zgy+vmef1O2NaJOulT0dAz36xqtFytqRtBJKiZYr
i7r2J4Ct3tnsSQVtuyvE/gjz86b1wBchfwugCmt92ly8vIJcPvUj8X5bm602eJg5BUglrSaMR03v
0Z3z7dRpRo42/4xyHZdS8i/aLMr6O2lMVCqClLZwiIuThazwgZrps/H8mFixRtwEpDkRJTtHU/Wa
rPvxraPXwcpKPT96H+QGcB6c5pH+nBRtC6BTUAqGFgYF60a7AdJBqUgxUf9WH+06opME4tWIcKKK
sHvFyrBtq3wRIXOUjj4G6qeipNDD+AS0O7fLKLWfU0gdoxRFK/MZnEZkS8wmTVhUemLBA4o6bmOI
uqPTiHqDzDoh9jvoxi98nu1n3Y4vw7p/GL/idLoatT1EafXmqLN4JZdhvmzHJRYq3l8HOEXDPSVU
hxGB63XUhVxAKkWoTilVNL56AwixWl4qtffXpFzRgZmOG/qqpoGdcA24bIpi8CAL9pW+E/jv02+s
IM0wOb78Zm4VTNb2smjogJq5rT5HyiXKP260BzRrDyVjVQOYBMK57Rftq3sp7HPmNqgae1mcXP64
tY0WFx293rpx31L7Smfw6RMZoY5xj55BF3c1aiA2RtEYkN1BewEFk4nJjOvmctWK0QsYINeKv5Wf
zo5ril6Wx+WVMs06mtqcKllDkjYVR9LCpUaC0DhcrO9EYQnpAeFdN8r6dNapeSsm2IbLAqeljUIU
temoFnRQYqJPTE970DWedXZ+dpEyova35d39PPwO0vVxhkTkYXwuJ+cnMhgGX3ooaBjDuWDJezhF
kqRuhk7JTXsk+bR9JmBqkTXiHG9agOwKLJD2yjuoi55ROq0I1BFP44P6qX6jydUfVk79WE1Gbdt6
zDO/NsGQo7zV1JAmSJTgIDJqFFXlJ7+jel01G99qLpgg7j729tGaNZvTWt1XmaUupT4ngj+0+0iu
D9BSA0Aw89mHWvy20UmlvPKZUP51UXUKykftN1Tc1VIJlGgV1L3uCAG55OLzwnx4G1Nsama+SqHh
FQQOAB4ay9frUgTWtqhlTPFEmm1fuQF7NihAp677ELTQ4m3re8quY7pWUxL/iVgiOgHflMJYjxvk
N8Zv5KHqVE9KY9Iuo789So0ideo0hHhaD5rSo5Y+f+6wknmCapl/ccGw/HMi6oaU9j7rOvXYLY+s
VAHH1FNfaDB4xdtbkXz9OjTQfn70B1byoH+oyar6hLUn7xAp8UM/3SOErPfA6fjPZZRD3RjWAGJY
JRkccKAGStj6O6wiWrJ3AsiUe9pzUMVJyo/5Q/uISblojApc64g+JjXIZGcy+vDOKN7mhJE5HF2U
j073MSfzleAJG5cFjjfSFQ2pDBt6KOJdUc2iOpbkXmtIJ/tj8iA/i1QbvWYgwJJZW+kp/BbM60GK
TBED3HzfUi2LkDMRAG6OuqHgsBOldz0ldViXAmjCAk4p14537J6wb7FNhKZCVEMrq02RpNo1T9tn
rC4YUnTe7iGmoPOn4HTID/t1imhpLJnS2sGmeUKH+cW6DQCxpOBpmj7HiuJkr6EKp+Fov728sF/0
YlekhUjrYFCgyn6mDEAK8ahSpZLM6wBmZOkYhUMai1DGxqJXqAW9lQe854CYGe70q//IB22SHY9R
E7Ve3nUnn9fnIL4Hs1uHJf8mt/kwaoPPB0rzp44QMJQ9er3cwOVWDg1g6AIz4Urwum8L5Vmthoo0
ovXn6NkB2ClNFaERKL2dwQG2MAmVM4I1Z0K4HqKOFLS9r6gicg6PMFUPblaW2uM1Po2xE5chthZP
yn36WAViAfrnet++gipRG40Vel65KzoJ/gSnRMtNmsCVVofEO14+3v7LekAcFeW3K7VaVAfj/0s6
UNLnv5voHclWNxOqJ8lVdcA9W8a5SjhQGDvGMQ5vU4lSUhCSo/7dW+dtyiK5PYAc8TPOp4fxadiG
HlHlC0kJXgD1WOjMhkFTMTSxUNSnOWHHltv/7r+VpJYwpGCz0B0LEWWXpAeR0M2HS+Z/41d8pLeU
XNO21Aqqd1fpeN/eWy+vi4zS0FpSm9caZPTuFtHu5UmEjm4g/I7/EHZeS46ryXZ+lYm5HoTgjUJH
F4Sl92SxbhBlARAECEe4p9eHnqPQGWliK3Z37+6q6i4aIP/MlcsY2rrC+1bbxv1UvOcly+nMi6T3
cpDtIcPZ9fFYGEyQBQVjyE8PA8avcX60iqO+p48EfiMMomyp94eiBkPJTSikIsM+O7qnJ6V6ULWc
XQJsARw4qmKlCa2Xm9aq/i7G4keftiSC++IK6jq2xipEPQ7DyQ7GGJ3XTfwe2Uyp9vMU7/X37Bcm
Lvus/sPcRvNic18aFwZj7A6A2JXLCGlNxu88wXhxi/PrPrt1ykr7jcWt/AW12+yPSeMi1Cm/C+Se
aEXzVA3q+GARODaQRfPZ37FcoR3FpGJMj3gs9QBdtAnkStVAHF9ptLQklNbi/A7XLUUp3exR3qqP
lUJUxghUln6TuFFgIInPadBy4mEyCmOJb0oW9czcqFoQklCd7jRgEjGIgCKHRaU5EX0uoDonHpL3
yC6PRwFbUeUzLkFtQuwiR7+F7lYyTjk1zGdzdgeBZGqC8MgroDgxfmfAu72j8hIwqF2SHRa0yTc2
wzj1LsLt8JWukKH7ypVAjHaLVdcvPkBBdm4+a3pMaupy4FUDKtclzHTpOu0R8csXyxheAmWv7KV9
eIQRwzEfFKX3D0XWu7Sps+aUCXPDsh+MoC83vROc5RSmF3XzFC8W0g8ku4IfGdopdtz0QlSrCKuA
8PkhUKipySgrWYhvaiTl5wfZl9RN+ATsBBqnIFkGRcinAImDVnCNwQgide2QrZmSS2Za3L7xy6H5
ZcVw32JeUv/UP3TgmR8fU7fz6SUfR3quIwp6ni1hatmem4eWrdlu02V94BhZVCcW5J4Fbku4MmtF
rN0pILUvXnBzCn8rDJg5Ed4spK238tCznTwMlynN1LT5xLq7xKB+l5yPXyyOp9csc7Gl24sXcxHu
a1d3sehep4s4oU8ll760heNkMqDQu1eOHtvy5BOD/8yy/W5wL7jmR86Nq3DNuKecEprrNCablxb7
ImAUw5FzX1JsFMbYf6tEEZzyI1ZT2GnKw0wlxGDb/VjX4pv8dbFZKeDIlVfhx/SwiT8q6Zrf83yC
5dptiyGi+UN/RgntfjS8MohEfW7qy+TNR6Za99uwB2Jjfkg2NPBBsqkPGBqNJxIwGOJmGmUSnxoK
+ZIhJPpghJW8Zj4RPwr6WgNWCFQD948mpb7AegJ0jj30rIT39UGLiRjnGhZL1811YrI1S+GAld2P
EE3XRfLO/03OGd7ma2S64xUQQwkMzEKR/LMNSsF6GEfcaKKKP9B+1n7u1di6/HEmkK7U3vAmbISD
hd3auHz6JddBeY6PPchYeCs+DXCh/lrh1rA1VzWgbQn4GTuWizE0jhE/XKdAc9G79lmvBRDI4aPz
rWVBpedjh/sVyA5SkeVXSJJp8zYKm947hofhwrpGCxDVEzgFGL/KYDNdds1JmmyhXhvscokmZy50
KmERQmFT4TXlZL5MGpfnwA3iVqxi9Znxlm4QFm/hqkhbqhIw1JEDu/0COXld9F+MJBTkpGtxkS35
EA+Ea8mA9RW6beTKodtgZwKnBDQHp7r3EtuDyhuJNmUpl8+Mb4Op+5sBjOOW1UiFmmw6Bq3WfgnE
+7lm+573nkLvBkaNQQOCsK/0t3rD8EUeZxqQ9HdUuIS9tfw7Jw5t/BA46U3RLgy3niLKgvzp5c8V
XfEjdRR2UpfGdu9B+65iN8D2AS/e1EZRPuAAVzuEo+v4OrWThUy8L34mL5Cf8Dqc0lvyRX2k5dE/
Gd7vP0W/WE50/9Clgt7iMzFpOY4OKqFYiEi8zPQed+aWhUKa+eQ1I7H4AoAnWM06kYWja35JQgrx
2etyq9695lAcOkfYT6oVkMgxGIfJM6+GdftETU9cjT28ph8ta4vaxX2sKu0Buw58Gl+++Ya4RYF2
CWgEJ5fK9ab81qcX8wH57ADrFk4OEv6NE910WEGq3STfjwMGZ9g3ELPAgMAQ8djUK8x/cLJJaHMg
ocBVgFcQu1R0Snuuexaa+NF7jl5rLEUeDhDGjNeua8E4JvuHunGNj/4jU21ituUVs8NA6jVcz9bO
6A6zhSb7Iv9eO8NTRbUHzR1W0qWhDYGvojhi5PNXczHIa88s1mY1v4ebhmAn9Bt0Urw9bBXJLXgt
pMylHatXInSk2C2ISIh8Aw6iSmCQhwchZ0YGvCtfDMN+5Jt/aK/XM9WVvjk9rgY89k8Dej4UG260
L4ulMLycZbFk1wDbmBdD1nY4V6IHpUcLrEOaupU4K1AZXONj+0lVeLWBYQAuVKEzLgXMQ/fxllXw
M8WPhDMXTyoaI7/8wyi5A51yTEzrsRlgK79Kn7hoMiYsWCbzx+lnNDv4P77/tbtCW96wbaq/Suer
QZ6BNSUEnkloywYcIvPEH5goRMxrDtSgG+s5lknTqoztMF/bTyb8XMy+sWGwxFKaggLW7oPCOM/1
xB9kqJkjwu/5plM1nBgu4aRB8DBdmbbiKZ+cmFUT9W+SX2c/+NAcp0Uyf7ZJIjzTUBH7+Y65LWyr
/2wmQd42Kvuws7UZsehqAEFyB9iGM/C5b44WoOeqO0xIRX3Igv6U3164E1LDOdUoLOIlCgrV5s/m
73DpLtaX9vbcFI9zJZzxD/vuuo8pf4FYCzFg1pbmL9aGJ+u+wi5H2N53SD2O8RvWWYrmjvKMo40v
qD9Uuo/f8kPFp08MtOesOHGiss12hZcts6gCR7tUp/C3nYMtkTm7qnlrFpzw8LEUZGqfyjtWTFhN
XEhceJ+2DtkqY6BnxY4RTg1Z19hba2lvfXS8EspMhRY/4PXKVmnyi1Pi6Y9R69aQGNbSJjsDjYSa
XQLkF26mOtLLg6aStvPwlKxHP5sLPp5yq/C7/4y3ySEk7jZ0HpvEz1mZsHECEXVCD/lH8Ig9TgQN
PxDZIjq2W6XmVZLxyQ5HH8fGWXjp6lklsQjCiExpgTUZGfj8NqEOJtyVXgZvj3EUMDDBm95JX44G
oPTOlfmiaEleJHsxaXy+JH1OkNe4emBYoZC7mkEHgmiROMPTl0ebhh6mgOWTGlvvW7YBJ7ZZUslc
YgKDYLW5IbURx3tCY1koxziJOYD/YQFySaT2SATFhNbTmWmW0wQSpu8rlVfyTtsFAqzSaInrR+f3
R201rvId3RlnHckmPD1kMt/8SfzFMadp3Pt3sqwhfCU2sTvqLx5IlwSruGxPUs7UNIWwsoLyfdgQ
g4e/q+W/aF2xbqFTeE6/AUkaCaOmALCHZvTAsQs4mfuTqxJlZu1yVLZ4eCngp1i3fzJ3J5CyuC2q
mQbCXnkKPGMgBbpBXILhDP9JXJWkmbyXJoRxmvajT/Os7llJ9FyJxwrcAwnFosTzNvnFlB/gfcTw
j0/fZCL2njAC7nsT8Byp1xfOMPyrPbWa1ooV9QhUpeq4cGNFb4UzDD7p7d6wHPouLRs02ioCRtaY
JWk4M0SnIrbY4IYFOhN/pkV9dXvc8Lxq7G6cfXIakLEYzYxwpq1w1LU/6e3y+4G7Zt6vuNmXuJla
b8mBXJJSDJ6y/4RcMRmM05FqqwxPClZVdwjwuxDL1p/MxaH8UnA4wIZDqHtORJtGtT3dv2npQn88
5He7/U3xi21sqnLL7oeFDYXMnE1b1fbT/H6xAnz7562VPezyazy83hIUWOeumMnHEYZM0Hmj/5Qh
JIMVOdOX5ivhI/Rwep3qW554Cbs7njOYZz3BQeNmWhobs0dof6Z2f+XS11xWKoS3qMwV9q64Vp/q
4nXpPtj4jodE4o57QgakkAv2M17wuKbJItwx/uJYs007l23v5Ek7BX6yghBcw5ib+7T2JEivkUOm
tz/sNcHn3ceL40ZAhwsYExGQyKU/gSTAUoAYvthdRHWr3KRXMB7L+1sytfP1Gk5RJX4KEjUp6/ZE
xwXNndyiANCbm9VkFI/ldEZP3aZb8ScLstRpG4aIT3wkEyoQzI701qxTECWULgQzshIh2mFZoUCc
eCGN35tu/rQxwpKabUTUBzlHxB5Jb+BGXnllrAePyYHGHWUnToYCDRk/Lwj/6t4Ek+SOaHkYERjj
Y1VZQVbv8ttIpPvA6EbjRbH74poWMXokDZF+gZuVuzvZSIA1GGohCFm2Hoj5FmAl12zwM7XCSpiE
uBkLkfxc5oTJzSsO5wLgxW5uQHVYVd7vTnaVbkBBWCjVwJEZjDPMZnmS2b7oCC0pFuf8o/iocE9P
Au6R5BdPDv7VGqBCt0kKHZZJjGute3wUPAjGbHQ6BUYWSGJ4iDn+bsBd3TbbsRsRyQlokhNJLCwc
gRWL95FsGHpl20KzqMxcg8US4mXia4SbAY1vJx0jntLiLD2WJXgzmzXT4V7L7AL4M33LEufB1Mxq
e/ZsF3pLfA98DAzIVtyfmJldkBA5k2138lafaJoyj7GbBg5yHulGeRx0lmdQeh11JZ111eZLiEGj
Byzs58tVV+FVAt+p6VphpNRbkh9JDyX773lNUVvoi8tU3Wjy4A3N+T8nI3f/CwWQuoiebjPPNZeK
mBwsFheYeGqe+aG0bzkEuNeic6FMtLuBjofAT8zZ5Iv4IIm8P0K2uLN8PFRsWj1lVexEbMB+E9kf
q7VI2aZZYSZNsG/QD69FFOi4LdlUxxfrB1zfoGj8Fm+T4nrSSCT4V8hBsgXR5P3AHyn5JH2mX9VX
nK/mAMZcCeDKJLbtaNPZlfa29jGej7j18b7ePnCyXslwEffltj00m2xXz6ULNJnV6yStzWWxaM+8
XUwh9x+C0+fhurzE38+NQkrhlGsyL2uPSt3AARpIg/QIGREkLJjwW0oHnHga7FgsvHcCLu9imkoQ
F9eX+oKdXg7T8lBeno+AlRPIPRbfPR0YLovOY/R6B0t41bQjkWBupzoyJ84iDcVF4pKyHfcz4wTE
e9Ezv9sbZG6Ob5O5GReRBKAFZ5WNq2ckKxY38jq7Jjmmzd+p+Glgoz+r+kVSuJbgl81MibZi6KOh
urOjxn5hVWLnuWnWk5FNThABfGioMPSECA7JZeb1dZLtcwuhjmvmRBAjJHb2DdUJ+Ep/M9JFhWst
4YLIKCBZYBWJ05X5Zayn7CNwKbsW5iabonn91e2kA3QY7vF5NNf294vGRGP6guq9VDjk+gr+zh22
OSB386G/SSAHpLMGDc8IuZ03mL5EmSA6p6ZCkY5izVOvztd17VcPX3TajbBoN7pXwqW06bR2ALhE
Twx2TeMFBT+h9U38+8Qs0XxKY38FZVhph35fewkSw9atEDXDX/JejMRmoBIqCENK9jaC34WTi1h8
SHcWsZZbRB9EBdZAaGvhFu8na1OOb5cxazgVmxyMhCWISC7bcfwoNphbfpizzQ2vGhxjqpkLlcrG
JmFzw6FmIrRgT3K0htkXO98Xn3lNBg6QxxjS5dkNmxr+4kS1mhSPWDlEtkq7B2AIYws8HH+E+mQt
NsYC4wfJdlcvdGTY+c1uQGOsV3j5WZ7N4TCrX9mprPc4tEHWssNNebXoozmnWJZyOpd+kE/JMVK8
wLthoS5J0TgW/sOVZ82BjT6uFOoy40DdkixEEWYFRNpQzFSMtIWLxSDP2Yl7mwuHYkoSkcFWmjld
nNz8Bk4VpgWiEym114cfiHsrqLFBkX5exx7yzFv/bnzw6nEWbHPRTneq95yzeJiH29FVFvivjr+9
xLGO9/pL8MAB9chpFlLrqI447rgCKeof0BweDHOHYTX9ta5yrlzd5UrYdysmgEsJF3/XOaQMJrtk
JwAgpvPnqpyLvIgv2hVKg/6FgRzcb+vdeDfWwlk9Djhjo/2j74hoj0M7L6cNM5gMCGGByJtVCMjQ
GVhIONDL1pqd9f7AGwZ2MRHQK30P5Vf4IMe3hYiKm1Bnp3cnpPeGm8KVHNrit+5UdD44PuDCl6FQ
ELDEGANjbUCmXOcB3GEeE3faY5n/Dr0XX6CVN/d5a9o6CXwbvMmH+INTiCPDuIyc4qlXQs7m1Fg2
QP/Ezgbi9fHD28WUjPDBxw7LucseyYTyfYvvOI1ryfcOA+nuUldrSAXfenW0dvf3at3+0JD6wyrj
PXa4XCJ4zzCpC4dUqpdDp0I61k0MuuuDej7ZshJe+yJdSMAFD1+rznl7ftA0G9MC44VUWV9icm1s
QemA6uvCxwt4sMhE9fb1pwJUwjZLmFHKURQen0th9boWGNEHCz0QblxAoD9cWDziEZvLZHTKK46X
Ww2sx6d0Y69W/aRH+VP8vJNlNZMZ1M/8/eqHi7by8R3ZtyhdCF9eplt1A/dcsJGqsKzC8VaDHP6j
t2wiZdgXKG+3jylIatFfQK2JmONAr7jRYEycaVJ4FA1MBYd0oXdaGOHrcau2z0P/lmDfy0v9xf73
vXhDmJBcI9hgQCtv1tf9xFYVeYlpA05WeH0vipeNqbZRvWlHNFbPtXLqFm/9tu8gnxTOhRNO27Fk
rY53DN6DuHMHHXoqUBQ+tenuedRs8qV6jarPYYLDGHSvzh4OdaBM0cHFOYH7jT38vL8pZPDgreyS
9CqvWx4+y8OVuiEmjcB7fQqEGnfqRtq1N6a1GZQPmwEjhflsbVjTWslK3lfD9NvuuUEuivLUxQkR
KdVbdqhuiStd4QHot7z1unatq5v0nRAgowA3sEAn2UAx7010k4C5tb/qnLKcSIdnhF7FmfhkNGSs
zhDaaBxDLDfmWbGStK1x3z7JiWYQf65hBejqMW6OrWATsgPC6tSKJ+B7t8DE0aXZ6A5j60snZhA2
SCAJ8iPQgbCC12ivVRv0uRm9eNcO3jqZ7ELVDxEJmmL5jLBw70iCpR2bP3agC/p9bg7wQKMPXnO2
f1+c3AlGpzU9D9rO9KOq5jUtLWuZ1MO5sfFbChpLUM9Q3CdolOgPHNiD6xg8+Ar/LTBpqEBwaFHW
+NKRS4JjXDqa79iS3O7QQT9eCwbH6MJXszhmSc1YeWUVTGDdk3Fj6rsZL6nTvFvDkgaHYOc9zH1x
mR6Jz8u2aqCdZaCuP2HnjS34KR2mpOyHt8dB/5ySFK+9L/j6F3uVntcLCpW2FMMFRznMAJANaixo
WnMpdxq8LsrzuoJWWC5hvRuskExGAid3pcV4uJPsZboC+SQlCYPcQUo6K1hD2YWrIuygf9Cv6VHb
dUt4TldtTpzG6waDaEKMpKU65350za/ydGdlBGNRMW1j3II7hvh/OwUYE0+ofwTZjmlQ3D5pdSA0
P3dkPJvpqngdEDmVIGYJWo0E/tfLu19lxTFAy2HpkY+CcMPDk3UX6fMnrQk14CxEP9rTG9Q5XqYO
O+TnpxyTM+7ok68NnAgeM+wnSIwVT36pGjh6Ko1v6gxo3DNkEImXx597BqnjJt8Nw+w50RGWf0pP
2wN42qrsPrhMGFKvFZLDQ8wrQqUfPQ4p0NnuTdkgh3jObqixrMwdnjfMuuFQp6uITRe90k66vWbO
5OOamnjFKj/GpT1UjznDQJvOYxiBIJwzXVgM0O4eoD2zZoE6ST42vzWh7CCwo+2CD/eL+iaxKgYj
D/iFkAKsaJrZl8qZOcnZJ+8+BkYEMRM9w5xXS75KnSewXRv4CMZs8lNp4LxCUIQre8cconQycBF5
lSmc5JSWDUvvfUmrEs7KltfcfkDek9AZWns0UsIaARlm24zZGaLLY41ffw+2eSJygC6B5dvWeG00
CnTpakF/3Lan9pSvuLe4z3rJIcMUT30ctXXDhgSn5gsr8aPRSTkaPkdz21nX7Df5BUJIS6+4FZPI
BlbCYuT5is4T7/4EYppdTqLTxwny9cyKHXZKAuj2psby9jNcmaeCs448V2PKQoX9ZmBJCfpkpLPV
nQDz0FU4gw1bsNwIuzd3TEFTkp/ag3j62mRYRrOiftdqe5q9cSPpZyXqHbYWn4CtJRQcVJEu5DfZ
cMGzNjHEjPjUoZrzDVR/EOD0wKRsaJBvYFfCC2uHGTIvxU7whfgwOHlKSPcg4hqkod9y/jqxzqQ9
9/Cv7h0gKeQz9NtwdjZcGSkzH1cJqPycnqD9ENE3tD5amSP3IGZfNGGvpTG3sIqGP0gxwPI9t5vC
Uwg9X7Dm2O+HWYAuBnHz+fxPzw4aHzzDaEk/qHQMo1CxrQW/j+zpJ/aE/Nic4WHD6mcDyX/1/EPE
D4O/A3bdXCYN2mTfMf3kAi0uV+Rp2FEm9GJoxq9/dFzW65dMFvDxScg9h9AgEZz2idlSMkmPYGXj
EBXNJl+fn59o/fNj8ZEfPricVE397DDh09n6D25+ShanxIVVZp/+E2JHEwxl08H7oHWmIXKd4m74
/Z3bexQ6x2GJPSM2jcX6db2fu+V+8mNEpRF8f+MnyAFMv8t/k1cdEL8n2u9vk0YYlfAfh5zPZLZl
GuYjuactFaIj968/HGdOqqZ0dVoKgqXgOEBLuJFCUyurJ4o1dKU96c0Y+ysQCspZMa7wK+/n5QEQ
7VEHSTq/M/13TrgmBOLjQfY7DPrCiX4Yh56xIwJcyOOm/w23kCiDHsrwqR7tiNlN5Ig5wbPWnx6N
KZmDI4Q+4nc2KdriGU7dzfiuGIbLv6JvkUeyu/ZG7sJvzAwczI2L2K0iZ/AJbXMEPN882GEHlVv0
RWjXMrskVyAX4gHSWXIx9+NbtBQFt92x++gM9BaLTPIq06NeQPA29AWHF+5mnatGC24MOIHAbUQs
3Sm5GCWS4YvbMe0AHgDfJGpDsQqnmyRQBvQdHlUGbkJ1VtQjfCH6uXjBLyZWHnDbSDKCdTSSRuE8
EfNe2g2n9/l+ps8lZBS+FwvEVCSEq252d2Khw0AQlyJIn11/1tv4UNzn1gDmTwM46y1PJ6ipA0Zd
PQVmW6tzFagSOlIyNoXFO6oaaJRfqa/3+x5FAn5Q8AUjR70NuFDAbQUZ2mgop5UlR0CokR6P6dcf
vYJTErRw5VBBvEjSMlHviFY5uj/La39jSTlA6prcCCauT7cA791i5ktDMf03CdHqBYRdWGBLE646
X8jpjy8fOt/dJEqrA4fG0NY3PcRgm+YYmu/kT/H2NrkuTGwh7Cqf9pz7atotTfK/ySgByoNzYiEE
FPrH+InV04SP/lPxPG2DMk6HSXIfnoDK+R2cD6htM8Cw5cRKJ+Fh3NyviY0N7GQEK8NV/9r9/Byi
2SSif7fYvE8GmZMpADtC3JUnk8dJpXaf/283vCkgfHqwE7lJ3/fQnh5EvE13WsPCYs16ga0ykdt2
t5SX+T6CtkfXW7p3a0U+LN55mDSciZPljs3Pk6HRZN6AVgeD3Po6ebLxTgcgSTO40TAAvw3nm5fK
HTlg5Y0yL5zptVrS6RrgId+bqU5JqLsmdfUt1b9YrMo1xvfTUDYRqtHkMIZdUMrP2eAv86X4HX82
7Iq5FcEveUWXoVd+1SB2W20t+exa/XAJVLDtENL1m+ctueXv1aHeQdR+k879T76QP4fP5qfDS6mS
qWkWhFgDhw7WehTGys1WYTBuhJ9/VJWh6FYBueXx8mTmnzMQNWcNVNzxWr4Tl4DmfYrcyN5WBFk9
zDkO0OzTgv7KnaggjaFB4EgnKxpw24WKLnPoSM59FSG5Z5sUPFZEdSXQJrVjNMwUgotdA1rG3KoY
+b3KWnRYvnyZv/0RohlklycUOPJvT9V4UFtIMHdOPc489FgLthKXfD7gl9hh0HomLnHPkQ4UjiJj
Im/EeBrsgAV98AdCdIs42D8gTnzfbfkwma1w2nfivrnl0A5Qp7DZxVCDJSSpA4tp97IQ0L1CfMBF
CWcSwjbe6z2nuglxJj9RsiKBfMBkw05PQbxowmSy4eVPxiITmxdYbjho33TQDKoFxkBsCQljL9lB
fQgym4eFhDceMoNA3KBHwFAdYic7D7TkX7wGRJkl3DPjLG/t7uMBAs1OWSa+F4oQLtaoZLro5y7Y
5H41DogBL0o7ftIH6Ry1E1+eNovCfRjQtpVOBQWdV5+c0E98ICVbpvZEQZo69XSlz0C0ka79DOf4
jYap7maAdqBbr7f8N/6lXbEYEoaZiK3QA6/8FRL1OiL6xc0Yh0fS2Lhz6Qj1em75ZDif9KNwEbbZ
BdJqi+6zdup4TQ7cirUCGOpBWz1g4i2awoGNEzrsGboOwoGtIoqeKNMQzAU6ffe+rYjFgs9pS58s
vbctgtg4SJGCK0cVpmZQmRy/fdDRjLjhhUXSkVBdVioJIVvxST/jcD/s0086buVbfIdvPIMD8jiH
G6mbweug6jPaJFsAhjOzTjylR/dY84uqL+AXVK0i7Ell0Qephq0EjJrD00AhyrdDWE0HvOsOcP4I
kNsYZH4OXJN8Q3WmXaE9mjvIW+mPQI2g9SUHRoefE7MV5XA5FlvlypXELEj/yDZYhARzQSvI2Ryh
Yvhkb2nuuPrrc7fOT+VFOJYbngyXFJeo8sWFPQ39yeXxxsQPI9sbiccLFxXt1fNWAaWfWMbv78uE
SDDGETCN4hxumx95Og6EG0gamAxhZ+178Y6+ZCuj8mPXBHYN6x9g/QYdOoZ1tGPdwf7jyTzG8McC
4LUlysdXPVAM5acrEPWw25nwj4DD5/5OzPNaXqronTPnY0gcDeyf8E5wFadZE0ShmAis44r1D/yg
QBWWcRxEW96f3LpADI6OhbkybuEhARRWWI06jCegJzC1EYxsl5xPInOG6rygnSs39lrSzSq4yY1V
c3usph5GelNhgh1FOuQFnT5XE9tlRBN39k3wKbF72IxfpmE3X63CiQXErrDJn8IyhwWlydb3Juwk
0EjY7UYgEpq6hgx9M3ZQxBFpv5ggFuYXTZU8BU8vydfoN7U+t/ogNGftuM8L/+kVnOJPtz6+JJ7p
gALYM2A4Kgtc2Z6JI9ReCpAXS+s7q5lFGFSX+AAWZ3KxPWxxW7PwVd2uX2odaSdkkfn56Gr4QI/B
gwkwXenleqQ+rGnMKsZ21U0mkipeD4Hc2DEbtRZ956X9gD0jaAhAGbYdev2UPsuwgeby3FcoLaAU
9ktdgflp+55eGRMuUvciXzSC4b6qKEHMbywRsBdH7M2KeHVV9uNGmpbosykdcNyr3ypgweHlNRvp
V9OI6SN+qXL//rf/9j//x1f/36Of5+75GKJn/rf8le2eSd7U//F32dL+/rfinx+ff//H303TUCRZ
FRXF0gzJsizZ4vNfH4j0Ir5c+kdbj1l4fz7MZVNQ36ro2lUQvxvkalh61LBeVN3X1PMdRYzESl5i
+Ss93+Oa1tgEOFIpCJXckwTNdtoMvbpjS64MgdmzxDX6lSThRFvFy2zalCv4hPUfhQbJIQHJz6VV
kwAsGe9DrDvdg9D31yFL3fAZeUY4bwzoCJS+R/QpSpUnMKfH2mVMq1UvUaGr0BXabF3EmPDx/Hv3
Hm3CV2JX4i6rL1EGHXucSK47sYc/nLqxxq4GulmPnIsAHitevTLHMmU6Ah7aVBfZ9YqwleJC3hXx
c56pEbkh0az5LqsmKLskmJ5x3uru0H9UIRpoImeauxK88gg8W4PjjydKfxvZv1gPCFEp2rQq2ebN
IQVTLPDtscq1ce/9QrivK3SJccQd1+yjhzhvmzX/hDOMGM7Fg3Nn9a8+rmLR8CYX65hYGTELOmLS
eOhaObixCJCbYLKgH+InxkQjlBP5PTTRtMIezp+3UVUWQom0WS5JBDI7RNIaK51R5QVaVfpHF+OZ
1mR+UeiLImsP0xuWASyKUP3uxVcXXp4GXuy0b2Go+Am+lxnqp2c+TweebUIosH4HlTuHDwQiOlS5
p26/2A4PHfI5Oj4ymh+HEHwiOQjtQqaql+XH9LuOBpQ5NdPAi+jIngcjJ63ywa1zZ1HIbf2wOEGG
zElaStauy/ey9R5BZ1SSJIgGa2EkcJF0ztak8STGkKw/dvFh+ohpNu+FtZyeWn8PpEdx7qdwRFRB
wgPAtgHqF/oOlhT/mmZhFR/jIyZDA5jpdIaywTH7yq/ds2d/387F57skV2vzqQKEg68+WHndf0YJ
3yi2+Wb+3uhxoOXRaqRbyyqM9JEFmg8sfCBVaJk+b8wOrxlkLrW0tMp6ocu9a6i605C9J8goVUJv
iMRLSF2QhmweysipK4XtL39dTYLKMNjukNUzvNDMWbao4IOdAegLBoOZAZpwR3nMz5qbSNR+DblZ
DVWy0GPRz57RpurH9QPB3AvORwnq/kRIqlHrBvZ3GkK5vuz8Ruc40KqRLEoaLSykiNOUkaLhMPwi
0EaViV01Kq42Qpvj6iduc6drdBifi15MN2Vbe887c87UVwK1iqkFUfzhC+1A4/LZlwPnkGz/dcma
CtJfFCxV/9eCVY+i1Y+CQC0MYShWd+f1ND1V2YjI1l6FtFbktSl+/vX3lKV/900lUdYNffqhTZ//
L1UyT5+6aipWe9b3zbw6vdYqpIMT3ZWwmUA40dN8lp/NxjhJRDhx3LKoHW9//SDMv34MuvGvj8HU
qny8d/fhQJVsaH2VDjT7wBvOlriLT3/9zfR/ey6YsiorkmTKiqH+63cb7mMeZZXQnsPCRvGwNJbd
mcjtdfyO+MmdDMBeAQFV88dCumnb+tcK5D0iEkQrlpcfwzni/WO1q/c/PgcfhKLY09zid9xEP0xW
i2Slb+OPa2Mvz/d30THnyCnBq/9YcKz0oAvgu3nP5V8/J3m6NP6fS+f/PCdL/NfnlKaWrsZWTIph
fV+3LFtasLaSE7ejETPDyhsoZmyW6Q6bQrJ7OGtNRBL7/e2J+pi7LhPOd4M1aleCQnZuajAj6FAU
zkkJ46VhJ8e5/tcPWrKUf/OoTdE0VVFXZENR5P/rUdd1KIym1O0EfS7n/BrAq0hxpwXMgKX0kDX2
/uO7Bi/HolypzAO64VsWx2m/ljgmOFZA9rMZW0+6ekS8GT5JLxfSHqUt1+Yt2qWOkedYRwFTAnGj
DUiV+gKtSQ16K1ja9B9i+lWBuqsf+n0nt4hslGOtXqNiVd79Vt1G2FZE86g7qcYqeh6y9qYKAW26
NqwM61QMq6GdP9gCdSez3jaFr3fs8Oeh7jZQ2SVc0QFsg7KeK+DgjLzCzgivdbiu6LOAHS0/F9jH
zGnbdCMI8eNSVkq40R6TT1rJG1hgWUH+Hxpqx1CdNIRq7UXteVRdlGJiutayj0bZQNmOioDyy26S
UE366yjH/nteq8Erccg5HfANg86D2VLvJ8WifgZjuqzihZD693FBaqgFHYemE10Xu3OYsHdPZGhO
3WfkKKnTqfPIWMjZm9EvSrAiDh7CIkuoYYiPFkoUaN28hMD3cHspeGDYopHNOnvNoU2LdRDTKjED
qsvaCp7Ibx5zjnJF8iVeEnzRFLxEvBSvJRZziacpuH74TyXon6saanrqaJojwRtFEvj1UhwANuRW
Km55g1eyKiD81HTrxItb13gF/79r9K8vUXUqXf+1PA5doRatPB6IpGxrZVH3KJGKTSLi7iMcsmGh
G5jCRGiI+0tGfp6U74X2y9AfzpDJ/4uzM9txVcuy6Bch0TevtMZ9H454QdGZxhhjMMb462sQJWWe
4zgVIVVl5VUqT95rg2Hvtdeac0yfPEH1fvtkJfvla/Xv81/vu6pKqmZqhiIqoiyqD2+OJB60RI+v
zJkqurtUqUUaSPKmqudJ93KgDFVTz7iG/59PNSzJ7ItrWRb79/mPmyELZdGcTxalbAQRXDwFF8EF
tKInjXvgHBJh+qeh/tuCrX5bsLlYU9IsSVVES5aNh98gSU83SVCq6xJtKg0Oi5BnZiV4Teld++wW
78Z7WkO6RNHOye2MApy3U2Q2dJme0EsiyZL8k+Gh40Umr+ETqUmzOPXqPJy/tCwjV8L5BI/AQNAM
gwn5s+Tkk/zKiJc6cVAw95Gfkov7y+38tvWqqizJmqRJlqZqivmw7VlHs1IOrdkuU5Hs2Y9b+qbQ
p4uy4HJ7M3B38BsqF9yh59UvH9z/gx+eHlXlUMRPaGqi8XhDc6WUCzlPxeX1+lTSKVJwyRylbiDM
om28iMC4WE5FvSTBPS8/biLvFZ3QdtdGv2z83yoelf8zNEUzRc20RKv/8z8eqChJq+pwysSlnD5p
6ocehx08BjMKRWuTH6cxvb9fLv3bRskH6qKl6JKomJr6dWj84xNTKb3dkrslLjUjFC4YKWRsIDXn
1ZbTPYrqJODykwMYoaWiBJnVolrh4pXzVM1mP3+Xf138n1/lodzLszqNTO7MkvLVrhOwQzRqaJFf
lkISdpZ/EcL/xwfKlmXoJq+TIfbv2R/XXqbGTUolrr0TQ11ZtALKPcs50+/DRowZ19z+/HnK91VK
V1RcsYZiWpZuflUtf3zgwYhjraxqaVkwQwBPbQZFNCvKmZXiV1gkFvuqn+K4dkzNNU0P06JwDu5q
YOBKvJdefSUNttjj5anvT5kcHuiS4octlqq4UeWZIPzyQprfCxJVV3kMRYuHRFc0/aEYLpu0OF2v
59umdCeEbiHAKAJZY1Dw8qJ6Lx1Tgoo9n05xDoLM3416ybwfwXO9O6dyutMXVe80KzCVMo83aMo7
/Hd0VFfCuA9a6vP0uiEHzx35TF9hX9vdeUuIFW3+heVuaS33mWgFMTAiyU0Dd9OFm5XrbukwBUwq
4mBW94MSf0LAzWSW+f6LtDtOLdtX3LcwFBz/DdTFCGq18A7qWJy86aiEaf3Pz9OZNVrTvpmEuuMX
89lsbX2F2OR+iASRg6N3cnwU9shh1m/F86yfxiBPt0EiTPpFtp+TwDjvQylwLEBKDVGL06F0SNMC
AMOfG+8v7fSlDEFgZ+OTDSGKeK5m+NGS/LWdRAEF0/vkOt7x30128BiH2q5a+yFsy3B9GIVwoAeh
f+Yj6fdOmOSTZQqb/WST9mpjAyc4brc7e6OJGewUZkzuqB94tp7B0Oa6IwinprfgCOOPgeDu+86+
MyJUqBrvoHc7jHJGzGEGjIVFdzXQwg/wnoU3JDWIiERosqhUWnsjj1bIfgIpNCIfVSG+rL5zCvfs
Cx4NFfBTYiIZrEnZqbdItin+X+gSTV4ke71Uw+WSYVXg+5Pjq+S/MYq3GQ6DLYNUAkNr1k7fuBpU
7HT6EyS0bfDGgGCyHONxm9rBfHmz1z7yzB5PjU3NnRBn9sKoCpMsWUElPgpUArPDwJ+85KQZIQBG
dQrRSxX4JowJLOZpk22fJbcgt3Vxemvg+VSbwWDEo2ih+Z+Q8hm7C25HT719eeFZCgWPf3Of32a5
vxadHc5UA1WR6ID9CF+UxJ5NJtzXhRXWo+0VCD2Xy8dMGHswklvTkQxnylh1iECzuF0wIlDREUcr
WAylL+/8MGesrODAEhuwxYs5nOnOW4i1w/a5NPWyrGkRZ2GHvmbXX+qMoNSlOg9DOIyQT130GEv7
88Sgv3HexdNCyvvBBCtlbluvYmnnWT+kB+xne8G4HETuZ8MVTG98Lu4fWlxI8oI5mmLPc9xk8xVz
Bvrae5KC+SEcv/OPKL2nbGqrK89bHFwPBLV33+s2Oio7mj2h4KldT6CHg1B4bKKAyV57hxvf6On5
AqDQgBBqgjkUgRb2pDcba5+6KzCjkGSdo66VnOnFGQ4GprMYbBzv608kkIzeAR8CgxCPv3Clr+CC
3uM5utnX6wIyyH6hhYt+gDjSwsEAO12goNgZ9Uksz8X09bocrpitOttdPJ1sS3exdzawDekNT18v
y6GH2RHFQzZ4Brlcw367DL3bVm+cKeTSaz489eJVR7Rs3Euod1/tLnw9rVFMrMSn/RDsVmpPb0Fi
90kvQLU6wWU/Jl60DtEF60CGuWb93WBdosdrN0QzorTY96j6gm/8MRisMnsYoccYDNs+hBQNEcR5
4iKRNAwGMGO9+emdliOy1uR1bASog3V/Wm351soLncneMmiuxunabOxnFCQoxGgdYbigwIbG2O68
U1gBq5gzEkWc9JzRj+yVyEe0HbpsA5o0Vx5iYXexFRlaH2x3tZl68q7dye93p0ZG5lSvdZgM4J2R
dqhyufTIYqtXMcs+Sur4GezoBgrw4uPnTZEew7fqi03GVHX2doviS3zYZOKjJp+qW37bbOXFbjIJ
16yAM38CmuRubycMInY4rlZMDegcO/G2x2vIwwkr/zq2g09Guvn+/YCR1+HZHMdzxDqfzPtcPww/
g3wkvQT9QsL83OSfim3Rbl9Zn2bkUAXdfL4UpsF7QE7HfB740mj5js586PWiqcp7mnoo2lzGFAgL
bbBdfAjEf8LvENGG/LiRcx7Au0p+aQTI0vdS6O9b8nCcuZ4F3VRzsZ3n6BgM0BuaeZu8HDs3N14N
zA2dhcMqA/IkzEFXMayrnsV0WJxRBsLXPmwAHJA8zjSuRQutXAZ0QnuhFaeRe1PTre975x1T0Jyj
KRYImZWdQ3WEzirhbyq6kaCMG0YbhcD6a6yUGx0GBl2H6kgy+1qDpFPn70320R5GTfpxRdyhlyzJ
0pvCeN247iW8y+lMIq4c44PqXxGhXkO1DdJ2VEjPBaOuMyL3CpnntLmtTBqm9FL1cdSs7/c3lFjm
yU/Qbh8Ci27R1Yd3mYCPInysAYRjixo4Ljfj1Hn0seqgsy1bztuL0ynsuvcqe9fowl7XIkzgbG3K
rxzvc/4HWVCflNEBQInu5bhYkxA+UFQ7VTK434fnfJYicdQDkTiA48JqJ2jkM4a6Os4KODhosETC
42FexSHEPBPZSDNtxSW1YhsFNNzBNBpp0Fx9GcSaMlLS6ZXGtxzhicDqIySL9gR+MN61ZTIym4RY
kcxJEImYDuC+NHZ5TRsQzYAMsEwxffGV1wTTMcHjEDxbB/DO/bNvP1x902AagxrHpmnQPwgnxlgc
3HCl9CbrujdyjPDVSMhfLiO+dC6PbvGncpkVh+AoO0fFU77cIxYOLmQo7FLpWpY20jWUlUF7AiQ3
OAPpB5sF5y4ZSAevJlXo4jXWIOKOf9IHq9CgCYMbzEfZ15BaZt4vq0L/hP99JNPps9Klk1XGVtZj
K0w2DlF96zR1WRvl+H4uJip0lvZQD2VuVXshujZXB2fkjYJy9M9ZNdDpB/38HRT9+8pkSLLctxYU
g56vqf59QDDbRpDU9BhvwNxjtbJxEr6YJKKdGWtTXPBw+GvrCasmp+UAToVhj/CcoJ5BATRj2w0/
zkSMykiz2fBJDWHPg1ZNITDaI+f7YkkjCXBvgIP6vwdYvUfBKGPVRkfwnE7eXtDnMKEncfvlvAfQ
j87nbvefQDkNNKA/7Nu7iThpgs75wJDWc48JHzv5rb3tlZQfqKsy5+UwJKOHzZOgaiIiK8ppam9o
05KCZGTLt5u1aJHqAWsrI5uKgosqrc8hgZwX95JTGHcnChxqEHE4ydyl3luD+WzNfkGWRP9hpflv
iY9rPgAXNzsHmDbBgajDSygBOcJl/oQkHLfhTB3y8I4xuKFTQFsMkyK1l2a4Xt8omt6QdqFj1aa9
0BXfLZL1q9sHuK1vduIanrG5B/q4j9SLVuex+v78zIA+oEU6z4lmxfIHqPg8xjTmAyaFmCANlaAP
0Ca+yW2RUAxOcxDHAXVBHw4G3nuQDFfYPoJpsa3svUF894hUVfc2fD+Cjg9kmPIwVFycds4zNizI
/8qiT5BSxwgmoVqx6x/HCkxTKt3CXS9vgyXlSzatADQzGHmX+r0H1aO/pFn5lTFw8Z5B6wMSj90N
5qBhH0iW42RcgZIMKmdR2YsahXLkrY7uHtXjHtWqkwcaBc0GXY3DS9+X80IYefuSs7nNf17//NzT
cvn28v3x3Kui+NA913O5o391N5cVoVRleERQSDHrHRfypzTAk34KmpN/0B2wJGf8gwmgVgQvnYov
wPIPy3R08FjG+YVREbWvNKkoIlER8QCUZJ2hbQHcW3rRs+7GFNz3pwOqCRLITSip6lqdxy+FW64g
S51Vu50waUKuI240kIfAq4o5m5SfPNFhDIW9OjaGyQjZwxMQHc4yGYNh+0rYxZg+dUCS2aDY9NYP
Wrgro1/OkS4h0LjcbBMZMLID9BjXICNq1Dv7l0n3FC2Zn7W8xowB4O4f0BMG+DUzynmEpDxBlt9o
AUulOv35rpv/uOmyhixM0xUGAJr00Ey8nkVDEqp7ssGggqhOHiZzDpgWxlInn3MARAvVcB7pXYoc
dzkRTznY9KYCoqo/svG2P4tbqF1TdJSjWTxEaItrvwBZD5DNrQV7XgzeGV0xdu6cuXQcdcJiTqTM
DIPWE4fL1h5zS6eFt4FpKhI4vljtk5fLZM9DVvDAIs40nS5dKx8YkaLxz1evfm+NGH9d/cNSa+Q8
dLpQtRt5Eb2Yi/NWceMFJnXoruX4wrmVg3RwH12fUDui+qNgvpKmgKBmgo0cG909wJ60M8D4YjvA
QQZjIv6lVyb/Yzv46zs+9IuOuXY/aeYp3uxmvcwZrfOVM9+nbS/DgOPU4CsSuB3tBz/fm69x3997
oSGbhijT4FZ1ma/w9zYkJ/k9Eq9ZsmGnhqhr+S990PeLr7/OTs7n0JtDUsAyMD9MmE4H/O7BnLtz
dPy39Sy08R9Mp1++xOlqMZqM3MECadGE6Pp9PeA55wHqBgvztxr2e2Px7y/98IPeLUk+nIxIWFsr
2j5nzkgdVZeDMfnqlGPGBZO32vk8Z64cg/s2+E0FUEIswerztbblUb6Jn36+j4re36ifbuTDD1i1
UiyoaZ5sRr7qEP29+CAtvNeL9wF7RZjQT+BfKMyug9hekgq0WbK0I6nWCIln5uzxQH61FQAgOx+o
7xt7e/fhOTLSssNPwNBrDvEs+cu1H7DzfOW/nYJwPOZ8zaOyXBo0XziK00Zi3xOSr8hxsscpBnv/
FnMefg1aKnylydlZxkiPn3Wo5uXb5/mdl9Vwpok9mI5RDBJ5tLw5iOsd1Z4SN/FFmOGvAZ2EGRJ1
EIX+kq//frWXjLCp/MjdQocfdLTzbda/OQLGG+XFZQAQa3MdAOYfETBZAUiwviKrAFjHEzXU59AY
vC/Wr7DVWMerEXI/h1Nn43ez2lfdcU87vQ36dJXEJ/7Bc/YYGNyKDWsVHW2MydnwCGVURLAbzczZ
M8QMRq/OabU6rDraYaxzYeSuX6hsPlaDo39kb97TM6RJw8bTR7byvPc9p769NdqNHIwUbOLP+G9N
Hu7MHqzYJXvt8JHYD9jA1DetHfsDzR1FXoP4rT+ndQHoWddYVZRgW/bTwXak2a5Lo3FBke2fB7on
fcDTDFw6Zh99hnofol0PDjb9Rr7AxGFPJku+D/sWvnblGl8sShZ/tc8Z3fUf+taiuQtpt/386Kr/
eHI1RvO6wuDHMgzjoTcuJFFUSSfeJmV2nCruSfFvyThfSXTcYhpP8A2d5fWp2XCsudpvROuMIO5J
wXUYiW6zuztTrFq8X6fQxEkGeGRpDiocvgf6YfiGP7siLHGnMF1d/PzF9X+s639+cevhJKtKxa2K
j3q0PJA41URjRVjo0ZyWaUu4BdbDciPQMcxLLJnqSySvhMvnpVT2FpsSgBn5grAdNKcO0eoeqfat
ZqFgLNEhkdOxaCGC7BhWJAwa79G0BmGFKwGh1wEYn+DWuF714Skapdg8slV5QEMBthud5C0oDm8J
RM3js06XgTFx1jxHl/31uU1mTJi11tHxnAmBJj+RD3HRx3r6y52RtO9HHIO9niMOEwGT7sfDsCdu
pS5t4gOrUQsguqeIRpMU7ZJLh2bGAcd94WUSUImbbh8RtzyQDMTLRneU9QWQARt7YBM3yf8qW91G
OAU81n8HXyZLDaMb9MiwrNoJyNAFdcxXeGqf0957Bczxxe4TugFEsQj0+UhBOKe/9zz1nigGeh87
HSF6SPB7RuBLSGfhdVptVoQn0iAm7Lyvf19XH4PEHvaxKE3Y7zOb3viOStWZOpGHeZz+ImFFHLed
aGm59aAX9GdBY4+a4fWZvASABz8/b//onPx1U42HJf5QSuWBoWmyQoFF31oh3yhlwTXdFkTf9IQX
IqLSrpfYJlOAL2TIYNwZXAv/5+8hf3thNQaJlikhpeIcq1oPTS01reJaujTpCgSegUyXExPskQzW
BuiaG9r5eXkaYi+n8RHjEcXGzPkA2f2+fTqVHp0loQ3M+y93R+k33b82QL6VSQeOhUQX0Z88TFjj
5HYWos4gIvm6ipBsxalrVp8mqsKGPvx9SbBJmj510oHl5YWx/v0C8+38HpGNouVNoOBAvXSTCGFi
R34O3fB3GjxSRe8ZYRJ+lOypzOIBEq38NKXjYfCOdoL6y1V8TUF/uoq+TvtjjJbd2lNzV+rbOoe2
AfiaA57sCupY2BGICccN1K+XImuZWmMmZko/JCfWYUS/J/JiFD+3zk+AdkLpr7fGSAXWaTMCgvre
bUWvXlr+aYIh0GT0g39xeoSAwsGW1KEhZHOcGxPN9Bs5RBEdv+itjRAkOBcOemNZ9a4cRtkHAdot
Cimgv6wQilWtRYYVqXNaa/cB8v/6uqrdd2lx5JQNNSEOyADqe7oJTdya6wGcgLLE6YhgMjGr+Eiw
EGp/WONDb4AKpPKXG/q9A/v1WGg0WhTmk4r6UKsdpaMqJR0PK1LF63tv6nm7jfK95SRvd7BesD/Y
5GABAVOdQfb5+VXR5X89lLIsmapsSgaD2L9/zouelUIVYxExtOXpkIWydfQLYVNlXDnxOPoRoPvr
CaHxpZqdCw1NQ2tXdXg/jBuACZHkl1ob6DWDRE43HeCGXC3CHLlgHEGRzhCfA+7umhum/ifpRN+j
cPPa7f9TRNoActqGLskh64nY5XWUdsSLx1MNVVD3fuSfSC/WPZ8IGXyNEqIBolDIrWHdYVNMn8+U
cGq0FOtFE63ly8gkhSARL6NGbgdGlo6kq/wsnuLVteh+WWC+Hxf73+yPu/bwEshClFt1bcWbEWNA
Ksr+X7PZhHNJH9AV03NZM6qx33B3AW6x32b0UITl7MV9WYch2XNLkFu9T+xmz2176vVNib7HcXMu
9C76xd3sg+w8BhR7K+znghErdxbsEw+/peAmQ3J2ByzvPz8MUr8ufnu3/3NZ/9sZ/+PdFvL6dBcT
HsX7+40KmT3M8khxvOxfy431y6HzS/H+w4fJD32OOsva2Lpe0pVO2w1/zhsrArbLF0zQmK9pnUuL
BCGNr5FHw2kznZ95F5sRdg4RZNuH7ikkrYf4pn4rm6RvZdNfvy734+93IsnyQr6KfDPivrHQsWFj
yGVodAf+AOP/55uu/HLT5f4N/eOmi5lVni8M+1fF7pjb5z3cBJUjD+2a3X2FIL3xRE8g/2alnFzM
qzdCIiY6BA5POgzYRRsglSRodnb6QUobOK2ed2HNf/6SXz/G9x9L02VR1jRNVR4e+KPYMrM4ZdYo
xthXt1mYEniMT+iSa+uiuYdNN0kIodLS4SmFXpCx0KeaRLd7fzlajtFUToVwvCt1L1MBzhbXX47p
xr+2fFP+zxfUH+q5SpYiWbldeXR9cXvQcU9p7D4rc1HCDSZvw8NaNLdGxUfuH0IZSGUg7EG50LwF
2FV+XD60J8bHxZv+fGfMksFe9My1YDkSx5zLELeYupO8VzzqmNdBeQJXt3keq6BZQXgp6YfRKn4B
3nODe2N/3GbqomC2Q7KQZee7lqzF6P2+xREG+Pbnn0bqi6offhrj4T06H4yiS1uuvO7JgABVOS8O
kG4xC3aqSTtS5peeWvPzp36bkfWvCOVVr9rqxXcPR6Iz0txbrunm6ATzqA0wXugIZup0pMYvB8Je
28Pu5w/8Xls+fOLDD3yN28wyIzneILtoPGlHTu7+MOgdupFPHFRHtmve95aX+58/+Pvp7+8P/mqe
/fF+JhcxM4p+UVT4KddM62KW6DEQMpkudwrAzzFIhaY9rDq4J3vw4xw7nPVES5BhOjHFkANA0k3V
d7gd1gRo1nkNkUByEnqFDAi3AOlvF6SyoYXZYkbt0YBf8n9bZ6SvB+Hbg/Lf30x9WNYOp4uhH2SW
NQXoUevixJNi1g7XVP27utSggMXudReRGAO/YC/u41E213COe/WQEAusVc8C7UBuADAPs/ILyP2s
UwtzApvHnNw5EaaImu12GxGPJi4O01uYfeiYPYZol4DATDH7Dw54M6HGWDQCzlNchjvzNe5p4TUJ
GleYpm/is8ygeQjq9QZKMTAvaFyMd+CjWH57L7b+bBIhaw67CX9XOqGlEcpeMetdo+PbqFUx+QoY
MLzsFWYUVgwROrKfjLIphsNPa1lSwkBHY8yyp+IH7SIzyhED4UW1bNOyPZa3aJbwMUX/JyfgV/iT
h6afrqTXBhRocBvGa3jKn4eAMGOEnT09GmLeGWke6onchyRhQR5eGPdAHhmYQt1ye39RR8ilTZHm
9h0Xuxo2VMilp7lFUDbu7VnDI8iRMUBz9fPTy8TsX8uDoll9eYfK7lGMf2srQ0Vrl66ysYXMqQpj
HHv1QDdI8Zkzg77RdmcKylYDrRT5oTCkvwYYFbqA4WInks9IIKcJtr+peveMXXLtH/w70ZNwCsNK
QpnkIHg9L4v55SNiWj/VoKgSMvQOHJWM3Z62XC/BDANN9xguPNdbatz9tfHyj+IDAAKhqx/K0Wmn
2I85JFJBXkitxCJDQ46q10UyJo110z0NE7wNV7BYQMahqyh7TV7ExGqUU+HyphFDys8jDykkCy8m
cKaza3Nw3+b5II5H/LF69/eYNysluJ99bdvBgSUU8xpYKIeRn0mD83V0wBrfhWax6BT3nIyQhgPX
zkRPb4YdW+3cev755/mapH5/J//76zy8k6dbrmTliV+neSX/qn7Nxx+nJzRZnvl6gKRBSQhTkTEE
3JaEVq5tX7gQUP0w+EiTU/agwgnymBR4S4NudPitafvPh4ejiWiKNL+VL4niH2tfd+/SqjStdCUM
NMuuduIQrCXRDz6zpYtvvF/H9Wu6zD6wEGtjIqqwou61PcXILVAKj0Ruehhbylzn/lp/dL/05cy+
6Hi4eZKkSOiWLRnlivmwJXQcaSwe+Cv8mR2ukGltxk7MN4v0XQek+ODTQ7or0yIOJGFSHR0RXpzE
0H7SFe1LTPScdLMryGV542KKw9QaVqY0RoMMzndS0Ulh7lYAV2IM6/L33k68Dd1rl8+Z59TscVRh
FyBHdd/FMD707qm+dg4snDusYyvHejEsOJPcMfLrrGaUueTAKDNUrmK6OZmbrB7fOlcCLy3BHTHR
E6USCBRrQefC6SRevldF85E1nSqAOxb+y2sgSLMcBA1PDQAT37oi/qxpsZJ5TMI78zZUOG1aBzqJ
GZqTNLO6xTnWOZXwy7pi/KNq/ePeUwH8XbXezlqu1XqbriDlaorXkaqZ+/DZGJOhir/I45Yzf+LC
hGJ3MAjFWZzl4aVPb+VucKnEa7ko3i0zhFUAE7weiOpa04BGrW/JVLJeUNQMbns6Ixde527UH+Lv
3katSEkSp8ejo5thHcM0mdUaLKLKb83gclhdanqdU0skz4QJYwiMUm6GeewnFrZYtwQExAaF+4Ud
jKpuUMEdWF8IGk9+uz99AfR/P5vfzhBde1PUKKIqUyoPMLVAFjjoRR6aEzmw4KcdIncKlj6SwIWp
uO332QJlu4NihTH+BvxB47N73U/eWbGv4oKTtVj4PVvjiv9myDaGlLAA2ulfxWGRYLEe6NF7RvYm
0iLUsOS0HXuIELfJtPMCDP+gsTaC8NTDMq0QWoPS53kqMK6PS2OdRAOc6eoRNIFPphdor2sTSmTC
QJyNGdfaGcEakMFlfDWO+Mv09V8tEAkHiaRrHKpRgjw8TGVr5pIkR+yxs3ydjs5LOOlYW4RpPNFe
LsNkiU+CtXyjP+UvysfPS/A/Klk+26QjZ1gcbx4PDq1enmgaRFjvu8FReDrdgzLfqfGmUhaXaCvU
v+js/3W4/PPzjH7J/WNJbdJcKGOTRetC0pO8sCAx0NSSB9jUU+uNN/n+23n2q0L99iz+5xLxGvz9
kWVmyZGeCHSYgt5ejkEfcHDiQOPTF+1ewVs/vFdhonkIgd+PSyFnZT/v9eHtyQwNRtU7FhGGuvEE
8iewJTHMT6Nj4h3XwgIZ53sphhFISXn58w/zNVn96Ws/NMbag5xeGGKmq8s5vGDT15HMMOrjfKxF
k6ac5+abWOyby5vJuJ50zHYTyYCTILR+yK8NLA74dchVAuZ1dNHAmeZ+bAWaifM/9wnMg6Xzcdnm
AAEIzeiAAiMrMmEYYHyLJgULy92PYs/Q0JYe5uxmlBfPECz4n4F0+OVa/7VacK42MIBivdEfGudn
XOunRiSMKsqPgVRIXl5v4Xv//CHyd0mVpknSfz/GfKg25OpYNuq9yFYJ+CpxcY7mkbm6m5uOEvb0
KV83Tesq2rIW5rE4YQ9UswFxM4k+sMDAXTeyueoQP6ykjsLRPhejRtuJ9Zi/GsWzRYTskTqExb3l
hI3SSZoSSZmcE/eS+9FGgsTVeZerXezMaSN4uTDUNE+lOwAeVyn8InoBYI7rMoJuFb1eqgnPYSMP
JTPsipUoBX0JWhLiNVeEodzZhBkph7Fw5Aw1odw0CLQk/O7oQ6473VydbCFOavDdjFGHrAULvFLO
jGpStZA8bpRW8qIWPP7/Ls5bKKtJN2KftpQt2Y5Qu+/Cq0a6xZEtA+35FfKqrYmunn4U7ZziFO7d
1QSuNbDU8QkHZLs0Dq+GtNSTYYdYRQvNw6hFHCpDezNeWm3VVBQRYX2YyupUz4LT6TVRZ5G1TJoC
NDkRqB4m97OMuhB591pDWBgpeGVv09yc3sXnizSM652VPenG27Gc3SrdjfSBLm0l1JyHaHLU361i
nzXjNvE4ZZrd06X2xTps4U1VC7MJWiuUys/0Qy5nB2l+4HI6cSop6xptdSwW2AcngjY6UctFUwTg
qTA8nWZoRK/iRLssaTPl6D3AI8UMbe4VCiNVA7UxEaS1UIyycn4oZ3c4MGgo1fhN6jYcliScPKs4
dpHxXA1XU4ft4bkkow6lt+BGePA36Sw3/NaN5wc9vE0qy9OIm1X8y9UFxGpgibt4R44J90BKQguP
f0POo99KS9UYtsgwhTtxgWLtiChgK5KCpd7WeRbc+LISRc5+2orMYLjeKqHU1aCXeqKkPvn6+Phx
TaB56nal4qdypZujloNjPKbnf4YAlb0BD+fMI5T++Tg5YEbNf1na/r0JUFCrmm5JGL8eKtejkshx
VyTkCu7bsp9PkRZ7pp1pOKXp3IL6+Mv68q/ZkyTpliwxfLKYij28+ffzqayqvCX0xcKqKkbTLimG
t7KZmARRM47DFD3Ry/LzVsmhWqDyvPb4DizJmDvptVM0KE/iNUgTpvOpcB92XUtQCeoFyxyp5mFW
HfFrH1So52kDLcm+5xRZp3J7hOonHBQ/PQhulv1yAJD74cS3HeKPq3rY2EQpN6+yKkLm4kyUmMlQ
6UP1SBUqtdxT1E2jPrGN12fcXohCgeHc4u5V7/FGkMkFZZTK6bggp089nUfnrgKeRKew8iyxnZ5K
NFlmHq8o3wMKgZ+X4q+xyv/9zXkK/t6StUiIO/N4JFQS/abq1fitGaQhzpH62FYZArp32LPZxNt0
msy7IUZq8eoyclMNuqnEtgBxElMne8/62Ph1Q2C3yopMMgtQSzgSLqIS6DcAjA1X8uQRyogO+jEr
0q6lrSG7DbC8JiAfSk2WETLZ3XWrIJi2/JLsYCQm4i9PoKT8s9D6z4+F4+/vSy6FWo/FQ5mtKsk9
vAq7ROWwMz5ROmyUhsPVBJ8TbSkCABoyrQyytxq26XsoGG9ZtS5nl1Mo3cc3DYr/gI2gyZ8iOTCT
xQEMoD7DilMT7WU66oeEFva1Ia0F5tK+ZSY4aNHo7yJy2YGbm8j1m4VKebCSBgKoNNoLskPT945F
7ui1OqXR03EBMxkgGjZxIWjaWXx1qQSKoWgE5mmiSjbnrJxIwlB+NpEMzKHv3PeHZyb+HP+yvfai
gkZho+GXymgfl+CSNwaMd8WhikIE3+rvKkiEFfOEGi9w4uScT66AjSbHD32Q71m36yxApo/2n3YU
ye25b1nTC42Xu5cZflI6rTE567OoHMLzTgkLhgVDd/K2lVpH7d6ji2yn7xlowYNNBICiTu/FqySE
qhL8/CRL/2i8/7GyQDf6+2etWvEWJyZP8n2l7/NnYDYQamIEy5lbVU7HLkkoNbzMX0sm+ceXX3ss
pMusy7NbkmcrZZWfd102zCNwoN5ZJ8hoVN2nIjGqAtEqroB0CXMpyRps8FQHxDkB4sT1r/jXKijf
ejSURH9nolJ9N90Tp03sDdd4EmfEMs5z1c9p3DXhTQ0g0CgwD3bFxkCB/RrvTkQDtRPI6AKJlyQX
M0JArmn88vL8stBhYf37JpdVR6iKwrtD5X6zghRyV0OCAyvu8K576p0YGiiFrnXbpqh2d2TKAVBo
jj7Nr9YKIkyFonc5L0vW9LjHnJ1oNJycn5+E7wbbvrr84wV/rNfjpkqaih9EPbCt2gbwnyaAeUFn
FIc8XEuSxYGVtTGViQ0SeqpLLjC+dE1PLzOdRB4CogZxfTmuOpcDuwrRVLDJwPn5e0q/PTgPxXZs
6GpsJTyxNPKP+8OSfNGV/nobnGn5BWfVuU1++cB/9koMWUdgLCm9yervX69OVTWuo1s+ZsZu8rpm
Nwn4EERjD8KObVUKPjwq0nPfGbn8crVfw8pvO81/Ptx83PmLUr6Zpdpf7dagL0Dg23V9I1KOUJXx
FWcWOoj4ygHJxn8n1h7F2LP8Vn6ef2kl/nP1/+Nr9D/KH8de8XA+nnCLUPEM7z30+bJH4d09kU55
/K0q6F+Gn664//M/PuqeCPdCvPAcMtIQicSLNT//JKSXRJtXwNmDZichKMBkeMz9nHCyIai7rTww
wl8mu/I/e0B/XPPDC2F2sRTVOcctGKMSrR9Am8AwcaxEobSUCcIhu3agecT1JtMDeqiNTu9mJSyM
/W1KDDjh8d3y50dR6z/yp3vz8OxXyUU7HgS+Etq+bJ2Ccn/Rzi6yxbhY9V381ZW/zPDXjdVXa5f9
D2nntdw4sqXrJ0IEvLklPEiKVpS5YcjC0IHwwNPPh+rZu9VsjRRxTqiMykgEgcyVy/yGM2rXjS1/
Yqh+Rau020pbRbC7zTA1n9Sn4W4oPPHoKc/6hsNOfjt/diuk2ffJxKzH6YpOswEYkndx6im2Er1g
9/oiBcmTO0xMf35z0rfp4Jf7PT6PLw++zTSV+TVrjCzo+oINnUVhsKgeBuxLkjs4m0Nn5+tqp+J0
r4U/v7jyB9z271traQzIdUCFt0ia4mqZx4vWttuLi42IL0bXz/Os/ozv2NdyBCgmpDsRipGMyaDs
y37lIbThXVzRN5lptlHxiFmnX4TVVmbiX4Ui/ucawsBwklg4Ol+VhJXXRuZ9BaspCcePNmqj8fuM
/wIZuo/Gb8E4DAdkRmhhiio9+mj8NLHjzPhWuj9eQsaX9lH3BtyHP1uL/M8La14ciG5dYpSozPq7
3KsWNU5AZ9giLXBjfFdn2YvonUIF+PEhbDldJq2n+OM/Kn7ttW8K0zGEc3yJn+PnCpaMNSZzqoNw
/CiRvw+RJ/iIoxOXl34UAV6bSCKPX67xPS2fAvixc+EvY2rD5Ej0EJwM4Rd8XkIL0sVb7emb8dtL
fGO0+d0C9LoeIrbtN1N8o+FbedhrulIw2seX6/EWinjpFWEBIhufXt4nbeKZ+JmHIx3/zK1FYkmM
VB8dBNWX3sZ7M/4R5N0ojTD+sY8AN81kP+MJUlnwXFSXTlJUBceHgx/zYbjj1Wguek+DT08DzXqk
iUBtk8V5MTdQdZj18Z9Kz7rv36QIN51QfbuESmT5FK/ju+U3iNpYKIGt4gYwknWVT5Bo3JRrqEWi
h9QUfyu5zXokmo1+DaqXBfQk+IzMnokxzjMBsimhEIIXuoNv71cIeV68OhR8+hA+4i18PWMEB9oW
H2QDfTCq3JdBD2aVxShtxqX110IbF+j4poUA4bkId2PMsJUwwRAHdQJepw/wNovO4JdBz/NtEl/b
Ct7Pm+o7IKdEX/a/e+oGdhKLatHtKStnRZrbxpucv4unKKOWlJgNC7LbVDXGt0ogVelKJs+9jrBZ
CDet3LidDD4mx5Ra1xeaeYW4+tknz5gG/nyNf8CkP+37m1JON6SiTdpm3Pd9tH9m9PDnzpEshuPH
kY+/ltG46ccPai5+LT8rNn8Sko/5eOK640aABxCcEVEYV+AYLuQI9Nibbo/rmAEr+Me//mfpjWtp
3DYS+61na+IBhdb26HFg8Hvv9Z4JlpFPDH/41NhPzLBH66cBtCPMN9ZLEqGiEFzcX+7GtzO5/z4x
JPz+GYNlo47PrXDhgHkU8PI8+2gvHE2628zGI/0YFTzFAe0AfLY0VbKv8/Reo/2B7G/mwhUzGc/Q
dCO+1DMFY4ZFiswHOh8MJJQMzOY0SUMTy3CA5tSHRSgx+cBtCLAYVAAMompsuewYDwFcpsDyMInE
AhqL4yP+YsV1Uj8ZK0Hzcqot0Rtw2YW2mc1RdNM/qTvJB+tlYjrDDqWv65vICClCkZIBMvyGaYU4
+lsClYbiXPevCxOgv2siK3Cxqw/1qZBsMUQ5DHZbM6r37e1eHKdyZxX54V8yC+X7FOc/+0LXb066
g9HEzVUtMjBjQ+yWhXf93K/0F7mzlSmXWGGvzq16ByPcxDOEqAsuBasK2MsaOGFbfEPGchcvqiNU
ZTcWcct2xavL80g3P68HSf0+Cfr7UsdD+8uhnFknScjlMtscztMYd6RhjgBgDvnp6uTER2QTNE8n
MKGm3nupZZ/QPnzNUHgPhcarcc36GIUd6GCSVtCELI+haUwFhNxq7AlXlwNDgbDBcQVbXbTXQQMf
Awkj1dQ9x06n+1bhg0OIO7v9oJNFhxUciSl7aPSVGPTkqGLjwoZvGHx8X1Jpkro1GtixTd1Oeqbl
zkF7uODds7eHNDyzofUpUnGmJz/AL0dEFxBJfJilZZATbRCvgtWojoTFuvBVWg1o2+l2VU3pxOjo
lVyg1aPSccI8Yj1UaIjPZHF5AWqBayKG2KjWwRBvgfdNcxKvsS192hwe21eZBRhPS3jOrW8pownJ
AY9A6KjGBLQ6GgjCZcHSLWxgKPjJyG/dy7DfjUx0nGF120CB9OwpWP4oblkjzLbA3BS5WZY00yCw
KEPlt/hRoT9xCq/tL0hPRnU84/87ROp/5hJf1kB+UvMkO7AGerwURzls7O3TF2NilCGDsLO20+V5
Tw4QL6srrnZeQofkgtk5lkB2umrbyT51khYJ/WBULE/JobXJmVbzStDpytjxyyX/KKwwrrzy4mJ/
iTMdbX9OsgtDeGOSNY/mdYn7Zn1xL/020cOrindvHjFoYVa6Jy81fdxGLFQe40lOnthPEtjP508m
/ikC+ulLiYI2xqpjYwGBP1tWP1UhEvYbWuj04/fFqiTmQAhP5iCCCnlenVF53DXtQpdf6UcbcdBZ
u4MKbt0xiOH5vSqiNeuVp+VZxGcvUnIoQVjNuEI+Q7xQ4vL2s6IDdj1JFK8FQhGHCPddsMf4rTP3
b2LeWLd/Cdk3B5hVytpZySt2KHN50+9XynsHZ6SYmJ8YjFwxaAY1j5kXjr2NnZ7dZCkzvnk3cST4
QPdWWJ8fMhBPO9q+FniPwcYtK5YnTF1sUi1KmivOKEiSH5cqSjZ+F8hbKWI3tMRX4vgbwpOs//OL
5nIo0PM74geRIUHswSbGQhHsQvOUNYFO0+A3GAP0rZ+X5m1tfjXaJpYFagZ1NZh+l81q5lf9pKHh
KDbugJ7ExNgi+tEm1G9gNBiZ30v4EQzBJeinFowcRXdFFOWRka/t690p2A9M75wjNoCg+8jAMHNL
bekTUjzSD1fUKexa84r3DJtfVlftCtD/URR6ba4hAC3AeAwt6VJKSDsmNuxHxrJoo2J/2tB7pKay
r+9HSoECIhaGqCachoh26B7/zM4ptinqcSfHeIPtKYO6w3KmwNJBiQx+5aBaAoNRmXdghSzbmmDr
qKtSh7duNcXntPos8E4FcgGMdHRVyqYitVzsF3f4VpW00c74szniDpzN6XGs8UCcSFu5xD/RQpPP
owm1RO6R4YvYTqX7YcqcjGYpi+G4X8LRIKVv7szt3hPQJJEcnCnbR8y9GFoZr6C6EuIi9U8Bw9nG
jzFKG1deWInN2zYfRobACjdBFhwiGcv1zMC00KWER06pa50LnolzyNJmxhlGKxezqmGs8qn6JM3r
yLgbX3vpQezhMz9P+1mFsZqKX4eLvMf1NRcQaHTyX87p7wD1X7fWbXPUEGKhMcatJVlRPlNwfLMo
r+6kNTdvvwA2/Mtp+232ZcqWLmnMlpDg/edhqyRFuk+a8khMlTkS7y25copqNYq399lcaEGZGAK9
QXAhJcAcHCIuKK30U+XoYyZZZjHt/+a3slz6tunw36uybhUNarMZhMpq6PwrtowCzh7NV3+vIKhs
ZygoVK5JS7BzKmlSgvUnr0PhZbBHF2TTa0qHAIDvQYLxYeLsTUcD1vyIYO7h6LZXD13dkzI9gdpQ
g6HD7A6/6ulR9U8Skq4RzMUGxyozBDt0VrfV3r1Y6PMGeN/iQ4t8DdgoyiBz3cDMw7OeHElGaXZy
bfEltjtjWoL2fqKTn+LapG4oHk6JjePdfrRtwJq1dESMXNcHqnNM0u9B06Q9aj4Tkqmc83d5xn2y
sKX5ZSp+arl3UoNzM28z+0CMED05ttmWsRySR5w3AB4ZaHT71xaChxxedPeKmS9WjVbQVrBlsI0m
OLnib/H/j5DKv07nL4/npoOfpLVQxRWPp3qD53+3x/b6nhbFDkc4tHE8DfFilwiFQ8cbKph4PyKG
wGZ1+idMbucDceoASGvCkWog95tMTvihI/WOcveMyXL1oD6JS3GD5esR2CKttgS/aCYDOLTJ3vBQ
bC73yR3Z6SnSlzQKVvlduzU+LovUM1f9xbk+mdMBaXgkRuzi/Rhywr6eNsW9GU9UFPfXeyxpeqyM
joG2k55+3k/GePT9dGtuupYJogO9rJK4dIu0dcy1Pse8QJldYe5DYCLUzk+HSFhe3WEpz4XKBgNR
7nBLh56mBfmTeM8UVb6HXPUg4VkTHORJcRfj70QkmF1W/VxBQi25ExNX2sW4JKfAudJnAjaGBdxo
8uNTOSney9UeAd0VC9F0elRQX/rHvHU6stUVB6jBwGxLOeLu5wPCA1uct9LJKTyvk2nxXL4eXn++
J9/xDSSkyv83xli3aKKjcrpes56YVj0CDy7RVe7Q9HflcNn1E4sTfvQ9vr46vzPlvq16vrzyTXTr
j8hgneUu2wC3eL3el/N0JSA0027Vh2QlPii/keO07xr3KBCZiHDqCu37m2K2TZNckAQev4FtIzRB
nMxKX6BiGqKEYeXVOzLsAfKMJznJYcnpZcNyAQa9S94GweEcZBzTvDLf0wFt5CSPk4voYdsMdrfA
Kv40gw5eynb+jMy16p6lSbUk8hkqpIHRkiZHiKeBEh2Q9ykCZrVh8lz+0r/4w3S+XeNf3+RNLalr
idTl/ZXZ0ioOmhmofGRDQRdzhE7SNQuwCnnI1VLLQ7Az+LiZiidRXimOnk8VFaCn0xCqsRfW0I8I
EKY/2Pt3cEUvsuygKQH4kFmniXjSHNNPJfYM3RsYUH0K4hzjxsuU2Se3gfd6wotScZkLtJdAa+aA
5zPGcs6p8YT3Xxbxtyfz13d9U5aW3UHcSyqrOMETHjJCway193QMarf7wdbe4tfeLd4Ja6S5h97B
6Wh0uxCp0Tz1AyK88LCvneY82iXtl3/sk3AHlx3QQ0jVmZ8ZYrF7Wz/4VJMJ9dXHaNUHEUS3Bcj2
EUmPYcdP1h8VABlJ9PXx+bhKAYlSz2J2NKZnrtz7JSM+m4A6Ad9Q6BMml4FuHwjQW/lT3aEUdp9P
KxetOFJMkDwmTUQV0tXEuEetHCkly44fhbNHG2TYVeueIB0cbdQ54+nlLr0jFermXTxK93VuA5Wp
Aspf2f0D1ISf7/d3JBrp6+2+aeTpaiaVSc0i696Mbqos0rMvlW7LHNMoV0frLb5sCvGhZTfMcftK
HjkrP6jLzmDMLKQW7S63j6KvL1pQ+9dRGq2TPe3gAi+qt9XFRx8tBS+k0Piz5bXxQVgsIhTekYmU
Refn9/IdF+4f7+WmXjoNiESbKUuHJj+adRNxXj4rU/nDeBgeTurEXIggZux+Ru4sY+gKQCsZO1Q/
X8Ufrfcftu0tLamv8GnpamLT4UXemajgYum+Nd6st9rPFvnoiQ5MHDBRpMyB8C07BgBNZp+DYzRC
pp6OlMVg+EJ5pj7kH2ATziFrvJshbjZHDbmbtK84k/c+LnAYxW31oJvHv/SGvktWGZaMM2NzxP7e
BB5TFiV96IpsplrEHBePJT+pmThxiA7dSjrtf4MZj+H6X7fsvy9o/OFCf2lDKB3C30LVUusNIS5G
2WllaKi9yJ4qebUQIPLcRA1exwbzg+QpOb7mydvPT4239ss1jGfcl2uQjkKrFR1nGKbV+hDGqb2n
PCbiroRH8xXom7K1Ap5Ej5UHlVMB59y13sRdkjJNxzNpopQoHU6wcTui7AJdBe1CKUjbWT+sNBiG
+1l5eqvL++Y00zKvi2c5XaitjiPrW06UxuYS9bU+qK5B3QA79GXm7NdporhN610tVz3uoLweOw/G
Kcddjm7sHU1VYplxCU6wS6FvdfgTOtI5iKXpcZQP6Sn4J3F6dwCR2GzAn4tQLTakvgIKZlebunHv
0RsQyY0SjooZJl7JHeIHulNMYyOwYEsIrnR2NTFIqZhPQXEd4SzwKPkqWYBh5yidfezCmunVvNkl
Ry7NPSQz0/JUAeMl9/TavZB04AknbhtiSB5iOZF0eFKOv56QFFGm5/0sOzpj69lYHq0ZXqqXPBCu
I3crxpUbeBpINaolhghBjgO2NO26qIqDnhabiIUSu+t0d8FREuS903TRqEK2d+j06RLW7lEGqOzi
SZnbvYG1EjT7l4XzXZ/i781i6De5z75RrasqEXRQJ/nUmWHlM+YEGxwbkS58wy/ao3MGoyHzf37h
b/EDX1/4Jgfq20pUTj2tZvXZil35/HlI5lntN4nDtqVVccT7dA4hRn06Wg5IMlQnmuKN0inHyXx3
evj5cr5Pyb7s4ZugkRjKUJQKxYroW7itlK5UhFc6EXcJtAZ6AGyN9/K5mGLRXoaHqHkv789LY9Gv
kbHDpQvD4VS0q6nO8tseX0lbH4UV+niBssrW+J6k9vVJ0ICMTuh9UK07hRcvkilrV9wwM+l+ieLf
sVpRAPxPDDRuzYaOx0Y4awl3t3ijrs2eIMKJeMrXdk67KznNFW1SvEpKAIwPctX+APnFw6Wv84vu
lxX2BwjyU3S8OaKHU3qUD2MZKNGXAx2I4UuLYBNb+wXVO/mFBjqIPQ/57/UFezdc4o6TSSxMgFam
94fcM1gDxkTLsU+ZJE8dol51D9au/LAkxLQ0B5fnQ6jc5dODbZOoUO+Ao5JHr26VmOVVuidCHDyj
n5mtzDVwLabZ2wpU41T6LfsbN8u/36qpafj0YQZwq8SSWmpXiyZvFX1y0db1SbZIcFlcm+/dmhOI
IwBKWP/Qp97Pqxdvkl9e+eYmy1JeCPVeBo3z0sTTASO/2LOq4AS2s/M6c15Vc/2KceHoup6TF77T
kwWSyGQbv9F0sOntVXjdXvyeMtlAFxcjedzcZhr+emoEXjdGTVHwz080/6pHzEuTt/6llL0jA61q
VmBIiTIkYy4MgcHlL4XcEXgslXdVnX4Exo9s5R6VRj7BtTZQD06CrlfugXnPzn/4H617/dM/LJHz
eT/SDU/sVvFYEeLgK+K6RMzXNjDHLHwOm+xI6Qq2E7eziVVN8iIaXgG+435Ny7F47d8PyQveHufj
Q00GN3id2yuzwpgWJiO+8ACxHEHJD/WOOQc7+wBrGj1QuoRb8ONVG0gARZ9bJAmfWiYi9xUCb+QO
gP7HXNBtRDcHJ6kFJiafFORb5imYhZMeV6aroovULHIDxuIo64CH7+zYLpsgfa/JgPfhHkPnCkFk
uFOoPOIsg6gaJwtWaImbSaHYeobpGhAbUcfMPOHgmrmT5gGH0UGBsgV80zsnEaeXmXlZ56KV0jI0
RM3h6tb6PEccp3X35qpJAuOwTHW/O9zhGtRLLvv+50X3LS5Pxp7nP6v9Jl9VOkEW4qrPNmwn3BHe
jvMk0u+gf/AwzgtKAQvyrbkzPPX+soIHedzFW6l10qdSYnxoFyvpPl9l0W/N0TFS/2sT6kByMLlg
gmndtJ3ETr6eh4T55EWb0qMU5U1TvSan39oV3+64Ly8j/zPhklGBSeL9JZuJx4/sgOAWnXFB26H4
uVBOLW069pXMyhA6yHfF6lqt8DxRlYcjBhsNtlejEs3PD+QPne3/fucYoPzzksry2inSXso2zVaZ
4d61xHhQXw0zdmB6D7FCuNNeuxAblHeEu2ivzQ/R4aV7A75KRwioBtLaGNdnkyI4LK1nBgVx1B9d
vobPoM84ciRebZ0CCddx2vH01izGgLQTzLE1LxjAKu3qVbiH665usgewEfunEmrXAv7p/i19Ml7Y
RvGbsMxXvTm/MCjIPYZS/cNh0yDiyqC0Da0nDJp/yTVoI/24JlCo+uedSfrhmF1q7kxSOAwKR/nm
dC3vzuTkQbZQn8DbROdtG52mCSipdqehlwQIIEgoxPGyy/x0V83A4+INvg+14PIiExEdMsd19qSv
5NSmyXqALonOG2aYfrVFmPbpsCbGFYItIVU3KXA/V56kN+ybtGm5rv3yQ/+EcO0ZC5HNMSkhpjJu
HqangGRc34kfSG9R7Z8OvgGZd2Uu6mJkaA+HUIJWVoCvdJVdT4XuatRbFGkv+tjuU16K++OaEZh0
8TG5rRGZQyougHkeFs9Xrofp2p88cn93cc+/ZXXfTmQBpP7v5vsXJFXad2rTyvp4AuJXFRwC1ISx
RU/pswfXRf1Lj0n9Nnv98nI3e73SS/ByKcdef1dt2vvzQvyA1I6UhBnJLNz+wBVcYZqSmZ2ViKrj
0qEMj78wtb8vPFTLZKO5TGUlVEo/TotyQyeteqbArrfHNeJe2bRYWaZb50H2bCzV3E5mZe7+1g7W
vi0gv7yNm1gyqGohW0feRvl8PNjps3CXL5pHYVZGFJA+WqGjABr9UJt8YoF31bJllLekce7wd8jQ
zHH1spU5kXiBurKxxj/Djn2yKpBdR/cY0Wqv5pfCbz6K+X7N+wS/oaF/FRK6Pv4a9P8Sir7bb3Bf
UUFULd24dSU2hlw7QBUAwKA95uhVHnaAkg8jCXWI4vq3+lv+9v79/XJ/vNW+FL+x1B2S9Gzx/pO1
kr50jOTMIMHS0rKLwRtoWG1h2Q2V/dooTqfAMqMhZudPdLx6BcERt9uU3A9fNGe4HjbYL6lhiiSJ
vrwcGAZxuvskonoTZrljUZZlDG1G73X5ybhv84kkgTexzVChhwk1f5K/FmRLWPS6sFC06067TKWT
c1Dtcj/qwRVrcVsnEx1G2dUh8KW4jAD0Y3C/KuFyhOVCpLLE3vDgMkbEzPCwEV/zOd2e6p4BUdfh
q32O5IcDY9GHy8J4uXrtdAR16X6JB1A9TlcCYMF2tmISWNxfzUmgwtMJ2gdkQed82/Y0r6FVaTi+
2hQ5ijoRqJBPFbpovyuF/GF/3h5LCh0LHSY2QFn1ZpPKud7HSoNAr/iMHM0ErqJ9JSp4ce97MFtM
3e7qaT1q0hP9IlQ6ZB0CUsxxAnIBjklwXFzmF9uXtxpq9Uy1e6f0cLPhsdrGM1iJCMwjeD1QaeYE
PC59j8ha/UFbyPi+7OQ3csnaoa3qjphhxNkhHWNBBYEJzMjUWLZBugBWZZcMV1SbThUdggjLjafz
PJ+f76u5+ID6Fei74ywJc4e5CNKehafOlbDwKu/wAC/TJV+LLu4oRltggKU5iMxOBUQzYWAtTrOr
Y9nLB9GLXjbJCk0tDxuZYO4hhjdZPO9Qal5Pk9lqsxolgjHOem8nyNyuAnvFKQMQMpnFazqrJL7g
eILHwkv8eHNwhnFRGMAJuCm4INHRmQF3+3krq9828r88P20Mwl9217Fu9uJeQ6iI+o1kOcjDY+3y
eGj0SAwwzyi1kgC3iAguB+47YBeFDgl8M4TFA7AAbKBcdpnm4FZiGdHpOsuxRjq6cTdn2pFelAmz
2QxT8scMm2zmTchanedwpMDt1BBYD84xdlAtOelOT48onrUfdRJRNBqlfYZYBtrgqTuFtMMFE897
9NtwkkYOOXOM15bIBxWgXRk5EBgXbFaNaDLmtubkep+CAsNTG+TWKfN7w6VXxx5vIBdzubUj8iPe
4DryQF+et5kft+Xh7ZpEoLpO+t1oZ00ZcF90u0u90LJFn8/wNInTD3QCMy3sk6BMIrNd5cVDsjBb
6Knosa+uOO8hCmsAMXgteANHCbkj23xHk9HAkCrdWc273IRc7/ifGzchey+eT5h/jh1/W8UjJA2u
UYYlizmp5zW8nPsTkEFk/zjcTMxUOgJZHEmpV0IvLze87VS3c/AinelVQBPO4WB6exSETHccrx6c
+oNtWOEDjv1J6xr8x+2Bigl12D7A+w1rgGegatd7Hu0QxO3JlsYUpYvabFkBER2Nw0HLbo6aHw+P
cg0CkxiJmNlrjhqh9ZEfHvVyUfQ4nGJVPrGemTH6GWYskwQpbD0SkLDWbUXYYUZTd7v9a136CUZH
Bd610Z4Mx3SUq50oqCV1u7oZTVFlL19nOOKePexLCiRJbZr8pV0vVKByLxJwEggYlX/2QSufFmr2
eK7nIm2k3kFfzpoZkpcRY8ApV1O2F3RI9EOT9/3exhXgBJdADU35nsYdZdSJKMsKWqjoWy9AS+kP
G/E8H1g6Jnpz61y3zcHJn+FtwZ9DiBl9oNMYVjqNORYczIlU01aEJ4jQjQCIZ0LjrwXv3UXY/Emj
UjoA03G4A41BKu7VHN7wpKt27ZZ2eXSeC5w6EQVe/pyz4btRBRmKFcMs7bMQ0YarPpR6kSCZSaUs
2ToYANxJM9tAGUYDrkbhHkFTlBRkpxyJapMmRMLjerUwDZ7ww5AmZ4aKIaUwRLfesItmKpbLE/Iw
qIRqdtNO4G3ypIx02sQRd4r6kzbGMDwyQ9vTycqmKMXwOzUCR+Jr96E3doUwJ2uKGr/xeKsxC+GC
NbOtvTNfj9MnScaj3TmVG5jQGTvSk0gM8I5vkViyIe8wqHsCdQOP0SqfS54I/jf1VJ51gFBfMiZW
Ub0cD7JXFK5y4kNgZS73U7WGyTkHvHEHTrIi6xZtNehqp9RGVPpJWrPQcPI5j8QULTSSSDo4lfFw
DJpnOrX6CfvlQOzR3iZa5SskkLIuKMW3hulLznAtTI6qs9f8WluwOHrNR4anyaBcBsYvmgrfck4U
DktRVE1EkpSbfqRxvmqZ2fbo4Pj43y4OvX/cnLqAmNQ9LPXHA52IBcDjuH8HYPmrzv93CZUiK6ai
Q+nGB/emXlL7q2Sc9Gu6OXFOfnbbzGkxhoQbLHVTaYvsgtMdHc5dAAHI6tjnHQgscAzecJ+B2aBw
+aWC+3bO9+WCbpVc4vaqGVVZphuoytXR1jgo0HxNR5307O3ycVgxPUgPMDcotYyLo6w7Vn4kQyaJ
lxcnv6f5xuDD7Xx6TFC11PeM7iJuNs75ZT8lfJwWgMRRLBGZiDqH8pce6Lfd5a+Xf5MCKe1eldoT
ly9M0zv1s5wg82e+VBvAs+yM4HAn4vVjPF7X3ZZ4iGrzaMrp4plLIyieyAu0jTFa4QiURrWCi0Py
NgPPZs3B5dLzBNVn2ujynO/MV1zMlqeDfY7AXDm12/sQA3/OCGTpuxaLokrM0RQ0vHT9hnh4lerj
vlTN+J6Aja9B/DIaHVmTZ8WjuYwjJPOQycXeh4mHa8J61Dk92R/se3dUsEX0fbIAtmwn8A9Ed1Q6
X2P85w8YNXpb7JFCD8tPb4LTZLh9nuOTyefbhbfgP5I+eiGOjOF6ebLXYbgNfd93g8icRFFkq97T
zJ99fMyWCJ+Hi9dFGPoz/r1xn+6iTY8WrjsxHQGPBd99iu1RDRf4YXiPYV8EbB2Oh+zIzn0kB4GF
3P/q/WgTZvkY39z8dbtdvL5eJs8aRg47zblMkQMkzXvHjMUh8rVTnBFyhNQn941/d1+Gdy/25vM9
s99Nvs3Pj+BboP6XJ2DdtHouh7it5VhON83GeFVNl5RZx4BDRyV7RkpAIXM9ODnVCo7hubNHCNCW
yRj86hkwuErHNA41fTmMOIIRUi7VC06q5JmYfSZ14iQK/18uGP8bWZVh3RjGTYlrXlHWKDu8Do5h
jY/suoYf9pg1I+73WACrn1xXpEjFQ4oXVO2pRpAMwQnBZ1t0Jpdt4xY2wNH7eprPRRBQBwYz/5+X
aN4CkNKaBEpBmW7T1zO9fRFeRQvWezlJYYWcavhNxdkxs/drvz1mTxZ2e0rH1iOjRKjyzjR3zWep
3WuHO4MkRzZPk9bE6O3oFWI+0bJdx3doyJ26dpVopVPFdhn8fI+/7XKpCq5mjKCx9v3TZviSqHdW
XOe1ZI2qerVbvZWfrAVCTVTfW3fQJqtpagMshqlDmtI//Pzi38ku46j294vfHFgq5BzRbFFVyh26
E8NsmOw/weA/NsBTMfkJ66u9h8efLA/TZJPaKmKeRDXGtyi0O9l0mJvk72HX/FK+SGMsuq0+v17X
TfVy6vJBHK7clNzp8chYDA/SmorpWXwQfguM3z8AJE00C9kARfkz8/zyAIZEGZS0zmgzIg0YO7Hh
IDTUpA6Zehoor0Yfav3oddgNNkilYddvgF3HvyiBfYvgUDV11HzXmfxpN1tNqrT20sVSfN8tjhAz
9ej6cg6dUYA1m+mN00KJV+wzcXUxVWp7CLEBJPuc070U7GF9qXzU7OnZBK1zhyLSI9KFfeyoj/uJ
LUTWrqIcJdZdXuX1bySv744VQxlHZyMKUDFuHpXeiENV56fTrBj1Fe6OtEWPMnSX9BekzbfZxN8v
pIo30VPqZQAiCqih4/sVlBkdw/WBoexWqG35Uz+5EmYjp0kGuw0KR2dDCmRwZEFOGIF30VGhdlRw
10SRRvGbdbqs1iNK4L2O/ez1dE/y0U8YOMLbOK5EGh7O4fG8Up5+3nDfLravb+ImRxMucXJWKxhx
aNXYsQUXtE2ck5h6ytB5VkEhZHXzi4kRuWYEvYCzOCMza5AdXT2vs4NCwZKniwQEg3T4pSM3Pqjb
PWdgkaGDZ1LIXm/SnSEuLKsd+iNg+ARVQTRyMgS8TF+t77L4N8QSScfPL3fboOi6MlPUM8NujYm7
NKtFXxM5Qsj0QxmNyjemznE/GeVt9KnYvacjSgf/8RF795bi+dCh1YqlXXxdMpA+YcwEOsWD421h
LASfyvLFZH5Azg1t2tg+y5jxOgUwzXKCI7qAA2TiAM3lLOgkB47r42G1Ryc8CUzNOWHb2KFhewUw
0kT19Q75X5CKsLngBF3p1+UOOzLxC2ui6lPIGAXjSmkeyxFMJKuinp7AjelobiF2jtke5TrdMsmG
Niar9A79JndNgdXJYnWMu6Z1zvw4ufVjW7rpFpgaSJQ9uJiTo9xBIac2NyChXHcxFM3KJ0k2U18t
3YsZVMPoJUQSmWgjO+bylFE1VrMEo8vnCp1Q+lvddL9fxOCmmxcJMX3SJTJV2Sm5QgvWkd3SI+lA
yUyAO/Bdimep91voZyQeEF7YEwql62QPNe9FbvnrWVUjV0wkskoSyXEgXIbQos61gkTv0qhmVbw6
y7+oZhjfHQioVemqBKHMsqRxNX0J0rLU62dVEtrlOJxT2SVwuRyFZ6h7+0MAj0DDhhaiTRUcLi76
uBUhlDZAio35xaapo+AUqPnJJWAuQzMH6RY5c6uc8tPFtsJAY08CnJ68thqCzSNQFemP64AOd1Bc
/DPimooPMvNwdcYUobSpdxUavXQnoQ4ylwAkOpZZk+QDZw5UxjLZky9BbEQY1qr0dPKI7gU9CuVi
1/gXwF5AoTfxfg4uf5AK/9rBf98k9QYWlFbWQUwHZrsjnQ5U/jBSBu3T1bakSQ/PUpmdEcZj5m+M
jisKevfCqDJ6fr+ANhmCbJe8IHMN+Ap0KWbgBETpchdj84fAHnoZeP0uux38m36r/pIFmWPc++nS
x9r2y/M9CekpF/eAMJJs1l6Wmh4I0i6jzXI8ekPPDXxTMQjScCPx+r0rM9w/H57VQ3Dh+feY4roS
PHzKKgwwBfdcBPLJpXGBvmomRHvgpezWmRHfm0DvZ0zY0EUqMXcziQpR8l7RqBGc6+BK6Do9Fqan
jeLRWKkeP9Mi7HTHQG4AJUC8xxby2S3B76Juzw2k2e0BFJQ3Y0pETJH86hjtC3xTFqAt6VifpZUM
l6lAi/ayROW31tZpsdKLR8hScET7cQSdhSw34/IByTPvnN8Q+sZ38JZR6xuxGV0cU4t/3lmzYNLW
90W7/UtgovIw33lGxAD5AhrDI6ncRJdn7yvoS4wCCbJreBL486N39dNnSIfhwS+CUZ1h/DjNT/6A
ckPDz1HpoIZuDqvc/R/CzrRJUWVbw7+ICBRE/arMoNZcVn0xqqqrAGfBCX/9fV7YHWffffftE3a1
ipAJmSvXnO8yscF6Y8SU3/VBV/8xgSpQIGsxL4EoOM3McA9QwClcAxnQBzjgyp4QCvL+eQE0BP5/
qOhvz/oPFcHsZceVsWf3vRAb7MDBaTwWsMPNx1YRXMPwq4ycuH3MtX9lp73taue8tsb3A+Eq7CJh
K+hvGADDMgyuHnmxPF3hD6P/dsPC2/s3wv/bLf9DIah2l+viljs4DglKAJ8S1IQsqMflG6HQPJDG
hL3zaPUjXA/hg5y/jr4zMTnLDMAJ+Vo8C+8jB1xAZwKCNlmm5DcE+pVfOq5gQpapoiDHrwKPTzyY
5EC6DCYmeCEtwIVAHnLgP1pogjwirRBUEnYDC+5Cp3SDLdjilF4UiIHADMy4Ap0tPvsgY6TFdB3V
P6qVph9yoHRGgjnQT9u0/SQIg22qIwdAUER1AhrJQqfpAD8ZZ07U+JrmwcpcRtZXC5aQTX8DIAhx
A7CEeDhTqw6fVFpR73RPbzpffbAp/J5iuXwqySyjsy4lxbkj6hAQbTNxUqfL3AOSRQf1YgGkDn8c
5zKBs+iJBLNi0pl+s5v1MuC7HqfLTVtfOraE5bB+nGA1VdlKMKy3ao3lpL/dBxDp+CH2jNAx94Dn
8ns81TaCJnNPF9gMBKBYkVOOHL6WKVaYVqZ+0f9OoDux2S6o7924TB0egT23XKfvNkeEY6I2dL4w
XRRSZHrWo/pHdZ/VKg9HIx1/INKPFyA88gzqu5iqjxV9dOPVlM7zX4KXyABJGZBWqqvVkfnD/tSY
PBP1wlIyf9Rtma64XA1pyBp2svloH6/kUrUphJkrpQQ4u5iiTnDA+mrRb3QsY9/BNrr8UA2iGeIy
5bZpiJ8G3JUu0lOV6eGFe9ONMsIQEb8yYvsUdr+a2qg0sYVxxJl6rgs3J4gdGXFUvtbJXDzRc7QT
O+CmynS9mKlT5vLHmGXTfUOoN1/0Yn1lTb/cbOUxqM2z/kbt0ZQIg4dR0SCveQiooPcFMyX4HItc
2fsrsmJPBc2Tf8M9bCCFlj6zqR0sWHsidp1MDh46DZSqO1ALosSWLjWCNoKrPabmMgYqZ2uisinX
UX8GVE2qRkSVIniRfzbtz2hR5KwGNCG6C1ZL0wGunJ+G6AFSuN+mdsCzAprB0tXFurdt2p+xhO2g
PwOGl2Zs6ElLJ4NOtuliIq6AicdRNathHVKN3IxP8ADRHsMrHB29eCQB5+g2bN25GIZ6oX0xB/EL
fdWdcxdLMIzgQsHuR0g7YiXbtFYJRkYrj85D6pWLGV6/TFhQHa95dnEm8Km47YZ70KIYFNjJEzE0
gfWseQL43pKWBHFUx6QKM1qUeKepZdoCNIlzwteEmqQPYke0jFM05cR1ev3KaRVYJW5DbVuzBgKI
xCiWWWyEeXSCWefR4vnEt6PfYfMW/HzngdpJ3BfWfP4SC2fb1twISxh1+VX6NSg7Rxi9UGLE0Ik0
PUsAnLgHWP/8+NYKBepNBA6IO6VvIYIGnq4zYP/Os462L8MHCDMBmSfUOWwXpZfrm+FvPg9kEvU4
dkh6YLzwat57UfutF6mW2DJgTycwHMjmCgwgao+QO14l+aQK80mfU9d8E7APJSMTIj1U5ib6z3fj
VxVab2oUhMqmI64InGke7JIDn1TK1YqsiEzgzWePD3lgIOZqntLxhmH7XAaRcR3XnRefek7necf9
N2KQs49vbD2J2AnBdZ1Io3LmyfQ64v2nGUJWmkYjXJacpEuPnEqiabBmuMHz70BYjpenNeOMBeNT
vCLozAaTbnD46UG7mjvJx9VPIzSZH4TsOyIWEjSDDbUWgT0ySCpTb5pq3XijUCXZKwWu1Ti0JTKA
GN+7TLRoWR3Yk0bocvIX6bvlXFeLYHSPRyaNR3rU9GOyxZL/akV/EttG+Pubbs4CKJADf90rPyPC
g82PFAGRry7Q6RoJZPCPNSu/tFLVDSsQxUAKwvmLHTVaBW1/6gtynalRnZgzOGSBkR44z1Ei9LMo
Uy3q4Volw5mUc916HqFciNw1nRUdaer4xqfFs45qAtn2Mb8049ahuBs3zS9qVEQsfeYSaxwNyLb3
ZE6ZSV24SbD99WCdR5NrShG3QKfeNQCsKXV7bjrSxKgpzaw6P+PfgTXolvW/Gexd9XH07QCYck2I
Doo0KFTRPt4uzNkKz0yr8XZli0Hb0gjYG9+wGpjcE2JYAjaWuIXz0wJM8/dLjCp/QiQF50Zs5ndI
1hjBY8fGDBE4CIzZZqombCStgfJjx8WDBLR4qDi//grk0OBe/OcADCbiC864jPqP6BGPYs+De/Fs
uCZ0i9zT6WKdYuKtMEB1kjzgzaaZGtg5NeDcZ1NDcKH/4bY6a3FvzDo+KGgxKR8oByXe/Q2KDLnh
yJxWuEtHmCyQvPkdYNzRecYGwvBKKMuz3A1/W9/8PgVrDoK1FmMyrEgIuoWnb/bt916LuIhvYfG+
BJ0GrI9rg/mWxbIpjqC1tXhp9hNqeNQFmq5BT0ucJ+y3Xz0g08g5d5eftms/dbE2BJQmTbwMABlL
DjA7mRCafMcT76rgP9h5kIbRUIuYpBgh8ws/czKqy14SI9oH+iv87Xf9F0KaUNLWHDXedEbhq+x1
sR5vZdVQSQwoDgwCAbRVVBbbAEG34/2Qkok3NclSr54uqSwg26/+AlfLw65vANV2A3WruDOC4k4G
xSE17i9gb+HPuYHUVYDSlUW71Ap6QBI6s1U0vO/Ei9lyun3Jp32O6U+oXjrDmICp5y9mq1SIcYNZ
la5/SGoMhLk3nKi9NdBeLdLeLlValRVndNtaMwuCkasIZJmg9LJoz9Da7vWh8oUd1vM07BhzYf8Z
tLr3WzB81u97zDth9wlbbDixaOn4oxaELSaMsX6w/cBLkE9lAR6iKtq5uFSC42Qz64YlYHPVrI4o
YxL0ge0jg8Wj1g2+1lfjRf0Wqe1m0S240f4iBAcCGD8h5Olv4cu01NGTv0qHz53AjNr70W97cPV0
Zy3w34m2dN7CP8bnuPKv9/pcBPvk+rAIeQ5wD/nGE4NGSNsYrDyx7ZqP3Sh/zYJutHztMiJt/6cv
3Yme/I7NXY/GyzkmgY3ORI3qEH9g0x3RLtd6Hz43j8LlJ3/9I1NSuwZPnKkbz5i8vXeNr3EW6cjJ
70+u/EoWeVRxTvuIw+dj3GEY1G4HgtD0nOPdXK3xOLHaFsBbwS99Jkfmqo5ceVi9q922fZ1l0ba+
nePrfZc02QV4jcMP/aKp1hDdgCNUT5QEiP73wOuZdG3bY5cNh9xK241uur1BVZlnHN80IDqqmxAI
Y8VwaeQ0p78R6c5xEelRC9qx3f5zFuzD2wN1C6L1qxDunOPYeLneD5+3Ydfyiugw19V7bxuaXGG8
ZM2wX+6qt+v9Me4/a5aqN/vpG1x3uhffAFAxIRmYE8VLulG34SULHyhVkkoSUguCQZpN+tO+5+xH
x7BM+g8FCJHHhBKxEV6N5+6dQDHLhNz4YuJEw6kNc3LuysSJ9MMxJPHgbjhtPxOOdfB9FAGtTCzS
oqbFRGcccZMcQ8DUFJQJBhGxM5D8DoEVUjIBDottIjX48CM1spW5i2/Ea3BIzm9Sz1rdibiDxUeY
FsqTtKLsFXcA5bmlCMuIw2AmDdNyZaKh1gf2O/rgs/NeshNLcvoEaBOCpEQMSUpJGT/6xQtmNeIJ
wYcsGNwvgmO08g7Bgge1GQNBUjZMYCpg0HNSvy1CTbdAKjXNtlsANUj1vfbJG3DCyjdetGy0LPuM
v6ZN88DUhwOQ673dvO8dw+HUmLaMXzCfwH3uxvIcabAKUqSL4LYZlUmBg8mO7AgOBBfaN2LAdqnY
1/qcyqTE/4TLj2GnM036kpVbhvknhWH37XFaYN8mJaAvb5p0kZredaUd1W/2r5JmcZvzztFkz5Tx
rWEOLWaopno1OYe38JaArRUUCLPeK6VIXPBY+B8oKl5VYL22U3v7FMXBGWCHm+gI873gC6sgYbEP
iB4J13COANhSOOOexLZ986Kc4/jANSX3R5+Mg6ShHusCkxbuKZ5IYD+pV403zXT1aeduXBMfGgXg
gdyUgFIbYupa8YJXbTlMC7R6A2a0QN5uaJddZf72pwMxAgb7w44G7kyL1niGpb/rTrWMdc/2qBnV
K5ipIp5t1PvCjBu3zsEMFNXzHfEx3IK4ZMOl22GoJNCvn4srK0qjKmhZUck51KRzUnNy+UipdUaw
CgTHegi2vkBZq2DlDRlftkb5lttxTw+4bFEptq48kOYLtbBQSDo+m1uh4xI9R6Zma423BjFJamQg
4JSQkiZTUwaX490PXUAm/P2IbCtGEzDMeOPWWCt5kJT4rGgykq7TPqOsV3kpyPDhf2lj8shQlyu2
/IJnpp71twgAaCgfKPvQ8itnZLH8srDv93k+PbnmWaJXYylZ0XIhUdfA/d5+isJF2fWbBiljwtmn
q0PQ5KT1rJbgxzpPdUO7NZANkIaWx4A/MgCYRp2mK0W0grkVabfn1G/5p6hfcq1gZeiTDazWgYRr
JOkzSxvpefiy3duULUCsH0QXGQapqK32i6ftlISk4q64M1Fg5PCkHG7QiwWlGQjZVxJGLL4DvcDO
5yuuzB/6nCJ42mHc9UmlfxKVymlqoiHhHBcOKRpMsziESio9Bq0hJQ4jHSIWmYMIwkTZqFgGg9cK
sx4LirJSLxpISf5OUH+hNHGs/iIJlXbQd971v15FpJur0IxaQkbEPqMuMgIab+epHbESghTIsLiy
ZlJ66/mxw1agjn+GVeLYWkeLe7lQ+rP+TFq1PCdyPMnPtcYXeQR1o/FSyI1iy7O0mZZQpvx+JII1
rjRsgj0eiUaTx3PQuDZkRjRenin7W3DyqE2dIKIb0KOI7rcBoL72OL8WrFQbK0PEKCW8/tk23tDW
dAHkECv9RLJThdyQ4Zy9ivBrOYrw2leB1h77iJq/Q6Dv7ZFrSCZoLC38+CkJKC++hJU4kEjsSMB5
NPhL6sFww6HnoHa3TLj7phMaJsklel/8Eun30RDkPRfTysPqaXfX8ShMwbwKuVgqsN4XczEzm3mW
St0eLz9wrAN2/FvFJmQg0DnxUU3rivR7KRK/Fb5GJYSoJZF63vVhD3fVChLvPCN+BZe7g8vJCIHb
+DaTTEkBv/7ouEXY9bJQy142jN5BgUuFXEOVZC3lY6QlvQiWd/aP3o9wB9O7pqZ3erg+6mJBb+u1
mu4j4sxQ0YEhZjCTdlR0C5vGxNEAI0Y/rwk3NKGQK9wSkTFp2eEtAWLvADHq8lUsw4k/DrqylK6f
a7+IO5+6YhecP+GuzaNpxesxs9jYABgvhaNEYojUtWwAR0GbYmiGz1KFpOdKh5dApmr1wv8LlxoJ
iIYXiCUIhhtFOWylhxZYNe8FUu+1xNoZKCLJfto+fRGzTCm6teaj0xlpzZU/G1K+pOBK5FRzrT/n
Dup5a29OvwHGR4to/0Mgp8kudyUDMbHCbVADSH0JV/4y3vjnYINVt3GXFBDGiHqTJSXyASVvKsjr
myeeYlGWdxWBZqXepUZLsxxOSCoP1jAehG8jThdRi3VeRPZ8Q8dUDG4CU+SeuuQTUwm4E1/gGNeH
VXRtaFP42uepglf0npJt33xyMOyGGDYEt2LjXYMsW0vcSRaVKF442mSpBj0W48CTqyvHMKVuIO1o
KK/3uqbyD3MpUiLjRjGY11+CYJagpyh33OdzG3eq/SvEjx0nIHVgzmGXJGIU0RAh3fbfTpb4nrij
Xu07qrpN1veIp6tR2jVA+qH901rS5wJO3uNS3X7XJ27pLUM99HWKdoK9SrSOG1O/TC3BTUwR9dv2
UH+t0OSlaLTk0QuWHzvEgAhFjd7ZI2kgWSRNQ9Nza1T/AltZz9JeJl1lFZ1/ao5QjZMmScrmsxrY
YAbv8c9gp+qS5YekACB8y496SNPtE4va9GrNJBB4f64xShTSIp8C8kPRZrpgRJFe45KZGP6SrxOH
4CeuSoiuDC6znSsO1MwsgJrQt+x5SoshqlptSveziYTCvv/QiPUZE8lJ3a2kvFaOpvW35nT5AjFJ
dpL+2hEiFNxOr8TdLr1yvZ69/Nmltxi45UYE6qgkML2lOk+98sh/g+2GPKguyGjocqbtXlSnG6U+
DTdGohNwAH4rUsU3db0Vb1K12f5pknSqXkLSF5t2kNasNjTIVqPUOiRxNsHDi8+3H4H/ErQ+TnlR
sBnwoXYn4Js2cqZ+kHsazx0+1u28xPmGr/DIW+ut5WTsEHnZcvYdcRabc/CYAiaPv1Ow8fq/ppde
VHwu0YaP4+N4hyYsBaG1iUW/VWPR6rGLiH3Jt2YAxZw0vrIP0WWCHLu9tQZkD5ywCzGQUaIxeJ9F
9C396pPI6xZrGtEsPjbNQlA3La+kpEFjYJSNViUz55iIh62eCXw3RiJGY8NbdIbKC8Dd4fAZJahh
xfDqHaaUzAVU3oQ65NJ/ZbrKVaLF3YWl9MhzvsLHdPvXe7Fo3apUOqlx4uUYPvxljIIeznbzV3Hf
7pO+y2Wi6wp8Cnow0aFW9Pbn4vNgLMpqDhW2pod4hYZSz3360jvQxez1EqVR+QLtjB+kkm3SPlfu
YOPGZKXhgKkOUZ/kfqGGAnZTxsWy8ERPWjLiEMwTDE1qlmyrzbfORSlF+IhZ6L5YIwy1Vs4mMiZy
RTlffYoWSDfsQbq7FORHDQQ3UgEHpI+3QE+7xVppZZR9J7mOnGfSxR5F+mxXUCMWS6oTs8Yx/cES
AlFSWrIcAdVcciGLzJnZKDTox78Y5ohNTywCmWSil8b5yLxueEQkZjMRrQl8eyjD01uGt6nE2Sjl
d8diEmnqcaSYiA3os+hJS7pduFqPYiMa4N8Mg5wZjZpWn06SA40yxtyKbOXeVGo8zq7ViCmPnEdN
icYj6E+6NNQPKryLmhPsUG6amYqlXUuh17jssbSKYP2KiVwyZHKGLD8HZO5XgXyxhwmXfcv80PN3
Ixw90IT8hywnJl2mJ7t8aV7Dy9CHvNMBstI3KTUjQzOPJVdNV5K1wxnyirRmXVOuQ3b86rtVdXCB
JMoR0TQ0CxBq7kb2E/uvfyRGaoAEOCTHCdL5XW4HTbYmvRVNJ/8M59Syb11QIiQ5fRtSQAqJXDWu
/cD5UhUQmBkzWn/13wFfp47BgQ2jIYjc+c61l1g5nekxuSbnV0BNVuPe5+nibe5Vsp5sEAy9F6op
h+UIDUMFpYuv3dDfzIDnvxkByV0kt+VB8WHMNw8kPx9eTljPUub32ArAJff8nt9Fs5TzGxXwvkLj
XFL/Y4dGhzEMpu8xGZLA99Ab+Ltv7mY1KY8jyoSRT2lj122iGw6gwj/cA2UwJb6Gtnx0r5fRjSJc
h7Do32cVYLdu55FIiXcgKqK4Wh0o9NhmXhCieMoJgznw5jY4Q+wJ3r2Gj5d4Bnb4C8rRhxQqnAb+
qTESDJ+Aa5+gJXGXBwXaOpHa7GKbKO6rjA6LGNA2ZQA8jhAzl23SxV+kwI+86MS7NqNdIn+ThIKi
ELxS0E/e2fELftkEG4ogrEnclvCv4sSKT8nZ5ZCOISNncH9M++RNEHngRJs46x63lGJTux/FbyQ5
FhOwrCZOYDzKVSbHlUmc5UD1HBW90XXgN3FrV1/15wmjKOFBFpZuiODJ5PhF3KSkfI7ievRLQEAB
IIton/I72rixfnO84vNCfMwh4E10EHNLNoDMPvWrMH3Tv2LZeogBjyPBpuwajZlsNTt2sPxEES1N
dD0FUuQwUXLFiowHJUIMuMOCcdYAaHTW6fBxT5yNRCzaW9MaR3k4BdyOhLDqeyNRLpCidASw2Zk5
U0oO6EsoSPf7yJgNAvYV45ywMUKWs34fk4DteKxPuV9WEyvD03lM7DuZJiWezmwiI856WOHg1Jot
4q1feLIM2TyHwdfagUM2NdKGXpR6RuLtwxWVaeSCkm5MIjKb8JFhtx/pkFTJas05FCoiH08qKLPG
/7/0Nmj1a6/g/xpGwneX/cBo9JRb5iV2Iq4giSGzBmbQ3BMQj7y3ds0CywTZT1TOb2391ruMEETy
i4fbroNwKnCeyKCRzJfnuRUWA2rpSOz+zuSS6BAPl2ByZrp1yl5gn0ow9zl6jUeSrhkW8dAb3K0Y
EYAAxWadiJGU4SW/1p5R7HPHsjsVQND948lHeop9GfB3dQE6p3W/RxkrIuIxjKF8P+KcMrSvyY4E
YjiGrPLWUl/78jHiR3o4P5lQkao9iceIFEuM0kXQ8R2ChpZPqrIDhYrgbKKGyrRQygnFjNqzdXVr
8VquEtwGnNymxMiD0S7APevagj4vL6SGijB3bDLo/tjA/GzoahHQCb3i66DLAQ4F5UYpq0bnyiru
4RMbxGdcFLo1+QhbB4kcJ3JW3PwmJYZFxs78ll81CVOibpaekibaP5LzYAriaqLxJSkdCmEvWA+D
d31Skodi1LCCe53THjv6xMB1AbHe+ZoGlVUibkDWy0fnq3WssORoQClhYl1tbFycQM5vreg86nyJ
DyhQLZeKsjZaVtqGg+Etze9akrpOjEXumj0LWCOidCo5INViRkaMlvSWDBgcOpxzTvH3g2Nywryn
FFp4ftRkaN4UOLbcPfY9KZTJjs8dt3XRKwfLmMkTpWQh5QDJO7kjWixHvp6qLe7VDkk7YGT+tOFh
RlHJNkofEwPkvY0gR9Sy0uPKw5R9VB5BAPgrkQIJgFxW62g9NgjOmwFFzKWXy5dENke0axJElNnR
j9aTxjqgkNR6QiG4yQW73YiGIP7wjVJPSxpSPud6rnJRYvfqrx2gIfijxpfllwxK/dIhcAsZQ9n1
h8X/IubhHDmDs3kzdeLN9JzqvXWxaCjlAdb3IwRIUP1HoelFQCKXLrXjY5MXpZmQmNJsm3HnS2Mn
J4/ForLcIqnuba+eGK8nOlKnpOtbhLqbQDzBEm61cSpDyaJqXSt/kBaVllDRfNat6IaaBD+Ha6sP
TVCzJPABohhEgx9JAy0Z/bUTR7Ipv2oB4S6U/MNX3YgkiAqftaSRhKxC+KLlbHpGXKgZLeQL9CHn
0C3sJJStgnvII6eoGXosmqe0+upLWpNe8gUQ4qMkWmuzY5lTf631k+zwzcjBLyanX8UlpdvKHJWK
ekF3lY0JzIa+dDCpxZ87sLDWgaHIzh0wzuhkRGIJC5LQB7vsgO2hFu2nhiE+KVAK4+Ys81HmT6vS
7z2KQxAsUiOKzRqgHgxhnvLMipPLiGgDIOAwIgz0TWJLquTJwBFuc5oeXRIsrwBs0a/6v7HU8FHq
+/JVJsjytZUN8rYYHxhPj7u5HkJsW2JOMgPT5b11R1RDXEmKdkoeIdVQdjd+Hkvxlfpbh+ya5y1R
TsAwqlkC7PcnVWqy1Doh+yB7RWkrm6ybM/8rq6RVlGRGX8KNwjyIxC3m9pC7G+CZ2iHkzuH2U4/D
d2ne9x1+u/G00pDl41sFSB2JtJLJwmszZ6C/iGe+HiTi8VQoD0IGR4XrVK/zCyJNBhGeeEoaRd25
bDrJI4NHldGMLGVmT6jMBX4XmTOa5/OPRGRTbw5hKEVfZ3cfNVXtqDRWYpQ7I+kA7JGQb4ucCbnw
mhdOgwvjIzZwSZoUizXZYstvJZTl/K+cDPIuQGUht2L5vsYHLBvEdmWLFcHil+bu2IyH3iVzFaEQ
DQFlhsGEG1iWqyzl1koWIYs+VXuQ8stfPbyLunfVClRxPBkJGiOTuEaVYixiSw2+zj8y/vV8rRdM
qRA4B5e4Py9++SP7QtZcPm29BFiWNE8rcr7Izi3QlFaw9Co4PW+866fMNRmIrTvGnutduo2MuB7u
CcUeFcuRNSRbSNa9SE9mmMZWS7HCbNOvisC2z+Y8bY6EWvvADL6CAtl48Zlzr+OqAqSkvOpBSu/D
/gilQ8jxwKAlZ+yvFVZYSz6LJvxM2Z3wmsLQcEpIrWv8/XxqcnAmu8NoN5HCBX8JrfA4G8qwgYEp
uXWJs4bkLdJpFI3WSxLDNMd5YGEL6KBRuB0yzWSGKJ9PmVdK0drOZR1QKZm1gE49Ac0JrR78nbne
Jdb/k9LeJqFJA5cKnH0cfuoYDVf6gVRvsUQJalkn0l+Obj1W7rDEo+ItaD7o4KhA8FD4p7QiyWgd
bLKkkbaSuGLSevWk26Mwg6Tpl2zh32K0VQR5lbdUfa/wvbevTUCukmy5TO74pPBuyYGwEScmnJRU
3/jtiQ+3CU/VM9JcXw5Mhd41mvq/mhAzdHtEm4iYMlkbT8FPxZ5AMVsT81R05kqelEKoUrgJfrPa
tf7kZOijXcvJDGycGJZXMr8tB5QIgFE82e6ahQIDgT7Z00WNcfc3WUkeqCHxeX1Sxk8BwR/mOnbx
r5RIb7he6xVWpEUrSq8bP+Mq0k3Igy3XBV8lLJbT/EPejC4eINF5yznFcjPUWwjp8/qpqIYqfnxj
VqCMSooOmEwZNWdq0knKKY1csySRqViq5khyFd2qoQ+peTpPmhW5mZid8qpLLZGqqFRmgjaY3huQ
CDSHx5nlVsHWxYTnmF4yzDtPW9dpTHUFeyx0VpO7UUwn/+XEpqdct5rEbie4oXYqMYK8SNpXVVCZ
9VVQAvmLM0XxasulVHajOMoJgBLBajSx82iIhaLLpVLqYgiPzs6IcIKEokvdscg5+2j3FyjxXMpR
+4uIvAK9mdHgnsuZaAivBXxQ7IMYbcOsNINiXPKOiG1c75sJFwcSxXQfJfL7cJPbA2KY0/7zuqiy
Uu3jVhe3x/NONpoMowEmnaK12ZuiLArLyTc8gIvJJMKuA3a9qTsqcVIju/j2I3bbuvQOuJTF+iDO
xqcq7tl6pAn7Ut1C1haf8PXBFWv6o+pSDzZ8QGwpZ0zMGWBEygHjDTSIz3fh3P0ACnuwGi/h/kNd
KgjtzI2AMLQIryVC+fblROTHe8rl4Vi1PAUxLnwmek3eW6HtksCdB/sXddmPJSEkH5STBw70egog
zLQl9pbgNWjSntr1ovFW8GIV7V8Wj9KLFN+UecfKwbtYzXHRzeSqFItXooWSXvRS9llTipZUN+dx
lWLeEhNYwPipvxJu5vXd1wHFZ3hVMTQXN9/7wpfO1EW8aRkpzUWuVL1aWYhMJIZIGsf3Ge+ehIhU
IWlbZLaFeOXk+Qu7uN3kqlW2k5iFDNT8U2kfe8+abMPhh9LLzmDC+JshS783URpaf7IiMCFF70rI
ALPVIX1rRUkxUvWY0Vi5h1I/5K5V/JzYHoC4ekl7GZAnJacf2gopM7DK5j6riQWPO86UGJGFQ1AE
DG32eNIOleF6LGNp9TKYiOVT22iuZH5xeXZ1PMnC7cAqb5D/9UEDR1HHSLldkHzcY/ibEE/vZ0M6
pehSQQyFCZVBwLeLm3/kxGtuil+9iI5EjEH+cGgo4xBJf5GKVEEawnbDVG+UpDY/TQlzvXcly0m/
brRal+w0kYXS0KSu4tF01zice94S6Sw/BSAv0mHlHlAmht7RMHG1SKjryPpT/xND+KVkM9AsGTmK
XkaLu40E94FIwYJLgEpumK1I+JIOyao4Tymy5IHi2oQi2511q7flQy9WyHx1x+JhgbAKLiTEEloI
qxm1fV2LMdm5x6nFxWxibC4e+NI/D/5OAR+fopiEYOvEJPSKNmtEoBKjqJJRi9N351M8Drch4PsO
i9P2LdKQDrSzcw8zdDeiaDYJagYYeQe0vQMp//1oxcqsGXbFXpRq1Ywf6pZWTIWffvmwiw5Pw2D9
oAXd9bdTLcY1/0ttQ4GDj2jKUGdxxpKCoizbk+sQHZT2lXOidKvW5CEM3Th52mwUGT169eCD6rb7
JH3qgP0l0cL2vk/2MWJBStTL+d3qgFL0NPkSidIC0YM90QssjQEVPzxFx7HDsEl57zwrTqYo9f6d
IsmBGYKVZKIDHwP7k7G8UpVmhdNcQ2uG3XDJOJaBmagAM99fzUTWhC7Y4akOdBKFDXCNlUQj9f/S
A1QrXsYDal4xD8fJcbKMC+wQXbn0jpN90FWc3CuD7mdjnUwarxrFy4lwylBpTRb+95ZUYKazRMaL
ujUI69UE91b+louKWZ1g0ugDOWQTJUFj6zzvJwCWNe7+gnveT5bXsXkEIaVwC2O8Pjxvd6paSxEe
Y5dSsaYA2Rq8mfGGZLDVi2FPL6fp/hv4tIMH8ll5crn4B6yx7Gf7PVwmdLq+P6PW5XnI1uhsMwGS
2Fi6xtmTa2ENiOX+efttuOarS3bAyd2OK/AXjATqrI0kAxvyMgHgxsR3vPLOFEljF/ZqnF/CA2hj
y9F1+aUeD+QbA9fhrx4Zlc5n7lGhoUcJnmS3mYCRUz7XbCIKu+aIs47OOATMcfFUbj7ppbyEhcuD
rQ4eZcWK2WYzyVcJzwiMJzhxG2Qmm5b2FPYqZuvvDNTObHDfG7xsz2HnrruaHLbhYKyKxHfF3sup
/Fmcf51G2TXdvDreJtlhKO7YmWNPjVQuFpTnJiZtpEaqnAHS0xM2yIDvxk/nC/mf9pTE9qk9tTCe
qtBIwYXTRyNVnqg20NzedEmjlnOsyR5NOnfazqPflQVPbvwUy2uqrvIAxHSOGH7nbphyKyjsmKrE
FA5J8SrVCgsNhT5VzqnU+2GqPTgdLtR3QgXkvE77Ea1hBigOQFw4HIAZFRSv7X4euYx2yYCabJT5
2nGGzmqNh+6U8DsNa1sSA5FYlAW3AHhw9fR6KPWrzUK6QMe0L+kELlN/VFO80aSXAw9Lgmxicpsw
Hj5sRgxUPmmyZmFEBCVSjqm9/q9DyI6nxH7QACj6z1YkNjFRNuBOGwY6tMOA7Zu9TiBF9cndUJ8a
NDabN1PDDVUhnen5jVTz1XA7BpcyBCijk3ZUjZTUgtS649anC5PygJ464pQqBOborUrglYqon+hc
8e4lt8dfov1V2mWlDC52Q1Msk6/9uyXutVOiMDyI7CyUmWLywyibYWh/AhPIr+DVZaAxE6SiaEnj
jePkYPl9CZtW1DDoe4vpcMnmLC7Zyne3HLFQZKxriwPvmOuwhXALkY/0BVce/S6mypAA8GLAh/Xk
pP1c+DmYGux5VYU/hWwQw87XV7aEtYXiNS7tbrKKousgYjDoTJaekjyCZmB/Tys0Cbwh1AQ+MmMt
e1LbN0QsVnR901i3hmUNuZ7ftFLanWw76EJnGX722pzzVHMlpZM/yYoeQrglP6gpdnphhmav/22P
NgBpf9yiPWgg9f+GTXDZX64r8wiswiUfV8bUzO7NVQyenbHyAd4Fk516oTcwFTNMADAHepQgHOWr
dL2fnbbg+4/2eXC+Jb3V82AVZUMqsYabbLRCNb9Obmaaj5encEO8h62GVVj/dEoXILkjcJkkzp3m
m3VUUWVxAyzr2ITpqBogOeVp9gxCVUEVnaZkcZ9cAEzn4SgbRPb+frgCQHRcn8akxACji1JuU9qg
BvDibkchFED8B2A5ga4C2uKByhMvoI2UDxfLG17Hy3egP3rbsZK4t6E1MX2Kat2rNtfF2x4oUxvU
WQK0Zwnw7ioc1I/HfbLshEAi/3kzf1+b9f//zfwD6x94NM4lz7LsZIL3Mz84IHT6ZemuPk41hWPH
i/fhbPdSXsbDdJg696TZr0cLfNu9R+eeatbWY5b7g/fNQ/ZMjZFPm4wAHmR+643Ahrcow7UaAQpj
fQJy20m2s+XsmtiRMfD7CWnNyfLg9RZu9bwuA2cZOAYYtmP7Mjrvx3ugjO9WX/Ut7Q086gKBcWk5
4x1FmzvAOxdUva3cDIS6YZCdqR5vvXQcYbf/eWAaRLA/Dcw/oKIW63zV7y+vlE/zrfkt97rreFCP
VlZcH6gX415XKRDZ1O3LwhNZbIT0gTm6P6OF9t/7Odk2NZpxOerj9O9NAFRVGsx0ExCmBo4c3aya
2a8l+MmdyfXj/FE+UON859/M2ZXqVINRXXjn99W8dwCpFT7650drMAj/9Gj/gHm5HhZO19yw1Ezg
Zhez6uadjx4olhSQARp4wtqAFMytZ4BmiaJauPXAsycwa34+AM5FYI7aPWwKXXsbQmYoKmQrfgNb
TA46hsomdWbYkxQ0KKjcWY8o3t2nJiGQ8c0/1GrKjTh4XlDFbiMwf9YHH4TXXgQk+ODLBuXdUq3c
mjqdpkd19j8//b8R/AD4JZMikz0TlKj/jdRxPp66lrHqGcmaXAq2Z6KsFRhehOyuk5X5+efO/hUO
8m+92f+Ag7Ttw3U4XJ1AhgDh3eiA92ZtKVRwcTu7d6t+Oe/jYfl4PDxWfdXdohihQ2bQlRTZ23PR
C/7LzQz/Dd/nb3fzz/Jv9Xa9u2SmRR1Rqh3l7roKTxvPHFAPjerRHrjJXSBpFiymsUFS4HwDWB9p
+ESrjmHH8fbW6PJ+eXaoQrl0qwLdj3qJ4wxbj118+9khD5Yo45m3AyNtPz47I8R0b17m8WY775C6
cPTqakIBbiD2LmQHU06tP87v+yt06VO8eVF1LQBl7Gnpru/qfdKjFEoKJ9+9UqQVdM8TW4CrWwjN
mn13I1q9PwxBQzdISz+4FBXqo3lb8WE/ve3fej1v/WttPhbd8GimziE1rYS6J2b+CAL3sT8bsP+i
Q7G9421sEhIcJL36MgJE3ML03Ed1HlXrpFzPHMqIH9FYk5pKAbsR8KPLLSUmvT7bA0BvIhPlOj5+
2mDA1a/XjKLP9xkOWjvt3Wbnnp+T72H7OfIMgbV0e2RFZqG5TMrT3a6fnstxVkYXYgw2YMthbx3e
2IVrjzulD27VbpXUK79beZfO3fLq9su73mba2dxdbi/Dnns4g5I3sbeTax6tsuf1ZnogwwuHY98/
Z7NBdleZ/pm6dHm6XXvXgRcOu0xxHixQpvu/zGO0W8/qy92wDjJ0euCtb3OqeC9eV/uwKIPTjsH5
L2CD/wabO6AcDmXUrC4AaP9YdrWxNwc728rTFfUihwAdbYxn6l//Fwr/V0D2v3Uz+AfCUb6rs211
GTT1BvMlgmhM0Rb74hVEqYfxbpjauwcDI69/d17Abt0Tqgz5RhuKBPm3y5QCCEssZpxPmb/YJ0Pz
tXeMthsfPKLdtOy9wORZEWvcncyZMQIp1yFMN/CcAQhh/pXaEdR7uY1AQVsCPNsZo7t3qCytEu4d
KuUNqBs67eND/CxWyf7gcTPl0KdQdgbq5Nq3KUZMItRTJ93F/XAXC59ulj/eMAbBXD6OjoaLe2gX
bfehZX+Yw5RJhVT2HUwzCxRfwY0twGx6KA/j7im2qMMOEBvyixJreGVJpD8/XB4za2TjfWYbBfqd
cqJyqrR4zvZ9fXnYbmPHGFPwoHOXb2MK+Y0pDLjtjwdDf3uNLpe7bB8dtqDYY7pN9rd42R9fyuAw
9K0sHOyiMzDcbEfOUusyXtM1OgAWxn7c3477q2knB6jLNT9N3L4rqsSPDXZg9VxgzOnT7E0wL0tG
aDXDcFks5sPMLV7J0/ozifwbEtCgB8JZV2CUg8E/ZN9htzGAweoXqbkMtzaPTQWTjzV31A3P5UuJ
NPhzf/8KqPifDof/Q9iZLSevZNv6iRShDjW36mgNGGNsfKPAxpYA9b309OdLu/bZFSsqdkW5WPxC
SmU7c+Zsxvhlav83vbbQrbCPW/v+UrynypNuuQJkkqOEdUfGOJnq6D9oEUiybj9+Q0MkufkKmFqE
BcC0cGc0ALNrAlEOMOlQcYxEANHd9ukxOoMEH5qrDDrcBrqLlg0md+1v2M+bZ3DQUZ7+76b80kP9
U2/496b8Y3Glj8oGPyx6vJianyrPofKcjNvU9Ex1E9ovKTJP3ieNLwMHt23HeQbfh1pcabWtocot
bnhJyGNujkrtqUXQZe/hpjAcfRCsFmrjqVfFdoprp/qStL7XLzoIU3DqJp9ye4bUuX/4Ks42og+v
SkfCevllwwaOMUrywyQAOjTdx89Dh8PRabapEqh7WRGYYijog7zsq6MWPd/Vp3Zag6aeVvP6Zcox
aUMlphCrZa+Yk/cxQEcZUj85wHJpqu/V9NxMz6X1VJtPxf0qAVILLX2n/BdIrf+E7mkBH6ZaMHNB
DfMPSLneVsfkHhXxpqrelew5wlHIIjH+qzai/kcp/L8v+iUk/LfJWCtGEuVJ+ngR6KbmolC97H4Y
4vmj2muyl9VeGLtDh4Bz26321RHYSFpWvdSA3rC8aVwj+aJ0AdSbOrnWdzZbmJ1TgFQ8Amy77ien
g3ntfSBOO11xlCjQ0/PAjAPFPtwJrbCXTb0cpF3ZHdR281CWkfpkd/PdDfhVazUM32m/rAZgy42n
AUlr6Htdfeu0jzzeh81T3Owb83j/7MAGhGMhdsqvBvMAgNpoU/Jy+OgxFRCuYMGkAy3irrstOs61
cEHB/A3LsuRBD1MQMidvLNI9jQD8x9krnATx6KYqxAaLOtrMvuvKz9lj798zbV1hpSkBq1yqkhff
Xpg3IbBAQEAbW5XEt3yh4/kgR5gzG8IY7OjuW3vVRqb5yjg0nJvD/yK9fqXFP5agJsOfqJqyotn2
P/XJvKvKtFa1B4QjlfcZcZg41MCGw73M/+7AuP/fSx7EctThf75QBdFuJgsC5j8GlH+bMbE8M5q4
aJIXzXpSurXdrfXHi9G9EpSh4o9J5miFUwysn6vAUNo77c3TYz8Bbx56h4RNYaGA/IjKCBysuYjD
nf3YaDFUIE/R6MbT5l6/KfbzVL889JdZuE7ioCMhjHSOdg/DaUZ2lAQlbuTUxlcl+fq01XBXqWd0
usK9kZI4+up9ads7adpX8j4lsFRaZdXSbP3ZfTu7r0O8d/YaDoYpd3vkTr822qWOnbDZGtKSJGq1
mRePlU5qLAdfwDy/oaO1Qpg0nPvJhGej2dvwsURzLYU0bBmqroaOSkJPsgC80rCWGae/wYO0b4QF
LvEKwi60RW97987vQ1eW/8uI/MfxgCxIMU0LTUr7x7H0UdTGTbaTxybWcDnDyDodRvOzxqj0X0Ze
k5X/YJLR1P99l/4Pna3LNQ3WPCt5YbCxxBSK14/uyTK8vnLK1J8iNHE31v0m8mVCPu6LMkS3ZoUH
bbaVhu1d94Fo0l46OJO/Wnif2McQyUDyhr6Ek3EIGh1oTAjUAz30w8KtiJV8LOC/nlpXS1z81KGP
WRiDQuWFpsv2UFruLfV6dkBAHFEfYr8XSpMz6HCNCJrNiSi5m6+mqzuhQ/oqgmuUqHHZNyG+6uZ8
tyyvJWigWQBvzHWDcqy1DPa9vZygRG0WeRTI6ZuurR7JsqQce1Hnc9tamC0sdnM+oR/gtqHxTfwh
lmeQEwUn5xTA6akB0YpnGb/V0ZjcHr0dDFgkjT2/NwtMUsjFtt1M1iIfPI3cFai4MNFJfo8aMngg
3GLL4kqUz5N4DuXo34MYGBTdRTvsoGAygpuyaFEyKRpcThprDcxdFyDtDhOJ6c4eiGb+h1EEJs/G
hdurUAQjDj8neICJ/+Jo4Rjf5WogFyHxLHuTFvMBmUjytL3pX2efZeTOYGfFkh+5ZuPIwK2WgvUm
6YPIFDi/qNSCf0qCH9fP2DkkL1Fdo/dN0sox7BADUgQK/EYsixKY9Wp2gYUC+E995vE7pgJ15onn
qHHic50vXOFXu/QpZoRLWgFV142whXEyJSGDFJLSt1XxNvl/CjFyl42m9G+Jz+9W7+c2qrQnqeJL
Qnia6g/3QB3cnhhiFHyy8k3I7DeQcPPa2+Ab30nl38vFAIc9/Ou2n95e+g84viODgA9orF26S5st
dJCKB/9B5OR3n/j3r0fh1lC8M6/LBfJX9vLOa2SPd+9vPukX3waBBSFcsFM3T7oV7g4xEpWxnBHG
HbnhsLSgfi0PiuxBoDRuKU+cD3Byw53t72br+N0GdduYh2S3DjB1YxfcZvlTUflUNad0S4woFJSc
fgUWOIeciLMwv0eQZbcvKtEY2GPOVrK2Bghjnfh9ICDgm/KNgc1z2ct+my7ggI/ATpS9oCaBJV0Y
BB5/N4j2DPo8v8xWE2sJTx4e7jvkNtswe2sIfLpjDAr0zON41RPqM9vov5S6hrK4x9su2k9EnOTz
Cs9M5Watr4UgXK9HZddzAz5BnLz5XMYYlL5KWGDp14UKz2yzVFEyprWWbLrHoVO2EafZDqTg15RI
AmXbEtXU+rXtFvJLlL/UmEPVvTQFGR2esh4XSvd+i3Ym8YXTWlWWFguPIAuo2vHG6JuuRPHYpOV6
YvHWTzutm3ckY1/gfw6Jh1GWibmLRlbsEORGGWPA6L/UXAn6e+pJyesQ5YfhMXPl+Fm3pI+7NgB5
69s8kZXFoiTi1ar1RQPoqlX5mYJ7vH6O9OdktqDSw6bNv0c9kdGQLk3tGaUbZYS8TPVzHuOkK+PP
h702omckLtpN/66CrFM/3bRnuyaHCksFDMDV8DLi7sLOkh5SUkGLM21jkZlJUCTYH6F5QTSPQLFf
0LPj0our50rNXGWmQF4HzsdQuWHrkY6dtXNzWNv6plEhu3fSBOU3CCd/bDal9GLpx6GeQ9HcmIuZ
vG1pGgfN2dr4iaZdHC4B+05m32H3CQOZfTuEpFDX3q1yR+2I2sIiUObGFPnokbPAbFa28WPMmnkE
u1IyrrV7kFzDn/Ei5c6QuhVTA3sqZqdzuVUCBDxIngIPQ3wqQQm7CMcB5xNy1tpB+Vz0J0zxc3Z9
1+a30gGMxCVFw5X4bhNWD6Y3yFo2JQye7Mqu/V7yy+RJjkw5M0rEoLz94OC8Unno7zHxIqC2+Vf+
r//W29rJ9p8fkOLxqpvlxVdTCtmpzqDHqwwLemNlXO/ZB9JbM5npCljY46sEmgLCIg23bAtyKW8a
jjMypzwpWnPMa0yAtc2FosJWhTmB06ehYPmeNP9xex6j57HYh9FzXC5ntT/m0Nukb1m3jnBsouok
c3n0LTa+PGrc3TChiTHlOectZXOtQUugPstQiFsPFFkAm+cTvM4pQeFoYTHgYmxh6tCDkLDt1WcU
8RzoHvjlrngo1B8p9vWEuCLEi5MfcD3A736axEZbqd79GpKT/sym0QkohhmJC/pPC2MGatCGdsLS
zG6IjQTLsBn7qHf3q4mFJwoiUO+YBoRhX6N1s2FIfrgNn8vNdpkACi+r2chwn/jsqiMm59xpOhfz
s84UyQ+Yn9tteag6Jz1ArIb/ASrhB5jxzkjoBJ0Mc0bmh6v+hFUeypQYu3njz+x5wVhl/v3mRRVk
lkCrM+tvUKgvBw9M0xAGNDC6D7MN1lgmOZ1VnrSvdFscsXYLqqGUbbbGP+8CfS5mBrY/ZgxTOlpM
G4B9+Cy3yf6+f2xvh/QgnyaMjJSYHsJVfsgPxdF+F8Dph/E0nvrLeKL+V0q034tjf2kvj8OwEcjq
xbE6ltDt9peKb/Rie8n29Tbb40O6ufSxFqju5I0Ew4npOnkaAaqyP3myH7uKpwScc5nl69NfJX/X
xFYmKjLmqUwAzxEeuCq3Jv8lNW87bIbN5HVLjsnBtMkPN0LvRSBRtqeri2NxZILGZ/SS8TJesKCe
m718ueGmPVuSz1ihIvHJVBkv9yvU1gytBhsA2PnkQQBE0DnZ1cbzAftLgjkC2HqoFJyI6OR9s/yb
Cgw6v3En+g0/90TBJGIaxGeZvorPzXK3w+9BEK7101+msHdFl/EWnHzidQDrn3iOfzEjKIZDJNf6
ZPGYxEUM0zhmkCsUyfVgBhwwMS/wmzDitbiaTg4tonJcoQkUIW7FkzPBWiA+KYWLfOce6T384eD/
Pp5EsmKyJ9j3+DhURyDbF5gE+V4co4i+lN5pxrBpQvEsjYrP9AMFJFeqyev5lerAES+65Gr8JFex
LGqPvuMvi9Z03wNAkZtYFfy1yYKyeIQ/GiD+oFGYgvbCjdYPDbxf5ROU8jwtIDTQqhflVohI+ZRQ
4WxvO0zc5CoCKcHjBrJwke1pCtL19Oe6kk/FMfyR3vsLZfCa/kKbx9/Go+kmV9rFjfzGm5Ov7ohO
muBxs/Bm6yfFWlQT4hGxnuOuzV6GzW0hVkR8fRwsIm0WcR4TznJ3EwvHslYub4dqibMwYiqKbU6b
fSsVEYTsAD96yvApC7DVvZgucfQx8tUC+RexE0KrR/wVFAhbCCEHZa9JO5iME3gsLtKu/UlZMdU1
O1fXdttfWIVsKx3kstT5SDzLsp83y2ojvSjvVOCYnccLfQH5D8wNKtwKLIHbQWQ74lc+tls6l9kA
zwFrccZAIp7uAZIYOxbrkVzV0gUPuT5hyGumIEbA5H4KmtLkCjOxvGPwdUQRBKwxrLo+y0meXIac
chGiTM4euhRwGgevn1za3qWuXS9LYXVyqTvP8olqj/RiuaCb4IdDLiJ5EJOsUe6XpKdsj8I0wrgN
OIc9h6WFbqexxo96Gi82KCWTKyQyEgk6IfZXTueUxHDbX4BHH7lETTgA4fLBHh77cGj02yKQ3Zkj
rUkBpVPjKzVqcEeoguGA2SHsQhjZYJy8OfUBVm8JWRbVsBeAZ83phakh7mp8GlDoLv982K6GQLhh
O/HvzJ09ZUnvk7xF+ueWxyc1RNYPqhcNHgPGbBbti4GS4XTEItVPxTXZC/FvBMZPeenJz2ZJ6ZgN
PLGBi2B9cIUol/fKF3z4+gnzqV+DNk010wPuSv6oDgNEGXyvB/ggRWWZaAbnSNvlIoueseA2/slz
uHrYFfUf66e4oh9RMyWoT/zA4mF/ofcv07J6kd4IULp5HPMeB+Vd5EuVK+Kat7wiPiMg2GtMr6bS
Li/Kjiifh7tH2ucxxESperiTEQdYTvhkCGuUAUtwbmhsq7p7v1Yb7ct+yZDbn8qGSrIbcJue4krg
UOlQVXY8HGR8ZtwPsyRujMmnIZa8ZG+hvlS2GdeChYVMOGIq6TVBUz+v0g/mRF5uaTKzixsojQ6h
62vLs+jloNqh8hPRzd6OxP3Jstrt5d1fd1FDmT2cM2jsm6B9/VqwD1Hl5FuIH0g3C+eceEpS62DA
MHmSl/1VlFqW2kqclxmyY1E4cAxxqL3ccCd2TnyExvfa7PttuZ0qLxcJa/DIvE+19wAbjmA5IkFw
lVheDukLggyVBXChn/iqphhfhOAuT92mW+oXJh6tKss9I82rqYB84k1M6HxbC1/jB4crwp7dYg+f
Uc0OXiEl7qpTbZju9CdrhPnLO+tDs8s/Emb0piH50VplHtyw5hrRwPflAJvMNjsyk3kNq4oepZH0
EzP5fuXQXiCXhNCdXLt1heahCuWDaSxs/jeciPDFMpkRVYH+oT8b8x5x3e2GJf3bwbZ0oFz7ndaN
p/bCxkLLiGxpt/JJNHAAKw53QeJ9aEHvqgdpoZONETDTzgin7FrCK22L6iD0MpxejnH5FXK2RpyB
K30BmivmZVXDOCrkC7J7ZLOmo+k4XkBPMH8niElODBDm4eIIc/0iPyDo6EyEQreB3QT1OJht2Nfz
7WObHx6H3HBGBNz/yAEqgFhFFUAlo16Ufb/WF8qYonXGIXTNPAt7IQYqlXTbgbgeRzmGK2pAfVpC
P/GPn/BKI0ShnxFLFsil1GOLRPTo5jomsEcXw8wTrPW/Ied7f+mOYPhaQkjyFJo8pwQ2Wzxk2IsI
sKFHJrc86JduRzDruggI/VFxR7PhkDFxRN2X283fcmN0MTURHYRCQk9tEX6oSMS7peI0d79iB5Xg
8XlHZHfjmvIhKOJTBFBsu5eO0qTd4wIzcCj2lfjMjimyEQPreQrM93DFwLjDRijjXihYjMuV/Vnt
mSnZsgWVuf0pT/c9bULAYjxnNkHKRSejtYv+rIWY44uerBAQ3Mb44ian5+khlH1lE79Xx/pCTAVh
HKhyGwaPwTqR2Wq/kHO7p8+LY3xNrjSaJcqTFGdxBNDFQNIkFgTt+bv+/z/ZJvj+RF9+0LHcyPhy
Fzqf0PwyT5zP2CrIyACQ/kBeyBoNFgGA2ggp1yETK/RP8LPGKIXCmHQsaOrPPsw/KZMq8IU/bsaZ
ymrjO23nOquNx3mQQeJ+lIF9s8NhyiTeCtDCFRENaN7cwG0MN7ch3DnY8s+ih344DSjLQiEzRofD
AT10YnjEFoqBt3QZLQae1SyGH25SjiQX1PUrtaLnmcLoeeOpRFu+LR7rfKVtOOCCGp35t0MMljMb
7+SiWAU8THE0gEthsjJ+CjzPHHxK8fkvkXBBnjE23IciiHKaHhRpxyNMKe7gmMRWx4tRYf/MnQwh
84AViuj7q3Hc+ogH+cTBQQA5kKrMApoBAshKPVqX4cg5H42Ul0jvjeSwR7nIsgP6/oltjy5lofBu
RpClhqJKDBuV+XXz8ALeSkAEagky7e1XRM00l37jOcZBCL4U5gsRHSIGjY7/lYk0gFmCyK+aBd/5
iTIf6Rv3/3VHub1fkcXMUuPU7YA7DiySOB4u+t4mReS9R1vMw/BHsvkzN397kaIZGiYAWxp2Hl2o
dfzImuN3sex+FW/Omb/9QxchYviFWmAyZuqJmUwu3Z6qM9PEL+2KkaLAYQMtOycwZhOPCR0FZelX
kRJ6PU4yggAvNIjq6yQ8Gk5HkOnvUudhms6gMLRIbGrGdaVdUSmoPflJWK9+70SeoTZiCmIySF/o
UHQW91Iq9eIaT/BKPvn+dx25Y/1Eov8oh/cyR2bt6k9zpPbDbx3oRO5jZtM1qIjojKwWZg6dwMTl
WdR7iUzZWIQk0INH6gMsVIQPeZXteZqaQKtEbvWfPoTwwaTAltV5aGEoavQQFaRJKHC89a9bqDsX
kUloCEU3l6onbhtTDnq/iqbYR++XifPXr97Hb9TojqCoPSamOJmszZAPakW/1RfzXezqv7IZjVOs
NszfLDR6N9kbc0wEzAfQ4RH8vyNNJcRhnX0LHQiF5sIMzK7GCaso7HMcwPZsKpLtALnACmI8+RNr
cHSQ4NzLiCCtbmtz0S0RSw/8haHDlDdO8Xu3NEiJZ7dkkiOfmCwYBVCu6F/i5eRLv+XGYSk/kT+6
kr5GbXWT/bv0cHCsEsY6tO9ScVaiNXb7lMwlktU5bTBs4iiNad1Hr7FWaOAICDQBITpRA9nX7GUc
bRnoMV2B0mp6UiUWFT9yomAM6aBhOVuLbEdSegJgL1HvgJdA3go1RFvhy+0vDUkb//rKeQJ9gv0A
4wiDSjfR76M6RzjyzyTZtJYYW3YR5CGliBNQu6KOeFBolP3OfNHuh/Yye+dQTHLlnqn6AA1IUNo5
6OX3aK1CdGYc6EHeJOoC/M2F3mJ1/Z1q0VhQrImkClgh973xw9uSSlrYFSd4L2XGmaMtVBrsWXcc
vMyjRtplWACoaPijEHfIpPiVhxokBkgXZak+lrQlSz/wKDJ/WBTWDyeFfH6/CWPSWMHpR25G1ziK
vLWUJ1wmOaJEsjmnpJ5MMv9F/LvH6hatU5gEfv+fLBL6md7iAnMhFNqDYs/D8mrETzcqWt0PFtHz
zOMufKW740QWm60JCwYOHqXYVUeknCRdeJA5DOoBOU7FziDfJscY9ev6Yf7KwytNypLNhwLSKOcI
oXH6abqiNWb4KgYaajksEtqql7Z/Jhg2Z5vTza/6lZPM2OGXDHQAi6LPEitHA1HsnNbhdkAqEq0k
05gbQRlzEwVbI4xEuMOI3mSPwws2CxhEVkmcuND0Xkd/J+g9NWKTHW3TXJtjuc23gsOJ7YOgRcf8
mtnoI9jClgaO5/Jp8Jr38Am6R9ieKsCbyVTFjCZsl6/y6/jaYgz9yN3bk4ARq37Ist8Dig/Z7n07
/MhfQxXE4pRKnKj7APsYv8o50r3xDHGgbXtj5sZeHDsAd7ZPeEHuCpzmzQu2oMHBlN1/Jy+EUCaw
CYPMoxOc5yQ72XALSziupNpt+ALreSMiGvrhKWtc4W5q3FBHtXb171FcMh6Mg9vhn9kJxxQl5y6u
s/hduIQ+mphdwynxPmaEfvv8YMG64BSqe6/8XkPrpdfThQzmzHOLyYjAe060+CU5llYeWzgHNjYx
v3yFsVHh1OJN8B/CRkrAT+TsiRE710fFtbxhUTxcWlA/VTva2X7g4JndA1xD+mW4zmhJ4TZ7psR4
4lR1YwNY6RfsnQvCbVZ3z9jfVt+913oES7ramqXA/ikwLbCJc77AuAQI+BJYmvjYWi4otqRcbY9f
2M8czWM9moHiTAtrz2h88FZSLklM8pJz6pNH5M6eKHRhBw8Ezm0l+WyIG9aKC1moaApRHDP2zSNO
LCIo20M/vY4ZWEaYT70Ze5jmVQr6fCVOUxjUcf3gYoPGU34xybgevZnk4ZYi8lKuocL0rFMB3SME
sxEkgXPUyP6ikwh8OylL5UwwWfzUeOJcDLiLIFNHzXTIX1ogTlR/h1VxbvsS/oEHyg2b3hVL6SLz
qiUHzWeINdbD5+0bV4y1LMkyJy4zwCyI98CdkcXNGoFXCHXKZcgcODBJSIcN3FE4jWLAJuteA9WK
7fFYb0GRHdz24Q8NZxc3PFeLr20ecPzelZsWFSog93ej4qYjYa2X3O7VWKub23k4Zagexxth1mz7
P/HojztVLMxAvjqC2OBxrGOyjCtiOn6a0SGVXG6xT/iEvZCjmXitsajPt02qkRzBFuvFp9mTdLJ1
+Azs14ocHSIRNOdOqmLu3xU/unvt+c4OUTvEnIJ+gB+oGF2A5ckAIhjieMsRWo70HdI5ZCJzrEck
9Lj2XFN21Zk72z56p8RVQrbYGcT/+E0bPf5uw7xuPL1wpHSZdwCJ+inAUaimx/ttB2qeamxwNt/n
ttqwHmM8Hpy0s0NKQHhGGFYxCSA5yFob3GIQg7Jca1Qyt/n9Lt3FP5N2S9daShC1Htetu/iMS2Z9
obiV4hIRpt5BzxXfeUIij/X3SweRIKAoxMMpggXWtALeY4fitsc3pUi5Z3WktgQhKnDthr1jkObA
77fAMqGCBiVE2j5ar5q82/fwdpfcaOZBF28TY0PALrZrdj7Gz50UNxoc6E8pkYsdrKUWnmiXQvnO
Faovfg2xtjgEhfJPnuIRbqhzl4K5foswTrl8xgS//7LYUhXuuT/4xH7qJKjCTMrfB3NDfOeAk0ao
LeKG3wLF54QvWnEzc/WI3KTwat1ZQtAcPTw4aWty9WtXU4Rj//FB8CnShmvcSaoGYczckg6iSqUh
XsT3WePYoRcL776QqFwsZx45Gykr9fcRbubZkTaq6z4njXFVsx4Q7hP3CD7YNl7he6wfHn+j4XYs
Slrx8BrJLfksvKn021e2itwlaLA33OaBgooAgjp+ossxaeAJeLhV4ZkyOTQiFgGR3kbov3OiABL4
RCO3Aw7wIQowqQypjgjZTwIS4sbV6XiA/mIn/+AZ7rgDUKzDqkNQAg5Vm1Y8nBHMEcOlr5gWDLLA
WdxVrHQ4nlaN5pnrhL0A58tvQzR9Qfh3qLzz6q7wKJ1CqD5f/j7JeOHm4UGm44aQCFrBp/rwCGog
SiGuBDQF/6SjLMNlu5l99q9UjFbxSSkzktEL0TVj61Fi/tx/WJimcF8+wb2svGE6LEvMPbDMegIZ
lYuMOlQKia9/Fy/JixKKaZm/Rn5DHAHb4Wv/eg++SfklIdfwdPLLy+/0+d46ArNk+sx2PYGPL+03
A2fgHSYUF5Rs8DMzdjU7qOecDZIXYj/aj+7F/Jz0BXspoRbGb7iGThTvJ4GE15QU5rf4XXsD2AOL
PY0rbR8R3lzTA2aSoP2e3kzTeaypUwzsg/xkvpE5ErvWSnFuq7p0soBwi9uaA/ebbYoUInajUsSw
VFcQWZbdy4ArI3ZRPXfpE9EeXry7fTAjGSJ04NwHcMNrQBE33GPiEXzsDMG0pBVZEO+Q0BZqxzrG
rKmwrQbZtZ/DrNyVgnXCxVbpNLtC8tApbv7g73FyO9nxaGGtJWQBMBHiwis/pMmDmyd7egiNQSsJ
RvBJMUMz4CfaC621vb4t2mcmWUcD2Ec5ir+mqyXto5tJrG2fwCzDvFM/M4LnckXi1Q63RgsvFlvP
ez3HdGMQcBE09XyQvB6INvzPhRuNSxWMgs6L9PXj9sL7bp03K4ieJgbWVW8rtXa4rQBvjLiVDnbu
OVk5fGFiEMzCxOOTCKChD2alCJWJiDTpvOEFx8l+vC0I/7njhe48LqLV8NKsdWgzbN79x20UtXjM
nCbe4DPJiT+JiXsnHBLXuua1cwaazf4v8t0kgDyZE1mgo9Gci+RgPlwsTmq6n1TXDJ/1aU7ECgpA
PASP8WnM/cKc3wiYe+eyjdKM0BuJBycbzqNpIjQGXcucxzMR46TCOEaQCtcJAz3UlduX0FAv+VGP
dmn+RoBNbpJYISZOanhVP68KZ7hijq7OhLqMH7y1a32dlPV+N8w2Q7XiN4mE5dbnlGlcsts8w6Ul
o4oJvUXHgx1vWuYyygkLhYuVX8u+nXKo8Vv8JgcNi0YWVPlzpO4+da4ApHZF02bdninHunH6JZuG
7ESeqyHOTh0L4LTFonyGZLsHuwZEArKgxD7KMdedQP1RMblg4hIdwMMAlDtFYEVB3M9nNZ3vqCAB
oVqSQofC5fAKTOk5sKKYjFufQAWWF/d56Pa65Y3UiTV4d3YxWecB2lW5ILCG6AMW1tWuscjOg4BC
1AuuHfbvbwOUCnpsb6+HK/FjlGyvJ7zNO8LpLrN1/txuhQ93ycynoZicqAwWzhnBc4RWu1nkGRcR
r9b6GLlnG2YK5sxEEwEHMsZ4kBhoJmzxp2pf/mqPOSfJmTtcP3sxOTBgMQXu2l5qFgwarTIl7976
cbrB88JzWNJsF72TuiGiGa/bjO7WL7MFiDNYMRlXg+gn5iTj1B6sbzJ8bCy9Bhod/x3B0qaZpLJh
uLCx14jZdEMDDh2eZvJw0bqQMard2PBg6SaaVTyXA9V98yyiVTBZyy79g6FG2Gnreb/lpEYpVOrX
+VAeKI8W668otsNvMZ84mUhcBnz0GLdLjh5EX5QEptB3uCNns43xzWIq1SUXaBjaNLWLAuxhTrOn
FL4TFCZhIDzMNuHgZpz9G7ByCCMCg4+AF+Vt/KDrdPIZhEWMsWBdZu1CRkevRP1rrAOm8GYyZ4bl
+DHb2Lhhrt0V3ylHdiagJQZK27Cu6wOV4rHwhB+owIHHHMYhdGnSDVYrjkbtAcWcCWyTxkfeyU1k
0YQcNyHpfjgIM/kp/jJOWNPFHD5jXIJbcPVesaTwRTXLGnAv/I2YvPCVYhC0PPyRrCcWCFBAV7Fq
SWsmnIuSavZ+B1/JEK9Zo+MWRFY2I5olSsecw3Q4URIDivwQ0Z1YSBOP0Rg/EFckcd0SaEjEgbcG
xyBgijPAfI5bhBxuhlP9TKQijUZ0EOjOGLYHwtvoEwQM89heEwFpvyF+CCdEILF5Wt/UijMkL1E2
zM7ki9MugvhVOaYAsX6zttFnObk+o9ag7FSEucWrGiIFkNzp5SDZ5U9E4nnak/0KwcKXwLDuNdci
4/mpIURFg30jQ4Wv3OpOPt3cwrZle9Ckx6igP+zP2xlBEBzUZVdBCmpOZ6KfuSkCCuwfpI+X9gi1
QO3neebmHJhMTCBuspYYOpg832+1YLTI8K68s5Sf7Uu3sgkGLT0B+Tx71tXNRO7y6NaVN4Mz4h3e
EI1DBMH2IxZmXIh44+ZUlx8j/DIs+cStW4L6vOKHXBXgbjT3BtT+46jCObuVa6J1XZO8bd23C7fF
MWjwKvXrhqFtd8c3TqYU6AYWWogjrDZEsMywlFBZV/2SgW/DyB/5myp8gzghjT0Zgx6MXCkBZ449
WxPZbZKNzdTAutV7/TspnQnk76SU/IQtMeoIdDhGA+nDeiHaO7NcVfEinNswuI4YEzCgcWAPbsQt
VeI6fdHrPg25JYHNaQn7njWPYj+MUP/IhdhhtzBBjGxx4rrhbjYva5/MESrWau6DEI7Ub37MEAnt
m+H+XhLHiMee3DoHuyjx5NAX8JZaw7rm0rTsVFZeLPk8yUu00C96j960wYepAh5SbUxB2BvcOJvn
UN5jk++9PPZGuIWI2oImHG5mzlUpARQBvUxuTAGkiuQPJhY91AS/M71SDCkXzCpIY7/F2Yt7rfYf
oOlx7Id9feaThpZwOgWyffTD2u8gdRJWU+rKYuPs8JQD+0HAcuVRwqA+k/Ke/P6zw1sz+nrtU2aD
j6QSf9w2YC4F+Xba3VSsu+KfPdhtvcdFCSQB4qMrzwaZi+mEDVAV6TpJNn9gTCLOm0LwcRJJQcYn
vo+efvfpDO6kt/rapycM21F1FBemqs8fHSAxkICFJM4+j+ZJHVBKCMl6TlKxL6Xs3H6f7yiOQqmE
rLn6Fxnb9MNfhXnC0FzqyY3S6PfRvKEXU88E/Sjze8yg1Dz1x8q7Y9N7nn64tcjmf1fpMll4eZch
5gfRHvFn4RRkgCqPZ2rkMshRE73vc3Fmij8OxLwgwuuF165lAbg0oMJHRjOw8lsYBYk2Ed8z7cyd
OYGTv//kOzeH+HI1l5rxFG9J4UdvD9SEkhmeetNLqwLQoXpZWTP25vcOfJ1kYVquzGS7zoQd2LPl
ZbnvjzHOz5uTK3udfmfrJOz9R0tWWkpWh9fhi58FAJc97GWVcdgnrdDRmZsBlRv5HdCdq0X9meP8
gM4CFIPgkU1W2eRnmEdZ3EmQYyQt62Vvz5vLlK/tCtHF6S72c+JVLfAaobvoyW/BrUP3S6vIOIh5
CtK57ZBVKwZEXmIhKcKt1r8m4VaZMFq6DcEArHdp1d4Ovbyn/eq0ZS7zV+CoqJ67Yt9KKwZzZo5e
o4FcmY9v9BEXb7gdojmjyjqJAeJ8z7XNIL2V2okhL0HlRtbAzIPClIkZFZbEDrVilSiPt6wOZAx9
+Tp6vFLgqH+/nc+uj0PDnW9fM/Jy9rCoO/62cNzOf82Xq+0AiVN1AVfHn5+3vXdW33HIAfimAfgD
ihvIbAMI4Oh1lMHa2dYbAqBW5+253pTw6bxtKStzzmdAEJzHUZon2/Pb6LmYQTdYP+aXt2wLIdCx
8297sqF8w+k9d7vx71ssk364g1n6HYeGc2m9yT1jUPQ2Gyp4p7TsMltN7saiuuR1A9V0O3LupdRk
y97kXLDJ8Uy5LJy3yX9T3B5j/778pWhFOQjOZ+a5Jz0XvGkVkofHqduz6ILC2a7m27PruHP+u7m8
0Zi3FagdDkdO9+28sb7CHaKEC0xsfzXnXYPPYvELZzVfFc6ZB8/brbO9dH7DT6+KWzjz/0fTfS2n
kjVLAH4iIvDmthsvnEACSTcEkjbee3j6/1uac2IIjbaA7l6+KisrS85TdGkdBeWiiiseNXQcjS4K
OYTrCFe0MvH7s9KZ3Pyyj95b75ZKVGpakM15/VEOTU6WJ6Nl3ec5fu/kabeRt1Nxcxm13CRZ7jQ7
2u45mFDlQSfrws1aKo5HxrM1qUSTTuzCzc4y6jU35WblfTSOfOFeOUafyyg6x61rrZaOJnHz873T
yVYl18YdF3X9uKOGQKfjpwF9L0aHN/w3JPzoPBG4mxaV1/MpFwmJireGzT/ad/b9JhDHg+18NvkW
1w4+BneNWR/R5+an8946x5VOU1+vWU0iUbBleSw0M9NqTrdPhEClsa22cYnbnCjvcvXrs5ZOVS4A
mminOoniZ/fenfZWsbMZj47pVj7Zfi7fi868TKtEG6/wrpZz6tC4jSvP3dscTSPTz6VG53xrvaoW
c6/j8/CUbV/To1Ouudy9b1KTzOp7fi6vL+1D6n2pas0e6aDAdThdps+Szd082l9Fe+qr+08uQbgl
9X5evmRnnys0q7PssUZalvN2N8ls7/Gdi3goAYLZwDdhQe7JIstQO96jlQoQM5mzPxm52bllL3V7
K0IkcyD8nNTOw3G0vgDxaPmv25ml4EM2IY3jYacqxOM5GWFxkKzS9cc95in5DhHpeQoSs8/HDzZC
bgWzyvfSklnWp4LN6SVzf13d/82kft9WXRpWl1x3sX7L7Se55Md+1XuMP1fd3eZ1Pm++SzD19eR3
8Vle3hlqUT7FMozXHOpVnKVMBgsMKH95b9WUqt4K/2Qrgrtgdl3vH+f1c5Z7gzQFu4j27y6+L/uA
KxAS28yjO5SOmQoBMp0Ah2xvSMguPlnb9/B65uMsgBXcNS7f91Uf0z7/TN3qZwpjMvc2gx3KpYhI
NspCMbPRGRwofYhE2QyYF575CHQEHxYjj3p3KQyvUtWT3FeVVb4229c3q3gP9HpK5EZSjHfbKHwe
Bi6zuciAIoCzBpvOI3/TH2eVClJ/t4LnFCtu5cLpU2iKqx5XZe3zpUX3+M972XO0sK2c4hTcbhXL
7HPfdDKieJZMxQ92N9G/VSWfDFfPji6efdY4KiSSiFcDX/B9XbY5NPerKHMne7D+OgsaiVLZDc7Y
RqDAWK2SVSLW9B2YZ9cgh+YJ12DNyJ38X596ItdeVc/M+zY9p9HqT/csCzQFK8rJ9krFRln3+pKu
dg/9P1ZTE4AhKWcWm1i036752JTQOYd9aKrL+/CZQB9or0vqalGdzVoE2h6uBSzcxflx+egXU0Ai
lgbvIJkxMbalTj1UfNn4PRUf+ZsNPvy8hOv6u0nkulnkcIjVKg4TQseIUdA11o/AV+ljp9iN/a6v
Q/9eyhdA07h8SVeKSVZUfNuXLxBpjfHoEplOsYkSFuas4Z+6xetxqAwy86bfiiDyRFnOwtFkXHcK
xkoKmASOfet5q9wUjwFNSxczqz30qjynaW41AItWHrQl67Z0q6zOsXezoCv8e+vc1y/llXrTSvcB
S4tRaV/dC/vkysnxK9GLBbjuPJJFLV23qPop56jYvt+6hXv9dqpJ9NvUTxet5t5Vjvly85xujI0+
JWKsvGX74cogxXN1AbTgNSXjHWnMgjnQSY9rKcjUpvoUnQeyTM7namHhJCxnpRGIpXEzQT7ACcK2
+YqCHnNBFflNeEfIBZ8JPMVfG3ChWCa0QOImUyzvsd9Q5hXhkrXH8RT04sWu666/DHCKjUPAABE3
aONsFpUiuugpyD3MZPbIaw6fKq2jPG7kprqmf0urJ1cp4r0zVEBqjEhnrcrghNCkTPBxEGVc9XOF
ToVL5Vq4FWiVvbEgO6CAM42mKJR4jXc9ujyZZ+XASX9W931P82gVFLpBIEW+QQ3Z1fKb+PB52keb
jBks/lRZfe5+KbycBUTh7fNWId+5g62/Er0CcbJk/1IQ8okSC8qT85gFuHhWUxIGELA+cvmP+eSJ
J4lOH+wBVueptWaX3Cc5zOJ8dbmrnfPV9KZamPrOHBAUiAPqfsZEshb4NsP9mXCRlVbV5xtdGHo0
OhZfMsPsufKcXO9lyTJRgsyl6DXcdFy7uQR7Ox+VpkSYRPxD6gKBHEs0ynJQ68kXeC4lXpbG0je8
J0NL0J2vdHotyRM5fPqCoSlNT4LvEAv8a1bbqXrPR+v35QuvhEV7Ht6H2XS0Fqhf1+fwBZ8tAt0r
K+FTFCRcmM/nsMg9xPbmBiTrrn3MNPMc1Zjow7avgbdWhQ47HfqiBMMK4/2at2mxOcaR8VzOoq3g
jnSXar6FjNTcDrmBqaM1w8hMzmp8uhkSMxFOvgwHQt4z4FOc/RmRn8k9KzyCzP295Y3NueJ0LiHX
8hCKtH7KNMwubFSkQHk8gsx8ZYjMn7Ow9xS5ygEZAbkKjM3YRzzOiuvHUsKN03+ve+ElkeCFlY/C
sxw5sBzeJK4iam5WDKfqi8Zc6/30KgAUkNs+Fj1exiIbz/Af9LdH1ibOiNn5ROXkOYky8Fs5wZBM
nrHEpWL5iD2GNBKtfm9vXMNyJkoNk1goXe74crKdHHD8Aam5isuMx12t0sjiX5e4zBOrF7skuH3h
daAJrBo9Mt22luKw6q3g+4W3spkWb81D67LEMdq88XV03X6ywGAis8D/Kbx4L8nv9sz0tviFxzDy
LvSfe6UbdKdbmhGcJao/3lpi1iDt8L/4mzpM9yNhzcuf87+3XULLeZQ+qks0O7fvpWSRrasJ3HMJ
yunwhcQNrojX3VmcK1dp9L51LHtw/qMvetcTPLm4qL1Y4vKq//7ppya4pSd7Dm3e8WBX1pX4LMPc
VOu128LLABaAdBAZfE4pD0CcZNcw7J/cJbublEkh/zBIhlhLwhii6pp8xdhNdQ2f0e/+fvwbYd81
6JpjdTwtjTuFVsSnafGj+EHVFvfX9nQMz3yv7HDbACGb4P7uk/UDdtMteMCu5LnGP1vr9eX+vmAg
Qwl/tkOFP0XeZ2/gEF4Q9/vv4xq57Wcqc2Gj4te+tYcrwF9w2gCa8TgeIOch4CfaPueXR76v11fY
W/JMCLzjo6BlThAr7Y0ha4PQU80AlZ7dotpDoQfA1329zWV8ZhYvAJK9huUqx2RjPG5nAT3grkIZ
wmHbg3mcD6FBRsuLF/SEmsyDe2/thqsk2txVrr5PWts8Un+8bmv3fY976zN7/vgf3OAuKfPA0yGQ
2iwPYrt2kud093biX364KtQD+rP0IMIJgB4iiJgJZLp+QBduLI0H3FYBtEFbjudW8sMNgEU3qUm2
K6gsTwuVCVnScyNQJiq+BULRyDNiJcdErORWBsj4C/goQGD2g84B9qwAjA5SBcVpBchZV90TTKNF
/n7DmpcFABhARuPa72xhZa/tH9qCRMEtL2YrLp/+sLcaTOjVOdRVXaL6FXiHt+jWZFGNNi+Hffwn
PkqxM9HI1u9DFKzaeKAmSSOfiTL9J43u7RCAZCwSz3q4kTm1roK1nELFRNOqsGasIq7Krdj4DCru
CRW4hLLiR5wrBYbUHKzuiNf5JleB5IRssgq1svO6WiCTkBDmjJPOuNfN8Hey7IS2/njwed/QWJYG
cUMWj0pkglEnThQQnwLMlYMkjwa3/RjpeHiTf/qpizywfkuCDo4RbK+k1sEjagWgQuebExJewTmh
BytAs7WpM7c9VYFV+R+DkJUw2L4Gnomv7d6cv+ThH+GwAOTB9QyFF+gWJHfMBdDQIbKH9B2rYLv1
vnfa/KFxuV2nOJsYjsKqWUxUZ6e6l8f+DxsBmmhLiax29uNRNUu2feZvudRzT9LnuddSe894GSx1
2V8zzlNX1yePi7ThNozQ8y5x4SQI5AJKp+FQTg8EDgTYgjPD05jbR6Uw8z83ikmty7qaz1YIqAVE
8FjVHohsEaHsLCv5Vi4oFuHIg1iZedonLUZfqLGxqq9zVX3gBmFBPMJLu29/UBpyG/Vqj2mdGgUs
HVeC0DjPlGZVfARG+Pdg/mlhGjLQk9FwBxChK3kk6dHGzoAACv3d8lxSF3MQOmIBnLjFkM4pnOwp
L/VUMUngrboWIOuG0Ftt0h9hHZgmhbrH0VWzt//+ZpRhp57Pz4PH/es7H7QAw2xeD7J/38jM2h7a
H80T/eAXn3EF3QKEPlxqxa4uuVNsn4aNEpb2hzMDgo9Sli41oDzc3sTQSpfQdLc0SdKFerJQB1Nf
3e8Sry41D2yNmmgBlB6DTRtusM1VzSKQNfjaFQLuPatBxyHi6R8PdqacB4xbw+ylEbgFc5P9ZMp/
uHM+5eisu7zLwNvNAK75oVDfSsvF9Xo2XHUGH4SbEtkq1BVoEAk4KgEkd/zUXCJ8ZeIlvpg95Vi/
Bqe3nnrE63Pfz63FVqiLIAhn3E27oTDG5eMOwnK8D0J9BxWDysy26XxydDo+eyf0x0u8g86UJCTb
n8ke0Bcqr0uDDOhsHm9ToiUB0L+lytdxBedRuINW+jn82R/mhfJCkOURHy7/99pBSCDdEiU3NddO
npqnRHXsxqQVs9XLOdQQCGWMNw3T8NksDmatxCQh0BhnmkzTYUL0FMvaSSwJhRWPRIp9DRdGbeYI
gPwQ5okZokm8iRSEKUyBhFvQYyz4KIMOaG2lCXWcZAjdEAjjSwgFFM9NO6RXBhvMpW1f5rGXjTIx
Fw5Tg7PsQ1uODLyFCzA0B51TjiSH2n+vsOeJDgdrPgJthxu6sjv4aU4IK/24q8AIS82+KBYRDHz2
sdfm0nTqaouXX1ww2Cj3F9dhwmkd2Dq5YMeX2BuL8pUrRk/2GrRI3cc9TzoD0zpdWySz2ozAgoD3
V7TCWc8yfFRts1BtK5Eyn98L9oN0E/KemtqEzkMbmCNhm3mzNRfURHPUHCM/HYuqd3BccGrha3wx
gySUa5cDmTOamU7XiB/gp0CHae13aLPw05yZOw/9t6epxKpiFtGPfVqhVvZvZuo3FpQXUD03zU3X
a2THiPl/LbwEgD56JuuJfSdF50zeZBa1vcoIZWsx5VOykSa+qu+Yp7pm21lfWrnpfhEXpotf7/j+
+Vnx09287xRg4pseB/prDG9qWHJhdI4Yfz5aPqGR7mxoPYIPMp/94ifP0sW2q98SKmBH9GbAR94q
v0M8hRzKefhnFyO7kmbmJKr++Hnt8FbW9VzcTJav/ctvlgl4bOWw2nLxiTbFmhMfXd+PYggrfHSB
Ytkv0TwHwiP+XCnuK4ekjpQtGj9IPH0eE9H1kxRX59m9UGwsVHMvRwDavowlt07EmT8pm6dKTop/
pcmUUNcrsbWr6debVD7ZZznHWSdUKz2LmSajy6jUU2izcnsZV463iAQuLepk/9EnZ56qZguR2z8V
bFs6oaL7tfIkppGMsv3i9Xe1bRR+Uxn0svYBUVwsdsteiRffz96DZkZlvXRsiPN/5slUYE2Q28FA
1C/vh1TQOT8VojT5KYGB763aCeP6Y1/LhkvlpM95FHyrlF6pHmfAHc5ebaeMeciPLi+mh+kSp59x
tJJjFY3/LYbPn50t9Fwr4NV2b3Gqe3pEt1n75uf04pxhwXSLXyuDZs4oqjqUESZ3SvT1WZ+/bbHf
lQ2xKbQKcaKyUQACaaRTUFUi8Vp4Jd6PoyD/YvkrrUL65IoD2pBecZYBwr1X3UQSM2fI7Bde5Bp2
818SShrJuGzsL2+PKDhmB0HfampWSf3sJoWfRHf5lp6e8ZPvdvtgjud8V1y2qws+LsNlD82m+lQp
IA3N7ZxosXopO3yvSvaj0ZCRH/BSpT1dleU9WpVXZQo5lW2wO7LLeNnGwZ4+P0h/xJt/a3oK2Wa6
9goDSy6q4NZZd9nOBI1xCBXycfZV+dq4adtM1JBju0splxTSc4hjilXxGkr11CBJi24dp36yttM3
6bzyUvLTVeeS/L6qn7LeiIdYJizvxrWWqWw7i56kEETdymD+So++tv84bKKp0MHw1uJofSnwiqd4
Ju0T3V6XVOi3TaULfjmCAsAKIb2UykUi7YUfohg3heBnw23rLDzLsK89q6G22PzfUFnm/vlXssgG
1U7VMe7JD8HexEyDn+Wc0o3osWxYU3c3KqJ2Cm47+VJRtqMmQeFz/x4eQnxudIlVXBhmFLQsjrZx
sX9T4GQiFyhORunvLTbjYFZOPSc0na+vSX8723KiA5qGdsNfbKmqA80jFe4QYeSNg1HofbeTI5Gj
sp1XVRZJ8k6kWe/UuNeyWNOY0+0i8zpvHNSTng1u3+Ds2c+xRgq1X+ql1dFO9Kz83k5p5lX3pspB
4sXiih8vm8Fg1RW6JPMfJ6tndbbGXa5mFTmxD6t72b4+IhkG/VmZ2ELrL+xy7YB230tl2v84gvJc
qpBAj1T88XiF5q2xrkCy6Wt27rXMO5GMFtTu1N03Zx9QSrCyEiLNQ5b+/1zlAHLEUgZGgFmdk/2e
lVUxrD+ob6gKgg0NCivzk2rXj315apOK5Fd2F4MgDVp5qMasWlbo6+Ur2k+rJLkzUt9aamouer2/
i1R0xo47dWZYOa1Zf42Z0A6S/SFj/FYpNaynqXVTfMUHjyar3rKexDxpb9sK0tRysZzRNju2K4xe
OffmhJOkAn5sRcv+Har3Guw8UT4118b21nAmXFrjQboqhhbPqoCN8jwCFZrLVdcx9/YNp1o0vbbx
hSKodzdUpGJOVBflhMIoxfr9r95Kij7g2dLKGnI03mC3TtRxkQkXXrlElGk8e+vaprtv3878NIVD
AMtnpBnLDUM0KxOzurixJY/x5XMvVk0ICiwnpWbREtQ5y5UYMAFZYaym9TQ4J/PyrLfsc8ad2Txm
dPiPSy9dzf5YkcJjX7lVufh9BGKH+EHkXBEyCZFZ/mu8GZTKpVbx6xW0Zu6g4sAw71FyNOuOK6mu
ffeVdPlfH9grjpHtqX6v3d8zf6GNdROSeqguAN/vCYUxkIQql7fF77Z/ZvbU2ciVRJu/xRW6jfbm
KNqeEXLSqJJmRBuJ+vA9XWVmDle9wxvA7+PQOL3B3V7UtmkTpqzMBvt4/EPXrWL4kWbN1XmHjXDt
qNxUPZVD/SkQeISf1ZVlofL8Qx2cWUAbck3cOWiH3i/f3h4Cy/IY40vr0ki93wzvQAxjKaDMCLPV
XZwP6qtepqvJqjNuSl5RxvzYkt1kx6cFsH6TZ/ubjo//sqHoUTnfyb0KvfcvjcVPtr4oj+Nb8/Vh
GqSVtjWP37a1hVpKtoGzqWiPy7eTdBteF+VzGwu0nETViR6M+Y9zy3WniJPxs77sjhvJz38ft6kN
t5frlRoL5ZYS0EH5J+9W+v2fCMvyEGUS0UrOwcupQh7sqrB8TGJQG6idd0N+hbmw+d2Vd9306Bi3
BInKEhcr8+p6gAQeaoAu2pt/2c/Ce76cE8o+teDBj7drO2jtMgbO7UmmiT9bFb+JAIyvsKLGfbj7
lYvU3P4rfBZ+M7+PfqleT2UlqUUb61oRHkiqqhzrWpxsFNql1xBgzzB8JEZIXTKTHgPSzf1UXHsS
Xrh9sV7ql0OE0k7a627feJGakWs/1ix+ddzqtlSJL4qDidB9i8pWJNpMU9Nn3Eh8C071KJT2CryV
/KBQSfQ3tfxvKCSW6d9fQ2na2vV70RbliCkjhPkTgmG5uHWuo5tt6+kudyT9E8gFcLNtX5Th8Lnr
ZQgeRjcFc7YBEiu0M18wMEf+UFBDtLqJHDCV/jbkSL6Ou+y9XY+vMlhdovFLQjlR9mS2KkKQqpR4
w25gAQzPOm6nH+vrr1AGCqXmlQ/TYbomJR1Vzl+Lj1UP7L36FHU4No9fubj446T4LSgppVAGDmqU
/diC31Y/GnH7Nb/d614pDPMKllpsQMB1RzJHXdiygXjRX76cBnfyalFqeh0Wf0yHbPXa32E8vxx6
6fK5ZpVf/y1k3UiwBVcg2aji93VfRdnRbnBLolfHIUZla2+fRqq69DLTbLUgGFq7Tq7t+z8jqqfy
kjHgkRHLbXRr5WL7o8BxZdsv1i298/uFslM9J4JHJQZG5r1NlJW19XLr3rqrj2c7j2/vgMldQHiS
FjCUo5Uaawg3IUlDeOnrdq2KOq4IHSamic8bPZ3XVTdfP3a2k23nOdyVl5Xl12wVhxo0Z5s8WOT+
F22YCzCRGxo+D73FuFHEmxy4eqKUUeJuOc0OgrteABSSlT69HGXMbEMU7/iVkCTiEXAlB6KuzK5M
AZu6lhPLl2bn+XAKZyHoKTZYutV9cClxEF+xVHmKilBK+ySxe1tULt3VrLzfxzkSw9Lqr7Wi+Deu
+7q7X79cH2/3fywI27+A5FFo8T13R6uLE9Jj/oklLiRZ3KOBnSonLu1cRtJ/zf6FWkM0OhHnqabL
OfuX0VNLdcUc0DlPh+/5bzezXK9DsQMRtrDVidI6YW7fc9yAW5RgtONK9majZctJCrCsY/04/Uui
Mco8tniTXDVhFYyEl1uVcQdFDaE3hUHiq3jUL1dpJo8TuXViWqmmLtj/cqDeLQIuDUC08hBdurMb
H7fisMgmYpNXVcXKo7xWi0JMtmw2nOPPUCvNbPzyn4B4/RxbYQCYRr7KoB2c27MP0U/uEbMETJt/
ub463m6o4q3Zz/NrVz10RZo31eKLmbXBlQkaxvvmtl+Y8u/WdavAddLx2hYcF7/FqR3893+5GBPp
TY3KVr5+bru21v9ufkUAj/3M+zgRn1LRDP9VAFmwu5QIwe79P9YetefhdSIoJsQm9JiV6j4Pjd9K
Un6/9C69bN0BIL0yLJBZmkIuJbceNAS98vYBAUDqLHb5xIEHZbOW7HEv89YRPVQNVC1yQoza0Vx6
PQ7Zk5BfHDwuOoAgBJcc8kNRTpvR4iMz0UqoTefemYvFtrOjbB2d5Gfbt033CfD8c2ZMrDyeJnZC
1VGUbNEOrmx6oRTdsXZvJ2rzekl7kuXnv02Xyj1HsJGM9qycos16zTxV8CE+DU6NeT2ce+d3gcKW
Nn6L7PPIe0Lk+3axk1Q6MFuli1k59VBf1Zzbqmen2hw7A29/38ydhvnGuL5oy7nb85gkJH8oofdg
eYICcH/eZgDn8zBJz+eV57wjOjJc9xHt0NAc5gJAl8Yd20qQRAK/SSO6WN+9rX6T4bbBu6aROxEf
DnNS9iYsp3x5O76u64mmjnS8mbL56t5+ldQUqrEhjLDpHaqngUqF4Okh/D77s544PIdCPH8IpQ1+
/CFSeZ48WrdBZngmr7QJ9SyuE9jDrGcqQFF3kRir7p1Hr+Jqkw/2CWhI+iCz7TQvUTetoCgJeokS
wj4FTp+45cXyQyh6Xuk8UzXRH+tr8QYlPrSy1QcmlIuAuuAZHp4FyrcTiypna79ct8+dqoOliXh7
JAJePdUxUeqlf4+WwIzuASXdWsz6OPs1Kw+S5eNERycUZWR79Qvl9ccYz0rA/cpbizNDD52vDQPB
6jzBaypLlWMSsXtr2JOf177wn8omn7PW6QPZOKu4MzY05rBJqDgpGB6PcdkAGoVo2R+t05DmP7RJ
PEFoMeC+ECyRnGIZRclsFjULcc+a+MfiMRBvyP9ANAG6+xxYpyrIkQCkAs4Dc7IsEgReKx7aIhQB
PqLmlZPuLfVdRLeCVhmojn9/BKX5jEKxsDj4nHdFi/wlhFqBUdwR642LhKL5BxgWo504Q6Iy+7Xj
wewOpzoQWkTR7pejjyWTSYd+3E510SULtXj+0Bix5fO4o2Eew2UxU711agTEXynBRHnEnqhP1nHp
TTrrK8BfA89KKg7hyJomloE+CyH/71LAOfB4ANIlHZM4EAQhhshrmVeu+o71R3QAD1cQlZAN+l6e
KHnL6D1Y08Jn+2j8rJr8ydZOygnVkd9TrzS89Fa/wC7bBnALZPg7Zj+7YifdmnmqaZiiHWdoR9IS
jPRzuy3fO6nJRXS9MisXeud1Q2L1C8Qs3qoiemxzKqNsF99vuign651C05ms8mkBUVBM8MS+ti7K
j1Y6h2WoiNh9yhyqJ2ojdWtbAECmPZYpyFWoRkCcrg+VgGmIMP7yvs4TVXahqHL+xe4A9QHy00a0
kUvjGWov3qSGxVny5argRIE7sKO0FGNm4VR2EPZtE4JWrrtWSjJmK2n8ERKYm2QmgLaLgT6CJxvA
8HOkoDB4UosEHPcTb+U/zLAQ3W2YsqgasF5z+NqBrOqudHXTc3o8rQy2oHkvQqqnn+j2MAdIJPSW
JinGi7w7qTNh7uE4bn5nv6WpNvFNo/GPJxb0tQuF6L0WLz4NSEAro7sO7uO04TJQmZCCVcZb6QF2
V59q1KJ8Hvust84kR4BUgk8VcpptZd6Tl49znYrE5u1nCWpZ/Ww+9Vdmqnc0Pf9zGnf9uuzzAs0S
7DNFUIkcdxzjAUhubl9vkvG7y698dfZrQWjxWjWJTPn8ypUqYRwIPsaM2b062FxhNVRgKxBjYVZ5
1xQmRfLrp188nxXHbXcJq59Zp8NaNs7H26M+ruTfF/ZQYAhg8w+tRevRiFIzpXmha1MCUZEOgzyX
akTwoMKBauQMABkcgznrBJWB81Qir1KYKD/k15TcNEZ7sCallUHz7YTX9i6DVhluDkn4/jzKqZOL
66RndLEyV3JpiUpDkZQhfzAYs/X53c4VvbNy03V8rUW+dvzX2ailfY8/2Q3BIvnOII0hYg1wzFC9
9oHkmOQiWHVlaWz/ilXfhqIqGNUdnys/AQu6i1Lw51flbfOQlhWfqvDcXOcxos3wL/vi/Ucdo+v5
XnRmL8pLxb1FvULYItEsDBeH8vh7LlU0FZm551k8KY6YHoFIV7vW/E9+jMz9Th480GmvpqCs3ACQ
l95ULvM42VyN7j9pYvS3RmD915//DLrPS55jNwa4I11Vl1Zyz1CQZddCNJRx9cnQNB3O/eJPsV4q
pwaJl0u0miSxFvQ04sa7nkp8MoiO13Jy5YQt1NiAQcWLOjUvfD/cD63cWS97iW49dQtH8nC/Dh3J
SecuhYuj3NRHR7IZQurV/LcBlWf9Z2PenX/7iqCG+Sf2JUK/eTvG1690nY8yfkG7agQ6RP3wtuyc
yanJLWlYwc82xe1G4R4vfq5rE4N/xVj7hlGNO6z5WVg41dvFVhOY5+V06zTYDQ6fj0HrBMyJGXrH
/n0S7DyG/W9CyrRsANhO39BtfEe+DMXfqDhadJ9GMDdEf+CVZirZYlSsbzugtJbdoNBEDcO27+cm
mIGrHyYv+D83vHWfClK9nE7icBH6RwkQElblqW6HywEV5Z59JlXnFOShsPh2+L12dr9GxWBkhvfO
+XXPIMeyaabe06ND945YDVs99sffqX+MfMU/tqU43VKT4Dc3GY8M32mQ+Zf7d/y6dBc/+9fx9/N9
PMq8iy8Whpmh1Ti4vDn7FpbK8jXU6kx8Hr/2/VXPxrX4tWDn9efEikry2o+T4kdY4M61NzuWPWzd
mX1idNtMt1aauQCBMKXm2UhFT5AetnECMRmS69/5zq2+/LoNTq1tMD3sWJDNQ2vRXna33XO32CRG
ClwJUmmb90x/zdoYXb9lRGc/x2QJ1t8F/nuxcaXQcW+QOasvXuVU3+tcN+KSp9qzsaiLM3+vR9nG
o3viXIbjbP5SeN9OGdaOlnH3Pj2ybGefuvQ+nBssoZYPma2tULP+Ttxfo+/DUvPWulcurUmxemaz
UlFQOTvdOlRnA6NSn/3BSWZj7dE4dlTSbK7roFzzaaOCNEpFrTt+XTaeHyvPk6ZanCKF8qhkqiV5
mLPmRkV1AhGqdB9qt9qqnqHcmKkmKH5vRar59Bgiy+m4nuzmBybIJNvd/Rx+igN8GxbMZtUKgUMD
VgoJShbGXrahApwhpoYxsngT/Ex/2OWFtAChP0wWZxnLyPcZJiguTkG8o4AdjH8ub/fOc7LpXadC
j/oMVGHnnfX2Q1FJ8ef1xGnohs5Qe3GGxVYKdBoyOaz4BxW58p6q1F9gH2dHNHL2y8UOX2BbQ4lN
ZOpbvHxCZGh0RP36W0nmUltl44DdEIMQMa/cYaAJ58xKmxSGDicz9Nqf/eCxopW6BopVStAzBN1f
GDazbaAtOg9sWq5nOOFu6KgyqRgOw0xz0du9OaiP//BdeXC7N9G63VvI3FmECCLjL9CD3FvfTTVZ
dU2MudW1ZlvB2Vr35bKJ5zyRYEgRvZgd+QjrU7QPHCMa6Hi3gMVzGYGBc5YO5D8GhI7yCyvkOEx/
pJo4RiKhut6dT4PL9+4clsIGWFynYrKQTyB7feqxtT3VXmz5x4Zg8Xnu2zPGZbOlmXxfNZ/kqk/U
tncKkitCWT32Uq1NvfAyezkRthXkErMq/Rxer/V0Iz9IfB2nTJrS9kVEnFHOPl5POJqD/XB1CswJ
senTuZn6f0oGI4uPYD1nps5c3awdYp662crP+UXwU5lsJwsol5NmexEr/io4ioi0jC4f2cGYShF2
yIZd96zlW7nOidtNuryb/T21V82ZkO/HtVccLj9TNhYxoS4i3FfyQ0R4z/jyQmD8C6pjXaBjYPjw
xG6ld6ahsLw+MXHx59h5wYjTpYA4VCjImr8Tq5XvgxcshWEWq7qYseMd/yW/9bVwZUDfHWSj24tz
EkaTXKHOK/UJcEDODb6/ZAF+/fcK+/17hYB/jh7JyLEoZFb4FX3MsxtusZ8llvWGRVlVxVahm8Sl
stjWH3rprUDon5aFGuNQlN+cuop/8L6DY/ZjngYQbzif5H/MQ897S9RK0vRITP5KTCaSML8oJnov
mBpl8jN4dOJIsyjXWX6n+pfP9eiuqs5WvhwyfCTttVQqB60aPeyfJZQhQjbzUemdkU01Z27wZdlG
mc6dvM8MXM3xo5EAxiFggLjGFZaFGQzOzVuydTrHubtvlBdKWhaIo5Qfst9FWPF1j9OHyCvkm0a4
IpA0PCGD9HHkh0tEZhYS2gyifZW9IAgbfhWjsMuvwVmH390UTnepNLcmRLZhPE6pADgC/rcBDnJu
OqRUTYLIF5RwVv3764Jy8giCo1n+D4K2TdOhZq2VSwKRzNxJ6YV4hHRkAijLcgHXvqj8sAx2ii7l
/6Bv+/10NywMdt/iK4IoCupmgRv/8jD3b4bXU4mWeSiZtfq4fu0G6y+IZWu9iAqS7fD9UL+5uSjt
pWg3XX9kfk0kUwiOeQd+KznRnVWXABn6Evo0Fy2mCVYz+jmomhMWouUXcqOXyDKYeYBjlBimf5P7
6ExzbLolt/mzF9X6haWtv/ej8eessnrNjCjsZkalWTQe4Cj8bYqF6X0CJV42t1/Z0bz1/JkNVeYZ
ndvHL2bmy+bNNl1ql77sJMcpMlP2p1TZf5Lfn17QcXlcH8kQDTsNFy9yetvPzrOf6ac/N/8OXwoV
S46iSFaq4awzu48wol1v3T92+FlZR+P8i+tbvzPmuufwyJdqanR7lwm+4BiychglThP8WzsTbZkU
tTntsWN/X74e4pza+pmeGCqaIwcQ9b/NPcqENJOooI3Vyw+4musCzJwp7MlVwwGNAMysCb94ea4N
OYPgNxXwP2zTxzxO87Nyo4wYjvBlfdfDvpDPWr3ZbZM/mRz4OdrWs90AjslpRFFip2ZipqSdHeHa
Lu88ejJAGbsU8Celf7Ku2suv6yt+Roq1PU1M7YF2d5uhc9UWtZ4wIJyrIdGbAvo8lqZ9wvAct2WK
/7dt2ZictHZ/UVOh/keEaOpkctTgvSSxSdC+Vtizb7furnt8R8g0pdKddJteaTPVuofaBNH9fd9+
vBT7qd64trK5k3doZ2v3KqUWCTrf5jHvo8Qq/QOHeU9nsLQsFjU1vw/kMb5LnyJklETAO7dKOt+W
MxXSWlArsiHcMtPD5/CLgP/8jttVkVrDTruMiuy6t8zn5vvxerFX1BJBbmg7KH0nvs8DijWETRKj
XdNvBvJyD4uvSBzAalfj562AMDOVNEaSgI5F9j1pnUBAeVyJ6AiaklJlzDv379P7tXH4tqX+ScQP
qThMrtXSVCSuiIdOHRO/pQwANwNYyuNvO0TpnwwVaQY2XpNtFVauMiLPAJP/3uLl2/j1/iECuX7b
97lK6Vlt/HMcWjJASL2DSLOhlsZuf3fmDc6v17tUAQytsniZvjhxfZLCpWF16wMl5zffafGCWcS3
4UL9mOdbhc2j5SdlUzyZO5TB6ePEdWY5yswghF7OMz8dHyFkxPBZ6JgEtYk5vUFT/8tKKcEDe+dB
YZRHFY6X3edLajT7GjNtT+3cKU4ko5KRAcsrH6577ZUCCSNyOrr59CUUdga7jwr9UjJSiOrpaYeX
Yb72HKS6yU62k+mVWsnaKvrC6CDunR2e27gWgNsQEeUX1VL94m+hg7FZ2cuItWBEvwDl1fOXjKwL
KkQ7GabQ/f3+r2iPDBGM/ZdhOLC/RxxmBsBjlPyG6L5s/908MAlhQRqpbrgn7UNXJFsvHnMxJ/Mg
TJXTd+T02X+TEvoeYG5a+FnIlZjkp7T4hokP2p/61X5+pSwUmr55V0jut5tsJ2kolkYEJZL/Vpmq
AixUfrL/I+zMlhvlti39Kjv2dSmKvqmocy4ECCTUt5ZuCMuyQUgIkBAIPX19y3/U2ZnODHtvh/90
J8FiNXOOOcaYK2aUtjofbgAlEK+oSZFKfRq4Um4mRgE6J96cy9TfXx/oc0EX2MKJRW0QvG7ydtsp
n25ETGGcZEiJvWwcMX8X7Z5n3zlgJUGQAaeMSHmN/+YSGkHB0uU7zK4+VCIeOHYEMpaCbg7IASzF
embKXbvV2+lD2cWbI6UbQgq25EU811D2vAAInKbV+vnBrnTfViwWFtpr9sJRHE3ufeyHghJyZWeG
YekaViiiDRFMizBbbBhwvJldr2hUbL1LckCgyCQn+UKkhCzIgAV86vNl/doK5YC9I21jJ/+n7EFR
Yscmep7dF+ZafpUhOVBhOQ8KH+uGcb18LMv5McRiugdZ477h4GKFnRg0xFZvxS7atMsLdDUKcigJ
Fvb6eGAZUrx6p27/fhvaK2Vxfi0Pl4H5TnmH45T0lQ3W/iAqWx1FBpmMT2DSsk9lyxEAcuqxSfXY
Fvq298DyD8xYs6kzXykDUzrYPuc1vO8WM28h7ae2ccKEJe4+d5wBbKnc8c3wgKctSlFoJqK+wkjM
67Mv6jvsZw9BqKAw2EYu5ZZO3jvSzIdFzmNBLLsRDyZ5q0aISidN0HHxs3Q7vVDtUy30Oi4+I5DE
Iu/ix5NkxJowh2FCfOEqc5WyO1lsMuJoz4Pn1BzeUsdYyYdj5KjLe+qU+2QHl6KiGERc48l7ec9K
jrbV3i/CCNzjOS6hn+zPIRHAY6YcKGpLW3JcYgLwDeRJgeVWAUZwrsqlpLtkZ285JMCOIdjxAd2r
Q1Qptkgz9e8Rji7Y2YrSI9k2+YRUeOYb+AmzTnpVXu9zfCcX8iadaF66tV86k2aAJ36Y700uC6RC
Hl05aooBeECYbfU1xe5DEla7eoScljvhIy16V8uTNu0m2Z0W0l4K8YChCkfotJRX+VYZXudgiByi
5RbJWxTmB0C825Stmm+TfEHARL+NIAliDlQIyudETd55MIaU1CMm75PP80v50njJORelJUDCMj48
PlTK6cXD7fjMJF4qCc7r6ytZGWcqKAk5GIAFCKBJ+5Qt5WxTIBT3qbSknEc0CSz2D6+GDR1MLH/i
Tw/60EET3X02XXPKZKjT7hOjx8Np3xnKUxv0GxbMlE9sYp1ptuA/5jLeJKvzinZ3qw6ukfRNhCsG
vkakn65yiDN9ELTYlcJ4wR9awBvI5QbnGfvjHi7UDE0i5RWqYnC3FvYUkk2z0fs81Ot7Z2tywiJH
fT+vOlsmXC92ib37oh1IPn6+2EPBsuuMmmF2uFP3uU2VkHyGw+rYU2uPP4bzNyxDGG0+1poraZPM
MGFgXV5WTdgExwm1SR5kClPgSsUT/F5xFmzsHIm17oJ6srUjNNUFmJZPSIFgnSVsonCWSQBFGH/H
tA+QtulJSxBXRpuSA/sQjyPb1q+EO5R30k8PFCpxhEdCw9EbnNdY30z5veiFipb1AgQB4/YyphBm
Doo1Gif71iODg3gN4g0DW8cKQ6ErMaJmfnWdUylMHQkinza4efHGpGVFtBILjmAGSGFcb5EfTuC9
Oeed7jZs49Fa9IIigxqZ2zZg+k9EmQ8bRrdUux0HCB/DiCUgQt+caZMYwo/Cz3Tvfa94t+6SwApS
Jxx07U3YdxD1zbNp3rd9iuViX4ZAikvPoYQFAqmjh1pKVDbOnhXq788Vml59rXrlRAn1lYKXLT9G
Y+0Rb9WrdMZTaEMZuiIR1Iqm4sUjQDvdLqgPR+F9gTcMgMh9iVfxQAnrXUKXSe/WXx3ZdI5rPAyc
q68F/DEckQbVi38nLiL7eGkO1a7kWiSKfGAUuft4r99Bqm4Os+y+YcZBiByn3rH3ZIMYEAZSeJ2t
s+762OP5E1YVs/Msvrwgwb5jS0lnZBd5M5Ss0qtW5L7QqnIAKWob+NopHsEiULd68pBNI01HHo2e
uW5wgptleE4egxuzh/kEQaRecRU14SammJdus+hw5hM0SBDBHuQ/NLGkLgtZapsv6EDKLYbZ+vYB
7wnkyVHeNQ/TKuxp+XzAYhgLaR6B8yGoX1ij9qSB4Vcuhpxu2ofB7xLCsfmlXuGTP3NAD09jIHts
oOJZ5LbTd0AwGH7qi5Y40Q7P7eEtxAWOHnmgVqDPFA14yWfvOK/dGf6wggnpp07t2t1mpR5gcLHn
0fdu9PDyIUCF5sK/cfRZwlm9vQDGO/oUzx64RPfhec3kiYdFYM8zlPgBuR01tn4xr/37hGQAO0hl
dRuRhwyNpbY9+htU8gHwOqtP2ht7Ue+5DyEHAushXOwDTmLpYzuy0W37x23MOR151KjNAfmLiOH9
ctrWlPrTUACWFIP8h4+piTbR0coiErAC+TUKSaxOb4s5geSk9mLxTLZZj0bpBHsRZJEXLoAZkQxM
GpBEA4zNLb94B2YfcJraA7hiwN9Ovsgn9crGfpHkaqBs2A/jAfvfo0u1xM57mtXDPEBPvXIjNyRa
vapBbhCaw+tLtDtuLGhuqI1fCZJP8+yVY+rmWRBM4LFNRQkbVMMpXw2/E+gkgzha1n3YzL3H1JgD
pCjz4waxeffWfVE8ouQCm0CKM57ZZf5AHGLr4EIGAXtwr+wn4+LDl6ZVeORc9EWL6JwKJDQoqhMS
WYgX9+MpBlsFj8dFRNIFqqd2TilrSCNswnm/8pI5wDcEoMSzKCoUe56jImQf8aEj9eMDkDvFPvkj
AWanvsr+AATCMUghVdTOHu9YSmyYmcnnouZAGMEhIi2jmZlz6t32xx5RdT3CHTas3qkUpYP7hLyk
WhGrmFDm8bcoS/Rngp5zZ3KErDciLn64nfB1ht8GNsArClf8QIbjP4DjE21MsaoRurmFYz4gpZAF
ngefR1ncIeBL4R6eB6SAUukpgb11lRAiMYRY29X2xwWFimzCFhJWK64unUFAsrfXVTbhYgJB3bgM
+HchTB7E78H6KsgeaJXkgMuQDIzoKD2oV+KAocbLSSxjJyDKc2BGVA0ocvltIIjkTV99b6sAYqlP
daNnKV79bmyKmTwick29NgCekd+pcNUjOMDUlVOP3V7gm8/JZ/gVQ1ShORNLBPZwcN+ko4uf+HQw
XLDoerZ39BFmj0SMCSrVM9ZY/PpXtnyhYUrGyNEEVw/Ij43THgAaky4uqYnG7PHJ/JVREW5UFWj6
FGsczBh653n9Kn8IHqnRQz/u5rALe+kcF4UQhi9cfmp/SZDM2dcWlU/BFM2w4E5Z9H3tFhwnyRWl
ryA7NH1Eb4fUFrYFj4eLmj8C+oVlofaAxAAu9fdm+Xx91G5CLjTQBbeTY5xFS+mL5HDK0VmNn7u7
AtTtXAoqYLeJtVfCE6oIH7b1WweF0c5kocK/pbHugnO/LTA3CQUCAAbDPrAvUP0h+RNfs3y4n626
UkGDRqDt6kl09b7OIJCEiThQOBakDQzgIxWuYw97E7CnrtVdMSWATS4Q0Ql+CHQwlEU167HcKKSl
A5jCfTYLwLa1FkjBPSTDlyEqPFaXwW2BKIQHbWxA0y4rsjD46aQl4oGr/QtBpsw5hTeo92D+pYOT
iNlJQRdQ7Gp2pfVl0LI6mc4z4ESYaiEKB+LKE9kUisLJxWd/cprldcwg+FLIWKgelJQVxoJeMaqc
V/CuBbs2egNoKO4tZCB89XBhhdoYNVBl9mcIF/vQoOHjTYiumUzZ6Mh2kvW3q8gzuUotBOnrXYkA
mf0CzjTf4d17uYu5eO8IPLyQkApwLqbBrZ/1NE4oZnefdZo7dy24QnPEg4ZyJsoXPEwe4wJpJUC+
j3V4n2Tc6l7ZCBBlPPFs2lzvbrwgcG0DwRMHCZKCakdQqEHeduHIMJ25iZBP7MjsPQLzPHnXd/qg
kTTwitfRaUG3BejT4B8sdkAMkLaQBe2b/WQmfWZKlJ27t34SnqAuFxyy2eLsrNnNhxXJkjU3YQzv
iT+Pi8S3g0jg5MU7OFZESBS2/ukDcqbsZLA/2EyIRZbWmClNS7QXwsW+vYTm0RPHvxLGvXLT6ekQ
Qc8rRETsegY1nxFwDEFuUfRS2O9Mw8+0kvxTRf3nyO+EKpxVYm+84gzZg1qYzvB7IQy/bRIfYno7
IH2H89ej78f2PmVHpHIAQYGTjvkXU/hl1w8tdk1afbNngli+84R4H0YEzcEiXZWAItQ8iHnJaUgu
SgJeKjZ8RrPSio0NBoFCDfKBFaubczMdx9TwNsBSpJsCBXMr4ZMnx4u3eORSM5AD9mOwZjD0CIrR
0SVtJdGBRUUo78PLXVGbbnKXsYsK75wEKQ7lpZfS2Zsu3+SpyD5wQZqDWLI8xUXzcHcZI3LyT1im
4nJjdVVNEG9TjhFY0IDpr+mMUHokHyLOP5ItqztgoaqExJXAvsBvCPOEC9MCSjBBv0Zl055anynn
ZfWEEI5LPccMgcYJmpMDWNhA3I3cgpnYEX5DASxITHA4E+Dlkotq+wvMwf49vJFJMF1IvDnbOC56
IAy9JADQ9qi+u7bfDEk6J0pQ9khCA/6/SQbU4Vnq2eSDK5MEJENqa29hR5B8RePTgqsla9m3myaI
5uKMk9hWYBv2z6vbJpqnvjXnM8xDbIkeWMq7BOIMX0oBm+pC1bUAQdFeMDELXIDG3BRB7dHuHSEI
FANuCqskliHTCkkQKR+WTNjWUguCi4u5OKZHEX1W/JxHbJgCvEWUYdfBM+9JMpJGnH/8jkkXSN/m
32qg5S5faqXPSCp8CUOh7vEAaHxsosZuHApIpKVoQ3gpEMd8U/MTV522+Pkf6PfAm4e6+A/1KCD4
ToEGyjzohzyUt8o8C435g0mzYaBONBLIcWLuPTvdBFn8vEaVh9rt852YUw9STax0qeHQOJd3jYLE
73TeLtTqseEBUMG8t8WRhKry8lrR5o8Lcx+dfmp65wrTj9459czGt6XeHVcIOp9fnDvOcqr4Kdq+
rBn++1//+7//79vj/8Tv2Oac2zi//OtyJ4s6Xqrbf/3b/Pe/in++2z/8178ty9R1VdE1S1dN3ZIN
WeXnb6/z4yXml+X/lbVamtSyfB6a10A2B4pBWKgqrll7Vnnvff9ehvL9myn272/W3rLr0SribFEv
MSj3OfSWNQWHa7ekyaUAecEoH6LBlzD3Jey8Wiwa0TaAJgQ1Aw9uixvv9rG/gnOv7FfZjxLy2Otr
DlS3rluKnUIPzHZi7DF9YndjszzPYNxPkh17X5/ohXjxvsnDZMie6l1X7Z6ML9nFE3P6/c3K0l9v
1lIs21Rlm/99uVmjKW5t54jVGVkcbr806W7Iba1NNePo+eHNxIt9fYw8SdNSNUu2DVM85l8e49XK
n3GlJqdh+4jcho5jpxdU1eFNg0rYqZGQr6yKTAVOk3KZ0EVDJlxUDBrgoscBl1AlKuNF9NPzNr69
KlPRf78q7VKVl47JEFirDq2vk769aHFfGD6WXOErUFE/XUWzeomFvQ361212BTusJeoZJTb5bHR7
uiecZnQ8MMfHVb1Rw8ynWJ4fyAGn8sgcXAkzyyXukCBqeU8ZH8cIx0JkEON2mW3PAYCmJko51axZ
WHsyFyoZ0qaz/WH4/zax/zP8piIG4pfhP98zM29sbrQeosyGdXIvu5g+gFCx84J5fv92iqn9MLBf
HncjHYvHOU2zRbm+QZWYqYsbBHdomSC6b6CS9JSz2ZzoPob2m6I+ZA6qKZTVDpdpjM26MdP7HSGv
WrZ+5KW4NXZ3l2UBts3x3QIEXKbN6LHvzPPZw0VW1lP8fJCNKIZ9tNBCAR49QoA3i3ADfBB+Le/+
2caKRlIpcOSb9ll5MUhPOSEAOEFWW9H2BUS+MmABQtr05GW1kFb1Qg6s/pEG4qD/4vrqZb24706z
+vDJX6DcZX0kDUR87goCHbGOKBLAiWs+uGPjQ8FyEiwAwPKj+aDooWH7hCESfHB28aOniJbyKv2D
b+N0ypTbPDiS5K72TmWHtht09nji+odeAICAfBwMXLSPDFUgKdSIlE4P09vLY9bZtS+wiItx9dG+
VK9AbPSNJh8w15AZ7kuKpmQZxAEISSmHs3shhbepxwsLW4A42vT8o14n6OWiKVSy/tAVftSvlSBR
AvlJy9ObvDq9AcPzaqdtafr05/7Q5+gSGPPp8RCX/dOLvmoO0EGloKZHlHN8KdYY0Q6py9YjgKuO
gwTQL0ZGAAcD9OU5tTxCBaG8IlB4jMF4Sba4PnhIB4qt2E7rOlMENz4KunyD6inwOBqT2XWw4jqh
T0DqIVd57EisSIvS2Ql+IoCGAPpTB84ZACm5NCegMk78bJ+McgrZZZgH38/6v51UuiEZuq4ptqF9
XWPPW5VZtxbmdXbf36N1ZSyv6kxPsV+afP9G6l830/+8kylW+y+r2Vb1/Jwk12xBxwzv5FtTerYu
sh3sONo0hVWf/pNujEA96kfTfNQZ13shjrtsGOYVIUIpanuEuNo4x/9DSD7NqQAbCD2y7vOHY0b5
YVjMLwd4ZZbPtOzk2SIdUsOmhrY67mjxRdOdkq5C8Xu6P+/bRduvZyKQfT/uLeTO8GG9y6wMT3up
+uEosv+66f8yemLv+mX01HOjGEVRcu7N6Ta7rumO3hnHO3tfTDK6wlSS2z4gXHd18hmgFmrRW9oq
sdJa6sg7ZVEBF33Ig2PfGLZTe3aZ62srPL4JOibi9P5tmIyVnt0vVleqKufZdfVh056lnt59aYRM
YCQFFjdcj9L3W2iN2/15JPfPfWkFsOojSO5j10P0YfmXJXsmxvK906QzRRY0qJC6+J0hYLkHpA9i
nA46PaoIPzwx868DZHJU64ptWcpn4PDLAOWVrV80u8oW8Bf8bEwVQrSctAzKAaQkzsO9kut6ldug
VqVg2D0NzIA9vZyLPmm285w9wRSw0ema1CBRNvaRzgSYCnwyPU6UwChaAp7Y6xy10BXzkb6N4kTt
N8FpMTD4K0ibgHEw1h1sRF2Mn2sfPHSQzrGgCtftQKzeaP79ovrriWXJismHYuim/PusaMvL8Zaa
5mmYWIhmyAglJHrfv4Ws/i3kIor9/29ifTkWpUv2bK2LGFmsdlfKLH5tPyg0Z2ihp2bv7tOLy38M
hej1vNBxw2Cfu6OLneilT0Oj26gZwaiY5AO8nxbl6D66zUqIQg821Q29o/xscBvlo3RRropJyS55
A/7fCo7RBiEVQhlSLq3TjaZH8nAYZWER2vMrInOeVNZ97BHXOvdeZ4RFluAr3lw8bP0LVXFfo5Me
7r8GszjzHl1cqXogzXSq/RRkPDDrZn9F2AXsScYLElVOGnJUtJSpkLpBtkOz7p6LHl+Q1WOqQAWT
FEe9ODCyyEZhspB2klSR7HZSj5yK75O23fbmNA/Nyw97wOem80c4asu6acu2JpvSlweh3m/1vVJr
sYOe+7ThdO6+uk+I1Z+wLCeYNQ7uHzqyAI5vwdVY1pOGIDR8BOTYMHalyRWAzl8BCzUOJGkq4h7G
qMsreV7Sy3zd6vWP78Wmaw1h6oP3D8AxfFKpBhj4MhvU72wAlAKEKBrgpQ3BsloU9epWO43Mw097
sPG3eWcotmpqtmSolvTlwChMrcq0XMoWykhfHF/tif5iwZ3EXPPlCu8PSwAYBtS6qXsNHsMrvpJQ
6aJlRf5PI+aDig8LhdfcNXiIqWNduh4mKDU4pn/DU5eWLF1YpuvqFSw8De4H/GMfQj4sCkWpk2/U
LY3E34BrcXEpgYbAvhzdzX9YXoq4i68P9de7/HLSWJJ00o72I1usDWhUpKaT8h0fbcwB4R4Yk8Zl
nmLjuYc8OSb1CNPR9+tbF+nCHxdgSOyahikxu75E2ddTfNEfKcNMywccWHZZUExaWtV1ha+KMqpc
eI+09EI72mveOisD51IZVzVYbM77yTMDvKHCS+QIaaI+gA8CxqFjmrASMBzJQxC7uFn1sfagRFxv
y/C20d3vb+GvO5Txyy18WRgn7SbVlfTMFmBk7PSqGxOY+S2tfeE3AVVCYOmAa4775awZ3+fdEsq4
hmFCfFBc0uNN/UPmolo/jKn4+S+HUWpoxo3kMVsI34/OG9xs7xSyJot+7UIOXtQydkfKmFCVCp41
ZVtzjn4RlC80LusimwxweeuiInKjzWcNQl0DUDvfj9pnnvjdgxcB2y8Xebu2t7pqxKgNb/DYGl/z
8Av341nmHwdwm/HROPauK08mVn6NUSszD0G2f7gM489Qy5BMWRPntm6CmHw5wxJdrU6Xx+W4ckej
iKr5DmvAAP8ZqqmQXSh+TlCIu7Q5cYBOw7o79T1n5hxmwQI6juxsN9BJnNrZXLqOM1vM1kHQdhfA
8wuKU9Rmk+5iMB4EQfj96P0lnOWyLUOXLI0PxfqShedt3rlZWgtDZQKVzlxk4QkA5PiK9dFUD+MA
G/P+maMqmWREavcV/f8uxuBodyFI2Uj456UqSKlOTHNA3C4lKBVnpYeGl5ZdgSCqW70frvjP/dS0
TUsiSiBMIlr4stDlTudpFOmpWhzhxlLkwD+JpB9JH/5PsJighMJRDZLJTe01J7+c0fh2iZEetocI
KNAk8EHtRmlD4Gbk6wCyC6gk7Q8hjf7nhmjaliTLlmkoBB32lw2xOcdx1TxyLhMByjW4xn4OwQIe
8jM43wdFPZDU3tMaNPXERiXTDqx0qhuDJBvd2kHbeOXJv1EgKDFpdTvIBvG3ATbAqXN+pT6HlQ5n
PUo76nnQrmb17jorZuDQlJO5rShMwyi8zqyjHjxOPjb4mIQJznzj//Aw/syGxF3yNGzdsEi8vsz6
uLYj82kW1SJ6v2PyjYoCp73ExRCKh0L/a5jgHZRecFYgitV0noQi2z2xl1GqAL2e6TtBKEJ1gPoC
9XI5BKyDWhdZgX4MnivhTbFH14cXPEUICl8gwd/fgfJn7Pn7HYjn+Mv2Udvna/1sStCGWUMlBn44
5k0IQUfVojOGOdBs8yWKt/11U5GmzWkbvbruDFyYdiJ3a364nM8B+303+/1yvkybKG0uhdFyOe2M
DATvGEAaFayAuBhwjBJlMS1hpVJCOS7adzIluXCVFfN8dXu3PePN/IjfMDpYKENKlKPnqJqZ73Bw
rwNy9Xwb3QLS+zN2DIPj4vuB/NzgvrvyL6nd0Szrp3nkyuPMpeErrpJBEvsPjOBuQf4aZT4Nuq1T
IDpa6KgQ8MNhtYK+t24bu0f47fGoGMMMxw/+DqmZ4qHloRK5H9AJpz8ctdafaZZp25oiGZ/wNiHD
7089kiz7/tDP1UItoS7d0YTF3s3EUxgrBE+++88KboenZTSth7Dld6RpkvUKABskdwBN6Bsk0dOw
RSmIrngPCp3BHKBGAaXn6dJwF8+/5uTRD/hEuwEqOnGQWj0wrhyDNlS8SxJ+KjxUhHLcf+iygNkT
YiJYMAQgn/Is5MZ3dFxjJO6o55F3sYc9B7QEw000TtwHXq43DxkYZheItPR3gNoTUkniHYgU+D1C
/aPItsl6sIdKwtzUKeReD26O/cNYfmZnXx+8rSuqKWmmJNlfd7r6BHocd7JqQXex8THujk43KAJg
cNCFGoTGFMqB3NCIQSqgjUAErZV2j+khPcDGBlOU1vxRvThSBIJWjwaIWPVDndUf0Vs9M/baPl+k
Ic711lCfG3ijTO2d8mZM5DH51VLrVSOMfIWDlrqSV/ZHPjUh2AKyQOYR9dX3eoboWRjzpKvvZ7z9
ty3e1nVLMjRNtTX7y4w/q6l50S7M+JITmlR8fcTCIPNZrhCTaw3JqhelFL3wiUSR48WYzrbQwDxI
8rrdpfsELmUnOhTjp+c+sd1TaXXhSIi3sBfAEFdxNYTzjYtz4Qmxm901cUWBs3d3GFJw0aGE1mhV
QXq+CvGRIM7RIeZMG2gygkRI6GAASDilJlhSCXEEVtgaTeKAGLE6xcZ2QY5oOlcqI8ynxHkS5WG+
l4iOcE3bg/WMmS/mvE+oghChPr3WUYBhvkAxBVo0Bg+cqPia0ssJG8TvB/ez3PPnrPrP4H4JTIxH
bT61mvMzozkSwAxm6tjoojKDW3bHSFmQzC2gjCEJEEza84cFx+GO9RuN/+AVVWvwSfkVNSM8ruv4
PKJG9/0VauLxfneFXwKRTtZp9Na8VIvk7jxtxABcmJPz5LE4gmCC8y25HKJ6GpMJqYITr0+vZ1fp
H0fWEp20ydEIsMveTImLRwaFBH9DfM9xP2y72GYjxMNugiHG2wn2HHgUZlkrLMBEuJI6J/OHs0f9
M4RlU/xlPn/ZFFU1OmWxzmGOASO+mTR2hH1DX4PWkTGLu3klfTI+rsyqQTSUd1TXklbo3QokiDKu
JkEG0o6uFHdYCPlODoKF1py5RMyFgxEGjzRJSqh5NrRK+iH8/ksW8Pu1f0lVLo/7w9CeIhDRId3T
RFyUAs6LzrylvL6VDuXbfdt5v73U1CNetGG5affmFkUiiAhV2ePmmv4wmvbf4lRbtxVNAeQwyf5/
P2Lix5mSm1xVi9oWsanKaYfN1DtHWwdSCFKsnZx0bfhKUNFooAkhDzISgiUkB9he0NlECnKY6Gju
rsiIxOeL2r0yyWFLwBEFwv38UO6uCSFIQyQrIqyaF0Sh18FT39OxusQcHjXTB64YNma7nQ9wehuv
NGbXTYgMcAiUju5z96nvfTzF+RFTG6LriipEh/wYygVnCSEE3rg3pH2oM/h+LRrMqJSc35Q9bAuY
/rBkTBgKn9x/pJ8V1F/avcMHrX5ad39mpeJR/8/A6mLgf4nYjEarn3rMo05Y4ShFPh+1TecKFh2d
G9ged8aDW3SUh8uYpjf3SrNhvjTg6WM14SRv8hhjHELNG7oh5Kvr4xuKYsE0ixK8wkSvEKiE/4iT
cRxR9R4e6vhjUGqRxpjlijQHEtcn4//7TUX56xo0qWAoimXYuvZlDdo3vWwstSX4LN37uplfJxXY
HOzDspvvbtij7uW9HWPWIdR1kdwFWqxer3PofrsaDw9cUJkMIOa6A4Hg+2v7LEr/seERnuqkXRLo
3Zc1RiOG1Gharg13X5aZhVM5RTusPejmQsAP6UxsU5A7nAfdPXDRBl6B7AXj9hARy6LrruBhOI3R
lTOH4jKVuCs8pwMVSGr7N4jpLFx0m7TUODm0ucc0ucDgBtl+4RWPt2cKZb3LdEbHjYoe9nf8Jm2Q
Epjwgbh3tKQl1K9cOOugUZZTcfjlqJES/GXQkAacZXiywPCwuzmqAzq2qa6OmwuW31z1R0ECAzBn
iDkOXTBTERe5pzekpij7aIl1g+1ENZA+VzSkqnswTUrZY6wh+9CeTDA7bZc6+veDbvz1lCFAVSWF
BN34Gl1poBtNzD6yyM+uwSGCfB+iJFZv6NkxO6evgUW7iW5EukUzaLXbK+gVsuRwfCxNzLFvIueq
VE+FSQpag0sQNN5DdR3e39AhQ6SmrEctkvHqfHg4cXUIZXipRLSzREPJl/IrW0W+Lbenl2ZBcgnB
kXFG18FgMOaC8PSOVoExwuZPyl3z+MO8U/8aZ/0yBGKIflnw1qWMy+QiEWd93NbN63Mpveub+/sF
Cn7VBZBQEB8gdlyaOwKAfPl4vR+ahSG4G/B6nm/EoOhvOX5AfiZQ9Tb28vtnpP6JPYJvGoqqyIaq
wJr5EglkwGSNdDVZGEN2ehK1/JU2fOtyTdWa/AB93WOByLeBkHY47vKdstTnKmJHjvID85mhRqOj
baod6TwEtfPMygNkIUJuIAh131+tLP/9ckHfVcIrXTO+rOO7oty0jhaxxyCGoAWLYyGN/GDlksIX
pDP3rtsOUO5VCpIdJze6uhWIMxVZyFv9ppCHss5fbDwqXg1KRmg18KTlOImJM93T2VM7jtJ4KCcr
OI0M+sklD0Jj7vNFtK1ZQ/DEi8GR1puFlxuOCkERJjUlKKWHup74H3E8wW1SdYHAq5bcijd38c7H
uQLfMvRHD7qh0L3GwqaQjhfU2Fda4iOLP9LT/MqpZB+dJFQ5GQr8ODnIEuRzb4hPT28Qw5mtGNPA
H+ScgmGtkCjQkg6sKhMZAxsKaDnqwaxl4QhzJCoiJPr5Hk1lXbmcadgzPhGUzr5/MPqfS53qgEYG
pVAGU23pyzyXtDrWVKO4L+o3mDBMW5uqPDmd7eqL0zwO70ovh05OG0UZK3jcc534QeXYae9uBl9O
dww+KveWuiVktp3m1h+mJwrUdMcYYNPzVvZw/aI1q/wK6RqqJZgKeRGjwBZGFYgKSbqy+8/URzqA
v/zx9sNm9pcIU9wheCPnGytGU39fyXJz6sRJW98XiYw1iRfjSBt7Jc2lPo+JJ5Vp2puaXaKWK+02
MrqCwlrxqHkcO90MPv7ZPdJuGLLpOOuzV8MIxTfNU+YceBj7cOZ1ujfqJRJd6t1b637/fGQBZv1+
/lky1AJNUhXNkGzlS+DBY0uih6HfF6RjFv3aMd6PHNMUvnwzkV/Cy5R+GDHZkv6E2HhXMmvZBpSQ
Gb7fx6yOT+fm2ZzqRYQeSOkbWXA69hPrVccRh2lyQVZI/lOgRioR3aI7wHqnWdjZ9nJ2jleisxcz
H7XZIWLKpojSpEGThbbRbwvnSVFDGhzlwV0PI2kWx6PLtd8Y4YNeuPQxTtABhM90rtXzSNs2GPJn
9dCEQF18sPIpQqJlJGtv8+klGinVPCrW1mlwS/uVMixQbnRGLb7dil+S8cj9q+FBurGOg4c5yYp9
ma1bc6Ojn34q8+Lm5+VcLQfJfaHas5yQ8n7GJ6p3w1ybpXv2z/g0k1yUO7WkqxflwMskn10maODl
7pGa7MmTgw77WVZPamZKqvfvvr5PJTc2p8ZpenpsK376bA+PEi+ZodX6twZvE+ptwYUuENHyhnYQ
oZL08tAn9WlyP63jZnQ2d9LxkN42FapjuKw0wcSuJJ8/0ZNKc11dPaNlBO8Dt/RiGEXr+2MmJe+V
9KY0oxoT7Me6hmJ/Xj5Ok6c9s+jVWgwNCPbx8IpDqhreE7oUDTQlbJrRE4Mic8DHIxudo2WKpFwL
ZH3SEcfB3NDH+XOALcWZulQ20qvQrEL5doWxSmvRCR/xOWxwNoNKfvJ5LQ1NTLu08/4l3Zbn8amd
JZeR/ByqJpnbgCHR8358XnMpvKgkvxRFkJ/HUjE8sVcQZ+J89ghkvHzj/rmZxudxFPf5UXQKn1ef
2OMpbuSh901zkDbTKAn051AHiciM8d0e1lNyFKnocS0P1GsNbSKgNalhxLifx5k95HXMq6+cXIlE
IQk6eV9mcI0xl1GUg6oIogacPLwWtNccni8jLr7S+9lxwLtyJfcnupchRUY1PHeWx6SflT1eMk76
pTGOyznvc3zw6/Tz5bam7Xna0YLyMZLOY+s8Te+hVU/OJhDjoKY4qYYFVr3ERuyEumsANuMneHf5
plkEJua4YHR3UBrHaPAapiGnK8EIfwT8jl64Bkzw3FF5fFjT4WWILR36O3nO9E1VnKywFPZiJDBn
L416EbxFpDFXnz804WvDpMZGAUUG+lvUk7jh1m7VwLonU+6B7fKHEaIwRCUSgKJ7530xDlDEWwhZ
/oPGae7R9nQq/opjK9758y34MrK8E81NXX6Fn7NqniSESAgpMjU9BoOLtYresRB/x+9e8CjGeK3j
9LnH7BFwgJfPQcwA4pvc9PLjgIvReNPabSHNdRwGgTuCJ8eHxrAgwK3dJzTzqweFhxDgrDhcIbfG
1V6oQeOVcKK1mXupHBBs6dG9Sm6nFMHCybOlrtV4t+PAMsjaPl8POSU27vKL+A7tazFVAMzDBUGY
B9zYe+lJR2jLezkNj0x3eTsld3hYjKTcTI9nv13hdmKgKQUVejgxHAFkKSgTdJeX4i5b7LJhbTG/
2ULQ27KVYEdo+FyRSf5R9B7IYTB35gziCVRiUnDhzA79gsFql9HjZQ0gy7s4jZkCjB6Xw2d+dIeN
apPBeJXhc+tXqKuSG2EF8k7+HiNaPdFkqpdj7VLSewJXLzG92OQYnTQWkwDXCf5t6WBspN5YXNGm
i6cOPVA8MW6c2iKFgDfpie0/TDsnMX1mCpRFZgR3yuTVoQAymz5/qr1XFOlqWheKW+HtmAj8lkpr
Wj3gYj4//PZI52U89Fp22qffoRW0KsaOuXe+esxPFghDo3aYVWDXlHa8/0fYeS21jq3t+opUpRxO
sSVZcsI2BsyJCpigYAUrWeHq9zOY66+91uyu7qKhmca25KGhEb435Rr+uewGqXGhsHBlGLk4UdUb
+i0NamKlmPsNRelq8TGwQVMXngPF0tNW09n++qgpP+KGpME7dPkgFDLk3KWKQaWDXjZQ1qPjYHXw
gDVT9mq/Q9mkFcZ0ma4rzBOoh8CDZNXHYgFjETg27dLB3ovKVUuC7aLnDnHcqaQY9wBLVMGdFRUZ
y9HGpxn5DMzid2IIaGcG93oJFTtCs+O46rjiajMwZp8qZE5DfFha8yr/zEYG8U+sLPGweaiwYq4f
PugjhSXehP8sFIiNC0uZT0DPai5N41rC/nVJS9I+gAcRZmXoWZrF+Ot24QC8CqPGnAx4faFEWMx4
3S/7ecrd5sKmTkkF6StCxYX3FXQEUL9MbPl4fh178OF5CTMrez8qHBi/jOQvUTfEoov9H0+G90IT
8VqNsE2x705MXBIR0S9GtuSYJXeBflvfTHfr9e/sKad33rlH4YL57kbzaiyGUJ52AY9yDPP990bd
Khbdr+gZI6jo23weTxPrZAx9H9tjf2x+6e/ZpRP1fQ9iMbX/24kzZMfgfLLZZz9UpFsuFLcJQyP2
TLQxXhNnsYnl0faQVTCZLrQXA58OYy15pR2gDRsG0o5wvgUzQbedWAhwLyjM9clJM/bV4I4ExUQr
g0naoeqL4Qz+RIgw0a3kqwqjFcOfoQpDoDJX0Falb1FN3XfrSnBkiRjFGkSYPN93SMZxe+1W6AXC
hjvxXCGOmbcQcxmh0TnaqGEgXJAncnPR9FS/iAx87dhDNJQPLvGFGpvxzirG/piF09Woeu2PWJt1
N1to9QP30e7Hwt9cO8/FRcAVa6w1lPf0FUwaH6UnYSTJs2sQG1tIzUfwHTsE4sU5BK0d71LmpLw9
WBQVUSHHnkmEMRpPTB6IG0ZYTHCrstdxwP2xkKvR9GAeANMI5/TTgC7LFrm6ZAarqG4HYfBEsa+k
QMvNA+SoBNHdl6nqPPaYX6av4xsAotiewsNmT0Yp7TBuE5jZkTfgk6H40rwncLXfUC+z1JDHEmZb
WJnb3vDx5jWBKVGOAIGoSKOtUeSLgWFhLiJh+Y2VITZQXOjogYPjEtiSMGR4ynWl3v30toJdwAJf
ehr3EppT9OJ4AieLtF6Mn9YT2qROVCARTkABOIxfONHP5kLGRhw6yOxpis/pWktJ9Z3pMI9BfTFg
u8YLIrmpIi2Q8JZYFFBNvNfHK0BIWXt3LJOayte7Fb5SaXzUDlSJmmuAvLi3Q1gkI6nlIA2P3RG9
ocJIr3+0VKdmbubMA4TlF+EyiwyfP8r4eRZe3bux7HEVJIZwcxn/wuXAtjEJcBSvL9aDsaWWMn2c
JDwlmDWZaj7GbXXdj93G1J6dQmQgFhpRF0tCOPDXIyu0WclNQD7liIskDt2UPgm1hjvETnlgi8qc
veaCNXKYlGGPgRtr5Dmo2LhTAePnp/E96Z8VRiKM94KFT3jeouDO0T2F4D8qEwW9OyTNzUQqhlQA
Sx/uz2oN9GMmxzlfWZUPXuuwC2jb19oi2EmLS68zx6Ayr4HS1d/5OGDyUSikUWVPwBuDHZ3KUtoV
xuhhFcnpXep66XxlaJ8YcBgZ8bTD55rE89Q1zLVWPw7yqRs+Znt97zyFSA1daHirFEqsT78noxwv
HKGaJTz+tmqNYORqOh6mCHj+IJ6eKPEPq27ylcm/saq8riWEkxYiPL82mO1hvGNLtFUT74qqzNjq
2qqtVkjRKpad9fGmrbvkhPIvUxAvQFOo3VZayLel1pPD6QoBImkwYuR1e84Jn21GVcA2mkiAba4F
a9d4IHXxgYoFtx8VSizhi+f7BVIGRL1bgvp+tt2xFlty7rKF2pFa6c1Hbkhkb87jXELu8yplcUVW
iP4XTaF2uspPxbSqFFco2DKXP5W3c4JYU2VRJwYX3fGQHKPWRNcdsYDlXsaXEQEV6YWYRlteXC9n
ev9AWfBZNVCKRGFPcsd0xkgTYQKP0ImwN6LHIjB4xHj2x7CtxVeZBTssxWkpt0uGrKfMJlZiNaTH
+ba7JdvW8RvrFdvsieAlSDp0y2alQ1UEqK5R++QRek/MXBFlKuj+nYPOSijykjEYma0lLBAXGmXZ
+zpRV0W3lS38pqQPA74MA0x2dCi/5O1zQW2mFunlt8ofnI9Gv1wdpD5Dt6ojf6II2pE9SzUSUdMD
QlGN6hSrFAbdbD/AAqtad1DcUt8RVXXfzuZjx5aNHYR00a7PJUFZ0trCRQEnoX6b3w99s1aLIErI
PA/laO2wANH92z3IR1/HaKVdq8xy15b8X3OHJgJlbENUtLHUMRjFoytb26QN4YMg66wEsNeQ1nc2
GFRzELLBP6Xy8VlfNCwc4heqsIjgqVwxxieIaIBkoKRkHs6NhF9Qn3vGoZRXsr4mj4PyK9p0Vt+I
4JlomCV6Ud1SbVGRdaqT8s7bWF8obSncYgR+sd4d9EfUufCwYTvpuKigeSOJBf+e9wHE4YnMhOhZ
7yzIa7/r9pn0ZX1RCO8gRKPZYUKkvya/crvf9msFNw+MhbB/rv5TRUJ4CYXYGnCMFNrW/jRv0bdG
bJgpji4q4byKrPHhRmicTt0qnLAJTDy19zDyZA69fc6PgkxWrVDYQvpBJ0uJP56XKopMrC8tHNqW
iuIh6ATVrVAA2qhiPIrwMs+noBeRt7q0AgO+y4PG+nIQ54LBXsKNyjGHBwNrEpR9bEOwDQdKAQdU
4HMsVHS/00bXA73fNT8S1IokF24tVspUKyd/BIlho6d6dKTOdpnUOTYTCDIXkp8IV6MGjgxc7nZO
6pfdcuq9eUDPtKT0m6A6dXszNMoNHUrrV0bDIsYfIjet2Ec+aBcwBAIr4D8hEKL7gkAYSlBa3pDv
sQdhglIJk5aedMw3UDgXn2Z3EsMPe2Es6pKwac5V6Rlf5hqvMrwGuLuzevLu7OC+scjBz4/zczyj
xoIriPa3nb2yGx+YzmE8bF8KDEqxBaAUihk9uy6MB7o19DHlJqwhpCnUU88UA+OSyS1mQ5m5d8u1
EDEPeO2sSsvlDBnsO+Yvxe3xGIDse3Pbu4dknhn2XonAVAAr4AMOoVHHRLCA9RHi8w/pumv1lQ4s
y12aJfhovEx3jwYtJ58xz0q5j9DFEpIBeqz7IxznhcqbY0cDGnPdChfYalm8tGjhzfAXhX8+V267
zK36zUVjPEQe4DlxKPm5X2mB6UYifMy3R9ehGv1tnsCIbKbFu6gq9iF1fBYZaNjRC3MqbHGKLaMo
pg6MJQPeKFBhmWmu64py0da8sZ/mszwoZ1o0m310345NoDGRUKztcIks07AbA4Xq1/zeKXskYqh+
uee6kcXNoVI+b+F4I5GsHFcidVRAOd4di5/M02iPMVAh+aMkRhTMYqF/LCIMU6lHfGAtMZLkY/qA
t0QjjUlw7dez9IxVQcvK9roeb5sOZqzgFW4Yu0YbcdSmkM+m5k+jmxeXTNupR0MWCeXm8V8qpn9T
0VapWKqmCnBlUvb939qlOpljXcpFcr4voTr6vV+d1Uea8F1ZVGSoLtk57/7lkM5fEVT7v49p/1Gl
HaRCidW6HE+qL7Y7T2WDnsd4FXa14XUnDR4NRQVhXr0h/FmQ6sd2lD0Yi4dDGbC1Z1P9zFR+IJHK
r7d3BPlPuHs/ULjCQhwG71YIUKnE+MrH1e2/irPxcl3DyUIMlrp12ED82tZhuTcf82X3CHFHW2Ew
vjA2qDlKj6RWZINL0CAqKsSnkRq0LA4gusW5PFmeJMQhCWP1sG19RVmgjWwoaSgLkC7c2FmUGn63
piiKYBCx63oumMWWij9ccmVhK56NmPHFPs3fLL6+Wd9jf4Blgidv5GoPpSR7brA7IddoMcDgNTxG
MyhYz6CpzO3qZxsYC4ZD4wKMd61I9AWFYdBamse7vuxfWg323lLdxeTWYqWLucpWXo+DG+/ZBSU+
pWK3xwVKRI5gdBF7xd4iPIHBlUfhp577NaIyuNh4ouAZxIgpnHQonLOcNh4BUrO3cdsQM5r43HQT
0++SCQM4RsX/JHKNX//SU35guT/q+aqsU1xndQNsp/zB0FCaW3Kzott4yu4niXQO7ZeUvZUdm6GE
KID5TW4+C3ml6cfSQAwpvTc2KJ26dYyvOzrYRCDY6NHkGEdee6eO+yzd5PJabTap+QqOJks7SztP
UuLG9XsxPUmUTFm9kbNnPdrxqRt/jfZTidalWUuo+JN9T06uti/rlxJroTEsu0ebpM54NVHy6pRz
XB6H+VVGVXEFaDeKw8D2IH+kw5lTiJQWeOj+UZJsK8zlNmp01G5uhJqbRReyrXY916dM3+r2llwJ
uSFx/C2hrBKR3noi6t2St43FfHOBt0PGd3zbzvYuVw5GexzU54F8e7ZVRjhgbRe/Il21pbCJD5p0
KopNijnv0K+HhsUc6k9yR4lRXmhpWOrrtl5lZagh6rmHM0G2uAGRLElp2dxdh8eBxd8MYzh07lsn
RqCX3TbIIsviY8DvrYLplKSUPFAG49igp/t7dIzYoOJdpG+V4pjROGzA6xdMARVlLWkvWUqp21WU
TaT5SnW+qS+6efmXjqP/FZBmiDENGH8aXHTtR8jx34C0LVvSpIzjqSQxp/BvDl4vyHIzHcD3xWgO
+veteSqEXyYQSExd4DlvD7p2SJj8xgK11eGq7O0i1KLgbgZ6Gl5R+hGh7hyEAnmV6+eCIiw88CuR
2rAnn0zjNJCiNW6tfs0r5DS0yi0/eSllszaHsrouPakOLeeg5rsy2eTDju5hQwJwLia1pQaihGsH
GT50ysLR9sp1G6cbm7TjLGikR6zI7+oBxtkoveBuqt3oeiHUU816vb8n9WOMagev5up71p5gwLBx
clv9GXdIeXedT7io6FeQhdcbMXny3r6e6+jM47L+3OobQ9pVUdCwEJOz4xDt8YCWzUC1w5phCY8S
azsPFyX/YI3GHjjJPvvsydR9xSJ068u0n+7WBmTWJDzN8JU41Nt1xNrC2LKirgo48fVZGhZZdWRJ
cr0+yS2VvDNEGPZIiQ4u/W8TzF+pw+Li244ma4Zm/IXyXgMZRslNmp4qyEdJtIUkHCMJaghwWpVV
0NQvTvWipjs1e3NKv+6CTFsnzb+BkerfgJGmZTiypgNIQj8QffS/+mAJB8qZoeScyQpfTt/xsSfT
THIhvXlfcnBNKQ8Jokz6qLhYbJvYEx6kf+FoOgKu/WMA/e9z0P6Y3is5HevcUUfqSRT6/fRKKnxg
iY2vV8ZrnEJ+BPtERtw38RTkiBFMX53D/L5uNHcG0JBdEJIcPATxIQUt6qmUxWdsDD0NKV+GdxYe
Q4HB6iFdXjO3YsP8e5qDiLbREfbEbORdg0omZJ7GVRiw3C6hpP0wmkvBkfrFXpz0ICY1+oJICRKl
nrR241uYfdFtMGWqvMrcqh8sbsl01K4+vmlOHLAenfnvtkkJc5t8Uw9mwiTBtBitzthv3RMKKqsq
3ozGzhn5SAF7jX8eZzTlb6+xyUU2DVtwf/7gwFr3JIscuxqf5LfOI9Np03mqnwfNxvYj3/AavPnK
wOQRDEADYcgo7eXv9lsnsIik7eD2mjCXWgH2gDi+ERaIsxc+lcS94InGV0sabL2SPCLdfDRyvuzn
myQQv3XYP7C93cihzr+icxLovvj9tolJUtGWaRiHUdCtr1uHQeW+ItjVT4mE6fiNr3XzkWL0xve6
WRGCFaT8tYGGAPOIfzfrTvyNuMH76kcq72UvjCeeMT+INwCx85UVTLaVsjQ8DTEfuV3eiB7W5ADi
pb9/UlMIYuSxIpoxWhGhgY8xXv7aW+/1nuJfg+smDWKCYCqWN74WGijbsQFb9XiLiw+e4O9lYZJ0
9USziMbBUBnLVohia5P1jOniculP/hBW/CZ+bz5NrCuVk2gw7YnNBU17xRyNzuxC0SXjF1c67jdM
6XAP9jX/5mpQLxSfzN+NgjLOcMuV/AsOt996rYeZhJsGveecb+49vG4iz3Bj2kUk0kTBuK7835rX
KMCw0pXdO5E8Nw8jvUXBNaCaz8p18jDb9xzfCiVf4qfCsTWX0M+lseh8Ih59cBKk7Zk/XyTqTpLH
zsEIxBcmHRcVHbErPizB3SuT5Gfx7fCsf+7KP4vuv4wUtiazBTAsFN5/LLXy9jaqlUZPFj1N9NYp
rOmnNCm9z3TrVUP/HsLmVTS1eET0dPGdBEP4u09m9EH69EZZ1j7pJnQCsGX6Vre6fYj+FwWJF4fj
T1/EfoH27b1pj+U1AW2u+lngcSyTCi5+OnxbfhUUuHioHk7pIANXnLFy/58/tvrXAdJRdHicP4O0
ymzxv4P0oBijkspmci4etm9wJ1bzQ3D8mncPuI257+ryfJCW38//tgf6m3H5fw5r/TE3dH1fzWVx
m066vm6mnU40fUw8UcwomJ8VnE8tz3Y2yvg9g8uZwzYysIj5jIe9am8mUmOoQd33nQPYU5667Fj+
ylJXLlbg7tFzQckyvvkKgHO3tgH4wLtUc5cLgy9vwiyUBGXpNDbPEhYmsnHsbxczfVesZWPjxM+O
/16hIwWckrd2ub9R/NfxJXqcueeBZygyQHdlc8MVTtxBhBLtrOFIBIeuPeeE7pyp9eevLZBgxxXj
hu4fG0oxeJemhwynRrzg7h7VHxxbI/2ZABWxbpTdRllfcxQUM5XP/CMaIDVTVfiXqy2a9X87Obpj
NhSKbsgo2/80dbLu5r3Myz45swh2rw+v9fPb/iPwld0LtrWLy/v7abF6/udjKsrf9rH/f1T1z8Wo
dM3sSB/G6TTWS8n+yEbmP/VRmgXGDIUM7rPNSlp5K+7wgdpfilEHTnuoixeD7UzOilQvSm9wWMLp
4G06iqI4w8/uMsbPWqU/7A2bTa38VbToOXGKVrKLRTG8RItWh2b6ralIMSwKaPh31uCvzRzh+k6R
p1tn+3q41DIGEgOMZUqyd4QQDcpGVJ04+GFCIxAy20LD7iwnh6hIYODxZoY3rIZbBZheozYNWCtr
jttem6UDCGPm6VJ3TVwZBniDo/IZNe92ImgDKxMrVLk6FR0lqUzCDt1vIfk6aPqt7+L6hcMY+Qot
lBCXdT27ZZbWCFt0GJol5SPnjulJ850XA3inbzIywim5NWxLMR8GdE0iAgAmaq02PVRGu9Xsoum9
1Q+lUDRhiQxsB86r199yy2YMy3zMNkamS7kRGwH8SYE3I1ZGTJSI4qO3OfqYcOeTtcMsgc62T6qO
AQrCgO5TZai/HzvQb609RNOZ8A4o7b3TeHlz0avTtQildtvjeppvSgunwhn8VURbVAQ1PqcU3TU1
I3v+URqQifYuojtLBZmi3uD4auVn8mmc12q+isZlnmBItTbw9G6QHrTetXxRWBnV6Su0z6Fe2wTF
Uv5sDo51VHHramFfU1JvrGNauVr3lAHr3kChh85zplNDh9Lg5CbsCsHx9OEjux7r9FDmmyxZOxSE
tftrcoESppnf3W0/cl7qba11GMwdJwA2xVxGo8XdfZSa7cBb9FSky8FPWEMgBItZZtZrudiplDN0
m4o6nm6G8SXDTtMmg7Hj2Hbc3em2oNxjoRDINxopnP01KCuCsh7ZwJfdysjP2WU0YnJy0KcTSdsA
kzpg4bB37j1qF5yEprPax57ecCUF+wMwyRAvSN3YXl+HD5XNrOENSnAzvqtymV1SG3O1pSm/WfEu
BWbOUn8iyEXdDvLeEqGlfORjFgXy+C4rwYzh68iwig1t68nN4whFNUndYcS6G+9uchVhZlfOq22t
oQcgQ9RmLx7PCW2LsqV54gaeMVy0IpBe76Y88tPUnnLrl3O75CCRLUkHyACRKcJBbtxCWjftnvr4
CJUAKxlElnc8xqkZIuqfk2NM7neQpg/VF0ttmO8SIbogN8vrGZ9leZHdBZu/d04TCknwRvRLUPvn
dsEVsO0FaR23X1a2j2rK3K+N89EqqwwrdmcxGSdn3BQ6lVXK2u/NF3cOt9W87yZXVV5yNMJQ8IfO
R6VWfWZ4J41b82LcTiVvv8sxn5VgaawgvshaaFHz9OFEsAZPvbJAFQk1+SF9y/vHul+N+p5zL1Ab
PY6sCLMl9GOjZ+FYYtrYuQ5xljpFYqDRJ3ilRuEnrQcqlB/76cXGjnG+sYW/PUYtZt+8rUGbJ9gx
Jtnga1Ltp0RKW9TBiua11G6Le4YY01ne1l1Fc0rGqhk/lOJXp2ab2ZK9/naQ4Hg0xrou4WksR0Iv
2GNjnzlKvpoGkKk79D+yXXiJ4lEzU8zH++wjAk2G1Z0YjNump54tbaQoKCeoltvCAOFYphMB3W5n
r7RTyiXF+gwKABQqmBN3YWMJKX80liVyoEfD8jWFOl78oJ1khrH64U6Sj7wBJ2Wpo3p97bMqSMnS
bd123heRS9UfbKDF6AL4D5uZyUu2kcoG3h2/VSuQMYNfz4qffBCsV+aBrrtpcm7RdmBqAbJ8ceDE
6GszJo4mPtr09HQzWDmf7rlDH2kBN6ExHG+fVVdDS7pcsxbKub2Irp4Zky9HwSrF5uRcNU/zsFTh
UNy6dwlQlDZ1jLXqbDtz3eIMYwVz5OYg1jK0BTU9W+xo2s1deyJRFfVjqn6PGMhr1E1DtoJ570+Y
7lG+6sp9jhoPNOm7e41q6mTJ8Zad444IydtT2x67+sAEiG1AeWk2bc6ohwZzITWIHn3r1SgptENu
AiNa1C8cGtPP6cFSlqqF6h6PUyH3gzeWTV7qLPIGvGXBvaaJRchy3CuYvcEo1ITVTvqSAX5CroQZ
9TBvVQp+cL8oiSKh649mDgPyAQsD7InaAPk/6U2wblQ0eZIL5V7Z8y6gcPOXBec5dh2DvaH0q+JU
EW1C6cMbtvCQfFzxv9zU8OmTL26iHlb4FLTZm9K9221Y5N6AafrVeAaNncp92XyYoBhXklRkgm4R
M+bfdzMkHbGyP1oqnlGO06+0RYuc38iR2OiEZ6JBxmBafWqmh4uyUb/V2y8zYygdRq9xziaohD6c
K+2gke1ImnnXhymsvLT6boBZVNCi6kbn2Gf1IYqhBDp7e1oBitGfbpTQu/McxBDd5LXh4N29rjW4
J1hhI/Xz6twIht7xNIS+U63BPssXlY75H8XjCPqA1R8dMnRGbMvR6UzwWhoiyqbdzLqUTqInZ426
FdVzpwGQvMMyTlkqV6SLjNCSV4azU+EsJdrFUZ8QEkm9RfLCNh7XQ3qWJgmnJUR90aPWp25Lent9
6RFkyZ8DRl1dIoBufIu7t95476/KJpkOtgRg2wN6qa83ov3uoULAQe0VxnueY6ohoRJM2mUCI+k+
bU2o0Lk/yJu4gJaG/IyIDjz74/SjYnfdFQ+5GWOf6KXNfgAgvsmQBJUJqJ9YGPNZZd1mJjjvxc+V
9XVVdwPdqav8FOStmtZVcUYnwewHmLQf5pcG/4UY5kjEGmDg/xowmmGsUB7RfSFv2JFnp+8mN5c1
aCwktrG5is1AqTd3RuAr3sJT9HQ3X4bxq8SnG94PXukWyUEsC83pa0bTVc3P9/zZ7Nd9v2v3Fc5l
nxle6g7WRpYNiXB9zz+b/s2mqA31JV0Npm+Nlz5+M7NLJodqDGxxRxI9uSMc4ZEl6C8NoktiIm2A
aQmXFWpJO4JvUikoT5GOVBXWhd6y8FhBe5kMPJpxxIwfZyrbYq8+S8v0rgbULYcWye5KIxpw5pa5
sY7qiXNv0kNsnifYmybMIU8bthR7JOVVg682IaC+pQjU5M87SY15dj3MEIulbuVUki/nT1EmLeMY
h36W3NS/4U82b4b1Ii7anJ4qbtQMmaUyXSp1Z2Ssn0BgFIpZRZzg8Ys1AOwoqaxcq2ZIyM2l/hKl
KkiKWGWhLiJjs7vaj814kcj0bvLnyBzCqZPocCzMABV76N0UmkfONQn18cuoz5Zuec3tPSs/pIL8
heKQZw3zC2GSNTtq6MROQ6YKNEoIUkr3ZrMktzgTrUJHtQWMzGQ4V4J/On1VApOJDjrLqtjYNPaL
Er8ACTvW2mJvCDdthtrMfLQH0ZSwjBfEFjQzDLLXxwb/Cc044cS+6fdt5skfUAlaIDUQpXnYDnD3
VQMeL+WfgbXdsii31zosoMQzM935pjx3KzqM+F/biDT38qNJV1nzRfQUlbqihpMXKCVu8Ne1iQxp
XsKpiPJDjomnQflOgyNVzRsLtr7NEp7YDZHO0fwQccyOeLULxB7QXHsqEHdsqv50k+A/lmyKDowp
4xVKsjv61aZ5qQLVonICNaDdA3gl+alh4gTXld2pCROMR3eqtIWLAhHOKk+I6cxH9r1Z+8UhnNXN
cXMlkOAg548KWSk6XD1aDuwjASd5mZFWzifWYKa+neMVnADUYOZ8NB1rEZvbmpUXh4Ij5sBW7PSd
zNgfh4TCDAGYIHSx20YaL6SB/PN+E+z2bza5iBFt9mXIQHX9D/FYkWlGpJRX9ekKi4U7EBv30IGt
bge12z8TKGK/jbaQHJLFxnrceiiD/BUs6jPfs0hBwy9/M7OMe7Xxks9CcqUVvEXGijOEUqjOxRFW
X+Lfmcd2CaYGuL5cl/W7zUpVWrDrb+wHyOT3E4q++G3wrU9KEwBwmEQ2n9broG1zfWW8yiiAooUj
P7DRZHlm1Kv2g5P86GL/alMtQHb0XkM1KyCnzvvrS/zcOztrrYeFGupcxWXyi6w8dqRFuazeM8KO
WAxby1jZgxRPpTvCOSEgTki5MRpnvHhk8qrYRWA+hr2nEWLVLXnKtFPjbfQ2nMF31V/1WcWJeAjv
bhVkcyCf2NHGsPBiZHAIGP07keK4ATx+OAybT1XsCi+cpTwtM4h4X6yP7RfrvjRsgjMeWDI18yqC
cw1XBMqr0MfprDPJc7lM+lLbIu5sPxgTJUa1aWUdSLntltC4n630IBmvZnwcnkg2H0ONmSVZKEBJ
OF0r86oJwX+k8isiFD0LsIRNopO8gVupaH56fxz29aOMH0nsSYEwljjI6HHZiqfwEUlK3F7HNeEc
n9YbLifNdTUeypd6OkXVIf1kYQuziPp7/3h3x62meqwkmDRhQUVfY++nZPCR/FMfO3dqA2dcjbZr
rgSLCfdnmCaQzUiutfQllBOlAyv4Nw+vn7rYHwUcmAomVn2I1BBg/4FnzHkSXVNHn07G3n6/Xtdg
tSmEbRIOMG1g46WrzMQP1M+2BQF3jP9nBfb9c4ZBJhfqNGRLWCFnagTw+mGvytDNfNl28Zx7qGDL
78zNHDKyz5jIkNrJw2hniI93IMxAzic7+RoyQpRH7IXAKtbXE+vGpsazN1qzRR32w8f1ozBg6QbY
SaW4fmDwp/uJhEGG27/o2r943Zp/o/h2TNUScjesGm1H/wOAiLLKGbIqwZJ7o4bxCpTnpzpPiZ/S
C7QGSvXbAiwC3ACkoV6hjW+pq8OGY/sLvtBSbIdluU58jXKz6bbr/3vGf6rvRlBTdp58+1y5ohic
fisnCsCfotqu+vEuwyKyIgSyCWTX8bAV9DI2dPMKN/+VtqwPcDaWrV/yF/IlXW7Wt6tbuDl4AYm6
iMKgcvoM3vw+nBkoQsCKjwKgApgHJCH6lZIRTxAR3ynfNh+IpCLP8LDjJ/fsN7iScw5qeCMaHnLV
SxzeeaUFXJEGuPsETDXfvRcHBFJ58gmTz2X20qz1CzmrtEwgMJFupWPnabkN3+L/P/866ySfoWvn
jSLPcmHs+AZVa33JIsKleuFXPvZ/9XbmE4iz7/G105bOK9lQfsP5CDjmupORvZUAAqqLvydOtyJL
Mw9uAEPNptwAA/lTeAfMAcAJVTdeaR5qqiAJou3EO0zv2pKYUlqMfutSLvPpgC4h4WH8pnyMtBp5
6+LnqhdtzBG0ZXfSaGllma5U3PbA3zF8VDxMwYN0VwJC0VMo08sclWUbR7e32IO7FSV+6kx0iHyb
k4GCuz/dQf75nij092FFPyCH5Ilu3XgSeMAE9NJ4LX+Ywh80ixMXCJTAAUR/g0i6Kl8FJtZ8svr5
ORg+vZ7AFqy9wBjEswWOlQfXHRGjtGj9c0XENZCeGUd+LnwMLmM+UedL/eyF7w9xoXQgK13svHjm
e+RpBJDQUwSENZFMyC9UggTUZQe82TkO2JcY7v91pJinAk1tf/8/8sYDwJRL8is40M11tr2HRAF5
bgwmNIMR4Uz3A14RwxlofrSKSYnVUdn//FFcf9EbzVAPa3quDmBk+AXYhRIiZPgGVmI+gcnqMyr7
3UKEzBo+OXrBTAKOCJ1VvYFXsPN2tppv8CWgEKjkdF0lVEJnK3qeODPFnz6R1nlUEcdwDjWWOXN4
DYzQ+PmtCLAT8sDvP5EHaaBOWigegEEk3tLwEdJ5GrCbxscc+CiGb/HViuBbzuNugo9h8+6Lr4pU
P/tzJpZQh/PWLXJXJVwKSw7SAkcQtJyv3zjllb+3T+VRQDRUNLeAwKRYFh5F4RUWfowv0wpW6rQi
MwU/tiD3WdcNpBz1BKC0H9kZ66A1pY9+bQVWkDFKJcQJZeQbkTsa8LJ16Q+r8gsOE7AfT+WvLfzA
lnELniAmviuBEdo7K2B9ltB5ib8TI9uabSYUU97UeMTgbC3GvZsEmsZaQ4SMiL4OX1W8I2MeQ9+P
67nwQBcHsALnF/RBxogPMUY6gYASxRmJbK6b33Ax5VUqVsciN4jzFeeTMYoK4BIET3yMf17ZYVX5
V+bc/472f6BVvar3Vd3X41PnCdAt2grgDRYKUPLda7/FaAJljnFH3OU3biw11D4FSHzjX3KYB2Vg
Hxgp+dfs4V4XHSiE7nhyEO+cPdA/LxBPEk8VT8sZMpBSO3teEZDi22xMIjKDiPdQOQJzZ8h6MnkS
B8KwIn9Id9Je/LUEAtdDMd6I/yePVGJ5Qv5U8ubi0ZLRDupmw6TFIE4yH/+Oj90G3wLxa+SnRzEe
SJ/CYjs93gIyWHgRQ2bAs529GorxM4IPeN1N3zfGU16PssO/BeI2lL/FIcWDeijtq3dxuORx+hYn
ISaNMih2Om8hntPxnjYDNdVTMSpTYpTDmDbJaBNaAfSFD5fxEkbtTbQVrcpz+AF4xggtGul3S4gB
Tbwk3lW40PCHdCcaX7yQ42zEucsTrUc70LgoUWk/NaTW9SDR9DcoA+LRdHfbUKeacPngMogji7E6
3Y1wi8V0x7aZU+dfOk+W+URXmjMPnL215w9cftEByoAJmXL7p7i44j1/H2/isopr9vsDiiFY9JPo
MHyLl1l78bPcUAiE/xzg0ym6gjh50XyiqUSbi7MUF0LFA1ocikx2EgvFQC7ax6RJxcHLgM7ASdq+
ID/Qd3itmKH5ALxi+hbv2GwwtBATuHhRfCwDDC3EJSl2mAMrnphGBXtCvLDjqomv31dMPMpkKT4/
7Sq+nb04kTz4TyNRWxB/Fx89C8yDaJWYZhXPEE39e7kgGpXaAadGbfx3ZxefQPRs0UrcHeIdxEfj
4osLLv4qPqc4YPkzv4tOkv4/ws6rOXGtW9e/SFUSQulWCUkkAyaYG8rGtgQIEYXCrz/PwOfbe63+
endXV69mOYDC1JxzvOMNWGmxoh1w/eb/5Aqzer/ceV5O73wYjhzP8SXnwW0/BvKWsu7+HLAslp3n
NZNHrvzmKvIZPx+7mTDOdjyf8rjK2yrcIHmfNpRLzFAdWOPncDV7cgGEZFIM5Ajk/sq+DEBiIrND
zq/LYiufKs8ynwQizPHYYK98J48BR+UN5KObhLNlHmGsy4nRFWI3Yo05Slr9OXsHWciz2BjL3GOv
5XjrUMbZZvjzXvtYdhTXsN7KK/lcLo6csi1bGn5VqBr3MJOLxaGoDARhy+Sf8hjL835lI6fizcui
issn0TtJ+i5nzvYoYdH3ZU9WhnQIun4GjSVNTpANhGBgBZ34GskWTQgmssodYrIsydUWqge/MhNa
x8+W7gzRo51eI/NTNn3d+GfzJ1u+a3/HciubQNn+yfJfPqkg50CdbfjtTZjyfaGFyFJNWhe7ozsb
oj2LQgfWwvOrrLEWK23FIi5foTKLZRMhR7bjKy0rdrkSEozwYqyh/Bx6Ly2xWHvtbTm4ic+q/A7y
BLYe5+A4UIbmWHg0QkwB74tpvfNdYyK7iI4P5Mvyq0ZHWBLHsJ4LseTaK9anWTc6siA/oJmgmYFc
JEs48iAYFnqiJ014indYMPU0XjbgzbyUbYfRuwzEqO80uAygKif2+MS/Egws3yf58xul5xBJG1dX
vi6/UYXsaqAr41nE0QqxRhlCq4H1I9cfc4TvbCS/fyB5FMXaNsMk5DLYv8teyejl/GvxqbIn0ZPz
+88WSK5m/f3g0+CDUDwPVA5YrpH8uycemyPWOAJ+RwhFzz86+y6NifJpr/i8A1qD0+KRlOLnOcjP
i2Le1Z6H9bPn2sX7RZvUBCtYbJac3m0ATXOkoIVsFxc2Vqf4/G4k8HgwzOQu8+K5TZIfhYAWOEkL
rSgfycccBz/XUM5Ezo2t3EB2XM1WRuEOypPc+SNZLbKpUxZCK5K6BA6iCVlKXlKs8C/bXP/KMEXC
iRUU4xAOZ4/keqoZuaJ4DjtreUGhQ8Oa68dZXX3cig5yFNwTOVLh0FziG0mLBpx+GQkEN7E7UZ4l
obCMzADzDyg9FpsbCc3lgnA8kjPR9XexPDEyDjWeHWtdbmlmf6exjH/5mtG7fsu+Us5LdpS3wX60
Gctf8kM5NNkD68klBt7omSG9Ep4RObYjG9MTx4SxJtvJLDJxvrlwpPL9xh/JHlTOTC4bQ5DeFNeS
4BD5m8jvlK9oxaFzaYFQusqB0+uuZFgcuFHHmEsgg6tgEMk+WAbPc1ADAsAwusSXuBrIvrvL58l9
I4XyE0lXwefKvZZhSdrgiDa9DLacLxPVKTefw1LD3YsMjyNhJmrIMHmXM2UXzviXkfUzuuTJ4FgG
j++fp4neKL8p84O8lzKRAXViZIhRjowhOVBzy0nzKbcBBveDU1wOmhDt1YmT767YqPNxcjZ4v/Bm
MpqhzPHqFOvfXDb25gVTAOmeAaQF8A1YU6pfjMhjjuXZOvEkyoWQJ0rlSb3Ju3N/bnxd59hrvsv9
YjD9jE9mHsMVjpbWU2cydcnkKZMOZTRFVT2lBmKUCkeOujiSidKZl0y+MrX+1NHXPmX8k0v4QwyE
E9avyYkgsIOS+dLTAAr0CKHupBs4oRU+mOOltO9QvqIsZv6XoleKKuEqliiweumRAorDj1RKFvl7
J1yWPixnLzVHvu5+CI8SEUPvh1Mp0x6yQzh28N8j4VTuvyg/eOWgMVKoYmXyluGvx8anwnQuKEhJ
sUAVQU0iZYHEIQn8Yc71V+AdM/jbzv6/HRNlY2+a5MmYtgTO/ZuG9iAUrqw3xQ+PFFbdGk7nsIjb
kDqO66EDnpwp8mGjU+6DOyRaJHACqezTeqCF91j3JaWjAHDJ4dhtKI5l0q0Y6gwDqpYD1+zEtCSQ
yGUlLMZ2KndOyugDi2eawMcONT+N0gh7dtkWydIMnXSkUuY3UzOgKANAkt2Kyk3aRVZYfx4DpFng
PbJisirwnLcB7nT7d/lslrjnIkwNjTk6o53ZnXmofd62bogJBmvRzx8pHKsxeZTCfEUEmHPzpOSS
m1RSOXI7hpJ59kOSlDTUP98B+zegOQoTcYPHQMqwur9oknK7yZVOJxf64z3cNWyA2Bv6B4EUYMBu
woP3InuCmot24vIB80Oq3X1dITZCXwCTEkLoCQCjjXYJStDebVj49+c2rZvoYc56DYL13BXInAWn
+llOS9QzsbWknzBKoS+/CeNXqmBKWv7NeyeK0R9kzpwr4W7JtP2XhoFh/YYD+c9z/5WMeKnMjvro
Ks1Mx+I491o1pPc+cRCT0OoZ0VDHsBBbDvaM6vvKTIprcKbkxSI50mGrfB4guxAFk8/QWLyUll84
vTuunaPu93XQfNtGqK1oTV8WpxFElxtUF79ZOOON5aukqVhbOiibQ3TpUKVAh0EIR8A5jRM7gkWB
R/k9eEB44j/WZYh4vVzgpBXXK7r2uFiS1LPCr6ERGSB1qu4eR7S2IYm7BDywlUQy1euIbTOI12tW
8vpAb1qt15gVo3awAc13p5FyHj6qGb49t6ljzUsii5mqE6XfdZYV3ZCGBv70bnyUDQOwQduCdvYR
t6XvfGXc4yn9rhKwlWYYceyaz1tnbA+jy6IJ7MlxVAwutDkTqCb7t4eN0bqKPfP2IASFLD6/4vyh
HiKsMUhJQB8wKjE/sRlBCq0EcbYps9fdbV6YsXFJWqy/6Py7x69HJ3j0yTZaGn2u9fWtHOIyd8w9
EjVwYKuJwyN3kfQwv91gZuDfSHdDm9hv0bF/dD4F/bcISvnOF7buFdFjeaa9199e0PB+5f0Hyb0+
rrzIlK4RTZRl626Zp8mKobvDIhPt5nuGPAul41prVkoPeTleBGfskPvKSP9oMZ+ddWM0R86wYj3o
d2iS9uk1q2j4MNf5Ml/00X1pfjp7DyLkxrvNYZZv6Hgv9eX1TX0/jwkOhU6BRcLSfMs/7h/7JWd3
xv3wWzooMawFK5F95rbCa4FYUWPqzO/fYPOPCfJfOpPXpFinM1GBk8S7ZFR+cV/wFMTR961Cpdy/
bHy6vPhWlDADexXqKehMMJEn6Szfsw16BHkfr3NlYU1UTJXcAqnGrg/kx0TXjtKvemojucKg4xV6
4AjfrRsRT2VfnV7pyyDmwI/hFtD/qVGq7Qe0HzYX3x7fF9YmuJDR3on5XrVFAFJZ891leEIChGkt
LdTrIPvgYh8U3OP4P7H/vtySgxkZI5PIunZ0ebibUIj6XKR7P+/vXrkDS27YXfUg36i3gF0Mjtet
B/J3eTXgmCbkDPp8FsQgQk7YRzqfOyxit9eA+6a9H1/pTmHjeCu9cnCfIkxxrmjUg2KBq+7wOiKH
tGi9aqy8tfP7Ir94F1w2BvYMKoIjbugklqG2iRkMsd2/ozQg7XhEH3Y/ufWVPj5pM6TKM/pJeP9Z
L1dizPJpsS6jK+KgYTrTXnjjyusQ8MVaz+4kQ+AXcKt2GJj2zFHB2uQTxcm6JA4zXtUnGktV3axP
TkiGjiSF9OoSe66Tj0WAKI7caOyhbaTigIxDane7CU3E224tCfU0b86LW2z2ESBjJFk1QU34FCyB
l3xgxEjhiCo5+xs4QFtsUOh/3b8ayYem2S3sZZ9W0HF7QWr8qpKuvAfAtSMmcVqk/erocXWUbnhU
knai7LFccIkqYhuhMysxfTW+YUbFFokc4kmsOlAQdyIHiQTmQx/pTI+JuKjHRWKuisCe/nmR+01a
ELsMR7eZz5HFEez1yy7jrO2vuUGzCFSkJ3sGaRlIK+ZIg0GDtGuEKVW3yDq61B6CQMuGW/QSXfSG
xASJQw8XgAqTZTop2CL9+RBxZP3v7rWpq5apGo6ud6xfVVNGk147FpFGsx1PjAMLY2rvIrA2DS+M
LTTJ+8rSMD4lJAsIDG+i+0sD6jsnegvhC/IU3TNWaTuuUTJbdIYf4RlJBd5xqxTLaOxLyE/NepoT
G/kAR+9OO9/D+Hpgc+DtCFg3g/IMeycunDUTcd3H+46WN6TpNkLheCSqqI2c68Cp3UqJsxLrpcEO
sJtCicRlOr0fVlROMD2SmRJRO47bzJd4hC6vy8v2BMKFsrodkZHgvO9ztyypUFR4L+/NoP7WiWbw
slOEANhAD0awSWQuN/BuXJ1qAU5zsfHxo6ft28VbxgKdcKYqlXQxykwcDtyUxiRiER52Jl6c2yYA
DAN08QDo64oU8K/bBx7q6RhEIHNPH0p84m2YjbeHjNmy8mHzHbfpzcdiqMHPBtrlXeZbs4xwAL37
6fwcYfJpQ5q5scnfdVx9H9n4OHjnG3M17rNcMFIihbTdr6dMChzBK0+kzJ0R3VUoHKMyREV2XVIv
zDgvZ4hFnWcdAxStTGqsH0w7aTdg/tlQm+9b77DC0oUj9W8xExAV2oYxWAYO2Tv9c5U4EKf3K23X
c+wvZARMMAV89ek+YFrHjQgjsrt/PM8U7AAxBrt985znq0v05zGrdX63e8daWO865EWb6En+/VwZ
mbHvXuxD/ZrzTMn+W/62Utf0qrmo10UJRDXzlErpIJuCBQoilgGtsQ6v7uFmLs8kACuop85+XrBP
wTABJNmQVom0J6hchpONt/8q6cRJDy+P0V35WnSbSwdSCiV6UfPLU5RkgBZccdM6PrEG2Y5LvS53
DvLBc2MuGIV8/8FyQeW8ksq7pRP0rLBDKThN/kq9igMD35f9OlsfWkHdpTR/pMAq6ePQnGHz+rdu
h/7f0jrH/MdF/TX36rY39+q1ZSIocfmFbJX67At4SpmwGVpjNCpsF7EeY4+EKyAUSmjNM/MVg2mg
HyYrLCBY2IDCWg+LHHwtDB4NRhvK94P75xHwExH4Ky/BcBxhJqiOTr7Yv0dAoyFBfijP8sFiRpW+
uyjCmEmZUekxgKjS8uwKdgoEKiitoKi3b/x1ryvsWLedHqxEEGSBXgVkLuhLSG+kSZToHjbSZhGw
ukrOK5UBIeBpp3f8FvHV/SnGgqkUKfRFpLubxdeVDJv280SBKw0pafBLASuIvwC9Ap23oYCqKrt0
3KdAaTfzn4YumpTjN1KByInylXTLrM/dUqHHK3i6SrtYDmDHT9xDeyINBPn7AxTfIQVIy5hqGrrA
lfe4JVfazDuaNNDRerDSuATGWN7hR6aHqgwtm4xuKS5PASeJgjGNNs/RD27/Lo3qzXDzBJL/fz9G
wHzBuaVEFoC+iKWjIP0FDu/54BxHZmJTp/LgUZ+BCzNyFXAPQXnZ3lLadQAZBGAoeG7QBmzPLIKy
7OXcvhrobQeWxhMwFv5AS6+1As+5rRSkizowCJM3GRryXUG45I90Vn/w2jQ+baXArt6sgO40UyVU
BmgLwzqifU/BzATHLAH5gXaxlIxCelCgNohCc7+spztUlfzaE14Ba5Zn1sLp7kj3v3iCIwYThOaL
uFRaFNztUGALEZBCJAJeB31nIoJb4VswD640u64DY2zOBeW70snvTEpGocqIaHoULZ0enpCu0j+h
MpQKU6pP5VO6sZ3Utel4FQDzKgdNVft1+rpj7hkfhnfqhM4buE6/ecOOh0Nsye/bcYlTZKDYzsCR
EFXpHRWpqAGvPBFFeJkcA+pGXpe9iklLMAs5VHYgCMZiW6Y8RqV0mKRVJ90KqOWRHZTPZvAeYEfO
0QK6EQmi/wjtNSPweSONJZ6SPHt2nAZTyEncaYGXhD2hzs9wTWSbc5kIi+JZqfdboCh5tYN1wT6M
7Y8gG+UUFsYTeBImCzmFBMLLGLLjts8V4KdljNmJwcg5cUekHcXUDvQiUJaQbuRWCij21L2GJpPB
4UsYKdJlkAHR/ZSi6AmbQT1oBQ9//8FJBSUR4FLm3fOC0ZUIyniBWxgXIyNhan7ik4KAsbfX+K7e
Y7W0QQQFGWQ7zJcBKF8FFVSA2uWVgPwavys/cQSANRKSdwQTtvjCDURcQERBiwX25BN/YHOBZ0W5
Kgf2n5aGoH8CQ1M2PMHlHHz1pz0gDwLiFBn32PzzlEnvRc5CkFFBjy0wZOl8AMYmdYAM9lteCzbO
fuc0qGiGyHv+LDjtt5wh6Kuc8A9SegGthND5RI20wGYHekU8uw/uPVH3agHu6W/Ie9GWCKXiCSux
UGXgoLjI85OyXmGz8kRdlJ7gzl3Q6PRNtrbnqcqqJ6ufRi8lD0heJoJSIMXLEzMXjIoNls430QA8
+Q1d3gjcMRRbOYS8grQKh0J+ZM++WODGHwaBkAcETBQgUf6IlFeYNjKirfiINhlqhX95kc+Swy55
JTi9vLl8t+hBcYCA9ZdawPjd8vqPFesJCv3DnUAp0R/emkc7y1dgMDcfy7d6zLapMwIFKl7Y75Ec
Eus42JN/fMOHR1/B7Kf2Bt3T/YZhd/EzPbhXveOkvaPomR5fKRPZiu7euOwGHE33HuB0aWa+UgQW
s+cNCSHuzwFU+KzBliNsZhWyiuWfF2PtdxWECYxK0icxn1jZ/3stroyDlXfKqnlNwUTOqkHGBAWd
PiEJLFRuh6Q42YFx+9hAkLa7742R/PnzCQ/6TQnzvwfws1n4x6XtpJndGLXazupxveocfcdxWaeV
oB2UbXAjSkXEb7AVAK0AuvQFIk86sWHNjaDvarAGqrmgbTsYc1DZcQDEK83spegnvd2aYqQDaxub
wg/Yq97hu1zg1UAPHS5a7lYI20ene1gf5xgCdxFdmy6EV0iS8NwcnzYS88L68LplqwyLdKJqPp6J
i7QNLbpGGI2CMHSxT3NpLVOdvgBLYHYEMNT2LaCYw3rHIn37AFGBCBtaM7C3ktq44+5fHy/nwqWG
RJZk9/QVp255Hc8Y12OEMJdlPcZxBz4q+ST9E0/NolZ80ZaNcfGqpvoHUo7bDhMmcpPsr4qkJYKq
yFL6xkO5JjYTpPHj7PiQVql4IgtY671K/WrrMNCi+8Jo5SBZlu+LO5PHFilXmw3LGz6Lbj09JEzx
fWCiy3aHORvlzmOu+Nfk1uHclTbSlMBa8HVo5I8JCUkmBV/tdlYww1jsQmVyxfEL7SWJH+P00b8h
vtp5xzFWdXvcncjG8YoEsdG2c/dwbkJgbSkBl/TWhlxSBB+Qjono+kZ7y67I9PEArDGKqiZY5x1a
v4K95YTVx6W/4+Lghmd6dS0Gb2Jf4cMevukv84seqB/G26N2swlWePisYbj255H7rP9/3cWCDZCF
ahgMa+eXOubQXlK7tvf6C3uwqd4n03zx8LU4RflPT8Ch9bXzch8UN/MupPn52RgbfXdLNp3lCTRF
gThA1zKmFvzC15jrnS3LbfbdGZvQyKCGkR7gK6+Kn68f62K01YeIyPBFdM8evVwE2RfVLWhqdfyD
Xy0JflVInnSLLW6+7d/OVZjCfzrXXzoueqGVaG7AQtifsie16bhksa7hIibbbTR2gfAlMnbVbMjX
KKv5uuy1nyUbQBrkB7gMIBFwJIrBYYQFH51SdcYDRL+07UmHVvaK0vV31rJoWrRqcYxnAVXmW4L9
5kIooLlPxOo5kM2mrH4GgNdfQZVnAsX/fbKdJzD0jxnpnim3unmY7YzdnqUHHQRoEK2wSgYc2Af6
DObN/RWVKPln5ftl8Uwa1lGDOi7EfiaVbzs59MH5qUjPHhFekO6B9POOhINcgR3saSOgxTtCbHyf
raX+AQACEJDuLTe7BCoi4KE2rT8w6u/jc4fMPLxfes1b6ixSLh2QDCi0VoZm5bl4xSijO2XudYbH
NFvvkYVcDO0J90ORyciMz92o1jzTp7LDrIAVmSzG6LrM/facGKp7GMLtfM379idO8syNlzoGidkj
WwKt40XlOku7wsFU/NmxSr+DCcPyZYJBzJBOOlWMX1N56NkmPvEDMk9y5rXXcmWvDEojjHg7/vk7
7x+YPEagu4js8u+m6lmOvx9vD4S/vaVDZ35tPZQ01qLElQk3RqZLbMWVN5NczHN4G+fO4AyKhV6l
CC5GfMfYpp8ZM7sbO297F1E22kX59zjGnxOos6bZcR7agW2HFoA2QlLQSwxOME3ffd4iZqFDaFFJ
4PrEo4RZFxeGb+6D0i6ZpTbdMZ6wuLrtxZHxwftwhYPGwXlV1I6Az94cRBX+uluceN/zvC6mKbsc
RKGSv2NPmeT+Mt08Y4z+NCx/eQYdxT6pxcVuZxoOMlhftaQqDJpruKmDI7gZBraIJw/hDQMvpJqI
+VI/VQIiXRUMg2dXUCTYZ1hU52Qaif000a4DJCE7TIhbwiai4yE26a2cxjh+WQdM0JLzLb4pL+i5
H5gucBvQ4oDQUwdivxsYA5paG6RaeEH6O0sGCgZS5KjpG2yjg6rxOuIyiFfm6QOMFuEFyBb7UxxU
e5tuaEoeMOF2yopg5PiM4Tyhyh0c9ll9Awub93cWU/q3pB/gR3h6b/3b5CZPRg4YywQxxNke6BBP
9R0xH6A0687LBSwJSjSy0CXDNeXRMgaH2ndgytmevmxjJJto0m/gb1ZIeBsqQmz+i7Ex0FhV5zw5
ktVLGJ3PznhDgLhHcBhrfndbXvF4C2wc+aelSFX9x/LLYfQf1+QHaJ0tIQOaOjChZRCO/gxbINbo
fHf3eKkjhhTcHf8O74ZfaMLemF7IeXo/9cFeLDInlZDPoRqpGbSjQxbscCRigzmkwZ6TPOjtB02D
p7WPlpI3MW/LusU1IOnoEY7fbLqz6IrGisUAaL8a14u6xwsEeekNv33/usB6TnvPbigursxDHEkJ
MoilXZh9Zwt9QmeoHdFPSitmiwtqxx7TwqZiN+imtfAIDG7kp0azZUPkHTKAj6MdEGyFS/Z16aTj
u1vc2fF0yWkiNyK5cCM3tESGGk7Wz8wAlHynuW65ILbqbnJ+A5hS0yH3BNtaghAqt7F9Fan9nr0a
1m6uNcL3Ph1aN9z9Xy5DtkFj0kmco3dQRuyoAfGg0RIktbiv2k92BAUlOfNsu1VgPGdsRUY4uHJv
w+OIzVD1xbD4qJmDrBEzI/NUzpOhy6Yw+zyhqiVPA1a+Am3bjtVLiOqLjsqig1IjQZt1jGhG1vcl
2/bt4Quxr12N7W9niwoBtTRafMxB6lX+eZdIDJchirCr4kayCUQaGJLiiAE4qETAmGvYyuC2SW8Q
aT47eu/xkCoB+l6e4Bs5BQkC9amCVY2FAlkALneeANajp4yxqdj0rNn+wWmeNcnlVdfIrbn3zHEl
Y2Nbr4zVA6df/za91B4HhnMJ1GA1sAy6w24265QR/HojJJc3MRHvQjhFtD1N54fgsbQ+HktlYaYY
40bHwjvVVPIp5AL6rf19h3IeAQVatU5w6HOr0K7ccbcWZuRjN0fIbUqUhK/hzZ+OOL8LPlr4MLDZ
o829IpehhDWBdChFsV9BUMn7jYEHtPxPqwWMCwwKulYfU9HMVaa5gxwfdXsvR0vdM77rYMtaculi
SO5eA+vo8xQ0gw0u2zcxSi/Qal5lUJ+qhFvQNb1sjB8kC0Fc95qPDTP/OSLjY1qauH6aISEeZB0S
LxHaKmacChSEU0B3iZL5xczHzQmPTKbwwwcezG/VI6G7luPr42cw1hbdFYdGN5AOQMJBpUwnHXeL
wJoeYidEyInGQLmOskVte7uX/XsBWR7/5qT9wlYZR2utCrTaU9hn947o1db1nJ+o/JJJkwnA9mnb
HV5wlOh1BipOr1nAzPG4MR1e30ENEMfSrLhPlbj7wU/WPdbjlP4aDztl24EN/DvuBjvNpeVLT+H+
TTWM7v3cp5dC+kC+oGHJecsEQMuAkoWeKcpDJnIkWrSvKHRol2QwAXDNfC83IeuicgiMd660eo/2
Z6/T35lxu743b+VLHtU6BAdSsQNV8WX3/U63T81wXwn3hkvEFXhiT+IL1hzdg0ijR++46XG12wXv
hkp5k/a0xcaIct6KCvri4rhScUUD4yuv8OcnDe1eBbT7Gph3XG3gGK5+03+wqq05cjUmmbe8+vSI
DzFjZZuPoIOqBAEUk/38gfkM+x5rUFT0jV28rBsTpUQN8+Hu2rf+g2Q4bMlRaHDBLtEdd74lqgsm
VVS/lGGp+Eyo7RuVEwEpdripxqZK/oY5ohKfI8y4Yx4+4QdJctgHNF4+CECv08TpjpgAvPu+V9RQ
ctoH8uYAf/Tu0wseL2UN9a5BIG0PV6MdnNsWJXb/XCeY9CAJ/vPG4TfJ04K0d9WOTuyaRdDsvyv8
TnY2N8du3c67Q3/NEr0aZtjq7Nzhah2j43zLl7AY7NmysypGIzuMZorfX/z5GLq/k2KIr6NjAPd3
u9ovvdS7dntsKor8+SUwxEiKNAR3N+V24/PhXnWfudi+DIg3mb8yg6JF+ng9DHu527PdN++aJMZj
vDuALl3RtzJ/vT8mJHTOkJm6301/NvmLEWTX+i0o8Y/jle//owTYHMzimu139estOdKv7xFXgLK3
yf0svqHpQH+WI9Rqks0aFjtCPQD2Hxo6YgZpVjmzk0HDQEjwsO8h61ARwg6bPgigEe2TMOdFZ4Cn
80xd7wcnMC7jVWQ6xA08tTcKXwE7iH4M5hpeC/gvYpwbbn/Z8IfyVEYt6vqpMJ/g30W6MKL4tgHg
K8AZjYyhwqGLHhUAolgp0QbzQ2k4SOPBGih96WKgVgMdFoUi2zRKNE5Ppa/S4F8n8LhUb8VAyOl7
2iVSyTXA6Flsr2mOPDnp0lwQLrwA0A10epFsyH+lgcJXiFdvkEeI1OXJxAewFsq/KBSEV49JGqCw
g2ZFGj7inNe+/cB+wu0SJqJg7NS2GZikIJgdZE4GZyEqg8eA9Rx1ZA3Vr41A21t8BoX1p/VpAMxE
5FfO9Ujkk1qfOlzofmDdH9kMYuVwl3DzQLNLvLxZnA9P2H4DWXz/vofGKv18gWAF+BV6sDQApcVx
iFWH2B2BccGgT66Q24UQKtT5lBaiMKMFxpWCVu9hHQXZV0rZH1r7E7t9kkexNT0OKvjJu7j4/vlx
YQ8zp+1iZwg+8/MGUvCy46NwusEnFj7zjcoYU8+5cN2FpLiLJfCeI/gBw4VqLocmf4V6LEd1DuTX
fgj9NGzoNAjwLu6W8grxKHD7FX7qOYBh8/wufQv6EOVWWK1CAZd3FwqsEGNBxqHhI6ujZyFCAnlH
AI2978zlxynr6Ar9qALSnkEUMv2Ori/fOl/BvYXDLYRKi7J+Ey5x0eIdTVjqm+1jQZEgoLqA2//5
U38LF/cRXN8Fef4P+kw9O9KGl5n0VNknwM2+0R7D3ZRnRdpkJjpNqKh/6WDb/503y4Ta7eq6ppsO
0aa/TGZpZ3dpavVevTbMC6IiLnxqdpGclj3N39D16ybld0bCU1ItIPRBR70xJFFd0AR6/qXb8vzz
IZ7rPzpWPKEWMlild3IG1emC3Z98Pahm2M4+FYdUX3TmhBkOJ5RrILac0l/uILDrRFe0FfKKfCek
hPtEtA1Zkq2LL2Gv/3k6f07X/1WK/uMK/DI96oBiioF1AsodefrS4CX9REfKRf/zB+n27yfi/7nW
+i+t4krN9vvNxWlnJ2x5zPlZCdstm06EPDBVqvcdvWpHttdgLKwhKpPVJmYXChKsfLAFtpVAqhBu
0MW7BeWp39RzE/uUAP5iS15IoH63xhfvsougGOKggMPAisChB7t8H24PgmTEQoFSz9iC3UE90ukO
uzmd4m7T2xz97MVwmDER+5WoR99BgtMRRSbw9Q0uFJgGNIx3wGvIM1o2gjxjtHRNW/qPGO/SSUQF
Txwxj2tneGbw9wyGMJFF0wdWZ2ZIgW1nGAmFp0klGIv/RFfAnSRXsKzwaY5Voi7WqNfxGb55Xcoy
o1d1wWauB7HYh/h4dcJTp6+DAO+9w0QbtIjwXVxyX/BHBZwCqE24lhiTd/ZSqm7w32jIZAv379bo
kFATrNOHd3o9Zr2c2aP0QGYm7JGIhyohnLlgsEQOXx++XkU4VczbhaFj5eBB7SJPJ58ct8wVPTL7
YA1xp6jG72wWa5+D5Fk4SD5dg7zGiPPx/YPPi4wI8WIeciMK8uzpN2VD8DbMVPv1PB1DBdpe0/5J
9dI8uAybYYcnYgO+HNppQv2+Hwv8BbmU9j4dUnJUDKzKABuv0IoipmfPYGVwPOwv/OO6WuOMCAhQ
YA762nlNXyDDzbFvwLUE8vxIEpz7pM8xsA6J09DGce8fYLrMOY8v5WVDp316mB239VzejppZ8T6O
X/tzdCTgplh2qZ1p737tly3txNNnI2RO6yvVsXknMyRUYb/RHoLje/m6wIQJjjpGHOFZBYmaOyRC
2dG+M8Qlgv0oOPeFVHrYqlA1uovyVRuy78fyZwtbQ/sGLzsTeATnc8QGns3stF5AryR37RaYh7Cm
DIBnfodtjgUPkQhhephmjn9CLZIOmnKEUzQZCPNymbIYAXIFxptyEtwLkS4olxLfK7Ct3IO3J+0o
YAiLoPXgbswyIjTDqn/HxRcyYJvsKBmI46kCM11fh6kFuTG8k3B+STQuardfwFFHyAM9y17WcyGx
UzIDEhwXTv6JF6r28pcZRCbj/56qLIvE+a6ukXL8753cbePgsnNQmrnFMPX7qw6e8P7wEIS1O734
vYHmjd4DZ7LcgogMRsls8vnXFpsAc386BGGU/2Mz2d2Y5+PBKKtXUbAine1dX64zbH7hG0nbWLq2
kD/pud4QVvz59DX19xPo/57/Lx4gWdM1UlUz2/kGXKSXVv4tMMbFwIDZIa224ToDq8G7jDZb7dvk
fHn1DH/MV/NdDVp/6OBU4dUE1xBFjJHNxl2v9cGry8NycnP8Cz3H+8oIC5HwetcK10O2jY23Goav
sftV9LE8dKkvrWipYHd9mSC8etPMPmIdHm5lKHalTXi7+nj8qNuSNJ9eB6aDr3/rRzptPCEASv15
5s6uw8h5mxyor90IWqyKweq08xcrfPO3VQoZ8paBE5CQ/P99o4gwL3Pzwa5ftsI5uAxbXelkdKAY
iehSpJbXWOhm1/gpuHy4j1edCR3tA2pLcQkXiVrtYRj43OCwfUNzJKIp+ashMprDhqW3LtJ45Df0
v+XuQ0F49j+yEeu6DxrI3uXP44Ba73eD8H/OTVd/GQftsb4Q8aCwkMLcuSeEWRtlT7knFzwAnN75
FjSbAHvFzRnj+RC5wcYIT0XgEBJT0VTzrSJ81EBO0LV5XHUrOJyI6fAer4S6VpVLL9OEnSw2kMYq
37Yj0ofapTqvj26Ba+XAGCgdv+68gB+Du8K6J2qVxXIvyBajcFP5l6O/UwAwe44SkgFeFGLdSODm
/dUI2xVyBSAzbcCqjM1Xq3sXmhjYGcGK7N+TXWIAKw9PKzjb1pyo9d1nRtNpan6QU4ZxEKEzMFuJ
imj9fesf2OePVC973bzgzqWcgjOZYHpk7ntn5jaaHsRrdfyMggmdAkPt5G0w6LlhiEtOF/1UENus
dRuUVRlAVEBj41a7RomnKSnAeIJ5KV0f04OUDqIDgc4gEurkaWwZRgAtcMFNlgvMgj9zknsaDzig
JAzn5KGMwB+QTwMuIpaPXURK3EJiaj5gHZ3RaktCe/MGlVSb4vZpWN6p8vD5uN39BwRpByw1eoyB
9zffBQ5IQDV60EWzdYQxnXSw3UFD4pssmgPtG382yH50aJ0q2DtBxZxPLiQcBfSbp97D9m2wPyJG
WSl2PksQazl2YQ9OG9LQMXqcApaMKmahtyEbc9UXe1qZByy+TLrOqe+gv2OxOoq8hfFUpm7+CPrO
I8IuqSEaSguJxmiK+M+j3JTJ/L9mWlMzxFba7hrmL2SGTNGNprC1Fn9y1WO+evhSn3Z6eFQSkBYh
dMHnyDX461T9h39GQROvyQJzq95r8wViCE6Khk5yice5/5qF07ubxvSzVrUSvCGTNMcDJqzGl9V2
O1gWlW+TYB4kc1Y3r/Ciyeefz+j/mL//cUq/bIA7x87jesqUChMLsSwqwh2mRSLiFtsg/lLtnoZk
FyCtsmOctoSDhXuz/dKFUEeiAewyE4oVOsKPFKHMjvL3BAArVRvi74F4vxCxHYqX/zkq30ifodwQ
3s4B0roSp+MqEq4w+UjU4GVf/qsMzBE0GzEYEVaOE9uEDopE0Iolb0DUaBLR8PxFLEHAMVjXhFtJ
PdZ/YhzUan+5Tt3fzm8WgjQ8y6GW/loobC6aqtfNGVYx+v8fGT+CIZhblGMZQIS4EeDeMGTKMGZN
IoxMIX3mg1S8COiY7XDQgADJ9TwOcWDHekGIbUJzRB3FlYaZR60r1xK9ILZC3UDMm9IEBsqziS0V
cvqKRVnDllf0rWi2BZXMRrjmQccqFiJwlS9b0IulkhbJK/9F7OwMnTV4wVYa4WK8JH8oA7HnEY7j
lTsrn0w9n+RI0mldUuo+8R0hq0bGqwA7p+iwFKpUsZXit33DA5tbg+cKv/FD6RIBgtyMv1Vpv0cY
oQ45moYWgUCEf6+bdZmqVVnz2F39FV09Hr0Re8Dw8fIBO7SPOMezgtx9eUORG5QxTdKv+Y01PfoL
bKeZv63M/+dAzCfZ6R87rTa3O52Lk6kzzH9vqJOMIHv0rLRX+2Yb0So9ofjak8HrNzjcFp/ZGqc5
1kPHJieVRc81tu3VPxI3o5AZTu3lNS9Ej2U+nYrH7Erp8wHdD6WQw4yHUyh0o9YjTbuGwoAda+ZV
Opz88IombjeplJ5+CTNInlp4M5AclRDtoe3WyQPNOJhgnVzRrNphZQ3UPTebtdIk06OgyMDseY8F
Ev093eu+mne/sNzNLriee3QfO/EJ0KHwgOzROxU4OhPIyTqVlDCIaGQARqX+40MtPFvHtZMdf7iE
/KOtFWR24pQcWdTDn5km79daYWcT6VZIzHSFRdEOQ5OYTssxxSOJBgRbMG1HgIwHZH1+8IPBPo1N
M7k/sJYh6o/ObZ+sSxJk93CCLz3nGhRkcuhhtzvE6pFsSIsYjLvfvm1ggh6j9NqvdMxxhud9/3wa
OITrwvI0PPrRNkaTpLkPcXL+yE8hQrP/R9h5LSeurt36iqgSAiHpVJlkjAnGnFDGNogggshc/f8M
ac29evfqml3M9nQgKHzfG8c7RuMRVFbt2y5p3DqH2V/KONYfMwNGiBmbYYzV+T0icjdG9bo9PFBR
dL2gew+mzicQnBDGJT8Put1efot7R+82PnqRBy3ne/xT9y4T6FQRInrp3ILws0EbChgjnaOV91kN
W2QPTBys5hDz/7t5s/7o2H45Vi38XxZ2urFMd30lhVAt9vnVyEInPjPKLNoXyECiayIEtgqUm+Z9
IXT1uSUotdNERUSDDpoh10S0DbRGQabAoLIMiMQAhd7BnO3BL4X5UNX5Lwf/x/znl4P/zTyc8uc6
y88MfKj6LASQkPUyvpSQRzShVQMnzhYDyrq5B6Uv2LuK5/V4SSH3xNmo+Pj4KplFhBG6RTvO8kyt
VPggnWk92H/lODGN1Kv0+ogAc3A+/34uVVuorv8JMRzHdV3DlDzGb/54u3laUN1zJwRv0ty5kgM4
PlXRF9Kevq3bUyQL0F/Fb3meddMdgA4SOYzgTypbs1sXIiEsv9dMgHyWKHL4DWPkeiYARaypOGwQ
WWU+ogr2Wx5JcOsDEGop55goO557teDcE0reocor8giGTzpHoLEC2pZ0ZRpHEVUEBAlcGvmqGpdO
VWGp91hTMRNcUNql9ihEliq0oK6TGThenieOAn6EseAZHxmIOU7yUF91Y2ot58tq1SdG8a4i1dB7
ijZQEUZZAn5C0yCwcM5qU7FWQ+q7eFWsPv1OK3HdkmfTT+WaFA/Bmvntv3mrP0cKv9zB33B7S2Nz
eNZv9mNkeQE0/l4P3iCvNqduFBDTM0wR1PYt5+Na/TzY7PQabaiwuggPb9UuBKzvCWEeBaazx4Ts
PsqXycXbCAfUSA5fxLnPmlf7y+6Hm/LfF5352w5a1WfVc+YcjEHamdzoodQmlzGo0M3KBw5xevqU
HO00rAJiAVD89C4Nj+loMMq7zKcIqUSLBP/tdGKkWKXInGYz8M2rt0aRm1fD4lv3lyg15AF5DLPV
e/ChJOBp4OSRAyluHlwe9E5RsoCCGtEP7woIpgI6pIOJRuQYEVf6qyRsNMdSPg3xFTBqlGExpTDA
sztSJW1AWZYEIWmAf7Vq+lwO1uVPUDtn/p6RQ9oIu8HJQcQ4yFwfJAkHbEHtQ++HecHO6WXDgIIi
NPvFfoPMqFPvPXowulfGKFeaVCSh+kOLZWF1s44NDtWzDhopNgeri3+jZcPY6o3JXn+VBzPG+iYp
Pfcb7M7+HlAEEjtAaIs3ATjzky8uX7sxwdqXaXoGsM2jv74z2+ynd1RhEM0NLyZKKqGZk+4EGTBM
slkalOD6QYQ4iIQH5zE5ormkluDzCtwpWAG61TSu+SaHX78mstq1ANcgIHwwCBDUUhEECkdeBYb2
cUYnAzpyz6AMeQ/qoJpcz6xwL9B1gwrYyymKQv0QbP8CNysoHH63c3a1gdoTIbVTL5ogv3ic7fZR
v6/TlTE4rVsWnIqD2hb6dBpYTryuh1UqPnnCzChqz+R31Z61GsFAwPSRGQCBX/cOyRFMMJiIKnqb
weXQdaut2aG7O3w9qHPdI8jmMSi7n2sW3y4+VefL8ABSIPp3c13/U0D461n8tnHsrGIerRsB4Zkg
afZo7pgTrEfpNoJW4MLAfc+aPNDkIbU1k10a0b+yDhThe8RsFAZgwz3evDrgwUtztovy98vOTw/v
aO30KAJQxSWNNym0gxQ4hnaw6qHsTUi0caJKe00c/3OoeNf0LxXNqv2nMhXqrq4J9LjWsH8HHlfX
G+t+NDbAYb/SV5ocp3NUq6dBigVGiqrtOsnmDexP/vFEjB00BwzW+E9QkT0b8PChWb2+stta+x/a
CpD0VZLLz/LS2zNttRldRhXVvUHoRMupRmirIQUQsMlsexoEUyLTzdLf/IAJoesY85wNojj+euCG
jcrbhWG0/nEdz14bdkhVhZrgl7GGWWJ0u8fX9+cxhm/Y/Hgmh3kNPpvLwhku+xeCYgYNvT3DqEF1
7mrcyVj+PKFqYdj789qgIhOYt/alcvaA4oNgWbiPMNvSdrUBNLHZtMz8r/29PftykVnhSEYMxVc/
qePvK0G1627iC0rgz+EV2YJk70xzWJCdFsjSjTVqHMMs7cDwD1HP82d2ArVCTbp9iMGCfLjwetTB
5lxJWr5P1AegLp9j+I+jfES1fRM4dus4oBXC+P3WX84B8ef1r8Zt6uS2v91EvG6ftQ3D37lYD7oC
IHbaS6bfJ9dGZ5n6VNHOdP1uPmon/770a38KGW2zVrMcat9W1fmt6rzdVeznZpWL/bIYm2UyDNba
sHspqOdEs6LJdfBctGnFdgP8p/ts7RaisKLzTOKKk7b/lqf/qRz9y1G5v3UOr6uaub/vVs/Ro3UZ
Z8mmVb95qCXGGcA/+lYf/34RzNqfYs//fp5p6O+/mLGzfT2ljWtmDKBNP+wB+zSG6Sk8Qh3GHISd
nIAMMDNoJPSYKEJS93Q2UE9glQNm3Lcm8gZRnWoB6eKN9kZne0CZJb6DXYDHjTFQCFgAHIODR4xG
RdB8FoF4ozvXeLRO08wGQxk9DtF1wCbKnRZI6eV6QrfLecSuO2zcmsfn0NzEj+4JFTGggxtKTwG8
H7XAcUK0fQyMfGN46dKkst+NXfBcdgAW4hrd6HruIv6dDww3rM7iI1zJn5danGPNVkED3/lyfbbP
eY+yKSYCQaf7ClDwB9i9Y/fWzb/R3qEkm78+RvmHxE2hmdkSukCOSL8UphgIG3Z9e54hmeWlsE0d
BzZjYzff/QQgVpmFt0rPQv15E1WXkeXS2HSRNHsDN7uHA6bdmJwCmCRYmnjO8FJp0VG0PmdQfllU
kztoOG5xYF2Dy3WL6nY3PX7unvEengIop1BY6h7ijKuapPU2r7hAXpgSFkLWnlJlBIJMC5Y65vY5
gpgCINmn9fnIIkB1u23zSZP2w/okccV/5q0DExnUoM40FdHAkA/O6h3bbN0s6vT7uv+kiR7nENHd
t4kxo3kq/Llrxtaz/3z2Edxr0LUBbAIr0QZFLe9yDB0U6VEWyuPKB9rWPzWEvysdl2T2Gh7fbcIi
9Jz806YPzAYWxZdlRMAE44b5cl0HsJO8A1y5RFn+l+qH/UdfR+sdPggqoCgm/v9L/ZqZ1WV6tx6j
FOTvA2mphNt4DI4hkOTe3ptyt9onb7hqrcJ18LYEZcVwQSVZIUXg24ewXo1+0Oj0367tn+vad8NN
tX0hcX87ZM3tAxj0O6AOYKRZ8/Xqdy5B6DvRAKzYwll6/Yc3WDd8N+iLLP1KHfrazJ4B9YDVivxu
e02U6ENFYjNR++9bHDVCWbL/CVUsA0VZyyLNbPxmU9z7amVdDOjAsHSdel/Z45pUCy4MEicHetzl
m3IwZZ6N1na4JITUlKumU5HeBLSxbPO8vgVrp14rXJdDnvpo1Ri9VprXYNxFpUKaQiXqC2pOd7CG
57PkJW3kdBTEjXumTQSnLm0+ZXJisRVzbi1Kv0HdYm+piXVycE+UTTr7hdWr8ZHqNTldBr9Ifxni
BQnFkDl9DwrX1hc55RtpoEbP4YXq1xi7ZiC7Wxx832awef0ttlwB0tgTKnMKW1VMiauZeANgJqJR
DbGLBFglgwuVRCXMzHEFGsbVCPG5s2H0Vw+LkoKO+fAf+nO9tsxKlbcK4SV0S4Nzglsmeg5L5VYN
98ptn4ghwFsx5rtpnbi0+5Y1z8Lbm80sc5XxamWxugrksWCziSSFIhuBehQKTRPWgnohMAOCx2JM
Y911v7dxNqfwTA8atHP+o0nSnMxRdJ2qXgBvBxQmgoVMCT/8bWgjwSYk+NAJ0kKIHDsi+XzAra18
UmVqiK/1PxFUP0DMKPncTQvVXKnlzrdYI6rdM3Fe6yUC1lEVAZXnMtYv+lX3SxVlahZg+Orivl29
gOKG/hmmHqhexY/XtujjCX10hwxoQuWxwOVpoFW/fnDmDeiBV4yaZ5QQWamQRcNLe9DtoHLgQDUt
5uOC8pkCg6ohYkRQRYH1wMg3Ty++rZEPtCoDsV/oYEQ3LL6MXFR0/E53XgPi4q/RiLdD/fqMYjGg
LFBbpPvk9aKCV31ZOsbnhL7VIRGBIPPYagqE2UT4MkG3xKQq5JZG1hm/7+rpAo7dVaD+uSZpxK8P
c826gyn7XnZVuXaammefNREaAKJX4PBYZ1lLTB9MuE8hzI7MH/oa/F2Mh3lyaBP1gSxTTUIPEX+W
lQrIXwk6bSru19YsopjLQax492u7UG2mdn9kHarWVeVrlU/TJj+NwAMSCnY5BAYj6Z5oRB1tXaar
GJ4qXktV/wNegYzBz01chzQspnANM0kWQtkW1t6hDYlh/AOiQ3ft4/xaI3KyAPULPGiwH/UdVZjv
M3tJVZ0SNamdU94BcUGYLG2LYXwWX/cfwBaCPHJswDpLzWDtiGJxsVuXIHRU8VHNZ4dOsj7ThQkh
C9lbdCBWMCLoLFewp+ix4nglccBxkyciHbyPFbPH0GVx6luu8LqX/ZS1QIkiVN9B+P1oAJ/bDapR
5CUMU4OjhytULWtto4IIdqHpPGb1Egbc4zwk9ulInXrT2cPrKTxaPbo0TaawLwPNY9fAmZxeHfgK
M+a0GQFng4px98xkuebFs4jCSZ92clGUqvAp4vVcve5hGmWojwlATb+vx4IuwokL4+eDZ945InGr
AGqkZSJiTapUHaOpZSxKBXE/IJNNiyVH30/iAKplqY6FBMUL9XqWKitKytU1oISM9IayHEU7PvV0
fPrh3Nd8uoplIGmiBg9NqWcR8+380/T5PjqM1i2VTQ+wOhnobWOCUk8/PBIDOwMJ19ycq71fDqxn
wTU2iwF5nTwCW5qYLw1Z+SSJAMA7HB36Z4xa+Wm3nmbx95Rqj6/WJ/MKr5qZ1xGpqCdkIILYTL5f
X/i5YwTioxFQVbjA4yt4o6YJw6sLalIsuw/4C8qfuL4wF5hfgquaE/NLsFbQpS0BQ7XRnlx9YVIg
QqC4t2SjFdd0egXSqk1ogqnnMhdITl6wfsC0qx+e/ErXWyIRkvyWqYGAU4agoCOVRRF9pggvdK+W
3U1hFmhkCrALu4ToPTLckjCSKh3KtqjdlsMwLQPFbzAsWBrAqfWh2TSHqlCeEIUdU5QXn8gpMoe6
3zoeHbXabEwDcPcMNljpalVQLDqRIJ7zSGSRaqFd8ASVJgoFuoulbzG4j/Iqhbp895IQ5thFOxRA
Mu8mngK1QyG2CqsbUfA+AXgw18DeWX7odmfgMfUGZIGjPD7jsPTQ29KOa6UtqiEMB6hrKkFzNVq3
8BJ6j7Z0HHY/TJzM01alWXlNQ+CcbTOBZoHFoToqYxTBNjn75zcHmKhwJWy8yGxndAYvyXn9lwKk
9ccs6pcIS7nmL1mU9XSXDcshlxTRJ0IDkyOsHxbu3AhvQCSXyekzJ7YSCRNc9gScqt03ADHQQ71z
4ysjsRML2mwMNNxbZctbLUBrLxYMcWw6Py/Q1vfx6luXUUtdPr3CpTn9pe9j1lT0+bd48bfMONuf
astLDV0I9PDiPDpHxlRBWBH9xbXhA8B7FSfO7/kdrroEvWPUz8x8OdPjYovjFlk+51j45sLgF/T5
egUdDeagiQ54H6nGVGFGu+JRbb/ehJwRd3PHU4qdxm3LfahwL2pfujg44CU75EBKrq6HANyCjJ8i
dTbUzSHX4XK6zBQ1lx0tdTloc/gsnHWBwGabyOPKKf/ngT8Qv5a2FZkmhQyq+3L/7J6iASAKbVX8
jxPtYOHKjQJlLkCA9nY2OUE3ooc4SjQl9ACzpH9ZU6V/kaeUP5fEJ1Z8oDcDDhUbIq5v8XRoJ2gj
GURU2j21Zm0ITUe8nWgvCqdtNa8fW2bCaEA1gG8rTqohR8JYRPFVAZhmGnjpteACYXTno1RbSuPn
q9httJv3ScnN/e85Rg0I2F/WzG/Jlbt9bvZ3oy4Yhu6xQispKPHAOYsjR8GtU7DxMNVRhF2sCr5T
OKbkgMiOWTmmHqRCITAZaQm8TbWihSchI1h5uGOKY9z/9E3Q8cF0GmINwqDKAKrNBWg+TN9nUfoO
emn9rlYLzHoT+cp8AT08swkYf7HX1LlFzMZyK3R7tah4HyiJ4FC6U6LNuinysV6RAr25RBUid5Jg
krimYV/6SWkraklKwUlLD7MLEmTtX1lRiueec7ExCVWSEWFcCQSvnMEVAMqmu+miKAQspb3qivSI
P80V3hFd8USBVqqw/1TBzou+WkmLrpoTi5mqbItpdymlUUZWZxilTENuBFQ03AiocyixlJUZsC2L
BCxvbjgoDpioR3vJatPkDiWYkTIMs5yXq2w7kXZTRXs+Nqdad5WkQQ9Sv9NUjNaj3pv8n5qDQvu9
dwUAktFwM5gWWdF8KNW6CCCnAoKIukz03BA1FdxGshjKF5S9oGYcaF4H6TxoiTXjI3keJMR+Lvic
CnhPjbe4hISnZDMHukFzZzYiDyJNeMQMpelAxaVdGy7f9Uu1Z5VhO2wBmI6FwdGuUgq0V6SCL9de
PUCVwB5vPt+0WNyRuJNshJ9uH/XhjtC/PqSzR/QkP0z3Ha9tDuQz6Z2CXbFp1mnCQBFXnaWk5URT
ow4dvxaZAJ0KBsVxLvOgt7FC40MqVBQLktvrmtXJ8xaaihGTvMnQgniACvf3Xsa7IqWC3ga1IJSq
NfEkSAtKQqgtc1KX+Q03mU6vI2K0gqcdkdUB4hGEXWJ/PpABct43fLCu9fYG50+FW3ohWT8QwnKp
9It/DAkkOjGrZbpaiK9i+W4NpdKmu17+qw334eZd71Qh69TduIBsus1doZjICZUp3pKMAyh8/1zt
SwnBlQxFBTMYwb2CfXwDnEqt6qA2pMoD1TM3kEpC4VWYuBrNRqxpYNlkZbUvnIcI7Naw0jFJxlwW
zWEeIjVUfUIacHgJqMqVaihxZhwSDysvq8Eypeb1mOllbRBNZJXbRb8sixhpU8x0N6SPuSI5zHY7
6LDQclbkRJykME5N3As3Vu1g4EkpbL26Y/8Ychn52VeF3i2wVYhMS+btMiEmRR+W7GfpD9K+XBLl
MVrYOMomfp9EmYtCUo+x/9CAmXIicd9p82n5l9ZdmKU0LjSgLm2XK62Y6kEoRiyk8Ki4LRG9Rd3D
c3Qtcu+yWS5onxrwOnW1zKWG01isIMTDmEb5cPNWonVpmHPtTBrobhGzMDNW3C0d3jFk9WjTY0hg
D6wO0ubqwX0TE6BOVBJWCgTFdNXgK4//JA0UHyg5iFMLTlMCllKbQRcLn9jPi5zpynxWKQJg4VlN
hAEw2qUDFgecAmUHfB5U6fCGSQoB+Abfaec8vpBjWWjazIVfucLVc5NLS4OARhG05JFl+qXtoi7B
CvtnPTsj2bVGCA0hzO9ypVrtusj3Dwlu6YKWj1rzcPNEZEgDaeiMDl//SFtoA+mFTOINBNAoAyU+
gJdeoRilwrwNdPW20j9SKSTlrspwarHLfBZoc9XQVHUry1MGRSMU1nEXsk2KbcqgUPoZMiGrmGab
EAMIz5CiiE9XJsnElFnhBrMLfSdlEBxFcfPkHspVr5/1UXIZWv1OF1kmtoecL1pPX5o1dAjVpIuk
qcMdYVnJGKrNJNesvxdqWUXt7ob7Fntjna2pTX2dlHw3IpH8R9ZHrkd1Hm1a1e+0urWuS4elI9E6
x7lw4S1CHgX5JJFF/C4JDdlEeWkNuClt09yeSOXE6nYrZC40TWgBDVcARdugJ7tfEqMRC4H209Xe
h2XJMlvIGRZSVCKApLfCoeqAdFggUyRcJIOh3QeUneIStYiFag2wGPKPwibfg0LhOhgYm2Vybt5e
FOKr4iGjpPMqITly01QjmW5lDku/KkuL4pbUxYfk58jaOSard1U08omuGAH14MKWXvUgJCwqcXKD
Eo4DPEroV5ED5tka3iv34h0FF6g+FXMb1GDF4Pn8Kg3brQVkU5teDwUDja6Lj9TOEMGnCrb6vRYe
4Xr/EqIuzs8m7yyXULiCYgWphiY6TxlgXQXu71Qft/vScXCFwm0nWxwXWmlI+sre2j1VhnWIXFms
cF3Hxgdzm/krvPShNoMOREgnvdn5SxME1JC1ENaeXImkIeRk9JCHv34pnGQFNumCUD9irRZvrXWt
8yg3kdaiNpy4RddIJbCKO4oiq1ERWGop/0fyjYUvIlzVJ7X0tQkuizsapGBg2QDiweRyFItcpqSB
fBh6VPEWETjVtEVRqlFdFgzREoKVnJ0+UtXONSw+nRvl8dKo7BMEvbT58Gla7bq+/4wTyyI0eJ7u
qO40p/8qZZAqgZCey93rVKKsvWdVV1/LZxxJDIp/PE9rQitc91JLS6VP7bR9qLsNphxbqAurpY5b
RbpL9W/Gsd8qEQrNNM54qYaQ0faTIJn+ruBMr1XyUR7DwcXWOyPF9PogPoCoUMuSgaeuRE7KQ5K9
VNluW/CGlnn7mm1YmrwrC06ItQNuTzkBRXTK7BS9MTa61gwfUBTEbxdG4VEsUW0nhdoI3r9BrwFH
pgq1Yq1FMYR9pIkTLU9lmBmCXmrW4tPYeLoUlHrpbOh3GTFBcd/1THJwnkHBUOVURlIg1M2bKr6r
TC/1EYufG5Tv1QrQMlOJ0UadxNHrIqY5+YsW1X8faluIYllGwaRnUlaaADwaEXpBSJiIclPaOveF
au7OF6SYhBOS6nJHKskpORHGDNZ2Ek0VlVUkYoAE9lFGyDgx1Uw5KC6O1ZPtLa0uF2TotPYvaDcM
XA6bFEGKhCRds/jBqc04fOVQN8jEqCOTsZCjkOEu4xr8PpP0XXWmWccCJqQqlBytHjM0yhk9bFBG
WpIXLZmPrkxh1MTjKr2V36miA6qxHIXBiB+hbbSn4ChHrkKj3g6iwOa5CrGrCslXsht+JP3JyG0c
nqCBaE028/bUvKTNm/Mo5FMD91ORgLJt4RRvEdW5VwqFBFeN5MbHPmHFzKJrXKfOR7Xv64jOEg/R
jVLl0gEW4L2pTSOIAjZVdw0CXKkr6PMqXbS14s2rvm5fti/rlyOHXvpZVe9KaB5avxzjSnW04mgV
rpdhh/CUy0LihnSvrVll5TY1nduP00x7T2juWF3cMJW1Z1PdLDWGbqlfMB9ot+FciuH/UhVHzhYN
y06VQEJbWlv2RICMxbAg11mISUHb1kZqsLzx8iiS8StfL15brWw1ixC/Cya7Dr0WuSQ5Je3b51ch
Sij/XWXrMZzFS85RvV/6gTrFnVSUB3iYUp1UbR2j2Mwy1whjiqA2vkJLJxusSGBD8+XmILcouUts
puyHPk6eoN4/oM9rseJqTGPcWXGSn6AjojVGa41KdHmvtfhL1lqJ86qyohl+Rd3M8fOXHcK4+r80
6g6hIkWxGGuTGEVFW4zIu/YGABJveIm8I++hh4Y1ytbNkg6MVlzjQyu7zteyQso26FJIYF2q8q1n
KPO+thuvGmEg4xvxyWxKfdUd1zGhnE7dXHNoKxStyAvYxo0eRDFSQXryJNXuOGS00QlgJYikusOJ
h+rxqrRq01vsuXNSeSl1tQEcsWnqcKjrDO0Rz+JdxVegT63ceSPo6SiIcQWpaanwVYoE6wBU5Ndh
qTitBew+GKZ4ttbjcnBCdTHeeyjJM+2KrHlfKJiSUprGKvQotfYYWi5/LCW9RE5dUjco6dktTrS3
GLhnK4rVQOlumlg+YmkT6IKxBCURgYb0dp9Czu47SyTrJOCmjQVR4UinZiJ2qCK1Lq/shMOUDUaY
RGSZsKYWh+bxpRadPmVKTdFm95aoM0IKgOlnXcGtQcxaRKLqH1tfeaFiCRRz16QIAWtLlYapqES0
7wQaVnWpRsUJhSFCOnlrBXiPYiwFTD+SOvrgHSHSrKtqJD6afSYPRMjagYJtJAethxy2GM0hKQEs
ThGxrXV4iqS0d/rQneORGMW6bjRl0cTOjO1gNUHfM6WawD1WPcHkr8X9biJA3ea5orSmCZjPtT5l
BRmi6R7mlZfdXJeJlT5gFQCzO7HWWeYZUi3aACxQDsAOWWOPj3pArb/o7yDwx3uqKFZ0A5It73tu
gzzjN0ocmFkgn+FATpH7aTYf3yptYOWLoqq+1505INzCzSvpJug4dZ4LqJNV8NjjyegYM6Ui6y9R
OZcFdZmkyexLbS5F43ZOp2GNgM2ToN2OaS/Tt1H9pWglBXks0LWDCEgFXk7Uq8kXq7Sl1buSU9GS
0r8nlRqt1fXnsWOy0GzsvTo4ZeH7XHQJJAhNDnxLVjiAIidWkv1I9BkSGVGeqY4YomUcmgaKpEin
PanSTHl9Zc3Lq2W9cLewF3XSTQOuhu6qO/sum7hU6FsXZp8klV42Yaj6sSuR6JA10+3YT5ZFMqYq
wf0/5CaskJG2aI1P0yfKbsDeOaqixONXp9oRKi7xodhILQFacFkMlJC6NAVAKofTZ1sTaf+drZIF
0AetMCYGkFg+jWTo80RbU2VKcZKXbdANqxvdkW/ga2wxVUce4yVRjGIVxcHaI8odVFxQGVmNd1WG
K4lSuR0hbJnKsR9UgiFEc0ljkScpWugFIQ27SVK5IrFRR77cedICwBvg8tiGCvmu1FcMFHtUcKpR
aARtND9MtKGQga1Ss8jZX+cPxf9l+gGHfLs6WOL3VK5RUIvscRE5XoeqUdyHdkRDnL4K6DjO+Ni/
DiU0p6qQyHLkK9V30DluGFnTJLLiPapF8Gy1V5oMZEvoRhNwwMtCQZBmn+KXe1GMOBTbtNww2sCo
wbNoqi1tCS2jMictCc6drwfTIgjVIbFotWoLSU4ePk/sC+0Ro4iRtGvEj6MdUwo9Sl5dkqUyv8IV
3rifcjW6t1qczBFMFXfJId4uFBNlbeQVQGBLflYND3kcORcL+IFavXqK1pNsbDkdp3DK3QU2ktCs
mtLNKJDRgr0dPOxUUB/q6eawWIb6OVDIZ/sxo1OlXZP34oLwDNk4Mc5bU/sEQY2sj54+K+YeCuM2
TN91NDJxqtys5zJnCqAEGVCbU1d9RT9dhW7V2TVxA11+UZbeEFQpLJDRyxlZkTCevNotui7KaQxR
/WjPqFxEBGv7OkFOFbsmQh78Kvz7wG4juRRF41Wsvypd+nn/Vg+laoI8AM/RelCsfx4qYyhj+bIX
ofVTJkql/rlykVpP2Catx9kon9C1W0ISzcKuJFrIKDGRi5MdIc1U1MfyCWMuzQwfpilU+gA/8noy
MvJ92FtuJBh8ESCpi18qqSAQxI1n0BHDfkNCaHT6UvjBPaZcrXt+DJbNe3+GOOC9X8GEaJXo6+lr
1ZEDYqK5WAJcQiKgBJehsvYzhi2SJ7K8M9r6/5AuXcEniHZf5SMtJC0guJL6ihhONE5sLZA8Sd/V
PNEak+G69/U5GQGRviNvwfHob5XR0+azd2C8iqIVmEvumPIES+aW49faUxiivyvAeZBTLqTgK/vF
j8UTYQ3EZSBlhpXOF/cWrFFl0VXxjV5rxYRa+kbUxtdFHZeDOJZYjrV/dPlA5ep6qtsmX6F6YwNP
IxSFsjKhNSBU0McVGrD6dMVAUOgSQCEEB78hc6ilo5A/g9jFBBegKr+2tf7APISuvN2VFVaqcexQ
FLZBCqiXZ0H9RCdAtsFCzljHD6Eopjo6kgIeIXCy8Gv4RTQLpDRbVkRNjtEEFcJXDIbaUWA7wDBx
K3N6RFw+jRex2SfMa8x6zwUnMkwTpUInoq8TEBNlP7OeRJZnxcmsOrNkjz1ZKdec6PooetOzFOPp
Aso5K5aDTVUNseviQhond67hKKb70XRW41wMSqroNoCVgTYly1eiUJY+SxGhHfKnaeuG181gO4fa
n8siAyX7ouure3Hkt/pAO+YMFF3qbmWTEqs0I6QSumpbhDyyUFqoujnEj8jJui1BZ2BHgNpKssO6
pc/wJiVSoAQmAI/z250++Rm8JSRAr9d+CUURDq6UrS6hKAfaQPRMCi1XiGuos2nG6pY8oYGm6CHv
U8Z7ysOUCO2622lOPcOgcK/GCv+HkC9Z9VTNV71SbZnnx4k5YsHlBHjQwDfguKJ8hUqbwAZryptr
6uTbOP1RJ0vJlSjb1JnhZcAYDl3V829tYy7EwypSo6DE3qnej7py90RHZU1tRR9a/nN5n9kb78an
6J++6gDKeXPmzDkUoqG2EBh8HrDcpNIEocHwJnkEQRN/nQnmR8mNSg5dnHWsC8KJSZQLXa+bYqvy
vHiOjr/yXbDr8Rl1m84Db9t1Mt5JjSqXuwEmtkl3qqjbUbPStzUdUnGdd5wa15uT0EfrEtyS48nX
Efc1hgjMhNcc25KRRhb2SdXpb3OWSK/+sUltMwVvGZbj/o8urnGztvn5cqeWTwGpqJQI2ym8Zh0q
iomyagUu8gX3CKqWBkG/EgqVngSRVcizfPqQ8AEU1bOexVf9Wa/bUU/TO5R1I0UnhZfFTWL4C/en
lEjzgwIV5kkBJZSfA4zDatcGUU0FGtXwRg1QKQeypGXZUHcW5llK3buiPI4ElRtjbFRYqrYa8Jtq
V3+pEiMbS4qCUTssZOJJnn2MZKkaLism+RY1DtWwAn/c0h4ue3har38bKKyaf0ReW//vuv9OCLfO
r4a12VZWoxO15iXqTWi1Rk73ON6hPdmHC5Iuco48scY84Yuf3OB8Xiw/z5NH/9RCydE/vdzgK9wO
CPd8t32Jq+/70V0DO5sRHfrVdNPf9S5x+pUlNoCDdbDici8Z8XVpR++nKe8gkh7Xg64iB9ZuxY0B
UooyrLPB+gV+3DMJrdGphXkLu9xpRA4VDf6DwKTHLZsi3ohKwcm/eickv+n5IUGwqvuqIz3RDs9f
rNE28x7NbavyCvWpHSB+8m68uR371f6AWoxCLl+DxfovQyx/HnX65cr+Bu12lg/XXlWB6qhtX3Y8
VPRRlV9lanV46kUVUCEPqMipAACHeR3FbS1KEpNpqQuv9hI1v5+cyl8ZRSqhle8WuaL61Mru8BiA
6yjHwX2hrSuDJmOn5vS9wtaXHaJcrW4+cBRZ1X9HmtSNRr36Z3zSf5fTb2ir88w+3U5r9zmqtPPJ
tsOkSh7c4IdmfgjykgFUba2pkCNH7/LW7Y4xz96tP8mDezWYIC0cT6NNu2fvYVbde8HF7/cxR35/
/ByM630Arv0rHC/etOd8TrGFre6EHmG7n3bXqP21A8mt+MdKOJnUvP5iMTC9ZLBI4zZ5ize5hRDT
wSBbt/hqttLX7sQ5eadW2x4E2afhPyohRKeZV+u1d18bxGqs4OYjkgzpBmz0NG39Z9SdUkJsI0MX
5MMIevWNN3fP0kVIaxxxt51HGMw+vU7QY7s8yLx6t137cIffoCl6CRptYwuGbKYZLpBMBJNDkDw8
fMXOX3eTwWE62Pl9O8hJgIPv77ERT2h0+NkdEm6OG2nLzNMh1P0s6YGcXrher3fyI6bPRDsrDcKU
vVB5e3OCN5j9P2AJS3tNaupd25uswQVzfbvL9tGr34vru/+0yQa5Lak3pl/F9icg8m1v/wkBUmda
f8DsAxUGUhHTW9gNWDR96M494+wZyXKwgGHNz2D89vit2U76yb0HGVon4EpH6QdqNPNjzLHx7+QP
p1HmBetO0OWyNZ/JMPURPK98yeTQ4mKUFHFWj3HdK7h+ZFBepnXHn8XXYNJuj3n/8SNuT1wPBdsO
dHxebcJfmIQlLs3Dmw9dc8DYASk693OMysitDeN4+/PwMvL9BfLGNwbcTmevP9apOuH3Auq/ge/A
vrvuDpj/8F9OV883vUHQTrkgiNjxntVBu5/AYDmCRujzPoWVMlkyMRJC7vDN9grG340T4UkC0NUf
3UO/tXCbs/BwQ77hePCZrH5nbXs7f3DuQ/W7HPSrq/YhgBWv3w4Wg0dzMGBLgrXPI+ZwYalnfTmP
EGHfsDu5hOdgXLc5ismhc5cNtiZ3GBVbBER+b3jqwrSdHGFAq0OM5D/CC/coJ0RkDwHkZ6k/ontk
eRYwxGSMgXtbQTh8aI3SFqeg9egGzP3N+0krDDtuN/yYeT5LMdm/79vECmxamfqwLi/KEmRZWJ4z
wt9FnFw7SfyOO7r7fFLw4bfqyYBo7Xt8mLQnxoObQEW92HBMqL8Zn70qs5doXt99OKPmJ9RkuhQs
hrA4eWeXL9eAGRTbq4Ay3XttZ3T9+GbL71DdGbTZScx1e7ULN70ej9tBkkKzbXgY7P632UUiqGlL
FZwVELXdYGC0FwBRg3FjRCM3T2AQfHAoeVV0Sdn4nCfUL8Z2+gq3MLVp2NsDXMIhHlzX7Uqw6R0H
Zvug9+4f1gGHsA5b4fL1ZbQ4tXfdJb/Oo3HaAY6/wIx6fb91H7dGcCct2t/3S3gI+n4OAH3EPv5m
H6+9MSUv9pS39llXE/jE0vAStqsYvbVfByzkGdMs9fOax7RTs5+AU2FGzPBa3Om995l6Iwb2b943
zJXBWB38Wk/kUO1zlCStz/Tt0/T8vLvYxcQerfM4HF0Gn/bi0wxazPk/YYbyEtYm9eEPx3tpHfqt
F7sVwgDQTkbwkR+8z9aiEsD7AQ01jIkvI/Rc7x6HsFhigWqvdJV9oxWMB374YVE4/HyBu5pNknJl
ZmsO7DhnN7BPoBxZDxELYIUiysFJnhaNeLJ8k+pVdRVYEcShi+l0g+WstVf9pfdmDlER84dRb45t
4nHxJoY/jeACbdGdG1EuewS9NfRsR28XdXt1rG8eoPkBvt/g2jXCSfeJAWEgkOVETau3atEai5pY
1a7Dve9GUe8B1T9U3FSYmMW/vs530XCNwfR6DjrdfnOvud2f53tz3pveMtgUpidEtlYnb1ofoTqC
/pkXTfMrP/rP5vCOSrnf8Of59/zYn3e716CLNe5NJk9Cl/ScmP7x82LANwjrymd3DQMcaglht9dr
Oq93b1hNms0rnb0f9wWREI9axxxGA05u7a2R9EoTKF77K5YyBAh9+3013UZzqmhsGFZCPBvDOscM
TMclEN6TOUPhI+0F2zNPnR2qFyCAstDMYvPR217iCojb3klTOvf74AyB8T0aW6uAy2a1CAwWl16C
rW6zv7sYMczhQRi0xy7Z+nm0yr3xminTkIHKIWt83Z29MSK3/emzpB21022/dgzW2phModveltF5
f3r6NP2K95hCv4jyxccy96vY+H1/OLwih+HNq2m78eluO5D1SC1l7wRnpN8rXcNfvWw+2fsbFDUO
vn0MoNoMEhZh6zFsJRxS/xsG/EPGyjfRl3hG096Vm5hNmw0fO4KTwjeewskRuSpSac7g4qEhdfH6
2PjFDlqbJQQDOfoeh/C7T7botdL2YNE/skHi2o2I+oGBWAeOgTs7huMsC85YnMPWn/BpeTABGPHw
uM1TI+xto+bbMvaaeOHH4fu29erLLgsYybyaf2Cg3sLgxPVZeA2Oz96h/r27t++ncAefy7FfPZN8
HoYGgl8ZZr7FSwz/AjzavHsGY9mQM6EJEfGhJLv3CKICBydnD3B13OpdpbWxoocd2N5pQasB8Okm
gXgcBXrvyLrN8Nn3PIHB5RxMKr3JmYUL8wQuAobCPq5zAsJmxlw3c6WnMIcLfpP69gC+iSGuFyID
djrl4eeLkwHQponzMPmZZxMr2fK1uGb0ziaVQb6MORi0cliCHXo7ne74DrctV8jGgYucQ+HKeDme
TKBIZElDpsufIC3+xAByszTQ2TNHfL0GKG/QD92PUfj2p1sm+8k1pvnHfDcQsUnd56ov+M2xNVyF
NALfjI/m2x7nJz5F+AkY1/UwD5X50ZsrnIh6WThnZw/T4K32vgpX3hCdeK7CVDGNO8hYLNMpTwLo
ExsHSvOqOL9VQjeE6+IDDoy3pbcKo95z2BsOU8fLDe+n3ugc6l0oFQwii8zP36mPQpjlDdMJ07ZI
mdai3SsktCRGWXAPTmhirKjxV/+PpPNsWhWJgvAvssqAhK8zBDGAAeMXSl8VQcyA4K/fZ+7Wbu3e
um9QYZg5p7tPt4f1FU4lxKmJdBC2J5OH4O0aYtJ2dsZmlzCrVnlhixwifLOi3IbaX7tRuCvGbC3X
82YycQ9kAT9cMvVkiiVCiiXBD5P4wbNFWJJsToTM/ATRjH3LjXr0QcMfPjDxU8RTNrd12LtQghE+
aPev4+d1rLWc1/4y1WEdroP47WJtwqKj+uJi/AZwCZ9z+0saBS4sykezeNtQIfhUrl6rX+mRbvgS
7RWhB8h21GfKt+Xc/bVklLJhJeih87Cm61PpEF5mE8HjQgCa4p8BQ7o8xcwWc97zJDi90efExv4b
gfpfeRrYxdktBz9snEeJc/tuP0hQiGZiDVBj36Y/SpwuLheslHzaaU0q/ETEL9p1AdlESFDSg5/l
SuHoibgCgITLZBu85R/riTqS5YbCec1DlImImtThqIjhpXHM8ae9SfmHJ3cjOrp9uchCeEDhj+Gc
8nmQzh7ypnHVO2v2Dwbe+dnb1QYkx0vGj8ffaX+Hr0MLl53+jAF6vGIEIZg1y8AJ3pL957t+yoU5
CG5TMLAF4/aDV1iG8ju+C2MGrKl9hussCPa/XYYpsVzy3z/cM1Xba5yxZwxMURt29w+vZe7Lc3Jp
HJzQdBsc+nN3k8K+rCuDC8s65WGX5YT1YN88iv5AH1cYOjhjzn6yMR72kLcTzylN2uJ3Yhb6Lb4R
HpLiO973l9+IgqPrOkSv95EYvcV2irbkZE0IuH8LxxoGwzIEscMXueWf2VzLw7k9GL5cspZN0fAQ
cwV6szo/997j38Opv+NfANDtdcPC6c8em7/sE9S1MyV4CodvT7fX423bFb9ZKvGHgzPILtLarccU
KkFvaR7aoucEJD7u62B4C+9Y1N/FQhuYLrCv/kc6I2VCT5b1WntGXdNLK9FvnB+BX76JOe8e9s/F
+aaxb5EpfmfeQ1/oWHvqtsZIHOJc+cG0WGpUmTI9nd4jdt9gytW6Cy4X/pj7jErztWgW++LDRbrv
seMOc5UJR8/h/eNoXvROtUd+3TWz2/fxr7GxIcf8JnNa89MlLEYnBZjCLwGALm/uEFnL2MEnYmaB
11lg83/vr13a10qsednPx/nxvHA2uD1rzd3GehhbBqRXIp2yrNgARAuPRVkENdpsYfCFbk9WToFe
QWJ/kWCSDbRRymkq53NqjtDdsfd2qY2rP+IOKeHZcg3h5rbv3VHjqSVlour93MMma4tHKS99d10g
HRHj7Ta9ci9eXZyM6xUNEPUikKPPOJ7JFTLReLNh5rLh3z/nwZEAdvx+u9N8NNX5EXEjDMUjWmml
r4j3pBG4O1prets3smBLYeemqcF1SQAARZk9f44oRkiOGv0W1wNn2mBlThppaM6oASEa0pOSd/Ui
OIczyIYeBVXrk3UjrwZnNfROXavsOGyA+01AL7D5Skx4VwZNzudwNI4jehNVJGjDXc8Ony4u45SK
u91tPzHC/h8H1h5LqhbaOfVC6tTScFoXb1zJOBo73qVZ4LPf4hvZ/0g63VwpWpLgA6pjTWiysIWq
7NLk5+pN8Ye2ecXmOVw9HACXc/LAc4tJgYtmH3sPl9lspMIP1wwynEOcShmUK0uuXk/QewE5wP2o
aneDZlN+nRCjKXFx5xDQ9cOG9K6HZCle7Mw1tx+mgSVbkjQ6TjKk8QcFeKmOmzw997L4rWMbeUKJ
MSgpVbBOPzvqntRZ8hs9Kzf5+jyLqjZ9eaG2xHwDHxh7EnI+fMSh7agyjVrN5V653zcHRR3+trMX
Ob6HWV9d9vEIVJZtQ37Ye0OmedldBYJM0AZmUASFIu5Si8rFUosKZrIL2avp/9xdQun7w2aEZujz
r31vvJlxJ5oIFGV0pc7b7MhlyGy3WOD5Mbfm8yyk3MNjZ8h64VA/XU+cOOJCDyufi6haHHaTnlpm
YUN5eJtFLUKWJz71w2UKxtFVpRV5ZjswzQ12BUSdbhpk9YhQ+LQfyUj3lS4Cj57oIRmz/ndI+BZg
4ejG0fLaZXj7FKRzQbEaM8wmGO0kqO9fQtijSw3xWuKfktktBGdPWwEvccsT3A0/4gwOf6JXuaEa
hKBePStBpA1TiVv1qnd1E8PWd+QZ4DD8ZWHMYtWZK4iBHmyqhs6S8H3CEYi+FyR0UX7kezljF18Q
mngNFwlOI8rOPv7R12eiPz2m64ZIOcqx7hWa1Q2pnCL/BliQEDOhbhTrw/FpHvirFzBUOt8xA85F
RdJ0E8ifKICi/phyQPqZq4FgcHkAcVz1d3N/+guE/5m85OE6OjQpBzMVJmVqI3cHy+USmnsyc93P
iroY27TySswOBba76tH15l62vJA4mdqWfURBxyiwgsjoRHahMThQIYFn4AAyOHxoDBJ6L94YBzrL
1KDwnnrbz3i7/v4VWLKuQ/eDYZncXaYUld3Y6TYOz5+rxwDZXa+U95efZrJHYAS2+ZyUGCNIoINC
OhiHOxwRpMxNlvuWN6SnVTks8gFi052sqBJRN8pWITdvKlz+CSxhemoDWRm0oMfv4Hx1L6IMh+Of
nNazNQKccUA0HymFuUN41snK7OOTuXVJc1FPiSO0K/d+D78SiO2Z8Kk7PfF98HWYGB3v1ulXGNvz
Uw7vzv4K4DCku/6KEegkaIqCVCj5r6AEExdA7+pFUOThbR5+g8NzYYyA9ua67Aj3aQL52bF9at3E
XFXJCiRK2NW6ZwNY6SWMisdVCatBEeo/iyDFTcfwN3flJB1dnSh9SFVtsmJZKxb7auG8dPH6uDVj
KHTQmf0bzG/eqetzA67+ul3SI3FUEQgMj9HzpsUQU+Z5PYgooOZ/cQUsb+HlijvW9Dv1xuXG4iAW
Zkf8JeOE5nasEyks+AbSBXE5oIRZprs5b0Pbav50qnHmTinoD7t86rqREVRCH09ruS7tcTv82Byc
D2Tdq3YIJ31ZaVFnfjKC5CGp3TOb8vN1HXEdnH+1sE8HMW2mqPPWJhqSm7MtUxF05LZysMmmVolO
l47M88kpZkeWDAHW5E4QEEBr2bdTNGeXcbRDPSmMP9Z8H3m56kdbIvwso9uJO0lNoSrZzK0LegC7
Udey96Qjpn//zt2uzFmrgJil3IVu9Pv3oc0olekYimvGAd53x+Ov4ZsL/HEpKofb6fMt1jlBl5pI
5XfagfuWTaHiPLp9aY5RWOajP9hnLHDsHxIwTf1hfd9/bbkPUDo/xXAPOgfiTJI0RHHlUVdtye6A
rJZvg3wOrzNTbryi2bJ0Ip4p0PdJVHrR/KQdp50djoP5Iyjt4rwtac+q/evtV308kqw6TK3wNtY5
TfvCwqDORX0BllvYWXd109okfvNAUtcgNsHC0LCL1hBXc78PIdYdG2L0JrN72XhEkwEnGKxxZggi
EOowwuKBi6NtT/UagzqBSWhI09E4nMIXlHeSUxsieFU6F4bw6MHI2OPHOXiVQ3pJD0FUxFd+76vv
xQWHU+ZhlBNiQ+iLyDCYED3ULZyWp5ukxZWkEScAT0SkyZ0CyMvKPtCQvs3BDsOMRahwoHz6ogeL
ovvCP0zCS7Tbqcg3tTlV4oqIfE4vJVkwhx9wFNNvojgaN3nT6eQxn3dv7RCYAE9pO56pECDUHDpL
oYjK4I7NCsAWBr7yfjx8nTatFjZeQgOGSPl7m66+smENgH57I0504P7BbpcGG/wqK7uvHVWmO4WR
qqkIxWXsWcDgObnhr6hLChcorgVeAwRKi8rORpYzBvO4NU53hX8o2SmizshPmFMaEUijI6eNR8UB
+kBdnQQxAz58KskZjtruiAPgDse4upSPHQfm/H7ggDeEd6rWiQCbjhqOle/+M5/skvkGH3PKJfru
2j906KViWvOgaMvTqebaWagNiZa0WzTghOf+QPdco4BWGf3GHw7WoMEU+nAnR8onzqNXc84gLG2k
/nb7fzmSDGLY2aHpaNUnUgHW7zbPWBd7ySQfJCbxAkGvNy78tlOod/xu2VZLlt53ktkR+bctTb7b
Lr6iPYaZW5Zo54uyPVHRtbbB2Z0TPtzDb0zC5nDE3MCF3P53lO5NwoDZM5V8/0ejQACqSGf0leyf
/OaPbBK05pyyGe3I0v/McEdrL7Unh/IUirRlN9q/C/jucEk1GmvaXdwFrx6+aQQ1hAfN2ZnDtAZ+
6bSDjoLYvqbcwBrOCJMqFcrTIvs3XF3PqwKJS5BJ0GgxtlImF7CxzsX4vdq+ouFQH1AsfAuqhMUH
7z55jN9wEwDQBfTUxvR2LxpVuRttRjM7dRdgzi/s7JzFABDYss2gMz1WW925wue2vRWH0AOcgxsA
ApWgTpEmWYEaVQBAHAVwj3BOoC190J3dLQbLtKfkNTYvjGpJ7qA0jU5szi2eE1ZU+m8BJILJ7O4W
vr3V2NfJCy+IdHrD7gZhcMYxel7ch5zNx8ayf1iRo5Lc/r7QmeWgN30VolX5vwzn7fQHzJefUrsR
3cHLJQmZzpbRDh72i63pg7eTm9JZZ4bt9Cc/bYNeb9244+dPbm8fOyZtaNBg/iTGdIrkxdzDhzWh
zev6f/GRufETB0+kc+a/kANOHV2ofh67za7LrO3F6bXEmWtXzHKHCkMTzVUO38PgXtuwShUGGr1l
YOS0bRxWDpzkDgSdFWMjj+0OiF+FNSggz4a3RfuQ2gZIKuGQovDAL+Fj2gHtkGqabsFuVCfOb/NU
TRRhJp2pKU3cJsTqM5qd76dZ7NBCfRUzRi8IYrLieB7Tn/+AJq7TbbzYWt5T/FK5hyMPZP906w+W
t0zsE6RDIsHzo5DDaraPRbHfNu5l33/zswoHMEu5JdgaFEU899si2Hcm6d9zxgwpH5dhcZ0cIFZK
cOzOTVkwoEHTg/LEENnkas7Ol8lFU5+pxpHQbtm91ikjEJ1GZdeIdotg0jv5z6O3hot57+vEa71l
t5BUCavv9hqR4lBLloV+3fW+tkJFnsFl0IBfZI5BnEELEorc45b8lGLZGr5F+hV9GWtMD+Jwzq/A
wpldZmjNTPpUY8dhX7edByN2CL39fEXAa99FOaaUXRQVlAM9snvUy6zW+uIFhHoXf/GYORlQuj65
GnRkcKhyGg9e6toSJcJPJCTkzKoJ/ig8LuJMPY8wRBE4+aRZnx8/+/joOLkc9Lk/bnUaYrOJk26A
lYiy3N2//5E5iG9w8Jw9wcG/EF/iqXi8VjV6OXCXed4SOKTcy0ly+FIS9rxWTzk5K6Lx0ZFHPZjB
90EbP30L/qI3puRQvTMg9n2z0pgUPxBD1O4NOl9xHkB9DQaNvx8jsxBr7IfH2/4weA7/+QIh2Rrx
1rSNjizjLpygCIC1rqJYsrPamSbYHOZlm//x4jcAocHijcYZMEhtNVUtB4NFg8Xv+Ts6xvKIVH+2
QnikwbvxreBihNke4xMmY+FKkcLu6eZFBxAK1aqp86uRdOv/2j1gtx2lLGAc0C/oYUdZVV4KyT5L
TW+X4MHx6tDvOxYocx3v/xXMJXK/x7Fq7eIdPv6KefsCf76jQ72wDmT4EFQTEpeyK+kxCD+wZIrv
JOSL6lGfPU6K+i5Sy46iryJn6o/MkCiL2xAKC+mhwxmoOUkGhXWFz8KMsLBJLJjXwrqJCFxTQZe9
1AGYtkTD7LqCDdrO4TOrpmHjXC5eWnBvniTjODcylTm5zXyR5EN9BvZ7P7UWFdj0CijjN6U2Qlt8
prJBCer+IAsPcUMwvQEZT26bj2SAINXr2qBVXxUr9M4zM0Smr1KoXrHYd8fBxx8mciHRmr1P2FDy
qKXYmtxss+soQLAjoR3Xb0R7reF+C3zZkcUeqOf/B9+CSSLqM1sxjEKX2+avn9RyjQC/ZOG0mPa/
TEyy9xTIhhd1gvBDtCaaoK5mZcP8Tk2x3OKB7QRLXKBZQI+72iHrYN/uioDuK1uu1FAj59qG4Irf
DfSvIlZC0+mEfcihD4DiqFalxO+7yI1B/oz0m2dYk6RPGA/ahQ9LrcAMssM7xcC32D9bNH512O/N
EzNoz66KUXQq94fszvme20A4KcKDK8zxAqJL9PyjRYh8R74O2IOiHzgv8lk25Ew7JO5rfXmMIWFH
E0Vpth19iERgVdgFHtdIl0wMptEZosyb4cFEDhIXWA50LGdQWNoroguRLwxXx0E+JDZE8aXICvLZ
/zzzqBeuzOVIiVuuYjZbcGUWCTnG8TyXHHO0xxiED9KLpCtVJwBYNn7oPCacqptsPGOCI5DluPT3
kkdwhW4FWK05s6r40wfhjaL5S35Pd/LL5eozpOsmbheArSAngjy03c/egc7oM3Xl6URF/h2tKJkV
zU3Da4jOhlq1D2fJS7+GIny3QGBUfUKfPlc6Bf0ewJjl0mRQ06VSp9/ikYj9BhbAv1EhK6e3sAni
IWwUpa+KiQfVe1DjB0BDqsGGxrphi3XuMFxBt737kGHPuxld/sq3fBYoJxjwoLCku4rQlnWoMzui
TOTdznT/QwwK/SoW7GBfUI0fjzPq5aQOrLAoVBCGtDSe4UKnrallblcLMEWsFPXAWBdXGt5scSMK
9KkK0IdEis64aU3HcehCK90aWgFNPF92+xTSxr2Y79+ltISZjRGNWx86gwcxoqmojoeJBhz1sbGo
15OZBRUGGeTk76h/ce6VbBubHo2h2qVyygBz0OgVzPcLP4LF7bv8tCcl1JG6f7r3QgBv963wQunP
JWvkpI9JDOFUOYdijg7dwRwA2IVv37wZpYQvMOGFgKe/ycRCT5+LV0bjrilNVUJy0Xd0K+ZcdfzN
1XbydrW2Yy77ggKt3ugar6bhRb3/7PHW7UqT53v8I07R2VBTv84oSfRB/cfjzRKEXtnFM/X3q5fQ
z2iEari47t3GkVkphYgz42VWOuWKYL0qrdc32OGWH0JTdaj2T+8w6ivwzOkV4P5wQCyRxIkeO9Mc
ayVjAPDvSAapoFtqdTTMaeujtik7bgfp75T+22Xr/XqttaauPb/ld2CHVkz7c6QU2sFnHBAPEJWI
MiDAnObitLrbbYsY6dUD8f/F7vwmOTVSQ1hyn+16DaZtHDS4cq07Zkd7v1Z1mzIQnW1yk/cVqffN
7sOMFj9J7LxTkZz2joO8KIS+eaKUP1fx4npzW187bQcZDkZd+/YMY3GxJK77+bzI12kluR0Z/NzX
vsw732WXpyrOybt6+xnJZe8XjuepXRI/EOeyu2n9fPiNwokLj1FG/TkpDf/Nqcj5bUMzRJePvA+m
2+3LZwtFxSIbJTbaw1Q4Hj15LopETLWnAImh1HRYWt6N8RGyTGXLwTWdX/IeMFUw/g3F+j466T7o
vSgcUlkj6uAYRGc61Y+VSJSnbnPMlPrb2XbQuOwXBPSKfBBULWoDZo5nbAlQguTDAaNzy1UCX7AL
ryPNeS9gSTngNw+RAP/Df9IN+H4t/jTwFttnU2ECBK3s2pDTqzT9FpD2HDzVzRHaiegmn+/FSfWH
yQ6fJILRFmCThPoIRBTvylPLkYXFl4VL+lA8hwK1vUir+MQZ5mSP4UdMJsqdgBaljaiMIRS1tFLx
Pd3ULoZe+K90JrS0/m8UheEOu+fFP8aB+8CnKSxvN/kyEZkxesbHPJCsM1G4cgXNYO4ar+DusMq2
x7vMaeXWkLzTlTXg0WSEcfrdg6P1TIa+Xndbq8XBLO0LYzTsHaBOVwZfLLz7h0/3S5ws4V00jLKZ
HIyuQDAT0ZjPRSFgkcYMW2NL/YgoTUXwmWKuSNAroQ5/9J8hfno7DIeIx336cAsf5vccJw7hlTZw
ZzlRl5Zzas0BD3SJKIFYqxcpjgNW3yWTHhX8k+I3TeCn3g5qMjEuibD8p9HJ0DxUqBuQm/5p/hyQ
yFccdTiJiBYarT+bQkxp6kEPfyJCxNvXbeZNUunNlUmX4iGQ2UyvwIn0fzNwg6iIdjrt85Vu/Te5
K+QnDaDQJ2RHKDpCVdfUmOL3sLmpJkFwmv8C4WGkMlsrkKVLlhNd4yd8Hn5P51RnMmMI9ulZ2ezC
XZ4m1SDpBS9aQBSPUXfKrFovfP6tgJd3Xy+1nJoEQ2P9LsWuvX9GNQhQcUi6vCWOVHa4zaZi2zTY
u9j3Fr2e09DFFlZIUs5k50PHn5JJduD3G/SxChpnE7IB+mx3x6+wy+Gosx3Z7pUpPxMx1/mo+u3W
HSCY++DPaF0Fc3RhvCPI78ugomLCen+coNnFQQLJ0rt7zWOkDI+huF2XTW0OsFJxnL0ml0UUfeQB
7Gyl9sa44LnrrhDNsnAOrvHBVsGNutL3OVSWYZRtACjEPJ7O7yYtC8zENAKVcD+TD/fiE/CU1tFO
jeeiwqKs6BIsAS2noC64nHc7+NkxIL/a1BFw5IhFNkjoRmgTFIOGMt9S8ZE80k+2ZaJXrkEW3ce2
Es4ogIErx2NwDTZUGUw/jnBnh1sIe8CNUPe6gm56Kr6OouwRwAeu1IsrbOmJxqdn/2xquj+0LStS
V66oMmsIulxsdgdj1BscussDJAHYw7kuKSowRuLgVlVkXDu9kA2notqaWqnd2dKHHuOYLbJ6yMWC
9gyT8bZ9Hy7Tlld5LYDaxbMWQ+sl5GIQ01AnGqKpI4SXpgYqzok7q1SfSwl9mRyVDJLPBfg7MdyD
qWBes6HsCA0A75ZtuCaE/R2VQsEpzfEFNt0HgGwUQ0GxVRM0f6N2bKh3m/uIC7ViX58ZiqS1qtG9
A7jDEZ3U4ZPzR2P0QkcBAbuAihiUgQAC3gkK3C+1XVF7s++ajf85I//XUD+HUnij9EAI0yBaRLlS
YssCRLQE+Zkh3V1QhU427TN7MRcUeuytljoQak9pgVslor5m9twYib2JybW2VZlRIF/ERH4wYw3T
v4NeNGJ2/M5W8aTzR93Yo0caAD3W9n3606TeWiAkiujSoISQcwRmiq08xRlnwQFdm8XLSO5/Vyef
V0RZR/gX+9QBEEQNFebcHTQmhF+Ay1s8ZT4lA6RCjwqjwPzjyUBWnxuF2HrQ5209IGJJYR0BhfwW
cL6D0UD2algd1YTHTgor5ZjpwCixlb//QUdxxa/AS2+7h04XSLRhg3PosvaqbE4agRrmtkLCgwDy
XNtZBTyY6/MYgZSbzpFX4VwGqS5MSkCpiK1VdYfjsdpI1vUd0qe6B0R2XZHtwcwYzYLSvaOjUupy
YJ54kOL0DaSXyRXMtEFcK7rgo/6W3OdRcpEXiLDcmb1bjCuVo041yLLR5SGPM4RqQHifD6BCn3P6
ghCMu3AbZVBA9l2+vUVKGgCmZsQk8DzSwtqpfXHUgr9fBSuYhXL+MRUm6pLMWjvbXQQAyo/qmk7O
ztKzue6SzCMsxuDquxerUQuloUgimjvG+RBUxEAdtadKjsdiuHyQT+pnlhx20eY6NEwFKM9gaK6z
4etKX/meySCdOiqfoxv2vO341qcrfAb1fn9lCoHnZVZBNKMoBLFBurQJhsZed4dl194HHUvuS1+D
Mvw52bxu75Ij7wAoTpAsW1CLgJGtUGcELaQoN3tZvZTkJrXRuXzJvuFBBnTqGM4XuL9gIcQ8Hyaq
Jwf0k7RB8PXNCykFQxKJ84aifo5R7j0Dk9Kvtq2cpSnvPDuA6uohYP/v4g92cwixw+nqa3cpzuEW
LzaJ7/XbVhg8napbX/Zk/vbfg5q5cRQBVAnoTpiO6wxNnjFIvw71r13Fw7c2rzBrc4gdhIsbMbsq
f4uOT15g24ho8nWV5p45HQ128MMzCD7N0ZrKiuLWcnqkl1+BpXF3QnkGPxAqgN512aF9BLDQZuku
slx3Enu7Q5SgMV5H7LrQO/EEBSt1WXS7OkR7JLQTbaKZ1ExjyjbBrhlLMO1HPK577HTdMGsdmmRz
pelgWJjehAf85hRU7HoyLLrLGzNTmZO2z63VrSU4kK/VxMym7yroJPDeWHX/RILSpx6lVtAUY6Id
sqi5+jkAE51X5T44mnTHUo9CeQJgK56cAn1DgMA+TXwWnIaC9mDNyyzod8Mv1B6hbljV9ByL8bze
9N4fvpBodb+iaFOSP1zjMSg/y67p1GUAuP5+DKqWhMzDswJBttfO7GSWX8a0EbwHnu/bDMrU6pOr
48S4fTGEygcxDDclU+VF8M8buLWa1Xr0w4VdUJm+DfdGnjRJYKOcwTPa0ajDvGAbywtXY3irNW4z
xYk7YjngvX7QDLDr5WxEx/mFg5gWdfGYQGtTlkv9CJ8Hh2KNppQDAIuqpPj0g4dOKVyPaCo7sk8Y
J5o5GiZ1dnsXJr7fS5KoGwhekUKX3Vt2CUX0cp5dhzf841e8/6U+lzS4HMgLIoEv39UdyByEReQP
+1vYpVIspZZgBG386YotMqM7TbX43QbPt9zTVl6neik/qViDxfy9gTeA7b0czRkRRskcE+3Uf/Nv
NszYs0FHCs/rz7YWai6vsauut43/NPGHFI1ZpcJbby1oV6+Xwh8nSJOITAc6zboeSH1pA7vG5Nlj
+U077YixIU9TolAg6AD6KF18xFpLcCPRu2x9PsirRwfGB1BuQunsYluwcafutKXPaHuuksXTfjt/
9BSo812MI/j6QxKkzUGNzHvHXvtP17IhP7Njw9kpAvQdU9/yDRNlBU1UGCfnGIUpBYmvBJpEXbM6
Y3r/uTFnI7JpmcbEWj+UBG4b9PCPH5LXA4pdT4b4QmfBel3PrhIp15obCzhodKQ/tyQXoDcZe0H8
9/DHiLE+7tSS9FnTqRi/fGedcCe4CA7Tgt48XZrHPuIMp15TwXvUCd5OI+dXMfmXCIoPmEkNWCF8
7+IjCb86jqLbMrZdNUcF+qnoAqZanB7qRNVUu4zkKOqyCxStFhD2SI+v43u4GgBGSs1ii81WDDir
ejuhk7o6c/+vCfs7R6nRaDxWDo0iZ0Zu41o/MZaef4qwA1NTSOoV2QD/iW3bP7ljBooEKqQVu9EX
Xu2GuOJs/JUvuav8z7yX2hEKG4WuRukofPfGxgZgA7QKiREEn5oNSWkV0Hpx/cZ5ZmOKcRkla36j
saUOupBmptgUTnp5O3TfUg2oZM4ikUPY/EDvwXN0xXCR2rec6uUGUICP96iDFyaKj9V3htcohI9H
e/ijIR/q8jtHs2Pg/8tI7+Gz/J8f5iop1EERdgAONTyszivaj4qsWFbobVJep8mMhQo/Az2Q2dUL
UZZfrPGecpVeC5ghXlVILhZAxjuERuv5dJ42HtXNc4Ql0cLjYrZ4wij6Lp9D/zeJXz7xYTG8B1Yy
9D0Z1K+dYtDTwqBc3NMQ1Nlybta8r5UcQOPLWXs70zt0CQN1Mm0Ny4RRdyuexhb6gjrUQwbO7R52
GNtElsyRTYt9BvX5td9WwJn6B1nyDPb1T+wRF27GtTQXbR+6A7/7J1sXGX5ED8tpN+rMVF4RQMZ2
35dL4yXgSnjdJkzG9H8ZvcJDrLU/hot+uYDZ6HC0v5hqCbuG7/AH7W1v9b8cXKX+jI3d6xF1DTXA
fyOVgc3WacF+gMp2SfkmZglEzhpRTt63KH+TgxK0tM/67Ao+rQBDcFhlk6j//MvbbqELMFRIY2ET
J186G6jhS5QzHbpCQ3Ioph1RAFkQH2FOW3PzqDHE3RbtjoumupmTSq9ul4VG7W4jmqE+V+sPg0jZ
PdNvEepI5Mng2g6LKIQK/0yQmYNVGYMPSIF5bkD3UHdAi37GPJRtBoYwUN4eWaSURm1xvIJ0xfbx
7SKPoip+DYvFExOCh7zOOgf2H5YOa880xtDtcyVLxaRozZVGX2kH1+3e+Z3ZOcfEGj8c9sZ5Rndn
HKJ0VyM8FSelQonVnqkUowGG6Z2Au5TLP2v/oZWYsOX/AJz8KyQsix4Zu3uVxQCzq4fdVIN2wQ7+
4dRoy4Q5DfljjJwJldQ1eoTj1Y9BoiC75ArWUiiElS2kHiTp8AbW13Y+6FLz8UFNy6hOo5lNNp1H
CG480cEt7k5t15V4zWnzkU5Q8b+/bguDNXFLGPthPOzFP1bqMjWcYTPFJvzYwdaEVYTwLyH8MugC
aw+ZePzuqXVy7OeT3WfZwj0OXnZZ6Z5uOi8JjNJDreCCczKxoCEy99/4snwd8+E/5VX3UGPOlFpk
M+E+fzjvZsYILBUG/bwAdyxH8TcYFssBamkagRlP7dOOAb2ZDW+iuCN7zbDmoHU+mCK1BUzXEBQj
IUQ5H+xhGdHI5MO6Tfnhv9uoZdV+iXR3uDRWCeWJNE5LsxgxjldfR+11fNku1A4GkSVf68x7dRzT
6RpMgqcjmAg6t+vslk80YGH7sY7bUjOikgP7U2JQOVJA6wSDRB/4i7ZSXJc16mc4qEEF9AFHMzf9
xOFDYj44ZlPFaph0vGxADBur+rOa0GAHboNi4SeuCN1RgvpfdbzydTWcoYDi44z+oVkM77QKA2t6
hJRgJdm3vneXiZ2453JNn6Xf/WaUn87XlryfHiBafKbZ+yG768UV8RuRw/DaC/hDbfQwmLls2z2w
LhpZ/ClGx2xCC9QSs9xjAK+niQX0d84Xc9mKHiNiyBRwjcxXNbHd4VXnUNvtWG6WuKEsqZhEYqCm
20h1zsH0sP+Jx3NRqAAx1sAVpMSwVGAsB2AqiJeEJlDKOLrz94TJrTltaYuER1B9etSnq+H4aDka
WyhzRqjhiM7F8zPMiQZ9rVOixF7jT0xryMP6ZOJtVUQvc1z27Wc+j/nIpI13HYvh4HvXycppSh1k
uXcGQZ795SNZ3DBxKgevq10XyET8PglmGZOAy4eKzJMPHJ0SaeJM/z1ixEbJp/sc2Lefcy+9x2fM
EVUvgFEocC8PX78G+h6whfazqaZpdTYZpv96/dTLyvBmRuWUqi6JETOgj4cVEZ80igmmYb+Z/oCt
2QaOj5vqhColQWKehOSwZNgHa9FC6+q9PoW8f7HVYTKOofK2MPFqanlX+PUfzTY/UC1N9A1MsvXc
Shv2f7LGxnBTvp2GeTlGyhA2dijDZPX1jWyqN+OyBpS26TjpUa/NWKO01ex35XC8a9ngZi2Kwmvh
czK6WPZNpZKmij43kdnIz5gyU1Mpet9BekAI8f5sLj3ZAu2k/73KG6V/NkE0cq+c7nXSxi8gtrXO
/EM0rjZuAI0fjBFQzN7bW/qGG6c9ZIzu3ELtvaDhJn6EYSX5YZAWjREPAaxAEehF7saMisbsudFF
c55kPR/uXqcWGZQpcorC/RmbDBF5i1kWL6PczoNn/h9JZ7asqLKE4SciAhAEbxlFQBFnb4zlBIgK
iiL69Pur3nF2d5/uNSkUVZn/lO4FqyyHJo/sP9FMdZ3pWvrU0/KGgl1kUF9GFQcbRx5A/U9LYNFV
SNmWEt1RBqPX13u9vjaaOSgZ+REyWbh50kkmd+Y4MrOQagA50+SjBH0lkFSOn/d99qhzX97NEACo
llLHl9fouZswbbRHW8F02yeRjMK194X6YJ66Kh4HVceBf23dfEue7fg3wHPgmJrXgi0+AWQdTlkV
Ld+1v68fTBnueR8V+ILtGNwlU8Bdt53O+li0n+mO8IZ88/q4l9qujjVKcyX5XudfuHIDBdUUyZJ2
dYCY8sdWhU7SHBLTuzlb6IMMBNpBndKBOZFBjQdnkVVQv475dQqU/TRn9FIqmkjdZqd4EyPLO2Fg
KgDTjN5ZHjjMeIYqq0aEKSAJabwPiIf8PKvaHOjm+5t8KaW45VmzbynRHsPBA0bFKavlp3NvlI4o
zNqNRE1XOUaVZsYIxQazAMFdoMzRcwABTnvJUv1EhMcHy3u0LtkeiTAIH/vjEO9/vFYVn6Oui7RT
BWNEk+6yI+lJjbBg/03z14gCuecN2uRTYqP6HS5sYPhH1D8F8fimvEA1q9snVQBl+cd5ATKxmSOK
N1yZk2mVR5B03+2XNAkzRbTzGH5GLRhTZIbownlSkWiw2Bg4x8PU4PuqLf2OhcF6bL7DXmfnU2WR
gYCUtn6hsLZV2MDRN2q/VhPUXHtQXLae1KAr5+v3csrrKxyivrnvEzW6cgjX9nVUYVX/2H3hBM8R
oa/esj84foNPIR6I3arSbI00mc5/R2XUp9Zr0N10f99QOb5X9VZL8+C3RmFnkvQtD8EXjOTrDxQh
cKZ4J7V0ZyshWDTNeCARDne4ITWoEZg5A5gOTow5xq4euq4FEVicrSFnwNfmYJNmyvAJhR+ziL/k
bJijC+3ypIuY420ycfDhv/a5gl3iMTVHjBeg516X5AcSKhgYrMtxT3U5BvBwMoZzSSnUkBQm7Ofq
9BpVY5pqJZLPD6zRk920DT5USEt5fGvp9y0EWWA7g3WbtCTnxB+qvSWAKhZ6F3FpL8RD52ibK7Sq
+guY6QgXiAuZTQDV5nsITl3fJzmuNs3RxlwIFmLnmy5l622Y1+SDyKNfz4U2flyHetRbSaZXK9Zv
3R5egukqTmBVZ5wiHBfQLpxgprhCn/Pbl9HbTHMGHHLBgFZPF6JRaKwYhqLYJuS9Zl2YAq26LQzi
RPGqs+mD2GCFzSxjXETlVj4WMZ8ireTC7oYPgsXst8tLHEwanwJTIz6zZ0FiTeQpJIJX9JETKmsG
Bw2cKhup9d2B3+3acY981dJFX4qNhew72ERdHmXIAG+lVxB2crFJJaYUbABF6iF7tfTbP6vSvoLb
XPAWjdSC+cT2jehy4urqmNCA73V4IcESNefTq+fSzZZJE3VpFPCCCMIgi2tjYU6fCUbJR9qjLQ6A
J9HeLFv0BBTA0r4aN5JbLXcQcMFvTs5AKTgKYgpQSH9dktNvVBVRL+TeefJZvQwHuHM3LQXT5DrH
BcWRMiX1dHoLv3vl9B2aRMZH0kz+uwDH3NGLctlTapBfbb0YwrYqzjoURt95+B2N8nRHiI5+vK93
IJWwuhH2IYRRq6cS9knzWJQ7e5dme3qQT6wYVj67dVAqiyLOMEYgkbjM3+RTMdlUr5yfMXoByV6c
PvO+5q+9rK92VcQqMc8vuML07SNP/5XzJ/BQFbAWBlgSFOtGMSW5z002iCiy74Xz6Bz0pnpvqdaU
v0rS/2DiodlaDhgG9vIBxwf3hbx9rQuqlfrNOHpO3b7Tcjl3Mnu9hVCVRabW4bMFyXKL39A0sekJ
jZMeNhefcqoZU8P9iCt+oDlsbFBZ8FDOHYjSoYxIXbUV5/ompi//MezYuX1c3oehu9Aqr9p5jK6J
zLrdIOJx+6r9voDQe7dTTbpGZX+3vZerst3jY8ppgl3taz+QNGEXQpeB1EDjYgLbGig5x5dG4L3P
+bfntzQzruy+SYj6pFA6r+S7BPjlGP7k9gtyTmeO592wpaRcZXy/nt2P81Mf45YlbDACrGffkQ7X
Bq3yZ6onL09ngaAtc9nvXVbfG2IfFEvmsXapUHHacvzumC6D00hmRnk+RNqzOzVEUte+ie4F9tN+
QvmR/3BZFNchV/uB9HnKtGfEOoBTYKqYdW+XoHynWOpvvU3L7mZ4HaBNYb9koC9u181GwKI0zBQe
4mbtF0gmDPb3k3b+rfXPzPgiYWo/Pq/+TVQD3atfIooaNK6+/okKlKuNBxXwG8m8MvzSGZqIUKRJ
h0iU2M/MA2A19XmGYZe2gmaJUEDE+4WNSss3JgqWc6d3fLsD78Vk5j1B17DvIOtJe2Q9qxpjiq0W
AQ/a8Hp8nefqmOHQyP17kqPQYNFMb/QQw9gzQTL0RfVBKdPgUUZsj4N2AYf+7gCjMWBnzwNVIXV/
x2Ce/TOzb8+RvO+ngwlanJZGvHDMnUWM2xS3OwbI6L7tCe2YMuGolKDv11U55GntUE2tShN8SQkG
HCA5Ks6/ASNvXx8eSOoVajsNxGlET9H/k2h3kDLHyjaLefv9s1hdlTgSunk9KZnCRkI8KZ2TX85x
UJwoWx4IEc70LcLPKJ7Ra8kZ0QbVqFwMXmdgbNpu1EjX/ZP7nCq9xS1+3UfyLu3wAwH9nPuf2Q2S
iGwsBzOfbJVlaDCZs9GsV2PrvUCVgp/+s1pIXz2+Q1cNtKBd3ci/NZAxhyZP67e/qGBJ7ja2rx71
bfXH5ry7UDm72UK6Jbk5znd21vlV4defg6qsOCTvf8179FBKuzz2Cs4wf7cigBLuMDElSwYZf0zu
/SOUcc3Q+hCeHPZ0fEfSYbBSeWR/CA9BtbEjctYSFnixpc+hYLHKPbcGeCGLkgFdXN7XviA1yti2
+5x6bItYZ7Aot69ZkVKZ/miyj18qlgvobE9x5Bgf+XMFig5KevEkvAMl8sEebfJEBp3jpN7i2Ptg
CdHGxRQfOFJVdBGlP9jZMiBa7b97FkQlxp9SQyrolTxBg6DYdAP3+3IzzR7IAdPCRTlDOg7ctORm
4K9EUrR75e7Wf28BlCjxXQ76pg9zoSbmTAd7AX/ydFZLUFdckGoquX0Cd2QSj2jvzb+icbpzWyXP
nWtcXeVp3/dPdnFawSq6kIjezLBlSN2xIAkOuQiN+z1Vd8N8X0U67p0CstQENk8zOv9ulZ4onnw5
SDTkP2+N1Fy0Y0fAIvc5PJlJyhUHuP58rBPqBV9TrER92av+JIJuQVJkXcY4ewECZz6C4O5rrW6S
19r4uMHYLfDvCcF7tNYWrfN8As5zdUCRUSlZjKvFLAliE/PquXR+dbcj8tcyQmbeyV9vhGobm1YR
fZ8uABKR8rUPtoXSY9IBO7AvdGCmlBysB7DyXXSIOH1e7otQvSXvT0qil3tKvWBejZ54361tXKSv
3I23LDWaobCx0aSgvrgiW0N55wxUB/ORhE8HqMAYog6jACKQoO8/aweETxj4T99Jsrqfk8RwE6yO
KYUa4H82LUuHH9GRGsDUiEbICuP49rc2GHPtxNuYJ3IIWZ1COJ066/lz0vSJskAKunKN3wQYRoDD
88EKvyXkCkca5Jeb8vxZxX1xGLjqRmixMnZgToOEvIFr+Ci9Q0oJRB7tCTLAxQZvj/ATnIBRrNFt
Z7nteZV9vSd73Hw19msOE0wLcoQTxC7XbQlC4YxHZULe6R18whF3vr06ycp8WwkrBOt5hElYfFN7
Oi32GAUeMpA55z3OFMscjqTzWMudnv1HRT5CPTf4LIAMbmKEQ2eXQvq7Mq82RrXatU4B6CdcPIhe
7m4xwAUPe+4T2IwBEPT55UrICdYY/PUzK+DSWDjTyFSmX533RyUAtBlg1SLYTMiid3VSwbZytlHs
9vvCD85T+UMFyLPs6DJ2qh8lam7Nf2G7f38QBAD4+mxWLRHaLpqh3O5mn8zesysA1ELG/i9/vQtK
XwqP2EbCLyNlVKxP8LEvFA1P4l097Utay46L+3FfUecYDJ+4Dku8ydzylAV+F6sbVibyS+zc60Gc
GPZBI2yV4lkkGPUB+02kRCwWZt95vpy5vn8NffLXOkFe8hvDBG0eSWoLkpkjQaLdctd3D0kaXD10
PNoDrYtk8huaNrDbAg9Ww/p6wty7AaMZ9PFhQAD32+2NIS2tU2Gv/Cj/2cQFXDisbRmU033+lWt4
/K/f1wPul7uQWRuEUI7fT0fTML3wRrGCvCaDMEOK8GXPDSkgpAP6Vm/goaTThzzEzQIREx4Ki+MU
kGz7krCsScZQYIHehIYALzom6q3QT9zXa4xsnUd/K1ykAHBQ37/vuHGNjslBOpjPlWP/dkbfhXcK
s98V7LhDvk6EUCvUprZp68ZEIhfI8KBVZgKR3NZMAUAG5BrzafYe5wvO4VCfvyAqrSNQY/a2RrLs
ZD33aeOMdpBnYvqx333Ot+j5oFUjmqj6gK/kQaOTGDehHZdt5+lRpKEZLpLjFPeW80E6yaovxMGL
twT3yZUD/G7RZbenNgueJXB9XlpnMfSKDe/4xwPCfhTLP7Qvgw2+FczWX2HZHmo7G2ggL12DbLYO
gcUdJTR/yIwBQi3sfKxZBdr76ccjXXd2L74zWAWhY5kD8kluaxU+mnE4bVaYZFxC2JDEj6+pO84x
DrUxr+rMjF8KJPAWg3KGSXLdgcZk3dP+eRpN5Mp8qGchHzEJaKPEdMLlv6wkwvNoaNBAoz9b9l4Q
aqDesg1fgnjR4xcRhGqkZ1y33yt+oz6QSJ+aZygK3jbl4G6hjR9aoO6/MwgkdCFX0nRobnl7iM5+
AUWcButDFXuZaJeQEvOLEZL9rsJQb30/7scXXuIu3L8CCiLkCbgs3dY6NM7hRD4BesA7wjnmvYrs
AXbJrQKzNmxF2gqyCguZ5OWgLRqscwPTKsN2prmPUce3SL7xK3kldAKbCjE/7Msv6oKMlRpQgw5U
FML8wzzLiJkUfyuI4MlCOmYrd7Zbaca0Tmp9NBjzS+EazF1poPVw+YsGIcXVg6UzFjPIg0Ga9/13
HWFLP7452vC3lHa9aGZTJlmmHMeE+JLHhguLPM2aCyn09B2cB+lr3B40G152JtQAUz654h4YwQtQ
mq8TfeiHj1MWWxTRbKX6OhsiM+GZG8B8kXUASiet73OmGk1l++cw/o1AG+a8YA4VhkqNmvc5/xEx
xH8R8PIlealEIxZpNrzOCxQz8ytTZdoCKCJLC8L6znnyFd4slHLkgnzOzJ6BJnujrIMBZwQBeYti
IM3PY3oRq9TSlkhWXwxFFqnpdAyghmz6aALAosnA/P0TiV/FkI86mMwNslQm2+Xyg+MLUItNovOQ
zACU9w7alBhQu4OVck1YA2A/uwrbC7KsgSPUazDJ/POba7KzDf4kvNTpoa8ikQskZvOGNjbEfCWy
NXHJU7LOB0M5fZCI7NOakGw2LvZGpMUKxkZaUpMepl7rSGm+U6AwneAy6aiNseNT/F99mm1+kSpG
wN8mH7+QKaGjEmnSdLzWN5J5Ri/YoJyZPTxf7dwnjEE8rzgvedKWHwCQn/fGUwzED+vnnuuTsEoS
CO28YmB2XIgyC4W9CT0YS8N+h0tkNXwBHAxDsGwaBusdG3ueErzhYf+kM5sI/gpkDwGnJzIvYN3n
glX8xyiKg03MXmHcslP5JQclIDOBAtacTmaYT6WA7UhyvsNnzLxHB1uc9fcIUJ+nWbK5DP9mRBki
SHt66zzp0AygyOfoM6cASuU4G1NB96ecVywFXAczzUe+1iFxFJO8mnP5h919gl1kB7qJ2R/t5lc0
9qwjgCDcVTJzr1A4rWmkProYdRnu/tSxjESXR/qFegpFkPDWSPMe5NGmWjW4HSWL299LqGFDYf0p
z3e08dha4uaMKyFmymhEloMPmWrSrAH7tQedAowW+P30OsnLg/eo5XXHLUSYWDgijPlj/4hNab2u
z6wMCVM8YYBsa3zbbbHUfOI2cmaIxT/GVRGNEzF+jX6eyUHYgBBQPwB18KLLpEqvYUSqgUM+XBXu
fpboDucDPJvcy4rzaXhhn0MEURMTS47Lol6UE/Ce0EgEKn7jHYHd4bG622pIsgjWMKSKBvJfzHsG
y+jf3TpT5zuzwmtenBaCQSF2uxk+QpO8KWYjECNSRSY1LAEx2QjcSgWOrhEkgW7Zj8EURlNfXJd0
HlS2+giSl27AGD36rvpw81Nr8pA6u3L6NeY5ogRjdJNsFLDt6WUzqHxxLROtcrLHKLvHhacjVg1Q
vZlgOcp+R6XBAs6IZJFGGkzC6Vo6dL0cda9yKe/5Qu0No91SKxlTTqiaLDN/sNFCEAfezqt0eb2f
10IFkpdtBKbY2Ngl2Ksuzzmz2Fj2yPAAidjJqP5JcCI6Wuy2eJPja0LS3c4vwyqztb9m2UOqRW/a
ENhm98hcqJdlJYb53UJ+1CUisVFh2MTPBqy5bxp0J5yDIzCTbGiMlf5cBlNpJjnOTQgbc0QwWd+I
ROXGdh/CqHxOBR3sEHfSz/7w37gh683R1JA9jteHPKyq6V2Zh2F0kUIlh/ny6zC6hPpGs6unnfU9
jGq33vTVTH8DHyGg2XhPjvLGq7tQUZd1hRCpWGVk6znd4UE0DQe2QaCELT0cZQ2pwek2oB+APlo2
AEPLnrZUO+e5QRewK9lL3AdrEN8OcoO7iPEBvs3t580e/IBKQoEjHJpUxQ1aD4stuUAxh+A990sS
Q2FEK5YBkRVYoeDfcTscSS8ibI1cAcU3wl3nl4CBnG0Ue8/4Cjs6AqLj3X+ABu/upx8SjXxtfc7R
3RJ7Tn64H3kZYKo/jsYzFdYvQOuiIVbVhg0Gq4vVN8leoEnGtt/iffApMVSAMEIuU8rbZ+vBjYBU
8ZYyjDa/hJZeUXA3q7SXnvxeNPdx7+nqCrJIaVpgI/5SaT2vqanCRdi3kO/3Nrz6HbPMMj0A9+Nk
BM8BCeCGIqBv0J8df0cgMjLhTk2KSQR/GEiUlDv5HEKhZjf+MIAHxoiUKoxFaBZJ4ldDqRd0K4Pa
kAOMhwHgbG8mpO0ZevD5MS/yyVsZgSe9RyZ4iQU1+8E48feQg05ze4wGnt2PpBqu9MYtQzR57d6M
nl8beIGmpvxYHULKAJAcNVBB3iUDNXZzFhhtTg9onEEmKt3NRV28yVGiOvgQWmc3bXCvhnrhZbVn
HumwdAYcrGuofITluY0cyHxOmjc3lwwSIoVwL1ACYKomwFABlkBak4/JgIArI6uDHXTKR/KH8/mj
NG98tThk8FwMtXj5ObHLtGaMbAjpqH6hkfYoGGW7peB+B/AI8hErCJAMAiRkiuVIO5maaNJo1sCc
lNrnxVbt0PhEfXLg3wyz6oiO7DubcpGxgwD2ITIsIQS8z2MBdXEv7QBJ3ZUMdn10V+z327lUwesW
w4Lf7s573GWLi7e7pmU3gt5QFKwsiIuUbT/RV/2/xxSOx8BQCKAT36UQlIW/sXOUnUuORK0NL6Su
1I6kcPHxDr9/iHZskDXIHOty0JmAXsUsC3t3VAMaMMJbHDQm6P+wDxDrdQ96Qh4oWc/ZlUZJpWqE
XHL3X8rq5EvQZ8bUpcZ9rtmYzrdzt4ZrytLbOCY+ElWYh/5fmmw98IYdUq3GcL/cUa4eIyLmzKli
7B30Pon4gHjonkSIlHgxyaqz/eRUxkTluw2EilDvkvST8joFrIaMEdfjqJt1c1XYi8C7QNx21Bam
bxzwcEYPF13+BHE4MrqPCCv40BXI4zB24gCzTuAx4PM7QggIqiPcQNDSIBL85e03046OrnCacTHc
K8je0D0inkYighzCxQia7pAWz7mSMpOrbmDfDF5x6uM7nQTvk3BII01k/CUV8LidMN5SGHvG+8Yv
2fYRHrjVQgkvs5L/c2I5WqCX/QR3zwBBkl9MryiakMQGd/55I0CTenWB9yP2MvATy66tKAJPU/wV
B+Ho+qcehB4KnZt9mVwmUj0K5sXJxEowbrwbZuTgO2kYHY/6ST720cLnNmPeKfLgOI8GPgTeuUQn
MH6N0Nm1I2X6OWizjqYahbeDugNlbL4UUzbx5PUZ5FAEr9HpREZRmjItwg/4UWaEuS+uVwbKXh6D
6vRjuCLhomzVuBz9QY+OhqV7B5hF0nVr3b6Demvwd7nRCz2HKOuAX3nNNI+XiWJ6KYMxBxdibwhR
Aqn0TyXTnGI0uyniLieDDI3mXL3OOvWEhutQk9htn+qVCrPBJfaB4exqAZpOGu6O1fSQRG7B1+/p
rPTST4ks1BLTSW+LoHAfWGrRiwWpf9nX6M3qfZpoc3/VjQCSCEDoWxu3cWTm0oLDMZoqGatEpZOG
eIgiAgQZVtSMHqZ/IzsAV+1aZVaje1+yFy+p6XUKcU+MAO3PyC8S2YlsXqsVM5DwjwlJPWNTUSJj
PjE4mGLvPd0j7btaaNlBeq3PaW6EYDDouXOso0Me6I/pCv1r31YhkBz2AVqtHlU1TJvQuArNqSZy
1m6pSEonfEywjzzSsVx5p9e+hJ10dt0orUSsZ00cqfPat6GksX4K00UNpztadpr3sJSy3JEAtSU3
giynh1/mQ8H50uWCdhUjUcHPRT8ZYHZjco8+TR7OFdJTfGdDG/KMBKcSlBMRra0xCHznnXIBjqLa
Qx1A+KrsNCTJYiGLTwg5+TlxGgQ9UDlS/gRNxZO5hwyFqBy+rHcbomRmsaLUEqGVGk/OhXTacpES
SfSwdYgH0sTsvdjDDFDgUy9l/6MOAIqbJDj3kMLgPuT9PKZwQcvJViW2RRjJH3cfJ9NuxJmJLhhW
jwkvjMtF98rGTGsuJqjagcicn79lkSKGvJNIidma6N39PJXSG5ZSAU2jzj6Zn5FkC2BTt1N9/Lnb
p9RgdWOz/tj4T7OFeY9OiM85nfakJPmAYBc0Qt6j56uP8OYSGY3HRejXO5PfgqCfYPY71cPaTZhe
e/INO+oTRzEaUV8Pn/bYNSfaunPL5LkUUfbRG59p7kRglX7jsDgP6rxLDVcrfHVDchY4DwyBGEPC
TqY4e5Kr4ctFNFhwYpMgECpzBTirrDLLQvuaoII9yPgeKQB/w8wyk1PaP4Lp0aGxQXXW5+JyF9Ny
S9oP1x/dtcDxrEmd7OfzuZUy+1QkeEUQllRKMm2y4b4y68B1uXDzuU18OaPWtmmAcnZnF3aiT6PN
g+9iJoDyjuEe3FtkJToAOCNT7FtJZjHqSGlfAFpQ2Pg8yPf9C6bFZhczJgf/0bI77DZiJ52C0++Z
5vBxuWPAPwRJbbfv9O7o0LKk9jY5zwjE/NW7YIB3qYYxN9tBUCx8XxzsI9D/voO7kt9if2UYdv8B
yL3zmKBZ8coVsG4aUtKUvuMJzneCegd+wWZGFvy/LI+YjGkODmKP7ZjYuocd5LP0uZcoW7gVLegw
y1lVvGz6ZuATixeknA26hZgBS2vGPFI39DrfYYYIP6TG4E6iJgoHfw+HbUdd409AlGn/EbQzHeP8
/pd2s8I/BuNgjgkUf0NxgGEXjJij2hsrVNgk/SyjFUg7guln+D/3QFUypwpXJSvwuQmMkGVa2EOg
cTvxG5ZoCRIr2GzG+t9fz/44khyb3N3GogWhADVHJmagG4SeNKCKy9AK28bhQ5ow7x5D/ACXCYog
pO3sWYN1NY7rzb7Z7ukmuEWKydFr/vUi5Mo2eiFk+taEiGkUYlwjtOumU5tDNHKQyLX9RArtU54U
Y6jxgB+FirFgDsSnATxAKYZrk2F7NluhVq4QsjQEYYppewVEyZOdlUMd5UJl3zWwt6qKYKWqhYTQ
iyCuL8O0uwgrAopoqmIkudM+w6jlDTuU8Ark/yqQE+cRbWIZvyGzOVfycq7jVsqdtqDYSQdu6r/f
1v3m9znj7avhNM71/NYAAuopiwgRJbu49bsEK2w0jaP73569khXHMFEsE5jeeBukes6KvpYkbasq
PY6kKMKavOnZvyWxfT2SgRhGWkSMGLSl5XuDSbiIb7GQEaMAhnhZ0XBAhxP3Jd7xZUKNA7XaYqC3
5B37NyY6Gs4L5zGlhQJZcw/f9LyOvJHsq1iW8JmDOTYq7O3CvGNXW+YAZJaO7FH8+YjnxME4kLT+
JAcqFmHfKEtKbhPgSNyqjo7X2tky6xN3sHniRy4oCwOPVoNq/5TC1dKVUnT9u66zHXQmRzW71NsQ
DzCNLxtR2AuROovATsUahLiKa7bLYP7mhEcejSXSbTIPgtLE+vsZcyQJXqlbQR08B07KVsaWhkAH
hob9n7izIyIhh/IMFQ2TdOAdyPlEkGmVUw5LN1/rQ/bGkr1vsClN99/pO8ckOCVaksqZg1dEHV/h
aiHq0juAuG2kRSwYvGwqjEjSmMnOhDr4p1M2yp0H/iIOavEQ0Ns2mqfKU54HYYoVBB3q8CaFavku
8FWEzYLa1idBD2hr/pv/Ivz0WDCFKfumAfE0t/BH34JZtgJVc+l86SG3bDss/R1z5SGG364BLOTT
eMb9m7MvhxyPhMny62FDWgFZsDHB//DEmM6/auONG9HRLsiyXtGTDHgS0Z0sVMGUOYYwD1v6EMsA
5CFfrLHtY+i0AqFSd5QhuSaTEl+/DTJDeixXmyFXk915j8v5wXW/QGq24ekVwjKL+4DBlRqgZDmZ
ZA6+uXiqzoN2WfVRVHNBTZEuPp/vSeB9wpHlL5fCheBsgt2u2CjGyek12Ru4GcYst6cqwoo5kHua
/T4T1I5Qzr2Q3yK4FKC6f8kh0AQYegV0O7kSI7Vk0M/5R1yySPRtXOw16+oP5uW7BBRMqTtsfGLz
DIsopwE3Y1QMRZVFUAtoNgM4BXwc4/veEvr7J6qvzhP/tgDbZvgNI8IktrytzHejvUVRRhVGNSeD
WD8jDNrsUUirIP18HaQOeQgiljHtNPsT9QjjjMQEUIBlJsP2qbP8i0joH+ZegbXhJoopIuJg8rMR
Zw6vcJF7HCM0yqJj2Dm59+N1594uQLEGkcAX5pOWU2XCI8wRV275GPEQourCuGBRB1xmD/rLbpV7
1WK3YVcEV539hsqQpoNqnMFml8nNF2Ff1F4uXDwerEfccuop5OFYRSre3GQfpHwKYwRYPuP+RrwO
RZx4A6jRIKVF+Xj+gOdkR7mJsuFBUXVIOJUaHj/nw3TYh3MiDCbNTr3MkjevYR2K8a/Ma9jLm5a+
iHWS4I4+9YnIYLAxhclv3No7BoUeKDITeUZxSAm7GKRcCQfMy7ArCBxKcLfgoUV347ZC/XMjJYXL
xUDX8EaPL7abG2OjMgYZVz4x957w0YkWlInsvNbnSvQG7Npvg2NkcnX+tYBDkqz69s398MzeyOCH
SjJj1Rcu9p/XWwvRD7JGh2OJi8PH+ZOaUoRVi5tk7eMe4MgfaxAA/UMJSh22dYaL0ahmGtaiDxN1
BCgVhNe/hezzRhAlNnSfYodCLE2DIxqbE0SS5txr97oSo6LvK7qk9HvMgsPO40ONQ+HtGJwujYfB
zjm0RMyLWavmjJC3VQfL/mSAmnwwJzcwlz/OIK91v2KUp0bEcP+Q42oiSBVtvUXE20aE/eJlNOIV
5ZXdJ9memEWGh3ZMOqVoxsD4chFNMBCWTmf5cvNxQWYdvp0agoFZgO7A/xvj8cJJ6XwHqBs48vg+
pIdYO2bV31yxIJ7Yluy3U+2I3GN1yIcf3/HLp2x28Hgy3Y4JHmQxYIDJVL2xgq7vNRGT9VDd4jsC
nZeR8y4/7Jmy3R/x4A8mJaRRGxUpf06liXp+Rs1SPHyDGfzMNUCvPa8j1N7GGnmq/ZwLByGdFIg5
arNYePYY9OeL3OxctfqoR7EcmkzqGV9RVXE0MmtKmsHtervpMyr+egeoBkqcydsV/V3LNKtsTLTD
hHEiIPrEJjTLIoWj/+tYJW304wijlmW7dHcbji+7b08AWaArW490kIg21ll+GEsNF+Dq0GfGDMLZ
OkIA14vzNASpIYeUhojgXdyBQ0JaPgRmEpgGlcHHJCtmQlGcnrgWsRjfTFXPY/KzUATzuRjIkNeK
jGb4OATmLDwgMhv5nqjWJuyQmE7gr5RATmuBZ4eSJziqJfr38TK804dgfZ2JvMw5HgoSTBdSQjYQ
GN/pgnpu8V5dYx3v3kpp3Z178ckr8fsps/mO8ArC810NmVYFW65NBzOR/9EHz+Mio7Bd1sFWpE9f
5gOepcmHUCROTMNakqV34RWHONTYXgV7CcU5ZeYutCD0EJ9CLNkE1huxQ+d4lP0Eq7/JKlA2ua+N
SSnnvvbg6AZIbaGHe4E2prUOe8wBL1Ym8xjsI1L4VAzMKR3yN5k84zBpChGVxXdaki2REO9Eb+lf
InPRjHqwIvw4zugLn1utTJdofgfgLXwhD16r7JdHdfzFluQ20LRwQkmOyBFmCOQPfu2cM0QO4i1A
Ar6YCWPR1eeXfYnFBHQ1vV94AUqgO1V4zGO4I/0oRVraSxqoFTjY5ZTRss6Nrxs4/AhClpIL4AUs
Ba/4eOwSxAiUHIwqKjEOwb6yedLNfgTpfWdmia2Q1sEg4OFvdiRzjEdeKAv642qf+8a8FwDYDM3F
lanS2vbhNqM+fQ1ykglDIMj1ZOPA0a4fSmqQHU+NKPNB/uBlzRFVPDMX7l57VNjBeiSR3SdGaAw1
V8SxvzgiEVx7WPr3H2JpX7MXlTp9EkVQokTIzMciq+hOgpL49ALI9TkTENtjbJ7RYXIE0SfsNsWI
lH8R80RCksjj/0VVKq13/iXRRtj7EXDxpWNyi+B4OV51j8HzpBoMeNxEzBI/zQHgdMiPdqsRhDoP
IXsD+UkKCnlEpUTc/HhE2e6R4VGOMhl8zvuZ6iEFsPgOvRBwpJhSuXAh5zzPhUvx4wo7I0pnH0MT
yTlACns6WD+fiY+h9OMwFsPHxeFnM4ZjMBae6udQTU4C6+JgEiHEHeUWtdaD18TPJZA7+FcJh442
0oBjAYxi4dDcC4HBlv2IGGeQDezOuDYZ/aqOvsgm+lvxVIgRsK3D/zizrnDaHxd0UvTRmr3f0yAy
ZoviZCQeqTlNA1W4Sd0mBurkM3ND+lc4vwKSwFJ5BR8UuxXFIHQtbVT8WIgXTFVJIZBWcQocckjI
ZCJd3mHeAUdQaydP5q7v6KBPJqiKRtoVpy2h+wxcpw8FivVBfxacuKIvoMQsOJmBQVDtD5HoiquB
lHB1X5X+zTed537g7iIGhsZcQdPpO01LCUJSUstMczywAHr9QNvQq5nBffXcg2xQw+TOb0+JRJn0
+6dOq3yaHN4Av5r4NiUYc3T13j4BeCT/MIx9WHuCiK7ZhIg/51pDgVr7n9d6pA2sye7jwZJYAsAf
hUsLz50DU3Mz+hCEcPuJAJo6SnlzxOijn9P7N/ydoJgA9AkMuhy/Itz2SwQSHBXXAKCCkhJk/e0y
BPPlHY8D53yGrsJ2WEyusLAfVBeckhD7mDkHgZMzxPkJqMv+rCATQPU1rAeE1fRmDd/vn+hinQeX
ng0SkQcVKTAkOzH7Up5iG3l5g+FRSQhyOfaAtejgqEhE90zBK5DJCQIGCGZGt7Ye6ZGtI/79jr2X
2A37w2d1TAN+saYQzns9KmIyYv5o/f9tAM85MHoIUO6iRUwoh5Y7nxD4cZ+xVv3RdS4W2l6y7nOh
rHBuaUtQtdjqRfqRHPeigQcFzRJpKdeYgEBMqc9VBRgKi0UqfNkVdxNjNji5aC8eJDkf2Z5j4lMN
kb5H8WWTZcAJ+rXjV4TKg3gegFe8S0dUCYwXYGKkBcYquSwXqkGWHY3SHmIE/RFvaedzFg88NJDi
zeqTxjXZ+aBYrP5I/Ax2PzFYmeliOqeJEFox5BLZ1lAk2OozkbxeMS8ZPoLhDxFYb+uRvcI+LH/R
x4g5IZ2HLNd+HpDojX/HvivyeyDhEiGcYC7awgggAP9JL9iK8SO433QAFP1vlXQe2mVuNDEedsap
LA5X6iPezrC/ZXme27UwL6DfORBoSC8KgfPH3sTil9w5GCybao9IHzEx+j+WzmtbVTSLwk/EGIgC
ekvOgllvHIZjwogY8On7W7u6q/p0166dlD+sNdcMVGQcIvLahPvA+f5H3uCC4DH/Zi3i2iLcuc4h
mSdP2B/EZuFg9uXg523yJnKcyO/Ci7eB2lkvJiWRBChSSxGO900wx6S9iZBmQ1+UIR+Y8pk5Ad0j
VzYkNPpxxCYhugACMU5sMriM/EYc11s9gYYX4LLori9cHMhhI30KOtClqpeGR2TgKJjomXSP1pXZ
N4fif78ZjA50vxRwKbNyaCjiC0XvJBOCQFokGSdRVsfyXZv0AdRB1wpgvpRTKpAzBCMbmPmsL1lr
nFOsshtBUzKb4p8EKX+BFZ84xk7eZSHcVhatfBs8DmLQE5YPQKu8dnnBa3F25EigayJP5D2lauP/
MLPg0F0AoHwgQxnUslIbimMuX38SqmQbfFsk9nIL4jVprSFKYYXz5aG2gT+OcYtjH7+5H0kz7OI/
rpucUzIlEPBBHuwbxhJVsX8aQRKziHnjrOJ890NvMcGhmH8DPc4g89Tkk3m68vV//d03fGacXfLe
ccGcCZfkfTwj65jBx4ds9LePZP+/Vm1v3bEJu4KNTImLtCZUrPWo/0xH655Ek33QwZN7Q+kDUI2l
Wa9/CmfrtrOcvDLUfvyunDckFqBgs7vs3Jot1bULpOGxCbGPbQhVDHCLIYeskEN4nHy9c/jFeUtO
YbnLzjSwy5zelmkPDia8g4joVZcmytYTue74QJuOW6hIKKc5wN5eEy2JDJi1hgZzQ50MyJDXRECD
xDLjlAKJChnccSCTFpoANcJuX20YvewB8UAiktPolDN8/NvNJnOdhr6ux5v/ccn7o9uYTMR3lL82
HEO4n9XJSRfiGTg2biWtpOXsgZrsevgZX53DrNfF0x/gheuY/K35MT7C0KBcy9gtzOnTGzc/u4Db
aW1ypttXj/+sGczKVaW6wqjTdvJC20GfSKIvj116AioyniScKlQuDK8wnjJkhPQaNPe8hBPPa/1M
qre9+Dq/g1Pf6RiXqapFLY8q+4i57PrjXnV3geW9AeM8XKBTmv8SZGlud3Ke3+fPok+qtRPzM8X7
jWkUHQjHHcc+WTW9GffA5rDtsNahp/AprPHJNeenOXe+CdexRknWm8GNgUdIHYga6Z0wqt3Rnml2
d9f2uGPooGZbMRUUXFmc+ZTN/c21I4Q/UDJqzw//PYwamyI9q8IqvIct2ouoi+CMB45G62/5diNj
1/KujG8GJt9mwje5icyF7fRj96HC8oDROlBVBqzZCXz7OqkTZaPPjOg4kMG4ilyQD0OBwENQFlSb
qrLMcNOAsdaDjSkkQo4tpEBfh3ps0qKBjNa0adRMLvMgBsmAatg6HLmYWl7jUp6hSeZ04K19ZLKd
lj5NIutIfp4iFxony77wSkImWgkYMAdey0Fgn4NKHebv5CKLalnIr/pcmdDKV0rf8GtIkpQa2OLd
CWwUnjHvMhcyc1kQBItnrnDLwrKjLhkx0Ua5ueshn8SThJdz4KaQ/hSgEhk6plXWeXuMzXjN9I5r
10ultgTKXMAHOecG6eL/hdMuKCLDNCUdexvb4A3zDBPsg+UUaXuGWe4ajzbOj9KK6YkxKJ9BCBYH
ZGvmBHEUEe4GxLAPk3nH61p72wWMsAPHYawfBKuGlMGVC1PDZjI2oNDiiGFMhaSBgWtEPEH2CKNx
QDNGsmnB6DuSaGSV3g92r3BYHrd/y1SQAeLNqjJp74kuzRCYckr8phDAH5eoTfENfNKNb8Sjzjur
wyG+UvdevP3eYyhxrgNVDVq6CwvggEb25rMZX4bQQWl5sFLlkXyVlLX7mVwyRLdZnxqdUrVGfqGF
m4HH/R1TdgHm0tvfnTa+hPTrDwmZdISWioh59proe/+OPTSbBEh92V/6Sr8clIf0Wrt0yuasZBcf
HFYhTCWZaFLns+j5sUDwN3IK2hFCvwN9PQ93DunHX3NRTg2muuhYp/fhJz0wg8QHESiDiT9MNVok
yXxavBPuIwpK1RcW/J2tIqBHY1NRDKUWNLmqey0OdH0D5hwu+dFcMnyCnInQUmxpNIT0Kb8UIKpR
vLo2K/yGjy2MXtK9zyPYpPTnAhZSRNz6RsHnHall0PQPNalQNf8Nt+hl/cxQvnWK8fdyQf2xn3BH
9WC1fvAz7BYtJPtY2sGMg7RYsHM58SIUptgnt/zzeYFs8FKGh22XzrydHLYwwPgSNgsTJEYWbwfA
Egx2sWDjcpeYqEFm99GSDE41KC+RhhrHVln58zbMxntYfoMm42Ez+YANN2CnLC5XdinzL3Gy3z//
zqPD6LtB5fbYQRo1ih+CSgAc3cL08sezv0x4A3BwRiI+3IM38drD7gLBpRCGybzA+KbrU7drPgRT
c4gAfI9der0xh+dkP6kc2rlW9G6y/9CsZYre4Alj+LvBu1LsTO/hBQdTSOT/ZBQk1B6BdsWv9Wb/
dIrnYwR+XKaXMcyk4z/+0MAZYG0HdGGc+P+oe97oxpl7WsstKlsDXR79GZ7Q02rapUFty3xF2rZ6
iheZRoUy/zLv/vfjfHvH1ZQBSTnWqSbGHWbM3e0trYP9v2WOrTJDIHx0KOOODHTJuvmrCcm1E8X3
sRh0HSbhB++OyGVMZim8h9u4nj5EsoZq+k3Z9l3DEiD31UV0RaFGsOdfCyk4Od3CwWvJvxPo1fOc
NI4JXADSoRLKAdCdCU2CsH/YMeD0J2KBYdB8p3TllC2Yk8Sg4tam9zcFo8Dsv1XrAewa4o8EXAz/
oBKuPhrMADLych8sr8yCS7paXRtT5UKMoTTs5N8p3/g5ljzMOlayL3mpEWhFqmRSDNLQvimHpaff
F+81Kr4lk+dvgJMGTwvXRrEp0m8BfIzHeJlrN7ruW4Gh/LgtrCBIdFAVf0TPwktEoP0PgmRpL5nw
MNAafQYQTZE434ovchoAkkcEyeqJzcDdYwQj/Xqr8hnm3bAyoMzTPHL8UENxNtCy0Lcs0FR3DgEs
Ho0eTLdLJqo86sHy534GzFxqDMuuuc5WwZOZJsMo2psDXNQCEe2FJFUWNjcHPK2gO29TS4K4DdqL
y6vYm+GeCTLz0eC0RkbZNxcHBR8stPRQmXrg3jO17ZgP74Vg8Oxiu9f+up9HCJWuh1mWdQwhNmC0
VXHCoX0Dj1R9jBvrVoSpXk2IN43fjNDfXwpF5yvWfPoxfLZw15AE0yc4a2237/ZjVh/DO2AJ6A3G
lwzHvLt7mp4q615ZXzUyx7c78ZYQQQMF4fQTy6bKu2jA19cy4odVeF3wUO5F22eojkELo1ztjJTT
1ugzzh5+6/uD+yBfRMMeb7Xsv7iBD0GrZTP72WdKFQJPv53ZhP8AVXHa01fdJmjIjxenOkC0LDNp
twV/7qRaIWjjRCqeE6XC76945QA0+DhuvzJMqGklYTS6vWHZQkgFx10O5bdjUMAhw6YTerqdop61
++Te9VU0YWYC4A63rmdBBicaYO+Uu2oGTPDdfHvcXV41w4v3Az7U9ulo0f7Biz3Ys8nJnhiQrWhf
wSpvkyui4dsIvfapCrDpp3vk6D43Gd/p9QvNF0BsEz3hwEafi9tBb8Sn3VN+coXFwBVCq1vPSFbq
MZD4O/vuM0jpDx53L1LgY/KOIEM6RfwCGoaXl5i4830Di00U5USuoaOH895JazGSgCDbFC8E930a
4fI0VFW7BXYuUMohQSLrQM3Xt3/I6yvuhXtHJQqEhNPZJ/z6+C74PbwWmFtg6caWt64XRwcDT24h
2kJC5cJDrPgEi7wn56u73PwgOPiGx0XrvPrL+DbHt061vmmLx+GbGMfZVXEurlHlk+iTK6FYOhyi
W9fqrMs+kmtfGZ26LnRDCQFqQJqRUmD1xtRFtcZfPzpYlX/1lbxY2jeX9eX3jMDsa7g/2DRfAjef
QIROafGCWg84hIRqyOqBeQ+SbMNhXe1tZp0eGVpk+XmKI9D7D+gb9clfo3XiUv2ooY7JKxjxat91
mkmdHLGj5mdxJYso4hBqBekjcGd/PVqYcqUvI/4hlZsc+q9z99uV5OlOr5PeL6zhVcMqttrEZPFA
drr/cW6jTuOds8bpeBIA0NnAT2U3tpMPsz/4fX5ndHf3/jWAICq4ziVVTrbeotE30YaYdDUvHxM2
mLOMIgEYbd1FN2DdGMaTXeXCPncNS8h2X1SeNywcDoSQzksUKYvq3w0DDcyxvNvH25NvYSJItC8f
76p5J905ayJBuD/IgsD4w11m5sc6cxwuHePh6xQc6+XgAe3WUUKj09exprg5uyMsXd70c3rFuyU3
vwSXBed/atc7DtUAeY8MPPiXmndFN7PHiqo4pVffhOZWW8Wx62kB67Pxnw/3E2Pf+ECQt+ihQsbZ
GEVFDyCnQZUKbLnHCQy44t/pH94oxtK+kqlyAvy7vT18yOT/753nFAffkIFK/gQYpFU++23Yp7x/
DiGcP91u186dkOZbpGwf6+/N00331MHhBvuaV/xYK1zyKO3kwygKn9POM77ieQI5yL9516IT1ykX
Yvoa4rmjJocAyagKzGzrkVKcIcmjkDjY+8pRN2dcEvolsaceDgYMBTltlbTtf5noSSjFb4dQg7PF
dCo1bYitDvHugPzCqcpgD6IUxEkFLRCwVg0mT9ncIZXqOaMJCTv96wQttg9xIrR54rrfjpbDn33I
5jJQfLtKeq+T8+TtnjPNU/zn6OZ0u1aJVpLJzxBvaY8VHzxzzdqp8cVpf60KZHo7DODSoIENV4Ed
dN3Ajv4SpjudBOY4s59oJf51hlchvOd0iM7uxXlusbuxMsaazEV/fDWeP6f4oozVjt2l8zG3B9Mr
58+RycGS2BTWhIv/3F4ZonfvvElm93Qs02v3ir+C5h9a/XPP5mvLI2RHKhFc9ZzvRH96+61KdbBp
MdI8uEpldTf4+4Tzn4mXVdrsffI2bnBoJ8uZHh1z0svVg7unNCQl/BT8JiemTm6TKNEzPMC8iGpg
VRd7eOsRjjG5dVXnhE+f08aRbdBC4ZwNadSkSGJCBx7cFqu7CjkyXpIcSXiq4ZlN6u7VH5YeCXmA
0P9ANTmAJvUHmViFkFWmX2/KFJjaGboblhbkFGjHQv+nRGoL81GgfQyIrUFpbwwLAXjV8f8NKIEo
295W7mdZwGl3tndRNv03oMVk/P+PaQttblwpUIZsgDkGDWB/SC6hVMEUL9NO3nE2V2vV8QiNo4vE
dzomFJBY8Y/jA9L5fnbNqmP6GY1rn+MAwZ2ZI6QI2GafGINp8o5D2OmMvjgmUcf5R690hrzYaCxP
W7VwcfNvxMBj7rfvcwREWUKz6YdrqDKAffxKQHluBXFiJiJBZgEBGRCVTwUIEQMTVCnrBM2WJJJN
nidZL7oPyjnWcLiYzDFQfOK1wOnFJlxClOmTqGvy7LAqxWV58BmdBofgNMCwhdMQkTnVj2F1yHsj
hYSpmsXw3pmPOWMzCbY3Ma7x2ar3e1bmZhfjX/vZsbETm9+zVjsyUby3Xa7O8DrYP50yv+3j4/w2
Uk8D3iT1Yr/4e5SpSdbBNPWTYDEyWakOywTR0sVuY2oF9BUhPAnZ1JVTjnoFjG//mcAM9A1IaoAI
jjpjZA9pjYxJ2vUr9MOXk7mnIIPSqfsSkDXvcpKYfnNwdKSDmX7B1sw+MMKbKT4Zfcdt43Abc9TI
nXvNsLq1+B2O9jFXKACSLIGYOP/i3FrTBJPb9ffpJ+Y1jh7tiSrz+OzVZfRM9N0FyQ112o5qrLvp
+Y+RRjCeyeVk3sEK9lvESxPDu0t0TvgIMebbidHv/OPMdfuT7OeXXMMg4AuX1oI+p9ENOvfsOaoG
SAyvWcdTnRK1VK7ybh0CDN51Hpt8ryah3HSfWzk7H/kheMGEvFu/1XPE5x/ZiCs1URMs7pGRQUyd
9CZLuHiuljShPja6YBk6hHD/QDVtRXvqk6+tfmRtBgE5GGnLS1PHCbAyQD+Bl2HQWFU6rFPgPKc1
UZ2x/rVW8log98S8/lWnM8nOjKJLNbvVbrYCk3EhghiW6Z+CKzOJMqhWj174vHj3c1h3ZT2ZK/hU
Bx9l2MESlfgwsm1XKTK35VbnEMlTEA2ZRTlFbCbUqHp/BowrY2BzKNiQl8LiAwgGQp6lkwBl4N1H
08hrcJiUKB73VrA92YzY2X5Rln0cl/on4E5n4bl2dPEituDZtdnOPzuKenM4KVpgZ2RaKgaUkrM1
p0JzIzu62kUQN4OAtfWzjyUawiA5hkk2PwTZGRrLLZnmrQKTidqdUrtQ+fLKcdeBEAvDstOjqhBe
P57z47xnv3Q7VyabaYu8TIlgPLFTq6LzHcKNgd6fNQ2PGMbvC7Pl+js2nmENyHJ1VmXbijq6e2Yl
d3iuvKh2aQ2/44YTFE6Na2eP0fzW8+edm5W1JllGFOedVYtRFpYs9oMxSXBckkDQDXok5eKEgY1g
EsmG1XVqqGysve3Tm+iz1/YGoZNYjABOzPeIyQdrGFjoZ6/uXxasLMOICHXNatC7kgdrn3E4Pr6H
5yr5CZ8P7qTD1V4e/Zc6PGhBdDpDuIs4hYYE473tw8XK9B05oeExb7Hoj0e224E60TnC1IKS6xjP
gJacK403j3ZB8VihUgzgV8WUZfegyQCvdQhSVo7Tyv3LsmRx+NgyQL+1EgOKE8PNkBBtoRzhmkIP
VrCmLrnhGd6eH9py2RG8THRjTu0Pm1hd0wkExZhTAcIsBKOe37AQkg0XiskcvZUd4Vuhq7HNTApG
0/5BpP3MeICh6lUTZtIwklqAXe7qtn2NbjleBwMxFCG5eYw+PKRVY7dfwidKiM1ppXq38BJKeNUj
fCWN8xz93C6bvjdpQuxJB5dRmS+x4+QIJFEwOAQaG/Ac3Jy/SE7VGuJcxsLX816+hGrSc9ioR2d4
8sEmebiU6hMuboqO6BSdoXMY69K7eY++EWNoIS+dSjf+BMiISdxgo3zTimdb2VSawbs4UeNj2oAM
GrkmjJzeB4OGBo03e0xxhmfu5ZcVRZlhTTl+km+ku5XL4ckVwEkXXVdft8Upx4XPt0T/6PJncBty
JtsKfQWYGZ0S8nLu5WLfb8TB98VdCCpC8sTZ1Tj06yyCtPxxVtjiYSZB8cRVyufR5fxTQuwg6H7I
naR6PYF3fqK4YNNITfhKENRAk4akbmvh1J/u86/7TAyYaS9obL3F3VUo/ujlbezI+Em/3SNsnNNg
Tuk1ek+qVQ+1zrKveli9hl2L97Lidd/HWoAmnDZI3j3kg56YX2C3h1Kcy5/6DoqsVQhl5shfoHze
OSJ01uXA5QFes+XszrH+YRzAe2P6ZXi/UGh+HDoGjiXVqbiOcIXg88+BQsSk4rd3Qqtj7/4IdnSk
/xKBBiZ4GJKMaE3mnGz0jNTDPzRWX1ePzhmALmuwR3FJPRZL1YmtqC1BIx/WFcwcDobBSvPKJ7ev
GanefAp8tgFMj4oP7eyEdURR4vRyef4aLsVBSYwjZKa5ioEVbzjWxOPr+AMCZgCx+p+44aW+cmoD
IgimhnUkMxO2f8L2E3se8fC52OuWyPDhkdqk2x9tPeUTsakdda0V72s5O0f34ubVdjWQda6JjY4Y
CjBn8N+UQ9tnrq/g+nqdQFpYCsZ7WnONjUkz8Sv/HLHL7CWXfI2aKK8nelTW7q9rY4u+ary2X8nZ
z3Ok4I6iqBMMHyi5OI+WS76OAF9q8qATD3dNfCrudtSEFAZ0lEaXHdrbwx7UvNW7kN73inbhgP2D
w9n+gqlUJwZZuV6J3Np7Od3hVKchtA10kpb/cmg5WIjP5DW7uw86+PTCeBoWZQ+RMNUpnH8hkw6q
oLRbi+a82pyo0uqDza+r/AKa3gNyC54wPdVktXpnHXFOOX0tfKLp1ILedtL6RIb7ENrXGVniK+bx
qdNhB9W6RU4umyXdO1+yr24s/eRC0Iul9VHhsEdUj+WYoTYfo8x7epE5EXn6asmiadj4w6Kn23Sv
14417KyHnz623CdrjJWw1RqXDuL26O1nlJarbA8RlqefXd2ooP+UcyISEGTMhtcwpDiWdhARhcvL
aO16UB5h7zAKo4VivReAEjfHjR4gIgQHc18aMVgXOwN1QuMsZ9F7wL6o/1Fj94to7wQYB5icdYER
jKlEONy73piTCW+XzhpxowfdLyC6NrPfGZYT5DgxCaG0+eA9yXRhNtHSSYV2KQeC+vavVxxvYEC8
ED4Th3CEJW0/b1/ruL4+Fhd0MwP4Hg+4GL8vimrUMTkMt6MX3PpIKgUJIBxht8MFfXJpYE5AtX0h
YbH39wgzDulgpJMxDVc33P0LU5M3p94zkrATPq5QwdovUogh3UgU1J7Dtf6OGvaWTSJwMLmL7b3a
BG+v++3P9tkR+uJ1Cf38kDvQe8iN+d3mcD44WAGZLu7XHCPTxmriUZjDumdNfqYPWwTVRgPEhnuo
VUE5/FhvuNg4ZTP66hAxBMR248gCJAAb7bpqLDATMuoXxtEdTt5+qbm7R5fD/AkoFblzypv9wcE+
P5tXGSO4hiBa0CvOEDYR9MMthsbbrgudU3GCgAbJHw75advOgEjznl1/QItkuZowq7xAbomMmiAb
37zxEPOHucIddl3c7d0nqDHfstt5K6zn+PKArf4FsT4CGkusbnHOZ6l+ajE5f5dWgCHRDuRjK4ii
9nVJc6qtXh6o8RDjNJrpZ5gNuTtBhbwilscJQGg46mKrDQgmd9tzBDL5y4oFGru/bGFfmyJAYdUo
ahIoJ2u30wKom4fFfdxYAG+Ur+lQyNaft7WKArmlenPWg8n2xPMAes8JDzy8jS+M6x2clbevlksM
Oc8fVqh4XAyv6bAzJSdcx6UAUJgruG3YkVwaWRcrWmf1W1FVnL7OvEUZ2nlbUWs8VNdXf8cmHJ4s
0ruxWqbOcdmR7ISI8msMFMLg8h6hc3DHv0WUPS9yrkU0NlE34Hev90CE4DKAg+xwJQ+e3NP+thcS
lwkUaF0hEvEqMFPek77pdrjbikNByWntlHC3/c7p6S2A0U/RQD3d4uvyQQZv7cg+XLQ61l9+1Q4g
TJkX16J0VrVNNwW+wGHWpWiqoXvbWWQHvAyGlgoeNYXRcrftvJhMsEYlXnjv4IxUotJikr/F1P3u
bgtA6YiMu8lER3LC6Otthuzs4mRfpicsSwDdQsxZGkfWF3ABXQCIO632PL5NC/AvcAN7gicTjOcD
wmn+90Gd5+rb4zVkt5P9fPI/Fp4cLOADLJHihKPM8x/uiQg2gOT/qSi1iL97tVbPm8ONyE9QVZd3
wmrNH+tOwxcapjV8G/YdMHkxfHBOPFkIoENYlludQFWcH8fLbMxDbTws4H7YMSNpaG59pqVUgnXW
NqgZOei55uKCSsvWGJ+dIW0nANT8fOHMdd6cat/8/bEmS4A7+9CevoBXYigtL7voQRPGsl2eb/3v
noIxqPG50KanBdEsRgSgd/DvOq8ep8T8Ol66RtbJXgEvIYaZC+vrTJ2F+YGn52CMWBC5LOkSoJHk
Wt+ISXthckAlbcxQE0clGMN3QpJp6ZRDMuipK/ldZjVxHXiRbM0QPjJ5DkRGEAhIaUFeevRzx0dP
tai1Ggrct5sNjekBdnEhE/yXCxPijeu2yOEfKwgmnwlaFwteEgZ2D3/JVBt25NX7HO3TvMrVPwYp
k5iciR8D75ZXJRilEKTBAu6n0CrJB1R9Jp4Nzf2/GpZbAkl7wBoJ5YU65M6sqwVJU36z7sEg9E8F
PuXausueKIy483R+C+OTP4YqYRoshqjpWs87Oj3rOn7FPyAq5zw+27HhPycyspb5MxSiCSGOywJ2
j1ZZjjJkDkt4fHt4nOxXs4cw5oUZTLZhTRGNgCir8nbyKPQEe7gXTw4buhh7zc8YJjP7efEaf1nz
6Pf2BCubqA/h+UCH1GdrqBxgQUSQiPTGHt2xVgpeBaYK6RurP2xdV8KrWSPiRqgN6Y4592/W3rT5
LWXA06A2wlqOES/jINleTE9kOC6SZsjvC+FGiQRcwmN0KHN/gsz2pmJ4BuwPs7vQ+wxeNJUEK4tp
etJEcMi7me7MIDs+cQhX+A6QOmBXvTjjWNLHtXBP7/6lv9tu4S10iwdpb7rF5GECNZKBhNJnpM8U
Pn3svkz8ryFMGR/p2qTr36FcI6PKDb/rY6J3zLArCyRkGbff6KNb/Az+FjqhkGVgFBRVDlhgwj+V
J0SYzCvCUQ4yGHhp/uIHN9BzTvkLNqL1Wmk7ebGPgrcRLdjqs1pGhCQH+54NvaeBt1ONmFXA3O2j
CNjsV4fwgPirwLMb0SCTwJMYm2Bm1YG+LUoBjtGTr2Ww7ll2o9qr+T01rNeg9fz4yZVjLBh/vTdd
/mBo1y0wQcMNyoeuOIPAeMconU++YukMx2qFxAIio/hiHOZCFC6hhotKC+q3hNSg5RnUU3TkaN6Z
fabKgA+zqex7/ILon2HxIXRncwCr2G4jL+y53ZxBfel3gVfDfYFjxh4WdBWAn6JjKtOjr9EiYHhd
0lE9nHbxhjiLzeaGqxnhDY2MS0XLHCX3H/TML+9HvY1t5tPRNs2s0/8y16NHqV09xVHXvXHmneMS
lbfv+3OaRfwn2lg7ikrzzpxivpzjHPuQaF2Z8etdZGcPxsuaFpffUBgm6lhoB3DmvVRKO28mTKYe
oRbQ37CfgKwPNfA6kjivr8P9AWvsnVSJFqmAnNCsTDgZcBO1yOC0kRkemohM8W5YZ735i7DKbMly
VIayEOGeQHqH7iR5KQolnpK8MBLiyQJCYL3Wdf8o1DaF2g+PkAXEhDXAfWTOFuj++XkQxyDwwfFG
3c9LRKSWmjGcQgf4GptWnMniKpeQ1oPnvdfMzlu8GsbHHHHs9RADvC+ET1DukECxml5qb8EFKoRS
3cNEFgksf/v+dInTxhSAmyNwfRuPLiDgvMWMmpn4eICVGVz34AClF0r9v7CP3MWJie1hcm+P6ED+
DWIcDuFKYsN4KLB8jrnU4OtC/O7DNhwpCc5JU23Qzcw5cTLBsV/5xpTplM90ipnQc+lcxwopsCdX
ukTKqICmAyRu32cIae93NW+wmikk3oIaQWoUigrBcLBOkIeEytDc3C4wRsI7tsAR1DzUcK0ADaG4
mODLM9GJKmpgOUqCrTJ8gkv+UXQ4Xa/PQChAjAQh/MH42whZF65xQtQCMZSYTsN+60xU6KPtI0RK
ENtCa7D0cCSFVxwztGKJrAmHrXhP97IxxhhvU/7Q5fO/+kjwBYjgz4A/Zot0VE/Fj2ZdDxGqBtgF
Or0NfoHILKucX7qLjRIRNGSScx8WJ2SAeMH3z8M91r6Y8zgEN/svmL+/dTuGLOKV0QnZyj9mid4A
rbACOya/+EuULkw6voBUcEf27MOLnTOw8v8TIKLjFDeOM8JY4dMRKjyo85YGm/fav3ywWuzM6xhl
SL89bQfm9FmMLnDfmQj6JJTGmL+C8aG9NKlOCNwSn4uTcx8iCtyoJbS8l2QVwwx7rAyZkovg5e0s
U1GlXcNTeB7hKYa2npE4rD+IpiJ3MBxCsYXwTrCYKGblOOb0i+QMOycKNQCkjm4hZD4R6YhN4w+t
G9zEDlf5HhknLBVu+G+IJ1ZyGTSTzg5Rio1ZyREZoH3qynH2B72ZnEVKdklbARC3t4wuA5Hk94SK
mT341R+4GJdRM+6hLhlrY3jez8ExOGKJIcJs8PyMkaMccLTht007vQfLwHB6hHntfY0o73/lPzSc
xBFAT2Trct/F0IRvg/XF5e25H8Us++dA1GNbHzyO2MHFf/yDRvRP7l/MePylMJ9QEaWisFx3QQyw
iQDJSM8OSzUXH+PHeNQ3dkYE6w6LyYGOkkNYuI+FOkbOpFHtvEMMzSFRiopGXhzsX+gaeLOTj7Pi
qTBEd9acKoM+nMlOyr3NCYhlFIR5KGEccX0ovTAesncCid01VnfP9BiWfnnoODY5cINcbAiM/Ht3
jRxnkhRzItboL36k5eLpP7+UW8iD/oj11VDkSaJ12gcNRccla3vnXJuYMFyXeIfKodeDzCrsEPg5
LmwQj5kAh2rlyGDl6ey5KdTtpu2DPixvwLL+xZPhUo8u5RzU2dunNgAXMBizzGsSaW3BxMDDIvLY
cW1w3vgxNsGL2Mw+6FOL2vUxnejWjOORC0AohrDQR+lM+he5dU2Hnrq/H57x0NzqOBL++UVwinyg
EGsRE152/+yPVbwyUcjGzAX0SDs4ZE/NLsxeaKQq/+4Lj8LkEHuAPSh0yvS4FM4jKCvuJNh7ohEX
SnTjPrB5ajuNvMMX9zX4DH5hhzwInAbYFu0pyuAYVwwZMH65APYLjoQRB/C/578KBAVkhZ2BLRSB
bf1eAl8G6DCi1UzL4RnOB5FT1/QT9EIGHrYyx9dzTo+zRPnvDG+gKcNm2oCP1bxLagwodxsOmRXx
Bp4sYoaQ3YCaiLOijPx5sRRXqLTWwuenFZXzjoUFADnEphPgyKYB4Ug/eoLLMkPwutP7X1ca9UBa
cXXHvaPLlAy3EKpkAH4GmWCiH1BSBuIAms9+STfEx4KyTywbWJLi7Biw2pGx1gK+n9dKTzE4OXgK
MLP3odF4kdjM4GfptqEgiGyRsVxQ6CFmvDGtYOV1FpR3O/zR0EiLTgjvTVaciGJNhJ1Gw44gCXMf
N+4lE02QBvuaUa/Q09N0ljrE+WKER09LFohDUznAZW7UyR7gIbs3mT28C3ueNR5/bbfeCD9KeE7t
4SlBDiUKUxlHnRLhpH7hpFbOKfzYWy4TCglcg9Lr5mX3ME89JW9vEiPcRFcpEtFegKQHKUUveG/i
YohBiaOnasi+mGsBwwjGDsM5+YxvrN4zOCO2GS7t4XCVgZhiiwWcd3QASh07m/4yf857DZJAF7el
6+aZFdTNSxuVgfzG15x4bryoIZvC0zI4hKXWvqYMCQy3GDLbRciGwJ6+05+vumvCaZ/hM6Q/zyJe
OTW6e4M/rDsaFbzMzpOcxAWkdgC3fEHLvTkyywaPI8TDPqTKtmurGZUF9zrAmidbiSuTLm/+ZKsn
zz8N/pPOMVcyThl/mVNzyJFPHI2lDac45DDy9vOE9AxrtQKiUYPIShDoSyYsKbQm/Bx/zrcEhsAt
KFecYjhn4Pb3GXIlUJJSgmqjTc9lJGZPGVl1Nd4Z0C5WuoH8QzUcbCPXCn6iz3iiePji8vwV5FRd
eE4mU5SWvJZH3B6pWffLUqN3dX7DaqYVKJi8y2yJEbPXYNWD0YnhdB1zgEkKOvnxU/zQSvQ5PbIh
v8jY3coaS+XAYkBRJwIuMyT7EAqKNNzOa1oMK2tqgiuDmduacx98J+0J0zCP6TbOowS/2Vcw4Q6f
5Ltgrk187Mt2vHmfEfxxjLTbdrW6P/lqRvk0JYwv6Gz7rQpXNbO40GlDcfO+vgpl5Mt3rvARWzbZ
IbtPPs4bR7HsvVM9xXS+jCdH9xUTbb9m/v5IsOtBhi+EtSyCwME8NWExYL7aix+QgOZtq4MYbL+S
Ba5F7dkV8uFHsBheL1w4Y2DwByZqqLbf5FaBsDN1tBR/2VfSJ/BzbQ1GrBAPlxiG7TrDS4afDxaf
V+ZQl5xbfgAnmssMw5CBgN8EJi97ev1XM/OLmmDXge4ErWnbkG0FRAUiSJAQzLeKLke15EOhkqux
FvxSEH67Pfp+7B9EvparQYqGvzdXRjg5gphzsIOfdMXLt2afiKmwFNVS62DJXlpOSXQdXLTkGZGi
h7B71BpqKY7sIBSiKaudEyWN6p9hBIK4gCbQSHPnfEAcwUCCXrIFRwXtHFztW5/kP864F+bIgG71
vwpUG3xsz0Y6ubtzCmHPAnR3glO0Y5XM9byT1R3QEmhVz6mYktMh53p4i2/0IcKg57Q7h7dJmfHb
y0fuqPtjTgWmZLuuzawKDAN8CtdCUNjI9TOQ/p+dDYstZ1PRWMBmWw7kgC+ZoFPq8+6AV56T5w7B
6ErkhCJK7PrlqgNjnxNGpI+6Y4xFY6B425Jr4IJ1gIs7jRYut/dpFVQczaP/Bx9v2n+qC9yjdP+0
Yv4y7/T9FzYbt83GgNOM/ZWDYRS2PFkHcg8BuW1fT5+eMTLtHJqIZw1I0eqH4texd//lPhyP6Tsi
E4jVzYScKYn/Fz0tAht0byjmqOjenCnoDULMSUobmwLyOC70R0iaoPC7MwiyL2v/P6LOa1lxLNui
X0QEIIx4Rd4hBMK+EAfvvf/6HpOsG7czOqsqEzhI2nvtZaYZqLRDSZIjeeWYNrEBNBhDl8wAgmIA
f2LoyqSHVrtT52dRpL7iypDQR9O7VqeyaT7YJTQx96243eYcrHsMPr2Jr5/XH0j38GIfI0wz7XL6
XjMNqlFhL6qOMZ74m9jYO8/wDAu8UwyK3XL3izoJST40bw3LFnUAiWtOvnaJCm6BFF7dmjBU3BIF
DW92dsz4HqLFFZgpMy7An+7HbSze47sHdJ2Sa0tD9gpRCMQfcgifrJbgGU3PBf4bav4Y+Xn7YT1m
qc3vdHE5bVkgSAvUvdX0xJG1TgzOHmJ/Pj+YLv0/4joIQP81AMbI0JmR3wOqMJRO4bO2Fj1HjpkI
Thq6znZ9tHGvCB3QXgZcF3KwhYh5WGQUEyfrrwMpkfwi7ug15dz3zslx/OjS8KVj2gtfgXQHdrOL
2wirfTAs7791dG0VwgvIAX/THtEPJE/feLNvp2bPdnE5/aQEN8b2TG1BIxgg6p7Jr3l3HJ84VSNm
GNF7DOPZJ5Vj2Pj7ARR2hUCgLNKNG4N89uR5XCfj75Yw6IAZvWIb1wOW92b6bjfiJ8Q6GoVTUlrS
jmpqZh/LpDIKN3/UhA+r5qC9fVMPnUyz0lLDxwiGdmY5zsjpHtIXS5Zb8AILyU40uSfF6J3shg+G
slsW2sP9kLBaX/aszVphvtg72DgXaFZ/sEPAMRcQBKf5l78KSn0ppp2CS/6ucTJtI4xwa9aNlmT3
iMEsk/oBBwbdkPZ6cStZQD43NmMck3npPan5oDk4ADqAFSioAiyYg/US8Vugk2AomVnaiLib02KT
Q+AT/KBXdTC4uLhqHHl3cL2K67xJWNsNfsfIAYJ1N5h2cq6c/0BgOTsSzuYtPbi4cu4Ic0yWjhyI
e+CmN79KYB2mae42IqBoDE7+qOmbBuzmyd9661zo0uUcJMwUVu5yXgOo0im155Wx0S2Pz8M1jRi+
SHp3y63VoPZtMnulZ4/PL2c8IRE7sx0kgGV9CPkN2ormfltrMyjTUm1GicIZ5YHSNrU36rhHkwzD
hz9aJApVGnoPqz+fIP6oYcaEU+02QI2bPBYPBu/Dn3rvir0GLsnHvXCkjrIN6aRlul36JiSq3d/6
Wjsb9wE8oLdvYe2r4TpHKX1h8g6D5IVOcRFXjatrAybwK60lIOBv+0iCDByDOTLnA+AaDosMxh3j
OkbxfOAxmQC65hcq753r3eb8YvVKRES1ienw6A0qhPE5Kzl3hi4A463oAd/qHEe+xSKrZpeYaWvB
nnNm+dQFvDNfe4epeOHM+H3MvXTKkciK0c4EpMZHPHgUj+bwasOUFFP3Dlo9Lg0p2gARCv8JuCIu
zgaoO0uRlTh2Qm8CrbpgUaPjhGqnfx08T/ZxChsDHQMJHHYPP/EoNM/UEXwCNxw5+5AJM+AFC1/R
q1PoTdyN5TEPGRkvW9G1AMqQKS2Bn/m1/orBY4FE9N365CZtZ/Le1r5V986CCrLXQBGhD1OIq7bR
VhJbCNbqTQ3La5DiQAquFDNS9ReK/Jr1SjjiVlG5HNRyTqRyUGZIQEopZBdpmV2nQ5yVgJTff0p9
Hjn5zS3PmeJHazTurv5W8n7XqUj/SFs6nTYzg5YZv0aYH7efA3DmiKQ8Sexubl2vRHPghMRF8e0V
rE7bA1fLLOR+BtLxGQqCDGGk8FdqISPLcmXdLR/Dx3ATvFFKR90Xiy3rM6xmIPdolA1Pw+/JYcpL
34U9qQ5sybu5pezmVp1zJCUt6Obuk8vihI6QR3vh/cfpi6ZTCXEXPI1K3i5+0gjr7l5NGravV3fH
kDqtZutWlVa6Uw+N/q0NOMAX0OOMLuDafnNEzV6gS+QvhRxkJa1Bo43X/XX/iS7k8G2Z5XiSAt8s
wCDHrjwmitC0mzGtBOe1rrmP+AwWpUHYF0RoNWsszAhPVMbkNF1oVNvfBIPgrmpQgOOgrnGcA2G9
mwNcZSGs2qAOCC/kTaZTIdOhXGRyzMM2lNmPDIaZuPNQ6dHB0pTnGL4XIVnQG+RfYVzPjv11h4jn
Qtj0KjOA54JagO6xM5b/jsyPMow8KerTliPIGiReb7qh1A1xpRWdABpW0boAgOGgB0rujcW9Rd9U
8yW2j3K2Usr8fax6KLOZc6w3osLfh/T7X9D09FHYXTWL0y4XeUifHqUEaEUrzBr84J3bcwb6doVx
pXteyrke+o97CzQcVglZouP+VSJdQryxAqkRIoB1doQkbmS6sNuQCvPuNIFUFU3O5BL4Fz9b/ju4
jbbZAYuNxBL3R7wVZrS8vOrEcpuCwuM2stfwuIwdK2PKCy2nHn/Ts32ijLRhRQ6ftHa+9IfQQo9K
xMNQM2Gux1ecp/SJFZxeEf0LkG2bJ1NOI5sgbaI65QoVc7hqw7gQEgjgf+D4oDfnRM1ydPfuFo8J
m6wBSpyzO/V1t9JliRWHYEKqQKdNV2WFpg3xCFhSD1nkB+yspzWILaurJMPg7pbSTyai/Cc0kyM0
FOYu4oDWLu7Hkz0Kg0lrRKsppumxotxezvvVuyQvnqgC6RGpybDjw6qkA2UKZQHw0MpmjsAhDvQd
qk6L7ANlbPyjRmpf7QFZPbALGTkDz6s7C28UO8CO/j6ACKnTDAfYd7cCyAbkZOv+x0pcfogvFxs8
fOz8hZai1BH814Tn+7ArZIHtdimss9V5wPeQw40UtxYPiumABRC+4qILRkC2JKDPwQFByBkV3L5u
PX1xdgH4PtAyyzWxsIFBUnXNIXZi4nGk+LqrqaFtkoHCX//QazqnXwP4K2AoKUbYl5eLrUoSDPYf
8mucZBMrKxSaYPJ7TAlo1ECJvnsfYjPYXmCab9LduNVTFd+7BUe4Gsz7Pzyq23CGDYBdo9F46G0y
9Ut3ntGp5aUWoPzAQOBC4sDxgFVabIYjM73ZTkwmdPZ6YZGS1LAAAO1uJKeVzoQvyPM7h3+l/vVt
F8JzCzw4C8znnnGENkfvBLQnLQgSeKi98MXs/d/LriFFJyAmdfbAM8B1wlOdV4J6S9rhpOC9OqdX
UoMP45jBGwsdWh8ITtMBsys5wnjTChifp19BxguRF3oTP/ZQEXDhgyyIwp0ffQLwjUCOuoec9j2y
6c4hOkyBFpE4Hy2rVXQvZH63uRI5OkGM1N7hKV7hLx9sfmuJ8MYKE5zy6dQ5eNjRN84FVhn5Wdhd
EmWgd+1cikfy/0f8pefwN0ABjxSs7jUyobBDNsajiRNPxa9FxptbRQZMo42EEAKR1Ts6DCgEX6Qi
PKKJwWoxnVqHanBeHZVGu0HBteeIVzINIlBgMoRwDP92I/Bh1YyHUVgSi5jO/hPQyAZZCs5a7Tbr
wL9CjQSgEB3ZZqZFuuYpcsKuzOu2upbUHIi1XXn5E7VrkIQFWi7XGSxlprKtW4jXE21VmrpMAC60
8lxaqbTbpZcENmdGsmRKWA3Bv47Z2fYabw8KyYo1zIFBqX3u3bk4VBdoYWcNZDuGxfzkGs4RZdSy
V3HNIWZrP8iwWkeoQcIVGXBqabr5aRutB5yNqNSacELmxeDzjLbLb9ZIqmPO29Ps6POuoIz0Ic58
YBek5YZuLOkTWKSjZ7awItt6dhTVEvWXtt786J1Yqz2DfMd7gmVT0nYgtQOYhnWyW8F6552yNb/d
32WdptuE5KZ7+jHA1iGwhPaEO19p1TrGGdwWqndYkVjZyXm6nCj9CFQOaStu5micpJeXjcZetxG/
26rlKGXaFG4J6Y+776mxWsA/Z0spqMn+07YRgutfnAepIg9F7C/8YMJGTORbbmOjq9H8NUbe7O/f
DGLlY/UdbUcv1FDfs6HUmfZtTTqRsAJYtxkU4nWinmAjr9rvczM6NGye8lOGPZcp7bQITZAiU4Kn
3T8Phwl81cbMDJmuSKpmg+aO5GQQlIGhjf4xLalzVBsxG3uTTmq+cvDPhHiKhLBE5ic9ChLS9NB/
Mr7FKquNdjJDECxciG3cT6P5haS6jlluh2gblz2KN+ZYRWvcQF3niojT0wYSIbZ7JZM3FnCRn2ZG
9pYF2jTfACupIAfUYP2BIHAgoFZpx9zdPW1hFdZG2i+PxVtN9yX+qNhBQ4teT8jSjrifPO5VCqQI
UIe9Y0qDzI4N0QJcw/jBezbU7dyxFWjrM4QDnaISL0Jqll1CYn+2+F+Jzg1JxJ2H5UTMOFrrvNCt
ZSro2XZz0IR+OTOQBPyyPnb2cs7rbCwrUPlKBMnBUQuMGw5bJz+i521+YEqcULS4MdSguFc9D12v
CiwyY0pgs5M/oZ1Q9zKwuiwuO0chsbWqEBerLZSzME5CURaIALRKyPXbq8ewFlabmPpTFJ9Nrh2V
jzcKyEe3BlbFDFcRNnYoAc0KsPqKAYa/DH37Nfg6KEcHjw92A80XqSS9dZAphAwu552eEFrb+sUf
RuLhVyduBSQQOWl7Qs6bP+pw8G/+vAGm/IQWf+uDhwnt3unV28xCqp4tXGkjFH4a0Dsg/3VSx/Ic
qCzF+q803gLTvloF8DrwEpU+NoKl5isFJhPU3suH9taWjjcdXD4HWXb3D9fheY+jUGIgxOC9Naf5
SB1acJeA/akNGb5F86N19e69I21Gs4OMzVjaVKhQOWOqqRqgMZoQ3NPgFp1pR1GoVgBr1hAYYd1q
gFX0Vv3hXCYKvJLJCrDQNbBSLK/iRt6IaTIklRYILTXbrSHGduGN/fdkSnFy2HV77kLn0xHa9Fix
K63nqEKD/gNzmXT2EpXm1L/UgMqPvuwauUY8wTic+us1irJXNhASODfiiwQyQcaxeCqdJ+PFAczP
iKp8dKfeaNhF0LiMkf0Pff87JSy1s8mUpGIX2HcYeb+a4AfPM9e9sThQaLsHBlgcqIjeNX6v7QdE
QyRA1u0rIjM7OCYbVG1WnRqxeAalXeovYKNIUNFIRbhGE1B+Q3HKzQE+TBt8TcF6eP09BtnB+qqi
mgzZZVlGrIkg4nOgS1twa0+CxRsCESp/qETf6BO2B/flgFnykwl4rmczyZIU/QYeqx9SaFTDQxD6
tCy4VT+BqQdP+eKbIHOg19BmA3qXNNomV8yd53BM0PjHwSYuIkxCC+Tv0Pna17nZx1D3AT+FxI1f
zBzFwp+MTXobvI3ehYH2UTB0h8PHH3IhzLIQgfpNcUrxq4VGV/ueu+X+dn5sF0COlWgKtRrDa07O
RvV97oAP1dD0EcBVg/hLq2jrW5/8MEOAhqz/Fe/a5qwRgrped+reAJFNB0LNbeh9wzUkDsMzsm2r
ee6IfUbPnfrIOrgX98xyL4SINnjrqGiLIodydXzJ/yi6ttCo/goZo1vnTTfIa23oC3yxKX7y60q1
WksbyTfcYXSVUi5C7b32SUwSZgzBJN0FOJxs8u3f13pMmhgSsatQdoKKtIIJYjgk/zdsG2dFICh/
WLQa1SZSwQBg1ZFd5adNk1QOsPioEB7gbXyph0ZmgzIIRwHyRYiV4ZEEgyySspJU2ggv8aS7g6vD
c8MDQESo/tcpeIAS+9s//nLGyOTWfOW39ivQLbjlVZKGY/iaQ6p7ZiKwfKaTlririx3TOASiU1j3
VAvM0xbcBjo2Nunu1i/B4EzO2YuZ7LNH4+/dW4ON70CWtd6gJcCDqLig6f/saaAKS5K5zp2mG4r1
wF3crhX2qjW+462rYuLIM2E6niFt7r1yCoZNvu5sOxBdSIgv7UPb+CNwjXnKPHY44p3TfGU1wlOw
bYneWbSfkPbhTqTw7sIe2bx7zq7cGGbK5H+05qQcQNBTJOIMcpd8Mfq3cM1JOWmDZ5i0EnNMJG1Z
6aj8AnYsNo0FMBGwQsBd2WJb5TGNtBKWl1JClogxmwHvdGYx2x6yBME2u5KE2cjbhDsYLajCWHuH
qn4ARBWoOXqWlESQVOxLvMqR9p3dAiZB/tkk3pZYKayfJ61HDD96NPhJ30l0HZTxvV0PcOx1sH+i
0GLdBw2yKedFu46RYIkuyMrTP2spNF9KJyTumFzXPWkHwDXkKkoJQAukDBgHu5t07RR93GuPHjGs
Pnr5xwRY0xYHiSl4g9Z3RNvvBfcZUkwxM8dV9AgQJcvuHOiUpnT5QYp90cPSyES6h4J8v+kBtCsd
cQIM/zQFehwVqhbRkXurxdTb0IXF2Ng7MjmfPp5uY3TG1N3eJ/xcXgPeoMs69t+w3sflaWG06pan
NDVo3L84d/YezT+HB8ApQKOu4Gb9hFY8uRUkeMQY4X4T2fGlIWISn/+AQW58ptNoYilZ5yzoq3OK
EvRBB8Zj7TIBZb7jVIqWuc2q8wlueYgxf0cX/1pyd1MTNHZ7/Q6N9vOZHQYlXotNHEyHlaZwtU51
xHFVyE+kNPNnAfSXiGNXXEFC/CoZ8fe4JhDA5RKr6TVFLwCSAGfV4oOSZsWGieevcBIer2xGvdyN
59uqL/Z0P1dnG4oQS5WBt4fki/sZAI+AsPexuweOYPgFDHGZdwjBVkU/52Vlc7Mnycki3soC7A0P
CMWVl7h8xKvWe/gFrSkRziV5r9lDBvM5Os42TNow9nJttEejBO2PbbBZPhEUOw8/CFZi8MuBeN00
GQvW+XX4u9prDMKAzyLx0qzBJ5sBkGobw8PfoUVeus6RaarS88heDo7H1uprARaDkQv7h1Hjflaa
ADDctdgyaLrtc8EWN8APEZ9Ch3BWDEnuy9lhWRuXuv0JTAISjWQoxRahwI1UzQkoJag0qOQSjFXH
JdJ7ZYwDwEbwvFdkiny1DJEraVbSkaI5B771gEzKMV4jQePwhbCf5qroFlOzaMr5aEKH2dLrRuGa
SRLHvfAZtQ7LQ0mk9CB0LD6sCOXm7jrgaYVAbJiVbLe0o8ElNALSo3psWmwZA7HpSN8QSK5X7wI9
cVOmdalbGI4bpB91mtT/iWuCtCuPX1kpWNN3F9alb/eR9JK+4jg1+xUHpwDsOmeF9HCgjY8UH68m
S/TPxCJnN0XT9OHOiUqMDgDhAo0nQ4aQolpRlAtAsKPbdOv1TQe4YyRAQCG++KvpV0qRxRbs82bx
1zTC1EIgS9Ji+n4cRBY1Eb1qSreNUwOK61dYgfMnQZBwBmXy7LAP6nOyqwIpQ8R9IC/ijzY4lw3w
IqU8I51nhsorKIR8mpRuIQdUGEWUAsOh0ewfohM4ChxPqZZccHYo6pxI2LcerKIBgHWkpcC4Atjx
aMGpexhlGZQoP8vmN3J5ffI6lndrBKkiANTio4JXAdyaRb6vLumPtcEtqbJsmQpYsL5BfdKebfJ8
5lwqn4K+tws3gra/VNGRX/UA4HSEXTAdmDVwa4QgmmMFbvndOeWcZiN8PtgjvskNUOya1AgKmmYZ
FowMYhSVLmNrSmQcuukzCH+x3HrrngYOtErFBlLf9GX1+TrC1J5Ekmmpca9vohEEt4uLYSiSMeln
SR4IMXRrLx4hpMass1MCDg1yu2dIfqFGpUynYgBhK2+AXjXyE73bC3ukA6hjhhDRcbgFK9ud7Gnf
rpCPuZJwb2MQ7EZa8K8zkNwl/OQZAv+Vx4XITM6UmvBUyUQBcnzoFTn72ExW/S1N0Sr1NiUnXWC6
GETU4T4GE+ZtmMOTSzI6zwBS+DQ03i6pHzk2BwbIysrHWbdXEEKHRdB8fTNBpDREdZmr5abwBnAI
P+D63Wbqhb5L9sn68yW9aepKugUynJaxvAkEIUFVM2mw9UuE/cbMAM8Oahzf60OLNLq4FAAfAFK/
n2VLyrufFikOblaaJMBY4nNcTSPUmGDYZJvBZEH3hiXPVWBsgLAUWM778D3juh9LcJxoQSEuB5qT
FH5YQa5rwr+Xwx04zGu+HdX6Zv+dTxDcLKOBPvHMUFK6jeG2vW83hlzwk3kjw3OKAMgBTw7MSmhf
88sfwnefPsayIepgIaqD/Jx7bAwpErNDX3j7c1zACuHpHmPtDpP2ClJdtFBUjOvxwfIoE/LZkHal
U7WfoytZU0ZRRS3J7mbbqBVFx4Iq/zhUgxcaHdPCB5qK+/wJCkQWlBzj9sbfRdLEvAaXFmKi33gC
Klk3sZ5OwF+LM4BOfay6YAwABK0pqWUdAYQcied4M/BO7j4YfxtzLr8WnthiLHSRj0Ct28nY3TDy
l2juxus0A3eadtAjEQqAmrseodeKuOIlxB8p3UH2IHpLjt47pme8Cw6qpPTudFriLbJ5bDbRXGEW
Qv5o0vx0kLJhKut+5oJu1dqNFk5Ja+phpGwNJIIgVS8+yavzQC1mYx0AxfbvwRdELGUQ4hBzDq8H
EHQWAeYmzB83lGlfFDlp4y/vbAWyJ5THdF6VHYRis8qiMf2SkWL6grMagul4njS9duljUW/cmzOP
3q8njfbaiCEZcsm0WSkIty7i2HvMYbBPgw8DfQcc9B4IslwY5F0vvK5Emx7glA37TRewwdEJ8HbT
zEvwNK4puF4f6X9M097dZ1r7A9oK9g1RqWCNnuw33re5rCugZQQFkc0Ul+iOsummxTXd+jVMBq4I
DCdrYMsp1ZW0JOVoz9icCfV5voPxguPU8hlMQnpOhsTxWHMS7xae9OOQZ4ECN3je+7w6NIb4gvPI
BW2nsIXiscEqRAcKByVQYmF02fmIWH+gORGy7KN9xpQqTW0SlP6cJbL88KTVcWoQlxUx2CuTbNXZ
dCqhEjrgv3yQhKcNbg6sHn3CgdUizB8jKAp/K9EKRhDVER53QhOV78gbjziUIDfJ+tQ/pRHHynUa
zVW062BHTzxQC459h1QuLvbLW+fYhn818SoWavO6bV/k/UWW2XR052icYTiE3He8a/GlQkU3SnAq
AXSzDffJLdjwwdLIrTNPqTd1a/IvirPC/FNvX5GrL9L3+yelnDM6lgAs6uaxLAWUyCbJGIw4YGuu
I6Nh8OsNVGdl4oPCHT+gldAxAvSNVxXfMiiB+ESchuei/z+on8EHkwkTjUCDmhg0wtD6KIYf+m/a
hWQfPEmiN/hgfUEamqc+cZ7UiIYUadMH3j76d3Q4iRcv8q7hGFj0vx8ieXklJPtcXvNuoUkCNmYK
yMmJTx/49fCcU/z3C+lGcXidr1rElysBqNA1CZxmpkcgAb6SWyPsfZyxSdTcdR6tzdEu958svb9X
5+yuSOP7pfzdfaERji4zchhqiJfJKdGjIOtDilma18fgSjQ+/dFE8VkwBOy+MZQpzT5eB+uAs5pl
iPI6N+T7b/Xgg7Za4YPWcCtE652PE8Z+XllicF2ig+ffA2y38wfcrbdaGqIioYlJgaPmsaoMw/3a
NdAkXoNVqYXQmHErtOJKzce4drI+9Dv9+8sFD58Rd87pIQT9CdSblmq5X2OtYxXxDQroA3SrcTEp
DKbTRI9dlmopB9SVptlOku2szRu3EmekmS3xe45Rfutfef4u2CZh+MDvESeORA5URyAL4nd4Di8L
hDXVmNyCCush1P4LswgK553moh1AroFlsHN2CIOKWYivEPH23r3CiIDJkRychkvEFZgeRivhqOqO
9+2VXwUNX2b5cgfiGztj39ZyoH5BK/SIH6Y0YOlKcIr8W5NoNrNMp1+ipFg+RYdTxZOFgEJaJSzA
VDlh1taZMcn5MkUbeADrNt4xAvKOV0Xd6QR5SuNYANaassRcuGIQhaxJkHgsTH0QJV5LBxUZwy/W
1H2+PY4fnCD8CRYEbAK2AtUHco6JSlbFU/7OcvlkVQ90X/kiTFuIJ885mot+3T+F567+W1rh8kci
DVegQFr791+E4xLq82/qXEwvLkybUoM7yj2rYbfxGeOFTCgv+VhiuArba8Sq6Ryf3VzOV7dmSmL/
8PJgEcDrEouB89d/5xgJGhwGYnhhP0jLmXODsduX4YdttjlqkksCXcG7JIis8meyAsB+0xbHBWl9
b53CE8M5xeYEiFD6QsC1gc85x6UMGjhrw9P42kXl9AxJt3cI+cUeIPATM5lQDA1a1wq0/1T0pcFd
ZotO6zx4bbYykVa/gzoneOsxkLA9MeTN838nOXdFD7SDNCutDMAhHfxTO1p+pQiCzw+kKMTynbH7
m+McNsnPjkuyGfSReCYQxnBjyUFMM8jgTCRjI9NjJtHMWbc57BIUZdhBHAMsAqeG8ax+n6Ktbeld
0tgWQUjX8FPctsSG4Rx1iDD+xlf40iWMp1Ms/fhnnoy1zMfo8vM7oZXeG2ti3eYKh2NKtyE6zVpl
NLN0A5wxhqhFa8hfR8Pxz89WcZlloc1A+vq1U54vdd54iset2Fx879/94QIQAIOptmLLABxiXrB1
c5yU2fZiNmrFcu28XJ4FXCiXm6fMhvh7PpK3//+vPEclOw/SPBcFlivfOb+fwd7ehXknhyvH0iIe
8LODzn+2tU7n32PCzpA4wZfBWcGp+iQWigluziL/PUF+8tT9ko/o5W6e51o78kdYhTxMb01Co7/h
3/Vocz4VN1r6IGxY+QH9vogSL/n2/L41NjxB+n9ffqE3/ffH9ZY+uhPgQs27WS+LWYcOG186TxMu
4IN18O+2lH7fjAc95abo3olMuLbZCLB6sEHH5gTOFGGQQY0c41hamFz8qElvtOVyFtCU8Pj7LOIx
EVNXurfv6Y6BjchK9NdPvJNr5zakezc/+AdSPVw2XJwAbsQAonY8hSkWfvo8aa0irSUc6MZjpROI
8Zd/K0ROLiSMWhbaNc9AsuR3ftcbOF/YQyyYYUrz3U3cZPhrc5gUsTbae0UyZ5onY/BnyThJCUwy
pmxwWL84N8d1EvAqp4A8xsDwTXoAVKizRdkXkI7ytM98hMadtUKP/wx1o8EJcQmpzmHCrcJT0uiA
XB5M4guUXXgRDAOSIh2q9qr3pW/ClD0xmdV4N8iiLaOznxbbBptYiOFXu+5UO2ZeXTWvvpFsYVwE
36xin/H5QGiQ8E/v2K+9UBXkhzCdygtOc9Vb9crtF0yY3jWaPDP6lqDD4OMaTH7I94hLsHnbuwXc
ULf4p7C3Cs1RnZ99BYlQGgOpi+5T2p61UankSLzwjbpd8zmV86Lh65keEMNfKA03R0GOzeHiOJDH
cl5xPi1RwRCAtif5JMaM1n2G97CagKX1ZtBN5cEBPRoG2TAiDwYy/Ag12kCz6cyUshDvaadoUkk/
wKLdQFFA3sJmVJyqu9f8g5E9iqeJdhJZi7Ysir+OsiURA2WEQI1KlgqthnkzlTMPjsiih2lmyku1
jqBx4sVQJFWvkkuw/tj2ijMfi6pJuwwvSAiR1igGAsV4ybmHhb+jf4jNLia20ImlqXP3zTY7IdBt
WKf8O+yTAsbkeGalq95+ID9Gc7Rjogx/EY1uXO85J3hJBydLGJoH64CywAVzl1OCAfw+PWS3DpI+
waNVJxuBl5itueaD/8Wyg4uCsnrH+c5rRK/WpXPp7DB7qkdn94kRRxW6pA4Tci1/srzcODy3bd2M
8QNeqhirutfziIaI/4FL0Jc3iU5zLXMdMBrUC4yE2jtJNyG5kjGzl0nFJFHeU/He5OFvXoMxkDk+
k1d/8O6AHuvusmMXHujg2EV83N7bZ6wXVCroYw3O/R32SZSqFHqbVnV4Zs+Gr6Va2MVQw6kNsO2X
+PT1tEK2SvIqSXt6DcU/Ie9xeUFSuXXql4abFg6pmz/IWOlzSNug0TVSnR5q8EGZ+tASubp0WoUS
EVyXj6J4ALcGziOjnadFISYXLG1WAIuFFaRTRiuqwOGmvIqA5NygWBLXEL9EPgkN5GkdcdLWjc1G
Huvc1+4ZgjlzYDhOV3ZzGQLSqvfP7esFzgR3y/0U2XSxBdjy5vwp/+JSC2vZHWdx1bmg4wxZEcIB
L6i3TLvUumIjWm+tvEarAJzS6BCzF+8pHHVkFzom5EmWkA+29TmYtBlCUNqG3wicE/BXTvnR7hVs
OWIWHc9zGL7A0Oiq0FtKZw0RMffMiCYMnb849gKoUUI/6FAhkWnCiSWVOTjTlMNV92QVjZWUyIO6
QtydkmhdkJ2XmMQVhgf7g4zyn2OCdhat5Z+nTZk4Kv3lYqjWyW0JSTmTnCKPxmEmS/k6huYrXjnd
2WOATDDXVrKSI0JhTFgoB5CGhCReEa/Ap2HIy1w2eMFxa23R0oPAxdAsTlw7yIPACzxkgW2v7ZH9
BBzA/84teb2p8tdJuCC+Mqu5Dgpsv5XzWAT59GaNy4xL23KGk+wpYQWyECcR4UwtBDy00eBT8ibr
WSV5N+9JM4+wMH0xYS86DzQTn9aOG8OI+Bux+Ek4f60WjGaxfyMz2kSkNSp8d8kRfW3+9OieqEkO
Th6QoW1gWiOX5Xn4jbjy7CRCwXMQ7DNT4wbMrKMrdztpPuZ4/DafEdx/1Y5FQAwHEJ8HOu13et2l
7uobvMITm44gWu0WvW8XGEotmYxr1eaa5efRVCzNsGCm1iywFZAUQNwUBCQRM6tlDVAdje59dp2B
sER34H73vul92L/RX8ywi0xIweNPrwgWEOhR99M7d28JbGnujY9WCkL/p0QCEY0O9OYYbzNrx/8n
Ltskug+eA3QiOEHgguOIYLYxhnBelCaQS3bBzX2NIJpAtWB7PUalVi246gEAcsNbwP/Mr/7dv0dQ
0d2LtVjM2Ajcik0TDB+wTa8D54a6WmFt1wL24MGPdHCfY+JobxnSAC3/rTXZSkFj38B8VX6LsgOL
XpUKK/mJbMmt+fKmioQ4eNDueRA3YK4CO23SMWyVbEjR8l3FLbXzcaje6VSy/k86NGjolPIvde6L
CfEcIvXynP98koQ2YOixqjUT6QnQ0ZV7BooQnsxXVwBFK97qr56q5zuGtNL9pscZ6g/xMZbUx9U9
0+8HB9fI6zGQoh9mqgD9ahujcd8tU91wfkTPaNJG3hLzL/lUXAfkZ+51eqBgOS12dPlHQGomgLKI
a3Uf0ZfqDVTUhZjswmHg6jeokBMe/oQWgJTal16DS26JxZb4xvX0sZTHH99+87fpb/rbjdDF1+Fq
yZzCyNcBGkqVjONgxSy2W0rfCJokpaDc+bZPcFox/cDGgDu+ZBXRh+whpBTfhzR1aW5VMkZcX5wA
Jog0/DomGf1WsipyAtwK8Zh6eRDCowe5P3R7BswodCPa4ZMLPSEgEHYb18jobKcf2vosrM+oNp/k
56jaKbcrxAsty3N6YUo6KC7wBEeQXXzQCEtFtj74oYWKRHWkpFpQw26dlieZTYgtFBGhMyMONFed
eRZF6mhsc6wiaNNwqHB0mPRq1/Mnbb033Tz2eQuBBnq1yjOvwaqDkgEd2mFpiJkuMuHdeqpp2zYQ
OIztuQ4K/s2BPMG4I5rDNUaUCp9xCLfxA7dSDXgYtATChUMwbJ9LERzD6mjizOdgvE5Ymq5j0I2O
uv8/ySlgis53fiG7a3+7gKWxQNW4FmDoitHafB7R+aPy1lmJHRhBmzQs3OILyHyBc3QfTxL1pbUQ
4K7E+lU+thW7ZYFWJrM4ISBwnstKS7eNNionhhoa1NwRBTC2lDo4DxmlMjcUv2lPr1Q7lZ5mzcKO
ekqV0m4Ac72HN5dRe/IESn6DjgSaF5eKJm3cfZMITGVSZOvXbHyvPU8SMMiA8udoVKCRuvtZZb6b
epBbTo4OsNoidRN5/mDxw9WWXyRWdLqdk1C2ldE1qk+wMb1Pd8naLrHPydTJfoqJLgKTU47YtZ16
E4QqAPhfyfXojXwwkGZqHqGIgr92YMY7ncMkQEwJmYNQWi06M5C4jJY3P/xHCdx0hQsQaUlKlOJA
Yy/izoRWhg3QIo0AgAAZt1me4dSAyfVsE+gd0qZH/DcoAGdZ0fxa3uBXPKjTUeCweLv5AzxjZr1T
hu1Ox7nrNT1owHF1bIy/nILfEGohP5FXHJIVDQxwOL8jnl4RrQ8kPOwtGH6kbXBwG5Attj4tKQe8
WirUx4lNa4H5xeUnJJe4JNsIkHuOIz/yQh+uIGEzLWfqLsvbNGGBklBTISOSrMYahwLHG899xTds
O2FtsIevv2v3aMHxxdodSk0vjlt/lfjvARwFzVVkR8DXQ8aJEWt03+EZlM+eXpwmTixI0UQlc8UP
mG1hbyKkj0bKB0cnudUjPIUkk3ojSt5q9ECV3bL72GdINAGTwv2TDBLad67KdctJfuL5mXb10FSy
RiOQNcJBjAzKgvuG+Y39OMKTWRD80inxAWM+ckGZ4W7tz+IQTqf/OhzSN9GsRBrq+kiOJxIURD0O
fCTQG/Lhb3NxGxW7b+q0g5UDxUKfx3tgWq3GOcPMgXROXz6TxmgYJUlK9sCJqI4XXYGU3oILdALk
BYTGJQBB4WDAHNsfBDelA8+w77MiBgB2jj6ku5o6A7gne8AitC8Tb4ZwWGZIDsdbM+Atg/qDSfz7
C9HV1rg2aZQPhNBEuqhMPJD13Z1Ou6yZCliHI/LmFJnVKx4QJ2KZkZAPdGo9MNRg+Sa9L/Otq/2h
VoMp7BKcCF01+MNb7EsKLqIHVHIgPwEEv5ovqPCmIwVR4GxYQEjUByx1V+K6yAxAKcbv5OPpkk7R
bnCK6vkEJPvWu0X6JTCGVHCBsCQPf9LhXAdH/qbER2KoPjcFjCRq/eIiZ2cNa0R9I0ER9zvXbFhI
IzLKDh91IqZB618ddiFwvz8HWyA2+7iSgY92a4inaPVBqSERAvC6jo/DogeEFtSqYi7FhR8J5HCn
GWWkT/C5qFl7FBsApSVIoruOVnmzRoteCduNgbjN/NuegwJw1TUgEvNekan19/qvaFhs7eM+c3in
1kPvTLxpauF5hjynyhgkxyyeNOGbNxK3LLK4X4H0yz9QndgGiErxkXaE8BgAjia+CCenP7RRW1d3
bJyIWscjvYp5zlvR+GJ3gL3VdEijHvXaqC9x/GHI0gDxrOJY59xULTa6dKAg2yr+Gr8cHR6SuI8C
ZkjGjZXBStKAQR17k9nOeg5omonVxCMaRZU+vUz6dOOhpv227SI1Vbc8su5f81GpmXJ2gjhW1Xs6
R3IZnOYPOlFqk09pnZ+7JLhEL37/TTVLEbnn+LbDZh3VI+xWkLf6TbSKFtJ81E9D4JGvPvVv/EzJ
z1H4IbLSrOJr6BCkxacN2yBUw5uz34OtcoJmTqpaoKvLIUNXBh/fHvNK5z64RyViGIcKPS62voqR
EyHizQDi4KCu2kXdxib/JQ+TUFq1VQ6EHSOD6EmHd+dNQNdRSJZzg0JPmrzcgFn5AWOJc+8M8GxB
6iKq65xOJA1LhVzMx+rOiiMCwG0TrWoSkhlxMG7vVUoWONLU720r2Za+GaWkv8qQFfKQteL9s411
Gpbn9/+xdF7LaqtLEH4iqsjhVjkghISINxRikXMOT7+/xrtcdY63vQzSHyb09PRQqsZC4f8Y+IUf
iKnyumjPEVILHAU4CIW8w7QmREc2yDv2JP2nrJ2eNONM1Yax1uEafO7BJ1dIAhyqggxj2/ZOk22P
sbRhHdGKbjvoI3Bh2Diflg3GUfeZNkaQ3rGlX22py1TiLL2mOUDwo8mjM2h2gZg7dhTXgSxTIywv
Nozjrlv/5uWMx4T5/NbuIyyqCOFDTzztwayyJumSOL2IcQaIE/SKAZ6Aj6m031yFByZBNcoXeSdm
e0wcwq6B2IaAkCxRs7uJunNZ6oLdoD+nhlImjcJzuKPCZ8CieaqNuSIA2TBb9+tpT6jvkNc/zRc9
MuhvoCSHQKVB1smnmF3NI2hDRnYu+Cd8IoV+CbOpy+GO0YBjAkoOSeSB4ggDcez3uBzdx/U+RgNy
BG0OVjSlXpi+BdTQ9b3qQApbtuQPTVQAHXWcyW/QtOEceuhIwr0R2wa1OIFcPQgd8GIew2Za6z7o
nz/SgENbBtTKKpSqdbTl18aZdvhXjJz64iblIr5cHTh93zGt5SGhYsWHh4f3ES9JUfnVCvunMfrH
S3QsBv+aORoSKhMbiEAG3hZjoKd9Mha4DoiYcaOXUioUbQKVF1gNoma83CJDYAF9wYUuSYUkBGMB
Qqc5tnJe26jWbYybHbXT0jSAK5vC0PmBtLIujIc1y4MCtg+ji51rGHl+dB59avoE7NQUBq2Rgu8q
vAsQPD6cnCWo9WrxkZSLMGGQ0PJm/qmV+4xlo1lP5P87TXrk3f4TsAsZliPtKEyio59yFD0xvAOa
bYxr/2PQ6U6HA6rlPdqd2En8E27sLb+WEMobCB206PZH+Qi3pK7gJt7oyj5KPUhsOeJu1JYRHZ6I
yQ9j0VtPSi/cVw1C7FL8flRmIzE3CvT4V8me2Io1vg4GI+RGVI6YtYIUOt8ioYUVmObfL9vtwMtE
aBVxhToKM7Vu094ASlnkQzid4RuWLYJ5kGMPdNqRA3hFYym5GljXK/jXPDLkWYnsFHzJoBT8j4ee
Pr+TxMOWw7aerIMHY4mc66IOGxLNXa3JPvj2Z6i+2+hB8I9ISMSdkz6Jdo2AxFNPLD0Jake7hCKm
3QLIaZ2Lx5nHX7SYovx0NgO6XCDVgxe9bMidznokiTr/62Np+qQW3rlbczbhBXUxRiUDb268K2SJ
XdigeOUXNlSUYV8wB/aUvlw5qzeMhFJ7x/Dtlqy5W0FMtNZehbBrKB8rdXkkz+67t1O9MgD8gfui
qO7GDMRGWOzX2hSPSJUZT/sYtOYT1SpU65NUWwlfCfkfwhpX+cf2gUGHBtpnWeWEdEijYQ8xBwIg
u/c6uPs2aV9FzMNjduqU4UdhW4wvuqIfCv0NGohb4vS+R4WSPKMG5oKGFfVhTZfpq5zkn5QpwckD
jVnSygEtCrvBGnQCAEL24mMf4VeUP3zHub274PfIlFlIRF6dMzxP6AoOwCk4xcq7oGMLNQodDVhG
VCFsOoeyalTpQUPTKHha52iI+zFZ5w2CaCjWDY/aCqyd6SUtn7vMZGbQk1WvOW+kHgmIHgGMr4Z5
R4Wkat8bXg15UM58FR0kp7FGOAAVc7twwmlXHm6T7jSj+bJaa6va/9A8gLXauVeIVBf7hgzCynzS
6YjSRK/wHNzJj5tWedN91iKK+bV7p3T8IUAHXHK1oHGfZr17zAHXrRaQUf3vC2CYTbPi+M39fyM9
2vSfHpH+c7juFdI3nfB0gk5Uxd0llfAV1bxH1KAZE1cHc+DYI1M074B5vmMMu+60PScL0FTOOfnU
hlhAIC2wFv7gTt1FMzCrsAmp1lG9oTeR1O3mcL585RSq4V3MTKVFANyq/1071QwsbEumUOjgk6u9
TywNjquNc9uHm2J4B1MG4ROlHN92xOmj1t+ZOtJIbeCGbpaE0DrDuRQEpWNa27v0tcoNLva4IaYK
yx9Cd9VjN32VeFuqQNdfRClonI6rW/d+BwlCeK/kZVMqK+P316IG0b9FrP8Wd94aXuHkY6k/C7Il
SA2oV//iMSIisuhaR/U/pctr60zfSoenYMb9TAidHgtNkwNGBTUPsrhSghRT+9FeM5yI0QQrnyby
9GkQfUyt6l8DpnwlKl2ZuGMwePVmLNjYPugh2KDpzrtk+KsIRVkQnipvQ7kacR7Guk4ZZ19evPpy
2yvSKEI01sd+jDdmJdK0jYM/nA+H9IIgsLfp0uExKwXduzEEaUWjZ1wlPVOQyYO8Daqm2JaaUVr/
MjnyU5j+aGIdMejLDUJk8CPcEu4GdVsw1O6mf87vQypaY+lkCk6DiPDBJXWF20+d7XKI5TXTfwkh
1AHCG8WIIP4qFDGrjs97J18AgbrF5y4a9jetIj4GZw10Y6gsGD2HnTsnkHo5w7P3TlftCpkvc9Nm
l5dRQH1sTjuoc2jfLIEmhcXK3Q4b9oFTA+jfnpd9xj1Ms3rGCf52DDugHurarh+D5VHhWnG+pn+K
UZuIIvGp9hPCD73SZ7awTPiqGPfTZTz0qDCrRVdUMyrp1NnT0GzYrN8JslKJQSDTmGAUiaTB3WbG
0NVed56of+0FY9BTgj4GPfPzrwfSLzTsbTU/zBBg+CtZxzbDTFGNedh04B19NX9BK/1Qj1MmwjlE
YzPPnVzUB59yNUU91GZj8FfJ5MIFsJ+wDVDItsr2Pc7IlPOYOJawhWlBeP2VhllDNgloRCBbkmF7
LAEhyYDBKKs05ULnJJz4kOBQ5yDGkcAWTRXI9NbVLAYw+iHOqMNgqKA6GR08kdWeMLi+GEf6riz0
FWih61di+tasGsGUCyTchtQgoSy6CbDNA7I0DZcbrHkr7wDdHZHbq/fAQ/AWE0vvKo6H+Az1iNox
oGvGkdyxNUJ4dL5TrEf2QyFU6K/7gtbeTYPCDbG7e4uO9LpxPYNdsnZKw8bUKuWl8BQdOc3IhfA3
fMoecdhbtI+PFAdPCfqv/Bnaj6RQOr6tsNynDYTaLpShEk5UDJhGKFIk7AAZkjd69Cb/AYZi+IsN
I+tUGsGiddBdmVqqTyGyjHiAi66JO0QgGAEQ2mk3fS70D1F5dYfkKkfgKahZQRugiu5kRjIzH9ii
g96txs8rklhv5rPdJEUwbyDAVZJChjVDGwOMqOzdd8ZPR8VsepJTuSACAOiGno7BdBGkIYMK/+Lg
H+F7PjqcGR59wRdgCFAGHPN3zB7ttdxHG32Qeq9G8CF+f5FI8q6GBKTEl01yh3L/3T5SzcFqpiVs
VbH3NKUfx8PYlOmoMTElPYI4qJR+3wYjGIXJ1AalBfDuhcSyJOUfRvf+gAUuFk5c5QKl6L9mXB4N
qgWrCXpEfqYahouwF8Nd6Ds6tRELYJ0AAl/oI32RrHOuRofiM+JfiNo0LTftPhyfijAD6iNQBI43
h7wDXA/wBKOROzLZwhCsOKLXNtEt/3LjYGk13Ro4TwN1b4MoYgMrMpr+yIgcwBMP+wYpec7Fdl7N
wIhXSykzSqZZ0I6qeyoA878UggTyFGh/0cwDKhJElImSOkQjewKlavSbi6pfaIcFbpnES1u9LXzA
Gr8P+YFbqGSFSoFV7PyTjBSVn94wd7m2z2+TSbAHB4LxyuF3iHwg2rUU4HW6Gxay/ksMh5H84v/4
7fx7ibsPxKFgCaY0K6Oifo36IOiE2JTw1FIZmqhsE9Hv/dr8nxURg+5KOZOyTw6YW14WyRXZuaD4
Q8oE1O2xIyoSs6xfS4SGCVGaeN0HPg8CFhXxfyw2eEk/PixrRAICEqnCsjQFxBV1SJ2z/PclQly4
8CMQfVIL5QQsf4z4nEBEar4g2+UuwmO4iiOCOpSJiWMAJ+z571KBOwS4TwyBwMJHAoeRgBZo5+wL
uckBRfw44rd1gzeCIHMxoGy+IEur/afkQI75gGtB2qSAFYE6hbQ1sy9runx3d2NQlwQjcgG0Xaht
RZkQedDoMvg9NakfOwfAqO4oy9pnh7Rs6qMiomMnOvvw1R7pzYz9Zyjezz8uBkiN0NBcRVHoPzjf
DGzk5KbUY+3UrWLtql1uArW/KGOGeio8BmdGac9P9Y8oUPEPyb3DVtiCBym7SaLA/+bwNfS3IiY1
rQJlb/htyF3WjffyTULPclaMDZ56HX+xjIdkF+wmp6TB728wjemdbtDBBOTahFgneiWBc8iaod4n
Vk+DucM1/08iO9WU2An36wxoaTdfFKqx33Ajwdk4jV444P19YlK5VdefiAFOVZh6cgsgo2V/nqni
cFH0xTJfm5M3jIbJFO5scXbpnLur0MlSt9HB8Rq2tE/4VERYUYzBv2NaNU8wSRBe4QtRuXvPjPad
0sNuAaWkCTFl5Uvw8GoLHqkbBGB2Z9juYoYV+VWYO3+KwKWtGJar0mIqWjeKWh+O/OTuc6ZHFIqR
JePITyYRHP2Ime04obfXSvX/mQOuBj8CLrcuwwqL8qbgxaSE2oj3gJRDUSe9h1i2tSXkfPKiveLd
ZoMoGfjZtgfZ1aHqbnA4d5343lXFDDq33xKrcJKdXFBAB9qSD1/kIqBR5bQnVQBJD9waiGH/8vpa
iwSL9gf6Ougwo4kkeNPT86uch0VEW7yeRndhLxhIpbR3XaXLUh3tzLEKwwRAnFQD2BZxXbx4Gad+
9nUxVqmyqNr8SiMUGGcR2EPwt4phKwHByqXJ5x2uLGMGoLPLif8ACXosOZlU9LNCh3VYm1gU5gey
5IsFbg+how4qscYCIhYlgk4hJejGvbBcr8W9d5kUOIybRHDiHm5cw4NasQlzFCeQwiiRNrYoOQK3
sr5fkOzpbLBv0+JURgd3Rx0EOwrnrIiRfq7s+4rQ5GyVoysIB3cbHxFhWko5LMUjGe3GaArHJaKR
sWjA9f/HB9pTa1UiXmXsxg9ZkRFTNQBpdVYeZXCMCHpsRXvjkW8fx490E2bAgBxlOhfIFrYj0T7v
DNX+I4wgT2cAyLd99280aBhngDdiODTUVWnDueKcT0pdfhxG8bnIBiGdthks5b86zx6uEaL2rchN
34813eCQyszRgMHJmMCiJ459JL8PW9kQC6jsxEcV6DauaDKibWEWVMfNJ4Kg5f7WIh2JojKdlAH5
mcXMO4r4TxOTQb6qim2RKSrX9oWowtdLN5d4ylQLper3s0Lr5baMww+T8A99vB6HytmbyR98wIdN
n+FKqRXXkVvPG8Kj5FF1WFY093DD8CErD85uXmIn6ZF5e18URBduzXZXi1qaHkNiKaZl2FcqkTv3
SB+Z3swiRVXcBxZJxRpap88t4jNkzGivoTxe7sP9XREiU9n3oP9A0ICFBtEoB63dOCUa3MaySy1T
EdcaBeKk0deg0Ekpmc9TnjU16Nkuj7adTaa4viO54Fmt3/TOCERRcPkYvZpZBaPWmNEuBGf9nwKV
j1Mf0VNP/AIujSwjhUKSNybsMkf71h5T4EMQjKyBbngEFcBl3e1gRbbA8D67ErWOVpNJU36VDp6S
W0heFkJdZonxis/B+Gs2asg7PXx7Buh9Qtvp0zIIg87DgjknBQ/mSP/VrbNH/khISv4pJb3T0eyK
ayVCZNiEmGV3qcROPZFcWccO/+wdzBXHOfnHlm88h9/2C0KN3bzRQbOi/QCx3JD4ScydsAasl2E1
qLsQ56xtCdpIwwYRHVXO/TIO/2SXuk0QId05LhwhnirJq7Q2OqFh7YnlUP4XhhjVvuiv9S5RnHEk
JZyyqVlOM49TsqJ1pvlOS9pejZ2v+PfpSssXV3Sy6agjVCgPQisJelsP2Bl4LloGt+4b67L2+hsH
EUf1YqjZYmd/op2Xn7MJbfKwiGg5NA88FgDmCj3GG+MGi/NCsh+QpCF9+ATrY+pkWOlubcrYj3jX
O/e3fbzcm1Y4moZ9ko5z0yikO9uBckgoAfG81YlRrCPw+nDRYuJPfHaaZZFHOQOU8u+PKSUSoUj6
aL0no2mg2OcvQQW8DkneONKWrziCpgqMM8xNGgZGMHIhnzAcWHjp11l3WVFu2z/GQjTJN3zFtJ0+
rRymF5k6Ie9vwEjNsMTpPZkNFW7g9uPD4Wpg13DF4rfr9kAIoPmJhhnInXEO2ZJqQz5iZYvuKOJS
wcps+psFNtp03ZszbxCE1a0uCYRyWkZi4KiIr0g4VwYAJTxP4rTTy3Br2nHsrNyWeKpEWfRAQmGT
2D1ErsqvqKSxF3FkfZJf2Q8iHIESYQ96w8PtjLK+8ibxr/GZk1GrV+XI0CVWImSQ470xSgBnMFLg
8w9MluDKK2hO7k69j1vaDUbky8RClo/msQpUGakeE4W2P/P7gIdR4pQXaKQhOtxnTXeaEAjMRdVT
aZEnnpBGiMIBF9CTJ5NFzqtmgw8Fv+eI3nj/XU2hpV60HJDpUDXNqFisvLzB2IYfF4r5CMo/CvEV
F14NpgmQ5oNxSlTkSPaLwfFGE+MLkJsrBBMTTpSUwPxkEK7oF3uPRnBufXfIXV8s/BxCNlv04g4U
k1E08eMUMAcWiF/od7uGm8Y+q06zkJrW6Bub4bypHcPzHMVlm8fYoeaiJasRfZ02ZvNA2PG4OXfa
4n4rOVNTpoqjh1lFk6r+Meo+pkWR4ncMBVLDcTVLCjSK7rS/hWBHysTtsJi+Q+hDV2W7EIEPqryK
8DNVkamZ3BhviAP5RuWoGp3s1bLlDY5tEn1Rn49Un9f+lDFqH+ruqmcUaBGnNZl29MqYwjHlY+xG
q4f6ubuGTGTVKPC3qUc/qU1RkCnjdSo9fRRws3iuyC21aMy2IsI3ACk7in1YyJ3m1oClp/SdWufK
5pDmKC0Mrz1Oh1NfbtISHeHIQHjFNjmyxMHXQQHt2AfGnrkM6EI00/2CcFTo/d+OQbc7s210btkU
9bkAkUsyNDSjY1THkPy4T9bGJaughbIba1LDK0SU+Gr2xx+nE9S9V1wz+ScuYz5XJhIjReep2dj2
FY9zgw7saMRsB3W/CsospHx/A1IUJWvCSOzkFj7yCmtHBcLoozB7RXBKUlaqJ87WzKXwCPda/sbZ
ORr4va8ZSDbAL3GmfCJTkaXliTQilnV88DV8WxJGoGM11x73Z3p35gN2X3fD6z3ik9NEAZRPRYPG
WD6pqfTezLO1mMvWa3XReWfsRK8n+cxrjZEJjDQdQ1IiUA8C/mjxKkixxaP9j0Zys3cN9LVI0vBh
18RuGt1GBBOmZNf5EX55hfE0lbTv4GViuYhwPtjZFidK91N0jQ8oFZNFJYoL94eKl32hMC60TA0w
jwR4wXkSy6olkkoHuV80oW2cXoQ3hQGCj8nNtCAOUIVllCV6NWdmkROvWHfzfDWZur4gXh6vA0bM
uVJPLqDl1QvAJNpjVExO/iZ7U7WwPhKmslj8j7GJ76iz3HFSiA+iKrZHgk+po0ABEdFuCDVQ7rxS
mHXKKUgYlbw9EsofbHR77SYw1mxSKs0wturOjEX5OG9AxCvq5eXeg5FeKouf/OreGXdmwRFqxdde
MV137SGylTWdW/fAvUHoCxhdCAoiP+jqGl0Q8jlZVDErtxGi4UF53wtVgi25AMVVC3dInXfWDOvO
7++ZcY0Qt2ZhsFNIcfVms6DPNGt2WwI1r2HB3/SWCQM8BySMJCU/4kSNFCR8QZx9meBAFfr8zxRM
ETxAlAAJA2bgUaLT4OIro9MCUXc4Uk6H6YsW8zaLzotUDRBXyBiD3sdBMCsz30SEqDtVOU43s2gK
SMY0V6y1xsFQt6VZnjiXPxaPu+gdUVpFz7PunsENHV6UyOFoIMam0i0OFDUHloYUXlgNOb2UCz/c
DGYLaYZn0/kOHhlymjdlKWi2TkMuZcsFdurx8XxBguCDuJgkE2XGL1Td5uQWVHwEnP0DiWZ4cYLb
jQ+Tqk6Fi8weAtld00O36iCk6dyJNvZBmbHHR41CR8mhHu6sUpWhWubG0Tmsjcl0P27J/6QPSgx9
xD6o+jJ9Z3hGonQ5GCjfpKWdAJrTa5kMrLSA4pQQe8s1i1Xk8rOxNkVN3VSKmz2u3JGhrmivoa5o
AipRlsBFxU0afidbNqO0oIjWNJgMycyYs0lBd21DS1LZ9hEy7ViSW1LMRXqUYdAVW+ajDLhsPQff
wZWl7zPXeu1VkIOqMzOdIxigvQoyzklmjI2HJTUh7zImdpvwKl5Rm9bzdKA2zp3Z6VdKpkWe9sI6
zTBdOCULo/Y7bzwseFjB37voPXFCUbt4ecsPPUaEZRHK67zsbwzP0e0xd93j6T8h746KHKeGyaIo
cKAHjzzt3gyweXawRsIUZinS2knIxEBebUBQCa5LSbZph8UU/8Gyh9SprV/nBDPYOMs0fkqAA9E+
j+06m/ANJjes+aNbih69YhOZOggQvX6Jme5vmlvYXeSXakyHtw80Gpz4Uca0BpAaAyyEsnIXHbry
EK122e3gKkspGby/w7CJJXhVvEZ33Z92LvnpZtaQHKX2fSvpb9DXxxIf5h80s9h0BKWeLhPnP0zd
PVKav7t1uD7mGrUqFOzbW9yJbc9MxnZfTZBEiFQUxmGF/4BKlfChEXMRFEJzSozaX7GDfsffY7hq
GghPB0HvMeTGOR6XBC3TiEGdCKphthD4eJiMTaSM55AahEt8wN1cQcTq9y7O1bzEQdMJEI8ODjiQ
d4Ty1koMSFszqqWHusAChQdEcNnWJo9ARvHSHBMu+QXxJ1T15bhQoebSeMcd3oyHXKyDRlfkmXcN
A/u34uk2SPRV0Vf0YQZy3iHJ1cZE8McFZxw3CN8Oxwumyl4ji+KjDgNRDgSVA+pR97PRTZqyJMjt
rd01QyPRlSlHrfYJyamCIyUb9bet2yIQQwcdDNBffWBDkNQHKjcJSIBRIP794PM242tNwly6NKwB
ZMH5QHWPFbPSrVoZzKQaveiOu3jJP2KEeAG8HYv8Gjb8Cvd/UAg3Q+vCrHG0qYykDCy8Wz5VE8fu
cHBMuNeaoUkw8B1RNC8G1w385WYC2H4wnMmEQNmm9xwwhw74J20ADdSRlDRIWQZGHwZR+RoRjODo
A0Rs4i5AiaQu4EMSm5SDmAV8p8RjSVzvLq4/c0r9EUr99m35dqoJuT+PMyj5XKTV7INWAZG681lG
A0oAnRDoRITCarBHoa0D+ZvpZRFAIuNzY2RPpU7bNL/jypkN0WnHMOgkF7pL9bgtk0SUvwvkP8g3
XXQPO8B9eFlvKa4Fhwd+DOTCwYWrssrDYmLBN9mayG3SvlgN6qg1jQZ3B4pPCw3WBNEf+tQZouNy
6wlwySli2oO74phdbYMSL00TcIpAraXGijlgh2wiVEh8gUJS5vPaYSUmIWOO+Qh2qkHXXlwnuY2i
gagnpDcRkX7EyGovRAViRPIAwAUaaaBUbZCHUH9WyTx2yIwth7q0uozISYibEVrgZPj7rmbzkXyb
DLk4t6mloCiKlRj/LQf8oyjKjLmfOqwz0g6D8pKfZUdhBH8CrCt9Mhgz8WagDVn4KfB+BpQ6OVG/
+ofVRDbSd3NiEEjiV4MZQyh2x6MzhQ6Ce9BxR53H4DvIjSBhAVHQ4nnQZoT9TNM0oBwEaoPYwubN
+VyKLxszdckQ5berho3Bbc/XpI5gMFsnrrQnaiScunR60z1BjyIiBtRhkobBcX4xHT0aeDw1+HlC
UMuadVOHjsP7hofY+oi6IOzCT04nlgMc5a5SdTwPBhCCBMiLDStJLNBpoZ4WLG8lg+gVhcK0OMEC
7UasT+m3rKQjn0CcXtGoz+jpaKM+nJgwKYzZxIvdBPyt/jhqrAjv6jikURydiOX1BhFdL26GPLM1
4oTtjEk6N9BJsP7YfCc2eHa+5jWgB1uh6tOf3AYlPoAO2sGg4quAsEW17GNyd94afuQ4VARBiFLH
irio7zkIJTmw6x4NZh7w5cgKS7NL0gi+Szx4N4wY0qg4ZKRtHYS8bAoDBgVCm84vNkS9nhuvbMf+
Dvy4akvhSm2h6lsTWtZUwe5hR3RoOROiCMhBoQ/7IVeO9CCpvhIbc8o5+C1KCpx8WQ2C5BUuLFz7
IzizPIGDf7x4VhRG+QluKl1jZFSglG30AtyvZww5+XDxS7A0GI3rU0eHPUKPf9pNfbWlUiBZW1lc
sbIjugEUTOGkt/SecdMV85taHBC7dYF16GJ4MlWC146+CDI4eKJrdOzZnAwu2Ng+pU2kzYkqLUBY
tbWLUfH2wCRgLeaqZ6iZFwpK7Di0NlOaoIXddoSUFNCHjYCC944BKGe4PAYU9r46t3wmwvV6VDm3
9NXVzYz/e1LRoO6EODV3IDNQim+na4tbEilHIUHWgNxnvnYYU7HYmMTd98Bv0dwW02rF2CEw/aN1
7VGDiPzbghZXlw+mZJ9Ncl9wqXDSNRQJJwN64Ct4SVYxhbrCm/LL4WUmEfGslUCQ3wRp2u6Q+xtm
1WNU0tCgVuAIP12kDJicvL1fgRxwGXxngm8K8fdW6OTOIv2iU07kYNp7w/Zsg+Vg09KhlOTd47Bp
rfot+7a16kyJtJ/QQZtWFXinQH/R09v06Tt02ZApBg4LxmplDoVD8G8JCbXCDOYFlx5DKzuZDgm6
jBJNgDSaIa6kZrMMyQOHEhXmhP0Ea3r7+/EpVeWV6T31DtiH4wAQ0R8fHzpk8GBDFtErzTJfz0FF
i3EFBIwEs78xWonwyTiu5Go+UJFfY1pTptQhf2S4Ik5/rVyaJtG1vUrLgVBvMsggbDCmJEyU18mn
wjjYI0EIeDYodZkWuAaQUzb6S6VXPcAEgHaZBLziwxRR3PepOvmu3TEM6HlvIEauqxUSgywpgjmT
gpFJZAP4xm2bDEc92OCCEFy49DbcgNTPcqqzGL6HOXjPRUIMI0DC5zCqJtx7alKQZjkZAD/0o+Dv
+Wn+vGr7vt0G1mBhVPmE3IDdtgaca7g1NvspgjgqHNQSYfrUDdflKKzwGpQ/slWC+FOPWwk6wyei
WWSFXs+jvPPmesCzxwNbSai/CAecvEXLpuAFB4XCJQeZn16rwi8nRsKNOaR4py5smYBvuMHQbyit
PaJjj8bUUHG89/OOEWUXt81wMawGveBc+JAbjbaJCBLykRynDVjtjo5EzNMDBBM8GkfMWc+5vzn7
KGq86O+52hZ3NpQEbJph2DPEK/YxEKKPEcjgZrNR9KhWoCir/LEAGvPz3KGvzsl9ju7i6mFnJzfq
VpDlrdFfgu3njSwUGHY2ICRFgC6+FgDPyfGhrASrT+eB1TCEhKkyh4k6AXKxtW0iCLgePEuLr8Ou
imNz55R6HNUJXjutGl2fkoibtsk/TNKR1OeNQp9OSXW2QNe0UJkw+Aw4WB6Xp+qCpG2MxRxAiCPm
sBSNOOK9VDJmWSOIzsS5dC9jDjBqEVUs7WNC4KFFUvMtRZApJ29ssAIuGq+GDyJJeZ1KkcHPsgu4
aARh3h4qF1sLlTADA6rHaCMmXEHZ7EVX9Jr3oVuDoj0YC4WWdGG0jTZUF+oUPn1sIkDCEWxilIc6
euxEBjWkm349alswuugPB9+fQ9rHAqObArJcNTnUoEwG6+AAn2Y3l81V6SsTowDbgb9ZhhaLSJIb
I1FBf/CcxlZGinNqa8bIISThzCNssjajt8W5vofozlLw4tChnc41IQKsI4ZoTWhgAKgnTmN769gH
HJPBxYlZxWIKQCiyiPR9cIsi9WPkncld2PsgciYsGMwgVonzknZ9dmffwwYQYycgzPBlA3g9REVM
FsbD9NANgXK2D2HM0SXH29HmhCxlLyRdCXcdQcpGG8zQBZ3xJzQ6jYTAU/xW64jBpjkRZ1RY+EQ6
K/gjhzB1hVXvujgE/KJi4nCkNxHAHxOu8WNVquxEsES5kdP1j07qL9Juu204qggUPAugHRH7ASo5
UcbWW6iA0ijOxUld2+hjnvGuDhA9D6RGN3DvYGXEkDQcWhbWjrx27FMxcjcR/6qNU+LY211QJXM4
5k+efBRTUqHEcRFSsHZ4PCm1e363C469HX2PHHhuJtJuqvwrfMFn1jg7UchABWBglCxRx9Wl8cy+
xvlAVon+Qgf3yPRonT7OPn8bKIXtkdnbTNRJMNtbf+Lk7C4aHNTUBVNbBGihyEyYaF6GCsUGI0LB
SBHdUz+1snOeByuB+eAYEXnqVsDNzZBBYWoLN9dhzRQpyOrlbMXCZwc4slQ8aL5RnHCLFL/nWIPM
XdhD/gIhHDYJYMe8usj0WuCCJJiBaetm22MTChbLNrPbsDnpesfrs0z8GaYhijAuPIS4G5wPtd51
F5SQiHssWLp8GVO1rxB/ve0oL9KFpOKtHBYHE6vqUzuB+NanJNrHzkpGQx3hrj3T5mCiiBLfuFuI
g5OQxUZDMMoIvOBSYL3c9DkkWuznExB4fMzEx1RxojLuBB4YQSniT86LbTLHCGeHzfJzmA0cLg4T
h5KV/e0QBtjnYfSTFDsxixzgTcKZIDaeEri9h7L0OCaaakQ1Vskcl3LDeJE8xaw1p+8nqhQsMO4b
c8EUpKtpQwZlUZQ+HUTdLeCUzLRgQgVaGCkcPxRFUBvB+z2QaODy9w9RqhW4uYckuwQvNy5T1FCD
OBICujklfk2QvOLSRYho46ZMWHMcQQwOeDILAR+Ic3HBCEz8BUTUktm9EcW63AvkFrDIvsH5PxtD
H58RMTETqgzigz4r0uNDYvYSt8H1ZI2IU/AEDnZeZ02kAvIHOW8pQ8ngGqkDVh0TG6P4GcUkEMTY
HI6mYlIoXOwUpkTAI58HkQYLhKdGCUgxBgdVM4PYCAvPwYy/jKVzOfWEehwmAkSK71cfwZS8goAW
b8YBwIby6twH5M34AqX8uUqwxCe6E6heVDiTmloZDhK0gEHMcUIEEPwvhnhEcOcYUHx+XpQjI2bA
iytHqcktBooIcDJrqJXIPr2J5nCkkJbRiWqwvIo5KiyMgjKcREahn8g59bFasGU2HvxVSrXRgHIh
oaASQwYX0n9K0DBiJANWggVXbhA7I8ff0paOludK+VIEbncL/wosN+FJsO8pXgEBXMJMsLCaZBDc
Gq6BU6ARNoNos7YoOdqBnTaVYtlmzwsMZoVD5UxvDp+7cdUrDR3B/YhITOW8yYYdvZRnbXVU6mQN
8Z3TNvFLNu36tWEuShP+bGVM7pmIuXAf1n/0SZBSI/lCu4EIudWAw6fzJg4TMS9ZqNoSazwgGyrI
dsmb4oZILR/9nMNkWUsBXVRHwEAGUZnSe2gRJxSYnYaVJnnoYX+6T0TY9SYmxYsAL+7yatAh+aMz
EX/Z4r7z1KlEv1KyRgio86bFWS46Br3NF4u2tYXb7r75EBKZNoIszIB1izgZLKBID/gMrFa93cWk
cMHJjFxO2eLuzRfzoVuYIFxLrbgI/RS3JXIszH3Kg3QevPlhwgDmQFCewGXSyQDdhwxSBFxk/4IK
lvXsVJrIYGMHYNN085zUCS22PI6aAe+slW2EnM9oIv0zlXBp1v62Jw0vv3DoPogX3WmAkUggWe3k
Mqtw+CZoFGjQBhcGuVXSbymuclYDzaQvzKV5+4G0csD3Wn94QY57tIJhBB9ml9LCUeHfI2FhqQ34
ihwn373NIlRApi5UbdV1ya/YrqkJGEB1ztUBtJIlBM0kunT0XQQSWIKraVoIDCdFwyJ/RsIBRrU4
lxk3d0RUAeZDY3B3+UexD29NpBSNuIFEdj3MU4LtJksQIUn9qMeuFCHqtOHlIAgEf2ILWLnkWGK0
TS8m8TpKHWRH+nocYFU1Y043SjFxPiFwV+Qp0I/WqAjqWos3pgnNIgkh1ENOJk2JnanjMUvz4TMk
HbouIwQJdzACWJVI+U4EhuqR73Cv8LI8Nkd2BOA0EUFByBHCb5w3xLtSDoESWbgJ8Qi3QXEbWiA5
4t1IsXAujYwuSjyEkDtESRoOnpbLVUJtFwkyzABV5x4lX2rA/AeT8AhiLV6g7EZ8mOhniOAwR4ev
rvDePuquDrvDc5EWkKuGaZzHiBxSNkTGgwTVsw60nR3ZEQzKQT1PwlZkRLNDwMgqktZLJGPr5HkW
+9D2JsSbRM2rCVmliTDQywY/ioibEo3pMhJMsGIOwrZYlifxoBlPAL4m2ARlx++1cSfn2dmtXJRQ
sdgKHfhxnp8uuGTctZSEPy3lfsTiOpLl4wMJYTB1/LfcH7Jk8kH43tEnwQz/6IZYGOxtnu/+bw7g
LMEVdBtsOkU6zqQYmfVAzDklHOx8FKfrH5RD9OwAZopk4uDVTn0gIv6M1J1rTZj3sEAUgB05TXBS
2IcRPEPo+ST3NIZj/d5DqFdIcqkVDLS3HFwaVi1GP2VDGxvosNgBTYSZGeREeqjmxIKRi/S3OEH0
E6sLQkrv69F1dCGBf6PfpPQuBxelsHuYbGNsmy0iG5oEv9RMii5qT/rR8HEvvzMFBJAd4IyqKw0C
/td0p2w7Hr9DPze+kougbp26P29yiMFuofbQ9vIM3yg9CWKohWx8RBYOs6ZEroJu1KI9JIyx6dHR
QKVHJDFBDVd6DpmpCsGJgaLoBtpOBdEZHMnOrDSZzZQS5FH/6ZPndbtzYF9pXkpBi/xV+c2IwJ3h
3CgdLaBqdQu8svqcaKvCbK4t5KsIdUodLCe0rSHfIzh1l5wB/e163Zgi1N082tOL2VxKbPczeA02
TYvW7gf9DVM4XJ3PsgIyvEav/0uTxq7zBA6YHf3K6A2t72NU4UjM1wjxdM7tVrzOLoNCr8UgL00/
QHj37ZTgwUhV+wOnS8JVTFzu0M6IQmFGo1DdejLtlAmZftX4AodVEvHceAFau8XX27nV7t2jqcbf
Ty3k9e75jVkBxoa9PdvF9d/2SedQYfaab2cf4kNqpSQPgnM+P0hHRUxqZzYVm0hcihXEQk3CoyxA
HbZPkW/cNir0fNfsPYMlm14VHJOebUt0hkOmOSPQ5USmUONAk06Ch9VIrgSR/9pxbtaQ8JpfGoD5
lPIKwfYRIUE6yVcuE8NNfD7IDlZJLEo2sGXj9mXCFJIDNsJn+0Wi9NpBeurT/OQekEgFwJMGJPvJ
SdW5JiAAEER2qwkHCQlcSMf81U8GVyLcEtPCC2Oa9Dtq1u6G79GvZ3igw44Leh+mP4NLPZGW659y
twBT7KMgHtp8gq9/omnzgqwPIic2dyF45ic4ezZx8CUC2lXPi+RnoLrotxu7MlTlYUpOk9aJWXQF
RZZU5pGKiYtLz7gA4LG4ZQmBATH9GJU8pnQa+THcRxyOPIjEFODqtE+rnLDszc4G5UclZRLJUP1G
3KDdQHg1x/ON7nwJZ0R4Cy+4NNxralZyZsbk6a9dWk7nx05xpDJCLXk4D5oHh2O4KUxY7AdLb/m3
dilKbylRfowlZSCPxMrDbVHwkun/JZQhtxeuRSfxTDzJ/KdhAsTZtvv92UwVZpWUl9W75ijFUAQ8
RVPS0KCEw4StFYoaUAnzI/Xos7lxru7dPdp7+w6Xh0oy5dMr03TEQ9gw22+9mHZuuQZiVg+0Zzw0
okOyQyuFaUXgSrE/poCIS9WrHkNmPFKfYiqhxwwG3sTd0KG0pQFEtUx1S7dgSLQoz0gXROML1Sn8
Hq9dsY3QDpGIRrhuo7cxL0KkXbnrR0Bocv46h6O9rmMQuqWs5l0AIbGo5EIgsv9keWl6IgpVralI
iyyZFjsgg0itAMv3H0vntaQ4ugThJyICEMLcygsQRnhuiBZNC+GEE+7p90tmY87ZmelpA9KvMllZ
mRJHRrCbxfZqG3xBCA3DUUqM6ZuZyouNjzs3DnRkSYGljz88LvPvtIE/ERYZ8KyecErkt6YxQYpj
9p5HiHnxdigLnTLzV5zIGb6m3oFPYkjMzLXlXJIt2927SBdMf2fC8r0E3snn31O++crlsllcPTp+
zpmoQ/gw4NfBNeQrFgX0hB1MG3mw/jGcFrkldZocR6n965eCBl8pyEh7ahgI+bIreDC/FEIHvY4u
+sHaDPo4iIxrQR1nE1TIHt42rKMHc2deCnpT9c3RnU+8YEliMvVUFaZdEByI+2YfQuntGy7r2DEU
7Crr6xgyhS9Pu/wmIkFIOdoS9WID+n+iPiyU7pRP4KWJP8u+EVnVkFrNcklVZfKLH6NjcGA9XhMu
vbYHXDcti4uBJ8QIQiuPFcNMsgupH5o3yph6GM5s/rNpzw3k/3xnuZb8BlzIP9b1Nd6RFgQDLcoH
IEvmTur6o9CxA2fK00sqmIoQ3vSlaqhxMOARCgQBd+PfwdYF0I+gl7MddSoI9HG0pPXOww2cN1bQ
6asGVJ2jfM/iGzTGTQwqZKBYIiangCC9E/1qUJXVvk9yGizVGbc68m17hXwLjXXYiPERx60zD7nY
UgLVddKV8vBQgTPLlWshjkkNBL/fSWDe85NVgSKjQvSWcCG8farDwwLYCasDzVPg0d8AVW6widFA
3SIJajBpnE+d4OWrpa44w0bdHknmoYrI0959IcdNG1uxtBJMpYKeJZvKQeThmohYWV8sgAYvS8Rj
JKZsgA2k8JilT+lD2yzrrYhnDcYXwYHIceXurmykfhjncUunTlXLXNCqEGnnwlA9trj60uygX214
7AU8/RcVMcvTMegjtenLMvjsBRJJVN0GI1HZi2rklxST94QgX6Oe5oH+zpCojQJq05Vo2vj96CSp
UKfu7/zBmtFABec4DrcEdb7vgFaQUocbSANOqQtGScDge8gXlmpyu7I0q1alR5vS+btH5+jWP44C
lVEMeelv6Py16sBFotaXqAkTryjoAFxcyI3aflBoKnzjxH/o6ss/NQTTYPIDryEYC5uasZbkpZqs
NlAQ5u0ietATAtYxQvbZxfcf33UvxveMiuhGUNnCvJi1IWeZPKn7A+av8/44c1uzF6xj3oGUrEJQ
pyWHRSetQiqtWIZgF+0m4isQ3j0G3pocgc3qaUE+hDtR8RxwPegEN1q+N2NWqvYBHZporDCCQTfb
0ZNubAscRjlvPbt2jGj2MOH2XGitmAxBA9EB6dHaxZuNBTP6l3tAba9bRft59YCcSuJ/dzw9Ek7n
D7cgFr2owlllWS6h+QM/AUDTb/CF8ilhTfOXYT1XiuWKcRbL1ehLmGjaHRhSkPXA0cs25QIYsdoT
Bk88sn9BmzsFBK4+6/tBkAeQMMY/DAqjkP5Ue9KROnC+7NGlkcbqvgOIwrC9CmPYo0NdltQwiJi2
h3ScdnZjdQIfx2AqxEOukh+FZrc1p2I9LPb0AACvCReWMnd8wz/hqJpWrUVZM/yWlZy9RLPACDyV
g8cQhr5fGevSw5AgZlerRPe7zH70yNCJP3HcavL08pj8cRq5XTJcoCFH3VjfR/xi7XJdnQxZHAKo
V4+2YS26yAeZuIqMF4oPw1LAPvRhvqVEhiJASv8BpIEL0Jl+RgafiQEt5//QfbKYQ1LQ6ucWfU0i
Nx2vKCL8aV2Ff4vjQ/ZnWukUC7Q131MuOW9qa/6EsL/XQJ4XoWeevSeSe1fIOrkrsjNKX+2L8gGC
iEyXePZNTMwQuqHJIlXrYKIhz30Acs7Z92HySkjT+v5Y+8zIRbW/3OYK+8rHYfXCKU+0bFTA1Mfv
7BinaIeo9Dq6x2C3fvce3KhkTPtyo7HQAuELvy+u6fsb1lvzZX36wALihSkAjr29J5x5PGvyJuFC
+DOLSFShaO9C3pd9EIKoyMxsB9Uml8mQiyjgSnvZRPNKy7fIKnJctQqKy4nz/qPfZNfuCSCdaDpJ
zVuHiuXkERUsZfdmnbGxpzJ765R60ok+gDxeJq27RaNIaKDGcMeKh9pHxyRFs6heUp2+eMkVdEAu
rD1y2aRDWuFfOW9dgUX3gZIKE6e+t2QzoclKMgZ7sQ4YxAk77TyYykn7S2QKDrF3NamZThCJj1/J
FT6EOehnXNXm2A6rY6/5Z8KNGlcojQBZetvffSyXGZRIxu8pgNWg4mGjIlOU69ggOdfb9bdFyVa2
339pTGt23ZIg5I1HNpfNkio0kCkQJrQyqZe1G08UVdAap216BZD0WDL4NwS+WK8L37S497GugMAH
rB1Qi28E2mCHkwHqjJsrS5VLdF9wlMBXgglZ0lKtwCQD3hf38OOUpynXUdg7R8w2CfEJU/r65vsJ
5NosOP3q9V/DlsQ8d4N6m7fNbvUc7xQIP4Q9EkYd3UGxSpZgiaHV54JITG0fcBh7idEF/E0QKWLE
3X/GBmrYz/gZS3Q0SQgtuuYAG2BOwqeIdP3W7B2lDQ5s3pYfwVYRszpgfrsBp/jqNHdU+fDL7KAC
0K5tnnHL2+147QL/tRB2ab9J4h8OhFY0VS0h3es8uhmENN6LLPuSo1sMGU2h281Em7pAI1hWBFsz
gMiCVFRmpey7AeqqgdvbaKrQ4d3h2vKSwFNUfOVD5ajSLOv07yOt/zU8bf5J0yDnPJhEQpTKg8/4
DnSteCvfjL2qB/AENWQ7+CAERrNrcGoxpv1V6tTWdLO9G9x+oH5wvR+49c6/CnjA9/T+2tJVycXV
WzZ03lUGCJoJCQtxOkkjSbOU0PFQR3qVLklYhu7OTp3AlPXahW3daPdca/H0GpF/JRtb6zSE3kL/
BIjslia7vzWd9iwFCm/R3KqbbQG/EXuAb3Gjdl4XF42FYnNwSsmjyZsD7KqStwX3PLDh1enVMaz/
Vf9avDVZFEgFb/ebxRmbjh56ZDx8zGXGRvCEOHAo4X2d0sK0GPIAiPh59ChbyMCEm9VCaEpzcE1K
LkyUhfgpd/aPg2p4eju3i1NzPkNjeXb3RNv1gW3f6N6uV9FU3UGMRfZk8fEztL381mRFy18ODQPR
OSP6xKVp6je71XA7A3gZk+b80g0AvEmLv4/2E7pv1PtBP2Kw7rS78ja0l/gR+PcAfJ2LOcjXr7g+
LrNwB16ASh0ATss1GCHo0m9ADgZwaxSwGVgkjLrHOkw6SGnUiAclzlaO7j1PhdrtcHPGUIJyyUdl
bqQy7yurbxfsUuMgsOeqIyMEd32yIR678SaPuCgzRDEoVAeHGcOKKyK56OplUTNEcrpjghmDTDOH
B7WpuNmGupE7GSPPP2DJCckcwu+TkDAmRNYtROKxVMPDrXANA/zuCXWefIjkOcVWkohvQV3ZR1ns
L/9ZMtg/aARpCSAxokPH2vae3pEiE/sCxPEGl6a7PUQ3aGYV6/52K5M9FD+auOG1Aec/jC92yEzv
SXXiVXrbpBoWbF2y4WBdK/b4sScojQFgkKAYHDkDLwxtMja4SNV/oC/sxHrvPRs/LYurzcmuwY4y
qVGYDcykekVo7t3BVQDRAHWc/Oxut/6R5tV+DqtHCrzamHcgjAS3D6gNy5Vv0vNcPfqKzDvAnMYW
2QuGaokQ/iXtmfQmCVZ7oLrcCh4Zn3YA4SzuU//CzyYlUnHoWzTtCqpfNGANZ0uzC6sYponW2ZhI
0AfdvgFA6jMXrj/iNqcg/e7tKgKR73u4qJlbeRzVeYwojYlRqcuwgL1tjopJD4TUWL+OV2dhUWU0
o9aouXzxYULgUiZDbxrAyghVTqJd1U4QG0MUJoDmqR0IMhMaBBAiAYnYmwFv2MkOnZ3gnBaACnez
BX49bpoDg+zIdjhmVLTlLa7tegU2CBoD7RxcoUzXcOTfHnN1qjX/s64Pn5CncB1rsjYuh6iWRekm
5F1aW9rd49l3nj2SFS5plOMC/eHfDHEHioC+gOUGDdjJR0bI3M5Z9lOjeuLdwBlmAZ7SDmlNRDpq
fjZ9MNCWIvOn+8CIrOySAtBHOPLeyhfrDpzxsswqxdvvkqFG+WRXR9f9wVuhO2LlpSr1KbXNlDIX
8N3iwHq3+IMez4JP8GNQPJgzqW8gVrzq7mYMbJWdxMG9hicgYXrwGDUD01YdMMvi8mdZ7HPQ/7kT
vY8A7154sFEe2b+7FdbszaBWA41gvdLOZnevlt67UIrx3eqbGeuA6qJvVdI6VvTqeVKr+gSgzOcI
QU8PabRt1w94P7jbP/x1U7Bj1twTTEsgYjqf4OA8oS5n1uqBER6HvUX8RPgJ+NUkdm8hqVUAHfkU
ysKQwR7rRSvIO6hmLkANDUbpsAZYWZ5tmG8WjEGZ1X8bC6N75xH5oCe9n9BMd3G8sQYfxjY0WOrg
on/r7y9yHnghYbw2aVIbjh4D+dYchyZIk9qTxlytD3J0vGI6ZyaM/8hldPYZd51cyJz3UHKO7RYO
aSaa5x/mNW/JdNy7LZRjCa/8HZRli7hbGsvp8R7u5nlbSNZS+ib92oZGueqef19dnEJ29E719g5q
iLqR4DBu8UI+uIncMGXBCufnA4zAbM+Y16BOUao8ewZDtSfldbZEQQ7rB3e/eYH0izjWIdjPtpSi
SHaQYilI1msRegbhcbPdMs7kgwrq8Mc+fr1LrH2hnf3prYLD7Cn/mXxnveLHwRnMztAvj93ZCZFM
iB3tS/hBYOsFTNKw5aQBU9ohJNIkoDPELeJqtSrId5udhLu3qe8ZKQBpTDSBFS1Md0dMCLTVFt+y
IvnMyNDk5ZHw3QsKb6o9Lsv9UtDMkRZi5zxRkR5dm9Yj2UJQP8o65yshh8LX/eKvfhvxtQyALZj4
X4DnzYNK1x/BPXkj5OQzCjsw091PNIy5MVaWohnaI8xC4o2gcF4SfNFHohd3GO33VrpEdratQ0Nm
EG1XphT/ciGjhfVmBp/l6dzhoM1QKRtcDrBh4LRKCQWtILL1zYNOgrvO5khqa2hCeQqgHW3CF9+P
n0mSZtGdRAT9Xt4JzTCLXiu0ZCC28hWaJNFXZsMz+/uAKOLK7dYtqi1V0CyGC4R6dA3StnPCxN4z
KNGhZ+APEJfWLdlAE/ygo1+1aFtMS32TjzUK+3NgqK9OWKYxD8ecQ+oCR5N2EGQNSVRYlRB1e0yI
s2RYn5zWWvy90U3SrgMPrew/dPVB57RtMm2Nm9oR3P9JblkIxLFza1d775hqS1qpOfInJe9JmzuF
pIHXKiwqC5BccOGU3Ty+RjgUBmOYwOHNTWdwv1OXoi/hPnijoDGiQN30B8pdqNTckcK/wqCSvAyY
23LcmDXAAeDEgk/WIyFSaMSz6MLYUdjAVuNJjTXPI8nbJ4xXKTuhDg1mhTdIQ7T8pG2FqPt8DdKD
9xZgmy4069NIIAcrljMfXVwXiJIsbZAThTMDetgYKpgj1ntJaMpzkPHnEFKYw6pyvthj1UnIgyDJ
e6EHIsZ/3VsT/N2sxt164GeEohD0Iv3SZO3xXaS8ra8u9cXQXK68Gyes4VfsCTub0dUPWLu3ey9G
RSjlECtrPHrQFBzphJmoIzY64mZxzu0BxKW6s/srvO307JqRcbZbYG4N24zQN7YNJKp2zLGuk0fU
nF361e+Y6ewau7a5nB2sny3rYEePDVP7gbq74Zf7Zxf1mobNjjcii4xcZ7VRI6rxkQEHPoQU1L8t
H/T3R5i7xJvZxXm13/3r1Vrd7cayWDeiy/zw9zwgIVijWiWQugULjjyVsJUGGdv6pt+6eibqYT9G
u7x+uK3hR5Jaksc5TXc98oV7l4gy35rIhVQk0ebAkgjDckQOzdhMrTdQuDVg0XCRDz5uq23ng+fR
QwbD/Nin+O202rte3eA9VfZB/d5+uG/nPjuHAISlfg1EYM2o3Ch8bVjXyWS/9/CNRcAfqBJncbu4
j4nF1HGRxtQRw3Hd4TPSd5yTlMdPGAJNanRHG4jnEQihW3UbwWoqVWHKIH4BziPhu6OomYpkJYBb
frE3N39Ty8kFVV4jDWslKoE+4w6eD657tGCQsq7BIwtpsPdPw4mEI73v727OC+I+JLjgTV7AExi9
50dfFg5ZrDay6h5JHrdpeUpO8cnBMK8RisQyA3FfHiTYyJ0njsIICHh44gKfvXtHtpnlVYtBRvcM
1KQhCwhQYf/eOlr8QoI2YiDVqTHdkJcFVTgToGavKEuFiXjybGPqgso6RhrsydwpdesIGPC8/1Tm
+Q8CVbiokCCl3AKE773/LtPmUNO3MvHmNi3+UAM/cVFL/ePPlUsL3g5gwFNENB5xyr+oqHpX+Ep/
KqwECsiUKx0eJxcf3x96k4QUykPx6sCvhcsHsfJJA9OY8dUjumfv1lMX+M/aF/rMD2CbK4sQ9cG4
Snkv+BWQeYgg39Q1eWCVBYMc1tYeNW5ayif9D8NwJhudzH1SYSiHIE7tnoKWe2d3lPXgk6W+jNKe
K5pCpjhalSfRi0NZzyhzGENWxIXTpyBhcXFaUZ1FGq19tVBJwfrkKzyOzuVkT75oufTIXwerOoGr
xVi72cV9Cg4TIqO+uF9qppRj78iJQ5920o1UavgEfRqy3DR/DZ7rO5GkgsIfzEXTvzmGf+lqGiCK
w4GEB+KjaSqEcWUjsTa4uFxgEiG0KDkw5Wq0eZK3Svz8V9wFNWpHPk7h9P3Z6KCBgpEeH181zVZ8
5EXq2a1ZzDvtouYSrOjaGWgjtmrJGKpgYb2bQjzUlIQ2ivcMi10EhYnyYxXdUJnsfVD8uDg37+ax
7eJ8sNx78LGVJ6FOxDB5D1Qe/AsBnkB55lpSulGv3K3CQ8O9CU9CU+3Zkznuy87CwnmuGcRenIuz
6HV3VZyM7Et46MEuMbg8V9dk4I+8QlhjzrNohCv3mKTOSIPWd/CcMWJkzLiNtuwK6nlwkLQ6+SwA
28RSBzaDfW4L8j8wot1qwdk72/dJPrr6x+/gVuvbI5vxIAuqk7dnsnRuMNdtspNq+oVzQV8mD8tz
o20QuNLfJjoA+laGJr7+YXj1r+0qa7WoK/hMIW9Bi1eF/rNt8i3P/o5V6IOr14GXWrfqvb2K3fLz
sIlwDQmHdyePkyYUUnCWTQZsytYTOpUPWaO6/44XBEJS0gPJx3p/D+duj96pfheLroqXeKMnBctK
V/6u2ut4dXLfDM4LJGWINpz8C7ip0dn1qxdSXpnnTs8KhgAemK+7pFMm7gL1MYSBHAYvhnKxYgHO
Ml9yl7CkzYB+ce+HBowy3Cb7+XCFiqvZK4dZt1iXoiP867/mqLRMr07Dr88rXL1tUGZzP+++7IbP
TpTOmlWJQxAKs1cvWanKOggzeKCYoH4r7N0JryyqIqGODUI+3RIOTQZ5eKCFA+gabBGmVqKZ4xj6
odEmQ7uvIWeIAmyKnUv/Bp3jxpUpIMSm0blzCjK/Eps9lIwBaBin90xMymSHw1UZfmRXynJRl+DM
7GDfQ5BPVDizz6as6g1xFDQByDGSOMrFl64d3PaFtzHbgcNW/w1etWdCkSFEC3kEshvoil9dvuOG
84QQsGfgzWI2hZ0UGGUpzXTYmf4FQ45gOck8jm3Y7KWjZgxrM3x2/sQImLJ81GmQxcxVf+Wcf3bO
bM0NpDZThQElg0fYLwB+tI1whVgEyJtgak0DBXYEzWNYincYK2rIJL/W3IdaozZPRVhtUxYofqow
TWNhjr4AcDEhYuBCyp8Cej9YUqBSvoDUf4CegJutt6cmTxi2aP5xBBk/+LVoCwqOGP3OvnSKDk/j
1tr3WQH3zxvU0KOis0VkTgPlygCtgJ19qjnHWWWQQ0Lwz+vnGf+rB/5O2/F3js4Iiksu9f5DuP85
oPeCOBAMHQykX+Dfmo2f1wXzE5AMkyQY3NGiP+xId5/fMgQ7Boqag4oDmuSytP4Ee7hwlaCS5FSB
WZuHY3bGk8TfQfWCEi5/pXEeZe3WbD8kXKEJnew39QVR20IoTU/fPgJoBEyHYOPTzdH+HrwH6KiH
nNa5AyPoweDS/bDZDfZDpC2H736DVkK6W9VB1WDN49QBOHROM+As+NPaunIxedglMZhbHF/QdEGJ
2zFj2lt8YsU4VuSXDyaPbdOpjXcJcXsCnulfnjbSxmt/docmn4dvb+YW3aezmyI7AhfmZK1Gtf55
+vTkvWkMEUQ+gqid+blpVB8AVKKJxrx7qFXdlIx9aUMh5Zqn2j5n04kbnQalE5VcdVB3ANbnSok3
p4GycVrVpvLiMF3162tFRQnUPtzSklLx7qYPmW28WOgkRnn0sLOPn4b7bq2/m15dUApGwNaaCtF6
tFPKWdYf0aPawDseXJz1c0D0z0hVA8pcK+t+hnxyaTooTQ6dOkIr0yrs4vWZQO6TaKrhTKmKb9uX
4PSZtIH4FF+dcVMImAQ2NZtMCbU8zfoR20Bc9BygyBpXOkVKapLUeEFk1ELGy57pRYMNF5D5bHuC
IMIP5hnXZZuK//yNzS/70uUK93q7TtmpuKh2EMxTlCt+qs7Lf4ZG1bfbF6+3/6007d6Pe0Du4oOo
QhVSUY5phPXT41EY9ep90WW5W27vbrdnLm/9YDHf7MNkyh1x12j1EWV4aGH6ZZ8scNBsXHhm9Ghn
4Qom1bzxtinIC8NGIY7/ogZ8e3vb3h7gw696cKxSlHvcFY9p90X+9T4uv/VsRMZ9O+a2w6TfkL5Z
2mHBAZ4tGwKakIw589/qIQWcTgGx0dyzu5CsCAOh0HlAQWJ2wLT9jugzqy80yWpHrIXbPrm9HDyC
sWv/iehNbY4+UdddwConY3glRCIp6CG0xseIwYH6isLx2UmON6sSU3z2Rq1NNw0/Po0hMyKWZBYL
hPIWLFbMZm/vo6tRV69yDkCMr0FFndaZ6F4I70aKm9qAvh4cAfoZ62ohcWqs5m58jKQougFCjpXR
xuxjcrYgmnRjn4uh+XGfGT4u1KDHYAIkK378xfH5sd212lMfSkqTVTbkhBVPRYpNmAtpJHUPE/mg
a5akbcLxjsQL+r88bJm+shhkgAXLamsJ55p+WNMjXAb9WA84sYXybr0eSGTgYR+4Iiu4aVz2QT6v
8QiqL0XwjzDA53JxF/jaitXQSNR9a5s2Sb5CjwrJDXpvNTkQjCHpah+6GQqdQd085s4q0+ob6Xcx
ZRThuOX9PkMVIC5L6yYwhLWXUYf+BQwsP29GTjZDYwY3BwdiBVUlGlkEES59B6m3jUIjZ4hRTb+f
8GfAbYLg+g7r07fwHY3YCQFOQZgsZvWIio8TwBIUI2UsbjbxzOpa9oj1J6rQV9yYEBFOgZzZCk9o
Jio7On4pRNwHDzcVD4qGesxBbJxrap2D2oCIAorkgoBKSiElRIfATRQuWnPhfOrd6oc2Am4ZLyYd
Iu5LCBTgpd9z2gcaCDIbFwn+pK6SqJgMTZRk8UGgSt00ytwn7ssGSzvnGuhfZB1Ar0GgIZa8uNtX
Zl0sxrAlQOmP+Q21OoKTj9GrzhBOLSgMC63UsNuDd5V2OeYUSt/7Np+rQhCSIT6CGs5dOMW+kvUW
2jErYYXjssyox2HpksGBudRJNEEIMzjCAAtM3xQ8bx6PHEFKqlk/PZSF2C8bfcWh4XXZ7CsHaItJ
WOvjWi/XaCPuXWLZqG368pP74hrRKqDr7jJcwRugbTAskevCCcF9xYPBQKBHPRxsTHcHOQKvzNUJ
fIgFm1gDQ+764Epz4x86TAl5dHHbY8swBUcm2PD0M54mp+mSE2li7g//i3UZtTJQma1oLgXfJH3k
55hzlrEYAcxRr8DtkZl7yfaYT4A48TO5WYD1zemZc1Zts03AWhB8g7ZoNiYIPbNP5tskgG75j+K2
vZSinpyuSv1z1Wow2beAkcSYK9oNFk0GJa8B09IIUR8R60plDYjZMPWQzfHFP1abkDttpvPSD4KD
jPbM0WO7BkEkSIodWbP9VgaSQhZpiwkKnFQJO/yiVof9OdAC3JPuBZEjG89K5iBFW/s9TRsSZwrE
N2d3YShIQrbRmpZIwl/228W0Rvjlcc+Yzyeq3XBlwvH9MUhuvlCEBgqzIL36lS8LCDu023pqAw+/
43YFZ3VYEZcl03tfrKhTieUq0QESLqxaM8IBxF9z9pnVuOEXJC97ht17Og+3If0vHkXk32hSDLv0
ZlTSXhHqPYMUz/ru2ejfGaZYXjHNh3PGTynMdGf/YfbchHt1GL/GohR8IF5ox/+5p6ivpxh3b1mS
C/GjttdEgAG4sLYZUYWtzMaEkzBmnzTstTnIk2KUD4oBzZt1WTy5V9GH3Afd8Y8ihJkXPBjEFN4O
I00O5ANqmzqe1D6+rOTLLiTocsA6zWe0A6to2HkLEDar+PPh75AaHzUcBD/mpwGArbmuN5z00DbW
x+mBO+A0ft/cI5OZXPEVvjmyvV3yNK/jRkuS69iEbAqWUGKkIrPS6dTpRGBFXKI/DiKFCJ0TShQn
L2l1mtMHAQfF41bvZaCKWfjbEe0I/a1353A4xaTm7ub3wf7YLqZm6u97rQOb98wVvQJTCErpmkt7
wkCOQQpq/z4DtQbY1gHVSPfNZ+rQvP36RAZ7kmRHfyiEKSoVlCcHE10UEkXZB/SipYmy78Zt3mt4
7AKpH+jDMKEtYp+pyY7y+FaC90sfxrwQMOtE76MIxeN0RcEEFpdnvL3d2FyrC8LZh22CrKffnxWW
S9BjJJ8w5oSODFMaQRW2XZg67oMEB/mZsu9GaXutscaMinGFp8Yh2SY7ZoYQ7cP3L781t1YX4xR6
vc16QyIm7YDsA+wcQCdPnNsd5+kxOkAXqTGBRGmThAahjihDebIhFW49K+6y8YEML3hG0zkkLbsS
wx1gNXlBjilFxrBrZRxFpS7sQzOqZfaR5NFSAk9Rum6S+bbJKRgo0O3pxIBknOoGslyQdTIs0ohF
zP5ZiEGdTg4EKKDWLSxoTLvpVdweNeVC8fgfO/zswzg/0fNT7mkdTpQBLRpIzm8JswsGmLiowiGZ
V7FbTabxY4xoQLRzoEJ4o+pU5x5bui9W+Abrr+KOB0eG1UtW04EwGbSy/kTm4Uawt4XTgQG03rdi
f8bLQYzMXXRJmFpwxCOFqE1B1Bhqga+uxMsjOWPdkp/DmALJTSrFfl8zpV1/TKOw+RYHeryWRR3P
Z+1Ti6L8VX5gsRWubQmc4T1dwh7uN4AZrkQCY55PM+SeHtguvf/O3awH6LhGQcpJsW6j03YfO5Rj
xMuWDJ20nsR5F8qDACNSfyO8D3xUoJBDzJP0buWzPHjDNoHiLRg0R6PNHCDH6B07paDOuidKUvFF
XtCDRojsorfvQzsfnuWgQIzH6jfOMf69G9anucmDncL274XfEe0b13sl7DlFFkcFesCYXiG9wUC3
EVYQ24awjuMm+6StcYXgyL/iUIUkyi8+ZxCuoLUEAqTepC7CRMgA2AhNyvOKzSbAp+bsJrvNYVOw
GWZiKYYi09UrBZC94ZzvuJ7ncWleJUSLvM2KOpgfdSa1m45e8iWMcmdXpENxOd9fBj2YAxxxPeBP
IgEzdbxJ7/MbEZsnPgVXoPmF5y6C6bPhVNvPv++SPalGTOkl90z6xDn7iEsK6H9rE/pvg4PzydhO
4zSJvvXk1qnZftuQHJnI0LJH5SVgAJqr+ojdClBFQi+drS4iAOxL8HPW8t5+NkMRcYy1H5Gy+EOa
DENPA1+9GlvBgNTImP5ozqPYInWpT/hPBv1C5QrABM1UGb3errbL7foQ39rhu21g3yw/0dP6vigh
p9wkZpe44zoRW/xRWxiSShL05eEB7ntcG8gIBRTeQ4gAGlFrThqkIG4f2d/6gN+rptMsJUXEF+sn
rGMgMdEwu8eoBLZJCxIStig9VaGDAfdoUoF31X9WB0JHGxg9ZZRlNXrauvOKm122Y8eHjgYz+7DZ
f7jHUCFPdf/Noa5adc+dzRahExrvUDvFa1W8Lf5Pdozq/QxrqzN3Ldp30eOud/P5lorvy/TzZL4G
o54CrKXPHr49EMauzFteGDSqUUWC0clRoMXAvlfyG/55uu3dHHvEQk6FPah9lfnPMZShyrFb7Tei
cv82p9fGYp420fA/bDO/YiN6xVCffpgmrbbWZyjz4Sudt2yIT8GdqSg0I+0mYZkVYEvvC9V8D25A
wjjflL79h8oMJiOKzwK6QRnBojMatPqg1dN6vlYXYRoJ1U6pyRkIszpH+RdkbTBuuXkwqsZcmPG6
EG/xQCnGQeXxeQrXhGZ9Q/BwPS9UQnpaBItC42AIqZ/OlhkZIOZlJEdeMkTXB4udnGy+03Wm7yKm
TTZpDh6sumvPq7qAB5VGGK/N8E7vCYcpueWndQDDQEIIXzWfWuM6oxhVv0mLhPEWGM8Ev46e/qQX
mmFDon0uuAFsL+LzFMR0guQlTQz+eXhdHJbmgC/x63SOAyotDxFNVEGvMdLfwd2+xi//bk+YzflN
rH6k4Any5efeqT16RaxVWizgCpSoWtSpWqlRrWp8Py3DDvluS1FUuvQVkADkRVCMb5faVa9Xde5A
1D2N+ip+1r0x/HgxDhWsfwpuC8FXeI4sdNzP9OlM4rkdkCAZSajtldnTEr4211rDLbg4MNVgOACS
6Rqmk5hOkjKfyWQ4VmJWy625MzrFhUvTKcRO7SPUMGHdK08d3gotM/TxQ/Akxvw1CwRN10r3G/vp
X5pnoKx/sVD3OHNLJDKeRpe8e/6r0RWSxsGrtC7mL3ru4MMgVRbqGjfjcLZm1HoAf9+HwuEZ9vIT
IV9AR2B6Qo/Lz1mDMWehj6aJqg+kJDhAtI2iP+zbCE0Rhx314So0hJzEHDG4b00VOYwtB/wrik4w
uCBhiV9K9UY/UoV8XGXUJ3shceIV4fewraivvsaXxHtyuAKUKOvQ09tz2GaIwSE62LRrKXlGiUe7
Ulr7Mek0tlGtJ/Mh1X4vT6J4/77Zi1CpH6GO8kGM/3LGW+QO0U9PUIR5NPRLs7s9fDUBGXp/Agj0
8Olx4UmhqqKAVTetw/wFTCIale93g0RJcaEfRw36TRi5RY9D8cGN1R1m60OSmfhuWMPMy0aniK0t
hiRaCHsGKaK2mf7Pjta/NSYpek9VvSjNfJyiJ28LQAq9svwLXvSfdDD6K2kRPGc/ZNk8+vfE681g
O8uuowaHmFnyi1pWPG314MJi/pGZKVyxH8Ok+uxAjWP2O4aowpe83eQjtsfXjV5DkBYfFDcWntOX
hOKvY10dwQSiPYlFVAxljUNrT+2lFRD19Lx8SPtkOW6ZOsosMViHkmq81oRW7dNYHBIZbWiEXHEa
3n2saWqzLUBHF1JvXvWs8LYjbtBvxAZ6jeDsvXs1tqD0C5ISj+CX7iCinLZUBBEkH/Z/EMRho69C
xjy6N9+AQKy/CTfiF/FOdEYeX77DeDPmQqKERY6DfNNK8LzPXlYx2aGFkShuUqa70ExntwsHQCFW
ACJ2S4THjVZRRbDmqIB47Df6kwyTaSYDXkpnfnFlKax3I/5eceGncpcY3UbQSR9nXhaWPHqKxpL4
AO/mmHH6vmwKrbMKxmWXZ3jfwzk/gd9XZngT8bOKb9sLoxqyViOoUnZCF8R9WYupiTF7ALtMjzFc
9O2D015miAqdpISuShG9cYI7Lj+8wJwkgxnKSHY/mBBCfxbmL4x+A9K08mpOHVAJs2MAwReGaXdS
3gzr6KCMO2PqXxwjYmLM8y8Bom/UC3DR5DLpqMYoagjnrNivqUp9ZXvw2BDOdYdJVndFaj65DcC3
oE6wXzwdt6DvPoYLA9y38O5sh1+DWrhRbBLeQw/AVJylXR198mNQBpNdvqCZMxKHoQMPTQ7PIbRs
uCofSos7BYWSZD3cHLm/eG/v7Vz74pfISLifKaFa71svORa/B0E5rIWZsnO9eLEQzcjnZlTvpgwI
6cZ3uEMW3fv0TT4pU45X3KpHWUHHQP5qK+WLl4Ko4cop75w6tgXucQM3+0MVlYOQwpX/sA1nsihH
Lrj0nh//ztMcfLo8EIw9d6PjcusdJwz3kYCblCloR0disdwkwXyF//J6SS13DCRfBMNuc/yJywPi
8wSkKhEhmIH9NvOABPEJQgIOkLi8wER8sf8uYW89OF+zPS+MGPE93cobZINHZzW4TMSYTE4cfXN2
scvo37IylgZPFyc4Vt4tg9TKbLFFfiQzKQ4M3xBJlkcYa19WH0wOu7l5/OZx1nSQLXSOm4tkI5Nn
XOmKPiFUEMAwZYWrRTGpM89D3GkQXYHBgUA4QWmbRQxGSh0ehnTIRkuW2nl0zdCVOEZcE6qVHlgZ
dwvSXpLhJ56Sqtgu7FTKVrGEPsBumhrrGgqTDbt0tcmtu9k1qA+oagX7CvaJN907M1W3C1JL7Poi
v37Y7Apq1jb5V2VqlK9NV0D7i6jmI4aghTw6dlmHwqbzofoNmuFl19FVrSJXIDgSxRg481wtLISd
09vO+evFIbGz+L+HqsjZtrZ5sD07sEoBPngxDDLv1o0NPqkyIJx3G9Z/lJFOi4/K1zdPUdlrLa9u
xaZohYdFh7oKKj4OBpxROdfceLOBwTLkApR2bAIDLKgNAQnhZXJU2SJZmDSKv7xQUan5V/xuKdH2
0N7EbT+V7IzLW9/xEBGLlk3GpbxRqgZJZL2sc7L7q2Ggg5LdZvNcMPzjhzLoY9EAaifGEVIxAa+H
m8zjj/S8z6StvYKAWCMkrBenGM7J9ztJJ7MOLg5ruy97K3FGKjzJnwDZm/xlc1yAolV+grfu7WLn
vAH+lneSIA8+DBhMWbdcqUv0phplsudsdhTHPvQy8BT3nlBGc7Q0J5YLIuA7FrwA5YNNFd9SrqfK
rL3/STh0eqUJG1xU1VraCD83ahl5Tb06XLXVoDXTmgy5keU1qz6+Bif8JQdMXVbdxoSaCPjvfaLJ
OTCicneQNihjP22NAQhdTCQ7ac0p/1JBEqdX9qNhFeBz/CDRRu7Q0VqEAxjGL3s7NXRIalDWdGo4
cvyNZ8y+LXi5e2uwTVbdu159NcznxvKWWwMmAMwO54jp6VM/dg0cA4IEP9yIHrxLedy+zpgH32mx
l3gmEcn7qxHh6oAXEyYNkM84YiSxP3hvxL9e4ewohG8OjBSPMWVqPQu8UwovC6vr0vLbJIXXn11P
zkuG/14f/sqFxY94/27R8N65vDaAgUTvvOKyY5E/2MZsuGn34zPOOFkl5qZP7zmv6QVUnk42zgZP
8lDYGsKFYdb39DJ6QDp4fx+aw9aSNRXAMBYlShM4wUf2fe72ZW3WOrSD5sWr9qEHXq1iXSv40saQ
89M9QZZcF6xvzRmb1det4T68FSSDJ+svUQ4RksIBstnwytehk/12b+sS44flAR+eSdrNulsKY8a1
R/d+tZguliKRHuujK/QY8js6DYimoMOQsw1JeWNa9YrzrE5LNU9/xhcAMns+YCbJLXoB5KFnfHRe
oMgA82yc4UWbukYNXrvLQGevzHKkyLt4xst91B2uI+s4L8D7l7tlmfzilCbvX015pc5xsiZHJBp+
0oELoYYJYgmJuofb/Y+kM2tSVAuC8C8yQlERXtl3Rdr1xXBpxB3cEH/9fNUTfefOTE+3jXBOnaqs
rMyxv5EsTCYqJONlu0jagrykCT34xjzCmpulcQqTZe0AFGs4qbrFwukvv4xCcmFGNS+mZ5wpoGvG
2gs7l6Dqmk3XpDeCD23X3EMcAiqE4qqwSHpzqC0Y0pBfJJ3g1AreGhUVXLLmZXKDy2mnMR7Avgom
XTzgb357aHh8PdA8juRtDND5L8bFuFIA2/cLxekHj+g91cgTyBa+dh/ikCFdfiYIzdpP1Hnlt9zD
oo6q0Ru8TTWK8WmER0q075mr+SDAEia6JvevqdyM9dH72J1ccVB6sZ7THjPbc2iYq3mZqM4e0Nga
5Ct8SW5WWwa6LyM2EGylJ7g9LSLFwqGhHhahfjY0VmTUoZt9xZkk+U5vI/wkVJaaYd9+vraKRYfq
YCmLiP/e1MJyfL5aLQRWQBBnNPtHxOfaeaBMcDaKNV3r81r2GEsdWp5/pbtHgUXF63zzw8/J5/Y3
Dhwff1Zbt78u8WwQP/gjBl+uOsTE2VH5vifUhvP0Ye0jXuFAJcri+JitJev2MWdVs9D4Y/0fqWAN
v7bfxmQLPeZa9nKI4hlf1LqE0HTZOwd2itEZmN+ku9R1+8z6zIiTIewhui9X80nxxECM+6XK1xGA
PZrMfZXhntE8mL4Sq/pE+G7S5rhRIwbNFqrF9w+Y1i44d2jMHg3S5TKki0gs0Olx1hTV/bP9xkrG
WIGGWL1hb1jAk9i/iT2tyQyjMdDv3nCw3L+oQY9rnT24GrJ+s1YsxblwFFl7yNbktMX3kYur9LFl
d0H63E/QT/l/jtWJz4rtp2zL9vwCuQQE7W8FEwSK5KYYe+55xfbzyylr9UZbI+Zr4AGzYldDvkMz
oveV/fXBtAE0u6Ok6hYXFmdkOJWJrCgltB1VUevol6Vq1tSnvDTi8Kc1nU5Era94RTJ0b9OXoG8g
crpicNULWtvGPKw/1jO6rU/rF4886fGcqBWO4IqIkI4lNxpSY4rXkzIWPx9mP8WCjCFwMeSU8k5G
Gq9RCZT8mNJouIBo6IQ0o7WFROYOkCLXXBn7kTJabAf2Dh1V7MworqdK8JRWD5a3aUlbUEplMbuF
HepgskX/raRxoqZtOPzzV36OLtOL9AqR+bA6cvEw7/8+afQg/dGjQw5mKvxVsNXbHQ7YCjehNuHw
4L+36LEs+wXGBrRsjkcLN5+465eC1R4xkeiNu6NegilSrNqq3VlUMzDk/WY3QHCmPyqPdleNjua7
dntjVawecBygbwjMq5LAouYwte6o1h8j4G5o5nggpN2hVF098kGiHOiwGncR/wdyPUyP5Hl9WpC9
WFRNtBRvYtQ85H2XQAxCBVpNcPRN2y7o7ZyJ9GvUx1tNuG7ie/bIUcCY0+6zHjmqJnhpDfbWQcNi
AsYwsimNGKxZr1zw53ZKUyr6bt/OEfcu1B9RW0MgMqYkZDeCGCA7hWHpw+7yiHeQxWirCUdODAu6
mJaiTrYV6wIeBcJ84k4ADjeeD4BHLlhTEk4v6xNMaVkPJR9vq5WBm4jKwB1P58G2FwzmzfQw/mIg
xE8X7vjPrzG7Ggp2GI6Y1AFvzqIP5wpkdLriZkFsYs4mujFp87JKqrYu0UkzVlvC9C3SlzMwoM2G
9UOgAk9WUmmtiGG02F9AjGG0liGLs8tTkWWGeAikQ2Ryua6zf+Q1DJAhhu/uKCVUVLYt0dKnv5Ei
2Ue3ELVBqNbf6BNVD+T7H0J+BkeRESfeMgW8lOIYCtBghHdn1hS87AOgGqlROHRQa376NccQHM4D
nssjGTV52DjVUedD7DQ3HIwh05UUq6Sfiw4gCET2jkKjpgc5cHpKmHVmBIOn0xcFxc0l2EhP4DJm
KNrpbKV/LpDPg5oFmU5b+gLyZFEBA7VoEB1zi1F/fkm0oBydR88Iu9BtMfoovKRzGMskMrOAXJTs
t5Wr5g1jf0Krpz0lRAcB/QUW04dCAb368vM+fAvW0dIT6LChuXr4RwLh82VznEpHJ6RSforRCrhM
qOr9ub4tGcf/gkoplvjcdV4yCcozO61P5PR/f7xzJqZqYfL7x+msgifkC/M0Pfrd7SM/nI32yv4+
mUuUQUkaoffoOyfUCDeUBj11O4uQWjc93n0lbZGM86nttW9+oNxzGLXDtosHTGMOXkZ5tO598w3h
v7Y+23bprmjDUUU/xivGXgfW4eqeqerhKjKRWsVVa/RBT5K8o7ZOmnn9hMoFSIQRoFVQqSHWKu5d
1ESQUOia3e2+jw+Y+dEJlL078VIv4+8A8QheeE5IVQKhUapnFGAx/pINy3s4w9s1tAenpV3ASDRa
J0eLbxeXfjHOhnFIU8XUZI9SvnNOI+SO4C+4whgaKfUfdeeyhbeMIPVgr9mFC0pAtRkAox17NM+Q
8x5mlg5q2mZiucJ4xeYAExZTMVyZMGTC30jQvh68cN/a6R7XVmtJi31hHe4O1M79VEH9Zvre1uIj
yKht+u5ET90Iv1172s9uuXb0bjl7pporaUOXmwhz7JrPnn1brwjodPBFbWJYi+ebKDRK23ir/DyR
4zibbi1Z3U1zFwr3zZ+d12+E+oR8L5sWSDbXJVb8jGG01ORY5zU0G4ZkEuoKwFL64ytEKMeCEcOJ
x5uZxhro7OCn8m4e4Yro3HbV+D7vooRwMJCYBFojg+jpRj3/pDoShHh3jQx6xU87G7iQD934B/ld
qnBMQ2CNRH1jJ6pMT0iZTcCEWBvRKtEPa1zZfqKyy6gUFFaqO3VHbpVUf7R7no4oYtBwQafu0PK3
Nesxppn0Nmfq8J0/5sdH1ByYOtw+0VzJjvndVoaS3mtDG0NB0WWt2FIwaWntNQERtTsUvgNqgXPU
uB2W+lW8DeD87GmWC1J/mz+cerTd0jwxD7nysSs9/AJDUySgLcJCpyV880GkMjBgNOkhxCgIBwsk
DQlqP33kKqc0c7YGaiIfpxsBcQ4xNZ3PZVgOzVW+EFWW+RtQGIIEp/bwSzRBDbqyEOmmzoNnAkrz
I80XYqFLjzuOkVdr+Xu6nYIkdzm1VaxOZMiYjct7IxavcIP5UlYCaX4B/ah4vfIBtoTbKrXnZQ4M
Q/cGtJ9+zg9Ug/6mBYYHRYApnn1MD8RDU+0K4ivQKXOp95k2+s5WkNUYEhyDOj4O4iOPkAfaz8+h
ynQVMzW4XvIEmZIvrJL6nYYNNVofpgTr/EWhN20B0+aDYXcr4zr78WW9+voMtJKt6MM6F6qFQqwp
rO5LtByRfyGCkXGVb6O7VSjrdGNPT4ZuqobW6mBYRriENuZzvodgeDf2eafyOgSl+eVirwbihok4
02W6T24SH/SsIirkkurMj3xeIuGRAFLdJc8R1Rl5GiQ6FxgGnSHWnk/6Cnd8iU2Ffr18WlhNshVZ
vcwfc7SfSD0GnKLmCxei50KPwF4A/ml3l+jtlPPvojOi9U2e8jKUpHDphZudEVJ+u66hTQbRd4E7
LppTbUP/2SH6Zt42urVKpGGwSqjhcNTMJiIgx5Q6K0waIeQTIfkTccShwA2wNi/jll+aeXbE7600
Mlg/GIUxCCa7SYSpw7wXTjIl1MalW9g46V35Bn00wX4NPrviFcaE2xwcb6Y4pts6TBpsLgGNAAxA
40bSjiGj64Fv8N545ZWJwbAwu0SjEoW6yTk4DVdJ39fFuXVahVeXSc6Ojz2Vc59gZRbgbHYZHqzS
PWSqR8PWvyfUinbSNydY3knUhJZktRZentYo4V0nV65/qtLs1sw0zdJm1sMsEIM46ayw0U6zB5sA
FBTXTa70tsFeLyjxLsYQtDG+qln+9pIdjIbwNCRUl1islSbOg8v7bwPpAqG8lXn/5TvLuOa+yEBD
nt3pGuevTXHD504fnTSjhULjsWcUy51mIoYAEhKWkzM6BkKVQKSaOyXP5cUyqMSSdGWLUmHXTzVG
xVtCpjBb0RQC/P3/Em/MK8McrPc5NAJ4LgdCXuWFu/3Qu82OcXp01bEsPzHHNHOM/yLd6476o5cX
FnR3xsJ/SF/y0kqiLEOGo9c39O7/U5wxsAIaQI4r5Q6g+zdlqH4u1mfTHa7RoQQLKgu03TzIfVlI
xKt5OeG07Ljnech14i4lAQ1GCT0tViVkC4T+PLTNlLTDJQlzJUs7/iWUY4D3YJjr2uFEBPLsonwN
ClSCljMv4kDYZrNR776lTzl+28W4DNZwzJW5gszkOe52OU1LfKcG0WGTF6ncxrvDMAoW9nt4Z+hA
QrUQ1gn/IuaEbLHPiNFgIZPeyKynrQiLuFmNcd+XhDzEZ9BtSht3wIDz6hEel7XHEuG0mrNlVDDL
Duv1Sds9brwgsIPJ/5WgQ4vsM3MlWpY064iFPesVcpYPD8OGH89QscsaD27Oil1KS01BRPG7fc4H
2Yfd+yTVdc+1z7IF62NAS9h0oiKoMYVJ6KEAi3orEv7LVPt6dZ9Zj79+4hdZu4/TpgJQV7bwPe5z
lkR32E739H6HcIVqNhgJh9mpeSIdKp1klSCISGe0b+nURn3GTioPB04kNXSLtXhOJRFhVAyzSQ1C
nMeOfsxWNhye0Z7kBboO7cpod9pUpDDsGG6WRJbXhqSe1o2zG1g6DSV7NRHt+/aSDbR7QfOBOMSe
oWA4Wph9bh4yiCmz1unxV6IAocweLFga7IiRSmp+i24zcXcVA9TWDySiDS7Ie+PCIIbf/QsnrR3L
6dB3sbAbH90v5ru23Dfxn1PxmqzCwW6n0y1FAIwGKzE41vGhhdKUiDCpgtXmlcFRlxG07JN0J0XY
+M90NbtY1+UlK4gEVJZ7c/CrhWevP/0u6WxA8MzNJFqLLWcJw6ogkRTu0zFuWSWjphVj5GyrsURZ
ERWRd7WycxlnPsBmIqS6pRk0TuW3LeamW4S6+E1ldDKIRMTeQsQLsYUPFt8gClA9sVt+E9IWdhQ0
VsmDCbo579ojjLAw7+YqFCoDgQ5FlDGQqXEjEsLn40IvztnrOVfGMzpUcoxUs0EPlhJiJ8iw3d7M
60063RHLPdSCcT5uWUeUG1iIZFFHsArxGNXGB1ReC/xTaUUPa+IL7s3ugV1yyBpUaVi3vwwq/V2X
YtUFnbrL8I/qy4HwNEEKRzlTgOYi8NIergn/adyULI44/EgRLryk7lBnj5K3VFTQlT3IXlTg/hkV
OB1VZYTI1it6QgWaF+8f2pMu4600h2C5OGVBSqNxkEJdBbplXzLIQq8uY6IruKEofKRZ/cej4QsD
RpjcShqstPZcRMjfdH2Rp6AzSIeFiVyqR2mlIef5RSZHZQYJpjtaQcyuJrBe0J9YjehD0JWhYXfa
9LtGNaWp9EYNlb7H7jWpfu/05pITsTOB5pUft10wpKOp0MXsEbetFRige/4pfUh95FnJA6QTltcd
TGcwF4GEZ1RdbR0sNdG3H3HSo6BCNfJlV9M3TWDkEV45TNKcZIkXEH3yq/+dA+zAI6Zk7vyVhwM6
9lSL1V6IpOedWMirbpVUyIYcvBVrZHwfcVfHDIxPYYKj+ALj9jYWZYG2fd51rLtfJV0wAPLGC730
vccYB1xFsm1UzGDtTQUyakMMaxjAvkBsbdbSAhQyXUv/A0suXAj5JAWDzXXLVF+JTw95LrizyIAi
dk5pihQJeeY1IpOCb0tgEaNy6pusQr6XLB86nOQqMrLK9jW/I3aXe8hfQZ0+AubUoSdAKxDF4j7c
ARR37Of26RRRd08hCRyyRWeCni0db36oMOaQx6Ltn/HoN4e4zek6RiG8j3PtRIXP1KOYulnK29MW
LC42EnPGX2E5xUJEkk4kMiYVQ8yF09lcJrLGBhvGppa3ZUFZPmshyExfH955PdHRjzvOUWwHclj2
Ah1YYXmm8ocvwUoWyskZap1ohFL8gAO0tq81qAME8LHO6X1BJxJ0RAefgQsK48SDXXhiWdrobFpo
Dinm8+daIq7GVDekBzLYgEYMidRqQ+M5+sYqNc34tPiu74mKkzBtbtX4rjWkekKxTQczZ9T2a1f+
C956N79cxMo86DHC23aOIOcg7OZnSaCAS38yKxhtzHE4l2FvQ7rzgDt4cCQgeqR5nIsNE71lrPu6
xV/UsUIWvGUYXy95iJC4bS0Rgihhckei5JMJHfBm5Rhyi725OhIcRS+aZKVFMvX+vTk9T8SiNUfz
6BJFl5+W2zE1SLqw7Q6+TIO1t485kHfWj0GcfGPxFHMOZjSY/+3Dz+smQMTCJuBNB6dIg7WMJoQp
7ZtjfpuXMHlYindvsDTO+cd8EIIF7aWv9ETYxf9oZrl++NqW4Ggddl+7XhnmBZZyY02AMw09uI8n
hQflDG/rJ0oOWGxbgETWwxcZjKvdyjXvzrhZ26p9egxR5yuO8ld3APXWMyOJKyMkwpzSUEgaPToj
sAVu/DU6mYtXJHo20LTohq1psRADgv2usVrpAsDC+tiHkUzHa0ZdWG3F6j4cTXefilugCf0KO7VP
pirJcDsEWJihV9znQLzZO6EJqzKmMVhknDRHk/NgD1l3lQz8B0/jSsDGmjgWAWjJXc6/B4fznWUl
p6l4harJd1HhCSsbbrW+WwNwH0QYyKVAe93D5khyjXr3JZN7McnERxXrs5q02W79SC6G3jMxQHYs
551oge+d6y+D4PA8OLwofIxs7yA/C2XDkrRJ6iNeUTO9CZL0HztQwCILiH2sR1TFVVaNZB8sKfsV
9o8UF6vk7H6OxIw7vsNKvKtZpBysKT+NtljJ4dfBnb7L8Px69hEa28/BrVk+H/O4bqUd85k0Plcv
bujki6RiHML0ZeHi1AzWF3jS9xdkTzsozYhSWfOllGmidXaa3iMtBYgHIx4MD1PBObokVVCeOZ3l
bRMSUc2wEEqFFi2FWRu7a7TeSUfJjQpjUhpgrfSdOI+DLuzut9uWS5a1ICNdV29LM1cIrPakQycM
HtJfqxhUgkWu06q704fmSyrrVkMt7Y6/wNYe5P2AViEAgtWdfLFinmEbvh1QCtGDDl7DDz2vfjdQ
FJYbTbn2caJuwVzsAr2FsR70Io0MgW8h5SaRYZZf8RAOwPq92pzfaXexSlq+LB2c0PkggLLm4dLS
UJXGleTuT+GCmJ2UydQd81O+Mi/X3bzhKNC8V8SV9RuafP3g8NMzGM86krFgPdBGaQFaJ395CRUo
eLGql/wP0XkU7DWqzJZVZe1wn2EDfnUV0nimkEJJjLi1fwGE7IfVgfuB3YWz3opuYb9r3cJqM7A6
i5bFLvjG5tETCLueS2tRLNgR63PeLuIz5FZZYzQzfsisXHYmVH74zz/J5MXCm+nuAeuKBApO6TdW
vJvFgiZCcnDwFk5EVVboJ+7Eysl8U4Ajai+25ROCJpfIreTpEiXSJtNoCOFF3v/txMIauseTpmBy
qv/7jjN0GPg61onklGkDaEMqY+WlOXminrDnQ+7QfxBeI6IoTguXd82RxHYV1hld3VDzWNVRE71I
O/cmkdTps7pquiNd8v8zKvmU4+wU9sg9xrnbUNmRZG3CgV2sVVqe3AlqA9PL5G2wIekUeQfsJXjy
MX8Cbtg7kpO2SO5rXA1k2QsPU5iMjACQd+ueyK60EXES/Qnh4LPqSUlb6NTr/ourwFqcX2wVv0Mh
IJmoWAtQgOF4r1s40qPDLOM5A+bFIA6ywg3uDp+kzBsXMfk+dQWi/wRZUljiBw9qwhQHQyXpwKee
4WfI3FmLzbbPZGqijwu67EQCCGl832rcviVTaMJDFKSTER9XEHYdEET4hzLOIy2g/x30FltahKsF
1WlMGhRhOOBTYoAiJSe/qPKl0BL9KhRmHCl3ZVAJD2wSNzoIRAUBiCSCSK2sW5ybcuck8T5y585m
OZH3ccNvIebDldpQIxeqyINeBFXhjVLpVmEr6iP3aH2GFy6I1hYzcoPsHIEyumBbfL107ARCIrvi
hsttEC0toVwKhA88yxbhYqYshlAAE9IoXwy8O8OG70OGsculP5mIeDsENU9mp5AkoPNA9+OPudhH
gVB49vAFoV0JAfVPZoV0Z4Pyao2llDQlDsk+Qf7QH5AqSlfyC+QoP/4FIgecjiP501Hthgh5I4AL
3hBv0GKnuyntB7pDczwFZDpDHkGfGSz5ECc/cV9gwFHAyzvC0Mh60wqClITCphCoZZKvRJe4HCmI
1gq/fsMlogEjFNUH07378JWcvO/f8JaYu8uUxh31BKrXtEUtf3Ypj6XWYwnlb/cbf5CnWjOqDxSg
j8pJs2lvqL0eQ837uLchGz/pxG+3R+1YLa7BCRUVzZl8iL6by9FRQy18TtqQtTvmMbi6j/BL0PN5
LCS+wBl+5fX9R3gBoTpTY5mTFcw4I2iHT/TvCSD3SctKCQB5fv6lJoQizLmNB4ds5gZ87TXDkSM7
urdZAWNsxkpiImc1fv3ZfrMD+EkvjnO6EP0F91pGM/VREYt+zAsY6TXT2UAcOzEw0OSLnBcBQAId
Qd7Qp5rz+lFIRBCMofY7Bj1ws/vkzk3MlBkrlrgA8FVOyuWV7SkD/shY2mV8Qfg3FK2wa6B68CnI
R4/8rs140fwF8eNjn1awcp75FvlSeu3nnPY8TQEYItbpZ+AWCTIqEfIzQbl+26dRJ2gsxTknq+19
el/fK6gI1h4KKiedBl2D+8RPF8hPGioHBzQsbxtBYriIGAAWYfeOGUpe2O8JCAzSg3wn4eJeGWYA
yWmNprzvUwZPhG2gko6t0Fywn8j5yUCF3fPHtBNEWY8UlDpCpB4RuIUyB4nN/ZVxAAUhlS00Dzwi
zdy0W24DW5/4i2Ch5G//CTtQQRg4E+nCO6o1aDeIMMTdlhQPSYUZ9H7Ejyzm8RtIIVR6pLkjRB5E
SmydoJuwiHgh/hIAnR3M7YzE8ouM2BX3azdyk8D0MD9bjY8pEw5GJ+1xyDK9T8cGI1KEGJLtO0A3
ADJjsKVpw1sZtUcPCKEqlfTXHcDldFEdQPioRjYGfq4BHQSZGhQbP8zTCPlrz7RwukjWJ2c9yUjR
Xv5+dKFFrLu8rYrxAUms2g603RV3kaUxPrI3gSQCxrEnSef3DlbkyTn3BnQ5k0XIMSggy5NzCgG4
ZSdmp7H0xU5G8S4WoHOqeMAQnESrMfERaIhHDLJbAJucwVjIBYCMCe0YoGD3xxmSVxouM0iXUrqc
mJdrh4chK0CiIZKBuzMSLXokdjOCSOM0EWTKiqSULTl+cezh/LFrRRKFnx0AbEGaOUEW8gMEyWIm
D9CJXbvJsszcFRAXdhyxdHP4Zx2QlI9GMFnka4qonWqxkpKYYyPZmICL8iI3MuuVzRyAQD4qMu28
Jfbf0SB5kCx8b6WaDXabnmYdH9ZHcuM4WMFv9wY7ydDPrsLkKUg2GlrEkP/nCPcE0SXdRzyHTiOY
Pb8kt10lfye6HLrkn1Ji05PXbJ206GSdnBMxSrIddhCr7oMzbROtUbFQ//AjCHQkYbdMvHwaRhXO
k9boYAFuS7pFBchMIWeTOiaY/QgW72HvFqaEFV/9U3EUxI8fx435kXKiBD75BO3xCwu5yOuTnNyz
Q9uYdvZW9+f8cdsDuBhzKmCl72AzwonXUn2VwberWc0GR6tDjAxQcxYFpRVOrWyHSQC0aE3v1jTl
pPdJ33moBEWePwURgUCzP6PGVfExby/bbsurGZOTe8rI5BkMn4RIIN3uqHSJFOpY/nLqgM2r4JoP
ztuCVNer0+diEFWc+HdO+e6upBi2L5t2ctg8F7BUvKkm0HAFT2WV1OCZwKjE2lNGJwKOnaeAzboA
qIRucLe3zYQ8gQjpnQTg7CVp5MVCI5DWStc8jCSWEcOACJm1pokLRvwyvanCSUeSQM8Kr+S7w3WT
+56GNekrFWRc8n+pB1mnZ18SDnIwN/+TXuIQoAK3rx+jvSHx5+Nq96eXhWI1CEVH72RlBJdRFwLE
tG29/IR8WdK5szkF+W9MUX8/8bAD3DMWe6/r7KHLJpWM/TTT3lSmGuE0ga6tQKoQMWSqg5M8KPzC
v/Sc+c3uoYIGq8mcdnxR19lZveQ2A1YlP4RnYx4gQcdnhlkbGqnOfnj8JW0ftaIezO+a3doil1En
agzetmdPCc7b5wh8zKRvxKvYXRyO5I6nAj+AX7PKjOcvq+VkDehLsURYxVnLpVPF/SNt3UlkuFN5
yO1mOn7RRtqMAcAfiLBvOGVoBiEFAX4L4e6J3+flByLYOfnCjn3T/3GE3z+rIkRXaYvSe2ZC2GAe
TWF6gbIV+Ib0W+Kh7iKg81n3cxWiGcT2MDjfGFA3muwmucGTx/5eDn5bYBjp62EFl0UB0mebX85+
Fo6nIBPH8WGmmDdfBmKxhHgwNbigzTXvCZ9SSgxuAMSAzlA6MAxC+RXCiCgxGJ/JhcViXoZ/ZQyi
u6TXxUQ2B+d5j6XCopgI0v8IprRAe6l2trCkhfdV/CBmvlXRm0LxkakruGayoqD0yKCSQDaqQ/3q
HFUj6NoqyS3EVtvUg2r3cQuD8ojoMmzCtNqQcxgD/3M1KWzECuxIXxO8YPQIu2Q/oPZUFUdg6j24
VB8ROZ6xoy8Go2rWipCfz9T4MFWWLAGfcNeCTlKR4X4dPPiyO5k2UV/SJo7sj41OTp9QhuYHBBM7
We/5oyz2M4FWQhaQAw6PMiTGBiUt+i9QIRBFYQOb++uvCWmY9EC+rbXAkcs4Zc3mNFRmzea8N4v0
DjEU6OC3PTumvfD5+3SVzSl7UKJ/6PwVgeJJhlTGZUNNQ5OJcLkaF78qMegF4i0DzSusaaAR0MaB
KwTseYa3VwEiKMQmYX0BAMP+aoJL3mbgibXPcg9KOFEx4Dn/3a7ud/7ZnqaXCzS9o7hcHcl7ZEhc
C6WiBkbqMYrSDeroybFNF3/6mV5G2vYgxrStGAopKnS10wkWL0QeuyiddFKYzNB6b9FKmXbg37aY
sFRD9e/1hHA7IOquZm9EAuXXOe15n5h3fbka9Eg3V+bToWnS0HPvv3vWh9wMyRAVabROWAibOxqD
beJiPQO8eYSv4Bw9HfHwgFoR6ujwpR9OzDWcO/TQP/PV8pUrbm+pLtUYhhEo+fABPQANiPrktYYQ
5qgKumY7R+19LTynq8/MGMt1FXfm0ifToPVJ/aEPEcqFtdiLe/F3WAenfD/lBaFp0pJ75C10hrCz
eQSrSZ1+GaI+rFcNZCKhaHKmlIxPE/wJ4HDbh4+BMZ0e4Mnm0ndFVUrIVF0gXiAcGJcEa6mVmO+G
zSl1pTzNtzPnwvvbOp9jzTOHiYXzsn2EOP2jBr38lix/KtNHDRj7IgvA0UyyixOYD7+fP6cKL09G
/XDaTD9ilEVapwIGLWDm0YP/wsy75/ufGpwNPgV810WSUNlbpiU2q9j3SHNYVvfVNMt0kth0VKmR
z0GQkE8nE89MGQy/zJBlt/KAaQYjWKO3lT/zgqyY6a4I7owLqAMBN0OcU806bqRAHH6T0acKTN+H
I5x+lLthxJAvQvc++fufZltM34xDtfLT4pNUi298tqFF8272F7M9B/4Z4TkJ5pacEzT9BOWFdEvm
Pexy3g3VoZYdFAP2P28R8u4B1mGD+F8dnb3Cu/28/JffZO/xYwiDIbmOL6OzpwOFDIKCIkxwmAPj
q+59qW60A9Z6ZIVCjSBFdMjKPOkxStEuH2wucGvUYxP504Mjbs2Ok3JbSc5zQTD0H7wPMEGYDEbU
bK8NXftNNVu9HIEqqLmKWOQUHht+ApH2TlZLyNVChNCGVCeLSY9qg7kaFBs4U+Fd5FRbuFSlnpdK
RLpYWUa9shqTdUocXw34jaszPdrLXrrbfUe3sD1W7f9NbS4Z8WuOdSkesUsAIOEJm6f8Ou9mn+G0
Raf35k17YJV7DsfPEKRg0aaE5jkTKMk4dyx4myN3YEmztwJ+zXLQlw06PmdQrx44q6DJ0vu7o1WX
FRxLNPf+GusgElMsmMQP/WNBuWmmDx2apRjdzsmM+tYuFYSGbGzK0gMgift4oMMyqDlTUECYa6yP
tUAn7alC5f5HYxJ5YTgH064R7hCERC9bZDruDO5KL4fy/edqwR6lSo+Rspdp22Fr8crxYhJfZD2D
60d3SbIUGexVgjknhBCm5OzSM0EPoGjF1jyWLlq8QRv7QAKD29FPNUCU6jivKYRs0RESyW14Z+KD
JRsHavBSZDggD486DDN5ZN4eCWwvUZLn4kXEuDR0fsXcChrLWWg5ldeGlyWlJiIUwRtUj26He4/f
tDpIN1KIBIvFx2RcRMZHfFq/26sXzRaawZgApH8o7x8KOkbwDtDJUHt1+aeF1LZIZSdRb/vNe3PZ
ufovh65zpY1JcnNfvnnqlhJJ4VSMqcbSRTE+/KBk9UDBiFrXBuB75pUMCTQOtdGocdRhH+RXAOfZ
dksavaiiJGn/CExMd/fpVky1OExkOPt5nQ2mk298s57jms3XXT9JFwVDZXQgQNPF60yC9WV0Gq0Y
N4Hmw79+aa1Q0Xfdx1x6MwcgYsrH+UNnIr2sLXErXRmJSNolzHyM1utEQD8zWCC9oFDp11EJ5UdG
eN52whtI+H1hdwhgUJA1FxS5BTj+YfBo5c24gbaMagTHceGtJyJG9YQvvL7TxgKFbaJEYhssjrbF
57r230Zs+YIatlHMpRku1RefvVkekIAUbrn3nCib60SKHjaGLVJhIPb9wNaGiOHNKgs5x9mMiUDG
23H4Fak+VM94Q/yLnXBX5IG97fX6Yqkz6ZmxneJyT4V0pOC986LHgBIXz0qqV7gkfb+XXHpuh7R+
d4VfwHYS1A3sTPiyhd+4n1FnBP0P6RDY1nhlKrQaxReNnI9DP4M/koTdYRMI0EaB47eiRoi3wv2i
ToOLNTyBnYt4zJ430wlW2ytZ6pEGA12sNjqFQvFGpmcmsmWascYceMriSRYdVmQx1obktqxqFgy5
2ro0gpTxV91tHAEM+D5aX7YU9S2LMAOLCzgJQpnzdIG3zf50Taj7/LZDMCFbipzTqLHOyfpGdi3y
Az1/GyU1GcqLsbXSvkBn4X5asIXgpRHg/G5tcX4IdhIxlGHZ+XvcjmiJ/b4y/VeQp469rndnm/hO
SQ+O8Kt4UkZBJBuWrsLP9SaKxbsHhYvxUJ6JLoRimaA1d8D/sLDPGN3SAy0Zzi/oES1xeWQAcvke
35xM0Oc2iph9N0ngU5B0o5HMBBa4QxtWDMfK3pGgLAwVYXatOEFuNk8TIDYNiVNLLAEIVBEq/W8H
D1NjCp+LHlmHxwxz7ZvVxByIhyociRvEXlwEKNZjC857i9H1YUwdNp32rRA6Pxj1QCzCwajbd9KX
t2NBKkHfKKYNT5hjIiHECRGb0R4+j3PMHZGolPl6ibnYFlIYePLVOI+NkUhENglh2XuE98rJ5BMi
Y8BEPtmUFmDDaGV/r+wYoKw+xcATPjwLk85Z0AQHqdxfwR7KEoAns/JyK0LA4xWjLiLiJ8rwSzio
lhVmnsWPhYGPTlLcmNQbInUEB/SD9xWXE6axxaxMHZAkwasfV6K5rN0N0ifg5+EhqS/WAf34uTgN
ClD8vxZXicoHCMCA6kLok90LOWvYX9RhTb0tRaycfYAQCABBOyl8TiunSp8Uy+aAo8gWtWWRGYBV
wW39chFhDDHEwVYNczAdUj/gNHJBAf40FTgz4wE8lCUjRKDgLZSQryNIGQDK+FqMdL7uLpQ7sJqX
N7BA6anIWJ6c7mNpS/SoAl0tKX5hGp5/uUgK8t4M7Tycm8CUkZoDEJQ9RzVJX4nZDotTuknrU1Bu
pb0gJQ/QkGR1hY1FcDaZJAzSEVLvhu/j1opkJeZ2DHQLBRq5WKDAh/CZTcBH0ssJp9DXfvjST0qY
JA4QuBNCUo/pb/gjKA1N2ei3wvpyJ6OTZpcwuCbQYUp64vT3+qgkagYJTYB2j00nLf/LPjldyBT7
6TdIinXf7Qcvq0hmX/ypBVCFoG/310dBKr+YIuV0PY+hwA4ijQ0dyyQvvbsZsekbUwjSiUw4FINJ
2wuknrtYE2l+HdEoM2wLz2oKPtj+TmK+3QeBGxyAK7lQwXd4V3QNZ1dYnfA4yHLAwdAVkYBb/h4R
vCLgcum2Kd7KUuGdAymVj7Cy0gugERAieZhnPmPPNiPWDiy4FArDpOULdz/LpU8lRNAT1DHPlHiI
f6o8EssDnDW8/LGBBnomLyzIwugl3Ei0ZK1CVvwMj/Dg7JThBQZbd4g+RF1skZUAGgWH5/ADjWVA
SJAcifUvdBJRRQHTseKrtWQfrWxWlEhosyZZoPOnw0gbsQNFKakuSGGGQ/HTasyYJOeKOiSbJQgt
MrM0JMmSlgrDGHwzg8uuGpBgxeRv8teupQUnT3QxxmOxV2UeB3o7fRN4LCihO4zgY1sSk/2J2Bpz
NMMNk6br+081FtcJWExNEL8ZMkXNXzyZyjlVqwZtqgPhyyv29oAndQmV+IzuS3yka0nXhv3NqejJ
11hdzBuYnrkY+5dTp8yQgPy1r0GfhvQdYqN72HzAuOgX1ty7ChxzI0JkjG7ujVoyWp3xa/Y6Oa3T
ePf46T5Z2ICfxOtMjPuihWlmNBQpllNGv81JhKRDNJKlcEI4rOLQonNxAX7iALaWGLySrOPZPgF8
HZ/dhOUk5Nj05VGiQ+/aScnJGUxhv6dP/Y+l81pSXEui6BcRgQwSvMo7BEj4FwJTeGEkhPv6u5K+
0zM1XdUURuaczNyOFej8Jw5mMl+UyIkPWNcn6gTTN9wfifZj+WUZdwA7c3wRr9bKwzQPl0pMEcQt
B30JbRvLODFQgqthgNP5h39Z7bk6aI+mbX5fs8aDLfc9ZDzGQpwNQQFbYJKY/fOrB2xXnemYOr8V
bsZd54atGD0n/F7V9biAxm2kc9DPkbjh+xiQaLt9DfBn4fxThkMA7k7RO0H8PVqQqV8IbvpGqm34
C9cvM9PvjNlx0tq0hu0K6Yz1vVnNjC8FZ2AYQzOuo5j+auFSJ2P7P2w0PQ3CzpclkTFfow7UTM8a
CelpT3dcHW2elfVST6vgs/cMNbgzDmxaEDveR/fHY60UF1iZFRS2ot/hhSgM34nSCK4MmZIzwMgo
F1wLtgBbt1rRv5RdNb7hQX24yESVm9ttBiStf/JXzlBj0o53wPJxHe4hHb3QGtNnPj4IsL8DHVJg
Fs47nKrDHF4hvk7rhNX1FDZu9htxMKR+4BrqPNZPam5G5ztqGdZSFuMdQ8uF+2FoxORLaJFVr+yy
8jBwu3AREh8MMcSxX0z63TKSVtbwrlQnePuBAwgTRrBgPqm9HAH0MajDRYBZ/gHivc4T5tvg/bI0
4HzgwiYI8vDLcnHhhiO6i58zTb6A0+GnD45HvAL9pgyctQ2P/XGlX7APfw/XOKcfvBUhaAnj9xU3
+lc4/3A/wBcvgC0N+AWMspBQ3YUzCtLYznaeDOrQaQgWMJE3rHTZnPJW7Tzf1rmTfE+I10Hs3XLU
XJV/TyqJk1u+OfwPlv/G9hU+B3eOFTU1iNfDUujCGjCTX7GweZjXX5gbCkPsiEIAWITGnbkdb4A5
7sUC76FU5kR6/LN3o4gzJqUP1CMBFhJkMTpD1aV1BT29/Z16x4iPFNSUtVdb6r/9/CQU1zlF8EQK
/iLfgXrALHp3hSrVDNTVJ5Zm94hQQLQPnEV25pbBYI3fJPvo4dNoKX/tleAlQgJ5dl/MW1SGvetH
9oXSEZnLegOrgt4oAvhl7+b1YeGCp+zQHyFfr4cmfREC9DpMDO8E2euLg0cxFI86RClSWV/oiY7Z
NTSwJ8SVrLW9DpUtrhizptded/y3ew31NdYGx2UR7hkcE84kQ+oiZFKChT57d9IgrMMkSAXfUN0t
TecNu8V7Kr4wq0hVB4+Tk3wC3GGGSD3/cQDtGLi0/EX+LsgTo82i6xypMEJeoVTst0z1ymXH32dV
wnCoxugehh5yfpLbDMeANFsGCJ/aCKomwia5h4yvoD+/nCoBMqTDRL4htu5GwImL8+2APfPuYjDc
zrgIjjZh2gsrDzQrYNxOj5Sm+1RoYwgCgKsHe9905KwgKdjGlGGC/2MLjPRCFnt1JYQbwKwcU0sg
hN/5Je/kOXj6JajYNd8WvfMgzyMXH3sMSAHaoGVLUX/yAvB1XOJjBmRYnj9tPynHL2eUFo6wJzk0
QgU89XgTY5bHH71dyn7GNz71A+ykq1wdvLX0GMBCkcE4ceaYcFxDHIzoAKXG2CMPR3rGS/84Z1wU
0lN8uC4LeiQaRoBShZ5eGFVP6sszj/tU+Ourjk6JlJJtYNPGMmTiw7AUzSEUcZSYxjpUP7SUdgEQ
zoIDKtuiG/66WBZfGMNJhsspfEe6+Gwwp7Z4ACPMobRSbkpTc7HwQEF+x9UlV4Y0vFBl6RFZ2L2c
Ek2BSHTMpLz80gjLVwbrdV+uCuEXPaQ3CrAzo4cGweUueBHlxVIw+o7ePhfRbsqgAhpBcnXu/TZk
9TITtOXNZYaUEDcDGUm36CQnL6c5xVLBme3sGbPpU2h0GF6/eDBnTIb5zy63nv/osn8PavWHWjLz
bwzk3pHR5j2vuCHPJ5BKuOwcXPPKkO3hQ9jA0oEPF0Igk8MYc/Wz4AmsSefWBaujgNPTe8we2HaJ
DRYqjLBSMCBlhlxBga7dxYDoDTQyldsImEMxQ7fLdQMlwGEFNAK9Zr1AnMuslzzq1y8E5euJD/KT
FHVa8TfiLhMLND010ir+UFRQKwwKgSG35xFdpfQpLecHaBCQ0GQ5jvCuAviXCZAdyWUt+B9tDUvo
2aXkQKXjsPdLWHixHDM0EOkLA0s8P1mpgE7uLvpL4OrxF3ga7k0XAUaopoCeNCoA2XWgzYyCahWO
F6uVXEPAwVwiQrwEQ+bluLOiYNOSWXig9Uq+lt4C2ydw0FeEpaorpqVQpSLTOg6liyK1m0judsm3
p9RAuYiWe/h8whBf+BpqQ59AM0JN5UFC6ZGvK8rWueHfVJotmFf0nSLcNulFhZau23OJ4yrSevwv
frwjLk2IyklHl9TvFr4VDGcEldwFYsFIQfXqrlailyY6NV3Rs+Fceoa+1NvFKqbSkhNOj4TrWUXZ
K0mWH9hCokQ/BFS2SAlogoVOf0rblEk49vA/BdW1aLVvDLGpoEX2vug2xNhZjJ5NTnuRHpCHi+2y
hKTL9PI+VrwFKT6ICS/oDz8Q/OFBoWDkBQlEkwbU3KMAhzK1bTJO9MSxRXMk0PqdLKIeCyw0K7hN
qlCreP0EcTdcfoSVLoSrJ602Y04qfnmTb/LKJb6dI8Lv60jK1QiJeLjwFY7ym2j2X9wiZhZ05fwj
v0S09PCQ3kJ81QkPBFWGJ/aPdSVkOPpY+0r0588evfbnCO9JOKjHc9plcrp/B0kMBfANdAmje9O3
tH0NiT+HSmKUyBg9h2JscIEwK/cQ/hfYSPw4XDC7IvQFUzGeRYA6BueZimLyAwwGnDirbfVnl0G3
gWZNTpV4Z4qzWMd9YtY0RCUvXft5+NkiXFuK5F0uhopLBiaYnDzpo45DBPVCXDPo2itMComYm+Od
i96fq9G7omnAko+P0o5+s5abxNXqEZpaLia820TnffY6Dy6o10hBY2ByNbWCDq57e1sfmUGNCZ08
NwenwV9WpkTYWe8h0XUu2gAOP4qJMfRCIPHucch4bvzZ4sGw/GLM0LRr1mGk+R/S+4iAw9uYDCiu
VCn+JWN9+M/elTAiPnrb0bIHCWoFHB4YSOyntqQEtNhfnPtAkuYq3pTJ6TKWMuTWvOPsywjA3cXk
0+NzKaoFLAu1nQRUvLm0lMmblBBzZ91IHBBfR2XFdINHXngHhFO0EYwTSRWLueLVJt8Yy1LqOZ4G
+3iHQN3BdXR0pFeRG6TkWN+Gjdp+YpQWmlPU/QhI3mxkcpHwWcd0HHFvXvt3f4i2EaPyg8tE/+mB
6s8hG2i0vkdxG+FqJPDo4+JYAHDw9dDOuECfuq8x9eIcA6uZ+Z3yzL8I3/GAgzOwMCDABz7jt0dI
sBhuivRIZwlsmb7KfMY9ktflPDAX9150Ze0OshL8A8gKvePK3vtkiyV2zehNSUe8XOzyaH037/5j
xnxVowu6xqx6LINU6Pbij9gCtGZHiIYODSxOI6zc8ueTPWc6BzY8TZoYFdsQHUhh9N+4XjKFmFSm
ZaCKQvsrPJ7DqpkddThFLdRrdzoj+qsrSHABktBI1EwkcfK4a/w8unq27yL4HdbWYYXEj/RpEyZo
H37niq4AZtKoAsdSZkjuaAUbSYVdAv/+Jo80bWdGel9JN7H5aXKFOstUGFUdUBB9IpsP2JBw8JHa
QTCU5/vOKuZX9Gz3CWOzI4J0/EpkQxQx0sKXpUX7Ld5qdAl3mThScOvIPOwWVktZsGWNbTFYYDOA
O8QaWY0VWCmsnU/OABAsbiaybHJMAH1VXyOSNEesTUfb7po5YC1lK7g4LBCWrCm82wXaEfrZc6Li
do0pgFd6cuAbUElrEtsZBSKKhjf84leYwf/zHb8jL15w80dq95ONxVbnkoj3920KQjZrM0Fn71YH
UzHHEfsOwY5uMGpLJiAGZFSBdHdZ95AeMFvRfRJJ2GVdxrMXckvu7p3hjlyyeyBlpddkIHBJZCiw
mB9DpfdYk0LQu2+PIb6Ju7TAV4P1jgjOMW4ag7cXI2LibHPIGUeBOMs3Quw9hmok4Li09kwS/GZG
oC0EXY3Pgt6KogJ44JkYEWYB48+AaxDCLwcO/TBb/z6UIZGaYeoa7pNG/Ioa4PndukUNUHKwhBos
V4nQf+tI65mK1dkxEcDL4vcJazpdF9IUY2y6fak6bG0GySY2+R8MvFe8SGUk0ug7dJ64t4+Yvv70
iQCFVFPbHB7d4J+2+B82Sm8nzyK6dIqPzVY8b88gZfB++NGBqh6ukkw0m/GPtiXVkPariLgG6I6F
FIf6Hdo5zyIsH9EAMF0D3qArwNCIigmK6pwBzjF6CpW2omUkQxYVwYeC1vBy4bUCMkk/c6R8ethL
YbBISYxowT0MizABJ2OjltSw7cMlwG8ofQ5sSIdR49YAVzmMOQnCFuYKaCEMYcyzuQYdbIkAlflI
thDC4cAPhc8kt9evobbpdVB+Fh7wvUu7VdAuPOg/SvsTYjtAa7WwRqn0d9bsaDHFhtLCUaDNRtAv
dSv1fFdFwvByKL2b+IopQDYp/ENhu8LYpdyWBuRGsSbVoRqDPPJTuhHS6bDRNtapzEG2G24FRLNe
33CYBUfAF8J/G2yjEVwK58MfgtN6jJKZ2I416DwfOpAHnNF+0zlnne1iCro3fbuQoS7Mjk3GvEWo
+WTjTE3SQoWgAMcAUUFWQIOOLwN9Up4ES3z8kbtjn2ZC91QDEh/MaDka1Zs3KoT0ZljLUdWjVWYE
gar0kDeYjY9o/RoopajNOH96oE+Q4trQbdCM0boxAxDqZ40QgJpd3KAESYYO/oT9jVtTyBjLpIik
MlRYsoAtZFlhsaMIxwRfYwq/95u4XB0pgpndsZaGRvaPrqT15fWrFRw9dOCd/lH1dnmH0RZeov0O
25/XeFFAv3BxGTHf4We4CYGr9vYHOBl8DOm1CPmlTVZ8fLc78CpP2HReUJ7RirPl095R+fkW7TKc
nESJpDlsrolvwwHj9nuSxOw+KPOtJBPvWpyExcgUY3u880VGz0nxMdN8WJkRHkif/xPhEPFfbFVZ
yYaOr6YYuff/JiZi+1YkSvunyKB4EDa4DqDvwuMJ3pCcscwcPNl6uu/4sTpgxBDtveyvDxzYn/wV
dtFVqAl6t979bRG0k5P7BzRrf1eIkAi4NZkZ113CbAfYMpLNdIooly7e3dcmw7J3nZsrKTQaHMiV
WB6fIqPtfkatFQ68jdXw3sXQuHCJVAwqGNwUGsW86r5V1JsFhtbF/PP3YIRGsQo+Q5yNEsOa5ExS
bjQtfYbnZ1jT1E0a2JOYGXmzkJBx1cSwJzPTO6fJ5mg0e58N6i+47r74YXaW6oZU9Gq28MzuZI1B
jA9jycssdzKii8zRXhNJ0how3zh8JBUAl8jP2sjbcEQcIj35CkEbxoZXX0WO6Lrt3BycgT3EZB1+
+wTyjCh1Gl2RZC+JPgFs596fCQaTzJrrM2uMwQOU7W7zYpx4Hicz93e7grcSK4hxZPRZ30rv8rG4
CvCiq2mF3WKKax/ueDLv4bVaWCcyi5mS/tn9QF5lyGP0eAPIID8OL/XgnEM6n3X8JEEDRyoWow3Q
m7ydd7oK2DmemmLmzGzobKWdrahEXyiE+/WQAYmsGCeP9VLpXtzT9BjvoT05OW0+K9IPWs/z31LF
cmanXPG7DbzZPpJJSLoVK8Z19iaIE27OHt5OE24CMnUdbL+D235jK879ETgyREgvKrv7Ae24R/de
+vZyG91nj5QJrvAo8VKI9/E+kL9dc/po34hldRNV4Gg5my0RkqXYkDIDWB76pq/ZkNFZ3UCQStFW
LlXOwLQBHe6YNT3UsNO3PXFhCH5AvDl0c2yqMkJ1KjqLFk1G0ppDcGr32j0dQxQZPShdzWWUAYIM
x+Ip2tpbSnzAachtgF5j3OdeSvqTIlnvQnKgnEk5brJpMGA5Q71vc4xJtoBL7yvRm7AI/xthIxgC
mLmTWYKL6bAYLnp8exq6yVpOntcZ4PtIn8nbnfjoBBTW2IksH2TqAGoYgfAdRhAdfAEAT7NoVM4/
+ejBLrHAotdP+TcO5R+IBsiKrSYybYZ2TB44+5vm155IEly/GSaliyPrT4RgrMH1IplVMRmSMbeb
REaMf/b4FY7guuPaKV5xCeySlMxGmBnpA8N09xKxl42QYgQB7PCciRpjrnvopsEv89SEDzQ9hkwn
ALDxvKcQ+MQQW6FMtrmFWYzQrY1QyVgRE9zIZEkUc1NvpPOuo7pvxBpyAIpw1/xr0dmxG0a8R8gI
zN+Evs+sS7hVMg+75k/8ZQqYkJpb5/sYykWJSBmxp4j9iuFSY+D/SNPZ22WWBavMSlmLyYEYm6IE
kQ/XQgmwPmZMzpwGLdzgyR3IwfpYE85g8mJX5KW2x/E7+g5Y1BFCpcw9nU52InLNl9wO4Bwad6yc
r5KHINbJ+ESumzNceFnI/yQEm58hGWEJ75t21nYWYb9j73zMiTOox320JxbCD6L3OnBnAMp/2ATS
kDcXzuwKf5M0DO5FPifTI6lkFFcWLhVkiZtGZxrn58Td0aowO7WDthdRKUCtRR9iuAEsiLwtMoob
DBThmTMJy3EHoWCjpKAX0PpSedQBBOMS7l6OcgbGTRhEJE/P2Z+dAXWleIlshPPfYGzkBFtKRbbh
3VhYkDcq4N1YxP2nyWYDRYCJu75wnpQ8EFt8ZvvPLueZCTpAXJW3uZwFthX7jL11pjpG23h1uN25
+ZiGfsKThoesc354OhjtxTHgBl6cGiYqdf1QdNtfNDdl+h7r/KYuuiFufCmUig3UrWEFXxijjGGJ
+S2TTexUGC6yWLKQt7VsF768F2PSB4a6qn9juW50RX6jT7EeGpsEQVERHTOJG0km2qCiGuRaEIPv
hv1XYJgfZlqKUChtbwzcJPCXnshcU9QzmFD30e/IUvZvbUTfBWB1i9peE+mCTpzJ3XsMrp7ScuAW
HzFl4WP6ZTupoR91+vXKhECMS4ciZi5CZIRWyzFihgtC8Ri1J3nJ4HXBDymwewheRJgp80GZlP84
hSnDPSc3ApCmwWGtB8DdrAnUkwyWMa4ExwJ0d0fgYcOm80RMyvAajs0dVqXhVcNnesTPzNnNkKgf
gzpse6nc/K9QfVpY4T6XUOfrpMUKuCYcDzdgTpmaLJdVcujLx/4ki/XZsDQ12nNPLdZwd2BRsc40
fNSrbIH3BOaZmPgWMMGotH+WwvdkeaEs3gfHQOFkIeuHZeWyN8LNDmSGLmcVt10Zmz8HoLxc60ET
nm7H2cQoNFFFWvT/Nyfu5IBezNvmTBPsKq1SzcOjz101+Bm4o9vyNGdeLw/Zvi+qRWPwcBxjDmw9
JixOnSvhVZqmK352pAXYAxTe1IFc6FJECsOWP2P8yNwuvBR5JYWMMKiN+41oIkzaZXF4MB2mPuML
l2B6YOJI6+fvgia3edJaY4smlGEmFzBrTtw+kk5FBQPBZSwcsC9DLX1L8Hfvw4RqDinH1ZctTM4c
SQ9g9uKu5tBRfhNRQfZFF0nZA6Hj0138IUFNq6jxBIm9wXfI1OweA7GigZqY4hJUrFphw2umjI1R
77YzYsBkHGxKxydpUuF7dqdhxjCDwvlBKtfD+2QnyiGmBU4MGlJb31wb3vEaYK/ZfiS6io+AQQNM
yiWmAeJoy2cBpwaEfCGYV5kT3pcqpAK0JGTuqXbrypxx3mESIJNMtKfi64iPKHU/npIPBZbEk9+H
/inMzLjFK5aesmGWgofsPTihHsF1SAAlTAuC6uoYpJ6vSig0Nzy9VIjZECYeFn/B8qnBp2a0p+Ng
JIIv4+rglmUq/7seXan2uZWu9vlvu8G0C/U7ZsEe/O/V8W5dRnQE55MLlrzLYfXNGv3zCG+cMxrG
l1Ua3HY4jDUnn6fHDRjtkfncup+VdAcN+zXZzx+61STN54+H8tcvHJWTszh45zfjCuc4EJL8qeEI
dw3IVZAJf7u1I6AjvIYj/qOuoNardHjnwXEOcEx0Fl3Am3js8LuzNag+f6BB/LfKj1GDF6ENbP19
Kf1yZTRqREjP7Q7TSf+shmzdDzhV3htTABzvtq0o1b2UNMl7eOg/2f1F9Of/oWuUBD+z+432S6rf
LiS1UNY0NzjTPy4yG8nYmhjTPklCSQLA6CbsXWpYeR2K77/1I3pa/b8hEewEiy+cdngkDNbSMiJN
xJmfZZSEMFiiYYvyMhSZDUuCsL2PQXrMdv3G4ItlI9uieCOI7DGhVsIpEubqN6qxvBY4HiVKRu+5
bCHr3wdSa1PsBlfIMsEivlNVmkuEUBA8FrA8YWhjCNVku19po+f8+/f2T6C2By55tw5VrLCxS5Ci
VhBLIJH5mWXoPsNs5RResuXbpR6oHZ0YhzVe8mwctzGQZ/SMHixs1IzNKXVnEV6H1HAAWx3pwevw
zNoowKpY51+w19XlIeCjLKi35YNZBGF40S3VxmA9T/eY6XSQX1f3HkttfH3a50CYUS2wShrW/P1G
X1wC9T+g/kIhQHtiHQfnqHOFzfke7V0ab5vi5+zicMVVoY0W8RNJUq/gWKhxQY2JjUExY/ORjjx+
AJPKXs6GLZXVvae92Zgqtg3hBHT6TyytCooC5hJ1PBDeuoBnF//UE8mlKCqxF1txE6Jh2YoUCQvQ
GFJrJtOd7RmOsjwprzXk67zu1bwNHCogSQv7dj/Hcw9YDgEke/m4BHSEy0uxfgfZouv1mXY8oZ6R
tA794otpFqglJ/iy1KIDHdCSgpYHnPqyiXzZu6ihUyx4gRJ3Qy2izYJNdxreAVELdg0x2qhAvDkx
LYxwhIusQVK90LgUnoJsGS4IOy1kfyC6xsV+gS6DknvYpJU6VafMvjSWqZQpFiMoB6tT1k1kZdIv
1Sucs0Y1su6fdLT/QgClTngSyxyaSRt+2Raiwr3/TpvJboZ5RJvhOQ2yrU4vXEYUd+4XqIbq9Ci6
zG6NFI9Ysxzh2s6rWTxQju4cVo8D4m8TAYAMn8CmmxaXq7jaN59WhQc9FTiFEdb0OPgC55Gb17af
MCikI9yFoKucYGeSMPFJq5DaG+rrAY4D6itHm+FdIqNPBJEvLpSD9xhVYLs5dw3dhVTiBkN9R9sW
LRQLAc/80fnsTzIWaCQvyw5232tINfq6rbs4siadwlXX5AEY64KcsYImBV+f5nT3tJSP+9ga+GKX
ITYkFGWVa/R2Q9oqWGTT55ZOWBN6w8vB/y1p52DCvQ4+uy9nkdOV37YaTdWzcD/TA4lcsoacCMNF
ekG6w+AyPlOmi4/82Sq3BF4EZCh05dLZLyWf58Fl0CKe7+s3Rphanxin0DrCStfzIjHpaBceFxYW
sYRc92m/+mtCVrqlewnI9plrMvHi2dWhOWKyEprd5sZkJbs7rAU8yzk9JcgFCO0+2IkMySQmsEjq
6SLQ88oTbv4iQSrDexofktpbmy45b/aBw8SFO2kRcbgm2jDJ3iSqisDcwFtF0mYmJPwGO/8S6wi6
2k6LEBWVcA2M+t1kOQHaITrOWSRHcjh40CIw+MZ0yb8Bz8oU526rR24qdabPFCqjTJ9pWZOxUYqa
2DUcuNdlYWldLGUuEyVTMj00DsR5YKpkrzU8kiF5tDe77g3m2Y3IkvZQS9UZz3xlWS/8zOCAtdz9
ynD45bS5EaXufiVRkWXwh6qcVEEJRdGHMraJa816Qvjz69mi6ZGbsvr96Aip78ZPS5OIFTolseLC
OJiKM3gyDMsOLlX2wVdSSTbJCJC5xQc+antYBocu7sQpCYZuGTRnYp5/6P6xDx3IzdP5/tB9SMRQ
J5PNBxTKI+FXjG5JTkol1O+yImVmX9kfBkxBGb8UDMHaJFGWMST1zi97iozGnZiJPVbijKvDVe8T
hPeLBLqTao8hHU/dgnYXY4kMpCebXAhMFhzm/ImwzSAEEVMxIqzAcHegz97QO/bqwSHAxndFPnRy
T4GnU0aZ1JCYYeztjidsY8ZwOd0l1zaxYLp9z/4BLJVVD0D3AAAJNYok8+0Mgmfg0fzcCJ+TDHZe
/ZxfR4Im37tM7Xq3vLUqXDPWCKACXnTfwSLU4N5hsh5o0GEcAuH9Dm7W2CDcfQl6W4QL8pi0yQ5H
PkKkQclPMc8OLiveGmIbJ5oEJrBa8g0hNIKg4x33cc+6CIMXJTXqKV61PCnEDcFjbRD5LkfBqX7p
bOLNAXLPN3xWNN/ONeMJgEeB4ZdA1USwQACnk1t+a7D3MxAIKsrtIW1uxeCeRwIAfx0p6QkCAYRl
YMhBmL+d3qcrzyaYrgT37Z0/rFQwMGmAdkqqakUgW4sp5t0+wyGxFYI2FT6U7hYBAY3ArBLtdnS4
Wujou9+YDp6VMNwN9qx6f+QDrXYDwuJ2LolkKyBZRpTwZiESvOM9v3/3OUxcBf+C8zhJYhu+I1JI
ksu4KjhrDexY6WSwTpbLUpKg7tiIE5VNvOTJ3U/FtLAe1fyM8UKkxBoLNv7Uciok6I+H41knjEUi
oyT97B3I51v0OZwYf9NeAMOFoR/iLt2Th3BRGPbB4i6CkylVGBaKfyXmz+VKRhY7QiVleNEmfek5
YT7htGedlBDAjKuBFCmgY6bRbnb00D4LUJ6RGcaakg2vdhjyDww/9vnf1ecukzzBws6+8mIZXAdO
AR3z3c7kdQl38glu4+DurBMpbLTSjE3kc3XlXEEQdmmw4z3Jd5CSFYv77ehARMa6cVjYoNMey53k
5A0laU8yrpBTkjbF2eMFyfcDEr/bBCXyxi4O9nm0HfPVgu5LTH5u2Op/XIN4cWgnziJSXWVIvK+z
C2AD7G3ozQfoIvKT/QwBrn8bmlNYDTWkDkb6zjsRIsUuAJ7uzvGkJ2YAgmcTVoqoyHo6DA+EDvP2
2GSR4TLgQhK/c7kUBHaXFDr2fnvVE6ieYGi0aYL6i2kioySr3CCD4I/OfXyPeuqSu0diDXtclS+C
pAPFWQlLZY6D4OrSX1UZiQbpLq7Ixa74/Tcnu+P1AL03yBoSSNf2M+Ru4LWmcp8CpcM8mSvwTAz7
OYRiAndnCfIff3jPhj2UKL+Xf/oFGJ5ZXshh56gMJUvy4jDjF40BxBre4N5+5PydN1ezJH0hAcE8
/yUZ1AOOIp8m8mBxvMPmUrgkRfDya9wV7G/banKfIp/1K+y77f26IEPPwUu8sVJH+ujm1bJk5bLc
GVgoQuRAqKfEYA7XiB9Rp3R5Z1w8cgFVXVLuD0AJrHaMxXnnK5YsbsPaH5JwhmsRb52Fi0uG+Zsg
L2XA/nHHb62kuiQueCrVgNZtscNXjMEyLXuCpJAbyBpHrEC/ld0Y3klKIJv1wtuxv+M86BxXsiES
imufJxf+Tm4xxjFl/GWLbFjn1SNoUYrLncaWElTkyaIJSf9K9o+GfUZZMdnRRMJrDtl1aIjYEEf4
zHDfaZZycxfw2kNoGtCzuV066WMC9LFwdiyhVC1s4dyZz5gNkoGJV3AXtYjY3UE7bdgKTg98hbZt
VXSYTtm2Xn8a28Gt98ifexwfrZ5ht9C8/9ZdMyiCOlOX9+xeQUB6DDtTsXsg9K8lYp7BE8UOrtTi
M1XbPxUtvLlgPH56ZyB1ZiZ3dKp394UmYXCGziPRKiq6apyYp9hLE8CBmUSi7+nuRb8jUpZFKtoJ
ESZ8bKWDYhoN92A/hDlHFA2DDfg80anFSt506a8h29wFcppciBRsAe9pkLJu4d1ajI9TLpw7WtGv
U1TclWSHcutq7AhkWoQaN/9F8jNZNcXfs5MdmM29g11EwCLLDWuRxG4e3Bb8nVaCDVh4CN66XW6O
M9W9zdhs0WcQ215j5Po4WG3WDf9wRchhFO7r8+MJlutr8KagRw/qcL5eR8eg4ODC8BfD9o01toxB
0yi4+jfsBYh6fgaL2aJf/JG8V3UlalGhPYQHJHokok5YxSCPycxjz6HDwtcXDp9MSIRiprGosHjI
zl5gw233Vg0sZlyxd2VnjkIx0GXOpdurR49AAO6Qwi5XZiZR3c1w/6C86dB7GwlKu2ZvrTsvfBBJ
bdIyNawh7IJdUtxS3vakKq0g5BdWvxniE0RIJMI8ylfU4XyxyOxCUQh2tGDkiocCwx/KYH7OZLEd
n5ietLOPhVm2sLuFxo1fwJFZsh6Tgosa0c8PPRisg6oH5xy6pn3LloA3UJpJvoKUCnaNJhEvzcmk
CFVq9BeZNZCdl5q9bOC5UQGiRxjN4+iDds8aOPHDmW7EQX8DSBtsNsilOrSx21HJBETmnVUoGlbh
XvMOYQ9CVL7xxj/Oi6ll00FzhAcCCtWK+OkOYAoqV+a3ElP6A0AO4pgnoP0la9nLG7MC5CUVAI50
lawJ0IgB5tB/NgDpDiHPxIA14LpA+wMnQfjWumeQmyawbMvXfHKmB5+e4r9pZgEikGO5UI+xfMHO
nief3Wy6dGCZkcvbdkdtmK2pSN6RLl7snFGp7qne4+JWDEbHYqB1oAlkqrb+SBKdun4ylEnAJTvA
kJ9po/uOXqhn67U0RF8qdqrzvoqTaEr97JuuRNpK/VwGj1gSrxnJkCXF5Kd0FdPeJTvQaiJErOyE
nW5G7GS8PpYWQ6AFlz0iwjUa52TiL5z+GuGuT4AjV807aq4VtGMytGH0796xZ+DBRu+2JQCQETQ4
akIrPuMXkGcFSOQLLotLhMUTOqtbDD3dpb+yqOezxviboQ99cPzQAbu7PpphFvCnG4kOlNPYOfnM
1nTIKGGL8EE0uACX8Jk2W6SbwFjgfxhbCdnbtrFBEb4wTo8yjNj9UgMG2hC1JaZNTCDsGKt7uCiS
Ly1NvR1A0di0+XET6pMUutMY5hQALOwbsXWSc9JAKqowfstzPBGZDT89BqZyL7Nhd6djcSuSIT2K
inwAl8jsxeNBjiGqYjO9kcE9bkKwNfA1MiAiT+dMMXtPrwmRAaW8uK3GO7hbWDlumUII10S+AfBh
tHvAzVW8EU0xvCKwYP+H4YZ4EgXvBgNycybmvJffjJe3ipyp0eK3xAWimrRmzDl3xPLYFZIDDyPb
cJEy98EAEme8GeQHId7sgRY6fYj5I+aeAlnsxPvj4H2wDuAmz9Fa5J8J0nch4nBsB1BA9oObMEFE
n3J1sIXo68lhLeI+/IcyXNw49fg6gPcupvJ3IB3GYMC4+WCDgxcCDegsBEAALboTN+duugeMWhvO
Y37OLtwyTau9YnhVgkUCDWJoz4m0b110HCw2BwQjwvYHb0TYJJR8pj2R5MgfLSZ7AE5R+vMda0L3
R0nOkKMhGsVgZkaPdHlLmxBhRDgtSBPXWoJn8HT2EvyQNyQemoIlguQz2me6dLNmnQ8xhBDaEfIl
t/GRxWCfFqFY273w2RKp+DXZDWnnIyMHC37a9PpgSHSzO8s3U0Bc2ly/41J6rLkbKaRhXFh/zAAK
FIe+Tzv7q4PZ9rt4pFOsU1DLb526Gc1udvIBp3zd4fbMDjbfhA8KHjwFmGMwox2hhADGYTQpWrR4
ypbC/2GIJQqDQx7guWbnI8RV2MrlwHwDBoFPDqFMB//5tiFUZQ0X0BV6Biz7nAOl2c+xG9kAviiS
xRRhy8zeirnKPgQIAFfbeYez0gTA3mIWBi0f+2EHy7AaX3wb2wgy6c4jrh2gQe6x/DwvPD1uT77A
wQYwpshuUBQ8wJ2yqGa/URjYAtf5HPD0QryEEiE6/WejqwxeijV5bN82pnoUe6JOZZK0B2sSOAnF
LMmQ/B+oFedrKSeYESRQV+HYhEXKczMWw01gMGL9f4URHxEgD+3MLNIn2E1JoEu8GY8h7FmbK7Dq
Vo3xM2KnARKVYaoWBvnD/3ErUYci0WOJ4KMJbquydcjEV+CvWbIUVwdmKb4ZiX1eiwtf5K+ThKtn
puDT/XTZXMSuAU0HD+PCY8Lp/6H8gaCzcFgDQdTECTeAAMkokEs3QqYaRIDYuBBgDOiAizl5JHZ4
OEaAIIqyA2cITpmMQ6MR+g85n2x9aZIKVQk+ygjXFpYGF5oJGoTldSjBrUJxEfHIxbLglCDiANRB
bNTxeTafrU7UL0vGuTm4vEhHIjnDv/M7cGz4TjVfdxZPww0XRdA84OdxwK0tA2ubmzZnRbx1JdoF
SC/g3aFlc0ay7EYdWABYeNn2YYhEBAsVEy+wgU2Kgg0610KoblpjVgYuJ7E0lUQeOLkWKBXrd8Wq
yeSWWSl+02DYXF4wAnELwzKT0wWJmhucDRV1vCzi26hl1xQLQqGDkxcEY1Z9t8nytqWcYIq7lWKM
VTwmLWXKq/MHhveLmrP79SjghAX/a8+Ejvb1eg3LA5OUb8RUH7sSp1oSzIgjUMLoAkIsu4BUeFR6
LMY2FFbDFVcaaGk4qrP/sJo3sC3cYBvq4OKSkVmD8deRjcJIa/ArhKdHi22Ju20j8/g9vtSSzzLm
iRsBlyv2YQCKEDyF/UrmVCy8X7aGANlLAOCHV6Crs8/029DiOLREcZiz/R+MTxdFcwXVwF9kCK56
WLu/LIC04wiy8F1CJDphm/1nZUKBV1x2AGq+CmvSRr+u0CaCZH3E8O6fNeEig9pI0Q3ST7RgF8qI
J9QfZuzdGwIMDBuaK6GHArGh1MGoYR/xl+Zq77KjH9lFjoMmNybacMCwb9sFzEAr471K/81N3j3P
xWvjdPQu0XlwgRboseuIBEukViWVKeP3M9rAEhoR8IjXxDPNrXrG5NktPPCT3VQNqgdXPRnGAM2s
AaLVakOpBDa/uK8cGtS3eydZB1DpMD0HZxd1HzWGs2BewHB8vId8wmC/YsZPjP1QZWVRXGR/NdgD
+P8+VtyrF41SlbLn1BevzKbTZtAXmVsgbaiBsBEooYukNTi2bebatXenEBcWkeKLW8yVNe9BSYzZ
CF4yV8RbIGAaFfdPee+3fLANvwphLTB69zHl81DunfriRvpy2JhETyXlUgsXMLiZ7AvcjjfqYVGg
ySp7RnZ2mN03COPeqN+sMwUmwVeeyhGh3F4uF1PZKNN0NyzHYplm+kBelOTtXoPZP28OkEbcJOsp
1BlCaUsiXjvdymvmd+eU8Gm8/daUvU0SwV83qw9ECbwjxT5O+9iOidz/0K/CangfylG6pXtmjNiq
dvwlPjN3KoWPsxTH8I5vTOVIPsf4jPNTvMve1JISEsCk3oIu82INFF8RYqXB3mbLegiQxp/R3hq9
2NfYXFiiBmNZPvDs4k6jgYOm/puSiLpF7u2XLRIBDc6vnrYRN2v9HTVSoDIJRu+NKPqETUKIvFab
XSf/sXRe3amiURj+RawlVrilIyKCWMKNKzbEhgUV/PXz7JyZzJxJThQpX9nlLV3QNSM50J3dcaaM
chEbIH6i6QwnFSwNOKh+gi7vWnDYIuwr4GHSFxaimAmPLr/OtChA6IjCrwCgSZ9aK7YWFAq4O8wT
MD5FdMwYu1Nvayqo22hsEYCYaVGxGwoFj62aoDAuBduD2il9rSmQOkKgF92cXyBB9BQbvp2p5s+M
vYHoyThigSO8xzKtbTTH7iPaNAi9Wq3NiKr9ZDFwF6P3UKfqwrCBMg2ETOBJ4pe3WJx8DQsiQG49
aWQwXt/Du9VP6R9LPqlN1eHfLvzzRoDv4xHJxoFsE7Jhr7wfYUaCMEKz0iwfhjf9ObMOo+o47a5n
oxzj49Fv5dZgiNwKiwpAMGszltX0jT+mlBPY+OIYgECzxuJg16D44cI4CQ4zDcTGa69iAYfZZzle
QYDfqNF1hByoI3B7UdirnL6drx+wBgiy4RAQffesS9BLy4FRLA6qU7FHvBxoe21pC+KAMfmwKrHw
XGMTjV2wPGxfxPjIcfyVE5S/Ul+iQeql4bwKGvARiL/SWRxqi47wEhVrjjWw1LeftrW/WJ3fIWPA
a4OQIgUQTRf2ADD5c5zi7DZSdyWAFi6Icomve1cfy9rRHT1XUVY9zojX/9qDIjMNRN4EIBEcZz2Y
JSQDP8fdMXwSqIjpL7xFbpv/jtr2shtTci9s/HVKc0dHRqM6XpqDlTFoW1m23VO3ufAoPIAomNcZ
mVPDFUo5L0RtpKppdKI5mJs5cyWEUPAic+FJkHmvZsBAxuIziHUqKDzvRptNFJvE2sPdSVlu7WRL
3ICKX5w5Yzo9Q2SYN0RvBWFxK3o5yctWxePvSG9+zFAcD2gtKMvzZN03L8PsMma3J/Q6k1NLsPBi
8rL4uGdalBOu6rt4hmCRKRJh9IkoA7rePvs9qgh/fjVmua8dlfNGSgdS1nkLPGR4I0XDhXX/soM5
TmtbBGskAXz4jn+OBkCkKXl+6F8I/TggA/P6QaxbAQVfmg62w75sWbQ/rN6yw1af3qI6EP5LqMOO
Af9CSwKdsWVETd/J4IqiryG1bCq2f/WnXUrnQipcdWWklHNECU3IL8Ue1/phF6WxCiAlhCkMxVaZ
EKdQTrzjRKxl3EcEHWCU5ijG579Pu+rwYmHW9EDR8OIl+pFT6nRwxJf9eDDFwnD63K8ywRxBTKSC
a+F+Wi3vYHjOowemc8LCEhUf4XY2VD5QjLcPFKLOfpcR9E/c4uwXQmTjI5ohtrAiNVFRC5QXIFhB
9VuS19qReh5FMt7ZdeCWiDTje1OjYXn2KSd+N73oiNJVy8UlbQOMCqfL86gXCZ8WGf2odopfpNxQ
pF/2XTJpOKca8xwHtLeDBycWa9zYh3H6CFAI5+UThQpyN6766PdUzu3vCzNlPgsjKtJo7gJgk/17
w8l8hh3VaBAePGOtDDEJ1tjydIHiq80+mDi/0FIZ6tMj45RsDh+ihzWYVk61Efc1bKGRrbzsBzTN
6TjcfUSfon5YQVGjBX2xW9xoYEyrTEXl5TTXwn6Gb2ib7hz+rPvOyVll2GnvEaQs90wXfDh83nvL
EQU9+KX3QmKJA/Evl1dtijk4JjyF8BOlIArFB/uC6Z1PvNVON0OpErtI/wUq0WvF1jmHwINsENoe
iqdWALa+2zfr0KyHJIf1nQ5Gt81ghDRvBt9y2EXIY5KzyTsX4G4022Yl1XI89CDCPalZ3J03Ac1w
9Vv9ySS2MlbFI2LxkK2Xd11odc5z2AKp6gyosNp80DfSaqNPXHwwvrS94eqFl/1hpM34KIQNphCs
w8emibkabjHEqZjbAeUKqBG3F2MA73kwj7CLp/1Yy1ZZZ3qg9ErteaOFqEvt34ih1MtuY+LayY0D
HHZAVwyv0A6mP7a+oV14GtdEJK66fM6vmBAw34RdJdoAuTPwhVeG7MBsNIxBmxF4v7n6nhHSXT1E
ERG9FIJETOBph6WZ4WrL7BaEDLJIrMHE/N5y/iE+HP3GLNTSTSHOx/G5O1zWKa3MLKdWEoRLKtAc
EzERo+VTH6N3QK94IVwzbCQKUUFsTA7LRCM8z2SVeBp/lEvPzwN6IydWCAr2dHXJJzJCJrYX6bX7
ToSGzJykEgDISGz9PogW1qiqLtlMWuSZw+kexQNjZ4x+UQEjEfLAlxISBL8EfUP61jwq2cwGwHXl
2khcaCOjf+Fpv+Ic63UFUMzaanKmQPQuHhJEUpJ09vxFy7xOnjHuYOLRfbUGizfVPFNNaccM6cKw
/X1p26AnZfWHaKryHFH0hsLWGgJQBCcoZtkMbS3TROL1IopoZP8Hi7UGr3VEDUxuDbZ7hILYrB9S
+J4t4B1zHjivz+ffzdvBCVE27/dmwPmjNTfSpwf/tB/crfYB/GSNYfayg+WOrwDUYeJf9qwf1Oug
1jF7ZGQxqtpub3rFN1mFpfWxFIrlBK2sQUuG22DKyhDCU2Yav9kt5w8HvR2Xc+1nrbgrb2exE6ai
UCNZrveiNC7dEKKM90aQqO2Yb686KWn+9d7LFksO4Ggxp78tD6MrBFhRThu2XZ38fthhj1YethZy
rZVzJwXs0kKRMSIx6GonCSIsydlxVLLw87kcvDf9Roq3YuOK2zErJxPsxVZ2I1Hkk1nKlzUacUJU
1DJp02AWZIlzdjOUYypeOxRuGxRsoKfDlluAXmM3YXcVyCtrBju6wD97hohdKgGw1POoHwtT/LER
hdk/sGxnyqnBsTyUMN1EyYjapGlSHTNBrFFI+B1OPS+gAXT2l2JUAAJs741NBi11ivGQBJtyytIK
SLV5m42yx554gtIFxQqPkHAr7kv/uOlFkkXPeJ2xO/DRTELsaoicYL3yM9Oc+tPKXFqhNG0+Np3H
94SByaSiEXic+jfnE96QAaU9ypcsDQLc7bqsPbgRFlz862xxZ4t9izVCZP3xoSFqh94w2iJdjRwA
SXHu7IV18CFfPuymU6oK+hZDtARDXcr3U8KC/VSHLsnZkexanQ9GwaLUNZeAjDmFUQF6eCFXzEul
cCt3LQwjDJRDB1tooUIv5/F8QH3sxd53Ibe3IVG8hts4jpFokMKbwJ0f1pIDZ2tfCoSOw6Y/MMI5
USIvDpBEIvEO5oQxQYieE/l1DD2aPlpUGmHXjphlQXD6cgaaCZDPQjGMf5ZhgJaT4UEYNEMrXINB
oTBgLLPsMXljqyLQZujA1lYkFUWbKPZQquZDpJyRcUzUuWvO6+DzOkcd9TEUoD3s5Z70nSV6Wlrx
3jID2L5/turR+hOmWRRmS0pVnuj+mOglsRyBkb0ZDjKGEl5T4bmMAVQLtCRbt2afcY9f3QlRUDBL
wT356EggdtV2w7s5gKN/dtIwBNFNOx7q+tdLrtHd9YsZnUDwAQYZKotrUqJ0y0/QpaQjPHnYLpyM
kwvaVFoXC34FREfa9xfX3/iuTW5q816iQYcxSWgYJCB5IlRmHR4Cdhvm2KBEC94Bg3IfJp1Bgj4a
GQnYhWRzoiDJiS6E2qcR/zj6GCb9MHLC22hOKTbkw8BqfCY0nEaAJ5Lb9Bl/xgV3CqG11VA3zhN9
ef8FGHScsCOIYETHWrM+r1wkMWibMskGU3a3lO0hHkh5l2f9xAw8WG6pTe5jIih2Aypa3FNMmLl9
VK2skDHIPWejSaDCjV0XiTeHR88yLOpiDCjG1kUkJpdSTiQDwBVJmhoBT4xBTiUZJUqbdQcMfPC3
+JT2nJLeNgh02rgiG8FOGbK3eqTdLUrCF4TGEKumlGbA/hXfKX6UMcS9JJdCnRJwV8SzDTN8JZAz
C0ORpgvo0gRsrQg0+kk1THjkMo7IVDgt5gKd0wWVNU4Tub+YjFrGh4PPp39w2IB9joEKt0WzWu53
6PSCvkkhwjdSZ81CTa9UsAxhJsD+yxjdDMjmSwY/kwifCQGGi46cRytJhmSYpYTxwFHWKOnF2ykq
QPw+jpncOuPu7vJpwY17wyehWiElwPJXZ7jQxZnLqsxVcd8tB9dK+trUCQO4lqavGG8/EvFP6oqO
k6adUdem36uAEPu4/Xnls0XPYx5Z6KwdK5RpjTAfCn0sKaiOou2Z4w6vRywHDCm+l1tC/BqE6/DB
aTO70JwgMmEt5KGeff5eFAblkhxfGctdIqT5I9MSArAsGIYrB0qRAeRQgaXZsedYOaqhIfMg9FNm
WwMExpQ5J+oijDjN5OYTfVmsolbAHgVahECGByYLtCS1LzsMO7LkLS1UBplUhF+ykjDuOpsWhdSW
DX4gRMPO8e+zlIdNqsHjkM7b1VcdUR04kBGmDDBo+mFUqUwJeVqyTDG8BErPmPkbutwJbou/Ew0R
qB8SnkRP1jiaaX/Jnop+COCKqDDucSdI0VD9Wg7jCIFSzsBJfUYJkkm+k0ZsQNmXpZLXdkDChZIS
g3LBmRbgEU14AlO+pDkT+Rn3HvTR0zijKRpyMWvVIBgENslDT9PD9G5ywHUqcLjz1Cc1v1rlENR8
Lr5WmcopUPqRJ7MOuZClw3C7mzwQmhk8FXm4qhWyDDBtODzVZqBfLrLZdsgSdOTGyulZmQM8zEhM
mz9ACTo+KxAnhxANAUYDqiAtZ9w80EnA06VrS9TKpTKu52xN5OxU7h15xDwKwTJ9GNs8JkYGMFem
FSNyiUwqK6+IpzwBcSWJO6IY546SJPUdusk9m7bxTjG/QI8XJ5rEK5bio9VZvBixubcOQXUJuIdR
wiYkg5uPBc/EpyWUnBJ+fbFT7usYPB7PI+FRCjiRD0Xu1jF2A5unI5igRLd3XKU8GeIgDrSaAPjg
KIuEp1Rbjg9OBzQIIB/Ob+L6iR85cocM98R18XvfNUDsjzj3I+AZ8BOBwUTjPJ0VmNzEcBfyJkFX
AAfdOIbsgHKPgcDxfJKRMWbCyH2KBkF0n4kHMSPFFo2Vp3uOUiM5E537Bag1Vp0G0BUD8epuKXtt
aT6z67K6pwwagGIpSK4ofc3SiJ2bfIvzAK8F+qvheIwjF8VwGW/CPnxbYMJ0h4PtRTMtIA0hsCA6
aNsZM1dng6FRaG42Bs0hrlzex91ME/7nMIJ4glKXKF2ZbCpX4AL0WEhrkhuPGA+ANeaNaKwshQNE
1uREfIWhwpptBVma0HnEDMvl8QNY64zIWofcTh/aCMPVT4G6leNlaLHfSY2C7YkHBNyMS3OcRLH9
iOJQSMj6/5xdsr6IYmYo2k5Pl9uVieZob3MjX8AT+cgywoIhMvMMxzd53BKQaGso8JnKKvf5L4oh
BF8P4lYpL9DgkACfwof5p2rCN2QX9HoKo2b3FJORu034XyPg1exl12M7RfqLY80lEJKU4b6nJFI7
GoyxYo5zO7tEn3hRtFh7LKaiOVBTZpRyjdRDpJZRSfRPrUULVdIwQm3qJmREor2keF9kxvLxaV7u
n5AhfS2E7aiN++S6pDsaaXo+l+JBTC3gL3HquhoFDnKqs6XNcBFZvgFJ3cw3GHzyC2BXuhQnHrqB
7s2XMsioaCTj4nbN0BUJcWMmS5EyyGHUkJI9iJ0pDaFWUoxpXX63D0o59eYJYxvGIcshJaJNHwQY
5WtyoMG0ifshVzAS58A+uxgnuFCuyE8PxSf2M0QjA7kFSa/IfBa400C3mFJCJ4u4WTlgZmy5aJmq
9lTAC3soD+AeVuN3mDuzO6Z4cQV5Ve4nTSzWcdFL29P3oXv9O2OC7AcH+NU2gr4084SvsWXyRVeH
gUPMH6Xso7UF5jZazintXR3FQGPEhkgMUfb3jKoJdI8WzW4Nl3jpfLXhDx4IFwjVKSa2vekWbz6L
ApvUBagjS/GO7TFgUNbL06+kDvexNlwNtfkJjBxrOz7lhSFVO6kggANnrbmTER9ZLICCTXwmgQny
GKAiI5ZZJla6Aj2hEjwpTiIfSwJTUsTWELER8xtkiZbwJtMe8T3MQgsiIMhO8mnymq5dsTHUjsjs
POOoQkaLve5NcppQoma6tIbYDDBViX3JHcHxXYbXSEBmHbABm67sPsBmL6D6S3ddo2tGtc+8MVNJ
oAScLWt9T9he1k75813gsgDpugJuvEM6mLBs1iwXTPsPuXRNfsWOzVpUG7snUlJsisb8b8bwOTma
W7weHSjIWl/QDRSAU/ANScSZHkes2wdrML7ZmyKc1EPcEfhW7tPFpIkzqY2wATS7mZx8SBo0vAE9
xJfZk0UTvD27gZxrkkCy5y7yQopZ1t8guMSJ79Iq59fsTVkIZgkDYEPNeJ15W7MJBafsM/u4lxxP
iq7Z4MpDURBXN2PsbT/UF1EoWvrGhGbSxacFz6dEwF0t2fTQ7+WOIJVBQQvZIGZSIAWkJVDkDREC
Ql5/MF7Zotj5qKeQSkl16Q5jOHmbflqBDVcQ2yDXMBPn5jSom2tubQHDATKHgrhUWdE+9b7I+hp/
SGvq9AU35SngDjZnAZDktkui8DOBpiIIU7E0L83PrCAiiShRvHGa6RSAl8+pNqR+3vPeKdpxUGCZ
gSY1dbwwQcgTbcQiPJbW3nN2cDh4H+xsc7J27IiZ7xvpy45OjJAH9TxPNc4Rt/tgpWCXwzPFJ4ng
sYsmTehQuHziqENkhG4VS18zZIknaxHDI5bzbI0sHBVcVxTJmF2Mjhv7voAzhUVw80Xb7v+NTIrq
7/QkVIr7cACmvW8lwDJFc52gATy9CyuC72k/sLu9CDcGBDZXNi+p9Iaps6s9orOCij3KIn6q+bL9
HkmxD44U88XfcZcP235tUpS7qozdeyZ35oSSH50HcJbzDOErEhcwOzzxvwo+i9LyPWXSWy+XA4NM
/SMGQNMvOYCKrtPb6bCo8bKec952nArIPWcRlAkVMz7BITymcOk//MNPnYJv9RjDK+sPr14H+lgF
8K5ZidiSyJzr+5fw6ESrCUGIM0h8P8rW6cpnHyaSBfhLfAHU0zxMnwBbQ0of6Egtr1OF2Cfpg+i8
2QPw+uIM03JDAscbWH2IW9b66DCn/sILMkpMBajM+Wvw8+Qgup3I0Rig5p0uigjhHeGsIBgXIKOy
W0tAtiIE/AvLcMFEvdRgyZ00P4qpIIjQ96Uv2J0o9o1l8AtFhkBs1oUoY8CiQese0g3yBrzyFlSL
1QQmjXGCQg/emglcQPeByGKRhh+EfOAfrGeXIJHeFKXFq/UGaK+yZLVoL9H5G5fINIqCNsZlqHWS
BbAqJTfP7wW5gYoCwETO/yRWncCoGS/EcnAyoEScwsuO+wgVBBKVFCxLV3DjMvyY6+Do3Ut4D/NZ
SZz6x/BZFNmKwJt7Y1xmrCop+8qcoJ941DyF2LmAn2TU/LQmYH6tB0puFiTRx34Qa8bPG5bmlIbs
0ZXuMCqHbLmCc0QAQeilxyA361/q/dtyAs8Oa1mqxTES1enZa6b3ny9O9S3rtc3NF17zulv6Snic
ozQAvrPoQpMHpub03MPd7EYgdzd8O65sJRS0ZQ0cbXmzdzdbD1+5rWbHvTJrI/vFDWEE+9eHkRNZ
LdVYn+V+l+prpM+ejgIoZnRZ3hqBWo4qOgET3YbL/BE8vGK3Pma1eAdQT3rwA2SQf8SAwFbYKQkK
w/CbvmKqwZIXLaV3SeXnYeqFccawkJrxPZZNs9wdNeNIxiv3uJcM7B5Y77RaNAi+QkJj9UjbP32G
LOpKaDZgHr6s5l8WvRZogAZ1WJo91MIOdh9WTpIrIIqRgG0HXUgydBOnGAFUbJWl2V9/2TIOhrbA
yNt+j9uW1rZ1Abb1ITPn0FPpDrTX3TW99D/nMmCDqJO8IsjVN2jhN7O3IwILLhAlD7R0YYvOwHX0
QUygMWtV5gUZC9rqjYfcntfKvvDnlVSMZgSNiKmoeAMBgOQFeUQFMRLvvV5KoOrSeKNfg1ogK2fl
XEd6dJmfcVsVxTE0hYkoER9b9LYdgfn4A4jtGq3rMhhsG2T9KqNHFFAZHVDcFd2NwwxQwqBnDqgz
wtN9edcQB8iwmDbrNrOyBUxG4Uy4XqA2MSosZQSZ2+fW1OFjqIJHAOGCEteD0As7Kwchd5QXOqBD
BnPlbOh4tNIqRsLirJsv1uunVU7gKwPLm9/oO7x8GK2rZb6FzgyUoAewpbG0h/X0G1q5k+tYIQRe
9peYLSpxb4/oBtjxDZbAonPd31Tz6lceKnod8+9eHfI9NN3+RncLdHJUlHdyLNL+Cmwo14hNw3mu
0wwP1WGX9QAmKOZ394d1vsD25G/ejV1QCkT6Fqj1gBYCjQan8JmSUzjuyCmVoxY00xhcdAMMBWXr
+Dy/7kE5ZDVF+CFobvjmnayPnjkMxF6oxtXw6Vz3KwbDdIX7D7AWWkubMxhlWWugtY47sEHop3fo
DI3Z5Gd96wo/011NFGDHbF38B0tDtZKJPRz7LLZkNRMkKSMoIX1+c3FP4cEZjCGOED+yLEFdOhj+
ldYxRHr3NINAxD4mK3DHYy+0qmDlFy8LXH+L1jcZ4/AYPRn5mqEvPrsyN9MvwUdTmypFpt7itTsN
m9kTTfLw7t6mbfL9WA/azA+eedbzEN26OWcGNpSEWCn9ASKgLzpAlCKz4u50AlUxe4su5VmwSBSi
nQ9bH7GB/0V5wvyOOpa+uGR3VFNp8Hq36Dxl/3LODpSXcb7LQ9ZJgOdvr2fDvEwGCSGdWbHvHdlU
hcy2BmzQJ7alpgkvENpRxztaGoS2k3uwIDy0dsXwNTtPrxFtRvaHL2GBq2Y378Jh9IT7/oVJ9jHu
LCIDU81y9wOKH/6GozdWMdOuZleIm8rA0H5qJkDXKHeH6fHEdvfZXbjDQugj1RwQR91nnbW6uE6h
F4EBeM501VSeZn3zPrV5VI0HbI3JYaPtGvo4hPUs+kk9whkVXuJhcrraVyLfFADAb033nVwuLi/W
lY0tJhsEMVGMpfukvAiE2/Tum4amO0keTSzyM/JHGqH8SFJI+tfElaNO6Zh+o8FIpSMA1HEBNRwe
/pEuTfmPoQ5uzjvGMtX/jN3c86xwEM5BOVtc8F7BXXy/wSpptC9yh7XbPI5asEENfaM6p6Sz5ERf
vweArAerO695mLkn7JuuCWzEf2+fY3nAPa+3OIEHgUbkKgv2TeiKNRWR0UiJT23jgkcWqg3BNyFi
WI16uQGPlkwuN3QYLQ7RGkUSGE75THbnQ7Qi7iDtWJ+y5+wzK0koOX9eHzymR4C/bK9aeg0mO3KG
oMEq67QmpGEbebllvCo5u1cIo+k5659s3vzkxE7mB/Ke9wScZcOhI7Zso+yLQwTkGZJjmHDPMXsR
5bojc1bzdZMiyOEnpKixRZpbiuGQUo33mmjT0h/WNb3/wmidE0xvB05vBISFhnTgLBEDoK0lrUFR
MGHpjdA5odlZO8r0sj/6dJZuOiv4EzkBWv3FHETCCL/HBYAi3P44l8YsRiw2hY+HI80CgLW/5LgP
S92wsHmfhuQKOAX9OpWMH5jDBqFR6gdgPgSbgcrMP5QBuI0h6ix8mEh/nnmudJOHjYuAS5/+sjql
9fireDfKDfn6E7fH+pYO2hUY7funL7ZVs4GviH1HoluIdSVzUBkAw2PFme8/Xt++Wd/JAbzsU4Cw
+MdTWj1NkUURiKSCfBeGn0bnV2Sb7tv7DQga2E4s8BBVES6AgMdXZj7tgIkBePrnt3Mnklw/1xdC
UvarATIL5Y2WMxt3HqGBDm50JujyvTbGf8JpYaqK3KJ/2B1nHwpPk97R7o9zFj2s5Uf5ArjDqFva
YBnWK+xJgLKvz2BSW+aL9uxE9IURa6UyIVttb4tyDMqPP8DyMCyafAIRdDnGDek6/H78yWc67D33
uUBvlFhtywY7oHUHTX5yxd0oF/9wNCqh7CE6SjIfH2qjAbp6ZJdHVetlgmmX2lA31Im8e6Bv1E1F
85qSNYkNMeRgwcgjZeMMqfXfiTHzXX0lKF35+riN7p2fa/Yb/50pxGvhwx4jqGKqV0IMZeEPz6Kg
HPdk75Al6jM702wowYWarMhXqUOz9iuLXvBg0Pd39fSMOMyAVGgAqYe1DGI2mEN2mJ/Pb+UD3TAU
snZWru+obaMkPtINZZN7qPjYF6wDzTy5XpDHldoAhmKoOkvlvfYxlvkga/6hWztInwuSfnLF9E52
xefb/R+KemQ7dJyPoCyoaTLJ4OqaBUlDRoMWsBVatS7YOIo4cSAVnwEgmnxMuJjUVE3uGVdOnrey
bmsY+CPos9yLFwrvyrKie1sUiH1r8d2mANShG/Cc60tZswr75b6hN65cpunRIV6H5U1NZgcDl81E
gQr42akks8J5TS5096jUC9EUgSj2SInyW+HLTahHkt0MgpOtes+dcK5vazJNNiXyCLKU2jtjKMYS
4qWnoAk7VCQ+ydXqwMRdzV/j9wS8WFL5h8lhxVov8viPEfUa8dEkF4moVGjDHsRimntug02epY4u
Sc+pJi2aT1wQOd2ROm9EodlB1Mq5GOmJKCNNvxZgC7xzAbhxQu8v6eHF9hkiMDzBNEkf60DVmKq+
MPyVsdzG7wKyuCy30mKqvRe86OkpK3fnqRR3hEVdhnDSayOPNTh/C476XtdrVlEidRHXTNgjyZdg
we6QSXLus2JIhjR8ezUk+d76GhFD3KiJUFTxesFteooB4QzbuIR3uMIOGX2LWaHFOD3N1pFu9HGj
IHFWEmBvAWMa4dBbVAwfUQPPgBJ0Z32b8iH2I3oQzA/JxCDytngdXP1i2MEge1eeyFiFXrki0T5H
eawu3uvVBAot+83BqZlmkPaZR073BxYthe3ZJVx9oOeTK6yZdcM8g4m5fSxulJxICb9oE0yhycdv
CKLoPcWX4V1gehfO4pS1dn1G9tE5DXuEQx1iMIXjk/u4PUaCsOvZ4xqs7hGjuFJTQ0YCruWYxKb5
GEL9LdJ8pnMDvwPj87YlTQdCa14Xn59O2E7vS0Qi90h+qggKlaPv8DjP/X5lXj320cq4LNs+lM0n
dd0z2G8tai1hhcAFTTq8/jtU3RsAGq+AYdwZa9ZdMRoWUISvzDPjMVU1R0cYhOLNtFJZWS5wZz/m
hXlQL3jEU6CHN4xLYjUYEEXsyqx1h7psDtYvlwHFqAobaNlVZSqLCyuB0LlRPDKla4JKBn8QGPl6
8J6Cufi9Fm67cg4AyCcFnc91mSEU692Rp92KKAJjc32j1aWOyqRvtllQf95+ORbVBuLc+MAUJKzj
1uWzDo2q10eSwRqrE4SiqXp0zOdy0XHfVNu54sK/egf2SRZId+W04Py8jGbzoQJu8+vnRmOx6jgb
NX5A13KLB3h6vW+x/VYX94mCkVUP29OC5flAiwp93FaEuMqoMKvhcQV0VWprws/K4Uc+vJN5hsJr
7i5hf1KEoimi2+ID3yd67/40qkP8SWxLcOmLcsLKuvxVLb+kyqLoT0FDxglVjveC0HWNHMCCQia3
j9+iH/GlsCnCEIhNrJ8zYixR9EDXY9EhCj8S86rrZ6gu2qX5AlHKyIQ9TCSiEa9W02b3RZQeDxT7
uRMK/1oIwfhv7eT/Iidxc1ZzrAaot5AIaExWsrHdi8F7ddr0ACYDTw+O+KGDl3ubj58zlWXiIJZq
usXJPenOeweXXYP6tld46kgx8gDXRAohVLfG0hYS4Y3Cq9KW/UhvrGIwXGyS/jY42ta8DzV2C7q4
PddYCUV0oGUffhpqBq3ftinSC+It0abMjUQeVOgPGjhDFeIBr9SXx+0HrgOF2i615F8ciH/L2nqi
bkThKD1ObukD7ahtL3er1eylhl2k2tE9ahs1htmVfaotpEjOF7PXOA9Q7eC8AFHAWfrgwJEHBSv3
mVi0RLlCxIcPzn13Gao9vwmPbOk3LvmRXpIq7THZ581r1FXs5+/D/8zL8Ym6bIIz62n8nCMQwZwA
ID/s4ESMnclg2d2vhngg7IukRcv9bEWsfH+tLKbXgY64+OhdkvcILPu2Oy+Tc+U1c8r3387oznYu
1hbLPuH6DbOOhkwWtfow86nWpllG/xwbv45HzI5sjG6IBTo3qwfyuba4A+yPnZcJDFKxrz5wWuJY
UJFOtg4jHvM6zDAlpbdQJoLMKcb1KBMe/jLDK8XsD0/J2y8wkJDvG87sywb1tsRsQ6PDQEFnfwV0
SLfrjeKgkVmo0wWgzMHXkU9wpK55cyK6dfQRM9Qn9M17VI5FfYM+2uY+P6fXFL6+OtL2PNI7D5es
6QrXx6dizBA5pyDI2/Zq399jbHlGC39MFjISG48mJOe8gi56EcVrXeYMFbxFb91ps/EDZNywZbBH
0AJpUJHgXolQSm770kWmoXsSpZzgEupXv/hQ6WRfKb138AhQalhZZNHMTN7NMfmvwVkmKMOUaq0A
gY6WPiBh7DMq4Pyj8oIWi5Hks4pJrENvXXxZHmg3chDCFpZa4i+ivJ9BUsxIhG6Ez6y7k3J2D8nS
SXbss2ZIMtuhFFxF+dHsatYAxqJznBBniT1ID/6z08JKh9zsyZd4WFBOP42VDf3P9JyG1J3pViiR
uizQv7sT81pEHMrDrzvzVfyyS7rSFNmoL6PlwciFZHXyyE2vSKZCB8KlqQvMexX22+nhYtYvd4Uu
99MhZB08aGfqtPo2L838gm2M3yRK6ZH3HuxTGVy/4wOP/+s/ODIGQgSSiC4wBy52TYPBubUJ8+4n
L79NbprfLsdY3aIC0TmODrl7rINVYyooD+hE0l7Rc27VUGvMZRstqMY4llHdMQe3tNTMA1VIQIc8
bfWHY2vPkfoJOvD52myGznPPoLsGQJ8GlhbqA/+t/4KTb3CjrfCtpfGJSiUpwOFhrc6CKz0+LFq4
mNPczO+GJmsHTR0g8avwAwOZtsYqK+ZPzgAhsAy0KRDfDTYJFTnWF2j6KquoNmGBJGhPkODAJlcZ
R+GjziP+z181w3wOxF6g6tXyveSwvOUDSv/OS3pTGrLXjskvgZbzPR8A8hQPE/7sUfqHHk8k2TPA
mPJbWrv5nG/5JX8+gHeTaQKTAMp+RzvWPtA9/nsHL+TdnyF/UTRyCN78gBXOgvl3rL+/l8OdEf13
+Ym+8YcqOi/Ealcl5xeo+3kkJ0V76e9c5FWc3ZwD8y+fiZ+E/ElGBygTTlcj31fL057//f9rn5Nq
U8qSN3WmnAHv4XVyKo2ht83TvqZ4AfIYCRTy0ffd4l8wsHi18I1gw1vdoGnC87KV1ZMbQpzQ63X7
8zCfFH3J56L6ZuhvszVe/b654JaZr9Vt9VNHb7hsLZPEr45aSePysk9utEN1i5wpzDC4uR2rwoEE
xVXI6ZX1EIcNOeLkS/CL6QuAaLfjdylBvOln1ZNW0qIyS1+YxPFP44PjlZJB0wUkIpnUkzNuldvv
tI56VrEoFjruLe3kssDUZVxf8QVGKWRS//RSjFBd/Ep7/iDVRw0QXNrbKj5gg+2nS1fgHgwQFDy6
WG7CM+vC8eyPlW1/3EOXnZxSvI2fgWaXCyVtDYwvfeqEWrC8nlTY52tSLg6hgv3EkWbcfSFfvLCf
AOP3lFTfDvzez4oXa/YhPIRPaKKYhc16P/f1cfY9WqgNQzCdHGdisSH9vA/aCd2EStn4teBdSWdy
xIUGEKw/mLywLbkvOj/3RY2DX6gl98UXyxUcGXo/chG6j0Lh5I79Lc6W+OFqsL60sW4pvlDRwMta
+CAjQ/DvWBo2n7DCqEdB5QmgV0/kIrbItJo9tOAsiAfoLKLjStZeUCYeK6NuYz1gtP6oE8UhrPZ7
wOi/k/bAObgK/0GiJRQf1S+/NW6SA4EwhIgGViwF96zatNFkEHCc+EK/6EeKTZaESGiCnVjiD2AP
BWlingmtICkgO0TOQcJHhoKkl0rdqbBR4lqoi3tYkgVJqnJ0fMTWwPva54g86RyVIWpWMHroNboX
ZD5odcm+8GVrIVkPqXmhsxaKSpgy1iZ8R7OKVp5kcubbq4h9L3/9uNPsMkNqbHGZKfZqwk8hkgBU
k2mbQ8aaaJNTiCqZfQor3nQCv8THkeiQovEH0kI5DZaDpYzfgQSTBIWC4yHBPWXEhIQ88pnSFEfV
dNSz1fEj0ChYdxL6MN4bXTBCW1wSHlRXRZS8b0Hd1MigcZOAwkk1N9T8FeE6UaoVJeSm3MmUDrJ1
QZygWlxckbsS2oL0CX1MrGjyIXUnsnLyrfRrCwEj5IjykKNKTY6ckLeDnpBbR2p9ngL8oseqkMjK
X8iR5T5JAi8BJ1QDjlbLhp4oyQVhOfSq6Gj3eCiEwohoSQWZAIAOIjXzgISHjxDxupz3SXWFdjZZ
O+Zr1Ga4SWz7RAXpOk3kgyi1o3qHwBthOemkJ6E8WywSO13R8QNpTNLNB0n3/S/dJn1ChYm0FGU9
68ID44tuomK3oWk4/DCrgxPQdPpnb26x5BGPhQbcVeTOuFU8XG1SLSgOvYOKtI9kg3u/GincloQz
g5TCbQikni5tzZwnr5FyKuZkMFZ46grPNMHlIpHbXuyonvoMHS7yTa4J9gtVK14lt5ij8tdSHOAB
0PdsT3Y7xmy4qw1+ElR0ezKwJ7lLBw4An2SzN/6r+Ky3xxHofDIiHvIjh/5r1JEkndfNTwEMrP83
rlokhzjwTia03Me7vo/wECd7Dd43F5GLZvJ4BC0EpwcG3dPbYkCNmIvAIISvL0z65D+SzmtJdWwJ
ol9EBCDsq7a8N/gXAie8hxbi688qTty5M21okNnaVZWVldlyKX6lQ/DwuU70yC/jjvvwPwcOp8Oe
PpafttwXjRWojGII8qC4l2Pbh4yi2F/EHUvYBc6N2u1I1Q8Lhl/Li+R/W9S6eC+W8UAazvIjNLMi
nmCgRf6m+9RXc0v+dh9KFe7fHLDDQQPuAlSyCKXLDPTB0kL6QMg9WSKmqX0hpMuH/b9CHANH8eWX
VLBz69wwtJk8PHPraVVxFfN5pJrRfdWwCcNKGrIuhWsLGWJ6CpxmlXztTn4oHgwdsORXyb6vz6El
kMEwILY69sOvTX3MNDXqOLYcYP0tTd3zhJfDcHelyl2dJ629wZueScB53BkMi+8r3pJ/LkyDAIbB
doOKzUDE+qUfCr6uEqTObM6sg9ALEPfF4DO4eV39OeU9uAi8erfEpWLG8fAtV+tID1yuIvQOG48E
LQSyuCGyeXMacBK+9qGox/I1d97hgN7Tb1QbVQk3jxUUVLE248jvFOH3FVKkIuUhS1uuZAvfBC3k
yny8OcO3cHvc3ahBfd4bkLdbWxcTjg+D572PdaYxXBrAJLuTgCW12WH0nnRo+gG3d/IWr+b/RySk
+f2p+KiKGLM6B+eACXZOvW228m+KKpPHnaCH/rZ2o6d1DBp2g/GBlMvZmDXSb3ooOry6lXMbWjp/
EvGCGS9dcfxMz3BI8i7cp3rcmCGDFB+Krcthf+1W3mBNHIpTUcXgDi+9inFqfSkuIxftm9b6IA83
h+MkdYJvtjWeGuyl86S24aJxYSK+l99zG/gltwHGwVHwEe5WbcSDMQeSAK+LqqTFvv3lGWSdATQj
Xrs3/t/S95Tb2QK4kIaj7BrIffJYCEPm4bzRyE/eHxRp+uZAOEgQQ+ya6mYZAQe2TdcEkXXnPDXs
NmzexAqVQVtw3J47kNf4nalL9xMhVEKMRLwEVETm4Ni70MAkKMAiiWm20df0KWOl7P8YwrgcrTHh
w+lieFPeQkSaUY+ZVL/REy4FIRnKNLkogz2ED1PnBKx21GKfEXlc2Px/zm3pImk1htifZeBHcMwk
fh+FyIQyGpUje7zrNqcuwVHQSxBO+ZJojVIme2wGnLUz3DnUvXhnQX0leoBKST0olSZWRLySmEHy
edRpUD758YlO53ecHWJeDuEVuAamsMQi6lBAZYk37hsq9ZIYLI1biF0ixyp8uQw+Nl9JZKREJNyB
4g8G7httxJN1TV15Ofj0gNaZhMuTFXP4j/wWl7/vq/BivJA6BZQk2A1a6OXBgheZyDh+ZkdfuIAA
8tayAdRRx/4TVUjj6MxwrnyBus1tqnPqdViOlblLQmYwvtDR4HdZ7DN2x4OgbE5C6Zsx2BCGLQ+y
N7XNEynASsE6YtroA/iDGCXI8k7FS2nfSkJ19W6w5eVUeaS5XReSAzBP8F7dHnwBnDgICHvy0aw2
ZkQqDm5ihc+RP/t9VNiBTUdvkH2oawphTFRAT1yKnz0l+nemAGbCH5NUBiaRQPelDbGH3rOeuTpE
Qymapbd8IFZvOD6kEmXbB9pHLaFvtuAmqgWzklQhPPxBHRszfbxXG5hv8A9heRMS4QEOh5gh602d
+asXEnA3BtuSJFKOx98nJjp0MhcyhEis9rga6SZGakpU4NQ+QSNPKSQ53F2GtAJ6ZShcYQG0TYI6
ukVBcA0QQjDHSFX0cr6i6HzjMAUZJz4VN7OFgAX6chwZTdX+sO5CrcKvCG6BZQ9+k5YDWFm/a4NM
FKQuOzFx2mjFbXO8d+239Qfn6mnc0Xz7Rv+lptAmtIkiv12aJ4azREw2kyb9HkBPcKq7go35QoBq
gT7gRrw+jyEpJfcyszIeuAcpR3Ybu2QKIuQhWw17AygpjyAxbEWg7yCUT6MonqI2DpVz/KdEiclE
b7OrMCczxcqDoKFghpvjaCw62t6Ci8y35iKgwENxKeeCetFCQyTuHYhgEeYhQWRyuSN+VLridYRq
oPrYC3TTe9ZWia4Vt4gR2OHBRA/GZhOpuVCtCsKcCdEHIydcldEw6WE/tUUSUL4mptj5xcyvxo4G
pjWUT0ZZjO61v6hgr2wVWumIqWhwj9iO+BUv6cBWtqKT+G0jhSTSKbrJWzG1KB7UOhO3nmbKsVho
put4kKMryOlGOieAXbvCQQ+dMP40gLUyDXCyehuohZny7Z85vSymn6KHnnot3aO/xMJ5jM4ui8Rk
uMAMuG5T+QrBcN5UFEDoHu8HvGPXrqVI/gUmRnQrkx/cA3M/4J37qXla1NJpj+uueein2FElWviP
0e94IpzIApSlTJbldjA1Uc2a/t4VQ/b94Bnw4c2JKOiJ092UIwqmaFTd9MAMRGo/mOoRX5ocC4ol
lskr+ZCry+0UjRnNM/Gauoy6tkKoxV7YXAVGWJC7QsIL/Dr4mFMxOEJxqmvzpvK+kIS+Si7JIRr3
MFvjAPkAztvkw/n7MReC7w4IV/1+xedzWLpCWYufcxpykHjqcQhHtzSm/fSw4Co0PDnMyP4zezG6
KZHd0+3ojJiNnE0vPo2+oCfI1e8W9FhW9GN4HnvxqzQgNtCiEE+3nZpvjW66d7W0wZxw3Izxa+vl
wXju/ClTm32z13h3dU9k2S9DgwBxtV5My4+7gAbQIvbMPFvPj33F+OgSaV21G6OR/qfmzmpDAZfw
bHaHXUZBAT7YlqSXIJWKEKMpSrKs4WQZczdEXiSt3XbWvJAgkzvDLybOEC2oYg1UZg/6vqWDVXag
7YNYsO/ebVp5yIE7DBztU1Elp3lw47mWmghOeLSZuy6JvztwXcTjqTCoG5xr+B3De1R8hFQKhF0E
rBmqYZt934lHj/jNFrGdnYzHRV+iPEr0JCIazWE1u3qaIzGNVodTi2Dc0DZky37ExHFpCocyWUJz
mjnK2ZkxO0ZufwNXe3btL8xfmNrksJRcy8qUZpMF0SIM//5QepUYgwMyezoVsdQwIVcx4yDZexCd
Z4sLbJdIcgh8SA3+iHk4hkw2Gdv73bgVzXg8VbnSyUrHLNSafcCuyGuKWKW3uK753nknb7c9qg/w
rLvaJ7bvOgqk9IhMvIu2bEGnaCw5+ypheoXBtj9r8giaBeq0xMNtBgfFldmVJ31aBuuyVT0XIX+S
RuzdOzBE2bT0gJkyiL0TxsGBxMzdgMkSYEuqC+u+VzMGGhhLSsSFIJg2zGhqm27WWJ6spUjAg/vS
Yhf5k6O+9osLFqyw1+kvA9ETDaMXVSUyM2XxR8EavYDWBZyHW0noruD+/FkM1YuzLjQka52KvWsv
a7FeFc182vG8vMGQIIxxAsyXvvaF7nPGNBDzZX09JisaxDDiaxYdfCYqucBMzMFe8dH3gfDq8C4y
oAtzlpOEww1zmBwz23DV8FxlNzVZ8LqtUAZkf8AGIWD/FwFR4cgBndOuYiHaq70zCWfxbiIrG0p9
X4elLb7dA5D5GCp6zGcYD9dgVJDBPaH2CPrClAJ5j1/SOKjBvkJoZzIjY+Jia6vfvJEls3EibEIn
IKtBV5jVWJDyhWYxy9iyOSOm6BmpZNjhy6tFWRjsVzFdSdtLuiDQN/0QUJwElSko8hyI7pw0Yxg2
ki2Tkc/oKLIHqDx8ectHIHbglFhM6/dm+wbjNxUrJvwmPRAIxvfhL8Eq3MX9QXf9QaLygKFzF1W3
EpzC/r6MVtvrmT0mgKLDZq52wwbv7NcGWHdC/qNtD++Tm69acGAkLdpBdUIBYhv9ITHBA+Cmd+dx
EcTMrSEitwNqUWt/YswYMJSRYEZfji2Gesq0YpqEVHyCFFLuLdDnY1ZmaDjM/1VDRhogJvihDMrB
ll5mWbLKYEQzubdxLSZhjbwJvzlldEsmjXETcUirlP62AnVcHXwEAXwZzD3JxCAThs3ZiIlepgzB
+Lz7sC1t+/EtPsTai6GxxMy41rGwtdpsbd/x3stgbMmGJSr5DHMzds10GUcQL0mbN38wHQSxuVKE
7EvntQQzYleFZDyUmgXbVJt9M7OTzaOh2uSvv14uQFdC1zqBu/mma8B1MGQFaZgls42+getoJVnW
zOgcHbE3P4AZ628oYVvaZzJ1x8LYJTThaHh2d6Ywaeh4igf83nnT92I62SojmSPQVyRyd/wkNVKG
SAQfzeGQeDd8KcLeZ7Q4+CjbqqHkGqLwiz4xbUcCzyn6Fl2Yg1v7U3T6+vh2dLppZ+510wdJ6Hgl
MMnWbg6uk5/wFtKr0RehXDisQWl1Q8jg/LF1M190yvvhFZNLy0RsmNlpWEo87uT4jF/7HVNU0ESy
AJo68tz2y0I3A9VAA7/sB6bbOzYM1jWvnvhX00c5gX7By7qaRsozT3R9FSL2+/Fg2EJIM8+Az+H3
RnhLEkEG9lS4CaJ1HN31Z5BSwxES4pKTUI/zD/W0lt5a1rgfjrvUrkz3rOw2EqYnguzD3FOI82fm
ijK1Re2/Errh09orQYroJrt9KE4iXK1Fe5umm8YgPpLBOjjacZhtoEC5onedJK14lcBm6QV9k67+
USXJnwKoWD2IXfi8ANtQUiaZ1GWu7aImmnSVFm0AipJNwtQlJ/MQXLLjtsBF/COnJj4O7aiPwgT1
9s2sx+WKE2/G7Zs6naAfNG6qz6YNsHVzNiLUOg4yDgtciPGqUOvC5GTZCTVAAFzmKmTjZ3ASs5KY
RL2T1CJh/rp6BlgHz+XZMi4NU2hRO4PyHOxX6wmIyB4o8GXPfS3hEowJowI46pvVNmhyM2w5K54R
EcVnBolhqbFOaNdZNzxye/TAW0Y9+WSH5ZdJLochV6I+pJjelGD00hP+gje1X0jfqLYPIwZZUPII
wjz9EXjEdgPagUhvfHr63fvkdZNCd6kF0mZHiQE9Q0gzfRAJn/Gf2BKDu7lX56liQ2VAToYnGzHb
L3NTrsvwSLANNUp5qbIhj4Z9IhTxvjM4jWtMzD31ptsjLDECZCc2l/U0BonwfwoLwKcuh0vBR5sH
JUvwhlTzYeve07PzSAQKp/9FSkRjkGXjaE49vOFP92B4A75exw5dtP93WO+AhHZVmw0o4l9PCtLd
mPsMeHkbyyjyBlgezBeIt5ds+BcNFJDa9vLqUfaqJXL6dPhhQp3Vl9wFrGzSKx7uzbUG2Q1+YbRr
mAlAH8+vm2GPYdtJQMTUA5xkbZahnrTyuSNoVPK0xljPjikhRE2YsRmI6kKWj9BMrpy3hsrslLiv
uwJZQ/PCUuSumAI2fnO0g4aPRwPwxRLYxQOewDWhouEl8g7UkTFTgFaJg7YQCv6MW4Bqy0z2Xwpy
i22u9WMxNHw3SxLbRhUwaXEI5Kg3/UXpB/ZNUihhoQfUe0SsuJ7gjxAJP2bFIyPzyompIpxKSb0Q
hqGoM9XO9IYUATLVhuvRDxxaMluz94RpZ1kQdg2yqxCknUv5JC3ps1udkBiR/HGnZvAN5nASyAwr
hXofpRc6CPV0PmyFf2+snCHFto0RLFtoraTUFK3ydnxlk7Mht9KxdwNJo24olzDEzSmE3UhYRzzT
GHmSmW+g+QQPn+XFaFLGiQg50N609E0TodoI8yEwLXf7FkqZzFAJW23L9BTeoKTuB8hw2A3cclEI
+Moj8XXLq8kcJxyHnWJw6QFI9TSOGWTAJkDYTUiDg8Ng3rC1yWXQRBePUbYTRHqeQYY1Mo2rAB3p
MKboRqpYc5ru9cYYvGSLeyAnyBqotXRsuumo7xK/J5PwxbAixX0GPY/WCQ8qfYQmjtpIXneh950p
4SHm460tYwxz6240MY1njEuLTiz/hw+vLCOADjqDursSI/I+G54Ag11VTYEA7I67SiQI0TaiXIEZ
CJtGzdfSGpC9cT/8c/qYc3em8kGPsYyVS7dnQHtJOhlSUvwBDIbH2XnrXlPa4yy2o08rzrXwi9w0
fPK5eHZL3plm3UG15sVheuRhjMqoQSohBY6IkBZnMkCOT/BAm88NJQ90rxu2AR5R8gSZ94fjTR7b
UbJWScC1ANUEUllml4CPBCCUDt6AJ8WUIMh4J8sPBgz4COgWGFk8yIg/L3o8iN8vwU/opxy4qkIU
AR08D+8yrf4xlux8aEV8frIkkFz/LNFGnJAvUihRnPiIkUBbYOCdVUzHcTmTo4BNQL6GWBL6yMWb
numIzNAcjWhFUxm4ZxGNz6Wbmo7aa54iKloRTKaWFowlL07ynopHAX2lAxxcwegsUW2RtqoIWAv1
p0sysgR+pbiaT7cehyusl16yy5nQlfgALApllsCwSlpTQYmhnQIy9UjOQTZtaY9SOiLy6GPsw52B
gitgp3X1oAzSOv3CsK0QoHlGr/Vj3TK1HroklYq7fzpM6BMzkfFvHJV0O8bboyI5H9BKY97lTBbH
Hq4TWGW0hgyO1ZYJA4en6R2hnEPeZh83rZbx59eZBJREeNniIRS5mp/uzcwCgWTHKrMrrKi0Hr5y
Dc+rhk5IQcEhkclgjWw9XnaXBwb6IfeQdSEQP2tBNm9xDMZ3drXECRHFGujjft/dt3D324WdqEMr
fzpHgE0UbmYz6Keyd7r30GWFIkXEjTUmDPjlb2CFIXNjmwda/0zlzG5ek8mhNQLC5il9MeXbY4Dt
nPOJwQPh4p1XLh8Q9FBWPgxR+EfDLM3JoCkGCMLGaYgEafB0Dvgb3JeYjqasE1bVdknSP3ugeFD3
6in/ZYb4brbScymSaxYsa6/GlDKUhA88flr3SxxbuGg6XfvNG+oAUinxZSPd9gIX0xuO4hebgXlV
KE/lLfpVuAGejUqHQ5HkGAOGFaMmtQQxrB/OBvO9i+r51ZJVWTwUyxbPBZRd/JiyoGuVi04lKQyu
6IxzmQhrAPu2Jy8kM1/JrK7IpWU4mAcjrhZPpCXhBNVRcoS9dHBlwt2A6vZnzElTFxCHRRSNmprV
E/Nc7RJ0LxCPgcRMciYLcpME1BskRLIX0ewlS2O3p/iU4ahrz9x7sCvN14unfwOijK1QPaRMXGi/
RSlF4zJk030EZdGFnBRtEWC6j4SaRrSB8RNVxRl/hj5hU/hs8JR+erRGTw5rolmwjfAOxh5HQpTA
HBRllEOnoClOvaUp86p1aAhIqRn/ee8o36H3yl1joh42oejHScSzyUhZqLwP2hYn1ZI/bM2QZPjE
4reJ7hqjIJpIT07FqJhpwZ/AJ0x8lstnurMrG/nWAHYNHH3IfR+2SYvUwIV8jqIMMXDy5r2uznyB
/tuoacvecIcdch+j8VOOO/zRWIS7mQkMEee66wqgFMFGNawbTbxIKeUenIKQ+CkJKDlZ93Ik/oS+
SUghH7OlGgw+soav/jpFOgmQTrFAduRKaHN3xsPhF8TaYW7iYUhpsR5pzKSs0YWizYceclqnmGSN
G+izj0bc9uUMgISchA8L78xMGanCw93cOdE1mCJvH+mr1Xywt6Hsb7KE30Q7B5wzEvd45CKoWf7r
ut1m1Fhe0XVHr+kFVqipxf08PLmNCQTRM/ZyFOtmvwlHsQ8PVnPujAXfbc2vrogzotbTqOvuHt/Z
o0xygLS9cFT9eH/LxsXVmCmntLz0BwccPg9GRd/bvXQhkKYPJBU/9vYYMYRk+e01EITVg4OJmtnN
OD3Gj4f9oT/Tznun5DF3y0WvEW+RJk6P8KSvzq7rtXAEuHv7k/m5s7jnf/xrCQNUEzIsiE+DDiEW
HV046OMzAN/DfILCfeHi7h0wtK8OUoxtenrR0QeCxc6+jspxADt2bsPYHfUgq/Z79nvE1J/1auo7
HCz/1G4Ad2+7uE0IQFruA9jc6Wwv1LNoPNwu/mOnSW2GJesOyL6y7PJuVJNr0zjWYH5FVVPt33oD
7H2rOuNbehlWfidqZhcbUhOCseZ6HzfHn7C37O/VvmafoLIdmJmD9fOC33/02+AGbaNouOGk9zVn
9bCOWDH94DpiPxmg4D57RsvDmzYoT2ITstSypU/56B0xjhha+9iPA5u4Wffz+kt1kBMh7k00flw6
5VOt/1CSQmRe/yP2M7quf6Ivy1OvwV0aVVkbU1gYHdRzs9ILURhFIqB1XU1EE+basdpoKo5iZk7w
/QTeW5SmX95MnJr7JbvmpW2Uy3ff2mEMTa5cOlfyZHyvklJHy3rbUKeOGnXJLXBcOPjVGaWkuq8N
rmXQmbW8CgsmRD0XNb3HNBtGdsLPdjbdIX465qsHS1o/I39w/XoZbPQmOJTXgiiP3bl+C676/K7T
3cPMzZuxkfEwe9DobszOeeXcL+6IyLIE3FRjjC73+lNgphS64VvharQgr2zp6p48duFDPznazbr2
9MOmSQI0SLc9HfFAXuzd//ToD6ZC3lnWBzK+DmSNXzKzbOau7vTL4WXx4QzAc6Mr3BPEFdgrzwau
x2ratevWY9Gu9A8VaoFZ7enCXLZzeVrzuMlsmgn6zht5tH/69mnRRki6LdIkeptYdvS+HvB23Isb
D+sL2ID8uE0T4eyy8rrOh9mXQT980fxortCM+SsOFzD/0mha0nerW00rsLPBnyuzQRlSBgmuU+be
fRrMMdKlQPiI0kTHA+OLm4VpZTrdhgW3a3GKAs90WNc6KpXOBIJpy/YNT+mXE506W7fYuGcziwYx
nXNzQbviz7MpeqKd7qGXiASbE5l0aG6jecwpXjkfUCCaMkAcVTym2UcVaeubYHWfYN1Cs0INH8qj
pQFu2sbEaZ73Z9JPw4GWBibNSkFVNMB6KUCx+UQ14kOHbrfc9EBPBURDjcukjtwItuCuNj98XgQP
PymzzA+TOjKYes4ORe1hx1K5n+7s9C3y4mGDEXuY/QgfWLVSMfeGNTr1knmhyhLTpBq0vkI0PQ92
kXeg6OUMxp3CogmpQaAlVCaRJbJyZ4fEvHL6bsUQesEkX5oi0A52TE0UH2Nx+inW5Q/BJOQwyh4W
RR0Q8WaktcHcFEYhQ4rT9frqowiE63Kpv674Hd2ZTjxAKbzCZEicflsdhltrz1jsk4k84hVxp+0i
Agu38RB2wFP5uPe4pCW3ZZy8tkasV2fYHx43YkJNZ0+O82cfzGrZLkm7SWI4Rdo0PLk2TwYnXPyU
/CsiSd8t9d1si2vJjtybKFUjJVyj5zwaIU/OwKOI9xNw6lmRovPz9kUfkJSrjls8GzQzuD7IMEl5
N2mTSdWYe+Dl2LcgqehochXx/Hhy+Z7YWDDHmXbdnimzcinvn+LzkvL5NqLE3cDHkGQ9QnsB1w/2
lfHV5z98cM2qOQ+rR43k1eukqyTHLFeKjqtTszS9NRutCbdMmt5Wfw19j7LsztXQlBXNVZR6FWkj
cgOjbYX+FPHZqmPxXWO8kYIxFg3Z9WhuYuMDUPPDp84qyQAsqI/1Mc9TIJ11CnrdDUAKEMsHjQFu
kmZJ5V3Zlp2Sd+2Z35y36a9THOURcYP9DpwruORoBAY06jGDich/1yCvdbgaPq4GT/itfbSitnG5
vG0uIZKs3seseTvnPmhZNdxsTuZ/26JPE4eRyx2bGaqlfsldz3NJs5Fh5efqGhelX3DdcfhifpNV
tQZEf95MVODFaOv1Z7ayRglxt5V9k7V/ss/jb3I31z2FzfyI0HX4zw1GydV+A5P30b+cmydVOdyc
kOVLMpUWODBcFKJXNeM2u8c3lCoqbK30vyHGIjxS9LBJsHiUsbFjjci8K3KdXHQHRpZNgBCR25QF
a8DNJQ1KKfxETJa1sD6otA0Nd3PZICTFaii2+Qn3K5GifUNdpjcjr747LGyHFws6cjAd6L8lDl7O
PCqu476R7uQN+Z4UzSg40Dxdr/2KnGskx9FPOvCC/RFob8pf7CQ0GpeQ9VoUBmXqLczXKfL/Ljfr
ECLmyd0ynKEj3Tx2iPzp1FmuKH+zQNsDmBJy6X20MUdpQX1aphrREETIm2Ohkkvqxz4p3H0Uw/UR
XR26hbExE8VFujC+5pIO+j/5OH7BujVjMBQZR6vlrET3p9VHPYbY3K9UgJR/HKGKa/hA3FTBShJR
xeGRtJJ+CRjELM3LAPtCWRMtdWQ/ZYXTMyUdxmjBbKOcTh7Ls0oaLyiBD696TYFzBxEHVXohQsgI
Fcr88muRRTrrD5kDYGZiVmO2NEXMHkHRkuDlnbMW83M3Zjaf1NDSzJM+Zpv2WpsC9Rn2sTRj1b7A
KMEDZCKqwu9Sw+H46qFHRGMnhGkqSDBToA4JgCBJ4hzZ8XoowTLM0WfnAr4DztxSOwnBRupxlhHd
GyG6fkAxUNC7USheo3NFsfE2/yZXNKyBJ1C/YogAu4G6TVinpsC7U27DDm16kZg/sEMwNICwUA95
+BWT76VxXdTibdbBApezRoSf7tN3coBStqgTHLvSTzMPYDhUqR4+DSf3OKoY3t1HcP4pHxCiFQ31
utfi3ZkfeRbaih6afDRSqo1fZ7Su2pO/pt7+yRgu4WIDdS3py2GiRE3wAs3AfwBRYuT39osLargt
5nlJf1CtxKWBuQg+IuwockmHbJ5Cb9ZfMVzVVMziyj142laXo+RCT570IALG64GMLZbHJUG56T2C
+cTh0BSrbIOFDFAIk9alC1rTMUzlKlMZIpMXGeK1YBg0BXtwBfV3QYFo1FCoJ08EOHqbvDeHFHIm
0K0wKrVanlRmmBb8pCDSd6W4uM8zbgcC0tCBzZieAm1Bi0usGagac5EN5N6AHMreSJBDzteaWH9z
Wr+gR52SAzCYzenGO1ewUnIu+lIPo1O8mDaeiErabNlZ1M3SxLZ4VGFoWJn36IykEmtDtv5D8Fgh
uj/cBd983ifyk8sxc0ny53fd0pkDOoiQbQ3B6Hb+eyhE+BUBaaM+gweg6F2214c/s7umb8nXMPnM
HlspMei8ZGviXPHG2wiagkhOD+GBvlFHbb/Ue2Qpb6NfI/0mmzAOs7pz++iUjK+w6fecmqeitvcY
PUb61xOeFamTsFum0K7M8Udt9zolJkl6cNDJ12CslNYdd5yuCnTIPxUjC46npnS/IBTNx20yHng4
uImhBInDE15wc8qbtJ9Q79pFm9q1KClwHYnwONSYHZObcs1YeIgNzSrbYadDonXN9sZ+By9ETH8w
SyRbQPm2p9b0T8gbxFSgNcZ/B/8nYXmZByClVoY8D4YvGtoGCjui1ZFX/pSC3JyPI56ovVGIsakB
sC3bTRs1Cwpq2Za4TpjmGSeTWIkuKDVzn9hAtoX/wD53zrm6zGBSRjqUHbg0pIoJaZ45pHOgTHGk
G5LECoi4Q7CBoV/igXglCgvKyQm3eNKkI86lch4iqySmeAsK7U+lT2lFqp8nnrjXNXCyakPE8upQ
poaksm07oq8IehRENe/pYntleBCpFp54mlaG50kw/ElinWx81/LCYSdNi9wbilKExOiiABQDcCIY
FjmRBWm+ohDBpqYcoSRpNKt9WkXrNZQH/nPU85RoQliRsAb+uUZdXXIwo1rWpsf8aKAAyQm0uVZy
oqROfPITR4xwEeEnO6XPNh6TpE9NEIMp9/qAPg8uphH6Rg6EMCI4R3djFUrqV+nv5bqtrx2iaJqf
jbu18HKkH9gvCYfcaKc9/NBcHVZE2JrLRwI9mFy8KRdJVFrOBqF9a3h/6ck5+PO9Xiu2qgur8JiI
nWlpMRNprCBRBcI2M2GJ0J3e0J+j2T0NIA3hRjjMOYs91+hsvdKcgK/JmvolqiXLioTVznEpywvC
/huDQJHsR+1YVOe5vLyQtUXoJ2V0ivzALpKSCpZs9sxxcuc5EUFMCn48ItvkoG8hCQb50G4oMKsE
B9Ibn1/JIloLZtPnzoD9gQbiuCrZDJCIIbS5aWl8VWntom3TqE+EEaZ471xceUZInKSM5GEB0WRw
dsIWy3wUey2LPUbJtAv9KuygXE3v2b/A2N8ao3W624h6KOD5Gzyb8SmOHBn7NfJqen9AGs8L+oM2
D+OarcapuYKSSvQnhxE4vM3PwcVfyFk9ZFyI3cgejfjoDzG8d/q9RnB35FqX7x+gfCVKPTCIlmgK
xVXEzup0/ZmwPSWfYAl0PRB0WgBI4ZwuJR2B8XGyamgZknTzxrTRa3mFJYrdwMNCRGIvT+9qIppK
piGSrHQZBB6UWeqWQj/CxJY7xRqIBljD+E+YAl8UcLCiYy+mCKFIcfzB810SfX56GwE/rIj6Ejrj
Z9EqdfrEX29M+21Fq7SH3qYQG77+e4NYMtgRg0L0340+/R/yc3B/dUxlQEVmWOln/MRuUMemT4hy
yVLzURBBZQJgPeohOHlEkZQBfy6LqLzJfwXxFHltBry5AIjb7xdNOVQied0cPGnpsb/n+47azxAW
pOPaoZfzI60xG8vEP81T97wB7RKdR6F4dH3NOE0vyTvSDJoJPwYaaH0unfA29O19eqffTWeW06I5
8QczXlxIEDPEhxL1jhPyp0hNM0Z/t9+hkJiQ7eOlLQMa7Re2GHwM2vWCFiPgR6MDFUwRnQOnofcA
qhz2sHvfU2P3oxMqrO5x81g2D3De5+6c7llE8w9hEUvfIPYqYiIZ3+0YE3YbqE7eaDv0x2hTwClX
5HwkH+9s71gIIwjAxr2FiwS6XcESQ/OjbV0fCiIRWs3oCVZcTaK/dAkRAVkC0zHQfhv0mTJN5h4K
bF/kJMk8lghzXT0RqGgY9+zI2PaMOXTpx9A8O6A5UG2kt7JTWxaPzm2VJg7EK90UTTdH7EPZ5NjH
p6he7zF5ZppFmAGCLSGOGMK5ASGZW1gZWIAHvCui14xT064TDkHH3exid+8hb3Bm3oiL8PE3ULW4
I3Q7ueiDATLWem8B1E9DF+IY159cnv4tqwJR6FCmuLbIP6P+3PFELRWueM9D2SR5ufEE33mDNjRH
Lug+BaXIzwpDhbUOW51QfAnIfhoG6ZqFT1PT+znNfJhHI0mUfMg2jtHX+vA/2E4hKRvS53wIuZct
6TyffzS79Mu5xtwL3gZcfIRvdJ82nJYbV8o8+Faeg5aYzNYId5U9TOTwuHoS84UgxaaO5alCHlmR
S4Y/wXRqSPamXegoL3hbOKiaC4EedmbvRaRL0V12kenDFa+XyZbKFsAhCPUDPmPKGAGLRnqO1ojt
D4sMMbCxwrjLrRxkCdy5jt5NIVXbyRZxb3Q15t6MmXE540kTPzuKP0a7sOxUIvCPPy0W4hJiUZ8i
DSt16MrExJY1xdV1G+jmFIG93CDiIgxmk+VCElJhT44LnF0mJs9AB8TOI0qJpA1WqkY+tCBmrO3L
oNHGhr7HwA2OTEaNuoTyhTz9kFuiWc8apY1LWYNSkbCp5tND3HDus2P6ITi+1BI6GOcHB8SiBcsS
29KV1pb7lEUFrsWqo7kmGngZ29RmhZ4RGSEaRxUMiWauIUaLow3SW3UPEPRcaHnTxmd1bkuX4yUb
q9zYVwKFYI+Y/c8tAxukDUUoPV+4M9eSH2dovL/wX2oYSJPA0UTSjYT6OULtNuHR2zv37LZmFkNO
gPVD2SkSB9LZAsokq9JGOveOkmLvd53YoiqtzPPXGUHMI1QzbmW/Wnp9WWKSPcTUmCVzsy/hzrvn
rZpSD1xRyT9PZse/xs+45VwtCZMXO5+PSRwe9mP2COtjkCqNZOSZq3eCYKVJvicgFn/ZxKyzdNUN
qnDyUHd81Hd4yIMp1bnve4tMoVA86/RiHB9jWJ4MFJhVC3Qrdrnoy9qKKudGEwbbCp4LgGKbZ4XH
BNBSnoATyAVyTpjyAk7Qx4FdzwE7ZR7BWldDsggVLUxyQRyhScLJy/W+3fY8Oj4e1E5I5OShehkc
B/NJNH0Gx6RJZQLgHpVBFfScZjBUGsDmEmSEo+b98pwG7Cs84GnldBNVnC1HtMEqH/hLFXsD+0PQ
nZIM68hDhZelhztmWoIwCJij4B8W56fqD4yCYWQTFKJrSLinTsRjjKAveQEsn18TCxs14WbSyOpR
RZZeC/8xCjEPYTcSUyhcFHiTAwH2FmwX9YIKGUESIZDsgNrvP0chemANBL+a6S2Y+JOS1IbVd9TB
4PBbookMQ2VfnP0Pb7ku00YieKKa6gn4sCp+dcbI+a7xbeMFpCkUxpru9ANmoXEyfFkMrGc7wOYJ
XXW2ylBwEO6J0V7D/kQLrRWh42Y42LPxfMupoefBtuE3EoFkjsvzspd9t9Regl2xuVU+nynI1xbj
ogGlV0RKCdhJv/tonZyca6ZYW7g6szZzEt0HFRQZ6Sf82O1Rf7QzmwHQdJ3Vx2wGYqFwTYA1IRMj
SE/BkxbpWhDXUhLenS2SqCgIGekTP/ojI/+kp83gY9+6UnMFVxyyDyYr9hw/VBMCP51zlvJxVdeH
3cV8rI0YWLPmuLbj/wqpJQcoUvmfjblp8GWIYehwk/ObLU/K8CADJIumoVTfxps4mV7XmnoxHyu7
oA4I1GOWvOvuGR7kiFjTVsUcemMKyArZzejA4zGQmtOmXQyhMWMVI1Xw5A8W1zfVaOnUZ17UwGib
htcJjVSa3k7JGL/m7gGWEdKVwMIGNApHT08S0bsDDkuF1lcAXz3VEGjv7ayNflDPegqwlyKLHFRA
2jUP38UNOcgb7/dHwZ+A6WEsh+8yJp+oYGb0zEADPVTrOWIgtjvlDE+GHCWVIdV7ZQsk5QvfhE0c
9cIfXRnxFZaj/P9vejN2/MxEmmBIik3KC0LC5kvuOUT2kLa3zOSB4Iza1t2rYB+Sbuj9OQF1BlYG
zsYEH5H6DASFwD1dZbgP6IKuD8hfI1+mJqjhSGfxE/TRa5sZXRAaQTCu9Pdv2DIiaig2VDNxTmEw
IcYDxXJvCACaRyTbCNwz4apLS1gSYxkSmxkTMUG9+3eeQQOVB/s1bcE5QVNh+9J9ehXgyEZtemFF
+xfarjYz/4hfuIIkdUQKBWQmDHs2YMjEQrCHo+lhHdPjkwQjY4CNibtZc3OnY3YhwfxCHYZWNP5b
1jI46cNa9GDQEbYl432Nfyyd15KiWhSGn8gqRILckoNiTn1jGbpRDIiKKE9/vuWcmprQPbYBNpu1
/rTwNVSBlVBbNol8iX+KwrdDoQ4iJ4UKv/gYU24XUpq+t9Dh4FZizrBS8XpLJdxB58IdOqQeIn98
a5EY+m8AZ/bN4DAnVczICZqDTzx30flAcgEX321oooVK3LPMtscuNGO/pJkekXwIgtAdw1RMuG4D
Wr/vrceHgPjeJag0WLibNbUL2Uo0/uSFsnmGxc2997XFd8w5kQzJ4dcdsYDFckHFRQm4rvmH+O2u
7gUbZTWmFAddQ6U0mb0C+nIGuLME5Ua058oRPEG+QQPFuFp9CN1D+42vM8Q7RVcJHWQzelh6UMaD
80P5yGQNIi9g/Vd00UxIYkqIDDCWp5o4aStAZuE2s26ILppCqgfVfw6fbEhMqK8imRfdcNdBQxgN
o8E0CHjUcDH08HZAw/w1I2WvduwuBIxw+ZTpKHcBpXoZZnUp9BGKBr3Vzf5Ex+WDaO6CvYhiCdkP
c9CdvQgE0al+hx7IO5R9UwF1oFaamxOuU2osEpqZBdcdd4HcApNUDeVCenPFMtaI4rRrQlz1SQd0
mJY1nFfxnWaSe23NhGD/ano3plMzv3p2Bc/XmZy4viQvOG0dAYvbrm0gNwtjXO4VW8jzFEUHQAOR
fMl9SZaMzCMpvMv2dPTfbb8qgxLVzrgBoCFnyamoXvuUgtbUGJ+D1opLxcxtRqhz/zyRjLFtQUkj
Js6H71eoEgI6BVtk6Gj77t12Vg/JGdkmBRPQmdhKqqkaqD9PPyeGldzq91Ad30wv5ypOrL05bbRh
QXZ0a/w4wKTn3IZ5cvbTUGV4JL1vHa8fHEDiOgfmBIcJkcWNEbdI4U/Ol6jDfKAGL36WxWbu0Aae
c/+OuJiZMNh3f8ldUhnZqNgUjdW8ZtrF5ReV04cL/+Rnc+vQ68iMlw+twcNjTCQzQbOg0KVlAnyv
irRhT27jpiO+MoM71dHFWwwoACA8QdiND9SwEkf0RPSBKrxzJ5/v1p2qKDy63luxL/h+CDRIb4RF
jMrKpY9VoO1192zFx4xsMoY14yfpYq+JkDC0J0Ue17F7RfR7jj6W9yCHrfYr9smBtlGRKV69Vj0p
2BbGF+SX05tq87NofRpaBAamSGiMawT36PlyjmDXlxGqj/vBbsOvGsPm5WSMbyLFDZtaTl/uvYyp
QUD4nWVOCZFmb+cRUEgDhedBa4z4lwWeomNhi7swPQU6YYI8yiD/gyRp0dlhWqurVU6FZvQueXJE
S56siXPy8qDgtkC4K4Gl7I/ME/8wxryL1glGOr2ePE0ffLbn09BkEKbTzlNOd5cEmyvgbO+6A8kh
RCrbrD9hm028lICgg5hWKi20Xl42UBYoJN5sF6/SnkitnBOcBhVCYqA/OccFgqNbWE2MUCNW9Rkq
PXLZ65t7JXvWyypY29ntwc4iRNx6LJzsvY/U7nwLNOIcfgiDLwmTaHuXZ2oRwsnky/3pEj1BcTKu
ZKPyQWk/+FBpbFRiTryr1/Upp9nSuklRet3wHB5Q0uWzTjG8nP3e03s9cVeq/pNi/7lsYf53sPp6
+pvN7AO698CDT87NC/SF0mhKaaY7VBsqMdELjsWC7ZiyoiazX4O22z8YcaCg7RzBZvfqg79U0tuS
EEUAtCK6eeujZ3GtF966jo9F76UFKIserdBiqylC4irqYbU8GPYrLQdHH8r68Euej3PcdgtPMVnR
g66ye5+Gl4F53olZtShIREzN35vh5nyCtW3gbGL0xCl8MJnIClZ3VMfgOH/NXF12S5dg9cu6r7/p
CXaVf2xhLOZOpJO7VbvncQHn/kiub/9BhUHANFc6025Kr2mmFzC2sIWmsfQ1hpM6sXoPKpIpKOKP
7lN3dcpb5Es1PuK282lcUREUHQ/IH0b0okWdA/cn7uiZk5l9lY6mDl+AQ58IVQn4YjF5VW7V9E7t
Hbn8n7hLJiMTFYBFSFI6MvRc81+VU+qJ2q9uXsl8yTo2J5+4/gxax97adG471DptMFd0j6fgQ5J4
xy4e4dratPqX6KX7vcuUI1Ssyd7fvqkk6ThYaHdub5eW80G5ofont7zadPTqQglRFxU+YizQ33gC
fyGYMdlo4CzksrFAwb5BRSEocDt3gc8vKFYwEdfuC8vtCf0JeisyJ5C2YI9ew29wrnAyPwMxO+vU
xc1GYF7BboH7uS1ww4SShmc+9xlnZFK8QkWT0MwEhFk2MEVIsE6zAbSCz1vm/ci6k1imNT8t7wgu
mHaKqOZATdBUcOe7Us6eXHn8l0PZpHIGqkRH7wjCwS2H7gJWWT4HtYPgH9ynYKJEB9hNNW5UJEDL
RxXFRO6pixvqweusRTJU3u+siC7hvi9YPcQQFS4ajSHbU49EKGrZVkRSFI+3wE7IlBo+FiAoZsRf
LvfTMnyEEnrVidZOmbR6Ug4e+muImb3UGnSAbAH8oPzoSv6Dd0apeeK7DCeVt/jFiBmOYPIMWtqF
0Cm9Q08ZHXpEX3um63TH+ez8m02uvxUxs1urZWeT/Ae11mdBB3AnXxdKqsXxb0XK9zhnk4wo/Aih
jEHh3v8sWiseyCcOrgQMkFErlyQNKXnsA3S2lPKfBESeBpT61IIpkUJMeA2Od0xBxKYUaokactZn
rO/+bXSLq+HjBqd1CC8rFoGLtG54GRIW4zT99kwLja2WxFh9t0KhHHia6wg9S/IEJ/j7A66RauYC
cEANZjrdhMztDa0VndwPt+q49M+ycXVmd17nE/E/h6S82YXil/u47THAwV0v694t/fQ+jNC4qUFz
BgJTfLF+s25jZXkgOKET1P7uO2uJFfAFw9GOE/ziPu2FZkvAAYEr3HTfiJfOcwrc6IjOSgd+3QHq
kO5AtWmQpAMqLXUykCPGbetb7ZHa2q+4SNinSElH5W9D9VWQCkTiuotLhI1OpnDgcJMaLnM2fG5w
qm7YgIEO2egaL3tGp30HG5ZzT09DGjCv8TR0aeMyUv3LVI9vpFD6UFvUN6jD1tyySNc1iGw4imjN
/OBgNwZ6kE0v5MIQGMHn6PVWGnTe27n0dpinvIXoXhYe1UTwdRm+7OFOcm/waWx+QbGmdAQM9iax
WNXATgldcGELHO1XOgRxSjCAiaOl4Hk7ol/u4k7A4HFdMDbBW09xY2XkwnRdfEKd8RuNQWhi5yPA
iwkTPvam78ERA71HnA1lL1sQ4iVEu/QMtMkqEserl3tPtEx4NG/xFZ2IVOI02OhmcSBCJrFI2F18
BXzv29gL7weR4z566YamFz4owdeLEkJW2gRBuNvai8LlOhJokb9nMBwJVT79tyBGwikV0NZMz8b0
Cn8uQBJo50JwG1HecDUQ28EOdBzQW996tz5qMAQLI7SQKMO2EFn9D5SOseXy8IRkLId512XAiMOr
sMNeJjO1p/UcroLFY8KFMpjV+/ammoqc02v96eSCRJx4K3Dg+k6Yuj+u4teu+LmvNA+caxbzh/NY
RiQgVO6HcTqXSA9Yz7gL1+ER8odAH8nB0vA1cRq0fae/Dk+9ExSdjd+ELB90dK3+y3vTg3D8U4Wl
Sqyml3IFcpzIsZiFe5HTSzQCef8rDjhUdm+x8jachxm0MDcWu17Ksl5h5gK6Qid4tYU1bAgTycMU
Fo2vYzmb7I8nf8LNlONAroQGbp+mQhhPNiA0nLqRO+pznvBvYe6V0dqg/CBKc/7trdLVDLcYGzfb
+R4CjuDWZO5wn5XTiW5PdtK/eQ6maoId6CDv03cyaIOLA5AFFq34zd9ut1P2CUJeaeKX8zkzjTKf
xQEn6NITcouG2eUuxKhfuT0IfS387B/mXxHWiGBHOnsflIolIel8Mhyd74hGXogksQOaoFhrMOZk
+R3y6M6l8QIyBY5BqgVSMgq5yQJosVqlFavgA/nUoN/oEvaCl4N+sVZ5kdrjXZBgAyzOk8PFfeGO
r+/mgSpHUm2XV8gU/oI7w3yAqETm1SMXd9T0tJBX5qbm4WyQ8RtzbioNDnx8Z4BxP32IF56WH563
UM4scfMIDVYHW2CLdSDyChQ5gPifuIO9kX6eUMITtZ4CNFiBBiSd/bGIwSZRiTNEEbAkd+c3Xv6e
nGviDTt7Ksk7b4mC++mGbQrxa6h8APXm7oNP7NEnJm7TIRrytD12Bvlr9Kl3Zfh5ZogRGY3U9tUx
L2T1XjUBrfSG3FVxgXh3AhLNaYdWjXEWld8ghQ4a3Sm4SAksay1fpkdhShVfLOhOdSRl07VCN8nD
O4AOL49WYA1epwU0mSVDx6IPoCGIUopELSFEGZHIzX4kFo0ZMgHyABd0Edd2Ip6dkNaQr2QgYhUe
+vqqQ4RkKUGTQ2A54M7CLdrOEZcV/aPLDdaKdNYoFQIljWut6LRbABPu/N8Sk86aBcA57kwwJdOm
cuRZ3HcYJJGbaf31bClchhZI9DHckwqP2QcHf7FU6O1BmloyrP5NlIOvpl8tH6vt3r/N/hC9Buc+
n/lOc0WNRDEEJkEt1vboIYQr6qDHLaQuAPK0RPQB+UPnjEq1cBEuVmF7xcHXLOGd+da6oSzpTClN
QOpE7iacMaNOJb+oGnFnILOKPo+IDpA2bg+Mzrkn0HLEgzjodts/DKXx84UKMgwV+QCcXDTwJNmP
RbfvllAUcHMkpw4tsv5IEYkkvYNh6NgyGX0rJJPEKZCyLFRtYoVzoXAte4DJE46EoeWAbm8XtQlX
UM5ODhcfCSgkxv+DC2nMn48AZnAcvB2MdRAhbAXcldy7TwTECJyVLWUiIkOGqohKVHVQ2LEZTaSe
hHP8Mutu8t2dXPGXL/kpTCLcnuSsCvAiBdw82YN1IG3lRBK/68rEVZFGcf6Qvm0VPikYYoGhUWKX
hbPF2gAaCUT+nT0m28iSraMjyQxc+MSM8Kyo/zpfkBwQneuWHSOc87KTmp1VsGARO7wxSAo9z+4G
lMpMHo+UXwyjgqNyuaCQkyUHi+eeFuxigs2y+InSEITrRFN0mcQIPePwGSjcwmD8RnNxYslPyYHi
pUU+vv658WQihZMl0GauhmCvHWTkMJESzyETcS2muPD2YSkkzJSLF1RQiPWa88cuA+crU7jZ1ZAC
wDp8ZCOcF6H4ANFM19yIVTBpNj6RI3xpY5XJzxzFiUUcqjF6eAknQA7Yz88PUQrAI/zi6DKJkncj
l4u8mAy45QDwI2DAl80lNQIDMkXeCx0UE4pZyxQd6JHX6LKJi+VAZ6KJmkh9MPpjvinrA06EDdSi
ETszQLecv1yN8RjNkQV3jV7MiRDxm8W6i2QnPjMo6emL6EEO2XeKIoN3D0OFzwFKwIcghge3K6db
KBY5iGy/wNDuQ+SRKA8xxzLoHLZZzjQHTxydchMCmBbRZDWX8DHaOmdrJtuBqBkOKwLqxUg/ICkn
BsIVwgUNKJpeJn6ikJOlJBSLky1gdoLTml1a1uueONvkn8Bb+JMcafHRR4vUHuLbZIwsMll++hFn
i0d8g0+ymPhX2c/MkxgGtHKQUILYLzmHMkNXG8lJRrsiypOBfJ42EObpR1QmZLwJZi+H5F98CLvQ
lAMcHViZBSqRZiDnXeSsT4JgusG/43Mmuf3lr/tt/lfYgOTl1n9PGTsFx4Ri3OU+3IFw+gRCfokw
Ra41iedjObIe0dK2fK7G7xzhuXxXpDBt/zJm5TFGmQz4pTbiHsiXbxLk5T2admvCx1aCZPnizC+5
9tDvyLPLkcTg5ko2jUx/ER3hq1d7zx40HKdZ9qQslPB/0a0SZS8Z+1IcCOkmy5VjKhk4b07QgIQ9
/JfEz8eSdy/zRznhWJbsBGbTRTGGgI7nrjnbMgaK60ueRegKqFws0ohZREtCiF9GYJ0eDiS8Hhmp
CDSEFWHqAEZAiA0Gtzx7clNHmyFQOOHAjOZph7od/n1gW2msqVWld386KZI7ajcG3TkfCfn6ADEO
09TZnMPZO4DHQtHvcOXxEpRYgM1cLJer/eful8k50js4uf8vRloTJUYtxTAoLWjgudUDFzbeRqHh
lz/bLcdciqp5Qpc+msvZ53SgQu4MjnOj//Ll0ulM2MNJyuFcym4l2wt3PKniZCP0OhX52eg/Iwxf
SEGhO5H0ugApnCZO8w6E8vogWIbD4rWjeg2Ndqid0QFBHkuhduZsfjU9w2QN0gyO4qnsamvwAJyi
yCTyb+EALO22DO+ArOk4u/BaEIMrWEHsTRR2V0qlJ7u/TgmFSPRHQcHZciaTNmrVoBq2N5p/h0X+
ZEFGr0dUnOUp4VlHks6wqm+58QR0gBFPGam8UMtAJ6abUdxOA8XZQg48tY4SmXOuQxUqp38ZHJip
5XNaTNQLGFYb5xzGys093tzXLyQ3Kp+9tq22+SvqPPvdn5LMd2WUbco5IyRq70IcBQtXZ4Pc1d5V
dXXCxW6eyiWqkuiiQTeTklU6n4t/V8KypxPoWrV8rUO7V1LSmzpNDc55FjPKHpybB6aXPNnx2YVe
PukzzTphJBReLdqQm289EmBo5dd8uK1yhV6oODr5bj0EBTxTfNDhjwoIKYLRZ7/4EhXTu5IeTkSI
TrUEo4bD0FYL/4biibaHS+H02542qKZOdmRt0U0RcgDqTYoSOCUZ7W/7Aeq3eo8J2DXHnbHmmjOJ
3KAPkr+QUrWIhWa+K9kVxr5zo74wZdKr83KeONMPc6bV3OYpdq+SmLUHHxj2Rg+qZUfmK47OdlC6
x15PidSpNh226Pt5BUCw1szaZMQEv+m+8IbRv61qxJHZ8DjM000VPYgZAdYA3BUJk7XCOJENnv3H
AOUqglsHIPmCj9uv6HXryRlIt/XHZFRsWjR+7b8N3W9o/ql+ScCXRNQVvfffx217hM2dwR/Atlw8
S4hbY5xhUCWkUsM3oQMIDr8QKF1w7fawgiDKJn9gQTfn2X8ybHNCBw3f/f75TPG2nmxMHs4KC1kx
zJyOx1XvbQATsxfoX+Mou05w7NXDY+0Eu2e8U4Z8eruw7KEyNKnzdvSTzvPDu+MpGpAWGOdmfg5V
/41J73B0FJ9MIM3XCtsrfByGjBwNHnRqbF9hO3i4grX0dipzGZ1AGXBgvd04gGRRbvj2qd3487pg
NG+fA53NxqWrDWq/5yFyUga8fHDYau7dU3fQD44+Pv2eZqyCdu5ERMVRbUUEOYDaEP+El/p3OOw9
3EuELnvOjFrGEvRIhrHN+JwCJg1rl7fKWqBfVvcmz1fv9B9tcOqZfcOuloQgxqqdbt704LUv8IUN
EMw6OJOBfE7WPYVeIYOpG4so7bWNihliIPJCCJk9ETnJ/92TrM/b6whOApt1t4c1sMhueAqGxPQF
u+CMN/hIusoiYOCegLAbRCkgB7smtvpvp8O2siyO9g1w6vmnBzIpVB8pu1ZfD9CvEq4Ic9QOWEEQ
Fb4ZWCMBv7rLIqqOrBZRO78RImzSjWrHyKl++d12ZHWtcB7e54r/2jT095I0xzDJoD0voyeHKWJB
CnBwHqfQs5TDKzvApY3ermevVqiUgZravDb+RHE4Th2vYVhql2opMMKZ8xx3gHFudNwIxhmMGtw9
Pt+qPSfvkDjI07CcGsuO7nuqL5mO3I8AGtw0TlOcDkAfnKJgxUJiqu4JcEswabRPcM0f/2wvmphU
ZwK8m8Vh8GQf2Yk0krgkifocLghu4dMxCTZn7CZJzQR6iERPrmLCQ3c6Vy8Tdb6Z8ZTmsyzGd7I9
DLqRJpPTToGILiW4HjkYKoBLbIY6cRqSd69F+faxGo5/ydP5/Q14sROVPQmu7i+J34nw5owmG2CJ
zRAHeC3kik4kU5luCvE/TJbm8ofkHUs4PrP1yIBntDkUVz/nzS0ky6jr/j7D2yJ4JlqHTczrumRx
G+6jtk0aqdw5/BHMRA52OyO0KweZI19pzK5nppc+1nLCTgir4e8hfIx/5L5ydauOfQy++9XDVwaL
aikJ3D36o4W3HkAneIbfCt4bAqOgrz1k9Fcwu+OQWc531lR3kMNzc7GsQH1kgV3nhzHqKGArvoka
nYBTXA7BYtcj4xOVvVRqIxfRHhUGcCY7pAP4k/k4GdCkYKzH1CnLyVNcZPeZewGV18Ir74KsSztl
r6IWS9zRXzxhm6qGs/CFgMtbDAlOwXkq6TyOIG49tuVxr2cGXRZOBqOBXjRAX/WISoC0LoWNF4s0
C2xGbGvYHEjJ7bB30gk4s5rxliwyAca6trNiqjLJZilqd0e1JwiCAJEBZccFGPjBfo1NtFSxsb39
OC/UNiVkoBjfMDqwDQ7PNFLG4oxqQQFf5x4eOmVEh8XQSCEb6DSY6Vy4t3E9BXmbIEjCG/kXs9mS
ZEEU3YR0MXQEbwhCQXMk5PUVoGy6IbQbtXqhs6p8uURAypGh/TKxeabyrkYhrjPgjhjLH9pemnxE
4qh2ENWBdeQekqbRHdMDQkVYFdHBQ2B6jrkSgsAXFYayXTucLal1JcyA6xyjIeqmBfWfRGtk/p5i
ScQ7FkoxUX9JIyMP9gHwMBuL4qDl331aDg9Zj51kdERvH0kRQcmVJxOVKEUwas1AinKkMZIYgo8Q
kdThi+9OIIxm9OWAhPjSR9RnfASmdVDMhyN6XgBhvLlV0hoKQ3RneCwtW2hQCXEAsCUOQjRbMBgu
fiMzAni6I7plwjfeLf5BB0IHjEYJBgMjAL3/nwa1IaduziCV0Wv3oBrfbge0Msjklvy0NMywNg5H
mIv4KzihUen1L+kplPKePkP6R8muyKO7S9SFvSdQkLsrZeKVSA6RxjY+JkCkpPSqKBixcL1dLGbi
bLr1DIymtLwDmqXvLA7wD5loJV66w5LMH7vpgXF880cenhI3fBoCTVc/LwYONxjytm3/FSkyU8L7
Ie/u7Sdd0M8jnflheLHzqSR1IP+LNE4sbD2i4f2ZySYdJEfibHv7Mt27wpwVun/hBGsMLusjEXp7
6cncPnoj0e1zzvjwNLZIE6jzaVi2ArGS2cUnIvyVfY4+Vps/xmR2pQzviH+7w6k054QLiYyIHfGX
XCPa9uLfGK81R1olbpJ6b8C5WS6z8S36OQ+1PzETfph6IjYy+mXdNn5QnfEVsKTRZ2yRyGgBW5rB
3dekrWUI0Z2CmYk4leKwsNSxNlZTODj3BeYAgxV2hqPLwkg1Rry0W7aRVmQ7WK4xRmFMknhKM8P8
GqwZaP4sF+9IiiMDUPccQOLhrOLbGY/zKKSmmatDARaLrwgPg++2/Q4sV0MDUdsgbUhxZOh5xQBa
K7Kerrlaj5kl82uMeT2iS/mJsPOOz78FkGSqr5B7AhGOSSroEPNCJ95Cs09hxPC8xVGu//N3MDJf
C0U6+mpGcXFbQ1EsEgiR+bdAvilXUFwnx4kCr3+IVbTyMGfp1QO4v/jyhRBxitsKVpSmoR2zb64u
ESa2AFMag6DHx4vzIDhwqc8xRzKHxlVcMg3icjjbVJSo7JInokgk70mRWIjXr2TsQBAbfj4+hCqb
EZvgABApcWAHb4F7HU1C4XC6i8dAd6zfTXXhVsJdA7bACrI9gQtE1MKCCeUHTfKv96TKJYDBZyE2
bIiQWoyCHDcoJKE+oCWwQtFgiaHoiGP+sUB2OjSBML5t+pWm84Bad/AZFx6gElbeb/ctPZ+ADK2E
6zus4w8Q4csXA4ppl3N0dwFJqv/cMHScMs1YWnvZ2QDUQDvQLmVptw/W895Z3PVGnyCbP/1L0gz/
2rDU5tTEJYTmtY1fAHshlrCv4SuRGVv3XRUj4+OaEXDqFukTvO2JmrFf53bo7nXWp5gji7AEXZAh
0KADJPK62HyBvGUYkaw7/IweC5TVmOBDe2ECnPyhtr+74hUSPr0OHwn/RwSUT3u7NyMRWgLyTYoB
MjqXex/kE0OQuXnGL84SshF2We5uwroLHw0OevYwvgV/vApr1UPcOSJxF0JE4DG5mf7RWtDB8BUh
U2x1H1ru2mFDAPSY9pFigk4R8F+QkcpAG/QtE+TzzmvSgFrAGM8Jq0F4jt+F6B2k9wMjPo4vKcgG
CsspwYmo7SOCSvGgyBSCo8fmUwdX/w6SzDML1IvUXZCvAlf6Gb/OABwF9fxGkkQElQQlQDv5gxtR
HxxT8fUKWMMEYBA4rJ+IQgEXP3xR/j2gIoMEQZCjjcwvcvTBV8x55UyJKJr5a4hSNp0BD4mN0RmT
Kiulz/pa/7J8ACa4K/U4fQk6rr/Ke4JBsJs9vJKp1cl6psO3hxXD0gekQvXzqI7he0BXxZR25XgU
doZ8IvNwrpLi2BW71kLxzlyPuI9zPm41enHdcXGIUcfAuxG0t1XfKMijfA0B2Uh8ugOpO0QBZaAB
x3FeBZ3dCQVT1i+RPeVh2fSzx/hdRooSZEzqe26YS2VcY2sddtXQOPjQXu2VKI6uUR4cZgYECdP8
PNYBVRxvcHn0LxAruWeuWgXyI69ZnZCHYwvPmIMdXZ+DrldWfmkiKMfKm5E2ybw8lGGKi7AuG5Pi
bHDnY75yJLu5BUK4/NAlT6yHd2XsxMl/oJa2qIKT0xaR1h3C8uYZs3UeK4hwqJpBnmv+RtKHYxrP
9hnNmearH7vcVBZhgRWBd0A9xIg+vfLh13MiKgy7m0dnjWQEArzWo4LDnaUM6FuP1M1l89qdLfu6
6xDO5+Stnfrpn/7ez+CRL968W/BN5Kxs1RfyNjpQNQjgDP2nLrCmMxOFgCB43sm56z1PXr3GDsww
LTTqbVzxyAzE/Ml2mq1UNlCBJbzeGdZ1vkGkBX1d9mrNy8k2euBzoAW3KIFqJzsQoXwmcRQ5Qf/E
EBy7Gt6DouW0udWvcm79JZte2ykvaCRJ0OeDSjGSj6gtGbLeRG/3Tlp2rOPLZQj63W0Nnox2YHys
y3zAN2m4AJ8du5kUGy1Q4wr8FF+3FRyG34zyzrKZ6FzdJpJOsE8S2TYak7F6597X9Sf21MeEW1X0
YjOincMSr+No5CnOvQOT2dHcOegtdRIJm5ZT4wYfvrgy7l67Fb3ZawmTAtUjmwwJTv6rcVsd5RnV
IUDrhzwPiDrEn+o1bBjQVrgQGQ+IxUJ2PYv3H/Dtt9FTfnKqn59mlZFahXzm4HAStRRey+EBa5ju
FJmAMVxzBZNngcbPI00lAPXj0AYn8Xp0uf9JnrFIhu6zUvUU+q2fenAZXtAZoKtAqHizcyiP+JPk
cChB+1cURfvrss7DS927+xjeDeQ3J+rbzuBw65fABHfC0O5oebqpofepBUquF4LbcggE9efh/dw/
Pm/dxO7dsjtgVEVsIpXV3ANJpa0kU1yUhR32UX1gtZPnEbYG2Au0gKi3V38NsoCshHkG4DktdjXa
1xFzXOkCAeYsJlZX6T2i4MPtSJzIzpo01qABnrsfPD0LXlG+vPpWPjDZt0qXgSuMfzD75x0uJ3NZ
bA6Mx04NJkpyZgiHZO9u4Qupm75+8jUT4/y9Cg30fOy3TLtFI9B+uvvOvnge7PUjZU0xbh4nRuHc
CPUZvNLuwXtRUhLXp3BzNUYX4Vu+tz6GxGJN4lrVvRJ5x7Ty2kZ4OKY8gl+DOlVOMt0sfiT5j4rs
Ffs5woAyQppsXzW3bM8aprrCGdae9UKMvfb+TqyaU5/8rZph6S//Uk727de0dURG6lAWtsLn7uG9
LfvJVDyFOA7DPpxmuK0YX/703sipQ5Iq2pZfnZITEr/tBbyEi3zyBDMm97fllKQCPiFfgyP7/q8y
e04UQiwklW+g995TJhWT+e1fJyT2FuRckHRBLVylTU9HlMlt8EE+qOpch5dxPb9OxbK1bduDrcD0
N87ZG1S/pDWQeybeQnI1rgRCqNjU1L8ufJWBYt25dLkn5R2nGaAvgyCRAgNcG8RbIvoUhnjeLLs5
wVUJ6faIjR8h7V4oEXR7/h60oyLMjV5nuqfEHSkLid830vbqKYp3LjWD2xAdTk0+IFepMXvQuGVc
V1DAhulDIheF+0AAN1WFxVfHHNqKgIHFYbaHuZM4fcmBPWFAM+J8eifUFF8dQbdzprnSXRxtOBts
LKNjmh9c7gQ8Asi+xGlEoGpha1xP3GqxPxDU179CIgD9D/Ied02YG6x9d7tgcOqdkJ/PqGKhtG1u
rPWoqcgF0vodCJfRkcHaZE3UIyUwgHQpoajp7H40IENTxnz9ZhhEx1NJYazbQR69d+yT7BIbUTho
pPPh8AiYxexQa8GRi9dbC05z2tQ0339Qq07fUaf3IjztCShs1/3qR0fkXMNMc9Bnj+Bhq94rItju
QwAuBmDfrEj7tAYtCpDKE2KQ1BJk0iVgedgegleHZ1zEE+r9NdH4qBVKQhuEYRcaw9rJwMeK29g6
JoT0ulI3r71qyTwpqZj4FNQf3NIoZ0YSRyJNp4GYQDjFyjumXHc0fEI5iRvF8r9Tq7iHVVQIT49I
5+Dey9JvazU2SOqZcxAlDVGoc+zqSBjIeiBkWPybEAIdnlYEJBCuNceCDNVPv2aak967Yscb9H+W
xLEn1KVdkzaJosOzyB36lwIBS4gtpBkkrhXe0SBkTLwsvCcbvxZ0OfB3Kus3JZkaGD/sTxGG+vjQ
qyEvG4xnOGJOpIKKgR9FCm/jSH/4dmE3VN5Hm81M6qJ+5jWkFl99cnK54pCkE+iKHtyjUiIvm/kW
uJ5Po3ImI5Zl5gL6+OxHPzKb8eS9mPTqqbMtzJnQY8rmjHQvFr5ZWnY2qb+3f6ClWBsuKy77E5ZR
DOxv3IZsJ4y/oIOtg5Zt+heiF1+DU/IaPidXl1LXo3CtA3Vep/fhP3YRzrinET8jbQcWUMeiLgRm
IBf4Dlkn9LDgLhrmFZOC+CtgijqUt5xF3hz4NdFCmlMiuBBTzgBWlcPCQvBgjKmMmUz+GGO5xTGP
79n7VpAPNhbZljD+uO1t7rcX1cxctBk22WxLIAMOSCyu/Y9HMySkuTT6kGyyEBENiXtUBk6OJdLa
PyUSly6rqiWGoe1tMt1Sa7/uLmWdgr+BIk9ELAAMX3oQdYITLnkSvP9AGkIO82gAB33Q/cnm3Vn2
d4DkfaJqEcpPKvRuILsaQZfM/IVup/wev5EMyPGTy1oyYhRPqH7xNDb+hwpHxliUGMNe+D+f6JSs
XtcR7rtiKxBjlSTZcNvE0QU0wNAwAasAM7ALJwSbJg1bxzeohHZRRFNrBtke2CSp/VH3gHUh7hU/
G3YTiKUoo1F6QLIhk6AtkrQriWgjA/f755VOnOrQv/Zv/dbXY3f0+QolsYRJ8e8JP08+15n5s/Id
idyQzryOEB2lCGbhYlW6ay18BeCTtNlQR5Q1XosXRu3LU4kW+oAM8g6inTkIvHmUYhtwPhtu4zay
68nkj7xQ0r3ADshPEeGuaE6BO+WRwGQAavfg9n1T0sah/+FPebwMD5NhUGJ44jX5jXxPEHt5DrJ/
eZZ0TZZhhQyculLYAr41E2cl1W2artYD2nt5+OuXzJdY8MV/ryiQgTyJiMMVF98Qv+6QER/0jaqv
M81GpOXWqPYDSTGwnBskyUnEpVCFR1gf+DzAHRcyDuqiy6tm4KMnl/wOPgLwSw6LS7UXGPBdXXQL
HXI1unw0oBxP8BviNsFkhAYDxZRfeQz2aeMxA92ei0JYwh4zZ4Zs8Sv7tqi45Gj/k4ej8+p1EdB0
vZZveMfFhc4YGVzL73qdqMBurgOYfVC8yEpUgvtO/iWmPiCq78rktoR8AlmOXFdIYbYyFGh69nUA
PAUPMygfDP6bdQ3kcOQSNJlrd0kt7vK33gvZFf0MznbJExMYQS54+VO2EtFEdDEHmxMRe4g6Q3ph
sRDJOBfBMQUwFH0kVh9+Q2E450nu474KmLDE90juQN8rwhIJ/OLKfnCFb0VooPtZeCcRlpJjHdwi
kyeVp5SWWtQQcumukYDIduGTCIAQ2GMusCeUxr+JmBZ/MwwVDkWYC2t8Co4zmc5If5HAk+DoEQPV
rEVKg7Gih2PIvYij8B66Eub9Fgblm/8hfxZ9RMlf6RRGx/vD4aeYG3vwmSg8uzCGTyg3IjTCf3Bj
5r2Zg8u4RKF6CmFlXOYdIsFivA9DjRln/J1mC07B6F+vSd7fmSwyhlcSmJF5c2PhOb3Ma9HrMmYX
DJNRixfacAnQIFKdYbgX5zvaeHZw0XWJ3GzIVOSAmFr6d3d88JmPuxCt14VH/MIKakOkBGSYvEPS
7APrO/OY/0U51+IjwxsxUqaY8S5LdNeQVIRISOEih/gmf2loKsBgnwC3cpb75ETg6BQRXQPRJENl
qHWYsQVXxbPK8woBJQdGHjEtHRn2yNOydhm4K8dFdCQgz7Kzg9N+xxpxp2F8DooskR9RXUqxIdvm
0vW/WjZuC2NifoYytIKfljmS8vMwpg5wK0m99RzEers9MDbAM1l4WwbBh/zBqCSJI1jmU1HJvLkl
cK+himV757Mgk0PqeBjKHXgdyKJF4yTJCLyyrDYpQ950E5JysxT1kaTcshqBkdHF0jzaP7wAkWN9
CdIj6g+bndxR96FEAYBkzfcyvUh8tg9PlatzScI+b8/nCM/BupdI7OTV5EaMtfOJUgxT1Ux3wcrB
uuQ2Ad+GHR+5IRJIgDqtn+z3d3+OyFdSrbBK78O5CFFEOMY/mPk9EXmSaIrU4M4ALbmS5bdIm7gN
oVr8CvEQHLsuhZGRvNlPhUXKUed55A2KMSLWwolC4FUcg9pCiR6gkkBga/Yx2cGFuZEPDL4ZEolG
uSQv/3GWSJyAnMBGMeNTEKOCyEZyzkmogL+X3BS+KPqUExJ6I+sI6CGYciIGnK3Od5w0ATuYEFkl
XAisIUJwZAqjTHCTH0Oiwu+vrxhnxJHKhLxAHnf2EX+B8rHVyFVH9QEMyIRTBqeE1y8mSGHy/8rl
pbG7JjI9iUcwoe32naTEA+mueFsxVljsyleAw7MLh8Jbk/1KT0yCc06enkjbdUEHp0KB3IdN9Bq2
e9RkYRUciCus+ZPBn9utSOX61GUymAG5syywrbAsvDzliWyQKOsoGN0jQi7ZjmVJieaKdGIgQ4Sc
tBX/9l0LX+fPz+CDqlH27nylM7tENlmp1USlB2HD/0EZBPJvKRR/FLRZ8mxImT1evrW7Rix3aQW1
WArON6Mb5LKQsgdpIC8G9I2CicwSNt918B9N57WcuLaE4SeiSoCQxK1yAERON5SxsUgCZQFPf772
7FOuPZ7twQSFtbr/1G/mnGVB73fMb4nG60UvmDH/RV4OpocyEjaF+lzuJSksM2ZpnJf/1e7UTtxz
QrgcRY94mXRi4eOav9ejGfHlVryQC4jQ8Q5UV5JpT/PsipZLvoR5etFU3vHES5/x2ioFt6GC9pxd
bfQYAUNt70GzJQtCflt0qIhFATLgnoAARALGewAexRTIM0s9LxUvoBX3ocTOS35LhpAd6E1iAxai
FWCj3nTY31su88SlBJvKTi/FzdUT3yJRfDby7NHPcISIXATmBt4ogz9pMJdY8KMePdeSroRSoPS7
cOb8/mAqJV4vAfHGewWnQ/XjSYYt9YFdbhI7h1Qgy+AEkgP5c+B9EyqG1UpKKsoHkeuI3ST8+hI7
pWF+fa0qiAxkcjCEGOBgSkL+f4ifghKjb60m4QMfuQrpew/FcP4gZVeKo7/INV5c1hUUumD+UuVy
8lk6HzQz9bj2kFdTvLek/+AQ+dumWUyjN3baI1Hb1mAkMTYMc+LUyhWhA7p24h40YUIrKPWBnApp
EP8hsD3vTox/Qc0ANSJnSloIApxYx2VHKBgWgn4iaKIUNULn3yAj5Nqzf0Kaw44tj5YLsz1OXdlD
k5nszLL1sesie2DP9iV5QBYHds/ZlS3zzzQFlH+ZSQFCoqjMMwA24U/WighFYiQZWiwAs5t8J+eS
ucPcj337QXMi/Y6sFfiRCYKRdkZwEo2jwQ2FNRsgjy8aQgKNBgQs/UEvtGU1X3f37wgSAKa7h7D9
OjPfSO7TvwbSvfmCoKnOa/EKcEGw5JEb0HOOMkOob/OnfMFZMPqJ+1j2HXaevaA1knj04eYUJkGU
mnJTyQ71rzArRsO4socLujniTgXLaWT0AL2idDq057iOCY4Cv+JlpFfkZXgR5I0I9Lb/6sCPnS3b
tYg+26/EV5laLGuLTj8jQa3S7SgQpLdf2VoK9xWLSQ+7+o90y9gLoJ/IihuT8XCm4jn9LfRUA2z8
L/wwiKIgByOqgoj+mNHXcsK6CgR06Q2YPl3O/nWOuXeHrKEh9eUgf+xYer/ErzCmy3GW/zr0pNKf
Qvq+bFml1JBQMNa1DqdHVjw5OU3wXsvB6rJM9jlJL1SpIpVtaDjY65nvLHWqaG5lWRCZ7f9rXFVI
bVkWEV67AFv8038VKPeKAlwvQnFJ4pMJHKIA/lcWM2WCTVfqU9F9QyFgcG/pugXMkMcKuiZHW2Ed
qmC14bNR0T7+tubHiOJA+lEBYmSFlIcwn9D+gwku5vx7KmaFjnjzSZyTnDnZh5qYdp8dSJpklfuS
jeruHqVAelo0wEfmJ3BE/h0wafIJlyPCSeVIdSmqpdCS4yfljVh25KfPf9JfDuav7CAHBl43IyNs
AjnyJRvcxZlfeGWWBSYmyQ4lmgPRwAofB6bBzSLDcaScB3m1s6AadYk9kfHJg5GcYapMNlRS85j3
pNOKyCNh8dltJZ+NHDlLWeXh3xhPZjUdgUi4VAduTero7BPjXiEN+MQmu2g//Ja7/7iVC5X5RtTi
XwxzeCo3oL4/FZKLbkygiQICiFLlIvdrahU/Ap3F5+8zOQ4z40SgHykdelQ0GF5y9Fy605BaktPT
RenFqrgptwQTOx0cxy6a6zVFAeKFsREWVw7akIva7m7KMdw+SDFN8BmBudusSxZHGlA4hcEJeyil
4+j8dBpq1oG5ebuTihBSbKXpxkA9ad62zawLYLF67JWKXKv7rJjnB7Oa3U+fhTbTR4y8eeGPJOHm
CJOG5ZtgoDurOn4RYgAygueFUL2vHvyJP5aWd8BjFESbT7vPgOcUhRNGC7cTDKf6ro70nS7J7ysE
BXPGEE7PJ4xI7Gt1VBJjK4HdSGSCNhoieUli/iT6khgCYAHEO2SQ2oX1dMVtq7pn/zHRQ91AbvRh
bnCfEQIviKOeq4ckBAVt0HhZ2F1Vs2yWx2qUhf2TgaPTL2byX7GvF2Ws+YQdheXiWVmHTX0mwsvY
yIObscb3cvFJCO26O+xmutWLHvtcTCREgRGKgwHTIJiczB/CmTpTYls25Y2De4ZQSWxhp+VzMJIn
Pkz4YjEDKHkiGYC68JAyV2PFLwgGr8af8dUfejIooXL6jFhGX8ih88gswGYpHx+jNk/zJhJx+kDP
2plyvFfKER02xub2CPqy6ASivcC0yXSYNupP8fz/O5wdnPqr2s+j65jN/wS4AlO7I8Jc3yULVVQf
QDwbySjna4VxOuaUc0XxsAQfK9D5lLokGGJUFfe1viON6XziG9KixX3F+aFqOQtR+IfYIClH3yRm
QIFk5Lyj18BwRGpEEl+wXQu6JAMI6iP5oNjikYhgQUdVgLIAAUtJtgUmFTRQ6oR2gX2b8A3Kfdoi
2W5I/eDryeIu49Gk4Vsub34fb9FxLqs/vjR2Z34a083Z6x+EUYBJIg1AgNz+ARy/hNGSQipvcXb1
BOhgF2GH0Zcc4Oxl6bz9gaVl1nAhNeOVivT1AwAOc1KzOxPb0/HP2H2YT2iVNa+XMtlUemx6cUCc
BiOyGqCH9JmYtbnMZHv/8Pde4xQkMGBZxJRO6UScwG44UXCf7W6ry0mFL05NyfTBQH7Mek6G0oGs
FeYjJky3MW97fsCONe4eBw1VQwsNZVBfPHnMor1FufeGN+MCXr1vXp1Y9QrAvniYbHDcrCo/b6nm
gYXQ/8ZkOil4LKIcvJl/zU29kn+D6HqvSqYuHgfH556/1Kts8eaIHHOJYJop44GvbwgZVU7v1XDD
w9tVPX7ExUJ+8IQpgDQYbh6YeBYt0OtzT0hVZ9OOn7P3KuNhzxkPX5AtGtSUPLRNtCNSCtHt8IWO
ih0lddB3tWOdSZTPEIgmHDAe7xkOaJmoDWMqKbdkoobM/Am7UhquUiY6wg9SDOl8f4/PsIDt6RGn
4XvVjkuKiSSS9L8hiZwMmhQUitYpZqsHSS8BhspxfSq9vi+bhGQkPujwAdhpRO7TvwBy9qOGKmBA
HChb3qlasAFNhrRkMJzeMxQ4nPbMTx2Oj19h11PGwyiTmZrK+D3pbHQemlJ+6X4T81A+/3nbTN9j
CE0PPi6S760nP0+pHKuYX9X9dqIzBYvpl2DRKUoS0r4cPWoJuGr3mdvOM7feo6LAmIiUHCirbzNW
xudfvMP6xuPu36mf8n5upLVS9QUp/9a1ebbU/wCX3VdaMb2i4erc+NgJLxG9aQrvVrG7w5Xf5ucO
vWR8UGfxmywLemI0lJN39Z213nOeXWx13btYr4opwUEBHdqEeY7emxoX2mxfTg7KPon2r5z7oVy3
d/+CkpiG27DfdJiGnTVhF/t2aWbsb8b3TQd3YRdU/Ks6OtyCIfg201s/7uAdNUlkoMfE01lZFXk4
lGCdcUHW1MXpJUuGage3oTVgTb0FFwR6BM2ru1yjghiriv+EIIH4qmhOAfet9DSkItMTr84nGggf
7lWatiTS6Ae8oUoULPnnYZpPn2mYoltUJlibOrp/b7x+gRGOFm8NB0cU4dukva4nz7BY3IE/KVpr
4FCiL8ivwIYBUmQZSOFXsLxrZBvIXHSu8VS67ypgNtT7twm4+CzyipJQBn5CdZ6d/Kvq2bmMZyJF
zI4oOh7IlaxP12yKrabZD/A1xA3MeQzJpBXdIOVb0aGnpsSjFCInD1udlIY38lpLF11KjQJjVFJY
olXxoTwLqsr7j77tCSHiPbq0KdxLjDkd6tZGB/C7u5n7GWXE+LE41Nn0SrYjhZpwte3DSxXclkiM
QpR/PnE3ZJ241Fe4Yf0iQJ8ogSA9aMBzUFI6oFlCaPGwuqPyS7WUxGp+bgAs8NFoo1+LWzbVqnm+
vi6HtHJKL7wxw/2+Px/MZzZ9ACmVEBoHDEpk1Y57M71ArAKbW6N4sCXdpYuG5AqHQpvLBG0MobTV
U92soYVgNunlufkpGk/4Dyo+OVLzD6UdJS57yTqbio9KhjdeR8lwsQVtKzimVgNIvICUTRCtTLhV
cep2J9XdHgIaoV2a9TlgaXQfaV8Hz0C/efOhn9qGVeyDQ+3jMy6i3tODIcRpQwW5HNfDdWWg9jjC
378BCh6qdQN5c/XtgSWunNMdrQEI4mRdvuKOYqNbekZ8v7ZWDqR0tbXDSNfIRUmOOMPPAKIuRHP1
3ehfWhoxBIsma9Rd9AmTRY+cY0lngE6Ugt9R3SR2L0Wqq1bugOo3gJcm8ZqIq7Iz+nRtRbdh3fM+
2C5VZr4WUL1F9bG4Mr2IbO6BzAAAXNzqWxyqsR4PXu62d3A+KtMQ0Dg3xFyBeag6v6+bRcDVmcw/
2HJh8PtgHEhsuKRUtG44smSIKoB/j0ErfevFHYnttYdEy+nADl6Dy5d+d3PEH9O0mdckNDfWc4jK
dZ9Q8vZAX2qgGYQECgT2+DoSsQWJFcxIoMeCNc0t3Ko30kgKEpMg+JOj/kc7kavWD8hEmwGhNm7H
RdVFvIFqJwe6SbowgNRXRLVvGauC5Y+Volmw3dDJsx135gqC4/c2RRCR7bS1jAhG5wqsgdHEVhFP
wiP6gx0jx5hCqiFkhcZ6zO7u0Mn8g9u5YZQSTLz1KgqV0tP65otWySCgCDT9TLLSeNhOH6/1YTrk
UpoBI4T6ZpguWfrpih4jrIXjOnxBWeEqCt8OC7v7iC+t80IjxYQakMlzFqRgNlxwZGM6HRLWWPKI
Spmib2BM0R2qhgadNl6WmXnzDM8x2CQBbvkJy0e1KD2dSL9zSAmQE+crTAN8yf6+q9fdLeKjeo1+
8PdceX04wc3j6RKZiU75gLa9SDxmQJ5/lPB9tsr1gdnSd3Ko6NdvPqqT7sFMH/Q/esRNH7T0brN8
tu/R09Pjt2azWH4rNSXTkUXKCHuUAzU8JScVnY3bIfyddHJXQ1oumWiMjKchwiWlhR/SwfpBKRGr
1pt5Fl+b58A6kMUHIoSwBX8eDpcTkTRnDB34OLwnY4eZ+BTflqxyGMm0z+Q16di1j3b2zdpqn4Pn
1X/XLsDZyxOlgvD1En1Elmj3qyD7iuvDTUf0ebgwsdkHj7l2t3j6IbDcaDhW/6AwtABT1Ti+sBYy
qgnHiVtuL3Swhal9F3p00P3zl8KpWLMQ0FeXJlqyJ9onAV+/lBQxG2da2mPd5GLW3g6bXG5mhBCi
DbTeWHSR0ZbTbM9cttmoP+uGJaPXlbgpsKadFbMKb/Ab9oDFnzyKU7eDwF53Nsn0Dhbi3IkE0szh
WAaodXDBE1hmf0vOfAdMDuELlNpfuAg4hwAamDuBZ1XG1yAfEhraEKkITX6MXE+k34MpSp2KitnV
aBChHxgWmnC4oyEKsHMWMkG4oQDTXXaAgd/nItsr6JwhUkfkoVqvpf79CkDEQWimV7hz0GhYqCOb
2pFGa7BDOaLMBTNF1OqdF9fNkC28sjv+4WGP+3aCIHz2mn985WYOjzn5UeTC3ceQn3qgYizI0EYD
MAQUL/k8mRMgXZgdFnfBGq6G/57R7LasUaC07D+fUQ9wGQUCO5bcVR/WPWglmd78nF2wljxcdcUp
3DFeksKOq9dPartkS7vHB8O+Vpa66o4uXT/V3Rs4SmeR+Lr+LUi1cg+lh/8UmdlBifDFbnMXGz2N
DUYyI9BILkFGenPzFJ3eVHmLVqpdN++Fsm7iB7gdo8eVQH85B5/OE2PUedERpSoq9VH/YFLtNKN0
Xq6v0yxgd2MlRpwEZWOE1KRROycz4ILERsQenYUgcgIciZlB/cuVgBehEkHiOUeYxpLOKCJCZWjR
x896xSlelpnzS8+bebgsaQwHuKVOJFoyhUnol+7PmVjOEha5ZxfLYfSSxoL+bIKva1C7z3HqFRV+
1C5g24sabsnKcJmjaP6AyOqsuPrb1Wn5kjE6zcbWbv51d5i9ZwWAtebcJuxbcoS4hYnlZeNA87nk
euNyTCZsU+AsPAFJCdg96E9rmQFFWHprKiz/BOw0IHwUAgEcXxEavFwX/O2JvDCNfhGuhpqDjNRl
TMXBfXIgf8jcO6KqvYHGiOotYSpAb5/M+67x1XModltSAA6s8HSh/mXfja6G+UAK0YzKCUCfQfS9
sh8zDHGEnqj3MWt2erT9mCoxR/0mlwCBYSfaJ7McmiIXMLsOfQVDEzMnQXWJRpeaY7mXvOKhubyd
GL8EcJ36HfCu0hcYW5npfASG3mqQSclJs/a109t3GRiVsBcOo946nYNqzZ77JyKknqtcnYzsB3Sc
F/dDR+k1eJ3OQW04uI7pE4NnmEQUZegowTpdY4acNgsS5jCloHMSZVBB+ID5IRQjYmBBoCZX8tmh
pjhQO/rxa4RWtmSn42o7L3qw0H2794yGxG+sk+gBN3m1KC0aIEnqHBorRuU62w5DLCCfiPbBL/3+
PSRWOr/iWmTrgrpFg9wOnUf8MMw7htWGHXWoOI9BqNXCqZPrRhdLv7zPreKDUto8o1pyaLAbMh8I
hBnYXdBVxqk+sas7+YzGGZFxxD37aH8qxSxJiGB3Rp6O/2hzqe2cgZ6qWXdO/YNFyiZhYIsM6FSb
DBrq1z7YDGxv36UFKb8eZ083gkfqPr+4kwF2QTtIbp7cp8bbrA+LwYCdapoCmCCV69MbvJzB5hIy
hh7ak8RPZCUZaATGPFRvjn72WxTEOKg7nkZ8BerUuEQz/gk6456b/7BHDhCDkHyGcAayVI0uNqgd
6ZYYZZNlaWPJjujzmfGOyTgJYGomAws35DkuIXLZMayb4bRnDOXMraXh+5Bt57DpXxB6Jk7eBMOL
P+RgY8t8TyvVHYzbHXhhMnoca3c4yxgBjvAedTtHPEzQcWckNseH0WeSPabda3gLnkHfIX503vn5
6djPxXCiZw7yFiLFXcHsJHwrD8BZD2gKefXhhPGYVuc0HF8nTZCNxp0K2eM/k8HTkXFkl68GvPjm
FF2LF3zQ4DBH7NSfJF6Be8k1Su9ekLbzCrW4RNwJ9Jf3zISpNV/Z8hFQ08LkX6f1V7WE554Mv0GK
4/YactHNGwR61nmhTuur3Wvpfgbc6he5TTDVng2zg2CO0NVTnyPK9eCrT/fNCM9B379Dkn0wkyIn
DruZw0El9TYnuRiJCzLaJOSyzKHrkK6ygZNYhtqHMu53sDbcw+aOrPImM16yTboybMNmu57Kjryp
zGkSOJNwRdkTw/8LW/WPHhAWhtyvo6s1ziVz7xBJCRXM7DBtm/FzMNV2OnodxP+soCI04c21rEw8
R8xdOGAJYbpMYop0DS5AJqPbCcO28+jGYPjbmrleWRPoXfdOqBKVD2jhrVxknCh18molBrnUbFYk
WsKUjzlJOV3HJA1ewW1/ZStFX+gkr+X5Gn8wSGFaGmcLrVgVDb4sSEBDguuVq8vAH46l20ADfGyS
rdvNQ/xlh7f9k+J4wqGnEbbCOWY9ex07kBtACaiosNMV4C5H5dR6cZ2LnOqrwGlqkPoGzI8t+WZl
wFfi/b/CL6CrJCPtt2SZ7+6uRLKpUZG7rySWWO1fZnokJolahG6hQ9WXjwchNA0M+PMcgAeBs0Xt
uti9b3Z5+hADCyHw9QTxmx4mdFlWBnTuprPnirG/YF+cjLFSWgXhOafHfqCaxdD50C5Vi26G+A3A
9LPL8Qc8SKHuAUAceYGB31vtaWEJJ70dazKeAFFjvSVALGaLza5OyXHjHGQdUvtIpyefawgTRilH
AJKOUpTkmtzRkCPsP9z97CsXHy/FHasKYcNWtULS+oZWIy2MChkJVWP3GDvHFAvNKdGQpYGKzqnj
Nc2S2go1e48A2NU7qlgluOYeGHBgHhBjINMeE87Vm71JQAHPds/oDqmd3le03EQk11/X7QVU72z3
xwV6W1LvnDxmuQupT3rmBpd5dEYFiGCJ6T63GYjc/DanhKYQBhM078QP1Iz0AKShG1W8oZ9u0L6v
mLk8V2ovQU5qdsV9U0dfPYbUMlS2JT7pY9FmJB/a059FgzgyvsLQdS2MbjSES6gbahR9XCBw2ygn
5Y7+dWj2mZWNnagPvmYk5EAD950ZFZ9DPCFHS/wbm2E9mGalxtATNE29xjdqZH6v72v7c+G6rdk9
9eX1EGk9jtl12Ycs4Oa7d60qAtUdPJKoGO4odQxWO93Jk3CYb7r37Rv4taonCS86XF/hbrRpb7A5
d5ZpZpER0mEfT71+TTtCx1tq7oAkh7tJQWNwrheHT/BAiU1/rYlgCQnI6D7lRiTphCaaDGJzfEEn
17dUCNjHMlKF5JP5MNqbP5jTqoZD08128F1eX0QnteDiL1mk/iBX+xHHxhdVDADokS3hGS4PbXDM
kZ8z5RJDwPsTHsFd7k2YEnS7hI7rAZfoi7O0usIQ5uv0HmKjALi6mPuqgfwsAg0zIYtP+qY5HJog
nGB+A/vYXZYTlBfSZfd0issoF1h/W4yQu+KHOC45Vjjk/glGaGSnoMUXc3kmkeCUMpXSnFPP46E3
byuCJeZLlVQDfqQTw2IeGGvE+s0roeJ+UG4DKTIYtRCGkEgeq0yd92zwcLHNCmHY8PZAPbSQ5uKL
Bmu5R4JLzYF8IHwgM0su1hhaWqMxwyZjJaCy6KwHoycDELgXTc7RAZGNl6ZgB7RvLil1wAo8hMQc
0A+mJ2O9xMcANMzHPbzNbsHZ2icJLq49LfN2vCXM3MxS93HwNOmDjwyHCgFz6X6GQMHIkLMdYK6z
zE+JWR0NHfY13rOhoTx8MdVBLy234vg8YhBGe/7SRQYXLIEFWI5f5pTch1O1uVm60y2sk4qvXPIh
rkeldmiKT+pOs3tL3cq/E+bYkc8khGuAYEoNpmeiHbxq8+ha88PBJ9WaQw99vrzt8xU2JWQnwaCw
tIvdhK+3NSVkAivA1TwxYqvZ6PPGfHFWrM7QOg2d4OkhhqKSC4/Abo77XvesK1LzHy7MT7AMUhXJ
3/Gx06wlVP0pJwvIJsikIcbCu6+xDTNDW8jnO8JXc4gTA/nWYcoJz/i8nHh2n+eYku0B3WmAFNui
BESp+DHT/ZJL7WOOaZ8ffftW8QFxEdLsdH0RBfAbRFMgsIg/PdsgzNOM5cdVxP4PigeDXWJ3WX6I
74M7uZhIRDQGf4M9mCuHsd2ByDTcYDQYm3N21OXxiKpue9iPcYI8zfgons/3GFOGPnmZuOGzaeK/
FkJfJf+6rvs30zUQfQDIZ+aRIIwg28xZwBRa0PiwPoLbxsfjfB7czdEhnnioDwN4mo9ZHOxTx5oW
qfl9fZsbjxZeg2ZtvHZxYL6AIjrPBZiTThLui5JQUaGNmcPgTa+KN1d3mAQH4/n8bawNmzoXbIUI
jcTM2GyRs2BizXvukzvVqfnjg/STXYvzhFmv72v3o/Buao0t1FdxCxIJNcooDkl38FUI7C7hhlrA
6eF/JuhCRzer86UT0qo7mn1wH9HFu/F6jd9xLmN9PpgMSSjS7NNwUkXFkWLltkoRwt5C4oa9l5/s
BQ0TvQaCV4dK/fmE18qBhKC+cTqQn8TSzVVBGQ9pI9lwjA2DDWIihq9CmQC8QPcch25/xNJgLTkt
NjxIy10nDxR5gmbF4sTi/kQgl4KDIwtEA8IKyGqJBNAsx6xgKEMwKisOqgfRCd/QzMlEQKwr43IF
j8Y1y6SVJ3YY4sjMIxxOSAaOaAeBb1CdIuaDoWGJcrobrhSUB1xncyN48YZFVCEXxZHJuE7XnBPL
TMYLFSH566QNTw2b9Y2ybmh58v/v6cnZjPhHYB1mjWEUb93N5mL1J4PJSV2SyE+L7mVRD6xo+e9o
z69xyqcQoeJ9wdxAeAhQfx9TCHDV+OXfVkYArfniM11Y7ZQxa6XTnmSMH2IsvDor4MInadQcbai3
btSPBhFE4nOWzgAZZAbJALIv98AkurBrd24hpI1uP2IMApKNnNkKVEU8uVAwPTwNQ2QZqnOLyFtg
YDJjlEUmxUGQAstBD0YnHKUhGrA/f4goQKDrRFsCRTc68z5FQ7Jk6COgGNJGCnhRKYFAchyNHU9o
LUW2jNKSM9muRPEBLPEjDzh+GN2oo4QSlk+OPNQxAeKEQGxF1YhCkrtURDzHdiLrqTziT9sJJMoF
JpfYUWg3eeEuawbpNazC8vUnuZb3zNKBeBc1kLxx1phsASvGm4eWPlsBJz2hvGKGGgeON5lwMcht
VURytqqNjJ5hKjvwOz8WMbXAcxev8iExumyqVkVA93exMYvMof8dyO+LIJz6/LCTm0WuyD/Fzd/F
lXvdI7cShwSlN7c4Cm/uNpXsBrTbrOzJnnpszrZxFBG1sezimYPqyG0QfYtFnrQqyTD4WBpp1swl
c3TrvevOdRTuMqRljv7am/5drSf+ipg7oemey7FnUKWcEyYNYncHlRSFM1Jm1yRMitgnwoO+EVZL
nJb8p8Q5sVY7ST/CqCCZMF2+JPdowAR6jQAecpaRFrxNwhNS23FeWCMycyeukFAisUmlFisH2heJ
9UefMkZxiP0jxWmCPIEsiHpUjg78jjw5wmM1onsBHe7RO4rToh/2tt0wWZ4nznOUkPpFCv4sJXRJ
BXkaKbFMJvmECbMfVFsbsZhZAw6GTlh6b6pK1tsHwWfQn+gcsoLnO8S40Phbbnf3EPBu5hdvu0nM
loM+Bvj/Bifx2Imn0+8NAwODQDbBw1INPhRAVKIIsQ9wT4OnjWSgOZ5dJoFo1NQrApzMIwdzwJp2
lJxyDv9INf+EWmeXqwFPyYCaSWeoEa6SYC7nRwwLc0lJn4o5QFSMPAzzAvu97jCecyVn0/s+nVLP
IPD8bu4A+UyeVreU4Hpsdxr4DdAhH6d2W8Kx3i6oncdBIz/pPhfPsURmtW7D3sNqPzJGpMeRRvdm
XI6UDTcOCysWMAYd7zdZVZQ25ncSqEQ5+VmkEYer6U5xbKLm2KEKkB2pYfBMIJK9fNXfZIwNQbtC
KROy0DxhEoodGnhkBMgjZuhLQoNcMaLrWT7lMuo4AF1IyESo3MRFHNO/s3PcF92jCKfSsDibRm1T
1Os9hxky4Ed3yJ34kDPjxLxubwAgOBFovuD2AeqI5cVWgmXsgmKruti99YOZnyJaTCfIvajgX6ml
QCviaymZ05XOxwXJlqLWlFUeJbjZzln9gOZkR9PnFyK03m43zL7qi9kZAwuR5EQC+uTjrPLgTeIa
jDYQSuV0ZulSwpveFxNmyK2cdktt2rfuXz3XIGzuy+DzGuaZuBHJFcGbT6BYaY8yHPkmmqgWtGkz
JbeOQ9842Zp0qC/NLWQKcPUrySMD6+UNuBeYqUEaYJ87rsWtdJue58b346thYPVO7v5puVOC/l5d
ADt7fe826nXNAqY0aLfgV4S5Dbn0LmPWpBeGZl4sM3FqobzivZNxUjkMGLCu3H+gimHF2urVtakE
nznBkeOhFCJc4FwtvSkrjNVZt7SJLH1hgiUO5cbd6Y/77BwUiNpfPHw9kuEDNzLuJBtPwz+FJPf4
Mr0bjWTEjeexjq0+8+5cDQZzJThvqEJ8eCOjsYYP+8NTl98Pvw8QbiZYovrWc5uTktblJj64vVgJ
0u0jancHl7U2vpDswEdkGehjtftNaYQ47Ug5yeOZnSdd1o80kDWkZC7L2ap+SUNIR23lqfEDksm6
4A4MPzPaRD6Jws2vBlA2j+Pf0s69rTsHSuYP5SBOWwj1EKXO4t/mqUEs0hBUXbOen3fvNdMpIqYF
hRqzQfqY7RghZb+YF4Ldn4mU1SrzChTE4/uMSRexZHNfV+cxCIA6IeNz9GLcDpbUK3FMhd2bqXtj
/yewLR36IDD1xKtwX6IzFU5XDatROgGrJfhPWne4fXhFRyrdNQZo8bE2LlPYxzp7nhjDZSuTJQqi
Bp25Pl1j4/eUeWtt2UA9Y/fC4VCHhpMqZNAP7H78ghtRuZGY8Wka+zOVm1+HfbZPmC3dSgtECNaQ
UJTc5o2jAVBLWPRO1Ju84J/Kt3X5fb7tgR5n2yax+9/Db/DlkGxifITKRuMqW5DoOyR7AHwD44Rm
J1QYtdkwiCS3DZjTY2//d1BwY6OOAHxGdiGIdu8vvkSCs3DfzX4EkWu+0Rm/V0cJA1Y1u8CdxJYm
CvaYv2b24UVgDjoLp4vqDP8Az1IAQK77W/iOIbplVu09ESlELVMk7EVOLFpYMqGMmShyMSYAlIC3
4YbNgusPHBz8kzn4Pi8/3z2SWRg9NSLMBdL9W5kZ4wGexpke08JKIEw6rwIiKkS0AtlNysGAkASN
OGUKDit2tzNM2OtsO1gAo7QQ/dgcaoJa7LF08YT+nFENg/CMc9JftyVMHs9OD2VW34TCeBV9MsgC
7bj9I7l3kggp1sYbnlCUZzHaUCqFPtv7ZUrAPAbGioVDsQ3XQBm6aEGontFPi6fAD8ESPghVcWza
M6Tb2m86eeD6U2d8TtT8KWwB7PeUiYXpJBlCDAAu/ECQl+bh94lPZPoigt2gixfacttHnNCuz/Jw
jQwaxgtRukISYMItOQ89m6MBMF8QG2kcO1V4HTjtLzXcYaPMe2OgtNfutgFWq3Xc/3j+VRQbXnrU
nI6fEbc02CGuBJszEF+L84iQNFSVpM/jxEShGJ/tmKBr3CBkjlOkAbSSFGKt25DBZ4AQYmRkRBZ0
GfoYLBdD0cdvuYnM0tdHZ49Aeot3Me0j5CLr+bIexP24DuUXeonY9LVJ7qNEmqDYmBqc5502IQt9
jr5S8+7k8WWYQo35w6tNpuBg7eCZZ433Jp4LC4n1I0MnShxemvOM3h7iCQK/OnhMykegzbmZXnEp
LomKRO6e/f5VQ/HgqKEkCl3ZcNYdbAepk/FXQjhL5z5SMkuZDX0O2NA/oM3G6K4iyHjw0kwWOXsA
usEHGBx0k/bEfz1dfZejPfRfpJcAhzKjQGzzA+Jjtr0xsQ2ScfyJZVzwgcnyddjOXlOZ9k482b71
xYw87QS3WK4gkNsPsQI5lA/xPbl/B0wE/vxhmQCDQeQCOVizsGBUu+Lv4VZhzglOVLZwkimEWP8n
J307MqwVc/++XhsECrCYU9U3o/pLC+9L5F0ECT+Cw6z+vdIwcd0T64ANPiWB5DGFYhBZtu7u4cu/
8USs+xS4LJJ9m07DPJIiSLAmgBVUaM9lTzv8MMWvBb9gUBtqiOqH5Ayb5AyWAiJMUEnp3yD2pxHb
Bjs0+3THaTZDoA4k2ipPBmBxGEkjAAS/ui4Sp0QXaHxhNXC41MWJgGuRUYD9hUqmz+1LbAIg25CW
113Pec64bfC+SxkibUzrAQjScUmrwgTlyWN5mVcj5Vf/rg2sAF0KJrSAIiqsxyCPlF/yQLmy1cTS
fbrZ72LXXdYTdd21b9GQdkPE9zyYcXb8hRpNtJVdvyJHEmXhm2JLbHMf//IynytwbR8I675grr1D
9zyGxY/gUsVniiOUhgWBqmjjjij/J30INPe866OL45j1CWNAeutJZzb1EDbdgofOStO6XY+dtnbP
ayYx9MeU247yM3AoNig1dUhzIyiOnQOc7aEjx7TxG/9yYqwhpNwTJlCkBH6FvICHy3dUKGK4hSjM
Sly9WlBi6nLeU04D0IAnYyov3mA+mNOQ4SOizt6lY37zSHNHYxWcF/kJbthNRAURHAAy1Wnhq4Gy
U4OO1cP/O4DrZXgpvR42pA01fiGMBzoIzIXLo2pdKSSxJpMSVpLLcZQG/kr4igd99tkkIdYjMsTI
ON8vIU24RjDgfmxguOg2zo7SJl6sv7RfsuXW0iwNPErtiwUm49Cquv2NNK3TC03edw6AU4XISMJL
oHxvvskkvtAcS2qFrAwS4SDWqdvkDY/eI4hJ4tsQt8229B+nUwKsYzBD1QCsuHj3Ddifxxw6h0qn
dkcU/XeaD42kY5Wq7e3eAuJwmesN96JxVwkSzM4btFDzjKrJ7ORNEDjrgeJt3UA6VyQkyIEfrr7p
HFPnyWgQj4Ko/xBlIck81PjFMp3LPcB9m06y4MYWtV0Ts8ViLSswFiTCFiQei9WYQHzAcwmb0Mik
F5eKuCkH7n16/tFY+/TtfclmfUjhIVXv9Q1TTVKd6DiMEOWCFoprF1bE2e/BTAFUvzNnvkTlQYyG
KCtADfIvUawTlYYKXYLxMb+u+7s1M1gkGk3CGviSGHvOqri9aOaG2H3Y373nmnC+X8ReGb6qR4DY
4YEw7m11v0t8spgOSbWi3BjVv33UeyGr8lMAp+Ve8Gsx1BwxkvK+BDOgPecK8TCxmTHBU2Z0HyN+
V+c//xIZCk/yQBkBkbAxyYJci9D0vi3DkvrRxdS77cTnZTF6kkZG+w6RGIJaksYT3kfDBQMOXBnv
U5ByQSxUyIe8Eqh6Fa6fXVFmIGRMC+CNkYMJhipQh9iz/yUFU2A6wfIpkIcPhuoCJNw8KRv70XGs
kWaxRfBfcnQEJUmcbgR7uhIAD0DqQ9LTwId6Zfnw69V9kY+FxgBdA/LorYACt2Ka7R9ZbceCKALW
MlVdjrvVYq8kZ5ZEhMT+oVJjDLdsnLxhjJkUYDI9ltBLImQ5IAJXgJUJlvE/ks5rS1VtCcNP5BgK
CnhLDiKKGG8cRsSIYH769VWv0+PssHa3rTCZs+qvPwgUyR5lQoggA8AyOFStbbRgqxcMiAuMipzz
hBsql4mHk9a9oqutfGPLNoJO8JA00obTdYC4FYaCiJYedpuOFSyG0QAGJc34EyRn8gaDpBs1Hmb2
LXuwnuyKg/7DdpktcWceffsEizSgy1HoEXpek7oIteTM0bQ0XyvVwgKTggBFRkuBJvBF02AZP/t4
IgzSHD1H93mITXXzYqEECkdfXBC5Z3PdVlIFaoVT4SU+aD/xemBWavQbmVwKCUfpmG4mZwcGNPD2
kdcf/4M6iuVqwIQLFhhKPRl0LNaop7hgjCYGuymMOafnDYDbU0Y4ZFXbb2oAJHtc3ZlixZMt8aAk
HxLHM4vXogEQyBQCTLCI+S6x6xBMJ1RsxEQIjs7efovwNUDCIS5CctNY2PKNNwAjcUCT2MK3/2D6
i9Wa6EkYnPIBc/eUlGN8zhhrQ5TjKYQSk+nbJ2Nn0DnshO+4lQCoQQ1GOAqJWtjyzPNhmmQqSbCS
Qk9cKt6+uiqKVW654eFH21syuZZeiY2SlXT0ihVlgTGkcoYqrXmN5NL/0eIIg7UzWi6YqbinSWMk
O8tpfweAwudAju2JEtMrySdaxEwygSdxaRAUtuNXCbwdzKzTR6bDHfKpXYEVmqLilqkPoKbMmm7w
c2jUUOWtVTcOwEAPtouOm7GgAzuPry4U3RtTLwnbEGzyar9G8GxS0fCJH0Y5Aq5Fr4K1AtMo9kUI
UD8b/98uSkiIsAi4mzxG+DJMcFWCjksjHMxq57LnMIMsqIRwbmhiRAIIr1Zle5WyqGW/kgYb1QeC
I7EyAbx/2XfRWcYtcn3bEnYhXxTFB24nROIDm6GEf60FTsf+QMBU2PnjLnSQP7A0XWOti4ZwNnyz
hbWnhY13LKwkpMWpkkpjiTD0iUwQtuVcmPrsbCDSyXo2kwLwxpKZ2BQ9FlaLPQjVX8w92wy5X/Mm
vNOB4a0FjXPTgEESuyokLuydIIvzKXj6+I/Muk5WBaeKnQB0PjfrnYosRFnhhEhbDDn8MEBnAdr8
dcSS8cTbPQyMoT449E/ZLesCCUy6Bnq1NlDdpB0ZiLfuNCRX5mC0D0/4jA2CcRv2yFmJewyGNBe7
X794npiMeQKathN1+CRRAO6A82fHzrh0U/O9SBR4yt5miHs22M8YehI2pgRisdiefPy9T/NttZyj
37G+GXI9gFiisgCH5gLrMAqnv+uCmJaELWjuWPywC7EB8srx6GLrq/Ivx7DpkppnuP8Ff+Ac0T25
2WMMb4iVdE6jE+Y1Ow7zxUmhWRKAVpsCeGAQlLuS4IVBG/bhBswBAMcIwBngp1wb9smaduIN/KUB
ybacr3ofOLT3SwvL64ZixdPxoFh51WSZPCaa+8L4l5hR7IuK9Q9/3C8B5APaTr+YHSNs3TfnlcHW
36v67+zTR1gHALMqBkbyIJVR23z2eYaRL7AwALLbL5jqHVbtDXXQF9yKAwWb+FthdunqkqfL1E2N
H+HLUsWh/90zYJg6X7s90zYGW9WKq08rgQfx1Wk5134+IE4Aikv0AdVTkBcER/9jKYlY+VOUEfNZ
QYxa0b7bXZyB5rfevfIHG7Dak5fWNcGIDfRrGASEq1KwP1tzu5MXgnsQJPO6eMSHcDS6u0pPYTf4
MxvqcxrwBavC5VB42yDkopc03DbnpYsObiQCPOLKWSL7ry9uGjiW02rBLbFHY5JvnZFID5cpafV3
/zG/+x0S1+XeN+jC8qRkwxDX5j0QqP/5WMeQaE94PvszPvJec124J85X3rL/eAfI/OhHsWpnmz3A
+hWKV6Sl+FdHeIePoGQ/UFh+o5E4MX19QjvGZXx9B9Q6YRVfRu21sl4ykqgYQFKj8C4xJ0AWusb6
HZ+Duw8mxy9484UjtC+ORo+x5t/d0xEDpgM7El7wsMN2D0+LkGDIWYIzpgXHzVpJwivBsXOSYk8s
bvrNIL/x2EECn9Nn1v4Lv7b+Z76E2sdFIIaWX4X6nEerRk9Iqpx7HmprmIs8pWXMO6Yd1yKxm8rR
MHaD/Yu0FxwQLgT43t16e7MVOhvIP2hlby6+7DAN4SvgSej45XHzNYlbJtvmuc7dfafNSWkc3BpG
l9ndbo9QD0qsEb94Qlw9PwznT9ymITAiXvEuQQu3AFMdKng+H/23/bZzhLfYIRHwAgop6iq7FWob
5hpv1CCcZTPxvGZREbEJWCxZsZdeA2r4/ubLid+R395niYQjBx4rMHNvzjvvlOZhjJAUutje4FKK
1f5lI8kGnRCxcTesk5fHq9ZBv93DEKITVoV1e6HR1WaXwfNlsn/dSF2o4ddHLJjnza6g+mxhbz01
4J0ecoB5QeSL7t5KIJfl0229HAherWPUUEesrZJk914TtzCCCj7e6p7NnSKbd1ABmRdmGARrrPAC
BniucQgbn/3ReTFCeqtJ+kxpPX/2fq81AZ5KyzIwin554R6uFo9LtJS96bgYKioWWvsGUk2b7wwr
mPKk0FhczV6vdybYEBPS3O45xNH2xT6eXOSuIEKFPV4a5le1WVfA2hKf3ZiDwtAVjwlgDR8pwulx
0w9/P5NnRolA2Yj+hYpqmJiloYn14Vj2I3IoASbALM5b8UvBAgBAA4tKSgPcHjvu24o+ZAmAhowb
ti9IR6y9KQBilTwJJHjmj8rZwVBQN9XaoZW4tcJiQtfwQzSEbZXMql2YsEKkwD4vW7DvVzZWD0Fw
omo42+s1B95KTnSD4hHquVfsr2Sfw/L/NSdAnPk0uoCR/eadLSLdcyzLhK6UaB0ufPdjd27eGx/u
0fUkH+wZbe+YgMONmf5GStduFJxDV73XvNmAPC23qHlchIn4tNvklUjeuBjI5UnuEvfHbfjLvn14
1wW7wsnZQ+UjrJaysFwUPITkYoKaXrEj+q7R7+73+mA7vPnR2zrf4FZH/nk8jFqB/anDDhZLC8pn
4flHy0X0gQZg3rlMxJVmUSO6TdHFzFrJDG/zpoWa1M1q2ossjm2pM3KbOzOLUawe7WS9mM3AhWb4
AS5j3IegR4me7Et3anEzjkuyTaEhDcW55WTaR9RmcUTugBKNhpNDb0K26SJuZS6NKm58cz6FIzZO
OGzHp/6iNjO5G5pKwx8wrSa0lN8VR8WaovjlzjQvpiODKM4EmWm7OGbSSm5whGIShv+n4c1OE+zd
3fYEqriJW2DlGpW1fbBXWpjXUMW4NIqsgWBXqUHhQS04AYcwgBRYgJccrj80fVJ7zWa1XDjm3TZQ
gxDfkbi69DtUKlStAP8ARkx40/SwTmmY1lgQwNW0ANioslDSLVnPM/H6EDJgurSDzAhdN4AtQqTO
MsxAu1JMS2PSFtCJ4bq5JzcOlGTnyfJ8pq4JSyQN3Jzojd3VZ8506Q2gPcInacKBhFG7CzoUutDW
F3FWW0EDA0k3wGb9OYkT8gbFaAnyYp86GYRvclnxXDTK4YfWHoIoGAdOoYvEdQV9WiwqUEyTCQjR
vA3S1eGMLXGrUWkGq8BdF+IroiEKZ6L/WzPcXlz6CQacLBLxpotj+D5BEDT6qbElzpNvFxfNqCmG
HwcSDxGiAP7uYxDjGN4Q5I4A11ZhBYSYphnbtEv9acJo44rCS1rUq65gb+LOVF14Y+ty4EL1EjYE
jC1EKFC3YLEgrm1PxK1F7hB/9vB3hFhZA/Dvpd8AZEI8tKPVTj9rcKqpWM8tbX6VNGpoV8TQQ8ya
8L2j1r11/oJAEaqaOD+ik+LUlmTCWQz5coE1SsogGFXJhC0V+CLLDi5pY1pARBJThlnZlddguuHQ
4PNepFUSKVHtaHeX+Qnvj3gMbhhrS62cvBMZ32DmroWyXIF02lzmOOYBrv8LOZkPyJw3WYDYLnc8
XMKfW/OhofNw+QLceSzPO0wHRTBoBhsvLcadFPSDi588cE+V14Vvs0MZwOnzNvF8c5nf0Hrx3MZu
Jj53vM80I00y3ws+w4RmqOHnjPwfsdA7zbLbGDaJn6XCwWFeOAjEiIswRWijfA4vKROBMAijhn+T
pryh2kI0AnI2e2x4ergacqWCABDS4c7euToh70GXrX0G3rKkeIasABcWDauk7uF4oNIgX1La7Wxp
C4tCMKK302ZKM5vpI8AtDfEqftwPjscAugDQ3J/7p/lgDbaBo+CAjj4tO75RipnD34jhwg8H0Jsj
bNsG8t02wzXnG85ITFblWiYJDynSmBt70d23WaPslQtuumxeUhiwHKTQ8Xmwo5jxVSILLoMhlgP5
goIkNzHl3duzI+GbxOPIsAQKOB+KLYsJiWqyj0pqx/7oTd7DCcISCmrGeoCLRbp4USmYN0WeIZyf
ptwT+AlkQA3cIGNXfpcWwyKe1XIgl09yWg0u4oxeli4Y3OuwgVJ0Tn4+t2f9utC/ftBzFv0l55gn
lM+XMILUKFPGBTIn3rUQCU8eEgjiOmrAWH49TJnUYB5O14aq4w+dBYZxs0ycgZ43r12778Iqyuil
gfaknbO7FELoA86fpQ1x+me6hvp4eFj6cEL5/F/iYk8QeTmdkcwe6I85mByIYAzcUDstPekSa54n
3iQd8Nn9qNZJ54F57z8iBlxwU4RLyGORgLGgH2pBrYXessU+ie2Fzf4DRvmGf0ufDFUHFFPQSA07
BfPBEOzskDFww1VJZyj/jbVG5TIy1TBzU/s/1Nns41TQERGXj5OtUvpRotqP3bclQfWEZp6sEEKN
daaPXKYkNkGtgTxOiU+UVZvAJZJdRlRKqmVxZ4fWg3FgE56GrdLYIJUlmV7f5VaHp0W1jx0YO06Z
5haFr08ZuWeWRSmPuyireBZDpTj1MQ+k1hh9sCfI3qaGDGNKPUYryUuNjxGN649EKx0iGCMv8DPG
XCoaw/n+kuwpI/a0OpuRuMZc7s4Iyxg7FGCSP0ZXeAypbFXeKGMZuhiF/c/6bcFmeRoDQCWKgiGR
TN8pCTS/+RZMaf/mW87g2U53S/nCUIr4oOdaQCumdtkzN7s1bfX1L92AvTIiQACakbRWlRtxbjTh
DP646a5bjdjpy4cppsJJkQo/BYgDShv4XpDEhAIJAIYiWaJR96PCfk71oOTo+DMYF0M+JjGEv2Nu
KDMCeSxFdB8cKPMxIET3z37ymqbsuouYH8Mplp3gjYj0AgZ7DzmAq2CdJPV4vdbZgRmlBrPZ4QZY
bU9w2Hbd2sv+zs8AU2wsryFjNJF9zhaqvVio7kzo0xxosKPZztk+8ZOkAMku/gH+N2jL5jpYLDja
ZufeXaBsUwXH5eHkJPhEQnFq9Msm/F0/YBdkK9dpmvFKfeB2jfHgH8pzcV6oCJiiEHHHuC7V5uRH
JxeMnOEzCakH0i0lkZiw4ptqP352uqNQWuKievKOLay/OUBxa+NsY29CYxtB8REDA/jnAHOe8qc/
Z6x9pNp6UPvpW7HVxS4PPQB3mqKUi0/AzFCyvWCQA6GBJFouu/g5mAjIp3w5E+9rRByyXDomw3Sx
pJVH8WNTAZUjmQjfJuztk65/BmwgSGzP+qNVJolb8Wb85/ae2/fcE3+7v0wOEqR8MtvAUqzDDee8
m6UNjhSOQikddKgRlT374OIp9UXlm1mykHxp+Sl70uhFYIfiOwj/mJsmM2cKGkgmVGSJjkkDd5k7
LZb6kgr8bgzuEG/cw0AM9FocUcz6wa/Fb2wZMpac8Wcle+uEtQH4xQu4VG8cqItZzFwdc0ZAvj9X
EWYSwj2QVgX892fFzQlYXRgDqsnoaNEF62PuCmYaEEfDa2FLjP0iqCFLtw6joR4MKVIL/ElwNscp
lsWNejVjfS5I5t6C5wy3W8k2Y2xOTO4nW0C5L3Gx5AaSXYzJHZC4OImh0WFzZ71R4+v+mm2zO2tw
1GYlK5mqixgLBuFl78P7uUHFWuiM1vDwZJ6G2Z+tDa4ltEb4Kz8blcHn6ValV8C633RjFfW0STrq
L4WpBNPxMpbK5kTF1r7K9G3HW6as+VvklHP8ayq4LHPjkBDk7DLkc2VJV2xuH1PiEtPszHGZEqza
u0Na+EPb5qtmr9//7d+2CaPpbBpaMEANsjWCnZp6JMkybSR2hiq93aZESvJcCo+A2nhpe0nHzwJD
pMuQAwlKW9z7zKzwEGPJgvxuKNJrM/CEmgNblG+jfo86WURJRQiKWfRFXQDxPXB53rKA2XaifMi2
ulK+7VAtUkFBI7YyNqlY4TO5AYZsnJa8ox0S8oe7SSV+gEKsyyTgYg6Wnd6yVz3dJqEuTKOaBLdz
aR9E5VpwDJmY9mXjeMZrYwI0nCI5nxUpPBd4RsFxAE/OyT5r1v+nBe3o4smOBlVZqu4U++BRFpC3
6yN9vfXbBtsl/Ba+OYVSV2+muce9ilK6Fan82DxAxNmDY9jKf0RiOfa7zvEGhRUtHqNbCnXYgHeY
P45y7r9/Xn12aiy/Ln0EMY+7b3yC/Bhe2pGaT2D9EqXBbtSKhKurQGStn9kSOAWeaDA/C5/uJDQ8
YkbTA+uC3mP88honZ4k1JQJUXMPAoD5k+lZWDaEDcAjuvobD7t1R/HZ0cXGgsZet/huLPEIpr4qH
0cmNM9Xt7r/MQRSAjBN4WYkR37hwx+8RObqvVvy5encUWQfCiiGqDbqrTRnt2FsLNy3PQ2464zuN
8+XnNSoMmJpjLXddUh9oh+ly3qviJ/r/R/gDVyWjB3p17pdzylYG+lLQFlE5eD2c6uAtlIvdvSWv
HhPnwqkwBoUOjpvqkkW2/jrLErVP3WeI0ZiqEc8knMRBmsfNgRK0CMXp7RrAMZ728XYPIDCmNslr
NjnP8rsnsyf89aCnHSjcvkTrhMSmUD1Zw61/Bk0+OpiBgIfS/nsjuFlCaXvNWyO9cpjhYRH8danc
dXIjfu6iCup+LZKzbt4vFJa3ru1fJBLDPopKY9uVyiLPysLp/Ohhb0wDOjRd+LGwpIFfMBpqzDru
E/e0eVsNl/BfDnyy76q+Mr5lSHyDGbE3ZPjzteDO4dTzNCdfC2ETts9ue2gMxeu2gzyhsO+aC9mC
RzbI1IjHqPXFtJyjlCbq0TKPlXOmjNk0gPTIIgZfQBrEyXM5+9/CarCpsYFRK89mr4OozDv0Buxs
oH4uFQVkYU6KFuWBYBC0TQj6ZFYxEVtdcQE9vE2aVBoUPMzYruBnowiQGXxHKDExBDDoaFQBrxnn
HbUKG+lfAIF1fDjsIcWE/ZdqrOSQahPIccy0EF9RYyX+osqeUC7Z2ZlQTwAsdJOtHwWa62q7Fkaf
kzVVR5Oj2b1/LJe8NFSTW4Rf5GGTjqPiBNGp/G6LqzA5KjlnjdhbHrPi7JdwuJKZNuxAhyKxxeki
E71D8Zn4+p8s8rm0Pgx8nNaIcRSV8wCQwpgs9Bn9QJYRbstJUrMXsxe0ISB3IfGKhOJvN7MzrKus
7DlOM2zbmvOUYdlJs4Lkw0TslgI/0oI8x8FnLQZJhVm87Oy5O7oKVMwcbcfNo3HvpMgzYG6vG6Ab
3KD4t6Hb4jYsUZfMYsiVHWZiYp+06PIY2OV83TXbDcqxA/pNhbMJHsMLPIV1kfOEPYegGBhLBmtE
QDrmghbK25aN0mGS+7c+qA/mBy4hZFKhcJ6/nQX4hrDuQ+MVQFbxMooxrMxw7KBq0cLmHq1bcbHJ
j3/SiL0/jsJuH2N/cTcLOjhZLnGeAhvacfzuuwv3vuKUlfYTRtU7FLfxlhuvT/iIZTrqQTODnM0l
FfoyNRqT7xoXmeBBoDzkOGjhb6xwNXZzoIUIJVGzHDd0FifkFbc0+BtCQ2nunmmrByfLfDO4hlHS
DHC84iolbfy7kDvaLWolquIvUg6cLuWocFuiEVSRd7WmIrNQD5SdaBV1XgXlILVQ2AQjHbFcKfbA
XbnAdnIzMPdk0OlyYUC1FqUkpPASZgmXlmeAZ2fQSU/WB/oMx8wD7x2sKi6WtmUqpwS/knKzczK1
XtGQUVRT5WRDvlCTI7xRfyYTKqgym0HdgCj/hCQNeeuC8H0psPvpZk43RmEPqqNfgk1IINr83HGn
n3DqfSsIShuFARtr6PCzdSKRv7PWA+GQLiNO482y028213KJjVOTP1rCi1o+s02H/QsuzbztQqV2
LAcVX8rHW+MtB94nNUAR7k4QqjV708Y3ihHLg3a23+aecptcCDmr10TfX9O2mKwx+Wo+QPCL7ZF1
U8Vz/AYOcHRdte2W3emmvrrflvl+eyXpmzsOWLv32nME8jHLKGU3+dOH0e+hw0Jd9I6zLmx6ysML
ihOOWlN5mzsQopbZHAvIN9MWM5ejmIDyL1IjeFQ3i1ADCylAz0D3Eb6ZFN8n/X7jSnL3a3LEtkZ+
HRigmVSwrwk9CLzadkhhbq1aH9sCTPeZZA0B63wMSPvzctUlaslsf9155Xwf3udsayR1MLE9tXF1
o1fIqS+w2TMEuKRui6k60SHkCB4MRkXYLWEtQO7iOaMG1oZH9mmd50ctGcYM3+sP4mXD3O/9fTeA
QVL7uHAp3+DAahzBjNl89+C/XR7uB4WAXUEkleH3xz5WUmFjRMZDlvsL9sUA4hfgk0NhSGHfYqb7
8xacLT7WGye7gD8JgkLJEF4iEo2PqPLsw/gv8+tvy6t4koRrTI4T+e4W7kmlQztPiY2dp5Al2yn+
4luomH53CxkqmlQtW8XSLlFYr3+25uzDBiQY9kXrZpA16VGZd3NEuoh8n3h0cZI2nnLSHTFY55/O
PXD1cqaWb+iWDbAK8y5MimZr3HnczO39dRBl/hKap9UJtnA7+TYAdKryd7r+nHj2zzp47B17fCgu
mIzY7vUl7ny1ufgppqDuLZO6DSfnLnjdpuZxe8l0y7vMdudpA6zOGAToElm4B2FQqb1EdRd8AMKi
/uYVnQq2K/d/iak71wY/M6ysIQbDjvj1tRD7teSdIgdRu9Q2Gk0wq4DXEzAc4WupD7tX3wiWXCZr
J+yeFOseDw7fRxjwIhAV5Ri2IS3zteXdym5yfooDspsF+TDdIYiVMvwkVLXaui3Yn4+2gQk1np/a
HEcLSIiBKFlRBtLXPikpsAl+QooIRHwCHGXxpJ8QwF3tz7ZtLX8c9ecsTyFXcDw3rYci56JEdEpS
ww39+4S2HDE9Tnzy9FPrAbHu2ltgViQKprYCO/xQGrpieazXgpapUYsd9jXIoy4MHg5OZfLtAxHE
gAsyCaAyOrBV2w10vLBS+kh7eVH8Ty+cdDHbzdNrmRddHvMh4j3Zls1r7TUgdtrr7w8ekLxfQQDy
VFrABEHsn2w33bWhIQx2FW+RFl9qM/NPotTreOxkg2DZkNsflDhQzXVUkqDWOttMyUhoCLJPHQtI
Yz7W3ZSryNzX9tQ+Q/aFR2p9uWZDn+92OprJvzd8oIg1g8HzbQa8BpwYJ8mQ84IgPAZJBqpnppsP
zILG2PPYiNMNWinzsLqaaNNqVTLXtdncnObB4D1Ax0oRYXUA0ZnqOZT2bEtTtrUTxuFcHSfYldNA
LioqP4D5W5jwKB8o99UnxfQVqA5YhCO3t3DhLXJyoSvlBM3DDGSvAm1X7ewNN5Wmi7EPp9CzYaaP
NT1W5XeaFlks8vFZUDlnVPDz5ceS+8pNBNWsSnIqMME9mEFL56osBxlWhCJ4DrzmnL+qaGZZguDT
wsTKzcTwqIRxTc+WAwiDfIKXDwYMAnQdZcYkoY6QK8XEkPmat9zKvboTGtjxMJ/m08uh3gRSRbLc
xHbOLh+YpX8R82cXi6eWZxYNeroG3lpiL+E0X3CKcpIGP3ZZ2wdkTIf+xX/AnCw0V/lZimF3D94R
O6bLQq+HVb4+N8Z6mdRqSC9C6Ml3dGsmBomvRVxDprg6JYTLg5P752/UPdj39I8TWpuow7ooR6Va
qJlj6+VfDjq4fjFhg+IZgv4KcrssB78qbu9bBtY+IDfUaRcFwnjYvu0aXYxq3qumMlzcsbKtgt9n
qrMZA3BMtF/wQiZ6cdrQJFqaILwv2muo+NnPXgiQzp1Fay8PmdSSPNFfwl6Q0+CeaH4Fsbm0WATn
9FRFyx1/FEIxw66cYol6msYJR6DmQPAwZpDx02mM5F3nfeiCgu8DJsMRI8eBw2bGFipLgouMz+aA
qQKzN5YaNALOG7ZcRkaJmyVrGJqY0uCOq2K3ZiMFBmEbQiNGgb/AafDu8SKyZxHSdNt9/F0FfThG
HUjlJc5g4hSmIIp9BK/AjSF9p3kaHzIS+BIMKxpflwmVWvoaDAxMsVHPQQi/Da9EGvxFCxBIgAWk
MXHldZKypF6DcCtpBnW/8N+rR+B2oVkZIR5SQrPlb6L4+DrYvErQhxEaYXfWpTCtGB3eV0JfK4NY
wfiTGxe+vRdVMPWcMPcOA8zXnPfFZpPEiBCiPpgRfrJiO4V9Z8iJ/HUOgwdJU5DRGMH3qt6p/8Zn
TCIlVL6Df06FEC+2/U9n8QIrUfanPveMM6aeSAoJ6bzIbMrgjHoepw2yZsOyB7aPlZE4u4lH/8cV
mi96IiQRMvc4eA06FzJaSboW9qOMesjdIRDQGMYYf0GrV/+uFvwxFkHTsjH2WIMhobtw1g3kh7Lh
imXyj2HnBSoaVaZ3HBwGEPr2OJ5ZR6w2+4+eGGw8erh1SibuBDhappik0+m94YxJCxMBV4iVWWk3
0BsIeFmZOAQn9L+ULLPJdwjqFtnfvcsZMzv0yHOmzxC3/Tt/bQ8VNrgZaI5mszZ1Yc7KBAbaNQ8/
ntGx22FLTNm0mVnQY2ZFJIEx34n48Qvv+TGjmvrdbW3B/Clu9qvctot9hTylExwtWm0JebBJlOBl
c8xrmXe0YTZjKmpYJc2i3rIZYAMM8xUxLYiv25oL9t836Q2NVLqkQR2/iHsQ4QJnPLW0jvb2IqcL
0UCPqBNfIXNczU0PUnxj0lbt877ZMnv6sOX1OovC+g1zj/Gp0dOd3RWmvOSFAAw+TLWyzC5W/ex+
iDMoRDkFDtS9weuOloGwjjGark0bgrie4B8bs7NAtTTvWGmXQLnxhFRMCAJx14zJUQxQoROk0F4t
JFBwJluHfBaJoGqMYhZsD/9Lm6Nol/Fsz74h3IBYVgKeB1hiYs9ACNCCRVTRw9OC+IjVhZXKUIt+
fjs87F4bW56EJ6rbFQPL2cz29xcYWlpEybzd4lrqPvcitsLgZfBEGLLQ6fztc9bZuHFzBYYKat7e
c17F7peYo2VAQcTOT7nhPt1nr9lbOQ4UBcbSGgzNCspfgr/o8OBCRFwmb/tIDjsMYIBLyqbvGAel
J1PjFpp10hQYa8pPYVRx2nFk0s81EMf+iFrgA7aaJoYFCrRPDGSrQTU6dWxGvo91+XKLsUji2wGl
FgxMmvrjWjly6O2K3R3zPcFOMKimZj0C8LJFcvla7pphwB8WzdzXIn/HZETSpMHlAGMMzuSkZWXu
zLb953poR3AQbrhO4g2rkM3G2AJuCibvanQilRKPb4ejr4cegW475qguQVYZOjjwXsd3sIQXGZx8
UvEfxymCLaLoqxJxx+T6O24i6hH9sdQ5dDJe8JccBVyFJOA8b07ID25PcEHAk7xgZoM0yTCVXTla
ngY4scCzA/1i88SiDnq4tDOgsFQubMWMK6WulGNIXpM3nh6SYnhN2m2zg7Q0o6LtWlS0eBWDY0Kz
EtzibcHiWOCjm7HRWAmXg9Yd0JzAU39YjBiAQQgA2ACUYpQjU5fTsBi6MfSIKTx4mAFC32UrYeFe
8V+TIUgGXBty6SEzIAOhuqJyoW3HAwV4gtqP0v7FFcsKLiZv7LO+j5+71pp6XOEkOGyZX8KUphuH
4XeIpdCdLGzyAjomG6TN7IB2hkOOORQXmNmpnHqIlaxjwoOpriu8oJhnUqHhVsFsjGQt1Vd2V3u9
kI+s88My445mC2bYqEsQ03CCeOpUn2J3kQ9PHIO3XT6sAfoXPOJ1rEZribl6T9j/B6LOYaQ87LCj
glLihR8Sebb55Wz4Z5SMUAdwn1MpAYjneqZN0o3ezJwbTE6W4Y8tyWvNSsJpcVQND+gePzPw+OE7
Klwm42owhDbJKfPFLINpGrts7m632pBRWpvCDN3OF2FNRqvNbHzX5vaTTytHP97IIt9av3fitNH8
sPqB4BC1uA2igmgquPbEpEQNuu8gYXoCOumu5c40LNT62E1IJlLBE37DFVGCelxCkLxB6ezA7L1B
72lLMz6vA8Pvz7Ea9N6IiXul/6EHTPPFKyrGxlwb7Aam1/FMrmOamr2fpXtfmwlK7Q4eTnvz5QCw
DCi8xz4kuk7Fv50nRQC04N42avzr3+0iuPQgw/auqy7CTbPhfd2ON2fADDUPMUD9sqifBkIlPAVI
JrAFCzBpwKn7xUbPvOtrH9gf8YWy2nYH+xnsKvjQunOctreMJ87QMGRgiH1o0IZwTOnfoQLCPqC+
IvcSXwQpd49rNv1psdPm7YFhGxk/jbUNXRzd4GPNcYAeL2441zUyj14V3XBhm1Ivj9W4ggEAj3LR
ZTwLwwijm45TAlHuj3s1Pk6bozY+Cl/UOCPoxOaAXxbdsRqCL6VZv+nnZ7O941H4co6FCzgy/tx8
ILUvnrK5iWJkOUAI5ndg2V8kp+E6ouiSqYrG193uPRzdg0upAHBY796dV5+0YfkB6lBNYCswuM8+
w1fYu2RV/4Cwj2DSa/+GtRMCLVop7zP8DvIegLnb2Bk9oBNOSd267rslTpRf9+9V8kz3WuEFxKQ1
hPU8MxIDMqm6P1N0Ww+CVhSzVVjPgQT8ld51/PUvSRuJGyzZe9KhoR0WrmSA6PMzbayUz+hRKYk0
BBvqHIZpXPB714VdYdIQFY+/4BeZq2BNABX7BUnce9t6SE4BQkO7sX/28EkIPtiJ6BYmKXhH4YjE
l4S4dsInq1B+gAa//+199i8HvYhzZwExsWl3zWMf60jM/uO7vcF7wEGBSepjb95fVRaEBwjzKJt8
1ZrzA5PefPyJcwsHBT4+braezvrDjifOgyZfbXolGhLsoEyoMRc2zUUmB/jXYWc9umx9XNIOVhri
eSKeDQ7oAyZOX5jBOdVEgrtyep++8Uw8LPJRPdXnBwT8Rr+OSGRl6NzFtu+E/CB+DOGZwtAALqqG
Sg/3PPceNO2728yOfr7BcpnvrX3+Zzod7Eo0+vmBGULnWPYP5gqHj6v5CTk6WOI5HFkJyWLPKF1V
fHmAWk5AMAdGXWK8BE411ljLzaT0B4NWKD4n6C9XP3jvbZrmbqzHbfOG6rC2814Ft6h2iqAbd8f4
HxTMJfi0GFr4V/8zzJ/w0jRbISrFCNoMkLYdxRfEUmw958Cnx4NV+s3gEerxHZxvyESrCMDkDjar
L88+DvBnbt3nGh8dCnr49Z++RoxMNxAXmHBMap3TRseZHJ3H+EAFNyB9KDh6d7wEpf6OdKbB+UpP
TislXLL/vsMGoWLE6pGc07XzpIwL5gIsWloJq5gf/JZV9z6QofuN4VxD3z4QExTJBT6yOPiCz6tw
A8txAUsdXCI+jPUBsiP7O5Xo4xa+Ni2suH5k+3o9wSI5YcSrRUw7c5AXW0foyXrFmwIPmaSxeDgF
qld4ChdbYojr3iFt/XfSaAwPqQyKhcNNCnJBPPC4P2cpdeOPVXbMjZZg0bEAUOVC9o+FVT+csq9O
Hn0czOCn7w5OJSHKX1t8QzQgyrOpbNTwfbDnLZY1fukXt4CAy+NpY9VJmXgUN1BRSkFnXUMne+DU
QepCt9cKjjAHvRYDDUzrllblPuaVS4G/ZDYPTo3AW93q2wYkC3jcZw9W0YXInV27cJUIUXd0cisI
QygTOK4Vxpocp4h5UCpiagmnJiptY6wBwxrDaNb1h5clMoORM52WzhuYkgAyStFrh4ewBbsEOWH3
Fi7nn7XqAwTxDCM8F8cUWIO4EfDIwZFBocEMi73Aa4BOc/z7+dFmrfFSN6adjOYsfdGJP7iLqzjV
tueQTvzLDuSu2++mu92gRzwHEDg2RtQw+Omh7IL2BlHUloNTcuQAVl693XldRn8C0U8qh9sv7MZP
Cpanh+gEb3FOUZMQK29OoAkbtVvzJpRk6dduEVxZWfuTYopBS0NkQjrb6OpOShRk//DhdONT7xdy
iA7FA/frioFRn5v3ts995DyK28L0SP4PIxthAaIgniL2GRHSNZGLFPOHZp6yxrDpypmuJO3RHRmw
nJQGjyROOo6YjsnfmXGRjsj8HiFjhLGWJ/8mqbsHGDn4JP8hoMC66NJx3wNlKjD0umCRTaUBXkq6
YiDySf6LLcipUFkJAaQWRFlPxyMlpxRvghJiRHi0dWyuZMjPa4ufmMShUs0h8hxDc1rOpdbG5gc7
Fu4ofkNL/+fJM4SheIiOAe03zQ5MLz6VSI9vs6d7nYjxDc9BK0TVFKzoN2yh/B9DJTpjRnH2GSQ4
uGpudb4BXY+te6dAhFCMux12s+C7EScn+TViiHVAJvP5+/UfbPSRnV8wxOkgw5AzJs+6wyPJAO3Z
0sy3q9/45r5I/epYdSCxAVX/mjawTdLcn1MhE9J8mAXsUpV3+UfTeS0nri1h+ImoQgnQrXIgZ7hR
EQyIqARCPP35enadmuQxNmBprV4d/gAtBMg8h6UPtB/HNJMeOkxMlyaWA9oMFyuMupF6wVsMCtUl
agdqnLedz0TvF5Hm6v1y/A4vAW/JrfsmktEt/8ufEl3pHInmBhEsvgqDtG70WxbD71LekTyu8FUa
y0L3WlEdqs5D1GSiBqv2ttP05SuyIXnEXIXxJM5rZRhBxONBWVPyS3zfXmOFIIOhh1eH8nkNzksd
Fqw4wJTQ2+EswfTCSsEH47/nPMVJrmFUIR7xZyRzn6QCuJcPO2CENq15iWXZvwc8E4qFmJ0KMbdn
l5AgKmiWTMuR35CA/toDHxyKh1iNWxp3lqCtxjoUm7vb2xekix3vNb6Ls12JJkokqmLt9duBR1dZ
PtksWlf2bBJAUYgns9ns5VW2617l6/mBibwdq+9DR2u5rEzmNNj59FOMFKiQZHgkJU5GKjjNkags
WeCAiijMoRuisSeiU/j2ikA0PqKMjRHFhV0ZocaGNgCdyBGq0YBUZtI/JueIu0Psw8jiknmKQFAH
Qn3L1cBF80AVA38byDY8A+X+YDTOqHEhiazsUWFSd0DyM0JyyNwQS7jY238gAimKkIGlKSe9Xe8B
wVYLbnQRStQoxE7ktUUIi1HEhHIJRjWVzhMVRoRjV2LTpcV8HeXTc1QOKMsxakU0HEk7PoE0Hh1s
iNZsZTFE/lFpodzgi40rY1ZsyR5bxv7+bSJXQgnejFMYEYq4Q4dLJcVx4kv3zUQFSDpoyIuEgrZH
7Hv5Oond+71fIzpQQT9JmXgh8E1Xly+D2yCAH/k1BwmHHJ/og6Kp919fWsIwd4YB5H9vSJjj0j17
kdRLnc7JS40jv7gVoEuIOny7DRjMfeAHiuQDf+hhoiaZM2iCgs6XPsiFRPZOGIoSGSXx+3Bkk723
N73+gStPWvCJcudjpySEhSvJ6Nvh9CGrJsliCfEUnEhIIWDGQEb2m/5QulLn1O4kTTfixwtVHVHb
E07Wpgcts+0low8Gh/I8coStCOhUU6oniURPdNpor1sL1KkJYFeIhMJHlPDPHkSVjSnouljCoSJv
b9AUeztyzrQWqPuRJzPNgDlaepjWOYcO75vTiqyHHPaf/h9TtxVANN4MjlVOHbagfZJZwWejvnVl
n1xjMXusIHpJzHyTqHz5pgNs//+EE3/cdZE/FDd7jgsaJEIgkX0AfI5T9bBC7XU6pQ8CwF3Ka8jA
UsjK8HRLl4LetYySpZUvO02KMgFtoVNNIIaA1ThkRKgJWQCDZ6fGCoQCWCA+XvnVQKqHFvx+MScU
th70ROhWNwdMl2gVDZnEue+QKSiQKo0IhqgL5ye//l1bUDAWPDKY9LbGgStngeiqKYgi/sh9FcTF
5KbJ6SkAPvkKuVY8yjqAAWupM8ZT5qymD4u5E9TxRMw/hvSJMZFuzVI++nripCvdW2nX01hghkB7
muXHj/1wab+pdLN7IMSRJLavoiRJX+kXgGrhPGWxcj3kj0gp9jiWlOhCPsE9G4/HtTeWT3MLJekU
AZCNnyC0E0kJVzqIl5GwTxBpa3j/GjVc+2BwiEmqKWJ+rzAZyTJkREB3db6nQ4+hLMZDgnWytIM0
utsRni+RiEa1Ix2YMOz4iXyuO/rS3RBsKyrXmGyjM3XCz0uw6/KTSg9IUC3MDtmXgnhmuSBSieUS
WMbrDDMkCnIaRD8fCutaUBVyrXW0TmV9sVH6ra1G65aOAp9/M6uX3fbzM9i0DpG664KQza6UE2gn
+79pjzKNZ4goDCNqUsRiCnZSyYr9cmFkI+X/OhtsDu6n3MvaUdefk5Qa4+uw7aXIQqJ9zy7qHDa1
1+/3ZvX6QXZNDv4vW6jc51J2JxLlyCDKu6SaD1kDo9WYN0SosA/oLUu2AliKcCBvnLaKxI+kT9k+
v6x0NqFI5Up0EbEfkZURRT35v7T2erQLHz6fZ19QL3DS/Hf4UE5yYEh4oW8iO1gF7CQCIPiRrqpA
zhFjeFmR3P1bLfLUJqq8LbezEakaJHAIdTge8kdsFNN/90Z1QR3tdP5OwXYzT4P2Jkh1BX0KmTYJ
fksogpgHi92AyqIlbnKkoN/AcSEKAq2hcLPMKSgQAbXzTYL8yTlWRMKX6RQ5IGteZtLyzPQNaDOL
9bLybwojWO37uAH59O0n0ZlRoQiqZvOGrtTP6ZwKDOF7fstcGGd8p2WExz/be+UyLvw6750OTwy5
JjQkGZNcx2Ip/P8nFmmVnyfWyPIn6yNxB3A5A3BOVc6M6tJxEZRZpoCRTkCaZQaxZpQSZBRON08P
ZmAzbo6Z8aHx87EAvkb5KLNnCmkOVHLxPbf/CzQvz6buo8J3M2I5YhgFiqYR/yqn4ZDPZGSAkKef
f2R1qyv6FOR48KthJ3BDxiKEcrWR7HJJgZwjscwOArqxgBqAoTAFRigAOQxRuehNIT42cGbFKN4A
y272xQmebwuu+KzWogcAv5SsaZCvvgx7Vi/FdXiO9lD7J7NB59ISBYLf+Fg4GlFLWq4OL15biPLo
KOv+gNp15+A9sM1qof3CQDKkfA1MEhcwvRLSv/TVyFrCbA/qF7mSgDb/oDWFcha/RD6cMor/toZ/
UikBvRGtXUP80UmWHpFILYNMWElu8vSymRwd/+qKSIhTJmnS6LwFgmBJ6BM5XlBwRzSJaMwzwiYj
omPh98YEEtAjpDx8xXsQUjZw8ECoo6GMEhUQlDnmAzLCOFs06q9kPkzJ6f5m4ED4roWxwgOC7OgL
DJ3kx8Zswg7xOvVH6AU9GUoAVNclfWK7YBXC0JSFxcwSMCQnEYQz2r6NK0PMYS9Sl601RoHIgBiC
zmSx29UbqYnUw38KlgtNPST0rCUTullku6skqKxV7bmmNJce/b77Cjfl3OA2oCbh5heqE7psHFgT
EWcyR2j+LAdre5hmVprwQD1vZln02vQCsMVegrXXP3TxKom/tZsRlGZvw8eNEFr12VnGAyp6ae24
D3hnXgEchJ+hYtDblS65Bj+GxbHe0k3mdss5Szcs0hPrQ7XydH+7K2g77x5dt49R9pfOmv1tVuBN
+9deFYs3/jRsZnBhFKC0aRR7gUBlpK5us6CJ75Kq0xaEUgZoliakJzIfwo0inCxlTVL/I9VyFm27
gZQRUPQpFVpM1tizKejWD7X0STnAdKUlNmtHvzUg3HSHR8MBewcgV15G1/NQHNQtHFTRl8tPF9qM
WXgZJxPt8KYGZFL3XuJshFOMugMJrC5/ZHinFxi7OTCD7hpEersg3l4cY8j5gt8MTX261qdkraeW
uk65KoyRaQMtL2g8AoIzxSXGxOKBZh+d3t9Un/+GP7D3OqTWRBrNt4GB+HpF+XyOGCy+nRSzJnNv
UCy0Vr8QIUDoaWEX6B1t0WRSsCEPgGDpgwf6RBndTiIQ2AHPCSLHN8PuxhxL9wvKUesDmekV041h
uz4ghUGKeGIJduZHRaQt33832sYYp3t12pxp21x0h4IqJdloLNwkhJzRIAPlMKMF1TAD6oVm5p1I
WwAPaHkYHsDVfMRfr838FZw50OZ+Qh6J6BqzLy7LOo1fmBsTYAb0RIr4ybF2Rq9oro4BO54HsHOq
+I2ZFT7zf8oKsg8H1/bSsr8rfVPgi1dbKoJ/EAfG5dXRj2ivBjgWrfGHaXvnCss/FJRcpH1eWqAT
3zLsX4Z15sJjwxauy9QHGb+vr08fim3U9g3oOQUjciebN3CkrwvQuLeF7MIo/LM+L4tDGeWNrfpY
VvDD4sNWsh0LUG6le14i9gBWZmbkDvycFpUmTtFiuSE2HTneW8Py1B4aYyVM/lisvIA2h+7ThwPI
K+SnDzwUYIcUHif8PxB86WsIAcEYv8E++YzziEg1OPe/CKWXU1AyjyV6nsYIdOAyu7hYfQDp2AH2
LmgyAajpJwwCIYGi4QCPz/8iu5pMX9ROYgyEyTD6n1n4Y9fO0l23r420u/2FfCZaXkw+k9CcYlpC
Q7pzpYTsHDPT6eAsCH2OnmPu0926Qzybcpe4N71QQaqR/tHNL2Av4i54uM+5v8DdJ43QElujlDKh
Z3cU30CblpE5LU1xP0ZHJwTcWsGAAYY9uLwjfJWmDDZrGcR+V9O6ix4WYDsQK4x6AS6N9t+OqznN
H3v6b4oM9T0e92aqZpvrLSKm0FdmMWKntjrlomJdhlHMbTbr7S9WEqNfFePi5j8YmEOk6dnEXq2v
9ZlaA2NPQTN88COYdJgx4cl6qCMUN/tnsLm7clf0kfKvF3i1xb0NpT2TGPce45o2LPos95SEBMVW
UlmQIJl9pTwtCIzQ1NDeUhzTu5Gs3CJlCuzqoGP0Wm1gszEQNGdXYgIH17jcfVdnt8Ig7Y3WU+Oa
Xt4B/nVb8qgaZdilPMe3KeRrJvk3h1GOESewKHg+baaEsNFqUPWoYBJRaCtkogTBb3mOYznkPLw6
NYihAZeSEboRd9fproMCCpZqLKTKtMqL/T6ZB9NjEtHgQM5WI58DPIeWNkhO1b5gW6jFSI8MOmw3
FoWIVdJ2Ra2b06yv7l4TJsHJGAQFwLJOeF8xNVswsx8aRxUfJbo+nPMXy9TYdFZJsRLwrtvTMtLm
sCt/tUWqcZWezz1Kcher+23hIwfrcxJdGToee/Z9TVyr1unwZ0oEIg41qGUj23ogYLHzvhx229Ys
Y4zxjq+LnEYw/Rbeo2GTlHTnt31CbQiBhtsw+prWu0djVbgcvb8SONzhN0/hQf6sDw0Kfoq1jlDQ
xU04vHl91at8BXeLt2PWwevqcV6V+9+GkPnTpp/cQTk4I2k6KRBUCIw9UPf8PC2vBnpZ+d2za6Cw
R5ZP1xVH6gxGGtIUwH7JtP9+A2PZIYwyVGIyvn4CQM0Ai9gVMuzH598bYxdLZR/8NVF94k51VTvB
WwXPmB2KxwZtaRRpcEsEYJjZWENeLw5Zqo6C0+72ZeTpYqiyYPqvEd9ywE9AOrmdsLY+s2YLWL5k
Jr4sWF/lUqfX7Z1juAToQxrsFSir+94ZIfNf6VT8roL2rkOiSzlCtooAG9o0HKWAOjFLZSJIAHrA
3p0UDxtkc737HAswwcwz4bkeeehFyCpjRHRFu4/zrSCWgc1BaQ/dIMPpwDiCk8JpFmKCjllEOblv
8IRYAXIV9XaxDpuY+28i8orUs4d39Jv9NDyRy2WD4gqvPfmEnVO+fFIE1FOEkf/58wD746AGBEaY
KFRYbAg7kAQwL+mi9wFmCJgK3EXqCNCViNNgSMAKQ8sXmgnMXstgoLSCrZ0hrW1rGAcee/Sc/vRF
iSLiXB+pjB5PIM7wU2ACSitl2SA6RjFdesbF5Zaz0pqf3c7tLpTtW9jKJ4isoMnXQVU7PVH84p46
6lFMopI+7M7K6EbrknDVgSt53vUQMGJ/XHzUflmj7nla7wBl1OAsJ8gbfudILd1EtPWvQqhxWw8a
kGLZ/J1DFFfetrBwd+Kkwea/j14RILzeUlHxcvrAn2PbPm19A6JZvSLFCWPSrWmHJU6b0/hY05mY
flepi8T4gE2On53DS18O7cHniBVjCWqYztcL6o8CafIc6MtPX7e7K7LzCGHT2dO5Hu/QgCpGnUdE
3S6OAOXKnFzj33TSCzQLjhKUp2UeAFJuOHZ5y1GPzc6Q2caAzEQe8hw8+98DPsdjDQdtSDD7DnJu
cPh1NxsrQQNDBJeUQEFDq2WXf2l8P4LC6wJRHxn84AzcuBgD0h18E5fPPgKb4HkGZ8ZIdUAEnXAD
wOAFF/cZ9YYqcr7nHTSlO3LR+CDPQFh7cNyA9VldECE4De9bfGi/D5TpEKGIiH1Gc1/yO6YvwRU1
xX3PYcyvz3hg8hZMDehxuEE6bS8kp/BttIpxdaypX/5Fhi5PMfyRpORAEVEsaHxj89ircChxZV+Q
+9BRVUs0jCl+ybwBx3JynV9+g4JTCivFIbp0/MtRRXyaXSAHsA7B7+2TE3YoMhhUw4lwPgybeRhp
NoJoGfBxTv6MfhmTuAKOHuedMiJuvhvnpg/MI0BNO9veuFVlAL4Cu0g9vrPUtjTfH6vKq/pdmKFm
v4w+2GpieRxx4E3N2W3XnlTr1/Ib6xvTfcY56R8JE4lBb/Lpc7/giMWUE8PztOdf6POhMRCeEag9
vDG8V4IivsfJvI1FlWWC3w+qPUiHEZEVAYMDCFBHmeaIG44rvGIxVwhw+Q3qpX4yAYhWFOz5kA4F
bfAf9gOiBNcaVqh8clYR2FAgiuGikE3B69FoqiHV7KQDZVoEzxU5jhJ3g2aQxvX2iuBum7sVdzZf
0SrucBBY101rLdVZRioF/LcbpJCLMjDuC47NZAMN6IeYglOPze1z16wvyxcUZFc/mi4iNCRWt79r
JxJoO+JGqzbMKYwV9/MULqeV0hZIqcWslCn/Y2KsPshqYrBT88J7WpuDdMtZCkAOQ0pMlRg3Jv1y
g+VVsT8vTKwIGBz654NMqcr+IzS3Xy5Vv2Q6g3wfmJbEKagiOjYcA96rMBS6wWtLUbu9bT8c9WTQ
YjV0wZjc6VDa0tK0CCwmiPHE4+JlGmrPCVkSaCCg9n2gpSwshV4N9WpTWtXHPlNKoAndC5T28K2g
6grw+h5o3/jDhOUbk88o0KjA8RSTBtXlOTku3XjnWblor9dSvQZIZEganQw+aDkJAgt1keqYjYWo
ZXHyqIQzkqOPAzQWAWvAnm37DgoM4SpRt9z+kDQwQX69MfwjuFBVRixRgXNvR9M/WO7w3bFDA+qf
DtANTkVnZZRzGz7z51G8WbdsdO22/SegT6am+xIcfmNlFhsOSNg3mWUcd3x0DT7O9nnkoCcQMQBE
nQ8xqICQJCjClG2JrMUY6ivvmT7t+jPXFyN1yU0GG9GlV0SKHL3LPmLp+Q8NYRPT+cN5yaHe2T4g
CXKCIsm0RjrsRPsmXhvdgL2+9W6sACudcpTQcW0PRgRUMJgDVFG4DfsnFJP9YwpgckRURPjZKqdY
WwV7A+T4mw50bm/BKG+vISBRtCbqKXgT4K8YMMMNw3RJcPhCXoWTwIUwKfcZ6Ah/bn/nZ9WVsH6A
DmvvUEsgO7VNDCqebg8AiWZnKu+Y0wxf9ZAU6xqSssXUnxrHQ2OvoYKiRRD3FkuUH6oQtSwO2Bhs
mcm6An22HoC2jN9wlEhVlgSW30jI/OBSkZwAXEzivnzv0LjKo5GxBxcJnyFGXIdWgEhsNSfVB2GH
7BU9wytJ1vix665Zm0Kg5DY4jyGoZnQ9HwgLgDr551tBqEQoZURu0MOQxWLhwc390tu6Av+gj/Xk
XOCN8F1w3Jddjun1E0kCWWm8ikwcoI6YAvnrnLbcHkZ90ITZrXKR0mA7QDZU0jQCIByjJS8NKh9r
jHIpMOoq1JdfM/DoojDW9h67Aa+F+QPA56C3RVJj2e1fbcxBWQBK2PiIsxQHVspbhKfAuY9Ea4Hp
wZxegN5zGhT26S91mGGZKyw2hIpD5HrR7ELNGwW5jQyQlLsjjnyH54qYBIVT/J3g6Sykraa0HDxu
FCtZksuleay6XcO9gNtSfSZRVFD2nV4LG429+s0HVQa/ytz9xKcdEQMCPXLtu9pAYyHfAaEX8ex1
3C39dleYpd2ZDm2vGRVtgDbZoJMg5XG/TKHOFZ7WDd5umttqg1Q0JuedwQW5SnKwLvOAp7lDSLZ2
8pNKPwu1B+PILHfaSZB3vILRXbJ6uB368n789M3DFqd26BZOi7D8/Ccf8aJfSZkOCeMdTbAn51uQ
4ILZS9EV7jExZWBpx8jpbelsg75S9vP91pPokxgxrR+Dj5992kRvCTncJEdjD6HQsXRubSGOkMUQ
DmBo2SBVPXjSg7VI/FCVIi72Dw+Lvxe3jA5xY8feHigraGgB07MX0p69JjVmN3VQ2N3jxe5DB0HZ
/gc0npwO6jWQzgericCQNxacrh9vaLslJdgX4Vbi4YXguK5vAX3oD5A6b1CsZW8MUOwSVitHzHZu
BKCeGYzo0lNlQ+9v94h3mSw4ugUk64Fx/a3yxbxZaNiBQSxVXAFfixPc9gvT4XIk7fiidwiZ9hyP
1Ju1JxtsD+jQD7foC61le6GSRtIWo3OR/+H2Ro/zitScmK89wedX4fZLLmiPGJYKOU+ca+Z7fvLc
Zu3KymGZmUSyz2wkesWXEi3hx3BL1bQ1LYJsvsOlXnOUORofjrNmMSTucckloYbCYht9mRYiZ3Ym
goWE0e9BJIKAIZHiSBeUhlkOk+6+AevKQctEotikXbtNfaEJm5tDhnMNZDX8NWyDHGKaZnIHeG5i
zOdAmS/sR2DBOxl0Xee8N7DBdE7abifqWq+SH+G17KL/ANr5Oped8P0nb4zOGYcNZE4PO5VJ4sZa
CGypM4HFjmKbAAW4NhfE6aRFkrKf5Hhkq9GAHgIT1T1m2nLcJWX/douS7FB/wBnon3+e9yu68sEk
bqbxJEWucsBkgd6/UDEG5IRkfDGFFSLeM+ROGUOcjsfMiQmOI1A4olgzMGb8/W+cClmIIl5cCdDX
8rYk2qymdXGg9l6j1ecMECs5F/YAO3aKv/LlKvOnZ+yRY/gA5EFUi65RWBNqqu8+gYp//JAzQ8ZE
oyv/+8c7x2EQejUB3IgbltBr2yUFIJzjojC7j/KvjYOBCXWDs7/rpn+QuwHuFlOONNNw7/f+x4Bz
UydD6DvcE2o8U2iyRGE4XazgkNQ4xteT8h5yEXtklA+h9vAaY1jSS05hKDBTQdgP9zRGWIOLeW4X
o6JHp4RgSNZXS85kDLvl+PI+kqpNexucRFewHX9Ra9++u7DFNVmkXQK+tprfFv5fe3bQJoClwoSw
Z9VUJkCBCLTARLXtdW/QRzMY0N33j7XOIBUJX+dm+oXMj81ol7Y9Ptj0V5C0PaQPIAMjDyBr2tHR
0QpBkuAVK3wWUm+E/o/IiOT+52kfkR9CPgAfa8TBcw5c2qkp0u3c+tfpgXWXKFBsKay/OmWWxwWn
rQOYAcHwFZnrZnvF5B3U94XYdTlQwH6PJHhdjxI2ZazYrH63/pfTnI2Rlc6W3hkxC6CmQdWstwcD
HQOgFw42NNfpGGguGgLhGll0ArKocvvzDP81IOi3mI7ZNplIoBs06G2ACGEUiJcmS6dezDmoLpAD
rQvNR7s1/buWdpL6jzYOERxd0BGEjQCgGVTJL3hgbXXjmMu8lsEc8ju/HzXcItvLLYc/LGxhUp+D
3ikNgNXThUMyS7VFBEEsTtj34FdMYDkupfNe5kC5DVqeGScnaeahkfNa0GAEgDB7oALAkFKc2Txy
fQq5V/QIDNxBZR79w/aWHPK2zUaitTj9sEJoa7g8PizGdD1ol1ASbTsRpAnI1rw17p61juOJwLXi
ozKWDJVNilJOiMxP59iCdTHyEKUE6zA1S0CHCShQxDtC+jYMYMtJ6Y8Q0jRXMg6lci7RYSChHmMv
h2gl3BBMz9xsLlOSfTHbr504EFyU+DchEZUOL+Osv+5Alfo2HmXgz8vOviOCjkzmdxIgJTmco9WR
9XHv4gH5Gm5y0eejZ1grPrmHODm8lthlnFqzf1J15P0n3f956a6iPe7xFx0VKjqIMwDuUBlVZT7A
YXNH4V6cVONB4DAyjCGGeeAXcq48qkGe5zDARFctQNcO4RH5b2IHXiwhikSMfzimRPEk6dkj0lbu
KiFgQE5PJ1ngIbBNkIUboPDpIYfId8Wl63gtW1RMyK5EYHI7QuRsPg2nXfuPW96B5PD3F87nA2Qe
BRsKHoJeH6kShzS3l0T3zESS3oggew6wbNG1wOMlY4OtQcQwo++MgE8w4elOvg9X8y9LjRQzhGsQ
6jPFfwbVg8E+yTT0aIxsu1MgWgRE9Ex1ht7whoTrLSPGj9jOXHJWL7Nw/Datv97cRLcd3zrg0ZeT
uXvUIAF4Bhp6LMst8P/nTMQupEO+1+JiJkCJbCZeqZzMZDI0/J6k/wgdEql+PSrgl0CrbPWP5hXt
fJqAgrP0dMv3Q7JDuGqM43nWzCsHyh5+7B0uPbJ8K6lIy8kFTO+R5ig1JFALGxUwJ2a5iuuAaJ85
p3gJjsWC2XOeWNf9lOsOKCv2vNT+E+2CH8vQo2Jh5cYo3XjkQVPLxV4Pw0txvbn5VGbFHvBCnG67
YKByV/8rNnga0FSnp0axRVg605lksMlCdNq7B6TIZiFz5XRxv9p62wMK0XYfugO/46DTo6Rq81C0
uIBIshg0ebLDRDq5uHtVwdLfevDgH+uPDeb32gOX0SUW0vVBZSUw/e/D+QHjbUpgPShh99OH3dcM
K3v4ZYvSxm5DwXLxJRRkuvkIAKsfp0Kpd2VUjdeq96Edzgl4ZJbM0CJr/sNbb3Y5o9dqOMyACe+A
TFUTlXrbRnTJbuIS1Nu2sWZFZD/G9FIdDcl6Nif8BNz3Gi/5Di+NOB2i3qF23Osj/Es/k+szSO1O
EgCLAWALdpjkx+oSKi4GOVc9UIJpSosSzPzha+cgWjkj57tWO9DBnppImrlqL/i5SSsqducx5In8
zVXQABkvN02/Dk34IsDVcrah3YJ752uDWxk9sknfREuBFoOdzCteGWG09uYZl94K0yWmRw4dH0Z2
n8Ru62OhCmDVU9PIIBmZ1aAO3vEx+8x79jJ3e4OCH1PfXu2rgAvkrEPreVdPzIARG4KZ5emMUwZJ
lmiq7ilEXnh3FiGe4VROkHiAqUmGd36IX68Y008pHOk0iyTFmptrGWPaVwZQ7j3Xd6GBb1v1d3ak
IPFAk8MGZ1Fb10EZV0lwA7N6ZFjamr9i3IbunaDVo83z4VR90SN8o/ebUxV+wLd0pATq+SYCCyMA
lf8wn8lGr8mo59eEwwOuNUjf4N0OKFVUGEekuRXcrn+DDYQoSkZLdNW+MMPsFyxCCHsoMVfO87qH
+HJ375WfM4l7nX40QlNqd0ksKUH3WFyHvuG+nqPW3T2gWUDxcV72PpCGVd0zRl2Y2GrUSheXKmre
u0uIalZKnZzkCLcQ5jLrA/N1A0UELBJgNrT69eDr/3AMv3lo7ds9TwOV+xLvjOCxzGkfitDx17lW
bpv6ud7paqQxCgQR3nVUyGNPv9L64hPIjWYo1QvNfJImM9Sahsy8aMWcqz3Hz/ln31A5wkcRdBMi
i7etcSiAXkEEwxJSB2wgHXGKwmcILKw2uf1nzOns1qwGYGE+VK8o1+3EbfNKJXYjgIyuq3uFUOGj
3LfL/hUbk8dJKaNzuc9PegOq5aW6rVJhZBGkzKDBq54/Xis3nYrQcn9SkAA9qFCLfM277O1entq3
15I1p+J7CnnqVlX+Vbt77fZEMZEAYKmQsigFDZkEHvp3+Ey21c17paFBR02ZyaPXZvytMveBXv0L
gS81/zi9AjLeZVxyLnSTQ2dRKoidnxfFOzSSg3Hput8WtYc61Ou+cj78ul9cy+gYP6CKpUDVShBy
LfD1TGRS3+iECgYVn4a2hWpUfePZ9ngGGsHqyLhPX9yh+2VJRzdvrTvtxY+jqQY7blw8yOEUl63a
75XWJK6YTCMS8qHf/w74T7eO3iQOl/mn2twvhzSD0I3erV7Ej3x2p8ZKM1QrtOEH/mRBd6PFbHya
qKPLJ6grBidfQiX+JG+vhkpm3a4Rtpu57pk5x3jNm0UxigSE+SblFWONDqA750MZhx0OnWJJ6Yms
NsR8JOe1PqJgouwX+qlNUzcq+8OEUZ3dW2/EihYjZY7FKcVFNSYpRyemY10YFedD2I1L4wFoTF/Q
K8YkjYEcWT4pNrlT69A58YMAY1gbKE4QrUnv7ByJ9YaZ+4U0edua0gWW9BOEDOgAgAq5nzSQWJ5S
5uCliUtTX2mm7zMnx3nTS32NM1nF/bLZ/0g3FFCJjH4uWpCRINdfv/kELWrSAf8WZ8ZioOC6/RqB
bkI1U9X8E5gd2PiXJXPWRkHBTQ26tx8ox/b41gp1ePxwAB5hckEuCuyXGqoFYeQ7zdrz/Ln4PcLC
iH5vYgsTq8S+lsNLEReAvUyHv3+X1TNm0bVebi21yLvrdhmN2irgv457psdRWKvu/XSvYczgsMZU
wNMePq4RJl2PZPDu7n9Rs/4l7sMEN8D9PGhUbefuQndy8J1X1Izt/D7Nqt3ndkrtGrZNObwp3u25
S4B16NYPa/BncH8FNdbXqFYFFRi9b9TD65gOs9nzuoDBfXNINXCzETPpDlsMCpN0zFz67/HydPAg
QMQSDvs33DzF1atRy2aKxRMsFMMHnHWLyFjQ0rl6gn1kOLAKGdslV59chtyKik9ZvWBVifThGYN3
KO0OlHk9ah22IshG/wUZ2oePAFQFi8k2mSOTcTrfKbMI7jfAAsX+JTY8Imj+WVxC/mdlIkJOBfHl
beN/vGpBcXuYsOkmzHFX5iDPJhohHChq/zze7HAjl/q8gUUPoGux6d/60Ghyb9VTrHGukWXaF0Jp
J/BbOxg0Fcw7cfMpeC4fNfwcnexoTShNh1tqgdD/MitkeAzmCKAueYkD6QzuL6n33fmCRIaaYNKO
pfqcbtA0+BpW/57bq45F9qo4q3+Gkt3HH6nsmL07RYH8xX5DM+cZ9+UNR5UdAArEwYET24Zj9k9r
S+hG/kqslVe8s5ocsh2ixIOx3x+HZDC+LJ+MpQR7HuUe0MZg/LXSPzC7B7qUTr+NhsV2cxne2wHf
zhyZZpfuVTRIcWAPnsTQrq203QNw2n7fYkoT+l0a/7RityWFcc/erBomcD1YQW3g6StVcRK6lF17
3A6pnFSm3BAlbFFrcyFeLOG5KVF/pQ18/wvCJDcA83/j6R8Jio8Q2t+LQfoTT/Kx4v/szRDNtP4G
KG6dOx/ctodjvovGhIaYztoh6SGjUPm7nmAQFzqxNuss0Mc9LM8X1CWgDRJNIPJT22REQqKNemL2
jhQmVqJ0Aeklst1CEUvGO9lZa1gup/BeuwvGXIL1pgzjVIlHomdMxRCAeWJtSH05fxCdSLOEIJBh
KmSp9Mwtdc5ZxX6hgfGyq5XC0up5Qlw+tyxSrmz1RbcSspzN5AwhBFoMKPRR9I5FFuFqV3jgGbaW
9E1tXXf9Z4cD1v527Rri9qzPwvoY3v0JWajxWsDHyQFg8AEj7d+KMHuNc+xXX8W6JlR0XvMkuLJE
8rA3yxhQ6ghL0HdrjfVukBle1okNoDLYmt29h7rslJFyDVinGBD8Ntc0TK97IHElACFtrLbjP8Rv
kZ3ruxZ62HRmHW/arf4OQj64gyYlbaYPx8BmcO72z7f9tYwJtukAuAOVVXP1dXOpQ7KHwLFgAPZj
lzKPfQxMYKJO3l53P6cPcgNnNNhA6romXu6XjWouKfvIVsGghmnjg4Vp8Linur9SUpW1+/31Ebz5
2hoWl0BUsOOxUX9AHIJDQ6a1HErvYctVWxYXnADBGywg3BT0FycfRtsucA9TqBCQAiBvWb/THZk8
YILiyqR6Jkdcb7ai0GR6B6obBPULvPfN566C/sFLizvH4O8yw0n1a/h3hsvwau5OG0J/wR2zP4BJ
O1wsirR35fXO3pueHVrBAnG5fL03cAiwaYA/Ij53WVMPn6MMXJdl4sVDWciRx+UGikvxZ1ORoWs1
PjfDQokUHRoIxpfenzoeX2l4AtG32gcJYHDB58+Aj07ZEsusN0TjzHocF9QwNGs6QtkEnD+6BsPb
oZmXYWJdppchxfOpM5K1wUyhoTNGYXHWAKiLXHAbPwoIINBCaNDMmYaKXy5TDYQhrvb4U9iHW89P
UFYDbPtihIhmCnLWljadentvAGA23ZsB57A0T0mxwUKjaiSGA6c6gNCQOAyuNk+w0HdkW2iRpvg4
Q0L20trpDVrQUM5+a0Zqjya1WAPQXJqmgdH/zG/sf6rqLj006Q+VjMje2/fwOSbf+jL+2SkokuLA
ABRSuZHdQ/w8gbeyLhxgoPPhC0N07LeCG2S6GDLxnEkjBzTA4n/qttoVM6mrjVsIhX34WEh9T/0+
ByeMqL49EsNXzCeiNxUbXdB7sM61OegI6YADPYMb74obG90V/CGYoUkXnYkh3exG8W+GB7j4ozN+
UZirPcuQioRe7+g9uE0QxWKD3GiR3CsbpEUv8y69iNcXBtRnDyKVJf1HE25/dQw94G2lQTdG6e0y
4oj/rOavM7S269vqxrRAjxhMhK37vGf2X9vw8cdJlsK6hzrdHZ9Hx9gYa2/nrFjKoLLfxNoRoPm/
hyK4+Lz2IOogvdHYCFPQxKBncgMt0Gwp7ZKoClUIa2MhF6D0iozAYnidklHRvz88KHgg+HxBLPpX
7AcybpHdzCMAHqTq5xb4s67O5bkD87Y6q5tXwoPw9BYg40vHzhh/Wrq+UDiQ1L3xFqI4WhLhEHZw
Zn3hODoqrkQFZY+jIZaAeaUBgAc0aM/5UTxbG+geXF/XnPAdD9XpNd7udtwZFNiTC7ARanw0/+0e
nGqgTB6krDsOHb1pevNSqMdwX4FHJT6WbNCv2i4meRiQNdZ5Nvt+Blw553N10WoyxmCeLHX6PICG
qxzy6DPzXZ9pO8NJmVm8mWiymlvjomDUoOKK+h0x0byQR5KRI4XDzXVPr9zN/J4WBAVTg1bPfX7t
4L0/Ozx8dt4cOyscuH6AsG9O738sndmyokoWhp/ICBUVvc1kEhAFnG8Mhy3gACoi4tP3l3U6TvQ5
1VV771LMYa1//UMPQsg5ZJ9gquTEQ2cxoIfuYbRjlA+3BXnMeBX+oHCrBwN9+thdcJPxFdiE1cZD
zWX3cAHeR32OBgxtqO5qF/vTctr97fUXla84+1jd0tOhSlyC3sjodp0SYIiunf6H9oLZNHKFuzNU
o+YyeP/LmYJV3LsZoyR6G5Df+gV43PAh6Cx36B1AOH4j0XvIpOX3trC8dThbH0glv9n35WQ6IWQd
ThzuYt3RL9sCsbc+HnKRF1OVwZNgXkfIbPdjeGo/smSfTKg/HDgUG/0WVH75tsjJwL7nvU93rk5D
rSc0MuCdAxsu/61rYLCrxChkgtyDyXo4aaTCK6lGx4I7bbV5Ut3YWKoftqSGqkBOkwKPxa1mbIee
+ZliQjn6Z9jTFvNXnzLkb6gJDuW/1+rvG9nHYUyq2XjDCvRRMOkT8hg/pu/PqFx9fYIOCTsEatBV
YOJ6ag6Ff9QXzJjkcK6E8EpWx4PnVL0Mxfhw6CjX1ek4yhZ/jB8/WCTbehBhjTOdq+IOy0PvP+Fa
68Y98MA+U/pQFzeb5IQmbr25dunIeiCit7YNHId0r+8pC5jqIVaXZV2aHTjUIhn79sP5+3jC5hlA
2MZ2K3qvvsJWxVpxtH0VYvkQ5kr545JW2IadNMO7HM4NJoQtJDGbjovQe+C8zNm8i5NahRj1xrIn
aml4hoI4olr7IeLswYpjLt0e06IDFdB+81/5O+4IkoDVt3O/asbf7qsMjjsqU/pQlXJA9NaAQFjg
dDWU/seWoDmYbJX2wBhu79RnjDJ2YRcYTuP3mNn9m5/lJIr0JFjz2/DaUWfqccSC2DOwvBAxijak
Ii6HajfiuzpWelJDRNgrtLufF+IiUCyyWJj0wEQe2hNM0Q7QOJWglZ/IsPbBTLm8OjTJ4BQsUBp9
eWFIhPzHLjEXUXScYQMkNVFpL72ro5gyCfRr1BOX+NSLhvJxJMVwySJepjbWTKGXHErnNEJSX1j3
zIrb7Ezr8hc+vdEchCOsZXYTjM+90yAwbj0KCHF5ilBpCkDIxEml/EDLeIytLc5gbx+Hdp5yt6HC
LXlE2EavebSHRvn6fQ2Yh6KCOcbvM66CuXEXS3JVZBg2h5CguP8sm9ZrjfQlB1NwLHipel28ypRL
IvN90hLW6xdzDceVAcsicO9WuFzDqIEBD4KgCQftJmMpu3nLRbDfVCjw3qZpxhxc3ihmXL88t8Yg
6EaABb9v+kcbLwNmlzBKCncc2TOTbzdHiL4HU3PvuNDQwEpELwKSLA7YyT/INQQkl5cwfm3rGKKy
DCvnpM3OiRVfzJhZbGeGHIpQI1xHuLJr+dZE/QECgNb5j8uCHOjtY97oopDg7sNOnQSXupz1u8GT
BEK3nY27dw+KQe/i3M+wxYiL3HkwPLg6kD0nQQ9PSPlLot62k2770PnVyfJS8+LKTAmOteAfwa0Z
CTX2GBFBN93S3x6o/PDahwHqT2vNneKgqIh4zJmfQ/CW1pQ138GfoZiyPVjKeRZ1dlN0BjTJLDni
W8NGsg5Zf2RCUXFxxzzQvvBPl3AjtW8UNwGmEZNVWAbH20fA3IDk1H/ML0whrSHUc+O3HiSTtFl9
Lwv9ibt1MeWzI1pC+zAzxDmtXEQUoCjA+oX7dn65k+phhpCPMDL6lci2qY05Jlr0nP0uZxnTWjNS
MnemN7+PYXN66dGgpqClcsF59mb0kC9aVDYUj8gKGDIzBMkYqSkBFkS2e5wCocJltfLUKM+0Z3hr
wTp/4yIGFh+Sa2STr9mClqTCpBiy0j6otJ5GmQ9eX0xC7tFdCws4F7CJwHx6GAG8ICbqFQaqeJea
g174fMknd89gWTTjgvAIyHXjIqwnyhvWpXBCmI5S9w/n/bxgIvT3Hs6Hs94Hy0RX31GJj1KybXof
p79D6E/mRdkz8mQDnn9bt0ww9n+oDsqJCAyqtlMk141BxWXXtUg48qs3c4icw7Yw1JBHj/4ejik2
pDPV2AAo9Ts9fwTMApWsFM+chrFPP8BQoRsP0NJBM5WrO2AwmuB/KufrfF/7Aa1hbWyG6524z/Zu
W8RJzN6P28T7MuNIJOkTTPfNgJYyHDLKYG9tlHj9Ts1s5AwZn8tNGmUnc2C51FWyGVnn9qpaNTu8
piH76BDkjPPraqZmjdu9q1I3nZgiZSe7iVgWTmNzxPEW/MeRHarRuzArMYAqa1ywSHDK/xjeIUzA
mJFuTTwtN1CJoHlpoYbmjY73+k8G+td4h+7g8NqqJCoGXATtHNwPe3hnMQJaPEKw6/A7xE0nL+xF
zvl1Im75+oF/KOSO6lrsXkYP2xYTz4uCqU0DPd4K7qd9rxAbon9VYovfQbJXG/fb9lKiEB7A5TJL
2hcMCv8uV240Pbx3VY4wYgNMNNTISht4YJxXd5jgZEL9wuAtMezW0rb7jKl3b+OrhztlHZ3RFrI7
UO5EStsYzelIM2p3llxLzqdVqFuc04yM8WVFKuWd80XNyQu512bEsF3fYJzAjdGMumB8/PMfcxiF
L6pzgwBuBVhwWP+45SaU40rq9i9XkAkEk1NCy+70E2sOEjVrV2aecAiCw3PLWM6cp9ZXRJndHtvm
xkX3Gud/zm/iEisLP8JGFqrG7bcphOEC4lDGac/c3QVTM+2hryZzlwaTLFxWbi2/E945YHgu9GjD
cZWJVWU105uXHm7QriFZ0LYi1HQYcOKwMTIyVIGm7syVifJuLG5Pu6TVk52vPzTqFvI386czMmwp
RzdaORp6OHGnTCWiK00thlD4jLWZR8nCu4+M36wGkTHC/sc8XT9L2HmlFzYr5U7EBtSMGIsSh3Ee
dg64qwTKvwR291ucQ2XU0vyLj+rPP5t8neIAiLx/eZvB3JZrqgztOe5/rTyfvkcuohINC1uGHvSQ
KqNj0jMBq0F3QBpEVHwcdj9OO4rPywWJ0rVc3E0EATeyxzr8ViaUiFWD9/meq9wJAvroQs1t5gAC
4B6JMXC5pCPtQjBaq5CN2RfuPiog58BXveD0vTX5fdsa5kklNRT4kejMAHg7bKl0Wz+557gMQ4gM
3cnyuqSGOrfx3IUmcAKA32YUKmxQqV70Dip5uep0ze4VGRtCJiS7pOXwUuTv5U6/c8TTJmakHbXG
VD48RTujATUHoGaK+QGI79XxqCIjgCbnZajxFJiAw1TKBBqyLXwTxsOnreaXYQ/HVCosXJGJvxos
Ve+s2DvAP8pyAuq5IhkZpYqxh7/JvU8YL9cUM9sLfw3eHgJC2IG/82GhhPK2FFQq/MakgmxUYZ6p
n19o9rThMbbbqL36x/WgWvwjhm638A7Zdcqt5S+z7dnbtcUf5IT5Af5C7pMui0GpNUfxir79MNUY
OpBeQZVD6sV4txlP6wD7cXidPzGlcoTmML4DRckIC3CMw98M+XPjM5tScRGTyX5hb83BR0eAETTl
PyMzW09MTu68s5KrBD+IqzmF6ahZzE25udXI34Sy8lTspyKcPjYgRRilKu/HDCwFGuZiao3WkLIV
5rHNN+9T8VME8LYJOqbqrPQ0mfYW4FsGbKeGCbpyyZ//ViRtolFyWqiZzDLCXVUykAX8zJkimC81
88RCm+K50I0a7cEa0gh9q+IfdidMnW7rZZcCo3/EBHWpLOGVuos/pDSogukbe3mjN4DitOMORilE
KDQc4WvAYlF3MexERfDAdpgsWdZjFlD+fHUHPdHbbruKjffqonFClPkonZpJGiIlCCSoTegFGIwh
gGIahHJETZ8AewKw0tkTW74C5pqF88iUNAaLqY/agtPPB2IV6QR/bBCGBFOwgCtcjCu8oMxsPyzs
cvCTUY9UuepCkdxmkNaUIAjc4s4y2tlMiqFwF/TTPIN/gUR9sbvbv8YCJ9r/G5YxbFa2zaf/v0wN
yqtKYWBm9o+IBTWaaFnQGxbYlP9u+aFI0HDApWugSNEgvmdskdwAa/5ZbGpjt5tRnl+d9bp1VfYG
RKSNKcdVqU4lxHMb8BHcdu7HSrHGzuiAFYakYJci4o74x7qHOu49zaKR9zO0nJJtMAItQTFZcd4o
fuVX6dtV9iuOrzAhJ++OQVutx0vYalxhmkhW/z5WPB7GUR8DssN3Ble8Symrfn8CMx0N1/5BfE3D
57ELrUltUyYLgHXeODLJLbNcfqlYoJAZz6ewIkznhbU25lhHjxrAa9pm3WBy8H5S+Y/mJzXX93L4
X23BzPPpnSqVvOyNoHY7TPfdEMMso698uNEPjh7i3PYcb7nmLqOk/VkX80Gy5DmbKvGxrNS3JM4u
Oj8WMbyNm0mpkLu3xvglMschzdoHj0wGTwLdh447eBg7bzFy82DD/T6ktcVwbTPq2KC/cCyGFWOi
AXMb1UvDUil6NMnt44bJiLkqqEYtv7feBG0fZIy/r2yLk2Idf3EokS90UqDI7DTRBh5S6SO7wIl3
DzObphzSUzc7BXVq7nOTkxs9f4rLmT0A3DXySRG7l5HhBlRgtEm3RqwgNq3wfBPYx55mlbXBWwDn
q9x0XZ4OHYjnwQS9+cvSHZhhnIbOklnvRcb4EtSGxGgwPH0pst6cPcCqFyw9YeVP4ovX+AHjo8Zx
F3AJBe546govUzOAdEBSp7YATlL+iLkcqUTvS9ianXe6QP7wpNTLvzayay+fnBPj1KNVwWtEnuLW
zCG3Ol8vfxvvgkisLzpHlOkQNGiS7Vo2HRc05yGAbbKesqPILbSxzolw2XxSM5YQpTMan+l06IVR
WBmskuGFbhSdeGHmPSM5oEs70NEhWS1XGI9D1AB6t3cBGPJrAhAX0lL3wZCfKE6UJ+T5apx5ztZJ
P51OlLH4F6awexapQ0eglJ4YAwRmW0je393i7dS8Bg18ix8MK+nqsLZhiVeuE37/8GWnJZc0pAug
uyjYxy0DJYrK98aBGwCZpswYBLSjIfaWyuGJMBzpOuf+mFJg8Vg8ZBfcs8oFGGmxSeQeuTZNc/C0
Yj6pZadt0fyfw4uJ3ZF87wP3uw0q3N1i/JCuEg8TgDuO7j8IoiI5wuPhE1RQYWcCBpNGm87yvX/t
059ZpUYgzbcdZ+A/PyNOxdALdNctrAVOJTTHy+YO9Z5WtFiOYnj5LSe1T7eJw+NiPePgYFYKH7+u
QjZm/JiEMFxHfVkxFZ6ntq7N+sYOqBLxNJ2nFw4o5ziojerrt6/rdmO8spmmNL8UvR0XbGE0cHaT
J2MWAcdke5uBqlGs3qP0tJ1mHmbLizu22dz0r/igUfpsuV/IVIBz0LuRCsTJBa0nvIzfFkrVXSk8
6C+it5s9rw5NLxJRQadOu0yaLR8HYql/CnPa/eVwO0A5l5gq8Y2vWgKyA1GBznMvInYpRcf/d4tO
ILR/lEUKWgjAGkUhak1BcZSNU223FwBxz+BVOjTRxO5RHr3dFlhTsP2Mu3CQOXTX6ynsbk5B5mn0
VOSrStI6W1BeFM+GJAqsnvUxJhjIX17QXXcDcegwxSZ7k1ucu1SZjXz4SQcyanAxWKmR+VyjWZII
lmQKMwiaHilymD/xum9UfnJb0QPlJmQrOt2uNkfZy6uCgwV9VDfgHE8oLOkyciwCASYEhk9AUVf8
KmGQvwxwG1cOKxlAqWBZ1zEr5VwLemsNLQKNCeMNNFrjyBpDbqW4mNzGnt4RwNqtaXdIeruGbOg+
he/esu6Cd3Bl+E0HMvyHTOBsYG0zCkWIIKKjiPw3sv+mr/jrMSTEJogmAGYclR7sF6jf9aKuwPHN
Cgah2Vk9/xjg3e2GHurOmOPfuAmmtDmGrQygiH2FZDqGP8XDsZk7Hy/qq9+aE9F6HRg9lYuO+Ayo
aiwSFHHzu4rpFwU9Vgepshq/QFUEkh5PKTu0tQFk07hLLX7jOkMmxY36nDIdxYk5uV4d7dgZ2kDd
hJAkTpfq27v3Ke4qMMqn+TeHa78b/3UxQan94ZwQHKP9ITzFQZMuilwehyc8SsgmiKI7DHeWM5pN
rja4kNDEFSRHtwePrEZ76pxfE4KkjAyq5IquOSLeWxMnr1PLUK/GvcYA1e9jvsKt2WIdGgdWwidu
f6nu0QEfajbWIDc7Suv2oTwy0hmjQcqUSl3eE4WZsvDfqHXxnzCRGNTR4wBL4OYlLStVietEBmHR
k8C0tqK7Pf6DXkEGYhs+agTrDVTEtuaHg0V10vJPXL/K/wiojV3qcARzmZ3VCz99oaIbeCmOoytt
JR3fHFIq2h51WnBN8gjI3gaXPQ2ifl+eTr3g1GhjuBZ0zNMPrD3Fin9toF+XVND1Fe+JH7Ue3gbY
5MPgvUsYK6rLbjZHyC6Q+3nt2QQuSy3nERLOL30E/1JUcIp/HIzSMVGEnQ1PU6kzOK64wHvccSp6
6wTeWYcqTGNiTKc4ys9H1uHr8zKgoIBIfg/ju/ugQviXQod6rm9QozhDxBWT1OSX8OSME9Z1YtHN
VdqlmhOd31AYUTo5Ws84x1QpOLvAAoZUGredtrgbCWnKOPc2HF8UANAbPznNXknLT/eoeiU2BNZF
T5Xw53H/cP7fTFfbo34VbtEy4geqOvAGqaQ3g3x8s3kfiv1Qu9g0iJwe5G2Er7dxu9jorkAsmblM
cAu5utm+k5gePhnghD2XVzUfib4mNQr4hqUz6hqv8YhgtHUFid1H1snXEBrEHmbyo0icHOfVbgY8
V/ILpA9isgtHIquAheEF987ZbVX9prAw1fENGAEkcckYtGH8TM2M43UA269ihil2qXVrOaVTMSU1
GiyDcM1wno0k4PppaUSQv9BCNOs2+fGV9cS+9G0g03597Xt/Qm5amJoQsBKLr6K+aWI3zFUt0PKX
LYcG5eNP1vzCaW0a4b4jpmYjf2TEry+3aNvjznfyoUlWleGEnGZoDqZrVRd7uygsaxaf7sY7xBBg
VQssYeeQ82YI7/4yCxwL068R1mqljIcvu/oEKgSOwHOe//TLC0KnIfZDJ1dq4Ls0OWHHC75p6zQ4
LWUWowNbrYLvFtvoU/WxM/DXTP5oXB7Yf8gffq8/fDjE6IxP1MfWccolDOi2+plpYj0zY6CqNzB1
zd2MdMxig46ZmwtKNwys+QWIINO31Ny8lwEN3V3gvY65Csp7JqPKDfnGxo7o+yEuzWwWrfdyyaqg
lNC+0GlwItbkwn2HgbmbwmDqhLa/IRZg8ZtAA9mY/u5rMXHNr7giKyf3f8RsvTh9GgHFW5kr/moD
fhIUKjgLZCIfv+FxtSlTwx8+wvediwFY6WWsXjjJFn8QaufBvi/3vd3iex3XRouREL67QdOTLagY
9zvGjh3mKWeITCOsF4WWSt90byYuu2oWO1I58uqNS3Oz8m2bUK5JdExse9OtpO/bq7+/oZIa2Lw1
vMHnI3tzw8HV/FeF7cT+4kBClQuzFf6kTwJwTKnUYQTMMcZhgWk340/H3VCyPTXf32cbBTy2jaCr
+W1QQ/6BPyuy+eZr/p4yuOjrgEJOWWfFbhdL20U141xgio3DsLF/CcwszdUDDnogndvC6Tm37eJO
/f+Tr+V+t9bP+xj9Rey6QTLD1rEX+6aC7BwZelRBXhguOpTvJlM/5nQp01/DpG+gcgQQmbp3IzD9
55oIibE/WAeLvdOaxQuXR8pClDDOfJOfuvnhUAwY/OPZmsFCxrsgVt/q+yoI04fptikxz5d3Q6Fq
PR/TcrsnZrDKZ9rENoOqa2xWXUaMXz7dO+fsZLCB0EPb/eVffW9K0678Sb6nw7zCcEZe1gqwQZ45
UzcR8bU6Clxr28eNZUYs2rxUpkOgqZ3oCtdFeUVCrq+sLvOFjtE7gpFfGK3j0xxkmghG7W2R2o+o
8csTUv1mgico81N2jwHfk/aLUYnBmbMGKI7wHL2LYLhuc2uCeScfRF7U/w+xSPkwWKg+MKZI21Pt
TBi0ttRcczZarFabbA6tLpWkXTLh4lyeXsLzklCgddfFZVB2Nic+vpiPQthtnCMWttjcx6gJIvdr
q1vAUMOm5fofoua9LVV15TCMGKlqkmUlPSplI/7acjOyzcZXc2GogcnsazZoSc3H0Pi3jp443E7i
q9EV9Ig+smGPu49H3yIc6QfDUwSS28ThBqAvondypHTV4mAPc/WcPrU8JZbxkBxj/mamvGRvB8JR
FWnHBx/ds5SFWTHvxTMVRg7+o74y0Of4cekLn/w2DMPj8CP9r+ubl7ZDj7lwc9kac+wWT2PvPoI9
J5dqIvnfN1iwtZ5dA80EZgyo3M5vLQweuLEIRg0NROJ41m5ZWsfVoPkNyFWFuw06jzBE3H6TnXMc
zEGBmRsrohj2y7CRuO77Aa8dfrwP+XHHp/eGMyYZsBFYJ4pZsFmxoe6z4boPUsjSweFzNOFTNmtI
e6MJ9PyZCnznZ/giSCSXKvMFOcyEDHxSFcaAhII/MXlPXQiWvuCvBE7zGEaSz6h+MWtmR9JMFXM0
pJeiwVf9GlNNiFcwRmFjJZOIcMFqQYrOTJiyxyeBwStVzA+hzzy6LnpIEMTxT7KDpBu/JjG9Ih+5
STQL5WLVGjdU90NrBA4G74vgROM+ya7mnf8vu7OjvXNsojDIGFrrxczWwhWZiNEAjSPPajCL4Lnd
qr/hQ0SqFAbiBcXHjEiOM+Ler2JmD2Z3IqNBz/56p6H/hx1klxaQKZfzA62227VS0LWhuBBAcLhi
GMawi4rqn+xqQCwymFYCedVFA5OTvcivPj0saocUH+JCvsSPgFLGJ6NJt5jjcVq6qx6Medvksz9u
auxBdJVJW/gfmHBXy//Cl0hRQLOMf5yKwTvYI1VZ4+uqTtRPMkGhObz4t+UAM+Y+JPMVmT+sxwED
mCfMDmFzjHNfIVegduHM678wdS3Sh4TGi22s32JsL6B3KIJ6LsxBixf7fR0+MvMHPj7Kt52ETLG6
LYH+trpsxwngdtRonHTZgvqXlfUPaGyUTI2npuI1e2NIhD/2R5cpnAaPN+2GbOsKWNcYIZ/uGsnm
nng/wKMmbt2N/UIueEUqUaXx0m1G4wffm+4dQIzxx5gJ/Ei62foRghOBMex/S5CiTcUfsMDdpCPc
lxvkBFSk9r4w3My6xpADemJntk5EVxifWrzAauQNrYjV6OKELrZl9OdU6RTl3JAfJ7NqroqwRWeO
WtyDSwQ00Db6+w4Xbzn/cvX8mLa3U1xyEVeNri50lvfZfxrt2Ib+M5K50lblKwKDjR7wjNGPjsdf
wLp6Q9Ub96blmkIhgBqN+B48kfFIlDtidR0LNXTs85GlV0dVDRjvAsGLJwMkmFJ2ieRDx4xsOoMl
q/iz3VkEE1g3Z6WBUGIQl4CYX9lv5GrTMMrTWjM2OJaBhQeSc513XHJekC5nib3q9MWIybOiGij6
MKPQ69NgENg6Mx4cloZ7KewHaj5sXlF8FQ0hGr/SQnyFt37/JzXuBvkpMAQ1dBq5tpHhaYjQg6g0
+Q3cPApIDhb3/vhBtZ+o5xjHe0hpLsEApHQExYfjY/8DmDk/D+oQ/pmUXzrDn9CFmzAIbn+xSyWh
n7mjLj/zy1DV2gw0aXKdYzJynbpw06hPKfQJSin4G2AH2c7N2efkgbiy5w/VeDZuv+klnCuG3kX0
+mI9JRXulFghToC57CC2U0HCGv1jPb8+FAyUujzmhlAPunyuBPoD8CoTSz6ofWvvpJhsp260ZLZ2
vYRXePaPG9aNicLmajQMsgN69/5a14YevzvBB0voGnZYy7YN/UrDcNIGhNmEVxAx+1tjkrqGBEKW
2df0gFR2PboEpYTvjJe96FS6TA4IRxSVq2PVIb7H5e6v8ECykUszI8Obxpjk5M7oEqiqxDFZIx6U
3vt0SfAMjh4v55uYsGG08QmNVjLFQi9xsZuowQRDPj/3fbz4+BIsO9CV5JWug2hC3tqKcTLB7Moi
AXkIfY4arcAkYMCnUy+xhcJaJPE5fi9gkYS489LFAezw6gH8C+Rr/Ti584r5iaA3REviteJ5v5PK
eKfDHtRA1+dShzU17sG4qOTwB/kHoQi569Q+d92DldDG8wljJGURAcpoJBEoEd06bRznk7lN0Syb
08tx5PVbMiUSHPomrlMdFeypALTXY4NsUn0LDRmTFsW3ui8x2oCKUkwryuEYcxP0IQD25ZIJKiK5
M+/4BzKXnUGhmLMw/F5WJMzTr4CbQf3BI8HJj97H6osPXFX4SmSd3WFafJkCyWXLIlaGx8ofM4xQ
FFYoUN47XwwzBxdTEshPemazLJJN3dm30YaAwXIksU4a26PNZFZEj+Xo45ZxIrynzaWtW2qUAKmq
e3EZHqR2LbSW0DaD4H6gI/8cyaPetPwKIL3AA9DgNS7fKNyhsp1PoCFUOwfkAmDwz5fHMOMxcmFX
tRydbKSXmSKCh9pVywRmBcqn2/4BjkZ4hijRYXkNUMrF/OpmWB3idhcMA6x4J8OErXORzUst+EEA
iB+dU7VxhiqgKV/EBXsJKtLHbMNYN75/xP/lojpdwGMxCIvYpyooTRVM7qpfUk9szP1Cnb4Cy5MU
eMsKewfIrNWsL4NuH8DQepYOOHy9pggVTDCcuN0bdz+WQidqzJ9BEdR7hUW/bt8giNA8QVM2CTlU
1TYTRihZqOLMeTH5+1NVKMyTVcT9aKtw5A3KWX4uLYI9G/daIirZjrcW2hSIxnIwuxGHhFd+W5Af
PBb8Fx7RB8gGxSwle4zq+Iff3opZLeJmZX8CoZsKE6A+XC6xW7Gm5E8Ash7+UvzgnyuGpMxQF7AW
X9N5CX1SDGevVYFRPbe5UtCUFlLOtg39VIl8uePvRhrtoIIMjrB4XtSe3wv1TUYQG5pR/Kow4sFT
0XqI+/xfC0uFqr4PGuJzzNOD+NuBkFiOe5ZbIyVloohnOXTamxs/FowHMKphNpDLb22DcdUiXeyi
1rjyspiT0DkNGtiJEOV4xGGfk7EbETLxttAw8+mPENKxMBAaXch69ntRObT4Bo6FvovvQ5od69wp
3sFVI+0OGOMadgujrRFwtfsw7m6dgOsSQ6s2PYxGLuyk3rbwBpcQW99sWnq3r4uqdXUprF8DaMPr
uPftd8upMzYtGAV0/gE3zWgc9un2nduEuxtC9Zmnf20LHVsJrMKJbQJXyqYsWOSxejW//w6fBE2G
7usGP6zkuSdxp/DPF2je1i44AbwMzVPFaQylkw1xAh5ZMEjQWObcjMWMxmj0V+DDgYpRvCEq9Pxd
5QJqML4XDXd4ZUAgxaX0zptdam1imMyVefWHXwvVwAexEzBAb7rKlxRkpU/htUHAFAysfd6MqxIa
6hgd5fXjIXQm4DaLb+Z3Ul4I4Op0STx1H3hNn0Jul6cJoc2oeAS4nNP6PtRNMJR0NGxC5C7nzIL+
R147SlndphxcdQhlIfW1MCpIzWI3t5upvaqMjSnxsHZaY0AjBoZ5thwZrT789BARsj67gybLx8Wo
aDptjZFeLZqv//66zw98bNgsRr1KaNga8f0jb0fkTA9oA4CyBKTqH6Ir0eKW53eX+k3sQQc6X5l+
TUq3MzlBCXRl5H5AAjdXnSO9A6gT7sYsbhrTl9AWA0ZuF67wMytHarWbPO1TimyJFppl2NnoCCTu
qE9+fp46ycgil0vlIsUlq4TqIpG3j596MPAAaY3BwM5GsF/0HmwzOQASyhhv/bMpUdKK4jdOlo+3
3YQceEv0zrRwXGc/fCuIZoHucAP6UORnhTFryrFEkSS52nQuGj4LTmwuZq3j66kYfWcVcu7hi3+F
WsExRxjYkB86YrL9syAvgK4DF5NPzGQhxON+YOIG0QLwG0wU47THRWNzky8Zf09fXC0tl7kO9zLj
nxGz/SkvjMEvCmoIU0P77d9Lps0qsJ5CQfEXJGbTQziXC67hac8e2EgLGMRGFcx6ecqPn47PPWIk
Qbcxd1sm+39LlViU4JTfj9ExU8ioamX53bDBeTwZDv2Q3sJcxueEalWGPGrweV6b8i3OVRmwxeCI
VDJxALxnYq+D/+AWDWoKFaNhqC125yL6GdXHmL4ZJjI+AYgnwoiK9785OkZd538/g6se075FOWWj
LRAdsRNlZnhK4EExUlzCAojAQDCDa69usyUch1Ix9x7c8F/U/hHswGBgVJs2hNN3kEyO9/Vz/XNR
M86Dcr6vMuO+QUMyjWFEh4DIvDazP2ak+sJCs5YDkzrh65fe8x3csAHmWBndI5xRfrsz9VJzvCV/
KWlc70uQkP+XID5kL3CXGeluRKwT8LZSGFTcUqMxzwpXJkqIWv5uXIL4tAp9hvcD4JIJtTl1nxnX
WmKVw5DwpkppFroQmTiyp23n/ffAd6GYtgHReRKITLATpoA67iDuEZFpaNT1bavvjjiJwG0W9ZB4
xB327o+o/Ahc5124wMMVh0VLxBfWP6Tzxegn+4sF5jiQy4yd2nwvLiWFrcE4ZE7O59Fizbb8i7L/
RCnxlu5tIALEs3wUmII8FbSiAMEnZlGnVhs6odlicfOhUhRCSaDuaiT0MHyhlNGnpF7EzzZetnyN
TacqoBhEgbkMkW4urGQoRZxdY7TKUHA3ADONd29TopvgNiHZhnCorQy7zspu462gGZC51caDpK1C
WaB0YI/2xXkLjwLmjcs+exTX1z2QNzczDOmLvHtLSE7aGgkDQ4y7EuYS9iEwriMMHRoJwNHTwN7x
hlEQPGgEHZR5RyL7xD+/Q0a1ZskYD/UVy5ZCGb78dcF9puN2DYqF2vKNNIqTu5dNEZxwQ05zWdTn
UN/UFNH/ThRhvXMxZy8kFLNbWMiUqdke1NT2jDB23goKglsBVgAwva/GiRwtub55OqynnwiHgfYx
aYmqzOInF5wGqakigYZvr6stkO/8FBU14+PAHrRzCxKNCQdzUxNm0pf/dJbkdQSsGiACWvUnWnKg
SulngL8MUV4KfktiSrsL5/je584Cc6vEC7bV1aKiBiu+LyKxslshwNzm+gZbuPurTrSzVpBNl0qR
y06UNNS8GEU2xzx3TZSOjgcA6WfqvG2vNJnNNqDt3Bj//gncBZ37yLgtcHEdeose7SwqQ/pjW6FK
mYEnGfUoKC3Ir99+2yorqBUO1zJIxedquDBAzN0RE9hhIYKuSoi8TmMJdK4QlN5xtP97HaDmpXGE
XuTOl+3gEV+IHZ2jSnmcAWpEjmhePNelkd4BdKFxfhvTr2/WZY+guDGLkuv7CyKz6cgFJStOs7xP
4F4u/VKRhV8mr0tpj6nPfL9dCT/jeT7lnrlFUI4BQIFpmUABwWo6kwRadzLGR5Ee6WrGGBWwTIcf
SM7Y1gOF6TIZm61JP2xNauh9DP8gN4Ac7tUnyP81tRBCDJk9KXxWeQmG/Cmgn+SwKUzm1Nt8tmW6
6SGNUGIpB+sUvmZnCXNvQvLxXddxbi3xnMaMrqhsnmOdkhLEWABBrdA5XvBVegnErDPlCcStAuYH
qrmdX2JK7UAPjuVmlp+vKKN5cBAsWu1JWdnDxHydB4mRn4mXAgEnPbKH5kcM+rJLj4GNABjSFxHY
Cqzq/MBAQ5B6RBnMLY5PLHOtPvUKUlVENwkzlsG0gKMmitp7QeS+AaMGTA1eSwWMrT7MO9DZjNAU
AXOo8Q0UZMXd2TyYMzG0MNNzTz0kFQ+5Ulk19w0jg9mT7tnw+aDMT7C/fA3zdRsHKk2LH7RKl3RJ
SKTmwh7As9MVOLOpfRAmOLQgCsw89o3BVCNJqbfRsvNZgmd4AdRpLrOXtSGJl3FQ20gd+E1qxdZv
u16/z/nZ3PDZX5k1U5gnMmOL9UE8QIbLsbn5nvXdrDJAbcxWwxegk1IjBQTu8eCA9Qmxp24TE8YD
Xn+jV07swT9sDXjFF52tbfZ1UKpXbgZwLBjri9+eL+elQKJHLMl89ZmL870Yw51J7AtZoNBmCVka
ggvxiFd912TSMTgMacR2Hotb4e64MvyPpTNrVhQLgvAvMsIFRV/ZV0FERV4MdxD3DfXXz1e3JyZm
err7qgjn1KnKysyKtwVTPrBmXMTbraqLb47xkNZARteAm1Fv7nSebfR5NEVozvymVZeXwjEPLjgr
AEiP2JBf7XrhPxB+SEu701thU83Ecyyo1vjPba8mnz/w5nTuYp56mtxNe65ksuRbZg/yKFklp9Le
2G1UQyms3cAFriXAEjc2I+cHpmtg4885pQ8XazoJxARq0kZMsxVG20SYTL29GLhPSLGf2kiKeFGE
lDic+UUwUhIA2afe3TDmlWvUT/OxPqba2I854mACvSewmxqGACEotTsOmFLF2Ewypyb2+v7rZGdQ
YXA2l8bun5YrfOJLiXOERdkSNaHIiHTqHCCq0aZALhEZsJTXjmr8maKMHOYvgYLtdj74wxUZ0cDZ
vBBXa1+wiAHEXc2HGvi1+5xiBYCHsIVUzM8M7BN0cJqWe14kvy70tH1pkZ1zYqgQTcKPAsDmjBE1
Ii0FJ3RG4w+0jsvysdpTVlIBke+jmvo6t6sHVaEcv1FcV+a3Srvv+WVgFZfkIaBsPWpVqH1sBjd/
S+tLmSgzL/nVH+8azB5m/vaJQ9QYUJQfR+ojb9BcuW/lS94GVvMbNGcl0h+/8BqHuIe7BvoP6yoj
dpg4UEbnrw1rYE+0UpUxzxpiGgZnvVjIH7+2//x6z8q/h/0u43lQJzlC3rsWXtleQTq42+/jkOTk
8gKrrOYUffhHEQkkOzoOhxwQv9pkFYIbRfUGCryEEuJLm0BNgxPCjwatazwo+Z/21ZhQt1yML2Ov
GmDYzBNHpcNPBq3dcli7wBlznB9mJbpnkjL9YkzGlM23Fco0vg2TsChRjWv4ZBvCGH5aRZMBzKBS
MJ7gv1q10VvPFgRJjgM0iVexouheBXGP90w14kySY4JTUUoU3ms3pqCyJwdn2S5J+ki5R9D3zxAT
F6hKd6IGIzEMauv9C+ULo3pZRPUtBNEFVlbuIP6Lp/7I3pzfwRM2JmEK2jqf+gNt6CV3Bo083PJn
dTykHfB+LEaK016em7TCiJ3SQMjjtUyZj+m3Y8EmdPdLCPC/SOM1ya5WgzgQfHjHpvs2g8dAC+ZX
OQ5xrpwSGc3CbzJ6IYF/lzEdCt75lbFbJCkS99/6+rEIibN3DrdvQJrC+UMn+Tr0qEU9ArPOwXa2
N5cVHllo1nRBesOv/0IoZexaDU11K2kGMnV5TMeY/v56/bwyZ09leWk/RiBvpUOE+mX4EegZkiOn
w4zTIjBJewhPpFE8s2inUBae1o8BuJUiZAL6b4ehtHi/0fazp1NkPiHOVinrHLl01uO4kXPFrNNr
gsLb6h05D5anWLGqvsPfDJfDvk8FS1JmjFUX/yIV8yhOPdqrzC2/wBggVurLnkO7jUO9EybJscJ0
D/6UZsfB20TAPYQpsfDPROePPQQWX0SDfDakWz45coMmbfrp92Tx1pbSy1H1OFEv9L3OK05vBQkK
6+yUDmlE4ljFGAVQLMncyc0cCh7CHdkpNOBHSu/JYckJXYKoSfq2G1ysV5tto3L0aWhJBgdhQHxu
lkKn9Wl2i/DcGLatNkn5M3tP95sTAiB6JS8aDqox/PXIYWOcTxVt0p2AmHAa0c986Z1dw3vbPUx/
z8aq9D9QZK4n3aoZs/mG4N/S3P3IdrvQAW7MDOy2taJhzuF/6Eo3gSB8Mq7wdYITw/TM14Dk60J3
+RafhwWWpS0GdBuPc9T84AbBa5rpeWCsF2nCKaZFe9pBkGxxtvzAhP9gt9OHjXeEJWW3Ernd2vAZ
wsDxl7Lxg0c2e9LKH5g8Eq2aHMRKA0UDpqpuHeP9QhpVjPTxAd0WqQQJNa0OSqxx1dfG8GOGHL7t
bP7GRB2du/X4xW+o/LHMQly452+AdVBDb72sn6rR2ynIhbTqA8dXg8/F5YZPSHLk1fK2iInmSK72
2MjRgqrvDvuXfiC3AsLLX+cG9w2d/qMEFK0L77Fln8DGT/qEgg+qwqwk3OiE/13FAEXhSD385s0e
H6h/70cTD26JNkTvOdHYwXTCHnd1oluP03RIh2ev65zOpDoNW588YZvDbx7E45NF8hJQG0rz+ZGW
YnNw95iT9pxc7Qp13VNfvlkHkJOiM6tVm2slcdecT043A4s7vP2W6PJkPZYRw9VXHIsUqGjyCHGz
fRAzyVPXd48Z0+XOmCID7HwrvR5/XW+/MaVwiHbkUR19OGbuvWQII+9pTwp6UIuT5gAsiZJ2ODlD
AoaJ5Azn7Y4+B4x+0gojXI1YGqUeQF7mGgRU53b0f7QBOSPm4mmoZEPPg9ok5G9MBKn1uZmcPPru
OBn9DuarZVLyT0BVKeR79runP8GtjqqcKIJR0bB2d/rwtxMWAOSnTy5Gx1TpHBnOrk0iAbWIr+x5
76k50Z2HD8pGre9Qiv3R57zC4ctWFu9WVMxL/DETl8oh3vGEHtF4zGXQWMAbg1t0zD9dRtMfP27J
L3whbCzahYVv2AzL+BI6Oj9vO5RSHnY5pPrkw2AOwO/IUgwRWDCdwGFKI106jjgCR6kpGhNZh0ty
oxLExOOyxsfQb52DN57E2IPQDsMOcNd0IHhfk4/NVG/ABm7JZXXDbEEXLvt9C25ygXf/pJrnEbVx
1dQgCSpEGuC9kfQzGj4fn2WnJQwYujT8FjCGBIiHUq9xk0DF8GGGcgVyDxFKu6PXEW/0O5iuYBUP
dEWCDv02vArAHBEwyjFMxwdaiBc21JqXV4/IoEB4UVmIcJq1X754knTaBUbkFNAUgjFY3o0z9+oB
lzg7zhzf0cf/wqazp67fgE3rLdcPs0Oc93HbSbAMHdLJGVcaPDuBLngLSPVdzWsGT9KDsb7zG0jp
rTZQRQwdOH8aTU+6ZQpyVCHXOT25E9yUhzNVyRFvX/605cLgyj0g+wHj0wvbIPNrWWciJ9sbB0Ht
7b6SY0z9s7dDxkt8w1XeExHY6tzR8rBayoxAxb4LH7yLpr53insX83X3+43scXY+wBU3u25NisH0
0EjKb4C7hVBVd0e97PNNFs+hcnalWeCM4BWOadcO5sDsCrQ6fT9Id6PxDlQLJudrNj5fOKMb52RH
EIl3tIKU17CK4JMuFFcGaE3gBhZeYfZ64eXp3yv7CjVjdYdN1mXJ0g30KzrRfWusrJqAtxPC6Act
0IIQ8iWD15VVgwGKBS4ju/Ev1Jfq91+Lg+Jgab7tp75/6iKcvyaErR0nFYgWs6UUbYzcBWweOpA5
mHq8F/jBIDiJ9QdERSotUhQY/wzQIizuppDkb85fPkyC2/SlLUXNdzNLuIA3d19rV+gRTkmKSSw7
UaUpN6ZRA+xBGZqf4r8ahjLWo7DD0UEK1Af/wqyhIkH7H3qoE5iDHdCftjCPILJ+DQ4ujvhq7Q2f
pCbgeE2kCtZ54kw8qhnx+xpygnvjgrCLcQBF4xA+Hug8wYqUugds0gP2A7s5A6s9YEbA8ceslWhf
GoNYeJxGjqw+hDbrjF5NbXSZjXZcyQVkgJ2wcXbnEQ/WgbYOYz//YqOCbbmWTacjWFZEOiIEhFYE
TaHvU1cRAAnzNo2GEXaAgnI/69GI+W6SKNwcZKgiYAK4ccTAQryCYD5gRVUYaP1yY9qnOiEWALpy
kVhgSRcW4xBtL/3ZD3NpGJbzRNKDlWeIN5khEw8YguWeg9+ekR4Oml6zyYZhcANyGqZXaVj5Xo0B
86wLnbFj+BaNsIM46kTfoG8euvoUc5/ngWrqwosh5iseBvOcs25ypUqiv+cyV4H5Rt11KGI69+ds
F5D+GbRO027FN/f74Ru7pCK/r9/WRUZj6Q/Q3BRRGxJFcgpYvX74JkGlcd4bCXTObefL57wd1ZsH
TRJlWuHy4YQkyP1Wjh0TnYVWejem7zkNEaRTKIhU+ubcCDQpEhmqoZHdACkNxe6s3wMa0E+6x8nA
MbJqyEiXFGM7YHAHj+rnGPti9xQmsMyjtn6O0YeKgAKRAy1JAMeBVg1Dn0mU/FjkMqf6oGFdfsII
2O3Pt99a2yYX7KLQnWDuxCSZrB51uZiqaQM+dmNRwdyNQ6lNkVux1DYwaSYgxgBPY+doj3rDjRJC
36cQvmhYifsjp+kUOa3aleqqLg25wr6YPczAjkYnohHCZz1yy/Ar6VvAuMhXBWW6brlv7Jn/RrJc
cIeEEadNVW5v2DTTdADeqj3CYuym0CnDjOL9byTKc469s2Ljp55/Uvw0qcQF6D05UbLXij9XARks
BKcSXzvMbFzwP9uyEDswsI2nsMLn/MyIMTQLcNdqF6DcZwDw7IO/JXJ1b+8lJJGu1dAq/4h/N86K
pKsyKPT+lLtYjlCewytTh3GxW2NHQ4p81VzGSFtWEWM/Eh2sJHngXQr02WJ/HpybEW+hsqXuce2K
LDpJGPndSdzCSt3azkKxGMVVDjoy8hAYVzIxmCk66uqLuPgxOaLVfUZ1wkNP6O61VOvYcaHaubfw
YbKo9/Aw9qiQLZppaz8/i894DiEjy1VnRfMIZBuVrJtDvBBtanMUhkwb2POlUuvjRliawVI0EZek
Yt+GQifPRc4IUHHTEKHRU2Nn4wdPqZLmZRKF6bnFHXf7MbcFat1sRiVob7n9q4H1hrQMNdQ6M+gO
B0FaZqZiG874E453kgpYf85N4bvU8irhqfIBKsABo1LpU0OMhwBv4i4iURWmhsy4US+yoaxqe8Sv
6MN4ZkQKaKgbqE1rJgbB7vzRcHtEhw/CrO+HV9ecg/mdJw1kcjl4uJ1dzE0HYgPH7uxMKSk0eGoq
qixhITVqMmlInFJ8KnRrSK8mI3w3NbVFnlKbAzD86mzgG34P8B2Re7hfZpaVJriE/mlya5vdCYdS
1B4iBn/wz9+IYHIcoZMcXbIG8CjaYEa5IjECirmK2K9F+/kAUkVu5ZNM4HFiV8YYGamPFovBNS99
A5rFpAxYQsxoRQGK6rWFk7oRVrOMEP6iAdddv3ah9bItI1MDRrxiJQBZJZO1cXy4dGeWPLyWEyHy
rU26CZpMoIJtfNGT7X2hu274RjGb4pDwPWhJ56fFLK1J8va3H9U6tJ21ErNmXaa34i6FiwsY21fL
ZNwwJCD2Ko3K7/CWQ9PsGq6CcNAMacfA2eC86JEyNgKDR8ka5SO5oV96QnCqJuQfO6oTZGdzTLmR
ckwvHAo+YniJlsZvTdzI986PLdO+6BHuw5vVyfufVTE/Yc7IRbk/18Iw5OrUWGi6yU/Ez+CYZ3BJ
XFoUDFYV6hCy24D6ujYoEU4uvlRbF45e/W8ExY8xM5g+9Yx4dgpKBAF28tGQMUefAljvTfolXc6o
xT26F2KoshixAOBtFCa3IpSrRHqUlkI6/VL+8GZUeHv+oenT1vPGapXnnayN6P0ZnAH06mF6tBiG
U5n4C2kXEr4NfSR6bJgCNjaKPL4TPHfJAQeahenoxU7tB0Hb5TcrK1cw64PVOtBX9/nqY9Rwis1n
2g04gNi309vq74jl9DiQYBJtF8jhSbWzA7t3r+W1mbHvfFC1MpvQHQhxXrb4tAYGORpBXxrQMk9N
dXK+2/WFBFF28jXlTMKek7/ptg2GBODTACxDX4b/UGuz6rfV1WJ72n2m40k4OBjEZXhOiWoh+Gul
9PzxMvhrHb9kMhRPyF4H8C5pf3lDlAu0RWiaPZjQoCsyU+XqDjIU+3L6tfyU8/oaV46Vnserxuw8
Plg1EAIfnUan0H1q9ssIVG9uNvIgdl0ODRRuQ1rok6vIlxjHXo0iANr8iOkFGTY3E4sDo81JdDCT
GnREVwxY7yRiYgeSuhwvPEXvozGLqdCZ9bMYIfscDL9kzXqvlNlied/OZTPhtM/WT1cD7rcyOrth
T2cMTKWTdxKLiD5qjNSK/+OZ8gLGgJTy/Tnj8BwBfGYInf5zbnZLa6zwz5yveJZdXLrwSaFHhVCF
r4ArG4N7cOsBHxb10huJOtZBNBm9h9ZBomdDOtxPs8zKTw6LqxrdJviJpn86qvzbtbDiGx+DkLkb
ffdvj5EBa8+YB8dhUOacL0SWvO/hl456MrfUB4+5KdC2mGIwq/dpbXTH+z3oL5ukk6QwdEI37PUs
xLApJ0Ckt/Cis3WgFfaYF4VoTOqy6Li2itJceLWaYQCFQq1jRH0EsdUwy0Rv6br4SqRYQUB52CdT
0ajt2k0KcbRq2tRH7IT5BewHDi8i0BkXCcBBGp9cH8WRhAs56siTaEgb0QA8OiK+fWZuLFoB2125
ve2qzE8TBnNqneCPjLiSXI1V9YGKamENwMzqhb67AmPv6tXmN98dbbB7vUvPyYDtBplKKJGQPqYI
o7n13VIr3niN7J13zGqirfzVp3cL0TL4m3Bh/9Rw3KbR6OVNs7DD02EqBanSqjEfTeWMCvt2iBlT
21TYy20ZLJEzB+PPbeyDrWWTGhY4nmY4DZxhngGYSPyEnAI/0sCLzGIq3eWutcag4dCrqa93ynDT
wNWTd771GN1HoTp6hk4N9dC4MA1oNZi3Kc0dv5bvIO1aKKwqfdc/tt3fOUMEKGBXWgzy7VRWXbqd
PZMvKaa7BhL/Zs+4roWymjGC6pdBhsH7kLfqiGtKWIJ4n0xYHl2tr/IFszI5aaP9eDQ9IbbGY5gl
SCONEJCyvCycbH++lWK8yIux9WGOC77+vDyDIMpJAzjgtGIIMl9Vf1rkxHh4vWSW6lcvjvmLNhQ2
DJQQRljv8nPKb6ZIPFFQl1p5n3YbTFlq4DGb/D1vxWQFUWPS8yYs0SLeTy41/sOJOcMeHvzXPiG8
QXWNg4EW3LCkUejS2yYuHMutwIIy9SdxH1nX3JJS4sbxc1JmmIQ3ZgUxFLupGMmjpzNeK3wt1ZfI
lQmYaVYQ8UgrI2IDThJtL5TBOih4SSbT1pkNxzN4UcE4bcdB7o+iPq8c5JccueJJ9MQ/2RZNEUca
r8I+xsK/ZvjB45blAr+ga6GShlh4ZqPuHasm105RCd90RoxI/pUN8ELiV1JvrohcEAtB2em/2Tlq
8X8APxP5PQ4wbGlGTy1kAhUQ6nlvtKAxnvLfivWg3cK0RxNdNtaFC0JKIi0CSra/aTukIn8DIXBr
xBPmQjbRMF13xehGsoHvjokrUCHnjLghjNLWlMLhMqw/bOAWhEjtE1DAMFOuQe/cQrAl7kUTXE6X
lPqkjQBEokQ7XvTd5oWiKMcDJaLS7BuuzMvLGiyNttHf4dypESXDsPklZbVKcGCtsNDyPjRMSQ6I
JrT9nRM5+kvj7m8Gl9liB3hLcuIOKATRZY+nK3NqG4wm8ihCH1hKdZg8lhCQcZhJMXFLV03zb3oG
qUrFFton2JPIuZlRFbLEeV/iulBWKH06FmPBvhMKGCarT9m8YrQUIpQnRedyFuTu/sFtM476guB6
mBXM8EGuT1aHsH2q6F1wBRZVoZGX45YsMnPQKMD0v2c2Ie1YPTlbf6QKvII85Zx9OU7YgQwyoB9v
MyKUu5VWI6bozUvtu40oix477NtJLiDY3PSE05PHlKcIF1r4y9RmGFFzpaFcXNZZE12vbK5QGfGQ
cnaYL0Jr9ll/23giE4YSzwDvHFsiaNwPV4aCRJWzSm8TRlmJ4yLPWcp64oHMS1elxXkPbst/pjB8
KKkTxBIqJC2ifMrvT5O5Htyltpl+Lzom11gT3Tg2rDIRGtBlSjZNEiopZRK2DHFBRqCSLIJtQUhx
3y0OzMfExVouwRvnaH4/2lN2D9siJSaIp1i6N9vkkHv4xGJTRUHDGU6BkYrTigzYJO/PKeZILrf2
DNf23hgVJ4kxw2K1msKbmbtNttqeinxglgxOAkMgA6i8dD9ytW74MLbsWqrTp6D9tCA0Zb6gYEqR
dMmi3B5XeJnyWEpAJ416bPtc8erPmH4mHD/sIPzmZFH5pYwLKGqSflxYKfFtsZqBjf4dgTAw9pCk
SiAXmBUlWhLJPfFOOlqL6epDfGCrpVn2sfwB+Xiv7ZR47DEKVUxDaVXibZAZakBdwU3VYJKs8Cgr
zT16K7z+CDmEIYWx3cLVkxsf/mkY4ocHiIz1jWxAzEmklZGmdwYa/QypxI+8SlKVn0UAl572Vz+z
S/CtyMOMhcFFSYe8sTduB3cBketU6LDVZQNVw6+5qvzodzVAabC00hAiw5liw+NXkIV9HYZXMSEY
9IGTsRYBRsfLOf7TsDeIc2MVxbh5fZpwFBlXyemkeg+GThDfZDpCr+YGvZ3nTKqIBH8HBpUiTVu/
LBqzHnwK0N8GYyDh39CMDDojhJiMpyHOAB3YF11GEvKlY5HndDH8h/seIH4rG6L17YkHPl1R+EdG
I+nSRARgQFBp6PZr3eUc+cCnYSOT0XFveZNtqbfy4rzpFdrsbn6SWDRkMMMh5khLu6FwVeaAZMJb
VtnQpHB5e4g1l+p0+V4Oj6YOU2EHzrkj45gGECnEEQIBknfKpbhPfon95zWW2AHNlfdyGbz2dLMR
beXrYNjL5ryAVciSdpOZiQoyWL6C4ce+na2lB/doaLYeROF9XBuLhnVnlrVq7ifb3p7xSiB52r3P
KSNlOM983dM/DR3/yIOxx4lEO8/iRFwuGbRYsCP/iPXzWFz++cuknCTbvb2esakQ68BbDob0ak3b
Lgz3PG5hkHEKaTmjKJ11uzBWzPijasit8G5f06LFxve13ru2KwPK4tZwTenKR5HOn3SabrcMa3iE
iKkVfVgJ182qznn+4CvlqCg0JkrEguicRntN4ehBBP4asc8xQEv6BtMueFPCVkQUc91F3NDBbuZ7
DYminVQhbKf4eHb+Dr9LZVx6nLOrcE/meUxDklCZ+PHimGG8LHt+C8yUYKLgYEwrx2L2uGvMimM8
hfLUY9tl7ri+egzFQY0a1jaXQ2g3MJiWy0lJ7ht7dHpxUR4mxcw2af/pgMo6Ky7hsosxwf+Vox1u
lXy3VXuSMmWVDz7oLmp+10q+MQlEmlZ+C+TovXJXClnLzaYrWc8HZvKT+4z98mmChWOQXHStsYwZ
chh3Qplkd7SIoGbXBgHXyxpJaBwzEqEiZ3o737mbSIs0RipIAz5J05VMMA5XX2BcKSskiTWT4qHj
l4o7lKH26NEOBtxLCbeShD+A5kq7OthPlgmaTGZ2iAQu6OADkaGdRKDYQsPTlWkG8pq0dKgqqMTD
aJUeIjt5WDE8Bco+aZVrLJ0kurDwE+4Kaw64rWKPQwluurMHKBI4B8+1oUUZY6FIjLLwZBJ2CV9b
l3PdTRpToDqRST6CWeAmGOORovHkOvyIvoW/VFvtvv1h0hNcg7qlQUZxtjRDDNINfT8k3zhbKO/J
NUIOUws4ckQxG0r/BrBs2zXX6PxqCmX8pZX5hyskhVxxhOCOgvQ2CLpewEG4J+kfXsLHVgyHFy55
VomDlBYzVKvv5dHL/nG/7jOW+QG9YFwcZg8DKglLH+ltWjmvZcuo7QtTI5GiEwUIA7FdBTCimZ82
vMLUYWNTav9mSaJoGosKizBMUkl2gyOzVjCHEh7NIzL5k9nRt2FnSrumB7UH4kADgv/wKKLdm8HK
fq4IqJqSCnbyP0MyIDusJmL2WqzODi0SXZwLoMG0FWSJOIkid6E3+2uP2pZJP1QQCNjC+M5GfZ1O
DD1XxlWfjGA+IN6j170Oy/Q6PQWQIZ4oInuT3sJqfKiGyui98OsSuMTetlrmAt5bXV6NvtttASC7
oDAYHF4LioyyO7x9RuiP4GI2kZwSqmyYATD9w9eW6fbvtnm2BhC+vqM3R8s72h+ZsoXv6oT8KzrQ
7GbJUKGcXXoBzAUDnRv1yI540GjTKGgDFv1Pvy1gC38fVr46CDGW594iQcIwfc8HqasHVn6t4If3
0bTvRVJodfA8USnevK5WcaAtnO7duzakgdHXf/F+V04BAhuUXUzL/HrHjt7/MpXd6Q9wlUPrGDGo
ZT1th5ySNCagkCAYkbMVZR/UWeaxMnbJHcEsQgUYLZI9vuMU1GgCr7WHKkg1N03O30/DotUifoY5
igW6ATjcBseDif2XHPgfyog3wBfiGmYSWJj2NEhE8lLSvjCc9ntg/PC+sTmSBBDHo9uS/YDvPm46
CxmZTDm2EvRanVFur6K8uaMGSlssY2pYejF9qug2k3xdch5S9jxnxBT5a6UaDF77wlvt6+TS+J0z
sTi7Ciy8QIbVcntmB9sD3ceXuuPC+3v8DL4dWknsvdjf7BbAweTINFfAeUoV0oGe/hqtDmNksD92
H7sLnnkUsX8x2LeLnqMGP6Q2B8ajg5ZxEdatZzUwDu8G6RlUwWrMFEypot+PogsnUfNqsVxa2oG8
vmu1b1z3B+aCTqJ0N77SviLekwTtOig6/eloHzk82MxfjPphhlOwfgS9xo91M1XP0kPKMWjnnJDR
PFhU5rxpICVYb/ur4/sgrxEv4kYOzk5AqSSP5Jx6x0cj+vYZxzMGo27rEUVuetpuYdBonC8gXnr+
piPAsHFBmSBQalFD+gU3XDUNNwLE3krBhxEp3ZqbeSNPNqL0s7laBz6cpmlfSyLAGZaU5Iefm0kP
Y2AeiYZBp7Rw9hzR9+LdcLWkHiwk4y3Wf5K5w0sGgMqhxNCOAz9KPkkVk1OJAkmLG26P1B5/pDwj
nccZ3vdDMl1KzBPhgxRqMGSncsIC/YFiEvldzYVCquazUrcTOf5bIL5qgrxh2oyAejt69TBrMi8K
EUHH320WNZWONBVfMv32Q456v5K/cpigq2IDGRZnaJTtd5RuFD63rZw2mJMix6bcOLRBUZLHsBs8
NJkQTI4vxCWKm4MFKmj5PxknR8m2lGOvG6xo+O0Jvm//PpPaAqgPkBD56SBUx9Q9cO4CNBKi0t3A
7FHpoyK6GykhQ6WoHsHANwNj00lpv+x6TXrXNd2Rzc2BnDDuzRBxjRy/2rE+rwHT1/FUrbdcRhT6
dyszqDZhuTJq9yydUR8UiEzfC43N5ss7wae521/nq22K7Qi5EPtEjQBlqiGdmKjZscGpDylott5d
oSUwQqCJEw05FB1/6Q3zWzQYr21SeoZk6lM007XTwAYIrc8MDbUPOCZWRvFm06FPS0kRfbkrA96A
fjR2TDZci+NIGKooS3VaTBlij+g77BFcWfXwZS/OdAe5khsBpkS7I8jZTL50DDY7JElQe865EHRq
ABOaJJy5lf8eg5rSyzZ5jdNLmPinf9/GdMPFiSx80WZ4yTMUuw4ZG0LpQpe667OUqY/OLhs/rIR8
guUjRkl/OpRGCiLz8n7iJc+nMHVyRHc0DCUuZVMwtT1MCN6JAQeY/i547mFuoHB3oIM1XPluqBH5
eJwq33Sr5RUM3UQL14VxA7uBi+9C5dIhynu40QEK5fnTBctZ3YD5iMMPIQ8TBIjESBUHBxOuiTaI
74QvZiUMHGomUNCf0Sq1rGFN6aRcQ8PhgnwJzxE1HO2eFcEZcgckiqYYffiAtocc9pLZiPcQer40
+rP8Q1fjynUMzPROov5xpNi5Ov3Ahrg4wwKHcYeJfdoyeY6A2bqZbG42u01eRAImxgboSrwrKQyo
yznIDRgAbFi7faeIZCdRngp+fGX0MBm1a6UXG7MNSUxSwQYaLC3R+rDjqRGS/RNTcZNXRWGuoCim
10USjoEZgkHt41tRfTL4gscgQ1MtpGvFBETRpRUO1JF+N+tEaiv8f8MBQAnNO6T29MS5J1b6hIcQ
cz2qA2Q+/NMVKcgre/njaEzlB0Fx30EO17fQVt9/iOxC+9E0Q/9FP5yqGceLOVEF/OEafABcsIco
eBR0a/qSjmjT7OjKzBbwatIFei5te3+3DjcXGNXvfTgzcVQHUKKpsuhqPjNAz0+vK1SCM0U31CVC
EtOA12LWeIUhqZdtO3/0aT0qu3ZfZ7kdNzeKLRChn3Ycg0RgHpiDhB/J4uJi4HR/4/YSDEG/jbCO
VlXvNjqZTzjBYN2ErFNotxs245vdB5jfITt5Lvbm7rq9iXsd+icviiNgurdDbm9KHX+2nuPPBpLA
E60+4BO9C/ozuluOToqW/Gt946ICbNKhnaQdxu+Z1pLicxHD+aVIojpMawJL+eNwQ8Y+YxExNaHH
U2rKAQZ2gNIaAIhk7cPEAL3CJ9BOo7a56ssCiH5/RQ6w1N4hjjbuTig231Nfd+AzaYccptZoegFd
JprVJuul1GqqnD79C4VnSnaShb9FdKLb2zbCVibHoOZSQt5Z6kjlyR2Tp78lHQHQOXJAtTSqCqyR
baGDtEAxwi9rjIdvrQRCSKndaA4BT4BvdGWnwmGmvUvrP2eUO2ccBZSCZ9hMMagdk6SEuVEnONhT
LpGOt10aBRy2RmnzUQpch53KgbgcaL1de9pcSoZCs8qo7DWwguxGAV9f26KvWSlo6xmFLt/RHTC/
EHY3J12SUDUzC57NQGvOAm77MfvXoRh66E86OmB0t4mgr9sbNABGuDCFgAoGI6EB5HNkkuCsGtYy
V6dnSPkBzSCseNR55ePAy8QFxWRaoq3+lUEfBBumeUgmKnjGcv6eCn1WzRvTmDIJmIT2T+lp7sye
YwKwBz7NYEw1rQEadSqHSWdg0jjFOg1UtwUNT4ijSuAhWVIyAo4afkYcsaq5gD+uQVuEA/tilqRU
/X0wbcVo6OrVvGBuRE0tOJf6MwCuyX4+OKreJRTTNLGxhuSw5vEmneG62jMM0iHVI75eLYuhwUwE
M/IrYii+a2cGu7EGzUgbJygNrP3B8GJXIKJlQtuWDxJXTupk7lt8IvYgrtryXKXfV4fuR5qYgBPb
BUMxz/OIojlpoyXfa8B/pFWCnUPqxamSJW4kbocxX7ROaQIv896yofUgnkoWPV3ohletsbGCDYUX
I7GIfr13aAMnVBiQO+rdTsFWtAJSL/abmD4OeFYSA4qnjk8B35hC2YIR/nbojRsxlmmTsWcSvwd6
z0D1FlcTIcYAmtB+JmeQ6Nvsab3pyen0NVJ6mnOlEEbYNZxBJBf0NalBe27jAYjhAPPsISwKn/po
5KSzizb0YdiVJ6wuRuRv2LHrve29pqPY8kHXuIw4ia+sl+UbjbZKeWAGGOKx45TaTReK0WENNPRq
r18b7MRHGBFFoksiJ0bmf+IOAYCGiVwJfWYKMUskPD4BHZ6YJ0jsDbi4YzV1XDYgdWzIgcKwUzDy
kvcAVn3YgxaeEfjiJi/mavJnL/YOt6rx41eKDxoHTf0Yr8Tfn74Gu4J/cFh3MxFLh0eEpsWB+0T3
sqg1mu2hTwImZBbB3jZMHRAjN85/8O4vsw/Q7RDen4QSyBGqtSqlYdKancAJegxJeUuDCcs5E7IC
d6keVk7bhNFrK11DLOK6PXsxJZch1c7f9LCThsmioV3sgKQL1Jx0TanYC38It1qwlFbgYrFhHjW4
EA80SCvJQo9rerp2Ip5/gvyxHKfLAADSBuqCQXCNKWfclv8hGKfN7dF4TC76iRABwQdCOosHfnxQ
6oTvtOMf2zowCX8urL6HoqWghjZiXhPd2kAXogT3mRTu5/LDhDjYFINEmXdVYD5sxJZ452m8hNvr
nkYc/5VgcATCrYJS9sDAHPbJ/MeapVEL533u1elTx8LPpv2VpJcRbWyd2svi2AqgYqoehn1M8YiF
i5XSLigdwi7wEEAxLhXpise4BclL1swDC7SY0vs4TgEToXRFPc9yD1HyBM2DCsgdYtCZZgtayF9C
MEkHdwOiR2oR9gKzHTCrdavBimJygYw1zKkKJIywuekAJux9K4KPSObQYHQbzioarLSnSzXEjwGM
XjjlSoaWgXnTECQBOhtnS+OpcMoiBpppiWWtQnKj3IK+I9Ac5qssprBECQmxiPsu5w/5KiXKOs/v
kJjZCbTWeputCy/mGdOKkkQZP8Ew4kSSmhGwT7rwnN4rIzQ6KMmmFALkNYz21hdGEquTrURr7jjm
bgdVi+uMtidh6vSmnnjk3VlhVJzqdGUJg3nYtsmmFHNlPQCK+0YimlFSOxcCFwEVD+BUTs16yCfs
R8mDOchAUakLlcDmzKcnAtBaWAkUfAZtTtG1c2hxiyxseNi8Uh6cqdUsS2atbJPWcMt8oAYJXaIc
bIHGbpltW80QQAd2CRQBmkQc8Ie/MtE7Uov9kTv+skb46q5Ta74SIj4RGIDil+WZsEjxyWWaneST
F93+2V9Lc5kRBvQHYJlFwDzpV9xlSla45AIXIBvNyvoTI+NrfFxyanZAR9WouxnEYMHpymrd32De
D/1T6kr6eTlhO1/d6Om0VpSHED8D5uwl/U3iqgx6olrRYP2Tk6Oq2G0ccn+DkSp46iJNQXEuSkWa
b2RYcg3c4kRlZ8Mtts/LQDs7yZZ7zXwzxeN0uHgUsmDPJ/iKoIt3ToSG/mT526quIbefzx/GvGGj
rWGhoglnALWkIAejwx3VxQK60An2rJ4x/Xw6JRT1et4Ms0E6NeBuAwT9x9KZNamqLUH4FxEhKgKv
zIiIU6vti9HYbpwFmcRff7/qc2PHvafPPrYirFWrKiszC6YBlabMcERvfyPVJgZx32nJuY2ke/JO
ma0oEQOvvfSP9gHy87d2UUMK4h4N9ghU7GpIRkn7w83/LoaT+7WE3Picr0KMfIB5F+puYsbK/LuH
sAYtG+oTvt0Hx7qtu8n8rIFfSU7JM/Gl+UwvHGdj2gPf7lgBvZxCmyZ9qL3ZtQUUfQWGEh5HJKDP
7WJxWXInT4lXMdHkHZDncqC5N1Sl9isqW+Brn1YFxw8dNhJn4gTRpfXe9neJMzpyXfv2j1lWqx6w
+GZSrd3XFC9NkZYNtzXFgl1CMl4CBjNhElKK/axj9RWZHbug19o6+VbEkqF/bjdpNtZkKoqQO0L9
Ea4yzeHoZtG5WnqpmDAE2ZqkaEfukg25MtcchB256gM5YdgETQqk0ykg9fTpS/sZvxoIvS1xmaXJ
rcw5rTHc4rucMxsyXtn5Ggg8WR+UDvkQ3I7gEPQh6k0feAg8GQk/fpmejkIe1WWDSch41Pe0l7+/
+td3TGZUw2Yt/VvSv/LcrwwToe0z/OLpax98UJ52zfPHHWh49fdQnlAmYm3QuoM6evADaXAx5kn3
QIuUecvEGIN2rd6fPZT5yH4MnPfHw9crPevWpV7yKmZY0kPyPo1tZHZx2jQ0Iy/jEZivdaaW/s1w
7+fgH3jDq5PqPXjg2Kvb5eI1CivmfRiL2z2p2m1u/H5e320RXa4enzJ6+gXS5Zc7PKYdKlO3YvDk
kDJm8J7xonsHYxlONg6Riw7Ecs+Al3N8NyMw3AdSmhH+UEtjnfVc/u2TzfjhadoGI4eV6TXzes2i
B+EtiwojKmne4vwf7vKR28fxL4eOhDU98fnlaG1U3JZlf25al5lMC4Kive3m8EjZ7cdQ+sFgYZDd
qsmOEMDAl5jDOmEjMiQlEBK1QgVwpyzhRFBodBIDUs5r0PffGTFtAc+LchjJObFa37Ts3lcoxUUM
eJpjPAPwe4FeuZMo8xcWV2GoExv+8D7qBOEXkA790w86mC//A5mA0iSchqiaNA7lH+DSOsKnD4c7
4WrG0PbzVWL8cPhSvpNXLWj8db+zHmA/eQLOmnIECsH4OXLOEdwLniUMfOHIpljBQXdKH15XwJwb
uqyPtxFj4z5882B9sx53yPuL8vfxe848vZImtAF6lyM8MX2KXd7AtNTaVw67/uv3oSRXhuwGgyzN
T37PZFnsP3b9du4VPUj/9A0bLTaK9aXMMetGcadvFbicGE7FxeDbGGFaV4Y8/opqgpCHx95lUj5n
3Svd6qSjCuHBy2GcoTVmjkUAWWdOCR8T7rba8oyqQ6Zg9KENV4BgKKYRrOsumpouhW/8jVaYPvUv
bCsqSQES0iZ5eMYaMLReg4/0rfJfc6DhsGOCC2rNNSImO2b+J0XwxyVNZQSo0Dj7qNb83sujp47E
hjkd/4Rf/OzIATimIKjQgKQhQhmS1nPKQXrLoCRfKUT6ZIHbGSsVliHmVhT+knAwkU0GORglvAdy
HOoiCEwr8s4jYeewJykwnzxEtfEyiTrhLfHwZLUfKdkZcYsZUxW0qXsx4YFqXhLTI2nXHj52wKUm
+eVnEz4aQq0R9p9ffejFAuyeEqrE3cUZIiYnmpv0GKQsIUwT4msnx7KAOGqrHGbUS4xizL3bKNEq
q2tdyoDeVwrFr969DcpvR9kw02qasWb4psnpwbwKuON+306u0QNyyQcSB73DBFb6LjZ+Ht59B0Cl
6hR75PVUVKv3UtsIufQCM4dfSvJlhVrTqkhtyyIqSIhZtEwUhu4hw9dpWiSjfxqQfywjO2KYRyCk
4KXX+WXJ2z05/rtpDDZH4+BEuUfPvyiI//UXN+mE246VZyRcBWSHD5hEU/s0I2lMAh5rCKaI62qP
snKWPqe0ndC97f3THt375JVF+nXSijNy0N2dM+RPUYFFlLSjRZvPqgHcRJykkK+YtG5kROcL5gXK
FSFRr5QFQ8vsxMN+THo5ekFy2N/RfRBp8DP69LwLs2cyB5P2f2Cu262KkmD1xnljPVw34X0B3+nk
XMgbZY4ShMBksHwyyZSlORaCcWurS8Drf230u7efEL9xbgOrQYTyB/pTU7K2D73cLtCG+BfB8To7
ZnPVCiIb3ZIJG1swLhpCGLHAN9l2YxitG2mBQUKxe4KqaZ5ihiObmpVkRmrrFqtaK00fsxqwYNr0
nd12j+sWqZdkf3HG5cXSk4bxvVIhRG+VROfiRzEIexXP/0W/ZkCqGD9/YGjhuslUih+cbMBzrd/1
GqZv70V6XSFMwGBo3omicP77J5+Shj4JE01/KC3qjTJ0l1At4rDA2FzyuK0MphIFUjVBJQQyTiZp
orfxkCWzUfklqIy7OA29N8UIO4nGDfGSVc8SQ9ov8IRMdsdZmyEOGRUjRV8IoJYmxULzQDvKn2E+
e93pD8Mjtas3pTHtBYgwCABAPxuRIjE/kdG+7DneNkVlchXC2y4V3m/3dYG2CH94Bf82TL24ptpn
SgLQsidDvGAz3pLnfycOU8pBVnhjfbllLjHHSs8lmT4zDZY5JhpbXQXXo07syexOMvg7rIBBtLrj
PEK1lyKRWKHl8cyo/kpbCPZSKpKKgSQvBim9uM4PrwGAyD+2ChCOtzC+FyuGEgjosfBHv7yLt2Lk
HF8F0COBfL646qx+6PmyLvpsq5RnvACsOLIezIPJpmTVS6EjsMde9Z7PyRnYRuC1cgc/gbYUoMzR
LK1HegTekMEbPIge23wf+oeZCx0GJ2vBq2GAuOedCjErofxbGBMysYGD/DIR+AG91Q8tnhvTv8AB
GWb3RxOkOyPdTxYbIrK5rMnOpTak8t47wxwUUkRJgizGV05k91xMa5S357ic0tUz4k84GHKaeLnu
P4cQwwgkCUesYKsESkBBDQcu7+R1+JgpPomv5jLd+obL8PdX5yHg/ipoaNy95shsDlwHJj52N+U5
6n43ytcwwcHmYTAyxwM4Qr8orsM8L2BlQ5pyrEh7IStEiqsTd0+zw5CCBgjm7cUM7jtbjCgJF68o
pIziZdiE5wGe3wy7dydHc+HD9TkCxJLCCBWH7IKh2JRIlOpn5KgsFQAYDv4QUhHfZ3F2rWM1nv3/
6/1x1usfXg87CaBtaAleJXKJ3g6Cu9f6CRZ0vwmssEei7R2IRzQLeZtB55CDg8ZRBU0wjram4Aah
AHEk6CSv1OX2fUvSgwyK/Yp+KPRf0AmnQB5YhC5ujH4hQfF2sZbEZGZgMCAZAKwej2lbuJBKSbKr
aMEAc5+tWAsTddf/d6M1FEfakqSI3H519bl51MZAYGxY3g01zl/WxVemBgPKArTQ0UD9BUU0gBHs
OhRWJPOwZpGTfBwmMO7OU6J3zNH+ogKD6CNHEFP04ny148ZVKNcVJtm+kbVP+xROwGtDuCoLjs0g
G1OfQWVE6uA1M7oUY3hhX9TNLbvpM51NqMNhnfVpml5gM9DEGRUB9dzFOpzwFEaLzSN6zv8yNT0I
GQLM+c+OodZHM4Z82/prLg03gfPLoIjY+Ee3gouTEo0DPQzLXQJk6kPrMiyZAOH6GxAe1ldSv+1B
kCJIo6c8RukziuGf05ojPBLf+1YinTAGAVOmQbtx/cl5BhA8TPzZELA1O6LvMZ5AAczwHEBtogZb
sc/+2gWaxfwpgnvJscdw8wuOEquGgeFHFescCym7yW78E3TCYMB1hpPp8kuuSJtxS0ve8GM2KNXX
Z4HTCRBTmLx+uZoupiwr7LRYpJKtDlI2oWL5/odiMSECCMF2dR7RKXvQSgAmgZ3lLI7vOQAPo9fT
BPTZOmrAqDwbCP6EmeNKEi1Z3CCriSd9akkyVouFyV48bfbBI1AIpwKt0NV4OSj0nCLG7NApvZII
iY6jpmfP0erqRNy3jNMiJOn2dVyFMIhoPvZ97IkDfM5QDZIKeUNf5lcDok/fQRVgbztufRimgTEu
frJF989MRnPPvNnPEfNTb7P9v+viOv1sLxOMqlfKRJnc06cYDbAh/FtcBKfJ53s4fznMpvWH4yww
kx4D8u4hXnKBhkYTyZMJMNKXvHXHEBv/5nFyT3GYtfMJVSgjcR8URzrjI0d+DXnk5oxweUZ6bZ9k
xjj+lMsB9512Ccq3Pv/EYNKN6Sp4ut/w259IZ8at6J9gDWDa4UDagsCVMXTk4/I0Mo6mi/MCGaXY
c97M3cTq+F+NKDlbqE6LsuMsbl+4KwPbuv++Xlx+32XqrzWTCVmbOvwxGQqVuQ/xHZwMv+r4zhE+
4HxUacpdPDXSo2xu2pXdj74NZ0DG+Q7eAQciwO4AljBHPZ0yiNRrPel15NcV0iNXd4I31QzuLbPz
v0HY9xX6VlOmdno30MSXo4bndQ+l7U0KxEtgAjbn/sjvu+e54lImM7fdGOecjrflO3r6nfv28KCk
Sy5lBu6r0X33XlZ82RgGBh1bRKMUnQNKhRDNNUl3Fh4F/8GlBecLRLPsLyHJqIC3SF34ctWkYjEh
ImLHAnedycfa8XW95xrA3GmgB+h5YOvPmuAVqXx/mRL98TEEc7Ix6zZSgJEBBVh55znAHi+3IPox
BRa+AMRILCI45lVKCwlN8JVpW3DC4r9yZaIVjHyfTe5UnJ49APLDm9PdJLrQB2JUky0tJShlDpzU
QINCKacVMDZ/j0eedD99v3I5Z/qsDIXDzeC3Mt5ZxXP5yTu/I4Khn/nfIwdDo7CkxriOS5h1D8B4
rsXwP04TqcBCTx+6cAT9etyCVNYu0jjep2dLgkdGzxXe3WswnPchaN39g6wUNbh5TBywTfYnuKMM
v7UBVplp6+i8ZuC9RH32nFaTYmr8M+3rhCmZYe2d4UqWVBpqZNr612n6DItJh1UTV5g8w5qfN/na
us7w4fEGCEh5PSTo6YPVm2GzTJZqm/6TaUjcITf3Lz7OANbVh7faOdXXCyKyFn/G4rSGG5itEZmJ
NNMlTAdbTxpvreG+/Rjnvh7eYR0wlwuvhcIZOe4AYR2gmovZd8RnOXg3OeLAQHPc7nmdc8LTwPTv
IRxjV59/xmY8TM7hm+kmoqfM+KP6FRjjuPbE/vqwSmlROPJ8wcSYqsDao0dVOz9MrvS+uSH8GePZ
8vUN15c/Lc+59LIQ/wVuUc1nk7M6pn1JTsQTHh6pgcjKLzwNwdkuzmEQMJqTxZXJZKANlSw9ZrYN
NT62YT341bQOabiABWHbzZLIOETlV6k1QVFL5+vwMwQSXzxtmm50bQo4ZEAtJFjOnk/hvtozxVpV
HMA2fgMuL+b2f+wjkliAF6zFCcibn3HndR69TWtT+CXDm9ca8fzGGzb2EQScwpnoXlLA045iYygs
6crdlHwnzK2pMrlBBRAB6Zg9IwTywF7uoqA0hiJ+/7tPM7gaWNiQw0FdLfBJMvnOfJiPZIxbIsKf
0h3xTWkjohAbWOu3hyTRXmnJLZQZjxCjnW0NAaeEeTHkE2TjAjrzi1LVQoLibQCDHanQWv52G/W9
JcUaqSU9d8B1/mvhPxwsNL397OqP2PJ9VOG5aywZKAG3UdQfJWfelVvVEkguPEcBgw/nmCbTrHRu
68u6xd6SGgIj4Y+XuTTgAeicVUJcpyEf+lB+nXRlwPamlfByf3giPcIEilLoIVfWM1NiWzyn/paI
2CR99VgLCm+5dw7QYawZz8A+GixZEh4OmMkPg/SOlXW4kgPCWSQ0/72W7hz7anMlPeOTZUTy+b/v
+nFSOUzwxLPgS38vRRIma5fRLIcjYYrsRyqOtzAe4cfwA9UbkLBsUxWlgLyZwipvWb93Zwb6gaEV
zHrrBxY+P765O4KX8WtMoaOGRD3Gp++J7gzaBFNixCBLS4pOpKQfMA3ecsgviUXmCFyYChmQjufB
J/lUeme3CcTKlcwAbGTIBpCzS0o4BiTyENgocJVoJroyKxY7W2IP63B8j1UCqQh8C3oosFLgglB7
nTyAEKv1s/E+rFhsJnGGk4ULyDGyBvy2D8IzeuGQTB+OJSY36IBp688/Brn8ffG717L9VPsZVu57
XI2zST80Vtp0sBgOKMH2q1e0/+0pKGXMKRXkhW0QXON7/InUyLrv1ICyY174PIRxDkpTfg0Ymj4u
v9rWrb9yCA+vpIuf4y7OYd0REwjqD0+LSh/HhiiLMKNeXIMmfK3uiyzIV2QiUw0iUTNpQjWQfuh+
Vm1G1KDf11ifZl8a9PHHZj95Rb3ZcKaQTPTHYklECWPPcLGzvq4+xwjHV+0XtNbkMTI5IDKnMibm
5nDM0Cq30j+eE4fdnUBlstg4zgRGMFgRd1Jh0RyyU6BCdPYva5PVe7YlsaENRteW4XeQRa4+xSds
UA5tZ+CkZ/fwLeJgaL5E/qXCDu+7otfq3DXcFh5byR0QIOAF9ANMzifIGyM3EFCA6Rdp4XOmcgEj
+4ha+PCD+Q7X//NiIByXBqBJqEVZ5pwD5G6caxBMuH4S1i6GcMfx0/KgIUbxaxfyNkq1njORJbs6
SpEjXjgc8wJtXIWr4n8fyAcoLIE815hvYFwiGw+MEY8uVtYXK5FfYsgBlzopOXF0XgC2xB90T/Pd
obFSWeBUjoQoCmGuvc8aI6VGnykRWEAHtvTxuBKMsmGljU/WhOfmyXIY4q0iliwS0qhjxJL2wHCk
P6YJ1eNwzGYKSae50VQpNJj+QoJI6LjZLTuWLIhGePDGN1FO0Zq0idY6HVHZSQWpwemXz0H9rvOK
j6vazJnrnCt+aRLI4U9xsFD6UCL3EuZZ3cklu6S/PG2q6EwyMiKSIRib1z55ZQDtxddYV7KeHp6+
GSFbw58dv3kmsePTSkLHTjN4IpLmCHshQclMxao6v0p45frODG7IZJID3xv1rFPAaCAKjP+0YuMb
xD+JVvvxOdZdrDatH4wUt6gkSeA8HHo88nruNj1Dl/XHwz65QLcQBCM5Cof+BcBEIvk3KSOSVzYH
1R4B3juxoop4yOp58YwK3gUWg2d873nAHLqNZ9hM6bVe3nBKgeLSxyOGYM3sXJlJQ33Okn/bhqdP
jTAPbiRDh7R0B6DvClzKgmA2YqAsIgoOOgIcK6+Jet/V5nS1B0jnic+nsVkKJabjlE8Gafmlkxkm
/B89r5oIynK0b8xZtzpC8NDqU48JkE1TkdqOzdJz2i/hgbyZPeaWb/tK72vYBtqmxyqHSzea0oAu
XECJs9tpnKzn3FY43BR+7GMLB87QTEea05kqZuzft8d8cEUmskcIIaJaM5t0H39UX71PeL9HGcR/
s50O6uWZxXLeNgDH+p52mve8hcqepJc3Hp6PjzzcX528nbbF4mLSz6qXXQya9vERGhhZqKSvnpN9
5sMm8XQ93n/G7X5ypxS7RQ/sFN6B8Vm10zonIWB2BpNZ7Rf1IznaaTXYe72Sdl4rnSwTIn+2uo3W
IxxBX7/7W/Dah5dmXI+8ezO5nJ32Ph6poVJ8337VvmUylKOYFspUPbla7bcPNwtuoNVdNBx5FWlE
n4nuEZi1Kmdptyt3nxXSqtvQVjOOI1pOEQS1LqbsGNDUdD5sXI2zT9fc2tgalFdq8nHKW3Bd8G5e
ew1HvfCZM+Rt+qKvWj/cpwoUpCQ0cxBzUV/RL8nD1zCjXxnuEal/lpp36TFnhlKCe3vKk9a9G9uL
vlC7SK/HOZR+JYHhcyMHM/1bFRi4j1nVlR1yenhq6dOj7LBMbQlUt69yMP44r3K12xt2v8DpWN9W
6mygHVUEDwVo/Q3t//VNpHvNrxr1yqPntv2xWcxHz2lP9cv+avAKP30Qitt+rCrezUwqxasyt65g
9b63PRhJTZgzvxbJ878P5CgWrtWHWnzC2xnjM8Lq0xfnWvzi4SL5X9CwnAG+fthdCN64jXLHCQgz
2BszbJVerV3iomiPl8tfZfVbuGuU9wFFXPJaaSRvlkc3FGoLuRcGUt4cyvDXMgD8RoBLioGeOoLe
+toqo0AmSUhWWdL6gquabJkdAR0LJCvGCiYaWJH4MfOhcLAXgNAB2FBEpBeYFshYTbZAxhwQsxs9
UdAQZo58hVc/RAoWJeKHhEBcvIHixBNI+nIgFgdnBrdY1zEuIAhxYqY+mUBtL+fXoTTA3+Dpbp33
yYFEccIzzJ7jg0Z30vFyj6eIggyQlT5Aza2Br0m7oiUTFkMdcu/tA6XHy5sPBvzd2viKYqyWQmsf
+JL5gzeiiW39/rHbCWtk4Q8tH0Nsl6wRJswKeBwDpBlgYowTEe4X0uZ4rMQpCVCTV3obDqMFvCgn
7du5OKdc4Z1vnm8yeLBnzIP4j6CEaMMUe4ElwedlH4DeQIsKiJ6EIGmXkrP97NopaeV9uubJ4tm/
nPd21BLQ52kCF2MBmbj5FOF0aHev79s3CL/c8L8uDqwTF3bfYyUCNfClIWZU0IPgkQBcsRkHHlC/
ZPvDOUDoMoZGuxWGNXTtBLW+ZPndfI2IGOzTFcnFAdYEiT5dwL2DPs3suUcArwyWD3TFhDbgDjFN
tOMs8sL+kBP/Q3uYG8XRfN/y4TT7AFgpgQt7S8MROZ7Jpz9mOHNdIEtF9GfAPaItHD8hQ6FsiB0P
7N2Dnyc4WuY/tzLWejHT4KAp883IUr42N0vGHILcKOvh6uAPk8l3Hxv8fZDfLaRpE23K0ElEs+S2
6hxHV6zCycKExmYsIcfNICn6/RRXaAvPYJdTHH0qCUS7tKeXh7tf+ptuNoPZMdSQF0BuZ7L24w4N
V2VQiF08QQ2APYEhGu8l5MLwKquWPKN3QTiMez7YKoUhrccVfzls7aYGUd1/swbk8Ib+jOlpa1Up
QYSJI3QAm4+Dnw6wtk5hKvSZ8xyGJ6cuKuZKtSGAcdMt4aG+VNIgkFFX4aWSgqL0cV8vGjecgvXX
U2OGkA/ofPP+f6RZsPnppXZdz4YLAY+Ok76FsWAXd1qC7/g+V6rosbxdPOUzyRMQpJWu2C/FIQuE
8OzibEPd+HJfHVG28Gjb89doj4bgCoX7hj8PaApbAiXbOe2poWaGNOyG9qOA0Hwf75ENW4PG3l1u
k7MR3b5HP83LrReX7/Ic72o0pAhtHidqGL2xi3OgUEL/aJgHp7xHvveH2byvLFUGbjoDiAJmWGZe
PyfDf6jTHr1FSz+5j9GvUm9hBLTUy9ZADygX/5n4UeVSZJ7hW+sDqmwdKYYMeXueYKKi2ai930vc
wpC2IOJmXvSLn446sIdipIRMLP5AQDhHT2InA37YEx+6PwMooxA2gFnDFB4ozW0eUmnJ2A+lAzUq
pGsUo6uDC223Miwln8S0MFLo5UD+fwtiZ3Qwx6C/ekDR5R3tTUoZt/OQHZFxG7PyzX679qnCwtmZ
BNid1H1rc/o3O8pA+M8evI1lB9QIoZ5dqkr+A6lT4sxqxeD4GuA1C6/jS9J/r4wWBlZ9m90Lj+Sk
/xlD67kmZ8yBi5/aRzCgWjl6wxvyth6G/2ZwR+uHR9hppe4RwMKaPUDZ6bsa5ppXM3pW60sdnkZr
8/WdG9T59aF7O8oZTEZNzCIhkTBZtTjzNovqs8xLZ5RHnNUf3OvdPg7kOocQOvz+2hiuMtLbImkm
A68Z5K5ajx/8G7utmJaDeUW5ZARZHt0af8/Ra580vGhVpstU23NBQew15wVNqvCyIjqeF9q9tIfF
egi5Y6ss9/GFnsiyOTzXomBEY0Ddg1YET6g4JwTvYw1frlugMMqrs8r11sB3zxlSf0tPge7qRVCR
0bzeo+6LyzW04zXECfg8K9oszaFyouq7N62+h3GVx7kZl1rEqBkUKLQi6n/omhmEojqQBZvaHyHa
B4DRYQmqKZDqwOnIqt33rzZ58/dVSHpR1AsRyIgBlk4JPyKMQO2ay+Jqp+kVuo94Af2NQXyiuayg
CkEwZMyXCJ1oG3Eq0n28bLrx1hQJzo5yaU8O5cIiERYKvQ6KBrqywiniUEXkMR8s4SDazsdjbdI3
Fqg2gPOJtjglbbvQ5jIFeqB3q005oenEstUhOWMiQGGxWaykekIVrUQrSZBZ+p70oIUAK6rPZkNg
WA4MyG08AAK/4W9rGg+Nc1lVkxwgcKtRQRBOGGGMNAjkqOBV5TS553ZKn3UhDVNRWgwCjWhIc65H
51O6KHQH6Ha8mMxy7KZ0ZofsBNIGir05JzBPgbwC8Gu81vs2fkzXKT2fdhzTzN7G+691b/wfFNAX
Q6naJVeA2dtOwO9Rr92wLtGQv86hIrB0aJgIC1WUKnoABffjmAyPdVNMG5N4P+9s5iPAymE97tKE
ogIsIpDvoh104kirAhY/NXC4QULKsiYxEjZJ0sMS5rvgpZyNVZ/THgbXdyq6LLErGOzBIMMVVQrj
F+RgYbgWi0hMXP675W/oMWx34BJkupQNQCGgAJR83foFXwq1m3zGDW4Y8D2FOnyoy9A+icxIwUcg
JesQQVFqRklarWD2JoMNZxXmifb1CARj6akYsfUBtZLkysoExRW2A4kFSBdKoh1nFbwzsp1d+UMX
f9wDa43pWlndDxu5/jC/k9iL98/IirOf9XZ/xOCD6KyL0hLq/JQvS/vyHRWMoKDr6RygXS4PBjNd
5WiV3OPMWqOg5ECgrhUjkSFj8mCp4WuGISiG8PT6K4uR0RkVHecfyWu9hm3nkWhxhO5nfxQdLqx/
HAqPFfxYvNMS5AHQJCtqAEuYGiLsOwfddFDydW5nRK2jD7pP/HIv3OwcsBNVCJks+n5SJ1mSKVoJ
9gVO7DbhrG97LURgDKmwzMONDEOCU2JCNtizY04qv0cnnLCWcrOI6dgmb46rHtRjlKgk00nxAk85
B3cqdExupnmLYVfP5tbtUGARLm7Ls0vZh9uMtLbpN6lUb+5I1A0maeiZjmaKh0znZiRhJ1GLZfho
wq/m+KOfJR4RSBL+jgc18ljDNDU9+DXCvUAjQ3+iP4ZBUspeg6OHWI51xsKQJifRQmHJwU+8FqyY
+7yELurcIGZcjzwqurOYB7HoCcer3ogmtPGTDj821zNwyA4eHhsTFM1j0d0CklrKTPLmd8iRIvsV
qCDsa6x1hUTxsgRJ4Ohy2euCzfMAPmcRcqhgrKsmJWnG1E3+dcgus5tfUTjxbuL4Ie+KSzYe77bx
w9p/Newzr13wI2dHvdY8DZ3GDzU9ZCmkprKAuP1yq0g/YFqIY2546P05eHD7UrJYwbPO8Mf2OoFR
0q/CD2Gkge0vUFWwDdCBxTBoIvY1+x8ajbIdPfyd5qW3twdXHT2F0+aTlfFdA2PGdPMWJ28PhkLv
nPXULIcgVfIUxHCgJDRsRzvApZfX2m8KLZmAtpM0Hq2cZNZEoDR9hXTj4Vn1OaV0AOKYb7MSLifc
yJ3pASZx5Wm4QqFBtvnGDiZrZEIrc0ik1TK4Y55xixcwuxleDUOMfBQ6cXusljRBOWPtnQ6TXkMq
DGUsImnhA0SDBsAszoF9mPghd3/EVd+Dvs1JBdKEg+uW14EH8tXIEsXVtsywxoGsfqtIyDzQTcBB
HT2c5i6AW33LHkXM9aHL0k8OZ3gbwk2Fz76ZXBGD08xSlUk2wUnHV4YxaXVfYS3nzfou4z4D/Q25
Z9QyCYdvC13xTV5rQPm3hp8tOhl0QBQiZNLdKXjTgdTHYd5z+oSvvUfZwsVdZdHSCHSxRdY9dS9m
DY7utSMPRrCmOAmKSlwEVPIquNuZaxpzhs+edzAlbvVUoZn7cfJhMAADu/rF1637JWxHJdvsWKWL
3vfR/MGBjwYzvWu7PtQCnzeu2sPq5/MPER2zNOKbnlsmaCE804wbZNqPDQJA+quBMm0C9A++tkmN
oymo7X1EOq4qdk7GDWXHuqUj54m77cXpktnGjCennwvtidrO7l490S+h+5nPjlfSyQfnMGcxzjaz
LjncS0QGZ/twYsgGMlLAMBSw9vC4Lt19Z38O2xf9ofzt3Rk4/XtPRzIfEWowS2IHXwnTtTsoHDkl
10A37cOYVj8zXJwn/8jom0Z8Ti6KDa/oyQKhohmrmwz2pw6nDQ5qN5rhnicPh02HtRVgKF/nOm1P
QW2wze0HEveLFvazsMqhPZ7th9c7Xk4Tde+daUtpQv7JuZWMvQAM3K/zXzlqe9RM7EDOcmX59t7b
ZwnZkNTm339ehfTS0NWNh+PL2YWsfUGg6H8mhLX2SBEFjSDtYm0Dsihfi10Ln5VYHGoBn5SxW933
CiIkKSx/rUO7LeNLM9OnauMMppfkKicdD990dcLJF3UyEQWrOUDnE3kDRF7v9tuE75DBuTRL0iuz
TLz3RjrHWcG7dT/ngAMammBaw+FoOFVIlAGm23jFnSp3o+NgIjcfvyVyde8a3DOPQ7ExLG0QgHt+
tC8D+uuSs3qTM1bS38/yYYgnQzG+lE4zy06hcZv14iEh9jlXlFXVTonNhGADg4QSahVAX7V6qzNd
SUD5tMOzsz5Ls+c9XeOr52drFVMSu5kAqU0ey+vx8YoI2n06qiC/XRGabwuPa4poTFbY7WkxHr4d
Y13BG2ices6Rq54sZE6CijcbUjzwdGQG6BZOy0EEBu1WEQFpPzvHkoFyJOrs3n0wO+aUvuevjIaI
8GptM8LkkXSZ+o1AQz/3++KZ09E3D+lN2+jqml7Os1hBLiBMw6AwWRd4Df6o9OEJp97adErkw9Jt
g9hLdsaxwR9SX+FkPujI3aXHBQhOJhQrixGsB7mwvTOiJaSxLe9cIpEAS+rpJ7gieCjnfMPJZ9LD
B1sci+hpklbAFZbgjuyPoMOX36kb0GhiDrAyNBENHdvpwJuPYQz9MeR3a9GWPUKKIUSGrEq8nCkK
bV9gkAzWzggp6HFTezQJzjRo8IB6c0KIF5Vir3DeBmen+uTCTFAHEAJ7RPxNkexP1ngOtHScCZWB
MEOpHP6DxKixKRr4ytLNHHDTJcZWMhlrfBSEgQ1p3X5NmsYFPJGTLa7IMgmtpYzWJ7SVaKc5j9Vt
9aE1sAKYdXh80i2iSZHDCS99+L1+X8ppEkh7IQ1KObDFTIekiCMxEWMDMjf7SM/fH6Bf3YcAQVwQ
BrxAGkRqDi3ANekvkh1UNhx35Tg8c9nKE8IKPiYeyqIFWqjxGVvnR/QIMiKBbeo2/iColVtvRENV
dXrJwO+2++Vl2k4Mr1n0nRMq1FUd1skAIuukB2wDtzQcABn9MxKNUy0stsrXffJB8V9b3fYconHx
lXXrdBO68H6xuXp9uh6o55BIwrSAdvKGFLGBcdPYC6H7NdRDtBW4azJagNOU+tRewU6w/fyncg8j
tNg8s/UZTlQDd2ngURryeppl9n6pMkSRaU/Ox39RnfHpBShT7VZO410myRtnCIMOi7BRsbGBau6d
JvR+DsW/+0+Nl2XNOD+QT57TefoeMM0kZ29vte1z2vBwABqkDcNyKSCJMTyQIURO9gWuxRlXfA0i
tBZp6ZvShoHTMz8laI3YZM8jjXZ+OTTAh+esPLJRGnBCln9KO4yHYkw+/pPLxeSrGQulxmBjyWNv
8RNZI1FM8dRD1XnkMcWjAwf+CfcwJukUe+aSDZPTT77ueWWINMDve0JhoUmouer4CgmDRjxpT4rL
KuoJHSj8yQClBV2xSRa0/7pxn7INoAbjO68Je2vTo/QZrj+T0dt5h6Jl2uBncBzCyPIvCYbPpEUt
k3avv/nPxzWCy7gf4UhFi+yFKYI4NgosC9ZMW4wMcrzHFx7AYMh6lAFpDeO+7A5a3i0cwfahzarL
LvNQZgWP6GxXUR410fvCbiSKtKI6ho8M7FKC/J5dchZOiS3leusfP+RzUS/cB7fV8GVtsV9ixAUi
LYh82cMhUYHftYf983TNLVZFrd/tJ7cHWtzuHfa+Mt02jXF2c59cWSJ6a32VnaNP53R8ouoBsIA7
Fkf6YJ8KR9pQRwQYtKgS+OwbTJciPnnSHpTRSXhdhMJf+quqfQPk8xrT6D7SVDvjowwyyGF+8bTN
LXktzzAikaG8Nw9iBEoOR+HYm4H6uAiA6dVyXAu13dfiXgL1YfyZNyw32rjVWJ1WwSh8BdJaP8rr
EiK9NYHUo/kHLiIRGtChwn0RcoCPsSJUIFqGsM3sDzyQDk4FU9RgRbwhLD3hIj4YnvsjTCQyLn3e
jOkdRzWhjyyZN8ALUiwETCgRirR3Yanc/SJmeRHuSAfFzVzak4cZORcd31kuPny1x0xMokEWzmAf
OQ1a4Zf9jbJsxvHJXSCTp+1uOIxAZexdhHWAUGsukFal53qMcwc3r/C+5iwEDaRFNhmJWxcj3phF
gpCC1GVxWwkxUaN5QdpkrVUKJoX4C6pApJScmqkkFuzWO2irTdgAWuWhzErOqf+RdF7LyWNZFH4i
qpTDrXIgY8D4RgXYIIIESgjx9P2dv6tmpj1u24B0dM7ea68A/rsQDZQIEQsPXGjWD/RBGEgFYxA2
2CN9LmqlxZDQlYzL8T1+wkUcQkqkKRs79BcLCo8sSGbS7mVCI2Ovhc2Xr+hn8Q+CwUJUkTuk1vTV
O9KyDfTZ+aR79hcIy/Ty8041/7LsccyVPaUOsPKqj5YLvB0u3oEIgOHQ5fgRVBaSdXl8kX+FEkQP
HERSisPgIPjef6Kh4iEW4wuyIODTEaTEEShzVKLqhzzKQJmBt+D3qMDbXpFAyvqwFuHfcVDlbnsw
fSYFOMGarK9n9JQhSohdifIpNFOsh+Dp0VdV/stD4RKV83asHi9TeKwUE0Rgnu5j5rPSj+VnS8st
ts+JuEEQXRxEku7ve9ITbuZE1xQc1auYu19hwAjq5jVhpgSPDl9fDJnKNTFsyaLmEhiYsg3EPN5k
og2bdOQpU3ts43OtTc2vgXM+hiYTYXk2qcNRskKsxoVmaFFOHgH5EEEeFh75bMwunrzA1TECwbs7
k2pBle5mqcXYbz0i0K0Yry2mGXvFU4mVoNeBjHD3LZ4NeZJHtbsevGtUeIOXyGvJe0PiMwJYUzhZ
j5WgGVeQdM5f+VJlx2UP5tXINoJqJHlA7mETHCEbksO2fsSv8BLcAMsZZZJeIT76ffLE18x9xmUs
Ja/jG5Cc6au7seCj0EicWlyLGv/5Lcf5pL0yJnxA5JmNPH1+Jbg1K5zLSjpckyG6zQjVTgmV4Urm
kzy0Y+FUni/qyf2v/nvywu+/S3D3Vf9KPvYImR08VN5AS9Bj5nNtI/SePIFr0mkWKnjkkd/EBuJK
5PmAjo6RsMq0H37AkTL40P1o63Z+TvVIHg/TLCnnr1hsiI+pkViJ+W1+Y4QPUMnjHZhjZjhgqYP/
/NX2IOSf+BLhyY2YBOph7nKuGBWmvZdU29yP7Yo9eQqWC6ZezwXDljrIVfYd+8GXxPD0GuO5F5vf
0qYjqMzPk2uiRdB+3Typ3c+knVYBnM9RUifmn5ZjmjJ8lYtnooyLJzIHsuNu3+9pnbTLe8SAuFtl
qU4cg3ONtOA8/2xGiX26cm9z5zW9+nvDYSUEjJVfYT1JWCLG6lix4XYwIWntF+zeiRq9F2UqqqXM
ue+xcXmMW/aGqTJmcIKNVRXLk3pRLl4/7Y8RPR+uwsF628lQfNkPy2+LARQdC2HPUb3IGRJzZrIK
D+Y5vtNJIwAm4uiPBHEipQxMacD0DuuL19AfkUdKioxXT57nWDm063LxwfSRHOHBG51o+Oeqbx3K
s2vQGSNvhDuweMzKSaZGPQjNA1GxJ887oImltKyia9gwKOfdfNvMzEfh07X8R2Rjk39eEjXDVPIw
Cio/+7lskC4LBE1PwZsgjNC2NpWo1/s17aXyh5ekfKjn9pbJGCrpx88o8zrceYATITITZIp5zU8B
kvaObW39abePYWchXszHyhWtNPGSEKZzoPc140BpfWeZfl+PPdwJJ/+uEoynjL8BjGGMbJoDeaYB
tPA8c8Ix2nLOjGm+usWXdfMKk4RC1zi7gO/WnuVLVAJrOnMG2KQEh1M5PZ0R7C0JpVMf8ua1v/yY
H/mr3Y9BK0Dc2o22kV/nxzHJN0DFHRajtc+wG53SSyqQ3bm2Z+JYPGnyMuKuCgCUb6nUOBRO/HPN
gqaPplSD+8zZL8J4PaY+CkzT72yjjvnT7e/7i1a5x2zqteI3h6nNy6JU3lsbE2McG5RTHTMQLH+R
zrV5SPP5irWPz1/m3zcQ5kQhdIuaEPQATwp2nhxEy7QcQZ9ZvFPDu1MhEbA+NdejAeoQqJJewC8c
gzYdYvhAYEIp2nvRENr+MzXXt9g5Qi6EgDW5Tai3qMAYjTrwUSgfqU5qlBe3NXzJCBEE/MvDF72P
5jD6v8y3WJSMKdAEoZNZI+OFZRZxXDr7EpqXIDILkhMo74uRHJWz1mNPeP6j4KJKWePAB80x82jU
grnlHHEUpR5AZOvX0WWi4Mpr+vqSGjyci+pSp5mmAQIKszxIAhAwvbkUKxzzWQABynTv7GBkdfkj
/MYFYXY+B5enzMYLAVqdaJL/6kgqOc013BBgEVKMUJBPea5926fWMXjJEWTFG/65NnWeylm/5pwP
bqGwEkofOInUW8x7I85QXBZFz0XRiy/SVsAWL9ICBGXrhrUYzbHoAUTfYOwArGBnWXG9rQ9vil9a
ZvwL0j/DywLCCrzt21WOnZczuksqZvj1Jl9KJCR+qUnxNVCcbOo9TQDtV+/tFCfpvS4WJxEmCT5Q
l9+GdVjjhgytRedIyjDtve4f49EEvygNOjPZDRERmS9+wf5QY7QhkG96hnsLXVZPZdAM/+EVAZGu
eBoG+eR04XZ5d1Tc7nvdTthOflpa17BM8GRwhtjGtusrjwBc0iHGziJ8ECH1IDiT1xhioA9Ph3Gj
IEwhDQsWkbOziHCmVFwrpPkWwY3eaTNQx3h8JmtmzM6EDPCePG0mk5ZBGTYaf5ZGF/VXh6B0VIyW
B/J0m2gqjsEgppf1SI0l0kbaKUYeRUgbcRiB+67/IWf2JVBTmGu1xfiV0Fdh13OGGrflYalCi6E3
9waKK5nYs5vo6ADyEWZ356jWf0CA7SpkwKShYdHis1ircFqwiXpzNZDnRu+tGDGUTXht2fqBbCjM
+0C6/d6h6D097AYm8nj0bV/Xzy/jebIpT2u3odcBerS80SdgzF9UU4gCnfJztyPLCJTRVFfmtUq4
inMXQ4Jbqj1TcKwCBkw35n/tlAGDNIrx/xh3tlgLUjB9TuXRCsfifmxTiqqMIylS40EmufqlBcBO
V8w6rt4f1kL9KLpRZiM0UtJMn9/r8HMJ8oK2VRlFXNYMYQhk3R8N7xVSNBAhj2nyfii75KAnpMUg
lP0R4TFrTc+cm0jOngnJmSTS5xDIq1/gAT0ZlSnrVqGEx5VHdTNiRqiXZhn8zE1Te8+T/qRP3956
J4fdHDUe650B1/gBHPX9WRTdwt7rzOFJMv2xJy+I12EJSHAG3o1Jgob9CmSybkrnmp5/728Pc5Sh
cwFGO6ghVliOkm5jnbiEsISvJlgL101IuzuSvpDO1IxMPAzEMmhGcoTTFlBmdItkNtV9VdEQDDVi
cadjH1mcO7hojlIF1o9GxCMKeFiaWCR9eMjfsCXVuTztr/7bpuyme7Knb9m/6qE2f5H5avofye12
HQa871kpJ1fLNczYOnsvCO9Q18046xzgl+G30V198Eyyxyj6hkRSgm4CAQ3JklBUzdQULuVz1U04
Ih8MUZlvJdIQZN830g02DdXr5uMrbBXPmW6kly+TvX5w8IeOG/z7Pz6WlOMbKovMvw8uVnK99SfB
Fs1no2nmPSE2y5jP4HgwCB/nrgw7Oaws99pERBjV1ZeNeAewqImqMrx/XSqYfb4JlQA0rIlHZLrv
5THHtSK4aAwFmsUteW3rqN8ZF+++NYv4vr3BbSgTCA3SKjPihxkD1fCMV7W33RVD8OAc4f1XY789
T5CdLAWh+PZlE4kJNn0Rzqk2Mbg0+cVyclnWY21BjiIMlAuyN3AOhI7yt22F5ylTZm5cHssz5bq6
XGLci9kqelJNojsuNKr32p2pybNl+XeFDusUs2ZGLjoP/67AU6BIPswHFE+k3Pfey0yb2/j1SK9U
kBvIFDnik/G59ctsqtQ4Y6y4uO+pIbG1eET82l9XEcKE/tsZilR/TyExsmY+Qd76uFZU96QhpTvW
CSlsUF7nuDCZcPrh1ypuO2eyqTBuxHezB8Of5pqXlV5BpS+B7o28IWr/lKiafWji/MgqYyJaI532
NXcyI7mH76sDuqX8bGxrVo7f3zclUQb3Voa67BmIuuplQfOgJyWnL8Y0Gh2CGfZoYg6V7D7/LhZu
qvCyGHYwtuH4zNldXK76+7sgfB3TXJOQZCKnhK/TBYrpFFbsm1l/M7ks4EREZoEOtX5tONal/Pex
5ryMCvSF6CrMJSZiED4ujJrg4UNjSG7NVI5hOxcOlghkrT8uAT4Cd2DcOuzT5pATm/YKnjjvjBx9
d8cV45l0UQH+EvWMruZZ7epev9hUJwWUCBhL9lijV4axoMXcZcqaypM5pXhrd8+CdT4XEgSlpy4U
lneyNLYPyNCU4DKQCzWnpmXqFQBQEFjxh8c5ZA9sTYniOweEYZ49Tj68hvX4evMZSOWTRyot6u88
/uCqRe+jIt1kEmuMNt0lqUluwfiHyQjAvcphn80fEwQwWszMg6ulewyoGGVgquXrWwF0V6GiBGFw
+WN7Pye51/zJUZHY8LcYE3ebbHGPb5teT7WfDzKTyJSdGvDXilsChyB20T3dJa8K24O6XFYkOn9/
QmWlrR6qa6zyk/wjL/PW0RhFUGMA4DCSVJIWdUXpf9balgzg9zX8lG67azmOSQWESLTokxcYwuyJ
rB1IL8SPvncKPW7DfUKQN1XqrmVOzYhibxxVpGb/NGmewjZ8fLvGcWSKY52JHvaWSjocetJ1elpy
batixvJzVnyzR58enbEsoWkDUAfEhMxLy1DRO4vE4M+EhyuqVjxgJRDSDw/MFx5KB22sRXwjo3V+
IgrjaQtRe7poPb9GyFc9LeUlDOodqulVy3xc/h4kyPrW9FeZ5LE5uxnOY+S3Y4berBoeUVMew+c1
xxrF9RcLkgZ85KrP4PMztNEdxgfpMg3Z08EAQuko3rTVF3V/6H/feTyq53n6NoLndKAumhYdyJe6
PyPQYNCmJq0RVFnYt65MFzG+/RavsNfGHVZbz7Q7p4+MAaDDiVZekps5ubxydiVFckYwGvWp3c5e
GALqYcvz+DbHkOXwr/f01qOfoy3UH6hcP9pUZwcs+zjzu8zl2/fnWNV5zvHBmljGQoWsn8GOfzFj
9hXGv8v3XLssun/0q+f489hh6f0cTXAPkjDxd5kCX82ZsPMe/dMhvH07KRhXWNFt3gD+pBf8NTr3
Q2SfSl4L2g4p1ZfqFd6Zb0FZT2F71z+Xyb2bN4yW0U5R3cfsRw+/ytmwZcHN8F73SYcftddSL/cQ
8pzmDxIlcn/pFY0kN/v9aGGOfTVIzqLFxGNVEdX5Y7GH3CIWpbbQL2OxOLnx9eHDHBYK22XZxi0S
ZhNZyJP+3PZIUbU9W3X6z7I0x13a1G9n4T6CFtymCzR0mBWWqSxU230gFZ6/oV1RfPLBn0FhOVbm
SdAeOTkRw9+ZjsEpG58NR4aXQZoUUPOQ6OMbLJxlGct1DHMX49svdvvzB6anj9AafYblksfejuuv
eqdgeO3V8wtzNDxBMkerCXZnCuFDSYLLQvU2Oua/ctDse9+cgdpTimiJkogj7qhNxDJg4AgJ+YqI
cQITAs9lDGH0LxJfi606N2DGuHqsxvpOwDFv/noenzeXwz18Tsp1hZPH3xCpVw/Mp0TYmpkOK8Wm
G2Vw793XA1hZvrhPRnOBZpZ/XWruaAjMuYwIjfJqeQ11ADgQAmaYuvvZGdi2l9/5OPvrFw29c6Ag
y26DVeOhPuzdXhzawFlCdgkw6zNqIwoZqQh+7120SbUENrV3d9HMb345AcIKiKeDpW2i7wavCu5r
GhBcAslkd0FFwipVOfow2Q94Ty8/Z7AQddEVeW8flWH+Z0yvsGGdx0EgHD1bg86T30cN5HzkIozi
2hjkl6JyddtDKQNsBrtq9pJ/nuqzD/ZenwDl/QlMbp+FsENXX208OiJLgE+HIDtU5tkY2E9319wb
N19u8SGtlhbEW+pzrNfj95jMrzljg/SM4j1LYLotL5GyQVM3u+Lc9aErUPbCWK9hbu0i4UCIGllh
C66WU34KdTe5TcHgq/ylW/QeGyDdzDogbrJtq6QEFswUH5AgL5HskS+MUkAhMAKUCpADjB5ir4gA
lGP8SUH82ZWI8dWJ1QXolKJBpEStKcERIL79awQoIKDSq7MnLpHY+nBIDf+0KyM1QcaYVrM7eol7
1MT1Ehjts5dPIGhjO+nRv3tVQDntvaZPAI7ESKXxbX75Gk2kQPLKxApqckr6r+uSvh7maqInsruk
IGK6I4ahR87awEAzhelx4d3mjHob57h7o70a+IRCpocQhY6i3QzoUedKeiOPngjEX5agwDVhKn89
tgOyBZYTR6uQ58F4Fyq8GxAoZ/zJAGsbxRiDBUUsk+j0nlppvlDEdfB6unaARfkVmXPAt2bGMI0E
Fm2rpfKmXVwTkxiNX6o5BoTSRn05teHbCNYQvXE4xdkGsh8siOV7xa3Xx+38AVMX84QlzZ6GhDuq
52dWdyMERABLrAJ+Dr62Ck5z3ZU7OJJkKkb8NN1euYPIPe+mesBCkKAm43KGAgAk6M54+fp7TnkD
7Zex4U9WnL4f5tDGJuMqYasAaXFXzq0E4wqkk4hfS4bLYnwsbe6/2qbfP9gY4WowPVjKnmCf6oGy
4avpOR32ii9tquXo+xapQYcBL2OFKS+IHpTBG5gvplzjQSzwpXjvYmUCSUEVEClo35gXuDfok3AH
8C6YfsYd3GZeoEV+KzhbNQicT1jexb3yUNDP/P6IV89ChP783x/jxJ9nqIstoCvU/3ivgXDw7GGs
4Nb/9IzjAR0nxj8wYza3ZRaiBvpiALQX+t5qD/7MX6xjnlboTUkxtZKMIaMcXJYkz/CbzSafX5li
8D7xF+OZZ8v8VgPBskvy+WVpHusxAo/OxwsjwZNjgc1Wi/nENYYGNB6SnCQeUgOIj/hVd0Ik8wPz
TxDsBKp9xxGCycwTioqyZmQzNfGYGH1T+UKw9aGcgxmVhKIxDXi7shaBjVLqIR94rqCqFAnhm7DL
51URGdWU9UUP1duuPeJ5qmcfRi2ocy8SsTExh4yOhAyyTz0rlJlleQjRXl/1y+2V8K6yP9xjLADf
PLA7M1trTH5aH9r/gAjNVWhsLa9vA9uKOiXkIkAc1wWxV2i8Sl7u+RCtFhP8Wzxqk9s9Kj8cnJf9
DczxKs8HpggF/n1HzLJeTBGVEDY2m6fMxaSFPX+PQFL92435Rue/NN+eXab2rNijO+PRxRJ085Gm
NXZ6vDLTEfGpTMe6JA8rlYFIaxjT2JA2eKsu8YAePIZXcMwu6c1c1fq4fpH049zPns5A0VpiWot/
Hm6S8MykgDxllWkh21Sejkaz8rYvtAVVACgK3G7j4xtAK3d4UsnjEZa8eBuMci9/c+yxdJ6I6yGW
fQLWbcGrdtrX/8gt/Vh3i4XD2p5/Bf6KoeLOEvmO77Qn5O+KA1d5gHP4AjWDT4SQRcjZwRMdGtgh
yjcAGvZ5kj12SjUphtXbl5rokyGL76gKEbP42bEAwsRohalfGVq2mCecRiypMePm6K2y091B5ntW
JQEjaCzS4kB516Tyr0qxh9iLg3AEj8nJf970TrdgdLryENwDuwzZ3ZSAfZMkD0B0DIzYxZMz5ich
4gcJMjDQCCczcvAiPc7LaJgbUgqoUWQR2m5j3Mrsw/Bz32lpB3IJlx0yNW1V71wmyH0empdvJQwm
+SAgZoHCRBtN3kqJy63Ru+TswAtTU3ML5M3SYw3ffy8AX9/N9D4fTkPh/2vYaJ6Auz2aIHn73jJm
nWBdta4mglR2SXSgGaSalZiw/y9O/UFqXeLy/I8LPC1grB6JxmY2H5wVkXGupreUkZjpgFsKCT/O
Oos2E2c8mzhl7ntMv7iuV3Yw4v5fPXQfFBRFKuooyrxrH1dtau/yNUNc+elIqEp3BAo/TiV/QQ5f
gRQylRpRzVACQjoQQVRozjDh0APD9KAHMiatMv8J64UEKS2VqDguoQrXh3wWhN90j8IVUNUPt8KX
mOG6nzsGfo59hI/eb55fDAlmJhPq1wGRsBUYMXRHYOZHlJMFUPndObaGsEDh7+icvd1CmT+tYKB5
g6S7vFLzMswhFYuycUY0AZEOxZqsBKwKelxz0zaFXme9BKcCbRUKZZxULVedn+ioi5Rg3FFq/jLG
O5JeNWH0CkmLve6503EaIMYQ/2kYSxxSKDspSXqIxGvTM8vlKfMxvdXj5jDybrgCwZnlAsLMODuk
k01oKuFqSSFdVpPIv9b0PrEuwQtGKpyDP1ANvj9nmOdRoPbbyzNizYI6xrQ5nPUm7qOeZDI9DOub
16+oGQqeskT3n1Fj+nA0qfXLJjB4rKN+xggtBjcYsvTDW/KYxltBC1UAqh5l6BnlD86Oc/ZAEoI5
PYxHSqhFvn8PW9jdwF/g9ICFFSqXwqfWp4J/NEfpxC4gjx+JyTucdD8PiGIcWm/PnrHPYffQ8Fs4
alrJQN45rC9k89BcYMf4skdVVqJkAVIYiXNjBUNSuMVxgp9Q76jfkOFYWQuuD1keVysW3SkfUEV9
9m/FYuREGL1QTCclTCPeoINGnqE9Exn/Ivn5jpOSbvbtiZjlDfuslqgdRl7UFozqkocvLd9MHom6
80xOMC3pITXAtCmg+z/kWM49aXAem9coGWg/tYB0luwnW9RxNzU2z+CAHA/qEpd9adDN5aTL06L9
Yw8n57MDyFOeUz4EOE+L+vljhy9igNFsnNNa98svCREw71FYi90biufaUwzJe1R/Uv0rvffnO8hI
jNagaq6OWZKS1uA2TCN4KOB2Fko4bNiNkULLF6+8AM1/ApxZy5d7qV2C05XX4d5+EWGBLkeDNqxW
2HY6SJQhWDZLjHPNV8i5yvEgFUlN9YZ3FQy75fsVvpnKUB+/MFEPDQ6vNurkGHz+9XKkkpzZqTg4
9raMK/K05fmsN68MKBoJdnTRvvJziobVVLwX6Wc8aPeoeKbKLX4OaYtMCyrs3gZFZaOARvPvMGYN
ccMtPXhakQABlVArQ/YNWkQ+5r1L3rAkG87eoG1i7qXcuS02MggU4KFZrmV6iPc4zzXECBINp1fc
4qoJEEM1Ix+Irs39MzYR2b5Wx7d80j/ShgC+JkL3RL+pfmcQbVkXmXO7uI893WpOC1SGLHTQpA82
W+yQOSGnPkuoO/GnwNaUdokKzKwWD+L89ipsGUp2Oxyd/Zqxe95EF8omqgxYJ09GCjT2NNTuu/bs
UaD1iPv9ZkOngq6YRwQjsp/sQcd73gLLgjKDNjM7cU/ec5H7i3NA/xdU2DgCc/QU+QRLoK936C1F
rMzvZVal4MaJwr4pMB/Mhb3uYPk4eyfw/WICcskfkOG5iJ8QSmbh8GCjnYR/oLCPD5wHPHvwSyFh
AbqDhmgc6ExbqRUtGtP3LKf3/GW3wbQAUkLlmrTISwZ64QfDesXv9sxuJ8USLOCUc7n5gRU5ZeK6
gMYF9/gCBr9Rfqqr23JgjuVYnN+SS9QBh9gCMr1/4x7OyFcqp+9jfzIArH8rKucPHeBZODgzY7JJ
BAtJT0MyAoX7joXWNbg/k2IBR9N/jnMF7vbPgQ4hYrCBURad2RZiNKwhM0C18Q5ayC/4n0FotE65
EcvGPy4aI18eXtSNaHjmvd/lLtii4b9WnYU1zA2xHR4tB/qiMektF2yR/WxMUES+uiSjqe1rX+SL
w0bYCYGumOxC1dq83aeP0YWO+yxuUsRWtGgpyQT1BOcwKojFEwmTvENoSl4MA4vA26urMJPVJxei
huDR6O6bDp8CN9Exzvr5TCmBl88Um7hVFeeRunnMpaCmYMc3KDxKPWNaeckN2TYh7lRQot7BDD8X
CFpIDbxqToXAexEMYOLCccRiIMsQG+4/QaWkPjv7LIXBwV/hsrGa+NyMppV4gCp2qb19u+CQ/u49
KjQQxP0FmtvIX2KqtkIvhWkZDcr3c4PnmKuNZR9/TcjQI5/ZaM6WnMG6ffGL7Ovug2kneZwxZNiA
i/R0FcQM8PR4gyUT3JkuevDkE0KPbP7E327OHh7EOAZck/NMKWPm1KmUTfCNWmWBPDW8P1ho7MMA
+KEnbFvEYLJi0M0MzHstX9PaPXvF1pzTKYDWPTcU1hYOQ3VY8QEdyCaBcZSOglpIyi1Vk7iRuGYy
zU2MY3n6QGIlbp2r/3LGuztvowjObgkPedlQ6emO+nS7b+xXd4bTMyT0mR0kOHIgng3axBrLy/IA
1PyGt/yFwx0MP/h+BXHJwjYNhzAI17Pqm5vceD0uIfGR5C1m+M51eoOH6WlN9PKZ1Y/vzrj1Mb6B
WNNRx97dsvD7zuk7H0Jz36IMDe3l5/7dPMYgh/RYynVT2bwIIkK0EyVO4tAlOCoaZiiM3ZvgFr+4
U0zB9Y+fE/5GA8EKwawHBtrshtmSD52mgUxuTaTWVeGmlOKLEWRuHm5RpbymWiCfOk8P8+Vtfm+c
LJuN+rUMm+2b4Qb6ANcMLSEuwaifrMvAJpYTfz98jyx30Jbav681NCTZ5NL6qgWC6pVLlWdo2cK0
NsBSZGC3c3AjFqx0leXT4+jzmTsxqYNWD4uP5tztp3VM17/QV90pg7N+nr6CDz6TA1afP5cTUCIV
B8GynnrEMt3Pf6E2s4sv0LKGfSLy8ygFxL7EQerEhbucCa3UYnpKIxaz85wwmWonPRsoA4Kn2y7a
ab+S1ywDZ/X8q+FwX2AbJ9fl5esx174bxclsOBf44bR7KeCDhbeY0SObyMAd4IFzGQcXoEAfH8As
GsYPAPN6+iZcvJ7aCcVGbKVAiX7pw0Zi8JuU6zwZxQKTgpBHtMT71I9Bt1Mp6HGPsxM70d2HZyeX
uQQp7zw3k+xofd8J8M5mXaDD6GNaPleC2zy7B/rg0F9dFM9eGAiT96ynFkAWx7nT0AgqrLViGkvV
fGNIBTbvGzNt1h+Btk0oJGqoLhRkrmevhr2nY3Oh7J7pwDwT6j9+ALT/mC0xiwYuIxcD1ZA6pRbF
MOGd2D9T9aR973H/MOAATYF+Q/hrmnO6g0oKBuWHCnAKOg1Cj0wpuDpr3AiFZSBv55Ww4PGj7XbX
g4rL1D1FUML2wboL6vS5leZKLM10dpMP2wt8jz1j5YD/ej3+SmbSAes1c076+X1vhvepmMHvzvM7
BJuNusAWj+Tym7tlRBR0X8WvhiJKT5RvuCZc03LZK5554sZpWEQxGmcDG3C7cco92dIGO5+4uvkj
lOFZypPXD3HJz6nuGhHF0B5C5FQJLCeBtwfay6AfBHb1CKBjx03cr16TbgYFO3js6mUzZjvMEdbq
ig8LjpN7gENEb+q9hEMT1xlCM3Qgdnb81MZmKEG+o8QU9kuRld4CQYkczUe7KwTQbYOReuNmdag8
I11zHhTbWDWVvG73colb+zzC0UnfSNC7IAPOy+V1CZ0++5ah8SEeqr0r3dY9avG8UxK5HcNfMN4r
eyGWgbxgfC7NWA01tTJ720LtvSJmfZ/nenKeX6cmT540oZWvAUbOkyIuFGdEAaL5jMIG1R3zjzO8
w8Ht6Pj37ekJ8ceKu86tTU85XvdgqkAAPoNLJvzfFc50Q0BLd928oA/04AKfhbTqd1IsVcRJKK1r
/lw6nJacsubqPDNfWfEZDU//0Yl47Elop9o9whRRy2ntc2ihLKwF1nC2Q97si7adREZ0X1C9i5B/
yxeVGfEF03nofd/tqccLk9HpmdVjIl18p1kdX77EQnvoSLZ9PVGrTRV/EKEwNxcDQbN2uCbQiqeE
DMbtICIxizG8hxY+7QxXaWiMcsgAyTgWuV9xpietX2M3iVMmnA9sM+9NIA//brK9YEjNrIW0a+n7
vh8t2FOeGB2eyf8p90/DOc/VpGmim6DeZkPAghUgMzcGWKXJfT7P6wS/yfT4CR7/ctN5/77H1+2p
ZciwgYTB3OuYW5zWMipcoHNf6lPhzVl5zfHM53evUigxpUNBP+/NMRwj/nPjRjv6AXCPfGAR2gAV
nadc6LwKiE9ETuswR2KWixpyNc9f8ukyz6NiPmjQs4a4n7GlfcNSFYZx/Zi3P9NDe3LmTD8R9hdX
BpaCcsgOzexBBEaNcBcQPZgo82Du8XrCTaVcyamod4mXv2Era7g9LTj6IkzkRun94V1vWxNQikkX
2/2SO8mEGbmNEGfBio8+ByzBqBAS4bB2wRdOTuEWQj23g27BuCZqZ7XifmDywYEUrwJSw49595W8
VaNHwqxij8vIryCnD2tMU27eBwXMC15DYGYu9hu0ir45vawpo+vDBdkLrP8WKNPTp5BD4SFumX53
HqQcdUQVju0JGGeWPJaguqLZBYGiQkHOwHXkwbMnKCRokPleiU/J4g5vr45MfzkhLLf1VJBdhOTw
MdzLBIbXGWnYcafiX/zHiT9fnolN3D3IcUNtUuMzaM2yGSuP4KN5xfK9Tt+gmu5ozW5fZv5biQ3v
jeIsWr4PvA0J1/t8BvsVdsMEA5oI1Zp8oOBAzIsr6gF6GsFEz4OGh0mLxmGMM1ZiHS92nJuphqw/
zFYjECQ0Xhh9ClLiVmxuItOODptcSw21eLHOdjawyUhEimmXVC1iduqwvX3JBw2eLqIDct1kslvj
M2IvRCmCnShHLSF+h88XLf+wAYUwQNdpN2mwJzWW8BVFFiKFtc1tkPCTvCCban0Ow3pTIR0Tsq0W
A8oSKQ7RQVshokdgzkr5A5YLGAnsgdE+KpI1pNff8LE8QCCEA1TOS/GBn+lHSz/18grpQnUAF0eE
Rna4oMInP8q3oA160HpkWc/OZcpmrxrqn2xGL8kcekhkjEQ1+AHkENMzPNLcWEowCjDuXWV7hQGW
JsrauNpCVO8Jcy6htaGK9F+fZH3FlGSYZKB8bhFccbtqtqMxwkwLAzrHMB27dJutMYWOP3+Yyalc
VIrbreqlNr7a0MlPvxt6KWUzKQD0Xnhg88XNie5r8gzzv+ukAfBxYOG7jEDzsGNw+Zmlk4Pl3Q+g
B6gzHy5lNPSrTbEhM4opLTzrRelCiXJWdLRdpM4ZzgK6bHDZDp6T26wNVZEEBTZbJ7wLgltbl/YH
El0oRAvwGcA/MTuCL3qiwcaH5cMGnBCchD/FA59nNnHdvxvLJ2XN7efRBLRxuQ9CllhglBwJ6ZMS
CShP/pV3LVHODEhLt0NQjTTfNwb38YlE56ox4QBjoHNFc5cwAIpQNyIEzcJu32wYXNIdxPffM4DV
sdrcNpUPcRtL5CWnJShcF9tSJDPxBS1A3RZVHexPWNSz9//0DCFOoWB1NqlwMkCGAhG4xhkIep0z
wL1/wWMfxbX7WkA6Yq0heOAjRjxmvoQGpEvu7nWhrv8ZajqI2PAkMPaCr8fIav8eY0KCYxZoxYcC
1G2xhJe/jbDhCLTBdsfGwFgoR82wgXvCNEyMipgBh68YXQy1GgdB83I4Z47P6MOErv7SgNDY71ca
EU2+ims6sgOgiAfjqOf4sYFPATtJeKw9ImsKSqHOR9gne6+fU+/SpfFJr8mD4khffNyasSt+02G/
1TGbHE4gVo+9yUzH5chNqooOjvVO7x8KEou9MnCRFWpUuDyYTMJVFTTaSMlcKE9gem8YTsKZSUmA
qj9PB2iTNoGXt+diwvkG8zSmfB9pxpKEYP5G+LQPqrBxgwyzuHDrPrMKmXqUPGmD5+dwOx2c/0g6
r2ZVtawN/yKqSILeSkZExbxuLMOWoIiiIPjr+5mnq7/YffZey8CcY7zRcHgVRIsEHczWTLL6Ofh+
kpx21G2Tpo/QiTxNepcQqJEJJATi5IWIY0SUwpbeCsABvAI4DjhBMH5qmPKDUAPxvZwVgb6YdJBq
fUim4K4/YChAQElJziyL3g5CR2tj2hvxpzlVsGEJ11HP9xcpINdJ57buQFSFDz2CGyhN9CpyF3iQ
aH7niT0s4DLdOrodT4hIALaxKfI4omWHh8HBy402c/8mk8sSy8wc/u4G8F4TA1SgJMiXDbD/BdHA
eDPtEQ06clge6+gZkO3BsUY+hEH6yx/xEVRVQU64bdRvkHOCEf39l9IDnAaHTSICGdAW2gY0Us5p
psjjFVEwvG8juE/VmlxAn6mxFVorPjzW11kZ41/Gmqp6Nb5fwnp4qbROnah75xHhLrh5I4fR6mze
xtpUmw7QtF/BBdoipIeXm2P5xs33p3ry4nehuoHCbtRhaNV4xogrnGjsdr9lvv3PeSxEJAIJMhyR
2rPJvAGZWolIRrUJ5ToRjlR42njzwOIlX58tIk6SdsQpPTvlixWY6srYdzQr8hrv2IwAXngMxd54
yseizBJc85RiMxMhL2mCuQeZf+aWlsmt1vlzg1IYgUADrFEyThMZeHkRiPyO0VKkbmYo+lurA5Rc
SH8yvmOEkucn+fuJYg2Ye/lf+FmDbJOixw8kYBlg3HHNNzia04hBDNTcuce3ebeJw5G9NmZf15xi
Q1Z32ZGpyys1CzNAy5cFLfBQhDwD+axBYHirJveDVWzhDioEzLj6bmRCoqftbaQK2CYTnADorCHE
YPgsbZFbsoz0ArkYTW5I2uL8yiSIXhrd2QGdvGkz6PE2/Vy26QFBI46Bqw6Y83HOoqeNWtCtfAI5
UTD8ZYFGUdQPPGMBmQ+G86dJ7oFl6e7CHj2irMXc19qnPyB4KMp3zIeyWRp+6H/RwqQw0935dxYG
cf4VPwjlULBLn3goxIHLOcr3SNQ79MTWkZa7TfGU6tQzgBGxveH/5Mwz/wiYHYe5vYyjG7EXkHUM
SYgjd1UwgiPDlSBYtwdnUQAytUrX5IrPmQkkRPEoyQuPNL5ua2AnwUzeWbX7jNCfvDYEEIGSooPi
PQXgg6wY4VDjB57ubv0YV4sXofpkm6PccipIzdR9sxceVU28VAox+HMS5jIokK8cwKrpXOPyfCDP
5fe5UOJ2eCkkr9gpSIEsol67JdRivf/U+E5Gxozc2kxzdMKhfCy+TxHFlTXBF1UXfu3O+X0WP2gE
QcdgwdV8ER12w+PY8TQbCYRFvx3hmCB2t3whlQw/QMwZ9Ptr1XN65jz/6ZFaL/YzocjZvW4IObSo
nuXdNAOAvNkDeakD2d0dZPz4AW6yMxgK7Nv/rh/LduAR3/MfZCm0QQzTa/TnIt2mDYq57KA3nqII
fovylWLF3cVxfiQkils+j8u4gWwi/Qbtt4CaYYcQ+OImhVibDBa9i7SW1RQpxlrhlUNcLoDZ6EZH
eZG85hUSG3Vyv3l3Y/vJwvvi4+mUX5I9TB6yFhjJvdbHkoSUQUWQ3Pjmw021cvzZ9/xeaB//lGW3
+4A6txzXuGejwXMxANFFMtuNJwWydJOr7FvZgxURGXu8oc4AdiDisgiUkOSA6Blyk8cFRE78vuxZ
u1ucIsdyJV0fMWsdAX32/a/G40nKXjJ087McoY6sVndH3WZ/mFxAKZVjeUHwzIfKxfwAGhrSUcjM
QTMDPBe+Nnn7nVRbZGPwf/wKmm7nW8mn5RdKYd0dNin05Ez1gZu/l/Qhhq46frfwKfZH9cg6UFjU
ARwzuz6+fi4LZpZ8ZJ+1st18NioyaI1oXDpY200KDgZHU2PMIUssuR9fkHj9WFQ7CCRFWijhE+8S
Bo1mLmBiwL7f9Ym7lNV/g6tB5VD4v7CVoxmQNd+3ce4OkRK6JNpOC+c9K11Qt3qsoVvCHhB2zhs8
lCPN3h8RJaKIcwRqhGoOA1BtrcFKWyReqaX7hpv5qqs4/03EYwCZIpZFSQZYpxl+4qEWZYyQxDml
djbhHeRTAR3vmb7K2eA7bnywqf2t53QzA+EmLZwb9mbmAC6QEfOI6j0iFad0EX0X951sWk0o+bW7
gWbcN+NiqscGfRnGVF1IvrLUibkdorxtQmVJru8+g3fn84B2IlSbKDHKjrhmg+uBnydNjKnuwafZ
gsPIAmPKGOFBsFSbmgHvwOHZnZXZO+Tb9btkaIlsGHxeP8x8eeUe5DoSpyRmal//IwVgdZHsC2cL
q4CgVuhxqdmzQpLRUNRIXGX34F3Sz8qfEdx+7R7+IU0cvycD+7fUZoIeH1x6rwkNCrCQXE7F+Lbr
mExZhuxbPd4gWrmaszTmRKAaCFMx8QogrnfyjIcLGSloPPQ6Qk4cZZfHMGI0Qqqo8IBGEXZKS8g3
ZYeOnP/vWqx4uL/XGrHBgnQrsiqy6EVKRbbKjzL5Y78Lxcg075SxRFuFHL6uwqn+Jd5ZdtqVqHe8
LbBk9og77Qo8svZYTxdIRgg9FbkUdB/9PZYP/CVPhFzEYxFUlLmfE/1HxKvCMC8H+J3BEb545/hL
sPKn1ojssHYmpGxRXzkGSjATQM5VohGRbhhDtxXqFCJziCFqZ/We53GB+Mnn31DxxID9chshpjHc
+7wLDE2wyeRSMFPwUsGjhTC0OQK37eqIxUaawdOlRBEil4sxBUcHvnMfezhlggzFP/tzYQAZUUhw
RI0Gj6YSL3aLFTdb7RAEP+H1qRa6czUSG5DHGgVC8SfIkxKmFXzH9HkhHJqMrNRq3BY609s9OCwe
MN4lk4omrtbFM0qPfJTVRuRxDCANEUsDaQCtxbepNmHf3pJix3tI4A+Bavo/vl6hjpYLBIUUqLvo
8UJkCjaY5DFKl3sgcqixO/Tjiajp+LnkHvKxER5yJwiiDkTGRee/6XdjyxHyMrteIXXjG6HyvWaO
I1r1dSThxuPrhVJikmGP/uxf9M8QZxKA5zB89J4ed3N6YBfm8omk9Mx9lRCZwqGMJlaP8U6Uk+d3
rPKisilP0GHNExKZEf/nC8P9IGCnaDWoz5ynjZBcjhW8Ey7IyxBEDxEHkmp8+0zLvDnE2gTIJwRv
qvFPY7ZngBy4Wmaj9jOuLH5sAhn/CJ+qfJWW92g4LWEc12SRccN+EQYgFbabcII1C8HigDwg+YXA
Wr4yXXMBs68xOZJodAZt+E/lT6BuaM4k7p1ZNxs6ZlQ5FV8FARSzovIui7+H4DzMX5RQiD0K9x4m
J8CsllOehAQSAeV/t0m3UjciYPH4QtvFY1huePTJNiU4JoLITm4JP/wRKXAj1CDwtPKwlcQINdfe
2lzXqhuK7EuDkq8O1xkzH69zQ51ujUvG4AtLzg8ERmr/cMKRyCRiNAQpCeA0lufQDvNM9DbiEOAV
Vg4VYWKizuwZPHE1hUCzIgPOUoqJECGxaeCWyY8A2AP7AlQUIYDilf3j/PaRrriEaCRYAseCYtXs
w7xciyiWhAxjeXqqEkzMiJBsUGdmwxWRJeK30Md8ZYs5jLPfIo1UmW/RrSA4Zg8TjOokd23R1Klg
kkXWxnAlVs/gyfcYEQ1rlFhFV7m1LcF49KuO6HJIWEYRsI4gmTaIhB+cheRyAFsZogUxXf0ogp+y
/3SqdFRxHguhslhM3l6/HgFjNtjsJTai3YaHlFRLQE0ytbF2vlFYnlaiNaRj1yCeZLy7WoqDBmq8
4W62p/kEyw6c7wgy2htgpxZ/9YHURpeUZ1FXeVuf+muJAPRU+it+snP62zS87SKRStwC9Qrri2X8
QSA4JtkfL0fssXiKgpnINRR7jJBDyaGoXSNM7bq59jwOIr4YuISqN9AAjilOov+MKbvWvohsi4d1
aVAm/H8FEnlCwiuVO38nc0wmPV573hO0ouP7NOUekWZPBkGR23gSHN8fSyUREQ67zYfewhVSxVib
/f1oQvwFP19Jzltw51VJFebbowBSO53IBXlGQ28qcjz5MnLCbmWKKUQLCjVuljz3lHCLUN1ZVVZA
3vxMRDOObEQVBlt27vME8m3j+ZqQCjaecYbY5rIj1AEc0u3BWKptaz/3I/dhJ9S5L1kdOqxKPGJw
rFJMHHzvEr+FFm18pkitdRJSwSvImwgqfODRLULGYucj8HOp9QYB4ywiPBRURmeA530mbkV8u1DZ
gqlZcxY2cNsI6zvZ+j97x1N1VK1dbXcPPgXS/sgd+4foGWMSX4zMps3Z5Urf3T0jgUD0QHMAgVhL
gwZYexh85wIuht+wFG9IFw6XIk9S6bFkwJlSckzrDZmpzmuie+1O5cDgKps+Ti8INkJ6mGhnapAH
CNdb60akT3Mk/IBCkgP5ZCnfMmECzR3xROHChzYbQpQQuO68+Spw4msEV995EgcivQP52M9vgKsp
+EA/8PTRmgVmONgXUCSjG6Nkhw+yYqBMo1tgTrdvyizJZuQXTUMT9La1Bgm5L0njsdCMIW8RAkhW
u6KUYo+kCjDVraaICjAMDNwcNQmLLaHrSDOKFQINEmAUvPTZTOGjxJiDKzcTTbzZDGnZrmdeNK1/
FAZxUpMA7kg8zgXls1iBHVo2eJnpNEWBZuC75NT2RU8YvWJt8BA/VWP/B8VGFQvk3m1Hsfhh/PUY
7wkt5ToVGyLbtXohdHbxFfrPUaJ+gV2e2wa4u7Veb15iEb8ucDzWe1kGAKp+641gnvVJM6sBzfH2
OsLL3vsY3oHiGcYnsTrBSwQFWmNaL/yhv//uPhls1PP4tt/Tn/9eHOi465xP3PNYQCOPSGcM1PNg
Cu3ymEC64O4wJtJCvPv83YiqeHV5BGHiiKWWn9JgsDNFSsASfW1EIl85/fgfzgc+kiHfrZYuRtYA
4ApfXeI2ZOMWpodq93UbEjvuk60K4YN2Nju+dsVxtPiQ13S4QMHxLRgGpGJtGPkB5dmeSBVhszBm
byjtfAVmKQW4DQNtgUd/Q94MeUAi6mlVrkhcgspC4iAtyOvOnQHrDFVPRjDwyMtIyn9kbtHJhIWY
NTrk56PppWZnKiKMOD3IZxdFFjh4hOLfbqB7TPc1FSKbvx9nJPecypHxlKF0DvbgQJpoZc3+wPs4
gonl4FmsLNoHJ1jUQUMZ6LDtiBlMwBKnL5VT8IdjBHMfnAJpskvdCUJ98sZYdgMIXxaKh4j1EL0B
FnTjlifMWpHuyiDB5M5tAKf+9JPSabzZbgKszqGAN1b0FnLxzf7RO7aiwVYBQxMRzVi0x+cvkgEU
KPyubGfjsbSYs73xNx38mmZHJO8gYQb/KUSVJkBg3o6EHHpxwP/sWXJ29N0PeghWmEBBMjfGgcmX
AYaEjzaHyso5gMUtji+ceYlVgdoj8u9FLQBFXATC8cmLsuSVkOh0aFsEyPtv7oRIEvl3dF4qpBED
y6mzmXSkZcvz9RrPZsiIEPYIsl7wqUwD3iHqCLKgTKblDuabazU9WNJUVHaIRtEHL3duLlCTOOQt
QGZz/vDKgzd/ltINUVo91UMYSm5pBHvIVGtGB3ECb1L7gj0qjdWrGJp3DCxMFKDofNlFtmDmwo2B
qGB2INGRl/88JYVLjIY+3h+bOVg0IB71htCY6IuagEXZTQGU7uPjELKeVBxnfb1b4VD0Dsa0D3YM
lakVRRxCI75V/87RkcBSVtl+vFas31Wk6dRe5tw97ti7g2bPWi7Zg627/3MYoM5bod0iZe1FXgh/
bT0WWU0i/TAn+PEDJPuhlJl3hRTGBx8FBxK5HzqliVpYIsYiOgOF6zgkCoqsb07ZaC3mXI4MPqJm
1W1Giz3mJSsSH4+6kjZy8LPC66JAn/tyJh2AMIGRyrICj3tY1FI2IhjRDFtobPhGk+/bG8l15hJ3
hjKOPIsYAcF/ZRt7pHqcueYUsSkVkYextlFtPQq/UB6wWtZaSFt4YB8wEVZxVM8cSceBV3OwFNfi
2sCbXFB6q8EvEQpg7lWDo590KqrG3vMfpyFfM0tffvFKTInEeYzli0AyB8mD7W5L1oujcw5hGjkr
iy78siZPxRdTWpiLfG7sBtZhpwIlNZdn0sWZL24fLf5MOJnz9Z03PczZsUU6DE8UBaFv1loh1GCh
zcHPaySO1OGIEZLHBY1MiMxkyh2OcMPYvSJ0D7qIMoRxJ2kSQXqs715BEbdXPhPsuhEk6ZvaPTav
ADpp/3PaOIMqFhlbMSove8g/zkm4Osz4HrgoCILP9Q6RtTigeUI1YSBoi1LvheWfZY6TlIccm40Y
E7gZJywoqw/Zek+s/wgtRn/o7/gwEB1ElBshEyLia9vvymiPHoBcO2Aa7vuXnUN02B/BItOE81v0
Z3pWw8Hd42poHVRNwp4YCxebEM/cVrwYlODkZwbqviMAtUK9MR6d2MXXH3/kPGgyfnEHESqMbG13
8FEpAJuLM4oED8ImDn/p8bAoY7TEHKKxMoPN6+YHjtNrJezzEpQicV3JI3ht2qiMUZC7oCMsxjpw
vhqyiFHGumHvNML+SjzAnDGBc3l4zX1OqkgmfoEaBh6sqRhn+9icYLrlzwjKvZtkuAqRBjJ0D8kT
lWIZLzG6r4+Nl/fxwuUjssX7dUcTeetwPUXSH2JA0HdwN1a9WcHjCTLmsjQirUJ+8jrLSxPgLxNC
UHWvaqKfoForzAzmjvkn5kyZ1Hxg4MPcZ152HXEm46hFmoJly81YPuhvlrGW9g6+uKGnLOtzvjmw
FYbgSlRbjNhL8NXx+vcj5qcDUrpq8mWm2WbeAx0e4GR1BHl5UCNwBDk40+o8XIAr0XGx7JPB5YDy
CvJTHis85vHoYl5GZD2MJ1/shQUG+XHOXLDCIZFx3lMRe9UXuBlSHe1drdgPoCWxlRb0wvMIQOxA
npGQsEvjP5GHSKLC9KaO86jZQxuTnTv/TIy9iSmVhfskpaINpyZhK4G5WhToyvLJc6+DOpEa9tfN
xK+Uzg4O67kZKHt+G/y+RjJA+7jXCu+xvr6WMmE+RvLj/Dj9Wv+QkCMm4ccwQUL94q9lCF8//x6L
N6EjDTK7co+sU0csEHz+U41yU3O3POf1O2BpfZODIfZegOZK8aqr6uWZJSNhe090WjkXo/1ri1gR
vxS7rq+GNe3IfMPWt2ntN/tR5RS8HiZSNuoubJ9O3/qyTtIq5vLxt3V41em/g+Jy940SuWDDu3PI
YYiMVe5S+GimJaJTkZEQfsgwrDgl8U03uG+rQydHYlZnVf/yr9NJE/4TUmwItXmj6mY7BsAa2OmA
vLYfwAqho2SOwjsJ94UGDAkYFOUs/dyq13Ty386KmK0mxPGHgFxMFWJnGHEzdi5BIjDWtD5zBNBP
WjuRYQuly5D/f7QoUHBJ0IWqMBZp4FwGDRWyU+xE5ztRHkxwX3qWap5pjvzOr9aESMCIcXtfeV7B
KuCbnMwhZmItpi7o4V3BoFFGDIQM8m+xZ4Ywi8zd81Vj77Nji1Rq9MfVeuzC5LXBIbmCBD+wgpM3
a70j8tSmKWZiEqmQ/DDN+Gj9B65Ja/MnRAHHV1NBHw7+6up7Mtfz8VnfJ6A1yxxTXoO0hFknep5k
WqxvjgpKHhcwDj/OE5aTo9GP1StQJbQI5wdYx5VkELDWrUb2Rrs7LCAzY4ONpxcDITMjfDbXtEVC
PZakmY6MJydTL8MrzabF4M/A2yC70R4OF689YACGEAc8I5TNzY4/mFCdwCy94DkT8f431Ja3yZ2m
Xp6cnoCLp9vfnJaY7mxZ4MYywxemrQ+Bfv0GBBPBzF2yDMSGhDMhesHzNFfZP9VZFb3Ib6Rk93WG
LuTg5x754QeABKtYFNG3pZcDrvWwYxm+yrx8LjDNK3cddypCbPxMbQoK1gIW1cRkuVSCbobMnTFN
RXmJEWh8z4R3HzTS+ETggSRoggOMfINcAEz5AsjE8HmBtQAoFzWWo5UB+f2gKOww5eRzkX+g3cbL
ayH/cjL0WMR0oNS628+nL7NnkppI5TkshG9OqDci0y76Dzt9wiIGryOGlOxCAuNY4kyBnEqZe5Ff
A1tdhN4IvDfFpWbx5nVPu18T9fhDmAS/SmcyR4Sf7QFtZDn477c3PJBVrY9lSroBJa54dIboarEQ
E5qF9kgElI74AXmAE6tm+kxZSSWHVJJsB1isYy54TzWit4a2ypeeF/SYV6QeE8P1m6hcBC/+mzee
s5aUr8ZGNSmmfwKRvQeNKlNylf3ce+fUzjLEcABR0jDBjBTytgrIWMC/+pGLDvfpPfqG8l/lv3yU
tRxXUBGs3Yb9YuXdFSseCBPmPXwQBKI8ZjzkpPWCkBPhACHNHglydQ8GSzPCllK7MP7oFLhYp+DN
pVP14LVkl5yfc9Mf+LS5x3cEpyKsogME3MpLecZwwYwR12Q653zHMTnkFltliAa5BXuj6A9qX1kU
dJEEvL9YXRg1vnZ35HYFZICidkioT/+6ba/H9X9C3zZ874yZTIdqhaQXYH+iMeROKBzykKn9iqX8
CvpLsa1F0y6M8uyxNLCNMMaTFq97YBGbciiGnKAgj4IDSNt0VxMcHYBrcwdwea7k3QNd6OoFrUjG
23zo8V4C63XPWZNhd+lWfBA/1XovNP9DeTHi2nWlujxWt3/G3EzuWBXpCm63JSuFR0IXQiORsg8w
dCCNefz4BZrsHVL8DjLquCELKRc+DSYLFXt5mRSlSwPmnf15Q/DjQmE/G1D0WdOF6b54/qe0g8j7
fi7XjrEaxS1hPDb/VTGFRVUCwYJaZPMOTRxiqHBA3mDtwOc6BKb2WjTCv0M4GWmi373HebTs1MvI
8G/Xx3kIX7HtvoTHZP8IGNJppKBdkwWXzwqhH2waSsO/fkCIAHMEGGrNtdC6MAziejeX2vL+Iajk
v71K2xXr+xp9Cmh7VkyMdPwmFiqQ5sPKV3mgZ+qE5LIZ3q+5xomcvNzXrICDPxDlqj2R3o5N5M1g
u54hBEAviv5Ay6lVqwGUYHjm1CnRJddDDxC4p/soNx9w7VVAsI/ezFJlhzbx2zMaQzaR7A9Kb327
8fAVDbFaQk1gJKV24ZmQ1olZBblgNm4KnLXIOihoJsyuv76yoEbu87FEIuYovPVBvW8qpyVTwGAE
+uAWkpfq0KbEbgj7RWsN/U9p/NVC43h/+Z/lYU5O21aL+7262krsZvqqTjQHpRtic4ZupBbWcK8H
rIflksinfPYgjraLvyT2qGP+Z8GsSUreimQzTaa+atkDu4B1DXFw2SiyAWAYpZDri43z3IYaMBQd
uAHpduhyRxPsXiNAir/fpETxgR4fMe+X/Ic33nPZh+rUXX5QjsUTdw6JQSip9iLJsNsMz0VszBhB
ES5ExorTkSe8O31OrD/fr4XnMUe1/gWSFpmNx2xkN5cR0m999h6Ns557+UrZYDxs2Ar63fMqrfnd
kKoSCrBszhVf6eljgmEXOKz1QUFZTqafUz5Np9+9ajhefGBqAn1SmBhvka45PPcsKEimM7jf0eKO
Om5AbLsQr1n6JdDDwfkRDSRX8FR4CIdD6/Bjg2DvhUr97Qm750AkNYHzCxCGCxu+G3TzThpPSjDc
7AZ6QgK7aePeu0lzGf4KGkRb6fF7a9oimh9Hc7aqo+btqkhckMk3OxpSkUxlEPgsvUNvmFkMjBKq
t7dPEvDdfZk2Ja56tSkBDxGYYkef/c4l2eLI3a9vzDCET40OgU6d9dIAK2LxgQlvHcbabm5mY5Ex
zSUYDShfBtBug3YuE1SPRbMMv0hOL7QxJi8SHggmJRAH1zeZP1ABw7iYPnrye1lskqcUlFsjQUPP
VTsA1+gJJJ7peLAWeFUWowvhSbiZHd1Tdpgzf9LUIMCkmlTYgQcU4ZL853XCLlvzabrKTHIhxrW5
7CGlg/LqLZGKpmImWpn9vD4PVjztxUJmqMrGfooWl0vHGWXj9DHZaeNlRVIqa6LCryL4KhSJojQO
FyLzDIz5BcMuMp5oNSvcIVwgHiYGT58EFFI03sn7mELAgcw0iTKCdVR25s1tNiQok6IOf0LSBlwn
qN0nYAoVnU7Yf+gsfTlqrCnucE2INxJ4B0S2FNK92x+FLIgH4MOGKI3+UjCixhoUkQKx3vCJ59DU
vKEWtiLrE+jCpDhYGpyA7yXTAnM2JCD7aM8XUEN9l3rNOfUwPsG94LeKPoSzAfzxCwmTNLo7FlT0
NpPDfs5FfD6ASYDcwEPZAG8YD0ECuV03I/p32wDNznvKBTNEYyQqFYHanj5YM9HRj4t0hhhMIWD7
GWsEVyajgsBHtgdolZSPoF78VJuUR3gMzJM0poIKAVQQW+IN2TDjd/iMvlOETPDk8jSdSLMvZWkW
IWg1NB46TVtiwiFyGAqSnuFZuR6uvqbXZu53XkX5LkuyDRlriM8D3ELgeayyr38GhVX1pMm9npSd
veJ/O8Lmgh8hoVKSMxPRhiIbVqNNXjfvRijRYTKq7Nd6Rb0i3dzbB0INh692G1A5UE9VA9OiueWF
IjpnPHzaT9G5/k0D4xXJUy745/imBHjQzf9E2p9JpcWKFrwL28APr7gFiheObwKQa+uuBwUCbWIm
MVJ9jkMfOQ3KmA+CjuJfuWT5CozZfsjS0BAWGG5bwIGQZxyXNkvSM+JrDjEfdquE6cKSynkFQYom
UxhdchJzRpws1RBi9uCRqwE7B/Q/6863kts7MAhpjIfC4Sr6E970wtz+wQn8/KfqkCshF+ffaKXC
cA789mkLGwVKwR3jXD4m+MaAGAoLWj48pk1+mfLK5X4QiYs6ubv3uOq5Z0eR0cQfOAr46JDwrnKp
IN1t6Hk3UBYz3XOoMYyeqfr22BUrfLwgGCWfXRqWfDlwM/AZ/GwerBoSTNqbEo/Rg2bPKb7cEIah
wtvJ7X3kVMNWQ7LTfSbTY8KDefOkoYBKiIxK4Fd2EnAyhQJYykE4HTVlpsWCNO944t9H3o2fsHOP
doKIHn4FlM4DidT7SzxP72D3BJyg5qRdPZbd2xpge0A2J1FoyTmw5psxriajuTZvz6OZiKzi86fe
nN+7QrGhHBbF8O85DG+tndVhicgtJw8XTQLVHlyUQsTw9dKbw0xg4uuonQNDGDZYhZz2D3M4ipK9
RF3sKx5kYNh/xGySKhdJ2CHO+r9iKIZjacvDyfdUyU73igSZdK4cToe3S8B3v5adu3l5YNP/ZrvO
ANvS7OoJAsSsT419aRswxNWxuFA1Lh1KzJ7u+xa8uap1OvhyEvT4NfZPLfrKIvwDHQANdcg0fh8R
2tOYmOAJh5F9kVaTm2zud+ScR3UwAcJC2ohclOwlXIqpreFtVfyBalOyjnxwtCNxZKOTRAgJA/7O
Y4WmlG8V7ogP/U+vBUl/WJBIWidSaSTZFcZpjNZ89d52QQPiSAQtshPMPtgq75aGfP0q6HCSIipz
0v1i/PHv3BLSRRxxH5AOYNoUeeJ7fPvQWNaSLefwit8Pylbqy2jgdE2o9Uuua0UGYMHXabq8PpAt
rV5JuPfrRXs4dlmiIwdBt8f9LIzgP5ggX757b6ZaZIs8IM/Wo4A36ycjdJCkk/ZiKgWKuKVuseOb
xreLLxEy6Y4g5UCn4kZxGKmhwLX/Zpnkpsc6Tc2pr+vimClYUR0zeVJWc8Nki7oXxJR63doBieZL
JHyPw2ZGtVuZ+Y/KL7++UvkfJEqU6+Y+2ccvq2UrlTco0MvOZ8GEA7Hz9SGfNFhQDMKwb9Mb5ioi
+E4VhCAoY/H0oUmUhz9IUHnC66G7ZIQgbQX4FWAVO2oRfs9DPhG2QwNBuOFLL/fR2y+GAyK1EsMm
RDzIUZTR6MKFPnQ/fn2Si7lEFbBKCkmZaIqTuQ2zGDHzUHLSX+N2SXZlW+VkwfSZR5iYzat2vV32
e+AHCMEODTLNKCr73w/avhpPd3+n91RdIfp2qwQ5qEB8IFCgow0nvI13TExwqw86E5jD01DFzExm
HOg8vAnqlJOJOrqwZGDS0smAazEng3MVfCTVuS2FTYzZ9p7QVEAKI6HP+BV+1v27FqZjKpa8vbRu
w4J/hIP4h72wXZDfo+D5zudPkkk4806E7uoZWi6SfjHq9bH+8jXsiHke3QloFLnwynHwmXPMTkn7
Esp3vtFSF/ePze0xUThopkA77MqgwzdkWaXQ43Olm4HxNgktXlLh+1vKI5tK33NG/itT+ZV0jue8
RSaNzBfkjP5rFo3czYaiVpObvFwM/JQ9nX+9Y9V5xex508agPHgnEVTxc276SpHCNBHl0YMz77Z0
cC/sitQKJXibrd6kc5TsN6IP+lH8yJwf4eFLphaevFtMfpeJkmL0doa4LhHzPOdF4z01JPn4weXa
ReQACUkhNz7tT3I7bG0yK9TftNzgFCnUSEUXRrn16VZYQt14j1CdIWtIHiPiIQXa3JA39gvU7u9Q
LAedS99xZ/gFE03KcHPDPIWcmT/nFd5Tp95loicaXLA6qX5it6OUhCsbQexeoZXA7j1mDgb21iXe
avx6+BI3gNC83UbkZL2QOCjeTbgmhncPGdv3Wv6c8hC3pp8jnD839RiBBlIChnG3kpacQg+R7VFi
PZVC7igEVwZBb7cH+ULIs/j9y3h6M9wRuD7gJvfOlId7q6ShGFN7wrT3hxnn39g80oFx0o7DWT8f
xDmoRAZQitUUa2qLVGZZl3Bnv2x6AO0HAs+9H6ZoeLMCBevTa5r5g4xJZqMpcb09u6Jo1wBp/nrI
khFto5/GnD2krnqGzlYFgbtTMfeAej3ey+2Ib0/fT9oREYb7oTRV5fiNyQlubXQqm7B8BwQjHH93
nLE1cWYkmgxtNjgDqyGChHwjXYC61ZOxVb/u4xEOdBKAXHZhPMH60C3JZmgm1Y0u7SNFGq1GJcZY
NsPsvdbNPzD0Po0oz2AMzMh3P+U/21CcZ+8Z3MrfoBouTJgLpK75d/yREvABvSIgE4fjRLhK1Ku+
xhSJcGvyfbrfWyyp6wF2mWfyA0zgpZCHhE6CjrJn0EMzyw61VES43YZYhmm2fiWj97T/bG5gjKOJ
JqJrONxJ29zTGd88lkW5zj/nmq5cFOKgo1VS6nsDGd/zaprJ9/hBKcFm/cIDhXEuXQy0qP/9DfKk
mHPNygekFsItxYbGD5RDbYaa3ecT9F8Q6Ft1Ki9Kgjf8L/qDs+7R3hvLU5SgBN3cw8pwPxHzoMBz
39AyqfOa0sqb+kgSIVc/c1L8yLDiGaLymwcM7Lk+GyFLCpTqRjhD7vM3N+XYvFvtdyKpkUJspf8j
EkRErI7mmKlIo4bLBmu7fuH3Ab7/HjMj9QeKCClS9/+mv6Tf5/9e/1o6nj8RglGEJGL81TPAYxST
n50uOUN1obIZ05/OxJMQrmVCCu0YE3iKBkRkLkcqSX+KO4gU8LW7A9zIIZ4n/FwYuw07H1C8dUjs
txCytStaTFrqLu7gdjYiclQGcwTK/oGZrkTAhNKNucQzvtRgjvBYsQ/dV1BCrnoSfhwh9yTPYDH8
ChssXPXPTmNjvZuyYQg9BXaYHR8FhozoCZgOTk9OnzEZ8W8AxC+MnE/kFh2I0X7G9NZmqi1fe8Vj
T5O+k1q/fIkgAWp//OsaGi+1iDAh4zd7sI4wuSPIfD1Fap8O+n82MadhfmS7ofe6rM9Y5IalZ545
QCWONg6blI+YYeu1wNx0+5zAkEmBb6DKyQAAFRdyjrc85QDGwfYmU5vYM+3t3I7N9UeBD4swWGLN
EBTI8OkH//W0DhD3IY18Y+OCs9jnIG6fiwbt6yA8ZG4B8crmOyWJ9kVCnVjPE/7Q7yzHdMmTZ/4m
iWTZ07wXNKjf/mVeuh0Ih00zRlJFiLilzLi9NHRoB+5o/UxQGHph3cmAD3yukU21YSB3KYRBCroQ
5qM2ul/AMPNuLHciZ7h7+Hwo5KihN9l2vrqnQPemMXPKmFDhUF1GIoioLjixG5C0FCtsa080W3Rd
+QaZeuTu7yHY0zHasmZdvMl4oqfB7mO+mA0x850rwSbGOdfeGh1K9LowDxCS2VoZ0DhzS0hE9HMz
JM27dvWPNYjRQ6EXMPAJw6lumq+oTDkpxLjig/4mGG4ahO4n5rGfSCSYPvvkO9cW8N/fZqz0gjut
eQ87534l16LBy5/ZihUabqEGWY9KwfRg0Ta188TdqWyy6+B9ZGIbXvV78iXrNNF64YtmYCozcs0B
OwmfnmJl5ptbnB99lFL0C1+S9iH+YMg+3uzHffFD34gUDhVeFYu6drqcfFEJfSMEDVpUdIILb/nz
whixheS8j1xNRZVbsRHyx4b2YIs2aVI+1ym5v5rPX6mNVmkze7OmausXketI+tHXQVBoJ2Izbx88
VljleF5Uoj7rgPlD3Qxw4mPK/qEUeo14iXTeuMr/SDqzJVWxLAw/EREqKHDLDIqiYjrcEJqpDIqg
qIBPX98+Fae7qro60wHYe6/1r39Ab0fDsqrAB/lYVLfs2vHnRIxRt0V0vcHkSOvcHgVO7acBm40W
4SsESWWUwGbZSx/rOpxRtv2SQPJAWnfkxAN/y/Foh40PhwZays0eD+w8lN7OEGq5N1y8nKW1zC2V
Aewsr+1KJ9vpRIs8lNlWxuun6oPDvdgBeuOza+eNSB/pK+cDIjO8Lt/VEaE8OZZcbKpbqrp3GrwV
i7FpxjFSWWqNsehl0LC91kB0Y19pPVXxngA2SR835c8jZBKDLGsLOQZzoF1y0giWALuHDYLBDgjw
uTqQUn5AIvDhXDwwymCgA3NF47q6YEr4lRIu1IycB7p/QI7MG9CZY9LHtG5gvE6vj5NfYRr3HAky
oxqePDwWHng/saPkBn6ICqZmy+cvCPEwGrBzAkgOycDy80U1NLH3Z5LoKZCjNgpg593IsezgIB85
g9PzYayvTg2LbMoPwdUfzTEFh02WqhgsT7BKYnCh93/X23SoEW6y7WSYuPAG8XG/LzWCkNkXOhZ/
Q9hXdI/pvXSGV6NVQyrjGFABTxwEaQ7Pa/Y3AZJExIlWjDR6e4Sal4wnCY8VtBEw/Gh3vmNqBPOB
ldPDpZ+6YeZSwYsfbYoyHFVHrPyvnS03ENUEzAj2rP1B/WG+5k5mql1smWFXZxJoFPhc/zAt+T0n
LB1YiBgSEa1tv5dagMPhbE2hwhntJKCZLvwhMQXfNS7R5lPG6tOhPh3t8WDEdatbXAtbGgffyhrW
djE5XEFu7BcO0bCnP3tu3RXy6ElfSeywPPERk5JXuauT/YR1oWAFqo2TYND6d/JDxvOsDB9AZ2m3
rF/T4mHzDw3prMzf+kDSY5UWDWnwdcq8nWI+DZrhrsQ12h5CpCQHEc+tTHRwYB6AK9ui2D9Hdk8x
hFvBFe8AcC81KvG5KK77NL+85FPP2dtEbJM4KEOqeznjYiVhIyFt7nA204hO44v5UUuChMkTyLL8
F6o0ZzTIFxxtc1wqFEsF/MEStQ9oMl0ottaEZpE4XgyGery/5si5emfsvl8ukSnSyG/gG8DXwzXz
j+EiwDSFBGzAxq6gd+nuVTEpU+8JGJ/EHoMmgU6e2mHCK8KGwNFct3Ea8Cm2ARXoYNDjXeGNwbow
b0+7eTgv0lHmQJ4lErnqePe7XcOT+fQfOLv93HYFEO1rnp/gjADZMkG2CLcT2eqoGnpDeqKCRhOO
4xKDdEyMeV+mqmyxmWQ+0YiX8PWwDqi94rYAveGq1SQD/kDPGa25FHBIWM7f6T9A8jXNamwax3jQ
eSCShGn1gnxRnFKSWsYDWDyujp8S9Cyq9MxgRvRk6Yd8W8Ns/+g7GYbjl8o5AuYE8UFoZ9kpGohf
8ClPMDeg7EPvslOUlHQB4r68lTnOsNHjd6Qd3yrGL1CWqcSP8te04SG+IbpD13mBGTa41G10ctUg
ScCKTb2sm+nYqGGdsZV664kL7Oe7YsmBZ96TaRryLE1g1m+0j5/lTl3RUwuLkafMSm+mSaS/I1bT
94SbsSNvtYhXxUgWXjfOOOt7sx2XO6RM6W3Op9dPzwUGpcysp1cvaw3CqTk1ELfOVOjkK+VPb39L
cBp4zBSm+wlBDPAB6mPHWZ6DExEnYVbZpbniq7jGUFglZ8W9ks3KnZrgwfHIgpIjxEMUpQDithPj
ev1Lx8yv4Alo9NrbRJ/dECSbElRhSDok4n3WKSx9UMuR/3hGNXsWwvPnvgbypQ+oRm/jJcND14D0
btvbh2GUHPfoYhjQH4ud056JCf0wjpxqe+42wAgVGO5sWBAUW5xGQBE3jSDSxKrQwA7QOAI65g+s
Gzty19WlxhM03EjJFPZN/t1xMTqMKVdfkn3xo3l07iDKToxrdSY1Bc5BVt4u8/vqRqH5Ln6Gb+h6
dFvVqli/KkLGDmnra3uhHn2slZfVvBay5jR3rDiB3MfRFb9i58aUXfFH7bJQFs9i8dH3eRZwDlJ9
tZVz3bCHYseyQG2M1wqo8VIiWmnNr3K6mLQmCWE1ADScQ7gRAE6SJcx8bC2TNrGuyCRrnXhkCxWY
AGhyuF1cBHB9+isvoyP5LT39NIG7R7jYsw6uylpVxI43mRjFr7ZPN6yoBEMWEqKWXw/Lgwreytd7
uCJLm0kWs1XOYg/TF9QM/AFxIR4AiikQzpw/K22G6bGrmt0SwRH3D8I+FwShAU4peMoEVMoEKkPp
3g9/7islMeqlcMyX7S7U6xmWJWKT9r4/7V8e1/NMNds4ZTgymU7a6QBeSWLL7v6DVP4F6/B+6IAa
iV5D7A7hiIkkDmubZsBU176F+XYs2xrXcPsgnba/e0q+oPN/IECFOxty7g62/XXxmcwTqsF7nOX4
j12GWGVhVyVbKo8d7h4DKbhGknB3graKDLU3anU3xszKxkMJlh/aUp1JM23SRmAF0XcuB2oH34ex
s6c9cJWA+xGpPLPwJh8wMRp4hUGJUygnj0sVUQyOKhYxVHpUqxRIk7vDnEXLTwqBZ/AXXc7FD3xt
nm4/+Rsx79kwRoWqZcLyC1l9OhqrbblrLPjywKpXBnP2dVaiIbx80bf8YjNS3OwJJBgxNBHREQz1
kX1wICBlHyLnNf9wyPidhG92vRvGDxXs2xAM53oakInGTAvcY35zqxMJqngY2f/ySnhWNl1tysDs
EATgyQb/ZPESYyulNnBuuJ26VbUhcxAG3HBgkwtO3wEQj+SCYhh3Z6ceoOl4I05CRlnOx+3vXdp1
I28ymU18XLcfitVTehR0PlekmhnL8jrHLmjxoj78YDaUT1+Q/en+5c9viQP4FTqDbmoxlTw7O0qW
bsZ8sP3sv0iS8XSejkhUawurqMCq5586aKVVInlv+mWYWe3EfOUOQz1il+5mmwstgSy8uVRCCdEX
f/CzgHl4W+qZl9/Not/gZU6kKq13RClEq9/4IEVq2P9xNxvsMeh1mumTKR7WNUa+I+fngW0ARBFI
B7eohLH7nqbEqGPuDM0KlH4PI+ExmePCSP0gT/XEeq6l11So+pCGGO/9cDztuhVBa1uJ3eAfK512
qTipXNTSB8Z+dTPWW30asR9utZYSwK2HZn+fpWEBMWRgZHn8UCKNEMXRgkE/1QofdCu8aXSGldpT
mHLX+EImcHKhFSIOguPWIbSJhFwfLTH4JgJKv98j+cf3Jjc+GL5cuhV+8C2CLuEyCGSurjiaifnA
bVULgJ99WlDcC7ZsKmQZHaVs9Yzk7eBYHuWbeT2Cyl89mDdw9339FIOFNWeGVrLHIGpKKgauH5LX
Ql6q/Vv0XqW9NdhwykHK/pzuAl/W/ngSuIQ4eD7cfAl2DC0aUdNzq0MAmIrnkxbX47Pyn3tl0dIB
YIAYU/t+VeOMgQcAIpg2DKydgvyrJ4c3/u5gCkNxQN0wCtW/z8e+ftExM200RgIH63HTwooUvYqH
O5Pbi78Vm9aotlDJLtNPHT7hn22kaaruGckpYZnYk5AmU8GZ5qrilol5kTCCEeo3YcgaO53nO/5E
QXhAQkpFIIBHQ4pE+QtjjCoY/VpcWBShwnCEMyD0Fz5r5Iy1LAeVwp8Z44M7vrQM75I9rAGjO9HD
PA5KxKjgEL/DmH/pYZWAlSQwBW5anC0x7SK2IkJ4Ko4OzD4++B4aGS6IJGtAF3jYuI4tMIn+R9gH
cQRFm5aUwDxslnKFDMsZtmv4Os/Z4Q6/7/RZx4wZHya3UWhF1Nr6MPvvpjlfMvceBqP1Ep094zmo
z9BOi73yw2PovN0RDTSpN8YlC9YYRt0O3CjF8AJ9f1kqlJBUXoVN2M9f9XamfxbNayFCfEL8SEg3
BenkZyUs7uFEmVdQE9qp0SbwAFwlketZm4/1i3UGLQjrrGxikXTm1Jv1ze2hjRtL0BpjOQZzCcPT
eLoIQ+xi0IrAigPj5V4IAO8iWSKS+eWOO4IrPDojs6J7Y22vqd7vxqV07naA4xDDKeg8pv1Z5uAd
5hEvEkS0DBjt4NjqJ0zeH2ZhvOFITE4DwyTL2eaQp3diuOe0FD9W8MKP2LwfuOaqD8EbPseYiHZE
/ojgU9ImlJsHxrlrClGit4NFdfMeA3+MhaPb9oYls2uBQe5fzhtmQ/iNuELu8nI3l2zeMEnCJ7kz
29pUFK82KxohjSxH8sTIhGa6zHchp6xapK1BVvOzw9tJsmS6MJLTPrRg+Pufug/2fXusJvj6bKDk
4TGV3vBwQA3BwGzMT2e/BWyeyfL28b45pCmf0wVL68SD7zW08+29c2+qnT8hhSwfOP7MmGWXJ5yT
5jpaE3eQmONyVRdYb5odlWlr1vdZge0Fi3D+hvfFqruzK8KAL4AR7eoajl9mivgTDT51nz57Jav8
DuDqdsPzpMW5WPqthpsCi5IhKi6+veyOmuiqYb3EE0ZWHHJCuDUPInCWxQiBgg+LB3orDvc3q4Bv
RZRfWsISwQkwum5GG0Cq0hqCR0dYyYMy1kCX1eILV77DEgq2MzOcl+pJC6aSfgtYfIfXafIezPmH
N6f/eSXoFRMJXJc0B05qnyeldCR6Px4g1SJYTlMxtygHkQa0W+JZx15LCKDzekMrhXA0gqR1fXqj
1Hreo9GABCT8ISi4i5yoP+/TME/s/SbxxslOKsKOZ0NUgV3728G8wfoOrlamij1HQQfYuRWPII+c
cgCIq5mH3rR9RtmZei/ZYyD6mnb5opMxTGGOQ1btvLyvGlrh8nZSuDHDKbUvB6D6OSNB+vilhHCV
aoblrPhqybZzfWwm9eZ5CwVxk/wdeEkaihjytRAFUwKXSEXX7IJb6iRDHYe3CVuNNK3OC0NLPboc
ujCMIZOIhkBzYvaxg1LN0oB7A9H7do3jt3QR/oS0Mvxo67FTMgUVdTNHE15YGI+xia7zQ7ZwHD95
HtgMIywS4Q77YAog/tQKPyR6YLXs+D4XCcV7nOxjkQnAjRKbGY0/r5hEDsq7UGy2EI4FQ5TqHUG7
Q7Ue0yKkuBeCv9LSx503xA1nkR/guYIfmjB6n5/oTdXLd8YM8AYMQUJrgZ0zr4anJNv3d8o5hz53
eicbop8NSY+jjQteiMiWT7zMC2t4okDAseK2HG7HlXcDvuUwZAJzW9NGLGkMHqYve+USuS4HNnk8
4GwkY8yKBVxxFDhCnP2dPkL+t3gz5teFwGGEP2Nq39bMPs780JTVNzB8PrUTg2Lyme3hFGK2AIO5
JnGMdwH/yBuJC8Ff1BOHDWrYA/BEyOtVps6XduE9s3T53BRv4NR8P2NRYAfxBbziSBIulrXGD2NS
xG9e4aKIH2tCtkq+jTgJH6b8cVpwlkOteHl2yW0WEmQ48ZK3f9nHAU5zQCiV+RGOSbUgPJS27ig/
X6yIzcV1esKHCBoacCwlMIdvPy9+G96SvGNfw8bQ8WPxwcYnVJLhSuc4FXdYtnAyE65evA/jyFNY
C2GDo3oczND2wUpRMHDRgviECQEPRwDvx2G9ZM5q0cWnmzXaLFKiwmeU/lGJGSkUlmms5eYpRlfk
n7U2SEPxEuUGVGC+ugby9M0hc+YkcdPA57gWj9NDkLCoBRrjMN5VxoL7i0i1bI0I5TEkUJSVb+5I
948Lmrpt9Ev8bNT//fb7vjXUOUoUCTImhj+5syJOY8LduB5iCLSQe/irYDDw+n6zAY9l5VRhaZ78
zylmRVLGtmK8Q2lDJ1nb58Ti3zEPoHZZ+OWGG+Txy5CaCFv2WTD8Hi8Ss/h5FhRjNapQtvMMCXw/
hZSPZAWh8IeHGK//vI35IucVLDEQ8O0p+Tnl3oGB1UlFlFKshfzW51X8BZi1eMUFTIN/7+vzIGes
ofQwJLaFVEXm5kNmdzBSzqLQYZUrWNcZ99MQgojXrfoF5qdPCBEA67Ju3U939t2zEFSyheViM+bx
Fc89V57SK04Uy0cmlhkrPkRIJQz/mKWHn5XMZ+eH4PuLe8/jxJmKLKcP8EvZgo7gOMsNRQMBTOa9
EL79MkFxZzbAq4mOho+Tm4MnkhCq57eYXiRGtT9OmJMYumrRfLZQydOwH0KK2QC+a1JlUreajyve
v0sSht9ZlFSQzjoUJpWd4ZSh/tTlNB1M1cf0vS/596O3d8cAiubypsbl+GEN8xjYhGvxBa/YlzD/
PWXfSB6t15hoYPLSzAELanzILOY/w8f2400wuPIHFEiEdIJzX8PBO9ZBkXvEkq959TwwcTX6cQTo
1lczNV+Azz4TZlUEe5gxmwZ3XVSDGQprnl6eVTxpqHkR50+NU8Lq7bbwGYUsvnAkBNxmg40juC5r
dcW+7HMkgSfZ0cDfboH1nbmNvb9REym4eK9zjEapBmEvGYSWilETGwCXkMmQOj3W+HZ+VgMCbddA
qdRznseZA0Q7hCaPFTrqC4pOOZL/yErYQGGdZrifLi/p2mN7Zigl8qOoe/8ExTUxL+vvJ2xu4Rf6
9R9uF/8AF6IyDq9ZCM2URWiu2iGIwKpx3laEMaBokaHU8mUhx2Fz9zB2u2L2g8EnZRAJp9WJBuNP
Vaw19nRq6sPZRYt4qN2a8lbfL5f5CUSF1EeMifmkrWGapk073kiG8idX9u/bIV/Lfszm86CbPw89
4mGwjKqEpTZtGutFfF3lilGAPLuvjhOvIvawXKBRXk6xDBHGOxIeLXagkugEW3xDliDFcz9dk3Ru
XdTW+BtHVWJRa3H60J97BR267KMYVDPBBrpDsUYxiqQXKha+PGnui7+hkbWWfxP60h89R/b18C4X
b267o782+jL2E2Ff0pu01Rf6wXEAd5Mmvj5EPNb4IXQmilGzRr/BwHY2XAKFmZGkT8FEEsm/k9lJ
6ufdY667KhJrhE09UAnRU8BwJ6Th9KQA13sdMRaDnnDr+45uhNSqFALs3Gyd7Xzx3vAofvhx38dY
hK3xYce3deHg5+GJHbfkRK+JG3jQhGNCLJmxP6YuoYYxbvTcQ/ZKWjI2fTGHg1/C/sXKGWDfVPO7
VJikQg+NReO+KQFEeh5nIccswF6ADQVwGmxMfAcXq+vZp5pIyeqCBM3FpysURCIYm/y005xTWJsN
TM6BAAQfARPdqw2h93FuCO3kW5RsukwzoVyGO+FnIAuPGxGRNFGtrpvi/h0/DJGsHCZhDS/hN4eo
FMg8iBlz8gNMSK4JvkWwPRFuwZG3ILkysu8bYxEOiAfVBq5M9ApJKosdjQhHD4q3kbFwFE7gFEOP
mDNB1BOx2PJyo3UdLK92D3gQWN/E+NrADGN+ASoTDtUlFSJ77hNvxf3ntOqm3AZRMA1PD3YKQB4e
bP7LFZ/7C7I1SpwX/BUHBpeLGsyKq6vN7YGYCT7tFemMhBndAaFXzm9E7b4YdmGMZDFngHGEgTOt
AS1u6p2u3gndKqf70IuTh+GfwQHEEuXMajlg2PJRYVGOrdNl7FO9uCuxBfEQMiDCNppoMOZnsHQf
QBfIkYGWuWi9AcmB0by8TTO+Ja7UcWrEwkyT8vmBFj+1V9RjHKkOz4bSskVo8Wpsz/YcAhfzbh9f
8xIp0E5iOoRxTENcCfwBaJClPcE8AiJv75DUklHbvNyHYpfKanB1hm/uRGdrt/0k/WHHf2aOJB8g
YmH5+tdpzhVZjeVyOXkuQeCYYAv+NfRXni5qmRzTGZwumDIayXEXQrOm2hVV9N3h+KvMM7rdemi6
K4pmGPdMtBfi+wtbucQNSe7K586Njl+2MGHkuqE6ZMC3kmywtw/KqBQzNCumwsa7FBtu0gIHMPKy
Lf5EqDc5dmtcm9qhM5CEFJgyC2uWhxkLKWr6NSRjoU5ZXK6OO4a4Q6J5wMcYhl3m1MRVbzn8QiG7
WmIc+prB/t/tiAIiwoijPybogyI2HJb+0+PXwrMYETfIWgVIgiJ/9nZGC3UjwVsYB2Ij5TGQfSWi
+4E2tmJXwcKQN6T8NuDmIIqFEreCRVutGuFdVTirz/bMM+pnCQIfwCYJ4accfgLUapARLOVt2t3P
Meeg/eG0jzDPd99OLzmDfIZYVYaCaX3nN5Lq7sGDQGmIgpDQlEj5LOVkivrr/VpIusW+KK8GHDwD
p9nnw/Mbp5l0Ntaj4cP50B81kTrYDHH1amFob1I6MBVNbGYlH2qyf4cu1RY1qybK1ikSDCMmD/6k
HRfIj27G4YrJ1xcBjbTGMPi7xkt29QbZGbiW5jZf87DAcuvfulh1BhYYV5P0Hm1ozBgrjuI7Jkgj
GCrr2ez1o2EwYQX/5F2qsSaEljgMTujg+JwzahwHGnmXtizEwWhNfuAiQwKBhUoIIbnHZzRDLBcM
/NPHQR8Hk9H6Pjp+4bGZ7CuiBI+HW7KafMC6llwuPOeWpzjutgzlNsDo5w+8dNTTkLlwcEJf321p
SkAU/YbivTzf1vFpZOPkQ2LYJDhg/iKzUCF21WvRucSSeVbNxml3T9wt9+rNmLfW9rskl2doGoHZ
hQFtLPaHVk9OX7nujXRBFwRaAjY12q6Dx/6Ivqin5iDWBktSzTl+f44wALHBpL57IumbGPZgdyUv
YjnYNRhC4UV0c2YddT6G8EicRGhQ88L7SMWek4/DEqA25qwCKbGUtbR52Um+mQhgobWGfLyx25LI
1ARYFzoj9mZ1g2iYvKzGHhPgffXUZUfOGZSkft4WkKH+Bn6GtWRjrNz7OOj3UGCk0tfe4XPLdIrW
Z8ywxDxz+ka1neP9Bl3Pb4nc1eeNVVaQ0P2b8RmRWuKAH/Dos65TGyfeNhwxjvFGR6EVp5f7Wk7P
/oKsB9PBBHMXGttVEtUIC6mzXbanK5po1zXw8Xysn3whFwsjEv2EGu42f/6AJswma+E/Rd46C1ex
2Pt9sXc5itn/LMazBcYcNpsasK/3OdGx+Tg1EfHHCAu804pSFAL/7niHuR17Fz5zuiCKHxxRoQnf
LFcItSNGc1hxqqba2TmcNphqTAS88wo4gvKeMpT20zwt+Cqcj8QlGs6Ib0ytIOFbu8nt/sysAI8p
gDrYnGfCcWVKRhcEFI6IySlQboB1k4hsCIk8Bk6Cjfj6iNVldHnECJG1kJMuin/SyojmRypAb33T
7N5Y23vj12WaIDw8HtZvY9myifMGDmvLXjXehre2bRetRvQNtqIevqN1M+ZlPBf2p/go5S9zjcLV
SuHkrv7WtyWlx25trm+ml4XelPRw8FFrg2OrMEDBSWVWX2b7awx+OM0MZbsW74X40qjhlB289xaP
EdxUqKDMu0ttelhfJB9SpWaPcDQyGa6CyH42hHnJ5pxwbGCnc9EZwc0mSEq+2HQys6c9Pvx+izCa
kC9uEpQyXjJyYsI2NG1mdtMNM/eruW63l1FpkIwOQmtd2q2XDk2iEBpjeUERaJChNNsz6N3eeFLE
eTlvcJ+YHuUNiw08lVjvOyYYpOkRtAdUKbxjcZIY7jXc7yJYVJwcUJX+uDqgxA0MI0uvHK90ggL3
8j3r9WvX8zfebMwujLl+Iemn5upiNGteXpvJ9jIwAILZLHVraQZgkfwYV9e60/0BMw+meWZw+Spr
AwL8vcw3pvf387o7L6Z+ZiVsXz+4Nj1tFds0W5jBLm/nNepb5m219dMH6F+JvL//iZoFd0AtnN5/
aY2i5QhI7mODSS/ZguDAycYFmDTwcPwlZgJbEJEUDXQSU0wKuZ2gQ+tCPXWAmEZJJ3jhkCVhElAE
j43QWSxo3uM4XLQwVCiQiwgF7RdTydoH4AiZneHH8XJuu2dhoFuUy1XKyqDcFrQsDiXzid0GgXwD
PBInbAcOchE4UtP+dN9IEezi9bheDVMuy2uzrhEq1ge6Aq76+7RkiPLTqODt99/aKhHiwnF8OWrj
ppX19xVHHjmHE6TCWci89STwfMkavfjbUPrhldyR19CpcsEzm/yoznyFY5TCGziNMK1E4FKyBcrC
3Odtl/t6JblfbMZ0IkZ/WpHdk93xKZPC9247wdNM+IYVJv3rFWC32EaK9d7Bb0x88ppk93WB8uVC
rqbHunnzdUoGjU2svOu9THNOk7IPCi/g3Uh5uJv6HhavajSiYxMCz+ECL1AEIhysD8/joWRl2pv5
w5/tPxQHDER+U3iL11kBLFDYKLD7lwECfz9nhli2zgUy7pKLhqAb0hV2HowzTTEP+KMdHJqMwmuz
FBn0mwddLxzfdA4zjR74BWKkYA43cb5IN2mvdp0dCKcHJBLoS58QT8yhOt0HreZNRpYE9xWG+xEQ
+Xu3+SH8EbzBG4OqbFlqv5+7fWNm9bVb6LeZPYahA5GYPy/k/GbT0plv93fhycRe8gjocKgi0zPk
Q1EAAu+BiqYm5glIAQWkFeOw/n9p2AEsQPuBtYOAkwpbXZc7wGtVTHVxKVRRTg72N92KiMtZ/0bg
anh1kVY2wwuKQCuWGsMUpqtGuoNxw3THeI9sCLVsVnq0JBloxhiEzhkTbONSsctC1Wfmc3eTVWJD
bV+vmeB5bFku7AKR8WV34AbXCEVHZt7Zq3A1sZEMBF5BdQqBlzyKz15l849/uDGtseZX5kjE5u+Y
eN75CNayOw82oqMXOQJSrEeXAY8jpx0bRmpu5vCCF8SjLmc0teZvOotm81nA04Rm3p3PacUnv1zH
beKck7/zwKeAHJpzzdkMPLESUmaxCNn5Exz3IinAJgUWIe5iyQwHX+ify3vKt0odoi4Nhl8jfC/g
rGC8mYXFmaEOg0A3Cz7h06xiOdhCqwWSJERZGHUlCxhgzx9zjs5G5Dn063XQe623LMzLJTPmDMn5
MJvj/zkPIBQNwND+gTM3eS6XS0tABy9uqwXlUsuKuDoeh9K8mfGAJHhNkwAdVr7qBliSsU3jgjh/
Ty9rTgqODoLNDW7c7cwgSZszdy1CfkXskshz+bQjb7T6Y8CHRRoaVhONCtM9JIvUWniLlbGdEWo0
a3bbgRjHSz+i+/8Gs5Svknk3D3HKMl+wlfiT2r5cnYtZLaSHEXTHI8dQPX8eu8fft3HUgX8bLLq7
/WLrG103QxIVm19ZjGcGwsiMQMTPMIRzpxnH20px8ohfIiGOXWbMdE38u8ZTqL3fp+S5RM+flo6K
vcBUkcJk9zxmHpOdJ0pATN9fx8mdrWIYzgMJHBAx8pBEa1e/u2U0zkKV80Kyx0HNEsZVCgdIJ1ul
f43fxM/GCKDDY+7jgBhSXD+NPB67WxZhaz2ZCBerzi4/rpK61QQlkCHztdC3XYkS+5uA1gzmc9hs
NZfgh0WflxQDvM3kO6cioWjPI3TuOLFzw3WWOo4CEoQqv8aCpYVxMkpdHZaHpnKJGk96naRqen0H
zTt4yftkTPqxUXDuWPydpGoEMPVcp9aYCMYVz6s6vau4RtBwYIXGZkyLgMChQhSmc/kppydv9tzR
x5g/9kQM7mHcbLVFp9Vmr52SnMYrVkfLJ3NCfNawsupeTyLk1k2+kpN1Ui0wzE+MQP+Z1yL2Rr1Z
WxIrAb++bzrVWYqW64UJxwth1us1q7QTr1TLqD5x/belz9vc3wxbvq3H7qvdMH/74g2T2RoIJiYs
be/AKSvxLhgRt5cZpthP8DKw7dzvIWMv0SS9dvJoL1HhKwzouUZzuCqymTHpMD6r9aN1Lvcrfjo/
7Wl5NaxdzeGtT0WE60nVgPbxleTMwJOFGotNBjJZTMA3/kdoHk09C4/61ybxgBhwugwNytXrJEsR
WZukHw7CgfNofLbrxPj+SExCuOFX8p4bXOX69RXz4IczYeNEdfZCOGkOjIpVUZ9LZw362F1tSbOp
/Oh4NE5io8HwRp8xyO559KnxzSDIAmqrrnKkwibLGGeLu8mZteZ7Lr8krUvgCjSU+BEMCNfD+hcw
r3eybvpuAAMMeEbkPshB/6ODTiHGX7TXNeDcDUCFgTX6it5DZzixkJkU+go10sAdf6bDe4xR/X60
gr1ELIe6lLsgMZ+Q/zMswEZUgs4EfSm+QbwHx4brDEGLMJ4wicy1dGFQdH3N8HAg3IYhs3HXPajP
zILgGnqZbCAgxuQHtBQeL64jps7V+kCtQR8M9kCDOYOlCBP2GRdPZHbYBFGhU54QCWBQGi0V1fij
FLMY1fIAvS+8E3Ib1ImPU6M6T04gKV5SQW/WoLClQ67BhWZ7qgLFDC2qNGIv7MPVA8GyXiSqm01h
dWR8rn+kqcbl9bLKGfulyuMwgGnvf7G8ZYODTWExOgGCd2wT+BaxHns9e/Fns2kXbLFLPb54VfQU
JUrgLdPGXEpWYNqzUXwztjPyRGn3Cmi+BvwxwgmDaoaHFIwe471jjH5k2LWCoCgALS0GLRVNc6gu
QpCRGLAIEglKVIyBIh+TRkj6zFpcQHDsJhf2XiFFBlfR7cRcoFxmROWX5zOTBqZgzGcKx1/9qkqw
hZpuTYwcWOyauVi7HjaP9UbCsNfwcETDyKOUZoM+RBODs4XL3BrNpYetn+RM1ndjRorikzN7PFik
CNGMrLJlbUoEI6aN2D/+sVauu80XMRI6bN3/QFeEOVeafepqBFZ+GVOaWnbQcZg3hyPsaWnLcX8F
TTZk4W38nTMfUvfddz+AqIfroB50q0hXkftRi8w6xXmyg7F1ZZPpI3VZe4iV2K8ImkQqADewN/YP
Hi4gkN388/MhHsMk49GQVIEXwTz0E1hxwg0sStH1tRjufjNH5l2xXqhe7i/8pWxbb8/st8/KijDy
oTukizB/P/IB7QvciFN+zhnKJQwUaXIlRmJjHEmtcyHcH5wV8315hSGkoVTx20LTgYz8ac1mmBgi
ncBIBYwmV1gXRkCdke8FbqOz30v28RHn9QJ1JEqeNGesdWIInIEoaZtdf0Hq9nYBWzkhCQ7L3FPz
NVrqM9pixCA41DqijSGI3KgJeyu83WDojr6+arQ8YD7N9UJC1GAxmB2N8a6HfIBNH9Wl9a6mCJ9+
6RHeoNHPD8ijYG0M/BG2iyiu1sS6Q5D/wU3gLvhqNXg0w1vaewppIw53wmQcVb8CIu58Z8lP8sN6
3TBA7wys+AothhjAVHGoAQU919+pMzQca9ot4JFk7kVJ6PGm8ILYn7CG2SlBGC5K8G4x5hxXVrUh
/EpYnYcjd2z8yPFfeYLwHFH0TNfr5Xv7N1mhsJ0lZ9QgByYtWg/A/g+NgFOAkuthhgoxc0QBK1wt
2cLyLD+AXDLVkhjoFkZE2Yk/57jwbg3pMEFNZYCE1EiLmbLo6enM22SXciBRjzWr4fvo5rUGtQlV
1DW4EQg15iS0B4pdaf4YSguS2maHZOtJkZeW5tvCCXo/RPmGfSduZyjiroGKc9XTGQEF6Yyqs4Hf
N7v6DfJjj375P579QW1mufL3bmx5zJVBy3ruJjWCLK8LHiNK3AE2aArDiOFSUyjLCfJbdN3IqjmA
RxAp6+G+woJTj7aDoaUOIW6c23Z9TYJJhS8C6mPGmyn6DfIgz3DkBfpJmpVySmS8i6xaZzG+lF3E
9pKqNhdJe5n6kX4Jo+59BtxFz4tlQjLxkHCZ57vssygY7wDTxILw+F7SGJu+W3tbfCqxDcKyyRwI
SJiVOEWjjYZ+IhnfxBx87MkbLJUhKPOKekoKO2H2JoNTpbDPd35g4IBYnusThEpApfiNiaJ3Hs9H
f7+rCmacoL2cz7+quQX622KW9stq3yKUQV2FMcDmnIa6+QpGiyhxMHfAJsVcndOZ4PfMvj1WZS+w
nwiiJ46SvN3j4xX9KiGMdv/NtlByPYVWgALbVCvbBcAD7mf4yIA2u/u63Ue19wmemITbgyYoaMF7
f0ym0HP1fW3K4SxNsCrTE+ROtxUuOWm7lOrtfcuNf+rQIC2OnonVT2ZPiYf2E3co3EfZ1ThD/os+
EDdH67YFnXwU7hhEEOYi7bOltrMnFDV4D+zn0oaZI7qyIyy83lteGF8ukxXoyRpchC0b7Avcs/yP
pDNrUhRZw/AvMkJZBG/ZQURFLZcbwpXFHVDAXz9P9sTMOdPd1VVukPnlu7oKRy3z89lKX0+7bYaf
bfsAHxsnQmIG37OsGr+9TzDEY+dzYMTgfaCYtK+zJFJ5p6vObvoOANuExy15mC8CcrDtZbc5mZrY
LbTXWusDDkOZhrZdmyBspIO5DIHtEf63tnpLGW1EA6R2wajZCIDj5npmMFN3LiA7lKIycHr2WSfb
5ZSVCyFbauZX7CTI2IxqslRQLqYp6OJozNNId3FiQZ7UUBR31Xrj8ssdTErc1oqVAZX0Td6rByYO
AnawHXyFkMLwWZFq3ek0+50GUPE1qbuUJBY2jyPT0SZWLF0h+3Nac80N2lj+sb+qOxjmWEg5odu+
UBfGFGqMMgKQMWQ0FTf66wKsnP2RbkG2LHpl3MkTQogrI2pdCObvxLQ/IXzTlmylldhHyMcM11hZ
DFKetyvZNsEKvdOrtk6Xed/jMKmznwSr8mEBOCab9BPQ+w5m+zW2bB9JCs7CPZV7QZ/xJnUk2Wfi
uaATFDPsPCWozVIGh474fOZMI/hG/Bj9aeBlndyixOhY/n8pkdRHCKMhLh4qGF0CTrrUUTAJlWaB
GK8VHGNjf3XgJ+uhePh/wPNRE7t43+BsRmwjb45oTI9kJowSlIow9D6xhxR4mc0KfYhoFrmbCEKO
IRlAdCRAO2ugEEWOkZXPFYXJ4UsCzk6kAL4NRLJ5a02YAMnEnaUUEmrWpD0CX23+8PSihW0p70oJ
gL/+4aeuPMDG1MWMTJkKMeSs3wQwGF1mbh6S1QKwkPcy0g1qjH8GoykMIoBO6f0GFuTqbvpgbOVw
BdcsKN/lxLptwBzA/FB9oeRAtnApz7fz5WUWgZmMV/CHAAuLfHpB1G9N2Cd3z9rZ9QDVW7ifrp0r
N9lYlgv8qakpq35+PU3x3bA31AQBEV2Fq/TzsP/h9uJmSmbxTLWLK/yCitwaDs8sdOfJuE2sWnA3
3eHHk0iRTUjJsLGrs1n0zsdQupnr90YzR0owLINf7s96+06l5vft171Q7gczP58LVQ6d5CeKpt1m
NGHm1JH+Y9l4G0bcP83WzUbh4mYbAFsMVfzbYAFcjy+DG4DC+XczDjvnSpqZQevAXYDkn8LmNuAz
Q3COUg0/xQzOD3m6sZOCyVQd+7EcxeEaM6UudJUgO64dPIJFc7i8B/Y8tRa/1Yo04ZOZ5eb2rR24
c9RNN5pEtZ1i+ib7pjPe+v5XeK+7q/bdqou+P79qxrI6Lqu4NZPeLiN34arEYCnFYN7rBxlmra/1
HtD0ZNc5WGJN3euLxSYdGe8e5hvWlrI+f+i8R/3QX6nwZB8+csy08x95OhotZARV85lDRyYmcTas
AudfXB3F0I0WK7PODhLIoekzerNZTv8tSctl9530nw7aBbwBpeqyKiKHJNKaH0UASysSTLlj4EIE
yfF05XUs1FXBQBQMkCMsuHUWXqEDREpoOUJcJjSPGCwFVf9PuFMbBJ7wlsPJP02of1RnwiAkFj3X
J0fsfylYO3b86xmLbmEJsSbqCxwy7XiKfw+6mbBjlSaqWVWMO+F14Mq6PT24V9SieK7vq6XeiLoA
n+V/R4PHK0hTHkvIIdrD2+SZDsafZiIqTOVxH4o28GlCYBRcwOJj4isc/jC1/SVcEZsjr1UokAqh
RRxzc5WF003g7Ynxen2DHbGfVgJQwowmSGSGKi/HecWIGI8yBxUU2GwR9ThnDeWFHzNl+mj6eNvh
eNCQtMwAaYCG/+fBZCNkeODXdRhEWftZbSTiS9wGjSvfg3MPlSaHGrx5fDFibmYeHnbmJo1HxjVO
EcqTafDQsfFThsVxmEmb3IEP+XtliJCFjGMxJ0qnV8UNxuHVrYoI1vguEqe5WNCr9LzYT/y7S5CU
3bvzTHgqkhK92ZFwt1op/XokXkw1UZNE+dAyseKhOIoRczc95/Bj+l3MBfiAc+xMZxg8cc1Bw0uM
HFqI/GaUGv0b7BuFMLxPqGqTrQB5uax2xJkX04xVA0VwCVemRBpmz8d+lAIGvDHRRn1O24NEPF32
uEx19e3d/HfxAgkDvyIf+LL6sRDRpykemK/lZxCm6NyLY95BYS+A4L4iW7fE9ZeyJbBL5oaQ3emE
YlPBNLA4hzTkRtNEZz3tu4hRIMvU6CPVFswI5v0Zu0Q6boh7Njq0flz4hyU60cmuTV1Z7KcD6iad
A8lhXCOzXUcjrbH5CQHRDy46bS0IFwQ+mHiYEHTrKOaeauM+oMpVnmYq1jRxlSRtIN6gGVC4DbnA
cLSrb0ZfNt83Z1j6EOP4F68DvlD8dU4yfTIww5LTUnpb5GpMbG1jvWi4TAkzxVc02v1MZlYSQgnT
QX8eU25uaYktaX5rbln0Q4EIlg8WcH8gzQEPo++ekGcOeCHH34QHpSAS782+d7eVzsHA9DAiFtUf
/aAcR2cSHJLPnUczhiNENwarKTgZHiYnGfqfo2hzJ6MTS4PoYSiHzl1mHHihRgf+/kChmYNLFCqb
+g/jn8uRQdACCoaC2e/hKnmckD3Cnh9iJRvM62Kdd0S0miPAHhKjhCanz/XQs7Uoo82jL8+UGcHD
GF0pCT4y3vMvMIW51Tf56Xbz4CzIknPgXg8ClIZ5y7w9PP5CJ8MCPHtbc/zegsr+jKAMTDwO5OV6
i1UwGILpzzXrsqAdQ71b29t+C94yad5U2fxL+X9DiPJayQh0DRPIhXNT56C3S9YhjTZAfShKLohz
mEUEXGKhjhjNFYQUZCWB4A+Pw9LaGpwb0Fwy+rNjPaajdloNvd/LXH9L5yqb65C+HuPBo1wwV0SC
FmiOzeCPZgHVpajyxjD2JvTX7E1ILea0BpD+ugZrSu7xPZjNsQe3DXqywIEVVqJz0w1/Zdxrkema
ofgRW6GCbCN9THLRrjaDn73Nlzxd54gERuKYVooTDkU5OAf0tqUhM6425aU1U8l6hiifsJNba33B
E0CXCVAxBFGNwsdlzTd2XC3rIWdkUp0YbBL748idl10keEEiJcA3Kkt1fxQdAM2/LhLBJrTANgZA
x+jxN7oRaX7QhIKQPLuGoSM7qPb96pDp0B04WOXO4M0q1mK+WHFhND1xYBDx25+HI08qZ22ypYtZ
VdqstR1WMg5fxmzE2GOsnwzA0c3e8/o1d/2FK/z7lc7ALcTEZ2+5aoLMLk1zm8VhOGB2qEFbeAAS
GjwC5PcpQhx0Hvp+QAQJZxlJ5JV80ZvgdJtxH9uBGczHqgVtLxjAZkyCcmqZJRT41lhrKw5z/OiI
09x2bZuNt4Aw5IIbRtcDwbBxf9d3P8FfYsJLlLvg5iHs/MUzafo+ilIJ20Cs+vfimKsZY690gwjB
hsFjevNcRmPZojMdzRLiP27mn+dVkM5c/FBcuENnt8nIB4rgsPU0AyQp3K6ds74T/jYNA3MusSVQ
DW9WYwZ1vstBvbOHNPjbAixwK4Z33zaDEqq/dPc2F+IOlQ/vqL7Y/hCgBvPPOLeEKyha15dt5F20
5Ql7+SR3TpWnzeZeUE8yeMnLSYq506Blnn4E8Wl6f+1MBZ9jmLVKalz/ZD4A5rDxHK0AHm7jPqv3
9R5m8ls5bx853LIfpid+34ELWdrd4tMnrxUo0ghnoGM0HXIxbqNXROKLhrjAWh+P8t07DlzDP2DR
iOPjjMXChsdHeR22AYuRCdF6W126MXmMY2v+9CxAbPg3qAJ54tp707tII6s6zBfRHjZsloZfXN+W
Czc7tfecFC+f9SWITHvG3WDFr4PYMfm6bdiLxedAbqM7fxM5gHYW6tzuQYUFNogLgraK1jDNFI8B
kfgSQz2aDFS9mbGKblEYdlPee2VqR57JmRRnk7UwoQvROaBoQLWx0t6GGUXhPQztPcwLnzlva8fH
gQktmJOFaJ4kSLObubhbrCs4VaXnNh/GicIxzUbqwW7zCz4jllCKSmxaB7bkBcJ9o8cDbIAQQkQV
I8hhx49nzNxrDMVfvkVZZHSaMLrrSxSuI5l4Q4VYXRdB25IHmQoAt4jMiCEXvnrssahGfEg1uwdD
aoAMD6VLa6AJP6MFt+JPz4g1Ez1zM41oEjNoIGKdVE2NDmyh+ot9CP3Q8Y3i7nMWYf621kOKqQ0A
L9a069IOSo7zBXeEnS9N1Ci/hbrosVjaxM+8DK7Ei4csDW0WRNI6xN/LooB4dsl92Z0QObk22gR1
OTaDt7/yPLC/l5UAQNmDBe+6uaWaCJHJyzBPfJQcZud/CuyHj4ScO5VVHtQooKln5Y2s5+GOvBVd
QN8LOmsfrLzfkM+0hrU1OFvTT3Szkf5nnhEW69D+2iZYRLAozHmzRu/zgTt5uawifEL69GHwya4W
9ylJ0ZyTc1gZwzZdd3iKu9PHWetGxM3UGMHK5qYeuTRKmVzCN7N8oLMewUHT0AMhtQ/s7ayd8737
hendXNVH5G7rI+iK/O1+NOBRrPfmuKIHCyAXuPu4eSyR+A45rA5Loe5WKf9Z8GlCNkPzSuN743xX
uVW7F252JHAgFFQmV5mQ7sDMGYKXHULi8iuJ/9wR9Pw7+yd9jq3VuNLQihQrDP2qeXmskLvbHAUJ
H6fL8j6eFchpHLa3iCjIPl46ohbh91Vm8qX2cPdE9EBAxW/VhoXV+t7oor3NR3Sd3SR38NuN0H9b
UKaClXsMFMgveOEmlJ/jvCSafCrXB5W4N6FyH9jwaKMLHVLoCQHrFbbpvpVu81P9ieEx1WbVPi9V
uXxxMmfU719XCoJqbo4QQlVy4D7Lvn8lBZIgcnKhgvqPKYQeamMFhwbBgzQH9BjyzlQT7IWfFNOs
34KnEUW8zARthZZAj681HGlwx1HHR5MfWENRAj1MixUhif6VRjeKm7nAuo05f74oT/2wi4h1jDUZ
g4Phuqq7jRTuxdfNQjddcBpur3NiK2Z6qALFbxNc34Ju4WCEZTidzNizFYoA94CsbMPdyb2yxPGe
a8FeYRMzPD1emAGr0Ne2iaqP7M8GmVUONuOgPr6SxAnNQWhKhcKEpDSVzkK08MCprNX3WZRMbRaX
q89OebdK8lAiCRvLfj0C8GmYcNldu2iESeDDaLVOS3FTQz7lEMSaZTDIop7LkGVMJXLZbrv6/dcR
Tk5Wy/Ymb6vXNi35gLkyvnvGP8zreCKhi10ktwN8+BQmVv1I74EnE2k97Sq/3vfchpdPTNGAuE+z
CyXdS2Ru3WHO5UXSxsOKrlh335hKAah1sjqW0B6DOuSJMzNnrgr7tkxQbDwFYf/sCGYyttrVG25g
ziD1hzEsl6C741HwZKnKOc37tTZWnxgi4eKpMvSfoT4F43ozYxmmEAbzIfYdKFCmu7Rb9/UD44VE
3Q/g6I9w+8NjMPk8yHJ2o2oGtcU70Nrdh/iupT4i4cSQsv0DJl9+Qg1LQzOfdfBP4sp+b4NH1FMN
ZCjy8wzlngyPN20z3BQ3ryTikGIxXndvOI40TkKCqCZ2Ug55ZlflkhzbPdMUv3rJ2wwxAwMsxL1K
kzi/0VHvvk+jF7kx1keBZrp59WtW8atHEoWEENnRnskKpKZExQBbLdOISe8PzTJPqOGXSEkcYBM0
eSokOtUhr4NILHYXuwlfQ9ZU97ZnAhGDpi5zfmQ6ZayHCia4BG3o6+GibZA5TKAKuN7NIt2gWezz
UzsnXMNnUUfJbA+EiFfYlRtaid6SkVR2SmAk0cmcrHjA2yJM8zjcwtAlJQ1rxcP+gLPLw7HUOR3B
fiIEqbKZd/pOn6ddIhmgQ/WCBsO89X0+HjbS4me6peoosqm5XJLcCcgGyFutPNavXoU1gb91Taal
xmlI7ozk2JuTSMdyE2rXdS+dvP5CIYtERJVFH0T+eYwRjBHLxvGL+kezanswHN9Td91Yw5FxI+rV
5+XZfHY/sh/5S8aHZ3pzvnXM92fRuuWNuCdTlfGNY+GTOqYKX/2xvHpfBHYWumO5IFWZQAi/RNxc
4hWhACWZEEDc38D/8HdCQJ0lOpInxGjpDRqLmzwngZYXx6+aZNKvNrnuF9KcbhWFGMD3dXcbjsHV
ahs8++M+4OXEx0Wo7SwjV1Nlw0UYFlL/xh1Op0PLAUoWxbycdzj2apSQLFOwe8wxkDGjyRbwfkin
x5gI5GvnNB++PXw8xhWH5Q+KajtV4x6lFlM2Z5637pboBtIs3vItRORSoEz+oySxoKnzNLPfnUMM
4bsIOaR1sF+8Ix2XAwBtEUo1G/Z1zXmV1ypVm4YeYnLSACfiB5NZR9U3uTvrURUKDg5ebYSL52/A
48ntrn2Mi5QbjgGvoLQ23a+/FwYTYHQqN1lY0klNlJ/V/qhCC5mgoGIqCR3ouEQQjLCBfq2mnhzf
YJ1AFpcn1+Fwg6rSWSxGSBienrzgiaWqrcbC2mTWkOXFQpOm/ZNMYYdyddq7e6WRYhSg/9aUzacK
oLpxI0I1krtbBb+GPHgrI8CnI2J+Lbswds2xJiGHjrXSGXUe6GS/BSFEd8ENbI/w4BPrqTjkKfEn
nFA7YgS+4rmCgfbIy0WmWxKvZWJCxMr4GYRdajHYVFfneSTelp2ld3P5g6zwuuldjisp+kl+v3GH
soXQrdnm+MMa84d9hs/Jkx6YZKnKMWncIxNLycdNbUGPwXHgZPiRlQkUBldTuMl3DoE9gDWuhSL8
doAjfbYuI+Sw548I9Z+RpYVH8F+mY+0lKvyYnDnMp+k5xXPwjXHfkPE2LeYpvUOJmZKrlTtXbmuf
RZn6idZtZUOmZHurLXPnMy4mZWPKmGuM3zZdd+5gNoz6cfbaNSx7zLHs78m4S8zbpEPxxnFo8QI7
4/bZfGP53DLPxIiyc35gLqTEZNBo53pXT3RciCMrm/TZZokj3mozwIbJ1dCm6lJfVZTPqYt83Q0t
LUTwlh5omuegwEGkj6HQHjocuIxw1RkX1ZqnjFzAydZ9/PYIbrDmi1QcSEUX6Gaa25rzcOAsyd5J
TgCPfUSjf4WbHq4HFCvqsuaVNnPuAV5oj7Yu6ur7u45oY86wfeyN0q4fl1Z9hJR1PgEBNeOiB77m
tFS1Ln6nLkYCvZRPr8Ju5t9tFmpLohto4rN7J71FDXxFh3mon8xsfNZmvS1vpoby22kuZMFroE79
WXOpyQHR/Gx5/VMmsl+BwkmZ80RUj9Nb9vJpORm/zoj1aiooV89ZPvuAlsgu1Hh/815+kFhylFWq
GQM6suQnUlAUPIrTigReR2HaCAi1IQyif3n/kWBL7caCnD8vvXyCUc4bN6SwAR02BE697fkN9uFF
Ny7c+1gTcpyB04Ycmc3rz21AahF7EbUIIvETXr6PC14+TsfPqIKUj0j8n/yIZcxJYkA5IeIruK5G
eGmJHgTpJgJ3ppHvOGCAHbOraD3ylnja3w35CyjLSkxr3c8gLhqgMDkVsl+C8o6iHEP7NpsuAeMb
50MscK4D4WvHB6PgCfEvlUvM4dXALBmPdYOfjBhtnVrzwfZOsZybRMTT7AC9mhN1ycMKJdAq912o
r2yNvaRzC+pT4nseQT/I+KtEZh7MP7FnNo+EnQZ66+Fce4bOceby+yu83+S2u+bbYvcSs2oxHx44
TQdXYvINEi8zgriMLhypDDbqvHNYZAh+lwqOHNSzYYRAt0LsfrJUqcmuCgxN2KaQHGVROiO0Ltb4
0CT2W/SKbIe3KIs4sA6n2kTPQ2nRTVlk4KxhxF+kQHo6YXi8X4+e+Z6QvL4eCCVFTAHQX2+TBPDc
LLvzj0gy49Zs5q+XLZ3606GIzxzLwQ8bJQObkA4xR2DvEefDx1/N7gVQInpScw7kwtZF1CdCUsLP
gcgQm2rkhSuLmlxg4zevNiBvVEx4I44xsLlrjs7wE2zOxCBjm0vtWMMC+D7TJ2DlEy1WI8YNjj2A
Ad12uFQoM8P3s6TobPJx2P84/FCF/rEidDnCLM7ioThdKP/90GW2mHX5IyNGAoQfRg/K2QAxE6kK
xjMmCMriSjkrDOBFBESIPpN/oGzBIDPHPTNI2UcdpkCaiWp4HE6hoGrwqvDchxZ5bf51RUfpuOVP
IbLHinXfsK9s2GM4mY/svLDTsHLQhdk1rSPL23rIeRPnhUWQptMdOdp4vCtAk8opdQd3ZiER1qWc
9BBjljHd6e6uMvwZEYlycPXXRx5+Rdfq95Cwqo6HrOvoNgiTWEJiLpGeKdRiwFH8PI125tq8zgXW
nk8eaw28kjElVJbEZaPeUBYPUrdKuvOEVXCWeJpNBQNJAzS4Eb0JW3YlzyAnsAHtxIuWaHSBV8pJ
iC+EN37hKuJeXdMWFLwJnagMYqBHiw3DqLD8EXjBiirCOr6H50TYjURFdGonVi8ShBg/ZvyEivqs
+CGeSOoSgFDiEZRA1wWmUv4C5y83PsbxtLN9XKbEfA28wT+qSXBGLHvm4dAuNQdpEIuASBQQCV2b
vrtpnT+RmgRnlEIYE29j1tPP7j3PNuDu6E1D+lPN33IQ1kvib0Dzl/BYux/12q31c3YZIU+QJLBY
48RKz8qMKIiDuAwrsq3ceqzzFhH4QvpuH5Wjp4hESYIJv57K8uRh8MXc3MPyyB2Mm9DCn44xCnqD
ym2Talfe3IkQKPC3STmg31Q8dTIlbNgik8ZGyBKeCtc+IwxJCL3oNsV5B+0mbMZfZ+cgWZOtnyUF
jbDswrpA5pMG6uTUCWIORZOgEltRoGaDOfZS3tHruT3wduE9xTDKDG8cHpSAiN8KYpDwhmJKYMYE
3ImEkxsfrSg9RGtGcTsXE97kitIHHgkjpNCT4P1FR+H6zm7DpXbgpdlkViqmI9y/4O+QZxyasWTB
573wD9ZET0BK2fH5cMA55hIGAr9DjAzXFxFq5Pk4iZvNEMKY4u16BwNe+WdFGCPpIdyhwuYsnMii
AXmAq0xzsMGGD1pSP7aoluaTN1EefNnId7wgauJ8LsSpP2ucI0ikCSJOzZNy7lbUr4quicdMYxvR
jL95B4xDsqDRYuwf8v7+AQ5rxnT4l3o7Gg6td0yQibEZ2mgjeAPo04lHRjZTkHKyMl/tbj8Iidok
/YvR3ZL445iLwDgLhySgHHOEwxSGkUj8hf/br3lkCQ3zZQXegRzXugu5ROZTvc7zQAn8rxCTu5YV
RqxScMizs6huh/QEeQKFQAfBO8vrtO/2ge0U6rXHy+DCtnjZFf8QDxEgqjU0rjgGmsVgjZdE3LBE
+RDpozkcgBY9uzx8jVmoBpykoKS5x3hQe4WYVSxdK6hs2SKnJqC+ihCU5RsrsxBdk3idOLFgDwGP
WTkpqmO0XkHc4m4W1zmX7pSr+P+3QefmwGu5GRrHlq8R28IYYFO87YKKEu5EoRSrObXfpNqJW15c
g0Qf0vSs4EkmO9X98kMDWHj7weWnOiT041IWPmWWPJn39CDuE3Fn/bwP7wtHfUBXSkZsYtAH8Rmp
K9IpZYHf0VQIrRs4MIxiCUcxwBBIV4ZdWv1gwnUu8g98LVoPAve2LtcIJWT222MsdMmE/oMmIf3g
0Zzz0Ke1N/5s2PxQWCwrVNIQ5IToKRC1L5ehvE9a1/f0YnSuUP8Lq/Hr+6dsMWE1TCl3OKx1/+tB
D+eTuhrjeUQZAvOs8G2q2+fPS2XKNoiDzB3Sl34zszvEQhsfM9QVDQibEPamvd0dz/YgfP18dIG0
43AKQaKaaNO+ti+1RU0qMe9IS6TDbLTPsYhWEDrrl26uOdPY6xeAbSGg4qsqNuOwSFjd0PYZrggO
AUZxFykVdJSCGk94qcFkBBtG6sXbIYt17T11pziDpy9+rflBtbHLSA5BZZMio77Mh0+A/NcEcL+3
RI+Rj0GZv42Lu+YIsRyOwuHIOgG8k/49L1Y/MDxb5iG3GZoE0E+vF5J6Ed+gTfLpogjujuJdhwe0
2wroA7240QjhK0Jvdo7+FBDte7fv4XNkzEgmzkgxNl/ZVD+dK1qPqcxeo6ZI5zFjBoR7zsRtMGsU
R0dju2pc0poJVxIxT4gtuDZW/vQ7wxzHTZki5rD4okP36pUFjtXmakz1/QR/LXltXEcZt72oRqf6
J5rSmAWQy9b9nn/Q4d29HVVRSJSq3YF3gCUCT3UfgGNCyhPyfQ4RBZdvhlZvDgVYNsbrKM2bQYCI
llZyDie2KkFlczRRUGSwcbUW6SmAz87p0j8smvrfUJmyOoIil9yk6G23oxkilsq8oHz6+5gTKrsy
VnQV6UELDC1ewIG+UCFwQsyA5J9AB3LIUa2LAKod455X4278sqSPGicFJfVf2+l7txSrBCbIXsTK
RLxQQvIXzHdioa5BgpXPqZV1P2ekJvfd9LsQA90HC46JKNQ5LIWNHFqfPUnfxqRQ1IbzmY8cSYQV
owkc62eCrIj10CnSZIdJs0BEBbHysJyxGwt+Pae5k1pndsyniEzNz9wyLDzI6jEZj8DUa1MRsjbi
vVnTuV4CIXapVi+RP44Om6MIohi2S+sKrsaM0TXoIGgMZ6N2DvzqFxBdJqKlREjS8gY/jUaHTxFL
6YGsJeaagdEQds9nzof9lSzZubMloq1s0ae9X+xFIvqhPiXBiNOU8FV8HcjYBK1bun/lOAEqG3Np
+N6TOeKmY7QuuJvPn91oXM9ep3SsZXZzpRlR7CZsNbVXiovwB7LaWTfZJmJBNkRCiVNzTT4Irc6d
FkOKKQRGQbbgrbkSAuP81gOCtIj3+uxSWgiu5qG5WtXq34RCvJSL4xFldzlGJRLzBhcOGVtr5nsC
UJj+M+6B1oPWIugh55uS2WB8uNtg8IHEgser50NA3V3+CEzAL+K8Zu2iMtnluXd64OakjomHgiwX
xNjPQ0eOg/HDEEm63RQ5EekVhEJgdyywPTJETGleFlKiB5enVhvMKK+MDAZbTAkrkeU17OgMZpdA
A0N+FxMVH0Ss/xGCz+0zL6xk++bLbwY+rS+mLveGIFckPrvvSS66P+QDKv413vNiSnY3dDraJKqJ
z7QhHpGZHhOP1SPMIeyKEND09UMtAhp2HipHwDx9imaBWkOM2EQF1EQx/CXTLG6sRySpdtqN20/8
wSg1jIccwOAHYLRJrQ0yab6FSxzdFl8JPScJB5QGrYD2FVoyFSDNrXJEpPAGzUPe/fP1F7kIBFaq
xx5AGjFBukkjXd/vH4HkXuCUnQNiacPevlSnZQCEg6cT+TEGR/wF/dLTe04nDpE1Yi7p8laO9XXx
GixbVI6vxykbrb+flUYb3bJXxlca0+76/lF4IFldb/6j6QuMeSS7Vc9X6knJaZVW9udK6VMrpo5o
lS6/7Ps9N//OE1LYVrLGJrnWYjoqVHSEXx8VusZf0T6Xz9duCjqoLX3GnpKYCBMGwwDO4Dvu985K
j4oKQ8XehBo7/h4Y+fkfwiQqIFuuyvv5nTHDIqtjTWbJwQ9L3JxTkKFXl3zQN6fhuiGoT0yLrBvz
ji6xXd0zSTznzkbs+rmhlDXzzqwX7YmF14aqlxhmATvoQpL+bkCcZutsHnVQW7ePuSmYFZmOvxZS
YveLJ1xmQXlMlnfWiEoIxq9naVsNxm8EXaSSiPBziiDEKfaZu8gY1wQ/pEtMeBtYhPSEnyxHRPRc
YuvTE1iY29VvL2DaHF+eZ8wIFfcPR3YEth2Mf7fROvNahN/PyyKdiwIWI306Naj+9qyRGWEOcfPg
5WTQyXBdObRA5ERdmmjZObMy2llx6SEu4f4SyhqjN4f3XAUvUgxWJ0xmg2c4xzYa7HHgx+kHo2JV
id7j1sz2gJs0z61bWzeSzRZJDKIpt9AFH0Uo/IVgmMurw9Dl9FObUdJ9huscSwMAfUj+ztB4hiV5
2mxT1lPnt3h6QA2nBGzk73k9mFcWsiUsQHp4O5zzFWXM3wPjmG7EBL0ZxzXYNGwNjCDMoVHgG54M
UQK/jUV/vFjp4yDqwi1wA3jxoDMrCz3TbBiOTKnnlrTCu+DJgFcLKL679xyg0vljUApq2wVERjZz
BTaxB9GbzJD167K2yba/Z7YoOzcEQDFAWdS8jNmgQ8IvHD8DtwXB4KWptLyYe9nGjW8WLCC3OdVF
FBHw8xyFSYA4HKOj6yFzCy9jHFOWLzLhgck0iZJKu8fwEyk57cXgCTw3C3L0eV3l/FWU28nmnlD9
Gj8QhBlD3WvC1k6K1ZCqO4XgRsxlS6yfhNzxf1iANlfJUjYSb73y91ABwX9CEgch8WIg+aAsU/g6
4CBVKtaLL+CU4FOUAPfCEdfhFohfL+evvidBe9GMm5E9J9gsDKe51au53qiqnHNFvvbD0QoVWDGY
3JesbfRwQdN+VbqvXmgXhjImX8CdZNqwDshYbw2KC2S32EubRzZpe7PBBeesKeRTtft528eEQg3M
VKDKWsq3ZZJLAA55/JGqWbBNeGVe3Bd3y0VP87ChiTsIFKgZnry6gqPHchD2Ji2AD58QXjNP3VWl
FWz3Ge9uEapSoFcbfXrb4zd1FYfwmHFiP2X/h9tJ5gT0Jht4Xj9nqdDADEoHXgfKKJ2l0KRmCGcj
/xjtBbV169nQPXpqw5zcK7u88C1cA6POhFKDLUN6+ITENkQniLJJt0r4m6CMtBm4e52nkUyLJV6C
9yUIRiOhgcS8P1gcTeSjP+kPvL8nN2TDpfO9DMjHgPdC+UkQqflTx4+/0kbBpr8tCYWY5uaK3a/d
UjiTgo/uKm9fhoZoLLWDml1dw9uFrMr3a4nXqdjjlZOwn50bj4i9vTQfyJY+qbExbZ4PN/si4caH
kPs/nCAcZZhJOKT0x1KsxLqtRKD63G4lKwS3bu7LO8bnFjsdyyh3buMU0XVZeHjwiGDH4KCRSkM3
FvEKD+S15Hb6HbwuoIY1XG+J+VVtCDGKG8gHUFeyC3nDVfVRM8QuxX2BdwLLsDYZ7KAW0VdRIwYr
MlY2271Cu0p6m0rIgO/TKxI/3frumgPFcxLQP4Ox7HMKselteBx1sJJJRXOB1YbAyQXHvxvcBHgs
2uUVdNXdSNGzjSYq6/PVZQf6CEZO2vSdLVLyb2o+EbqoAVjlXA/Fucsv7z5tqNUTA4R5nwMT/Mje
Usy8td9D66EH2aZxYeCWXxUxhNtL3Qx77JDAb1zyE5btTUNzlz8MQMKrCx3eR+2oij70xBXHZhll
KH27sHgfAt+pChZYu9BSX20mVAbRoSk9afX224XM1CqdlbPmMK9zbD+nFKJwvrwjYkLKGrxs0lDm
34HL9coVmj0gtf451AhEYmsznkdgRDZSeXyVx+8zSyPFvi+rPjDuHEq0S03w7QfdtE+0G0wuKlfh
YGJr+xFoaVbbn4sTadGU3kN1AuVGyZP97U+6Y+63AYVTnLN4aOSdoSgkdO0UTVWERram/w4XHcvI
g+UK1cP7DQkVQ4Le6HnxWb8h6CCYCRgOa3B6Ej9o2KndFsq/wmzTyed7FlfMMsAk10Vvx3L/hkSF
Q2cxrOzBnBeLDW00gaTctqCZzB7ZmjLt3wwA49Knm3wQ6AsQVQdO0cxXec9/HmH1ij+MsTz822pm
sHcGfWo5XLbTsSpXBqI48Ilp5YB6CKQCGAXCMPGaGbHyE3YG4FkCiEkYpgwOB5omovL9uw02Ly21
mFMPoKoapbsKczHZPgWGHCHWxmRBB0U5lj5bJcFaaNYHEGA2rD6wzxRfhcm25ykz8uuMdXm3WSR+
HUszNzPZdQOUY8i0Wnt4fGErhcfdDhDPPjh8tw8LjQrgduPT4bfWSDckjZg0CY7pluJxXu8oEJ08
p/LHuk+zIF0UZ0G7rvQYvczkvc4mHBqFmI9I9XEZN/6VxBfyEaJ2P+JDRD0DEHN6RY9oSPgCLD7/
Dhh+Ybk4RRKUy4GZg+OeV8GHg/J0P7jwHxVVT0vDw/K+7Fs6CylKpwI30x9YEHDlG6jmYwTXDWkc
/9F0Zk2KaksU/kVEKIrAK/MgOI8vhkMLOOCEgv76+2WduLei+3bXqVaEvXNnrlxrJS0kzRIWvw5N
DDM1diYl5iYqGRhZhQ2IGjhcGb2GTcq8bLua3fEFwbq+P++luqNNO9PWutidmCh6+ffaGS4jzGxw
9c30WzmMZC9tPt/hl34HmY8eR46M1mAvc3JZlu0oT4up6feWKhkXUQnK76DNaGyhT3gMxIvFvKih
xonuM0aW8iao67HoOONaN3nOzh6YA2oEXJOE0VnOcnog/OXkMsbauw1xwcADrRsEIIni0P9Mrkxw
xy9gZIaYjdcxdiTl7LQ2GBIxgiVmrujXvRbGmA6XAe9p0drpDMKB0dG28RqA7dG2mWhakKFn+v4z
h9nSL1BFncKOb45qznXgJZL70/TJc2EFvWltOWZvfyU8NA6KiH0DJssuZcRfAvCRD5hQyR279VW8
4PGuYFUuzn8s/HHhvjD1vdnZ6BOXEzCUlDhHJXwddcjIaciEOX6PTYCzIMVYfJ8w2YHVjqVr6Txo
JDxjwCacq0Uz8tuBK6PceCBiAQrP8Pm9JdUiG+WDD4z/elUGzJiDZQnfz1+0MFcSJ+5KJBD0HLB6
C3QyWyp7RmcW41507z/Q6R9bEfzK/RdslvsVybq6GRTLZf/hMrlUEGGCMtl+jVE3e1Sf4bE/YNAO
/TVkAP2M5JksvZhSOG0m6l5YVNdQUvEswY3XN/bd/Wbwczs2YIxvOpAXWx6VnP9zH4di9USAV9nb
V2jAPuhZfXxQXIbgNKkSXvzRgW6mvYVgDbPxMaAl4MMWvjBjViYpwGY8H7YMAvHvUTmHElb62r+M
CVxX52wEWRYzOuc8rfRl5RITWalvnKmN8IGX5Vb3+bu6b3TnHBLtYb/09KD9C16/tDkijWcQ+L55
eubIqGNMbN2HOdg8wt5ngvCqus2RCXfEYwC6BgM18nHv7DGa8Nwd4sUI1R65SQETo2WbOFKiyUGC
+Yaiqlm/hKNeAy/niKChWsTqOWmHEKh/3xTnAu/0SFR2NaIIWX5YFzxgL6zh/1S9XY3uPFoaI3Ng
7htHB87rkHs42iNhCusF1owT1/PY3M+1X1rg+cc/bwHgWbqa4VrgYD7IHLXOhrtAgjVQexx09mu8
iTbH71ZaleWq6zaTEj0JkIAEZ1BkVFGPJN8zfcB5eY9RwYQCbHw90Jrpa86ghvQyPQ3RkHe8asIE
jShL85DMpLMk5k5u/zoCS1xHRdTZMQsNSS/QBTfIZgBX2I3ec+NYuz1fBp4wYHr7W+JyTktySy8F
3GRR0AgDsAkflAID5pchmA3P8yxVBvnwi8tsy32GiBdvUScwyWVOmP76xrowbLlxA1IpbDmk934Z
crOIh+zm+YPcfdyRObXXlMG78IGcFqNg3m6Wvo73/j0Hud7gU/v6urevRRFLdpSH+N1jocW7p5S0
Bn0LmjsEJz7Fb6D6dzxBEAyPCTGFR8QxVwZXdoYRQOWWFuO25rbJYucfXKMNO0tVJhBSt/tZKtSh
VAwC3uD9VQAphaW4LGhzwtxxSkCrekb7EjMT4pl7i81+Q1/o5p/XYFL4hsTFuh1fR6UHoLeugl5o
HDb9Xv/9J1XEJDM0+nCmOXJhrE44hanGOXBMIQPlLN05GuljZjBiyqVo68IlzxyUI9BvOFLp3TK8
lJEkCdZXGqUpKBmAxLSDDJnTOdkcDHzJAbbMGIKC21nQD7bajuap8yszu/7YCVHBeBlRSBHT8Cyg
7QQ6R2YrV8ZR/9wZzC4rRqjcfjHldw8DNPoZ6I+Z5kXTgl4b41PGGvpHWEWVu11snD07Z1D0ma2E
BkPHGPxfO61XbLGH93BaBwaOknsOlb+Ot9FvJBE1x3AYfgTlHW+gpEUjAxSBMz+DX6v/9kGXafgx
kQ2PRDg/+AI/mNXMunqG+vqEjcs7YKffFE9HktENtXEXuk/mGiEDOYH4aTiMmNEHG0ivhsVniqU5
PQc132+m6jssF2J8AaMKcjkqOV9hkmwZfBi0h3cYjymsGM2puxhi7Z6BcmdCofsTwIcUSe4c8r7L
IhddDntYmKlLwylmgICcy3kneH1EBrcJUcfTOfZ704eChYCPZTTCOTxcmX0JfHRNGL2zY5RkTUPo
BogPqu0y6gEY+sUbr9pXu/NiDFJUUy7CXPvG/P6GYTlvnE9Yg/s9Zn/DEWkwKf82jVf+wu8G77om
Ahf7tdwaNJiugb7+bFwgG6o20q8iHy9MCCZd6wQVQ/pPRMAM8U4GJe47hInWlMMFBhNIdpDv1Ptv
+1/2JNuyT1hSTdQlHbe42bFsPnAj+P3GOBKWBL6+tOlPLnev3Bk4fDsodVUY+pDSJqh8vsx/I/p9
h6ddN+weiMZ4s+L5ie7zbF/mmv9CMnHHBfgT4AATgZ2j7/zRFVZcJWXuhMfgK55HDz/e7qqYVbHp
Al/jxyk+8sTz9JpA+piJnBM0lOO0HQzYVOzKMc01wCQAJapkgD0cDtr+A/pDDrhKz83dhCZA5hYH
PeBxZIuJtL67DuFhlIVAPVB0lVHjwt1h9Lva/4YVY9T4PcVUc7yBiJExOjN9cpBCuDeW5K9dT4O7
2jl2jtjWLvGNDL/9B9U0DivgOvKCpGLQValCRxCfAbvO9sb7jRZvh2SNyceU15QFxkQdvJeIxzoj
bcQThCtNaZTk8+8e5NIpQmNCaDj3qVkoCubtUREqZQp3WrCifH4igO2RaBFZrrjCTroUQj3nsXzQ
SvdvSyaNApH4WUgrCbU1dqcfMbuQvtr9az/2FFnMeITWoswz6gQmoKlTo88zrMD5/7poZTe57KDc
qMMqMJGMZP7mgEMEdDsjpGLA/JtqID77dEZrBgv4cCJ2IPeA2B0I7k6JcUqbzrs0Z2hejB4RwOsH
9Sdt7+rwPGheNW3xE50+o2q/aRHrQUlH9z55NFg9k74xZ+U6a3bXGYUtVccCYSsMAHhEPEJYhDbk
v4qGGBfgQ0WhU8mqf/KUYOugg9yx0phFeGrb1XtIrANbBMcV3HbBaFvJ/JQAF3oQ3zOsfr6LMFlq
H9V9wfQgwdyETJ6tIba9pNbp5TH35zNRtpApNIf2Jx4hJ9PbKBZZKL4PJ/teYEQFTYU3hvtRCS7S
vbI9FuDbWAvdXhHoI7kPWBkEV6NjA1tu2g4bFxVd3kPsSojRNHL599Xu7s1EwdTFVtvHHyf6iSfP
UWqiFQPbS9stpp041L6CkUNQp/8OullwqrScymQM4V0CuTLvjHgfmLdgXu2UNsH5gYgZfiSd9per
4Hbc2Iv2x8mBbsmCF0hsGcXA5Jr4XnsYNvzL25Z4ejOmDI+LkgYYht7wJrHgLLzvx90cMCMB/UYF
TccLv3CoJ4+0wUx2dh6dGQCaajLFy6la8PIZ09BvX0aov7H2xvyONtqobyx7E0hXS6ZLu0UWXiq7
VFG5KfYVnqTcQtKiNtqeLuxkG5OQTStuoZ1AF+n+UujE+BahOIQJj/k7ZvCLDkpESqYi7r7dB0wY
gUMVGKM1+eFVgpIyb7jFbALSN3pi09sUHQQRoedgoPGz6bwF9/UluTp2urjEAkK3nA+dfUx6UMAy
qI5RYGIHzSdyVkI5oOHtig/4W8EPygS761CnBz3sIO/z7DEFHHyews09ycoVzQ14yGggzDXaXpi0
jbkwyK3NaoZOSdG9bEar/Nyglk3HjKGmidvmXPKYt2vMgV56ADbyTQVeF+Z0oEicr8xHQOR8czF5
Eo2sZBOAG5jJXx2o0GYi6DCOVZqLYbSzmXyqvr5ZZMMGYJ5il0/s9iY6k51HFICAzxB6WRVITpXt
HST0WM77J9bstgFV41Lbyetu1WH3erXr/m9+/vjIAbrdeVtx330+a02JcsVw3Nei5+34aA17eyZV
Qmz/kIDhN0fO1ZlDxu9iJaV5T7htaJ+sZk7V0KtqC1I9egm1mZhYHlNUlGj2QbHJ6ynUqwj2OltH
XKs+qCwgOYe0o1QmX6zcEqs+x9ifeuCjaLjg8hm/YX6JEC3cX979HBTFuKvOgf3BoNX9B8ugXwjY
zyaDZ/gLUaM8sIxEyLuHvV99XX7CoKkv9HVuKDelq/Yxw4Iv31pe+8/jN4MUTdszQh9zo2WCbGqU
/9Dr6n4+1nF4T78dMGIUGCAOhMLjaTPhHxemz+9v7glX8HWbI68J6KPm49Y3JVJcoR9ik4Yk9mVd
2uF1SveCIQHUy1+YrNOTCEv5kCxfJAloEaTNgcnemH0OyrsZnKfP+WXLRDD7ffFo0FETqoz6EGXB
VzqAGLdy2UX/QacQC8quQxpQ8QjufFG/4cZ9SjmcoEFyo9ecB+xTNMwDJIUaCHHU2pFxX9YX+xbX
6ID9zqBNV4pVkzsqtZJmvb5Wb005AhmgqZnHdnO1CSVv2c+f5Ivgr54xqqPvqJt8R8YMa4IY4nBZ
2p9VG9fP6AmV1f+paV7bF2AQpHeV+Ax3soCpdBlNJWPESOEzvmVIlO/OiQ777Dy7khyjQdP7+eSl
xj+2DmO/OAhIBVub4Gb+A3eopXdS4FW8Ai9TQ3Mm4wAkINy/QRZ2ImjWiC6gDS32//Z7EMK3d+Zg
wxzu5vYQKvg/v/lyqKv7y88+pcYArOs0/9ETQj+ZJR3pFNNegzEXnde30XNy484dVYzkluodwNlT
AjPgswotrh00tA9piuGncm0iMEtCE0rMm0Jw17sxhziHBacHW/mLhWyAier/sUQMtHqDuo3/ow/W
jrSC/P+O7sZ5HoFUE6MHyV14/B85b1Sy7Mw1109iVK/fBgiBs0m8vgnTYU9uRjVduSUZWi2gqCyN
8Pe1URKgZxCYntoHFgt8aLkABpqhsvTpVJgRmCsoIyIH3Fz0oF72BqzynBkvJW1VCxOyDUA9nZgc
fQI+Zx76TnyCco/yoYOsm08PsoGnPCbib/ced6Gmkvd31ptbosE0lh3333bn/bWuh2X75YcVUXTn
sGRPH6EMqY33g4+JhvQJg9AuEuELPvxpFZOn4LseV0xgugtvishu+sKufe0RYGg39wdPPhBYXRtD
qIEMldsqRDR4JEIhPPuca/qYa6QsUuUh4WAh8yS4JtwNraHw8Wit0us9DaAGBNeZoVg0g9nWMdlP
zRtCMCVdWVwKj3SAnJN68Oto+EQp4/si4zxxc/IXzP6CrrXAFjdS8GwQtTCsNSGsQn48+yLQZ+le
4npFQyUkq2gNdTKx9rhgW/yNY3i6aJWRigA33YOMQbM2zxEmVWsP0qz7JBnAnA/GFY6JHKhviAHo
h64U4507RftcbfdzlZnFTD/UYqwA+uQV0G6mBoU1seXp5kfYz9ikBsiXYgGY6QZ1B+0Re6JckByc
/23wF49h4HqfiOb9Ej0GlGUReDZQnaguWysmHDO8Nf2Q0J8Y30NmdTe856LpoUyLX//gOpwAvjBe
3Dg3Zoq36IRrnLDr27r7GZCEvM+s8QiAAp6IDCmPfwxlwDtPEw9KqC7jG/N9cX8YYX8oXe6bVzRT
ajqGpsNJ8uXqyOPI1CjhzLFB34f64o4/VdvqfmI2y/Dzxcb1fbFrujlLdU9HrXKp20HtsbScwo2Q
2ntIscp0vnasIReGqXeFR0sayjSr+JwUSea3Bi2EvEDKy/Pw1YcoQZ8S1AuOVaePFeznM1aiarzB
s6V08mwAVB1VdFOQKlzW+fg+p6WLBLFDYHnuaTic0eZEFbs/w1Fp3M22ymd2OgcZ+JrDwdXxOeG5
cPp9lBTNL9DoUPBgVHScL51ZpTQ0WyZmqjRFmWAN6QMYrggZhIY26jLvIqeie6GPTC3u+J/oEsPz
flKUvMkfLH1d74lwxRSjEFBG0olOhCrsRVufDa0n6j5POYiwTP46p5QzjR/m2ESD+Dl2l1p0m2pH
Dh+SBzq5LL0cVxNAHsUrzfSiTtGGoXlGCaZ4kEHIO6nqPjP9DJhprslzue7na0fejOsgvdoXF0wy
9iW1mxEc1Pb8Zy6AB769ABvPezN4Mmd60RkThY1hzkTG+h/TaZgO5xUadKzacBWolj5HgtX+9yNT
jJt/H58hoBFnbnePBvF3vGxxq/gFKtRirKYYu0HXhtuoPLFrCdQ9JzdkFgaUF7cBm4gnS7L+nN9C
emvomQAShnUXvYnfOXYhxC25/YgR28cGXatVpr95QxfeCCr/Nvj8a+AQTc57FoirIzvldC/o4Q9z
TDWhR7t62z+/nPNwg6VZiPYUB3bUz5eUvGCzrMT95JJmG0vnGsDMmN1bIMKC2Tg1Bu1zQBeATtIe
Swe95dfQO5VR9qMD2vkNbmSk/Zw2B1FcxQwy+CjDDoi1sjilBAvaB7Be2tO6megj8qHpZsKR8F3y
eZVENJgQEihScVDneJS/1h7drdP86UqRL/njCClDx2/tr/287ZMR8S2aPYg9irA3+UR6wnp5Wws5
d9RBRSJC6KJ9qcBwvVO7AzsxxA6OLQFoikU/4gTIMGA+SOLMMU6N1HRixwRHiur+BUtayNRlqEZY
7DnitQnHe8RUKXDzBlYO1SG8X/b+9wBN6wPpBAQfZi78KbhiTN0lh0lfQlH2sZpIAUEHCqfCQqJq
ucVozhJLlLfz6Lf2d/eLIgU/erL+zFeHQ3R9QWds/izqLXBAaMEuDjYpPmTZ6DEDLRQclsYBp62Q
2gCEFlcaEVdb5xMYq/PsE+DzR0JPqkRX4QTD+cTUOGEjcu32mAQ3unhnXgKL0wH1daygXIYhR41Z
JAKRGIBuMGg4t2ofZQH9V9qc6AjQ7ohugQFA8oKooNEpMDaL+XvXBPCq4mR8BjcdSY75pupAPOdU
UklDnlVsBUwF+QgYjEl+iGHM/mMBlQoV+x9mvyAaKJRtiFKKPew6rLVA8M/bXp7m4h9c56uwkPmJ
qyUtmd5QzrMCNvaT6IGJg+rB5PjrtT99FVEf4zO+mGcow3xEMrArPDwCvEtCd7y0cbkQO3kmMHeZ
Hubfk/Pk7FB7WnWQTUQDdcaWoBswP2kiDS/aWtiX0M+iZSXD5jS0V4/gFRgpnvxBmVwHv1l9oF3R
sAW2SqTj2/DxqzSrrTzQiWbjBYNiDPaXKDRnikNbl0IP9KNHq/MUMT4ACQEsIV79BtZA0ZUW/IaD
kW5ph84hZxjcmBEWLKYxjFhjfLrZTNHx1bicqTtlePfLf624tl7Bb0WKi1VrAE/08MAbH/9FEmws
I6E9IZv2u9gxIFcYPpMXJ2ljG951eAu1I6VlB++K57zaYtxL8YPpXoJiuj07xb/kFGXOLWbuuG9A
+CWjmdyQ183ahdPIcHfDl/6lkV5JUiDqQzhkzBEY8mtb0aqZiysZv2A/oKsAQXYFITp598EHrdVa
dX8e+X7lVx7Q+9XKRy0Oac+cv0G/AIt1yEiA/9AqNv866BePMKX5hSPA7I59/2+GkR4l7Rxdk2dM
FoSL2pnVuFN89ghW4ODZB04+PjraSiingw2paomll+GXlBFvi6ncBwztMJUonDl9ncyhWrjFenga
1fzj9r6OjDXgFhI+GmnHbP448iCwGcq2j/l9ShQOVb9cZosOqs/ha5dDFnYzSGYOc0tKzTlDI8Ij
9OnWCP0wFJswRtOqaL3GeZCupLKUUCCuz3zcsJyLshsxqR09LT7gncVK2ePcWKwyEkZxMmZWH3jW
MX10TCEMfn/EhyPd5KdPJzW3sKNKTYy6nv95f/A9UXaefJkjAsKE3ALD8f7HgcrirLNxDee2doG9
EdqAAXstW1vWbu0uYQc6nEVO5T3cr8/6YOqMFsrYGS1EzncQEeIb7SkSX//ChKCaEfbyJR410vWV
S8fV5e/CKS9d6QI/7Ut0cj/J2WlZ3WBCJ8mdyW8yZkVMh66QlLoQavInI86x6KQ5CI4fPTxhpWxi
oCyQUyS5/Lo5HHv8P0QujzLVViL5fmV3XPkZ+SnmcYawSh0N6EQ5qt62cXEmwn8BKsHdms0AXLiR
B+lE1wGbXyZyoFZ9BAZz2hnmw4Y3ud21hdSVefBIoQkouZu7TNYMclbUFztackF67JUPzh5mzJ7C
CISsWI9WevSbyzd4/CtMbpg2tG3bqajuVsJBXKwwxIfa9wihXtm102dKwLC/SrknR+4fd49EOiFn
5Z6B9oCrtN2Wo2OrcJvi9OyWPPAepzSETQQzshpK98fsnzkzJbE5RlNKNjHQM6c9uAXXhUwtYbwp
US7z6mDDQ8v4U+aYQ2Uljwn4jvFG+pDvOKUvH7YQhYIvc3HIo9l/tCG5EEx31Th35W4RClkTrD+E
OkqAtbbLaHhZj/y6s6FOePYfsLPnNhbec3abyISdsxPJ82ZRu8RWuXksg5MbRPxX/rtYTh2OF1bP
hi/xHrotumnAI+CB6M4cdbPDA8HhRn746bOe3Gi23c4mOG/KIguYqYRwomMlc/irZ2vJceFQdyKH
eXq0wNjRcy7Thz1MBxsbpLjwyE//Vg7yDSKsgyuCvcrhPqjLxh5WOEJFPBQ7witpi3kS62ZyiOdX
K4kPZ+uNY0/pc/GTIPrNmJ8QGBAlZELQl338O1JG8VAZ4cLX15owZolA03OZkGpfOAlOUW/xwehF
FriKzcx5qNnbkwVLoheoDli7u8HKA0H7Umb6ztogWzJPQ9io7/7XcVWvLxyZhRtwj2LCjHW1HM4S
zhMyVMRXOM968qG7eMDwNbv4efKKtTD3O8OmtHH/2sHRTBBOr5/+ZvfILZUJVq/Je2B4j+HNuTo4
vfH8cs3h+cj+A9FBEiokHfEUutgH4EKvETug3L/t2Ep89+oxHZatfHKrBEU/zkf+BYulenp1Zq2A
1xswByZmEUScugG4yzdQOa7bML04beUuKqSyHkN5K8gj5Zolw8a6DnMoB2CMecwYc1ePmrngWQyE
YVeHJxIrRqAJmyoff+ZfHFz0Y69g/6l9rA49Nln/A5YKnsWnkJVMLPXQ1YRm/8H24bp9dp6EFHzC
7BlEhREbGw82aCs+84DdAs1/uVZjQswvSVMZObaA00QC828KdcMjFyQTRNb2cxDOkG0N3RUTydwh
lX1h73HkWK3S7c2R1ySuedxnECeWM6SfsUIo4g16ttwXuUeyKqMtDtf9FRoMXoYxQOx5IBDbnPbc
ZnjALI5BP8FoIxPaJOpKHHpPYNjSSWJiw+EUN349uI8a/4EBVAX+TNwNTtF5cGfmlLo7NsztwS1N
1h55tyv3jHsJwdRa4EcmotgnTBNAFFR2XL44WG1PgcoRI4GdLWe4BNDJhLOKT4rqlnX5lJzGmuFT
xkgefLO2WrSdYMsm6nLIVSRiEj3dbkyNDsEFSpFEmAu7g3DsxAksMPr28/loFEwmLSu6Mmek8suR
rMMWbKPTSKwZxa8M17fI5fb6pIw+94cnZgHjmaE5rHecwOZwcpTvIeV3JYMj9hHO3wsck/z2yYpZ
uA77uLZx8rTRCAuf4eV+I23wpkSdB1Eme7FlYejlxLGTeAm28LEiFtkIFZ/OBTojDgBKcOpDT2fn
NUPw2tya5yFzNsy+GC4QscAlow7vIrERc+NYifEQYaF5eVhxGL/dVqRbcO+hM9zDtvfzzMElPIWX
vhhAQ7B1Df8y7VKKwM9IVeCWZT7lLvHKWvije2rn/+QTvWKJR3x3Ti7TN9ZkKPoA0U1ahoDUUT5s
He/h18V+J1x7SAWa0hMPQAm8jIRwiag+M/KUMPMK7vRpzTc5I7GyYmGQEfpfh2P4AmkeNI9UGTFd
ZCwapoTIghZC0OzjY2jF898QIdpQ3xC/X/EgM0dAD9R4oP7iWfMmW2+QNhqo4q+4TNJV5tU44EIY
SKGe3I/Af9LlBDtsorYm1sxlLDNCZRvIdB8eSuoSj49BcAhGh5FTDzrWZzjnoJlMxPfMdmwWUu1y
Mw6SPkWrto/rpoUblsMQuKPKoji5Udfif2wgx2EYyiRSyQHa6LKQtp0CWpZ8KILA2eMGSeZ/xAVO
hYMzfAUjAgOnIEsQx+wW8QThwGfd5R/JDuNQs6o1QY6BVWpQ4c/RzO7r5/oxIbTBkPv4kAqcbYvM
JLNhGVoff0aaQpNYVjNKRupE3cYsE/t+/AjlE6NZ+qMDS6KwwUydbglRASLWO5wB4DsXl2a/ewng
rOP2Jg+IE52zLeeglRP9TbXyCnKf1MaNuSsP9+50rDkH5YgdUsG64rPPJhEWc7rPebft8oansawP
8TiD4WVjACiRHygbY63NRBiDf85cR32E17335unYbjAhiyAUFYQmLmy7vXOepoQDDlDJTlX2bZqu
7nM6QtcQk0U4qpSCFcTdLKx4IG9x9OGRe/h8YmfK6WvhtT+b2e6KrOlnbwbCiusP2ww0KRJqcCpC
HLkcA18LEaYPRCfF+F4cVe0eVQmyZKvB6Jip1SS3Cs4ldEcc5U/snds7LeAwQWQtMuuC2oTYPQ3H
/lAqdd5JKnX+SEcwJ9rLx5fEMZ2V7qS3O2Gat5IkDgYdRYc50vyKiTdnWdJwbJFz7DXXl/o2R4AC
kit1/NX+JwND4bu4+31DY1/W9IeoyRHobLewQlmaQKCIRL+cAf+FdNliONxL9kxK7H7Ieri3yMc4
2zDsq0M8JzDP7XpyPKosXIIjeZAcz0eqBbc3zpN3QKqenhIjJfujblUcWHlJ2YVUmQMkOEZqSl5F
+iUkTo5Q9696lrTXk5qjoHbWwzbNhJ0yzX192g5Jx6gs5HKx7sPCU1a8hHwz5E3tw+FwRE9JOS0f
hu0j2Zl8Msk6L0Qr3emNO5KH8EvU3rJOKf+yQZlIKkdJThiS1FHKcZYUl8HMDhIOLbzteqlUHZJa
SiSCZv5XQbC83KvsMf9McntJ3jFvleT/JLMvE2WlDLPz3/vQs3d/K4oZomfGi1M7cSBSRpP5lsnF
N7HhMdI80cKTj68LiW0HBfnDrTzVh0am+hTCoxI51B8HzTuPOx6mVymDTxyTaljZQzrd+Kdp1S/G
NP36HxiKKBUZipPm2D1UaK6gzwd6wfLEq4UlWbuI7KPapQz7ul9IZfewnne8V5rFRaC6Gn/qslB3
QgZ+Tm+pxiCaLJAfxbiJ+po1j4N0m6W9gf4pAn6NAymWKZ1y6ZrTDt9RTY7eSnEBog6s7Y+nwdWV
E4o01tKGUuvI47kgLdmQGcrx9Z88HxtPa1nQdYFehZgWuSzzgef0v106SSjFfl4PZx/sxBP0JXKO
z3A7vVuPUPFf4fOveFGp5B5tK8Im7y+KYwILGvIEjQm+Q+iJtpmIdSBt1hfLWXIIiY+SRd8tiuTK
FbbPta+NmLT5VyBvgW/DZ3o71CGGox7kFykuKTEfHnuiSz4tX6X7IvOh0PBkNeFvF0sJLVgAGywu
E7yWGJ+LR7vXimXWIJlRl2RVfly+WjELanAZbVCRCrfZa1nkLJ9ZSRG72c1mlOizJkGRw7Ra4h1T
N/8+7HPMfCayRKnZ5Ou/j/K00BIST8tx1xMQ9hXqkeoBv145K6/Y+v2ijv9wspDB3PDkOiljcmlw
iC8AkCNtKOkGQKvyr0sJMLpb+FmiYxbDwGcisODdEkVkkiUvTDkP9cjAptaGdQGkeoaXRLTFhBVT
A/mrNiKw3ecSUFN2ZkwiL18bW3PwDLOUAE9hirlrrCa34BZojhl8fSUQTwB85O3KqzwBBYAWsOPU
hpKDMDCaKKENmeUyNNCmSNXBUlq9FrK8NiBnChaWT0cF7Mn7dOyoTHDgdhguwHdlsd7cVyTv+uG1
YfeG56OG1fpn32M4Uh11aU8MnpiJbhJcISIFh6FJ502ZA1eVBd9Q4XX9z7Lrt/eyZsnpOt4a2B//
i4+TMRPtC2HzTrb2clFXsklY11+btgTkzbLfgq7beHzLmc/npONk28SukKKtoE4uE+Tj9e69yDjc
Jni1cqQlR34n6pASszqIQlLiSrx6/uXjElhyUs+J5A9Sv5qODoCiO1qoET4vVGQi5jfsUTzh/eYd
6zAXFE8wloskqZBRu2PdeQUgPIejKBX+qmIpshRibC+VX4Z7kH/8ZhO/EDDkSTdlKvF/txaFh7wS
r2f25XUIZb7UwpKP0h7mrkHM4h8y5obvAzjygFs+cmMesnxVnkQLzeHV5XzInONxYvfTKJ0EcRwz
YeTpLOW1OgOJFPIMKh6m3HuSW4LDvlqe+q0Rum6/5qbLr2zeS1DlwShJWmm22GwpT63WmPFrboWP
sfMbXmPDrVad6RvX4xMgAHWlq/erFeIG69Dh/ihB54BMgjtw270wwwKLAIFSSHOyyWYMVOjgfkD7
6zsk74Oc7sWbx+6urB/XgrSbXDFhyWWOiKZYaawtY63y8Suvx1g4g18fby6L/+NJ7i7LkPkvD7c9
kJtTR3kIvTusI9kBcpM+nizAU7+Cad/D7qQVdX1qmNG9j/PtmwQfVRf+JLLeaMM4TKPxwd68J7wJ
luUlJJnHeiMhYb33kUmNej58ZGw/PGVgDtrLDBKg216C81BYkBvhQCYtiTWt4qmHP8rPe7v18RJe
QtrqfpFK8YBNko9Y17+Ey/k8iMvQ85byE3DTou6o5G3ex9bVZXyaBrbfT0qkJzcXZveZK77GH5Jf
v4sy7ptUfFQluB0FM2woWTqD1tXH86bWowystB3QmS4xnhFjAXEiuXv/nXS0p0neMkT5KOLcDvvx
t2eNsEMJHhr77RTCrQDzlmVYu6d+e19stQE2AGxFztEsaJwrlMTwZFrXmIb5iKHOLACo4ZCA8IjQ
gBxGV64LhNbmbOs5vwH9PJ5CPpXTTyzx7k4DFZrQwcwLM5hXy2b/jnBmZgx4TgiCjB0rfXAmwVKx
jaEfsO5YSFkLTyR1G/eNm26XA1OJ8RkHysWJl5MD5B07CipIpMOSI9yZCWGsa7aJoAna8A14fF1o
gin3sZAcfZzzGNzc+zJyiJ3ycK/xqevcFmjjEoxAMNqOCDDAcH8gGylyAJ0/eMcdHO8W3Y3tKP8F
z6mBGKaH33ryIUrsCAeXmdlNS8SNJE78B+Zt0UoBqyVYs2HDbJB5En/ekwbEtUQqBI7FmSX4okA3
pvBkOOUh6gpWB5Zz4d9efBobRIz/UNBDHCcJfkcmGXXjIf3kLsiOvbFJH4FEDvk7LGRrTiCKl8kS
J12/DLlfbKMnN0HyC4lbFKoJHWbut7wz2QbeiCRaAbCU/ZscDiRjzCRXiJ7qDsioARTHH7pgCPtm
zAxKmE2SBJ6YaUNl/445abA8lMqGAa5/l4RtNYcM1060EuBazheJ4wKwbFwaJrZkmpLLyQXJR4bZ
xm6Xv8uXuBB9vMZrUDFUjmwmcyIngjnIp1lqYkW8zafKpL1skfEsQRblZQpGmLOg5EvSLIHYmTjI
CQbMKEjozZWrYa3L0uV6KLuWy2S90wOI1dbuJc5AuGPAKX6LJ9YguQEsOiMy66McH8CZx8wjdx7R
J8Lo2lcwMJGkXDBSyX7BWUDW0hl6dvkL92ggn/gAgCJZPPRfciMpCbbb7UoKSrG5R1XlvTw2btx1
hn03ZZbAYTRiGGu66sO9HwhHceFKVqAGgrJMjsf5HM9PG0GaPHKBP5kDaIszECkseAgH5mPBGDPW
nUEZeJxILcAFgPYKWNNxXcsKM2zg91ChKOnS2VaPLmNov6CttSPgHQAZm9UZiqZAeNeS1tDYM2ii
fbHjldqfXhrXf7HoHQr/ecgUFeZWkMZQJcu4EcpnGYwOAkT5VFCHUw5LWgZsJRjuccK4WWpRqmIB
zGQjS4FBkTCDfBBedxu3LVvvv37G8XjmpD8ICM1WcCUplvKDp/KPCptnAwxC0vgfPi7VMYWz3CnW
K4UWj4AtdZBTfxSADoNSYOJT49QthdgL8AnEPGiHkg7JgYMIlwq15z/76IsYLcsRIceGQFPSjfnR
CAPTlvNaKlsURhwd8vM9X2raFrXFH+/5zyhEqt4vuXlbcEhOimTpjPC3n2Ee+pePkpLbM1qe5MSA
Yv9B/yxSZ3QAX+TadZKTB2hyhhlfCh70B/AUTAV47CSVaE/+ygfOLCNi0gzMs677SuElhuXU8OUU
+y35MByexO5m+B1xrA5qOhVLCRMUEfRjEIL1YSRvRRDYinu73Nr2lrPjayedDM50IsqLF1IGbyIO
OiByvpxKGpIQicRv0HPx/iBc+gTkE4teFRyGudjTbkfU++KYoPL4eVak+pSksMedx0LiIU251g6k
l7DKn9DwSFYiKc7mKQ8YPd9OzqRv9ALIYkbgQKfyp/mpjjXnoAzfOz0kjaICp6iudexU3UV32g1v
JHgIZpHF0ujzem9cFrRRG/MGOH3oNaWVJ00MJMPUqzOThRtBfv06MDTg++Jx0YHGjV5AjMBftMdF
TAuvMfou4f0MYEIIPezsNzjtD9Xa6hK+YQ7w0e0nFn44GFZBMYOMzMwjWvECNMBvyF/QFNQVGK7L
4LOB7m/2LUgkniBHzJ9Dhvqjg8CDsXuxsbu41VhgcXo7u0ui3rDF8PShvoJErjD2ZGWuqMuhNuL+
TvfhQwTq4FDI7LB/Onir4uDQj7HK6c56OdHVEUgA49a/CPWllcGAlDstFyO9Iezk3tPKwe+u2EpL
sk21wPFzt6s1t+kVE+LE2JQoxx3rHH4rslbkjMyx5N9ccbgiCWSnSmJY7mtggv0XT9pYUkezHxxO
PlvO7VP6QBLilwSO/9F0Xt2Ja0sQ/kWsRQ6vyokghAh+YYEJIuf4689X8pzLnTNjG4OQtnp3V1VX
f2hyxNRAM3cQ6KqGnEQaJI+xgBFFPbfnRlFn0mEoCekWbNykCDx68SkzA5txiozmTrDKXSnx3hGP
eXhAE3gsB6mZrEScUTAk/G+Fnaoo15WeTBQggIQe/NYqNpMgMXmqLIFzSMJVGGfX5cPrqcR3tK0W
qAUhCaECfzktX9/S/EP+3VtlyNOIPGtrC6LF82KPAQHKySF9OcH8ZXtmHGuD5q33nEylMtoAcy6T
193wUmQb3Bj7NliLeWb4gvKBAtiKkp5C1LTJM6CIblBKa+s2F2AEKYFZmXZn9ug/cDG/spwTFTxU
/ILZuYAgVt5qheHAFgdBwhXoAgkLG5/Ax6nJeeE0WXcrHLJHin7VFY4XQ2V4Lmnh8GLXGWaj5UEq
bitB16PoHlYoeYfspRlENhR0vteCsfMCC5WWRG0zhzKG4wepNv/5q/oeNsUmlJiGUrBlQwdCZ4sM
FGVJlcHbhGWXfe3jhsMwHMYrrlaFbnd2QISwAVOtGZ+MqLVl0uNURaRYiUEF9ywawYGi5WZph/EY
LCcV4GdjVDInBAVegB1N+k5GoGGLWeA2bSLT6S2X+aDOHjgjEpjf3jOIRjRT6BV7zD6w2dW0ZGH1
6viVMxmkrR/ZzGkArXMIKTaUoh2YZhJjYqZdhU8PnMZeQ8xWmrM3Q7Zz4Dy2PJaU4Dg9VFKKoRM4
x6XRnq2UldPKGmWxxPwl0nXFNhArqdFi37PBLf4npCWZWXNfk3R4HeYPif6JWfAKakEy6+RgtcZc
2XCmCesnDhfiISkkrXE4bLe57mTcJGqk0N0Va5HHtq1MkCnqbMc427xC8dTst+6C9Y0euEP5GXsU
43ov0kBoVDxqtJ8H+bgSOCbPDMy0QmrL6AB4sg5DTUyPLddrk7yO+aBK8PMskCDcvs236RZEVPdR
Hp4SmxFUYLx10G+BscxpCQJPgD9AAItGO+7TEmJws1W/POBzhpywBnmGoNNYocHiPo9Z0AI7Y1aS
RUVHBwRRjvRoPCZdclmfQ24zne0tZ7vla2dzhrDJQ66crtlqxblZ8NKkypA7hl5wBftkDUNvtXYU
THgRbivhAZyL2IO86DoOJWRZlWcu0xjmiTCora4/FMYWGhkuR6qFND2TAeG3Q2KJMsMVPZayfEkA
g9WqAXKrG4oPoPu02dFtpTM35BYTdqHLRdbDPa+HIrzSPEUneve7jzkXEEVUweKNE/Bx6BgFQu5M
0nQu6yN/Ma1PIRa6IFtTeSWJB5dXEZQQyKkkgAsGAW3gtfQxk4T4Ii5Gl2u1JsPd84z8JFb8pgKJ
1gy5AEey4WVIatwVG4iOTpTpw2MhWsMb1w17UU4zb6fcGPyb/7Q/4YtfxeiJJZHLZWJCF2cij1cC
RYnBOfNKboSru8VVOIS7OaURYWbM1YljlmTRsLjBPp/fl6f1lbXreMhcQpRcO/qm2LM7l5BLij0a
ay+j9yl/YXRbU+uMAwRfk4gKsWf197cu4z8Jl54gaj5fvHqR0DLYh2hf77cG7MkOwZBsmzdZEGrB
sWi+AhAzyM2VLP78zJ0NWiwff0Vj7s9p6jUz1FlMeEPzyjrOfKIdI6Os+GBMUzRNkkco8JKa6oRa
cM5QIRdCEi0Bn987SUihHSFmEFvEbUryTLkB5sgiopWhDYlFYnl1KUG4GF6V3gVQZrbDsncK4Qz+
whCYFfc8RdjHbUVlRAH0YfRYceImhIeRYXOSGsYGn2Xg3FwCRR1YwgOZ8pBsmmE4QR0C6xSSNyil
wj9tUojYcZr2FbyR6TgUiYuMudS4Ft5A8LYxIG7my6miyLpPNgXrmfKv8nwKiL/2vjQ5WdjjyH7C
3adPXN0vdus1KXNl6L/FXZ22CUaN+neW4WcOEogZtRbrpTsNS1if02CGro3OsCr9gBhzftnv8NP9
beDDeDQg9A9Xd7Wh3cC+trfxtMNx4H0OXVhFxrRvT/uP0btqPNGLmYXoAP3J1DYw8AQrnCM+VjC5
SnseSb2EdxmDu620kh4koYI0u6IIodEpm9GIxMAThNCMbnjhUmBWmaqwoE8BZ42TWSVts/GhgNhs
GKWDR0/YM1zH7jGZrh0NrZ++3Q1jPZCa0p+7QfC5B26kh1ozY/HIWWOOS2tbQO8SKX9Z8r8WK/tH
M1T9QofmZCbE1GU4UK+ZjAnGLZEWEeoUA4OLJh6aDJI11z+MsTysg1rFm2LPndJQYUPcXWgKMBlK
PSV6Yjw7vzztS8O+8RW7Jq3DCGyxKqR7WQfwVdfcsteDGGSs0Gjknm0SPaV3TH3hTwlBjPDxFr9L
x4MN14ZKtB6ViS8cfIYvXKFDt7eTDbPRq2biR38Op5GaUeu0FEDTvTFpxLqmzvaM4Z8Mf038O/QF
LRHUrz11v9F/iKijBZUnr72gEtIzYgz6fq5J7buIUls/jXaNRKJh9pdLTKGp7m9teT/2+z0VweQP
2w4S+wfgPYOLhmI/GdD+MbP5fk4TNN14pf7RK0OHeKXOMSSb2Oe2bKoGXlI7khbcLH1XdfEbW+Un
q+HmNMxv54quodegpe8aFuw7TR/3kbQpA7X2HydP3/H7vTXefsZv1GCUKnNqnjZNdj7jHDWRiUEz
ELAPTIlgZB5+aSWNzX2IsyI5D9SGKV4GV34oT3UzSr9d7dbphYKaWAMhsO5Je3Ym0l5GdZhnjwZu
NUpRrVdi0TkacYnKZBJ14L5F99CSCHoRH/yPIybkBLuMYt0t06WMmFtvIgYo54h+v/gDGdi+yy7L
LY6xSTMYEtDYU+mLC6+Gn6djRox9O+Gvgk4Z502jz+lrtCFKxjiH1UmP9/QyXa/G4e7y1fXgfmlc
VePl3aDhO3SBGEjEcOY3LuOpR6dTNPq98n4pn8amzxmfSAzXyNZIDd3IkAa/c0iQBabSEZSpcbiu
f7HxnCKrAoeQmsA6t6fhoVccMA8Tekv1F38s5ikZKAT/tF34Cpr463U+Frr5+phxWdbsrKbUDD0P
TBQUl3Q9e+/tpuyx+famRJqszotJhkiMPJAQaHLMJfk8mPuNMG6+wWZLZHrwp1DWT+6eI/kSMwzR
F5Fm8qaI9UtcWeR0wEV1Zwbnr8GJuLHF2DjD/ItQAkHiF0nxdmYUMc4LzQC6BRVOkeG6fcNmLdmC
Qpjdl1A3sKNQD5J1gMWkd+JdZly6z7SOePPOp/kjhZMHQZJ9lpQRa9tk15VicAuXmNlse1Sd2hVV
XqE/zOJk46xWqjXIQshukBcQl1cMq0CVceEp6C9iREqIhwC0KdcwerJAw4SO0TLr6FwpCxa3O7VJ
ufSjtZNIywlDCVjDJizAp0gDGHmPF5LFkJkkKEFWJJABGcmBFGdPxYXkRCnRmgNiZoUTk9OSdyNY
AmHJDC9hDp8O1Fsp4VuslRlxcjtl9rUkVsK9M0LgxjaVB7m7FZKgUD2iMEHAErbHbVDyGRNHVlAt
fw+VMJ9A/2VsOTt3g9+neil2Co5kjhbpbtEkZ60ZIS7KbJM3Nst3dz3HVEao0Zrbm4ZqMBJHv8wz
h3qyEB296NaXfbJydkYgkmZmvgB33GokUCKN5fm80M1uk+Hy7/YDIi3Mcw4VeqCei7O1sBILxYZN
RfQNbBaOHrrdMd+hiUjhQnU3wF2valD3UHmzgMw0zdUVs84MV0sAP1aUzZ2NZcLs0DsbWoGtNr8v
EUzzhORB36NEYvLEHjNGrXj+5/f9riOnlYvR/nnYJ8Nxuv5g2Sckw30isOYOmKDm4NUp4nRH8Ptn
1hDj6SgCtL5Ra7J0kOqWTIZt6TuKVIAzHTQok5FuA8SdeBahRB8ixcEACAvHGqjahXgkLWKDTmVm
heHj98EgaT14E0rxXbGIY7x7yZxxbu52VUiPtR1mM5VMtBfHTKKJslnNFYakScG0vaGEEXgBUlGl
BYajpTjpMBnSI1slxUYd6EYUkbT71RgtK82K7uwWcq0/wQ5CK+5tRDfUZgxRGfNCEq0YtKXKDQlf
NyytKSnauHUynlcmcc2EQDmmV4HWzzec9DPQrI9bC+s7MFmHCTZ4jBZ9erm95oDBGLgI0rFGF82h
zUbdxqQW53aAKXaegknXiTcYdLvIE7q4MpfIKeRWjXML7vf0Ldp/m+wVE12aPnAvxWVDEpklrnty
4VBnC84evcxi0sWUTGPpA/MGs4C8iLmUhM2polh+YqJJNOrl/55ESLKuxh4p+TbPT1eJR0lomkGH
1rbf5fLp9ckhOLWTszEZiQ5n7jXRT/U8MwjRisqqEz3wl+uO+C362/QefLvIvwsuP8QTDX2m3ofR
s4ZmAwsgEJyujFjJMQ2G0ntri+7pc/7rdZH04c1WqNUnQTg2Th0wuaD+W1ntBieWj5bRC6kX4lXQ
OckMru4dbQ8xMZX0fS+9C9EKOWSwDZ5LFWNlL4+1Inwy9AnSroqSliANFS8dLShyEeHzK6TV0l3S
6ksN9FfLSWlEqg0WKwk/oBEl0dppdtYWxViDIEjIpBhj0BUFlgoRqn5VWyrdqbcoZVTMk4vbNQCI
hb6t+oYH+JICrggXOAnx4AwtymGHUo+hVUhZZU65iB8e0bBC2HkJx/FCtjFP5aM6bsTaCESi3FL9
PRSUCp2N2gSRD68o0FgVKw7xpoCoHKwDbYdEW3PsJPXUKkyopILUjsPNQ4++tULowzE2bUKuEKGP
3ljQ2YWKVYGfliE+1Mfbp6pO+XiUAlS4HhsGGxUh+2MiBNUUDAVUywoXf1uLDoQ9Iq+UjTSYpewC
nYqZsp+yXwOmcIofLBA+4iphsiwzYF2aysAgRyMyQ9tmsHLO5ggo4bECtuYDTM0VUAFRl1kLjnQ3
EquKfhbIIKLgR56fkAIogIqQAhodUg8qELIvorT4R8EYivXCu5uc0Sab3IW2kOHVAkFgt+OByIih
LEbZFo/7dc4+QXSo11dzyLqPNQiBHgwWCQht5rwYLtsgJEUef2/5hhho0BVzZgxJoVu9stM8VjVW
gC85K/QajztHL7pNeoG/fwMMUdFPERasxJfpaqNV/NMpbP2GVK0iE/nIsOEit/WQM9g9OvvX6GVT
1bKd6dOdc3QZTIWLI/FHCzJENLmoKvBz3jdAluBXWK34g1WQTRApGLsJqw7Z8Pfb4DHUpEmyWAA2
onR7gIFQ5MMjKZSSGfakkRaTZbIUSBcAN2iKsf4I0QMa45z/KyVflhO4jEQVcIuchUiK4U+wjRib
AevTjB92hlW120CVhZjr6NNPxJmnjx9N8t4/zEQdi4Z8O9CSY4kPKkmGpZ/uBJ3PDTZkWg8tY16l
vufar45+1jtyuvd+KzkNxR8hVWNoguH8dNFJDrrOXCejOyemQkFKNtYy9r2rv+2xeMqMAkUhyXgH
b99DFc3vjt/jaozTW7yl9QmSvRz/qTwacPtNV1f+Ze86OtGY2Bo3WgYPtuzqt7IlwLiePnY+U9k8
dF4Su62a+QX84oFX+d1zL9Lz75R+G+gdsEpzyoFkFG9Ha0tkasET7wUzqpcQtqEvLzarUlAHhuTc
fepWusOk6UesA1ivMjo1hJ30Y6qf8+4f+twIs7fVJNbxmTilkGU/14iWp9UPFJp9MdQFpUuwHWAx
995woyGgIEMKhcyBry7ItMokXSwsCbV1WnUMuiWNmEHpxEcSRPALdGbc3HmuR+pOc+UAwgvV15EQ
gBE132GTVip+Zwzulw430gI76PAt7QsPR5nJzYp6jAHXN007IOclOQV8EaUiXtjDwNwgsJBmCpYV
osd+QBhXhDvkMBghTnEdOWTexSF0JkkE6a4dgEsHkXwXERwjv8/LI+adRxejlAClPJwxcxGAitSq
QFGVv0UKw9CJXMM11bIludOeNiT2FHYSkub7sqpwBsoh3nUf39upIDEYEtL//OkcH9sPDR40/Rwc
9YBBa+dvx3nKO7dMzhVpCgMt2c87M9zFIWnZbfSR2Z5iNjHzHKhyYIni8VoIMu+GyLDAHOULBtS1
QF4rB//g7ygjKy7dxaRRpUCoLhQwklll4wmfmDu2ZX3mAv2EFWZvpBSf0QEQmCnU7B4bwBWVFmo7
a1Jn6d0khC+4rQDOUppGlWX6W4rdlAMvOliX/4kAKeZwulTpxFsWeZbyiicTtum3zFli4eX6UCRw
7O2wxh4ZGoNn6TAiDR0B75OMukQXuo10UqkqrgCeKltYX2y/XGxyDPYIiV9JBlgV+cUnZeAdXs6I
F5o87YkwcY6BwkV09cu4zBWopJwVNZroQ+Y/oi1EcnVdvGe7GvL62uzzzAHlsVSNeKjTZqcuESVe
uXv+AZElx1/LVY+CBepSipMK1fSuM/w/82SqQzblv0lfyL+Ildu2l9DYQpJtBoeBDW9QsGDGkBpE
atQ4I0nnSezYir9lBjcmJHv8mHqJ+EtKABy84uuUNylaNAJEkUtPQJpufrkZ9Ma0bzop5zdZO5i8
bFH8Lx4jAcSCCoXq1vyLRrTfJyf2PrFvIP0xGGrFOFuhgN9hTLMkB7AAbBy2EH01zZA2G6rIGqOg
lhIPKCPgVpJwgAvDCV1gm4dsuOGvAJNBypFVN/u1Xs0HSmWU6US7xGPOyV/u0Q/QZYrimByBVjYa
loEM8gI5V8rrqha9D5A0fTL7Ors+mdEpLDgL8TukT/FwusSlhoJ/a/ItVE69jF5WGJZSUm9Xf17B
I2DfwZY9Fu1Q/gFSRHVklINhmdk61Hj0ubMtEMOdK4LMm9eYIEcyszbWOA1fqDgHpXKcfkiQ3Iz8
hwUCUmhwp3DDmBVqGT5FE12P/Tjb+JI2Fl/E54i5kFa0GLqKYymnntSNZOM6ZkCJVxl8z8zGFLkI
mbyldY7M0j/Sfn38Ea94KEI/1u3iTyn5QLZnbmXSLAoPDWXKeZmThUYPfG/xZW9VoIVKfrmdIeRu
dhCcwqOsh+V4+lNHsSaVI5kfXU7H5b5NO4uciV0S4EQNEmd0x+338ru8OFWnKLUwY2b5VIXJ6axk
b3k+8clbfr3PkbNpSyv6RtM0Zb2xJW48Jlz3j71agZlImg6TWS37iGvvzi30mzXMtdWOfzFf7YqF
c2jVVB6ED0nvjKpSGVsxYBD5wS4kR5xTv2yNpyAzn2QwJFKQlaD4cDDkAHe/SILyHjeomfy6+1Nz
imzoH5MrST/NopSUkotdjhvJB1P5uInRqflc28otbrj7MDcobiXymN1iEbxfFMnP2qfhusNPkDa1
WR80XJNNScRdMBgng2UJphZnh0F26ErKTLE13w9THoRMX2mfZ6okVeygtY/PIPJqQKCDfdSrtPG1
NGvxg6KdMGBX7NmbSn/abbnU6dSiFSKwDNqzYY852M4lukSbwSGvtksEVoocR4ESSn27REnQa8k2
vg3lsu42O0d3lzzmK67aik5Jgil7RBEIkIjOlTvgL6XKhU0iBrSX6ufOHN1T90hfW9lqMcX9RQ86
GvHioMaHqeOVWKMiv1PEq+pX7KyOaE4EimrS+SjM6X4yn3inz3VAGwIk6H8ppUHNO6YFHxFCqYBa
nhm1RGNyeME9REFqRP+VAMqH2p7VPFDqFZzW4DSvIQaUkJCbBB6JhS5+peBISUUrH5mj4oNI3JyK
bY+plAfdOZnIWBkeQmxnOCy6pKa/utXpJyM1/rAyxWtLjfcyYzjbnP0udv4Y8ZdBQPkYtIDTY470
iQiiOkIR7O9v0cHaTyBZ1VKrI2rR66DCRWWSopG0X1t2GOAqbXZXtjs1LJ0xm2FiBGgN0VY7qbbm
PCPx2Kpm/9QQlCpsLldzRSwHGNNWqteEr0bfkHNaqigbeNQaEhyonUPxUaTgGnU0Ag/Va8BoSmdY
cqFatviMKjApCDvsZEQERXPQK2FXkLKUIzSo55Sqahql7Q2iiPTQ6sWDsVO7vF2HUJMc8TZS1Ob4
lD9dtYeRHOnt80DNuRGTnmsgI7FVhVAcFi+P7rgB8ZSxrVxGjLrmE9GZ0tPZXahckSL4jybW5fs7
tnosXTlfkXNOXTUkMaOSpPnKba62Do031M+HXCYIzjyHQ1cOhqndmTPHqlTalJfefF3mYDnb2kZU
gk/7LCNWF0ErF91xzmgBsngYZA66pHTj6KOR88GqKv9r9FSFI7Si+0Yfi2D6ZXVJV4WTYFRwNnPc
LG1+C6SVHl4yQxjfAxkBgtWxErEUGEmZq0CMFwnrmeEfAtf+uvToXeukrJI8oROn3tEy+muY4hcQ
I7JC0Z6QcghE1QejytUNBXTAfUHQX7x7VFNQtn9iEF0EeMnk4CR/8jtOlFYWKZcet+7TVRuceqTU
p6FcT3FdbYzKNLWeJBRV1Yqrgw+jSr4qoJtD1AzJ30hZBofBLsvzWDDce8IDBD2IZsxreq12PbSi
sbohES1H3P26P9IA3wJAF32TzlE898n7lCp1ZpMXoVFZP2ltSqiDa1dyLBhZMAGf3jnTkiXgRSob
JSwS9C+AP1j24NZc102eciz+eHToTt2+ulj6QNy/PP5K8q1Z6p1GFc6dMBJudJaoZD9aLODa+kL3
kG4QnYk7Mr2LfUEEJwD4r84XWFANNv1tr8BCBQugktLAumKOCQjrENogMKFNqUWXvV5MJ0kBRteQ
oGmcxiTf4GiZh82QVSF13venRmMlaDLr0yns7L0K2vwKMJjKnYd/WxSCDwAbno9+mdZK1q+Dos8R
s0waDulRaieMO/BozPbOy717pYkkc5kYEJ+6p67mD2QBfQC9c/uaojx9S36Ku4qQLNZW2CgwaN7m
RtFkabo8SXNhfHffaIuH7qgcvhavaF+ni+6NKV9anZOjZGn1g6T4y0xgnn1d8oI7g+/fYGomD6yM
n/6e6Qy4gDFGEaiIVl5rN1ppNzkbzG0HqyeJ2HnbS+9tZ1/7TLHdLo5aDDmhuoQ4PNvfxQ29E5ts
AVTksHqTI9Er7GZp6Wmv6SgPjhdGyRTLalq36ppOQQ5a6R/nzMN5GsHtHhSt1vKUoAh7YrzYv1It
w38yivsUra0yMZIbGTHftUtUxFOL9og5ZmdQpeETpqllvp4s2Tp994UBIxlYtbV4XYLFY2gl86H3
6YP2k6iK0iC6hw3Qx4Nzl0qD84jFoUVLaaq9ROnrNpxtelum9zCSCGQb1Vg5vNLV2cohcAhuPIKQ
PH3UoeTS3t5SHE1vsG70w6zerhwQUm3+R7d6o9Px4MwmDSqKrTFZ+4zgQtk5SevhDKQUqLjqcwvN
OEkm+9BrjpcAS1tCvLNbYtQdI5k5CrzrKAaxlzOfWxOzpeqeQQcX692/B3i4mrslM6T6zCbFfrv/
Ltn1XnOxc5nDyLFWOntod+BnjXSsm4M3dDTUarBDLt+wcCGsJoXhU/j4qoZhqXGZBmVQPUDzZnK/
GrfxflX4OWIEhoTx4Ba2XjO5YWhYB96i+htWGG5p3pFeOBleY3S9J/hFxrWfJ8kW4rGwkH7jaheT
K27c3tdc8yEukHUieDERR8lbcJnNxNR2u4mXLFaeBOEVY018WAcg5eErKjobhjlsBvfVJSoFLZSp
G01zwHz1wagY/m1xROjiooej8epFqIqjpjLR+voxsFLjg25AwJt0CbIFQ1PgxoNfmj6SgYWPv/Eb
QEzMEFnn1fYGGv7AH7zgcDBjHrT/sp4MTWC4XqfpNL3r0zraeRvx7DJ5DEqmOv1sE+nRs4+BS0DX
znmGtS6rZwI1oz1ldKDN+eBiVg0cY+JYDToKWQ5rFjHmHCn4wxEze8d+cwMLC0M04QBA9fWzd1y1
3KiHPiLGz5xeW1qq/5rgXr9ikrV1YfJBKvlVWY5vC7esgSUpmY54WTEoU/VLvG/GtX9a7DsTxa43
T8P8EGOHGQfvWWiGwpgmiTGgEE4s4PB0+J03MmLGrK3QhnJaFdolPM5u42K35Ja7tAijIngxdWU9
qGGP1fR3fDB81YOs/4jeQ5ykMk+h7wTXdcIdyTzmbM0LChxG3Kn/4urkNX7KdIg32pdf3BQxDn3a
B1r6aEMmzciBCdjcNX6Bj6jsMD+NBPUVnTv45Jot2g5b7pQ3qZhlxCQ3/9hHeezQ9e4V4FX48Ead
VkX+tdoM9Fx6fWilrOb37duu0dbYCKZAryaUneTDn2jvPejGbOLWQ/xmK367784XR/X2XcPg8MtQ
Yy1Uu8NZoZPyHFSjV1LBMuBkISdaOx6MBSMc2kf7GT/xESDz87a2/Cmq8y1UcoljIktfPn/uJA3F
sDqS9uy8RIbUxluiVw3VHk0qkRLSXyjsGbKgdsOIhhwfW1+69m9htsR5JSqAKlfQuV68b68RfZMz
dWVGPV3pqddO/XQNfkr1RzrVmND+PKh3HuhhSVQ7kl2h+w4PXSFQ7w40i7f9KfityarV0y5z5IeP
ETx2+KEABV9Ta86aAubDQeqHhcneVeq16xZoBaz337QRTV5QDAX/M1fxA22CZl2fitJ4SZcayX6F
vZ5XJz0DlqbioCnLBEsgCX6Y5Z8PRXCtRzPTGubi5NU7h7AyONlqtRSQXsHSoYVKrtip+ITHhL5C
8I+8NidnxNrQfE9K/i140WGFn5Aw9lqX7jZ6kgUbMF1g2GxnZFhn973p3Ddh5dYtHJ3rWHK+uv2K
SYo7EuzHBXAUpHYIvMUZ1XoiaAqDGhLms3sZNTGhURuo8vfSpNK7eJioBbo+rQHH0L3/HpCVUfE8
GNQjRVqURXQP9L9k5Zmrq9Ck40hVVR12elEI66jr1HPK8CacoSQjSRfjt9VlVBkS5gLQxn3Cdlpv
7/3mDxNBeGw69N6pyUwN3EVK8XMk0JmRIJUWVTbQgSkTj2pMI2n/AV1RRSFibKPjeEdKpbFGJNEz
QPDj72FUt68OpIGaQx7+il/Z9fGaBXUaAu3/qkhP6Kik2axIvVjplXrlfq54q35BL3YjlSQlv9qm
mQ6MJt5H5zFFt/MCVuHIweeTffT8pQfhAVnwoetQWXrtbIDS0MC/dt5N+5DIfwhhZZi10Qp6MPwh
nqbUVCev2LkFxQ7jr6wsKnda3oEWQaaUwDLEma8+vn0kq5XvL4DABkKQQ6AbrF+Cn51/6sYzwhrM
bDCRCvnumE7xDxo3jqmMp62OtsUp+PMGE8/3bIOq6rYRzHGlS77RfW19FUBk0Jo3SELjvmKOVU5y
pM8o7rg1BbDcrWkMIeNUVCZTcuyjOm1u+bxrPhaitztGFvu0MXkwlYuX45oErS6cEpBPnUaa2qQQ
FQGm0lqvsGj2s5QiiCtFesLt5mXEjivDFHCQoW6q+SXuk+MYfV0RBuPG6PLd8P37dErdd7fko7nb
jA4hXns346W6sv6zjVrUEL9Xh9ZkT1JFbp2bV++XJpdwN3pODizxqVml/a5zGunlS3Se9Ct0QxcW
VPounb60L2CxZLISm0X7m+RPYJZY+GGBHUYfvBQu3m5e1XVUt80t3NAgs5x26v3DCMwLKJFmaoQq
8l4jb8e+CZ89NKALSk9qHBMXMlhOoLda7wK+CFy3bDEZ8khxvybIoKPc0X3jXhhbPgfBmOzBRz4e
v8ppBVL/ztLF06mu3hAhmT3DNVTzKS7+B5HDB078jZAI+34T4QFTJZ2SLXXQxuoYEb47LdBX7eEe
OMQYAkzdgqJpSo7qBac9Dj0ssAWACz0v2XpJgUTQHaoV7ysJ3unIINmsJ612xUVYZ/xWUdYpO+st
zwj8Jj3bhRvFKRf9GAOx7B6Jvbym1efyNn4RB/mujR2KLDCY1WZUZvJEYSMWt0GRKUZDbLj2rQPF
knEOzoFqfiBNRVNOKiFZ0GohOud9BXvzMJcWVcWSMNt/uW7LV3kq9HeNuwQUOXva2kGPLDu0lbhk
ib8bPQI3sLwKZuAR8oNrW24x4h6EqwpqZ+viGSX+lL1HkwKVLr1QbeNVrwqehZfsOcDC0XkkJ6y0
VFKiJDiRWpSB3VRgppzLQcVOn50TP+ExJFcHgtdXnyQLxf1LYFVhtxYiB0QYla2Xn1KUf6zdgsu4
70t/JkMvbeKzMs//4NaQ6+iBy/Rm+V596QK+24GEUYgOugJKchzAOZsnB9MbEnl5OIFHkNZSywu+
1pnQWVoQmxA+n0IKWm0WuFDwjS3/Ylvr01LtgwznGLEqUJkLnCFgC95f1zkdtyMwFZWpD35FRfnL
vI/3EbvTuJG8xzWGQRtgqZomdSJ0Q1K2kt2wGpd+p+1Wwg+JeFufkY60ZH8CmrwhiUFXCfpb/7IS
p6ru7AeOiGq2Y/JhcOG/oonFrwtWApSB5le9q3X9MxcvK9eL12paMwoArE+o5GlbL6ie0WP0PBFV
W101ljW6R3qmH3aLLratv+6IrdX7IZN1DhJhKwS9TA7PPPq8IJ3fRbPy+7Sa/KvM3vRHjesgaNd4
EipFWxLGoyLbM+3lcZWRW1v6vm/ACE3z+3t+mNOf6c8noLzkHb5UO0MZWpVdflm7CBy6bBOuezbc
BzTBEbMEOO8WNEHBq9KYv1lN04J3HAutVigvhGIIZPPA+ZWVCBeMe0W5h8CixuAJW4OI4NMn/TiM
yh3vA4jADD7jznQMq7Qo+S0u6zaqkrG3Py6OWQB+l7BIW0e5f30ZPDNzDwxNNsOPEIsDryu7SaAa
Nu4iKoaSs/bOCBGqdNUfUXveojd3+qN7IbCcBkfyxg/3cJH8Di+plEwpaUz2NKWB8LX3aXH+GtEQ
uoXu28LcbOMywl16FWhig/hbU9Rf6yYKwxZZSvrk6zT72SU0IK/RPRIkgT3QkPeKVN4oxtGz5v8v
zpvqoFgn9alVrLmg01jLIFpcvkZXJrKeTPoMcWBCos3v0yUqzEg+ldxfWXxdnhljQqsh7wCWzPgb
64XvawK2QLYIwlwpkOblIbs+v76NEs307UuXrroQzhUC9OI0QxLo7rplbMblqDVEsAKOm0AuUPtt
MGyuBKqvVMYcUZ7QC8kU5bLTWK0XlNOeBGJv/jyH+IMjPcP59dhRmo/4FhZVUqgbYyaOsy2PVjzt
Fpm8d9CQAhRFs50/TYq/iIPHH2ygs1n5V8QAQ/Ms/MNkq0I83XM3DFfick846av/aRMUsGFmjbQz
Z4p4Gq1dl3mCCQW1D1GL1yL8AZq3CyONGYNAQcgxW0vUXwazOVq05zTcLQe56R2oSfS5NotTr2gV
gjJ72DmAGu5jwfuz98CKba5cwtk17xzZ8+cZQxqj/l8JODCb4W7M+MiyZKLnIPmwTF/mZZj1Cr/Z
JOtN4wPC7m7t9xztLsSGOqkZmSmmE/gLZKSSlWSaTpfFH1JUesJHbOgnwC/aF9kXR2vSQtxjCapk
GjSqtsfqYtXkzm9UYowL8wdwcNvMCsljRZJ39G+r6+8rBqNesMmrh1+YYxaBij2ct5m+5uBOLouY
XnmgUY9BGXQqgDent9Fljs1Ajx0HeDqiK470kuTvzSAp2BTGf0NStAY0n9SZStBbj8puIWk9mHJi
0Er7thawRy5fVzhF9W7rZ8fcBMYXmrWPOQnW5GOVSbUB+jg5uO+tZiEevWWZSe+40EwH74ZxeZlN
prQxbmJS65/nzTOkk1Xlpu8UJ5s2M2aXz3A6mfauNQ3cahqnt7mLq+SUnfqi7DMBAxdxRhVlneL4
PGzA63QABL5wurXgPFsPyt3KT+8DG1Ezn8w4+DKZ2NiAgfmvivGOS7QCELS6F2ZSXX4/3cfvk0wd
Xf5NrtpjIU5MCxiDGE3Hb3vHOnnbZXprK26RsSqDj1/FHO3q3rpVb8/fpXZ9VA+rHCQ72jttzr/L
c4zzpMubt/EeTHZWZVn2yt4ZdwhyCdxMq6M7mDjGK+DwDJOtgmeriYkmK5FQmFCxT4JlQWhndrCn
Q2giiOyAjqMAgaAuN5RKEf5/bDJIRW2k+xVyFxPNt9QKd7Dgxwj+NzgG1+BILlF24yJ7eMW+x6dk
0yUYsdEKM1dPte4C0mq7ON/azdF01ATPvJoqr6sjMFhVRz9Vxo5v46ZXWRJTcIVMn+nzYtRHN3bu
N3b3Zqkq2y3E2WKnGc4KgUpIKs7roywgp07hU9sb0P4RyjbNaj23zwRYhsCO1lQ9pLx4Y4AJdhuT
D3it+QiI7S+1ngK1hPXFdsS7QB9C8PE07lF/nxKS21hz+VRwJE1Qih0ZT9AmTJogzodEa/kYkaxC
qMd6l3WCeZka9zEzhSPsCYNUXb0RD5+lwInIGzYOxcBAZbaqaXq9ZfSp+6UxoYbHCJxHl9KBHO2F
dJDLxiUpICOUpQTNjw/a8+FI2AKfzufFtv4B1z31MC+MCKOcTuzS4PrPCC2PVGPcQamY/5ZkNiwQ
MkTWLfW5HGIQCdje2W1yhHzTw4+ME9jyTyNQXiyQqHDQkx44TLQwKeYNITjmC++3HaQS7rRI6DEz
Qw+PH1WCzoPJu9hLO5c5TVTBE8RFAndgYS3OcogSFNtNaEXv7VTQlW+jmDXNG2x65Wg9OXJwZQ57
G8v0ExwITOU1+sCuUSHRfM38i+QBOlxAUcHML2iZYywDrUOXhBBR050Lrsl1GGx5iqiHhE5FlC+k
j1CwYwmNriy1R7fElN9zUOQpNA911KlwtOvgxiUAHpZi8EpecPEyLKzkzm0nhxeDud3R8U21H+HY
giFM5p8wlWVcGeJc8numPh9IXluBZjlX57mLF2jKtHNj/UmDT47Sr/fVhCj+OFtiSgWpKvMN5XKr
JoQPl6v/mLcokVlDXMWa7tH2idlytBWfT5Eg9FPQoOBqVvz3O2BJYNJJMzr9qCWu2PI25+z2KAh4
utw7mWd+HByMhFMwmdmMvqKDwkHe1ZklAXRvzyIcEBkec9UZZMHKiNVPgHVLT9BQd4Wghz5sZGOD
QiRxD5yfqD0VDqQGgEhWIgEr40iB+NGhwd/x7xqSPfKG8DLC0BSLP0lgVXDy8UbcNLwebyZO5hIK
dsnayEXUOYq6ltGywDAXmcSglUSniK5FNVDT9B6kH+HN43xQeVpkciK+7iQe/YcxJGekrlUjX8sq
60dwURRJyvgTkacc8AbHGnQcnMzRYu/WgU64F3URlJe1FnIppTTw1chJF6dX51VkTci76e117Yl5
S50NNjlONsawRJg1NwQfeUVFwT1EwCDbOqKEwuEwRYq74AbHtmLJBkRtlJJJ5ab93EKOeCLUADsT
qpB7702lheBr5/AlDA2WT+7+R20d8ifWPvs9mUleLlLWWBcyRLit4L08MMm+POLGBk5RoKRW475D
H+XU502aBBmsQN3C7VLgpuSmbaIuprL0HnMuGRQsMoEwvDuSP8uKRTyhiHNWAedP7O3elbCIfk8W
iQi72qTeR03EMy7y+ZELAHKo1cKTxytdxDyVEEaBlSupyf64znMCEbn0EmgP9odXRoezZu2CvgCK
QLsTD/E0enmgFbLNqbYXnEAj5ZTQBfqCC+X0y+cRCx1INGIg3m2cKLHbt7w/Fg0amKg4StRBaGs+
IwTjbAYSX2QxCroQLQ97xGOKdLowWXcRTHOn1Lc4sgjBIXYvmw0u8brLDgCIWhyd0w8qRJbqB4hk
1cH3rmHS5dBJ8m+pCoiTVTrTUdC8Q4ErGrmJISpbA2k/TRqeJ/Vlktl1xP5ccba9tMIXzfBGzJNF
Knj6J/oAfmPMTeFQIM+VDbS0kug1xZNjX8zwE3r9GMjAzwSCl5k497FgXoLtjFE48CYMQxy24kYg
KJpfgKKABFTlzAAhrnCMPOZtFulzY66PD2FBnxXbOTgH2AYsVIsZ2m9onC/Ot62fC/0gxd9s9iGx
RhmIHcXVntL+d7crLq63ruglnL5IKuFRZN3xofVKQxywiwXooI9bw7RhPZp09W2dXVC1y/+xdGbL
iWtLEP0iIpiHV80Sg8Rs80IYjAUIIUAgBF9/VtInfM/tttuAtLWHqqzMLHszU7TcRmtDAZPC1MOp
rJ5fTzrLVYaFfeOdpKKjLc5QCrArEhRZGLycyvBFGeBMUU6vbcDWaQSZXwX4j0ki6C33EQfWKefW
ByalCgCLqPOH+WLUdmS+2O2TkOCRgV043DAWEswhty1ezvhO5H0KrtMGFZnhfY5j+/y2OxEHNDkg
KzwvSA1sEB2KdvX+cUzy0JYqm81vSLn2krDtPoBJElYokQfTmeRNNtIVQDH8S+dQhlrMcjHz2TTU
S+PM1g8ak3JkPoCGrOwKYYyF9VrC0/mhvS3L/0gX2YBIul44Fbo6UfYHHKOvK9Vg/kKmRxATTxEv
oIhA/0uwRWJzoLZW2CMvg0kHNr8fwxOregE/GsERJ7GmXTRvQnF6Q+kZCRsC5nGA1GjwM2VfJ1AT
bZdEnbLAya6i4CdX2q94f45yYGzOPeD+373NVvcxG2Q7/Cx+YoPXkoKrcGYQ/t6MKoV9bxhVkH/5
0eGr8xePwLJvVp2GUyPMR18vo8Dfhbx4bdz9K91tc2MYNr7OuD83g3YQT0q/AcVIVhkYy4FxqEsK
qosxPnPxKMGG4+bctlR+YfShyGaoVjHADtSBzG6uwITLqAt/LsdW7WqjHRdFDmyGEnbPWIEpfAF/
12qcNjerSj2CqH/6cW7c0oC72AIsWF3I7Gus2XB4Axp5whdH04WE80cFCGxWBy0wlCdNxYEy8DHF
P45Lo1qZWo+/3vSMieN+dppBRQC/lzCBjlV0Al/BWg7UhxuCjd2hUc3Jes0fw8cusWdSHR1h5mVz
+PaUeC+e/ya2cePVEbWStXLIyOeIjKCOOFc39c7RwTgYEzZ3ysc+fXPsVp9htMY3LFYSY7V2RXWv
Gdk4H9NMMTXzEQb2ZpWGJzf/HL1+0knyNob1RTc4eOffHoCgieXr2zpGbwgjPkkhv9bk6UR1m4Yk
wYMqtR97N39zNSegnKEI8/CMAMDgIKLmyEZ3v+WUPmvESce5ITUv1Ps/+Oz0UO99rXFfqjlPtGnR
MeLpN5y8bWQSc7QAZGEj5qP7bO3mizvmsc+fYiBmxyxx/eFXy+rTxoW+L4PqE6fBGoc98Fp3lWHY
mPY7A0zylzGe+bMOZMvFpjpEkeKWmC0P0yl8ijTsLrv9+ErQmDnFJ69q7aj0BQWtrtVT2rhxKgOk
0K/UXeOZBhejn4NvK0SXYWVNTVcy5BmjxuxwIwS8OyDvly8qUq1p0TNkykZSDkQ3TujEfkvNjLbv
91kd9JguTYWZxUY5fa0a1hr4GCLjfXratnfV3LhH8Fbs2yzuXxiVZJT+1NAR0fUaHlVQc6omaUIH
K0gUFSF0GvktEC2qetEw2j2rM0shflWZ4EerxRoHE/vw6KgzUEn75jCt1mxKPL2IfYRTKsKcbgMY
VIFPg/0THQ7OCANk1cnSh4WCURIZATa0UZ2Q+k0hUJR4QhtC2EI73wM7WgKEdb/r0Cv8tTayCP4i
La84oP6wFSCh/aFZ6oAdlzSeBjItmzYHMShEJIFwOT+viPOJ1J/saFPZctAnj4iJ1ELgNbB1brLp
0IGBdiZqaHKbi65PvjhPp/VNsSvAXTlbKS2OVTO8O+sVeD5z5mkffiQmubIuscOLJ1UqZE/suG6A
pcg42u5jcaPKVg0QuhAd06CSKisyWyYen81dYbLOeKCJ/4ai6u6NMd+ZUxAZnKyCqpXTw26URGlE
kRufCv/h94KKG/+uYVn9PAdnWO2tRdc7B7BQsHAgca3LuGrc3hB6RdVlsatvSsLHO+azMn7oVRhy
JTx7mwOIusW6/6JdGpqFO/nVxXwtE4vPBrQmAcS1VISfrkLglFdDPIYPPKYmt82BcHEDZOnS9Nqj
NevbeP7c/AMGzF2wXIA3E6gIlzYMoWU7Dut6dabN57RBGZFYHKtHGm+sHhucIEJZxt0J8ZOwuXxM
zyvOqQ3QTXTcEQUThtei9t4hdsc3tTt8mgeI2Wht27b3N6asSiBINvky5Ly/79eIZ2g0Y6dY7KFH
N2C7HowR9CnKtX4ttZN5Mkkn91mBkDLqfLXg/g7wOY+NxKsZl+k9bC985LGp6xu7U189SWc3tYU8
4jUWD9X/vGt1wOygr5inKU3DhlhJxMHVrJemPAsPCa3Qu9bjCFEGUoXwOzDBn6pT0MJOPm8gciMw
lEnhwjS6wYyQl/zTuVod89owDm4NxMtuYadhnpZ1/0Abxy4m3Taf2cbK2o+DUxgHd0L64BhCtx43
uO63/6ATQ7s0XruGl+8ew0qVpmhJaZbLGjYnp2m6OiNBmTY2Da+xVLO0hvdEcYkkY/za5WYx7S7Y
Cw9e3F8HbUxNjNJHN4V/HfAcj9AvQOtqqVlfSIbVwd77ZW/o6bZ5Y6HR9YG46Dk6gXRiNcbqf/yw
aMB9WUidW6E6CuvmRC8NlCfiPD+/YpxV7AQp9Hb/d8dr4oDPRm+0p5Fa7jY26fBqHmx6upXGmuP8
QYvzQ3AY44lxIzhJjfem6IOjqe3a8jhdR13WW5/mb6VxHdaMnEEY9gB9yWdQZlB6WJyiHi55i3VQ
cFS8FlU79WpWikN5z6EhN/qu0y83OqDtltX84wRoU/01yt/H6g6TMzysjtMOnL8d13Ok59vRoYcm
F/Ne+jHqlScWHt2jiysI/6s/zXMOt8loftc6Rp3mMOyFPHDog6jTSXNYAe5j2/xAvDQgBz25jdJt
sdoTLm46RIQrSNf0FMgtQvQM9l8JCeXNLpdEJQ2Mwe5CIDGBxBCSUCa3jMvfY4s13sl2s4NbBVEq
aMRBw+GoN2nerSpN4L2Kvbb2EENDQEeKbpBUmYe4dwDbO4UxCRGsBZvETnBSo6XuDUiwX20az13L
e7p5YsxuACFhr3/crhfVIQ+91WdC7VLsQFgVr4hVMob4NC7ReeNtEh1+oUgd6BLK9vu2H7PKHz4Q
vyqwnWmG/YvF5d2GKnMb/QjOepHKeVgVvom64XQBzKvDz9OCqU24LORG7pkxecUcKhLCYGN5wD4E
ZNb6TtG7w5VHOOE3nefgPoLRY9V5S9J3srfBqb9UBnw36TNVQLcFwpldUM+r+KfPaQJLNJ1DhPnA
Cf7lhTSZiPgCenkB7FFNlhf9zVtwMBX4S50677nk7TdnytWMoqa1VLuyYMyw2qzsDmUDtOwZkX9Q
Ra8L1JlQ7CDsh8BCjEuaPAWoZFcVHAG30JXa5bVEzETkvKwanHsQc2VNC+eH9ynn07/UIXvjVj/S
6yt3mvkcBqQiBeWIRtDcistGs2zx2CSfQzpH0Zi8zF5CfmPmA/KqPVF7Wp8+ndsNFB3OmtrCHSAC
0tZeVkb0G0Ue9nCOC6KTTG5ueKhMn9uGqz+pbMDthiEGHOp3cbeE1WfUxt1pb/XadlZVfq0wzy+r
cnfSr9jtzNf0prcqPfNOCDLZ/5WQlmgGaTe/sXa/bp6vaa9XNY9XRrKD4wq9kAH3gXrhNybW9I8K
8sGiNO+mFdTSDFC/yQwGd12+llSRXlf7QWqGiY53YAL6z9lrOme/t+2rVRsN4qfBN3nojSuDnxce
LfRKha7JqJyA1P+a6PlJp3nMZ5oVWXnPcEdzEm8Dr8PlfgHt2djtQ3Z4tno55eBuUw1v0CkW2t/u
BkCgZsbDakIw64x5a5gA5LQaUubC3fwQ8dhZoQdQtZcIhFH24Y/YJdk0Jgvs9xfezJzHM2XXYgjS
CZC9UgLItUGTx6UMRZDpfZPRws2ExadUtcYgymBkgdELhw1uBbzQzTCAaASsGTJwm+cmcYoY6N+8
yv75N2lHhj3g2UW5gysCbwFrkot9OXEB368ksME5ZkhaxgEUk2OmODeRvTRd9d0RKwhSM5GMjSKa
AiScl7DrroY1QhyABv5D7wnxGW/54T7iLxSWKRKt+W1Zcsh2MES4oZYjzqrx9WnHFU42K7qFiX7+
hQAXmk9H3YaGiHoeZC1fi9+uuagH0AgXcotD/zFja8eant+THhgdz54K8RlvDpkOs94fZseohKJn
ydOj9ckPErhN0ipJzjNU3KwiNqLg8CC6BJd+chfUo7l58iU1r4Di43HitQP5yNYxLO+6dRpKUHsk
Czo51/Em7BjdsS6onIkF3gzSHi0sCCc4Ga5juuGSMq2/D0GW2MUd+++jc6ClDaRl0Bm7Bag6xRRi
zh4cx+YsgQKyrPU5j6mb0W0ZxREFmN2eDqMtR284bPTj1XVXem/vHObzmnfRiZTGZro6ORcmG0y9
3Hy1zcfudTUaS06r8dE6TynSuXdO+2xVo5e3fpvTPzxDQ/Y4Jc00uMbmQ82zr3N5U6RwS/xWYtJr
eUNSN6afb3gKdZE0z570cD5yd/7BWPHUG1YYjwuiC8JnCIVtnCjoYDrqTXC9yImK3l5IEv2CGjDc
0FJJ8UFtOdmxiyx3EzljKd3kT5kQecWGVDPA+MLJhnGQdu14HFO6sZL5+pt+rkRXBwKrk5WA49D6
GT7fPJ+fnX8iswxDDUbYmG2qPCB6syI925tHqzTcKCMUOzpn54FD1tpPhzHhBIYbiH89CvcWDogv
5prZ5r2vbu62zR4p5On77FyDhnVxOl4RpXZJNAtSQJeRNh1KNg1q7m+LdlG+5GDSlSsSYirNJpgp
YXI1IpuxIKKgARsoSrwb0ZYRx7uA7RM0Sa5Wog2pRzpmRsBKuJqwTjuu+YN3JWzfZbTD+OUbCw15
qMjTSc5mtHl/faF4lsXU05IJawO/F5lTqeEdGiR+8vAxiClxh2q5BFmAWtiasN7he/vN6DAv+gkJ
H0EMlsjJJBspK3799cJ8kZIyVsmF1WlFRvzS4CANx0HgPmj+SXCnZ6mOmA/YJi9U+W/rRm8VwRCS
y7+NTR8ZERvDm3x6trcgdghAWY+13lnS0unj+C9j099FgbbvRT4u433kd/YKDIN0UwyT4cu0ViuZ
opSQPZqgHVV3PcQtISgdtQ+4w0xh71msx2JSrdkHvtA2sb8U0haFL3NDRmxBGsHYoIAJokoJm0sP
gP+FQfIqN1Y947nQZ8Mh4e3gzIDOFMgYKUI7ksXnvAGBH5cr/FRQMTg19MY9sgqshQBRZDvQHneM
MMWLX7pD2Ua0qJWr04M2Oua2fLjpnoyNQIZ6aS2CJv30BFiQLJIfqi2MrFfl2VAPGIeAiveiGdQh
sHxprwIumgl4gUoGeGBMXN7rxMB1GH4pTfAFYMy+LPGsZQ1pmUwYEygeDAbXTBNyjmQratZcmR79
XrgeU24fNGiSVuezmgEJ/6gSrt0mLXXoQwuTPTpM2iBEDbJnUJPqogPTadEYdNiRYpv+z/gV3JVs
2DjjOChl6bV8CNLgMTyHl+krMxubfKg20S0vDejtzK/QJdvL3ZgNAJ4DTHPOJY3MhCuXaqYxaNDe
PRum8z0bopxx7kT0ezMzOV5ZT+fwjcld+5te1BMUEl5vdFkSUfPHpoVAAAYUMkc/cckElulw7fNl
bQGrMcoBBmFLO4Aef07BeTBw2aoPHs2tALkwd/+WKIr+OJ9q3t4mBxZRDrosxWIZw2TW9Mq/NgFy
yX6R9iOAb5Jhw21xKBqAOqLQCsphMdl3nM4C9hiy+65Xs+lvDEnsBqhOCQ/zs9rPvv/0931xyN/2
efKAVd52CD9hh+u3aggWyD0leJUFXTMoBgcPbApiBENEM3s79pqo4Q79fCIULCZtqdvM08kafWzL
IQGr201wsoZVI/z6bgxag5qV9J9uZk7w/TmzFcEGcan/0L6ZnoeSsrys72+Z4zWNuo8x3hiey+SG
Tv9iuDOOjTG4CfknqUsPEcgxzN3q3HXpnttYVAe9QJ22FDeLJff0G1QudYu0kk1ViPCqgyYKYpUw
CTudcnFmV3oQocOgyxkkqgxAGlAS/T3tJ3NfbWhrNmk57yn/ILpIMonuSADltFEOtMneZ+Xg9XNl
m2o4V5o8pdx8Nmm1cKc4RgW4n9CHHtihjukaaEQNx5cETTLdoPo6RS09+gdm7M/Rk9eLiRl7iddx
mrDWcIkPADH8N2EBCTQdqPgUQwcKw8wkztyT0+ADrkHP2XMKVH/QHNOY6rVgoO3EPgS5m421dWzY
+zixUTfn5i3MPx2gP6YcxqaG7yPSd/KPaB/KwLFCTWJ3N7b6m7wS7UnH3E38zWbjxAYnKfnibtbG
GerqcmD3O4yOXCjVMW0UG7utS3g3mGnPwuSEXXaTcExmJhKMPueeNSPXv+oExB0yvxJFqCs6rQY4
q8ImZyRJNr9X83Q8Hwk7rpm5n76XHPYOXpCsRlisNpeHHPm7Zt5/8oFB5LaihVzLUdCjM4J5aXPr
NJjTGu8+FVlgYEWT9MxM5z5rc1hyOJMiit4ithOwid22Lv2uVYtJSptR4jbpT4wl1mXJmr4sT9Qw
aLU8akaX/nmjE7Tt3zwZVh7c8/IB99jaHcxT/8D1yRErMbf2VuWZOiv1gfxAFUwAUlEuQfH+4JyC
p8HuRJb5cr5bODPmlti00jbKszD/rvqIpqxtx7z0ubjZjQsz9psnbeZ1rbGLKeag6d/4x5vXIm+1
8MBEAmnG8wY4ZMVo+4dha3Rw3e2WnrNR7N6NXRPM5uDGLub0XOKEgFuymgttvBDy2U5YWqu7v1mB
MSnw6tk9JgMvQ/Bi1CZt67gh3prEvMHBXBbUvTpDrlFCMcNtwhFCxQMv5mpdvK3gqIPZ4Qs1l98M
VSm8ePvNxTv33y4rJMwAwUan5YHruniVNwKxgkoqe6loShrp84ZLnV+Wh3nz+zBf+3unwizgcRbL
wiv6vUklNooNP4moAZRAM8xC6CrE0V7hAdpwh7hD2hIXteGugXN9dXCNxM1TNy8h1tppD25e2797
PRsT0Z490VQt4UEVXuryAZOuT/RnYxHgpPNex9g7mjj7cM1igRUnVzQXzltn1BsVfSJFc4KCKqpM
suHbA+9npte8nNnYoFygHXOjdTvTvJyw20cNdz1thpAZGSZ1HyjIj5U0vZF/vd1X2BjGg/rUOP6d
PZLWzlAAVjwApUFKRLWQsg6SqsQvSdPUci2lQ+c/Q7mUIlIzOM46YSesB2KtrofIKHKc2FECDHqh
qkjybb9jM1UnD8FA15MpRaPGj5s0XJI7NaQx1o+WXg/nHpdbcVP29LgPbGbeZjX6kff339gPUN94
GzsmC+kdKIiwYfmaUIF7j1u4LTSn8LxoZUaOWAATpjuCdP7Ah67E4tVYY2DbxO34RPR8JUo/2Mkq
H2JvELCJMeb76YFmvTdcSeMhdSC51BZMz9Rk1vAQ/fV3Or+zBpg0fouUoMXBnA5TV5S2Gzhlh0yB
J8f7tjbvZcbn1LxryTlOAsQeyY5EyL9nl+CJE9igM8QUQte39u99sgB7sndkpAupjauZaUB4TW2z
57Mz8xICCA4PtkaqtQRTYO96uDk/SedXJlOL9Ny6DjOXKW4/3CqtAAjqD16dgcwZuScFEHKJE0wt
filzD3aPyYY/bZ8AJizCMwFW6mLRyljwREanbb5r9Pc1IyUXWlM7zmkOc+o/o5IdAlOIlxTF3pvu
V4c/7PRN7Jw4Y3GKIJsws4CMZVywhRw3FWKnrrlHV6Ic9BbyMdTgrquL01rqhmnGlo6L6duv8aip
lFodlJXEOR5KG/vNcswglbz4hNPFaAyySZ1zp+CQ143VOADyST7iU00MeA9mNIMT/XZyBImkLjVn
1fIaVuFfJ8VgfzEeI4UZdz/Mh2eyMPgsZPySnfYQ2pWES9QxaP3gViiyYgbFTkxSsKB7IcfkmQ/M
RynrrWkWs3yUG59Iwz6B7qfeNSh/37MLlrNOd3H+rjFZVXryiQA5g5jZLERlaidntsa3rAvdB1cZ
+agXHKavEbENLJxVa7D/6nhVsjzjGnR/rsFzVPMybImLoDp9u7inQcz+okhKWZUMPKbO+Jxk6EyI
KA/96vBNYgZ5DwMRhtKAAm+9vbVP1MpHJwxmMUDbAa0MVgepAjzqc3SbMU6csm9vA0hRMP/CBQVl
AnkMne3Ee0zuaDyc4xY4PCimLY/c2T6RmTfnKblsgdSCgzLeFcvuoO3vKcnW/P1AXeOVm5AOjHKz
s7yOr7BkpmmQD2v9Hnj827uESRDhyc032VzBx0aH9aakVMscHzf6rzn1UxLwIHUbo8p8bewyFg2H
DqVPyst+h8ToPQBnDR4urtPpuLxxqhODuzesi0vjEqZBh6yvxv0pTAceUFh8XobtIAvOYWvD6LH1
9ENKHSyPDOdJKAWsqzvRJ2OCFqMfB0mJ+7PAqVEU200LeANP6IgtgtNem3NmDlvGokNSDZhCNR4n
IeCYVJ1+5FdH4YgVy57Qb3jpinpFmAlkvu5OLLVknARv+tXOZMfODwyqfOAmbOgsdhYpFfohPA72
7YMJ7PIkKNs83WIqAODMOkoD0AQSpRppp4jNE0bOo35sZUG2YmfjQN3zzi9bxYuGxacQml14acK8
fLo8zKDDf2fqV1S28d0m9Bn5X1+Z1zHYgLQORQ/LjA1F6rWrmPL0fYvOkXCAjlMbCBpgwhFpNTxg
KyWOp9nbuvvZqBsUa6QTEk8gv+PhsslxG6W5LTmJuqAtvDclfEcDx6dAX1jIrU1KClJuMCelyaWl
CuMqG8kbo0nuXQfkAl1hJ5e39hoIBTSJg3YlDQmQmURZOVQBLd8aaSLubWT3dTOZHCaYyPHGeOHZ
3dMniOt9Ud6mWFn7ojsredmFHnNrl4IY39jcs6zxIWjROkOueug7ZJnH12PB6/5a2yY3R2JlO19P
Utec+z/OpOy4we5GiYGGj5xWvZpIvDtclhLxPs/xTxpDYYRp8ukkePjDu69l1Ifv8LJ9Ikmpu2hU
LoPboAuxiU6u3UAD2nLWgbgCAwwdqUfVBk+39JP+2+85iZ3a7V0W3MKWd4IGkATpGLyM0zQbJ4Sp
Z2J4dH5uGrT62TglcxVMd3R4yF62O4YJATBm9tgY4K0OVjKn2NaNut/dCKf2wot3BBI0fVeEDYmJ
5sr8DCR8nuza5EmxcasqHiKF5UU+/q08lc9//a4OOE6WjO8Lr5URyiTDZMhUwG6VMiG/HpPisJTW
lkJmgjCWlvqaYjIPnmkTN/UPwyZ8YQKomwej/HxXRalNiZFjGMdpxcLnDTAP/7ShHkNAaXO6ul0k
Bj0M01sjEu/GqGN3Z4RAHElbjve+vqkRuMqT/PXbBOZuW0Rpv/WoGrUtyucE6zLKxt0dWwScgDGu
wWVrOrdBuksTbhgiAgZDUQrJDqfySEwShpSFKINbndCxrWOZUk1ingmhL14dZ4HaREq2NrWZV9Qe
pDCKwLDC3GkN33SHUqhbI/bKaZ/9cARxv3HpbofPz3fXr9hvT2/EZfJOLj59SdZfRybh72V0H+En
gBHe0fupI4aQyEtWt1j2KMX/2I/IWfa+gPj+yYQrrtwHkZfbWAUcWZyEVaXdhSmvflA9V39efkr7
CX96JC25yh9CMsiL7vq5RUEKE7vKOI6ozB1HGYZ7vfHxR4cpzH6KK2jZIUgVf+plC8APXWGVDMqg
oLs3sahXrRlyYygCGPtg+QCDFAuUpeirM9bfdLMo5KcMzjhnQMpxwbvTO/5l8Ha3v/W0C1PQKc07
H/lw6g8DSrmuKrpaNn+9U3bVP2Frz4NoW2uPasXPD2Z6ggBg15AH1SjeqDQhzYrM1yV/q0CKYwfj
e2R1ZPV7Dx7p/GbasLc+xbkRxDFhmuuQE5KvFwYlEPx5CY3uMZ+W553SsaPBnGnjU53jySDfaBX6
ECLgSx0KsVNBecNc4cvdyj392x5EEVhOwUxS3qgkokOW9C8t1eqbME3oyEfmR7mD1IAJ/clAKIU6
yvC2kA25MbX1Iy3hIz9uw1u64zXJopJB0eLnDPGXLAaYWQy9StZLxfh4LCzasuAGO3U19R/gq2q9
/u9dcJwmHasB3HLw27fFGSo5f4pHyEffuAzkNfzt4WhwJ+FqwyLtKsPUq7as94jKJcCwgusKpXOc
KgyuTEb7XG+omaFXqjHAljJ5MqBc9TEQWsIgYMo9Ldojz1pBCzWTprO6G8sl/4WrjABioOPRj54D
SkXMJVgF5n10UDlTJU/KYjBikGEvXoOHrxYDYMZUwmpw34H8jEqTwthIoPPTqoyBlUlZ9Tl3O9qB
qbGFsnGyxtGYblkHjO+HLykbGxGNY1gco++lX+JyKgCTuItDj2LbPx7yj7zmkA2Bo8HrA0uD74tW
QV4/8guQYBRJBdQ+filF6gkZSPgVNv+6Vvk4otL623t77xBlM2DvkAqe2wEeYLNjJAEHCGcz0G/W
G2rdESxGpxKpeTlOzeiDMBWAASxTr5OYyZE8C6ftfhWMCrsNs0LbyKtD3Z2xkpWbRhMsk9AdhbWp
oPLpXpwEHE6ECHAUvshqHNIkpTFLaBAHdnft6BsqDhQWckJT2Gc0Lxc0LSPXJkWl0skwXZDCFtEz
wSxMAZDlp/KISOhVy+GErto5lJTGwCFQ02juQ7BS/rsSzBEUKzF2OChcgk+QUygi9nEKCYKUTDgM
RxXnnl7X8P6BQ6Q9n+TvOQfFhbiHbIka0sE+O58mOJ9/I0+sqWJlQxRwUlB2n3cliv4kjYTyRGac
+OFV9q5yLuZg34AX2ilYz9GhtQSo8GHMudt/wEE58elEas6TfEM254cg3Ch+WIWThBsQTgtWxev4
NzIt3HHPIJmCvRi4D+52R50QnqZv78ihA3ORYMcVnaFksziMOV44aveWqk//Dlrd95v48UTSocCo
ovyVxBL3Go5inYmcjJ+NRO/0r/JEBBnCPCH802G1BvErvcwlGAB98As+DJjqG1jEjHeyb0+GgCVD
TmD+ycx47IwQA6axOYNfE0w67R9RIDWqe6YN7MdPNqVySMjK6IDNkwN9E3BM1hHJs2IHtSNZz2L3
5l361W861vJFr0P2OfVtYff7HMXtgRBuciniC6XPVBWdS+aRvnDPGuEiEq7JxOTzTxYzknziU5LY
h2+v0T8YH/STp5ZQJFlNCs/XzhgbzD2HfXSCDxFHGwf7CeyAEeH6qNAybHfvjp+kB5JkvqIeTWQU
N4CTAHTBcjr1FWv3Rpr8CdNMXo+U0pgsGUNUYoSvRF/7dGK+3W1KGnOgzBde2ywfTbU9m8qaGXw1
Z7O3r2WVc9lCounQImhEsW7RF95QgpactQORijHZmKnHKTga8VUH1QYzgg/aKeBSekhgwMiAF4F7
EUwdiMV6PCqhFvGuomnbJwAEfNgzGyuT3Z4cjNSHkaSO85lfysqkrVeoLU5Sbs7otQMmyQQWUsZq
D2KymEPAaPE7b4+Cq/MWFkpNMx2fAEzbZsLc1jvpA/kPpJWWPSRALL6H+wTwcWgkpBsFi+W2m9Ro
ufbUExwJMEhhhKcuVEfZWIUXCzBTcqvR0MNH/NIHf/5gbjyZSBtwi+QMxGi7Wy4H9y6NI2xjUjO+
KPzB5HzT+5oKNxH+gZnSNG9+D6owxW9HfEXMNYGnKMdTcQAsP0bUObNRhyI/1tkkoFXzc/UdboSZ
yAOsmG+i1VE2P4wfFOBUqOUJM4WCB00Tpq0lpDOADpLR/pmK68Eu2ZVYweOCJUUcDM7LTTrHPRAY
1KrTtENWbV9Usf4XvfOXK3hf0ja70W3ZxDz7Oxn2ABBIrUBRmHBLnQuyOEY9CwVoW5r5F+hdbVVb
3WFJ7WlNUwTnv8v/tCnO1rXXGpZoGVAz5Ha+hQjDL64JUQbgsH7zmz0Ajh1kadIF0Mj7siHNp1VF
Fb05noakwYC0kwf1/tnFq4Yte7+E4rVfluMYHGBE094z5df1oDOPQV6+O6gyGysaS1x7Ro5fEY5g
hKmN4Ol0Vp1VzC8SeI92qqYnrKvDEDJZOk+YFWwRJCSX5U3mW3xEY5ShKyKAQ4WRzB7WfvEOqpRA
iAfpR4Sh07Y5e49idhR6UJGhkB2/veew02/Q/Ch8JEa2YjzfFM5Asds+t8XaKeF94/IJUCrqS8Xu
Tfji9JYAg0r03zqkOwkIGYQylrFyWG3gFBCsx/xEBqYV+w/AgzlgzYTcADh4lQn5FKuTxhXKhD5e
sDxZCu2UTKCnGwsE9Y5MO1/mcMaMQUsL5xF8Xrg2fY642xsEwWakDCuZU0VZ+9zTmctlo9G5c+IE
0YmY8LJsq50JXiXz6t6vf9/7tz7hoVIna0JlAvwZjGMkcFOLuPN5i9mVnVpE1ae9uRJvsqfvyQ2Z
eaAMTb4eo5piVHieYxK4uY4Z3bAOuDebgw5gLX/t2go7a6OL929PbDGRdNfgpzwGXqZrJYBVenXq
u/cgYUPnekfsJSxyPkALSj1DdD/cB/8RPpZcLr65fMBOB373E2DBaFD+pfMS4RtrUtdfNTcUiQir
occ8MdOkHMYkLsGAteviEMKos4dx5HHoqeTD9gucROQAGRy+huDWCkxMQJsxoQ+3qBpYycAz6thF
coAKb2DeXPoNhpF+VswpT8Waf5uPjlLViEA9KE8BPolhSdjj6uR31Nn+DWwpM3z4qSBDTCGKzC3m
FHulVnLTxoKfDV5Iv66AohYYQ+lNQNKEC/cochTBA2c2IfQn0pE7Z9gA7IpZksAJSThz2MANEBmq
8pYMHlSygqYM9EPVmcNPDZrB8CgbqoTWA/CAUcT/Ixz40JUIcARXCHGCNeE/XI1pz7hQYywsNBcF
htG0DnjaTF+V2mWMI8cMIZPU36+gt1hLcwzLIkNBwKFPUZHNdlUQDorxgETCVYHuNFXcwSqaQl4R
1M3xCfOFOOrNWQKdhv2ZHZNI+oNhfo69WQOsjIGxH9BdqWqrKMfbD5nGhDEaLiYLE1aU/5lCMEld
ZFsJS8Yr/NWwBG+86t8B5Sgckr8zycGGmgFjIZC4B+xyQ06iLhpVwlOICSI6qCuJrJ36QxAtHtGK
MLAPc4NrwFOEM1JhjPYFRY0HaLjUQgGM35QoOUBC2stQgwQfZzncCXMS8iGal7MQQVGV9HSZO0xQ
wYGxp0ki8Ix3p4nHze/CP0t/BMfRQ1TIHJw0SB0NmL97CoXNSAeJWK10pLt+EAytK/YIJ8H6UPvU
aXqewiv4nOdNlpDvz+BxbDQL95YbddAt0XaWaQyxFdBTZfB43mIzjofcmEkBC3wUwhy1QGp8pmz0
yBPvwUAZCFTQq0XOqMJuX5NQG4FyRvIkQiRqmXiRMkT0EhQtjBXtqboSD3eKPRIiPy1yBe86c3S5
/gQ8GUwJpkNpVJ8QrVJBRwpr2RKUWPV4g9ScQaTrl3Bg2Uotni2FXkItoN8HPmdQtPBpkzxVfuJy
LMmwJ6v5QLZXrzl54xT1MR3zCrxmAHWAEelm7t/ocWM2Iskd874MtdCiTo4uXgt4aCzTDYa/eFLJ
XXU/uDnVyZNzxG6gzpQnFNpvPJmkYa04L3e8yJYSsOOwZi/aLoaeEpHQ1xJtlRo2irciyzrJbeWR
hl3L7hH0UU/AELqwLOUG3LRn2n7ZJeEwn9TDnWjnH6jG7NGIKEIiovsslDgQlpwy17UPkVWx59x5
pzf7TwsznSZVNzYkZ7hRwNfmd8RHeoHDyvx1TzsRmrA4X91ABsQCZyH8wMgAz3w7a5qT5GwsVKO5
FzRbmHLW1AIA6ghKUezb5fuKYbDHuxmS8PJUFgw3SjWvY/1mWMhwi2is5VVb+fjG9PNAVr5YybDe
Snp9wJFxhP2qoctlQMIILovXDtejS1A3GWo19n6m/jNKG3vsm0mfykkxbX+WnOgTDafMgbqVhdR/
Dn3OCfITNrKvCk5mVjuoU+BpORucXlj4es/GtjJ9M3IjuTBzt+Z6fPE7WKHlxmMhYLr2VXMUKHbd
OzKpjvMaQYsDmf9KyKflDHzCngdsxSJQrPHeokqobrRhl7UaVK0UV/MFHnvg8Odw0TasdEVPuMYJ
q5h4xnblIlaK6oRKfJ3A29mgZ8noNAOZhkgErA09ze8QmiqtfvPdjbGqORupumIPPttgT7NP1Gdv
67nQnvb2z2AfE2XxPT5cO6WKDEo06iVXV+GDYHnaMeHD6AxDjNqsef3R55czEl7A9+D4LSiAiJkx
FUNEWVbDa3nUKU/WmcPrXwo5g8EyPTpl/0qJAS4laRf8y7BCjXpOGAz/QqCp5jX6s6DhUTlseY8h
0pPELIkH6s511fEqyzoyhQOY+fAelr/dHXROTrDwPUi7VvMvb8NlY4qwx1N9+MKWOOSkuTCYlEqD
dH7bKEy4LPdVo8akH7UmhJe/eRnUW+YaqZB7CR9P/9Jla1lHOoXhltTph7p7Io1WgJc1rd6N+AiY
WCeZfcdGEKIR2RK0LJ8q8aD6WwX3Q8OFjVJulmvzvSZe7Y1uS/gdVc7LUTr8MFYS9vYxhaTLnnIT
bNhE5a1hY7DfUuA0GzC2vN7befvVzDx3jRQ2b0Af1mFtk8Jy6jip/czM5+fl4AGQc5/2dV6E9Z8m
pd8U0e6Qmlf0XFUI6n5jqGNNSQpT+xZlk3J2i46/99nNl+iH+sEXPW2Ygm+c3XroHoqWneOWdDCP
TXSFeyxBt4/FE0L65BSdIqhB20fWL8C96LoLvLm3GjQ5I3u6Dtu9UZcizQupm1vsrYt/nnX/VON/
2JVtC2UJpXYOYx2rySj5iSc3/7mofFUX91kKNamEYKkijtJOYnonSuY1eFsq52ajypYrYvkOjr+8
AkpDzYguaAt6WBAhRQ5yP41aAbasoKyj+BtpiN38AmBGpdyiNZ0a1gE2L9YQMrrhetrAK4uzHGo0
tql/axbhVw2v0xtS3SrC3g3mUGiqwgwv08bq1CeWg1hfgSIBGgA8jm2tMABmSew9Fo+3TcnUooVW
IOiKjSZooJln0t29tlUPofS/oia8vcMcHbbbyWVS0/7t/nYmHGT35Toql/vpSZXNO/y/w/g8pSp/
pjh6DTIDJukTTfDro1tHRcGeQrKk8GT+VMPZpZLdVISFMIW+vCFZoscrIAQEQIFCOngn8IIG6D4E
7MP9B5xP8Iz5aW+5nZ//aDqzLkW1JQj/ItcqZ31lFBRERFFfXM7iUM5a+uvPF9jn1j3d1TUobPbO
ITIy8u00e/sEvP8wm3bFnH/RVEeoAqvybdShD4fbkDyKr9I48XiYtFUgTsSRhbRCxtinryKgQuGT
ee2GHdH93oyIvcAlH5W1YmWUeVCLfq550SKN9uoZ59M7LRagyJlXdsdjcft5Ki4k//QMdgyEj2BI
DTWIqkFHQP/YQWm4wV+bZNrdROW1sMwiRQxGC4m4KJEvxL4A5QcnyRlQR8eJIrh58y7oEpZdJkCq
MQbGgH8ecqWb5MkoPQh47i81ikunRj0OBrJRGJYAgIT8K28u9U/sC6BzJugCZfPUqB/V7Yi8dq2S
TKXLOOIWukk2PKSK9Qk1ILFp/sFV+k3JWAe1MWw2ilFt8oFWYwmlk2xo45WSqr1L1UuxTX/Kxuqa
gmGY0JOwPVgfUaqIZlbiBwnDJFeBdpStaoRyJcyMECou6EQHhEIq1TAoe7kwwTaRyVTQtUYYjscG
lOsO7RwdF1gsSt3OAkALcjjBLZldR36ClushGPPe6fcYVbdnWt0m7iZflImKoT1pNMwSAZ2Hubfr
rXP/4m77FLrZVapOUJ3G+ogBXoFdj8UjIBF0eTMgqIBEkhHRgAcdmESC42EXO6hf2x+qxNcI60I6
uUHvaxNQH2wfVTQmQMEwTV3Ot3WndACRdLAHaoAzQyNcAAEWEESARxOiVpVGsvE0aXi/HysbXDHR
FPQBukHle7fByd1PaDIogzoRRHeVvQqCO7YYY61p5+7F3fTIPq0HnpWaugTHIlj+ztnhNDtEEiUC
fTySTg+UM3CLKs/1Q/FiE/y2d/M7ip4RmFmYDapne8c1Phm/mbdol+y//t+WXOPGq8JWQPM+AsPB
LVllsVeVJ4Pd4N3rdB7eEIHDjQDpgvoVYuZOh9NEFHWeO52L535ZPQ5wEhTdAajzENsfiAin4NDf
7s1d99Q7700oLDjdbglJiolg161JfDglqYalA6+lPrj7AI2KjzNqW3izPPmFCILD2bSB1a2MrOtb
0SaeUo4iXihBETQyEQiEjIOQsw2KcD7PEf7Keg3qbWyPfelBCjmM4b3AqNkfjQK1P4pyHnFSk3wx
awnwpbpP5z8gOVaTirva3SOWGhBchV9KzlCpIT+EX5QE6IS7mPrHb7706fBCOCTmrYlrcKBFcR8q
IJy6d3ihauE/OJtJuX3yLzdjhxumbiAABobV7e0eAAYEoB9Zs2YRcjbRCP3X7NcnJve3f+qpneXz
Y1z7r0mzYTzhihRZkzfOi5mI2HvcInbRWoCY3q3GeN8DvhD6Rbknus4PqHwAC6WQOD2IX4XZX928
jQ9pDamDHadk55yBQn54v8y+9h/gg8pvalFp/EsnbRbwMqDg4LhszDrFljnbalIh+gBpbRgn2l0K
LD70mjZhxJZaJIahDKx6Z3rWydl2abodcKeEEooXaY3pH1hPpqH34aGzCkVRy/OAYdO7tw7z0hKy
E/iMsJ+6WQ3A/p7EnpMPQdEmmHbOrReA0rwS1XDDVPyFZMPoiZj/DrdcRIu8TEdWhY0Cjo+B/oJy
zJWxeSPRa08B8PAgC6j+h/sAUJM/wdFYAF8s9x3wIcEQc2EziJrH3EgzERyiaJMaJaNk6Ro7tOjQ
M1YQ2NitsitPhg9ehodE2xP6I2g9B7fFLL7OdTQFSMhigCm6YYia/Q/8+82EviDZj8rZOQJdnG3s
xwdwhCXNgT1sSTMkyCOua5rQcitRqWxUlldyWoiZNCxXQ3Cda8pw+f7Uy3oiRMSqwtLX6m1RjQrU
K5hW/MNTkn0iWpU78yo2JgceKI3UY1i/MltH4gXqExQ4gLEUiILWYfj4C6xseU+FCgIzARRChCWK
bndhOre1RYMHuIgKQ5hAs9lugteInghkTxIO+ETFBRAIKOHjTvU0WHw8LbxmyuxgyDvZFJZLmDIR
B5ByXl6ZlxiuxzOlWsB7cjoGVJQ+ef8B6XYfc4rHokhJ5l6zDqmcTGY+xvQvQtsRpFVuqQdI40MV
9184nUJ94DktsfdVI5gkKorCTXWjRaxIZKLUYcIZJ5NXTUSQCC1fG2BsfI2/9+HV8hETxvyllEcI
sbYksPl8eFXmGRwA30DwiMH6KU+l/4rcGX2smC4dfxdN7t7zqXTEWMkZUqyWnUtEgGcLOyQ6oC55
kRI4rNkme4BTmoGrKG9RNk2Le/IDy2guqhzuiItbcVAwlxhNGV07m+jCt84BV6iyi3gz2PU2xvdG
JbzIWaun1Xb3BVL6GsjQg1bRCcl5xOUMdl0qNgw/hh1CGpIq6n+49VZjVcfYEKU71VaTxPwJrxFH
ATOAS95GSmaBxybkAmf4kmUoWvv2YXwYa4QrihQomjFDjTm2GlykxT8Zkwq8LtoSgSnQBfs3gbYl
Vv+Uhbp7x7DZFdm2ZjeXaEYiMJcWxmhTnGvmedWkZ/tEPo4UDcyF1S9qxJvuvo8aGvNnSi3EKNIr
kxwv3Vp67z264ZUPFETXBTcbP7wzVAf0Vz0p7aMRZWVdGkiQbitJEB8dOYS2ctGFXQ1BhalZR8Xq
B+EA5KIygSoI/BZJgrtFBCPKyWaNBrC/hVL8HF2lF/NZlq7mA8REM3kls40WJmXxp1vNO6XV3FGA
y9JofXio9FwgUmBJchDpPlD1YxuBboSI6UuWPG6nQo/Xz7BMLj1hvmn6a72DWwx8TmxDXfvkv+Jb
DGsTetU1ATXhv2cHtRx1RAg9uKpSpUC8Zt6XsP/ZRKsmqWPeXwB2CYO7T1SyX104wh/vTZJ2j8ps
FYKfKnWfapt02/UmoCrI4zNxZ/WVA28iDKZRm00k5mro4D8xxgWgJXThJApNC1XV+hsDq3Ro1ryi
3V5Hewdd3mpXKr4vqF+Qq7MhLauAOH65W+7DX5Uu+nOEgI4GUAlK0pmVXjDKPKj9QrD1awFK5859
a6nzCuVhS0DldFiis6RElv5jv8JJzb8Ns5DJcS8LQvfJqCFDXBwdkVv5TYCDmbB6BgqiqKYlUjlN
A1UrptilT3hLLEOx03SmQ0VhZ1zhEbygPqcUawuVp+YJ5HHslQZN50FqE9JPRFRRJeGcvYYNtIoS
ktEaEwjWIPruhq6tLN5AT6wbS+Etd7pUhY1m9LPgETT0lfL8x5qo3+uAyEtGB//ZoYkUYF8ssyTB
lxo/VCR9OM9X4oRLINi9zkGUDZDhxaPyZOX0nmmS3EDaHNIspLjeXXWAV91CQGri5XoPyr403OUG
64ZmIqrU5XhfsRT6AwK8x42kHOaNoeXwN1VLxbdFa9G0CQoOsCMYcJgmCD7Q6HpmJxLv8BoXqGjk
H3hIA43DXXhjOhUytU+TxaKoar7gbxTt1zi6vi3Vx1fOaL+WfNJmiEJN98Z8kkWtlw8NpkpDmBlS
46WtfYBT7ZR8hg47CEIxatflea3vR2bmQbXnj+1ym1lVjObHm08RXG7mgnaZUwT6bNeoxjJmZiAh
GwQ5OMpV4CgG1uzsG4XIcYWZKM7vaItGw+AAccSjpxljfAWbqryN3ZJI7bw8Ifc9LJMrjN9qGvaQ
NsINOGXAvTPmbX5F+M8B7y5gaBHLbUjOAlzoSpsdAfd78g5JL6JLuzi++e8ebQS9htTC4m3A15YF
nBoCAZPzosbFLA6dzbAuye8SylOLx7oMkZvdjlmh+bEBUAfV82Fu4vOTZsTP6Nqp+QUoWdQFAPqK
xMHFBIli/AEsdnffzmhGI+mIf9ZHcDVMNEsL0R5EmfE/4H8otaB3J64NU7us+urKUDUwZYSsCW0h
QIMMAHAysY+JzZshM4yd644LQO/85dd6tzXTsOnPv1oX2Hhq9AR7nTUXnIIaRQf3Z/gKN6CYhflh
cR0XUlKOP5IFldtZo0/F208eBIR/7GAlNhdRONTmcOqVUPYJKvaze3ZuUF7wyKQeMDiD8g91ws/O
LO3sLCA6grjzQUgzIu2okXQVKq44AjQe+0ScDNuhVvIOeBH3iFobmqVs2isMFc5sziq2KVuzn9uP
4Ojr544ErVRFqOJSIy8MDxyiyhgQZDMQf+LLEMtEi6CBokGZEBHhpUieVbtE9qXOp2lSJgsDhFPJ
IWnQinQb15YZwXTFEnLwuxaXsDiZtm7OK2JsUprBj1EerlhJxZC9e09rHqkw5QzFRUqEdLjxqoSY
mV3mtKnv72OQQEFkwFJAf+HBHsG5jJV+pUFYgggRWftmcKXAUxnnzTyUVohzKB2C6JC6xW4aMZKA
/P8bpqmYpYrGb3ptU/9YwBqZOouUegjsN8rIBCwqpyieJgoSDhDTfGrEMQl5kmiIqBIw2EFYSBoH
ZJJICmm5SZKEfJtT0fKaJN28DywDhaz6okqGBCvkICeKPsKXacXgsSXdhFqRAp8tzohwkUSei4f7
Qx96TMToUgyCR877qZ5MFE1FWzyFnAzFlirPaQ2xCfIU5sWx0muYI3n5m2+2uWB+W/gAZsvMep92
HHuLlRfHFC3iIzuA1JnCD3tyv1ITFRcMZU2BsG5d1Vm4WzyxLc1PegR5qdurRXe0bjY97zkXP5ja
D8wV1pXmqQbtU6p6lNWKpT7YBo+hQB1Z/5qSEbLuqhIRF2J0z3NxKTeu+toWi5uDiquDnuLVRgUC
dUUYpTcrPa+hTnTQoMak14PHqB7QIkcl7e4vZJMzhChEbhQ/CC5KB2iZl4QOBUMZ2BdQ55GTro4r
+AanAZEAzYAVkLrGS6wOhOj7iilZDHYndCGkz7UwgCE8OIp3S0hOXLJAISVAl0DFTHjYEJ85PnC+
SFMWFQtqKKxoKEWU/YQG6mHr54R5iEZNgqMfVdn83Bbv589YUZcTwTKDfbQDO+M2KBPycnpF/osn
o/ZyuGyP2jSgd7vsWw6lAVLDhXEx8IOKqaqMSiqOJkRI9clVXuy9gsleJKGgZKfrIOmmXg7MwB3E
q7jWibkU+Bxi5ojIii2lM1zwlw7RBgoJjocHRdGxTneFcPciB546NpVsaCCki7XObyui7i/eKx/s
gQL58HdJIKCZ3APNo1OnHDwQV/ZFSaEcGbBCgGTaIvxmmbMKfqR1VpmsHrLhyc/M1YqKQ16I5AsF
uw7f40tWF81Kb6gGQLUB10M9sTrHTT+nlYfRnYqSpKI/WFH4w/nW5/rAaPD73DrLXiVu4CZAZmoe
/Z26IO3EQ6o/94MCeSjvpPfSnxWPFs8F6G0nRQrh2uL6uPco4hRxxvOnkhuJjc7aPNHqGn+0jmIq
a1iDbEB/HOjvAnDCEMWWu4/cFB2UTs52vsGkrpBbLb7PPqI0C1faxyiBK/r6DsGWkY5zdnveXLcL
IYQb8GmZHb5johiKKmMIshBi7rYo6PmvRuPOuO7/MYSh5KDSw38MebT2CURnhNuF7d64BOj5ITLu
zEB/zs45y5b+PaJKGN96Q0nH6G/9YNE8eXwKFfpjQ6cFX+b3X9a4YfzSi6vRBBdv9tOZQavVPPGp
4UNwv5pcJt42KriqFYi7OkUDptMMxnpdH3E0ptWjDsvLarw6uKltnzyJnIowbtuoJBEmINbVMPyQ
H3hD3u77Pj8/Cwe/NsNMNFP9jcaFvjPIW8bLVD5Dxt0s3A4T2lFwQ9qbkT3gq+go5VxxQji1v8JE
F/itp2mP0WpF9UgDy32bdkq6jO2yORvzibBoFGOdjn6n6TaMRVo3XQbehOGg3++j679D62XNZTHn
fMtl9NZISLdMSvcPyxzPeBAItarvn7WirZ97HacurMUVF2jbKONSdTZ1T5KzvXii+eePRto9aYSd
U+IvsjYseYjoLBxc+avBcrL+jI0o+KyDzyr+2eOSM+4YLkRD1zV0/8xvR4G+NfDDmZ5BFjXguvPQ
wtmBMXKsIGPd+kw55epndZ9+AhUCxuMODj5K0eTx7T4zYvp902dZuJ7QHPgstb1ekwlJLYoV+LX7
vTVqU0gUM6dVwzOYD4ncLku/brX0gH3T72vWDPLSiCwy9cmsIjnPR49fn6EQhJOOok4aIkKHSAGF
g18bDC7n6vdpKjA39FJFmj1rIZPI40Spud8fzGa+HpA2vgpD6n2QZkAJXWI0LRG31bWe0aN4G8ve
8mFaPUsLbY81/lYce4Y3WCJs6yP9MFDj0umkiyeLzYklxsCuthKVWgNVYoUKUajCulMPpDGuO3Fo
zGKAd8ltoBRCqyzUELFrpKQBDYX/01LYHgVBt+skXoKHPqf83QXMB4qRqAa9UMYITSJEQawRxf/A
SWKQPEx8a0VwZGNNZCHlS5T2iGTTxeFvc48U0xIeYUrFbsGSx5gxSK3ibMlLwbX1PNd1MVw1ET74
f6p2czH3+TQ2YpqRVxgnVTrkcO7ES9R/fIhLhSBl/zQs1z2gG2OyHdy0ZtBlo+G4b3TJdKrfua3Y
J9qOVZ1TNGAYWYhpmg1q7b9gJ4q9COuzAfsTQgVTAta01vA8eAhhx3YxoiRdrmt3bDPkHGRWq+8P
ZqFp9jU2gTnVYrznRofnI+RJrTgK1CgBreJ4AX+Un6UbrNdq8YpcZxq7GGbcK0aWG+mEGJh1X6SH
Hq+N3ey4HTfmdjkeaHP1+3Tkk1Ex2HCA1BYTTLA20v3SrlJrzRmp60VE4NTlwXmx4XIKY6bBhjd1
gOZU5av9743oKuGOIX+Nxwyd5BAJ9u+k4xRLrIVTAwDfxEjZ4dFjRORILfgzwAw6p7/tEblQ9Qfd
LNvvm2tWq9Xqm0wmnsl07Hhp2eoOcnNPmflUEl9jFDe/ixTa8PkYCVlDpnPABJuBr84G9NLNfH4x
d3mmLMUl6ia5UNYZa4pEZ6nFvF5URhgICfkzxideWw/yaq9ctD/plHwBbPm3bXw3I95dnSz4f8OD
MJvvI7aZzYrivgntWHh5LYTeduEu/Hap/Ok3fGXP6I4Rz6mfvR4UCfMeVCsLvSyS0VcrTiV/yJ+Y
bhd9QZZQ7os7ZU9yHigrKZTRIwZKpmS3wL8TgKjHTD6baJUgmKO7iOhCUFi4N3O+42ZAEArPugGD
XlELZLeB4NYTZR6iVrILVdWuRAMxBCYi7zctxQqfJUwBRewVQ2RwiltOocghDX+7vCA2ROMDPeAt
RWWiUOmqtEO/FvtpKOqIaNVThGYJTOYLChEWURpFxDu8K6QrN+Z4sqKsLWH5CrrY2dY03CrVAdUi
BVJo70csKpNV82V6ODmBuEIoGRPxsTSKrLEHBPq66aYZxboiylMmx5zmeChhZ1aERI/3z9yVuKyL
SCy3EsVTWCaYkjPVa4IlE30qXyGVwtIfQqAq3XqKX0UqI0sqEVspguIXqRgQ+gGqkqqxWt25eJ83
GC7qogJO0cMid2iGMYRhYeUbX/Yq0u0WWHO68aTCgIlT6EyDJx9qqyAhoR3r15qjnDAJsnDiQLXE
HKrJUA+aWgaMdR4RbZQyyzKLv2LAH03CLEXW1bDAzyk+FtW2QawK3k56x2LYPI9ssBko+BNJQMul
2ExBtvBm5YDg3wGXDO2Y39BKXKxFge9PScfFxyMWpSOT2qcIhiqb6BGLAiYYG0YK9DhyE/oOuSB2
RRQpgNDkCTrY+NCgOcZI/Gg0OqNo+Y5iHurkX34e5iLljCt4VV+WXlse6QrjT5emHavwVztNoSVP
cvF99d94M5bj07h25h/gCHeGxifp37s/WYRcTlhquwymsTTAglI9VhksOCZKguDAhDsGKORffBtY
kQHSh3yZ6eeaiieNf01BnzLgRIPsS20M1UazclChXA4b5pDYYIq7Pwz4EcSJHhDwkNV7MU0K+IUh
A0H1ZZRfRG2/LlNjGPGR+wXJTObOnjiBOUp0ZB0ApTUnI8PlN60GbL6puTxbZQOK2hR8B/yVDm8o
wIirUD5/u0vGWQgk79HrLa4bSrl2A/4gL4Syo8Z2MXYyf5vBxUFEiaVXpKAY4czEFzV3bfPHwjtO
mGphP91f/wK6reXQ3ARE6WE8/AU07TtMcuEhCvVmlAbTIkoY8haTLnQPkO4isRSZjTnY4WGo8Res
H4aMcFP8U25QoaJiV3RhWCv0NftClv9vDN0Z2ehg89je7bd2CPbc7681dAKZ64aNHoKBVjEI53zD
hAlaxnSFJWOm6YISJlX4JCojD43nfnY154JlVcSWewS+ddYj4s37PoVUguYLDWdHSD3fD+mNauay
pg8Q6l7JMjo/3RQ7jE6jOibl0CQjmYZ2OJj1NUJJAtma/lFlOo866DQLS9MYYSSxqZghwPc2Du/I
DeV9mAwhwFN9JaD+iPyZO0TZMftFcXUcEnXIMsDH1cEp8oY/iDiViQxL+S6kKQ81U702N61+2jwT
YMAMW4UBMw/GC99SpkLGDOOkTNEINXVgYx2CdYk11YATyWqfJwib8jggreRjOW/gmNowTQbKH5h2
cWtdmCpAiFGMlvVIu7BBS/tJNR/xUBlbx4Zq3WAyW6h5M5eO4Qg8YbYvX+F8M3NFH7p9Hbd8ORgE
yjABIEDlJpO+EqXBeo3kN7vwZTSYpkM1yYCfyVMGPn4wd1Uk7pzEyslC2oAps/o2z55BSwwy8n5Q
7tZOYHwKe50zx0UyS0bHmVvmV3ROlCRBjLK18diPGwdYFKJrru7dzxOxkDnfLw6JVoTjyQXnb8Pt
aNNyC66icumSqbEzn6qhF2PDm8sqR/1gfm0BZ0+blF9y1z14u8slX0cYrsdAYI27kS7Dcrhzh1xh
j0fY6hcQU2fSUf+XX6rny6f3y4+GmZufLSOTtKE0FpX3ZNTWnuPBr2hWSz9/9pxs3x6E5F22aZsD
k1yGFIgQkF8ghTlzhvw1Jo6Ei2vBZnCvmvLTIoQETufqOaf9NS92ZygXglVYZ62W7ANflKn4mggN
9uBL0AmcW7fWwkLy/NZaXlB14zLWmmD5WtvgSNcalUENdNGlS/2J3W/59phmYwqSQHboSqiiiXHn
A26LKr1XOhlyM099n1AF5/Z1cRlOmfYIInx+D5Tn00pwhsoQdtRDUZtRrZtgHtKMSNxuvFrFgMtd
tVCqSgohFK8pN7paKJrC+S6i6GlG8jGEBgIHhffFEZjow+EEKjXzkgStLUbkWUGTAg88RVz8BGFA
ZTjMYqWcJQ61uMxvs24E4gqjBni3Apx2lzzEcSbSWwhgPuWEJd5M1eU8WmuruwNNPcTz6GAkFOPa
MqIk1X65LGJ1kRZEzqG1kUUSlZ0Wy/4XfuMCuUEhoOr5yKj9bLwInSsoNhEB5Bgt+rCDJYlZDQFT
imdIxDbCoDJ8uvRz1RefLhZSG6ijWkRwpHcHUQV9Fvyp5Rc/V3FGjm7VLJdvCmpVthXLQ3OZQrJZ
OQVGSsl0tdL9zO0XEkgjrKZQHU3H/VbTUd5QU7nQddH3wa4I9hSo8FLIlKl4mYOvujfFusLiuHou
hybDbxCsHUObAT8ufFJIJkEbr0FeNdXLlLwVnYffqAh8MQJZMCkjS5r+TcU5T+W/HoDEfRersxoL
LwnfNw+sVzibr9GeBvQnQQbpBm5AqYPClJeToXuwQz4g2Hh1ZKs0Hfi6bgaSXdbK/h+z6sWkUEBY
oyA2Xw6JiP7hcLa5CiH8VbSjawhUl+jvR38WBOQH5ueL1ODMIwTCkAFl8gyHm+v8oUOtSV/oqdNA
PDpdpGMpDFeVo+qNalw46vUCkYCqlDHJdyiDQgabdFQqCQ2yqTc98WB66R0zofST8s8JnRL++k6U
raMvrO2sv9G/PEnHCIKDGnfQFR7eiUMYQIFVpiws4ZR8GCpfkB7jJb1giPEhRCYUv3EFMsx4HNOP
2K0x20t7TG3AR9ImJfSkLOyd715SzE/8vpAqtFIkSWrV3SxR078s2sAG7kNSCZLkL0/VcMlr63zh
YhWRhRJEXg8gHgJwAcNGwhF/+hXqks9cBYInoYNgpClKDtbYDjGiaBAxm5NktOT44QAcDFOtKE7R
23otg4ubPi5ka/0BdlfTz/iUxPYPRGumX/g1l8yh4mFp5tbWvrolhjZqfgOGUZYVsGdwoJ19UAbe
wcD2FKvkYJGc/h3TivsMjs7RuXQrjFnW/K1KeiD+PGLY5WTkLze8IMaff5Pl6m0pvBL8Yc+R3ca7
aYyrvLu2ti5EM4FQIR1aSG/LH2/BvsZnsuAr4trs9UYOMYD+meGMGxmYA+lJHq3+oK84eOfnqKDQ
iK1dajN+w+3766vbkiaBwMKDgUhlIrZJuU2BFOhN/E2Exug1z5F3yjJKTbDOaCxJ2IwGhYyaDyAQ
e+puAQXN6YADXEoersyMjJmMsdIw0jcqCsKdJk5gtXOcDX/VtgIHOfDMKK0e0OZF6FEBEcSfPi3a
dfAmNZhjMN+kktZAme46p1KASh6iLSoayCYgmEAGoRyTjyegc74vKh7A6S/Twns9CeSycvLBPFgt
OA6/yPGbjTlxYuhycBhywlxrcxaS/8NtRdkM1h/CsHTUFVT3F7eHrPBbLMvrfyR+st0xyFoGnQY3
xq2grGclYvRAuYK/oQMhj9dFj4M4CVBtgldRKSTB/skgK9dk2cSzFPk6mOBeTnCuBtCHqH+Kq6e2
Nf0oasyBZkdI43bSrakzDGYoj+AFWfKPFFIfGZrJsZdU0zlvqc4STVpX86ISWbEwkASZ8CYT6fI2
6buTixPmh0Kw+E0iWkD34b85LRET9TuWkA2trd/2GarHm1f6ODVXbCnJ5f7gMWVB5DtHmA+ds6H6
9gQgSo6XvhG1qtHHliTKoPVMlVri+7k5uTxSwO5WPDEyYWhNLi38iAZtCAZ8akP0bbOQA1WW5Zbk
S1QUkoiVnoVKh+SUYypJLPOBl5QCnQqwysL1E/CQVX1Mkq35DuceQYiXIJAO5pFTIohXVBvzQF5I
yRWrqDtUTjUibRVk/gao4FNBRVh+yl/mQvtMnkB/ougv+vTGE00D50EeQDZbsQwPMHXHuCnJF16t
k50vCx09NGoyiFXTpe6EHL/09cg+63PGEFnNvlqfkHbHINcZEH+zfzuawb2lb1yap3CVe7Lshb46
qPTKI43nphHFqAU3lOFf6CWKwNIGS0QxBJgcc6A8BUUQgjmmKIJdyyROiV710WvwVgoal0s9QCz/
8uYPR0Q6Is5K4g/CA2XHvL4vfOMbxOmwUr3T9oW+t28d4fXw42xE9BQtCUGp5RRWE7tuCpVGTYc/
QR2yXwU2rgaGbFrPDnSfsOJX1i9UE9pWu2W1A6rJdFjSHNSBskOb0w8SHzX/MrvnzN0LL7o1UVje
xGzOI3Qi9Q/dUbS6duhiRAb7D7JRlValN1qyomXtwycMdfV6ZeEmVifqm1Pz54lirQa4Ug51o1p+
t7KwDj/iBlNXO7tEo8ibRlYJbIkBpMYwnSE4dCjYlXkLKIsLKcWB91AizcuVvV1BhoDdC9dHkdYc
nYrhplWi6WvUDvDKR4OIc4TNUA1d66eApxCz+0XOZf50LJspmSpZz2iVInOqshon51urv0EGhFKg
WAkTjRajDj2mhxhOVteZSxehi7L1v8op9oEf4Kjp6HEmUKfDQOsFdM2ZPecywAK/WihTT/IXOqFq
Irtgo2TDdCXClhaR2wkZ3KGEnOnlJaIc8GpgUDVc3O2UvbbBBeKBKc6URpX+QjVLAj+/2tKtcn22
7D1NRLkwnJRJtvkN/OF18hxiRZMzGwgSXA6g6f0VZV/bMNlZE9n7nPCpaxKLHcowh1flUOF+IhqD
KuXHVHUp+XkC5w7XIQrV4qv8sfgq4KpQ2qRKUqESX7d/xmCAMIllYvQoeXQwvppKA262TDdM1DiO
6mbHtQkeVbhUbVGRjfSXqvZf3HgyhQvqBXhZcoUFo9by7+1SfJk4CYLjkmEKkZQPbWI2zfUhkseK
pOOjZ9uux89jz/RoccDSPPGSFQYJSpeEWJpxHsUT9sMrySB5JzkRhMwimed7IKds8MtaaV5LD41v
fuiCk8xkmS63w9hBek6z+EbNvGbzQmymjiVXsx/2ncbkC/aDis+ItjRGcQVchs61FE5p6L2ZrMok
yGdV4EOoCAmllrimWDZ74EMRGSQXJP0npQj6t0uVdUzNlDB4ZndgO4iFSyOVvkK84z0ipMUEPSk0
orBmwwBgk13BfwZf8uUMZ/526AbCunrSGM54Iww2oG0VZrDNG/wgmK1ITE9FEaZiOgE/Zfp2Ljyh
Or8B1CmxGkr4d4YrkHbQ25AcSG4tPSmnxrJvnbhjdEJeyA4NxskraVksrgQX8Ah0FGh35rionBbQ
KK3GtEpPXY1auzLdrXTtooG/9bKZ/O4Vj7GAEye/je3osBEYnIQ7buKt80ocjoyhTRCrZELVU4OG
OwraxY6ayu+5+Hbu23Fqc6yJONJZrKbzbd7aoMZLrCKdmmdP3Ek1L8Keo/X26gVtSzU5BnTgrdED
5YPmNwykHHwTUqeuS64wEXWbwp1FcZGgDK0YzDqdkwQ88+5cAHgwGd3ItbCNBbr7pLhfh8qm5k5t
U+oKAZuOj7l6/7NYwqpCzrVtcoUiHLUaM9QWqsCSpnq4Q1p01CVzn6yffwyJGGAI4nxkuIPJXDC6
zrvWSD8dk3Ik87kCsnzxILPQqJN/J1oYscPiUqfkpdWL+v0VGS8PepO60WX1jnD1xTLKlTH5yrcM
iVcjrEUJgRZUWX60EZnk0CBl0kfWksoA8x/xswpvoEWr0VRPUmVSlpHh3RUf534fHRgoDWjufMMg
VhfowOXkk6aR+6b0slPRpghNlw+1r1+DamW+m2MS3ZUYLfTIq1lIZo9Uf8XqIFxjdwNWZRtN5vMi
L6l3HgWO5ynTUhilHiriHan3ErJzVvMHS5QRjEZPx3IcL3aRSeM9lOBrw2l1vBVkmu7XeGhlvtYK
SR3IYRhSgttJCXFMLcFEnl49WWxb6xxVefaK/uU+v6HIXgeCaNSlsWq2bxdzLwzvj+0Gv9GWKnyJ
wXByrN/W803rFk7Ymop91KOt8LFtjcgkJtyjQjvNJ1H2QYUEG8czRLGKp6qQ+dTL7C5AjKCcTo3x
uqy4xkboYWhXa5UIrDGLkLHwtt3JhNiI52MFbXJdYHJrZ++PdmHrb+jKLlLi/aVR6WCda2F9coC6
AgRzsCtYDqNBB9yCJ/GFJ8Se2/URJ8J7KspEmmeCXXZLnFcwCxAhc1G1C0PZdjkXihpN85CSL0DD
Qu1AZRpRewDI1EqhrEq+XigSy45xJ/th+RvjLzbzQEqa9gGobfyIhCmVUImkJUkyiHMU1IluwcQI
wept2RHYpSQu38dFkEHdT0flySLIBxeJDsQbJ/6R1xAnmW+zb3Q4CZO5FN2EfKqM+Q+SApaalado
jUPsDFVa4wjxA8K4avSC0LMC00xeQN0txwDj4bFbHYdekoVboXyMg1O9789ktxNZd4wNon4prEXV
AJW8qlg9flsUmRVFUN8F0eV/cq4E2DV4jXoFQAIaiM2N1PF8SC+9MpDMdijbLJdQ4jCUvEg1LCEP
MCr1IIyVgzXUlkAYHgOismVDehJTp2Id5ivvNPg2jMDybHJftGI6khiq2xCu8/tU1AGzDi1t/W7u
D872tCW+Hv04LIMkqUS2U/kWjiZBHPQ9LA3yWwRlmp+jYOqb3irt0Ve0c7TiSg+1p2Xovp/Rik1B
miqk58GI5VBrm7GL5S70vLT/Zc2Un8ph4AYM5ljwJ/IljeGfR783GtabtqbrNHkFdSZC6qrJ3mKK
GAGtcvQYYhDTp+maZenTSrfYk7ogK8TrfBekQ5n2+9BUseenNknnh0lyDUPkJhG/UsI8PDtgCfDI
OkfB16BG9I8oj2C6KarFKlxRKGAg6JtS2Q4c5CfHSWrM/fi1gVYWB/vu6msnxmNSR1Fc+edenF9b
9SJGV5jUWaiLCLRRdUTyl0RfF4eRGXnN4QTCQluIQjKRuX6Y4qaSz8sS5WpMgd6F9fFC3XE8Y0S2
7qRBLEEPARSHGXd/hU2ijSgoQIqVavPde4XJ92sqZ77ofYSsIPqgTvci0m5OiczLgSh4JUlRgYcK
43o740oXlUo+WLEcL3yy1TL2E1Mo0bEs00n+Za9UeOfve9eZ8neDd8wuV710gVBsaax6+dm+jF6L
J5SD/ITMGi2wrQYlq5zHQiglMhXCIdS8BDQ+CIPotOEOUyYXfitO3CtwZIN9q0hQtF1tNLXxa/PI
spdMHCrpnILOJ9s21g9+XbOaE6Cpsp/p4oqg5mB9IFRHcrnyH9qVAEU2ikRFOrgELwg/GLXbSx43
82jBqjZW6wyOxQSdkTNhEwJ8AO+wpbtOe0hCNFwOX2ZgIU20szidiedYo+GyDvyoEoucwrLX8s0v
0TDt0Jk8lK8ADQPa6vd6rbdhMSGZy/CTLkkyaBFt7riSLtBMNwjazdYwCDwRi0wRvVEDDCCBtxGc
57R753YpEm49dX4ILIESFw9aeAaX0Q3W6KKZW4EiZleUCiFOwhwzOnlvKOmeKamXvDOV95qnNISn
jBgapGx9ATsEoVPvKmInxYEjtXqK33xBtl6GFhamxHsXUrjRVmEDsS+3QwGcGuxOyz9Uk47awWUn
1Wv+BG/WQy6CL29MRAoY8KK/SzTfuDMoTFfj0AIfRq00ZjIOU2I46jdvzFy6cGxDokqxoUTeoAJn
Q6zJq9GkNqwJjhVGYeWUGiV4OQlRe0kWQLtUxvsJp4ehkK2Kg7BnhybNnr77l7eq6Pv6F0eDee9S
dxW2myvFsvdgMeMfkmCOv1eQxF+B48qEqogAf804MLSSq1ZBToSrbxyfcuoEuoDpMdmPL+fgpqBN
KskVpHP5CrQs/klfxJa0oek1adMCxFUN6yBq5br/LalaPcUYT0qQI9AflYFeoCcSUy8bS9O0wXjg
cmqnZlS44AYOBrMfTAh/lBhcdOvmgC3VT5XJxExY9x7t5bqvCjAPgFMmu0J6PDUogauiOiUqu1Oe
+A1ODmN7MBkRR29AU2T7rLkKNajmkLdhJn0oRmqcg/2REiPuVRBAw+Nn6DFAno09Q1zQ5Hi2aRdW
JU0HFAy2BRTQnRP0WmA6OUkP1RP8jxIw5AHxq5ArLzkVdZNskiYDRGTPJJ2856iv6+42xmZCvSJz
iiuo5p28ykKbwiQbxXcobXmbwLSO56YCw8o+j9uqBuWgujfqk31mvLsbIrigEGQJknlPo4auDQIc
cX39N/vYL+Ih+sTvrTKue/nGYPBEX1bpZJxndfbqrNbdDcuI7m7p0j16zaAwua5Rhrjbzd52doMq
X3oYlX4xfI0/8cf98z9X48menWTEBf1a/02DWlLvbZJXxn1UpTLrn4M3wLt0Z8VC/enItdzpIKwz
b4xhhmwNKuJV79I+QBAJAe9o+6BghrTHDiJx1X8Oq+t9dGL2I9UZJoJWeHxVVB6KECl+Wr/Uxnf2
hVHIVYrLUxudp5QaffuS7gLaG7tnaJWrBtvd3wWVsNlZ3+0jKW+jg9zeHMRi94PEYrUunT26nd0D
u1qXdx3cVwcKMIOd/7wYzwAGnHNcnpZcypgyE6GY2jEO3csAsSp0In7b05bO5QcljT0rX3fRo3gh
VtI8mzWC7zdcytq42DR2JaZ5a2I2/98jRPlyd2erwJCRclhiMg2NE1uaoSaSVAD3R0KBgIauK6YK
0JrfeWe03dUolGXE7llY6G+9Qp9ZcDWjhJdsP/uM/eid/BvzcYANnCoN4hnqpnf6AqgKVc50k9DC
PmK3Ma74mGzJTyzKbUcIv2fzhGmrJRuYyvJ/qAwARDDopdB6x1eHJq/u7Wi91md6o71dcudghGd4
XFheAoekOCqTECW7hB7UxRRdDxLREgM0s/jM7AkaYWkBObeqBIm1hEFnVM92xqmh7m0ak5rhJ75Z
WVJjzXD5pbGkRkurazRdowMw2y3KnX08ohG780lINTYmAr6PwSto+Ld4N97T1Eezp/fnVK3y+NJq
thrBAZy2jH6Skv4h6jU3TVY4W1Pg/KJBVTTOh1o8nAU7owvpHz7Vp02hgZyI06wShmLLbzqa4e1C
RTJqGNH+lJrIxuOwPUbVAKsJmqZxf6Bn0KfQ5eS7eXotnKXoc5zMWmvWGJ28QlDrf97mH6dWPSYI
cKJeWTe3J6JccGVyo5exSQ8jJgJO/pBYoZTBUIAL1wICyNOoL0rrc3JYSpXpg34sjfKDaSQJhJWQ
KxIBTASanChSvUIUNVENX9AvTh8Ker+EwyiYtBudN6zw+HeOHAEulIwTgYVKd0cIfjYKM0R0LiNO
My1qxUXzYWy9YvfSqsV5O3HWhWaFe5xf0urLOBKJQFwZbsEHelch5Kd22avFVeuH0QZ3i9lAaI+Y
EMUZ2wdRut2WLKL0lKtUNlFJ2xvLhn1rcfqtY7vdBk7qTDzqNupEUUHG6Y6GGnAs3ks1yqkm0MLb
Q9zVhGR7JUQPmT8y6io6Z+0hsUnTYjSgZAqP+UljMWq9t9m2LNgfXADf2tKveG8a5OAAiKBMmOs3
aLNS+D/+HI0YtyjGhiJjGOkXqCXwSV4EPmq15VSNrtQEpGCGeBpEhbvzH09ntpy4tgTRLyJCAgnE
q0bEPIN5IQzGCDGJWejr70rc556OPt2NbZC29lCVlZk1dTrlgZzUdKBZ2PfJrkwlXiXSewzjphk/
8Qxlp3YLUm/XEx9lcMEmbe8OttC572HGXyucflN6UMxhkIinBt0tJF4nYkcanGBRp8qpDkiro/qw
+EeyqkMsHTvdWixuEBcuW3H0A2yvP7rk91APJYkujSSqdu241E5QjiNKhmqn0oN04r0SlLOXq87N
4sCJt6KPgljKL2H8mLrQVkee1eKoHvpHxLnC9QViqfkGroXNrH+Rr66ffsk9IO3r/wnWUih3GZT6
aLk4tbffabzsnNp278Bx2UtZssKw5MFGiWulR0/boo9vN0ojYezinAvgA4P2yqAWqqmpkCSETKsO
aIXYmON4F7C059NzcA8vjLNajtyB/pKYcop3bmFVyajoHjMcezkp4A5OG4hDmBmd3nhFDZAQEGMX
vVOldVzIcxnFI0D4idu+kenJwxhsjQD9OhaoLyW5RFCUSIjZCWI6rWmpLfPBS0N+57VxNbi1lHLJ
ntDh9QPcKs3lJasGFRaBjzwz7zIvxYpFVgYq+dEOZYf1XA2HvDSmoyg7mEFVJce2ROW+41TOeDZ+
NsoWpPTO0fnW+Nst2H7L7k9rSxOkIp5XjSVX064QA49q7eG7x9p8NfdcMAR01eQYyrHRwVOOehAV
jJZF2rpvPLE7oDdPvGzKc4UeR8pEtWA0sa8+B/eVSpdm+htMvhw5C1yI4/dAs05pJgEQGNn7u8A0
jMqnf/4+4T5IdxY8XrbD7VAtTFNeyentp0mU+yh041LPQdGsC0Um23w3L7gQ6vejqbWEmzbmBrvZ
O3o0z0HaXk6wE0Bmf8bjUTcsxPcdaYUY0Xtw4aquPtuMSY9UrTGz19JfH2iQMfUaHOY55Bt8IvN+
CUXze1D0rAVbGW+5/AY4Xrz5MCeQr+QDRwIH7t5jpdz50SCm/b1C/PtlHuFZ0EV94texiEzadXqf
CXKmVwzRrYilrOh678SdVSMrKujDev04FFSbJ2yRVALTzqPnboaXKh1fHQp0Mh+kUXM74zwtH3Ex
PHY/Zok7Nx072Ki05d6HlhrrB9OXvVxBTezPHFDL5K91kMqF14TcEjV+mP6A8LFmWCYgpsB6lix0
c9YVn/irtjMsAmZDAjgpf8EG0oQhgArML7hWzG32wT3BgEoUaJpb5U41YAMXJ4+OtyLH8vefLXQ6
KBEh/FLSAC+flMGOdmESGKSdSbCFkifqoNOFcEBu4P/A8Eu9Y8vsf/wn/RJnyH4l34taH4bbI2Qr
YrVoM0wjgsSGE1hdzD4bRy5g+Y3zQ5BjKaG9txTCT2Rj/kN6X1TInx+3A/g0sRGZPSPK5tm61Nph
M5AxV1Qrv/vbrswVyjgr5OuHzV6RsXr0dtjA9rVpatGqDGK0yqtdT5SFQ1BtmfTLi+6c62d/S5Qr
KtHRJ8MBJvGruJdVglETeiZniKq9ex/EBDBF2ZFeEQtFKRGbQeIua7D5SmMxe9gavAR30Aqc0KTz
N+9uDbOPKVX3ipFNF2NTRqPWZqQZahWMH4TN/GK9aZRqDKY2bsrbR4o9+DKxKeZEcjrktFB1zJXm
+Paxd9apU+wovvoLLDAjlSJUqbD5/jcFYDU0gm13C6qd6RRWJR/BucQROqfGTajl6viuwoWufGhK
SSzDdMT6UdpmkjSdjrZh0ru/z6alJvtZ1r790jmJCajp/rGMYm8DHr4BqcfjKIY15UaQGGMTKseZ
gAagGbBtJaxtsaBSBm7MYS7lFSehoCynW/c5u16Nv1mXuFzkf8X0+hiCON+jodXYAIbNfgZTBqc1
V9GHRUCUCqpN+Rc5dfGx2P3DAiDog13DuEfHQUWELlt8Eyjhh3DDAYWj9B+/qjY01UNwBxJFvQ0L
b3KJ3YXzSZAi3ZiQmp83Bfb7xayY5atkRHdHvr8PIrQMVQSjqSbqTwd2pvGSOw/aAtr+lpBFEN8s
aQsGBxFzb0mQsfluXGdKQNVQSVL6Gok8IIbgX76Pt41AYw0a08ERBPZA86Eqm/JXDMIlL2Y5q6gq
SReHLdUzbHpkSE3qeovCx6f1oFJf3ILgHe3wOkvx88D2kJ3jGBj0EsfsmYZxOonFScIaXMX2aKgb
+PiDc0RovMa0mOstVCWhZKtO1ZoHHeX6JbpI6jzADsfNxoKohFvpmOcpc/pKaKaa8QeCJyRQcv1f
wUnUJcB5OlQJ4+c3n8TXeDaaIStYUGI24CshsoAesQpr2li1gXKsamPVTqoyhdqA6Zfh0SnOaLAT
vl2r6US44x27MpGpNqkUZrE8yTL2aVVXKGI8Ipo/B89+Fhp4pWGGEpy+0hQKQ0GTLrnFvBZCg4XH
6counQs3yGj+xTM5kIJyvFESHjvME1AEgHuM0D+FeZ6i0GrVnBXV6O5yRkYY86d0QpSx4hbmog4x
sgrOuCKVgcjmKIopnGAp8fuzZvDZpIL2qbtoiEUBqfHkIB0JSFASQZvgD/CoR3khluYmNWI6HHDP
HZ++5KNkUYDbUvssaDyqATQCFdD18U8shi2asGk9c2zEcjxYCx9yKf4N3WAmUmT76UH5/awWkDcO
FGhHqvDG4mFRD6MGpBuhzsqN4rJP7z0xJ7bYD0RU6Knrg5kF3jdqsOgzLGhvlJzVPWhG+Axg6SZS
FsYzHa5rpXaz+jAqaXik4lerwdDaBa+hrjLUgpF8BxV2Xwcb/x3i45R85/FbGp2nj9/qIJ8f2STY
RrVX1BiQxWJ1UnEdRBRRqaBcFNJC52gd5NOf6oZr8foMnic67rq/pjilZYBhYWc7SOnxjT8at/2Z
sh+4FXYVJSMkXuwOu32EQ/3CXKUj8toLBgKoq7aDcci4HElIOr2OqFSsREW8isAr5LtaTQJsjy1Z
VOOLTY7elSO7GVfxXlZT+J+fhgebESXjQJvljw/npVCOc9TmXfQVFtt+VdbZ/m5WCpPI5gASzvtg
WobE/+RmLUG6IrjDJSNmnc9VsGOrR60QW3zgeVb6IRO0Y+UT2mdH0CGd1gXNbNueLFsjv+FPWynH
Q4pNCw0oiGjP0z2CV7dFF/fWrfUigclYJOHVTTZp5/BJYH7fnJCiB6rEUKY50i22p9UQBBXQE3Gf
Na9F2fRMDk4DsTIWp4inv8CYEnf0OyBnU09GHVWcbAXrHxPcX4fnqtwTjxYb2g0N+DC37uiI095k
MapvlsRqJZMTmEjBK3oM6OozLDBBwxuFthLYrNzRay99fNXYHtl/8P7a86zxVoMGcsbw4vjpqYe4
bR/1qXxRXkNQ2sAphiHVOZR2avEDiYcUQ7uwWvhHAoHZvpcOIPF09iX/EhaTSZdZ3yVmEH1U9RO0
tXAZRWoHOdltOJscckhc6Padw1KdOpw+vAnL9hxBPCWPvj3W1y4yuzVcuFxnXP3B2W5lDm8QYrAm
dMaZAPccu9Wh0b8hNOLw7laG9RvIgMqLqtltoyeGXOBSaoWrQ+YIVMLGBcC6UDMY4ClQGpiAEw65
GS//OVlIO/DH/xcaVnWfv0I4k650wtffpFsfdJtNkF3OawcBdjLYZwg6qEe1SjGZWYIs/uZtR0jI
zt57hQRl9F6VCDr5htOEf7ROndKXvL8Qb4dElR3DzRfb+THc+1Zjsv3g0io21TuP9cFtB5C5BWsL
gbU+xQJp7gqg1/WGIsTG8bHZ8D+CgL+jhK6lFOI5e6VWkF9CFpgDfIQT/qESLO1GQoE2OljhYK1F
r0bMF1xbBAKUKbsYQml30favyo4OAtVyYrlzyKkja23W2sEUNKz77BlvutPnnD2fa4Qm9fXlzjY6
ufv3AMT0HH+Ke5b7+lIltM4RPoSDwF4HDEyRMNIUQ0JP9YD2aFQEZ38lApGbLIyTJf0VUf0r9xgJ
+E0tsboFPR9jIGmVL/JPDVKKXwjMtFZWOY0yCB1pAwlykLWxpplwMaZHiOgIzAkGqeu4fjfoI+YA
Zu7jaztEfVGBFYrjoQoqrIbh00Wm0Vl04nAYr9cMxQZxL0VURCoSjnDiiIOr2FSQDVS8RQdtPNgP
ZWuN3lj0WPY64AFxHdjNOdxI+m+wbHUqib3wR63l5IcLtaD/AjoVoUeCCMATo/pS6J+OE4JJ7aFj
eqDycCiuUt9S+Y3GE3SH5gNk46pjUSfgCk++BSeUKBWLHqcb174Z8n9iJrZwRRy91UoURFqWNgk5
dChfuIaVghXELXAc/qVtPj3QFdN8BCK0d5FmQvMR7WLDglSoYywNY7T/8C7ZnP0w3jCvaAxDsQ/L
hG7wDf2KukZzkneagbwG1JpbtR5GH8o14ltvNnNw21BR9khKMqG4qtIN0ndqlDSkYyPR8zWDb0qz
H3GevCHy6SMu6IyHvbMvCcN9StNvuHB6pPJeUWN656ceqMwWbRCppoQrd8BSiuvD6wzNKldJW3QW
kHgI4up9zt4jQhlE8fgZA3OKUKOKmuaVbhsVNjdM9Y6f0BtLhsItbPrEBkSnn7Nzo2XVRyXPKukA
biLJplBGQV/10C1HLPp5eEVEmDUXUI+KItU7lf8E3HLxem/g0IC/4hYJOPtwK3T14Dg7wg5SnlcN
lN23UH2CAMHHGSrJ/XgmdOacjsBugHGggbR1BeERFZx5AGQCl2IBDQceuuItXQwyi0B/alH2IPe0
OH4aaBd1giEOwK1i4o2+MTP4Jj3kfGoM6I7wKan+DAbgmVya2/p5ueSCvz8DLrDiliP1TUcFBSyo
dBRhCMeZ3ljQzvyF01+OUcTUiMjHpCXR1SnOBfGequ6r6Sg2rdMkUIO5tTrCzwHq1LvUPkhoJwyJ
85mXsRtFs75oI/s/2dMYT3kCfr2N5nQCbUG4UOL1mOVK3ihwEQksISIxHDuxGBB+tHES0DajmiYu
U6B5WAU2Q75+YrEIOFstCq5KLRUIQW7C60JgXC5A8BtwbI/1dCHkBYgQMbzX6RFsoP5CRNcaUML7
AHjAlT6JHEc4aSdmawySytNCERSVFIABr2apMUUOiTqk9UlBlfYSSFHYJpwTapuMteN8oqAWnb9b
DeWy04/EUWEOS1AYlyLAGwDUA3jLAFQCSXRLbRBgPlefrs/Xk5NIr+w2l1QiP84hGIPyS3VpnRKl
yR6yWSXqR0OCTYd5RPzjdj47d+SaA9gBM8gbWh4iQaz5t0Ia7Oh5VX6DF8rRy3DZUDkcolrb84DA
NS1094KDhTCJRKUYS2I5cbgSWpsI48t7NLQBtbFdmFY3+FhCzK7+dprE2G6SohPlTQWZqtUPOAnb
qUCAD0EHCYLISXg/kwTol/Y3TSqmv7DfT/7HHDpi2EB+AaE8QU2hxSaDRsFMglfudAWZHlvbldSj
nA5uqxN2YjeM1su2RUMxDiMZp4nOhZZF0gE4x5Mxa+mv3slY3X0Mqxaakp5JCPboEOKTRbCHi0xL
rjksv+gYhQ6/RDUbOhX7yMfQuJkgO1Q+iV6ermryfRPrkANAnkpywcVgXUo4SADj6ol/wSqi0yIE
AXZ77SLoIcQOgBPFlo4iR8mEkk9RvraMhjzOkUfq0v9qFnwRntSMqB7W0G1Ddyl4wb0VB48CC/zZ
ODrwxP2L/i+TQ08yiT92Nzgdx9CT4jselcfg3TlhHIvF3uQ+GmssgGkMj9NSqejfoxA1U16FK7XH
UovoO54SSvTk2y6amYijf7/0L7FCazMOJ30TQ0dAm4305BhV/v0n0xjHfCxddT69Szge9RW4G/qD
f1DXUotp/TIZew0HBnIsWqVu5FhNYkOIaB8aHeQzPQfC40DpkEpQRAVEzQxpTyV0/dI5TWKlR3ka
fUbl80FKenmNzE7U/c+nA0ow9MQFxeofC0v/1o+q+M6Nk/PqbWgq6AnWxhIRnteeQoKuTNPrDAoi
Dph8hglS4csJY/kLbWX0IZTk3sJBAmMxapSYCqKM5BaYBcPNvbGRuPROD7RqvzaUU3VJdVlm23ZS
6yprB5kQB7r1bGyh7Tu+DAqxqSO7p7rP5+BwP/xzCqbqSP5fJpeD/IznA0Iqea3VRTQkfhr+zSUw
mQncsgH3w0OTNPc2EabwRw9SeZhqBeOu8ddT1iP8oxPpu7hvphbx+Sfh1EhJClWhvaigLo27XtPx
Rav2YMM60NhoAYpax32zi4cCfn8OoGiUk6YcGTHPSo+A+yYVGOmw188xsriCaCzIURjJDV7OrCA9
vyGRF8MeanC0mtRYTiemWmSwjngFoIc34AF5XANXRFYBT4//C9f5qCu49xsqCd0dC4E7/fubZqSk
ERqHMR+OVoCPxqtcz4LRYfRlf6IHp0hFBHVMNT6NxzEu53r+z/TkCjSIQ8oBIkT/+1jwP35egb7m
SJ33U4yBR2SLdlYiwux4URTSD6JX46+4cyo04jfWd6B4fI885bhnXtBdE8983pAvQ+DSVNG0Y7IQ
DfF13lxDeuZPpgH7ER+Mv53Tr360BZ9Jy5f4EXI0IEJCnCEcem7lOdNTU9R25EN1YxpSoIcVGBTP
/RKJekrVjahbc0SrmGH9m0o8nc/YsQ3CbxHjWcYgCsEUn50a6tKcBWJ6yjAMot2gOjIhMEsZu4OP
9LFNhKtZ8/Z4GXPsWXTHOM4rHToQfl6uohNFU8Ybakg0aJ/B89bCQG9hPrhB//z7Vjn7bT+kUYxE
GVtOUG5WMCij7SUfjqeHuIHfDg9Qhim6Y+6dInfRGMKMIaTEq1fKVSkNqMbThL0vqxsRt4hPalEN
bkmNzOodml6ladI+RP3D1ZPcjrZjZUZnDu0H9f6rJGTigemXeBFSwKojeC16wVg48hbPwGyKwyN1
MExApVQP/wYVJ4TME+otLzRg+WuPrpj9600rlVok4ud2fPg2QhsXNQX0LzS54kzKVs+kRYvamx9j
hVWQCf1zvOyZb7I1vezA/rrAIpMfnGTKhAwwGZc9vbFuS03ZC24MAsrgNLXqUChf4XtuR06v1BEf
84+aeCNgEa9BEf7QRnf6JFJH0xwd6d5e6zhAi/R7Ufu3zwAQhWzjSod4hM4uYWlS7kl8p5/R04O0
w6OvLPIhbMfWq1//LronGRwnMxsJfI0HuK7xRKs0DYV/CVvP6Kcr2AgWL2StLNXXQBqOPGueeGRj
qSyO53KsR3ym+ccfhiZvURAQ9frV3qcDNQ1NHF1FtCY3lH6K4xA8tBIWfkpTCZgg80ewHNDoiNyu
TMIHZohbvDBtaTW3rRyuwq7rRJ0bO9hHLcaeol1UBPoD8a8Jbb48Lai2cb7yW1ReZXsXlHUqT4se
r7NIZHGZwnNUjpmX0HeenCnCGPS71k1Zp38BBPtkRwZrees5oy0Ip+Ruof1araUfHfJR9SxUw989
Cxu6JyNCDzjx1UkhRX/EHwhFkbRp2qBo++rJ1ZTVwthmcCjLcYHUhi4+NLWRJaT4gLAYfXxRT7ga
1L10pj2t5KmK8GSZw308zcjEdrHNZAK6IZ8y+AHo3TxYfRY/v4P8An+KvbTWpYkpR6Q2JAVaQz2o
LNDH6FnfmJJJ9xUWEZx1QTBy1MtZjhbZnAJezVr1MRFpd8t1U9bwsTCU9xnoDFOFnJANmFe2Hz6O
Zse9ZXPslpklpHXsWez4eKZi2gv3XT2yKWt8TpQjhx4NVRhUAXWcQp9A7MbzVgALY4EsZLFvciRx
/6QgijbYEEXHNwKJG3v1mbZImplNKw0K/+qp2bYmJxqSfIK95vKrmEFWp8NB4ZZWEh3KwbXKmXYh
+Kp6EgFwTuoko+8iPsw6ZWGsXIg7NW7sr9zJBVH9hT3+SaFJNlJVbWkxghJ132NKsq9VfaN3ahgo
FGTmUOdpKYp50nuoFuBVhkuCNQapod9HDYPkYuuW+/etq9e1jT5boiwCBtK0gm4U/Iy48uU+jwRo
zA6MXv+EL8ibLpX2sAx8wJOaPXmTEmzHLbOLLs7Y/J4He7zXd+hIarQhURMVGtyggB7XZxgXqr5s
h09Ko2AjHCooXl4Xws1jI6O5xz0+9W3c4e/xbWi3b25MFzkV20C50VvcwS37dteEA4xqGMA87TkC
k1gXgKqcIHQugc5bpqhPBjJJS57JcXMGovaorCR+iU5NXcQQ7WJwuwUZbkxCP3PTSwg4MVw/N5dj
um6Pi8Z69oD5d/ROoxz3aRnRViKcznR6tKthsN52AA9A9Z/s7P3H+ggpw/itnYMDaLJXGeZGcMKD
H+aZn00fBzbduu0618Z5XoqcBj3GyhgQtG/hy58kg+XH4wVnGAyVYDne0Lps+0s3bSSDen8Z0Krg
EOUTB6YvPQGA2Gx8SyeYiH8wbww2t1iRwxyPrht6hI3U/OrVsBq4RQ2h4lKRLg9/1ErA7L9nS2rr
J3zZMfrBKaj+xYcjZ+lMcgCIxyybGAxJXF4dJuWj27TmnGfeKbqt0sDhk+1+2sTBCky1nQ3erWv0
nMjFZgMGi61MJayCUa8ud/fVOrb447Chm8SLP7Pw1Uqgk+ITtO+dFk+Yxr32Hg+EfJpX1HesbOC+
lwfJdpAXvfK86ibd6vrMqT++baNzndx12bXo8rQc2UXJvZLZ0TzT+jnAJTwnblHqP5ZOYMAaRQIM
1xOnWDq04T1g3ZvOOikWJyM25eWRn37vvOwVb7fyxkPfWt9KzbvakKmx2WUQ8V2zYwUn8HvFrZuD
EhyNb2AKVInwVt/e/tKBnJnuG6d7O4c1tSV0jE9E3efepe1eEp/3KCVV17g27i//ChB8jatOZL57
BswASlVUyu11ShBqBxeU5e2i6NQ7R1I4G1jXwloNz7Pp1Q7Pia4WR4TKgMgCikPRN6G/bUOjZXay
7rJXpqT98kvvRtmc0Vc53jqeyHfGJazWvO0y2B3cyhrKPmnOmZIwRpGwZM6DhLq2hqnBzyN6eHv3
w2/2ayNHX+fDndaCUwuO53aGzvDoll/e6/FFQy2SMLlWH5zxyQkfNKPDlhHTys7r5d1ntMnODFFi
Ly8PVJudC9AnOm9OjBrWdANalpwndEhq7V/yAEUXAWH5t4Rlf5QP+854Sx+OtDtM/Op7jorl6RAY
9dc6ZPKauz4jMn24+cDsss+8sayDJU1rtzK6axMsC6Oul3slnSOx5IYUsa7iZ+FvCc8Mt36JrGdM
9ePaOhB8cHjsCEsZZGONR4tnF27GncCYne0HUEyvs9Ou9+7j+2sGqeF52y/z+1qOckwBCDP62It6
9ab64eGrOeFdt2lUYOJSmtzI3baTKqQLNsLGpko5a3x4Bwk9xLPRjSDZB6mBiArJlkZVQbM+xebM
aOyvA6tXDJ8wHY2IvcIO2Jwo7j1b+IdTJuVINjE0rVWa559vWqoUNT/jOSvwMnqVTr2ORPbWPvat
Y+iU/Af9tHoHz3+cGtXuj1NzPXyqXjPvcPYGr9lj9W5t7fjQPN365uRstG3bv28eVnymI4HjvhtX
y31DYs3pn+Nfoxz1lkU0TUktKAOS9A4USzqHPB693Ua2qJRD890sP8PrPnq8wu3W359QM0zO8Aqb
r/bt6pcG39DCy27W9U4EB45XOKPl1j/ClyIc5qjDYJcAoOo6ZT8428F52Xun7Tq2AA+vzFEK7+U6
z4IXVhqz5yqhnIzdIcagxmgbo0f+3q0f7Vp0fHhMF+PL+Nk+PDrp9V8w9+bJEEuQpp70yTd4TBvp
uhFJhC8kyBmTBnTbIHEjOcOADformcXyx6H2vB/DNQ4PzWUW7KklYiBzH3y/epTKwJPuqJuWbL7s
Hm43cLn8CuTq3qFpzXZ+6eXu0WZZboGGcpU98NrLGTKQ/N/DzU2vU3KHYvE8ju6VcQrJpml+n5iH
rRP0j+alf/3Oq61tPC4Hi8t3WkbuPa5363RbOs0wN0obOYKNG/XbdnZWrvCgUETDy7Jfnu+ra+Md
Jt2HWp122W0uKYZ79N1hW6qus3u7MKN93qpd1rdL532Nz8tOtdw+VVtOz6qtoJs/70NjbR6D7ZHm
3RXPoadNvWs8yQLuTevU41PZ8272urps3m6Ah/VRud57nvsnjviyyw+SppgDO0pKfXtgHbxLW1vM
Mbr+ZunMBrI8XgbvOy1rzcjO1qeav4XVjgxlbdTVN2WBcgay6+nN4D1d81aj5Bq+TD+l1lkpOiaq
IHPgXJBNvZ3vA41wvMrgXmEt7yY3a13UZ/YxC63RCUVrvZMaXxV4nNk6u0nVtbXW9dPOJwnBpfw0
NkD8Xv09N0j5eWLEN0i0S894BG/SjwNlKpLw3eAMiSEuhs4YqRD4WZcsEmYNzXZX8K5nNShRtCPr
W/0bBWHMR2nYoox+w4ZFpKUcM0eTqVYJQlmkwL9+VXw10LMbBDnAn3E8BADHWhivxCYnqOheI2Dh
0QSOGId8JaBwEpVRQTRxeaOYg7HiX4F7hGKleQhkAtdEQ4MCv6EapnqkcdxMKdvJvlYqD2mOkAmS
tzqBjwRrNMB4F2fkDMcgDnUXY/Eu5YVt6ONORrHkS2wzle1Gvw1g9GlrQBH/TREa0lQg1q88eGD9
j2QiKL0OvkaqWIR3TCzV2UQXyD1IvSPS2lLVRH2cZBzWnCS3XUe6pFNe2ejx+S9z5fCtNItfFhWu
Prx6naYUfQFFg2RokCw7HLtudX5jiE9BDhJxcNVoymDtTQ+N7rP7+LkPM5Cq6QNpy847YvM+LcxG
HVZKGtrwm+hcVA+LV4MgJSWh2PtEDG83HWRefnG3sPSrXjbZAsMzQwkRSdN4gltOYte2PYOQM41u
JrZQ7IYWzwIIizddvUE6OiZrfkYAg/9G+87iuXjZ003t4EiVEM4rBoq9rH2gESJfo99Mx07c85vP
9K/rJY4v/FxWd7fkOOjWkUFf3do+fBgRr9C4CZElapw0RkJRjR6/vfTp+qd6ZM8xG0JTVG1XMErA
cof7YQXOLicU5603zIiWLdrvNrjTqnK+owgD+ebgPhwvh3D0S4eb5X1o7tt1e5j0MbApoBFf3f3w
ysZ4oWctcFKnqLkVC6Xdc0ULpXcpgNrkdOiQ3k/Ibb/2M3u8nBDW+O9FfUeOvBteeDJz7G3YJN2f
Uvtei4zW5D6shpipE2W+ScAxvgnrY5usAIzd9Gq76PIAjm4szaCVdvb0iPmxx+fGmaxgFzNGFuSo
I0WUX8Q47oX51GZDuC9Qq25HSeeUR9W3fybWbGBqZkAHeIrU4lCw2CPLsXHqgUGCQVn7xr1jftcE
gfeO39V9w4rK0CqQ+rxW5tdhvqMew662ztdQPZJ7VHnQIiu5Naq2i6QCLwJyZxvweEK9Ag4ooNi9
eUdMNa63D5brvD+kQvZ9BxdQlAn1XpUFAj/I3Y3yqke4XCKUrLjm1zLIOYtooYXQsObxSJC+W79Z
/zV8TPBPoWRPYe5y9O/LZjHfd5eIab1VJbxySoWVxs0C6COQjkrzN/4KJzbAaQbqEFpBbjXszC9a
bm+/wRT451lzS9BILTekDTGsTnF8CAcq/Rwki9kEL6vCGugKpSDxomL4c5hweL1Wy0rjbbheLY28
rdgVLk595A8QRYJfaKXDJKrt/DxzXxRHN7U4Sf2a5VeHRRpUSnFeC9JOPa71f25EXvgh0fMISZVo
rw/2MHg+q3Tr3Ts2lddWTve6jfegNRZJzazxXh0vgdGC6IuCOjwScYMeRnBnYfC9gufsxNWE1Epo
iAhZbEdP7CwgYKsCdKnpqbX3bx1KPHc3fK5WxILm2T/B6vCuGRlnaOa90qRKwIDUtuxayKmO7CJP
nsDWvxBo3PwX6qPD7FCOjj/XIjB/7TfNMDlnaQvcM5dBedkpzoiAERv3aIWM0PS2Rnz6U23X8wDf
GEfx+LZ/AdKi5UXS5SQtorfJXlx+RCmUf/DsdTa1Lj40i2qrir+598CIA5LIxSuXffwGHW/787xB
Bm6+3WMvCSp7F8oL7p4m48bieLPLP4B9I2t2QpA+YWvLgYZcHtIWonGKErNRg9qszn/F+NleQjsM
zVEpXFIIOvvW0bXefgrJd2Ax87U+4ICXemb4pA1K+wrBBklNOn43M3okmnTeKlhJ3SXp4xBePn3D
b1G+Msd22S1woFg7ixcqnKRdndRh1tzlu1uFhmy5PDtr9m60mPit2t1fovDu5BUpPhn+gE241aw6
YZO00AGdDY90vho4lJ+paEMpMxbXOkX65A7yUp3mau3arlW88/AFc3t/wS/1ORk9B6/Yalst60kc
hDUzxoxAzfBVa24vb2BDCuaaIVOkSa7D2XamfL+ucW7QOwOloW2OH/MMwdJgX4qA3XcXd1MG0MA+
HOzbyMEAyrn7yF2DaUS1YQT6jxLq1Gjv491YaMlL/pN0kW7eJ1b7+0DfiyUeGW9ifa9+YlKagFeV
5vLhfZUG72ujMjBhs6Nb85yKGrOYV+9FHfbW36M3xnUJRkf0nJkz2wwyjjuUDjSe718Qib3oG9ys
f0MTfoQcSmQEBAY1qUv8648xXUa3wr3GyVf+I889o5dW3YzTkue1zvHNRIl1j6p5WF/YBRrOT9wF
5BqBL1eaBtTNiMlLQ5ZrQc97L8fL2mikRhw1KRsDER9G1bm1jbLuCVELpB0m36Gx41B+tO0qB3w3
L0cHBBG3wavi553XKCF0Y23VvVMRZF17U6CFHD6/6XmGzxsrblO9EDzkC8+TdK9tIDBjNOjRPVoO
K5lb719GJtoZzCRK+0Y6PPs1MJyTm5w9SkoGDpB8+7mHo7hPbL7rseVvHj/pMCOeuL6JHG7gvvH+
1iD4xf+Dfa9ptdPFvVOZEDWQb6Tdcq3xXjaTUwTGXVPPWRa5DUJpBybG4lmHA56JKZr8xFqx44EC
7JABY7xGqpOQhTOhEbclzQqxJZ0T4Qb55lcy4e5Gr9UT57OSe5gcez83Wsg3XiCgaKwQdN39y3Q7
zMcFMqPy8BSVT0RO5tfOt2ZcY3ebucwfaWsDiDspBqkvt7zlCCHT7nCvo7PhFze3+f11/S688jyh
BFyiAIAfQrdrhekWzs4DJg/ukGQiYBv0m/TJLq4uX3LObtd+fWffBpX8ffv8wLfUWRJ0ME3C0nXv
LsUAB7TApYnHwl50iyevn6NPZLrDz3k3Q6F/D5cdaIQD7n+x3TetxfYaXqDlhRfAypQ1FD3OfoH1
gxmYsErcCwLZM5wKBAuQDNwGp8mRo7TWvDtBWg4HOGFyi5L7pzmajeXwB5vi1DMACXSMMt4MoAuo
BYi1gckXEqbzwmgXvlYnaohuifpMxyrYBaolv1kGXqJZxUZB6KX3ZnJObJC50ciY7Qnm2CZ/S36j
9QPVA3rZSjwSAfbwxeY1eLu6nDRAnVHbTB7syZtHvITMzY4B6wFVo3vPgcssOKc5Ae4F74J0wYcM
EcRpaKgWtHibjzxP8e+WMB6qZljb8OiyzjakP4+0XchgIoS8YpW0Lq3SD0TMozsAaHu49fPibnsF
BqZLMkYe4YU8u3hHv/X+9NbAx2WSxISD4IK03dyjzgfrwbrjErL5fDGJS0f8snLQ8HJPnL1KARD8
/qK9FflIv3BflhpWUmOlI9UJOJ669bj3xDtqKC+b+w2SMrTBpEOaLveL7FdFnCv010Xl7SWOxyn3
bFZdUs+vZe/0TdDJifVb9pmrJQT03o7ZtzYdtPb3Gvlz9y1VemVcTOGWOS0lCsaq8Wr9ynqdCLva
Pc6wxk+9Ux6+vB2NUPHiIs4twEdpJloC0T6NiVpNYC3I+S96mSJT5zPc7WxKSI5GixzJO579n9LP
ICVq9U42JxBR/GC06+Xs+loB+N2z6ex7mLCGQC/yWnd4xvBMer+j6gqj77RDw1w6t+995NuZV57t
IeyKRTxKNwf8R0scpzCqIKgghzmgRnCvTw+l2yoG3NoPZMVkQK5x7+OF9XvqI1OA8MH3WpGtnpNi
MD99OOP8D0HyGWn/z6Vwy5RUXaOu1skiTr1gFCMpb99It9qtSlU0m98Elw+pvnm3EapHtL04GXzX
3Wzc4ePrdBKVyZyY+U6Ujk0kEnOz4i3ewaq4E6fGXC28qbMZZe07/I6sSxYwz+f+/upOk6iRbmBF
GS4RN24vO75RatpXt/foVGYEWsQTPjIxE1438jU7fqBLLXempDIEBDyFaf2JuY8Pu2kyuhDi/WLt
T/1vYjjYwe/8K3Ku192bpEHaVM8CLcsRMVfTao0aSXOUPEhJG/USOys6LShRNIrBIagN0MdEvE8/
i+8ZZFO05V/FL3APYVGjVQrBnuN6z0ZuVHyWQalXQ5oV3Am5lFuWou7t5wKEUxx9Cp6iVqGcbkKh
pCXgDVoBpWqa1BviK4TjtxQAFPHu8LylicxkmhAPtxH5fiLj7+0GFxLjAG/tQ1vb7O4+q6XUrZbg
i9BQDsIlmYDO+355/Pq6yRPp/fDI3uLkSo3llXVg+6vX1/qrmef+645RcTK80s1Ejbb2NNnZeji/
R14Df5wguE67eII0Ac3Vx6rsd1lsa7NLpETJxv2yf3fj9hJWWcem5rAfH8EkbyxEQDZcP8Y0hABz
ulA0J08nYEQZT5MCwf/snsHzGdi19rsFxbBwggwak5+Dlm5OB7pJFItSs1Tz69B8g+9HLHdl0lSf
fY4NT6uHxJmz+ODllFBxxvIdFMkv6IpnlqsbWPO83PzijP2+YnSPucuP450bZnO2pYFNnUCrtCC+
+HzvGUBQxOOyvydG+n09moci+Np94UxyZjCKafO7ytTArV4ivielprxNg4AVyxVsYQKQG3GktK4w
3p35FygY3joH11jnHPYEAG3SRuKao/+ISWnXTRVDRlWOmcAkLuuST16RTZXcVtkJHVHsCY4/osA5
bW/nF9dsG8Hi9cta2XcrLAr0ftp1avD4gE7pBPKbQePqk4hmTpA0i3J4d9rgCQ/I2mxm3pk+17v5
5Lv0a5TdS78iE5PRe3XdLCG8NUr9Ul9qaprTmoGtJmQsQiDiXVTunht1WjiPyRPVY2Gw7JI/59Hk
ixotoBLnFW2Ag7QHXyamwgQ1AewTrSSkX9NuAlOd0yA6gt/79yyAjjbsjSk5UqaksnZN2CxI7bNa
VEW6QYd33HNYxFAlLAjoR7zMVAJOgR+8/9F0ZkuKYlsYfiIinNFb5lHEWW8MTRUHUEQR8en7W1Z0
1OnTXZWVpsJm77X+9Q9nfAR0nDn+imOPzDqprKhWiKpv4QOFwYP2+ponkCx4Jie7cpmqYUZTToci
anS4BPa+PdoUyECOk+2ZErENoEVZ6L2uWmf3gLuvAyazJdhXGIk3Qnx9yqhJJdELXQJRqCuTs/Gm
AzNLmgEKnGpgm8/RjCUhdRRtSxt+JduReAuVGjq+27wb21S79V+X1npAFdNaktXGN1Pih3L4vEiW
OnnPs/UwGi7cmDcAHB9+6I6gSK7aXrsPWmncp6/3eMVT0G7Rwt2RH/SNYTmatJx3/NKHJ6d7FGf4
BD8S7inC+SMMhNqgOKVwc4+n9T0ijIHndphAcpizBmkA7kWogGtq6mvXZ8e3MeWBvwIO8dZWDyUU
X/i8b+B48B5PbvGk82QnBViyLz1etZKwluhYsR72e3+TRO3SnCPsHEz3dd+677pypS9Mpzsi3p9/
98uawkIIsCzIkTyHIBlnH7FPCfFTVnCP1ubmYgJAvq8Z9/UeSlTtI7CACHMnAN5X+nwiFSTuDvII
OaVmqzF+JQhWaw68ZTfz3hiU6bQDVOp5/J21r6bXUth6Tlo2OZa73nhjXhefEXBX139bDS+bDzDT
qNgU6SM/q4+9FdzyNadoUa8wYT64MWhnPKhQOt52zGvvMmWX5VkeOF9BJRK94sDHwkPIkWhatKrS
aHrRyRFm+4JFcfYyeqjpxq3e3Ng3rG9xabvCibwnKHP6x/Jmru9fLbws28YXv9kABXSQ4I/ZMi0h
Wt5hcgr1u3s3mcWQ4YlygOJsWqBaYCJmdBD2dHX75iyqZZBylsanITtZXzuhArCGHXCFh2F34aiI
2RZ8TUvIJZcVXMvp055CupJHU+sptkJksFCvoBCQZ0FJrcIQr2wYzHWFk0mv8j4yP8Z+I9PcJifW
9CWI8iPxGKqRKPrXGPUCHFOJDAT8jS6GVc2E1HeOmWFPbxPyvb5atqY0wPFDu73h41bzvPTWkD7d
6SPkULdeAVjg28AOgJLiZlZfYtHbJ35fnpGWC1G7DxC1fByF2HwdrqN6iNyAdwwI1oNc6N2BJrgh
bSNaPyDrC27l436way/ySTpJQRDzCe+CUAthV34V6GMIhycctld3AMgwqsx2bQ20At8zrLNxHEhR
XwsshaBwTHlVxmAQiIBbRv40BgwGe9q6K6XSwLfuib7DI5lKhM9oAGJpkYu0CVBIC39hhkInFpdU
1qfI+Roz7gBkwT7bIZQBvZqxmnB34t2g2WRawsv+fKmF+AHP9DD++OOdrK+mxt+ciq6Vj/Jbiqlh
jZkWHqARon39MYLAtfQ8Yq2tM7KVmzumShJQjqm8ncU5GQM9ZPLtBtygNzG22g3C1It/v/eiBcU/
hkmhfsd4AL1klXmbI7Xk2cTEBsMUp/HFWZ+lU1/gfPQr3XKtD9Pc1Mq5+9Hz0Ljr1UfryHUVepLD
MDrMd8LlE6Ym1jf+QOPGrpklpRN2vLGszNR4szqAbd/7L5raBg4g+gtZJUICkRa0p12jwPxA3Boa
3nmbnsxT16TaWp9WDXbnAm5Tf8tw5TkGpnzz7jcf4z5WGAS97Q3mMy8zavN8Xf4UIMmGARAJPxKu
LjUlDQjoRcqfU2TrOdwJ7QUGBHDHu9nJuoF6YTwuHGR3RupQR2GE0rR8xiSqsEW0AU5b+rmrHzpu
ZwWNKJIYkuqwu/zt7mvhbZPjXumMqDHWwbkY8pxQ5LwPXoPvQ2vBORjOmBwMf1Gqo2wJEqOan9Li
TSg8vm+ZYMuQ+E7f7V924+QwKHxqRXWjQ8sGUBVP+5I0AIYIHH3cerxSIW/Q3uktBgciFeSP3Ye3
w9s0ca6JxkUyKsVcK8vCBYbOB/aAOqNDfBU/TVPx2EW/gejK27WgyMzKGJeSlaJFD6/F3mLS2ozu
3BlbuPZr9rItnQONyHoaZWvhkjV4/H+q4UQIuZh4KSiGgKtFsf28s9I+YKkT5qm0KirWGHwWrja8
XiM7PLEnvQ7QG42h04zOidmYwKHcI8ulCoefCJurMIJk9JqbdXDRBnN8DJS7vtmdU70N7dG4W9UZ
7K0Fa4olHfetRnAd4Vyn5XPG62GgbSccJAMBH2mBURMi1qSZjofZvpkS/9h3Jk88OXt6b3c1vE2f
cdZ1Sf8PGEnherPfpHtxdF979i9/6WxdIwamCZiBDi6ElM+mMzCuy5lKxddhENY+1qRRUGBSOjwl
KeKjmEMMMIYD6urS7VPf5hiyYVXt3RrmO35GHadEh6J3YFECQB333xVAPdo1xc2unMHEb5izb+ip
X/38NLBPT8SlrwmPoM0HB4So3W1NlvS2GHaT5QCFdJtB702jQ+bAr61klIz6fxJTBp2ypqBSM1wk
1VjcI98MIUPmxMubwiUT3z3O24oq3FjkzzFbDmmCFDNNvbesvxbDtNr1nIcTOy8bjJhG2sQ5w/hH
d/keM1ST4EJNOLkmRBSKmnbGBJGa/i5jQpnHAZR99dMYvzFQHtgrKABESKJ6yWrzd3cBh0RfeIVO
1hFWHT+jP0SK5dej5GJ2yJLgDTZhHzXt84j6m3VJOXTNuRHJctJAHnIg30yGZeJ/cuWhWrSZZ6D9
xU0FPwHtit1NS3/mFLmu4jTd7rS7b970+dMDGKHBPp63b2NpNYOItPkzUqJ1WAR5wPD52J3gI9pb
Dpvz7UvvziaFTcspldEDcKS1zpFe3VwOKiwDUO7EfjzJGKpeyASm4vQZu1k0F1t1K7q4p9RxD2tC
0e7dmQBrA9iJTOGR1+uzG+NVNYkYIzJMvK+8wbEJQn/WKABnxr6qjVLVyNTa3Re0z9TuxsCpwcda
8cMdXrbmkPywOxNvQvokMgYPTVqF39ZCQj3lCgwkXDIhWqNMA3XujNLdhXSZtzmqRk8rUNZBfYf7
YKxOT7SZ8GGYpi9Y1oxyFW9LLO49GK7QMnM3wVC3T7qMp9Pts/QZJJCuTKICmNUwH2+gyjkVZWbN
TtA1S1hlWLFpMFfeuc5Unnx74AatJFuJEE8hVGeVJkFXSB0lYUsa4jBs4q7BiGaMsDDB3LAJ5gJP
HJIfO8j0nGnTqzm2lcsSUTA0ai8IRD56pgZm6PvEux8KnFj/tlUjgFx61ksFRWwF2rQyTe+HrB2T
3DimXjN86e35C8K15b3X16XXBG0y3rE5S8clNBGajH17nrXJqeRDSVjtJTVqmjwU6+2e/oVbg3fW
LjMKkc6lNDjeCh4CG1mbj4sudcWyGYDNXS1BesBsuEnUljKmODYvZho6dCcZDMoGTzW5ZKxprWLW
bl09KqyY3T3i0IPd436AS5JtiUe+eZvW5ho6I6F+kPsOvYFeP7UaeYV2vZs1sry7/XaL6dt99ixF
s+ohaoFr3HYgnqOkXggJCWDfOow4rXFuP6uQhdnf29O07yh/ZzwM542HrhT4TqT1pGq4ncpo4ZGF
Hq5fWGlhtJoeTinMLcyS7QLBYl5R9fv0DmJI9gaGocJfqrhkDZyPDap8fDr7JDfB4gBZbcwA5ggE
v8uCh6xmCO0tu2wZGqXxu8O/P4ndpZh6AyV1PHHyq/U1GkGuwogV/HHcwXAqh3fKINuCSU0puF2G
CN0GThjhcGF2gyi8Tbl22APhHp0eOzSweSrs0obeRlCuWq0Mo/5+8LjsvniCaGWp3Y7NQlPilfdE
kdrUh2iWM7LQypnIJjmcTG0rysha41ElMrDtrQoTJhniifGYsnmMI6xRMHY9UMtD/L9C2wi0Yexl
hkQPC1ccV4fVqLUvWZpECZHdR78dT/QhHPpA/H4/DtUHIuQMeY6gRYmJ/USKfIIx+e7jth1LPo1p
KjFqvCI1PvGCuQtM5fXDYHMUdjHmeBqCGJRt9Dl8m7I8j9HrPnOdlRIqHJfWg2fROKtsEXprmO1U
0pF0BIoZZv7vPQWwpi6fc0ETC+o0kXGtGxC9sf0rqPaEgFyNI0UDyadUpsNBXDylEL0DUcM1Y7tj
lj/lr0gtPFhe9iE4oxE7meHgbjanSE47+mXUoMTY7UQO1fSvV3EcBzclko6w4SZgof7meXbURvDQ
vqwISguOexxPTpkF22G9puUOo64vsVHv0S5Dtnn2o2pGNeq/KPjaQaQuk69I/G44K7xhJFhq1ERm
2CzI1pFdXyWUjOUTqJoSfQoI+Jua5VbreL/6YPh9Y7vxyXWvnH1v2EBNfvdIYVVwqGsM+6ndSo2K
E4nveMP97fOgVD0NzkM6beNTAxY37Xv9ctyuKYVBoqyGrgL+2H5vto/J3Jaj3QHG9MOPXGgVJRUe
ZQ+I39ENGR3EbJEF7K5s+/gNY1Mv9oXdSXnSu1FpdrBPO1GeH+VSFNN6uANqwZTDjdLJFUPj9yhq
ETY9LOflfJ1yS997rusBKrNYx2lw9jQAG1ht11gqNoyvjMEGSU8G/Cdoj0W7Nd2QfXjGgJSIXaQB
97fbge+cIvhoi0d6WdmNEZgQ+7bz0DclhOUkhDrIURNlTv9mqk9nXQTU8rZPAJzj9eHMnCUAbeI4
cXfCdlE7AFh4Jjikr3mtljZkoHlcDZ1JjC5UBY8hsqgwfvOTq4brmqzE9548RxDqBzrHLm4qX9RC
V+/xNqKQJIVu1LfXDzwAJUyI3uv8kT3CUBfXNY3thmgCxhNUthZJPnqHFc2DjX0IRCyj6EZcQy6G
INCiIzwt2WmY+vtfpIi/EAgEJ9prY61xA4JCY7Ah8UnP2k0NVSqvC20eqdr8wA6YoJYxS8Qh9dcQ
XvvGuk3byfcQ6cOAWX6pFr9hR/vsdztW7G87gzPLw7Y0xGwGL3xsYbgfebQrsRFoanW44/UCaxe5
kOddCzPkcN5iKfDLMJYsJgMPA5SPhqyfqI1NnuSydf2pKKnovXbjTDoJnjfumycB2ajnBvqI9s0m
+keUWIfbQtSlzKj4ZFxn5CK8Mww1gBdEtsD6utJVIQGZyHfxDQO+C0YqfStDbFwLrGjj8WRLdg/N
Hz9319/u5LVEFIjhG5qW5k7W2O9aY+9chTiDAig8YBCBnshNedRgI2wxyFCtKa00fxdNgBWWuhEa
yFZyLKBE3YeiVT8gBRCdgMi63lhHmPVSCWFgjlLfDRsewvjlxwpZFU8ueiSXmTEszkYM4U5/4hr0
CWAqAeyLDphHumbMsL5MC3Z1bFnk7KEFXa85U9hjaJIpUkCVzJYXkqsRgeMw7ah1NNMR/pIY3eFE
S3+FFGcdptOQXYeXpidjqIRyR/TG6Uj+W+WfZYZwW+K5liHuEURdYDwuwWrrCFuqL1ddGUpZNHZF
9YnsbiznkMADT7prrihnG1K8cDS2X94YJEdEknKbWLOOOyWrgYE9RhO1GUalLQ6irKv78Z9pwO/H
clXw79U4KaFZ2QKXDSbl8RZsUuPFzI8Toq/jOASl7Atz+qzd51ymv9OoaZ2hcP0zxKh1Y4mZqUFy
GQwvyRVTJyes7qD/pC6vIr6ObYadH0th2jh5WwkSG2u+pw6YtydwwsI8ELE7VznkLVJzsz/31ye3
hPCsNSeX4HHSFecTnY+MkNpazWCZcDHIivhGIr0HBKBplc/uy6fvG/09MHSx++W8M0pBqnoOxRyt
veN6eFIMt/27J+oYJC9aBGdtDGuOLfC9eChOR3E2bzMl+Gg3aLBmb7jtSFFaBOhDMCA7GcXutTtF
n8Vj9li/pwog2Oq1VyEQ5iAnqs9D8CL4rOk8Q1QkaJYfLNdG+HU5zfwGQi0RYJFVu9usLmzaaF8/
fgWjbcdes8jiLC7YVThd0YDJKsF08o/szR3hMcQcTh7hFCrWmLi00XqNDSVePRqf66GHV9wH5kue
lTFGiHD8pPlhkFAPB5ovZohfK/rxvYA9TlHlsb/iRwy0gYQ7ZTz1tLrDnOarS7UteYpN/4npOEEf
Pom0UEzHj9kUGRYOMgfBP9qJljtyUenn4d2TjXP2bjRehIEwEEYLVtqD8YZSBxkQlXdjIjzd5vHr
ocoEH3Mwog4ygrN4eJv2ZfegST8qccMHL6F/HH+5cOA3mIXTlIFIkKnTGFZ6TgBbD2Vf09isMi/x
m7vv7j4bgNiyfajmaVfvi12FBKfLKDo/fuPv+OM9UTyhi4oKZowYI2F1iZPHrsXkCkSzXNXMuAPG
aQvZD9PHBKb3YNhiNwEJnsHvJkTVaMdv77RNXH7TcxuV9jzwBh8Y0NMIoo/Ch0nHdR8f8Fqv/l6p
0WobObyBfRvTNoiou+zQUs2G4mIkYH5h6K24VGiKLnf3XNvJGmvtO3pgDEr+ekuVxwMFFYTS1XUJ
SeK77fxh0q3GA94EsmU2sBkjp/HAe/GVLEggqB6T6TN4H99Mz5bpPIeceh29jgmAoHeeMrUze/sP
ubCwLErSPHlEGJ59aNw/ZtC1TUZ/uaY/XAVQ44Pl/Mfs4FNO8oUoRcUVqUJX+hcwwk93o1HQwPF/
OOxZUK31lsZc7EM0fLp+Hx6TzOgvGCiSVa4/iSujxN3mRI2SJwjDHeerhkU3C4WejhcWOlsKX6QW
p5kXL3kG9sIEPpl5OKFmlry4E2zj2XNEtyVWU1DYmHL22aZq/Hwr4qTYLYcM3HGLA7vl9IEMyoLE
EhebPiFA48PT0QtXaqk2sLfsFOz4klcp5zFBZTDkzA4ncsRe/zb6tjAdICG/sNurzLVBmZk5HDjU
spxpwFfQqzm/KBGanKwPmzkCVUTGn+zwEZbX3Yktz3nIqYPf88NsRi9LXGbFBEMyc194fQItoEbE
C53TRWwRcpq5hn4aUTKSHlXOxctvwzvBQLW9zDl+gG9wW4UHb4tlNAoHR/HF4bSr1Z7UsksQOk5L
4EGqSPLVrqDe4jgkn4HDh+kiLACBQ+Yp+QXisvGE+CAfWBokUmUQgUbi5Q4Kj6RQrsm/coX9Azy+
IPeX/+I7IEPA0Pvnhixja94n31QN8cGUE552nspHjljTxfA65Nj7d9AB9NJdQPvhsIl+hT85oUDA
+nWYDeXlxaNPDlsYg9gcSsColI613JL4Y5yHl6mkMgpbAbIbp6/4pcnfh96s/4xmKK6xSNHnYi3y
tZah4w+MvS/3MmTnXIawymsa09jAOwcmjiSfi48p/Yj41/g4VwtACMTl6BOyQkqNWPTEGICkwNj+
Ec8BEYHljnCz7jswNtxNltxL7iAwdomDL2xD+ARQfXxmYkyp+bq/dyakU2JNN9GPMfZ2E2fiMRYk
uIaqNrcZlNGyGhVwjuHoW52YdGfC1E4/gjCVEppslfycf66pfqnvv6OTTd/89PY9WCjiNHznj7t8
jPNizicrmar5UD/EeIVhHMM1cRnGUi+19/dFtqs01W2P+B2cJwV3VhxxMQ636c5E43XkEsk1OIWS
T1DhnEXUSs1JweuLt8IR9JILUnAZkBFqHacgUmMwBx+DayQ+QqCCjvjZ7DFSuWDzyl9WXNy3GCxp
nVjsz0tNrP9gMDstG1bRx2pJCBdqsa9BfbrGawc60yXYH+O2Zj3H/x5VkPuAr/w8Q1Q/oopWl1JH
t6jIwKzmwtqRhfOLHCNfThZxR7Ln8ALmJkhh4Ub0Dvw8iKWSFboOL4DbIQRFauixZttIXRjeTcVx
BU7kCJU5UyeGJsYA58knS1scOthAKDSipWH4912c6zgiQQ3F+RDAauk7k9kQU0EGzcdJobPvfcyV
pzNW1SbmKhi9tEAz8fyTzUBuEwW+2HjhajSmXaf+C8PpLqRV5n1F2IBNn9pmvmNvoUaRbobCGIuQ
6oDZBjMgqfRGI+xTD9Jsf5lUiL+ad/MAGV2YWaXxYLNcbVdNiImP4GN+TLgPUDZWfTBqM7AZ7sik
iW4nsw9/C7C+jcOLSHH54CuHVIMxkrDPB2N3HAQMn13EF54ZjJAK4hbY+V2hHaX+8Oe/kzhish69
f9Vx2HYp7V7W548Gu+WVPLjsqfslXLWQtbR3QPBzfeLpzn6Osuh38+p59quOZat4L+9zGaYp3LJo
Jzus7Cuo6j3gKt7dXcZMCN/Fj2PKwNPfSbmcMZUVExEJRKEIozXgeCb5d8IYr0Iu/2amgwZd6mOK
6jZ7Ng0Y26JM92WOzSPnD1ZMACw2B3yfTxp2lDHzdighEInEXJn3/vta6VcgrBDWZV5w01OkLip2
6RfIJ+LFNZ8vHQe8QyJxoAcquE2Km7okVMoTgWk+dOI2EkfYJmJFiQP5dEots5AGXUKgIZbTg1On
iXWJot92yQFSeWb3VnwAf+MC6WbMqkR+3JSBtYS8SufIZi2jzAhJFX+moKTOpZphxux8+PRCy6AV
tHH79D6aXBiFHXI2Zsq3oYCWyEQmNh4GiTjW8gr09JKc/HX+zVZlKHamyaMn4eLKV060bbTKkhUm
pyGdlfXh7UkMjYTWidua2JLIf4lxV98YNVxIugsZVyP8X/WNZNbHwAMvSG6mTNHE+6NHa94ym0Y5
fO15AlxtazJU2+AFIMUi0jAqMvE2FbsLCtY1MVvyR//8HbpmP0BIyih7PIVuqWmmZwf0cnzvALfI
Dr1U4ZxxjPsiPifWojXi/4nJG6BpV+S7LGtnWZoNK8q0/0YHFvobVdbA/EnhsZ9McDMAx6MK/j/O
7vrv21eKqWIhMwCpvtCAg8TJL9oK5vh8yJ9LBAGifFSAwoE+VofnsJ3RsoBJYimANQJ/SR2fw2R2
srBf9qW9TjD4E64dPHX+gSO0jjq6RaTsn0lq0EIASrFYhixld6SqJDIJ1+ViwdIYDsYDumYxsCN7
ayfuQmOxzTlrU47mjANTEnqsqVwj0+YnnXFV/yWoS1ZQYo6lEfg60jpJs36ZZDNWKKtBHC1O4vHj
i0MPKyJkSVVogyQWkC20ydZN/04Dy/NJHy+Dbu4jRApEaJIq2w06Zsavr0tiA5sg4ch0q1IKgYjs
qEiW4MwXCpvurxrjPJehgPySqkZKsSevJrbBsl+B6TBNNHNwAgRFZhczDTkBEG9Qc3wsMU79cXaw
0iO4Qqy9qJtoiJbtqBW/BxwuG5qnpZyecx5eKS4omn4Gsj4ozL8yA/4Wr9OiAPpYybCkH5GSJfT3
BuUVCahL1gyHjJQeXFHXHnGAmPc1/SWecWPc6i8G8Q0SHt0wsZETSsFUkGzxfpCKSxzLTnooeaYf
ggh6VDc8zHBZID7jByc0yFLumOCxYFxcJTLKSn25JgFtCh7UMezAtsdQL/rz10hWDCx0i6JwSekY
S1W0jCxOLyAzgRCwjMIgii3CHE8tcAtqXTl0gFl6oEEnlooAWXLKHHBUFJ/NxYh1JLvCdX2aXFlG
qTX+fR2QUDwq5U6LyclvJ15Th7O/AlToT7vti222mGFKy8lmj5c1Tzcrgpfz2C9WYiPFd7OLSHIn
+wj1NUvwINYjsinIZiM2S3RobEHs8GsxnJIjWQzBdx12O45t2den/8gRspOJF5N4fv3LxRCbMFli
gHZSlArBpDBq7N/lduOKzCpsyCycIkPuyJR7RWksPin8EMGluCSCVd/kfQuGJX5yKKz5jFJ4iy80
jThfo+fiH75TfECZVwAKgMOUYymqhXlBCAJVGBuS1eQyCAopYOCAPIW1pCuk09JE0laZBT+G1Anu
GzdfXOQ3em98Nylp72IID8VG8ry5YTKhwF9SitCGByQDMimolrzqeicLwZ2OKcY5Gwa8zZ0E806n
rgmHKNA0eDKEQ4EOytWRVclz+6vjOXfljuCbbvBpeCwFOROR6VhsELlJukt+E3fqX+5276zXbIca
gAKSPJQC215mdJlvM15mdNCcKkvg3MvoE8gTX5RadwMq29veRrX5RUMTdOJenE67wPDudc66T45t
t745rxVN0Dd4vflc6QZNHK4mnx00oLsNYQMdFgMT771IAnVdEfV9P1z+GAVE1bBJR05Mm9E7vJiD
QWF+w8Y0k55eIC2/cTYRZzRX5gourQvm3m2Yz0BVA2aR7Nx9IIEVcDG0lwwmAzzFu3VbnAgT/R4b
bh+LUvB8VOcX3W0yRgOb9UuytnDwUbnVpuo8DqfIUvGYebGt44EAatWwznj25VbO3/oY9XET1pn9
mA/8KTstyU4NbaqY6aJgGqGPOTT2sM+iTAWYuocwuIBCOsZKxor1iEG7on8AmZoc+/kqcS5ofJmD
TrI1qjX+SDGAoM49/SUoR1MlrfrWjt6FnpD2El7mDHqbmTHwukJJuaGnxc8YJP5to/NHh45JxNPQ
Wi+dFDUoN+oM8r12buGkEly++oaWq2U0zeHgcIbcifX210Yy0aJcmqQAygfIlbBUBzjwRGeDSffF
R2PyDP7UWX7D/iR4uHmcWVBWc1it365eEVehVKyc6etKKMrdR/G7vk56ixIjknyrHl+qzghW7yxf
JvZVpICNbixNNyVxVxIXk9GqdBnY4ZWQvW2IjZhGDVyU/1AN9HS7yaeP5bUZoNcfrSpYoVEO84yh
Zcd8q8aHjIEIVsZLx0sEzoyezl6HLixhxoCZmw1s/k4XvwhllM9heaJmv0A+eXmIlXhh7DK+t4NK
dtZgmM6xQD5rysbsMWHKicQxml75CF9fMeS4UgS0js2v2/qOepDZEWedT0i8m6tHzUL6QiDknjft
/k28CB7BJo/f2Ealk02xLC8QfRHgDrs3/3EJmjTRbf1a2hWaBaa6l+AESnQD/InunGYvrDr7+uk+
/DB+0lJsSW6r6smW05z2IQ50uz4Rak16+RSPD77/VWhBJ6otknHtpv0BnFp+vBd56aX18VIoroOw
Fw3Cl4kjCEZq4v75Mqm9+H+IJPBKxBa6gFrSi/qRBDkyXiPM8QtHzstQCufHbtyNNxNJ3m3aRQ0k
JT/ojHOZEj4NGonKEsczZp96C+Jv1I4/XoUxmLwiwX6sVzX8egBZbrU8uwVrAGZe2Ca/7LQNVDU1
es156+k14Jt0i52iIPLA2lpR9bxG7J/pD+Y8VCtGmh1L4wyqErUU63txoDfPYc7zHs9XI6kml42Z
sUOeg7TYDZ7bxmZdsNfCnWSycIfDzi9muoQ6d+rRpRHfWs53mLHdNa3WxqmErAljsyZqq6kLU4/I
xQdKPtIPpSvpkd+Nt8kQckEb6qkIAye3LVYxR2zTwBftx9+95zCCblfQll7W/WVfBovnY/mXw4Rp
BqgGe+2/9DZK4Lt9yn0/maftBqHGt0LLBmGKw8VplrOJuW3uc9PA8aX7dTcTbsPr5j+X33LG628a
FKOF7yazjdXDsYpMgCTA3pBqFaSdVIano1bGJurB0DyKtUMrVtFsXbb3z6Is0LXaKQ+CamSNkXrf
9zpj1uInM1+DSYfdEzVXQ3XfhTVAhi12dPl92B9oKAEff708voAcpMfF1/50/dblA3dBEgnepNz8
tW1xn0HPoC0gUK8/kObjVmKqYWGiaLjKo6QPZ0cs+Gmo6KlNcxM9A4zCi5N+Jv3xafCsljq0D3Ga
GwmBAB1PAMCAQOo6L7CJ5TIBFV3c5VtKr/VUrMoovM6c/F9MFvD3W7eiVBy97PKPi4ohnCPmXWd9
8QQFxbzgAZFnuAXLlHxpFqOFBcUGkwoeCZ6aHqwzZSbuLO2wRPeIz5WpzpLgARSBIheKOxKTs96s
XVRe7OVng1qdwxeNQhIsZO0t7QOrjf9VoxHsxuk3bv4CfhekBsCmDP/gyHdhDfamrk07JH52+TEY
NSYS0Nceprv+HrGjQNLU6f7z4H6BnWkgeLic1t367DCaxOPl0THa1G0cCtD9Dax1wLkHQ/F07HM+
MoC2W5QPq2T2cxo1Ua1gBjprAT1U2hfrvBLlq93JNQbIeFFg4ciofMHvyb1O9VfXHzx8ArXZT7lz
SHUUO3fIyK4jFSNXE6bPm4/BNEwvdn8jbZQFm6ivqfDeux7/tl/QZuro0terZRMQep0tyUF2LnPU
RIQKo5bmV1OnL5IElgyDtcXHEzc5HHVs2Y7E6XIjTAq3P4EpHaDQYSbBtgz007c7/Bd3m4dARbD2
JCqxYzXNFq08YQ4OJD+r0F8w+JhFq94T24hBfJ7mKDi3bbY4UW3eSVJsTZRZx+hMOpP8qMwA2R9/
ddTm2EVSOhxsEwZgGAispA9E+ZrDU3jElV1EH8XA9zaGG+69Jo3w7J99Qihxf9q2bqZF6X+Fq8xQ
HwSoMtOB++qaFfO2NYKq7Al/gPwxWnuWLORV1RB6FccUl+OhQ8Oq+w6SgJvxxkY9efIvFuuGnkuv
ppl1t1q4cpVREX/DZNn3b953lsfwng4tSFtxz39OinX3UE6ah084u1vy93r+y0bXqW0BjOw3BZl7
RRNVWp3oHOCo2MStkjz2ZWeSBA1X2Yq359he9DmYMfQyziNx3bhOa6u2ut6dENS+9bH7VuXeR6+x
4pXT4gk5Un7bCrZ1cPJbQem2UM9g8T49+T0nNTPrBU1SIXTR6vjvj5QYpkhX+qBnDYzHX3r6MYtv
rI5auD/7pGZ2yW+F2w/CnZ8d9N0vBgyrFdTCYJOgVwbcFFESKtDBRUtJRYPI08X7LEahTmMnTeKR
eglXzS3yBi9dF+ElbiyKGW4K5MPaaXyNsslp3RCrAonCKELkJFHtt/wMeuh1UhzOSP8AdBz4XhzK
WJ/pqBfER4WjYdo9IMppOQkGWIuWwxfjlo8VEwIGGXVkVpsJyoxP5Ww/5tBzKi0WUGrizGbAiDGI
K/xt9Cmpk61Ukd1+GNzwnD3RTTasDdJT+YQCWOO6AlA3aoDVqWjFFF3DzUn8OXNNBC6/lGYZAckf
banb4oELCEX42L6KS2ARQyUQmaQPo8M8ju0Wq3SeYtG5Qe7jmqIcA6LW9WBhg4QAfwzfzvgACFOT
JHvapnOqgFrDxG7xplz4YOMJ/5ipENHxTR3NSTqGKWc6W0yEjNzrW9mqnH5NUaax2iQmnnfJPErs
ZVZDhkaVAaQpG+8/73HxSy3Mps3OnLhYAP2uQUfDc/Jr8yZsBk0Yof0Eqn1tQQ3CZmy/sCpZecMr
URBBf7IIvI3+dEousr7VzNUIiEjipwY6YMjwxbuFkQVVmhKGI5QfRin0Muln2BjYyoM+06+NRgz8
AgMU0dmB9m7ZSWBmQkaFGgg90poJyUvYtRwqf/ZqNZxxw/5Z4Qg6y53yZxwpfMifHf3Hw5oHsifI
qMC0i9xcBDxQK3Dcr8kuayOFcVAiy0Ci1kBjlZ8wDIscllmuQy2U9U16egUsmdoCLPZIHQO3tHO7
CE/ebZYelNHxYveHbdQZzoD4NsElybnT909PxGqPRWqjtyM6ECE6EYKLzbAC0n8C5+Pp73xHn5Ek
9ygWMAqCH+HqX4J+2In9rtYLcYGDkTqPvyOe0R3w+FJxkm0ybHmPuQDbeLHg997VMMLfDEvIYAJr
xIKGF5Z/Q7ulynt3GSBsdMJ2SEw+MMXpurxSjHobEDXGJgicHSGMPeQfbpPH5elbrEouwSSGZfhk
boG4mw/DA774lzmKOwQ08GoxWAlPGFkeMWsuaUCocB2+kPAMny1mG+ieLvRDN9shwUUrOU37ljIq
IKawV8izTbOCA9Fn9g6h68a0Ojw9d1ZxAkn2HUPBzfW9jGuI0tSfvnLD8E7bDGu/2lX8hFOcRS0s
GCX7tNBv3ntYuxLM13NwdIBWA3P3Zd+JZCh0csS3OSI2pNZH7hGZehu2Lt5LSKdGoAzKvpvdZxTG
sXVGQn5GLRjRx+EphIHJbdZaSOI4ngim7DG5TZP3MEURW9h9/zNEsmndI/TsbHEJfHdGXXim1PTG
q5zVsqELpa5m17uYzyiz4KzK7kufx9hs1B+fZcWtVUxGcH3Moqeic41uSJovWKUuuh1DfD+gSO8U
Zk2DHA36/jTD2AaJVmp3qWJGpYM5DUnas+skZxi76nA27NID/PqTyU+7Ru+wiKH6l0DRyKX3bfjx
aThQ7LTi5lHo7lKwJkUr8ElNuAoVTj4gJLBRcVI5XvCY4y40R12XOwFbxj0LZ1qx3itJYGhWzLPw
F8C2IOPqbYaSGIM4jdUuXjObr/ZaFVZnneNAJe+4B/ppXzpGsntXvFaT7PeH6Z9m6h4nmlnfJH8x
HPAgnXBxmqH2DSUNEok+TAYX9A7UhmXMeDCxZBVd+PLJhjktA2E5h7AY2Mf9sZpryrQ9Ir8Syapf
izHFxoSnPoJ2iBD0O2qRq9gbd8bx9qaZHCp2LPTDj8Hscy4TC5SBz5d2PFtcsMTKD7Otd8SZJYkS
jpgZTGYMABswxGHb8YBDBpBWnTuJPwDXgmG7eeR+WPmsdvgdNlt+83A3uugOZY8K8AYbSiUuPlq9
v2S6yILWn2xvbVuR/pCt/ol35IpJFxv2S3/ZV8sjskUiqftal8x08+L0LR4sxj+wKuf+XHYuAimY
kPDg/rLV9QdjDfQIzBDGHw1wXGE4ANAI0EXRZ8seTRZCdwhvpOce8DfHKoqA+/FVr1btYQ/ov3D+
FgRSMeMaH06WIOjwYn+4PKi7SFWJbunh1Fp1dQrh7D+WzmtJcWyJol9EBN68yktIQghhXwig8N6b
r5+11RN9505Pd1UB0tE5mdslP46kfPYAujSl8mr8gg/cn8Ok4AxAjzJvZd/+XLKc+fwqqI5BBgH4
LGQ1OLDzjlEWOOQ7wUpPaigN6kEVkIcvKPTeX5x2d/sLAnsG5/oxSVgDc2udCG0UqRwMACfwAQq8
RZGqGRY/f94RinkOFM68n+TUX5cIX9As2pbzcgoJ1EyO5iJFLQ6SizyHGPslIZoAJXQylUgVD9Nr
lhxXiW16HvNjPMskXkn7Y7dr9UyWBWQXD/1fZYx/Hg2y164YHsfBjg1We6kFuny34VCJEGi3Yf44
bRGLEK9gh2+HKBdi0DnWRO7oKgPROswG4k6JXHMc5hV3ua2MxzK/GLq1IdfRddUgN30f1+/HAOSC
cugiVEe3VUsvwL4urNBfmZx46bHrqPZPbWNRidb+1Hk6VJtgCwx9V2YAAruOsVDOe6P/QOHDlofd
hPbPhUxtovUFhk81mEgrQrOsynhzmBC2ARdzqzBOxOAFJAdwnBSN3ozFy/EdNmghpyo6Aja7ixn3
PJNlylkxho7uejaNIlQJTLgXGLQwtLhURxWftDV0rGgyJGMjGYibfUUYDwkODS/Wm/1+9At0kpOK
S4wjVTIhAj4ZYcaQ6VkgewvBL4arOQYQMx+nGW18ul3m10inYUUC8J+2ZpLqs89ZnBC+F+9OG/jA
woPiWxidGZoVPLKwOa4vh+bGNByDWANeh33ZGlNnkHVANZKmqOCMOST5x+o4b+h3tIQu3gjTDgiU
H2NyYCweI5qcfpG9YwNxjZmfcM5Vj9w+mFkr1yv0Tkuwu+TNgZaDiKqHVxSPnFi9o7VaccpFMJk2
wTnOjkM+Klgcbj2dWGWPWfNhSFi32KVDZw1SDz8FE28XLTsf2nUg6HftcICuBlzMv+6K6pl6LVcz
tCx0C9Guj6WdsqCDDCuuIanlWGEvXXc8MyDCmypuPDODvdO7sWhdxmUYLx4uWhdD0UtGYgRkSjh0
aNRiBHmwGt5GPf0nt2jaSAx/6BOFGxzgs3lh72HqzRMDVNb5afVtm/Q1Y8gOApGCXxALJxbgKF00
mNvAxrRwkdOaRIPD8JF80hKEvkE6xJdl6RU6RbpXPKrurnMMjhM4bDNNHqbtZiJSYFv7Tb+WGjbV
djPPJfBWPWZpbRw2Qq0e2cq4TWQ3dQvdw+w0uBIVhavQHuJWSKioUSK7NMdsCR+T5b3l0RWcUTLp
jGuk59e55zPUVSVzphaNAVCrrbVS6fhHpckb0aQQ7ZCou3XZYB1K/CpCZcAuwXQtGybG9iUfHhqo
Mtc10LAtmvUqM64eQCU34tQrNOesvPBFUALdl9vCZkGzkt4GjYAwivFMpxnWLaj37s7lJGMD2ju8
FcHKX1wle4tug1VvGIHde3wMcz1Stg5igi5PYEDSq979mbPl5vZAbjXJUr2+gjDF12SiRCZzlBzt
jUkqCQMT9zY22V4L6zwESpoDKuxbERuHk4np4rjh18/Xrlw2G3lTnn2sCqsfbSu7/ymb3lCfoL16
MZBoG/8YOEyUDMos8YtV92q3vBPb3818Fs1vd0NiRQQOpflFKGE/ox2hzWjBmi6DrYn+R8tCbNi6
hhxUa+JCRA6hctCEGo+SPQkGi069C9TrHnLriJplqXydk8M8lmwLjXaNfnPsrjgwgtS1gTN6m71h
9t8Wix/Mwx332Yvx7nVp3JDV0fsaNjNx913m82bi58ro6X5OmiBrNMQSkg8PzfeCoRRxyfA5qEcn
Kw2RBaDtxPi8ZC/k51Bo3sze2jIpxcHpcn9MGQUg8sFnGPPEarpxEFA1JOyZXNZAnndEJCQyGwFh
I8DJ7OTswXKQndjAAQ1hP7lIyD9OUKZQT1Sm0dFPDBhWCCboPvSmeKawO+Eun3QuPEfsiCh37OHR
9IEFNXMmT5Z/tLXjLwCn7XC4XPKJzTqnpxL31zYAVjKmyLVtLrWp4NSoiVqs44jdZ8CHioIOIxHD
7+g9ugw0LmvhYuw9WidbVRbiD61Vlq8xQ1zDTEJt53lrTSKR+c3e/tEJ+nXnEpA6zEe1E0ONrjEj
Wo4J3JjrQEVMDynSX5tTqx2YxCpdeFhUM+k+jYdEq9Hb152mwzeNN0Z9fjNNzpAyYkrD6nIatox5
RINSJsvLHbqZ9nubL3jZzKh2nOus5KCBE03pQ/aH+s5//4Da8XKH+OgjrtwntN8le+PFs17QEyhi
YWKk+U9cRvsVXKaDtiztgEz2W9gMctSYuKvDfx9YBhe3F/R3BIXFLjr2jdlBMeCjQpfqfOKzvYsJ
/1nOEWliJypo2rLVSZdhyDhU9fn0w/pX2Sl0yw4fQ0VjKPTmSW7rNcSFaPN5msbXCnczQlsYOVlj
fy+G579PvPOA0kneIjCGLeRE67uLugQsDhtJ649DIr23G2PNH28ldWVeUcQrDiVmnqdaI/ZzYGUS
NDjmVjR0AC+K9lN4GCcV/4eki/OPPRGD+Pzu6W8UJUpb7J3blrfTsUT6CBmStQRpj6yBeQmOMoil
zzFIMtEpWuVBNjuXoxPrD/P8um1ebaXn49ru0ha30eBxuqlqIJ/TqHZYba6/jeoS1FjcPEhXn6KX
36UcLvmmi/KDVbrva+/AlQ6RzuMvXwcF8yLhgknSyw5A4lsrK4FTHIbr/taefweKLMDWkPET2ChR
qzSZeJIiJ5CcGwGyhwDF5G8QEWmqRxF5C+Wy62+sFH14Z9dBO0YcAXQ8wlsUQjob2IumWPMY+tBu
UXLXkxYTqZpWKokAAvspbDL1d7Lc4XAzkbAEZk/3ICSG0LhR6qsA3zjHPm8fPRBzFRCUHFhJKMad
OaEB8TTQZAdEDgQGhS8k+Rf/OTimr1Bi1gpSTp/ASH+THBmFLUlaA0K6uXK23priXBoanV1StyIi
vKM3g7zB/1GGmf7auz/sRf411ndVYeA7nX274Wz5Z/7bcIYceqh/+f+Mb0bT4nPYMUSD42WS8/Gw
8S6dhs8rdvwkBGQ7eHWgKwJlnuZ4bXICEydlJwUICm4su599oljTJHnEOuZwKAvvw324q2ebohTL
7WAoxE5QY2C/bAWET3lKb4O6kdwdLm0zFywle07xD+Lz4QKAnZk6T9yn4wAJIqMMjAVad/bVqkPc
DCTGye3Z9rBuDdll+uQnCyChm0RNBaaWEuOrU4/jEicFJXiYJycbdFpS2+2cE/YD9kiXKYlmqc1A
jRNhE5JCrLtI8pBqkKJAhhn7qm4j4iFjTiAYoHXGNOp8SlE+Bug0UFWA/btLn7LPr5jaH2kV/mkz
pDUeEFAHJKJBmKODXww4f+MsXV7aD49UypSq/u/iFXuAfsDhnkbF7zGxq1ox+QNi+9nayaQV/imt
mIs45uYlXHrOCG+hf6sGTtNlyvTukzEeGrR/lC44RgIeLh4AdZxrLgY6JuRw8PkGB1OEzYp3hMhn
uTi1C1RozFJmbjgAX0op+0GVabsxLIJtjgEx1Srzq0oJ55ndr/u36pfZbCipiQ+4AbAr0wddpRkH
Y0YghYrd9qTGYoBZwF1IEhixYZhc7ITgy07ohoaAypSTlElVAbNEHLoc3rRcWFQtSPDkoHojWM8f
XQgRGKwfCXrTjtYB+7yme9hjF7ErK1dnOnwyB+0/4TvgCf0G+/Okha5VIz7BOnbgg20K39UBcIRw
uh5FfIC+mRPiY3H8oKJyvoDub8To8G2x5Dvyi9EVEmHCvuCwq6DTQZhFqPNkUoVmSzSoE2YUkkRD
WGFQuGf/XOCSmDHQZRu14jN2Et5JoYP/BdluRlnMAS450MdA9WH46MmQIvJy7FopDVGa/nDDNbt8
hnl+CdQoMeI1BIA3bRhDDT8fxxgObTvkgpG8z+KXli5gjzZp61gpdEA0zmQ5O0nD/KQqtOH4eFYv
hststCXDbCsBqyrEn8tGtaQHPqAcZGtkxVNQUCDkNGHRGX9Q0c44l+2EwXlH7hNRPwgNl1pZ+wmy
MCb1GQtMa7wtTaWimmbjFuyQd3h2PLs6s3gslHkcmkFgcg4RpMb8GwNk8ItfIpC1eBwuFhy1J+YU
Axy4HZ8b68yvTPSTmIvrNJmI45C6mkHFzgQF2RcJFvIkByDL0pHOgQosZHSv3s5FnTzCYyMP6uTH
os+HsU8QrlFXsT90GB3LmSaQsmz1e5g/MEWzHqIR03U47xGp1fj1DkbR0z6FXyxhLzTSHDcdX11N
fkegfu0wVOJdqOeKwmsUsSKxtOUHXEni3Og6AEPxzDs1C66RvvzD5Huxxah+9WjKHxYVMopsJqAi
8kN0L6cFEt1uu02tikYOHEP9Kqc0dxdSzAskuWdz0TqvkzikTwesg4gvsq65UHmiXuEiNaGH1Np0
5mzowDucvhwLairodZK0ai391HdQDp8BHSMU2S+Pohk5os5JFN1vXHdpfvE7iC3fwH30kBpqyhPD
RGy1goVcUAdJaCxdFgr1E7V0zFVh7yJIRh0X87UIlrDYJdScdkcWIUXY4biRwtFpdlHZo/lHbkwN
7nEPop/Fl3cvrqeKG+kNaB+4TdExY8/jHaB7lC1kFHXb3mq1wgAB5u7hEPOslX7AYaSRwjfce1+y
CS8hLhb2gSKSSNaQjeiQWgffAlJuXI+S0U0Y0Ev1kBZIqolGFjj+gV/tQftr7jKWAn+NYJjkAcTF
/A7HHueGqToL5EXq6e6f7oZskiXm7qIFDeeUC+mDXXztolyGrYXCOjIAC9sxL+RHimNrT+0zy2Hn
nvFjEzEmNab6MJyZvBE92ZWYTgBBoDRqNWzCUP50LsvF1UqY2KWfuwjDbUZXwNmQ6mHRwZEXOKRk
e8u0w9E1yd07bXTqHjmuqtKwOnZ561wGa/C01/GXiyWCosVV56M9rAG5it2/vwLlMw4P+ALWJaEE
+GnRNDKOFZH0un9jd8w6ZZO5qjwxbFVZwrOgs0LoTaYiguYmWirxIjVce6wuiUwMyo87sFBXZvqu
xa3kuwdSozurbsH5y+GR7h9ECRc16mQf5LlzDRJjQyAYCePDqGZxPzEyaOAph6FG5i1YbymLVksb
NVoCqotxILQRsaJiLeGRsKye+ro2IZgcgZo4jMYoerfF+3BJGE7ssfTmc0r+q3kMOtSWezxQDin+
koFqo9dOhGyaapAPmzYt9qt1LJW/Tn4NRb84167Ul+x93VyaAe3CE8jgMq8yPHTQnFPlMhAPpFHD
x2QGwLdE2YUJF/XlqGzPFaeV8dDiJ952fx4zTdDiahCWMhvPfsstdAnHcehSmXLhKPmTKThMMRwf
/aLDA0hErvWhjegDSn/sQ0wR97NjcCdxMEj8gQvpqxhfzukuDRRSBBR63LS84IdCMXom9PHUCBfJ
NKTFBXe6Gb1BiweLmAcbrwejE+rkX4M+Wu1IQIFcKvIF9Kd0z/zU8SvgQZJ+9+NY0SRjp3CluVpw
MvgZnWmcbyBoBoW6sk+qZqoQFluzzu0BOuS7y6h1bionksHRJYxRbhaaCCdDUwUOk9ONMUeiHRgh
DwOlKQksydhm5WJVis/+jLZkteoF8ZingwdlSIpJbOtsSlIjA+rGiM6Bq8el87abAR05Dy1CU7oD
DogGTyPvkj/lD3WSqaeQ6uLTBY1cVJir+OlWUeyLldUkSG4E5zCLkTc+pOT5mbsUDjSsjn4Kw39b
yH3IZQFIGiOaorB6UT9+iVv8QnwztPFFQdmKeErAbLkILwduRdsidF9E55jSFgEHuECsuwEN9diO
UUvzaToRRyF+G8BPrgqRaCyJp+MmqPuB4pZw3iQvUfrA7pB+2AAXO0VfqPvVBXrj0v30v03j1z9N
Lt1r5xGNXa4QoJ5Va5OHUTKAGuUdIjO9h+wVeyJPtR6PiqeE27l6J24V1PQdh85YpzxXlNxWq2aD
fRNVyNXXtFF5KBilGKu+EBqDlhrpOPNqjUMbQNvUsMsXl0OhsyjPoU4WaLbj7Uj+HdjvU/uGnEmV
MmASOg1ph5DMQpUsYbsv6c4jxBYlnr7iInDS51TVScfq3psEKIaNPpOoeGsUyvsMeMhcEGF98Yur
Flt32b1rdvcm1JxxLG8HOOguTSxINnYUnFqoh9GrA2Vrox+srQaHcg6WixA+g+1ypES44LDRyMtW
48CbzL/4o3QIRYMG39DVAWoRKWwJWFPqzODGef02i24RLk2PEHoF2C1LxQhqMv6gSdoMRxuOHOsH
KfDCk363sdzzzU9s9x+K1hsjFDkvsqZEUdO/Iwcy86Lbe7AlHP0YqEcvi3qgwKaHwIRMlBHa544z
sTjSeXT1Q+uT4kQmJiocVROS0VP80kjdWf9lLMtNtPwlSpxJROyyQyANM8GV2EduCWdtyVdVgDFK
/E/Zxm8a1PGcQs5xcGmGsMqDKQU0C4a9nupK4m/OVTkqH/gDa5z/RHN2GJ1Oorr9x0mYR6bvmZYF
gKQb8XDuRIbIkf+WgBx1FdTOhzaWQ7z9sEYcDqp54BIdeen4LKMRJwShtAwTR0RCr2u14VxJKxlN
RuxaBMllZzIPOIZJLICVkBHyDC9R8uZY2eQuz1Ep2u9hMWIDadkPA9rHoHv65wTVsBezxUDE5UPk
HTwOw5UYIGkMZ/2ZrWd9kdTZEMugaDEz6XV+8Phqvxg2QBFhCfpjEMaYhgmaiWqYwbMVV92SpguV
vdguEHE2vLBZU/mHCcOVMd+wZ7OXsPF8usW/RYtB2qorMmo7Rpr2PkNmSRoqcs8Rb0gsFPOXqNrZ
DRC6PNpNkOGNhZGej4wmnqK6xjaj4pDt+DbkcKf1uZpcOlbK1x4BPrhHMiwV7Xex6cXX7t1ZSmoE
nRA8jR93jd+ZLZki+R0j5M+DQ2R7pgX+NmjjOQmKlONUOgH6nKJLXET7GZA47un6TgasmiJoxs3/
TI13nQUnsBK6wadcJUJgw+qhd9/k2Iv2QErXzgij6Hl4MHGpRXUkHHKrQjRFD4YCAAJfbyR4ktX3
oIYlTTeAUvr2qiEh2uWwHJIrGZdmOzAv9bBwBW0qQVZvXnUfYHpUeLBIj2xxc6Aldv+szgW9uhmL
Suw81RJJ+CDOtAGLp5PkxxorWzXy0yS5lZ/GeNuqKV+wP6xFCRt1NteoUWwvBX54g2tOMgDuXF1H
GYJLTp24cUX5aBnWqNOzjImmMBfMwMYOlz/zN0dVpqqNU+J0AKAatqvgbZXj2XZCR0n5p9TsT941
UxBxlOkRZg/DfCxzNwHoNafjgz7/q2haaZrVqHh2VqoXgrDhG7Q4+LGPnvZohmdwTtMiqs+kzFpm
LI6pC+y0PoI2AbaQt5O6C1E2cNP5KG/Un727c4VZ1yRGeGzM2VifAtI79qhpXuxmeQMBBXwwjBJq
7Qta7JLL6AleZNoDDmJ642Ed3u3RtHuclQPy9PGhV4xi/K+05/EmwxEeJLoKt8FGOjSuYbhcYieV
/46czbzTkXGQk5H2dOgueQr4JH6SIJHmKjGPtfQziiiyEbEGQ9TcEoipURPH0zQO1FhFIG4JvMoA
zRJ4bdqf6GhV56Cqb2NDhSONFajW25fiq0wJNusdexcqE4AQjib7bRnUpHr4VUaCPIEtvdpId4Hq
hL5EtzZ2DaqOB3YIEj2EBOBrotBU3tej3dDeCexI4yELkWpQzd9+eE1wVSInLSwmNN5MvykZxY6m
EKM9AUNrgkUXUeYccp1FnwmInHwgdiADbwtZKmLuodhFZTJydmpkMBbiO3mei3+KO+0Z6t+IUwL/
ALjiQPcO7XIPNesXQXDJZZZX5zl6OuQ1HO2r9UZuL1Xx28FncOdxQG0qbVuhr+mvCIvN8h+jj9G4
3q0G41PYInX1mHTpvlkrP7eRazBk771m3xBJpUcYXcl+ofXpSxQo1rUJmGjdzEqfyEzmt8XcIhwR
CJspcqRsFASSMC+TZAzSdGSjrNGCmsRWMM+GW/5AeN1wW+REXDNdHFRnEEoIId1zBzp0DcLERAjz
2Ic2NBehHRfDIprBLxg+GRAf3AFkTqyInga/IPqO3vTtP30u5BSQSx7OG9B/c0HN15T/OEbMStlO
zDj1nqr1BxPVeCgqlP7I/G88SHLh4cbrlgMRdFN4NFmpLsgHgvfs5ldUhN4ysF84oXdcBhw+bs1z
3bjPDn+XrDUCi9Lh1xzM72ZjeGVq1ZX9o8XPegIGfIOiCLt698hzxZnb4IvZPpzaULTUlCohPzk2
lqDYJpW66jP1MOqktN+iKCyaNeB0Na+Uv9yxe6jWarhkV5OHl+vEyKFIIkl4WFFJRUIMoavzU6df
sOsA7/Ladio43UyB32QuYBzjcejy9PLr5TWxrBTYYvbm88FL5VueiI4XGhfjzs7KO0tq2JxRGSUI
3lDWBZrvW10b/E/lk2z5m/DhvPBLVglHA6xhkAgruP1iMHIzuPk7RiSXCLkgC5ZrRVoUrDAQv2+Q
I00VREDFMQbtrTjMT0ZasDwyfLkUCmm/2+AOSP7yaX3l9onlIhWdcgABMAj0MO+8D+rFdnly9tTG
VOMCVqBfwrnHu3rTCW1ebPQwqMGX21J3ya9AVFO+UU3sB1UKy0G9W+hpb9RoqRcf4UE9dgurOOK0
41fCS3JLlGalS/YjYxHEqM6FEilBhD46kRfimbejHfTu+KAWd3VWeqW86FJEhU77JoUfCyFSRIW6
HI5PfKasPPeL/31+GSv0TlibjqVqUFjskhLE+BaJz9pr8u6PaRE9dwyf3FxVHFKs37NrvPbmUKw/
60ZIEOUm9BmFF2vIzmrDp/t23xFxOm1SryZ385kSN4MpXs7GN5L2C91Y3Ww58/tErPGBaCwY4w6m
X0a5/0glLMwubdAqTv4O9qCwhsMVF7E2J1ZMi/J+iL8fvfaBQEPgB5cmrGbThwmivw1EI2r02GUw
xH1ln30i2y3yIZ0z//W1SG+xd+1p+2BfkweBt2+IPDT/bJazF2D/x2z20Lps2VJL/PCS25rQaRSd
Mi2d9gV0FMnafIbYcQiBuftADjQ4G/Pl18ITyDuLmze5GQrNKSMooCH5uVNPzhANeK8iwZH4v8Kb
fiF1eAXaKmlXeNbQPnsgIkc6k0N4JQ5J6pxTWHUri+3sbf5oR+4MKrvazf6A4X/2hXZCTWPNeCJN
8MljBsTg0bGfqxeNB7UzzUidKrrQU3rgG10XM0HeOXi+9V4KJa2bl2TNUubtv/z3bOuVLC45y0jR
5qKZ9l6RP60AODrgNzczQLEqKaAkJy3rTSZHNX7mldCgTdJHy7txaIOkmp+FwLYvrRTWAGyhLPka
LX+FDP16X+kcBN/6iLfooJ48zxUfIPTgrjsKEaHSayKgHBPHX14zeMUi8KBNJ9tu1/kBZHHSErz+
dSB5H0CRiOv7SJuvhT7JrqhTmmNqIZAm1DaoJRNRrG/vOUTgCiziI7hFncL8VWTCr51qM7po+jVG
DsKmqxFUZEyhgxHZ1jZCSaxCjAECtF/ipUXE1emlNBWuVOY6IoITHQQ5Yf5rXi5hi7ywz3jQ1tMm
wyy9NGCxdGLfMWduvFiSZypIJJu8wvvsASXYoGa8Pc1Cj91DW7rIQhXLJecBGEFSSA0n3gGk6kEE
3Dnm1ChCYNQoym9Oga0HVFRgaBFSBLBTt7tBQV8i3Cx8Mzo82McNTLrkldFNPr8G4o8b+q8cFD3H
z9kxrhP0XjTvA/YKNgISiCgnwarw/mYtmMUtIcp8doGrmjqkzkhG96mbu/3hNxFBePdgwFY22ZLo
32F//Vh58JqtMADJEbMSrBulqg5rIIG1/cG7quORPgwN67/tiouZd7GEcOeLiGxBBjvewJKpzwFL
mXvAdnGO9lGTSQfOfEKbh0GVzDDaX/IBPoRAjRdDl519M157RHJan/CRXRL4UbpRJg1a135lCNz4
KSHnKs2Z+QSnjJKvQWmzFYRgUhjVYpx5DVvVRYE3CziJgRs+B5XSkABpdC/InpxrHwLJ2Xch56Td
q1oAEsRj6GSNlH5C8FfD2lXRZ+ywbzEnsTl1qgdvHTGMF13Suo2n5pqekmt65lchbwcaTsOR/7oE
QEjlgBed81OHgYIrcnO6ribVuyAZene9EzXfqHAUwsg5L7RUuQiSq516teG5++7jMD6Svr8hRbR3
7BKxV8+bFtLpgOs7ZE5O7ph9qrKd75JjuktqRDru6fG1+wc3xmtmJWcf10aH7JBNXQ6r1ZWFO3Ub
ozUWosGXQXuk8ab79JA8fPHfnxeVC3/HmcIqcdjJz2mRn09x424QPGv6L8n0xJ3pQk3OXcznVCoH
oPcL7+5BS7Vt33rPPuDTXM0KpU+TPwZU8BtOcUBsqhTFssQ3KBwohi5JkzAqvZMyoZIXIC0yaXKG
/Bl/Z2XzcLeaq69dgc7M3rNd8jwKbOnW2Ua/rOYSjTIzIHT3NpZPoMaZ/sxdZzg64eIwzjUP1HaF
GkusAnsuVQNsK1Tssd+IierliW7607/TcDd002RH7jWRy8YireG32klskxT9RUPpa6+LWQ+Lf1Vr
D5qaXNqVeJphfMYaZD+YfMGG1hw3AKDQE2NdUzCg1AtE6lKteXDZmx6Ncg/CZonzmzwUzOW8smLg
XiVy747RlDZjR3HFLD5mkLAMWCRX+wAgdDcfVMpPGkVgz5rQz/BFppeuYRnyazoBr/I4WTrEb9nb
urFOb+Do6punXW67WUHUynEPxpdy5iiLBgWIVWPP+lnTACKLlPyjW0vnexhRxAN0XJT24dYuQjvt
QYe/1C0bCo/vajJfqMxOGvSwt/Blzc8M6AXavEKhDZM5FZTLgCGUoWK1aZ5A/NJOZUQ8agFh4dNp
hqW4YM5rdKka6AqxjbAmqf7x53h2H/bTEaYhDTORq+w3ADjagk9IC0zg82Qf7d0kSe4Wed+XmsEY
dd4ayGJClYuzNaIJxvhouwicaLbqPpAvjR6TGLOYBO+OGDAQ9nrnRZx33NdgQVjGu08dS29BHh0K
9EI0FvrAaCbGMaKz2bnAP7015TM6F6qLBeDtAyRQiylRf0mL1g8Yp0OHAzLJaDAGAJCFJCs4hg1I
eBSQkkFdfeDmrzGsHG3UxFJKvimDCFUOv3TuTajn4Npne/XLhNiUUtZhE6T2ztct9vjTwW1Bi1i6
xT6Qd3tRMRd7QlabrKjLEIV5gXG+RVDJv/pfy97MsQzX/aEqGFQaiyVbcKoYmKu1uOGmvqK+tsqd
5ARsi01zWYi5zgkI8dtKFuxR9INqks7ZlaEsw1fAkFCUVDOaMDK87O4FdRmhXNU2l3NDH0WrpBmL
5RHYdynYkM+Prxv58nsBaMCWyMt+r/Sv5TrzmJ4F94hToMLH400imT4NaV9c5sTs+zxP6Cy2vBk+
6V3dDU/oPrpGteG3f3DuLFxSb9lw3vkuLrJ+bxLFujV5LOX1xnKQMdNvUHU+JOA5tRUz6reJPAWl
BjbeA27v/Z0FTlmqzHkModVRKTd/Pa1f8AmqvVdwt0pdsD46RFpYJETSpDFik5pSzAZaU0y5uKyZ
lgskHm7Dp4PRfRMjNCPdsIHS4pdXjDW3Ri1bZLovA89OJBNukzvNKClx+7zGJ1ghedv1LgARx2TU
mUB8gcqpSJQaGNk32NlBklkHH6CFMaykReqU3DEB3aUAdXiv+5ezzaNDuJ4NnuCza2ePNjoIakum
hHlgnbOic4i5N3nHG0LmXxG71ZhlSPofq978OmgDYAdiG6o/uDpFKzZRLfdnsEWxyVyF7R+YRTY1
Nm2m3OHVoEaPsXGUDSmOQoDSmB9Q6L+CJ50J9cziE7jjsBYALZ0M9ILhcItPs2lss3UiEwc+tA/W
4mnvAy7CBku6uF21Lvk/zK0a2kxxvfPwugn6/wUbRMhA9xrle7CxmXjS7z+TD2/ORnbqGhxEzuMP
LNv2lz6LVoFIBfvlLVHyXIhLFxWhXEjuOIs756Yus00qJSleOBqEUXPxGCABzG50xTBCBuomKZzP
3KldystIFdUKPjO0kWC+xILTmXxprAxyDkBlthnTR3EU8kBvMe/FswpuRLYJnp2Q1P3TTD05lJL6
EWI2YGvrjtmtkVdehedhwLHdnSKRYFvuUqB7PE1w1nUwZxhsPi9GaNwUEPHekSvoXNgFsNAVLBxU
296hj8HOISECd473Lpn7Jlqu0hVVLmTfnTt2p7l6hmf/0QQORGJy9aWJ/plETmi7HN6onqbOO+Hy
c8UWw7cVgoXvLAHhCzZOhF38QnRGUP4IgLllotUEdYHwjLm5w0pETHzZSYzUcUrOSKTiJI/Rc4Qa
i6BoGRuS8ETD/nPNU2qShcRfUfAsl0kLuUph8CJT8WZuqbq17/zcOnOvSc5f3J2LXQO64Oni1T4r
7kk+d60/be+81hIPLHBGdYNnFIW27lBNw3/v7KUUGfbP1jCPwuprPfDBVQgdteNY2aPcLeEkLDFG
eipwgTYS84nALnyuDU8oYwtoGwTsh372ktaWFbcBkUgGVH1J5UOBAgShak/V37/oLOD6lkGS/omJ
cvr3TyHtO7pLGnioEOdmqUMURTXt1t0p+tQiWUwIU+Ia/p6iffr7WTQpQfFoMXoB/Re6hgjqpLCh
FH/OcH7RjxP2C1/9JIMbK8wCO4AIdMNfLuhPcfWbrmNY1OXqhsREoaJgB2kSoEwLhjFGPxLiAPIN
NICzGm6S/8xbCsau0hmM7qsf/QUc/tts/xaoNIr0rXew9M6DDUkTMuldrMqHtlag98M6+AWGbPGa
kHGWZ5sQC0+zOiFJKsqp9xv5+oilJg7k1BNSilIX6tJQhjANX66IdjKYY6cziiKK/Q0Aw6Zzj9gQ
KfCBEJC7LaBKQaThyywuCeIEPCIEY5FyQPR7zysbATyUB9/NK47AsORyWqYZAAtVBgDa9E2MD1CM
85rL8MC+csJXg13JxizLgirJw4ROZKXJM4ipQl5wbZfmvAHSxh2yjV5QWxPencBKMF56D+GuWYdr
mCPlSHP4BARgrekqVGWehmmqfonXBUtENtinOvXPDOJaG881ApKO01yK9zum0do7xnewC+VEz5pu
ofe0o1bnsLEanW9Q53qzpO1pVGJIpcPwcue9UlT9A1vXZAQJPp1sYy0vmu4v2YbqSidXAuoZXURB
zaLkO0CEZj+Suu40kUS9+Jct3arKR2Y4MK5i0aB13sb7WaOzjevdRmcdX0LMBrjJtHyrrhZwtVsM
9AYu4XtVQBI1IIUTzpH2TSnk25lsSS9rkzH2oDSqVMz3qtm9hTc8MdYA6QozWzjRfj3JG4uBcLSP
c4JuvYVSCHZEVpPt57tKi3tatq+bX/GolKwLwxYmxcEZOa1o0Sd2JQc5HiuIaz7hAzK0YYxg92f9
GEbH6JJ6QEPzJ9qwUyLamvY/VVtaZWDVNWAlluEVB7CrolNRlJF3h2eMeo5iBKZfIkGmv3Ruvcb8
rQGpDu1n0cIAIG0aYomUw9Kc9SgLzAul4QqZkSkNgJYz41fcc//qZigphNZgtTOu+Ww67lQJvg6j
g0PVnwOuWtJHY3uQzw8UlzfiGwsEglodk93fFMCCy+6C9QXnplntIu0qeEeFlRPvgnb1TeLurwRF
Oodb8nDJoN7OMaXm5EcsiPtaqJDY+PfgZjHNBynXm1H0MruUOYqgFYpE67yI7kSZIkse0bOgNvqe
GwMS1jM1EPstAwVb8y2ty4ONzr4MqS+h1Ah/BOLcTgopYfcf71cyNwu1s9sGmAHTGQSKNrglj2wa
PGORbdv0u5oC0LztU/Kg6+XxAlaAc0UrjLmdXda8xYcUhP9nogv+WuRk4C0Jk1QCD/hPnl+6Nx9q
q8ykAU10HbthcjZvw6ZVD487q/V/G6V2XrBBTc8kQZFLYgClW4VWU/Dki8uF4jhqyVJ1N6RPl5IG
8WWd3y87RGGQQTxEhG5dSPeILnQxlLGNPkPaQuEFCxUVOtY/FLY1e/muoeJszRh7HIMXIWyGB8pK
8D7DZQonK1ZWzAp4J/ChmxTHa1dSdFJRPKAHAJK1XcFa48DjiB5ji++CiUlIob8tpLsevxGZzI9i
Mi8JkFs6U5hqSUyWbrKlXCpC78i9oIvCWCLqTt3edcbReQ7Lo/CxUun6dah3OSLH8NjTtVVe0L0Q
bQYEQsvK+Y+MGH2gofRWgyOFYn5KADd2Ety1dsK8BcLcSRtMyYL9UVEpoDL94DtDQ8LpA/8ApMxp
yi6JtkVnNkpV8hCult1nKlaXKgZDhOaVmQEVypWhK26zo+gnUeZfBdg8+F4m08FbREcU1LqROTWO
aoagGR6+I58aroziFJOGeXP7OsuJl0XTA7nxhAPl/fprl/fk0316aPQ4aaCIPUACRfpV2lcaLWbI
wu9VYgLadPwz4AqN0sWrpGuISGHXbO1vjjsIc1Ux3IxiQof24e5wcyFPGpQMGN3stw8qHWNHPmDs
Xzt8kgXL0eJllSCYaTvDiR/EDVdKn55JvBBlK9uIy8VpReLTiIjBDmJjDm1MElgPpmCwvyWh3Qtk
NUTVtfRdKn9jqDf2ACJx5BsiRL9l08xtybNvoO//gnqfgKljgu07JHRA/iwTSsFVbxpDiEJ7HoIb
GxaiSNKByGswubHUclKm7WIK2s8Ka1bJOgxwcUAhNk5wdM9xFXhEchOpwyhyuJgtlqNbpXb7xQ86
JvpljJ19UlQcBje/7E16TXAdGcD7P4KCN7MnldbNrnUpKod1DBIt0sRw3jsaKlRY/tzHmkwixZ4O
jWHdgJ4st/j6xoQW/8nuTp1ytTYDBX0wRO4VoK88r2mLASAYabpDfUQWfpU04bODuIhSqF3tUc5R
z20I2dhi6Z4I+hHvrlf9HGAeTjvvar3QOzjFzico1WAQeJ1yrxJRf6aVtPjHw+7swylfFRDKw1iC
hv0kvCX+cL4blYmcwl/KU67+eXT6WuePQ0/tsSrI9tsYU0JTQI1/F8iDNeFA3eRqQQF/S6w2Fuin
+/piri2+eV8bteAFMhGKDqAldAIhO6egjBt3ZzTehExZrV33MKSqeC0u5K2wYot0Q9GhSP8MHXfz
phWrnk3D07Dqg382wasvbTCKpm8AWRusQ5/ksPeJ4MG6v11Wx+VEj8aRaLwKSx6YCwPz8DSspa2Y
bYCE2OUafxw/KVkHDP059e4uSCQJjpSrayRtmeFA2pcCJG4GO1n1beDKaDW0QjoNMg1/bSDej0W1
6bA7OBlYNFxkRDasrURhF1G8bh3KLxSp423/kq/rDsGzGtiYuj/XYE++gQREmFobwE2yqNmUZvgv
ca+whEVgyp2OKWGC2cfXKHQ2b1QZ/Ax2r5T55h0sYCPLXH3bx56HX3wUcQaDW3cQJaDaRaQSNRPI
fj8FPDkiF2pmVY6FZMH9uzv13pPby72rTIiUQsvWLnC8yDv5jUSd8dJoAm5F8seITOYaVGvIBaoM
FOSSrKNpVv4rzKDU29yvSsu6XOwNgnr0um6ymZpc9NvOrKXrPvKCmlnk2zX8iFv6VxxX1gZDI5Rh
3LJrjDljL+O/JcSr0rVU3McKVqrbZLD01akhfFLyMF9QJqDyCDy0+Y+mM9tSFUvC8BO5lgIq3jIP
IuCYeuNyRBwQcUB9+vrC093ZdU5VDqbKZu+IP/5hhDQKiIoOkeWV4Wwlw6wX2p3auo4ZqfU/VmeT
j+lt8FabMpbTTSwbmRvv6WI1kF+4MPja+b2gcTM/4HPnoWreRFx+SSod85xuQJL92TwM7pXFvdpU
Tf6lFWgbfIXIXjinTXxBdKc9aeP3heVIE6+nVzoBwMjIKvxQfPIUBHJT7cfwgic93vV0DLBRxaOX
ig4gZAqh9ZyKucwR7wv8s0Ikp3TP4lKEV6T/XbWimkD3k9hM4WoCE44oB7tHF2e/Fg9YB+0byByG
5Rl+HjQIJwArswPxJyRzyzBfkRLSwKPNe0ANpLkxv3E4TVN9gE6b+fFHIq9D2A3zHtin91rdyeTL
zJuDNqAC01N4O1r2B0KjTqVS+7fcfgyaSwP/qUGPo7hb8Y7WVt0nyaKw8f2K8HNxsEOBlFAFwYkX
dt7BmrCKVF8/qEigTkA39Y7BIehp1v2LxlCdgxSrRou7F9uaw4Kj82Eevcq4oVGofRLnFxrWVthY
IsBa4Yixq8DlVHspviycAuztpOB8wiYAMikWQJOvzHwtss0L61JD3ZWLkRKSSi6gwiXmnRS+Rfkm
/hq2qal7p3lrpe554Fss8OcN668XV22gEl7olTRBRhtLKbpvGbV2/kqAtuOA8kL5uzzs47C7PyVP
wmDHnNYc2TdfyY1qcL84n377azb7NVcbXGk1B3QZcrowEDGaDDewK/5aevAYMwfix1eQwjen4btP
m5APZTKxbzv69LwVotN9imTaqZLce/QbcSelJ4VSSS8FCN0wuqA0xikUxgQVPruVPTd7oNAVcif4
yi/Q6y/fwUD/78z55xwZw1LAYm2AQfTfGg6i1JFMUwkDBte+TnVYAF/SnuCTuz9yBKQ/qTVoxKVV
lFkbtBHVoWeQaoP4bbYOtiNG9M6itg/JzYhFEynHP+gQQCPsXA7KDJNEriL4KW0CiNtjBT+IZzS1
9T8Nr0Esyrn/TDyDgE8wF6UwpsOyeikye1z8wHtF7mQdt2uVrBLNLLdCofDXjrNg05N+ix5qcbd1
VDBiIG3QabjAvwZbtgbAAN0T+qWEIxf9I0OjhvGZ/FiG9NxHwhEx9ObGpFuhcavoMSv/ekdk9bZO
w56DepEqaiW00outQR8lcAvXfFo6tnHkTi+wNwRPX3fDZH6uh5X7mNwEvAGsQpMSCB3Fd2MeH6pB
2zul94gMFK8c4cNLO88MdS99tkh+11Aa/rXcsgFvhCNfrDQs/jJZ+JMSQhT3reboAgCVwNeQC62z
V9jfRYtbb8LvoukBknRdzk182lJwMbBPPMO8eiQgI3c1uXxKX0cLOUdmbn9x9AtvDvGdjX0xVKeA
X1CaFQsMymhwMA2XLDJXfM8OFbhqWVjNfrtjdMSYkStbo1RHewwTquHe/Xx78GCVggjO+U1sXYwF
Dl5GLcvwPLdu807IvanCPouKBRsUIfaTc7rERCDGwGA0AXdj/o2yTzhs5+Aa58TEQ1GtsUNkfrae
fE9Wme6b3jc62/xYM6yiZqjTYfFD0SX+zLCYiyugk9mz4+IUp8wKxMikNDjH4I55lO40Dez73tDP
yb29xkd+xzFoTZQu5f6uKILnlulnaRwwI2QQ3bSqpLfEDRVGpXKBAKPt9I55feMIySwPovrsqOCi
aTxr+zO5Lnqz2u0B/vGBiEJuIeiJactTQ75HtJBtD7cKTjn8rh4SjgWdnfg28xYhBw2KERHnkTDd
abLTNvX8xR4/Iwp6Km3sFrxrIDbc9FDpDeqSGr6BTGn56MpbHr0L8g3cqx7mM73Dfr6mAi+0Z3dz
CafyTsoWm87+Mf6wozQZWWomr4bR53Iv91UHCGUInWvfCQ44LAuhQOOu+guxtZk6f4jX+I4bk+p/
wYpEC/iHI+ymR8fGu/o5rNmPYIpx/8u+hCkoSeLiZH831hChmKHa0aJlEbo9PjXtPMzCi/d+MIEm
+vJiX4MvB4r3iKHfPGWLfCX8UC2t+dcqx+WSBxRkjcERfcdu+ABR3yVM3nKzya0O6kd4IcKaxowo
Q5daDB8CAdlQTcpQkrqTIRLqhQSovY+Jy9VnQQYU9F7T4CCE4HzrT4r0EHCCcp2cQ3SZMRSh7zFd
m05AHVCdmvRAHe4J8EvYuwNY1Pbqg28KUzQdrJvJm3VjCqAbk55/MCbtD25PmKLDHMStAELPCw0y
u9+EgYZgl9PpO9ZtYHAMoziVLsWP0BesbOh5bn8jlG88UcBRaIMQkIjvLae9FIj7J0ffCJO3ziCt
Z881UO5wmHTt3RsFOBs+4R1vjwkBT6Vt3nlJ8PqxASEEYoePbyQVIYidSx3sFiGFH/Ozz8N9U3zp
GZ0M08cdXf1m1ncHKAazEZC9DA40/IKszXOTIzYRYZyYJdJqHTWObniP3uonCf0NIWT4KLOgO6uL
PZ4NpBIvBm1WTLxgwpiQIQyOEdCHhVF9Maslp4j0EzfOC+iZJN0zTGWwyvaOUE9htXZWwhOGVzO8
AB3QJXqdfikOs1zu74ybkUxxWQlQS46Jsj+yhqHCwL+RUCji9hiSDbX9C2HI8EDBt4Q/gILTaWxa
CtPm07BAIl1XYo0UQRWhxibvcuCL6zs7Laz+wrcuwEZPJLpqvOSkeTklvQQf0UIxiy33F/c96HO9
d1DaxleCrQpMaYAnFvjDRxf0uKBX0au/DPTVy4cmsPg2MLm6Nb1OgLtm78kRrJiNDZ+aoj7lf5L/
hOTTYOxvw+uUmd572Iw3FOAs5lbKVRKSI22B8BPgULMMmGYGEzrqH7pI2J1g7A3QcWFefhbdUKK3
tDnMX3OXRc35l3uJ0x3FE8Kjl2x50itE/CH6c9V71kMJXYwZBuCRD+XrD+DbYSvjtIopaBHuYfDt
b/feSApXMaFYrQI8QXHFq72zOxqxRE4xq1V8aULyg/2cIR9aU0hAjvB+hAQoN68Q8VsEhwrwLFLs
n/ITkALiEIA8ucQ/njymOYtFPQSzjhApwTXi8mADRjX1kwyc4ZP9fa2ohVCHiDvAlXgheP+0TWFh
cRDIvBHFZyqqEWv6j6oZYR37e8Oz4GpStvCGIgFCNDaXhkSJN4La0HhuaD1zYInlVqkNyBVmySvx
80lXetKdOkxaQ7YZgocASXGtcVA89kWOwwaabtNRw/rynDDNJLS69vRBkx/7STCbUPotxZ0iDzli
qzd78t6EPDfRhDTNdQOTePhyAqFm3vkFAnxOniuxARsaHMGInyyKLb+HTz/lDX6SmO8ScXsk+kBE
EcrQu3rfOJ/WgOf0sNzsMPH+IjZYIUpq7NK9nwsDWye7h0j1uZHIOC9nuVvXxMaHYsaUuepA31JS
gv39XCWQo/PeWqKcnXgj2HhNxEju0QU0F6Ld21JsNXQ4QNoW64Q2Xcg/4AHwzs/xUkBJ2bfRMcG0
6ybL3+RlAZpMc82ysrzzjrHhdstkMKOVONiX0Wkky+hnOxp601BSupboZCWgitqNQoqcVOHwGOtD
bSg7lEJ42/iuPaNIo2tv90snptLjhcNfQonsqX1CJQiEEkrOOlZW9bCJ3xielLwrKDmmX6YiJHiR
LoSUhxP97gLrsqaubgPYcsAf/AWhj7EKwtj3+rojinAEVpBDgBpJ5kEL8LYK1WGPc4rkQhdYBlNi
xgQlex6jvyYWz/dN3s94W4IW5hgUwE4HZcHmvmmcDP6PId3B+GLXKz/TKjmGKkpQn23y4fKVEg6y
fKU4sEa/Hau9OPXPeyVupaIDhCl/0ewnnSys8slbwwxsdLj3z+3wEfAr+flHQIH+4SUYeLBn1rOU
+WRzTO+d9zE85+8MUCNovaw7rXjHus+PWLBBon9BrNdHx6l6AJ50nTVRGdF7nQWd2hie4QzBWpBk
oOVY92HJJJDL1iAM5r0V4m/SSYAA3oBa81bX8AHYIRdlASEQE3IBjWtm5oHw8GTSrWASFHXGD3Aj
6h5XSb5g9vDshsku0XgmJ84lPj9EzWATu4tyNoJ3x/xjy1gQRyAFwqlcP3CTloG8SqxVyEyiOTqR
RSsslwpyE4FgNmubsw89vcNKB6PEZmlyOHGcXk0qiRHS47l8Mzc8gIU97Pi3GtDaPnGTCJgEemJy
uzxrE3dFzW8m1zYI24W1sX+Zh69caIzw+JQ2LsLDmpLCXfYrr8k7zvv6HmJ1zqn3EDv3b9tofWBY
kNcAvTpuBW/CCQzheqHtK4H4gBbTE4PdK1cWJSTtCuw9yF6527V78Nuh8tL2kZduHmfq3eiMc74E
o2tIrhKm33iQDnh9EUbe3hmWMxuRL84lrGDzCUHf7K4hwS24BB5rHHI+/NmQbNXoO4NdmPaAQWli
KWDZOsJyDv1F3iEg4bcBECd6LywshWtzhTSFAT6iiHQr+jnSScyuhS0dHqlmoPUhLLf23WAZA2J2
YugmTt5/Dw+zXe6SDcKR3kAzJn2t0aeiEDiOO44yUIjbcpN+LRrgY1L6LxRGb0bvEnm2HksFVLCV
SACYDkFLZ9ZOLck9VDuv/cnHkVh+2zsFb2Q6/vPfzJCYKcZn01vc6Gf2vUW5V2ASc1HgXBzMN2Qy
JlKGilpusvR6kxsZCO5SMQlEwA+wvbhwmxjcMRuAvww9ccQvS07yyc9WJx2HZUVxM/zEt7+l906r
Em4I8arud8DfrjI6Az79feI2Ux3USKBq8Czwpc/6ImVVtsAwbBfK+BP/torXh1tDIL3crcLjGnpD
1yB55TsovRdjxcEdUy0YwrSwV147QKvg/txDJTLWItxl7geajjjgjCFhPcER7DbMXQzpLboS52Hs
SDizOQSzSbkmgDZU5nfIvkMFGcJHjOyVOUDqyVWHSgL817HOS5MHeHcNfSwDDjSJclQSvDZbbjtW
UwXaIybGfPGcbJxH1SEZMGfg3I51rc3DWhu/kRmYzdE/OW7ep7KBIHHAnBLW09IpvMtf4SWw6guP
qygoIRb+Y1lwqvfixj62+BdaL+QiTomkLeo5V57PuLOqWSsDbfr2y+Q9vsHYGJTbnmIVSbk9zJtw
ictEbPiwBjAQy7RWoD5QZYyn33GuST2+j7Eg8p/jx0Bd6c7Rew/0g3ur3TJ4D4rgkS477jFQCaN/
Yfi+nKkTXCSQv1/jpohoJ4pxpd98uIrxoNONSuk5cDC5AV+18F9frovgGD7QD7dpd4G7jBV0rIZF
5yHQHybhOa6RtTGa4CwhNPCPSSVzMrY4+yGoN8VncK+AFwtsKA5pDwyyKwAC8/6wu62UAv/GSH+W
405G4Q+BzmP0FdFXuAlTScgjJIPgC4csnAb3T1giBdgrvD3ooAHzB3BVhVh3M/M7IxRXAvF3zVbK
PInOx6th1z1YUx3oMxfcZsBz2eFu8PwgMTLHioWavmaE938Qt6TdUHwd8nIPyciT7BCIUhwmTBxA
yi1RosmZKjFo0hgwI/qS6lmH3uriBy/UcJOzPcpwehfS4nJA87Rnm+95xJKJR95lJjJmcZTDnC8Y
ML94YSmHkQB7n++qTbMktwi3Vwo6xaeZEbXibLbzxy2eJ/YXazg7MtcD5CNImKekY80v8rafhsOg
43sZM/F7+DiJUOngFnm9lcZtLcM7gFmKsWaM0f9PAAeZblhxUbnEtvch7XNCF8jQZnajyZJRJQ7r
QMbugf4TKEekYTDKXuIuD2+TFwFjo+TiY/c72ddeI6H3k+u80hzGMZefqUsbX/o+hyCHvzBR4frO
xUoTKApHHdIy6OoeELzgsC0hfzKtYoNMj8N7v5pefLG3ArcCiHPKASZ2+GO1TcFFQGlzbFnwLZen
XdDDXsUSGcMOEVOI8pmtFmY1kowWFGopK4X9I9IJUfhLOKPYT9Jcj1YMSFe8GkDU9lSmgIrnfWbQ
ucS0zZPaGKbWH6Wv6vdQVogWW5QNTcS1lH34LWtIvWY2I0cO3PZQTudTjytCCMfgweyTOgLXKKbe
7pfW5gRtCagBYdkhadD6iXZ3k0DoZbOHB7j8jWLlumEqqvisBNlCcR1CRxZh8cAcdMCawykAjeQJ
T5MHDfVO4i6eVjXllQhADmruieufzuWmJWOoK+/7aeJuXJh1KnnRjPEGcP4W6kKTETGsXfcwvMOU
giMnQ+pXxaQOw9wCstZp3HQEZ38MBWJ+i1cDD8HcOCAxDl62jOOZGYIuB5j0DU5joaci7pzLr1dd
faTEud+ONOu6Ke3GpMOa7g5F3AnPg2W+6cC0PXPXMcm2XwTEMX1VCwT075CS6x3eMFtomLfJl+qt
hdUJtTO6aHpTOUo14GoVxEpUX8LsQWVpZpBADmjP5Y6R7xK4tsYGnjCkhK1J+uE1kI/KxeCQRcfD
WJppEpNazFGkv9hcgYpd8nu+5kx4h4w1EwYmWdLZZMmxsBU6aBjAjGyFjiyb6Af74xT1G1KYBvoY
xD4uxsgl+y5FqmyDNg2o+M4CIiTPEMcKgY9dkUdWbIYtklGgQj+BZn+8AYdaWOTr3CLcIWBIaD2E
zI1zHnrgE8fyYTo7TyHLmsD6QNZWw8VhHuAHcFL8MsTmohecErEhhhfMIh8d8Div6ebk2V3RBPH3
kNWMjY0k904xcaIZmwL8/EEVk/285eN7JCo3+mdspGU7q3kxUL0Y65gT5KCWt22Q8YvfM8JqYb1A
XrPwxNmm8ERFjCrngpqo2zq8hbc1pSW/Tqe/i8lJxUgRIpSpzZgbYVOvhYr3IpdLfCX2RHu5cJUw
aG74YKaTKkLcKoZ5Eo7xXl0T/mQLWM6aBrpUQAMeiMgktw3rE5oodRilgzPnm1XTEJfv4yi+A+2x
KHagvrjIEvecCnG6QN46AjsKMHQEMDMxSCLRPGAnGWGZ1zcmsDktdidMuSwdhpoKTG6vRuUkINcB
aJc3ZJ/2xhimmX1uMngG7IAfb/RwOSIvzPgr05sWMJUq1zqn1WS036LMZKuVXfID4nUB95UVsj8H
o4bPclmGzLcmEh1yGsEuBQnA3JJ9SPXvHn8myrDtH90OXCW/Nac/b6PM6s2xRqbf97sl+bY6fQg6
sYxtDjbHjFEBExmU/QHd+vtP3ZymvZG423ZwkSAwp7ar8WEuyOjXF+UrcxtD3YiNRkkpfPe2KkCL
i7F3+oDLVFpPEZ1ylLH1SoyAZEQ/mMWxKFakRLfgdmrOgAlmtsVfwCvQSJwTxXTOcyhHWwYV/oOy
VyBh8og4FdgDmv7tT6oqij0taVL5c/R20J9jWSqiAclPgDJ9x3JHDeBy41z0YJB6WIlyXqP7bAsw
uJEK4Q6qv6GFDTVjV8w6/gnthNCNMjr6xyyfULFnu2omxPZqjaJhrfkVvoxQ1ynV2IHs9lD3C3xo
bbr/2XF031WkgdBE4AAzu9448cUJUQZWss38bHPl1Zyd1vo2EUrik5jUPGCn92473EMpEp6ugjmH
WMV4t0gUGPJs5DHo5xEQchogMYHOyo70i2Ecg0DDcS1jNWQX4iEIpneonDnTItHY/MxLxFpMahDx
BYbOAJIhFkIbtAW+v8Z6yqgjgAWaHrZEwDAMqEhkL3y+kGz6s82uCsdo8QRouP+2yyVsFzJGKWdw
OBBsazdnnT+gpN/8fsJAfwwRSojEuRgmvlDtY9tKT+Ez328ZESgl26c75ssi59zRWpn89NLxIfHl
hJCZNFmVIaaUjH8mK4gUZwPrpB04AacG5dL+YAzmlY2Lad/ebHgCDVOcG2E14WtHyWPMKdkBEcc+
rCpG/hRJhxiE0CZxsct5zIUTG4aZYOk3xs2U12r/1jQ/C+IVLypsg5tLCw0IcsMX5twHkRt+/TO7
ZUJDQNt3O/B5BTeYo6+57Q2ucSiNS8U4oNljpggBIIsuJpgjQu8t/oBfzlVJ0JNUBLDwWQLBjQ6T
q5F7Y4wVAFXXNO9osSoUflr6wJimDjT3CSMzav2V/ede2QOkAu/AaoQ7BF1LnPxQxgojuUIrkL7/
OvA9v1gqjO/TB88lKQCKQXPhInKyobr6XWKYf7zxpZOlubDphCXzmfeoGrhm1wmUCigM9DWcKBkn
9Y8vBh+PuUTbVheA6OhOoHqZyWaT+cX+S+khNgMvvqimnITQwoJeqjFZRn/HnG7pPQuTjj3zic6R
CLSfbAZDAbGqJzUgAn0h8Iw0bhyblqMa6BNlCvj0AnB4/06lrLxQEFITpJIqeJ7O8HtS/qS79eeD
pz+D/Rkc4h5nHcNG/IRz6GfEXDFc+eLWMhNr0Rlo8NVdLwDMuRmzAC4f7dj2kzBinz6B44ArH/2X
XzGcaTmvvmjl2Auu4CS8bwL/wZu9G3+1ySSW5Z4MRQsoqdaMGyiwhgAMDj+RnjGjeLqApqC9jhpy
kfF29yTBO0+XUHZKsbTU5wID7X4h3Ou3Uc5E9XgKgNZBHNhZgIXuhfCKrhtt1CFa6+40prTuaHFG
yog3wu26r+lrVTADzbdPjDJAXKgIylW2be1r4LKOkW/bgYYHEZYROsEc+bi11ynUCD+jbmwF3fRL
wff08YNQZDhJwtfg3g9GNfaRGtHuTz8zNQaocjQK4KH/9udq1aC6oQDOx4M2jQaXj/+W+KklByhW
FZbiHENuPLmxAapbqNdLRJeXJneZU45xVqiWRtyM1ordXbN1BDgZ2aSNX6JjHOu7Yr7OoWGyV0nl
gq5IVH+QdgBo3x7+4rh5MvdKDqjMhG0o1XIH7gyNQs/kG2xUe4IqwAbeUGFmiRhZ0Fj4x4G+uXEe
rL6LOcMV4anfKBvZg1wt1kaz+epsUxREE6qj1WVcW420HajmM1b6Uq4BqTmMfX/hTjxzZLrsyChH
HKaQawQUDF3EWADmNe7DTPXZi69mNwSQLdHmchszkc/xIYCmzbJcvyBLNBgNLAonrjAnbrKpPycO
BFYGmJhVQHIWo807Rqlss7y+XdeGh75ANX3zGBogeo4Y3pv4Y3JmMwo4mGIG2bAmE7MbTBo+rEFz
i1TL/cOswm0QLa9zOBdk8cEjvwyoZkUgLIXy6EouYElJkUKvRF+JJ+ODE/C13pFsYy/nQ45EaRFP
6YHz9+DwOgGvHZl7XGZeEVH/UQdwaxG3QvV9ZY4lZitX+PqHwSxJ/DiSuAqyu401XTr6SRY7Zis0
PoOerbScHQUqQalV3PJLpgKDFx2FV+6IMLKWwyUxhJSApO/Yz3DfoK4IlLCeUbXgF0bQlT5Mu1hY
kE2gJg2HBm2bXu1rZUTj3uAEocFZbE+UTT0ScpTBdVYdqUTEy/Tg5uttTfaEdaCQu3mtEeJH+BSI
2fgO6nJ72gx6EturuBLsLQ1c6E3gBa08r7Q8tjYZHz77VHjTYoNe19g3EiG64/h4cBtoxIH6aB8J
cktff2J+hBNH3CZfACSLDcbyJnty+gwQEixZKOs+3rSiHahpSNXfd5fJIvReqYcIyNkyV6UDVCZY
fRjWmcAB7B6flFYmAAbJev0gtQcE49J4pzplt5gaWNYEdekJsJznXvlvf8zehWNUz3qyChY5CdoN
KC4wg3MjCvEcCIuxPHwIx0tBGBgUKPd7Pjhz1JDkkf7iGvxY3GHa8WgBHg5LkBiY2gwZEzPDEGVH
PjhTjjR5F9sUlJLJp6Q4FdiXAUoSJNrBMe52jR0uRtzUsNAtwiLD6mo15+LpwJnWB5C8IsQ1Xcat
CLqEBtcBDe+6ZIniXSjOyjt65xXfohuJSDWig2P0N9LwUAJZnenDRwrd+3v7rTHeLSYE+HGBBlzF
7A1Mtc/2gwh31QluHAPA/o6YnMnujpokRct1kzLV8la3sUnjE4aLL0Rqp9qubwv0wDU75ahjYuuA
COcF6RzTDn52mgY9tt8bBGvdq1LFe0Sn0d6a/omkl4c+m3fMDE/o9w5Ak1Av6P/Mh3mxXrvK1SDJ
SXhbQfhg22phJHHbK0HhN7zWB6j/Ol1G9f7d7wT/xlqKvYDuz8ioNxfp4JEn30HfIeQGXgqOVMJP
gJUZvbArkDc/86Bf6ZDioV43AqBOyC23RGLpMofIiVjiaBjL9CfMHXiX1bRffONnbsw4i53BDbOe
lw3RuBdBIJEZvVejAud9Ui4k1lj8qTEoUOlVEeBH79rIbm5v+2RNk816cmrMJLTBB/2bZ6kx94Uv
s0zVuIX7tk/mM8P2QPqODtE4rNS7fRizXujAdTQuBgQmJh9WhsEN5ebbQmqFBQcGtEysjWvY8qe1
ER76YRpITPWDsoXC3KpC+zCAsle4k4/V5H4G4IBkl4gO89nva5u229mI1Wc54HXSJ8TgU3vBZvC/
GWI+z5YQquJLpyZt9CWQDWrjvu76W3QsyN7Ym4/JdA/MxYqR3lMcL7ShumVjUv1WovrsAGlJhN7L
ao8YNPwVm4N/8FubRgwfTtht1GP0Zlxuv+c10/CLmuBp1Jw0iwoW22EMm5Og6vEfWMRaHHF6hC8y
aCaW7M1lZ+75QdejMyPj+LgMP7aGHv8vRH0B4+Jf4oH00j0W1Du+2U335YCxSugtVSU41BkEIqdp
pffGp2NQh+S8eRphdLThpxiQl/Ja2FHi5iKoBRAwzXUW39fFhP1It3kGzYDd4mqj4JqmOteHyLAt
rKSgYA4eMdRz4Yo5TUyFiJrjF5E4RvZ3zvUgSxRIAOyBbY/VkT6B40o3xIGEI2t4B/lcrj5uiZxF
HCQJxmYboeJWz5h29GJkUHKQvqxeDHeQF63yqzOrRwoydIzCvdOkRzUwqGakjXntdeecInfoSJ++
JDtaW3A+2Gkoi5Zt8Tpfj+l8BDNLpKbgv/HFpVoxfAtziMO8BYPxYyt7hQxWZlL9CiM2ZjR6kA8b
kOmaXKQP/iU9eUz8ELTg7B/9FxIscU+57hkqiZLy8+FGFL9HWi+ELaD76+pgqOFlQcyPRZFIK5Ub
C6AmjAKqPg356O18zDsT7w6WDhqWIWKLEtO0keHJt0b8Bp4W1YJQkih2vZvbpogE9aP6atvNueQH
UBDThGApMSNM3njQ4FahWBsxy6Bklbmk1Bw0iTegRoz5VTAZsbgSIdDYv0ZjntEbGZn0Dg8/PtCD
Ms+NIWaJnzW0gAVm3u8/Mm7kp3A64ZlzobAZGYVa+gZHxelJ1pwo3Zjj41jGdigGty2m1vhDHcZ/
OHZWRv7BuOYePDP2gS0HRzb7bjuTOxcuMy6CQFWF+Zr3vBNDBDNtEF7WgXpp5fsDszJ/ueCeEXAC
ksn0w/GG+woGLYrLzgxp1nyx6CktGGQS9rgcHE7kFWKZHjfXBLV6WWHsWZcFAl1xhs1Hp4NsdKTd
AapAxgX6MZtUxU1gszPSEWFLwft1uE8kzA7cZhSQwMLJn1lbsWU59rFxDLL9RXOKv3fcwfTKFxcc
MbXimXfHQlsuwUao3GSMK3WDHnF38s79MP/9tsGODALjnvuEVV9uLNYK+5rMyz29DAElnPdInx6O
hkXHMm47T5hA4U2IPtOvz+7vi9/H82riNwIccNy8mDp579GRYcTJgvmp7D7RcXP4wwhE0ITREaCr
B3bqUaH5L6/isICJKu7UdUSDyeL8Z9Esjv3U9O2XsegEMgiRMSlrkpk4jhPIraTkBd8ARLEoMt/9
etXD5KpLe3zmZsYZdKr/cji5Yx0v/Hmvfswo/IxBNJkBcDpWQRefT5K0bvEh4NRsQvg+c07sI8S9
UBOF1/D16kkeVDDrSEwGfII7y5l8tU94nDErx6Wma9ymRW6cVidOlZq1WfkVXinlWESD1zEZObBJ
zyG4j69vcxq9i6v7F7dc6/6Ndzlifo7UjNJ3eIJbxm004e3pzJFxybd2hy+6tl8bS1b2aYLXWvJo
mVeKE8AamxQUhtTk9Qm2IQYhN96o+Bz/5D/oDtTwMCJRcMFj4TtIVczIk8i7ZwQHl6KfN07aA9lw
MH5hDAx5luo/XzzpVSEBIm6EtURhwA3X4zA60AcIdCQ9OWSJX9S1OPX1SfKKJc+rEeU+ehlXG0kL
P5N/mTHl6kbJ0lOjAvZG4eWQ1RS/NSy9wtOgIFEcicSHR3M2XTup7A0R5TC9+ZauDLq8XWOVCTWd
1qvpa/5xXc+PgNV8hSGUDMwAzVqDByu7z1xjqA6+eA4/nVYqsyYx/WKo1OcxUDuIV8hmOb7CX26b
2jZzk1Za7GVo28TdK3NJMOEIJhAC02Jv17GyCCoClAwBjHpmIjRushhpJBpmV+a7XLUOoxQXdM91
ZXTb9ItwKQ82eGeQnJJNc1SEhXdYIwJUM0MrjbrG47jySi93xcGDLELhOzy8kwtmxIRBVoG0i+J9
eXJ1/DthGzg6zZGewLsQlobNUmBC4YETJowNuey/jor1IH1THqDxcN5U3WLyW0BOomuCX8PQAgCQ
4pX+SAB7of5J7wxbAIEPBotC88Ttg0gKvBGYQLOtE6XTgBtCr4Wh+f0nT26w1oakMe2JC0YfJgMa
oVlrgC656QJMJ2RmOG6fTna0F0ay+LA9oCYKHsMHPZ4wK6D8QKHDGkP+uYGbyfySi9O2z2Gb7xag
VfCbHn45G3giVajgBNzFsVdM/06YhrJrgG/QW8jalo8TFjlyBAmpT5puYBiwMQga/CLeAKn7JZCa
kStUImZD1qYZy8RHlipLEaeDErI+8d1cB7T8LNYPGS8CvdI+tk2wArCAXSLrBKEUmB0XjUktbQZi
RO4LUE14L0CtoSCxYt8EEguaSmAaAzbBen9PlxdW/VJksh+oIKDDTtZlSXC9PH3M5XkYiBcz6TRk
jLsTpvw/G12hLdCm8zPcg78DGNuWATvG0ifEkBctwX3Cd4b3zORJbKbAtcfiIqBDYtL6NBjjzxcf
yudqGdwz5wVQ9+TOfzv5DJkbuyJMTgWe4dWrodarTun45zCzK+JRa/sUtAEebviVIQcxljstbf0B
Cpfm7Q3TuwaFPvFK8r4QSyFkYynYskpxKJOQVwBKv06BCegjMu+xfWMeOmvQTcbimQc5Y95C3j/r
1OZtd/Je6ERgLd8hC6HzQ7iKSZM2kvcuk4SS+D1CCPC2e5X7WMMe0egxOYWwwrKPmO5w23+MjmLM
4XHRwFVy4nypROaMaFkBunWdUM0kKEl4I5HvRXpcwVLeUNJ4w+NGJgDdoc7WCGWDEQcsi1F3/d52
TF5gewap/UlvR9UGI2rNzYz9C3Y4jLvvlq2jX/wIeYSdoQv+d4WV9argSLVnp56lva3j3cpyE3ut
Qe/BsQZ3k90VJIPV3+R0VObKOOPGH0IKaEB/e5kMnR8do8I1xkb5Z50SVKTJ5ou60WPebZZDjSYa
rUw7Bbp0G8PewQFux9+HuxK0Du9nU8mYJzGkfhnfr5iZ/t0t49S/s5X/8eK+A0wSW4vzMmSPeuEt
lpdwhTHItnH1HVd25lazPG0MlB/wBmpqk3n2GhTswfy7Hl96Bny6L3yQwqGnRhn6vdpclHpeMu8l
dgeJuw5uXtotGKcoDXvGuQjROGa6izIy1xJ96bW5Sc13yy5pehpwckf4oPMpzEeXKlR16ocGKbsD
BZB2gTQP5TpzARiHt8kws8v5AqiaZTIFK2FMjI0RT6TH2YKlLjEBLyNDxeph/JUyAOd16NuCd3zb
NT8UGcxaR2AA3nn9ArwcSlsnO4XCmSB2j5xbEcgzu4ZmfYe8qxA2Tmwv0Ks8/jhxy4ofOQofYcKS
M2dAJcaG6qePFlavJJ/O+ifh5fBMdowOGqzjZsEf7QF1MkwSM2ETYBvoSxiGMu8AWssIiGKacTo7
C9u46BlQ0DPOZP9laiFemHLg8hQdhR18B04P1LuD5ZOzQ3HesbFDUhKDYqcxkMOky1rHTYdTFEf+
sKBWb0gjy2n5Ck797PdQxA4ifpGtUOB6vg4nVtAkdh4Z9fNbxGL4DBWNvzi6gdjk4BlC/8t5FT3T
Tew+s98m8A4AZxuvTvEkKjnfZevU2Dor/I9l66Sa+Z188gShtELJ3SgYPPMWPeAjKnNeAFWGbNm8
OTvh2MlM38r93G8FaJKBkyk33gTwSg4Vl4uCdKz4GDW0B0V45gNRUebz0Yc4iIbh1eVsy6KKwC65
bkx/kk3CU6Ko8som/AXO2IQXjNvaPKOwvdPxwBCk41HDDj5pFZDrmVna1QR/JNtFZl5yroC0m8I/
eSI++LrcDnXyHrYGLyhH8/ZgJ+c2ock+1S7ULr8x4Ir3Br8UEfZ1HgJ+Oy5buEkLmN8YvEI5vIVV
iSE3B/nb4/zgZGE0KZ9ntiT/ILCzGKwsEM4umErANYVxCLkf0y8JQ4NzgN6TY4PLIw8jf0KulTNI
Dk/5NFO9tEU3RldGrUfygPdT02BxyBYgS1qKvZ3Un+wbXoNyQeoHKRpkNUrhqDDfk2Bg6NaM7q92
tn8GNwBgyUi4UwyTvbD49hvGxRO9G78Ji2zaOdaLHHXCLtzc8FOSEkAGpmI4pPFBzcSd0WbNZhMp
tKoZ5wkJupgRU+ZSHgmP/Hf+y7ErQ89/3ufLAHkZan7xWZQwA5WBpZyIB76LeqNHQSFnNNsC5Ms1
3ai8Hl4mO4mcsHLwMhT59w/yW51DBes7frRh/pTA3H0QmEVXLF774MlSL4jC9hdNgbZ1BSnI3fCL
hMAn0y0lkS5Zfj9v9g9jZ5CGV4WMWaHZU4ELKojQhQ7739spn/mfQyRtc0jBCXDExaFsk3f9YK4l
0kICByWeQuQFtCB8wJLkUX6cMfoirCUyYbZw+JEqJzRNqZVLYE4s9LhXYroJ093JF2ZidVTBI0PH
TIz5teb19LhTOWtRiEh9r1nn8IPhumwoG2FKFdxEHUsfU6XZGaadSsJN6rXhFBE4DKeyO4CDM1xu
kW5T5IhJOkwaJug4og/obfhMue742pyH9zsJGzQnAMU2vMg5bG+bG7gr7BJ238NUja5/X2r6nM90
zQ3Pgi8ICQWlS/T8k70FMfbfKzjv5XPCwuswRyJZqQMrVkwGuu4FfXNtkVEI2xuLKsVhsgSVAbMz
GGWy8IRE99vWqN6XULWb8Sf+smfBDPpr29+UeWR0d9A6D4fgGHxIcc6+Md7tSKP9FwfPy5C6hwPi
PJP3jFXwLyTx9728QPQQnCIJ1IJJ+2LkE3FILmfNhsHWI6TsB9UQ4ZMzJqNsCJTdrGsBbX4F4lCo
xLl9CZ4U8Q34Y8C9iMbWwq1/uiAqIpeDYp9zr92YdVF0zOgU+ChpzctROUJHx10oRSUPHGIj+h9N
59WcurYE4V+kKkSQ4FVZQiSRDC+UhTFRgBH519+v2feUz9nB2zZCWmvWTE93T/AIVQCCaxDSqMDw
cUa4ys7QG6QeYRFrasWWZBvAiz9bCInJ8kXPxkOj0zxSpbQ4Llv+EbXDnswWw0p4jLWusnkiLSIQ
JfGHqdklbHMCQs8ffrBfyPO18PFF//UJm5iMDUgVUJWZGcyue5DuNUX2q7MQb7MKhgSHPLtEMj60
SXFsKs8WtO8tdCPl7bvc5lo5yPiXC4efjijmP3+ONqq4w5SCr9J/zZojCNbUEkD5IOS0BCxO+nq/
3teQaRVgmEfyniF71QnbVt/4F6NoBOpPOv3UUPqw1XGK6hvZIm4+3POJWaX40PWd+MHTMrpY+6Nf
1ylynx6HVRjSlIaJCdUCerWKbRmm2gGqLOyacFtKT5MtowwIpbijhT36B1449dPv048fM7nm0hvJ
KJUDtjoiwXOnxgBObYqKFRErsxFqfiJCD8QnebqYOA9yl7kbBc8ZHgbFKbEdc3/6G4RWKPldzsmC
5xGemwHQg1vhxDWIUpRNBLu9SyJO8Up8+3gy7AKT/F83u++sguwEAAK7E4fKZ3JPNi9IxouAypl3
TUA54j6Dn3lejLUa/mpsLAuyjBIyHdGHKeXv5yfL4YiONz9s91NEcRzSNw0gnXIpnJJPSJkEfEXq
WwhuBU6I7dURygLNKK+DDUQgykc96cSjVTiFFIgIf9IgHWHjOapHMfonEECJrpAncjhwlLNV5jiU
gmz6kPcZFbaDB1+dgOc4sU4lUJlrm6yoXZubgxsi8NV6LEYMDd5/NDdyY4ImAgd0L4jZyZNk/EHi
wlcNrJlUAE7IDJhv5it0F+npmK7DCk11KtkuxG/UA89rt4q+ZUxDaniiZK47/FprV3ESRUzaBEW8
BxZjVTDHoJSFX6DkgvsZgSgATY+wo4uqs9s6Ikeple69v00INw3fJDBS4YLZICQ4dRbrhCK0zWVO
Gmkxfuyo5UFSN+fEmpESgDq8QYN0cKqsMactGsJUp8jw4UXilBM1wZ+UclDCOgc4NttkVPWZXiYf
HlFcSGcw6hrXohuqSTXHm6CeD2f78Hk/eyyH9xHE/vTyVWcuir3k3cjyhoTds+5+MGdS5MsN5H0z
XZMshk4W74Z/IeAvB1vSW5GNsg5wqSANQ6jr7bjbBChh5px9OA1gmv1dcL8+rWlk7iZ7F/cN8VUu
UZ3WzxDeE0kO2fgIndd0Ojt/M8SMW7kyeZwXjOhowMGOkSPdz/gOZ1se7o3OUvV/V+ZwwPOY6PHJ
2WwPj/r2id4El07zhydDRpjP8TUL0inNQaUDMEMXnPFKdHD0WkPTpu3N0iKzTZfQoAUw2b4UJMRp
/V/zbl0iM7V9+wmo8YzOpYssgM3IEhYnScDKha6klBf41FJCtDjPEe92YKQllViCIoRB7XvFbTJ2
HcICuobdFPTkwXaW6Y81UgzUIcsxzLxvzmk5rJAJEulw5UcQfCcXgZUFRNHsK7lUllK6tDc/K4Lw
qwy8Suwwxnj0hHvY2Tc28p7FgYWz/MrR2Cklkh1UE9cB0fCZeEc6oaNCVHbVB3u/EQmKEvi5+CGp
47qOqCmuuGHJj/MUHgKlbQcPIlimOUoKbhB96CJWMS7SBA69Mkx6UgNjIkMbShRWnnDNK4jZgq3R
IgERQmp0lQQbmTXjZMV9efxsixZz5+kxTJrDlcpDi1HwCOmWr7lMNcT9KI2xBHoFDC+DK7n2DMB6
jec+EVyf/nNyplMlb7QLFFAUx/yCd4fYzCbWQfhp0qHDBj/4HRa9Z2cbrIfr4NBh+Dc9gQWT2xYA
gLaz6cD1hjXBXBSZHDwAx3AdIuAcbf6I/8Auq7kvatjLC+J1agzoitGNiwim5bI6RPPCoiw97EM/
5Bw7FNOmEJJGvgeKGm1+G3N7TKGHSkmPljkZTh9CLnba/RPmrk0UX25MuluOn2C8cIgskmVsIfyO
BXKUa7r9k/C2Ir5RMIZ/jGZYcERj/sKZgRDny0qlvanhX6sjmgVr+8vTeHXXF1ADobMqONgRBK1H
u8nr63bB/QP45oxbCA5uX/ufqtGxjWmrgLTvJ8OF60b86QCYWKJ+IIEh+MGz5Mgww0fwfPm4dGvC
eiuknQ2qs2nb+ENHh6R+TnarF7SZi2MkJt4gmLYaiRHW6eQxmH3/VTVGR3ZnDgxBb+WIl+jf+K/I
Tk8qkUUzBRAFwqHY8a/DGxQzuFhAPG0sC9TpYvNyUO8jJp982he9w/DYK+kG1RyAJv5gfZcDE6e0
uGDWd+MLM7xF4a2zRXiE1B6oObQ54Md4pT8HVc5uOX9H/1EdHOHRidAKpB6omwVTJ2BAeHK9MsqQ
XgYzaUejQFZ4TJX9PaT213njLxjlzXxIgKy0gaPs5C9ZD3CuXK+o+VVzK/slvNEpg9tHJ1F0IDbm
H9C9OAcP1xrQKPbwtEoI3VP7pw7jZXangzq+MLWi0/pZgIXBOIR6QJN/P9l2GXlwvbl2bzOis2jB
3n+71TN0DNav/wcoUuNdOYdnwpyF58GtccSrZ7aJ+QnuFy3tHzNgZP2ZEXXCF80lD6X7xCac0Doi
Pk/FOsLmgYqa8co0u4cMhIjtlJaUnWqwVoV4T7z88FC3LGNl3CivLA/+JZxCotj/4XCSXM1mquOw
v6EKkoZBTEW9cz0EK9QUlpL8mTnysYUmTBCxCl4yAh0ikC8BhKwf5JY/xJU29Yflmd1NbmaNbq3L
X/+JMau0BiMOcEobSHWKW4gyAVgU4yiy2iZtCcyVAPURfemjGQvE4DvqyGjEDG10QUAYhEWB06W5
RorWac4sOHr0e7pWTDshrsxAwoQYMPh+9sR4XQg8r9LfePcco9ChemfkoZTBIEN0U2nYMNJx6786
aPzRzSu/V3NW2RNJDoAAA00HwOR7Dmt4hLR8uwIElKG9wWW7ixnZEAWBRnfjLkF5T7LPnua6V5y0
XOU/pF09OQz+qatNKlTZfUEn1ag0NYdhCk00GkxYAMhkagw/OmaIKxKnS5MiI0+VrTK2RdlAxoGT
HVHl45aMC+Hy2KQIeJLxrGSNLwAfWIyTD12PalFZ8ihngXGnahUxgWdS3WnSCxxEFr8gHRpTyA4F
sC0VivggkvIz+UJcXTW5SseJhpDjTcJx1QpriZngfRXsAW+ZppojASGaPxBRNMleGxzAHLSjSr/k
Kf7Uui/KhXUHYy685j+GanYXSSvVGg+mvdu7Ix4Ph5zKCCyBB6pg6BWwbgAXsIwUw9Di37AAOGmI
MBNsY+ZRwjmDxxJCzICYpVuUKxIhHyAIvIM3d5FNkwNHBQpWObvFZoOoyS+QgypuBUjglhSgWpdU
Kp+Sn3TtI5qxiaJykhcU8ecCa6iMav4DpGAPsvCU1jKfkFUEBI/bSB3RiiAWLUuaSXAQGTNAQKQr
T4PpzRRcrXhK8njK8cXLQHRP6KtA93wmN+C421JOfLqXQhP/vaIQSSGOC1IjpaPUjWCATh/rPQ5h
VbcmdicvuupVWCSSpWuSVQbFOt0wHEjnf52NC5xChUTHCHUpEU8gpHBOME6WjqTVAjX6migi2MWE
Iw0tUEQ1RRRNsLGJC+jV5k4G2Pq5Ss3+Ur2gJEaGkRrTePfPWGFTvwy3ONf3BJ3oLRYgDcrC1LgG
vyLfUHYlgIoElL2oFAoVFHRxGWqdGOJ2wUcEfQC/34bH5EKWgZUpWUTVM/1b/Bf/pRRo9eXi5mz+
XMS1D5SEJme8hFFFh20L7MGYgl/k7Khivw6/lV6lVx3VR4uoXDL8Dto5ijt2QJ3he2u674y9GVq9
G0ocBvnNVAoiL6Cz08bTbwmU0v0zuPx3SGUNio6BecpX4c5CPPRY5YCkaFm3HdUpXWXV/1RQlWGl
B3aOxv5hekXNLUrf6Ej9dsPM3YYmvCc3M+Z73DRvELX8yvJge9VF0uoYcwRLlWVtsAAERPiIk/dp
H9xuUQkNjaOBK/wW5sdfMUasgQtcO820+DqXv5dz+KihkawgwWTKhXPdDUrwEuKsb1R88FUI37jm
NS4unz49XGBpbCRGT448TjyP3x9GvLpwwtLsdMmCyCIghg7eHbKFA8SthWuhu/tB9YK9xdqDw8k4
T5hElxBGwBPNsm9F5dDsVD3M226jN8bvDR7tCLNIRoi0wn1/R//wAgXVwinyndTm5dIe08yi3F9z
4TCXDUIMXp5hiTMSC1nf9faxZ4qeLdhir7hY2nCC751yWM/1wgUD7UtUOZC+5v8YCQVJBiOudBV/
/WJ27x78IrDyYnjFo62eX1E8WdPbBjMoPh1V0fAY3m16y9eQVcuo2t2E5X9iQYgQu9HzMzD2p9LG
BWeL6VyVt9hsjzH7xLIuvX5vf3bst+kGJ/hwWlk2fq/fJF61zhogwIY7UfW3XZWqmlbVYLzli44e
Zkcvt8q8sldSDfERU9JhMCTti3lfF4I9B4COgVpw6BPK5r25PEcwDCXlGsUYuVJ9xxr30WcDolVC
suT2QTvUMzEmIHH3ZEmHPRYPU56VamWT69Dl2ifln1MMGvktLAYGQt6NY9yZQKb8wm7Xx3g149ke
jkAasHDCbYYOpz/v3WGvBGCqI04ipozDIJdOJeuN8LpgdyBf7PWgBOaQK/BuA3UFmhkx8Bu0zEM6
8q+VrrNy6/cCmF1vWGR0CwLqF8gp5qiIbLSj8LA+vGws2zHCgaB0ctbd1hDmTvwMOoAYXMTL/wo0
9w+7GpzhgIhkZFMhmOurX5gxyGENFgaWWpAXOzJfFseuXQ0XYwhAfEH7iJBDlLE1HFEoa4lowOJW
6Z4DwP8U3a8jhuCY4mDshqtbB4trfU3T7XTiYBUEWNy0HGi2fEGYOfOYKx0ZmmwuXQ9pAd7DQrCk
HYHRHpWMqdeYnB46Y04DoIRPSwDEgWl8cxvpy51s7WV8Qn8R1mdrKk5gxAvMJrUe3hGtT2ClpOg0
ar0XcKZHNrRdLX5QtmMSUd3529WnIbgoMnqSWGI0nulFRPo6udkM9ox3zPcQcpUpCMTM37S216Cq
6HcwBZxsOAGrUFaAwp/5fgB45qcgZM8OtqaawJvQQGsCpEJCHEk3Sq4YCwamI5sb37tpvU/2o7p0
O67g4s+RgXCqddI8niqRhnJ1E+AHtRmOkGNF2xXvrE5URflHeFEHwaijWqe0goL2+0b/U8lJvLbz
M2BZt0rHoeVWcXINCKVPjGlOE/GWROgD3jCXNzrmCBOr01OVsmULMf1HkzxEVm3/tMvoeAowgoCc
P+iUPo9t1Mvi0AmdPvBFdrqDxWeZUsAPkYQDk4KOHoUmR4GGQqtbJ/HfahNIJRbDyFrtMZsI7WbW
yGFwUR86l4sT38+1oCRhMBD4H8ADEIvVOPjf0cFrfjOKFibBg/EkOCN+DTRGYMLFiZoHO2zdbXZs
SJDH0D4ZnrV2Kx0oRZD13ZAHDHgmaYUukPGTsGqgh3OgJmo77DtWXCucFfl5WHk4q3p/tcJOR5br
GL4+wayJn7TRR+WhwhJj3saEIVHkJIs+yfS2dzv62KRQaZ/Ad2+P6NmMuB+7EaSGBHaboelrxW21
L50XNKtfkGv7Fpp2+t4943cTriqGKV5560Ows707TbINes3fq00GvN+M37+LEnmnbXZEoao/mKF6
/H39HOgsg6Pt4rTZQ6cyuCZ/O+dvuSXl2DnrJ94/2d/OYx3zRhvy0sYoSpgyfUhSFrbSOrlMJcBr
kscAilAGS3JNK4nOZ0BqnWvbKUeTC4n4OYZ/ZMH1V5L4YEHOrSFbXlVxD56SL93z5o7sbnV0Egfe
C3R6ugJrcs5P1wllKia10Oek0voybwTEK2oQzkPqpmeEwonXopTCjiY+D3H4hYNCL4IdvAYvhB2D
V4FeTs0NeT/jbaF+OEgr9RFrDnwso3FB8FHA00DKZqLQf0lBcuXSiNS7L1E2pr1iCe3QAJBqY9G1
788EvymPV5MHewTm7Zx/z7/WsDJsoFzZkbUYg1d6+W40QQQOmfW1mcBdaC7P3wdsCejsIOrCdsRg
MgRdBJe7uESbd44gT9CIZxB3OKVCUyHB4iFNpuU6apKw4b3yIOMS6qAUvXAxsaLAXCeZ6tPCf8dv
ZnWdxuLjvNvg/h4/s1sbiFcmdTjgBxjZ3JSpia0MFOckLNcp+jhV6GsDNWIrQBuB/8PG4O4uNSDs
DigXb8OD7eBK7YUrpo/15O4gd5oSOhJZIAPLUI1yg5C8L5fgvLvfP/LU4ksO4xp+rPaVBjanIem3
/gruJ8RvvNzGfbof1EQk2esxnAYkagrYvGveoNL6I0xB1dBcZYbcfzu+57QvVBgT6FFoskNVyAjF
Q35Jmd2jucSDbVChXGOGKACnByTyYXoi+bOcDxTG0SnWei9AS1Ey68hZMh7G7fWeTK7HpLzvBERm
PSBj0A8QDi7wK39sHZIoPALYNwHyZsR98ir/mBoDOlH6dQs6NIDxsppg9uTEQN/5TIVTisIjllaF
zdPwoUbQDknG3VZoEurPE9lKCKZCCgKaR4AkzCfLGDIdjQh0IbN9GC6nUywcnk00bNTeIfScd2oH
4KAFgZK1okb5J0rq4b+nb8euOI8V8C7dZZBrF9cr9gkUHzSr6PJo4lRcyhHqD85IpuJ96Fj8OBuk
g9mt883Pg3mUjV6MiRFIu7ugXMliBH38YIHA0EDBpVRpM/0FrzyhrEX3CQJAL13vOObhiXT7R/BX
EoGXMYmKOGYaPb2cIoAVa3otvgmN4GWGH02GUIoisISdsKz2WmO8jxbR1O7gu/DyNpHpX5KLc882
aPWfaPZfqQ2S5mN/MbVkXRG5yfdYQ55QMzCINSU8/Zs8TYp7lbEHmhSMIH3QfOHB2dkn4CHoogx2
/bE/28dNJs78+e1fRqC1reDNZAlV2dUblTluiVDr4G1Omc+MA688ga7UbEllSAV9CCkQHDR2A/Es
31G2NPG/zGpMOXewasLV5jA9kwH9nNucLTdSXILjTMudRZ8Tptnr3hvux7Qe96+shCKlmPRKzSiq
xswv+zgU2YfV9SVrFphD6xQXIuqpaJseAegEqVNLMP0QRQUsG7CeLYuz/2lUr2OuW9inohYCZuL3
InqHGja3xMOLAu094PbUvUf/fOGOLBepiViEXuaqfGBO5i6XVF3iUAWg/AvCRgtfmQMFoN96xzTa
oJPB1fK2NxfN0hZTI2qw3W+tQ0FoztUFePUXW79O8xG9GjX2p/9OvToFcXrCTwwWIybAxdyapsEm
wlXoBgLGB4aoR2xB6Hk+ZlD6YSHT9Yz/nvTBxLJcbGkYrMM3PdKz6qnmaMm59h4YczBdkiiQEQYL
4OoEEeHLnpsJmDUfhffs1umwo4Hhi5gZAKp+HSRvfxPdGM+rjvybTfgI0pmfcADg1+7Kb0YOKyZP
gmGf03SGrB4+hcqeYfQ7acTIDIfGA1ke+2xYifRtMvPEOSn+xT5xmPACDFxweaYpxyazKr7xvl0V
wSX5NsLi6hthg/VcjPY/J0ru+leNBx2XaZky9erIMperJho5KUqYpnbBocEKvite0Sc2HR0WvIGO
tZb42Fs/Q1qtaZjSRE5FVy0DWapqTBmrFnSKhjGNDVbKUv5qJm1CiCLL05ehNgnNnSETbGbfaF3I
FUMsOqYoVnCydE54YF3pO7Q8e1a2F65JNIzwVOjsEGyhXHE1b/CRD7GFUF2q/81O2Tv4438Yw8tL
Z7xgtWeGvKDd1dODX63LhO8VNVi4r9ku5xI3U7AAi6VUHZUkLLvJYaIrs8cmYxabQ+Y7MJ9t962p
mBT0+mQNejdT7TgLgcW/77aMlb82W9fC8+DhQSzUfDyTCljfqUep0RVnZ3xCySBh69G1qXlXmiGD
uiZ499CImgA4zvFrE18Yt20Eeq9/0ya6NWR/vOcNe15yCbIyZLEMrcP/glVR9Shzn+P6dDe4riSW
wNYIw4yommN0jF85/hLczrJd4g5yn737AtUazLnZY1FMXKZOQipHxcCh/uFC7Dsteg5knhuKBUjO
H5fgY4A7cOE/40agkbkUqhpSduXooR77qA5fgPp6PttcnhO4XMzQTbnGqMSRBCCjqyeG5GxwfrqV
iEKdnlEl0oANrOp5N6T5HV38EwcjDO534Q+LmIWlO4URvMNQul33xPLcMXNS59cSkk4UpszOm+ET
unW/TZ/1MwaYwGKlHlwynItxgX5FFxfbi874NTxQO+CD1DHi3Uq3EUuT9h2sYIOlUkW764xRzgkl
NXsmhHiIua/mdLa6BgaYT48Svo2WpN1GGAJK43UY3XaEKZJDQ4oYQd87gjjQebvmgtNHUONe3eMM
m29gPNRGtFCK6NqHI4tdGOak/F1nlazSkRjFmjhcxaJzDlr830jDRozg7NM9eOjAe5NABvTrbTwg
hrcVoqAaD0Mw5DEoOX1hhlJL7rw9FtHFvJEfqG/Wc2Hp67HBOAucJTN2gKjBerx0CUechsyVYHgK
d5EIY/rfZgdtJNbXsly5gs0NhwM9Sz0/Lb4LwpsTDUAjwd9Mi1pHnwiIrTGPZB1upnuXekV8Rsob
gOt32yaWWO6tc2SI8Gl+7V2HBSvoEiMYAT8Ah2MYEi1RCgCZG3BZlwh0SvHjiUdlSBuagIIDJfMl
ymDZ4pzRl+lDBR08P73IO+JpFH7Nq/Ck7KXIYNvJEX96Ske/hWP9E+I1k66QFK+7+jwdnBc3ny5r
hbveok7DARYUgCMYRnbdnaNkkdLufGKrnF4Og+1fiT7eLdB8Inyy7kIQ5zXYR9R8V1RxskKlgRSY
1HQZZuGdSngNNunNMYIdvjAXACKNi7LTamYEzxqfZuNrzxjBhddWl+gS012jDpcc5RhA+WV4MC4l
nQ0PTWeU2eUmqwVhcA94ehz42DYxCpbzVDx8fXq/2vSoSofb5HPTWSFFVEVXx4WPWkvUdwPGd/fk
K2MPN3ElrIQPbtYrAU+d1+efdwmT7urx1o/pBW02NqK/es8kK9wm1iiIzAQre+x7a06bT4hjqFeB
Df/TCBgwgCeBf6bzto5qIDgNyvoqDibaN+qNaGS1wcWgno3nvdEO85HeNZaulzxa8vyqj9+H6WEX
1X4BWNEYw0tXN+HfbYBYk41UrwkT6rQnAEKJnqu+HcWt4hktFXSAa9iA8w+qRKt9AGTfKceHJpn8
5uyhU6AxMduuAFOoEU8mRSQbQmNGiH+AHDYuEqD/Od0sI6ZhhTubj2xlU7oUN0+84eA2gSzcaxQ/
JEPrOoSC1y1+zcoZ/IMXCHnN+qQ1iCroJnsFKjgozsRVUJERLyC1ypp79Ods/5xdQ/5hsKQqJ3F/
QfpNt3Z1wBoseEHYyqpgqPy2nJxccmk56kALdaetQxNAtpElPcX57cGQnnfXpCjwa2+uAmlR97GI
8Mo7JvdGAiUMxB25LWO/M1I5EQQKcKMt/0PGgE7DnOU+fKMXOS9CLFFEUahN77Brou2+C7FljSMp
O9B9GXGB/p4k7wwn+dxWmkd1FK5xNKVvSL9EnN6T9Ft4x3HiTF50dzE8gZLg4bNB/tXi/l2mdhcr
Nj4HFKLvJdWaqQBdwakhuWS1h5RtoZN2u9+3eJY64JAwy6tuTvBYrRoZueaH3V2F2YlAKuc9ASeI
TAtq4vb1z7xteisw9ugjihcB2ANFor/DMF8sD+InoVizABmwfqKzRJfkPMN6n1X9jwSoIC5WrajC
0L8TzH/1LVrhLciH2lzMFgzxKYamxFx3EEyRpTVfXNxDVSJaveLFCOMQs73W2ZKcPHBb+fA3uUm0
g8iH0X1RPMACXsf9pfw6FQr5Ulo8JLGIK7Z0bVVRi8d6nFb7tZfHKqXK5U4tD9NFavt6jULgA2FD
faVMdTrVT+xwoFEh89OX+oFLkWG479wbmhvFCjnH31jvj2J374y0Dkl3QLmEUopFDR04bs70SC2q
tHtOSYxVEsjBmCjM16m1qv4oPdPgBF8OLAc6JUxrIEB+Ch0/PnQzwAszOWTzCFWX4cOtqb5CszX1
j75bDxYQpFJ9tHbuCgVABQDykosKD82SZjGkNYDESB9ql605qQvs47OnKE/qRFHQXtt1+sk89LY6
0ar9WR/k8vDuUHNxj1agsDmFPhRzXE54h1ISIi8QTkRTmBDhZeI4R8+8VSKGdV6UzlBz2Cv8tBdk
1y1VAi6ox3aYEY3xm6WFxzJsL8Er6gwbtbyVszJc/QcFWMRCHDOzVSZIbwU/FjOa1TVaxasVW8Bb
AfHV+zEh5kwewT/oy4kMgv1a2iZ9WHK0ALFZv+K6xGflsc4PQ37nZDwEotqHgkdPAKSmBAzkPDkS
S3O1RkVoBZVmB/ErbQf00FrY6mPqMcAkUA2/9UG1+Wum3wTqsyG03D9DT/EAAFMPOWJ9WX4H+gm7
2R/IVgWvh9aXqAb/KNlYZKb4r1RwcZIUX20RRkjy2tZHOb1hdwGtfFbLrsdcqrXTzzjR1K9c0i/9
17mU26fUcqB/UPGoqCk+nrCMpKSbgZBQJ6lwpeoWptHXkkZISJ2PSpR7yp0BPeCObeHxJPL6J7ZE
Cv0xCJ0gxvv0HzCs1EkX808ypvcNJAQBFKkImQarlEMCCOjAlXJvaUSqQWI6MRz0Za4D7TJ6k2aY
wXNDDkKfmligEAWqws8ROYNv4wasoxf36dTdRpd4TnuDVoteLOfBQMIokjfAI9gSjK07FC1Q3A+5
nyvQ0qFj3hZVCzykLbp+ridrB2eOvAYH8a4/p6PzTv8y5oiNDr3jcA96qd60GGbaBkLx/knI/0kF
2IE+aSCfZA9qfqf27r8QFaIHOZCNQXqDrwgHKWOzSN1D3bTG01KLuE/MVc91MxEhCpdJFubS9tHK
oC6h3l+SRKO5gmdwnuYjWuVEDPpTyPGI1XnFImjcpwZnLgfsz3q1HYsMb9ocBHAGsDFl+zbohLDV
2cW2lrp99q+73oVBW7MDzob7Np+IHyz8dmWd7KvBlmt8ugfsO6PKxGL+L2y7cJMDmu18m2FT+MqT
ouYlnJ4BbZkrSX/0Go90VKjh8QfDZ37duJfCpwEMssDZWhtUGRnbaJ8I8pQNhcM8sm14MoMTYoUf
gNjymFqVdguDyJP3METXxR3zAv+dwxQ7lTqjK6/IvaQJ7/zNbyuAqrDK1+lAURflnd867z9/w+Rw
ztzdlFThMXvNUESRK7RwdXEPNe4LD8KIK8A58DyagZgvaGNTvHR/H6o5YzxETggAYOKRDEulc2Uz
TQmWEKuvDkc44E/fQrO1mdIYBiGiEfyR3Vb7IERES4g18hICuzOdzLe+0BMOHqQT113SgAaPPzPA
D1I+0p3dFClPxgg3pAz3CAAfRB85artCCx0w4sp4AhheHsmNNDyXKbx4jNXajZMMwq3ZoREey/Z2
ZTcDaP4Lgjmpj2lKndXfDEXuQa1T5bggCKErWZbe64s++ikVLR5kuVNDzlx3QvY2SfWKsoDSe7jH
OOrD8bjBB7TD5teLlu/5geHL6jns29H++3gNe3Ubn1tiyXXcjJbJGBaFZ6X3wlmaGF6L9wQNniNV
SoTFjIRnT4JFGcfCf+fFABaxe2ecWWx8veiHo8j8w0yk/ddh8ihkoHJQJPwZaiP4Oc8MGjAPkJ48
yDrH1WcYMn0foMuI1phoMG8U7xKqKjvQcUw3AcwaGfJqibhsdSftJHkhNeMWyr2se6fLQUeDX3hQ
cD8Y6jpi6hJjZp/DW4hZ+VBcMNbX5zauuN/bFTg3+/q6oeX2ZPiRcxja01HGnpaWnruHYfgGx7cU
Y78+hFJ8w/EL95o/YH/I2GhyhPQD9Ft/NVVkXrKOtiDbTszhyFmiMdK0kSkPLh9MAOOpOe2NZ6wc
iVFeO3zxaoT+T7zLEWNAt1Kys6UpO1ygNn4Oqr0SLAQJGzTfDabpm8IT7D25/DZ7C+zMfjfgL3fG
QP3C3QcCjP8u3oXJBWBoG4pVQJWQWU2hQbz5VyARJ3v7BKMtsg+6CACD9IOS4y/K7PRIH7JXfrHn
wR3ZbsZEkHkjY333AZzrP1iIs9eP0To2xohuwik3iTPFpRN4ZCLCLSAY3P68vyU0Q1K5dSrJtPF9
m6HYcmDqMpyX59Gt4g52dptwAsRBYI7QGhfiA+KFdmyf6E7xRInmh6DVtr5vmTzIqPHfH6YiRxEZ
AduKDLdNMLlP6zPFx93CQ1pDisMK4wn3doyYYDW394NzD83Kd8GT5qGU7mssftqJXNeCreVpBgf+
Ce3aydN3Mq6VTK9cgRZw7jBFaHUB4RlUVq+xjn4xmvD02wBVqLY749T/GCMxJuP1D6jcN5yTnFFT
M1cvVB8MRhvdY4Om/SJcMCTnwbwB/CYp9BiD+0+dThbF2aKmkjEBzv43pfTh3eh/4DMem+6uexHJ
yN+OXpiWxKheTumROYzQJYbixikx3uS2u46rows8YRKFKgzG6pXPyHWydPn5ooO3vtE4IpARSUl2
o+QS8LBwNyCb3SY2NI1NjEp80MBJK1DVjteJGb8wMWNi9AXPleCGlSoWqhiGPHuvbHKHc39hbsz2
94Gir/mZCkFh3OrtvzG8gExQBZWDsJfWmwz0tpgBXkGgHWLiSp3J5GmjXRtVu0ZqdSuZHT9wnhom
hQdodXwzjfAvbiQPqNQlsx7vE7yZP8grCNU5vN48PGJ75/EjOo4ND1sdbGlpy+6S4+A8aEYlKRRo
TbOC874bnbQNLuOND8Y2xhGos2ac7WbVmJXTDSZGuNBWuxdwZAnQgaSzVv8Rwa3ZI5jBDIwR0vLt
FXpq0J/OgeXCfe9oufgAA/vjKIVJPF7pfqPP3J3TtNlI7nQA8n3+17Yubm0EbNmGMXtLKl3GbsN8
eYDEwe3+vS5fuPMDh4N0PPswZB9V+S9ltVGd7+MwRSx5/sKMpjp48yLDIxbgeNb0WiZU2WqyGW1G
VbRREECS6mCPRxyHCdYzjEQ/OdtvBBDlw6szeWR+o23WqQFBzreT6xk73WbngRNfpQtfoOlbmdXd
hbge7fw1rOzgMAfO6u3xwuLOOjLrs7L11fmpYUE+kV8O+EKHnlLO4KMfjFNwj5ND88L9vQJUuzen
ldJ4xc53h+1cY8QymoLmjHYdgDv50J2hNIib+DWn5ZxdcugZNKIA5AjBQacTNX0b+XcGdmp1f3BW
PSbnELTb+8WEz+aUgDR3SKpTGA/iJC8ymVExdij6zD16YzgFEJw3Zn/TO7qvrEGbHpg1rDSDLZU3
8ZUf1UrLqI4UY4xDQS2+gSZz0ZuwzhHeafGex0dgZUbO0TMftmKssIFbLRZPBbhYTtLbIUyqBmpf
gjcVHGfjzbu18dVBcIXJcIsJvM6lBuB1AufDMKhbofAdP2cMH7JlpuCeXq5VC1HB0rkF4ql6r0nR
vZkhLjE8pxvuWIiVHu2bke4ZMMfVXfzi98SDwD3LbUR1DFN2vwcgdOaPImSd0ExC5LNu+mvo+Quv
hJgIOIGCEvJx93FKN8M1IxF3w2KuQm5LvwzicJNpr4ecQ+0FHnBno7n1SnvxozTqM1IPRgjFpgVE
vWrOYBkiBqhF+/YzXtBbjsimnNOgdEc6uGAaIB4pd/5nlu89quEvRCxc7YYMeV9rqD2J6o59WPWP
wy3UgRzAa9OXaSRiMfYe9CAN3tu3r0M7gso2w/OGUo2Cu5dD8+SsCMnB4l5OfaERKNjYuE19j0qw
dVQBt3e8Rbgb1Se37JTZKBf/wt48B4g+eg0QzVNIuUax9wB/Lj75vg6ZYrBPuKxifM1VNlM7LlKS
DHABKEscAFvnQc8VqII3A+oh5xsVCvEIFuo97VmWO9pT6+/nlyGZIk1A+m0gP0LDSNKAnzVcSrw2
Uf3ZN0EP8Jk5dAwTIy/o1aJXB9oGhGzmVVJN5lW3GeYm38u0MuCjbQd+C7dGG0QCIgacPZ4uBLaW
6fI4e883I7jU9kar4ll9hNwf8EYq+BF3E7Pq/g0m0fVnS/VAMGeuJpEVrVzbbj+yVxdatuzEXOa1
3dPnp3il2mHK57eyEtXF4HBAg5JlSy1FWkNV96/mbfFQDrG0CXOwS0QhHK98kOBYAI+kd3x0eDlm
0X+kPTeIONwMAUo24ejjNZW32tQqoKGqAZ+Ak+/gjqe3SkbDuZMnCTmieHsBWKN8lLnUPX57mxlj
uvproFWYI18vXx6UdQYS1BEl6HeR4qDVLZshFAQMAGhW0CHH4RKav6i91IVpnUOYu82xx1nUbS3P
sXjndxxJ66R9o9PkI0vryW9T/Lo6/l1QCvwroeuRlBDYn3Tc7972u5hYWB0/A6kPDxijHGKo2Imi
Mjg7U7rgcjUH2GZ91xPz682cuwan3xv/x01f2Pjrcz/OUI7EfQcR5u30Tf5ZsFmFgvkJV++aVrgR
Um9LDflgjbF0ioHcHtQzUaaRc+NFXG6GTZA3eWFhi0ECKjhBbA1Rd6D2zK9DWDvkVJ71TW1rJV89
AA9Rh8ypAvBo39adZw0qhVEOK0PZGpemW4rlU/uMhkKfV3YLeedbD+zp6SVbgR2pgcM2iwqYgOw9
uA78aCU49Q8zX+BZTgrMYgMpDyjyEUQe5eOV5x3yYCRvMiWAIa1v5w0VHDolr41JAOCMqnAgI6Ax
HT+fdts8B5HDtDsgStx4poALdxDcOM5LJtWweIF8mHHY0QWKm67RsHt2/a0j/wKsqxp0HxCMerwF
bqG+/DQe6TvoKomk8I9MruSPeeCY8dEcFByqTQrqnMGspsZPQ67iH2rKvfRHGJuzUCY3p8NdBJ/A
WImxbgB5K8zLAxZ5Ay6pgL7sQJyTSuOSg2LBreT6hakKn2GYIVsjoJ0mvAbBLEjdx/xBtYe7IiYQ
4D4QlZTgyD8EpMJikN/ZP7m2WCPK81XSrHD/wDmJZFHiMKmwqDTIOyWml02QxCAjRgOCDdCCkhxW
9hECnTcqweAyWSNIQ9Sr1FvIWpSzrvoGF//ve3kNgCEVBKrN0A32BYgDWW96quFo0XxqG8AlvZrK
Odi7jEdJl48ZAzHT7vAXY9I2PXxIS5LWziy6w2LaU9IuAdSpjpCNU28DLULSkPsK08lRCwCqQFnx
qHGk9hAgxrdjpuqTH2A5hdMIVOrxuIuKtMrsmNIz5mo+Mx6DISGoomhLo6pyZrTGcUqB39PAq+uZ
wPhcntDMqZ1kcdtImynFppAZJCSGkYnWQLBcfYiYbSoylhlKiWkiMFZPv9qrDfaxPThPILAEeFF/
yeNlj05Sysc+xsbcOaAi4OvCmc66mjwajWfM0WIQlV/ORBbJtEa0dWXvtIpTBx59E0etrsllVoIW
hvNHWoywDMTAyrix4qWdYUkC6UAZBNuDE0mcoLv08hfEw6Ir/ZgEUxxrvY3HthS8JP0JJ6BOHmA5
wDZJrGmISOWkGzl7oOhsUHKri0HhyHJh3CCAMjB581PBKxARM/AVCbHNm2bAplw6O1kbsuH3RW+3
HCeDzC0ldUYZry0j5zBO/3Ax42pYzJhga132w8Vw1t35XYga2MxoARc0/x5hQ8I/KCgeXRM6/U+8
Ve/+uKH6iK9haO1lim0czFmswHBR6LDtkC2xMCl1BRnwk/h8uASOpuLirkLfJR3g7mK7wOPdx9RP
HN+q9CCUBtlShmWM45hRL6GF5dCDhqeZcEAS2ZZCUvoRbdosndKGD4+RT9d4rPlISFSXTCWMcKmj
Z4KPwEfZApeT8JDPjyO40/R4oeypf8HdMJ1HKLARCGlLnrHlEM6wycCVCkQDiQbYgDkIAXgfUAPW
bs3tDmEPwFicLtkCamJPTsulZoJlAJwx0W/Uz54Y9D3c+Qjm/P9YOrMlxZEliH4RZoBYX7VLCCGE
QMALBhT7vi9fP8fpuTXd16amCpCUGRnh4e5BbgcyryNZURlGH8LfrAifkndPwWmIjj6PgI3qjWDG
GNaI7cM4IG6amA+yBnSsvmY9Q8icTs8mpBeGBOrc4DGj2cFLngeaKl/D57+D6xyNJoxBgDJMt3MO
XHo0QNUByUQKrC+QdATwxDtJzlq1MPhW+CLdoZ3BmfGHMQ7x/ucqcW8t7mGSynsF+yITXQbdds4s
XQzyxlRQ+CmAv7luNaGmocKF6VJjRSjYNAFWjHa1zVIGTeI7fT0xwnGSvK0EOwDu7g95JJJgL4Qq
z26QFM8d5Cq8bikUT5DJLZr8VY6mUVIFblM4mLMLtuDPTHMbg3qPi9L6p3ezjKM4PQ86S+hEzQgc
XphwjkV9jU9ZdCM2fn6JRkC25qgUUs4HEQDftjMbShXBYSfwa4Wkb5EczXhaNpksM2XsBL939QnK
GVIGJwvmDBqhLyargV1blPcvtGEuWUon9W5lmsd+gujDSsWZiY/2ZexYkuqIa5F8strUseIaeFHo
aqIe7cEbiFRZFKWsQRkEEarA4HWHOIDZY/RO1zP2AlvoahV4s7TOvxAP7rNmCiyveFSLWPL+hyNC
tg9Qzth3IPd8tMUiwbhjz01SwHFFJA2IDfh6wM1acYBCeeTjKvf4cqxzM+T1uuZC8og7WsVeWWtm
FDmJPpJsk6B3xvJRgs4Hs4oDjq5IwOfnCF8PbzCRmbwgMiJBvgZ4jZAbbfVIvw+2D201wNXD7NcY
APX8UWQN9VfFJlC8FxWYUB0BAtxxEo4nQ4dIzsE0f0HHO0T1tnTVX68GJXfOoaJ5BvovvLqWmYIg
Xl9oCyX4OvehZq1bZQiSqJ8ZHwHCTtQz/PRnUOiRzvcx6PJEE3/B73in3JoGPJxpw9X5FmFNMIcZ
TPN8SDfnQP+W2w36WPJ4P3j7DhZYwMMTXzBk09WYxj2rgfUGz5a4xmA68aqZDGNxRHMyv5Jt3cQ7
B5ePUVogIAmGTJjt9sY4U1ZgQEZymOJSzrBdlfdIvAjObeaAMr0t5K2aS1AAFrYhDcHq4tU0eHGx
kJJPOKvyqjRAvmNGvzFRPKHc87I0JdykKWxmK80odAKSHogPQVrlsGZYEUe5TYQ/YGPG2mAjrdoc
nHMuAOM0zuZRnqeM5Y5+zl7UXRO3EXkcLRJ6ilynjcBbBL9qayGbf6VzFQpf9bRmsMI9LBFTHrPc
gq6ONJDreJU1u0bI5Dxc+IhYBFe6PhyHNDClU9QtIpyRr95MQObUS3NnJL8grimZX1v8vE7jGmQW
1Yodd6AtLRsXzJzdAK52+WHyULWX8Yp06GmDHCt3QsCasVcZ5RVofHXd1MRNBuDgYMLGVFLkMIeV
l4XlZcZ3hxnVucdjVZQhVN0hy5YIpGW3AVGRVWa+TAK1RkXUSRvg3PEKB7Dks8ky5xyRsRHrdaQE
6OUa3htjA8jhbYikkVc0bHgGNSDDYkeEckT7PcwCaT1KBCl/gZs9x7QC51T6u9jslLwLWeWGRbNe
VmxwYDIHRm2CActCE9J8txzM73D7pctc0LhR1BLJQSezHJWOeJjQbeIXMeJARaeexJ3kQ9/DJ8Kr
ZZWAX6ozqwFb1XiFsYWc6HhPTGXQ+rFq2XG736Z79Kl7SGFPbbY381iIfqyJYlKUOBwdCSfUz0Z0
PZMrBiRdFSh0H1BuqWEsjkMZqb2eMf1EzkbyYp09iKPTe75ZbB5qSP5c0/gtNct3HnGO69kx/bH8
IuFIF1iixRgwWoXF80rCqyjoff5SNrzSGVhouQp3hVd1J6gPmL0k5Bu8gTZP6jkxLN5wjYf61STl
I+gopWW3ENBkTWHYWZowf4BsQxDVzrbwRyBZhmcmVIAjgKgVTXtLP45gB2vSAY2L6RyaiQoAcSwU
h9lS3FYp1EHIKAOIHl9aSaMRjpVa9kqVNJG3GZdhwlNmEG6JEqwOefmVsV6ik4ggiyejyoA6oK3E
01DLUkyAfa5JpBpSZW7gsgHQuxd+gowCsGD7O2Ck89cZJC7EvyIEobpHC0kjPPjY//o96rGKPPIO
gpRtzMeAvEILVkfKPOcytPNUsrGxOKaUnbP8sDdyYqvfgxiLN/YIfQdpNdBjkDL5yCGJ6jHtrtez
yu7bgZxexQoM4u6CE3Jt6X1MyOYee1WxfEbt93Qlqy4iVwhSMicy1rOfjJ7srHhKbN+45H6YyfPM
xJ/Ern86xTEEqQVOmdgnyiuFNIlMAyq4Fj9NaL5+6TKQBNL3UFCInIy+VI/SrlEmm16M8CFmCTw5
OIcNM1KgpGbtiBfB1FH+ixNjJY2yc2Uvezu7LCnLjYD4i0dPTB+4AkIZEd9x4p7vD7rdmKiR8D1i
YKq7RSXzooHQiOSuVyoyTghqEr9EmyjTB5X/LQ4WEU1eegzZJ4FW7sqn+dyi/6l+OqvEmhPdoc3f
nbzSY+DuWDta7mi4O9IC/5eH62/ZxCkTFX7BJXqJpyPWgjbtzUlzWiolOWdYx/96/ipveeRYcdFB
3DCIGo07DX5RFUHcGTj2y0M5nhYLcktH7M2+M90ebFYGByDHMDLtHxeT8hrmgWCMDyRA8ncScdaM
l2tTKOAoMoqxfyZfMuFOYLQ5YkJNEX4brec28o0vNRnHdkz/CmDl4FEqYUu6+ng77EMWu519W6Dp
wy3p1m/O1kPBgGWkGo1wTTaxWOd8TARFC2QhNeg2PWNtvv8uKZSUsT4U5LWMRjwmiWVPvZazXSFs
2VQfFqfJuMClUkTIGfaM8lNHxcOs0oY4MY2DkRagFLwEBJPOaVlEh1vHtBtDXA1+2cQvjD8mnoiB
JFY81GeoZGUu02X8ZUlo1EUT3KgT37DvSZAmza4ChWr916jQJ52WVx7WNDqIUSyU5we6QmE1RLMN
L+XDvDu7MsTfBVye2Y2oLJ1LUHZX1rS/D7G5VlPrAEdln2KhgM8gptw4Fk0iFhEsJB2bAJmIXaBa
d4/wxpglDyVhbWVIb/hYyie0A2H/cQ1CaegLL5Iy/a4NGU0NkkROixeOCRe4528cnxg6KhyCfMb0
QAzkvsca+aVomkEH3iQSiJAVSkSqwoKTufTE8PVfe7B83VrKjR/CNYSJylpaSaVIwuHjAzasdQyq
hN7oQFor/jlANyMmzcrwEuU1k/IOxj6Tz6W8EpVHe+Rik7ljtSQWCvUHexeG99/f39b6wzGFZgpH
EQqYMrNQyxvUESOUJi70hEpGmtASZJMm81E8DZfdStyA/h5O32weKA9ls7630V201UJWIUvy6r1W
hOVKonQMRhxFTzRXC7t4p9zaC3S6+8QBlD5KdJ4mNCD8F2XwDUCPLRJDiaFVPwHt1hZBR9gvg5K5
IY3ueIbGdYVtGlDnie/InUKgZgcHXJ0GENJIM3ntO1Tl7fRhz4MZEG7SSVdeWuAEwn33Y651b3LE
HiuLHKcOgkM94LJdfym7Kt6Y9LLKUM+t5Vujl838vsiylo6DIaCykRwRjHI4HZCky1KPYJs2XvUn
9qVfsqk0SPEEEfBRT8iYmUIyvIEJVgGxGevOIsL6K8KbIJgDrNEvsI5k+zzDjlGlJNpFGvFD3tSn
I/XHfFH49eY2FlrAu4ZVR1FSNuvZ+DQdB4nZ6Cjl4aDRxLZdXOk2KO21paT90RA5TSfmsE88mU9i
DeUuUkVCctI6YsBg1hQcmXpzvcGZ7GzO92YuCi2Pq2+qKPUiwB8PbahF7ATNUh4Ea2VWHL3unNeq
uBp/UP14sKAHzuSvSajiUCUInOlJgwUxUiGVJoM0JOUVpI3R3xWzOW1ONY5ggj2djNipJEr4dHdU
jMp5UaAnwXEG5YoVscPVQvBmHffIg3NHD9EcCm1V0krt0jHCW+TRuLnpGHvYdY6HNGiPGXPoMHpV
W05m/PIh+aIbsHIO6EwWp69pIxTmX+HgIs+JGyYjGyHJ/4qeOS03pGHI8SHPqboS995LZwtAPuFM
2dM0xzNEYk7CSACbZg5NfrjLPVDf05SG0W36whNGyb9MBrMsjWBNTBAnMRWa9Jg7m5UFhNY5mjtt
Je8AbBUsP6W8rEPxN7xVZniwgVAujo15EZ/DJg9vle7SZzRbhTPAYvqlPaHjFLVmioV47zffdlAH
df4BhZz91GsyThHPAZSfPx30nRQ115wRn6B5WdDhhSDhwoLhsemViH8Qaw1OIIIAww65btosVtqZ
pQGOCDCPiSlyGGS0MRvogf9lgV0i7ugboLiD3NabpQtBsMCNWFR2TlMX9i8BT33/okNRdDd5wqpC
Ou32yxoUG4gy1ImhhUW8PbfSDkJ09vnH4ggWbqe6kScrQxlG+cEqeYuSDocfUITbjL8MhGMavHVW
TJbkJCRwYNxMsSFRbox3Z7IQX1HlxTzY8QQioh61rNJxKiRxUa4txN5P3/MS5FS4/wKEVNVsoE2i
3tGkLflO1VwNFIJm6cWWLkkhPYUezdaCMP628d9JWZk24MCNpyL7YtHHMbej10jT6mzbLKosSIK6
2eq29ESErwnOBBT8tRLgdjlNE1+Lzoym2MGfcaOqzIsa13k0FUuWWjqWzxxmrards4eYXTHbahs8
woJfN8dPl7s2zp7+AlmsCn0gsrDC23hT9NzoO+gywGREu26BgLzd4WzGp2wAqaxnCPnYWFE+wsNo
jo04rhSAe4r0EF+f4JAoV4gT86e1HmiWBo9x5yw2xGMzkGFhwEMY2lwGz5YqvAEFiJyZfc5Z1L//
oiiHA/i6MiCe5AcHQ2w35gsALlx5uDy6Euh0gfEoeAPuSMl1pRCk5EnJGWgCueOhJuywG54MLuJ2
lJF3Ay2yTBCOg/d02jVPHVGMNNJEkBk4EHFZ35p4nCU32nRKbm8W90RjdlcAq1xAujGDJA0yL1E5
mohu0LW0iCssvCh2UOMBh1IIUl092WORY4UT8AmL/HxHkKiY9TGyyYcLHRDvIQ6/Fm6KnGO0T8Hs
OFZJL/s7Tg3YsLL5pq7bkd2lxFNwecTc49XerX+sdUM5UNPc1u0zG799wrmM9OrDYnuHuEOFRZRl
5BjMi8soNulXkM7uidHKnEpLHvrVvmBoJQk/XlUifOEez4YtBzDNmlYdDRp4MRjkxNcZebNfQ0Fk
FNp2rSdRN88IuLvOyXMKpo4yj06hz4xUBpZLTnoYbpHqWoe9tV5emRuOEnDN1QL1ML+ER3u1DsPX
w7wiPH5573QVoew7tu7mB+OuNeLW9YeEw8AHnd6Ki9NxrM8hB7nLkOZKsYMgttQ1ODWKw69V6Da9
M5BMjXesAmhwcMtJc0398kE1I8JHo1uHBnWLJQNQqx/vrvxUs+4lC4wR8lYzXfUr2PTAEjTMF+oz
0kuinyolKUBepHSwvOALZnTGJzQtqLaR9TAAgZwGHevJPuZoZicZ5P9K21i74C9l+aQR8WJUreYE
eKrfjJvQar90fXm7wodZf0/kocjsSXVyHnj8b1RH23wWyTEpNyRqh8LCuyAu8MqkZn/lZD/jldM6
5ZR/xg2kAPwLCFB8tnf9DUx0GGxQyVbkqeEZ2Nc1OEcqjWjjvM7pk5SHqX06NieDVWv2cd72ivPi
EsNQ5lx+otXZsG/OD2vTsNYsEpRhyJEm7cOg/HGqDe/IsDxr3IHHhpSCM+B/oRHyBJzAXV/qye7J
J0Fbjk/x7JJ2SEIAE9xzD7hNa5ytU+8zhv1OUQePXFMQ2DBy5Fo0QWh/xm5IbKMqHgwJNR8lObR/
0JTzEW+Gj9NmsO+QoHjQGFB1nMxgWGuj/XMXFQiWFPoL+iNJ7RUWmpztj/kXmWiT8Qg/YuTY4AA+
UMZnQOcEfzncFRmgl9b+5pUsL8MVPHQeD3MBCpkHmdEiOeVUOwzhZiTUIzl3vciRfS5Yj0WNQh5A
kpOdRPNlXlYok61T90LDGt9ca/fyd3Sbf0b6lFvUci2jzs+ve79vv3bOc7aABtgggdUUV7VGPgBg
Gzfbl63scOY4oGJ82hUViQd//Dk6H3qBGjNRWxy3WMrY30j8RDxlcHKpIw5rrZAn1mETwWLqDk7+
1YbOMzwQMYOiQQ/PhR3QKvhDtH/0vnEQGtvQFvfO4KnhqQqAtMNThbxiwmAj4q3bxtER+R6N+kzo
LhaCkwAG6sMl/zsPTNDP29Hyah2wRNNFLAfTPaAbxDatdCAiDehohmfzS6cgAzfIDwY4epFAa9aX
5FT4aybVNlJx63QCJGMpfDr5HeUrCS8sxMkwLnRPUY4bN80b/FRB4ezoM4fvOM0dVMQNGTIHgUHu
aC5SpnTQJDRk9bu2jYOSFaeUZw2CwKyKVwPUi4xwfzQCjI+DEmw+YFtyjeDYC2DUF3T8ccheaM5j
4YywjCHQ+zMHFBR7QL8T6SVPdGMeCMeZaA6UCL1TNzifcbhhp6YH69NJECDjB5rjbnEbqUks5zUA
qcpv1jRCt0VTATBZ1GPuqDIzi2kktJo4Qqn1O7yIMHCgHQjIFGKYGCCnMo2ZwdlWxQAZVD1YNSLy
MKEKnXdA1vHZQycAVv7XxDwUSHlcITTPA7osZtGQu185T0wkXCmBr443VtU28E5tXxb/enJranjC
IWiAEJHrCNWPQgEhYfKxjIJ7vzmoKhFFdtdb+6+NVwaGyPbQKDHiTtPuYggS2w55HQ9cbSDu47GX
1Th+YdGIqVGab4OyV+6WDHs1wBPqNIC9TwRfwhJkkZU6DQrm6OMNGJ7p+e32GM9I87AAvJejwgZ8
Fx/XsxW4xbU1HGdc6WJxq1rbGYazlR6n2XfJwJ6Dk3MkkrnV+4vJ0U0+f9c1iQRtQMwr4eg2Sw6w
+cYs/uOm7CgEZgf/2mNdbDAjx1h4PyoOyvTu0xeENu7ADTaLiHKVsAgPEzP7cL0Zs8suNqxSshjs
TJOX12kXYRz+wdrbX0yskQYP5JvDy2DI0EalIoUO/CtgkMLJDgxY69wZSqzHAH+SHd0t+ix2gj+A
Gdfc2GT/EceA/LgDRsFiiLppH6P2rOmyEBaPUW54lKmEP6K8A2Pk2vsoyyeRUmTrjH/q2XJ3SCGE
8RcTT1nCBCBgNo1eQQjAUcLCk7IEU4WWfryNrfffJf/jIwvzD4IPcJnJUuENaT6T5dMqObXTtAC+
RTZIWLaIjwcfKStwCEDYoLNrzWphw2PCMSk5X/Lu2Qat+lrcy2olYSYRWFLxbG2bPH5zXNmbHdI1
oA/WfJloX7u3C69IiRGc7jzCKoe+wpknX2hHRh2jzLxxlyAE05xiDxxlodg7U9bHSNQZ48ztbYLa
mEz7tfzOdUzMuLUk2Wf/ys0tuqeA7AstJeXzjOTCSzlgMY26J+P2Kh022reP1WKlupCyeGZfF3c1
7tGBjEwbB4HOjmCDgR+lL+sQgpQrXJOzOMX8nimrPvqwBboOiM9Q2CyYiDxFJpoDL5fY/qQXI9or
db+C31rr8rGu9j4CRiId7zCWKyOPt1/dNvP9MmgwE3ylBGZ+KA5ymgRXzB0BIzMiWfNr0+/c9NPV
OKMZy6JjgCkla9NkJw2MZGcO6hj82crzSbrRly6C14WgRm5nzX/8lDmfGBEEKBN+RoUDZFhc89TR
RP5N/DyXLCT0bs16pbQh4jEFZhtIml2HOAQz1g7nMdnb2MA+y+qcKZuelBxrliTev9u/08Za/4FW
K4QM9kA2S/iMV7PFTiq4J3+CIpMBmfugxXn1V15hxRsYeOgPhwcUwtds3BQspKvdlsjrWYjIu6B8
hszyxUqugJ0XLzY8MWr2j2GH8LSqzO91h4bbDkp+uj8GjS2Z2RsYX6axnKBnJFnHgCHgV3vwOiD7
5lzcH6xhu+DfMXBIUZrTt+3ADvTa94pFjXKFcW7c7b/WhxUNAfDjlJjW2xucnGL6YatvreNwuzEH
TJUVVX2AsA5Gi+RAK8Zq298jlQWRHoLrviUeZdD5sq1o/1UtqDpGtxR6Xm0kyT85EBAUD4YzGkX5
E31i4M62o/b4uoK3b7gw5WCwBoMKtRNL5cZBSyLSKpClL77xaVj6WPBxQbGKFArbXBsCAcOYsAEk
duWvy0CuEuNZgJpHnAZJnShAm7PHv9xCJBLmp3DmwAb9xRummZbDtovh8Bz+yFxl8ZqODDXEAgRE
RwaEtNPXaQ++vZfV4ubppj7qxMrWIR4fb/a46tOjoIrhQCZedNwONVbrjKPGB9mhT3SEx00Jruyu
1Jpvc9Bf/LEK3tRiSujK9tfYb+X4DFwCKAYUDeZrEwNn3oaEomxm2Lw6DgoU4Znsfv9BXWP7efee
Qx5iGVtEwqPpQQzmevEfjaAR7e08SSHltbcZUxrq/QuSHxMXsd+PusMj9pCWO1PrUfLwIrISbGAe
pDpVsBw6ytT8VVpruNS1ArY2DGDe+Wh3sjcDyJiy8RglEn3NPYoRcDN8+5PiH+102ZnA6SqhXd2P
OpgxpL/BkNjJPOzc+yQLnP77Vws7jL/DbMlgaeYXho7cqeL4asH93rlbEyJI03tRuQnNQOrEW6Bn
CX2EDn7/1gkbw7M5Ol4wxeRDl7p0eGpZSka9c0jpapETlSzmooUMTnUkV+id3NBpDBnYKgeUlb3v
327WslfkX2P8O4zBz+Tj7XifDkM5ACBG0XnpxDwebOMhorcqO0bBYxkbdl8+22G/t2x/4x77F17G
34/v3r0PfxsSvfcx+88ucxEqVvXoNS7ZHpfR6hUW0IelNVK1Jh4feTENoombUE0fzdBaO70uJt7d
IwYly/Dixi8oNicAjqAByoov04GqFqtVmgh7WkeNknxIhrfoUzYNmYZAumOy53w1lmCsLzMkvc9H
GnmaZjfbcSbmq2I59wH16zyvOkG6JsDBjGJxYS7HjD3mPeWwPsi6NpZTHl7WHEJlRoEn9VLwnpLA
NpktaK+w7P5C/1gLvj4Mncjq93duv2ye06ZX+eSnb173iu/W6LmE9VelYwGGQlAHIXsNBZehuvLA
C66DS+CE/coMJHoK8UBDyDGqzxvmOv11zer2yY1ZV6UJNTgwMywsYOGyaVlaMQ2/71ye5mh9sXBn
cUIGllw6Dmsiv6zAeh1jCUCzJtX1jiClbCmPA2qDXSBshykMQD+8stxWlERzoxQ+oGhjLGldK0zL
vLxduUqrXQrtIIB3H1DH4s3LOq7jh+pYJ9qbmwTmVohKy/NxKgl5AOE5LPsrzR5422swYowarGZ3
P3gMAUKqe/uzh/gAafHjR2gFKxe72OhAULgfkyd0SKiHK6dcw+TKOKDmjJ7UnVjef8wS7J4tQ+GD
YpleVCM2xpf5p3PcBHVU0J0qU43fDLQAYXis7OLFvzM2FJrI3SqiQL2Gu0vwLYb8U+9Xas5xG97e
roHZLi1HaNYrmwJwB6nvluwKHrpMZGf7VuntvLsf/IDgb+8d3uEMPFayMUWuYCxxcx8uD6qAHS4r
cfgZ0ic9ZGv/2/60Sl0+bbPPhq2OH1ioAvoPJp0zf978LNQWfEGzm2HdhrCPuMLL/IJTv3mB/m8b
zisqsI2u3pmBBMiDahx+kAhAPjEvahfz/YNhhJ1SdwUK9cUq+o3rIDQKFvY+fi5lsrwLjoNqKFdh
6Yk2ScFjiRBYeG/4GrE4ReqlFVtFmElFjOmK/josIodqMsO+GjTSTQdDIP/mr2wSN+yAav7Tu3v4
2PY3vZd/xq2n6FO7uThStXf2E6oAbiu/r63T57PSQKDzJOttKEi0pqFzRut0i1eSpq7SmiUvikre
dlr1TkET62FNsDj/MwZK6sm+31gxpHpPlkhsMwuUdghMe2eO9D4xh1HSGhaNAL5b84rhpF3pEhkj
EqC9Rd2pRjgK4f6xjTW+9+jcvb2DOXHv6K061BkWY9YZWN/EfEhKqok15T5qZKyhmV1ucb7KMETW
BD8QUvUogcRAtNnMboMOIx7ZsI6uNMDoeMM++jPgcwN38adqN5yJc2zLVGkfnlx8kf9ukMNr5hbD
qydGXY258TGv1PzDqgyxEVIaFQbL3ODqvp1cdSmwOTTDEuJtJNxtHCbHrLKQcYrEoJ7mnhRLUAxo
FbFLH9h3XZ38zZhEbJ67tzlQ2hVxWYA0mrTizT2k5Q0JzgNU7AN8TZjg+I0foyuI/ZNNCMfL0inw
Ma2cdFy8SnKEDlCuXBtF41Yw1NjFFRgnzpFGe7tECsiCP1dJrEecPoPzqVVk2Bdywfue2v85aHbp
zuLgxAASZ5fVhpM9PKAI422cu6omBTJZ/3lGGs4xLmCuvCj5ZloMMG3zGIYaTqd7f3O04luGVjyK
p9NnF9cJ5HTNXYxpCuorVGMt3Lv3S7Icct8iltvmQxZX7nHx8RlgzonEA9qG/cvFjp81VjncAecS
04iijzYiC6IBs+4Z91+evzA4K3Fs8YBXqx/yDzYBZBqZZfATG1qA9NavvKr5QsHymrIpEU6j9oe+
f3JmF9pKz6jkVh8WwOOw1v8rJef22nnB88APd+shyKJOLACRXfDa62lcPLavt4tVH9ZCJWPos8N3
JEdSLFU+ko2EUmRI1VIBFe1+aNOUUHRWh4XOCRBjaKB7dUpNUJpK3Tohu0BZ0i71kPqFr26lfWEa
/NvdLGtj3hDvo7AeSUlyd0udNVGGpWsO/gaYIPEl+7AX+6lCi5IhRb9mqtyvMEOyi0gCC2RtA6VI
MizTl/BVzb1Soqmu7G5aDndT/dvVfs8ZlCtvSFJClIHUoACx5Ogk79og+tUyWG5IW9lTp5tE3N1G
5e5l+UHQ+bGOkS621uW4TusALX/foAZ8WbPO1CHoc9Jz8o32f9j2MKuMbiqp655ybIsxz/h38+gX
NV0KQAy4gFKpHySmhz4n8pNkTZIpLED6OJZIauXKQNZOQUzrnXk1uefix6HnKmXRq723sxn+otKl
PDx9beAC8Qdt9/+/SNPwGmyzbXaNuCOD3bQ0vCMeWVtq8t4BWDFpQ8JEA+LdW9Eicnm9f9SryQgJ
+aHP0cr8bn5sl66ONrX7jC0By4tisFwB28HOmsvEigWChSRIl3g9ekZnRElntwC+aUaOSdJCdkn/
QGY+FFBy4RDdoMkGFid3v4ZFQ9+BaU9n/MZwS1m8n94n1dMTm4U5MbjsVCn8YMC6z78N7wsKGWpY
tPCCFQpDl7RBsCytS2/nXDtKvtWXf8HtELNj/AVIBBeRp/jXlRaLMhQnEiRmuGfJok11Jq87gCxE
gMQbTybSO5ejh6kDBlQCnRVM7iW+FgGVkXOiwpzEyGOxmm4GH58jiS8F17N860iP15jJFdj1r5zY
TmSvMeVTZuQXB9zLrnjlcBPvphU2nXrbaBCoDCHAY04Dn4L6nEmjmMuc+qc+40ZG2x6Q4j9vEaRO
FwfRWl5x0AeFr7Qaybhl03pw+1mYIAVsXfIOq9k5DV7L1bTaq3g78z43UCy3tM6HbVmpZ1/oeeeb
heo71jzJpnOnqpsRmp+/OQEGbgdE62+6YtgAuFPVKl2tE70D9FIPH5cHhXLILVUi8cegq6NJApOo
zLRcIBO+I43MuxpCQqYsYeDU62id6s4Wk6Kciekn9CuV7LJ1UDDCjN94j7tNSrzx3ngvwfxsZMzc
u7CG7wkcljNC6BxjHpuc9vGiuWzza/CtoXhfW/sZo2CIR0frRpOJvsmkhRtBdaV/ii8ceXCe4P9L
Ry7YoOeGWi6+k+f+Zsw3wQgd0E6R/t5gCQSe1OAGYLAMFgNkK9Y38xpxcb7nlQL2VhMqONoIUOyZ
JHsEnzw4TZAnHMoaHg+00JOqDrmlfLg9eHXbARUiIqhKeGQ7aSVnhTort0RPvWQztHnlQ6wUMkS1
jSUymZAoAlgWIS4BCUGB8HF32TamCRGJ4l5hqhUGTbTy2U5wF70k2PXTBWTUOShUKrkoJN15gj2s
xnMhTCj35kmyuM5gUHiYqEjFRCatRtkZ9i30sx8XDnpKEDD6JtbOyoyI1iT4MgAWqylsDQHq7aHb
zoANfhw0C/UGfVlmBZzgHZbiYuBRGkw6xeEIhB0TnkmHuokaiNKw2TfaiEroYGGg9M5Z5zS9Lv2N
A448u/auDPKW6AbaPPwnSnA0FtAzSE0cg8l8pVk1f4zFuoBpRlQYCwMmVcJwrs2mLqr9/E9hEYhN
z/8ClHcBwYfzk8E8EJd3sFjkaAPU6oxvFiDxAOkxcUKA4k6MDDfDi7+CLOhNuGiPZxKliT4nocJ3
SQIBfSBncl4fcs5NJsCuk+e0HvAQkiLOALrDCpxJB4e3+araQBl4DxL58N2D68u0YhqYPMAJFC/o
Ceis+wpTABvcX7dET2OdlQDxio5C/D8dIhwazKIXYuXSSrNO5NJUajeI2XK4jiJdKD8rLCpg3CG+
qTnTaXPvSeoNfrNIxItsjyvhk8sG+hbInIEtAEEK1aeoZigpr/dKoMMix2rQPlWy7oRW7+G/mM9m
yWvWiSKAv3mKTAWmsp2CvBJwwV1r9MygW75gKEdO0RYxK4GwUn6RoNHugpINcXwTHNWr5UVKEGlr
nAoNE+dka4SMSIZSWcr+1sJDp9uBg97maaUwxQnWGEnRM4fWiWInSEoeih9xT+EHC/GRpFIJSt39
3pFlwqbogOcYnBx0hwLcS3S/H24CW5e7xtMD5+LveIrNACUiVjFX8IOiPWETRLkYUWq36NCFHvqT
ffkXdZ8aNnvE9MyfWRkEHK002L1xwwb1Tm8vlAQO4ivkWTA+4IxTb1vdhtVwuj1fQrs8KQxG0y2V
9CuTzW+tc9vQq6pAzRGNnWYjFLXzUtQmvG/bkJNLAAh83BtUxBHU9KkhCQ8FU7Pyq1jq9t+y64cY
05uG84ypuT9osl62U6M1LjfZs/kCujoF36Vh9bd4GCx7Xf/P9/2etff7E34x3OMucbX8Hh+0buvV
GNNlObCHCxzSpZgbBjK9NDzIFaMJY4HzCF3WN32NEMzMcwi2sPyfPMl6dwUShhMky9FjrxnQHvIt
MkcSG2shrgIrBweSqRQnP2Gh5Foraw/oNqAO1HLjlHVDC6wGd2Pfn0DxXlphsUKZXljGZRkYh5vh
9AuxIeLja/ZLLd931+ars7JGt7J5TWaNRWPHZLKj/YnfWWkCLyO7eR982Mzjlem+sxmdg1YFhhbT
C/DDAozuMaMDRUKK9btWoTz5mi7UpuGOxzIY4/ZZI8stMOXb1NSQk3PFiSE+5H8PeBaHvOFgQdsa
DGFBXn5T2mCdklTuSGCXNUhC/AbZKQ40HMRPV9ksicgjhsTpnZDSEDG3UJZ4V9SIVdIlabmvwSal
x+DhHMtG5WOpGBGNWPS5+dVfYaHk6NAjYyc0AVQ6AWzh4Cwiy8prYuAjigSgq/jJDIYQlZFTTMoP
4SRK5wmAsw4Gndhe/tR/7Ol/VHGJPwnXFtmOQ1xR45VMwIzIfRwzkSqFti6jpe4wmdkMwJSZO2vT
epckF0kP/5v0kOQ4nkSiyNmo2s75Fg4NvoQzZlCUxa+UAkZ8Uq0PDPZ8kP5GUHsxOOCZn3C5ZKW4
6wtZ8bbHl7svWBeE1pTQHaYvlp1q/lkoyaM7WOlL/11G5lyzNq2STVsgxRjQxxbUfQ2uAeJObxdL
aYL0XBl8WOl+wsn4SMGFQ8g2gFLQaO8fOLXSWySM4E10d2tOzVlCqHaxVUFr4G5DrIahSfGA6L3g
mQXdC2og9SHka+jY5LJsW4plRjG767r9gX49ZoPbhgdh8rj8hvBA8gsbXNRMg7GVr/m/8h2+HcLY
Bz8onleduwvLCCs52DacKCRlkCx0HM5h13KKron/R0ZZcQ6EiFNCUKkzoFuDFY0htYhiPICUdk9C
0BVLBBJ5ulqgKuDpKL9lrXRIeH/9z0Dm95KeOrAOUHPxejohORjoVkjdtAO2h3GXpyynm1vob5dM
oQ4IS4N1/HIn8GCqTg5bKxKnl9/+N57iZ/l9oq8uwOLqnIhyS24NZFeDMntV1sAuTe9cBfOEjnIl
IULQHzlAa1axzUaknWORwiR5AuIBfyadE8NR5QBm0cbmkUxhDPVXVviz9quRWIia7p3JqamSc9Yv
mZNLpSTaGSd4ECzEjpM8ucLmgFbtcoCQF6hBlwVH5KgU9y1W/gjBQCjsugfY2XfWqYiodYgaCl+4
1+v0Fn7Pl0NYE0mPD0p848AAi25f2k/cWBy5gYq8JebqboCxSwvDq6FLe9rlw6SQ+VGnSU9d5+xF
LZWeoFNZi/zNiItkAYXHW0FeQWyrnL44dTX090M8X+FRNmkp5HOMaB4a6KQ7heGlA2XEkSFca73M
Od+EtcrvECLDza4CW8SO1V3+/flWzPmCMiIianIaR3M+/j+9A7RmWF+LSvaNz+BFQMjawZW77inO
amSNjHgFkYFhrOOMhIR1KT0MSRFJyZAZdna1C5AnahlrAjUdeLZUoQm+Mz6z4EclTXIMDEbRJChX
QBUCjgm7NPsFJBlRqFBr3RzBVXRKXRqJC5NW67ebeJKEkAUnyPq0WxxiFGD8lVXgsIusd3oz+Czl
HlIFJj71toNyRx9unlAp4LDJ4FyHqXSBgV00c1hh10IXOTtsHUIexmZGO/cA1XPP6jJYdeSgI/MA
pkkWd05r0LAGLXu4ituua0pdyPk2kweJtknjb/FlAVVsOdrDoI+cqd/zwZDx7gUl25AEwbPhVvI0
eNhQwEmGTZbPP12X1PZvZ+PiFEQql6DyM8mcHwGY5SajxxzB6yXYSlem4RPuelZ1iOuwwHgJT6pM
IDTrUbXIQapx469Ri3bedTaxqxN0GXf/nFNG/d1bBuTQu48AFsfUMgXcT6Oe7Sl8JRbSK27zJmpg
7sUqSrSJygwbiN7YlB0wAZBZHizt+ZFugW5eySt28EDkosgz59X2tYq0i7HmTKBpUWLd7Wuz1dg4
IMzMhyz78FQ2mHwm87pD9XhHywrHDu1CtKEue0VyL8Bwh4tMgASZQm8gofFWUHAeh1SetQWL/3h8
xOccelrh0itU2tR1eyg2DKPbJMaDYvPJUKphtTGCq3/BLmhbnhpHf78f0ly5MgXrMn423O9zcD0y
tEjy8U96LFm0wv2Vic0aytF2o+Su4WQQN/FRSujDh25QWo/SbIJaZXHdtzHUW1OlwL8Bc6h6jQoO
hCgrANC2yaG0smoV+1NqTeiP3uPDSjXt5W7TDpo3qlGCT2REO2JEub/3Af2aX+eJdkhtiMrwiJYZ
CPI1JNVb/fUrEQZeZ/9WC4TknoB/rS3oMvPtbtCO6vjKYoePndemc284xKv7+Py2GoUM26F38IHR
aPY2/9F0ns2KalkY/kVWCQbgKzmYMX+hDEcQRJQg4q+fZ/etqZ6Z29PntgHYe6/1rjfUrI8Xs/NN
H1IWrQom+jmc1rDTv3/g1a+/UKI90b8IKT52PIcNWOH41dKJ3ANZsese1lCDxs0KMwb3nVSFudzy
fyuj1asfLxexr6xi2b7/9Qx5ZDQM+/EDHzq9U/IK0bZ1KfI51Cv5x+VGFcPZsxBSOEP94HHI5R3B
VnwJEmHUEw5DCUmvQ+h+cC8aDjgohhQUKZtLRxSdnW4pONZzYBJhE/PDRGbsADACnMy1QDsTYPdK
sUJPDDj3ZgVgXltJ4nAQMz5vE2OfzY5oGKC64SlNuJTGM6VOqsZdkFlCaZpP0tMuY+c5fvJgNBVH
2Sk3u9JJCY7LkI4CxmOBZRZ9fdn29Vur2aUzgImQMKfgliT6jWQNLLIYkRoQfCqWCOO7FI0apvIs
8cOLhfPaxo3xkCl4XJiFNSP61XjN0OxhKr1J3bJ/W7/+lKNujCYhE+c9bNXe9gL5Wb0HwsYZxCXZ
qeBSnzDlu8LuIDbXzWhZGCKi2QRhsobQDozJWGLff1duFumzlNS0FcNYMcHoMVeIDBlwIwhF/cxi
saP9IZ1NILEkrZmRJGx8eMMrtCluA86jUC+UimqnDPpk1LKpUMmWdAgMp94P4GgGVEiq2UVtho4Z
He/8AggxWvamL64hajRneF+N+l4pQn+cettO+pOY55xDiwPvu/z7UxSdkC8hCEpO6LxLk6qIWRwi
2NJd4aUVmZ066/jUZKdlqtF0VgNz3IJhCMu4utxJpuGvrvNtWVkNtToTuukIlzpg3e/sQ1vd3Irb
nVfENgtWh8cech0t3pFxHYwtZWBlQi6meHlEjMhwpVxFNNuQ+vttEuRAyfbPjf4+AqDBrg2odzCp
ZtMcL/lf7UvCjEcJYY+BrF8zoCk85Irgmc8hGfVoUFI3jyy0z9jDlm5r/AvweL+cJzC91Vu/73bj
qqvemmHP5O1WMWy2QVhq0/g7hyrZGdPUU+b7b2kquGVK63M167Y81/RF/ALz+IkQiU21+WEvKmQ7
A80dkd0oipABjO9JJZASvsIRUj7g1BGGA7GMzVRR9XbTPKyn0JF1s5hpDD1P/yb7hOf+Z1Vo5Fvw
uMhSwp/NREAjh7FSDZbdYzJeNjeNtYVUCIcIJUhfcwlupGJmlQ7xj5s+tNqbOt2m8KoC3laIPoRJ
0rfP9VPiiUIvAYSd2p1Mm/GYZ7HXqlYj6IM9lJfcp9+lyLZstjh0xkI9mIZxa703MU8YZvk+45Ex
6/n9miBmfpm4lv2oX1tPAgJjU0KrjzksROTq74vscCicVPmrafjA239T4HlUvi2JWopjlUQHqLsb
6SzgdzoQMJ/RnH8CdMs2tq7MVxJOiUKdpGZDP7mTEKKqy59gJ7atS8hhf/XeKD9zULhVS6TUq+Xf
3vBJUrt5b0pYV3w0DErO0BuhP/dxIrQkl22uy2bRMOzDcOFdyUdlw8mX/6xate/2xQLke8RW/bZK
ze6yhTR0MdWMtUnXTsvCq5/7ltnDiJS178ul0+2QeGGQSaKJyiSgiY0vW1ODldUbBz+XzwPexDSr
mY6Fj86IsRUAZgbUsWHsEhuQs+XMqmVQ0VlftRhC8W4oN39Dl69diXvTx4QKhRRUQ6sYmcXxvmxw
EOqcH169Y+wCVf2rLvGrot97+ZjfpYw2XlDCzYzCXfhGjIWPR4ZHL/Z4nDCFVVErQLvC8advA7Jv
GUtxsN1AzMWpJ702FdyR4ANL6mVHmH5FZiihZWPwZbYFVA+nbMx7mNKLo0uQrWT54oxg3yLLtgqy
z6JUrWcCKF/wwAG8wxCGHdk5/H4wnMVhigl3wxi5ferxhch7PkpHSlCtLh7M1BsmANUQo8W7ypT4
+4aHogklcRQvvj/nTZwi4Ug9M++ZmfkE0FimFkdzkx1iusnayMiZYb8gJsLvmLNylP/+6k3LKWzy
OQ0tdb5cTO77LGNOHhulU7AqXz4pPQia8EoMZC5ops9Gxqz42e81s3xzsOWwHVtgIye19gaw2p7m
iymI8eIV8fSVDQWEefc4yoXLLD4ndk04N0I22OXEK7PzOA27/tPTFsLWE5t6Nky9Wjz7RuPld3OI
vLJabGpn6JYcywNk9J3L0fY0jM1shsfBTgDFC7GemGORkXg/MtT9WJ59/DUOMprPep6zOMaxi8NE
RiMhiI5MXR+ApVDtQQ+RNt2DPlnLCxHgsFoRGvEXeSNFJ9EUmQKQB/OgBW1ja+8YzwqNXVFOf7fv
DRDxloxJjeclJykH5omM4Rc5apOdXFoDxE0j54NDhnCE6j6kIi/9xw+ob2T8ppRLNQhT6Wgj4/Xx
lvd5G0hvI9onsKg1Y6PqrxMU6Z/zosIuA/pnRZDxmQbUkoUbJJCLSP1iii10pAhO67u9YlrlSKsG
CL1loTLcdiBAPkKxiwViIoA3JGResTGz8bAmJLyNsAAQ4LloGr2h9WbA52arfPWgg4RaCQ01floc
L8RLMNtjtOAe21OOABBWgZ0weVHNYjViMM2g3hqUNE2D91Qq3W83uz/CvdnDyw8B2widFEPB3mJM
4zwDA0B1toYOKGSQqFbeXo8H/GPSo6wEZo3T/mrOq5ZE4HxIPnEZEP5m/RyN68jOXJAj2lTKdOOi
HWvrW+pUNQKzeJIcRMu+iglZ/88ngqcPl0l6P+A0hJLe97yCPIxOR4XQxW9Kdu3a/EtwexTkwjwN
YAMLdcpC5k7+IwaABvdyTyr8zBke1GtmfKhwGOrQzZYwFCwo+8Me2CMiVAyW+Bn8wuANaYlnss8p
QanH7gZQk2fmYPeA9A93/69VJwQL4r2vz9c/6liuiQMTs7BXKQUqjQ5mbM+hl8zLM6chmwESwB/E
tJ8JFvMKFlCKWGWGLwBdqHcYaejvI8g7+SURDwoP7ypq2eNqqkN0jZuamZU9PJ3VMSl0RjQyI6iQ
A51Zh/xHLye5IBQryoy1lIB6GfYbh2XjM/9SCYP2MVmWcBQFcWL/DGl+OMdoO8Scv2wsLUI50JGk
BkWWFEW+8VI4iTZO/83MpiJAa4PWSEz4vPPxqDUGLpbUvltKgP2+c0hKyz62trhhE3s1Gz/XyT7C
xk8Iy5UdV4i/ym7P1w15R9I7D1wR0HyCYhY/Rgd/qlfwpudWyE2Z7jtIupz9j3ByfX+HqYxonx/N
FTw6kVcG52m6EI/UGzVha9yEE/eIj6iHtDZhgwGoLrPxTL7sN/oncbtdCqBn38eYDgNcP/6WNPGr
FLOBu1kEcDXvO+36cNhD8b5d1tMhECGbRAIxXk+s8ZnCC1db9pJpgAgbKQD1DLSIBr88CPuuwuyk
9BXV79i8dM5NbHy+1pAxhd5Qzi/rRQ++wAzrS0fEbJF1/nCICM/2DTYS9RQrYPgbbqDCOHhA/b2v
jkfoJi23UsMpJnhXeiZ5eW2fKxlxxocYooGpYEBDk067bZQv9I7RWZan71mOQdyMtV3ngFVSNmlO
+fs6VPbJorUeCtymyqoA6aHsWpFqHLXLU3M+ldcgQYO9BLC+eH2corYLwiFlPSZaAjpgupIzrOej
ZvVhYh685iCnhjSpTtSq9WTAIvlnEEu8UxU8p8Ik4X1Dju3SGe8zAvuEybQp/ew6t3t7TcbK38hX
r5+d3M2Sm/SzhzeVSu9uZMg/fpN8pQFdU2Sm1/Gt26oErSC1vGawIeBcs2s9roP9Y8G/MMaUGiRw
NvQLYsaxgu57d8x0Fh/8PMHQBfwqnCmPwvpT9QucGVQ/kv12+/KwZIXujOE643sux9jRLsOOoWTk
UIczkgfIxUEUP/FZAdv0kgInQHrITzXUBnSnkKL4NFupsrITj2piqMuUnEi7B4Ws9IbL4tZRlkr6
5/Iu9WgDizRY3kKaASBW84U4fMVzt+r1bZAG5no8E0vOJWMZoWmiDgKyasi4E07PPHcOxiphYfoh
y5pjnh5AFCtujO/a4WncCF5UbS4G6qhNc+YP6OeEO5Hlu7OOyD5M7BjSwH7COOr4lnT4hQVkmL5n
uMslvB39mgmBy9dMD1xT1ZEp9dGvLnlK8VP2lm64eVobYh79EK6WbB/8Gf4rBC7ot2A5DQRfm9H/
wMRtzwWmhOCub1FDNO54pcBuuy7FV4FVQ9gEHqI4VPOkF6h2FWEMeoUdT2l1FAy3wsXCmuvUEip5
nyd+bVhiAgUZl7U3MuNdEcir4ey6DI3CbufSVLVffJIN+NjSDILp0eZgSTAk/l4RT3LSCc0K8mpz
r26kkPDMjTCZhb3NSMacmrwo9+XB/3D9oQQtoVYELkwGUIEjf6tjtZrw9/eBmxqua4QbA+5obYRR
rVO6GFgQgMUL8DybjI7a8QPFB22mmEeKiaQfMu3cLve8vBVvBVFInabEpZAWH+6hjIj4+fvpPrtD
pniyoUDXo7rVH+RJYHYetBbXsecOdJgZ+r5lHI0u0OLTFcgHRBBafuoIBnSX8EN4HAngZHKk1Z5p
am4QQHMNGUmuNjWERkDyYCP2yFsQmJQDOGtlmAnIYlYcsU6hjlsQxd6r3EUxWfjSeswYRAjBUlaA
irM+GWd2g7/lUQydqG5MOAmt8ISWsAguZgPYW+LOk+ZGqn11A5pj+6G9NAVlnU8uVhnCibFPE0R4
lcYW2t4GexkpTbogekDI7gtfuGaKTxP5Go3gv68Mxp1v1rDP2ehC/KaEPchbRzm6zJYUQDRcnAfC
2+Yuxt/n9cCkJBGI/5ohNjXGWrCt0YCcRXDxipx3WWZEByfpTkWZEL+E1AOF4xEza1SGts3sYrjg
0F/hWy1meXAJQQsgJ8qo8kAYNevOpIn0MDHHwm6SkFG6qvEIxxJO++tHUI+E5YgA8QW0n1niNfK/
f6ZWiFwF0PpbSo62KXFvwUeeJwcgV0zXAG9MoC9h+1Rg8oHZ3niBy+bQobiB70JMCbAXDdAYmxpD
+IY4z9J5on9VSdagVhnshBnOH+JKKgjQHmID8+ngX8/1bi3Klwin+cSle9SYsEPchW11ISIcx2pj
uNVQfzE6bKdC9TJ/MLs/cSuIu70Mb18zP/XCzq8hDVO82kNFTLkqKzqOhPyeFSWWv+ClCWkFt1yE
AsHxuHB84KLFeA13Cx6dF0SuIzcLHwB4YmTKeJ/9vs9RL3NSAtx5GCc8vfuJR4mJ+JobKihXCv77
TDBvCGZ+eDUzFvbodu10IXTvPGViPQhbhzOEhVhfFEXwQiytuugCOYJsiaMK9wzAdfb6mmGeoAfc
V01OdFR9fSACnN7xubHOQ4sRPaY/2RSeDlwX55AlDKTI2BJGwccY9RC8AVH1onTBA5CB9uIbIX+o
xBwIJJCBkRsz7f6cY269MNKCjMwQWN3iMg1duAhKUDXIGBTwLyp6jNt57J52sl8XXBZKPap/Os2U
XlpkaKBwmasnwUcojutzklJlPrm3sVUGiPXFYPXtobC2D46CdxHU/XqrOPwEK4bNeQ2nbvUHJigE
KLgpIf0Dh/jXZCHgWvUoEWgZ8s1PBzYQsxoFug1hWjCXVrBmDrElMrYlvf9Xv1CZl/OOkp+qAqiI
i465NaSeNUF4q8gF71Q64wWCm0Dxn62Q5ggfdFgmYrbrS9OZ0QnUTrab3J7dF0hjcS1h2qo/cIof
GDDj83L/Ntuv/eJ1JB/wH7nsVuTQlYWvCSZYdUCf05j9dHNnhV6UyALKlUMWjgIYKRajJp1+7Al3
O2eUD8L4jwECo8thvcgf785MFTya6JN8g1kPM+Js06YOwpFxa/ToxNplRBtWCxFhAqQD6W9wYmmh
iE4OUCmz4KH4QBQ/vDeorM4K7nACfKlGZuXUNASsXOs9bVtvsCuACP4/CiDQEdhGWNLnwu4+RUHH
ftUHb3f7Q31OUfvEv47fsNzOvIKTq2wZDzAsCmf3qMLN0unJHo0vUzQd01YvKNrxnJ/nT/8cK8Z5
fOq+5nj79YRRebv5AESUDmAUhBbyFabRmgxpdhOCtFgELG4cGx1Cuj0e2s5YvCC/oo77qjbNKaTH
SCGV4Ou2HZE+z6eOF750xgouDaSX/8EVlIZCSPHIm0IfX4kPo9jp4Xs3+WRMK3k8/T5pMz9IWfXH
Ri7OlxYMCrGSm9OxEayoVdsTDkj858sv0QoIE00gSIrn2Dh/r+f38udC3GSqh2HSd1nrIgKZgW3b
GPWN5OjOVhJjPGfCUUpOgQhlS6Drqj5Jt37tH/rMEas9Wa4rSH9w7KCFKoyh2Weulz58/KXA458/
o42dYgTfRMLmudpLdNyIGHYxFZ4vJlSEUrv1kqaWxMSEYtoMHzGQy8Mg6EIp7LD8GpAX7bJPF5dR
yioBnKPXvC+LZBlEOnwbDKrgruErGunxS4dNH0SAPfqsPr1lU9XTh1sNmezdOaOp2KQ/iqozLEMv
iHdoKb42SjyEHmZ7Dn+Z09f5JO95vSywaY4pAx9W8zLDJ4MARAOp2Q+GLr3V1D8BUUS9aaSX1AZ6
fBgYPejtXwyA+x/99MEDiFHsFqHYQ++zvy5fPeswLPRTNyn1LsxNMjeey7DHTIYMFiOZooSCGlcy
rIGkck2G9C9GfzXejJkeOKqVbBpS7cziHASi8SOzlVG0/r2QsgGt+o7/A0pBihp6RPJBGsmSWJ7w
x4nZMV5/wx3uVF9mSxX1IWmllCnl266aAFxs91Z8iq2QS5xzfcIwF7BRPF+Whe26w3NGA8d1GL+t
4a6eFpKOsiOztUOCAA+Gz+gvg4G5Z8INd1bHGDZS9NvjGG6G9PnchyAsjVuyjG26w/D22NxtUL5b
Nu9Q6+nhayoHIcsVggkdst57+D9oCzfY+unbzi4J04+XkZP5ZoKiAiL7cdgPvpTK5LW60b6ddCbK
k819nm6qoDdBLUGsUWmUqTW4ymT+gE6RAzcwu1W7/DbWuwOd9/jTtjTSybZi5Nut3oK5ZJfk8Iw3
lfXekvDjVG5y1A7sWDMipcPHsXOTJUHcbO9cnCMX8HUs7O/0Heay8fTvWJAsC+LDHkEOx4hZNh1r
bHBFs6f9edIkyxOFBKwDzioD/amJR+QOsdphNyWeBxKKf4qvbHpebubhD5UZ98ev5mM3KfUm0Qec
HH+th+jE3wy2qf5WacJpaOVzB2NZJDr3iHznDRG4EXxtaNuB1THvPfXexkn/jG3WBe+XXctZN1F4
NLf3uwkGN8xtzdf8aqEydDi9gPAgbkZOwoCASvX6fJra25DNZs3Ki8Q/x4mVf/i3rDuv/jaGsvnh
95VZ4NFyfVGBEAj7NNt1s8gPGkSEn82iyBfSGF5bB/lC/B8UcM8Vz0wCxDdTnqTP0yjJE+n0Brp/
6fnAHDB3WHQT7VatWWRJkINaGg3YLqq1YdD2eGt9LFs5OfZWO++BFm14RKVTDAq5/WpGu364qh0J
i2TJesEL5YjTs1T/ncZ2czcf5ImZKsYuzFTdJ4nhDGvDu60yuGabQm1XG0R8pWw7uAMC9DKaDRFQ
7KrzaNGKOVSzy+YaFL5W/7ZCpg/o/dAmr2WUzeOBxQoZYuSFg8uJO32v3T5ipBMb1vNHaWi9eycZ
y169/bz1tnJl1RuM9/LAiIYIW2J8DsvlY6bSwek1NoBI8rR/t6+DVceRXuL5/73hCL5kz+stW3zy
brz06G2MExO+yUrbzn40kJA+gFf/E6ufJCwH9M9xACHLrFqHx40yUle23BYYKStID3YSnPJrC0B6
SNz2uoHOh+KlH3AtljX36Wn28PwX+yf7jU1UlaeSG94FI04NbOPY9L0X3TSCrWvpLsaQnSFRDVAs
MNWs9hdyi/nFKG9KCkGjV/T2tyH6L2AVIUD8tKYsmXFijX5uMtZ/v7nWW2jFX84qlH320eZhHyJc
GeNVY1uv7QhxSmlPqjbQYLFhEGTJGWkI/ZLhAmrG8bxlMyWu+jd9KuY9MRmU8gNnF+MZ0mNOnA2M
STe0npmvTckWnAg5Uh3UwYqyBAMBcp6/KzSBvS2rFCslcisZ8AneIx1HI+hdcBv+iv0O0W+MmKmB
9/ocBbVedibgOaPPv/+ydjBRgDpC1wTRCrbu5H6dDYAQdBnvZ444yBdQtQoTOn4M6A1EfBvILrbO
1OQxoCB07ct4shs4Ki4lHDHXw8A/YNx2gVOSt9DzFjGMtMjlsgs2mxpKvuCRynMIHHCxZWGb33tZ
4wMFZQffBPIU8ZT4p3++k7/0DKL/ctLIEF8SCE+QkQNMxb46kDlldnTlY5AkB6DaCGeF+3TByOeC
PhyJXaQ63Z7b2N/jRjXHHNKFx2itNSAKpfKo/DiWaQ1HuzXDJTpF4XjJR36PXQeiHYouubPhl4sp
we9mFTyvgjqvwG+nv2T4qfqj/ac0n7IplOsiO0VFFo9v0SZuwDLi1vxK+tac0k0CtWB5AC1zbFbY
E+QEpcRBMStJQkct1Ht77c/rjTmmS5d5dF26WXl+cENLxeOPfsomHgqMf4nAiF4eCJGSd/mU2CWW
GBeJH9ZmL3y30EFfsTMQoOmTF3kb/cjiSHTaPnDH54LrDQ1VZ70lZ+hIAwM+Cmfz+zcVZ3Xv8Q8C
A9MHMgvlZUtshYcPijcdVZbMegwrDJJA8EF5VISpa5nEqlnisa4S430b5qATPZBhRuiW1BG8ZoOQ
waaIkDdlT1CL9JrPBj0f210JIOFDoY5ZWZ86QWXY3tt/1wJEQALGh2einut7wDyaupUgFf7soEmM
6XvLfjmyOn797MG+uWFhQBYI8/wOYcrwBgxYlsvj+PbuuyqJbWaUW8d+34vqSRGF5X3Vw5C+WanZ
LobehyamQiVv9KHgZe4ITxg9KifvxNgSEadN7udYtTWeW0bVjIDN5GM98Wgw3grqN/O3GMlGlbpa
bQQYFhw/E/usBIJYm4Sf84tqmV0YHmoGG22BYIR81qH2926pUYS6cLzW7staw4Qs3z9xDaWBk26v
yCojQZex5K/9S90hh2nqvd6X18+rSNOi38jTyXPbdPajO2rPKxtELk/YQJLUk5A5W+kWwGmght9n
8OZWl25axdanE/5pP4zn+MukELKlZBRsP5SVbfCVkEn9xNzj2WO+mfmjzv1Uq7t8SzpLRomb+u82
TMFNIoiFmlDif0dMSR0oHdKyqPxP6rajs9Q27DObrA3vvWMPAbOK5xg35WH9IqCegVGMM8hqcc9O
vihkeYUPofClcY9XxdtTyomaQzSX9OSWj86qMv/l1/7ALPvrrFmWfWdMMmm++MpeB5Phcfp9rccH
5xt12s9B6yUKhbeb95yi8frhsPonY84hAvQxdqino6FslPL8R1bZeIzKmppwMarA0tPz64NUWIDh
MxnDlJ7n/GSvT9RpdSi01bO3v/T6m2iSDJ0OouHTr4d0bGKTrWaFRpdMZUYhhW2HmmwlltsTKcQ7
x4vpfsmyczmYp99L/4uM6eNKw+MHl/bG/mZTBEZ14X+H03iqIsFKLqNuVXzWZYrDi5haVV9HqhmV
JfO7dvsQSZjm3iObjs0WeMl4353RK4x73gBSuaGBX19Gxx1zMzAtUGgAp0W6qjzKnc2IorgzfAbA
t8yWayhGLtk/xW7U6oOe20Hqaswbk5DaGDMySTAfeEAOPVLZNZkRfmW7Iq7VLP9+9AFfw0+tWyQ6
C8bA381GRWkhggiZduqRhd/Nst8Z5GxXmTvuSB3loQtfHVJxN0knY8g9Xn85RFDoQ1RpjSe1dJYu
I3gpfYb68ggfP/td+H1F/wk55rgzM5AqgoKtb8+TgVUe1MvPibIWZbFkV2xmB3L9Lgp/9Gj15VI7
LE2VPa0CO+3PUCSviFTkBkHgQtZ5Tf7oYBwBt/N8xH0sFexRdP32+AnTd0OlP4fntBosBl5/NrZG
XqO3klW5H1IX4IYY0YpREa9OmqHDcl4wqtmUUE/OCQYT4NLOcqBvh8vWqHz2iCCaCbov2SnCphg7
C3epeUvFfEw5FL+GS+ZlmEKjALjCeTpf1i9xrangkAPB3hDS8eHuZYwyU5WtZu6HNSNHE3HFprBP
yAUfBAs4cCgElYGmi7eS/m7hw1leGcFV1n6omLnCkB9by7s7B0So/ubAuHlhSXjhGBphbsC2yqU2
NYmBgRFz1pPrmDB50rpFe/cy/YuzTks7l1j/Zgymdk0/6Awrf9uBxhDOBtULXdyMWM9rH90imHVl
pGkw4tQlWzLi4Fa2jULrOoRy4Q01E3+LDBaJMhlztH0ozwaQNHnmpjFECwlQJwjpXNhBkcSHbYCf
Bj7f5gBH5XRGy7iLX1bAM6q89GWzC28hgmj30xriqYbnKlo9zYvIbswokSRE7nVroGWRd30u0t1W
uPIGTKwHU5RbzjvxgSme6YEa+vuh7bfrkyrM2vyBZVBr36SU16MnBTYf2gPDH2lGatENM19pA5aF
MTJOFMW513M2wOwwS2hn2cUYUZCF+Zzm9I9PEb9LaCmtb+WD4wvJ6H0F6Jl4zECYaZJ+1hyH1h2l
xn11n3X+1z5Ws55N14dXfk67OjIIYFmICFpcPHBImL3tza23oFmlPSwe5raCjcrVoXSpjHtYFyx4
x59lC0qWbpK6nxlMuyDsn7ly4tFNp3S/6R8PYx4E6DWP6Dv1dYVpz9CaH/dPbzqY77lTiRFQbcDa
NI8wu+7woj4ucegLBSUxwnoG/usXWUNr5QLKSxnAutzWJpZSr8lzjQVYbZoys31OTGZavYPwC2VG
v4quPIDrC0zC+CrvY6/vpecR1nQPAImTFTLywafjZV2XkFYSq+e9a104L7BL0YNCWrEyT1jkaQTg
mTtIxL7/sG7gHni8sNo4rh3Y6jkV779sMLxHL6DrP2pbhWiHU8iM1WzOyd9jegN0ML7OzJ8IpEdo
oliApi/wl06Xf2av5TEck3tOjcnJCxUFdZpg45Oe+lrM+1PMrTDDGCLi6TvCCaM3/YDnHzM0CuPY
Ofn9dadXmRhaPZzrWOwv1piLcX5OBX7EY/Vyw/6On/65QCz8Ruxi3zkrMBxd8M8doNzpw+GlLhMj
dIUnsbCzvXhec7rkQ3QR0k1MbT9GKxz2vnoGQXBTJWTujUEQDZBeEdr9j2kikjwc8RDRi6BFW3n2
0PJoHxhr/HOd/k3mGANQX4PjWU4+GeIMA/xODY2GhfE7lReI/+R4d1N8+lpAdCheIHqAT6qugfLo
f6PZou5MMf7gIRMlNZZjKxkNyQHSLkMSwHeqIZi5EZlPwkplN1r+xKhMX+sMRAjQ+0sBimlrbar8
uYb0Cz0oBp//INMfKDWtKqoBNTyAHM9io736uHrEa0BnYfT9Rb4h2yc/3m8shYZ4URI0FBQMWnlE
YjChN75CF10IS48CVVXfeKcPxOCo3TAPoXy7I7nWXBgQucW3I4pT4JirhToZmnIILMjVHmo6XCNa
ox0SzdjYiA40Qe6GXMBafHyCnwqn+ltpgEWEqKxwY/myAYAm06AiuMGCzpICCH47gH1nFMASIo1K
ODpj4g7nHnmcIAPhVs30pDOTsS8fNLxacLCZ0jMi8BiaKnEQYNO3WDg9tTbgs85lVOcQlLYyjz1i
3qFdrCvUlsI4ndLETzGhETx7IWrBfhc2vr7DQz+cqPOff0H4Qw4Nx85F6HmZ6/6Q77732rS1VU1/
nD7WbsFdu9JDw+RfEIJIO/YMMho6YLyLAqsq34wPqS30FkDNgYeyxOlNh/OF8IhbsK7seOFvkmVv
8TKqxWhzsvDi+CeaeO/vOM7Az0EiImIERGCY5KJFY+hNY5pDc8BIG5mXUBKotF6MKLC6V2hLR9ai
u1z+xPMizPYVY3KIFxrGJ6SA7HYiXAI3mxEBr1zQHgOddC6dIZyYq78LhOABsMBvFU1QMK3n6GpQ
riINXVwWIufpbq1IykE6IBzdM6NbLEbO9yZ8XFDIoAQPqkBZwx1BhOnPiIIRLyew5BQJP9PqSMxk
MLIXOqQDahb0ODhU1S4tK1g34DtXqmTlzIdgvKu/DiEL/r7xAicknGVgZoLVxUaOgwt2UDqeIP3J
F0SzRzoC0E+xGPMglxRsuhvK5g+wDXfPjRjvIqPhmXz4zTyETuS3XjuvwnIKYscpz0O46S1A7YDL
/DZ4OYX94ujtu98NQKcd24n/dF40i/rzLwtTNDCFOZuxxZJYNKK6fAlJyQGLLrfnYY9jbU5YTn3Y
uIWdJ9pdtkAVG1SRynAnNnyw6MhKABfAC8zOPQAlVq0i3O9Pz9kIioU1cg4gSMYmM9NjovuzlGE5
mMyDJwtUYOasxGpnN9eVH1CTZGDWd+H8k6Z8SToK9llK3rllbVTXqCbCeIVG2LIeJ8Rh6fZ1o6Tn
qX66i92OR3/+sSBXWiPuFQtXfAvzzaEJL2fdrrFAmooLWPJufZuvRVSH+ConwCdIlfBAYNpzk9Eg
IzVhlIzMZS0x7KwYNzJLFI4PLFO865GzW6SFOhfsa72BT6um1/ACHtvOriZcDc4w2Y7mNdFvIvaL
jmqAVb+ECFd4QIAMsaTBvIA8BxbruPmnmUbRPAxeoHy3Tr9yhhhj/IAaPYCZwajCpA7lGvLheRTL
k7gS/5JGFiIBZ4H7GLF3i8VuYvj10Wc0DPPL39FiP7BRSog/XBf41uYe8gDOB3ijYkpXXTsTvEMk
59Gv4i6EzhrJ3Z38xwZPIKT4OuRX3lQQqTr9tOmYyxg0nchFuG6f051lj+73MxWQHGlsgAB6iUWQ
vMtrIW94kBVKfe2RBeBvmNyMcZ8an8eMFadRCLO/MaLLXfMeRcCmle7ydtd7mJ/IcmSsrQgjyj5W
kRJ7pWg8gdkE9Z9QRGVCSvP+e5F1YDHPjETU0R+7xwJkpyL2FHbDt1pxBo6xZrqjRcdUVcwanssx
H3dos5hPBL+J2NJ+ZytYxNijZVX5NIkAK5rZEj4WGYPIiFu3Pvf+0S2j6xuNKesFVkAmZF+vWwfm
lDz8PmahDfiRlvkHNdwhvWDHhP7Y4iQ86PtDLLsE4fGDPJuWWDreU0vs/LPi6zxBwdhXtZMjxIri
s0IJB/tkU/lZ3JJDwX9zT9X7zEN7RJIX+BWS2gaFdkjsk5ct1+uhNU0B+fd5BVdtnrke4+OUcMLC
+Oxy2GJYhUqzS7W3uKVgmkyigG9pLUD98T9bR7WTysB1NY3/QlotEFS+p+tRcJZPih1tB+457kzg
NCPDPi4QueQScsPv6ktI3NiqfSfd7g4fVOZazuBVf9Bxr19vvt/q+QwmPCrj+fNkcY5D3QmfRqtL
hy3B7dp38WMOwMnCjGZTFV70gi6PcBa2NMMc9Ltm1tqa80ZpmW/g8Ydf1k1wP0LqkApSjT91EGGl
wd6NsewdRgnGyARIszQJpMuhUQqxDgjeeAvxq9n+yJS+b6vSfsiTT2V9TEiyCC/2kH966Kz+OY0q
e0UTqBRiCc3P+06CAQzzUhwM4/BWTkOjCzcqFQUxMmXf+johbQKzseAXQkQl+Vgp3cbK+l6DIyAi
bhXRby1TWeOZW9yeeHtWiv4o7PEs2WgtTQPAdmphNrjhug0MEKOWh4EG0Ahjc0mjKXhh38v+Kesq
DGZ9mHlR36NWzEHL8tlPSERTrzW2pV1Y1BPItexqJylWMtiNTACsbfQHz2o+Ujbf2glg8ugJ58qN
ntruqBpgQtHqqoaGjyzI4UjYq373P9VT0snHBO9LS8Koq/+xdGZLqqJLFH4iIwRE5ZYZREDE8cZQ
S3EeUBR9+v7S3dHnRFd3165ShD8zV65hjB8zRB14nZLZPtdhe4FVbBZ4CcBgY1JmctdBPxbWj8rG
aKHh+maz1fRDrZbHriHsNbZ5SeE27MF5NX7OpirnXLjr+F207VjggatKitJ89UryfI9PsUMMyI+s
+rBKRCriWASpALTww/D/wYlYCYzorxsbOb8XH9Y3pjSdpJGot1Tk2tiyMpaoHhjqxwIGbFpMKvft
mNm31QcquAOlz/DyPzpfpbfX+7t+Sculhx37Q/PRu+HCCUwV0Lc+HI04jIdzKTy9UpCtMbfz0iWf
/Ljc5ajJ4DW97HMs9EHwzmNWR9BZtAjWB5pk4pZ6pwTdyfz6Du6IxslfO1sBjWcB3557tf/Ormvo
1tHRL/f2IyP9hfPjFZK9iIc+vSn4035wufsHhEZMf9hKKHSuuBGIDUwTlpYBq6sdapAeF7+0cgk2
b1nc+nyviGNcaAv9mr2LAte+g3hJSCUPnPhztvDABEgYXMBIr7RZPkeVyYIXZxOIi3+Dd6+ACQvk
Ubo/9hZ3Hf4p+M20nCsiY+luhtXoBTu6r03EQOq7IqwOiQa0GLPNNgLCBmAWb7hw2PkLm/WO3zDH
Ug8d7AKPwSfElA0ddUZmTjMQUxGWA9RbYdLwWTnBpsYQpHIRx2MTahACx5MSUKQksHmRLIbfD3WO
XQMlZX5jjo9fXdqEjkqpe9hNUj9ZDpyDYw7wwOyw/zP4fiteNjC8A+qlwBXSKC2XbIrSis4uINAP
Dd1iOHnSFdZcKpH1HGzea2ZY3oS6igxd97Rwkk6yAuza/IDKraeVwxP5iuwOqDZmutvD/GMW7qDH
rShCJ5rCPSKzJuyPnQWngmjwZ7IjCQrVIR98Gby6/jdqkKLUtlb0GZw9mE+VAaYE7BWAM4Nc7G85
Bjx1Dm6OHlyyco9OC24VTCvMawkV4XrPKeIzFm4TKCBMIsih+EAoFeQRymyVph3c6SlhC0T4d8Zr
Yy5S4vNUDB84fziTWMBckgf+YFqUkaS9pEJQ3dnmglz1YJrSQS1owWaEZS2sB0aK/miJnccxUBkt
YqjQ7j1iLYgXDQ8iewmcVZhzWYGYuXT4/MU9LpslIudwHGdvbVcjmSo0/8Qbenst65IfUgQlWC68
rU50xXRNOLUqdkogfwcV5zV9fQra3imQ7UJBJhtXK1LWx/Ep4D8/OMSjBT9HdcrhQ3zJOeER9eYL
fptiX0NKW9hYn1IJX7nwkGg9VWg+BxdKEFdqppFyvT+apK0/NuKy05BsAizsppcFtEMWaZEkAP1u
ESPjQcXugGufQszyN4TYSSRIQfimMhfhNg3hbIYiHJNfcWNjkcLLkeO4cur/n7y7g9tHDzwG5LR0
DX/nKTfT/p3Ze6QUcJb8DuAZBHPzEd7se6+dKbOuxcnvt52FdUHb34xGo8tANDofJoW36f/B1ePZ
hpRnuGJ7JDQ6mIGEKlzHt0iigBuUyPbsttJZjMFV7FiZ2IrgxiH+7TATcQk34i7gAsZVSG/xUAy1
+EjMljLRIH3lKzh1pOadsRErh0J0+q74EO0d39fI8mNYmxnOIAKtKPYq+fowMVlrriscYL7eugA5
4HIU/DKpL5JPTKb1SlmhRpTgAQOHCJkR4LZj/5Z30EsIrdOVko27kcKflVMCkijmrZwctFIoYsRg
DkEKMQ99FjZ9CRRim98vyE6D4OY/h/hB3Z3LUPM7pLNsStzuurjxUGYgWm/kwIQ/SILXL/N2JQ/Y
eb4Pg836y8X55b+NOjEp5yGvB8q5hdwBdRREvY36l11bMHOsrFxl536Q636nl7DfBPK4ezz8BxN/
tmCjQg1iQO2mODsRMs78GBlhSksnltoEIvirKnvwVojKPJFTKV6+aPXlnwFU6TghjPaDlmbuNxkR
UGvTGQ4Bh3k4u6vjdBTrW6ZSsIyPmOqbs4Y3m+AKzRpO7ENYMgan58JMgTdweiVc4Fb0tTPNZ5fs
Gk6O6D3FEsTUQhhXX8yZ4VYcVfuJ8aWcKscccsApO+cMN8CO4sl6zgFD7a+DF3LaZGZg2W/FIVya
sMzq+GxfBlgdM0Pjij4WbHY3OOFdemghsTNBTRu5BWf9O0a597KYQruJcMBNQBTPJGd0iZjAv9rX
RGZY5WDr6cO/r7r04PZp/sruw5s3vDhIzUaq35xc2D1n7VhLz5PG3hOPR/S5+FW2s4cwq/GFgZWG
TBltH+r0yq8m+6Tpl/2P/7QQiTEw4KbA0SG6enxqtRDHEBxn7cPeol6ATKq+albJHTpMPSfmxTtO
n17XZ/B27xRqE1fUoTq5jfx3MqomB3yDHz3Gta/FVIksxdYs/GPFfOMZQyvCeVY1ly0Xmu/UiRHH
0QDbDKMhMPOJoeo4VX2MoTg3sL2AVWJx7KTAQFhoY9akWGsz4664bgjMJJ619uVeXK3ECegRtzlT
uZvw2Sq8DfYHCDU3NMgQUfFCBAEWH7MrDzSKpQcuiu1UAguQiRzM0wqXIJMQs8UfgYaY8v0V/YNQ
98R5p+a+vTUJgAGqqvG/CBoxalof9Ionm8w6cwegRnIoQ7OI7aVdoC6dktuQx/WWrsQQTRbkv5Ra
mgYctgQwlEyyAjc3xLo2Z0LKR0/IWiJDMhiYmqfp2226J8g4+ddZvuF/AJqx/dr1FowxAFk4meGR
g//KB5AfK148UR0HlBCmnq05TZc5lfGYHhYocQF+c6CIofJJh59//wArwO/2RiFZBnlzVKGagleO
Sd/h5ZaSXbVg1vXrFZo8S/tRf/+l+7Ktg2jCSD4hHveMMk5c1HE7GLWS3RJMjpfYdlm4nhyVKfie
P3L8tWeT0xhfLXCBF0ccfoWS1Cw+I8VGTRtyyEKqJJdQkOoo2sDgYPMsu/s3DTva8mL418n5e2fW
QyDRp0fvS9qItAa7P50JEu/2nM+hRqt24jShC8Sr58bX17kC9yevxq3tMUPf1ziJq2uRvezH+LxE
0ZkU8QGiDblvTRA8SoV4oMqq/skvEdvP6OXKdkN+Vy1TE7pwlXq9YhD91e+duSK2Z1WBnkuc8jcX
VZNYb97DNr3qXJYfos6po3k7lHb/V5vnl/yWNxABoQQLFyGAbaeHYyd7dhUFT3PMBZx13JXeA8F7
ZHTzwoxrhXsRNNBLUQEYeEmBzTxvLxg/mkQqhdBMWgdcYsoJ8LfDguFktYb4QFz8hStmkti7UMJZ
xYl1MbgRLCVAO59oR9iswJwwC2SRg6vHjNUyrVhNCUXBoErDdyvtF9kLTfxOYjGZFVPZ9miM3Vxz
y0W9LlmNSomnPUxWODS4VVZ57/67L58MWNqXI8y6QJqwbtcQ68rdhAi0JqYzLZHGgt5ezFEZhooT
43GnOyAhvFd7837DjYX5mRfeiygOLW7PSp6QFvJbikSrZTf5H3qNRgDbC3y1ctsH5w5ZtOHxEMsW
4Iw+XEo1fYi9uaFVzTrZC6z6Doe7s0oyrDVkPYC+NAmw+isnEL+ZkjhdYGLTB0r0QRHmnSbKzMlG
axHRrf61246EPgCi4jchmNrzbFcRxp3mi0XWU9A1LqEFocw5r0dQ/qDeaWd6Qvf4deM20jNYdU0K
WLhlWX1D48nmBNd1toaL+P61+eQ6UjAu1n14ch6pPxrFM0dAGHYSGX8XFc5uuYtBsmoHXi4o2XFK
KxsOR5zmj4CJXTTKe78Ee9tLMqf2xuFCgtF3y8MYZEowOWyo2bK0sPrB91zpQAmOQwdk840ln0hP
b35zqAOG7kHRKpth5EyaGgsD7H44p3Qg19nngKNG6Z8mKtyspzmZnAMyk2Gqct6AviZ7aK5qT1aS
IznFvpYXgV+raRfsDhYaVhg4W6zbU/7PV8f/5UWf5DFtwQ9rJYCeyI8GrCZaNjgQliibfZsz1cju
PT01AkFYrqvzRFIpDsGBCfa7vkUw7BMiigqoQx2FzdOXQVpxSQvRE8wdibdhmz4uYahZbNynYw4c
+D8ukYl4aiHlZ0R2VivpgtFFHMfildykvL4HqLpgZ9vs1g/WgKlx0e96JVFb1mLwT7jRRViH54PL
D2x7mNaiAErghrsrtB9kTp1o8vlmCV7GbOuZ7nsPdMnmPby5z0t//kThCg+0hxVjN32l99awIUPN
GQmDFyA98ZrsLA/2dyXSBUUsIdjmYM4FoRyJEy6+R1b5Wf/9cN9nANtrPKepyVHS5grNpJQ8eGjY
bjIk3yiIKlUTkGkiRz/5eMzJssKpJ5V4MRBKQ/wHrH6m5rb1Sq8ZTegTXQSVq0te2KLiEcC/tMHA
yzrFPELZYrP5DfjEJmwlD5JAgdN6dHNS76Y4EpgQxbRVS2qznFpHjNrXUmKfvcLB5SLp13uTqbLI
9KkMzkefTtbMF2OocyTrXCjkCLvEVbmczbtbHR76er5ioJywjMuSbviihV7P+89Uxo07JJEXKdua
q0WrgCgIyPJcKQyBoVsjEkD4MIE3p/fyc1/6aunjiQGhe/72hEvfAfJjGXbCh+YYtM392bqMkcun
2H/iAcdMzPNllkPFPMC559Pg08Lgmk69tBMmBEoMIjTRkpzSxpp/4a8CEUBTPGkabE6YpySW7NwN
/JlfHEuuR0IERJXCrI+TUoZTnDhbOeYGZ8G1nPrsa4E2LGR/dza3TlBBZRjl+6P8ODYhm6TiTCtC
mD72K3myV7WOrBI4zCAcyPDAy0YjzWs3WUDtnXu/YjM1oBGZ827UzadlfmHHout12B8icd9xP+A1
sIfap6rDPZyU0rpLQBuiC7sR5wqNkzRbLIQwlnr1HjorEyRCQwJS5Y6DG+XnbDsRQQQf6h3H/B+s
S3aCPL4g2kDwccNJU6ZFK75XZuyU4wpK3faBXt2WnM7c7R/bZv+G+E5YBPKQuoG3IUOqM1/TRfAt
7itwOdKzIjwlTY6pjD6Ms1eldk0VgwGTNa8cDbfKek2pZbVLxrnxso64HFDFpkWmuVVcxTygHZwn
HWRAqVyiLysqueLHsBi4+TWEoJk1Z7yVlLYFu/sMXlMTakSJiOPcid5MwQ2TwXJTT+RjlK0fBs1o
8/wN713ZuY19/mCB+jJvkyaezq3gdgEl6r6wAVAmpEAZpCyYrM7+SUbyXD300LTwWapIBoMm01Tj
4rdTUr1Y/JFmitd13WOPrCkU8Kphlgu8njd1hm+rxmoEIjNJLTCfOwfupCvOQ4i95NCv1i0TXm6s
OM9sNOPGPqaytDCcsMmm6EsloVhsb7Txy5KUT4gD3YdFEoy1A9aBr40KgNKMPVYjvULgX8fXtMzi
C9Xkt16hO508d5b3zdYt4cFC4KU7yosBaNKLIGJmQSbH6uJmLXXIu+OS3YEibR5NMWZqkLeFWuwY
ntwuwgpTW7G1PAOefdhZsamlpTmWAaPcaSnLMePosyywv3gnX5zyYS5nOlnfLT5Aq8s6UXhdkKrL
eFlFRgfjsNliWuAEcs+riBmPFGaPKxM5JXkryzNTC2NPha8Mo5+yXZCbXmLrKzrhxReb1WF74m+h
n3eCXqlRAaCylNaIvXoKP5iNHv4KHc3jnHMiLqXqaiFd+m5MPU03HjeBTMHP3ubaoD/bEMOIPKh3
94BGc24LHnzxhi5FBlqQJ33ghMcr5zk599kG2Jrf3aIT3/vf/Iz/PKcwULMMFwcXGzUS4uTGqU2a
JI+rvP56z4NPuwW58HhwEJG1MUIL5bX8KCNg1F695MPuNmy2YBGNIe1PfqxNjImo8jaer5gBBcFi
1ppVuF6aHAY4rFOpeLaEa8WZtzDn57hp7bQIDe3brqrsfR8rP8xO25vz45NmB4BQm2I1ZfaA2y9v
ch4I8NtFGDzSOYJWXNwkC7LPjCOw/lWffEX54/CeJ/VfUkdfyYPbm++O3f6Y/eSevZLuGJjLenC/
Hf33GI4sWxFO2mOv0+uOefiPqnc/yb+A0HwffOLu1aIyXhW/I24NZ6ASxj0g54g75eXwPAAAII0q
sA64B5D4GphtMgcDYt2WIKelNWzAl2KIDfdpHBp3c+TMZnDB07pyM661TqgGZNdJYz4RUjauxg14
bDFOn956nQVE2Q7RVFJxVhwOHfryNG2M8MOgruPY/ehTTt9MtrAgD6ShmPwoMPz0YR999my4KGFi
49Y0FHCYF9R0LJ5/IP8h0skvJCB83URFD7x2hyZMv9NIsJi6MSPfROg/7+xBVoU6PX2DjkG6kagH
+MeyC7pfvPvZPsENkivamGqvEG4OqBmC0e3jbPc/VkuUQWwsvu4+ewB6IKKNkaax2EDGfEoNs7UF
4ZUX2oRBx1Jl+MH6PXraCi/tJp3RHW2cSj65g4qQGynEqE7FE2NdcLpOX40Csb7VYt17suuP03r3
Gmf2jJHCG/kELLhg+tNkn4O1DixsqsmECCGUMubSqKKYHKfixlPLlplwp5rjLt6fQWoWO1pZDoEF
2hpUOxmy/ikRpD6BqM+etyZ963VLZ/oZ9EGa6jXrKE4ewD2ovd7hY35R2aPiiMHOY2MgTTLnFZCS
ce4xcOF/h3IWsJ1DyBQnYB5cb+Hy9Xb2iDgOZ0gUzbZm7WLPIVM1k4xZCggTh6wgGPcW3r1NrJ8Z
yBISBIo3ZWYAsA6ZsWDlFOtBsCp6tJ984uKtvpvB8aaTMD9xwmewYtNCvJVMu/QrTZP6D/ImbU9L
fMcuSFC4WnQkOIzpNGWmiN3vHLR8aKAUbbO4bnlw2vSCIO+L17Lx5m/nB0h//jFi9dJbfIO6xUC3
j4GR+bFMHns7kYh5yMBC8SPjo+UaQ1zmeABh/ZifLfjj9fMbAgnrblvgnyw+dNz4L6v1zV/rAO79
C1zWiIBn9roViQjsRUhup394N4hLxWBjtqbTX8CcZAEludV8GNDiMAEUx99vN27MZ2fDey5r1iLK
clQS8sYyI6bN9PbsdhJJSBN8btejdoWiz4JUuDWiVgmxwLB9v7RkLxw5oxCLqQ1cjouzXLJ1Bs7P
eXitcrtI+NmIxZz2dOZs8CdyApGCNgtO5wewJu3XHM9rdYDGltXZo9dri5fB3XQ7vps1suwyWfxt
VLQp6Od3Qz5XzZfMkQsdrAkylInS4+kDgBaKveHYq31M0wiysHQadK+9t1/WAUxw9ho37evfB2Nk
+OlOlwQpq2xbEGmrBhw/1saKNVQpcJ+cF3y4p2zQ7QpH0Xi2b3ED8+TsMswD7UNvya71a3W8uNx2
Bk1CCvFWJHYKpgQCbyKwFAYveIfrNQ0Jd2h+7FVedt2gC7YSw20khJ64TAKk7ml2fwod8urj59FJ
P73T6K/XoKGiPSPAieNDiy52zlQBdCtd52XI2Zug7K1t5BILbIetV1T4Bt45eO1ZK0B1ZDEfKV5Z
cB7g4r33wTmIEkCqL7g31NUBEvnfgEUCCaTSBO8CHPB2+Iz0pH/lNdZ/RCzCKWS3a6LkZmCAPDWj
MdqA7RPXeRZzRnre3S9iwK4ngIB0qkz5J/u9efTh7lHhXOoQWlprL7t0ausxvALYLfB1nTn04SQ6
oWB6oK9xHQQzYkTM9/EGbkj8+AsbN9ZIzEeypqfVPvbm80MqO6Fp3XC1dccscIfimq91bMIYH7HE
Qf7Kqrpz9yXjBF2pLHZYoV9ZLVltrLBYmL6C3eyXFqRZbwzAzbnBtpkxXBxwmGq7A2ClGrk9ztdZ
eheHqKx58Jq4SRVmG8iZXdid17lIITqQ+HHE7JwPloGPmajop13GHgifV5d71dY75gUOUMI9kLiU
ecZHVm7M2wVLAX1ydg7TRWF9aQU1DKoBUVrk+bWgFrKivda+ovufTb6fs3vl8uEyCFEWF+35tc+P
2G94QfDg4EpiS8c0QALp1wdWKXDww66ckRML2Q/zJH0AW7kV85DGE5Oz0FMonTtXhXFMhEWwa+JA
aBmGxUzCZecoQR4Aa8qpIrBS2Puk4sX7Q/yZXSD2crKIFQAoLK5XOy4UHBKeuYki865MvFBDScSG
fcArbcSZ17KJDYH7Y2x/Pa1jsN7JD+PLeFJNoaQgWXNKmtrfXI9SEEMYMkR3YMkW3pdf901BTIhb
JRjZMKeq91pPWSUDi0lKxY4O5FMD4X05kJlgV1wXbv2ApUmW7edZwCzVhuiiK+DLmF80ufTo6sFn
79CVu+PP3kpOa1xsebCU1ZWRk97ijmvDi47M0sSJPMtAxIBRJliL0352hyfyRfiCS4Xhl9VY4lrI
3PT1GX1Bn/k1q8OKaRdIcAJ/NaMFVKxUFkiAAb0P87/Sk21ly1l9OL9Q1nFGgMMw+8lmxno0/PcB
KOAbexNj0E4IOWCZwCoGU1fEiZkEbj4wCIGlyGeetTETF+cDB5R69iFUTrYvUTU1amfyDQlZpFID
eBLJZTYGJJGVDzdkPLHOHHXk2zkh4tUWbkX+rbZhRdJmP5zJrGQlEbynz62KjzyJgacOy225+evJ
mTab+vizLiNaeceKuwOpijQ7y1FqczRT4PIoKEW0raWPRz8htvDo2z0A9d+WFyv5tcDohFEMw/jM
F1cbhuwFdl+HadFi43F8+jPexmVLjhvdmzQ3E9VAbXdjELmcTZbEjndU7HPbT8sP6TS0kqXwxa62
ZIfcWcbThhjf0ZqgxEHEH6USOY1adgHwsw4TAJRvDPuTXUjT1eAAzhx85qGSbljRYWVn6cIWVgb7
d+/49PRLqj5CCMRPGF73h9NuuOptcDpvFO9IB972iw+mHlUX0ay152XCGD/ZO57Gbx+8uDF+vC0V
j3dy6bjTH5WfbRayXXmREQKcCswCgr+DP0DYIvO6wVko+E3HxT3ecFjbf7b04c0+Jh2BSTc7eSE1
xcQj7dx76yMfrzpVtm+7vDhWbOxhh3ZtrQtgyTTFsLVtxwghntgoyoVmDdRCu6/0NYzvgROYlk4u
LorcoCYgRGnRRzfoMTDyx/ddsSLN67JD2hSj38xCspLw2w68C3jtbCIZN2XnyxHFFFD04a2Vhq2B
PvhrIOpmMHlZUWcQfWl9zdfJTj8c7jiFnybkr+7tdB+UjloRboI4CzoX3/Q8sQ2HqSx80DSCZ1DT
S2iHoDmFFQbUdTUdOtbLePbmZoYOa3Bnt4cTjq81YDXAAJX5BH2UJjMV2i+DVsDXEbtHutNmxAbl
HFQL5suoqnu/b/ukHtECB5nlSJc1xkteST6Dysd7+k44AILDqsvYHoHI+vy82rxj+ZK+bhb3WWcw
4U9CQ2lyp6bvNdgwgY6owhFWKBbyf2DzvjrZuwfdvvXRDJgoj1WePErgiWnJRg48ufFuEYma7en3
Liwug578j54X/4XOdkcv7amw7PG03ZuM6uhNIXC/zJmGzI78NjpqkS4Ybxs8mUYbA4d+d3jc2eVZ
+relaltw5OAH94bY3qFB/0BAxsFg8zY/V7u1sLYsHa3PyhpVf5CLq7SrmqMqLabYdVqHQcM+J1uD
XtkcvjDuxvsADzD88GAP6MObTdf+ggz2CPsw2BLZ+AAPMS6aDzB0ogjfTQsfA1EsvJm23DrgvynB
zhJY6BquakrzvIOtiznVky70MNGGsyPacRADG5Jbqc3+NBb0ASG9uwHt2okj9ZTunBbyLBzWvXpz
cJq9LR4bEMVaODqE5WD5jBekJeytQuaXtojQNW4KNB0Z3My79e1as3q5WBsfODw0wYAcSAu/NK9d
dzj8O2y2h/A9QZzVmR0DfD0RT4M1FZQaaC3BFxbSNT7M4M8tGAd1GeDxrC5Bv5acG6I77SsCrCJO
uDjFg6n9az++DHZeGeiFV9uNnS0Gym3Mi7JHBmxOMDddxfXoXAv8NsQyhToNvkiBBRNV6BXbbUtb
iWM+GStHi/J+xfedFozWV8jL54hhaXb8E7NWw5vtYu5KAB026EhYBuHIYVHBzRBjTFCa1zwyBq+S
6J/m3dbghVNBiFYDu+pnvGYFirWDIIhrw0MIWqlbmxK9GvAcZdXSqDxCKAj4MPFYIo0IRBOUkldW
ksbiIvdgHyREkCO2WaCjHgG6b5NmmL6OLq7+yaGp2KtVG8UTjTCtHivmXRejD+f9cuiV85zInCrr
vKxVx30Nv72g9oMNrcpmQ+aZiXPUJldHnZUwOL65BCOsH67nAPHG1qjVC2EwO056K811fDuFEdj4
J83oiLLjfI/I3t4p5qoBzw6oiGkhJ+yJpcUYg7RtD9+SXz5dh0GDxu2Vn/387hHXnSeMZNNun+9s
JBoYqsziBj2Vewzz6wgfpINUdxfH1FsuTO99Gxyhk8i68xXN5880CZhEhZ8FNyN4p6mzuDOY7C5O
TN2usHuyZ2+XI8HoM7Gzmq5/yRuXh4mqnNhVQj1Z+5opKaQXu+++dg51AQsqJ9toTSstnZn2YefL
sklE6KqGYCpd5ByCJN4AZdOxwPvbuhD1HbuDIxxanY+7yzsAGnrlMXTpeOQEU0TiY7E61ATrYPfy
YeN6BOFgZtan82fglulqQZQXGg7sHWeMwjHOU3wk5gVCGItXKJgEFpuEGWMsduOWfZUeY8UTlidN
lbT5WK6yJryG8oFScDDCA52TO6UJomG9rohd8GFjdqBHzZuvHHHHonfhof5j8urib8qI8UT5CW8H
nayeKcWMTqteFeGeSHIGfiCC86imYyEug3UkD0wxY/1Y7ZkTIVDfjv03JhsbXXwfQPRSRcHFyfhb
Y+MLIXzXW3O0S8cnlYsmBLcFib17H93vnmZQaMlmG6sVx/tUTjtq23RHCLXbkgnIb8QxzV2Lt19L
sw0VMoqqAdOfJh6993wfXVru3mrtKXStP+jpL7ZM7ajD/tQqO0Rxf2aUkzo7WvxQCAOx2hl/O7Mn
tGvDAh/H5c3fv607I36lGSZPJTYs4vJmZEfVDdS3CQLw7H1ePmgweCjdOmZhTC9s4Vkn3Ci9DC4g
vzj0WBjtr1+llXZzzDAtFphr77ai/c9Jeq6zc8eBk/xmG86ihZ6+6DrCxeyj09q5iNXTL14YjRFl
aAAcPjtI3fWkZ6P7+pI0o8W0OHJiPTwYMyAyHGaQEc2vQqfL+z2bKTqy2TGP0HOkm8sEAdQEiAP9
C3et8BP1Jn/6d/yhPDqyubEzOK27IXZhR2BfVl41pDkOd3rjw82hOVEy+tGFv3gJ1f9LBs3FXhuW
fhjgW3x1N+CFXl26//oEsyQhCfrUCdtpfgodQHrm90oRmn9zY3K/weLzTl3BG3N2Csy8jfgpOq3X
IW8x3TJsB/Q+vMfgKR5eG00jmbDVYBfz2z9ABwyyfVdSNZmcrxyEF83fFFfLq2qv1Y7gMl5C4nX3
lBiW8STH9mjoM+RdGxb2tamLBXTN7vrGrdPAqhIAAjWM3CXICficyE3wFwvX63QsADU+BOcN260e
ViQAV/BarjLK0RYpM3xEPhBmW5UQXYwtDtVVdA7wqh5P8GtxZvHxD/zP+uQxvXy0GxMR8rEmFfwQ
JkyrpO0UWJ/UQVpUqTU8zAH1ZFZvyf7BbytdSKxEdh5lpre+NsDvnA5UJEF4VY4yDF9uKGRbLk5e
DmCRuhIb2xP5Ieg2O2oPvfPP53x72aC8RXwKSfxuDiyYaSaxEmvHDFEAlPzHNys7U0kBd9/WAlTK
F9zpMnj1tQ2S9DQ2wviuA486tww+j9LfIZIe+vw5v0uAgHsHlXzDBNjNb/zwB5KiW4i50Q7BuI/6
IJ7dP0NmGNW95zxxhUBXBR5N5jUB8gc3X76GoCpsaZ0GPay1s+aFDwxMyrT9pb5hvU10xmCHeJ55
nUl2CNGOQr2hsDLU/qVeQJIIhqPRJ4airJO5wJOAT6CTLGBg9SA1FQPZ8D0vSBcWco+JrBTuN49B
wVAuKyD4jQjGeJPmo2AWwFvwKeQpck0YK/IErmnF0MeemawFPNxycsoYx+FowJeaBKCH6QKItOzx
LDj71KHli6E1AdoISZ9GflKQFIK7iyj94ipqcnbFeni7xSqI/BluCQpDCFkr2DgM5Qia1qxGGMkt
HBuZ1afA3LR6OpWwytg946+rTKca0eQIJ65ImA3zmkFa1rAwWnffTo7HIlZ3mPd1uWIkPzdNN4Hu
g7/4lJOK9TVy0l8ZPVlD5E2Du1+Zr1mdjHv9W+VJ3OkOSMKkMPMV0YiAB3PD/KieIKw33emDDkRz
lcBGdix0lSoX55nmn00CXgvtGnq/LsWOnSXSVxvHXyzK+bcf3f26MH7B1pfAZzssWQLooTyYipl0
t2Rbw5TTsY2k/EOasubnLjCg2ahCoiZYZieHvbd6qlYBdYFgmSPEV/ocFbQlA5zhVMwvWIbZCjRD
n231fkAHsYfPenHffcor2Upv90OqNvCzIBucnDmbgvoPHMn12KqTRPmPyrA/m6vkgxUwQUxoesvh
LXmzqs0T9hCYb8N+kpBhTilqoLDR89Ma8m502XmYONooWh/mWfthkkJQeNlvz0DXjQzgBcEb7tEJ
2yQI+G1cs3GjsPLDHe/lzkT6u0OD+/fRz3bJBltAnRX8zn5NKLkALU5Be1/nn9F9Q071M2mi94LI
9rZqeGFtp1ZGVLf8RfSOe1UEQK3Wz5u3xxwr17xFos8Pj7iVoPliW6H1m6/e7S1TEuRxbCCwilC2
msFqp4qOD1/4+hzsi4JM1PYQbEanPB38ItDhqjfRgV6nIoSlB96RZk6holR9PY1nWU5Opsy3jVNK
Y/55DxkPWVk8uqMH/vkk41xP7k5391C2rBuOnAjrusFetY1v8HExWYe52giXs12Gdp0m1KPfSMVN
qjtEkmXHy67vs9vcduMBAwXjo8dZUyq+ZsUFz99a1vZo5UuZJutwwh8BkoBzxMiybEWYQAzFOqJw
9RlN/Me14tGzH+pLeCAM6T1SzBCw8dDSZNAxORvIkbC0vKwdYHfpiSqMgxf5FJj/09wWWA78PVYD
AxwywZCOcdUzuu4HDzjOnMKhbd8PACUOUI3RHrM8ZS8KkYFb8op75A3ml6CdNuQLp1QduMvB5k4g
uSWUAZae4LRhorcsOkCYaqwKFVl4IaFg1MU/EAxPaCVmBWnOvWcU25WKWGIs7L4dlxIrA6qAf1oE
3XOI1yyHDHBrRTNAE7kgLzCA3L16zJtF0JZkDVZHIRO5tuKmJDBEU6xzN3JFu70fCJw2eMwfI/ip
Gmwdfe82rr4ALgcPx0kClN9Hp9vwKdAEOosXKFQ0PsyDdHYUyvwMt18LuPUedgvgAx1KH/RT3a1h
2Hh6y/sS0w7fCLSfRAfDpiW69ehcmoQRzpq6Baj6SdsiMIGsvAQSDy/DBRoRW4+bF4Jnhs0/Vu9s
vdi0KBkf3r3xJ0SEFhotebj1Z1pp8W0hDwu3aVtzuosAN69mssf0mXMLfQskS7ZWA2wtO2fno9iE
F0HAvjhHI3g2g2dn2v0Mv0AE5Hx+3RM6ieRychTdfs3rORY7+gjnv1krqhj08pdhHVBudzF1fKSP
nPaY895UcfpHewcBCRFsk+AOEABCTT7AAdROWMs8jw9IDWf32W+jSxmMVNWCYwf4dJtD19gMIJeL
0xzfkhz8uEuV4hpyTx6u3hMowwWfuDjhu+3dDIIweLyGGOHBNXgGKvfCumI5Dav5qfg8cZuX1+qV
R6zb6q4DOM2E2m0wMVWA+M5LJKEvvD21Kvo61797OjKavgX7Wr/2jvvMud5fSHdKyNOI90x+43l9
8JcFzQni0zNuMRYcq3Y5KAw+Fuvb4awp8PqjDUqVQwgLzC0/qNxraNGi85AMecMx13fbi77bGR3O
rESo2MzvLoKyPO6EIJ67eDZ5YfD5cxi72wQTYlwvnRvU6BlV3Fv4Kcu4S7JAHCbYTtcA2AmZY49/
yxMHhSmA6iGeTFDeQKEb892gQ9Tg01IPD/7D8BF2TeGndc3hQ+V9tSfQSjRzWbY5nGo4QJCWoBaT
0imhVjTNpIwzEXJCzyVODnfSu6chQWxeHTrGK+4tuBh6PQh3fVxGANcvbgMViF/i/GZpNKuUhXOZ
UrzfI21Sdgek83w2XxaPTXQwnxFQPrw6bAdQ4dAYvUw2XHpSoKg2DYLYbaPp3n2ssoqFPfhwbgEi
/nxidDjJVNbGGPqtJIVQ6SiwTr/HNnQOsNSbKpBqDznb9dqeN0l84Ztw/Ga4tpU1G3lxem6sca1i
o0vFPzCZ7lHvfQfftqcDnZAlROK3BbCSX/nS2iF62TAUj1YcWC2LZQDdwCl/4sHKpM0vp3OlC+5i
El9lkOIK3vqq2U/mXdkKs4kaC5lq5e5wytw+2H/C95WGBYNo48ehuLnXG4CwvTo7XJ6PjDyUFbbH
R59IBmiDnKCFTMo56Ut7zLBxCRG/jCQrBEz5YT6AR0Od1VANdQMtHmbcBjf41c/1rotchG01+EWL
FhSEQuEfdL7tMqz6ZQN+o7xkBKj8VmZx6Nb+AV2e+5k/h+cTVEmO3+YWEhiHcuSe6HNRPVqVFtLB
jrvCSbjlJezy/BrfAqRLuVISQRfAHyEnQgsVGtqInAqenRvcUxLCqntadHv7e+8/ks5sWVVkW8NP
ZIRig96SNEkjggiIN4bNBHvsFZ++vlx16uwdUbtqzamQzRj/+JvXtA0f7Om2W9a1aGe7kXOa9fvW
5yfe20sEuaWX4jk+zL4cLghBhuaFtXGzvu5O8TS+D6fT+pcmpbJT8PjlS/Uf4kojUrtokYJ3dNGw
gvZxHD6i3ILGdzVtmF90uOzLPfjjI5l1Mfs39T5RvSfkVPK2uGGoPgr1xiSV8XSMMc9eswy4wXBJ
B3HodGWvS/UnfnGzGWoBc6ofePHNBeL/ecfK+eFxqPqpDm/xbO7vsr3peLj574NHAY7RTkYQ4S5m
hb+ZHH5p6HaIardDPdDecuiOdCJC3u6d1AJSkb5qGnXg4oKEuSRMRmEhh2/ArcEoFeG4to8G75j+
+JJ30P6hxfaHmBvgYgE0QuLOGMS4ni/3Fi0jDS7A+UdRwgdBt+9TyqwemrHvid+qJqBEy7FnwjKX
UowWt6KW2K9HfJhm3MBmQqVYGZ5OapGHNerZuDu0SO7QP07ozc7J3RsEV38YYCCtxspPnMjDXvKJ
oKsilm+290PyBd3d2cst/mQtTRJ2+fxhkSivd+ecwvBDnG/sVzdk/22r+So+JNO+I5N1k31TM5JJ
bzHwWssnW1Nn5D11nQ6+J3uf3Qdg+JNL7DxnzFryd74eHszmMn2/sQP2zs4vf+GO8HMu2Anf09bN
oolgk2DZoMiXxNIhQwZg7NpEzdWiMxus+lTz7bI5W535YzX0vlsYncTfdOf6SXSW3k5j/9fTnsdT
BRbyuE0pj6tFo9QL9501bFxA6dGsj5srfXdIwFUPIAqjCZp1+KvGcPNFTEk4tH0OWtBUUTiBTbfc
E3kOu9l3ojUmDseDsIO3WW0PKuNEstkNo9/8B7wLLLnoRgdS+or7Hs/fT/aCB4rrCW5isNhB6of+
xVmCXQ57jrz53i49UVvMWr7PI2eMP7KXDhEsfcZHZ1UXsS86N1rLnzyiLBMkRpHb1n4B0mE4vzgO
LbuK2SKXd9jD4d8AikU2zaGx/FhNbZ2Uax2V5Sc9Qgfgj1+lC0u63Td7R5Mf2mKazQO/ebuX3xk4
TRtAnmIJFJhBsqdzTL1trZL8iqsEa+Vjw4vl9GXbVjEoDl0ps8yFmlmzx+lbyLjkETDuwTCbMwvX
2GQ/A5SB2NKaIiFQB/CpYBNp5n6Kh/K48/Vf+PqWI/9G/C86uh4ckc7Fo2LqYdzUNq6fv3onezRP
MaD555bCQNWoADHjWVwTatv7kKF73L24kw7155ql+zYmDMD4eMvKm7zbxuQMw4jHR8cIhRUFu3aI
mOpjBW+T9NcFnyLczfzWbjOIXun3kaiP2c+Xr8nOft4d1juW+D/JzNcB3v8MxP3u2PejQNZ0Yzug
GIN4HvNw9Ja4F635Oey/hDY0Owxz3QvSb/VHbh7szS+WGNYBQID3G+FFSSdzY5B89LX3pMcH9BQv
bHV/mLdVW4tpCV8w5BlQdMXdraEaD83eCgtnDsSXP+I5Ie7Nuz+T3L1beuYiBHw/kM/xx0202M2Z
N/DzQDRAocAZxMg+zYA7JidfH4Z4X3SO3me5eszblcm4mRwuzTysBrxjGoMGV5MrUTWQo7rGc2B/
f9aHDJyHPM5azB3QyqGXmgwSxHLNRlUx6P5eAh+i2Wl621nMtTp9ezjn/NpbX3xOEOAHz779eBuv
bfMvr4nZGrU31RIypI+pBYMcR2RwQlfD9cvZ962rRzn56Jo9+0Am5N38ZhgsRx+/Md7xtXaG80rB
7TpvIGCq1hqD49ZuiBZwXU8e2yUs9DHNxBahMl0JmV+6c5nqA7b4M3sizRklX4IXme9iC4Ga4/jC
+YffgkZYp5hf2ggzxzWswae3r3CYbTP7YCzH7I2jO4c1b6MAkyxvGJQfDnWPxuIMRE+ZcHO+azBb
xDDpEeIosd7Hv1O+W6sgO8rcQ7bLXx9QQeLPj5V/snqgHfLuVduD3yogNbPFwKbR3q23ySen52tR
TP9KavSc67e2cMkOavRXCHkx2IzOR2vN8ocoAfjbbJiNHTkER2GbZLf+/xNKgOyRSed9vkuInIgM
924zgfjyxt5ghSJnoijOMHPLa/a19BXz5a5uthjh0iJQSvKdddgx8JfufnvLSKZ5WMwyQ0cMIOHJ
OydTdKIawD8YJ6499EgFBeJswcYfbBnstrGf2s8O0508hK2/e6n9ELV+l+GhM9bsK/XUgO7jSBbj
D0V+DwYBDEjM4nGKsZ7zK+rvMtVIzDHKHYYpQEkmIYiMS7PjtvrZzcm+H1ytNyUgbujojXXFeGjJ
LZ/dVxyCDGh7k9t5MhqDgEKtBA0g5wNwjVBx0PTFEhicHEvz1Jjfobi9jQfhyZpz0ZznTaR7hAzO
OVpC6CPtbCl+2+Wi9bAWMN3Npuw5NfblojvXlE/Hk+TW8GNwR99o+PFLvF1FKxhF1/HXOW4vlnpE
GBAyKOJBjSu6QkT3VCztCSv5paIDNoOHfO0Y+hABiv8FXgYhTu8Gw2QGzXzPerZHAcFYGGz1giMk
DqioQ9rUzHhhOuXy7rByTvGo+AL7o7XtGUm/+IG79byKzTx/bgYp9UI719pmezOkd3pFPS6kWq2x
s/1PA5UoW7EeCBDsOgYz0e+vM+7Z7LAq6GLR9b4yj7Crhf2WzbaXIPQSZzW2pdCBZpO/kq/zMaq8
W9ztW4NHx/aF/YBo4utJfOJB2Ip6OBW2l66WH6iJOnZFrgXOfzTfH6gBZp/h7ri3LjOIc3Ou7M6k
y+bom4CAs/ceJi7qw5v5BH8Qnxwd7/XrvJhrMRL9GIPp8k/ftnTr3ZI73ItgfKFmheny25x28gGd
cOe9YXxiJfDMX1d3P39NsGJvXeAjyIZwc0gYo7Hy+N62yv2Bk104xxmWRWv+sY0w6zdMKv6+suu1
Bk1oKUfo97GtMvEo13HKR8Dx9m5L0j4CiA0HzjblL953zpgp1MbzGTyBet+KWtJMWuB+i2XUK/S0
W96iA3a8GS1rjwpQTQs4GSFUkMTMUfuwdNrPPSSRHPaK0uAz5kVRLHDywHLp6bzQ42AJHLjgtZ5L
rV15ymYOK8Iw2ENhejKxG1kFnxwfseGkN+l7tJediluJp11ivkmEQ9ylyUOm/e2BnHc8QlFVaGId
cAv05JBLcnybaSe74/zCu258iouEuzGvZrvpDY90Iz3Jr/e1HriHLPAvgAlkUhy1Q/yc27Cx7H1O
IqupySEBVCpkAdvHd3zky2B9bezB1efwKoz9pi/2wIGsNg2fse+UepeZgWSgfRxzwn2ZpzM1R2QL
vEPkaakl2my/95m6A9U87+yYZtJxHqB6sM1IfsfdoysKMhp4XB/3Vz5F62PsrPui8UdRa/bZz3DQ
V5lK1ucYM664jHv5BRV3Jxtl+81wfcUS2HyodoXr0WrDsiDQQHNo8a+6WbkXRnPgZJPlbHAO+CIV
/VWPO3h8wy1MHFNKKCoZoknXgPg1ogCuFo6hq9xNujnDUWgChI3eyy6PjopU91CcwxMxiCLwcaWO
X7VxpxKEOruurDX9z5IjeHN+CUIWSGtQ6sNMYxmfIE+d0vP6G2lQc71PPJoRBkBkLQjPuW1rOwvj
pz1PZfUUDGs+xG+gA0mgjtXRCx+UjJ8EnGWyHa4xcxSu0278CUCRoid+8MYrwTNryK1fwA+vsSd8
zF8bKwivQxM7N+lxaO/t+ODESexBPVmdpiFCGZD+j9FyoZ1Z8a/w2ZD49YD7qwRxkIM1YCp+u0mS
lOrJO+Ubmzz33TViP7mmpsyysX/AKRkbHmTOQ7G9fYMYDWjbP8XY3u10Bj98kXJPBuTBS9OOtYIN
hgB09ZrxzV5UKDxKSIrFBSqBN8pSj3M5VqcHbunjLWF0/O0h1mq5A48aSm/VmJaTd+F8fZ6OA3nq
uVp9nQSzvxvpFKH3SlJPuQAEusPdHUSbCGYPDElDWOdixbAOjV+Wd4Ti5/kqG5zD/YUJARF4/vi8
Qnb10sXcRAU9n9OZiPZ0Gw917AXbazgej4eIjzaHNvyYhOIaxLmRsT8UGRxYOLIotdeZj59dI5PK
xqYYR96RpOoK4Gr6Wdmsge+g4fGfJc22gDLjARvDFOKdUFQ4FeBZre4+bAtZZkWgNE+rq6GYeqPF
ADx9qNQa6mHsLPVULwzs2j4pDEKY2NARj3cNgHH8zEyeRz6jx2YCHM3Tbwj/L10qL53wugpBvVes
gS7OgsoEMrSGL344rgXkQsBKIRMqhNxm7sYxLiXkIuJD4R44HnBTlm1wSnhw17Dg7g7OcCFudxlY
YkWcRBGQrWs9hfe4GOKpizThhZpxHz8r38Q3LEmfPyP9fyZI9W78KBaMPjpbbW94DZmITKdeTg4j
QFHFlE/fJwj7GY60kG4UFgq6zgVOw2Q8VAjgvvagJ3Pm/kziYbjOaCEW6uxctc0ANkf+bKCV9j3c
jqcslK/D71ZPDxMzIhyVn2CzQyHjFegerozJi4IHXmG5x69bEQoUri4WojmUVEuL7ECWCXT8BntY
NniwlQlUft7OYEMvwuftD3wIcFwEv6zHXX33IKalXnrAI9rCcQMdGkixZDLKJxX8QSbnD4PQ2RVr
oZElHx5GyphrxfiOUyYHPLtHR7D2ZTU0SrEkeCe9baUwu26MCkAK/yDM5MZzbIx9UnotT23Yl8s3
S5ARyKeT4F0YhBbLfSjToy3nHVBS7NGYRVrFFz6pwAnDOBJY2V2lb1b1+WoKAFE1sz+7IeaSbbI0
eUdCPnLpHTeivEG7ttR5AEXtE/uxhxsaVKB/CZRkqDInpr54GZJfrXatmcTltk36bFxK0WVgLHiW
YVzWmDInTIl5mIOLi3Fyyd+ge3zb9PzidnO0i6wevvrfKkwsVUoQxs6JyR7kH+fbEgfhu7hAVAOL
8nifMbUKp05DocrJ6YachpSapISoLXM18Ka0xDPja7G3OCc5byRrAGodaE1cX/kdFyd7tqiF4gvH
5HDt1UXYgvqY58ehk3NCeakX722JM7EU247L1rj8/bNJ3mZAFi3ZvoTzn82skzHpIN7N8GDXHERj
/8RGA6fVsv8nXPOPH9Zo0jAWwk4Hb6UIuUo2sdWgcfpc4wLCgHm88NuNmI+rvcAXrz8ZmwQ0zRfn
6Xj+3mTKko0fi6mZ8ean6pN/w2HmqsodGLEVfKOfBJi9OIhf5osaFJ1fBbWq7dUMvzij7/bVHKRY
BXQZx+CKfYOooFIVSEW6kMNZ117CHgMKNXEx0iTAkdllMqMsrsH63tYoOow/Ne9myTwXtqw41Zz/
DyEpqVvG3tz2uSbUaki5zNOzjVr/g0DH+F3ZGd8Fi1H5hTOOZK2oulz4g3Ar5EoHQRcem/nE2SFW
DUPzuxhgWelR5FzRzrC5n8xzcQlNBmsvLsu4gswH9SDx3o6oCs4S4xuqLdQk1YbeYJLc2ei6x7n6
Dt/IDPGwVqu0jGtpyhTuJ6ASsUSmdQ0Fgl62/n7udZADGEJfrXZSZ3mrqY8iPvc5Mb/gMBR1vb7L
UtDM8OZiEePhY8pH4tq7WAwnFFJ1u5neck5vEKrEEjwImBMWx4h5ZQDVnBOAbZroNPzMKz+TSmCb
HBiUdBuOPUsIGBy8gn8vAR3n+tDzh8MF3slHRj5GZ2B4lLM7g4h6XCiAx7IVXg3VwOpgzMyHQjtK
lfKD3UquIvQkNRBSngsQNpUjC1ETFwQDUGE1A0vwML146eCMTUJR4GxgwE4vvg+bY7N2wuUGNoK1
f8jQOteIZdHkEv0AaWJMsL02ezKCTu5WpxFq4EtdzbVQV04+MJzdGYtjC91qEQQOvp0MYy6N+Y8r
bIUcHPKUVhOcI0CYOQgSHNbDp1UATUDBXtowMJjg28wfvvg0TtZMKDvCJZsTfQT0SSZWItlZ0v+2
+OPqr6sjUli6RdBaWFDh+aKChUA6GFcZIjcPVZJYHaY8ZydnouROEdDMUAkxbKKWZuYTdLxgwy92
SGgU7Me/v+jkczNklhPs1kySrXcW7nyP5hnCS9rPQiYrXoH7OL6yFued5RWUxkyWDriwEYLL2i4y
s+1hML8dWqrc8DkQxotuMBnPTR/nvhL/GyHxXlKGDb5PzcOpBKG8lGfOKN3JMVeOoi40rh8BPBap
olAwTyHLQ5q9MT/C45llVwqcRMoB3a2Sfip+pa8b/qvi95kvSh0pPQ9bVY/+IWscnNpiKYRabyxE
mKiCHZrE8kU/6MNo5+IqP765tHwtzCQSNMOzsKNS6USwVgFo+M9nQu3xdDiU4767VRsdPs7BKK9C
Zt1tHDcSOxHJCuaibNbbeOf4Y9pxAnjN7cdIsEPjJuDYzubL+Gfbum2P/dN8a/L1qQT5MrUvE4ta
iNfCPhPKvWJocfvhBUg3igUn15g6wk2MmKy+x/Gc7Cflts63qpxTQsC5uT2kMd//2IjrnJzdy8yc
m7XcdqlqEk+IQLkCIyTO8pBcAXawSSZFnyrQpBisjbGv74xtN8JisUrw1JP4l3NCnGffMs8ZM0bE
wh52dpRzmVAjx7H/i7bqK/VNdHtUh+WSF4KHqEw9Fh2lrr7IsUUeGm/4ESxgPnnIPZaQSxF+V5T+
H+7ypNzqFDlwtqR5t80xKcPe2G+czC99zDmzLgX3v4uED9iwsvgnsB/urDplUsWoN+VYHXUNtRgq
mzVJ/BsXGUFf1JrSP1Egdo2+yVKTpWTY7N2KCmLW24ryb+zgWhUO7BUCDybTUgCBd6jHPHRCohCI
6nkC1shRlQGltgUUNsRcmjf5yLeCAkP4hBnIhNcuWWcm78zPlGnBGOE0XhPkVHgwFahQqU7Z7do8
9MyH9K/487BHXtZcr8x5dkZnpgoGTmBLZy9zHobPcPXFrTwcIE8Qsf/yMuaA5JtAiecHjmSWMJDn
NzBeUe5RlKLYB6EJFEbEhIkNgq+XKpSqSZk9GDvw64DyF3Mze0k2LEQ0vgtHHGtJGTU4/Eo6MfYg
c6CuV8+our1LWnp65sH1F2Q0Uv8wooAvtaO+6rGLGhsS9DeOaHJCsd94VtB3KI87bScaBM4fm/go
osCxKOdV/JY65ll0sf8sJOoiDcqWW7CSykta4UqphTyCRvIQ2A9hASpV0IYjhl8gOCU002plIOYj
FjXESezYK1z0o0/BYTaFhSWY706Nv4HJcUGpE+uuRPvvqBiLsDcPLAcjFNxFGFN7cKvtKYcdhBLX
dbDWoUIKw5XHgRDvczbKZUqRGzjOlGlwFBnsmoLNI9n3MZ1o+l5B6fdYTIQPSz/mUwsCOAtKJrow
dY3t1TpQy1bRnxVRjQEuDRbFNN+togsCC7DSl1vRzrEp6gKM6T1F5GqPYEMZp8UwV9EqKuBmZLKy
QeMC5wJo4f1QMU+n7nrSBbeeAt0qrlcz5qpQFOh3jpAKVrRy7UPDru5XmAUntp3vFRz11mZXOkbA
zchaV0knsQ9M5pN4ITyUOTHuLx4OcXeHtxPx0N+Kvfs0LGdIr8bJ1Ofr8QcpQbJM+fP4DYr/r/0R
2fulFrNpqm32axky9o4E8xj7IUezWXOWCJrZgkZMlK1C+lqbYggYjcjGXuAxrjUhiGLosMC7m/tM
cE6kyX2M3dIf663dsbbEhnOPjLEjMhZtYbOBHjon7QvwHejmxRw3vnpESUL+0ABqTKBSMEcTTi5A
P9AcZyE3CRAtXt6C1F9Y8nijI97aQz5G38vY7AlwYriIF+E8wopTw/IHsj7bMIzi325JidsMxTGC
ArEXoeEgPzBg2Bmzd7S4Rh/Hnt7MyAqY5wJKoDlnL7qRk19L/LKpMmCOQjTxWB+cUr6P5e8RTIqD
U53nbA3nVAZB2w4t6WEemHi8Mm49dhrfcRfT71wRJROHQo/Buaz88SnsnUGwmT7lPwXDmU9b0XpO
HmLWydVS558SYocfI/3K6uox57j+C3ExS8oHdSMg5oGQ3imhCLhU/Cu1PREcE+oOyKWUOe118qT0
PEmPR0DX7hH2SZOXci2QnmrweQsRHl8W/wIO67xxhM8p6CvYgD9Wxss8eOpw3bjsjVvpZ8300U7r
pdie8ewzOzWdKdM7jHT3Nq1M2XT47+PkuqANQ1ptIhayWAUCzX/aj+KtHmS+QhdUI0ZQzfbEGpFK
g6ZAkIuVvsf9VJnx6U4Q6G+TzJaAsypNjhM2rtKM0uzzN0SjbLtXY4uNPWXBwVgx0FndOM0Rohl1
HqP4oZ1bDci0pnlk3mpQurLsNVW4VZP2em96lxhcSU1zOKjw5+jHwSFE2P1Uf2eB2BuSFtffLv8o
PYAuSu53M07OyUD+flB5mAKt8HcsiXQUvztMGqLUGLi1bKiI4DnKDf+eFWABpF/hVIZeN8JO9R2z
Wpj0O6DILZNVMliT/yve8fNh3PBXU0J0jSr5ukhUPITuUFw2ym5/mWC3r1zIWo46rD7bG8vdpjIg
oUpvOQ00GShsFI704DGekmvYWEdKtbS/ek4rWO884bfD3c3ZVm5bsy2ut2gSX9ZQ7NdEZmwfOaha
bdJmUMhVXHUFSwOlLqdxqH4oOxlgwAqGCdBJwiuNOwVV4OdOR9SNuMDdkUm5E19NwKXWCyMM3Mkz
Tony37fZm4Opyltis7eZmU4eTfBS1jGDNYUVtCjODe6LXzmkvLmWyLQDjj+7QCyHKjWhJCkr7mhu
YQ6R8fow34kxLJ8xBSiEWNqpQfiNWnvOL+0saQfjAfNaofWcI9FSGJWz5DApongAdy4Bqb/k9XZ7
hvdTe+TKoWYuK5aGjBOmC3yR6cHRKcZ0i1VKhTQyy0Rbf3B+HjiAVJW9HSIBFy//5DR089wKxDwg
DQEDgwRvha8I3Mh53MCeiFu+MWHhnXbGLBxOaqDIFt07NeV98Q73NIA3mBPmb8wRqAACVhg/7sko
SbynNB23hHuwnnSYTAs45yrblS1BZiq/5USX2Pb534ZS+dEdt1QbDBXZ6NfG9Q6MaPCVEvDtdwQx
Kgrd88snWT7lrRuBp3IwNObdu5CFp/ND+YXksWIfSDpg+B0zq1VBx0TXrliWSKhSbSQr9Dx3SzzO
9kFhvauupWDTlseADTJeCeLLxBGEeMmYg1QtRVVrTDJx99D7GIjhUEDLj+5tT/dFX3bLaN5a3B6t
I13r447iTmjzn+jQ+enmVzDmeBExaCyRZ3bM7k7sVl/xsh/zAwQmAEvGq7tyd8bP8FFseu6mJvkT
vnHnzOLHxYoYBwRbywidLD4xAP0uQ27wXyQfzCGr2nB6E2agVUTs1UHi+LozYmp1gL9DKlAIpGVt
1woz67MyOa718a2JYHMrxU+F5IVDvK8KZcVHBDvGHwbBAQCTQseRP1Ne6jPYnOx+IyNsDu3TgpC1
R6kbWHdjoWfUqB6PUKT5Fz4InooXkXgPesCd0So4HJ6Lk0ep/rlykv7LDqeyn8QETi+tPg5X4+OP
fALxqs3jN8g6nLOCicvhj35hBOiJgBOeMC55LxOtA+DzEfVmwmJMtGDVAdlW0eGfJ2zB39MGRHtj
HMj7f7zVCcOrvtid8TPsaQavWiPtPnj0GKQ2O4eBLcaIdviPtEnqA0nMQ7IG8I3mYUOF8k4jmtl6
xEneOckn/57DlbsatlZ1j2mUr3uEBUPweLqrG709jJghH4IlwPQCHSYzU+APeQDYQdtutU2NcQ6I
j31uMRmyvqghNOeDBaP6be1gBXDLPuqK4dx7UuAAMXM3rlhBGNbQhAvKtfOs7olrx+2I+8XSOYZi
bFPvJ692Wz+pzBvpDHCQfB2mo6H4UQ+jBtecK45j4/bX1zF58d5YJnxeZFHzqqkfAefhKtxXD2WD
gznOALUAC6U+BnASWjRSnajqPcXwIcUvKwZYOL3IJ5tcz8k1BDRasXT41T+eEz6ymtnhXIw+/S3F
5TVqHdzWKNwh6Sq0Hpc/n5WbvWNpSX6njvvx55oJelDIM1Clnw5VZ6UmgT3aw9He1UlQ6rBgfmN0
TcYyqY5U+EoDaJxHcNuX2AZEfTQdOwQGqupcEqHF3/9qU++N0W2ah8nX6K6n6M3+dAaHjP2BG/iT
aOcV0IH2NRheCAzZDs3mA80c7st4AHkJNpg/6nsti8obfkwt/tiP+j+n7xFVGuWPve8ZUwRSRvVV
xTxGqnvK+nbyr3Ckp6BxN6ycH66QZudu5V9MdJJ/v5SPAL0Ijw1FUVVuix/yvcRXDhgTkobEEmEy
yebkImFzwjATDnq0v+5B/MEjI/hqicLtQHleM0lDajCkuGYwypDM+hp7XFL+qBmnfGwIp+LUlUr5
DhBFNYlsmPma4sei0pkweA2w7cDG/Qb9WxHcNrt1Pa+eJnLLJ86+qjR9oWDHgkwJU38GJGuUD8Yg
Q71rUkfVmI8Rkwa/NCNj4J+OQ7l532iJbNwfvoxkle6N8vQ2dqcQdIOgCOlgGsNLQ6q2O7CKc4Nq
7GgFjH4lQ+Q9g1U6uKC5Ko3tDz0PT68I6NDQAjp0FAzH0TMKqJCcPFi+oYZEtHfJ/2ilsGXFVBkK
7eRMrLPbnTpTJf2ZnS1WiPJp533x133Il5li8/g3/WFfAjEI6PhtQxcFIlaPxJ0qrrwucqpLE7eJ
aWSrcEDXmP4w3iG5Yuq8GAj6EeI5Km/8L+qURfI3uPKVYR0feMf69LTGVTaPaAM5qRQH8ZOXiWcJ
509l1f1bSNX4D8YH3xurAzYvfbMSTFwlHQERWPjucgtzhiZx56CytsjfMgJc+1BnmVRfHfGWf0bg
FKw3QSlTMScW09bI/ONRQIamfWIKwgBlKMCF/mFclVlincChhXEs5vhjqhoPH13e+CaaTocfHozK
xZ4yX454Q6CF/0aJ1D6eAOY5OKVgIquyPSVzbHIIALThrCsGdMsHU6byYEZmYH5HTkv2JUJzuKA5
3ZK/iL+SGYuQzKyPDZq141yXvm5KSsmUFl414IBwKr4kjuXqFoUd5FJAHRxGCkGgphAVwz2aX4aB
IAouwxQ4Uhh8URAyS9DN4xqArZtk7yLGgi/lIl5OCm8FolMiUUmk6m7eJGYRQstiCwrwlDvlgpc8
cnB0dmGO006mjXGN/gjfNwHCLSIGidQC0RQMbDCGmvm4JWriiKOrSjYs6SlhAZFLGUP452pVwnS6
2oT2AWQKZG85AqURqSAOjYg8wHU1Sdv6Q8Qn3JOj7TamLLVIUQPhLRx4L6r0UrNjsHjK7QSsriGL
NGPcwkjB76HCs02afl65BPpSyCYFJMWq9B85k9sfxgVS8t4oduUW2OplMc7HhFEhnt47ZkJ3kq+9
uTpui2VX4R9IHJiQlaNC3dZRkoCnt6Du4YFhek9sC3+YbiD3XqVwbBr+4JVCnAu2O7Cx4xjRNmN+
9nkCq5FvhgRsgybTQaL6pKbpOvluD9BwmTIrCL/l06JO2SBbGigyMUDeJlKaIrXk32CcOTw1C6Tf
C3NKpnkEyIB/+/TL9iLG6rKmGErZjOwoQefYCmI+sRBAAwq9d1isAjBqZDL/LVmJMc8qlpal2Fo5
FDixShggKWwxBvoN8RIIPaBvyyAr4O/ICMiIDIDlNAGgS6QnwlasxgG4RMTC88I3A4WDYSYq63fn
mPzqPqwUwlzMDVnxYNj0oiwmlgkxtFzfBLJoOEL9a/nhpZoo3M+Yf4ochSFkFiLrz6SBRigpOT+Q
MeshfjuuOmjhxA+UrDnixBP8H+/utVaYl1Tj/ZWVq5Hp3SieCmLy5OkvoV7gPFIDwu0NRYrRTOnx
pPAYxQabq9/bKgPeHNwBFJF1EQPzKcQ6qScJeKncntdEEuGzD90syPGPZkZnZlUeM3ELRbE8CYtW
n5/vUc09Hc8KMayEDOxMFbiAxwqHLdcULThDaov6HJSxtgGL/s4pAmKMUQ3sXURILmsJpZjGaU6v
VBQqLo+IJZDFiATAvdOisOWIjl0USX8nn1FGrs0tJyK6OuLC/ObcbOgF/JZQFvxUUAZw2mbvBsaU
UK+pYRkFPMfO2CPRGeCAWSsu0/MoYgKCNJbHnlOPMxEJrm0HC8XRYfyAIv6btsSX2xVF8jNXIjEo
rXhhzJgl8SQ5KrhCXDe6+MZUATQdle/xcmbYkOKfQg4kyjKKs0B9FKU/4S7l1sp5x0Zw4ww9NRar
AII9dtgAfBaItzquzj6t3YtsJjrlMYlarhZndzvjAPW4727K6Y/zQr3f7Y0zshQhtoRIlSFReKVZ
9k31cizHQRXgHHJwTiUBPGHxDt9dmbfq4yNHzmknLmV+eBASgOl/CHT/b9mnbXkB0omriWTebkVI
9KaOAi65WYBvq8Ci0uJJ3SUq9vyFJSxIIfwLeIvDYDOyBm5ecJYdAJFYURic0ZMoN5kuWviUq3ww
+3d/GuPPCQgazrbLzc3cnVA0133hiXHiQv7DHneE7NCkGAOTBWW6G6mUVPwyVbAO/xvGfHxJKi1l
rWfP/jAusxzr5uJVy1zlKQhBJlt2y+GI9PVoM1O1MvW0kFaHChfqtqkpkS/iwUmOSxQBoXEySkXI
ib3Esuh9wInZF/i9gl5YFMMMC7DU+XLkdzNG/YexJHSCU+Jl8pXVxuhHDYDBjp/AdTuHXsTlRL4C
TJGU7Hn2BkkLgOEKzC+cCIG+izPH0kT27wJgFquQScFznMBWYcfCnWnMFadHwHiNO9uYDgH9yFWS
uITsVakJSde/yvw2R402gTvA/1PWc9JY/17IBjzZObqKqQL2ww4U3DnXzdGo8FkVnS7Li+tHFMYF
4XLNG2yY3wN/8N442plMQISjyWN1Hu4GUy9GO9n3akAAACnB7UxcleHNoQ/jFEbSjhP2ZiPTZ/IF
hMWV3CrARlozECXbEhjyQ3QPWOgW9zJtI+scBRFAFtMQlvWBCey1z1F9QwVqRt3FhsBLhnzO3X8b
LmozuuAVuwmofuUtLSDJkHfB6uCq92LAN/5KmFEiyPJ77v94vxBIO6SEqCY5WCxrA8F1+tfnVAeb
BGCgyIBlRUGQ8hKZJecQk3NuaRW8R272JPn/lAQiUtEezvQXRreREUE0pl0JKVOgzwg1ImVZcWM/
hbpdBf4CvAWPMZiaIX4nPuZ8rEJ6Y0i41EXHnAE/qq+rgVJGtMOR+VonGqx9LmEysjgKmfQEbKyA
tlCVFswJLYBU/ENbNu9J1V6epA8GviFMjsmWf7N+kc9sCx6JFP9QLWXOBOlUD/Gpugg+MjpdxqTU
RoCD/0gyXLp8jz1mtYSdkA8hSD74G1GdvvnFDf2eWk5vT9XXIVdWDTe5Dcz7gf1yd242dztmCkGQ
M4ZylNnHFLsVOLiowkH6kfvzEji48xxiOj6ZCQ6aygYKiJOFrtYCRhkUxBzn3g319WxKDleEJy4D
e6htnCdjBi2arDoG+AvV2XLidPpGzr2/J7OCytrT1xUqHqk8sg+YeEEO55Nw62C93nMrJzq6Ts7S
cdckaDGRYIc7sBs5JqsZ7dSOMg8TmimdLoQcjNUcw3a7Jo7pG5TXGyjtrC2WAsMQyjhPIVZnBM9h
qHBb1axtpm2AVmPW5WPQN+TTkeXsdiJSF40EJzTVa4NIzUmiBsOKm1TZ5YUodimaoC/SPgRTUCtG
/sqf7gtABO2OpY+hp2Jw2lDAo70zNGkkXMxudonNBfhWlmOzeqGM9YbuFHflyb6iwULDP1+skeoD
6E/WsKCjMcce+sFF538zsA04OGcJjZ4aGRH2ofAhU5W9ioYGrk3IEBwbVtq/pdZLjAI2Qni2y/iR
lzABUg5LtfKXiUqWhZE7jf6GUZcem9du3sZoKulcBy6RT32LTtwpmA3+889eHbE8Toc506tRxGM0
09eMAUXGwWQ9dipTlZ6eIqhj5KD1LHC2Ma51eMvRDKg7MaWuQB1qRZXLzJ92XX0LMhx+OqscwbG6
dOhrEAOaONoaGNpN4Q+L6O05wSXDW4gbc+Tk1Jf0TKKUfn0QvjRXBXZiCnlgypskCgnfkfmgOd95
3xjvAtyl9c0Igy5DT5gfPYu++dGgVVNecjOmnPhOU0TYgHTJQmdND+bngL35Ie+ag9I/uPuhQPDv
qNnuaQ6sK0SqxizUogN2KXw+KAkr7xSGIWRDn2q0I8iNow3KOdKZCW2wzXFyxkRqjDJaKMaHKhEE
RX8c92eQ9+wYepA/ZqwOfQlu09ceZ7Ult//ojz1+85BVcPa50N6MGRkdbGlOCKr5bvpMP64bEvcY
7jPUZsS+M7LtaAv29h9JZ7alqNJt4SdyDEVRvCWCXlTEJvXGkaaKYo9g9/T1LWvnqTr1V9lAELHa
ueakDkcnhxYKTRVciYQnf7DbtK+xgZoUFT2vWbg9lm5+1+dtbzbH2dIL8RX1a+nI43afUg9MgCGB
UaIKzIfu3RQsnWy0KxX8RxxO5hWLRVC5FykiWLqMn0tA+qhgYGc+Al+ZDXv2zHuLbP18+ElmrDTp
KFCDtLXCDgmS40mBGitKy4WANlTei+1bEPZvk3U0LUBi/VgeY7QmdfTd8IduIKcP54y9LchuaGSB
ww9Z1t6TFIHoyXIn3AIA0uSDk1Od+ZnAAwQTvYK6C1aggT+9BX+0g+yZJZBvDCDdOVvqJnD0jL6t
XfZYLpSMDRWqy0DuBD5nqWuXMYBVkJfj9fYcCwYi0j/P7ReqK8AsP5X0ZuvTDae8jc2g1wF0682F
HJUFAi9pBO8RDHPAUhYggiXn7PTqi5tT0IBMwFLAOQBNKI+9Td5N7fUO8k70dSSQvOqlEkwczYs9
7f/O2Z4SZaI8gtQO45sUspZjEgxpFsoI8LfsgRKOnf3eto/MmdbQ5Rv81Nwo2dJ4WGfgynOnNZpe
qK7rl/SSEdgrorLmkTGsn1F6ftnb8yYJgYdmbvNBqdXeAo61kHF5Ut9Rr5vk7V/cl0opBxurFGO/
o5lFmbZ/hHwdwNPNAgSRLe0X7b96i0CrIyAmtBjvOOq5cOPQJbRvq4T+wffP+GGQcpQKCmr4LELh
WnhlLDG2j8oJMi774OviScfw/NMaL324ZyYOZGXI7LB6dy2VRcZ4dI9asGKLgRh6X1W0F/VXQAoM
Or+nTyfmDemVmDHTILNHP9GLLXYBJwtbEQz19T4IG3sSYt5aKeUtshp8B93xG52acEbL16LkOw8d
gDUCvoithOE18PA8HpR8YevAENAM5pTZhFQEK0jPLp6q/NkFU+DECe1MjAptQu5T/oGvhFCCvQ6o
wd6LMkUOzmZb6DygClPqqTWJ7g5b4e+q4ezb9QC1UBXo9HQiCB8KuREQVwBwQGhb4JyJjdEjoFqB
zsETZbG7pkOPU5D5pf6V+gjFFfCfieBLgHuAlbD1W5V/pUZqowSqPQVpbXfXS3CGqjt80nu1lppE
lCoCKXJlMVRQx9UtaB8dkyIGNhq2I8Oy6wYJZb7Y662YkiSaVgDAG+4CZopPdB/JfB7jg4Ni3ujJ
rHyBFfeEGvnwG3eZxGRQvvOH6BQuHmVP0pCC1P1RwzIg4dDqTWhGEjKw1DRNwaa8KHFkf9dWRCOI
es3U2tu/IqluMARhuDdXpXnCXBXuiF1KcYskJNPdUneCRgehUGL1zM0P2s/S5sU9sw25PaQlaYml
xKbU4invn9hIR046o2585Q2qTQY1w/zo1CynnFzSx9PZEZa7r02h9jdmPjVMDXXdYCYMKpG3F5q0
Elyg2a9b75aG1VpyNakKfWUiXDJb6kqGIA0m/hqKgUqkAx9QPDg78DOVnrdST+JCRnNzQTn9wnSJ
yFuLN8FXDv+TsQcuPCESoC8kfegXB8amHANIYGTA4wSFW/+PcqvDsKF6eQKm3wKfo28sUKkTeEWF
VS+wYNVwd4smVVPnF+pHr36LiurdnlAFuknqCGBts6HsO6ZmC2UaiSmFOGp5Xiv9VhV3I7gq1OTp
r82gSQVMnG2pnDNoMLwC4RNjBQRUH4dnSx8GxjOb2hPoePiJuwucRE8RQz7XhSCg2986CXAJaE82
hCp0Bikb1UENCjp6gmnaxQcYzLSm7omDZGGw9cKQJXSfFWWkVn+9rsh4OBWF9K0voEsLxt2mmP9C
Q6RJ9FIpKIsZxqEBTVrFzz1Ay7FHcbKDdxfAIAQ8pzFeYdflze/e5OVdE/K8bUVvi/m/G4aAplyA
w9zmLwXCoLgo+rdXj+Ph52G5yXeMJJyYYsWNSAhpX7n4lMkROIwiusD9Vv8KDvZK/YnKFktHM9c2
L86wcjnAHQ/eAm6OC4iYXAGv+vcGleOU3qmKSDp0k4Zh9vTuZQBbCnu2TXaDLzoNBO9QpxrUZOSQ
jO7aslsN0hQTvUDQvBQDQdXSK+286LSyq3/PI57Jtauq0vnt7zBH2kBdi56wnVXOgdYRw4hnXdfL
9ppk1yCr/7Qp0o7S6qonIEZmx44+WoglXac5NRzgkFggUqcJgg6lg820Z3eEMvyh2ae+2B+Z5Dfl
SZJCIicYUMl+oYGmNEfatL1QGNvi6cP+WwN/AO1bXD1iS8JeEihKd7J0jYzxCSrCnWlDRtr4Mknu
bgLQkWiEY5UiUqOTiGRXMtkQl2+gOHdgYjOsA74jH/slPYEYRX2Qwug5pnSsavEeJdsruExbIlHY
7UZBPhhThCegJ4kfjSCCn1EQvoHVKad2b/PGjDPeKt2dk1ODGsmuWoxlk67OOOQSgzBTs31MKJ9z
3XFKISPEtHyU6Xn1QUc2t/Wk2MWCSMFT6vtU1NqKSE4UDMjnKY5Qar272A0ipdnfe02KIfzDaNAN
TYn7TdTbLP+Fpo1RKWoGJHdnfyOpleQdVNtmYIqlUTdJrnH6ifvi0eDwdB+qPEUQAj1sJGWVNQ/G
n1W12TNA/V6MSZAQo2kKUyBVuc3d/ZOP5nHQzoPA0Ah21NuYzpNCHXzylIQAWEI4GkMhH25aNLjp
VhHrdxV5e53svA0SqXA8Sq59Ch2SYnEsGGvYplRNwMVhUXokiu+z+0c3cGYEf8FI2jsostmvs736
2GcLH8JgqKphjYX2yR5dZ9Ka8gEmYSNovkAzMewshgR7uJfA4lEgf8g1g9ygRELaaFKsSzq5RBck
ej0q13/EJI6irACagkibKIyhH8Y/7Dnbr/rr9ed9oyeoUJgHw5AJiu1txuAp8I8QLjpiAakJSiUQ
kF7/DvAAwBnRDkS1nofJzBzp0xWR3ErQ8AMuCtbHHsEo+4iSXbqnKzH5/Uz7tjcMAtGWbIwHYzJb
D5Q78MHJBGAGgf2Ci9omP1GhSaDoa1nxVNNOBjnvzkvEZynScxs+naFo+gx/GKygngiGxVkOwF/5
5xjIK3lHk/QSvhx3AaOK6BBLLEl6IKQ3hCpG318LWmfCGyE3J+GlWJK0M05R6RGTRfV+JJ+qKIU7
Dlf0tnVCtYTIcZP694hxtzgfIwmifqJ7SKiyXkK1RWHmjRMkdES6ApCRwASWoy0+mmbVacyjIPaH
G4kY6B1Oo64f3aL1PSQEBlRzGhnq28grAGkTipPUG5+oUDh1eBcnUXJB7QvK5mNDQwUE1NcDkFNj
biIAM/sTC+R9cRcViv+IMSKqXO74Hl7815wUKliDotmn9RWgn4jO1fFXyuWUDxZpwhyvBiHXNRCU
MmiUiPtohhwewO0ex8gRxzgSfjwvgGAU8Hu4R5TgRUmXYguMuOBDrR3biL5BMVX9ycSvBb7f6tN7
x07xLaBWo/MPzTb3hsO6r1jSMOwNZyaUGursk68zW+QnL3Fsu81RTUFdU5LgzNDfOfBqQq3aWPas
0OAinbFCJ0IzwGbRw4SRc0WQ22BP8NmXcHvCzX14BM/ZWR3wE4/Jw+vgPS/D7vYFy9CoNzwKZox7
DPF3ar10dHbRkovKsQW7Wk8pAjlKUtIqNGKCPNp0gKDkyLT93yqgMt4bMsU685TD+B4dAhIzUtUD
ey9RbR8tL6rW5ADsZsKEaWdP3GM5EQ4cAJBgq/fzsPht/809Y0BcPyewodMKaipXn2G3B4pets3O
/80pjMENznT1dhcCLBnKYhxjIF8ydskV0hia1keagBvI43Y+uQ9o//XA3/c8ejvAV3jwDDuRfCMf
zo499AEpubF+JutS1ruARw+YP7V6AI34NbQLAWwwEbVe53Diksqaek32IRAGKcBS2e8u6enII1a0
MzFXAGwZdiILPLW8ygYNV5FfeRSgHfb9L+O3FDonrDLJf468Xgfgr+HBOQhTNyqVLu3P7bbwyPap
WjXUmk7PAWT7bcDIBEEiwBAeHs+JFJVHnFE2lYkAyjSUyRhLgCWcYmVyZ6YZP0jXqT3jbDCo1QAW
R3icUtZJ6QKnadvlbfxwEEEGrRk6+NbU/TIJo6pjs30yZof5QWKa25Yq9Lo7TnZ8CAPonG58bKbI
mee9J8RU1O5tMHkqTS6zKZBa8F6MKGomjuYR7nuL765DosYXcuyELqCMZdCIONvAJbzJLlIIWmgb
wuQJOriHAkKPZIyWMihS9txUpkQZ7A6m3R7j8H1C++F/uiCaYT41EOc5kNpn4YH59LaZJQNFaTbA
IOEsGXQJyMgxH9ZIRN32uthstwCUUuBqF/ezIbHKN8Ttkgg++uQhPVI/pgt9NntSuC02v5+c4zSF
f4FxYYKV9CkO5fwrAVvJtAbKSMF1U+e+0v1Tki/4QubA2B1zRIdUEVpRq2bKhb1jDwuskFPNW0yR
vLDXoU8vwU/W3Of+5HGX6ykAxopFftqhwq4Y7iVgjYUk8i4cevYFJC6B6hdOL98MZxzr9tnSaCdw
lbYcVWkc2WwfsBJ8EBMBMWNnXAToSxlgJCkxIKMPw/ZMAA00vmc4IHHS0OrRUGcDtHYuIy3cQ/It
16TbO2Gu4B/18m6vpUGKKJfCwrPdGaeksmFSxYmnxVk1RWuRPBOiIvviHGbrHcB8KgzcZxfjMjUW
Jra6YvOyz9y3vSYDpfjedi405xmBkc4n0T12RHrjHYw9p2NKnjH9Htwzkxi4NipLQCSPXg0vQcNy
F9K3JCWVTiqtW54i4WY4kVXE8KTgJMSp89eEYygcfOFs/BvP8bdP41lm6pipkULDmxuYVhzdirMj
koBr/mMPTGM3XoGYGbgD+F9xyT8RmNwtMAGGnR1ekySc62QNelmnYSgg5+8kGveJk46odC3o9F/w
UuCiCXgVsSv9KO4TAD1AeOoFpIS8Mv754WVIa0HsKl8T878WcaQB/oMm2LIOJoWiBAU1vebqZCHW
Wy5kgsQb+LXJkuo2YxxMHtgCcZIhhdFISiszZlp/1WTCbgGFN6UDIttPJZQ2KA5wO77eEmazWGBW
QCdsAeCHR39CaAB+S8TX+On3J+x9ieXkZXRoJn02/K9krDTHWEtKJaQ8giDkoiYpKcPklyQb484l
9DyqwlR/iULpM9JL//M8rD6Pg+xqzUpM8T40vDDX+Mr1+sKsLtY9IRXYbtlqviZw8nrUDzl2tKc4
N7S+6WHCXnwAH9Qq9WbI+Bn03THdWgJyzWZer9kF/CJAWcuc0jrHPHPgMLhsAbY1qGzM8t2nDoLi
Fa/kOtC6YlEkFmm4lJmpxa3l4ZJnJBSBQGzE/OPb6drtUKIOmkb9t9r/nqlPS1lTylvSQ1pPj5hm
GXjhSVGetqdbMaM4xDNJbcZC/Z/mvDDlVnBthS6lWucKiEU+hZ23NvowIHLqtnvKtGKXuaXp+kNZ
iGlUR3bDWm+TkE/lsXHx64gNa8Iv8HChVk8qR6DzMkfCM5a9mXKM2e+gT7gLgnhBwbONdx7FZiqw
3FfXhjRay5wMm1bUByNOaITXjBeuKyz6jNoy6MYTk63zBL/JUJEckv9Pj42mSIqTNGL1MX3sFNkz
gksgyPtmDwyg8fcpObDCnIot4HGzqliSeIHoQay5J+aVwcL8CrxGPpGXCRiJE+GiUbwYLOKYiTa/
P/mVOydgjOWa5Vc86Nia/zjehA9UbH05gPIYf+oev/GH6IeLNYOluvs7D1SQpiLPeUrwiTrirLsr
5MluLJyshiwfq8AUWYV52Hk33wwsxrL6lmPxVnmzHF45++LRZLsxby0nmiXlj4RDYlDuIU6MbSDB
KrdqMtEFEJ7WzRu91QIUNy0eHgRVG/bndGpScpatyZnHhrFcvODMaZhOZWvK0AemBpjSh0qZOHq2
EyaR3SE/8qHic6U8TUZBy47zIjhxoCIgR3/FmhMSCdQqxT2xpeRdIBXQZqfbIoUmElJxZr8hf6bq
iK1+cmAouLOHACYz6LSusau5OG4hZROxfGsmTIC8pPISEAtYGlrJYSq3lSRQgrKduWNsjKwTCCgJ
FMF20akB2An4CKC/Q2Gd036Lcm/NdQF1c5j5ENssK4alZcaA5ZavO7NmfLWsjFwefoMrkXU4KpmC
FwfDF8vS3yJLXWaAL/Xd53OJDbhe4ojvX1Cl12awi++R1V86XQ4UoHrW8yvP3mGPfJeV7ceXN6G9
cxqwvO+8xrDtnHBarfji3OAolZG9t7o7x6ByGn8vl8EtDsZhS/n/axHEMog3WyK42WEM/cnBXJKR
iRCnAYXaNdgNi14+fmj514bL6ROqUVFs+R7FOoesOvjnoIDT/dA/j9+OGJ+ncw4O/eZPuxB79VZ5
YMU3uGnujgS6HX6V+tzbBVR7OaLQ06u1DLbKeUy33BExG20OQyHUKnt8+sN/ha6cyim1EdYGRijb
X9w551N+5IqNreXJddJ7q8K6d3OgZ2EB6mHLq4fRC8PTShjmwnXVFd2dhZSe5a7OBr8xaO8hZMZR
HcAhjiA7TQ5u1l0xv8+EG5/JjTrQs1Y7lpO9vnBbysUUyQrIP8m6ltjXgqFV2gjOFEfJP3+gX+WG
/1+lrLSRfJ9LKvFjG4sqNnUXiJ0t3UpJpMrZNXW2MnW3t2Nb7WJZEOm7lMQqa2lYsAXXHHz0fr6P
k2AEWywik3eCGDaht3Q62EKDVrdjDivbIDiJlmA0TUCoQTc4xnIsM/fMLsqIVuAO1uLOIiasQ7Yu
KAy9FkfA06EDg73ipHNY2bz84kto0ZmBbNDmsNXfeXyLFlNt9CUmbkKkzhYsWAbSQG7x7ojdvznH
3ju88wTrIYPUgNemj68rWCZGeA4MiCTPwQNeWJiv/2Bzm74dHlETeUVDrRYwva6IOnh807b3ca1E
AMKvprYo3NPNBuNVo5fedQ6e4LQBXdHqBou7GrD8wnorgkoQ3a5WeIpvkSOjHiLVHF6zYE9rV2MO
MAO4LJoazDjAlsMfJ5gMMThQuFDBwl34nDdWHmLzheHF8Owu4mZLPT+T9y16IxBH/erVddHHy1O0
IIVpEfzr4BNJn/nl1wQSK5zjFm1vb7N0h5sSvIV07MGfUTKj1YE6pDTH9+hQi3K6AGizUFTQMifn
9ybKkQfH9I3N1YXxdrhTV1DCfgcH9IRif1V5cPvRz2fxFgNWBgzzAkIJ48QeL3qsvbI8nAjslxpO
2c6OU90Q3rKi4vQcyt4xwH1ChWQXPCJy+J9W3YHq+Fln+hxqh0w/HvHd7zJlBoaE6OCPBw33C2/F
pnVzB0NI+MxGxqqTfac+CfJeH8W4ggGhm9NQ1t5lkyXLmUTIMnp13cjWSuF5qLP5eDXYMzu5SkrO
xjtOCJSYjcN0nsl7XSL+HJeyNYfTT1MIsxk5cVsI4zA9RPGIvWv1121CkDUkvczIT6cwlXQ0GK3t
1UtDkbkQ80zHtqPLhrt+McuCPI7+sIL2ciQXcCLJNRx4/IX6/dqr+/TmDoMc6hemDUmr4Q+RIB/D
nMdLx0IqyjljG4QBo74o3VMh5qmBeC3b071IHy1+b+uqBFiD4Tx97MUT6YHMi2spC61lL0HUKsW/
5eQzgI2MLjrFpfWlFdxXeaWhxCJtSpZLrq35iGkR6vR/Z2mbGy5Xl1yO4JmaLW0s1W5iOQWcy3YN
quChn5JzfoYX/wFuu5+rG83L5VmDwOJiEZSSll+B8fM+B7eDArddS4/B40jWsTPsjEOOlEeQTV+4
t5/HfOc9O/YLP7YkgqAK0UmWlXtUxTPpIBXKJEn0RP3cg6h3hNFBy4xecvxeDnEr0ML2upXXDr+t
N7acxGhtEiQ25g8S3jKpj5Uz0xaUUd+u6VlKass2vwGJGjLN9S3EYN0ug/Yse7kHJLMZpASpCoZM
5ShYPF2ZG4cpqcEUIP94VQ8Wrz3AB0PZRJtkD5bUqZnq8XDw4xcuOX//LFFwsGv3ubmLpp0S/tmf
0xTd64b9k49/oHZ+qCclQ1RSSr8YE4jCGNzPx6KYeicAUacdb7nwk9dAxoOX5SjwFDZL9S24dPST
8cvKzffDdaurRZCD+tiPIX32Fp0/SvIoyYAwlCfcHHKy2qzq2U9aDXbWs8FAJFR7tMOpNFTu9yMF
UWdhm93tI6Yc5Uln/W7g0iOY+qgrUl2z8/tgufwx2047Rpr1mtQKJ4fgcflrFGqdAfp6w5IbFa8Q
H/Cc7jKKe0RtxBJ3uuacQmFWQim2WQ6IPrJ5t+NIsevgyGajWYmM3HZ7qjEP5dKJ4l84srQSHzSD
fUpMvJxgTKjGbnwWQSTYDo4s+1jCp3rF4QVWSO5xznUd/nu9hr+XV300Qd+5AcTujFSeB5pWqBHp
SzLECJWFDBk85fATPlFL5GUmig0oocH36+TqPWL6OELrZjF9So5WTohO/3us/QVmZ3rHwG5W7RID
ALKO/mkI4kBKwhymmjZgUHT2f+eEM/5oqxdGzZVh1xtw/k4IQzR/L4ZqK0T9VJ7xjelz5ad+d75t
AjlwU95V05SqzrLTMvdrt7ihWkBYDElRZM73DYo475178XkOBtUI+3kE0aFyo9diIE21vHfuE26Y
XfvzdyeIa8evBqneZca4uEkzWz25ypfAIBI6aJO6dPceCSONdKr36jJmiIOhSYUwtdHxabzs6Hw8
M1oebUOVIgAFcBOC1dl3Amr+Ml1njrDAc0CbcgCQ2qUaRrJMbSXdM4BG/y4iK6vOIQzU/hqr8SS4
bCLxO2XPWeq+OiHNRbO+49xXzMm+Ef5mabqNiKYkF9sdbiHqmHKc4FHFA+rHZ4Z4TIHXgQL9xOTA
L0SRN9UoA7NXJTv1nlSQzPfwbMHN0jHOHUI/IKOglRDusnXJA0aw+E29JpTMuTWijJaxHwwAJrtc
54yP9bpNbPFDTiOUcFKDxJ4SsgChyImL3rnaQlhJSQnGQIxYrQfrXQH0IK4YQB67i9UZqGxzNl5B
YXwe1yBEdazp6vkJdz/oSgWoBd3ATCwRUpdKSD1EDNlQsVD5ry5f6cYKbKxtJcSsEuBJywMVNMJq
hKgvvxJonoR5/xU09CLORl07boJJWCxRO/wI6ujCLBUhhr0u5yd7vwURcSClwaS8wlxyKheU8oSs
sLmm5pfAd9DVB1GO+GRh5ZslrqzNkSCDKJ5y7qjdnTOIzzCCuUwNsYNx5ExkQ93Hz2OCHWWL4nFv
Tc6s2gpDwTPqBPkGDosNdUJMAYQNusOgtWquqZe/MHv5xWZ/Cpc/0tLV2zb/it5xfPs1FGTKq6p/
iHYI0LFW8G/SVNprNM3O+rboSk9vcEDXIFk1H/hIewE4I1q9X2pVMkjWZBSVESuiEGH5pfBLALR3
oIdN63SMExPR+aJURcqL8gEtujdIg+AWjwfViN7C7+J5R82nAbM3unu4lG7LaZ2ctleZLmA3xkvj
p0NqsSiGi7j2B+DiTajaaE+kOgHngzglVi33IcGAcRVvCOFqUN8iWGWoQbPHDmU8Acrh8Mi43Yu7
IPa8xQZuxg5qfUvELwnVktxt+A1EHtlIjF/siCeY66NRg7DQK2KGIUOwigg0IQI9dBBGOi2gE0aH
yG7YQbO3ZyqBhpHgz6YU7S1SiPjxg6Zi0cv6NbaHW7INEfmOZOPyVAhKSWTLHxI7F+dAt79a2msc
dWJyPxQB3ujlEmlhDwCB+d0AQ1dSpYOPDYPdne+YsLh61qq1KiY5ng/rBXU6nVi72AWmcFsBYgBm
FTamhZ0L4ccx+QCC8XnNVRk+Zug1CUtwCAIpmRR1uOvcK22DZ7Q2pR/CaADBV+6YGWrS8G9LWlED
YNCqhUw1P/UdLMnvPgBT12M8hNJcpU2YEpseNAKloJcZ6Mw0iEyDcJ53qM4hkKHqhoOmh9HPsEem
ujUdOjy/AASmMh90tfdjQWYxUb2F/OseHOuDJpIsoBWelIvDsundnl7nZcNoSW3uMv79fa4noBN+
GdXt8+e2QZXRQFCCW6agWHSixtkB6rMvE0PDmtFm+mspxHp1Q+EbBKU0xMtcwY63VwSav/3qpOZX
OJC7AbzPPwzczuFEvvSqz/AFflGaC2e7Yiodfo8r8yGoIswm12RJ631yWX/o4NEWa5NG3tS917LA
iEOE99RVjY4SU6tDuFX0zYWw4aCLmNqL4C3wcXBgbLOaSqXpAB+U1RogqfvG9DNYjt2jYzfNZlFJ
mgqPHMUkKxycCpX5ZMVvZzd8aOIeuOggnjva0y7TDBfHJPuGd90zm/0OH6MqMzaIdD4ji7wPR+y3
oKp3QDPW/GXQ7SOp0XCvq2zzfDzs6yGxdFECaDghZplkjBzmUxAQdLgFEVbUndDhJnPQm/lvLf4k
f0y5iuxafV7PwYgzAiOH6kRR7KpxkGjJkS5TtxvcbSw+CRNdbn0An8wIL1yN/DCaw+oaERQchxR1
AvrfdMBJrD7+bVLfHF7+IcMMXTz+nrmpJXmEHi+vXy1FzuUd01MMGvYrffafFsoXGhc0QvbrpVth
t6myEaUNSCLOUdszwi4HtQuNvrMMMXZEhXaZNvXitFfuY41ueWcVyB2MC+Ba9vd7xSz03io+/Eox
ZPmJkePo+OeO37F3hoa4/qWRRimrUD7xMVyJtWvMxjULabLmaoAdqtkI41Kt+EBF3i+HLVX7QbUE
31Vbiq5Ahg8XZRkubd5Sh+gmcnuLDtJvoyyz29uCsfSXLj7p4tk3RDjlCAfCunlSDdPhVqZG5g4y
H0f10m9nkM93OXlLe9u1GyeFz3uR2xeQ5xvKuvGR+dDYPh6KjNxEh1qZB3VXj3XdiloKpYh5Dfvn
HYctS1kd0vsnlriWIjhRjyuniWqmc7qpY31o0B2jmOlmvjUlh00wiOGHkXGq6AePSS1zhegLw61k
rw313AQMll/10VDGIaquLiJXY2QYVjmAJcBlqLy1Ib+AXsIM0H1i74ORSKuJwctyLRPejBx81cCY
Oi4ebrPp51p46u6bW8zLj+7NOyzOV56D/VmdNph1jD3PrwuNAiILokVZXZFyBCmDFhlGBp6Okl9m
PWiG7L3f5d5+jPJIqF33ZITkV/QDS1AIMYioNCMevOUDMjnik6a/FWIGnTYpwORXL1NILC8v2AN6
uGOavoLoQEAZ3XRyyZ0iIXHrXftGlua2OcRWML8/7H7t7iJXzoTuJU1bV7AixgxKq5d/qn9HMt8c
ytw1X3TBsWgQE8BhfvhhrfBzUDN0mW/rv/r+7jYqvY/JDXnLCLg5QD96LuBNaGQJmyrN3T5IulF/
BgMwScWR9qS6o9O9nT+2NCpF4BKa87OeNRL+rWQwq/RHuLzmTNYPfr6VpfnfrDV1Gw4wPnxjrDeI
nVEmYxCbMgeLnjk1h02KL/780EYZMrQJHqqIOI0ne1OrmOBYBiNGHq3cq/EdyNm4sFzbJ0T1MpmB
P8Q11aX0pq747xwldr1pdPXfe42LARYGPUUTFISFFNXrd9IG4xhNah5YexsGRBmWA5INHmDSpKUK
Co4ZtL/2z5wuWou+P2DCubOB3rPGYXcDO+COPV6HCbAfvyiCqdcCkBCOgdAJeCXolcmniQo776xt
6T3V3eLGB8OEzu+VTKwJWTW3A2zpxMfBqK2MKxAmcliZ3vgrgDs5G2axAfP4R2BndqNjb7wjWnVo
6QrS6PHqLZ/YwAI0CBDJP+bd/pxMmczZArY7eBBa8l0QTPSvzMsheuK3inj/UDi5DEZDBYMEPD9k
XYyPzaybzqfmErd4njoCuwBc9AzAL0BdVpPRhVoiTljMt/XAlWcdL3yMjjzSIx3PsHNwpPMAXpc6
v1TVl0RR6pqp7X3vQk8tFfQHGeXnQo5EcCplS5MYVQjmSe1u6Q19OY9SvHH2yfAYbmzFpHQUCroE
P0gs2ebOwdZmCdwc0KU8qOTenWUMIpGTQmLdxVmRNMSDbjQoeiCLyR5qDfvyhFqL3rN6o9DW//aC
6iuY3Ykx7c/iLYAOqvVpNSNjBWRF9EOj4TZ4p6/+HpFBwRXex28NjJRnkyxbzqwRQnZx76FsgQg9
GCxGoI8vvTPQ9tV53UcUdlaLzRxMDloYLRsBhX1Q7wDzO27r6d+1DgKSHvuOoMY1M5ybeZ6fj64p
sKjKwRdQunsfbbQPlk1KDxWGEpWwBwmi0KPYr783RfLCQDEwlGA2K4l6qQcyNglsTXxjkAm7C2VH
Sovi7zL7nNLuwtyvBtd0LGq7G2ttVT5sFpC3PN0ZKD4QlLfxk7ipe3JmfY53dpITvrSXr0hCFeIn
xuSBYC0HM/sRdpyhByDwtvjA8T00KDdQ42xe9FKjd1hzUP/1DhMM7PHBwA3Xw1EHd/hwXqvMbvp3
qu7gUxV2PWOwF6KHA5Vs5FjcR+Wsru45JzWieLY8zBru/fe4XlnTwXWA39lgKNpq1MrWJ+8qtzfc
paNDvGkRcIrmNbBGsIKV6BICbmg1OGPoVr5kbrea/zXenLFmxwYPylEayZz0ePyMH+sdz9Z+IT7e
jFYdaqwShzeh2OYPRE97Ugc2FA2DFi0F4zw0vNuWviie/Ih4O8SJUgWUzkOHowC3kvd0QCLIe8/r
RfcPrT7VcR9N565uC5ZjMUK3e4PewNCobOx86xaXHT27VSKzeYf6XsilkYcefgjCjKCtP129Z8Cx
HbQw3cxPiS87DpbDkaWfJWte+phI5oqZqiORJtK48dDReTTcpW4//OB/OEXtO7u6efrYu+McX9ew
y5o+CsXeeGTVsLWdOxpsBJvC+E+Sc5uIFMsl+eDNbBhfOOkLXDOgVJ7hMbaCzXXGICDDCETdqndj
5PE59NAcH7U62PGK0vV+mD18Ez9quW1wiFXcRdqAcUZtnhgFbM2tsxoxsbpDGVwoLy6X3mFCNR+r
/s42SFT+98DMtzOdG982KFSSaBE94gdyt6QOBbMKdCFZcu6Orw9303xrGfrbkWpwZ+OPyMSy8drz
favPk8q9y3G1gdnl4bdzR6CcMVIyf8fO16n/dYuObQyGV5iZaauOH9X0dQ69NtR7bqOJgQEFyuAa
TCEduz4cDW8Xl7+1hsiDvsEcMk1Gpb+LcoC6fH4aTX9/sw/P5JT3WQChMenUmRfMFXJPTdd02rrK
HS+HlwupAoHVCEv8JWBs+DSGuvdqP1uYVX6Af/i44BtYiRdhgFkfv0oQs0SnqnHBKeSzpQhkZ8RQ
4Lm4SWfEGPrLLy/+cv5YjV4NdYnJRnNCWVLSz1UTOl27UHR0lxrALYcRaGuDRL1x956kkTBKPxlU
koaGHnM/O12/8ESOgnBFqG8NJWaKxydARmRMdXfKDNuv6E7c0a8VhCcVeiMg6Tl6BXXmywwwKtu9
qvlHCoItlud96Y02BOHjzfgywTg8/OKQlH53BMOM5iS3IEJCpJ2Qk/ttQVCMKEMhPPeHMoT9oJU5
7RrCQp2498ckpZFpaGbI/gHgsB+7PCN93qMSaAdtIVMp94P95Ins6MOvP/yTV7vNan2SbR/1i32I
xhonMmzOdhoJ1cOm2LvLoFgRmShzNESRB6qELesukjHzwzt9agzkcrDcT17KTMwrQ8jH7Z1iIQxL
fK9/7uqr/56D0r50nOvMOKvNkl8Z94A3ck7xJWPq/0YbRENfbD7cI4Pa7NePjZIWLDeqKUpHtTZ2
gh2+1McHVqrplyi3MKaLoZk1SejyVrDMeUa840U1wuaTUYneoT/Lp1y88eHgNWdnmI9EWXnXpiFU
xaJOWwn5DRGSENnUzJC0eE+KlluudZ5YZq/2az5gBHq81XU7KzqA6nPxf8BGKXFKK9Gc05sGlCux
C+oRIFGt3D7Epe8RDBE5zIWxYsd8a9JwGs5LEmgi2hzSxaZzG9bhcZMtLQCvll+nW46csVuPDqCy
sJn+OwKOAlCXdqVXzY4eVWjHDJDt8fnqV6tvnIPMBT0ngLO9vkhPh+i5UOeOOuy9EB7kPQjTnAm/
ol/vIYVjW7NlTe3ukmZ36FY3ddtFcGveuvt3A8qlj3KMPwJDOVkv9UdbA5D0/x/On5aZT9IOPZ/P
hn8AvIeM+6JCLKjM3a/wcfDsGTUubUZc24RjGEMyA9L7UoIom0Cd3+Ut1EslQK7czuIV7oM7YlV8
Gu+pAWcXSDsMDADyIBsLGsn3xRvxYxYJLhPL2NJzaW8oZesdqp5SIcMi8iP//4I9ZiM3Vrk7bpDP
SM+QV/G6F5/ANHNb//+soQSWOz5tPxH2qDIiVJZ4NhjAdBSM2UhYsNIvozJqzWVS1phnsUmfkk5l
r93bzayHqgdLYk9mbj9oRSAPHT/CK1cNds+ezXvMswLXpiaVwLfQY0dw03MglH3QXMzuM9oPTR2U
RC9qPTI80WYpoedohDAye7A1cQ75GXnCUjpH3IWRUnkCsoi84v9jYVb4/1vlkb2ZtdyPCUhk8NUS
LeeHiIBRLCGOqaDMMz08P0hEhjDlXRKCE+nCJvnUHOcP1zGTT+9DlzOHKUmuVfBoc3Bi3MDsb9jw
GoDNwPYwUUoJg9yG/2Obg5JnhBR4GxtDHvD/y5OvlY0kf1O5XPGdDxY8qdyGXP9HQTRCoYtPY9aK
b4HW5qtWK7+/SEEglAxhAVUMLpThkDEB/uP1AiUDml1C9yG8kzY3DPiMSb+tPWRz9VhmIRr4x9K5
LSuKZGH4iYxABJVbkgQEPCAq6o1h6RbPJ1TUp59v2TMdUd1TtWtvgSRzrX/9B74YKaCQV2hAGYMA
BDHQZqT9huvKcBuO5wHl6sVr6DdEe9J9e0itREY96GkaPAh2FxfXBN6WuoZlOusl/HSpY7m/eV56
L2J+Lc5L0f5TIvKjYM0JTw5lAz7VdMA0B1gB8L+fCrkHr0+sI3oSC85VyDN28TsB43O6EOTYargi
9OUsgxwRu6ODlbiaw6XDfkwNVyukJKKVgNANW4RVhRMa9oUdKIXDvwHc8TxxA7fjwwdju6eSwMoZ
dw7MZFlHkHg1U31IXSFEvXCDF2YKuUjmuHCO0skaWmOLKm0K/ynCzGcBSYsZIjBhDz88spboWtD8
gJ6Ov+I4Y7NjgIoe+t+LglgElIXp/NHlPZfOccY9fwhHqYBMlkJIEidhplXwBXkOLwuokFyEcD+G
xJqlzP60ztGvA4pBlRQjCR4PEUazlnfdw+VImaRhfkm+wDia3TozRNTSnqLgy8ZgXIp5XMZDxVxq
y1uCiIcuBo6I0XKLL9smhu6Wt07rfWrTJtROBvc8CESKi+kSpYXMsvbRgQhRuN02+mGZjj9BTLoZ
sC6w5jwLTQBgZquguwW1mfwb78Y1GnuYlSkzF4bPaTa2wk+n9VZ3/smYEnpwmpiJk8PAyEodZCLP
/D8cXwYN+OkEMkEC4Ee/1RU9GczAbXhrRfcDiOyIDwCfjWLlzJJ9HXRTRG94csCqYi+NN9xCwOSr
YijMhbeagxN4Mwa4ssJfV79x5cO+pas7TMsBNgzZFnz2mWP3VYQgL7C7Y5MH6KArEDUiSVmM+v0P
Wa68JJIsUT8QRExg31bXcfGlLPNBaM7Eu0As+JGwHhan4KIH/bzGOrJoWHjXwRSZH/dL7s4Vztlv
xCRkSWGZ1eH8LOYLoD6IUcG1U2uAddHGOvSzUAOAA6eHyWQB9UXdfRhlrz03j6E92lvAN11DacV5
uTm6zbe/evGyPGfDZtkfDO80Pi+8cAGfainYv6VI5X7L5qe/dzf/Wn6ru2O7BojNrRlHBz6RzFOB
EpuU9lQWw3soZuD4wdN9j6DaHabNcM/Dab5648OUZ09oYN3dNnwgJOObWGEbKFe65kdwR72BPc0f
M4K7Khf+I6hto+O2s4P2oj+V37rC9diDwP0Z1/D+prhjxopMcfP9wyjMiSNk/RsjZ2gQ1UuXUMmw
9sRlFOkAwZekcxOsAtLZuXErAuPc3UIdYhJQ+cVqV/KYsK69Hzwr/t5cnk62ZlIMm5GQaciKKY/y
iZty98lRgDnJbDHFFvNEIG7wbfWMOtsT8H/ThnPPBy6eJHGwU8oiCZmyt4eFFyIa2oCXQ2WAHAkf
l1vKYdfiiMZaljbMqMnW5LDJy9HRdp/J58GTCuiOyeMcL1qr7+QBJOM+MQYSMfFXL/fUwVGvfAUA
L7TRp1mhPpl4/qIU2KKOFf6gbDTtfzAD0P8aL/XZxm2sQktWr/9QTr3zrXfuuCeO8Pu89gBeWl/A
ucZOPSHA/H2eUzw/bc0qEISLvZ33gLfkh0XBupdRIlyQIS9Dp9HhO+Fz1OgT/wgpF4TVFQaQeVUx
++FtOe+/BkDQTJsETm684A5BjRM6VTxF4S5c78WQge8M5xVEo/gHY92wFss4nMVmX4R/26Hp4xzK
wpyxHW4JFgesnWxV31Q+A2BT7cJ351/VpdrNKV6od4fDoKVWOUe4VhIqZStnw9AaIUMPAzIAzyRx
jEACgFBO8gYviXw/NOicWmp4CIYLEf8FFW+O+mti4XkaY15Jj7wVaI0S1bV7mM/gyHIweWivaHCs
kpucOj9RZpIDZwCKPMI3HC6+EdiBpGWwX7KrGv/wmW33buQvcCN5VrwnCCJQST+POGLp11tkWsX6
i/cA4lE0ErieNLo4loJA7CxNdGZG9cFwX9nMyrGDeH5xhLh09r39Mj/jFYGdEG/3OQ541WbDk3r9
gxzW4hCEhYZJBeNZB70pD5AFA2mfMAURBYnwOvgOg45UhjS8xKnj6iI2N8FwlaDGefcIjoBemYK0
1UacgzseEX/5MECSn5J9A8q3CoaMUvB9l2T1DpHpF3VgqxDc1c3lYALZ40UTyLom2UAb3nzYIGJW
/nSbdwVRAF4kcEK/0wXa91AQxa9ax/YmEAl3QvWsjYSlWvyLuZXZQ/GRRIxFR9HBMQYzovMY7r9Q
U8k+4o1j7A07nDw5DiF0LdQVbGozsZOlBjkkOf5PCW1ZLgUPTlJyZgo1hIBMznnG33xOH3EzUXhQ
UjLajp7SktjQSL/caBqWIR3S3x9wdFlFKwJiXLka3n+WIfIajhqFSqOHFVc3gRMI5VkcI6ilUIQs
tR4Y1PEgedSLItnIQjIAKKgQCsCYJoGFRom7TZQCRJ/5e2AY+C4sUItxbjGXS83C5djM2B00awwe
h+H+8SHEHZ+5ewAXuoC0hlNnKUeOw4BeXjEToiwXQlzNfskj+XR07ziZUSki/cBFAyptRXW0iKUi
xNvyoj/gi0CLIn2hD4VKYBRi6H3nhqwX8JHyzbYKhVXCDHhDRuidVLOKhKZ2VPafBNYuefnO4MN3
6pILPR0MqznKUyLt8KJI8hKkR8zQo/F5TnGwxqlkLXISnmvvPemhTuJk5g+knEEvwJ58jqosIgfk
83Kr5AFoEJR4zM/IAMb1l3pBnzek+lgukygYkdd/L7rJoMIJh9siZB5yKcY6L/2A/TTKdp4zKzLu
z3p9i0kMn1hDqoxQ0sNaCKdbQwPEwa2cYIFlEtiT1/vOIe5DFuRVKvzPP56y9RpcSU7ldAer5tth
yr4Pmvv0+ZrYTBFhSsEyiZG6hFkdOSz2n2uhQZxEYXD3tk94AiYJwew5nllPnbrL3FTs/Dm4Tfix
La9hC+uncK3myJjb3lR4Po8f2aPi/G/tKDwdDhgx4knRhHDOpRmlIT/GXU/36IuEodkVzuuzt+Vw
hEhzbIcM9cLb0HFPvW7X7kNFb1BmwfR01/KwIcvU+vM5VBMTaSUMX9dmvOddCrdlJCeabS4L8MFQ
5xt07u1T46hMDerakJF3ilZ61FQLjmSZQvcIiFc2lEV6ARuu6PC0jc8E1B51/RYzO/mY9PNt4qp6
l450XGLOtHqnHI367xyusBSgG2q0Se8jHUDszz/8/5c02DQ6JRKym/d9eZj1HD7AeBrSPdZNEG/b
RdzQ1AUnRpXBCaUX0+0medVwDt5sdDojrezAkjp4VKpXde8uHHnuWF6AijNhhO3yUi1aMBy4QLNR
4BAA9lXCiWKlWeJOIoW0iVA2aaSkRrDIOHWZ2ainENayrKA0xzgRjdF/jK7Qxgw2ynCgZ63sxz9D
NRTAU5H51hPHLYbzrqn/jQzgXm+r5vB5rEgmEsJKZ7WgltgrlD4TBhYMQ3F2ULE0BxOYz7ebYsC6
eupulwfNrR9050YL9+HbHIzo2bXB9FuhuWTM+2HJQZyUkLUein0k06/xnuPIBkALkPhPcOFu48m2
LWgr39qGZOF8w+TAfomBZY4nXrXi1jtpktNXgbUFw2aywiSHXlvD2w0phTI8N5fRDDfWNjZB0aEE
rorJMy5HVCXHlsJwZI+IgWHEl7GXyQRQneoDy9/uutQjy+g7H6OlgTTLxiIlJD5POcXNvw1bnuJz
S1d4BqTn2G7pgkl85zaWiJLhDglWGMAAkWWkkWXhYsxOi2vAMsnROfMoaVGFOSkZRkHTXQGff9OC
rllmdYb3yfB77PD74nDZ5rei+hgFByRDYHk7Q6HFsYL2FDk3XM3DVYuujLOEwGN0H+gsb0hAmPGF
MOopZ6jmFYpFjx2C1oiBkM9pWkeIcnqJJReqUw77d3TXH6ZOCu9MbMATY7AYUYzgtnYJxGBMYF+H
wvHh5pckt9yfP3IH17kkQRUG3PXrXZDB3DjMZ9WK79lTZxSarv5DmgZOY3UC5jN28LORzSg+Cpcz
PONY5McP7C/1DicJnxoNJEUwdPYT0rewDNfprn/mCGFnEeZpt+F1IdnL5gHLKIbNFys4LOPle8ky
l5LGcjecUnxjPATE81wcGngiVBpwC3cc2iYVJX343YNSt+KYjj2KTKWTO/VeIwIHiFTNY87MmRgp
Unq27o9zyfkhrxF5J7gHbbVkns1mBMTEgB0i3gzXn+FEWklIQ65BLZ/uu2kbfgQGxyAheqbzVRs/
0V1QJ+hTK/m0G97jwl0rDxPFl/pFeJH1AqepA512UmyoQfZ0o7/PhjEc+WJEVaFReksh7NLUQdeE
QifSGqI4VIY5p+A04IXITjH2nHjIuwzdhcwXT7CeLHDCNVjPTMZZwUtptXmjQ2+shIrEBYsWek3G
B4FtG5GNiEwFijpmCRx9+paNNzsIs9Ko7lb0G1WpMn4oZQYUGOIi5BTacuF/a3v9OVOowcgrss0l
2632dMxmTifa3wPqMN+kS/XUaUY9ZPg6SPYbwDfb5YVoMXlncjTDQIYDHTfp5cockGH89FctPDDY
vZAot8Fc6a+BQIAixstZMcDuP/jCp0Ye/Ov1qaI4UJ8FoIkZU+k5QHqLJW8zyp1YEtrgwn5yPm4D
q0oeMh00TmQiJISpLkUhay9ujE5unQ1Oyo8tOieyZzeH7MqWVcjfKPyWVG08MtZmhZ7veURUQ/GH
kMYjOAtwmF2Y8mHxAcqo15BxwttEIs6s1sSFDwU6+1WWpWDBVAfhvsCj6xxcmXfziWjuybXhXlf0
lPZkV8LhHdGOWQpTp0xODPkBVogGCABVn+BcUV1D9f7tI5e1aHRnv3HvNrwgKnDHujQ9fRqQNWu3
Ff4bciQKwMCB6o1pBj6yD/ITGh4j5h+Vmm3jZ4LJyjgqyKch42XWnQVGEIg5NsEz3GLonltKz1im
zibcgWZQZSKMRUjd5rHg8rqEgwEMMwPbZhuNuV4OE/YvZGOL3rrR4VyZSCrc9EEyAzJldEof/fAv
JGl2iUg+wZEW8rTJoFLB/kYF/T0PoZaHmV3js92bCpzjJEnnPEeXOG5ZiM1/TBmlgay3iUVBhQfq
0hXVOkUucy6kd5sqF6TdqVjjrIm0BuVcszdxOdu/rWThpnhcp2g2gOq5ON4A+l82kYjSENOTrCVc
/OYF5R8d/B7ehHQpT5fQ4m82qSyfYVvSSvMLwx5AwgpbLpeh0HBYRKNLBFUxkrwDh3Pjz4UHZoF6
wwrBMpmBb07hzg69bEzqnK1GyIFZ8vibL3gYpRwLf1gSMZnz91HjEzUYiMBwLN1yjS/S+rFT25Du
/dPh+t96jAn0AiMjEmdGO2YlPgFSQONtaa5JJf+ldlTri3eMQKJ8MlJC7C5uOUosQzV2qIhbb/H1
oPAX8mR0mr3SMQVtydFCF7V/zLdp9Y8XgYfDP580tvY4QtZ8qnKSd3yNvB2RNE48d3cbc96Nq0pU
D3MeFWxtw0U6bzLY4PjbhvAFl72zob91nLzIOhBSzgzMG1AW3YcAAlqOZ1EoAkDRWLCX0I+N3xgr
AYXhRAYbCbcenqk48FnhdUlRZq5weTlmrEfIAMd695k4NrTF1fZ5V7Nkv4Ro7jWPPmg6Z6mgpscJ
LTr8Sd2c3kZOtLSI7RViKbKMCzvMtUFNACmkvHrmN4HmMq134ab0vl0avv0cCMTUe0hTbIB9MjHZ
rrEYP6c3KK9TW97MN80ST2n5Q46Am9zIeUI6IVuMwbnDNZVSJABp0oxAioB2oO/PYbWT6LQ2oR9B
Dc2NywSH6eRJr95IStX97iOm8GvLmgPKTgXxVmQ7iZcsTeYShssSXLzX5mgj2BGsTzbi5Z1adeYw
V+LHRFemizyKbYhbZQ//KvmkbBpgQlcpLg1KiioXjZKAuo8eBlDwi8TvDOtmdLN2Uo1QsWcXCJzH
MYF/ZV70a56RU/P+KYLlcGq34IvIMI40oSUXymlSmho/h7DqL4m3L0pPbKGXszuOEMumT7JoGyyJ
qLrxAvbSFmjWGRSeyV4EfqH0dQmKoiTPmQrVByVGIYkBbi3v/8rXywQfHIom9ku8+3g0P9YaMXsl
2mezy9fDqe7OhatYDIXQWCPp2L1MoHAr4eQ0u4s/kcyt6Tzh1ezpWy4cbFVeiPCQrNFLBuOVg7Tw
oPKnGfsOJx0vF0BzJyoxjVgI5gNt4xwP9v8shPVSY8kRhz8rVLhVoiFziX/sZ417WeJATqqmbL6+
JEbSwoIdMHYS7H2M87Z/4HsNrjbeSwB3/bxhMZwDqrzjosRU6ink47vtvwlUylffHgkKmAUwK8KG
McEonIMySK5b/jSZLXHlgPG74bDRzIWTpDbmfD1hShz8SVDJne8IT/w0Hg4WieuqJiteXnfB58Os
HYvfCIcTzqTtnpycxG/R1WJSxZGHRmbNUQmzFz06dnP4UXssLx6jSe/BXcr4BhxxgCfZ4h+bq3dG
tSNs8ApDMn5p8iDPYauz5vXZMAmldkEV8FPSebUZNH/gfqyoOElJd46sHIHNJrV66E9HYPVs3bw9
OB1FpxVksV6Ld3350oI1yczytsJmRe2QA3tB5bg4BePZQ+wWs5A9eYgRy4m6i89Z62D0zWWAWjT9
cbj5KfgKT0Ska1ZUtAOo41TugBP0pSpno5tiRHYinxnbqGDDl9F4Yzkum5hOBLHPfmc9ssFM8Edk
1BeKMjoWfhruj2tZWqKlXoP7cL5sIkAZTeIvq4Awv027xV8SQwjA9Y3Y9nAuiz2e3B2KSa6//FCj
brHy8faq3sHf1qc8YYqz+BNxwLTS8+264df6hERO6g8Vm+mzHonW+k64G9MaZECfkKHGgxD4Xf/g
WzQjdTohXp2rTxKG9c8k3VSLj46juMk8gt+PoJK+XdVEDnVRZiyWFyww2INlzcihn+38DXXqpCzc
CaWUPRCoOs+Eei9jcMwUNxtPTowakDz/gUVhZEPTM/0ZxHXQEnH0/TlyycAwRAcjXhNhCxc8GjJq
5KQeMM8ktkxSw1OWCsqD0dqrIDD+UWpTxK7BPddAMNcA1zDZFrNk9v5RQO2A5unMmcorwuu7wTK5
qcVjl/6ZKnPNoo4ybLGYBLlllNIDZul+zLc8ZRl5hchJWZ8bIdyZdDD0QxTfbQLsIAjiQIT01hnI
mpEbc/dhVxHakqBCUTsrYKeh7Lm48yKEHii9jfTbIq7C7EBK6QrHzqCWnF8pN+2FNsxo+5+rlh/I
4Zbxb3Cx12zSAG+p+WsUnBucsGH2KyN6NZRdxw7VDNpzHtALh0ZvAuxUbEF0R70ZtZkdJbnAVsGs
TJZQJAzK7iWsA5Yb7yVvo6pgvwVZ8x8X57Ho6U7SxmD97tN7dbtzMUKbt9y5bJiGgTZ/MTYR/XnL
qITnIsbAovPiUX2Q2G0Pmv3XYbGykT4p2QfZYjdrP3ufR3wsOlnJSOwaVpUM9hq4IZLNVgZAImcq
M6Y2ixqFKTWPVL4Hr7hrLjD4ZCgYzphOaziOUu1Jq5EdOHoZttwDR07rm39jeO1/l68aBit6/Evw
aGxD+dJPZ3l4/Y4xCStAB9GSipK/zHxGXNewLv4dLZOPqq+mvFXmXZ1waGOlmuoLXPWdoeAquFUN
lrvfrlOUhkCSYHN8m7FIcjenE7Weh5GlDO8gA50m46uhTObXYFMUGb2T9xInJ4BNFqoXAmEiF/Na
7rPlHTsfQVqAVXx/+AbZh5/lw3CP51/f+sePUE9giUWMrbpM4U+d5NDZF13wEebGYrlVeZcR2cs3
/8R2TeW+icYNoAISUyhJv3exLEoosCjWgUJw4bMJDWaYfYwtzzJ8TOpt2wVsoReGUXAmBDzlNDPI
710RXw5bR3iYrR5jD0bIjSDnssHGv1rTUYQAuTeuAoBXzgxxnqMHZdvDMRz70Z//HyMQMkIVKBev
mjBXNEkVgFuUOgDYNHQYwfK+ULTTYcTgliIXilN6arwv8/b25zDFMEW8eECt2XNLeSFsCtF1iGcJ
LAJwGq5RYgR4cX/HF84nkq4kIRkc+TdPGt1PENOeMKXBk3IDFYJ7BIQBMu0klz2UW5rABx1xFTHt
vJ2QOIH2Y1VCd0/lTdhgD9Y66Z2dOBPLNw2cSFrA/qQH4lsrcO8GkjDvhHuHoCyyIqBgqAQt9TVo
gOuK7U4k510CN7FLgCnJ/Fs5hPdQ0UYYEucvJqLgKxFHAQSAdAvsisHTyeuxlyX3DRDDmJ2Rg9QF
UOAUrzjrgf+QSF54byjteZsZCoq7r7iJq5hrWKS3JaIypFg/o6R3Ao46nz8SfLWx7N5s5A1hkspb
jy0VedpcOwmyEDxHeCodwlbeRw7HOKz78qY0wcApJBniMMquP64RGwClXAI/9zrEY93x8JcDy6m5
WRxjHWfQMhuge4R+evTjskSOWjrmjT0jRxawDWJ75pBnlcAa3slcRR4TQLH4MXaZC6RxgTKM/R5P
Zqw2RKhYc1+juXThbKtIo32POwQV5LoT7xVOdDFosrOT+/a/Fg//96HBbcLMojN5Bw0lsYbLn3fX
OcDG5ydPY2TnesctvhDszbASEJLQu6iiJw4ZYJrVlxnjMzg1/LrbXDJsBPynRKFVea63JAyPm47/
6oIploNP8prAxmIei0fY6i3hx6WHkz6vFoGFs0+iJPYWmzdOmd7shFiLOl8WcL0HxS34LiQwD/XH
TQ3/hFzjwvtX5LlCC2liQakA/xTriuRmYi28Bvb6Z/JQ7gza+eZALSSs54mQeaSJZW/C+WANsYSG
XeOxjE+nWGikKb6CEM3XbRAhSAbsDDqoU8WrQL5JxKbFJlv4OOhzQPGa0GIdmKYExPzkDPRJMB4r
HrUAd+ju2UjFxEu4OOy+IXZYoPMhpQNumDPG22B3uM5mGX8AQUI0d9gP4euNqyCx0jEn9qaO94BP
963kBQ3sbgAexuiv1zvyaVKGK5x8smMiP2WYiu4xjifhBqJI7yzdBogo7S+jP/YdwlrgC8nnhd9z
pc2Qja/JLA9QNQ09HrhQ9tmoFFv0uUfxx3jOS+trXhzxFuKYr2P9vEPo49POxtS0lL5q1l4tcG6m
ZucHMFBjOY/RLWijoVpblRcd9gJYd+mO7D6IC0CeOrgVOKT/DTtlMBouZm+3ORj+GIi8y6x9eiMz
BimKWBs6cNSws88a/xhEZ9iRSTENgyGjfWOc93BBad8QXZEcAydAGoJMcx1iGMZnpxr57bevHpfI
icRg70PTQo5d74hzs4DEdP28RRMsSJNp12/5fW4/RjYI0UNFZ+uWHQxcJehL9tM6v+C/yEZDQSc+
NFNuGTaWHTG/p0uK8Z3hxMLCo8U09pCO+o7PnnJadilCPI9Nmtciym7AJRs2dip0WPhFV4KKaBKk
Ulwf/q1/GTYKrh1p8LMLzZDpsYdJpYyKGG8BJovdDNRRJ1C5MA6WwCkmvn8d8rUwCl62Jll2wgYD
8LWHMEAv2/54D67G7sch2M7lO53Ba3G7ZNU0j27/nvn/ut7Dj8MNqxF4JVg2t0SiYO+jwaOjqpNJ
eg/Y7az1cZd19kai/yZ3oQoyuDwBEpJJTL2B3VqXUhtqTGf+QKw7iTMOiXGPkUZvEWNtzTPxMF4Q
X5c9inS/ZeJ4ctI+2Vocx4MB7ZeMs0kq4EnU+tMdZeJNk2sfjg3KhVAxaiOGFuwWyz1OStzi7q4g
UiGI8alF7UjLxXC2uYJxCLMaWjuDdJ60iQcCfYackv/A5/NmljNEUh7cfwdE3LrTNEDWx9TrzacT
gw/K+JDeT0Xs0OK9dZO+YnLT9f4v71aSFvD+opgDuI9jvysC9FP6g7c+B31TI0tTuryRPMbeZG3i
icScdEaJnIVMejckXoujLV59tRi3/un0WgSsmqURHZMpKc8pBvpQLulPSy+wI7ZN3nu8er2wGy9S
yI9YQ7EpT/BXYHYKKilNZOvqMiYRi9DYBuF10c1sNqbkOWukeuRsJts2pMliAAyBas3NIton6GwU
/GJH/ITu+MAQfNxkwdM7ZCnf/TXjJL67bHCtVHiQQie+c96mRKSk3a6FGhUDMmwXpCcWAPlAJEiI
mS0LlC1RcuTlR3F2Q5Th9PukUksYEY1uwNG6DrkJOPcyChUg9NyZzh+juT9tuZMWvS5Jtnz772Ai
kTLxB1eRfWe6HZU6/mYQrjYij379EREZkPFBnceViy1TPF3IuE0e0tpA4OBSWoS0DMKn/PxDXXoA
8wOM1cBDQy66BnoMo5KOBadwG6UTlih0FZNujJgc/q90JwvUa9Cl+MPynwB+D9kGYt5agVi47hZE
AaoQDjBCFZbt6RhIHmaE340vaNr5+3MZLYhH1a3XRdOyriFP3w6MJ49LKgcM6sjTYRqzhP8zhlUB
osp5IO56/VdnTsmgvKl0YoLHCyVBOEfj17AHFQW+ZQCncnTQ7nAAiXLWoJ7E7pYJGsAsVilS5oAQ
PXXL9SbAttRWWbboAW79KGTlgGhCXeMBC96o2Mo8b1J+FJZVMq6Sw2dGL05Hj6HqJlxPCrRvHjNR
eajy2MX/cYoLYKePGy5FChP0xBgKdWHyiR5TvpIx+ZqDMaD5oL4dz4IaG5/CPZaeNmZgjk21nwIB
SGVX8yiUcIGYQL3g3ox7mkoPWvadQl+mndKMtbDMFQ/KpeWro96gdYxc6LOy4qRT5uXCX0QcyA4h
7yHbOl6bbFiSxSWp00wZpEVna6NMIqQc8CMlZwsPgbh7Nj2OYc07W5/hNeHX/HYjgKqAkwJeb6eX
Tz4Of4BIYzAp767HpdUHNuWYQcuo7MHGWIDrrIu62oCj4OcP89Zt41KOBTRZRUJKXzCdBdT9MAp+
T4SVIbwYu5sDXx4C2A+D+z80XgMmeFadYpYyh1MIgEU4tK1xoHlTlxoRebjrUwI4o82EH882ePAo
trS+ip/IzkY3KMb75SIwPNhrtTZHPsMOiIb74YfQaYBpPKbSN8o28LUGxzS0kCWbkyd9yzaSep5J
Oh2p/6yyGyQypw+1EurIO6Dgkh6Ren5yiilTj3T2tlvgA8e5ENdn7Jl4CpHnTW5PFdwo8PfjDQYj
jB0E9HLLuj4GpVB3CtyI1OYA/qCaMfMX4tZz2DRq7d1CJiBMHiUiRwren0cL0ytWvqg8Vc+a8t7S
YyiKN5AhfPs59vno6XklRqTALMGHW0VE+3Vof7i6nHkvPdGbnquY9VQwWNXgFDmK9Nsn6ONMcwfT
NQbWMhFJQR/DjHDwZeU9bmrR3/byLSVmIFUK5FpJRYnxV39+2KPuPtG1FPwZkSmoRY+UWpQ0C4rC
YCAEX3vMHMYT7FUWdP0DD0cnxkrC1YsBN/2OuXFYIVegyaGmx2Rkjqr7SI9gDOOpBVCNER3+cSNO
2+5aVkOD8u074WWSIpLUWmCJe2d+6CG5jMFxMFjXRHovCa7hOWHUU7Ik/YxtktepT5NH29iRApWX
mwwakFlKrWBoD8mJ04ExFTKqpPwKzSvdQAgCaw7pN7CHw3u34iTC/R6elDBduv1GjH/IHNtZxqh2
wxPzu+lp2Q746in27Bgxrp/MQTcXCMusW6j8SYPdXXh1KFO7TenvJDXp7tNxtNztSKaw1xUV1dtb
RP+/qokBL4wVAQ3oCq3kmOIhvYHBxfFCp0+9alHdPFgWBC/CkGPqx1MVphlbsuJGk7c1sM/e6q6l
K64FnFIZGbupN5lIKA8TTLBAeGJvjbFEm+mvpgc4Cvj1AXucgPEZLTC2ZPIjvCFR3f1yvzCIv+nD
3S1yg4AOJtDo7qFb0FuN34xEJC0FqgKDmPQXW/sjImHJzt37DngwKtS9gZXl+RIIZZN6wPkYPYhe
EQ3WApbRaYm96ntVSQFiDVWKp9D2E8CPPv8xN7+KqT6mL3DIUC+arNYxT41kJioCyikfIJoj6kwH
zLmtkgWBq+wclJR8ES5J3i7nWZ0bXOVxKilhP/wH87eNrESpW7vzz9LhY5zFCi3uUn1xWqmlzdDX
24ePIZUdNTS0tcmJFwGYYpSucZ3CK5qz+e0SuRFRn0GinnI2xx64O2cI/8mRmHaxHfTotylhZGso
vNjq0QlxhmBVcHEnZQTEmJEZxRED3IjF5OGrnvqFD0b8mPGzOpcclPeImwbTvbdw9Z0ZLuZMKFjo
2CMqavsK1ZzvTe8+ocmLK346RzDMJ0cjrcYHrh9pV7TQBChzUFLtpY71A/gZ4fNK3+SgoHKQsV8V
k86CoZyHMXgGw5hZu0MnQHm6URFQm3SHdBSbMkc9gNscxD6YhIBTez/bvJ9eAz3QTbeHTrJvheWk
fdZlFx+KzOy1ZlfM2bUVnybwlr/TBV75TgK2ieMV06d8W+cM6lwLvF/3CUb9z1K1L9HW9NvAe/uA
mmtxDSCbnyb3r9+y9bHh2f1n1Og3uy8ipuC99L7Tdtfq0txO6uytkrIAjr2zxBAXyMg5JRRjxYNp
tpevjIq96zbdQWpF1D5Djbpgn2Yu8ubXU2DiyYSA3R6iNQAX+0a7h272TRil/fLeKQa39cKEdBRa
GJQdvYahay2/Pfju/HIbvvMvhLRLVHS/VlA/o53rvCIGd4ggm2cIStErbydXZNyTsoO+/dCAplCb
HelxDkHd9BtFeMiwCAGdNW/B5+Xvx7V9cGfx7PzWq1NeQucV7jlDTZ8QiXot3IGFEvGWwJM+fMNa
bA73Y9wbTgwTTdwCcL2zuvVObXDvXqywYvuYX8dO8ozeoBmD09avDUqu6Nlp+4+WapxpjBupMagg
NbyDU9E534NibmD9vfefpv8gHK3SjVvQhkkYl2zVyyqBLm6q5s4/OH5rH6BmwP/vbPovypO2fqFz
enrfQ1CQIGhqNBX7vwfWvaa+YCAINGq5zK2ZQdyssF6FjX3AdMJURu7Q83a5IU5TtQ3I3Ie2+736
rU9gm/4nf9KojEswyUpjIMXscHb9BFbYNDUmiXfkzXxW7r73xY7trQ7XECP9kljwN3JSvkQ56DeQ
G4iwQ5mWesytlw8UgTQAJLXCxSfjk/ItT/3Lk9H4oeZZDvZg+j5vYrJhMELxGp1md49DpcnUFr8Z
v/5UC3bt5N23SnwWVDPdjx477zvlt+qe49sPd9/GxmU74lFZnHQdcZmrhU1di1++k90mdv/DROCZ
w1Na6lWT3Mfr5PEhMbsxRDX7yllS4FLYXSdbYAg+NC4yk20L2ZMxguTf7LdNxRi2NmiMePPYze6d
BnQ71Zo0Kn2r/C9eusz2Qsqy1gQNekQ2x3iXWigbr/6TNZV/UJmn0L2t/hmhyXnMYPxS8142rB73
yvJA13DTVc3DYmkP49HhIRSr61F/be+7DR3bw6DOPugdAN0OCUHVP895bvcDnUiF1iNCSWmrZ9L0
rwwgZ/fuKZe5Uo7lAkIrYd+2/VvN27+8JsYgpnpyPcgCeRswHIRJxzaPOWOLu+0xHMBDojLVFSdV
7F3FeNErbh5/ZYFs6K7Pjt4e9Y7Z5QsWo3eBTl96l4aILBtv7wySWHjbm7/fR0cjWliqDrP3qb9f
mTR8PAL+dLH84kC3U48R4OnO0NjJWJPTEERhN9yF+8F+1Dj6p9IHMjT34QvXmEO0x9i47llHvcdU
Fp/X8HbqNEDb3jZ7pXuBWLU+WvQcYuZAQTt4IfQImmCi+3k4XrBa3Pq/i3qgLXYrBptBDVNHdJaP
q253jv9OFcYsnsOALj/BPGBTwPt0ofc4OODTsw/bmTE99ozp7euj7tiH0ALqb8+A22oBEuwdVSDS
uanaSdc3Zyx22vgL6pLEBNO7Iwlp+vuHf236r7M2EICb3okBShvGQsDvNIyw6QQHgq+K6cUJnkyE
+ndqu69/Rht46NSpvL1LOySY6Wlr4+gvsvs5uKANnVjQfzzylD+6GB0YSpV+c2V8/NaXjcdshVeb
3LlwV4avb8fhkuvRB6+Jj1+z/N0zaNf8ohUuDn59HxJ6+HwE11Nw3uUVq/XtXy3/bQDFabOpyZq1
zfBQ9w/v4FBEziVq1/2qCq/YburTcP7v9PEKrI3VtnIf2egsiJrYO9RFaU32Nn5ufVEo4+zpHrrt
yv3bBYxkaNWxWe76HR/Pg5LBO/NkJUX2l3QYrSmfBThj+MQMmJ5NfGtAkfTyOeBOpqRmuwPIrGQv
EeL7BcK7cuSAFX4jcGIQ+F8VkwLfZDaA324E4b8HmjWu1kCozADAiI1skLSCxF09Z4OZxHZ/dY+V
6zpQ1ukASNgcy+Dsyvjz3hs7kx7ED1i0yFu2aFR7BMPAsaBCm32JPZxBJKR+fKU2WVyfhI/JC0kX
VOticpbnQjQhd8Ca8Qtx8LBQtMM75zrjvz+CyswB8cSYavXtEPsjuXsj/6T/FYi6h/bJHSIbZv5D
Q9GX0SrT8wxd0Yix0PFvs7H+XaHNbKBPtjXmr4jfY3pOsmSO1CxQfQgn7dnBjOwrdYVhg0svrbe4
526OaUakuOC5zyc3ojYGcGVywqZ7inNo+UFO/DNj1v4NGoBoL250iZTHS+guUU+K8aCcBu9h8PdG
XI60YYBDEkgRTLo6X9f7LyeQ3x9+Zn/V1V2RXyyNOKRRik9wtR3ubgPMMluJg4klg65Dzvu8GIpy
j36MPxaMADDcYy5XPDTrXlySfrmwtEB4vboQPGpjCxF2AO/ihHq/CTD8wazah5PbXovkeVikhfvP
jpkquiMkpPbwjKOl94QNdYVrnCdbMBQYW9KeRVBfI7WJJZBZKDOAK8nfHzSzontQixDJLanr6FRC
UFGuQbD8YPhXG3b+cv4m/zv0iZ2i9PMF56H6p6udegCXh5AhPUN2rzVL18YQ/AI8Arf9eJNd+txM
OCOrwd87hPLiaPgnoO3MF1AOAplIyZWhuAwBdiYxrw2SN5BAoAB+B8lJF2f649ibtBUdNR3UR4ZE
mDACJy5mzBzrLsPyybrMq5B+ORxzkIB93P/aSD/Vrr9ZnP7H0pk1K4otUfgXEaE4AK/Mo4o4vxha
KqioqOD06++Xp2/U7brdVR4V2Dt35sq1VlKuiWrzb9eIE3mazoo4WnxcwJyGHJ+eNlRd5lLIkVoh
T4h26jmZ7dZ7Svn/cL+C7dWC+PKzBs4UyjWw822uOxRfFyQSkGth+IpAhGnaHYirS4s8X6Quu5qR
QSkwMV05mqxgaxa9r7cE8i60pQO9F8NjOBnsQv9O1pnJCB/4gz5DUxb9s485JU04tYTuTEbOFTg0
lbPXXmqiioEnGR1xYTcyg9PWkdhCWJzRaBkd/vyhBQFeJO8ZbhjmMVpxn858X9geTbhLd2GeSzdM
wIHbFsEQUzjGlHsLxUwm2FVO8Ndxkx0oI8QcUS7h254gphsqZpuAePeGmMORqgtxavYdczVIeA/c
G1zeqcu/5s9thacgmZHacO8t4ChZOcbIwG1aHHDF+J0iccaBI8YyKAHcCDhMG1HFUbMwiBhI1hKE
kkVL20MkZ8uXrBiHXqCoXtLzFm7MAVTfgb8TA1gC17SG3GcLJokP+1J/slCPLTwll4uoZIRIZf8y
cFUNME1NZmkT3SZQvfMXfBFIqgMGKwhnJ4OAQplEX5KyzqdX9RgMPFHbOSaBnPXCcIy4Q0tV1Foy
Sxmqh9BzaHMfKJDUMcRzU7mDRR2ECgZN9Skg7BehmqAEPAfxd1qcAtChi6NfBg04fW3nLfOyZdHc
KatMoLLeCPvkowuh6eh28YK2MzJNmlbuN2M9Utx5JXZYmDp+sLOsMRuk2WgvX3C+2ugCtdIWJyQd
B5blhnb29IYNHDgiIl8/3AiOLsM550igmOUBHSAqnD+iQtPinmGKTbNVCN+nvXpjiVDAS7foPl/j
nkLjumtesK3bq2Mu6v31X2d3fXevilvWnnp3b13vjuUzQk7N0a5uga3M2tcvwePl/3KfgoV8/tkF
hNHX1uXmP/uYboatTqCP7x2fCiTP+E35eKev93gH2s2Sz9MxZvdqejtfjzu0voUG5cbLhQ2EYzDc
13JwguCtxJ2gM1SQyfUxlJis43z0fOHIYfi32Sfup2pE1Xp1fvtzVr8cqQj7g2dwneHrkzXhaXIe
I17ujHJmuZLyHrPn/BKRrrWwdB3VXwDhIu3wQ8cMH+pZNyUrP+0hohQptReV6QeJS9d/eRozr/T5
a9/d1mgY7zBSLL43/4Oeex6uKZ2wuX253PHXlCSYhLidXKf3CFLUGj7C4mhYWu71U0oG946V+xE1
zEZIEC3AnJYtNNgzvXeTrqX0e/4U5tQ8e24EoMHjjI8z4jCXVg4QLc4fZgP4RVTCEDsR22CCzTOq
T/YO5iIb8/iPOiQ9aCjsDz2hoEM8U0xQTyjeAGIf2PIQYgoHVJ+E9Cy69NXmReSS4TmAFECuHHky
Ya0z4gT2Uv8yDLGLw58PqxRipgv/jzTZlIx9gCYPY2b7j/uNo0mUWWTwe8gKuW4yqS1DLCnUrdMe
zlSkSbM1xQ7Q1ZGiYuCA0sfUl6KuBdYH8oSKDrtEkqg9A7dQ2DCrlzlqGUFW+etarqNp2lse6MY5
wm5k9Ody33uSdqCfGi7lmKdJKBJcS5gH0Qw6BXwCzVYBrugLTGukLelzLl1IcEzER0CYtNFEdiVj
y1T/cLxCcOEN6MBuaHgIz0diKwWVE/87g4IPESaeLA+kFJuLA9+MyMYggQxpisbBwEdLN9JPW4N0
Rw8LuI+mTwCKaC9YYdDkZoViAoHNfkOcwf90pURPcHvuEtO5sbmARJKhRV1COzQ8euv0T6d0UHwg
K61ieoA0igSXxODYRsTKaK0nUJcPPqya98lm+sN5laC7m/UmdL6nbaZdMrOnZLIAgYARmRUqXfJA
sgiWjo307/eng2ADNuihrlPwKhUe54PnDdfrMZbet8wHj2ZcwA5ACnyWiXSEt8sWJmQYju5X6x9i
pSVjix+8r4+FRfqjHUjyBhhHJosvypyKBabLOVgKvA9KlsmBzkV7u6gGszlkTWAdWNC0YHzgr4iT
Qxz72jk47t/MBaZPkhm4BIc704nhMmbrMUBGP30FJ6nS8rGSFWuzHOFX+qLg3PWRt8z0JD+sNbcp
3PWYCARHgc/g7H2xbULZ+dddhb1SQfMoeblvS+3bKP7I7wm35HFYhQWULbQS3l0SdIQaJwx7Zq2g
nl+mZc87vVwV5y6WNBN1KcEwq4tvLpyENkgyeMbDO/c95YwUhzOzDb3i3zR7kJeRQVZO+xV82i7x
VeaWfX1kc3QGOGc4ZGHN4MrBg7DCehzWiSSXkELokoKHIgPbKY0jHVCyDfJsoepmJR8BTOeeBnPn
BNP9T68uDOlD2rM7k10EnbYl6RjgMCoVcdkEaT7YGiwg59tCDuNHwgXko/BDoWVzA9ZFWsVilryq
ZtPDvkr/PknEx5I8shx2NPLyDZSO9b5g4Cgv5RvqQMmSWKotfmNFw/YIw4+wUyR5SA06KMB6kp4e
bQFAV/UneKBYQbL/xxM27Dd6opp8pv54a7C0pREzOAD5dBv2n9nvubqCd/lnsV4dkZRQCyxy0HUG
pRb7xm8BFdl3PNZ9I9FSLaypdbHXQO4GpefiGuh6AffIILC7UjHPCrAQwyaua/F4qYjvR+eNxNqY
lvMan1sFtCCglFTBnt5+AzaQ5tM1I5pBh25DwqoanVYVUKYhmNIjBWHJG/OKeIN2jxhSM6FdMlri
qPUYkyjqi/UC6rGVs/qld5z2nR2bDrn0HKqXl5G2QOZnvWCn70q6f7HBpXZA04iXfGyhXB4ewVLI
W9zyHqcDDC1bBF2ws+mZnI8YbULVy9hDHBsOY0l4XLYB3uBPqQxHm9uSLhBMcZbMn5JKklxsmNdW
q4CoQcrXNaEDof5DVgYJnDYEpDvoZ407UicNU6XpObERpjo9BnnrgvZ29CJ9X/CdiPJ/cLzjsNsZ
P80uJi0mIYzBZWlS/oYkT5rZBv1UqPspZVVOOJ6T9iQTunHwd3tO5+keM8YkRlXyDjv/7j23BmMb
G3CWfdVHvnfFskZ3nwHn9+S3AJGJ89rsac4Lt8CIeSNkLkyvCN9f6PWthRYqo376jvswQ8JyU/ik
AQjcruEFykZEuhDf8WaMntu+JmNPTuQXhAdc4aw3Mz38Z6Ckz8ZSUmDUmKDw8uQVDVRv/5Z7OZ+D
YULaDi6bzvA2uyHpBwMZk850jyBf5L9alt+tV6wnKmsS9hBISQkIrg0brwQKt8qpAvMXafXsFCsZ
3+A8IyxdxFydDhYSZEi8PVJEMU7RkmKwzEe0NGHZvMJv6eIBrkblNDzHTXCd1oDegx+U1JBjq/BB
StkL5bBPx/U6K/18AQB29fNxkVUggSRUS/KXfqqHAmzp7gtE0y9S3G+AWKeQSyjY0YLfFae1OU2L
MdnYeffy1OhQM9QBwndvdIPDySVbjZePOyDlg+tAS2mBFT+rTr4FVHMtLNImvruk8ABhSnaa8oF4
svq3DwmvVdBNxJPBLxbH8TPsja5OG1NtDEzC9uKbKaNqVob6WPoDt1Nw53nhQNqFr9R11ag/6Kdr
fobHSX7F1BwlBtucHOOSLKyBmjxWg/ccYugGo5hEn9UBHjCjHgumYrbW7DStGF3CyGFsRRgilnT9
OylmH0D2vqsSPTFiCjwj7g1/jWVgnFsOmuA46btNTAbpA7+zNp5mHjNPcZBnGpDA0+L3m8/Ympix
IiirOIciGiFEfRK4zrCc9IYlOEwpXzo1/DLkRzrBFxpixArHV3bUH2ABBMMNlbLPgGdfe1tNPySg
aDf3w/nC1xG4uNv1KojkmFPFEBr66Q9DGcNqmE7/c4zcW2Og3i7dk+6zlgyXFKBNcswTfgW84dVi
LEMTKtn6Yd6BK65eB+BPc69+l6/HkjphSLepkaKo3JbvDp/jfsfMcQKa0wEwS91Vg7bGeQUFQO1Y
7bZ3HAEd6q7AjtAfd7gzQO3WbRLd47AMmwC5mhbek3MenKd91uMa17LhJaxbdjs6n8BWHIwiT427
9ntEgyPUJRAQ9jhWaV+Pdd2z2a2lCsboYQ9F8XFEeXNjmkRAdwF2eLtya5xC3w5rjWSfXbROgAGe
MrOFHCl87sApfgXoDP/fmd6G7/n67rXuHoqv/t0Rq74hPjR0aKdUAf43M8JXync4n6Tf8tXd95xO
Bc0A1gXzO9ouFQ/1DA2MEgZrboFU5B3cw5HI8POUx1NqLEIVADVyxd++rFxygvOwxZHinlLUh5hX
9K0jJeaoSF9MZK4J+4+k8loR+nly9HxIiT2lnnMhcWGlTSBFICfjblqisBMRu/D8JIpTy1VTFGMI
bPdMjZLx4iSwuc2wKGxifdKKtQZGwMu+PscziS7/eh4ab/O9Jc1lRKzy3/FbTcs9TOUhWhuP3Wr3
IxUfqtYWo/C9lJ2teXdLUISBn1Wr1/7iVulTNEQtvzXn0LI5DDkSv9BdISKl+N/vT44aIYc5w6p4
+jIEhc6m83I///CFgGyXu/xgyKuR3Fmnj10NxB6R/ohVoQMSSS4dZ2oZfYykiOp1Wu+h3ZfhhcBg
iCoURav84kuk3Lwpl3b1eGxXuJfbclUg2eOucAKL+kWoRVRK6vycccgJRiNZh1hIGjAiI5qrjCfx
+Bje5etrI1AyXkDSH/Jv8ulQGaq9KKZakRhq8xHEj5rysI+7eX9OwHkOGZmwfe0ZKR49kr/P5Q2q
hOeMgxs4KAotrD22V4xqrnvFlj/niIxaoAOG3R7l82eI6cyscdTDJ346uHYm9EDEVHI9X0cNQUie
DEZUhynzLwYFxqKUSeh7ZXHY+uCDrIopK4yWQZvuducPnA8ivJCjo32CClyuju4rD7gcD3nrls/m
dqro+S5wLWizePw5q2FUrh4WSiSeHAOc7FZUcCv5i9ZWnuyDO0SXvUK2wfpiKbHzHl4B+UweBb/v
WTH8m/wo70AvDdENQ1uKFVSXfeVVK+FxqnM14rK62zNYEV6o9nUqlMUiqO1v2F1RbePeBC2NshKW
7rCzx1p6gsQZEZG+ELc0euNdapPcZu5Pn3FiRaLE8urcriiEKF+oqVEbDAGfXXT58soy7Edon3zK
j5KUk3Fd6ETbVkFmTRrCC2TFGbayE/YbP8efAeGCst4DRFNmlxvFq+QVMc5r8zq98+703T3uGNag
TGgjjIg4Eh9VmMV8R9XWF9+4R0ZVpSXrr8uDPlZ8UjNH1Uaij22IEfDBWeld91TmbAfJkzGBByjs
BKy5j2ywbemdkpwBWGxCbq6APYTuyWXHNXCj5XuVMv8NOQXULWY44LjCjfTUQU3ogBT9tJuF+MWK
hxWLJfzwx78ZZHZ20yNRRoQH1sY505nzA0yw4rcO1kwUYvr2haFOPmTvAr2RiVnY8VuyAkRN8LDe
wc1usvWcyLfiMghEeNWORRtx2xpcqbI7TY8EsefoNbjs3gFsAgfVsqXtGCG0pVbKhDmJ1RxFJwe4
PL6/AnTXTJjPA6S3/ifEMqlFyXqcq/eEFWCxxrlxhLAT+DqYWHdLqLSZ8xDztEiHC6dO6il5JE+L
1jKJaGWt6TiesXS9EazJjdfMM5NZlKJWVIG7K/JnNN4w/Ak4POrvHH4WRUnu8ky2fYA9JqITZRLM
6oe5C1Jut+mXj/NMLljN+fK6lc9FDEI2DWEH7T3u/fQIBgVVNQ6DzO/qjJSJMaoSidw8VyK4OqdK
4Fe1YnAewW1VwCjmEROi3XoqNkh7AiKeM/w1eV+X0E/0aRNauxTtJen/enzjUzvBB3Gu3DruQdRi
AZFkcXGAMj7Hijyp4XtYcpdoALjMcGK9GAEBUZYPqw0i0dr8bDYt85lhRwA6ybwLu5rUsRgBynjD
ItEHDHiS2wVjVoFHjiDEe2ZAWj57kyhMvIyUkQz6ZVdwF7TResAnADwaovMd3uftJZmZKYTExnlM
6OCKwVcwTIBDZBmISkFnnBp8w/+mBUF27wJMi41QY90dQT9+pQu2AmGmnDwQ4MO4dclAOnRbHdrg
hPsXv6nD/EjLR7PgkosJPCbKU7zIksLuB6T1WNziUUc1Y3go62dPFLv/xCeXZAmR/1iHqKgxipvw
ar2QSYDKyhOdMnkx7UZdPJ04UOwC88AdS6CzpBgXvY+j3oSXzebkCdE/Eb2AOdq//NFIjNt8dqm/
sTzPG1/Av+glwumkFmYVh/7UMfnzwh2bI/xWQaVhaMFRDZ3Rvz1MySv9vgEUZUw6sXHEO+XH5AH4
3OtpQeM5aQByhCnJmYbyAaWJuNh6rQBHsb/GFzJhWIB8qTTDIxQh2XJO8w/XCNodDRxpaUlau9nN
R3mXvS14drs/kntG6fexfl9BKfE8oxHEa/FmssYFLsDe+IXb6i0YhOB/glL5LFqCRJv+TZtw0aYx
inYphoWrnIHRzpOYRhjiBsB9mPd4wUwBv4SNhe4OaaIl0CnCx6cP0kTNCvcRIhXITDhj9JhQh0N9
zpbmryesbHotp/BFVsNlEcGJ3TstgKkN8ecuPOxHaREJuvFxid4FswZaZUYyx+HLof6GTo8jrIEa
3BUqHTqWA1O/ry4tjZHgXA/asrBSFQODL1uolbQUWeGQpfzeKC1ufM80raYCwvJtsOkhV/+zH5Ez
ExiQunwLaIb+LxsM4nl7hThswC0HVbFo+1fJtIet3VKsOXeC7HJ+MsSPoICyhgFQg49mO8V4OUB0
wp9CFHpYviwxGV5fy3Sg7onZJbKEwhvmOwdFduiPN8NjjV9RdaQPZMSQ5wQdqHhPW3xOUSLh3C7E
BIBHkAN/gH1caeKLziiSJXFAZAdlIm5seCfSF9JLmzvpcho3ZmZz7jqD/gLjd0owWkrvORPgRBXD
wudjQEOnlrCai9mSRSshzgfrps+KIS5GGOurW19MbwTXBP4tVm0yk1VwJQunBQnSSHUhaSOgTYZt
G4NH5pRTO8k4doafHwcLYfM1FlwyGIPE/in/hFYzEULwxTagpkN3n2aieKKFafMFRGzzC2WNgmfd
lxawZTSDNv513GK5gg6yoR9p36JvPLhc6AyCWtYJWhoyB/QxQB/YQN28k82ggWBMC/SvQ8UBxRlK
0k028Pe4qWQTFsIuQuNgumXH3Com4hsLUqw0Eu5L2c1ykkjHP1ds+lOO80W1z8LE0CQZQNngX36I
zKYoj3Ce+2vj7qVPydYnUWeRpJDmKRT5xazfwjpfmPr3d1OS5wZbBBqFMOB9WFS0UNFdRRrb3SIM
43cn3QAW9eE1Za0chylIoHz8x0KIyGNQwo1e2BvhhrZIA7GXIyMmlXxgyQIRlT5c34fePnM+YTz6
IiwgGIAzEaNIj+j0uARBMXNkIdOD5AZWwoU8oLFCxsEJKhtaMENZwSyff0uHtr+QGiWW0bwlzjmm
U3wJfdJ7p08pajIf3RXRDA4DcDI6CZ+UBfNnjiYyBciV4FZQWS2RjYnvDtPbfZSoliXeR+ToqIKk
P3ggyaIhAAAPzMsYRfztSDggRe4Oygj+L34EMokMg0JoHNhcqVcX5SssZhoGTx7H92gjSKe3MIIW
OD5a0ryU2/n/u/of4OVY+hD2NAxg6XtfxY4TQBJd/9UF1WFnRlPrjNEMtHgve2CL5uCPbNFo+Ir8
TOxQJailOFeC1EPVnToOxTeKtgGR8mz3t+wMoqUHFO8/4NEqfQI10RXfSrHnivVsDgFhQ3+FRvwf
ZI7vE7H44r2tXCeCasPomz5B4C8P6TuhCDaYDCBGvbC0Q7FbWFsMQL064caBfOLR6n9F4/FpKxbw
VMze1bypHKsDyrOQFQlYQVccDjvTMcBMZgsmL4ocbKchJbD4/vOH8/hivy6mcDtpnLIaI74xQZuk
mqcrWnIiBS73njiG0YuZd9DjCKMmu1okADpSBy1uGHHHvdaWUq1xWDCdjq/hmJUz9pilBKFCDNlM
ZJbQzMVuKz2w6YG6rIHqS5tDKlqWp6RJN4oQcj8avW+i7gzsVLQ5z3DXFw8GXgEDmb4IQ98XM75w
DNUTOmWgQ4dRIcksNQ+H3NyC6Ut1EU5JfxprU2JYsMnC8/BQ7qXFTkkoSuQyZmjOy8RIecHRBW/c
dhAOi9f6DyfyHGdzTJuAE5exB/eeS2zLLRC7QY5vOVMiuNckPZwxHhQhtg2qwxjtGpU0BxCLl6fP
l9kMxM39bf9ofvXx4Zilit9NH/ZnoTHOL2TqhIdQiLnnXC56GWOk1pyXRmCRgafX5OCXDm5miKQW
aJZRsyF2tGAI+7t3bvpg91AS0XLjKXwQX2FabZ+NGMeXfTkye1ZJA0N69MwcXk9frr3SPVG+Mb3Z
X5E8QyAQJ4HP3eZA3nGHpcHECmra5vRwwBpEPiHU/fA8muocn6I4xAgDfi1mVGjwEA8h1ODOaM6b
8nyJjTyBscIXkY3O2+GHfNfEPQ2JAh558LAXCxdXOZnQzhlReHZqkWh0nJP/QLxE++YL++qPH58R
5UAjIBLoKJjaT2jeHOksg5TtF8qBYuGRK0yQz4Fk1+P85OFio0FRwDRiGBVf/LZCEnz09QeR3N9R
CWPAg2wBvEOqI0Bqzt23jT08SWRuQuiao9BYc0qRLUX3LcIrKAr9BDZBh+dl2xxa6dEmQDDv7DJC
gsq+0zQLGhhnaDJ1YBZhLTdat+x/4icl+3GTUY+lM20S+QfkI5J8kn7YJFV0ZxZlPLsJ5SZSv0gu
YJoT7hh60JpwNKbIe56iIosM2rMcpeAXOskLxtN0WrPsOST/OL7osHpaIt6IXcjRI0wQ0bd/GTsS
e5i5LeMnroEksbIupXsptLglKdZGhdsVcgigJnu49C4RTIiPGvoBqVpgegp09dhntKVwqKAMx1Fq
UDLyEgbWHZwVKMc0Vve2XTmf9OnuNQf7vzm1Qhe5tinawsRt4OcVrh58mHlodQMZBLN2561/9yM/
zJOhAxGCTiGiZgpxTDVA5lRtx/+8FwdgOVie/GlGo03yTBEFzGY8CZ6FixlDIr0xaT2T55Be4VXA
cNwFzKYd3qv0yXiQ8Q+KBrwvRANcDFjEGosQjVFTDqk4pTtojXRS+u5nY01pGTF3ZEODCkYXTXDD
lNFuONmyfrB+9ujZxQSanKQ6yENYVgGiL5wT0A6T0uCuh/1/9x/kRWsgtosbKP4ZftsZbfWp0A+x
gYCB99Kpam7Mcae6YLYyy+U4EvUdvAtpKE/5kmQE6phGDbYw1Gsyi22zdK6zeHka62bnSwh+/4tH
yn4kMl1Oa4SyLAqp5kqr6kH1sHt2TeOa1jI7lme8gXPzmFlosCuncvYjRiqZ4w81Nj6TKKC7AQi/
K+KUGAFROLXxiKPVyNw6cUI9BwhASdq4gSeOfiEJxdjsMl1mPgmwUmNQjg8rnT9aQ78SGTRJI0kc
mbC08f/hikS9RKNZEBNiGavbJ36lhMiMwtTBXBkh8XikWaNL7HFUGA6Wa3DxfCyVeIYQJSlrpDru
Ffww2Bw7G+HA10vsRLWGQQda3vg0hPG4XSU4KUA4Q0PooycQiKMxf8PZrj/e7STbp0U6TxFYksFW
wYL7FBVT8vFZsoBSTG4osu06fY0BQ8QhJ+PUQW6YYNM6tGmycy5mkDKmGQtyl9JOOyOSRIwDkaCb
kqZqrM2kv4EDVk66IdyuYFJmeOMC9aMDQbVI4eGlOwTbERn062HTljupoEFrZH8UWWmL2gWJMhCA
4LkYtXLSgoEMUNpJTd5araeLpPvAt49UU0o5KBQUWbK6sJ4RYQziyykloD7E4OKvtye34SlHiYVM
DRj34KMbhPAQone6O1FKCrnDcw9aCSGRttp6IamhcCe+ApToVvcpBaAYv13hKvDSIs4Ps+Q8qC7W
iou++UdO2ydZl5I+Zn1S477ZZ/Mc49E/3c4T5Ks2Jukjb845SM8StK6lmxpbsmUPtA3NFginF4yH
hNol1pA9WBFcNwnPn5FbQypwTWjA3/CyhPvBhBfcGV7Wd8jMHLpcrgjNaRbapU+avOwcBAxw0Bkd
uArSZG1ZegK0SFArzGaE1zRZFal1iUEPv51mXVL7wRJfKQYXUknCOcMchUIrI+NTx7sUTyOQggHQ
CxeKCxV8ngm33a5F/XzwwXNx3vSoR2TrY8nVI+9+E3GBh0gLBrUzFxobcjMa7VArxlkmnGJaxSGS
abEO52IZK1K7GKdxVFSW+OvgTYK/NLp42CLUeVGiHtDZ2aIlLTxOVtDJk/f0lZj/NPwfBX1cYssv
Q6DX6dc6c1oKE49iXZTIoPQHrL1gqBGS+tRQ1xwqdBtP2okOJS9ezvu2t9dHAUp4D4qx2DBDaW0n
XC3JL4QMP4oK3P5FbniyXuRryNRf3mtcwxvgvMTv1aEQx5PibuOcAKTyMpkBxKFExkRVjX63kOSB
TB9Y8Q0XlHOGo06MP1CwYdiiu3gHAumWyWlvkTw9PM7Kq4MXoCRzXer9y/DL7/jQ0CnyvCVPIsvI
6BEHy5wbzwQ7FUxPCyXTIkG4TJYSPUkYZuAx0cvmcCAGaHaPrIJsl/pF+LpY+DzxD4bsJTWPcDKE
CC1IatQtbc5EqiNKo8sQo3eB8Q9cxl92oRLRSH6IWSPiqTku53CPHIflS5JEC50PZn2QjR52B7lr
f046OLdoYmWDzl8Z7bgdfLe3xdgK5z9T7hO0QCFoInJ8EWVgCe4z7B55J2onDucGt/odvl9kD+3h
rIbk0WHqJXfzQGFTpjqQI6ualph5XYn3Z/EGx7FfCUaaOLP9VRb9jMOXpU6e6IeyKQhLyW7354Z+
xMQRwwBFMA9BesVe8xJRqVvgRAA0InRmyw7mPUSFIK62hX2CYf3BZyEUGbgSxjJN72TUiUqMYb36
Edj1H9VsSup/cvo4U1EJSLsp3+4uyPYjXkU4WrzZkgQ2kCax1FoZCwq/wXaFmcGC25VmCOeEJUH6
xO0QDguHKTkh5OBrgMxnsWALQZkRt1dZkaRGSkoWzBqgggJ8Y8/SwBDiGRAm9gIojIkkoWZVjjqB
r95g/kIY85ZE0HnL5QzPJPpQnXOUZmEGQoZTE6MgB6MRcCEeaeiiYbv/G4kZxsXSZIjfxWqNRper
NZKzVL5qBA0TD1ViBus7ZBos7GwfJUn4b9/feT3Ho8rCKQQeBtGVR68A/9gctwLMsYNGravL2hbd
LKeHJMUAwxjJJXDUsBljg0dNBB/4ZuoPzjCy6hmrhtMjA+0CULI4cS3dza0eMDKYOdfEMmZTHwBt
JPX8uGSh6C9iFhBkf7axzNuScQUktpRyfBXpHAG52aBo3HgvTRX3+m8GwpeR2uAY5M9IUikkQkgm
zAFvlWT6FZ4byBNDqipn82Cf8VYeKim8PrmPXDBRhdV7+uMBcpuo2bCDsONY3PyfwJDtMR6ODTx2
axlyHZlU4RDEkCU4m+tgs/kCGTlzcMs5KS6BxMlO4I+bNw0GYAeqAIwSZ764a2ARMBwGP99070jy
cQtGhuhQb7HmGmcF6DAkfbhMSSHAursOrgeYVCZRPuNEP41aFsctAUS5cmUDqN9iFlBiYXDvk/kR
p0vK/l5AJN7lBz5KJnx/mPupezYGRpRf+BtVG84+XgqiMmtBEsQBKkbthhVJpzC3K1eCwkxNhK6t
esjZ5KslECl4nDxlS3iFYiyBeSaKdB+dr9XfwGzQLKrSnvkLFPO6S1YKb4gyuN22r3IUbKogeZrb
ZjoZJmiezMXdWVD+/Tk2JQioDHN78Yerl73SMi6R3vrFwkthhrKcPbnjK/zc+5rx25CoQSdEqAx4
5nK7JmIyk6AVABFujXczmcMhRp4fg/5gB08KloxpAwywxAB6H7xuMWsHeBkAud1Qc7PPX+KDjyck
4823HdfthjUd0nvyLsjqzgZTBRgorlqrdtdihgF2+R9QgrCO9a8jA+et0wQC/IG7XJrb9wDf1vCL
w67V4tXG4jZAwNyyjk93nb4hrpk/w7xS8H8aXtCnvDabzXPWDYtO3CUYARkFb0hN94FqMaw8h6EB
dbX7cJ8//9TBRcrp9f23ZdRWGWOLBdeN92M805p5bVcIo7oGglPZTG4hDbKbYnjTgEFzJlya1wVY
O8cm6Z6tlDyErhrmHIvSHvkt3m/7otmf47RS91d6OMfpqYS4PuPGnvyv1UDPCTqd3e8ddYbFdfn+
rJqH+1p8w57iLhqnFVYQjNJGGUEa0Ba8vxpqbVtujjI8wYa+a1Hz40OfdwxAbu/p2zk1IfL+t92D
MWN+HfXqvHLunoLL7eFLIcTEkadPCkHbcYd+lvaN9Qqw12LawFGm1q54JNcRcdmhAiMHffNpeY/+
DsMkHJLahXoKPuvhRw/IQS62osZXPTjxNtxMZupar0V72BnSCFNsfNu/jL2tYIHhqwtQCqLm1C+e
G6DEHcrMZ3F6BB+X5VMU4wWJ8kIv+DtdGl6GYfZ/ft/jyoy/S/k5qvUc9y9hO65pk0EyDV4Go5X9
3w/WHboZs1qH6mPbM+9KfKYTiyMpcS59LZq3zd8fv8MiKINSD/gPI+M7alNei9D8yTyDuOXVx/iI
lK8bgh2dnOOWduvV/eiHDyytuF6qp4TVp9GeeKvBUYlp8WpBj3l5OZk/9V3aOEZnj8VHyyprR3vY
GmStsg+/BDFYn21wIhR92d4t7MdIh622y9LsMf4Mh3QHklCyKoP1lyXssbY/tvb0b1dH9474Luh8
O1sbvgjkv8H9NmjTnSMfPBbIKw4MHKFg4GxYre4DQ5T9jBFqLJnh9HGPusV6f9udocZYX0Ap9uWD
R9rRPeJNCcWXx9RZr26lrZbOoxh1GwVLkbB3JIo2nyHuA786eT4Hp3fY7yzun+FbuHb6hVJDg4Nj
S7eng4ncT/O6vbSyW+/4pxQc2xAfUUha93NS0eyL13g70DUoFZBfAycXLXjYVXfcus3K3HmH+iU6
F9blFCpFpDxCxafvgd4USda/XtsWHG+dqqzst3Mct6yqcNZp+zMvjuPbHR7ZvR8ZufNspxfdYpn2
HkxRM9jUeqD1xgY7k7nNBe1wFGGuylL5x81O8j7WLewnUSWA5cqF0NzEEgkjd6qyaP3h9ORLkGUf
xVFUg/V97Tn3alD1nFr3iWIMhB6rVo3+yG0Vwe+ElPGz45+T+6O9adYjYhWiVUOUPHyv9er1rycS
ZOAYY6IDUqi01EmJM/IqElNaMT6tmPN7T4pGWnId62OEqp231e8EUqxJF0gFTvxxnjBIGscffLG9
bavjoQsGqDWDq24G57vJ0NxHtF6DbKuZig0fQ59/JqVqa1otn0gtoZ0zKMDp6D4N5rWnWm80ft6J
brLdrcdPOvSbywbF3t9VmwT8ymZeejeumNKDMjF/2PEFuU8FaVSZ62afHeq9USn4Wp+c2dhPw+ea
dMVeisW6diQNl9IUd1eKlLRPi3FZ17qZr237W7hkas/t2zz/2Zq+piVEjJyCRmTB4dc2mLOKk/eG
VsnaHSHIxlkK2xsNQ+W2M96fZfCzfnNz88rMpBeKSOSR5gseiTkJ+MtXxFRIHaTY7i/1k7kPjLU1
NjVnFKsLlfnx5hKj8yt2k0zKEuK5mFB9PuRU7Y5bd9DOWBtoyYVfqd7yDy3ukltjLYilEQbwYnRK
tamWDMUUROscxJ3KutukQZdFp+P1igkJnjh8VgfAJnShIJkpM+KhBYoKa9MUTpPD1cYq3e4/glqz
cdGlF6h+8DHxeh7+XPD7ljHJVQ7RYtkmp66dDjWAeVbCG201Olh/9vnG8sFou+ZpFnl4nxfvSYf0
gkqm0x3guMGAsQv5vqE5aj2A14InYOXhRn+uB+2eZegfs/ltmaqrOQW8BwQoy19NOr1jyNwUFhXs
TOoNGpnw38AT2wwsYupwoJ8TdSzfyCRY9oPZZe2QtPYThQSjPQJfgH1yF4nmcSjMtAfk3hcgLuuA
3jF8kczQYta+sG9oe4k8prfH6F2mDm5qkDkeAIautWFtmpZLa0SKHwhcgBeA2Z83NAV2xY9k/+Gu
NxxAjuyvj9v+unCHsSpC4Gh+kSmhMFh0IB5o9o9Sz/keXnbCia12mYjg3q+72f1rvR/WD5FVByeY
ZycoqR8+J0/D4PBw6lsVlYNlLC8P8nOFTghJelYB8OVxmT4quErn4cM7vNToXtm8Fgq5foJR1XkH
ZzpoBToKjuAAVoeIXFpchRCvGFOvMLIIAlJWTQV3b9HrOVvPz0yFEuXUH5J85e23uj7NZyhcGPwf
lJMDqf8BHUOMn5+QiUxbbNs4vu3t0exFdxrTjzV69gKwvbILqDnm5yopVNdqzThUvyYI2oe8805J
bvBud5o240MRfsVUhYe0p8rDgI4K7EeVaEw6k4ZHWru0sXR8BHLySI2ZMui1s6pKC2XVgQFmGkOO
KY+Og/s03x9zSG5i9gnYoGegEyn5EDI7PVin5F/oLuB+PE34slstutqPytxeRxzptWq/QNs0/0Ue
93A1QPkWKeB7s+p/zK26V3u2oVh9q/lNa8OvlmdQta+t+cPcXz3iRb2Qehn7rGVP5uI9t/lQuDn0
bxgXSqfxcIQ6ufVxxf/5N6Zp6107mEwYEwFWStAkpOxr5rDPa+oXMUgcXJYQ/T7W9SEGHQD7Lae+
OQ+chs2aDaM6HwDxgXFYnlSPIzZEm/95mIYYUofH0YC5i22mW9/egNDEkPPuASDT5N71PWVb5xP6
eWtRDf3O1D5izguIy44HAEfu8vC/BlYp6v5GSomNRWX9j6QzW1aVS7bwExEhioK3TFpRbLC/MZZ9
hx0i4NPvL91RUadO/bX3WgqzyRw5mvzRozTt1ceNkeW0qLsVn5nZeE++yhNPkjWWl7ASBh/7O5J4
p0VWtxcoBc7M4qxgQof1KNW+0hUUIa4dHCHQBwIhQJRjbvEexS883RH74ZLBoUa4e2/z7UBUwWaI
87BhINtED/Vtwfx+xIYVXL6exkF0oaZy7nCtqXf0lBwoAr6Rr0Ohst38NV7h2B9eDgOiXxnyQmUh
qZPMU8jJrgaxUQvZ0C/oSYPLA4bp5MV5bnEQ7K+XeJ+wKdAlAe0VYArsQLNb0nScG8lVNRYadvJk
lWvzZ1DS9vvXU/TJxy2SLuyCwpNl3uK2rVys/lq9S6Vetah+7D+PQsZ+PtzVpXeGgJyc/TSj5Wsc
OnvYud8RLkGvCSqivJx+acOeLv9XO4RsxwcsA7TxcPm+HGzmwByIPTsY6teuxS/v5d1T//EKKDOv
+Mm4BbmOca4vjmHdkpLta4ZYvH3D22n5afeoG9s62tqupQ8pyk72svq6y/YRR1o7a7GLGg5pAQf7
0LNyF/TpAzAN7acieSX4RMR/y013It79lfGn0s64DPvL27hHOUndDqPfujJ7bi0z12RrfuWI+KRe
ehNQ/dKyqZto6Po0MFnnBpMJ/LRy6qh9TPd0o9houXlN8SOmr3mbfs9OV0m91quxWOwHDif2i25r
dXW0U5canWG2/X0Na2zm8ffg11pI0DXQGwwMIKl29LZdowZfJdw3krYGRXKaStvyXDkrpOKFg9d2
LWQee61jM9MxUeL1T3iq19o9uLJkw1065f4D+TrM2n5jT/ZYCl1+M2v6bcMzLP/17UM9aaaOIe4Y
NF50N5X7cjV0bIYLO7Vr5luOl1Vk5SH20E8n051Wws62MV84UKogHYxOmw7aYuLLuHBL9WTABm02
Bfd872vMfeDYwBLjnGZK7XNFnHvIM787okk8Nj0k4BxOLRPIh/o7fkWeI75Zw0hPaIa9r8UXo62p
QXTTPAp5CmgtmR5zdTl33lqYV06LvuhMxXymwVlMvzfVDJ989HJzzyIzfHxCpHT1g32Gj0yROHku
gGbMwc+FHsy4CauCPqAnSkeQw4eNc8Ce60uokBazhxvrb2AZUA5f9fCeB5q7WlyTcx8eXK0g66Rd
U6sWxuiav3vNOFgIPd3Vwm7zSCgffIxytGltdTqKwILQgOUH28MOyzVzv5BEU//zIAyQXEU+38M1
8jDTyfJx6genVJnh3hiwu81vr0aX3sQg5dA718cfls2dXWKG71PIn7So4J1D5pL1Vt/BbfwG7XR3
z9yMTz7U/fdznd28pwZw1DzYF7PbCivSBO7B6LQr7asz1mf8Y1fLyDH+RnqQliovgqyJpNAu0+FT
4RmzzA32lnpTnBcuzgchlxNURIMbAPmSbX2GX/QmFAIonLfver+5zLNO7jWXV4Jb6G0xVkSh5FnY
0vrvmjIwDGs7qe613s7twxR0pNXUgTMUoQHG+3bF/87HzdB7NHvVOcIZxUB32ns8OuNUzm7vMEwn
Jv4MixOKQ4fNPvz5oPCRj95ThSdiF5sKKv2ZJKMnhlB3lT28b3B8BHlvvJpmmMMGr8UazRmeIJyj
0XuNOBxlRyMYN7oa+aqtcd0l0LFCF+JeRoxu22ze3qENpTA5kQdJgLLTfnfMMrqnokY5NUVU0V/5
D3NTTNGYv11iI596uPqiBVdVr42Pk6rVvbNX7C7Lp0KUl5b2s+LXX6jgElZAn/KbK6lHHS5zO+k9
npN7T5wmMuSYbyRuYStdH4i42Mm3ZjXRvziHUvEtL853dj8odKY+qq2zR1405FymQ7yi2Ymbe9xc
j09Q4avOXa00CQlmEmLRqXsckhBVGUM/KkenceN4WuYrPAAb5zDXOi9UX6vkoA8wAX9fAqFTcLl+
VL4ZWDc8Zio4qSvqaiiqGpwqly0wwhCcALVpN2cPFPiTfAwft/AHQbjH5Pp0DxAtXsnYOqkXAyvp
8stQg272pex02nWKshVNfZMaLF02M3V/8nGPF4WFiwk1Aa810nC0UdqgELZ3Z109mD/cwge+Dsz0
givD3Kr0P7Lnzn08yg/2SQvqp6j9xS4GMbfuVSvmMPWFFb6zqPn0c2zOckh+ilaHmOn1AYePejG2
PuENRh3PkUlEs2c5V66tPDTdvNV9pKFW0K60glWQEdg0rkqiv/RpE/wujap6XNbUkxahhU9qdENF
NGrwQiGp93YfforDZryuyyw+pCOr5ab5sN5qOhewaOgvx41ec+9PTgOKpzZeMdW7B3J+XFvtbTMN
GmaS1+NHNmieE+MwqnT6xQbj8yuKX+IZ/atFFtaoAUtaspnMN4CgGejt5PbtM4K8qgWMnHtoXD2E
UvXXcDVHl4AW7slFjRbNbe4P2NtYDKZTnJiarmFMX/glNb2Pi71D++VV3ot+q0iQhql6u6NfHePA
yADugkA0LsMeOjfn0Y5uWZxqfvoMxerIPbaAMjiKGJ+4zdpYxzCrOLitVtAyJzcCcZ5vnYDT2NJ3
FvMw3XmlO8qelXvCgNTW2vGRdXhGz0B64uvmmg1a5PQyKWqD9nPzORBMShTVOXVe1+RTgMkCINcJ
PKseY661r8J/x2r3Ycy2h1b7r/LqzdE5/hDmQYCKPri2gBdNlttzkZ5HpM8ZYyMLzmbEteZlpIB/
XS6nq0kAYC2kfeXaLPfn25GgO98yXOPdKZ5jmtIaLdPLJlLp3XkcCa/rc0zz6/M66mz6nlx9DK9q
nBCnHW8+J63lr4ooy9yqwZ1aP7hHXqEDR0WS0CWsTNtDQW10jjESsHYzSl9ht03PBfH5RvQDHg3f
QcPkxPReSNnenW/VLxGJtnsvsJki0s7JG0zp1rf07lH3WzoutLXmyIKaUpy861/M87T6sC7Kl3fi
KE3DHFMifjv0i9s1KM2Ivvv+kU/Td2c3KQ2IbDGpDhuKWjW+bJlWQxHEqw1tD5AdU24w3E5Rtw2A
U24tW1vSiMLCpl4GX9Udq39IFeJTrGv9735RGS4cbU75Lee9AUfn7Qy0Se5lzrfzxvdHVDP5+Bw0
GFadIGd5lOLSQ1T7mxmfH34d6rHxFEc9zl+kPsMbAi6QNYMaCbMt1AuZTPsxXGWkotFkg0X7BX3s
Faz2M3hyb+ARePWqgwpviz7HpQ2KeuI/KlV1WksA++9gyzBtYaXCv7uho+Cl74YRXsM4aNaUTEky
jmwMhm7eye4tgY/VnDlmuSgoOvKvA3ENuWpwxyreZQhIpY5GpT1gBHqftcevMz2F6AzgcMFF39eY
QYnOZ691hxpTLCoU0Q6Uwguj+yzUdU4G2BYwKK26EEH3twMpMfIdJwlKy4egYRWQBTXMwbtIhb7N
6PoThsQAALTm0O/qwaRdqqSFdgO5nqQEQagyaeLVh6qW+Q/WMLPMtA+ZgiULnx3ZT5QFGSNJCvkq
OBfYNWDX8VDtwZEEHIEr1pg8yCgGhTvjaYZ9+/vgPFrlfvyYEjoAU1u9olTRO94pKS6Y7nEst7Tg
d42l4ARHe7Ry3sEKG7lduxE2SIp4gn8dXAPSBk4DHZxiX9i32COZSOFOONYt28Bk2xu1mM5/7UYU
jooGc0h/dJkY/FXF+a/bYXqX0oZzo/OBoOVzLeY5t2cbepZtvXHNpMLtDLqoL9zjdADyjI8aZQbX
49HR+TWXHXzN3enj1jV+Jv+Yj/8/Gn602mpf4fykvYN7WZYzPg23OLROI5TME/A7HEqG5a7T8lwC
7mt9avIIspcPwsYHniHvGIwGQPuhsIxICBSns9Hq4XTQpblJKczytzpHbyi3n7/i4Mu8LB3EtISd
+LBteX/6pHNPQIFAgzRMmzEwRLUSuQvJ2kvHf8KqA81EFEQ8J5w7fCGEhlp55vAOP/Qv28YuKcdl
Cr/DVH54ZyVbwIQgU1SVRr/OfEkdiT02NrDbyP9UsICTCUPyRb6R6vT6lzmn8CnpId4DRUbKwcFp
y8NEogKNCe+CFQBAH34L3QkoHuhdnEPZ/B0rAHr+y/AOmr1rxpQhWM1ZDhzeWZf+ZjG7VvYM16vO
JAkoyyF3kB0OZSWBXym9B0NRbSlXzQUBzC7t3ZWXdq7O2TnyL8sxodS1dPt2VB8ajSGnKnr5AjNv
uw7u+lBckBeeislwG0sVSv6AQQwEndufZb/5Chj18xe4bFiJOytk9vBAuyD5JzPtofAQV5VuN3tU
6rkijIRxMIPY5xp3ftXpLjjJteEDfIB/jhOYvMfO4gmVP1XlHwTqjy9qUeFPI1vA1Py8CjRY9uIE
z6ELQ6+s1B0EyS6skBJif+9ip4ROnYdL49Wyj9MWT7erYpG1/6QRoqTaQsXaV2ePFBWeDgTyXCjT
i9uPhxKrSQB7FO6psKwc4tDlbKmEefVLeVmBHiJCKNZCfXA57ViC0O4B1Vc7gdHzCGM7blXoo9CH
4MBpS8s+x5OXTXASopTN4LSD18LHZ1mKzgCq5kqlsz0214ThJi+F3pQ0C0SAwT38tiJLLhtG4Eqs
q6enFH/409S0XyeOUMYcDMuh78B5AQA0giZRruogpCAxmkDkFUlMbLo1qtmNENlJHZ3PBwoMOwk4
OragO6DgAr3hFdCgwpaZYJm9vTGvHBPtTuLcE76rnb6EKRECedy69IefIWDT9auyrkTQVmOYdQTw
cpybOBwXCrVMcnULGFGHcZcp92GjAFuSKfMZCB37WgRjUy3EygTjk79zIL+4DrMdJmnTPhILb+sJ
OQmc/a8JLfH2s+DZC7/MloxRsTE5AR9zF8BnOAH9m1Os8JmNwVJyyoKHUQgVrwoHhJF83E4s7JVR
B3MWmxkSttHwFYANSehgEU4WWObgSG9xOSB+hesA5E0QLxMIrZeGIvCDIgZLP/k13nCa4AKn3dlx
BDcXXbPHWDaCSMrTn/xBJ6vDvYLm0IYjQDuH/gakVPY6rxuKgsJZIXkmaIX95IbiM8OuBHYZVOkE
XYowaRA+AmTD9rm73DSVj44H/vMvNTWOn3UHhvMxwuOen4548MY30Lnp5dPDLRJIEgYUAdM4H6wv
jKoDVJ1n7Nz2HAdPr2Na0AkmARzNX+yVZWNhI+49TCrYhZjeSohggJVJ1W1Y6hF3SCIWVSYjN1Fq
AdZ8sNLhw0Hs+RnCiMixzoFXOcWKDFc1KYECwe1QZx5RD8rXNxn9uBkccecE+Xa4eE3juI1KDfqa
BhQuPEvM/yA3JHwA2dVlBzMmVnFIgYV124IP/oexKfHCDowhAok/RAvchvjWPjg29sWaRO1Y82SE
/nSZCr/gW+Dfj/qzWCcZm5OFJH7ogisbsBFbSA+GOOYkZyguLGR8Nc8xuhKUVPefSw+ebly4E6yp
EKiwL9wmJ7li2/OVJrDD/uoMiJnQYCAtLihEyJ3RvgN2u8y0p8KtrH8ZWgAVMuPryaucZlCQJlR+
Ey6WP0jnL+4XaIO3Ef+2ZyXTHZx7WONC1YLiRuoVaAsj1x6MHCLm1GNJuECPqBogZExZyIBCJQPs
2UQ1Y91Jv5CCaNrAWneEJVxFxg2LPWmRXxcA/PNCOBuIP/hLQ9d/44vaH43AJdQMSz37OWDRvnpQ
ewLRqIimjCHKwdvmqgcX21vTmVCG9J8dUlx4Xwdv33kNGUPA5de2rHVmFvc1sYN8BnbrlkRy1AEg
9ctGsDZcLkdHvsZ0K/wbOHgSZCQ0XxK7qNugiVACp0r+CASZQ8LhmTRQ4PAkTv3kiXUCEZ27kory
oZAKcTA/NFvSRDvmTtJkkTncPhjeKqleSw7/Hp5I8OzlAJxIHJqcCCkeDyvIcXdXIDPyUajdtmim
eIzQvRKy2ZF7Clh9hC5I+G6seDu6D4+LiNFbT8yVuCqgmI/aVEIbw6n3cfwegJbOuFXxHcycwmvh
L+Xjrh08IkzIuXstUQNgBASdDzU0OxYySOm9ICVTKTSufPhgun15rSXPhhgPVCkJnu4yhAVRi3B7
H/7Ejz+fpnYwlydF3diCGYc9Il51PM8CHXHpx5pf8/4mrAIodDD2SF1tMWsa8pd+Qw7nGELi6S1P
ERwmKEmFmqLXSMTXgc31CxyEcR5AbWS1wobJ7IqBP5le/NkeDFJWE3xi2JxT7h4WfHsXX0ccDYL7
k5e5FS6xzLvbBLVsUX0cf4f1or6BtYuUTCReTUkKy6kdnC2e8fxdufskdUDS56mfNT76sJhhRyqA
PNfpNnvAfvfRvEHthcc5iifNicoxp+OcSDjJp/OUzQbtCAZ1ayltwJY7YVgu7nSYszrsSwbZDTEl
fZGF3cN7dkhWlR15ugP721KQvI+GEBZf8C4AcVzAa6/w++e6Wrdhep0pPDS2tTC+xzenb/0t4V9W
Ck9NRRe+7lno0PjlF/Iu2CbLapnB6MagiIcwDfZf6bVIEBnywUTLSwIQukTSbKI5Simo0Ie1c0nY
pgj5Had/VOuz0+enuFxRmjQSEa94ip8nbdZf9uf1rw5zZ7xe++tlY94jk3P0JNmgecR6yd9CVQPq
E35WH/yIFTlqDe5QyMujHY6BdnaMrGu7MT3AC1x1LDoLBJiINhhq5vxVXFIVwzpeA1sPtFKCwWsd
uBFsS06z+Tybep8wAwvFuBDUbTymaXj25Lm0AeilRoq2DrolSTjt9TPVx/zebsfjvjdvbO4Y/kDv
Wba9+kQomSg0WcSEkV43Pc+JuItRY6JM2aI2y1wt+QqQKClNHhicozv9sxce/NDWbEZxl78nATCc
tPDR+oUPDlXa53tg1dwD1jVPjzfWxWhueoZZ0fLhriAN/Mx7UI5Wfn8d0oN6UPYPrqgtC0ul0/mH
YZm/bIM48Euh7fHgIzDyR5M81aURr7A0ws3SNW5A/1p420CY5hYc0wFOCb5qURUJ0+Y+fRAI1A7I
YuAheJ1myQpH7v+2b3iXWcZSH1jtSNMobIhBWLGGvPzaq3QQKKbUMMxZbxhp8fyBDoPXWdaAPrlQ
aRFK4+Jzg40crjLFjPZiwuRXPATqrqErXPX39Rm3HH9xzbDKdPWFZC329+JzYT1d+Y8X8RGc1eSc
lz5T6FnxdcjyZkJm885PMCHYfyQpc4gyoD/HrSZ1RHkgIiDK1jiCsl6xmamt8SYtmRw9meiiRZ1o
AARQTpjSM1Rmlt8uxpQ2bSe5tJYc8NT62Yo0Pgb7VOkTydqgQc9lpLOq7KWe+6YtA/NCSH7EELAm
uvoC01dtDM/blLKDOCOjf256tXlB4VtFDdOBE2K4dzMApVsZLtKaLERhdFLIesW+AHIqSZA4Dc7b
/Wa/seEAaAfbhhZCGZ0xRpH7sLgwdeS7EN1+xjWCcHiebIXbVddB+cW7wL7jQMwSngv1mr2Sc/W8
NNaU/ASkoDmlHSntpDwozEIp4g6eyUDOJBuNXy5lTcGTZYStKK7bDHNacTXirpvPL5lngMjBloou
zL3sOxNzSW+DdrRiOV7HAmGkDlPFZ8VUlDEfq7iOgas6Qwo7YNlTBQ9cw5oU/9pbyaNk2NXur45O
dbKZLLUS7OOzOVhjjgOk3aBA2+hNu1uHHJnTjZBjLvgWf/wudUdJkQRO9lN/mpAJyVRuMXF61GDK
t9p+zWHFBxNe4yp+U/8xGL47QGm5zXX5FVAmx3qhv29+cDPNbejYxwlkcoqJl9KAseWxlVLgGiJQ
/nkD8kpTnL7MLZXDtRfUAK1UIa8EGsiLyult74855GD89YyTx6FtueYge9tbFlEmkePtsALpV3ex
PU1ITCD+QeN6uu4oGn7kE21siW6wxILiGR6BLCs1TWGyfTOXcyWXx5/S7lKdOXUko2s59HjpOI1c
oOOzyEMW3gawuGWLodsUKI+ekqfMtNQ+bdEnGl1zR+p2ae/LIjy7+xOVG0yNBoKSKL8zdKaUYAU9
Hl18y/ChwOhJvysxam1SsxII1aw6x2URJa1yxdd1+QD48zr0jL08/DvNJ5irwTRkdb6WX7AKegO8
fPWL/71Q9/NtgbMqkLCtvnh5MEVzRTTFvL3p1f/6RakanPB33/OpZuFZ/CZXuo0nlzUFuiOmE6Eb
/BuobHKMYTLYgIbHPWfUmJfxauUyzyCmTUv1co9oO3LNBqd/Mc8fwDc//qF/2VPCxa8RJR8FU+/W
gzoy/Ol+lwzvKKyvDV+fSnFZOJJof53OzGVN7xbzBzQZxdpbxG2AhDE3udyTFOIHBXX+GNOIZ45Z
uimbYQr7G/065rR6i9KG9eLf4RHR3gb8O8HciAqP2jX7uTvSvTd0nzc06N4HKLEL5AJiijTZA3cP
CTAcDaf5QSRP4AwCepaUKXCF3qILbdpvmak/xAsT+5/dMGEj3724c8EXF6showsXnmYD1UUw5dzP
qR44T9X07XEBY4oK7kLaWbGmAVNflLPKePoGmTFhrabwU0UIUFFsJfmA/8MvpX+KGItPkb2LOhbd
L9KJrTQRcxgv8LX9aNuK2TBr+iJQ26TDH+Cjw5qhvSu6TPIL+KWMcS9iBi090BGDoRuPqTGRbkly
AhNJFaKVEa9rxPVkp6rrU/IN6GHYSCKTpswyqQFTKOJmg74JjxbMmXrEBjjvNquDjtzJjp5kWlH4
kJDZEFDkzUNTTaRChn998d+sWwzZueo83TatEGlSVPqUrskHSgjXaGSPmKk9VUqywJFWwr3AYjth
v9ppwl1YQT/DljSOdffvNEAnZXG40I+ayBxFwz54Ue7e3fPLPr+8zQnk+Ok0hkBeD3Jgr+C04Dgc
T6xOJMWfuKPvsdW4C+1xiONJwy6fIUetztAaXgYnmHGXlCjUUTYXKCf7hXyTeG+9cUQKjIeT3WzO
9M9yNSNf4Y9sjfhFFLZDmwZLrouHXmjeHKxncPyotxncAsDmwavCKaXy8ExAAXRWVY1Wg+ZRMbhX
XWHtNaoQ0kzMNbT9AAsxBSDV1Qeq1pK5g0Rmy3XqHZn/AjxEYPWHTbGtde/EyHT+ONhbG0ZUDCtb
C0QuqguQsM8lIMBlCZV9PYGsi/GQA58L4KNunwpbTCx4kHZdXChQfkrD+bb15eDkazW3zaei9VF7
g7LNHF/SsIVHSxJBt3OyNbE5lf1dPqDGpZtk9YZf2TlGBIUT18Da5YiGowKSLt2S+dc5pp070nl8
EAP4P/izwcxgXjufkD80X5S8jj9OK9m9OZ3snnwg8WVjBzS3b9ZJENCBtX0UdIoUUN6qUij5ryy9
6AzNuHVUt+5bQD/adYC3hFiuK4watAIt/0IeAZ39kZLK5IUiWJI7hDLkKSoO2VQk4QkaiuYq2j5g
KlP0UaAirmfRYa7uApxyu+FrjOqFCAJ6X7Gh4gsj3B20tkYT1FRTGx0Ee7aI4wQDwv/AQRz/F/sR
C03yoV9bmNLEI8Hl2R2o2QChkv3ZsGmqWjWlC/miMeZ+o7mTQDiYRjib0cGhadFAebQx1gkhZvY4
DnsE8S3cwRNXgtkxvoSzBetIwj5a8wd6Ff98FGkNgrOAS4DSZBbwv0teAyAYu1w8DRroOjCilOYL
S19mJXj5ri/AUkMsgjQ/R/1S7k8MHHAR8j+mvfliYcSf7eBhTCLGYIpcdJrBXy+9u4uMs4bMWxx7
eKI31eB835EigWnklCiGcoGtEwpTRLKIBSkJ8DGHE4K5810NQa5SndPnwyEKoMTArEGoBDC3ZMbP
YF5AaGMr1cJNs+0QiLTTY6IKRVGJfoqfYeUeXaHUxM0QiPXtffhZBb8uO3CxC7SCK5AccFaQDgR6
BzaG0eozQjxfcaiwNgLgj5usnCrjfBxG9WUkzonbLe6tLDQWCDqswchiQE+ESMMHk0SqHAAJMEwW
vS7HOgaCw5yIEdHT0zjizUKkRoT9/OzedEJ8R/r1znxulW6ljnWOzWafB0P9DPqm+eTRm3x+jBql
hCHNS+j1aGg9MpddGdP01/0ljQO3ID8erEDidmOGzyBhwNIAkFd2tZi+bOsmgq2yv9rxMcQRkHEb
TirCm8V1mtvDRAaGJ3vv5CXWeiJZ0OTEoE2EEojVQDN6o8L77i3k4sxQLIzoT7mNETb2EncYUQWW
mgD2hnNSR11tfFJdqT38jhx/wOS7K1CrO8MgXoyC0NoCvSUTNdPj0Xs2sq+RD1jq1gFeARDFtmXI
d6VDZ5zPjYTjH6kA0X6fKCCHR0zZbtgzTvWuSNgW4usCeiS89UaDjnhKS93qLB+52y+7+BAaNNqA
3WKbISzcFcN5frC0neQLsoNpHy+cj7Q56B1rVIsI+4sZSITbEArtqf+FqpwEBcgrMXgUj2ydWaMA
SaZ+BLi6EGoDyJN3H1MWDKcnHQ1X124vuQzvkbpZzt8diDm59qhyt4I84/T5grenwGEx35luf6Ly
XhX3fnqpaLpVT8DqiKdEDQxWNmwMtg37thGY52mpO/YqINHfZIjTO93Ynrtp28ND0tcLDgTWQZ12
/2fmyvcLxMB/ak0cgPGDN63Hc89Qy/FTnYj66Ft+xQJEki7oOnYG5GK8uvCkYUCydoPzbgiIM2+j
6qKsusN0UFKWsPgDrmh+OlsI3/peBLWBh/315mWfzY0Yz/BZqL+UW4CKnOOU//iy/UFT9vxXbveD
ZdP3ce76IK30CqcFVoDYgKnPEHRIbBLVFW+zRaNiENZ4ecdLwE2WO365xw7oxd+UnO9ArBzMfXwo
2K3hh9HAYeyzgS/de4aPLPFQYG+QURowT150+RyWNbUZGXAwTBJ+fAyJb6Kl3YThGULM6UecCbEW
wTuAwOCxzDg+3FGnG//PxXH9wTGBkAw4MjpiPqF8EKnFJN9OAGEjDODw1BtiG0A1S420ZspzdmsX
1RE5dXi3V52Vr21Mlt+QGrHoIhQWBgJ3FwICPBucaI4+jdv9MJXWbk0SJvv/wdq+rznK+OFUgeKI
QvYO4F0bu2d3IRJoQ8egATerKqR+AyLF3hXvSw6FB+XiACBJVj8yupszhukTpp1Hv1+K4LBFN62d
sIyab/FJkmukzxfm44uDJRthL36motUdioAfqwvQmIvNloFJyOhzDSzAoUMfBqeZonUbTZde9QXj
4ncOqWSSiqKbk5D3v40ejMihivzK5mO3R2XIZgV6djMe/H3ogS1hxEQq9pwsBDIrhk1CK7gaTKhi
tPXIA7nbkfCZwADpCLwRt30Z2yMD7MMJP+64zQ/B3qQavqFxBpDmfH8tsVx5UiOJc5d741IvcPWY
RoR5r9EpLhEcRji27a+9LRCD5HGDXcJ1QXbO7iC+XRTS1Po/94TeUu/250cNYbfhVwLjQUnAecuB
3dt7qvtyvJb85WltRCk+xGAJOo7G5IODh69aU0vv2xUw0GnaheFNsYLg3AXzFsJuTQ77rdgF1df8
ZOpxAExGKOwS0AAgbR44omzxu3Ktrg9sTJO0aCgA0SSY1vyUApIhBWIUrF9oVsB6nrwie9Jps13I
UmEF7/faNiLRYQ+8+GNvcFT5aMXjJiYbnYRjRo5KiLJtu5f78HePUOV0ZvJrQ4xauP14x9g2SC8q
dmrtLaGhcm8TTjup6jZRydAepJIyQUb4l+jvqZ+iR8byd6TmYmQjJzkDDdf0Z7nHWIxge3o1jPx4
14g7ZGbH/QHen9OkMRRPsNml7OP8ILWDn8iQr8cZt8WQQ3ydWlRvSTWjEp9cUxvnlk66IaEEHwUa
E94pobpcu9j/QIrTIxLKekQuoV+mOnizqGiUHkswZBmg0edFAXXwQnJ/cP7L4VxI7/segznWmWMQ
0AqM/WEAW7bESQFPmsVENM7U1aito+l3I7JooISYzo23C07Ie6/QzC2ndbHrWHqXQCiObLmpTllJ
J8VXRnqxl1WAFJs8TMr7cQTVWcI8Agybg/0W+0EZNjKGEkDeq+L+pTPO7CUbMpXxJI+1mIkS/gt+
AL4Rbr8DljGDaB8X/nrvtOatKeTYMQ9ru2VeA6DSeXs1QD1mhW0magz8cMy9K5IK6HVOwm7ZJy3q
TZB1yDkYbv9wRmK2IKJv+XqmPTx2Aua38wjvuWcHd5sJgzMOyiShijnC4wPkYHhtPqPi7Xe5ursd
vBPwZwZUzEgM54who/F3DfQSfSeYwF4aVrwU8fdrb4E5bYueQVFV4arBRHNPyk8E6DKDhcSevtnw
bGrCkOITUkEWfHnWH9+1iGrr2y57Ehj8FkfIRGdFLmnbaCSx2sUn/gcgkP2Ls7qoX/inZR2qx00E
NnCEag8oJrDsne1xR+5WSrsLLmXZE0beDcX8mikuFd5VTZ8PFdBjy7rgF+dokK5lh5CxXGEJMzQH
0rYkkJNI3nnTJtGBw3kOrj1m2wabd5+uZecWyJZ5E9+7J3adzGPkD+S6y0BbppIvjQEkhvdN/mgj
kZ2EdQK+q+GHql76DFzyGh0+2Z9E++FX4mLgV6Px+qCReJLA9yhtHJD/HqP4ykn/VovHUy0o6N9D
MUQDkbLFJjNjC/JuUQHiPubMtEmXkD0odwxkmMdQjSRCm8GnSoJjALdIO3zZTHhWDSpK3vsZQ9E2
QYctBmCuH666J+VDSCHvpIM3MkWnzOcY5gW4y1GdPAMZzUXvzZAGyhWshumdR5WECYQ826+G1J/k
wM8ShLE7arqnHgwWdxEngBQwVZ5bLl6iUrAYqXXjxt7F9pLJ8gxGCN3B7Lj2N5ADCWmEV6YSGpLR
cB98mAky8qdGkl2OL9BP3c8cmk98VzB8R9YCbsqYlJCxeBH8pZStoNJSEr28+YGotSl9ejuEG4T3
ICN9FV82UsrscTck2qv04VxCOXK5lWNCGV/Y3QGQ10YRpwzHOPEZkwYNsP3YXTzwTX4yHZ1gOlzi
+LbIDNBNHAyEsP4h0AXmXweEiiMz+Xk6+wQoApPQGfC8Yx7x7tIzMSY1PBdvlQVh6VJBkS4v4/69
BbAgNzjD2Rf1FX60G/fvntvY2nBk/11dUrjkDzBDCLbNMT4QnRinXH5hzLksgM+MWcSey1gss5R9
Xu8ofkKZ55SzcSPyZLKJLxTw5oS3uTeBg2zhVg0xPZslioVwwLx2EcsYdt8GoaeIxM0hhBEcB39d
oLsPnDOXQijmt+055/lmDrXL9BoKJwRTlm8GLjVhZHjkSIU1wgKSzg4/h1hMf2aMYrGos3XfVhcv
EhdQbgqMnyBYDQb6aCBsMZZ5lBgB3hjsHV9mR52i3/EHjdEOxncor0rQFMYZ3C3RWwBNLFCGW3Ap
/ja9HgZRFa2s32Vuzqyff0wVx7QXrGkglkNw08KR+NjesMHjcsB6xpNDkqEyHElwtxmGSGQJsi15
sIniwpBLA1cW2I7RaRahAO6PQzj7yKjgiq29HhU5/MiBqVHM3OkfWu4UmSCDxJ7DWUENXU7OnYfP
XuAeoQawHUTGyOep7aFvoD9gvsjQjDlfsKKOu8rdPQQ3woCUSX0eZME3mcqO5GFJVgWExYpjlYdw
oGRzuFgKxbis1bmO7xHkK2KiRvxBGIu8SvaP03KpZZyLR+oQM/zDHmNbwtVIa8OIc/s621vhZjKv
VpCu3MWf5IEp8VvaXu60bcxtsbX7ATRCgJO3iHcy97yMhfmiAEsOUwEOHC0EaYEFOS2QEjHx8ofA
IEMa2cKmagDjAXU3ewfNYyGicBPjHw3DaSqfB3RbKDVYhL3YYqhf3p7RY1g3R0sOZ8IXoeHJQcoo
TCoDIBYDKO4l3F7Flyfi/BbSBAoMPh5mKX+N5Bj+aFTcw3M8augSOkQ9Yt43vKyhKuHNCDWMf8Ex
HXYkZJV2BOab+DvxVakVhnLyoPyj/+b3k3sq0995dNgXnWtPZLG1GevC4Kr3xqXd15kO14fisQGa
AtGp95OacokcidhmAEIJltFraX0qc0lN5EBlcI15kJqQ+gmZpiRJEBe5NdtU0J6Jga00QsLfZxFn
NKxwBDGjoBatzn+WjsZAC5xwchEwowY3bbKFC8EDC2gSOoqzTVyHII0xY+Bb/TWmssE43ykS+WpY
OEcGrCg2GTN9+bPwIfCYBdb0q8E14mzmeBHtkrArmXlwaTaZeXGhHjIVTfVE7H6XDTSjYw+ZiJpO
zTCRwLZJgS1lYuCaRrdPFz+XoSv4m2Xyw4CXpOAqXAMrLkl2SFnFrEunGuJcUccQhx5KejoXSrqc
hVj19oFAKJjwdmaeR5VaY1zPuB94MUrATPhEwwTPnUkJHRtRLK7+mOvw6lGs9A2317aBdVrL+e1I
LnAF7eDRS8hYgzRIbdzg/a4ocxD4EUGHqo8bDehOdxn10lVRvXawybEXftmR4qiGmRe/gYlDxD08
vLAdaO4RV42nbAjG0SKhEbWMUJWFo7XdShZpZHw5KhlDwk/ST7DKEpxzBSZB8V0e7PpYfL4Jm+bY
nXJnHgaY1YglI+WCmjLPGuqLz2IIGfw7xbUw4dDeT6G5oLDDc7M+arm9+Xk8Z3RBmBbXmIYJKQI+
COP7KWJdYAm4PswHVJ8ShVcyff4Gp9uhKc8e96EinNS9G0eiVGlEIfg4UcL2+W6QBDIHAbNF7+Yl
WKPbs3riu1hhqyG3SB40t6ASXP68Ml4mhyjZfQ9YGK+wruBXEtHCB+RXiunTNCd4L3XiSh6jF8h8
guKdEx23K4oIimJqD1Bk9XWzEAGTL2OmLvMilianZxu22/C0hl7U43lwS1QhkOZM3Ay5HxOse/GQ
oaKuC3Y0jVRC573noI9jmCZ02TwOW9xmMmhdbAiMrC182BpuDCB7trEobeAQRlMTBLDL2byqHNDZ
CtXr1lQ45do9g0MdMA86Bsdf+x9JZ9akKrZE4V9EBKKAvDILznP5YuixBMSBQRH99f1ldZy+t7ur
qyyGvXNnrlxrZcjeWYgKl2SGWq0iBinYPCXRBR73PzR4IHM/ERRDh8EDNPMIJTIsAZwWv94F8C4H
jQMz2r5sArGU5PgExnAlrBPRQLmLGbkBcy9I+zB3tt9HfHsV1nLj3gc7RqDb5rFjyxHPMXJDftQJ
Jz4F1Yk4zIu9ITgVdNgcPs6jbXkPpPWTAxNtLZLTbEOLCXiI1GYGWDDDqgeUnZ5wBpPpLjX11oAA
CvkB+IjSHrI6jnX/cooQ7x/dPDIXhlZEt6EeFN8BGRyGjF+PbPaBfWgRtVLPL4oRhNs7m7mAoSPs
U9Dw0JyE0KS+TuS4ISv44kjwjhjN5EVEOhJqO0xHTGL3GPQH6+JFHxOC/Qx0+ANYS+1ln8gjym2G
9Tmo3g8V6GsxLuZPONZ/Qw8VXxbAnSNg/xsDUz9XjIAS2BoSJeNQZZXRdatIqiWfOvfmjzscm7U5
SbDoQ+9F2QDKQpF0SdiTMMz2LmOBX1IDcWQA9hGCkR1hzsapfeKchiJ7LiJe3ezU4fxnYNaTD1rG
NTNhBF/gkdPll0TPxcGTtHYESfzn419AZz3Y0hQ8FFEPiCIL4jYjNHukMCZ9CZtaLCKF4D94B84D
TmWVhJhRQsB1kBcQM1ofl6EErY2p/O89xNX0TS7f5Uwru85+UUqPqAfMGYBzEet1V519c7+WruCb
DMkZM3ULWNvvbcdwZYVj6p6sYawsEPqGkRDZwKqItekgGd8H1iT9+hj4ANNuTbdeQH3GVPzmcmkC
Kzz5nxobG00WL+0SmG4nGjopoiwxYhlBwYKkhuK+P1eD+5CWdCamdtBlWd11pBa0u080JHQ3OVOZ
ScjROIFSUNtuoBgyYTkWwDRyvKecbTcX/sKIyDB7eKUHpS4UfI9yoav/eVsS5+Gdsmyn/+Z5YGDj
kTuoU5EmEBKg4PF0QQIDnLpo6mk7bh/5OJWgNajDE1BYjHvmuISW5gC1zU59LsK3XkuaFU51IILQ
n+V8pXgBGQc+DvYpzayTBUZEO1enTej2tpkGvx5rCtZRw00mkguE0Qoz9SF6+98Lw5bsqbJOZAsh
5XeqAORl9o5Bcdb0rLut31/1pefIQQTjJxTNMFOT23PpMtGyYCYFwRga5egpc9sEh0omT3pkgp20
1NhsJowsSL36KArMaIwxfbjGoGyynoXnCFdQzU96wJseSH82mnpj1j3S+mcqYxUA4AkGJB6Whdl+
7JKBQpwbnsMDaYsmjWBroHEMUpnAGrY3yprcmsIocomN57edsjNhT6u8BHv4wRBwjLZB+LWHhRSV
tyMHGNEJJMIFoyTbIQ8aX9BjT1SfRh3Ceh7Z5qL5T5pNBEgb37vfexkoToA5p4xZ4JEx3EKZ8rKS
DbRvx+GcJpbyWcACddRZjFyoZS5cCHKyOS0hMtXCOXW6+Ne3CDL91ZmAcqLxT1CALO01+EYKET2A
/lnTZB/womhgSG1ZUnAD8AlOKUfdGRkIM1Tx3XUdqi4ghjNj1+kVbG8HMM91iB/1leET8qMyDYXM
3g6u8Tdg0yDdmdCOPh8qWwzvwpgLqNEX4Y/HmdvDqVPQ2bN7AF2wsTFlMkhAjryxZjoF1CrUIbYU
wQNU5R5geEywHo38bzyZQIADIttiTTvCNi7ujU3a40Si9ehFij0rl+Ph5YBp4JlFMw60gW2Th3F2
XkfniBEQHjIYdEh73h31Fk8CgsuCQ5aCjfNOPJtc9lQ0M8btFEbDqA/ipo4Trpy4BhIFzPbe0N8f
9x2pAPOjMgTrZ8NBUQaaFxvEXzwSIYlSAYgNIkOWZxyeC3E1rDybF8oDcy4KSUGfxqqYK9HIDuk0
EPykLrwMKfromF2C9V/KOFrLkwLEFNRaDdY0QbASR6KdeCitFgN/N+Fl8DNIuDYX+lT4a1KaE0fE
iO58sn4WUr6AjB4AM8l98QCxrUPAIIGxcBzOK9auuqg8gUF5zwATr+MM0xwSPqx+Jbeh768v6I8O
thM0z1iOUBV+p7OZjhnTWwYtyKVl7RCXYcnVobp7ncCEBi9gBZYlwX4WA1eQYNEvR2RKrw4bDmQN
sn9LrABiburNs4BzAu7q0QlmP6d2IJ7KnJeSZu2hvcIPh5jgDDN+WrCLxXXVneKU1K9lJgMaRgIV
0Ib7B6QW/wR6BQwjPklnHgdaaUcsGrYDLfnoOaaIRCpjBGuL4R5vyd0pEhmPYMlZAkAVLvpya6fH
hgOihQA8JzJ6Ye94preBwcAP/nZ4C5IeO0phq3s0TwBnWCQ2eKmCwkgFltP7yhhbMj0Do3xsMRvl
CREebZZNgC8pqgjh4UtaKTqFyn2fnzB1aXrJdb6PvEpYU6FDjMFyYZN1nQ3xlkY/X58uQIolbHjq
YoPixsOiyw4foW7HJew6Hime8Q6nZY7RLeD6eXYjK1J3QiuDKOHcxhiF8X21hyTHFO4orOXZ7P6L
oeoiBLThjYEheHpED1VyeCWQmTqsU4EdaSaeyeGHwfBXcZ7HeeYM8bMbRk7IJHW6SYIqp9GMW99D
kHS31yUVb7xmwYAGmTAf9tzlP4BgjBQ5CTjlZrlPKWLYFWka4Q/Tetc1cZ90CDNY0wtwAFMPmY74
6gCHd10/87Cxcn178pdInWTwynqN4Q2KJ4olmha0CDr4SPBoa5BtZSh8QFGc9GKpQD1izpBzFhiB
TsjTZwg2iycdxf9fEKSUkJk+4VqH7SLUKaa7zAgYY+hgfwMRYkAzQAqKde+HmmFBvTVQ4pGveTuX
6oD2Sm98ksT/RUuT2CrTEbHllbKRR94I7jKjXUCjqe995k+WLH+WF4f8ypV36/UnvYm56/7thHhW
4mCtLP4qn/5q3d/DfoYZYl9MzxquBeNxWDXZkSxugMspeH0bYNYsJ9HmxIOU7v72cWN5bfuIFqhw
dRei0SMmowPbV1iZOLn+GCuSSim5FzBxXdobrwmpFKpU+nkxnWhvqO9+QBa+P0Bljof6s3Q3joNb
n8xuWAhBRQxm7+HGc50Tm5NXex3xda/HYQIB6EPuxO4Nu95HZgX8g60CdNwbShuJLQM1QiUJXXd+
kqcdszEBJQF5eZuEcURRsF9erhwb4bt2KIx7iyoB8iLJJjazvMav4yJ8riRlGaUrTNpkYhcobT9e
HX6uB5BbTlvhN3GZ7B3INi7Rf3oWWKEDocP3OMplMBNpkQ84wPHG7iw3Mj3exfYaRG5Bu8pjmJAt
aaDFKDMu7sVQBjShAmXDSJzT3NhQOkslzJJGwW7jpkQiu/9J3d/u3ISPSDEGPkDARaloGytheZ3O
MJk5WAERn4ziIZcHBxNIgnKLdqDzmfPppJ9QAA/meYVCQ5+WsTF/xXADFhz/XZnvCzxJkSpl8cuT
BuVoDVTHg9xvX24nGh5ksvxjyVEkvi2nm/RpzyI8kyOKcpFJ0MLGeh0ZZCeDSWq8SyxXpoeMikH2
hXGezLcyS4bMVaEA5HvPXAgDK8iV3LP0N7jkhsfGdDDek3c/9P4NoUE5MQmxO4vERRbX3ROjzzlX
/TMSB1Arou/YfoCts4L4c+oMso2cjsn4w7RbFsIBe43MOYA7joCathreLMDpHNlQBgSnvIg38qlD
2EPCNDlxitKM+uXg7Pw8jmnADsBKh7Xg3HywB7lV6u6/QE3kIboI4EUdvN0RYqSa4LmQ2VMxQp6h
amaCtJwkBFggPGnCMU2IBJr3LauVTbV7rdlW/dE6P8CXtmMwZKr6sCWsABCMLkNijLWkLztH/83N
EirDAh965IdszM9c59zpEABOZQgCKIcl6/P2f/eAE4UBKgH955Ogheyf6K+SQqYo2QbSvdBgFdHj
lV99EuyCbItAfxlwJYIkd384xkgDnb1JANWf3BzL4k8veUJNgi01DGUZWklp4Jw40f5eYd+jA+Sc
zKXpsvAzN4YkjcoxA71Og5AKu4XHLFRV6hbR4DX0OUTa1VjD78q4+DKRKjwJVg2pu7ZJhWe0WcwZ
otxbwK2ZNIa9h8491AMP8opzETttnj1NqO5Y1aPONEXVfvrAkny4yeffp1mzrZiJJG10RiTCNA5o
vF7RtwAui1CLaAZExL8K/VhKT3oHqfQ3VVK2rgcyFrrd5ZrbIW/9I1Kq0Je9L44H7Iw1k80c4j6r
RtoNVYCbEG0pGkft70pdwihi7sywx0Rdfp/9b97abTwIjCEzkVYi+s2oq39phBP9xYQU02VmnMqL
xKbQC5mILdPSmjVJN15NcEmcoN84U88+REAhpAxMGGpNj6edDu9byArwehsP0H1LAoxkhS0m2R4K
IDLalKDHWEXeP8U5l/N7GT025CoTNC+fM76Vb4/HAj5VMlVZB6B5Pt0ZXUUMzqByAJNCJ6Y1qQw4
lcEwESGW3ie6Iii64EMqTl4M1JxIwwc1kegy/CrgeQMFcUDsZLAdSPneW7/4SWyzEAm9vZfHppHk
pd6ABACAF/yIyvBdhYJaox9EzEPKcJTRsp8juQ1refaoKOCxOwMd2l5h1Mg4o8ohNH5CkNmSeZu+
MujSFPXSEVktLMUaTTGAK4+B8axgT3fpk0JsMvhWFn8dPqF+i/oTNQxUZDgBF+IG6wpBijJgjsCM
V1+0TvP7wPsG4xJmF193zcOB4YLDoJ+u5Dx7+pfB1zcCv3HhzdgWQ2cczfvw5+vLLM0qUGExCveE
q+HG8dkawSzmZyrNtsywJfG4uf3n8fb1GhRJtN3NuIvpk1+WeDUH1fJ2X0BqtXMsfBdf94IF8N1r
XczbsIDnssDTuX84XPYV4UALOb6qgnp0dd+t3bG/y5I+/mvdD1ADtVtckb/6PNVcDdcvlE1gWWZY
DLFcZmS586y9W2emT3o6rLZPBHOGx47/M16BfuvgLKNBJNU4E/OBto/M7+DDdNvn/HsZlNI+9e6e
jP8UYYOu4A/x1HzGL+tuA9feMcKC9MA2vzIkTofcKKiAEijXKCnQPhA2u07GaMrMu9Mn1jpTDild
8e5mTIuYCUZogfvO5r292/obUjP+vCHcYQSbMKVFBm6iGZvkW8gVTwfi/YoKPlkwlhyAS4eZiImI
Kh07C/o677c/p3mOPx7++y0dYRorhVMvZJRzB84q6d7NZ/xuwNqS1cKG1bgdefNiWJl67z5x4+p9
d3eyNG4OBZJD6Sez5xEvgDfAu+OD+f/MRVFk1AiImKgTl0wmYmd0+G05656vZ/T4//Q6OaXLv/2m
Jx1/yAHfuaYExVFRicqN/9Ldz3X9bKY9Gpr3Y/3cdTVPhwCOYjld6Fzbsf4EjTo3YEbgoWP5Tygn
eFBtsjxQP8GjB1SCTDktAxOLzknv97J4w/ypAlw0tDbM0VseKduSd9gpg8sEQyQDKt7s8XIvEI6B
55k6Y0bdDOOQh+q2GNlUATaOH41JYW6D2eEkAQPWV80IsoAR0s4vPkG1wvUEy3a8ViIIEgyxGF2U
XxIw2q44/296eAPF7/4snwAgdqCtM6U9X/MTVm9hFkxkZyhkWD7jFmFJM9Hfntr42n37avxS8woM
jc3R2/KThsTYzEbGnnmzefw2o6S3Ki/+c5TQKSmj3td9fFHCfl09//cxTdtsSPsxBsv24IisIaWd
ad9hmwcatgDUKe3gU7hcwlsfPIkyFa45XvLAUi4uCr8p/LoXqp8hTqNfzc9INPvRW3X1dsCSITue
EDToRe9xTwvv5pSVBZpEMoNNMTKBvuCqvJUnNighZyWpmyIDrSB4XGjDRgty0vbl9o4dzP9ebtaM
FQ4vtUZrFZBDzZTugped0zqvBYxl7mIWqq/YiItdxdYnAGjedScWLYBgIhkC+yDXd8MuHjFRl5CB
8GYCHaXiDbXCjjxzTRwSeYyFzLtw/6xUDSYFw3hflT+MHutyXLOwpSLiGQoJ5cVdPAaP97T5zZvx
OeNGndukV3qYS1vLolPwzb3No0/s4wXqyUBJo4b55zxusdDUsBZB6afSdSEoO8T09zNOQLgL+o0v
xdG1WO4N9hb7gP9UN9Pve3R7+5d6pRTDFHdqL1/Ulv95jf+cYq08/l6nj36UfgO5C8WBUcPPsgqr
Fe+gwEXOzRWcl2A7NfitpVFUlMN7Ft5bzyp8pnEfC81n5bYsM/RvyQCIgg10ZF8nA5xl/6joKexS
hwXCkHkdAiKvFKv6YU/zFtfW0/q8DOPyA+wLH45cnawgQ+7McFTkFzFmLsq6TQaoLy6ecp0W1rD8
DtWQ30nXrY/OTLKRuwFHlHyINgQi6XG3XUoJv39INp9P+Nk3u/416W3UUMHsy3t3vfcTFKubuy8j
uGIz0+1scx2N1oBlhE9eEbKCiUZfGUy4MHFiqFbXNMrNSM+n1y72e+LHml1++pb/TUMLV0TV7Wos
8VX2XOSXn84bnZn9MkZZb/XozKtm0rP8fYtTx1JTaR73bnG7Ne7BDU8/y3tibXeN7/eZXi+e12VN
KZNGFQV5N1Y0z9pzbo73uffIg3v2UwCt5/n6W3paGu7XdyOwalSbg1ffLTLvdXfTyvu8vQJXYxCU
9rRXt8YnILTtCfXd97jRh53aNbRRggM79vh4iAOjm+O8mL++OKBFDbuSkcg9TnDVze7/Kpzj9zPd
ClNko7S3spFWQE573b2ujzd66ehWQNeyPD11/IueXqkFBr6xT6+HpcgNRTEGjB3xRYs+NcLdfjJL
8BGtKaHe+DEi24toiGCVpdmMMdCwPudc/2IM4+Dj37/93ns0TNxRWVEkd6nlOietpZDlBON0WKl9
ODbo/DMfvRwGx+zfhTJNPQhZCQm0Z4hshTS7zvwTyU5R7awXGm3XPCGUuiDYFSfyH830i/Rf+xpY
4Q3To4/qodaheWpR5WDpD2N+g8BH7aT2v7sVP/p4PCpBa7LKcW1wausXS8aGSYo08DiY8GFyDHFr
akNcIVlwEJdtaMVWL2S2gBIndvN1KxTAtWNB8kKQF3Xn4lH6kzkf0PBzU/nvrmPtCMzlmgSBpBpR
t9LzaDNRL7m0r93o61U3t8ZaH+MtxfuqzFRYECawYvsezLvXuUWfYasFqeFrPt4lWHcomNrRM2E+
AKIv2PjW4NK6WTHRI4sk6lLjR24fimb4SmQoX/oagp4f7nO6Wssnk2iconE5be+vXWUNawMWffJZ
F2Kva5Crfh7bZ9dvu7Ec0DcMcEg9mCfyHGhEtwtxEFuY8dMpc5RO/eH37XEYXnaXwpfDXHV7sD2M
x2DBSbTntOKcsoS69GT+Oe7HOq5Gvo7XJlN53yExT0l/q+LwqTdPznlOcqH5jzNtrnbmvbhzHSed
ORR/RQ7DUX8/y5IpflrldfdRDk/Dz6nnttd8oCf/vsR3HAHeXs3Dbu2a4Pu/8pfQUEii8Rx1EEkK
U/qmEjpy4oYE2zSqcaif4KxWzEB23Ad3zfU+3BokFCpeH2YMVJuGjwQdIoaOmpmeOPXTeaOsXWSa
g0XVC3UHc3FGjKDNnVIEMoCakCW6CASxS/KsKxVNGpZTEojn1y5/2p3Mxuq2djVDZvz91XkpM3hf
IxKrSzvobzjdOsQversdu57wtp4j7vBPBMHvNeJmpBJT5e/UD3LEAgDOdT7z5mrug6f1NzSrXV2B
vDROT/eK7BbgiDSSiVk+OChdahD10iffQwYVoEX3uYo/nhn5Ga5QI+Itf3EziMR6xzQikbvMOMEo
aujdg0TRNVx2nP2WpJEP62ANjIyVX3xzdee9eHGCkkn65HPMGzHiL/kgU0Xw5iopOeBN32QVlhMe
Lez7B3pC6guOVn6htrkHlFNhCglBXHA0t48pyxdJ6RNyrBF2WOKc+bwZPkFacA+NU4DzHTYFE98L
eWdMINv1mCrAGyORMjaSpKZeGpEj3CYkCPcgxbeN0wyxeNBnrs4XBu0K5Yx0S7vnBjdZNqXJ5usz
iWyYwS93UhFMdyFGyzPmd7wW3BQ6PRYPXGYkCO1IB9eLTVkMKkefCXxYe72gFwiFQifdxjXRKwfJ
qU/AxNzi3JdtnsKBoIndjv7UVA9fVpHfkmBfRVrc2+R45LOu9rWjHZlPevwc35v9nJofwenPY2iA
gO4nV3xChP7ymJLi4/ggz+Y14ax4sJJHnRUXpfbli1QSXCnZEiMUSGokYWU0A6RUpuM51BJthqWx
WKdk/xRsQl52uyMRgkbXx/Ikhu1Ad64vKyRgmd38O/BWu3sGElhml7/NvoPYgGSAM7XHknsGBeBR
OUlA5xm9tfy4+VR1n9iQDPq+zuvlmjRe4oWyo8IPhqvLXJIzcuQbZS7uQ64ZICjDLtHr3Zi3t6fZ
6na8ayhVEYs1AZ0EPCAgoiTWHF0W/wXwdmSwZVX/j5Zo9WyjL5w5AgNXPalax3xReFPhBA9G4GoR
LVYMJ+9jc5ZMC/p6LZK5sudkP+/lZ6k7HTC/nl9PHz9wAvBwu3s35Kdfu8AuVp43Ax3kn74j1BY7
SjCXRfrddT1WbmdUTrSQ30y0INv5q6FBYfpzE7iLRSfaSyUoh8gBl3UDmuZkPUc/NyCHmruPqxmr
TLN5kzx9Oo3cEcpRLJk6BwPH9oxgldEknbY4f1tOfbqGVGWazV8duj1dr2TYIOPJKXgd9lA7ZkCG
frDWVwaS2E9OyIGCToWrtSAWFYzT45XOCHZkkp/NfsyshsymSkhO5d6+MXJp3S0d/spPeMMzmZEl
gouErCrWGS/Ix1bgy9PAI6DkAt7P8Ou9uFavCeTb2TtDjg4V67glf4cqMu77PKM0QYbNY2SfqXBj
5A6GLJHEgdbLdWrDvs8lasPOoZpba5yrDP8zMNJAdVlKzmfAsv3al1BF88L3yaNwmjHf9pbLv4bv
RTPS4TxyafmPPDq6Z2Etn9vwqWyWBKArZKc/JNTAI6nYgXyND/+yNPnOrlyTfPWzLBDJpRbRMw3x
9PvaRPVL3A+ZPfIeXPmStqewV4fy5HtUzi4AMBReWUIakyWcHmNlETBCcrJwdY0UrNamvWEDfwXL
J7ZhM+YDqzmrPJVlfsNzb3j7se4swL9ny6MyfN58d905NJbDz3/2NoJ79q12c961uGXIk/xHTOe8
p4pSAZOev0X0GmgT46T8VqTXWCQzzwa0t+/WTfC4+ZdHcOm7OpPK65nGfkxnH9ycLVJVp7mGt2eo
Yoi4tIjajFUn4WMqBIpDII+b00txeLav3Hvis6bywUOZ9F9BZdjWd6dVLp+rcjS9Io0mGhSegVpM
vtdI89s1w+tza3CbFnb7PhhXvwMWJMNVXvkw+cQ6C+6lEcOhiFk5cR8n1GRWvQ9tcbol9LiaQ80j
5mY6ZDclDrh0K5o87NXb5vyT3Bwccy8lheoyfwUvJmIxgQSLDFhNL6dmRE0QjK/lOoX7pZecdjev
a9ErfEOytO9QZwYPxtxckfN6n6Jx1PzGhay5n26+0S7wR5HfG5WrUbj+09Sx1pNTwgLwxgwb24Xd
1eNwlzakWlHYe+ojVJLoli8B/U4PrFYUO+kNxLuoN0Y3IQyULz+/lI6qgcZ9kfiQDzga9u6p6Lmo
QTT0Yo8PZ/lSnfe0Qa6FbTsGuBTIuoPjfSd6dtwsx05NwYjq9Qmz67kL+6hmiLgagAU98V+erNfY
Jz3/tZSst2kDu8RyLG3cMDA+Cy4XUtRHfs7qcfZw989fZjVxWT8ACPnXNX9mX0WEUPwzVwWf8x7q
APu5KVx7Zqqsyk3FpTA0xyGw0SS/P/wTDFqMQ5yydqrHMPH1BFwaf7EbHVRAqB4bFskvvIFfEUkC
7T6G9COArpFqQGfJFuSWxOlNtcJ55I3kjDwGjnhI4SqQy8ulXkbbdK7SiEm1ZxNr99GJDmVFfoam
FS057vEufRSMGMvg3nOt/tqik/yIEy4RisEMIB/0E8rdD2xI1Jm3Db0ZC1olTpL0jeymngCRJoUH
z4hmCnFkKnqwzR2mitM1cKuxU+x+kH4UXIzzwr0l4x9pwp7fTjtRYULoWZAQpB8xbQY8HlQhJ50e
3lYL1EjUxYwTBbNO8Wp22vpH5JkJdBYcL4R+13bcODXoWaNBLq+8oM6kv6OZUlGmDWrv0nVy00Wt
/ZmaxQgb/PP9Cih7Q3/t9j8TPfGqq2/CW8J7GNLUsxoASCWBovhdqD2UaZwMdmqtLikIdWbYdYkE
7u4WXXvSjx7EZWePWTtK8cP3zRQKpBfYDdu13c9R1HXCL40q7KiBYNsj0TV6BCZQcuFm3sUtYd05
S6bLkRDlznXCVn59BHOrSdc5D719Mezg6h4Wi3o1B23LdmR5oO4zJp3gYOyk5kipgqLrqaO8CEgZ
Dj3s3twEld5LTNO7nGW+3qM43atMpLox8qwRzaEFz99rwH6vU13smxjJxyivXf+Mq4Pm7vZRHh5L
nONhSzKOHKHX0ejhXOte8JrlrpQjpPyn5YMW2zq3Yh8fqnP5N7FQuTYCbx9SukcZ79n2NacRd6RR
gc8UykgMfpiW9o9JU3/jdRqL8Q3MK+MKJ4ybMV6QpXOSZfsGtGYnWBSlYQ4EgXzPL1fLalGOXitc
7PnG3OsYOOsu34nzmqfODQ/+w41ZgXgT2p8RLTc2j5PSwdkjXoOVRyn2YizJWqXY3ULeexd4Zrvv
uzfKOyFjflIPE57lRB+WzlKgcj47I6X3BzwIf/lBq95uqAqQpm1KGZRVcYaQpbppMsJXva497PCF
RlZe/ZZlQ3Pqej8xau0xw602Qji/QSPV8XOGgIAwgzuz3kE9aDe9wpsOl+FmRPXmdHtEDDxlw0NU
q35hSCxK5Aac3qvrPDslP9jDPhrSH9hlzoJ9RvvDrQgEZHAUIn3FuVxjAEoDvw6v4XDGeMTh6BUx
NsonchDaUtLaEyuh24LurTlFpPQL/lMFFAgr5BEM7Wq9rPer61jp+/2Pj6+/FDL4jZ9vA+3f59+G
M0CnzLb/LHyhlR76k41lwnw1V6Bo/y743kzx/CXLWd9j68CKdiukWB1SRFfHLWJYrX82mfPPYonj
mZy9I5ztaW9k04w2TRFUz2lxgQr13BO50frPbz33g2wMiHKPD65n8jZItwAcbvAR0Rp6ZePlQbcM
8hEPaNXZtOAPySew5n2es1P+Zi93yXvkZ+Z646d9vphF1FzvX7yfjwn+Xx5fTN7elTSeUhBLImXO
TIs2VPZ/quor/ItgjyG+t9sB/xjnCk22CRIMexCrXNlEJmZo65fXsYSboSRekeB4zTjGy/ACytJh
ANHdA2XCztnLH8Hoq0Q7BiyZtowibPwMksj2cUDnaTb2cR+8u1EPtVcn2DX5inFyA5AR1Xm6FiWH
TLwRwigKaNzo8KDO7LufVPZkl89LO3X8ZTKbDG4hs6KuxIHHYXsffn3R+Wrr3YToVbrHGiqW/Vnv
n0P0Nj2v4mLfzBuC97PeJn0HEy5ugaEJZH0y5tICI3euP7tmSOz4eDo84Juzw9YW+iC7LSKfH5DS
ujt2uYqZSi0/NjFpNn6gE2Vj+ojMqnNe3ndrGPF+xtBN5iQyekBmMGqByXGZyt1uW/+jIxTQ/zE1
Q8hFwldTnXJ9J14Z6x2PUWMII6AaXCCstNoJ4+D/5jaSH+LoYifMH3w7MdahwaJl8jT+xNDY0C5y
uBzFXMBdG7s3mYJnLeL9AcIcfBhigvRFn/+23X+3tYHg9IVKqamw6HzY5eHBqM/7CcI+bp2tK9Mo
HvOG6sE3QFL5dxaBKIyTD9bl5e7IiKFtNt/Vc3ETQNDENE3C641X8xH/tx3DZ/mzJD6CKPLy6a35
dSSM4+7kj3YhhI3FabaGrM/LWYghYCusG0YD07gGLobVCKlLn3YH2nithMV7sX5jD0qzFxV7Ygtj
tLsEKM/4pFBjt1BQecIaemMpsy3+mfZl+fK2se6KHBjW1pre+gvHy6+7iyFFpqs3fSqILdD8Pdr+
qNYreRlrWBSn69bE2XZI44+j21ZnTxE6MZcIpggWjzT3B3zXWQOvh7yV+fwCdAkLeucXKUOecxgd
dwducRdcRJByqCgFZsjUHCA1SgDqh6HQDz4aB/GpMo7vhcATdGddurNUIoGxqtxeARlJjUZ+dzgR
K4ied9z1OxxtbKnP6Ds44tiUk0A4srtwcafn/SKHXEPnR4iSzK9LzcksR+OemWWli+XDh+PXy/n2
KnVf+4Weut0kqJhx4SkWCCgnVy+lIhgoxjFdPrEcuO+R9jolBmGACd0Rc6CMQxe0y93pma2ei+G6
clXVe1msfVs1bRBcOit9OuaVE9HwjChUXQi1hstkOQKW5WT4hg83nyH83GbmNKhXdlCajsb4xDy+
D2MLDedxdb8FB7iLiqHXRbpO9mlmQRfpEdSPab55hGrA+TqyMDmXLWTa7T9X3TX+zvTN0uvkkxav
p93xOe1oNoOjIHTtZy03e3M4vt8sw9UyQwqICPXtfI8qvV2gKSYRgkRPvnZ6t5e33ee3EyrUpzRc
O47Gt/xaNbhzkP8qtNOxXrv7y2Zx//lqdg1iwpGeOvuoGOh+HeCIdVtRGIal+Og/RtdJG2s/z6iH
KXt/qnhdzAGdTpgucGG4Tpn3CSZPxcumPCZRGT0iOto2sDtaHT45CfPwnuGUqfuX5eXUIzjlzGvF
JWXGrECiMwc3c66OPXwljh8yVfu+MEFjI2WMhOAeGwgfS6ca1HYzLQhhtX0L+iIc8FKf1+13Nly9
3wtal4AZscvFlOXiNsdH0G6w+vXkwq5c+MVvjsaU4ySsV4y1kyDlfV0ma0yNSPSHyaH7chpGW1+3
vYAJo+d9YE0U/mAsHhG3QthWTHZ/w6cMKWwuv4+j4hqbbJISo2AfXkD7VGAK8seHcy5GOnsL9Mjp
HzPXhL8tOfkf0TAdvGG9MDuP0+Y17kd397J8DqzjZWK8mWWUBFnQH/QBlEbliotedMLa6bjqgZi6
q23eD2GceZKDaqh5fR527mlyI3az6U2rI0MXvXucDfG4L10N6h7jab0nYX6qwqTMyWshOQz1GYzP
QRGnDM/YT7NRJ7FTt4oVj+4ku1Xx5ug692TL1twcM7dqI4/bOi5vvxe/jbthM30ybLbdKv+ePG55
9l0mLd1P1Q+kiL7Nyhl9wxdT/ZzSUTgRDCfzmrAKv4Hl3YKs79Hbue7dPkL00TO8H4uNSUJI5UQh
M6eL6FXhLUgXz1D3TGfvNrS6gOVGVXiPmWwz5SmtGpYhAoNAH9UIl772P3XQYkGC8tbOMhz4Hdrc
s75NbkMunvsFZOHj1b34Mubju5wYZ4xAAAgGUGnNBJSbNbxOju1U2MijlAHN5TqZj3Rf2dtZ4fjl
qBtjrauRh5JApO5TDt748+f2g20lJ/+lckksehEjaltf6bjluWHC+IXiFTVbxOHB+nkgpCTLmz48
mikhCmIxT5pRTL1gQm4uI2Hk7cF0mRzsSHTHuEEUQ2iuUo4OaTOG0dihwLfzgUd0RjwcE9L/Pgwm
4tmJ4I5hiQr9jHnyqCsrwni0gqNFWTqD8j2L+QYOiRlLEUs9ZI2JX8NJonmNgN8+kHkNEEdEUAf/
RHNuGmUu+s2zXAE+OnBdkaDHiClMxKPH3Q5haeNqqcPQXO3mZeMr5meMVt+PE/dHFA/Cnv8Z0y8G
luhEfaSyvKBN46XjbqRBCAGMFcSib/9YgXhvh3z2dssjlBj5drbbHftQ7HJNmxyAEhQHVaQ1aDYw
s4lxAl7HfBHKJkxErpBMefEMVmBEAam1uI9Tiquw+pCg/nnBjEbxLJ5FwlvLfRUJJr3i9rfiWcJb
5TujeoDxIVRbjj6O8oapiIA9nLbwrxwOSj5HF/2Q0KqB+wJtpFJIiwiTV6gGjW8gBI0MJoe2Ezy9
J9qIunu8jtetH+Ngg39NhQGKGhi0JlbQqlhvr6iduvCLTqQKKGxK7+l3F0L8XZfeWkNLhql9wjtW
Qiv8TtYkqvyRcxTvmI5rsR7jEQ+OybGI9URvBPAwETVN4nZ+gEC9zlTxlaFY49PYg1QJwbHmf0L4
EpInB34XzaJzgCxQsFZwq6C1L4vtyl3nkMLwHJqdC1rbMi/1HkASCiRxY0Vh2wbe7ZzPJ5xTEQT0
PXJTfhG4AXwp+YWV31noqLgf3mem0jr8j6TzWlIcCaLoFykCIeRe5Q3ew4uiaRoJhJEX8PV7ajY2
dmZ2p5sGqVSVefMaeOk4qoYP5s6kfBPkSDyq+4F2lNYexxrbQ/7D5KSP8W6sOhGvPiAd6h2jHafl
/3yDdPFR7Memb5bXfiP3KzybhnG3V4Rv0M0+Y1suBYTOhwgK7C2Pj3LAZwrO2ss9y3M4YrDVG6+N
yoorvadKghOqLTJ2Rc4Q3G7Dx8+/kg8IBEThpxqD1K0GUeco+wKn2xEWK4XznW8haLDjP7nMqxUy
HpVMEyYTvgJszfqBb7vAPVqeC6EiJmXoJWDZYtlA9Ae0VMEivvmodQnjpBjj2bph03EJWNEJq56t
KHDp45w3bn9TrjnX+rw4CwKwyTpnlcPBci5UW8FqOhUuGTy6b18jLRi+IF/z4XmDmcUuiDZbRMYw
dxN6bMj9YllQU8L73miA6wZJEB+ncw1epLkUWzl6sP9PPl42xR/W3qkTbUVOjNV6io8zJmaRj3Ht
Mf1nj4VXNB/vWucxHs0YU2EAOVxp3HMPbs+vyIDKpiNIlKpP98ewreIHgVZ1zGpAz6+HF1mwTEcI
rSKDOl0nM5EpxVxYWrzW8qX6Ge2T2Wuc/agPn3CyLM24vD9TYHESpfLDLR44P8iPjN2XEUXu4asA
EzN54f8ozVPh6IP/x9/t7xOYYRukKw3O2KFHwdIHWNDgwIZDDFrVE4yyKfRDnk1BsH8hCrTF8MHw
lO1PZfPsA9GLJ+KxCoh2eNlDw7pHFfaAjgyE7o4oAphkvpwMrGuE8QJjlxzE5CxmJVQCpDkwYe2W
t+A9fZxdt/gpU//ATOJ6BnzuQ2XbizmXDIkyYOKkfQXZhR6Bp1Mrd81r/L45Knf4ICxiTeQvOgHW
/lX1zJmoHemBYBTCZbgfYB9OzNaW6Gaq37cyvs11LwGMXw0oyNBAz66WMta+IMX2k2p+ZNVQMJmp
VE5B3hPkwSANDHF6PUPlFyntC+zXr351JhR3kh2yECk2soQnrEv7eqJopv5BRYnFz9BPp2I3VOej
ZYlx3FwpANWEyqElWHKdbRqUL9jnne+QNukynsCtEJGFmnaw0DbJJs28/GJsRsfvXMIMB/oC9CqI
nB7xLt8VG+Cu3LVxtpFpIucl6AsPgIz78p0vXf3vhcaeAxCIZQrjZkirdCRM5VEQYVYljU2H4Ij7
YhirxpjLy9AZUmch4m6xSf6cIPEowcNYQBHCM4Q5LGz1szlXZe+OaRYmGGsU/CDHoDlgJR+SfMm7
dhbwWr1pmzn2hpuF6AXc4BScSQWoIrdF3SGsXhFsOdA4MKnAk4/h8Eni6NPm0vzD6PcohrPShekL
SoWNyCiu3na7GnSowVGeL5gHas9Jgos31uxNyETwefeL22TAZK+L6uqAAFL+gywlOGD4BIN1usSK
ML0cZ8FzEGh7l6Hqxga/fy42UT2fMvu6wquEm5kttV/ooLnhE174Qt2J6BiLwcd65EVJzDz9Nu1v
a6JxH810qEYSuuBHOPgeGlhAQ1q1m5uDtHEstUQnMhn9kGz7gfuuRoORX/G3X6fIIQB56IyM4Y+m
hCNkyk+4T8Dw4Xfk3FmVtMHQPZIyNuo/fcBtQBrymSRgMJ/nvGYjK0OT0qnbdMbJwDv42/r5slsr
3jMUC/Tp5j/FuAIgkK0broyK3xDhRMoFjww7NU0Ji4R4eGORZdH94yfYImAWCuG8Irr0l1YtqcbX
zO6jGqja3LUZwddD+0vq1O/3rPdRdXPu+hg7cejpX3h0KmO0Z7GpjfWdrLZuIcmrAR4Uyf77muhl
UJBvDNTNAIq0W+i5V8ntUb/PWty/V2oVfdugyQFlM+z2ac0/HwBLWo4mc4accmDUnkS0TmKMq88f
jR6IES7c9ErS7N24BnQyKk/e4YzWBRduvIgNOcIPYfv1WPodXJppIo07E41hQ6MNVARFfDAiGH4+
mnAIZ9P3gSczvk364UbvgqwPhuS30mzN+GyP0oUqqzLz6KQghw97uQPpqG1EjmrT+4N7UHgnmXHv
F2OE1oYc1TCHyoDvofr6r1OuRYrujshhcfvS57FLhsGCuQP8JsLptO6Yj/zuBv5R+KPbAl2EtsQ6
MoBpeHWI2Ss2aJffE5gPvrqNOg0xrY9z79d5tFNFZiUcS8OjBni8sCELGkzeC/w36L94RMtZWU+G
ZtgttR3sbiq679+gYTjf/YHTQjZtWodpzRXiJwoMxNUBk5B180skD9brahWm9KiQNFQXfA2QYfia
EmRdyhFW5C+IY/yv1ze4Kxi5xyPK1bIeM64aHvUhsmsSrUHKDILhjJCUKbMtwRZUM4EKauuzbuTq
b69WuekWJhoZeTAQUlWfx6tLo3/jpAQEoJ+8es8YLCt6V3V6VcOKwRzG4NqUOpG3CTAvV45xKc5X
ztDz5+czmLWCV29LJ9kiuhSaHSjjjDycFx0gCx6+wB8+953XgD++m7j/AJkDCSjVKszpGIJq1q0+
CM+t15cq8jkav1UaUsYBULno3NAr5pE6a5LIQNAJ+nJJDYdY3Os9GMCR+XjYnQBCipnPWzi9a1/r
3LHHd4u8nX/e44fKSI/NXz8/JYu1v1Vy5jolhg0YQ2i/tQzalTbjggnoY6tbPW0nfL3WepGKYUyu
rSf2EJj3CbxnsSH/cz2AxfM8pm+NgAMSCDH0GBGNuLhtwFgY/qU7eZWNdfYu2Xnvh83yI0bFgLQ+
FHngTT7IkBAm02or4EnNL3+8bmTfOfQVL+Tq1Upcwn+R7K9kM07JYMCe1qF0+q5P96tzfA+dvGNS
zXCyZxXb2FFc8+hZBcMF5/Ljtn+MvKHCaBu3goejy869w7G0pOugMkAdExjxc6u9cYuLJCreJnqT
ubp5G9M74egVTnN2SoT1yyW5j5g4yW1hyK9GuadjPsbYizUI3CVRzd1AAebGaQOHWy28x3f7zkIz
P7et+2RzuVjtL83uSHF21GhtUzoET6ev2RuWEKcp6/g74w+33lEmd90qUc9JUPx8yX1bBACv02gw
9PJ3+C0CTbPX/AcCmDXtd2rlm5sQWtjQD4eK+33Eum5zQaKOmhJcv+ZSEyNUbFEY4FDHQHqC9kWt
EaHLo0lTuJ+RozdTXaCdivWUXeVrjVZ8adnHFSas+JYD7H69axqj6WeePgLVLhbj5hu8xsPfqdI7
nUSqBjN7yKYdx9RnJVy9baXY3Ho3HQXmyOEPAlFuP79gea3ESbpLkbiQRCJo/VbwvkZtgpN1say/
u1vj3WnStvd7KPkaqCXyW67NQ6GQBVVIJ3rrkTnPpp/bSqxDtsvjjAf1tWwFsiG/woqpqWx35lrS
LRmy3DOQEYi8nJZqCDFCZg9n6mKs3lfP14XZ/tdcyYMJy6/9ePcthse/pAwy6iF1RAvv8HewU8QX
ZQRPNqyTSYk3ihaX5URK5kNEXEaxHvXxsHYblwDGaUkFaM/7vZlHcmarID6mAECGpLHmSNeRJOqR
VEDLJKC6q+1ykkH+hDv+pKWyYe1esUgM84TTVvE/x1FpiWGFqROyYd21yOSRNt9j7nzI1qEXSHHD
8i98LDqCVquRXR0ekcxXOuvuHCrxawK0o5rWXQmz0x27kzxh7IFBxk4h/tDYtjenHzn9Lda5bze3
7gViM1yNKX1+0nMhWgL2guruFoDCoKUE2F7xnLdrCnDD5mSdJN4w/KIIeQYD2VMZOXMPfCN316/S
asBud/ULo9YWacTmvZhrDEHlBWOvL/b0FRKBi3KUCxEm2YJsl2u6Cn0hjUQYsl55OJqkesCvbxoP
WCO1NGtHNu5tKdCoIK2jgfjcDtpgmRKymAEJU/d7UQqJJyNIondQbIjMdu3KgTWBk/HVnFu7MU07
hS6qzJTa8r+IDbfN5d39sMbwiMBJvh7L1518izoMcqg6bnv4vK0onoPPXKPwnqcQ5dJDVnPWX+fS
yC+uHtt6/ocUouOJ/NPACZXVmyi53iZDu0Ig8nLAxdTj8Hazy2RCN6eI5eTXv6/fKuW7MpBjcLfb
tKbrIzAByCJ8nuCdIdGHssS0m9zY8licivtETuKn4dXE7q53b4wLwQunsGxGxUzLx9d5wgy+u7rX
1i/M6Zs+wc7xIGaNIbye6ZMKWF92RusaxV8KuXIAhwX0S5MYvzMVHEXmkKYMkoYSqK9o2IXc2iR8
x2uRxQ2i/Qw72rnRpEzABCugnJFT07QRCSIxXpzm6rxHH8FPVQiiHK6HMLPNqCl+S2qgfnghNNTw
wQS5uNyW0VldXifLclLA74XKFqXubfWi4teBsxPocPjtorfo4jHBD6PfgRGq3Pw5tGYZDO87R9Jf
e586uHb+t4jbxE/KmbL9bgu8E+E9G5BjbSq/toNBA7mI8O1rG0kfV+yM4wdANdVe7Q5meR1hdsnj
a+x5QPRqrj086YEgi+3QZg9iG4TL036pEa1seV8yiNACKWP40vz1jeWUwUf3CLtJQApbz6QiVeZx
a78rl8xi+B0cl5TcRLo8hkyN4bfBZHLffgTRE4IrMklU5K9dHcXNnlNpv41X1V+yFCRSWkkeOxtC
yPzYY2nbu/tuP1HhX+AN0ekh1RI3GKYZJt0Q4znS5EVCOHQdAAJ+8jDjMF0X9OyWvu9o05fr9XPF
LjSaa4SzouDq7ZAXqzlfnY8+LSHYfmjYEbc5k2Z8HyK59JhZPZqxcXdMyLZ2JxHZyq4tzfMVBN8L
ZSrDtOCyYeo+wALne6Cs0oUxFhD6GJoTQ8n9nmLL6Q7vOULYTKIbleff5zgZ2HcJJtjUwMFXcoyh
i/BFyHMRTueqT6lh6KKOKfZS6VAPFsmkos0JzWLBxJhqN5Mmcu2OvrjIjWk+Oi+fEksDVnenoIic
AsQfZaa6xuZ+1fwZ8WfMzaTfuk8pGvq711chW035mhmMaGCEDr3Ss+9/Uj1b3P/IfrZJ/gA+ex9G
il95ZpBeBrpNgw3qiGFz5Zqbq+QNNTxGQFNteOi0RPEnrAxHy5wssKstPjkERi6vpAeP2dCZP13H
HCUFnL3Vc4stUxkmilvvx4gBHx+vQnhEd1JAgMaB1eYy47VLxlU8YqAI5eL8RPYjAq2xcH6LvCh0
oMVYmFUH/Qx5JrizhJ4giJWQpAO8NGgstSJ6aBM0dvjMvG3UD8wpOXbdIWRtoVzfFCBQ+Qxh3jOH
JQ27m0juDf3p6PT6/OV44cN7cm7v4JaF3Qbz3UEBDFkbxxKJzNdviqWeBdUR41FN3ei3y03ZZ4ia
D180IcaDWo70IA9+JIbtmCGiRVQgHpkz3Zxy8g4M39DD6zsemD8jYAJ2hkF0u3CpBHNvfNuS4eo+
Dm4yq3Yiy7izfRc3w5dja6d74EqLcd6iXBjtDT7QEAKyszNmPfmelxQzV8W2/FdvlYwbUJE/8aLD
YyT7ilT1iG57/MVEDNuL69xVtqMBp0QAXaKf8ROs134HrQF/AzSOzBIhGeF0Pzl5IfuVRzjcBCQR
/V0fK09cmBYPye7SEIZxVnijOr7OCLFiZel872IYEFeCLxfF49j+AWXkW0yn3rFzfD7/hz6RhMdq
d2zo+jmzAvAauHyrYIX54HSIQ0eAYgUZGzErmworQ5StPlabvDyY+wrWNZoBu0EyCclGR3X6p2ve
V/PML3t+WDyjAQMX2EQZUN8XDtR9pyYrLs5Ix12auPoStqutLeWQZ41mjLHAcrCDf75gjwbTjIrj
hi/4jG8m+6gAUwvsdT6nx+maeYOpjLCgwaqFR1w0JXstgjBobL+Fc3qvZsX6gWU5++cvAvgVpqQL
c82b/mL+2FvxfuJVZ3PP0JXvHPoxAmXNjR/bSTxcsuQZrHDdIGLDet2lXowT8tiZMIDFLp6Dm7wt
mEsRPzZ67fAkcKBxNDso1HA9gE6sdDekV5s43xVT6CFPMD2CNX1kzN9w2PqxGfwYk4zeB+i+d0ic
S2EPSfAVkY8hwRk/f+WVgYgToLEGFYlhHN5UrG4BmgaL0UQ4l49uTMd0F62lZDF0RHFJfzMhJwJT
3N5u+qA9IWzO/Yaxr5STJ3Sq2Hw2aCgvkAv5XpIsa3vFJholJ5yJDWtFxjwG2fOgIFraDC92qmP1
d//DziQGs1DtEn/+OB/wDNJY9uRKNCgtsV3AD3DGGAgAh5cNF8HwlBHqiqAUcWy2oAG/EEOduG+2
17jMvOGSM/pwfmF/R4QEo34wIVDEHuIIHkknMecKmOrgEIbJHeVwbqNR5MNx67GgOeCrGtls9+cM
Gyq8LIDd/exoIPu3CsVDW6Ln7gPyGxrGdHWBkbTEI2kFRLK6lviF4dMe6yyiJVYq/lk/4IzJUAba
/KJ130Dogi+5Wl1aWBk4qgrXaBE/+rzydj6mV9mXCBkPfhlqoBPM5mwOlAms7n/+Gmc0Yss7K4cM
DnFCoxSlJ313/1xWMZ4q/CuonW2GIPYB3h8JVYtvLG8TECVGRife5QqwGuXyNIG9DjM0xBkbIsg/
CSgwxxszNGQMKE9nucOjGUJ0lLbiHmCiCdp9uS1a08M07pxtSuZ8KxY8P+diLBfCK2AgPN5xAhc3
kFKWlyB8kaEI3hcpw0BhPwyIfeE34QuPbyg8KgprYYxQLBijQYJDDBNBOiP3xbGRfwpVS08KAGat
YkIILGqGYvil4wiP7wtRkP+ODEnHQgYOK1/DVCs2NSaaKsJ8YPj8M8byWHp6uvMw1ibfl/0Jy0cu
kRly4Y9oPnM/NRfD02tmivTbDGz+8qIDcMEURhU2pGeNT8CbQRU5OqEH0U4opiYMou4bBp0MuSpb
XWvDGeYnt3YC5mSgSrPeHdk0C33kkJlOHYCGHJNiFve/9LrVbbOogZGhcuDgl3mo8oCsDDsfbGh5
2buNCjGfpf/j9zLUxx1SSFDQyHMv+EeM/1n5V+ezQ/3bbBCIjRjZ5umYZ+xhsGwZEgL2OAv5HX17
glMYeiHuou93gubmnKlBMfsc4O9SWZtc5YlU1/p2wxWJEJVA04FhBczMRJM87RXfCfuGhdqRLQPc
zfqS4Glzi1UqQJ4gK1U3cvWTGNYA5nukmnbP+7VwskxnZ9Y8xmr/Ps2Fxpj3MFsohwyzBUFdAiBf
0Sq9+VQrvcdg0/siSGRYqwYaHdksYjjcA/cHwtRvFKByaN1BwhPRLEyo5SumHyjpaNxwpKSHEowo
LNQxwBCJ2T0iPBXVAXT71CM7G+0GEy5x/US6Ndd/uRI7H+sV8alzF/L8oWQXR3ItBV+K+Do42J/T
RSTlURxvhOgDd0G4mkVLAgdQElKHWzQsXURNoG5AFozp8F6Gek0WFDyzV8Qc9Arru+Ixyye1vq6p
fDUXx5nF9qliNOcqaxxNdI7VVwPVo+e6Ba3qX+r4rITUpdkc37PlB0z/Jog+t8ldfE0kIIZI7GbC
F1R1qD7FBu9uB0dkTApTiTMnvJgVi6G+8uTLGPS7BsySq8dGm7lCnc3m+ol7rESuGNmx0DfbVwJh
YFu+8I8h0Grh4D0dRGzowWZq014cEPu4AQPb4JyAbUIaFz+3BWCWxuBzXxnCI+v4+Ry/mrnhvhJM
0JQBlng8d2oX9jsefTYSITJm8IEPoEqfzptdqOo8dYZio6rSszqXgXdHvhqWMQi++ATkxDYy1AAg
Tbw5E84lvzQPSnjV/u0wmIUyMQF8WWGSADuMEQXXB0E7N4husIF3EQ4DMuUGRaignDO+sfKjgplA
oaVpGXCA4rUm1M8LfG//UcSABvg2//7zJNhmej38YOiUQLqx2cQXKhLZF9eUFIS5sJucBKQsEkif
V3A9EZU+eUHSkr7UYBSHO3cONIWZpmzbCPouqsTmyZrkWZCh4Yu0gMoXqGN9ujCroE7iAj1ZqXf+
XUgOjQm+vIgrbWFVYzksDcgcuFUyGCw5f1Fj8sgVwxC9XRIqP/fvj4kCtl8iCnp24xtJkfamsVdM
Ce3FfSP2rGa6yNknAmOHxh9oDQKHmQXX1trIip+pzIh1aILMPYQWlAk9jv6Emn+WFSbO7uAYv+Ks
WzREZxjlaiBvmBzi6b5rrW2FLa2toheY/OME9rjqDrF3JmQqmQvbKUOFdSfPxejMKRIOa4B2+kua
jw4L3pqLkLIjMB9NOZVfalgcX/mB7QEItjhiPKCiu9emmTywU6YecPwN5zFH1Dhh8Ap8QNgTBwch
pPWqlq1Rh3bIKxGqAVNBj37sRshxxsxNpQ+D1yLS4uexLMH2jZjX6ig4rjOOGZxAPgTuTq4nPXz6
dj0Qgs0aOBRt7phdxfRpxXEPIhEQ+SFmhfeNsVQPfJTc8NjthlOyo7gGINYQKAZhPr2vUcjDC2Bj
T50On/szWcnTJjR8YQqVR9cfbGAWxoKk2wzO4cOF5ELq32v7+LkuH8t62p1LDX7p54oonf3R7cIn
NI0rEhMLxIbpS8lQHS/cfVlbRePeGqwG8Dcg2Zm+Ga4/mH5f2ikGPlDcMEDe6yM3l9wrqh/Fflbh
LZnA2mTRW81JnWYnbW2MB1BgWi/naPkBbDFWLeprKGHRN+JvRqLR2+pcgiSmaYFBjebuucWsM76d
5AoYR0X2Tt6HcztlO9P+nE0wWBRLSH5gngj5d+qDrjz/4YDZ7O4VKEVJx06D10/+o9BMQ5Si+nG0
ZQFLN8B3aNZeHrxnDa5srccv/P2QdsCOosh+uFyuO0qmdX0ZfbFO1mcjEqoUp5jJQRebRHJCeIds
z8qG4JdP2pvb4z3MJ96kqJb/QOQ521bXYzgYOcvR/LeF67WFuzbbScfnVlkUW31ROpqAv9C7W18Y
RjkMuKv/+wrxoAha6vD7EpzWpTELoQzOYLM56RHgMnWFXICP9rbKDRhviBP8II1g3qHgZ0hkbP+W
BEpbVwQjSCWeB8x4lOjbuM+54vW0RaQQwy+G/wzbG97OmaOF0yKxdecpe7B6lYYnaDilZpyoHayh
f05jJcRlkkrHaDnmDDYY/RGk7PSwsMgK2hvbUw2ZmajfiyA9ZyGUp/SEW5Q4g2oMY6BqUZZz+g6s
BWUiNZXE5sNxQ6aMj0/T3WGUCRDx+xw/y4Xgd4PIroFRbGM7I98cgOR4TLa0KHYxsp/zo1cv1tDR
eZYn4Vy3/dbrLuRlGPj2kdM4/5z/TCS3QI1crMQJO7BkjyUL6IrIYwEl4bRm6HS1PhOouau9I/jr
p8mRHF9BS+NAgnQGk2k/mXWhN/mXUBQDJJxFKtL9SGtGhexQoF7OBFHH+VYQhIw8gpXHSFaIe4aL
J8f2+nU6c05SG4tfKIPEcYvfIi4aK87m54T9XxobX2tBA92nFkkRHJAUELuYnwSvpjnwbui0zlT5
0GvKC7/giRWQLEEeh33evj64XE32MtwzlE2kpcdn/B2oMpkob8mwF0HgTJrZKLx7v0IMAGaFkgdG
6hIyBpc5vyI9GrnrDL7IwFkLF6frgtlJmDkJ6fYY8TSxZH9IkuVEddrb9N9kAYjixPaiBu9RwO97
Lsj6i14O90jAW6x04TQ29usRb3OmChaImLYs75OEHjrGUJrNPb3sgcAYM9XbIze0m+cxLPfwbVmh
sB5b/nUnoufKCWg+bSpoHFYPkj3obSY+XMxDhzuAd48BJJ0l4wQ2lbulOb9Xn1TonWRLy2WYzFNw
/npSv631l9cwbshCtLAK/j7nL0QJ99Z6jTU2BPiBxsTRbdNeMmCGagzTeiKCXEIVKFesjPv6eHy4
bCyrtd55a8YHeVBaR+jQVGbWHcEXY0af62vOjN7B2IpVACQHzInYy956ey56vTzKSIYSuFifiEE3
k1bGvU5FxIPVL7bKGVNXmCeU19Q1MXLl+sRUmpAsRSi+OPP8NSAcNwWwmU82sJbvgKp/95pkzHve
Be/3zczkZeu32Vu22RmYnSZ2GN7bqbxjN4Zkzbcyd0hdb/Y8wE3EsZBHHNs9rGs8pCYhsPL0KDuv
aK3I8KsB/FxBHUWXgGILAiq3o2Z3Ef+Y4geShVbNn2eS3wyfG58cGbBOPF5hxvNpcRd16w8+NnNp
7qT65D3BnhYP3vHEhJGpLWRTZ5uNA6AS2d4OptAo2YBgQLMDzI8Gz/wpw16KMb/VLmYs3D2xWhLW
zdbkpMfI09h4JN5hApZk8bCuPWw3gZosprCp+8sykaw73I6gSewlSAU/WwkMjd/qv681ewSzib4X
NsIwaD88uBl/GBwXZbDAHcupEYJSZMRO6x4nSTRbPxbhWkcTEcD4pitx7s5gc8p60kg4PjC1RPjJ
FUDX1zlC0bcuJ2Dp0xu4RGshlnz7eEVe9xHsF1EgLtBInvUzrKDbHzQe2kWsPWgGL2eY90yI2S6o
nCibqEaffxl+KDY2YnbDZm+LfJYLEVBUFCqMMgJCtV+33zMmGg+8nw0tDo2pA6geXdrdFUYs9g8e
Ku3Unk6b2vsxow2OCh45gPyviElWgmsvTqZIIujd6CU96sfgDDpnCJEsaxM2rTB1UFGQIaunK6Ok
THN7Zdcy5efNR+JZiJL6fE6ezpmKrpRdSL0XKURWWkDS/Zf5UjsKWlhctTtXsObArEEep7iOUqkh
yBDWtdRMZ8AWniyeB5HHPPiEynUMX/ifoOSG64l1PZEjOOCJU2ccZM6DkvzONa6DmCZgCbwLEwyf
SaYuBKAiLwFPlN7+4lwDYNWYkLgXUySKJZxKhWBM4UzPeOLfl/qvqwevzstBZebs0A+K0aRYUWe2
638EV3pwpERPOJZUt/j3grJE6hqT3THJY8iMeS3anhay6io7UnqjN27e69VrxmTDfU6FSzTv4nIp
T+zyPckB3cR8+6jyZqtisjAdmbwGkt6EKjm4iBiLD+gORwjcy//P0dvfP2ov0IhoQWlRWB/Fgte8
+yI0q305lPq4LPPj3vbhsMFlWSQ8RpVlj2s8gmlPIQyuHjPcbqF3NncHmudn3v/uDjeImcJw5vAK
rR3NEdWuav9e7R1RAIQbh39G+PCZPi0BUoNfzl5mf2yiLpdmU2DYSQPOYUCalyZSJlckzzywKsGm
k0U8oQE3RUOJ08gXaIBiHSwxZfKHwd0TvSCWGABHlfDHQkf/z9vkR/752YDl4AeJFyoq7oYj83Bh
uDB0wQAsGmp+RePTzn7atQHihYSRi46dQro3t5gmcASCz2CVxWTNyoolUAdDFGAY0daSL651c6iM
cNwg4MGSbVFDJfQweAnQqfe8r3anAW2h+xCZccOdxueB3Abwot4cznQNXwyKH5Jn5LgHGOHjQ72+
rgCVPuQycDnK3B7G7+mAggFmCFBMtsCwYgPUTshFKsCobtKyiOZDj0EvU8GK2wZJ2Bow4frslMMn
NpavHVMAKAD3aTY1ZiDlKc5NbTCayis9xI/oWBOIcluQC8HlfdEsAwr3IXSC+gxVCXNstnAuyWve
z4Zxum/sNxban1CP8nmxHHTWa61H1fITXjsbs63OLhTMzWC4S1sTgtwh8RLZcvOwnN90bJFMP/kd
eM+vnWfu4JcJtNHa95/mksz0BbW9jt6f2oJ6mhNkhqZVW3WXAgSWUaOXMdOuqT0gsoHbsXXjyc9G
jqy2mX/hdrCT6BZ6ngwhtfXEM6VxipPGsXj1v3RNnJls0VqQV0FHRUjcgObUDbMw/9PFhDM0plNg
nzPi1IHUdHjuGMfyJ4MpBxSRNJRPHI7Xj69zXOGBAFzyiu6yrWI3Mm+Y251QvVofr7OzyztoTvr0
1Tj9AX0KTF6eKNQubBcZLBcTteq++4oGENPo+DEzsIjfFTyvDfe3ekNT5DnHfFXYB8H9PKlynA5d
VgpY3ueUztghVJwIoPYuNOLsaoxSRrCdxtA+2OsVnEUhA2qRPld7Wj8WBqpm531zoaJQXQ44fU/I
ecbowNoYvX6sMFf2srE5ZlJB7RRkG2A+4D3aX+VAy8KrYCTAlObrDYgAgMsuLFPe046BcLPk6El2
CSouZl0r7KIoQB4nilLe4/OXQrL5TLVb0D1xbvI/z5jGMgMMh1H0dmXYH090r/YbqivNLz+89N9v
vy39Sp0PmfMb3pcmKYnTBpJ9I2F9QYmcfbxiOFZXFbJktGmIwIMcfofFxLLn2MOAumRm69KWIdVg
clvSxbrF/pF5GAS/3I7PgY4jhHjJeCRfvmlhf9Cy8hwvmcNbsgdFCYgX3S4WYhU3AwUYww/4b4g9
HkG/vAbt16632VzZl1Dc6Xx/pL3KG1iXVKQv04baUDu3zi5/PrrTMUnMnAfGp1dLWNGi1xsnCyY3
TfgOB3+DicyeM4iq1ZvtZn+/+s/DHV+Grys/7GpubD8/5U+9LfNAQf+QOs+xjL0ps+4OZUbLnOWD
ZHAmrXT8y0wLFuZ3n8NYv1Sm1fxCqEPhNa1Pw5RdQYq7X2mVzdGtanBBKgdB8OzOJPyiLYa9k061
xePnnghfgddPp9hcnsfURETUjiz1pHDQzjtMXd8O7+z6dLD5GCcozqbS6iHyKpKjOUO7R3Ms9DEM
HPkwojOuxrczGtXz03v4NRCqm17HQy2kqKJUB+rwkyDbqVMIDzA0up0c68Fnij6YG/PYAvdwFvf2
CR6Fa65rcNA7YKPbbYUzMmRWtw0wQxtO62i4gFjXcn+HWG2MfA2T6fTUHFBRj5wiTijpQd8Q5NFu
YesAEQJ4zH9X1nObrpUF5KywibXDjU7Aa6fdeBg9pkOm2a6+ahC/LHn+rBmGY/4rqokMxMMMxLR5
exnNxRhnDLXteEqyeW1JgJBOGzFn4/tS8QC17RxS8NvcQsVWsPM6Mu0tonL9RmHoEjiImovtN/+H
F7KzYawoRrzTWkM2SaERP9V5DQtiij6HjruiO2AXmuZQH5FY/3VdgA03pxR8vI/32r73zZ6SJz+x
v0eDHfpM/J40kMNuQ5FWzmRsifxHCGunoZSCL1Z55jGBGaPjpgpDsJ3UhKeuvpf0nO85aYaIK1rv
dskyj4yspTIvhXRHBSgvHQS/zAIo69cQ5SSG6dzjfXFBH4LSFkIUfGtRHzn078oBfnLEzO6BdjF3
myOf9x4p9m2qqCixUHBupFAbAbjhFffyB6lfWCZ4Hb6/X5uz4oU9j87oHBOAsZTsvlgXrN644MgO
RYYO7xCFu2ChdW6JviIpHdPP59VCO+HB3Ps/T+xsMLTajOWLxOIcrhlkM6h9FnMoVyxwX1lA8cBw
8I1UQBMrNFdwGrTSj6cskvAe/2H2OEW6+WbN7nK3317hlRaG1W76aQVyNFW8O2hJ55TT0v67hrfp
i6iwXnU5JrW9HjEjwJEKYjuu0LB233R6wkD3ieLI5LQ/lAjHoBnkrtnDxN1IL8Lbu1o4MJUUkSxY
5xZzTk+YaYKKFrDallxMidtKzdyPseR0PnE5ewgnQP5d4af0cr4oBH8ZcbSo/d/2aLDCEQjXJpKL
8M/SEbwb9hV4H+ETg2Vw1ntQD6Fa0wf9kXt1c889gwgKDkwHv1/Igs7AgLhrZ9t0jNE5oa4PdG3c
R5xcXOl8Hi5fse4YFMiGC8eZGhNbo2pz44AqCGq9RzmTCxJgpPBG8aTTauhDOsV/7HNRur5klymp
bJBa4fcrc64tP1AM/e5PHwl3rnXpSQeKXvqb8QcQAHCUtZkwGlK3V+ZpQz+hJkfp/LKUu3WDBg2J
Hh+znwHHvI6iB5Ogn8KFfprRGr+Z2o8mqeEO0zOY2oin9RorOEfC2uFNtN5jUj+X6UYmaIQTNK5m
91nXgRLaKWZvb7+D+t0j220yr4nwXKKPTjx18gjz+eN3hOvFAId5OWxRjQDJ8uMdzpvwP5LOa0tR
NIrCT8RaKPlWMgaMZbhhlVUWWRAE0aefj541qbunuwL84Zx9doCm7oHdvs3sS3ONwPjKLfwzb2jA
vGiWraCuYFUYnEeoBg4Zs5QNUANr0G6+FKYU7JSHr5+6Bcgv7fembmcJFntPlyvJqQmXGGuN6Jt2
b4nI4OV/kDlMT+P2isMDhtaXMbsqdbjSqRcoZUuCXmiBZbJPkWDgSGUE6b6hS8tsbAqhN214ItM1
mDZ0qn6ZnqQccdtwyo8Y8kk34NdvtizAesps675Jf2RHcyX+UoLEE3CCw32VQrpdcPJthZWxldjo
14iDf+BgMfw0JNVH2BywyZspQe2KcE4qMrJe5AYUVE3/G1rgAaCtx7P0zCV9FqFS2dTG7tN+LAy4
sZQTdhdjVgOUgFnWmqKcISS7BNyezTPcLRgck8KbfA225LbnFCYm78J5MYuEhC9zXKU2jt84rlXQ
bQ2fTdCwUfibt4CWGH+ZeblUfdmSNtndrbidGLnzfY29oOhOgNoPtK8oDcf4uvgEmcNR4W44orXL
lj1XhKXPX3sl6M10UZ6oa+3OHz39+RrxoP8e/j4BXtLmE/ExBLvlFOogwjZeIHdIF3CR/nKF45Ti
TT18JfOfyVLGYu25TeJZjpFY60jR6km6sbB8FkEbhUIJ/O4n3VauwmkVam97ojhoWYipfn7CFANZ
qiKoPW8HHrDxwdXamohLuFE5bhrF7DPBy9mGyVVOmfPavTpPMUCL7A+do+bFzOWZZy94DBKdG7Sj
Ow5f1vhdiXtpmBk0ZQzYj2Sqttd0N7hagKOgq1xezre+6jwKfDI0uXjOKq3/imqRshJy579BPdXN
Gzdgq3otxK3mM3xiTsU5sRA44ph0Hdqrasdf9Uhs4JTgjF6gJRqVbpjZiNyLW9yKeUxxSKoPasLH
uR6N6Kj2+hlEm/i39DnxMJmlu0Bqd//O+5mB+uTr7eP+B9sBtRSDhJrHHUwCWg+oZqIjpkzIqLOZ
z1rlvkcXOrV4Wtm3eGo47nRo8KaGOh+lDqSXkRg6UWbyj3yqV8PXBIgoMRfFN7ZmaWIJ8AiBfH+4
bIwlsXMIAFvOaqTaiIoXqQ9hjp/H01m6V0MekJ9uoGi5il3TSeE86L/3zZZzXLKHQ7+lIdtUPp6X
QXdNAjyvghciw9Xz++G/nIeVLwdYN4SxjXonqEZgVfNie4dx9H1fVRwrGtx8wyzdiXfDI5yaa2pJ
f5JdOXn4hgfMOQmSSlGEuzLjyLNEnkhlfp5h9LaqK9U+LXq0Re+ETg34KW/ngEd95uaRJcPbrcZU
XXpXq+EdoITLQprx4wTpdxbwOOtbhKKYkEwrY/4iw0EkYYv5/P2mo1Y/6tv6xmfVt+lYwXKIwvro
2l3Ecy0XHb0pF4x+rcdyKnfoU/c8s/v46WDotdeXB3usvbZXeu7BhT8ytjIT84XmD/QK9t5VW09Q
kmqjdgo0jSknbQhNQqnN4r8EsSYdMPot3ABLOECjUdJcnJ2xFeKysBZMVXbCfcGIAsoFEj/gpZ6m
B4JZZD7m6bVYkMaJ/S89K6gA7g5LicDaU+TW+/ta5YgdfQXs+Bs9ISA0igW8Vf6eeDferee+Xgvw
7CjkYV3t31+iOmtXAKwfs0whHq7Tjz0Mc0x06xX4YamAkj3hxePi+cUchQ9ZFE5SOH06uu5k0qIV
bD6j1OC14DWnmOKkwTDPrBTHSfYAcGs8aKJm+3n4bbar6cFpKjQXCmxfOB0H1E/2dBPd/ageQi4+
Br9WTKyEjiRiQjCafoCbCbAjG83msfV0AO2waHmymkP9SV+nN/NO2yBXhHswPMebB/pPEO84LoX1
KMBZPkCTIA2Vs+B1TB1In6SxzYVzc+H3TldGak+HLYAd9AVVNFVWH+EfhkWbyMorZT8woEjPpYxw
ChwpnxbooyKtVFb0ox7GRliwanI+aJk2LZQUanLO+H82xFHmwLGd2IorfEf+G0G86ipzBSeKMYvl
b7jjiL/sWsrFZH2E5XFfWk+wNgz2imVFtkGn4/QzInbEhanwIzplCZynDPiqBG+67o66RgRboJRX
FwRiVc473Rcn+tIn7s6gQTHWd5B7lfhQktaFmb4DOaTpvAeZQBoN8v5x92ngq2spu3GNeh61aQny
LDvPnp4OBc4UcZTXP4N5vVDf5jTzHqIrhf2JfizHN7MMCvx9U+tjDdEbtZw3lCbKBvPlMi0LysbR
l1rjIXEq73ONtkp2YphpcMdgApXX9kGRTfnoTrQFpDqAM3EypkyTMCJgdY1JteK1uxSDwifKYTzB
E1qcmyp5bEQOe9jvkoUs7onAUeNj+JpwaT9eUp0Hcj7nE91lHGyE/WMjmvcFvfJdXKv9t1jNp9PY
ktJZsx5tNvCQq4honbEt6gM4z1teoVQpHIlyfDv9zZeMGPTeruGwUGowUZxHA4i7iAnIxAwT1KK3
doph/GzwutcyZtrqhh1JKxCr6LtEyiEnfzgiblsvf/Kx7iEu4kW5bDDRoWligvFPuZhi8J0vaI5D
S3WfnXnCCUNo7CxdTDT8adsgU0yEmTnvO8EGqbPUyqPpA11A8apl6/oW7wKIUSVUR8hxVKlPNm0o
vTzAc6hZsACnKfz5IK2tUSmbu422LvtVuXu8F02GVm3zeK4eV/gTQkGPlY3B4AI+a2b6Rb+uGUE/
2g1Gf9lvvpJfyOhkTvx9yRJbG9LNmeNulU/cVu5hhMFYAzSHgE7HagjOS51roTN3cJoaHCVkIdTY
iz5ZbdRVf8z0i3yhi8uhCuflNJDib/AVmWH89FaKS5ZdHwWd9CZ0w9Z+DC4k9/led6k/jqtIQJ16
DdXqT8Lrd4CAkLHFOsD7/SRnY6scgdHQQT/TL6H8Fj4INVaFsFXgYwMKgFwZ28mouWM+MDwuo8Xl
BBuohYLCeGAC74hX9nIGDTu3TbyNAuujLaTmwkWk+GWxHLuMGjNnzG9lN5HXr2E7AbVTYbmV2wLq
SbloMA9j7biM0bj0MhubwnhkJEK4w3n3Axt+/kyDHvM5bDw8eGd94d6L0WG5um/yZAHFWDQ2hbLz
uuzcpEQ3LfKe0WYlISPFjO/lGthBipYBYf8mMF6yM3rW2ATRha8Md4vyhPjqDR3bRj92WME+bGzW
P4WdNkEOym2c7tvEMLHdEw0/RsP4sePefTVLXVwN/fbRn6L7RUwQ6EMNDfnWkiVs6BAj8deonZss
+2/8aS1k11SQShxCW3u0VjR6DHTrZ7OOKH5S7npItvIGqv1omPs9TC5tsTDo+LSRdA4F5TEdrWof
d8cY6BvNB1tzBx7Y7iCfZVR9uzvUxM8tUjy+7jvzJC1EnRFh7L6JuEjxpP3YDwMnMNQJpnHDRDqJ
j/KxW1ejy3CP0WLlv647Bls8ly4iWlaTVweNQxOz/asOacYFeBcdYKav/qIeK2wfGfXhPftaUqQg
m+xwNqFiSeGvYs68fewgeWuk2A9/ULHU3ByWD3SkpVcwwMOcNVl9JhCemCJ8CaL3wmi7pH7TXVSI
fWQXzVVyJ+ocnIT2ZAXDPXrPxb1WfMVNgPAWA+LYmFVcs2nCbFK/MOQyXktdcevL54LczvMIZHpL
Y+8fn+vJ8jlYchTG6lYqdhpgmcQoRM4PL+g3VKONaSAg8+QaNuf2U81laUETRk2Gguou2MYlgxf6
dtAFDiTPWbrDccsgCFb8WNZAxa1tGG2B/nAr5SIhQ0MAha4dbTV2rQ2Yl+LGVnEBra03Q43Gh1BN
lkNd2CZ4zpRBCD5DMebqiSUuqjXG+oxGGpkWf1fAeGa+c+6sI733GWIwnXcDXxk7DRolvD7U2SjD
xIJIOxCauizIFdpiR5QjrhiFSbVBbT3ZxovePI6B6/nUYitRKSjgUeSyYoxhspLGnKKctLVh1rhE
FhLPBUMtdsT3jwFF7+XlqfMPkib46uV5j2vOBAsSXN9ZfzFPevyGQ27JZol5/A5ZBvovOMNwukbQ
jZOZ4IA/ftlD6OY1mP1zzBfrGPcI+NW4d+NKMNrq72BY4whIqDumcMIf7Twe79jZAw+8v8t1Fc2+
eV8f3EhaCmP7A15rfysDgzxLtOJsNtoPfEMqV+1ONgOIqWD/XDUDDiq6c3iMyimcDvpVjE5+6lek
Z4xMsm+NJn4LIec30ZzHumZwQRdK9egQOnBJZn8wYdPRG4nqejS0wXaADlSjxabz/KXI4cng2zFw
vAg+BMY8Bb85Zqh20FUjKUXsuYlu2t7SMGjb91wUqwzndl5PbjHZfBWblkD4rDOj9+Jeb6MnHifk
HROtZb4zFPAsvDGkjXSzPJh2MpEGv3ecY8TZo/JUrmPx7jWC9/hYcH45gbDQVQhHETfJ5JaDRT7h
hfC/tY2eb6TMZVYRhwTfAuTDc/mQvm4avWfEXhThOMtQpdpWoDJvKrW7bst4q1RbprCjX8SLE/B7
8jq/jc1DXd6xgMBScozG4LiW8jmpMwnodWrHZxSF2MA9TRWbNiJl2vdCpHbppMa8/6Mm8xk/6Q/3
qnjHtsGf4GT4tKI0/EycyS9ffc6eHNqgzXwJpx3sddbGsKOE6rpthzL7BTTU5ItPY7V/TwPPVcBl
jR2LuyAmdg4iDbwsOR2izV3mMEGzA3sYVw5PwhamNeXuj/3KnVOQwFMvEMeL5VJ7MwOxVfgXiSdL
h+YdPLrVmFjUXirZp9ZVo3kHabsJpb1ApwlaK/sfze5Zy5K4eWWAaO62dHskElZ8cO+Mx1KXCpSV
yn8gq/ku7eoKCHJLUyPP9lu+iwtcJ38/chQchlwqiLS5RUT/4XDDog7i01gaa/jVVgdAh0t8yawO
RhBewPjMJYrP6TW1u8STFPfFBWEm3RzxIVZ99+hM2QaoVizlytnmsGlyCrXI/IEIV56Ewl0fsy9C
tBo+GqKjllkKsMVL+SVGRv7iRIYnjqt4RSkC6s1B+dPm43Fs3N1PsqSjSyFCW+2iHebjZp71wcOq
3+ZPM5/5juKEznYbZ2T0BG98q+c0jgscX7ezfn67ydYYMf+9w6ETajcORHpYMpMtPdWarm8gA2l4
q+lpsUXktqIMhz/HcOu9YLt6TJCd0qSMqo9cjcKNkIrDbVo5T6Q6FOqHxzPkuUZrX3i4kXXrhkDq
1iPVpjGcSoaQczUic5gVrbkHW95Iqov7Wr9TII06E6uFIiPBODGmtiB/I5/Eky2XHApSTAzmGS9G
kJmgdLc8oFRNg/0H4YSLC22FmV4aGIC2sFlsA+Ii8qkxJ5w2iH1j4wgEkygQq+8BhpulvuDc5LoN
ycWOeC/5Hofat7aQn2HXL1Vhlh/403g4wPfLbBaFLlv8geT3RaVhPSU2/uIGtbKfKbYxcDwiET+u
fx7xzxtHLCwnZ90JgigA/JEXs4Qs1h720VpfRxYzVlI9avvmvrTF1rBV1Nx1u8ILkzGY91nRVEtm
Y2uUWbOpgb3dBxMQFDWLO5UtPKNFJf/UNtCTRhyduy4F90ehHDZRZ9+gW8GFminefo83RLidarYA
27FJnWH2PG63KDSrW7SmMQDz2OzBbval3ZriYLKQd8PDri6YPKdBS7uTuURjYjrII0VsOx+gIfBi
eAjg2vantivwlvlbsz/6OactkbxOmN2emLRYBXsd5inWt3wLgGXHHMg6ku2Hm8LJmocv/svjT5yR
pQYrTe98dmptdwKMMkFny5v4BaEU5GYkq8jqlrFhd4eydvZhDS58GZIVw/LD48Iu3COyG822a5jG
uJgseXVkiNBfkqaxZtTzwI1j1sIcOFzxxCyBx8Ftv4zeCcMLAUkscLiTMUQ8M58uL33rY1YNTA/h
zP4sum9Iv40/vI8Gsq3RnlGU3DuNO3aIkgWr+fsyxlwxPdNUl37iYQsk3PVWm4Oe0mXRh4MnE39o
N4pP/N8+yr/20F0ZN7KghQkxIhyVZOE5e380HOiPaL9B1M/bvdrb2y3i2ni2188DRB9T0Vi4euUI
tvziR9FkbuQbvv7KgivG21Sp1Id1frcG1WY6oltTInJmH3ySzczwlc6l8FJdOGOE0BJsjIc/pAaY
8Zb3zzfuBM0brq51OnUMcC0lxDjC/CQZzQgBMRrjEU77UnFU4uCZpoo8OPHOJ8LYYw7LL7NE8mVn
r5zNiW04eRd5WOVf8Wv5Ga8e7oYYnoGgn/WJ03wsDuk3FRb9OJTc63B83ZonFgxMXcXD1EB2aLHr
ScGg1jBcwJzhyZlpOu/gnrAhLAOnuHqVgmWm3RVjymYvkkVLybnpKs5d1mmLagPd7NRKWv8lYhq7
bbETYpfZk0X/WzJUoXQv4Z7iheENWvCg5aEsR39y6Bk2sQ+EeDGlWoxJteKGseLU0wfQC/om87N/
obYhhcD+ALXit+W3pDOBiS7jY8JJ8cdZg48Rj0mOjkm6fd25J10dXzHSSJlEKqicV6LkZOhtPm71
ccuC229RsHFrgvZISJvMWjwkaw/Pd3jMb9ep3CIUUQJlTnuAmIcVK/bYnGCGskzC4fjxYDhz0nL1
vMi6ucOGIHDjhwH2M3ErKciZdZUmXpf9HXfe+7r+HSTrs3islDmz/kegsjboMIBIQ0AgRXEnc+zv
OVi1qS3j87RLN9JVwZidAWZnkK1gZ0D5kvXEmwevI4wLodP1ggBGc57ej4NoVZBEjwpG6E6F+jFy
6rA1bEVFtwyoNWupGD7MnKdfAiNLsjh2YHV4OW/FGypn7KHc9Ajgp2pWvsVr5564b9jf8RpedtOb
Gee6aLEXxcKVuAfeS63lG6Xgtp6/MhkAoilyHdOvMgjvw2RwJnoApDEFpFGxz1m+h6WEM+sU+6U8
NK6RtpbKTda6MY6IfaiRZQTiOVIV7nqgoZYE9rDv54l6q3sXXFIr0TegNHB4I6/x4onW2qo7o7V+
rRPJh0D52ZanV0pozG8x1wHzHm1otCt81IuxCJuYOOxHawNjPk+nB7c/RMmN12NGtNaRpQiP9YVA
zS52vO4IwJkpA/EcywiMj8HDS8NAtTcsMfKkVRdzMDTs1vvbiofgASTCZfxiZ+pn8e70b7TIvoHj
Cl5guUaYK3SHBHP5YodgV5bt5/vS4+vCQKR4fRfsG7B0AeiWVAwOKvq76ZdxmVxSzth57TE1J6AA
Qu4bP5P1ENwZFcm2xCSUAfOH4DsGnKMvgwIbBSCNOevTFcPRyVW0BywN6lm55GxPL6UroldV8B2f
U31IicMYHggrqzz8KXI2ELczRM9sHXfW7Tnh4ppO5xMQwwV7onnYpWru++u1XGI5Ui7dlBlyt3q9
lnjHa9RQ+WpyHYsDPtWGfznjRCB3I7QB2B/jwkRrks324z9JbZGghzmKHnu8GcrId8V9Cd1J3cO2
qljXWDusBbfw3qMSXwYdY8uMWZ0oQtmSLqy1RjWJlIPWF1MUOvWSBFJiwnyaKeFc3zDBEs6tEpbM
RZRjkWBks2OmOBD+im0C6UZwl4mjkHbw5PDpCiDOQalrDnTRYBVM6IjKK0mTwK7AdaewblLYeuqp
+JALMLxt3ZhNO1f7+wxWK1mPHk9+2zya6nBsmAHxble0mt2wo1JOzNmZZtHW7rcKJPITRIxjcicG
cszxmzcsdd93TiUdO/hCOOLB975iJzUQwsXPei+dznHTmqW4cJGdp7hlH04W+WBRvuLbtkgeWFvX
UEYcSq9X5chw0c7giIC6oIGvUYSS4eQyp3SCu17i4wT/++eh/kxj4gM4nwgMnqyJEypwsFNnOcXt
F1AETPvYLsbFyFxYdFbIXGNz8cYY4lDMn7CffIUhHR4OKHwrWxspDB229gwUlZlwk7YDHSTLzc0z
V6Yfz/3PqsRDbgs7CUoVxU/mMM+mVZ2gzYGtCUcmwEQIJmTkDXMDIhGPik6+9GNosqBaHDtDqBXu
lHLkBZYbfoSTiDBIg84IL3RkvBDNDaw6js0bGpVjnq+gpFMUp7cYn4pq0TGFwVqJN/0MH9Uiw0xL
x7MhkIafR7ZShoUIfie8rYmE+chZunuGAiQGkRb7zf5XQOcjaHs9YT5FL6RByhK6ryfSWdbg5B5k
pa8qi5azKm00gp38Z7tN76GR+slXxbiR9y2123cb0DqoUVBpXjE5jy6faY/nJF2TGmI5RCrRoJsq
ROm+Xt8p4+42TEdxwWR3ayCupk+Fg7t+z1a8HDxbOMpkVHEWgoEVJjtPCjNwVOggKJh0yARfcTSr
+tEto2bMA2fBkcy3pYcwIKlu7/j8026WLi4vDFg7jgpEMdj+wuUFcJfM1/nFCBVOMaF6UBEYor23
9bWqHDoOCR8kyMjoZCDNYkYowJKzVQbJL/PRe5SnSJ6w0dGZ0Nns7/46AR+aVJaMKw61MiLTm8gv
c2K83ZrTBfMuDG/Qnf/jQ/JBuVlbLL0pRzmVKIxbKHzkuDHbYFhnVQmjfJgFdEMZOqR0bCeBb7Ho
kS2O4hr/rc6JcbXTxy+WBQIxOL/Vxy72ykO+ZHXuVLqt8sB64RASgQQSp1BwGnITymFx9oEdKfjv
X2x+0CcwivoTvl6pO4FyIM5CHq+FLZidLgV7xnFMGrL1YaPVFle4hH2cagNgRDB2oW9GFs1RSsBg
EtDLgKrAI68wZPGkyJxAsKdrRUqNFxGZk5VD3Mr73Nfuk5kGNqQsbcyLAPyPtMQbY0U7K2DRIIxf
Jo84PSROhWuRVd1imzMgAilAgjV77jSPYA1dt7iGqZCTfyEznMgK1t93witUvgHKgBL24lhhTfgB
tUt434GwlAeepn7mqRc7bMNp6tfCtjzwdbNb8fGxh+D9U/zVnv5b9ries/2NwhYnM/H3wQUDDgLR
kNw6O3kDQM+wJVOW8u6zin4VG/8kZv+sSw0FOVj8h3PHwfNJbNlw6Fg99gDMCLhk/DtH4MfmOUHa
VYBa8GqEeqU4nEukePFTO/vGJqo7Jd9CYeHe1T9+BizCv7WNOtpBGff1h5Hh81ue0hze3U62Fdo8
BtbvgWLUFQ6l7sL5h6PbJCZMJZjm2oXDDd/Lv1SPZs/pHkz2/VNPAo3sJlAofidMgQP0YDmURl+q
h/VyRLaKA70Lrgy+u4Zbjb4cC+6Hb9Ja7emJ/JRd9PD4/xSYR2k19ZULgIxPJMs8X8Yu5IqgWneG
y7SfZ4LVkQwnkQkK9f3Iu2a7NszKOEKaWRR2i3rbX7o9KW84RoXFF7TCUDyVMMBwX97DVZk9YGMz
o+fo/eC7wh9/w87pfBS4B9BYBN2aQFw5vBz8kmZ8vMFqWue1wBXVJ7/6IsM+2rVXY9+D+rQQYpge
8ueSQ3XFEmn/Caebx58QRq5otxtM7YiA8uQ/uoBsnF9S94BY+wyc8xW+hV7k6ht5I0KD5sj0jIWm
feUUbGuoGPWPquOkhu3oh7pp/uabhK+9QaMYnZmw5Uvu/WUd6hCmEZevh0W+yny0Y3N1dXfzcErd
yHwpIJj5flDOyRJAYTndIHD6/IAvxqQvnSZhiTIbi1xx+yEp6+PU2fZxt+ULhhHwxXpXCB6sfdXB
dJUfgoHGDuPE/lyKbnzU70FUepOdFH5ODzjJP9PGgfqqXtQDLrTT2kXSVnRnnsqvus0Oyaa7Pq4l
prZ3LDEZLDFajUMyxudsi58GyJfzzsYdHt41L0dzj9scROe4Gk2Va/P77bTOnQEN/Kr0sphAX84I
cLdfPzi++bIjuBQAi/bng7YBw/XdpztwbscL3LgemCTCXZadMnf449OdZisrlawHQHtI8Xcb8jcj
xpYagOQ154XynSkaTI7RMKaDnw/zqt5IWFjH5/RMhOK8IQPmBrEC6jZzYW2fH7HGIZSE36WMA57s
MuoJ6GHm98cCXQP47HuR7+i5Np2vUzmcRNjRFvqapQDqMMY8MJOH7g8jSlinu5xoeybD+Enc4KbB
GGH681mOrBrcx5EjqU7aWkIBU26WrxOvC+vL+HirK/JngPc7dvSQHuEozTMi60diqwpLBJRZwghq
YhNJyCfnTL32/A54W+t7gGAl1PiCqvGLv3ThQCXIRRqx0UCVrLIPgOA3pICaENfx2FjjgQEXjk+E
qpJHUbuwyfDvtCPFTvBff/qT5X3THKg1j8Dhb3wQvCb2MmGrg4YKc2aGxeb1W/42lAWYeeN8GrmA
20y1urVAVPlk2e7JUNwh1MDmhKx6HJA9/F7Cya0JKqC403OlGu4DW2/IVbr5/CIwUPegElEZoJFg
LDyjEvvYf/HHUs7VFTwcUvxQbONmjiduJzuvN0gcooKRxJ4hZe/Pwi+DiggJj8fcQCG5F2nvFDJe
vWw2TUA6iqmvWLeg95k7WcJNW/2O4TXFhvxIAAgCwnCgbKzhu8SzZQWYh5UW7nun0diI7ThlrT8W
uQ8Vf43Q9bNN/XTf/6G0wA/5mzUhOjmsIdEptrAR7Qye7gxnm3U1F/YNgm93ei0Y0O1YDrycV2lG
GKjqlpEAEy4npMDiCQIxFSMszDXITXvaNeo1HiaqsoqU4GhbhZLd/yWrhnug+a7W7TqFU5rauFmR
trsWHZgNToMvH1BWbnY5djdEzGI0OcP7nGYeBNmCB6T8ss5MGmu/gRANvDGjNpPDMx5fI7UI+Ulr
vf2nWx5/SfxEayqsngR8bGSeFWHn1SrGqxSsGdKGZhmbAdzafSNyeizg5djJBcYsXNx+G5203Bsv
xNwbAei99MWUatWu8bc6vI+jAUmLXw1T1FNC3X+H5WLRXE7+8t/pgq/Fgo+GxdHrH49DxjLzNfKo
mht6j+C1yPesGchtUH58EIP7V/9FYK5XXeE6mcpmempsXfUhk9FiSu5K3RYuJX4K/xPyV8fwrdwN
hzccWoi07bXBS1enfmW8b2aCp1JT4Z3AjzEOoBs70HfJiKo5/46QP1EHM0RPFdgMCCwIjWMHsCG6
2oonOAozsR0ZhoybuYr6r4RSEUrx03tujdjE1ECGaPVLfUAeKMKhv9fTTmLYRux6lx9Ep3YvgYpg
rf1CUsSVAEt/dK0Xj0y7zoo1apIe57uInwo8zbcnwPKf+ASMpN9KmCwensyhcBWv9IU1hAxgl9qi
CeROYdaV3WCYKQJaKZg6m+yicvA6zZIA5ueScddQ4Jg8M/6e25bYSbpTScdngRnnM0Ut09x4AUjY
hJefGfZz+ZRn8rwJtK9+9SRu6LdKCF+waSsfe8x/4RTCCIP41Zg7uJjX2n2cB/sn3ty9cjFsBlPh
RjpgD2tWJ8Meg+XNGtIhjXUAvXKlmq3Zz8sbta62lfeNzQLba98Zcwgzjd2CwE53zBtgzqAvXqij
OouW7Fh7QwBVCmYxJowOW6yGfTAzbMMUfTjl2ORv8wOJhPSkzbHBCQeKauzTrqwrv3Votom1+Gwf
0lygDEU0d8jn+XzYAeXxC1TrV1oBYIAKsTQmmN2NECJMmqGz5fPyUl2SMAn1dXOklk5fZkr9yNCD
yGpjXgGZTxz6v/TWs2aYI+BkPqtDQEHwTJCG9PI8qrSt/mfeuthe4tU/mc4c+av4ERK33fbQX3mz
K9KqKjwQIGMRHQLtDyhDHD9UMVpfWq/b49AdBj/CXiGsBrPCmnsk5BhYAiLPIaaWOCNp8fzV/56/
4GfNefR7jWhebh8GeEfhKtVkr2Lx4BhHIpq2kiMGyJcQ76h/oGh6kM9ToP4MhG40OFhocLpHfDqA
0oZgeOkn8BrcdknHj6qdLaSPPrIGj/u33sfbapV7zY5SHkgaablRjkFUqEvwYJja/bUIq81r9dw/
+ZSUhThfUGiRWgue+0bu8+9FJKfnDnCACh7g4TEhc4qeLcZ8AYzqH3wLuIKq5WMCWRNgQECm6kxg
tQFCk4aS+Z+f6FL4U7OF0BLw6uBDwYNiHsiIxCKEqASQjwPahZSRuleN7rzIjnH52vVr8VtHK8K1
RRaDVSzahxkBdnPESMh+nn6D1W160X1jG28wnp4TTjcr9mKAahbCJ3vhMVf2sJ2XHyc5I5Y6iVCH
negLb/v9hIrZBm0svXpdUmCKcOLHfLy0WzwXwu6J+pWpqlXsOuZEZzKXdPPxVW4z7HDJXMKNAniB
PfSQQXhmUVB+yxsG15BrB0taGFdxfB88a9Iwi5APMeyLX5TADij7YKI8B4xhPjB/EcnFjpurX9W2
kBEcTeZ0mECTxgL4pqvHaYRMyPlOOj494bs64SZc2wNH9QH00X9s+XRTO58r88dNIpAM4RaSMuVE
7B7shF+GcrQoH6v7wvSE+S4Qov6XSDN808IRk0wdvpSG82atpTPFURY6Z9Ax4xe8u8cbsdVbs3vd
lOMjMBKbdMUv9FHtTP3TnMErUV4uq+CNO7KpLAz6AO+fmbFFdtR8OKYbos3GF7SpDuCgE6Shl3ap
zD9+7+dbxsx5QdZiuRnG/pWlFQdZWDKYQD0V9H6CC+8OZsiturXL2nn6OKDf9wBg8+5wH4Usyjyd
F30wWbxcxl46HanhSI+A8QDtfr3j265660XL6MU2c5gxHC1zShK5yOSid/SrVbKW8QNMWCvQx21C
jgMDBrtOYpyJxmUJwqCeWyb/24LD7Qjxg9Fy/mbu6WDePO652lFQti1K/fTYwumhGDfjOYFg33GL
3L4kOQPx9q6zZROywEqw9/CMAIPVdb78HFu3WxEQObVbl6rRBGVwSXM7gpfRVv1D8MCaq4MO1Jza
b46YdsWsviHqRtq9Cbai2mSwZRLkymEmedFg5cGYnur3c2E78WApkzPSLhly7XMP7dAo/0l2+EYA
hwCBAzygR2UOCNDxPCY7pgQkwnEIDrQ26+ys/yEOst+Iz6L1GPcVL6qTiIfT3MCfQiAfSDxMvGj0
d+mPw1E6Mvm47+qdbGNg4hshdopjSluxZk65nFwxoWZSOubD9fPCikc8GAmhNNc+Fqh5tUyX0qr6
yY7FVT7ny5FfzdnWEMNWrRguEFVzSvgeK1fAtxs2taNCEycwDiJ4P/8wtAJatZI1YZzJuvcN6JKk
ph3LwwTxyKH3NGwk0s3dqraECWc7BnLDfOLh+2DGB3Ft2JlTbVBmAYX+thuFEc3TY+aXsfq/xKV2
rHK3BVB6YYbsvekkB2+au3mxIrxFRuKPq8sWwFDnyAGC2rEeSOPdvmxh92HEeA9zW4GKOquCNAAO
yRzDee67b+nUfgEa8q4JOFiIlMd/b84AFcdBkwkP0z/DlA8YOKthPPgyUFeDddqsFqCR1qmtDx7L
G4QIdItcTfjLIBPcVMzdFBuhqK94pRTEK2VX+LX/9LvV0OAKbomUdDuYpDzg0Y8z3tJ7YIHqMaWp
HdKWR8Ew3JRZSdAx85sX43kdIHhMOZ8lHZdOdvrAD/tJfnLDjlWrOWMwwwMsuTMG4MwNx6jC8QEl
kCtkycXQ6SYc8Pn93PCF1IssClR8n5cJnssuRGL1Uv1NfnB3+Y69R6B/cYgTVowQsnDE23v1XEMH
JYnY1ZfSD1g/5tvlqndQEE4DiNsIVqGiU7183bHDR0K7r7FEAkGgzZll4ZTrP4B/CZJBweSWweMm
rGAC+Sj0TNxPvGHfjcYsHOgxl+x/JJ3XkuLIFkW/iAhAgOA1UynvJRDwQgCF98Lz9bOyJ2bi3p7u
6ipAac7ZZxswPdijMFPJaD45G2VYZ+/stRU0hkfRWR2LX2DmFwcY4Re+CCg88hzZk3vqd9A0htpW
YwkJvj1sqo6+unfsMW4p40EGNpOd+JVgeei93AY39iXDjJvkgozT+Jwe5odeMCDm4elccoy3LdBc
ICD8pBzqyPUjvUjAWBtH4c3Le6SGtaGCg6hjSA1inq0VknZJc2s1Vs20jWkUwZnEvscXh/mMtQsB
7WmcGtHT/nHWCvQDNrdvdp9A4FGAal77TeWG8prijxU3m9R9TN1nYfOwGJy8zi49XWDYGu7u7YKv
aOaHi9QEFqiuXRoLszIXjNQ22W7KfUARD4VkSfgxcyiLxMDhfTXTgdAJV+Z1wX7PHwV0gxOH38Ef
wNLm3NJQPbMG6kFyJC/ADzRryxaYA3D0X2OBT/3H6tOicDq2Ry2xMvwVm8uGPxJR3PFN/pmGX4Zs
bhDGtE/E1gyVOwMXJCPw3Fj3B7ktOCs/VYtaE6TgyQ39ZU1xB++mVET36bGYTczYiM1hn+SIENFU
3vKhmU/71iZavrDoEyR3X/imbis4OVd4DzDW1YXkFHGa9taUSeVHv7H935d3tB4Up559nPwQhv3s
NkSBg4Prug3fkvivjceJhz0ZKAGf4YjRClA8mDMf0sXQ/twwlnqgnsROHTnezu10p8DmkqZN9jdv
rGZsT9XIru1PWtWhZzWpfeV10ci5TxgX2o14k70Z2WYHv5ciWKc1SG4O1Bf0bqbUeq+79xg9VJtq
/40S7pxTv9P1D9vuwK9HKFaptWg3uRPLXaQP7h/myylh6ZyczLYEKeMEWeoYVmac6JUHYlv2nQ43
msFjlKnhDGQv1X+RKX9Xx41u7R2THMMxnd5SGyYYeDu/bRDsvKGOVm812EGiuDG589/jy7jz99Md
NH/S+Un+qDMnBIgWw6NqhCWE0X7YsxqcPgc1G20+gs0DR49bjYACnWKqXXkYzPlvh3n5C+bGzGp6
A063HzXTRS77xTbe/IGU3lNgmHdIcejD4OG4YyssoJI9cBAuW0OmIJud4PbbQyJHZEO7OqRbEK/k
atPnVwxd003WdffjQXAuNricdeONWjQlxhWUM4BlEIP6vFLIADaDvvg2bw47r7BOzsm+eFUkVsBt
qQs4M6xA7+Hip29d2oKJ4D3sJYewXX5AQNAx8whB+TfCjFEXUMxDb3p24j4//WiZQYdFoYmSxKqc
qPtP/mNg/xavCkpJ+mlKVIw0PyCTdbSxN9gmMJ8X2jt7y0zCiHdD6npUo+4umoVbIEtatVnYSQf5
ZXjRxHVdKFI4TvQ9E3fkq8Plu+MRIwt0Orh2nOcvUiUG8Wm1i5rpVRnYgdwoX/+AcOy5Ti4keIxN
1bfBUph8FCfv7n3UhZQ6aHhsWBQI+NtQOUQPvetkk2h7Rg/ONX9DhHv4OPXhsd52h28CxO3ZA+Um
qAj/tnYeUVm0fzU8cfgNfsvBOKPHkG95HjHOJmnhi1/842rta7txs59k0RBIegq/Z/uKFR3a/DP+
f9P2w9qtLsOZxQd9fK36k38cNRhrTKS5OFjKNxltiMk92zpo9zTcF/uCZsAaKHiL0Cfcm3O1CUXY
qARlLE5hM4cyIzsnZ7Z/hyBfrPh7IyQkCjOu6JO10773cxm8MqrFwZybe2DIQ25YCKrhozXYKBix
KK4qUrbTFxYLrXK7PGX0UAenlRtRO7lb73HjQ7yL3G5lf4etDFlCEiEQ86r9gmgYi2TVAM1edHBM
6lKQTd5FXdBOGy6lToCR4Z8Zk7TAkUPD0lSzk3qz3XcS+6gNY8CcykumJED+3UKcTM6oafGf+khm
BiwRzeujIyUW94hJF+tFH79tz8jrqpduxzPWf0QTQ6osnSp7MYYb9MwA+yGbwXLF9fBCCdNHp4qT
Bi0NE/7+iJSdt36dX4d53eHfN9wvGErjxSiOKUQ0+HHcfMjkSdWw4GONtnMz/y0erskIBe6lqjp/
m4gBnSLchbsHbRHrlBQG7sinfQ2YeIFDsMjic9BJZu57MjNHJhXnnp/M2C3j6hJvEszv1JZ3hypW
7Nw3YnmmYzwcXjw5FXQANPqPlOkUyN51Ty7fYXQZ4ZnhHy1e+B7buS5FMmRBizl59JI/n1RFZvB8
G/0DzilqA6a2Eg405Tu9LquEO5FBggv/czDXRKsFh579xAyiucblAW9AYoFSgonH7xF1Bo8KLxXr
sYDXwOcJTVjqzfLxPz7vEbUkWIy67632hMpONyF06xQ7nHGY1m15W+gRuMZOcvmCrjiDfNbm1RDp
JraavGnaCwoplJlbCxM2yg69nNrDbrjjV1AzNCqkz5UlHq8u2PdP9pM3pxfqFqF/fnPCtIZPX9/+
jOr188ZkDwEUV9kOJ/9ecvdeo1Nai5ZE08zAgdk6Os9LCa7KNyYgjMds+i15nW/wZuRLaEvp3A/a
/ZBf8hVPgNB9YIxeLAm99Q7+RfaYudpImGG+gm7xI2nDof0nEBe7sAFgfXzVnUJevkcMvzmk3yMQ
Cj6MH5uDSs6DKT+k7rsC7E677qPA/xGcUbRovHDzwoBFXwn65zFf4oaG3CY3K5o1/a40RUWzJDFF
8vRb52bnsdJeFPAZmN3y8QfdqkWPeXJOfNVBwnbmbfz4f6yAWo0AwAn8HE8K2YfNx7hDXXlF2xk7
eo/YynrntEY52wYNHZUIP7IfOgK5A7Gk5oiJf8s5BhwwYAW9ELQA9GgKysWpBisU70NsRhzA+yQU
A7mCV10iGicHGE6ulzt3O+2L19oJRdrKz27oDJw3oz+4LgYff6/oiCUki4YLD7JBhP39EV6gh4vp
4WGfGh7ctuMS21UoeUekuIbVrXhQlCHPZOfD8btaXjnIG7KTakry1i5vjodq3Ul5Seql0Gp85rAF
UMyIEB3x6iVWrbxyalXBb4IyLdJnhzfRWuyZBUEAohVrM6jmqBL17x/1maofa9MWKyxfXaRnM/8I
Eo/b38tXFMYMK+XGCWulfbPV9t8Ek2OvtsLw2o8H8xXSAJB9mn+2sOYUiugwjyIKRfaN1+DD//ic
ETUeIhDnXX6Uxfifh8kxc0TG3EVV5ukXxIu8sUvggrLdTvpFlp8KIPKtNBUQwIvF0Zus9rQYCMrl
a6ERilZ7AboX5TMvhfBdifBFUjPvGhT9yS+oUWKfg0asEQ9/RR35bRE/Kfju9muI0gLIu44w3kNs
hp4cPJ2pgU/JjFxpfivn5LERZ3GBD1i4QyYjdwqEr9+KmEnBMpBzmCwaM4/RTu1z8koqReNgqo0q
G5WBZebq4LDAl1UPafGY9pDelcHWVVRLZ+lRgMHEtHJM1Jyfr34XZ/gicSE+vGSsDwOH2w6WE2hM
CziVoPTJpyMXbDXo9+yQ0qAQYoPQzl47q25b2W9QcEmnlve8HsacYsXj/Dxj0wWeERTYU5vObsHH
igGqyL9JSk9CykWB8eVqda5Wplo+7ec4bA4Q+0CIG/w9z2EdXHdJF/trDI3fCqoOOavYlgj8GA0J
p4pqwto3nD6uZXCvNLIwm+AAc2OlWDu6yrP10vxk6hQHvgNcHQ3C4g8EGqi55vQiMzwTzQrOCHXq
z5ri29m2BqLnYx5i2wa7gVyl3n3SfLq9pr2brXQ9KXNOZZGzDdFfSt7SzoeLAddw04lrLCj0f5wT
HgCMFJhP211p9MiGJKi57c7Kbd/eoanl+Ib71NRh8nC+L3JF1QbS+qTX6fk6L6kEhwzuW7/5Gw+a
wpjZu122YJIBP4PtAevDVK9jdIJJ//JOcsWWAuGE+h6sDmjsne3PWqHOD+Vk7/7UIcrLu1NuxIdA
ti3jXmd/q/IdVnRYdWLf6SVTG9byOElgSbe5tBfTc3nL8fyif9ZGnfw2wfV64/5oXNAr7TmB3hhe
U90nU8TjkWG9OPpFl6KvS+mWJEYA+1GUL+7ADcP9TUbUD7zugTy5APvwZAyXQ7xcTOtyetYcccOe
IsYNu9g0TVtPnyM8XLQIpYbKI5MNSKu4xbyivuzuciJMPBh5jBG7VmMBw/lTDqqkZdGGoRl74aEu
FzRRJLrdVAK2JgZIVeQU0zSehPoCxhHaOJDTBFoPV0dL2FBi7fOfAYWTJXvgIzsG3RdJPPjSPnWZ
xWhSv8KWBe57xxMualNKgvOK6UefqfFFBKjXT2J8m+OX1UoAn/XSH2i30n9v75T/ZoARA4wfcBZK
knPKn9MrcaF1Gmq897SBY03simWKK0ZPCk4D1q0AJHR6OGLYD2Je5tEWTl98Ozv/Xs+FnzA9P1i8
15P98qD9431WMZw5837Auvk8ac+9i5gSBvix6Op2D3uKhVgLy2YL5RJ2xqQs3glEny6w3lKlnjGV
mnlFpbfSts1UHOTc0Xbzsey3zsdqNPyOz+sx3acyFo4JuxTP7J2JALymXQxNJ1YoW3UHbjEQQMD+
QuogHvKV+7+emA9Z4qjLgJh1QAHIohoiSRzEfQj4PbHBgnxUHwtcmcw3YYIjmHGaUuWHfS3Msyq4
MR85mQ1w1Og/nXj2qVANViay9T7XZAcRAflYtX052qBsMIqQ4Qx838A0iJ+FXovJcHry3i3rzT9x
3EYb5ygA06oKzzAxBP5DacdbGlGKDhVRM2ec7xAWLfnuGIWGy3pgDeoQQhbcIFjl8uTooqyJ45l4
EHqmw75ph+kSKY8G0cYDTl+fmH71vPsEpY7/hNXxUDObZmE6iNvpDatfehhM+OxD2hs3EzN/YNRX
GTlfLy/eIf3oMZ18LK7VLLxWZoyLUM+CJaGLMJPbD3CfjseDwPe6ATJtprrhf2IShRrQfSyQ3eyr
PZGpr+j7N8Ay9R/1mmEJpfI7PjSlRlPTR3JNNlnNX8+ew5bgvL04GOp43Qoi/LSXgsr30Ks02eEw
c6CCYgwUX733yYLCc4W9VWJ6i48b7HGToXOJtL0zp4rpzTtDLgj0L52D1dfsPMRszle3qW9qFVLt
JPAyowADOfvOpqWgPLsz64HhJpqmolPjw6H5h+Q3eeDXiOkk/n15O91XHTykaHJg6mF7tMZ+hUTU
V4GULfq4NLs1A1QaT+LDOuPHejCExgVMBi0HtLhknshhzgfPXa6HI40FRwNgngtTK6cx7aCoaqgU
yQOlL9mny9PG+Y4Pd5dBudWq4NypliwIIYXcUMcD5zwyp81iQ7Q7dE+avQKe5T5uLwmQxzLlRprY
JoQvBueVTFz7Nt5W7/TJHBYUWNWqOe4l3Wlj1KfeXpEv7oP+OQMF7N9VRsbqNjGhwbkcdMnf/LVG
h/SJLuNEj35JX/kOtf3dMin4oJWhmSZWtjCoXpgfJOZqi/IGiP6Ou+Zj1F5u57evve9rf52uQ7a0
bQ7w3GGps2ZJNEW+3s2Q0eKBiQJlucVo7ysPTIcH2cz+14QBlXutmCQZLFEGkmsI/dK5apfQJ+9L
etvBw94NtppVCh/9AmV1bxmErT41m/5C9aS1YNm+Ba5LYz3AOiKAw2l8QtbeLIVUikv0tXa+q11f
NU4CA3vIAwQO8KBxhlMv+pi2+n6dXwP/xB0oHZXB10fpYi72N6suaAMYVlCnD6Senl2JoxZA5v12
prHnjdvxOxncLu2+13AxKXgtjUvUSroAeyx7yoXkEjNn9ZgvzpyPd2aO/LNPo88S57+t9aENyZE/
0V+2x99pc/7zdIYt85FXccX7Px+AtD4yrY4YcgFdtwGyhs7IAEM5O/g0kEeAYz2IPYS373yD+dcN
5zrG5cPtmCnK+2O9/mpSOldcNOvTnJjSySBsx53oMGr7v7A/ejGSg5eseajdGBIwZCabw6F6BLhp
lb8LWczBh+7+KlpbuzbczjPadp1zB+kK/85QXSC647wAX9gueEbHBZRdMo5RC3Ku4OPdf4uNgUTU
ZhP0QzPu//16JZ4oLe0/9O84vACKvCxo4tt1bxuDYACGtq4VZOzmx+lMXhVl0SCv3U1DGBkYkZlB
hPq728DDuO8MT1BvaIwGNrxfGtcdgwzOt51o0xKHXabm4O8I22ID3zK0QmyaBV/ZgjtHPfWyGZxz
IHCaY9fk7g31dBhLGbx6yqerxYNvUZ+Hh47PCh4yTMPtrI6/FLd/EFnX7TWzZVwoSMlV5LbHU1iG
HTnzp18mKlbyQ9WH0RbdDl2wtYB5r18AQw5dpU0PoJTAJ3smXt+IlhKdzkfg3lYXmrDMGkAWsyLl
Fasq1vU//rJLqQxLmDk/OQgbj7GpRn6bN7H40tdPKK9o4/sHl1O49rp3PMiv+JAOUHN4T2VSHFBA
bNXpGX7Ve840V5aXFVV4Y3FNygvyQWc7UzW9YrViroUGgA6GUvKh7+8WLwc0hx8I3dV5T7WyUP9D
yR3+7lrOanyjJtjCLw/F5LOetG3Dn1SNIYOb2/go4vnFHn44QzEtJATi2Qqb5ryD5yIUypl0lo3R
kr2MEgIZ5Gpvac0v3XncQ5wk2ecvbhwE63R422eaw1ZhnuYlr7/k5FM+HzFv7/BUOXKB7nrUOMkt
TwaCIahGjynWgUv+zYW/q5IR00UmlJteieKyT/dCgWIGRrXoyei6VR0eanerpue3swnOmK0AijS4
F+nqwAcAzcAJ3CaORROs//8HhHSHmd/p1jmfZE7TBDrP3BkKnLzCaPUvFL+XK5UuBdZz1MO3jCnu
FlQcXoXuZ5p4NocgQg5LIrD1sHfadkY1+Lv62xQZxBMsntY63Wt0tYIuY+CHtQHrZRFT3/E+o978
ZzXlh2M8724cSrdya7NXkfp1wDlOVJc4c+kxIZFbojOi4i5hFzydEvtYFujVQgtyUid3ARVBeozk
6aFMtZPdyIhwmKeizoEv+Hzx3UeSTTsW8ISePAc8s/M6SAmPPe2CmqkTpodajWUv+jtwExqFZKoz
/qbTV4mibdGZn/+Y6mCvaYikUWHGS84CMGoB9QR8++wdG8HzEn47QL0Oh0gDcyZ2EGNGwC29Fq96
xNCQTLLfdK+VbsJXp4g+3KHZpmn4xrqhctreS6u7UEfTYkOFgJEv8nyJ0vgFVsQ0GFHthi8HVVXt
M3wUhi0EFkLLABuD4IO97hkiunzgH/9Rtw/Ec5c1tO95zxxYYSBYfTQO+I5QlNPm/XTOaltRTlOD
a92sD57vvHxnU1IDgg+xLlCtE/ahsz54NIaFwFU/CHAQDdBibRr/4NTmT/sYpKsGX61xE/FOKyh/
odLEcTBcdkhOz3ny+Z/cmQGthTGSDLTLk/gLSjBhpGaC085z5wkwRm8i71G5+Hgt3arCbWB6MqRz
85mYlojascWYoDTn9elQjBsfJM0tj/jkeIw+7mIxALD6FK1yY2JT7fbw+9mLZLBIWtCTIISfbW1E
fLewamrK6yc9fmwEyqtX8T6libnAf11PrrsXr/lmyADEiUtz0Ap0r/oeluczBxgM8JZrC6AO6gLl
owQQ7UX7lXaxCMd9rV2TSHKV7V4ET9sltYIu++PhNnMwVL8Z4lV7OuaNQeiTCUp9TEGE3fPAv1zK
JmVVN3trg+0ZFzPKOatdvHzMZewP3tYAw1gja5e9K7asoSl5Cu2/fsuZ1l7CaaZPFI3W4Nl9Bruk
k8OxgQFStNeGTtB0wBaZ9NctjhsBPwZ5igaN0NXtwtrSiSbUhONoal8nLeb6cypj8KYIXfGrwDkM
2vvP4l7qyOlg3FyzKA5M9vAvqIm77328I5ivdZhywXLqvvT6bUHp0sHm+n6A+AOmWAJW6wf17yim
wHtONqBqTUVWsG2zWO7Y37+EAw9ib6NwkAzt6TLNccsen8Px9C40Prbql57Hyr/S242uND36AMVS
+V+axfCkyk1H5M0rC8OMj9XyuUy5plPvVdG+069wbtLpM6+oN8IJY7/vyphz3pQOVwqnA4f2am/n
Rs7Jw7S5+gjPO6kEoMG5gb2d52xsST42DmLUkf6x6hvi9tYgBrwPjTJw5nqbMF3x+1teFIUQ1xXu
tcOcc/bOslbeSn8F24aQE0wMGvU/cHNhuryxHHd/Cq+cTYYEzXZAMZlHcCRoetCbik62J8/JL9t5
4W+tREUZEzaTh0iBW9gV5Fx4IKNkNuOq5k8EGGipjz1QsdxpZZswPHnVQa40MY4N6ahJmPKZeh4w
Kink4NUekx4mLrwbfdWjggf3CDxHKCF9GJs3/GwOBateSRrT2JA+1qJBq/I4gnPP2zMF4Lstd15F
MNocxbBUr+lghGUM1FL5XBzlWrpDpQZZvJExOi6x8Xj1+T8sSHh5Rwh1Kck8vVtgrPN7ypyTIDsr
9+oCkoTYcePIEmBfcI6zDkx3ARVG5atuvCpZXxx13zXS+6RsxDn3B58/1wx/DbUuh9+i5O4Dwq2O
c8DA1WrH2wNCanvNolLHWKW8hIVh8dbxTtjaHmODCnqyofzJM4xDPPfFUjTH1dO+h+lRfxE3zdYq
yxuZJBxxvZIm5j4BeeSUYk2USX60vDwNlb/WRpfxgDMijicsK70tOLOiUnhtr7pboNUO9TAMCGgL
uUdVr6+A80KvKcZ03XDxXnn58uPT+TrxHLthJZyUU1DXZAmpPeDXHFN6tuTcQqflLClCT7IzgWVQ
vW164kn8mdMwusPNpC9CD6R4j1BkBM0kvJ0k39FvKaWclT6r9cy1laWKZ/AvHHCtMVkl8kuUrxSs
2/M8BtOVlmt4o0KerDhsRMaXc71L1sVj3ReTtuW7awvl0EH8dSfdKLzg0zA4sOkQoFnDk+Xqv2wR
G3wL1U/Frmt9kix+sydbQ/9LZkM9xJwoOGO+1azwSvqtsGeSREbATWfd7rzm8nmUYc5Sxe409qgN
PVYLSzU+/gSgCqvI+WSVmAx8KXLqbU0ZovohU4mNSV3rM/3jP/nAlN4x8TNRLMgHXqVK+Wffn4TQ
AHoG8yMzTw+AVemSXXkVYcoAQsfWXLISIgBbzpRqsg8esmgH600hWeC7cuL3XI6WTelAbNbOJzSD
cBB4JteA5Qz8RmFSeUCV1UeGYcxib61C3kvJpJ2ZEYUi0zdq170tVucgZcYOQlMrY0pNGXE+tf+W
AoY989cJ75pwdI7shDXL+jYc4ZSctK9U03CfN3hKOXevUPO3NwnZoZivJgwaBMi4z7JUjsNq9ey2
8oTzHlOUeuztCavEa5W2l+/4iOQj59lCkXAMP1auRSLLaFSP+zLIFB7AzCXEZEj0MCfEmqFHQSKl
GOLQjZqCuMWWVCIVZdmRCVgkq7p0uAFmVvnaCs5HPDpyXpT3WOTplhMqr1iifKyUB1nsd+cqnIVK
zMZ95LkpYhimBdI6iFFA6IwrfyBrxaYoCkRNZGfXWnZCrpeLGJsspciwaWYS4LiTtc4CEqKswCou
VtzeifjBOWSozRh/qQe7ox0O3ax/QaWyzkbjc7mj97O23sUu3JoqOZjifSHu83v8Fax6/TP+iIaO
7tAx4628xRTTJzbWTkzpoF9i+s6J97IXMPfc54qUo+groxOIKYhz8En3zjOQRVP0XP8xJC593ctJ
E6pXrxUvz99ZNaokybud6/f6zjLoWjnRefj65+chmZig7ZhXNbWJWDyUrnVbuG7sI2Ge649HWyhb
WANv5DWefxy5XgcnE/MqgzTrpuTuj7p8zSymZD/YvsGzGrJsySyP68x3UVgL4w8RBzRqS/LkdYgT
0kw9v+WzkkXxXRydGa2z+hvshVzPYlQj2ZptU/18VvXyWhFfacfyQS6zDWx/F9nfMXKLflU7hBpP
tv76ZPuv+InX7mvq72y3HyNq2EPuFCCXHC8ZabpBFPWd6fQ9h7M+/tmBFRT9YPieCR9TOjd4inHw
xEGJTKIIs5Fh3Ax9ywraU5LaTMv8ewuXoBkSNWi3D3IddOLTVY3IZxvPonGbJOd/IU6ue0QL5Otk
XP+ZuOjTCg6ZQSbj1lCeksz9u/Hwx9h/ia8zwpQW7zhZ1MwGQXc38pAq06E6gySeABVUZhZiRawd
2cD613Op94ROQ+epTJg9i+OogqqK9jFiaKQnq40RIGyMKRPYVl9UaHNosO1Q8dHxmjJo1qDrjNe8
z/jro3yT2Y7UEq4Ulq0eSeMAwBgVd4Xqpea+zN7iUh2dde34jxg75wlzxNd6gH/cpPUVis3zd6Mm
FJ80I6XHlWijzktcegHzQc5xtNnKcdRdgu/bCX4drr1PEBk4DGGit2rKoJ19lohQXNc9WZKCPuY0
R+oW7CpQK/XVw4WPW7asqdW1/ggdCoIvaH9E6x8FT5nxW9lejoOItL9pZDXOYmTy4UmUW/Onev+S
xoZvQl95iWk2FV7dpzm8QHuETzarsqcCJNQ66Wzc5D57ytGu6ZDE53/LosiAe3C5/fKkyIPqsmMN
O8KYZnReGh4p3TzoNQq9op4WX2xCiWA8YFKFxIODJlQ0neTjNvbi6Lijp7SCix6PgNyUdhTNMhPu
xF82SAmofRLV1mM3zzIYcww3ptrEUX5HTP+3ajwaQFKXbVA/Fmi23pKZjs2RwPdYugPrr6eA6RWh
Vd4XhO2nJxJ1ySQj3QDL6cFFbIxNwQAIuydc7sXdH+3l38DL6KjHpN04cKqmXUEIFstnfVuPGraV
naOMnAAWyvi9fljYxLi3ICMasemyPZuwT1YN600CWXvRugnf745+atLIJvQTW8ndwsyBAVFYvQB9
c6dP0dKxGD73niQEUyLq/EFHxJfUl9uMx674xAio5ysOIQiPNznjgyCGkj1x9Yenwm/4j5zY5j/A
RXcUAcTW8ATVbKYe1kdX7STWsKeacbcX9tVl8RZbBDQwysUT1QqxbJ/VjedHw8KoNyj2e+bJW1zw
R4NNRpAKUleJZouwtK8lgXlxHvZ9xdSjaiaOo6MSwdBR05XnoGo5igQDsB9oD0Nmi4SA6z9bHQMG
G2wOiqnJ8LPiQwhTNXDioTHUzoyafyZd0oFjQQm1fFC5sEhQEDPLltIdtR6SjLOiwHEUelfk7sm4
tYvOQmJB0+Taa1rzCy7X8vaHbo+5E5t0y+vDLvJJtMB5fiRABNNy76z6WFWBmtyKoTkCTw9vFjHZ
hnAqtc3jWTBH+2ZhL/T/dfAMMoBVMcJl6yiipt4mKCdifnXiU2XV24HLlXKbkDW2yjKiEKffUQuc
xhr9cWJMe00xvCck1o9axdM3RPZdNN07p+NSJ21zSeJ1p1Pl2lUxxMEmRl0pJfESbmaITlRbZtEC
RFhCTGuq61tmja5svdH9IrhdE0PcBYGAzpE/FxlD/a71PshilzTSE9ttv/HWgPPuGktq9sSPMRMn
IlrcdSN1h79hp0J3M67FvPaHd0YSwhz5TxCAyQ92ijr8vcO+tqWbfK3OeMLHTLbeheviks7Qhsd7
MVxfHdfv2USnvUa3sAoP4VGwt2Oy97havwG62njrfq3JpJ+cRw9lRmchuJ9QjFGZ3in7JPeeiX+A
nRGrLn2VXvpJ6NcxdXFOR5EaURViCU809DkiGw6XK19vEtydFKjH1/I5W7+4mgN/OfuoQN+rC/Wf
rFr0LjJUE0Xl66u4Wq7MfKVnWRVHPuXmnlIia2///7mssK7vKAgCOVNtk7ZEDXs4QlMn7N2HSQXM
athO+eT6Cy5DGTdYyfD/fOpy2iaqMAaTFTXE8Cp4b41hRY3/tjT7iXvzM53H8DXwGXXXWaPkPuRI
e3MYNt1hmyvLwBSa5vE6ilUrdVkKrPDixupFPWupOPzw+vndXfLGoPv3Fn/X4bro09UhPLxwu/wO
Yh7vUkSgsqrItHMmk6bFVVYQPT+U4fKqvJyb004xCjzyrPwrH9rO5tQlMB4prCAPj6KHcyd03pM8
nLQkdz0sJ0nJ+UeyOsHemcvnXO07OuMbl9RQnQOs5+hcWiKnb//Qwd5v1LliGaqajMeMH8EU9khd
Q2C5aWXv4CuyJw5wFTmwfIYEoGCbTpWC0XbWmgRv7lZ5OEaGIZ7Vel0cSGjkzgfgvNDEcvbrOKC/
AcFB/LU1VpHPh1jjus45TRoLFYRrBU35VhoqvYgxt9Qe6RH/UJncuTglIQ7DeA/7UsBwGYDQcoI9
S4OS1Wq/ZOEWf383NcZB049IUGZmH2MZ9AZBHR+9N40XANIcaqzyuXj/BiVCrQG/+3X1U8cZsAfX
bf6J/VOyzqjTuT4HYvz2uVbusEPhWtk4AoQZn7ffsXvjITu8kCyQPOZd9hFEp5vk7w8Ad7w/yeRR
TvtOdOfWrSk+qH+e5EFSP+hPol427L7i/EYlT95QsaHupOokjaNL6R8D2cXzkzXUZ2Tx9XD8RUkN
QVaRfHh11lyy3A3M9OuWFbwmAVuKDYKamQG1+A3xo6Dj+zs6fTUKqFA48qYfbxHtS5gyPiwML1sX
HL2a9A47j+ngvaSiJ7VznfEMRhS6eyJjH3z5sYTn8bAvwZ+uVLH1Wdw4v6koICix2C4eI09KgMnm
b94MJZXLv6flRx3u9z4vkAidFpdvdLUyDHQfH+Hi2z5IcQSQZje9rhoTlu7LkeqjWLgP4CV9tPhN
fsjfpqISiS5zU4z6POGu2C04K5HTWk0rNue1PLM+m24dHaym3mhXuSa+ZiPWap/R0RRkbxCZyZ1z
s0Z9Za2HuF4iVga9aov5bwRjqiB68h1wyvXzzlRLr3d/56NPAFEOQnNY+i0JdshVa+2kmc3EI3uQ
E/quXh+ni8zzpgxMhhmcqQ9Xkn1dtxNIiUwlQxP7k7OLOsHZB4y/7Q3PuuXVNiAna5GHkPWwBiB3
pQ3DMB2k36DrP/wvhHs6VWTgXfTZuPBQJUNCjHTa2CA7obQmi85FmRQ1CfXI0CJXDdv0nkFf8a41
UnLBl4TZq7dtym/IDNzjHlAgjDQWP/ADPJwixPUhJkoun5SisWm4HadLeWxCavG0n0GP5LJNXJMh
iuHE6hgfqUh6qMN5ZlTtfQ5MzUXSUSAYS9IlMQz0j8PjdLu6VfhET3Gr9hDLMC7bh7pXe1f1k7RM
trD/shv2PXgHl+SVdewbXDgkAeO718jwhB5hGZb8or77W9XD6+qEJYb/IvJkgC2CQKIu9/6h4GK4
iia0UTTR5yGBC89gh4r66h/GX/Bp55hBi9tnCNBxNjdpxmAYQw2dtqtLw3q07ScKdGTK1A+1AJja
wJq9BuHN3j1FL9j6RDcN4d5h0iFuKZB0scdLvwnPIN0yhbMNaCgb+4Y/IIyUTWpm7TG2Fu57Zm+W
9XS37BMpid1BH4U5/hVhg37qy7wD/NG6zdjaB1BOq/bJoZoaHUuz/K4gslDrwC0aFhVnerjzOT89
ZAuYhD2TZkC/p94J4YNihM8/kPMfEXf2pjQd0JrThBxJkriIAWXQlB39D5Um3z9qaGW7NYcI0y9o
XTZph5PMOeIK/WfOCfQ6/pxd0+LfQ4JlRWdGoCwtwRw3neNO3mEwU87SmMH18fHORKU9uXvVDID0
lYNHjQ4QeHt/p/HHby9fo4H/TmAOdJ3OsnowUwVKg27Mmrs4v+DjdtJO+cLGVltzo9a3YTflR7rL
bjpTZDgWE5apvBKyilwzBDWALKyzo+tofuDypWfksZ83sv5HFDo6W2bACrMFea7OC/i5d/vHfq3/
I+m8llXFtjD8RFQpiMgtOUkQ843lMmFCERD16fubu6tO1enTZ++1EGcY4x9/MI+PPz2dnaBB2tI4
ZjAuDoJh/DTxfUDZiHeliUk902qqPRHr5I8MIa+irO2HH5Aivt4yGzlbqKPeCBo1LH7a0A7Y+idE
QyZmfxh2PzEdudmdh0Ucj4LjidjOoLdToEZcW9QUi/HDyVKm1+MIsJJDjBPe/o2VrXTUOcRbhlHe
xbt5XSKMdN6kqn4jjjPME/rcTzXJyBfSWwfOz5YwlmcownTMIQJrJvFPfJC9hhcotE/MWiY0/Ggs
MPRL2fQ+fpKc4h2rHYMQ5qhQOG6sDoQZSGB7wZ7hPGlb9glcD/+6MsMcw23RNBeYpf4YZZOFwpfA
fZNtbD0qeIr3lZC+jrOSMCGyaZ8mCVbEynELWi1Lck+eyvbj0Nvjr/AKfvZoefH6Ywio0kpeDAC2
cEUzNy1tjmLOKs7A/krbt6GMCxdEYKbPK1xchngXbASVo8AWID6NEUvR4kQDbFXboCTlsME0zb5M
cO8gKehs3qdXJLdtQKVEJ/qDY0nrf4vl5SWucbJoow4ClkZ2icHCgmPWc+/HL0Xll2gygPX5Zjc6
oBh1IdEcX3BVcOGARgA5CnkVBLDJlUrwabigNsOoWqprJnJn0msS5UUM0ncJiaEhPItVgT/PFu4i
uV+jXSFijQZ9C7bDC0LIuAa2nFAsDnd0Phxyqnu5W2fd6Ikw2W/SreC34zn8TQXjiBylk/W2K79v
jxxWKRNNhudWGbd7khUaIpc/2+ESizaJ1iDuIcc0pIw2aLjEsQmQlK3AXl4X1tOD+mBqqIIptLxL
QJAuMUX8Grxy6ukl3uRKwDUZntMXEW4DjrzGFDmFNGfLq/B+hVWkZDImXNDbZ8oEnc/fL4R35Tww
oRqmG+9lY3RCEF/ncXC93ceIddsztv1AGX9RS2z887hPXeIvWDOiPQDW54iCg+RS5bCxh87QGbHi
7xb3O1DTJQJJs7n5PqI3EFFdVDemkhYB3pW5Bjiv8uOoBCVAElE3Y+XtnOeXCIclgIbBRPcx05/p
2Sl9MHdx8EQyBpP74mHLJHJKDk8X9v4QfbrDhP6V6peTHKZblxxPXALEGNY+X/9rfubQ7aH3np9W
6BOd7/Q3JyGQzURGohJdeKqtkObdWfgDwog1SwGppQTC4M5UqOox5LNhReXsR+5t/0bDgJmlXcE0
ogIi1wbY4uc0VI+UK+6JSxsjtXUJescHPbKbzw5BDNy9wW4IwxGaFRFZ3guQuSRN7EGM6I9h3gZM
T3E0IzsB59zwYlHnWoNlCYq/DboQGbsoYcwm9KWrxjznOneg/51o7Oor6DSWZEQevG1x3NaoCChO
PH4zP4CwO+PFcWm8t6Sxu6gg3E1MVrtN0bPDCCuCCegpIujVDs8JGN2OFWedaVFxknIhbc503kph
x53zy9425zeRpxtAVmyV1g+LfQVYf57W1uGRwd6BHCLezyl5upy3Gt6TDKftkqwvoVxTfV5dPtss
JH9kKtPgwyamXz2+rA2ysTUR9JV/BbdWJGrj8spA2R6tNlOZS+lFqSWtvvDsbhqsz5vHuUJbzfH1
wYTKl4Txj6Xij9XnzuhNCXD4k3htH+YDX44NmywUV4vkjPgvU4lItHrML1Md0ZrRT28uhHwom0d5
qZi9iJyEC7Mj5+bq068xQ80LzlGnwmlmg/lYGf2gcKDi5okoIJ6HW/CeCGbqyd3sdxBUXe5aV8Yd
1sHKAgTnqxkdsSOcuiomwaJ86YgqxrCSVd9ltQ2nzRJ3iajyvngUcTPN+yBjNEDcEjidWUcrBHhj
vA3JBJ6IM8eu0X6BgzHCIaDjZ28vIdneYbfANROXNNxpef5TTqqCp1lLCdjvl9KSeJjuBdiyIVLZ
2EMBPDm6V3s1dycbRkv7K7FguMx99jE+OHuo0vxd8PDL1crqkL0AvS1lAZlvDE+IvwKbtoM6JIaS
BT1MuFb3DPHdHdQREKXPpJdsciptPh1PSL2rR0Ds+D4NJ9o0x0P/HbQWf/9LcvDQVlkdIsYQaNCB
gfgmuVaErWNWNlEx3eyMc94usDPCUbQHIsThwxtjh9psWHTOfKoWs48aeP5q5aRPJB8+9Jf4ctYA
FSSXuvWy5GDk/v/O6Vl4T3g5eBdM2eBV5uWyEmFS1z+822RMuWb4r5nFRHebmKAZt/VwmIrU5Ex2
78k7L6STB15DgXlyUJwSztpyMOFNt/vC305PI+MSlATkIA9jlWBfm3Fc0ZPxawlIx5sGMwEkaATZ
cS01c34THkaqBZkBdl+bFUiIzi8qWjA9BLeO7gML2hnzdtl5u+9ZaaPLYPoUQHS+zWvGYhOFEqlY
q6tqQc1lbsIXk7mL82Om14QbB9nWTgMvwX/RvqGV/0EMGjAXFLOWc1I5gIw39/HX91WkN3H4Dfe1
rSW1TcgkHmOSy09krfaCL9WCBpyalbbCtmFxuDS8M3xPOcddROqc/PA0tEx3X8auCbEh4pv6FzPv
Kn6NNEu25ck1YZPEZJdynygC9gPGkS05lC6W3lHovz/kgRnfvGBAaF3WlTNwGBKTVZffEnjWExoV
u4LeLHTJ7PDCI8FK9CvmiwBrHjkchCp//gPuc+Ike2Y3jRf8DNh2+2/QYQnFH6I4QnX8ifqczJ5Y
6r+kDVT2I7DDjYZU+fdHsv7hh+NiyVqiiKN97NuKmDaBz0NULH22YC9qSa+X/y5Z5SDPZhVrZL2C
/NYR1gfOOS9nJCSQ84KIfL4VXzR7QFilIav9GkAqdr3dHGGUtZNzeO+ZyKFbV1kgPwtRBPOGq0Ul
wRsbucNx9sFi3Lg7OKGNFs8xUACmZcAs4h/g51JP4ZCu5xlkzH3FT2/x9JBJ61qK2EO8xAKaBcSw
Ctgo7nC2lFx8Ei35ikgfmgC+aYF0/K3xa+ekEZw02HncMBDhVO69MgMM/RyulB5aquOSxFBP1N00
b2DE67uDZy5dZXjlSMPXimut2Zf7Gmtau8kwUv7Ed4e4Uqvj32D9BaZEs9zzlIPIqJYi1Rcrtwif
k6e4QdkCz0g+qsYeZzuvFw29cqLOP668aMMr3bd1sSN13Hc3SZ9e6odDFLWI3y5Agp9Po6ZYEjQ7
i1YLFH78w6TvG5ERTP3ulDGhnZa0By0ik54QME4phuxgthxrBn80RzjOSm//uMDDL3JHFaq4uGTJ
yTU7uiHIZoteTeeNpOe6a9wBi+hMAWuXJek5Bgv3NaGV6/BKx+wB23bEr/y0VF7KtU3ROUo+x170
BDZVVBK0jNPf8EukdcuJzINZwFAIH1eq3QT6TCYQAG7NgDhTYZlVbTz+h2I0UMogw0L90MzKkhCe
og++uiQmCCEjcRDmTEM6OpgXCDlhcqF/xIjIvVvwz/vmTFy+zfhrhBfgMskXpopYCAgAegi2MSRr
eLGVLInCidErfBiIosYXzPkXUK1DxYFU5GyAqB1wPtNrbDUrYjzvAbI25ntFqU5ZdU+7iP2tvhBG
i7ZswP0Cd4IKiVK7dhjDZL1w9bKRQYhe0uUmz+/wQHacaO8vBqvYbhw2VsVRp0D0/E3JG0EudkoV
G/wz5O3TvPJgVNgdxxT9Ag5nWFiWZnZ1uBXx2MM8auB+4dN+mD7Q8wpsYwAOzb50MPwl/fkZPHyx
DYnkipai3Omw6uk7XHOzcsftyDRRcyHUg7E/3SGBcCyMm6+KmjQsXa5xc+DqGEe+xqSC2s4eHzr6
YIXjUJznYiM1jGJ1ly/HAiahehge2VdScue6+rp63s97E12zlc7spyOYprSXM7xxDeBApBwWNxQK
WAPKeEQBE5MCiA2LoKhtYsVYv1K0FPye2u473bz0e8Et5QDRHPTA1gsHBY7H6YCapQ50YjOg9OIn
hrME01squB6/1ZWiQpqAN3Od0l6HTSb88mSPKLOaLZCCy2gkruOP6l6yJ810f94l79lzRtu9sbky
5biAXrska/jm1vizDk7UgOxsjRe5+BxkoKUxuXFs/lsgimyexLonbCGwG/M2uSqoQCECddEnrgnS
sMErgo1Z8XJpJLkGCKI9tPl5R+Az8X7b4jw+77k0oVmIGhJLCOUpEm/18Xl6T6+rOzyZTendxpds
4F001DRYZQLAbuUl9rroHzV4g0yWl8+tnv0AkfEbve6UWRMzgXpui2ayybEhSPA0b6nJ3hneGoCe
yOfuMsKNijzdvn3z+BFQPtf9GRMv+ruhN4T5bnRMsskbgIZOdq6Yx51S5Jh4G8GdKsIBzYYA2k52
hTQluq+eAZfpovaOQyRHHyHVxe1h6LRsjW5/rMMHVef3r1tcTBnISpzfv6TZaYmy1Hcdj06z5yJB
/zg993LyKJQahLYSVYM1Yn1oBgm179k705GYi1bp5ok0VWBrLnNuDY5l6+LiNw09lBnZfYPtvaFy
qQLz8VFwecG/NRvyjZM09NkQ4mj04Kn/naDqhm0IAlYvMOwkFqrK+fbL9ZBEKBUZhNn7KzHwYuAF
est5RBYEwsi4cGXqwCmmZu9IGOPhKUC/CVz29M5kc3yMDmQfQ0b+JdVuwCZLZGr/Sd9S/zjeDZ0/
GmHX0nhw4OejrIeViFN7oExU4AinaWGvOWnqAc5COMERmKd7HEcenf5njOjOxIDf0ibDVenU88o4
/GI5kXeYx1HhVTniUgeIlW+N93ExG2zNL1R3+wutzYLE4uk15WSvaKwKX59TXEjEAWIPSHI4aqkc
X09u9Q/Tp1FCsKi+fmvWoLbxLIjkHbanqJMPh+GuJqWb29a9+1hfDnesFbMLznM1QeaH9qTwT/P9
7GeSF6FnIB9+CfJfjod3Q6RRU3DFBbuMcPEpu+QxZcUOl5vkNa+dV9jLv5xxX6r+KtzEoM8cddxO
8CgsUslYeMJZgKbFOC9Fg6OmZ8v+4kMPCgdEpGB5i45pi82sKfl9kzR78GpxFFCZ02rcsi00M4Uc
P50q/mqBXaUYs04w5jz8MGiyvtNBdOOwAv0TcGfBXOpsbWKKC7i9w7wf8GawEWmya7Ix8YL21VTz
ka46v/FphR8mwCdWq3VAZxW2HufymJaVwcRlRo46l1NnfkdUbpxZt9lz/D5QgZLPE4GF+dUfS5qY
NhueAAOtHGSIk+jFBUdxXka97LYcrjn+GNZetxwx1ugsdsKP1Z4WGYuUJEuvt+7n776lQGFg0c0b
iOEJfw+h3LSfN8ufDtvl4wL7nPweaSwwsvcPzKpAfvpzFQ+LylI4xjx90hRCi3YioQYssI16Dj35
bBSd3dffAEfP7DFmII/aD2o5fikn/xNc4JdhtA8+syRDk3GzmICXjFaRwGEF9fA/bjOmcoEEQDkS
jfpciIBm3Nfx0wUQVWlQ8cUVXixKUGFDAqOP90gfAvGsfPB9Mi+HqomLeqqyJk7+ViD/GKGOpRwu
wk8xBSJJzwzjcFXDiy2AVt+cGuxcABxvxI2mWQ+7gnrSYkaVMuDuX61HTi97mw0guhCeO+VAqBZf
sAEaGtLslfjEeLQgl0kxJZVfL87V2+K26JVRuXiFCp4xFdIsLBgN2hpz4NeWGiA9Q5wsKoUXF8Rm
QjWdPlmhlCjuTJpjJEcBR4jomOaIVVxzQhLm5rFXsQEUDRfgG2DTWhuLQQv+zJAmRwvUfoAhPxtv
Xxds2O5BIy9DQ/M+2HG3XO5gRuyVpISnWAarD7DFayaH0OGyYvEMUXoHGrZeFCTCNJXmhpYQn1g0
JzSBVIZn9zw7uSe/HyyEF8/bq0AaTpkEot13gQUxzjepTjBmtVTiYkDZXij4qZrsE7XFhvqZn8cs
qV1o0+LwsIdjDSLJAjSVkGxHEZHialo9xPugo0978Xsnj1Uf63CKeH8AysCBjckajE2mZn8F3hQL
ro2HScg6Wb+3p+jwRojSWSYhuAQ4WW/ymt19gA8cGuk3nbOP0Ulp91ebA9cApenhtFTmHy4oE4Df
4t99FyOcGI+47V9TBLAhtyQ3Hz47NEUv573bzB4gXrNRsu2MykPnRs9zMhu7JfMZTRG3tAsaEF/m
yvrD9/z5HwcPKdg/O3hNA3qMNW665ptkGbPyfiln8GByAwTpeczDmGenn2QoRQNo0PFzXCVErMoY
l3CI/m2YL2TXJnzkj5zJgvB8tCj8MXVu1u8xRJweMQ0HvLchbJ4Lq1SdLSYJCBjxw4p+gexc2b/m
aPnestvYmo13nelojAacm6jZiO414MXf3ce4SR7uVXzH5uzuFFwwZ1AJMiwsk1OERPHW68U0kgkG
qmMpqv+4YYXv69BW0suBsujLhFbf9t0n1cEvUDLEnG8bdm/laURHHMAPauCSDfuFZ6XAzZESJx82
KbNKAgbSj0tC7KIZ03g6KEh50lN2n1Epj0eWanMe0WbSy+i+dhCDtOdYIH4ga5zbNGWoPdOncDM+
OUp6Rha2+Lx9ZVVc3CECoc4EaemvKuiYGmHu/0iDp0Q+O7cDhzqoxouDdVH/y+emXr3M7gtWZtUY
jz9qWIYU/vnqX5hxsZ9AMy+It83BI+i/vduB0NQ74m5hi2jQfmEwBShhbfyH+zZ2wLAUqkDLDeZA
J2oJGx/5u382Rz7iT1H00wLYzZra3oAVLEAFKMaEospMk6KNJRxVEC25I9oeUcjqPtnv7KjGKpnP
lggTV5C9qDJnIvfceM5KUnrp+m42WAROEp6w1gKdP/5gdzJc8X/pYN0DMbyYwqq88tqwn6oplgZR
wf/HBHAiTwCUXCK5XczCwVy1gLOeBqldfplvnawTgifE7nX6Zd704JeTKW8NQypRDqyvH8PHIaFB
eHfdwpbyT5hzc6xerbjCfug6G3EQjoDYcHWl3tjQYrG5ecZrKpPgihlgZ7XTj/uim1IAq5CjW79V
HQxcOdiMmwhWHJgFqmoEtgJuNh9MgNFoy265w2feohnPHyvRqqvWdU4ECX+//Wem/yZsUSRKPeec
xUeUSCxs3mRr7LOnK96T0nfP/tMWlkyom79LUTF9bIBzT5pqENchXDo0ii7pK38a4gVsBcMjVT74
IgsYzGB68XI4vEE28lT/aa70Nd1oQOFK1fobS8dv9Njf5tUejwwibDh40hobdcYx7zHJA/xHOQXP
ljyCb/5ITgk3IGcL0nk1fv6NIFIDq/HBPaSQKsbY9+VAuJKx2SfCI1s1gZdkTiSkIVYTqna96xHo
6fVwDDeefzieTD/ZOVKxy36bONyPn/bd/TA9rB1phiY6GjgfO4dciKUrAW0GVymFy7j5pyMegxoZ
W1CwdndNf3MQFeZwkZyMkuuUBCjW2y07LUmZBu5GTD1YFt4JH5cEFQPs5b/W+4YnBoO4TE43SbO9
pgy2HPYS+KaAy1jDEW2s07gsLB9l1PGNrxVTDn76vD8fcFFTI/AtMeJVZ1Dp5EiO+DI8KtcN6cNB
+TL780/8GtMZfNabXY8BfKgcn7pZTXusqRM13mnaLYvJcztyxK1UHLTVEyjBhbUX/5h7o3Xpw9lr
90jIoGyz+es/yXrrNPEYE08q/328Rsr49ndFcIKh8Du58KIXmIxH6oxnZHMeTuBNtNVUSG+PIFna
HtU87zRsOzBijIutikWBGpMhNWz9zwvjIaGpAzwkcUXQNqpZ41EvJN+0IZOYc+ZP4XRAUQe/DaXq
vI1uKOruACmiTEAeDTWCVcOIBj5P5zGMa59oWWz8rwKFKHbINcxib1RhjIu92tqKA+TxR/EDb9V5
IpfMi7D/45NDuowJ7SVLgCFkwdh8iDqeyYwt2qsm7lgyeBkAdIhCpnbww2JSBOIT6MH2Q4UG2ENR
B73AOFahCu5ALTOFAdjmIuipCnPRpCgBcvFg0QNBuQAdfgFZfmKKAsvi5XSm4uNwTM5JGZ3i1qTp
66fS/lXCr4Hys2d1xkX2PNCVnXK+HABVyKQcdpJFYvsKGz0TKTRskS8MTcrpyQg8YzO7USrBqQD1
wvlUyFcpus0CZ9To7R4xmnBbe8kU+W58MNNAtRHjaJ+9D9izTcj64ELATZ3RJBheQgfiD2ewD4JR
/F0w0kZ2LYBsmhXaCEhS9DkSIEdOY89alFj/TNt/1i2oCKVu4m/+xEPrenw5FZ/3ysAIVaEhymIm
0iSLsfAu6zrpz6v0FgwgyQOnxprFAQWhS7V0/3bADSY8WeVM8xWfgWKAW/gSk28kfwXIDVaR/prP
BG9ZTN6EDvzMACkZEi1/Bw68ckje59ftMyLjpQuvOZxhFf19ubwfX8tSMX85GEe3/Bw5zB4+k+1W
EcwegviqqF1CIb5SAO1+4IVPKk0xAemSyscrLKdasc/7W/zOLnO+iFaASqjeVVNRmQKXmYwdQNgA
LtHKwviF1BJdsO27mqqlLMGlmbe2LB6KucblTrHg1MI9ujBDZITCcIaH5FTamFp0Qdj4b+avDG1s
DZL+smYEkWg7OegC4p+zUha4QVZCBHtFZ908T25+z5W8mw+3zj4twHb+QPf8357BDEEYPwHM4O0z
ZtQKXPbFBpalQiIF1dmXG0BsThpT2Eutqec9t/Q3IGo07NEQpxg07chnayZPXYEx/4WDMVB9LQXb
/QetF/51/s2IS03bUEoZymCC4zIzM6Top+A4D/GQlNOkPxOCag3lBfZyYzlkysbpXwSPBCpvBcB1
tR8rZonM8YQ9pbruByP6SgafmBp4i092ZVwohhmVdwF27pL7njSqO2WCh8DTasbPmZ4+FtJUXZWK
MyQw01eyh3+bdPw9fPIczMzwaZmMot5KeG0KPsl2BCtvyNC6ShgPbN/u1dmOWOrCS5P3cUJzQIU6
EfUVM1AQHnKz8G7msXh6zcobUlQYHQY5Z1lYjGHT2pJVL2iyjs+onL4trnTeDDQLHw+sNX0KTd2h
XmiWFl1fhuIXY8XHDxMQM3ni7GMoObD/6peqePIDZENeMnUf0vuL6QaDjymfkiONtkP3Zo8IWwab
AY4YwNkF6wpC9JsYWYsK1etBcpqLASxwq9eHxo0igqbxCRobSdN6MXrao1iMptjScPMlMtCYW+GA
bTYo92ajq9nlTHLqzvlS4DzJWjEFnMJ2/2tXNMlqRv/RmicYWu1E58TcGB8S3s62UlryhkxDAG/E
ELg9kXjp3nuYmiRcIBeYnFT9PO0peTMvxteyehEFZ4K7a0DXxuVhM8aV/xGfOHluExkWANaGUaEh
BTZkthZhGCFvRz9wXFLDn+0BCT93i+wiSwyBjc9MHxhgODi+tATPbRGDV/y8eTEvFl8OW415FAJ3
H2ttyrUn60DQkXD02Q2c1ufkpEmEz9sAftR+hcsMcUWKvcD2L4WNSmXD1V9MXrHGnTIwzu71oNsC
6O7P3wiC2M0Wc48aUzeG13p0mcGZxWoCygGtGM3s1ScdgBEwbRajLw8LSdyfX94G8A9v6M9kkDwi
mCUUpVMhzbrgXrwBDV6/D5TFk8FkENd/pxxoOakYbolR6G85dImZ987UGwre/wLfGgG1GcuNKyHS
QkPM6fpbPVmPjy02Wo/SruIy/VK1Y6y1ZBx2m363GAKd44Fb4FbSeRfztdOs8nB3BuGAcynW/BLx
LjOAMdPkRmEACj0cM8rJe2DpqbaXOjxKGCLdd/fksm5DndHSAUCBcm78W48MuNtfwbXDTDWX9vc/
7itWpu5zHks+6S80CixJ7PE3TspdByxHdC8gqbar7WUvprmi63GYAFHZqCnFu//g3Ibooa/OiZhl
brieuKTOvOiv2yzluGJyxlgKyBcoS7PkSelW+Qv+I8WJXUZvph80dZy9nCY/67R8xShKuDBGE/C/
8dfdc+tG+l7tjBfeNOmP60XD+3Lwcrm+AOmHQDafI54bZkUVGn/m56nsaHPZufub/NwIHtWuiVm/
5D4NlnrQplAaYWyDjItmnoZhRw2Bpx/VDlq9d/acnJctu83qAajfYYyIi/+Lh5whPjKcbDjuJKDN
KJgTUEg+281uJlenwJeJhQ9V8xPztE1n1GBcMfzxcc8TtYl4DRiyZvgC49sVx5eDuvpCyEgap+Mq
BU3jmLXxQM2Hdu3hVkI4Kziq8+4bIxhUM/Ug0x4hDvsyN2sAeSvuDMYE9jt8hzIxJFxu9xzxBEcm
v4fEJ7ByCMR1ItQnd0dQnvQV2kAm9wof5g5z8ylyqvxM6Ide0fxMf0V9/W86W81fgNvXRILpv1l+
o1fQrOHtf2YPB3eMh3teX7DYdIf+jlbSo48an3IGi1Z/LGA3OgSry5/wBqQxmY40aiP27DBUDp+H
+QBQoaGCiqSYupepXI0KM/L35O4w1Xitn4fu719CxQhsF4/Z49B7wLPjvKaMRyUEI0GbC9iE1W9K
ObaKjaUhAmzgID/yz1xmuFn9wTTueBPN+M3c5WJ/Q2WlrEo37oDdLUpEhlj0bjCObjA1YTdTPHOB
/Cy686+xOgsHDgH3irNbcEmjU7S62PYAngaFHTwNIihmJKFyG3Jcl95KkCsrelb3voP9P0VyzHgZ
ND/RVvxcH+pZplNr4LccbuaMjxl4fMGZizEHRr4aQgwsQhlkgknse8bXS/FtwyMy1URd4hqXdba6
wwp8lBXU+9lr2fBK1JlHwu1keOyZav60jq/skZeH57oLUXcyOcPXICY1YImCbXGZLQnT9p8QICMO
D3Ua1FYh4D4N3sHNrv84Dptlb1LbdXgj3tHgVTKRJMqVzpZzhJEGwAffT3ahy7R3JwxKX6I2YEF9
bBGqNXB6D8gEfShLgFZMv31o2wG0DTWrLObGMyZijkRiGbjQ+++8xjUyvBKm67J4OXzBpwhLTPAt
pqJjjXW4xuNExUXhNscKHBg43Zf8W7Dq6JRGzps/8wp3g92GKkEOq7wcXw6Xf4mwnE8S1KRBzJ3L
WfJYPDX7/vfWos0mlCcDvGbhX76McvdZse2QHBUH5sh6yujlxHI+oAaBDl9PW5ptv1UnBOVScFxC
2QEOAOajdrX7CvNWGJDwwgTbSEyghAgTz+AcLBFwid21HnIZ3NxtFXU+uk0qNQn44hOfV10CCYwG
j6uXlofeS1t8SMQ1JLGbxQI1P+7H1o+8fIg4fX8g1KViAKsRStah+gDogz2KPIhuekhE1wbCRcnX
DV1Ao8A8MmmfXLwjVue+MoVilw2w+XwYw+No/YHJz2x1eV7dk2Imc3zHMjaCDSoV+8TBTSfQW+Ox
TpETDicNliV8FoE2CuD05Zy2/eUlVZiL3IPf9CdHao4TJ2Am0++L2WmEpjq9Iew92GUfFx47A7Iu
bP/KAyz0tzsEhnGpP+DO3WYvV7ao20GRngF9zwoeczkDqQfj4ZqGpF1HMof2xaOPZbTrFEGLFpUC
GRDZK8Yy2AKjFqDeXDoTTci26TEbymniGU+bbVAdT9vqxZF6JbrsEmlw75Fd9CBsJbLbFJZ8lAOV
vIKN+4pau58/5ngFfecYE+aN80vfX6cLHiqJQn/fCQPrqJ5SWhDMsay3X7vl1NYiPRLqB8A5CLUd
hJtQSWwPAGLfsxgy62hYhTKaLosepJ9z7KFAMiFI2qaZeSF9Z8lkBrR6MEGuggAWHfk/kUZOqvmi
M45Mx47aqjMQf9KpwFfqgnlPE9qyrHTzvH9AC0fyIiuAmt0Y0bB5+gppXESKK72VkSl7xEcwIwmC
dgrJUaYPjOoVa486/I527+PGMYNdVDT/tFMQe+mUCyQOB92cTD61OZkO7AHDIwsLCG86Pdv4Xpyx
Ync3PYscvC6E3mjCUahGHleF8box5YKqPzLq15iSL1ooWeoOfCzpfWRraPsVSMJPJGNnIHyMIs5W
Hlzg4ZnBc52jvjGBvKJ/SrsBc/95EcarZi4kafpYgJVmUCfXZZAh9Fi2toX6yhBKNpIe4ZALgXYe
ZuNfElqWiZgNH4EI8BcW4nV6n6LtA/dDEWe+UIHlMvxqLn7P6/uWlQ8XsyJsC7iDIy+nKrIyPAHG
lxS1o7Xc79uNYYZzyUNq/IYOkQoSTShx86TSx824AwpZsCgOfTQUQtPJlxuGY82wlnMPJbtMzh/v
hHnlGSQaoXmYmcF2u+rYN5BcgO0H6Flggc2OX+Mt1Bjb2UOgJCPjtDrtuFgrY8bYAw8NBBPx1hNP
h5mka8EYDj2TU9hGz4AQD52+FyLdbcBXidi03whsN8ZM3W5FQd3V3lt1OqiW8UyIyAGysj3g4k7w
3I8MJjPYH/z1niC2DylfaBxzTx+xaNEiWMAAaORhhnjc+iaUMaRpT2suu/TfkKWhDF3MudBNn3/R
HXCMuTjyezRkmkuI0f1m7hbRJi+NBYYi2sPmIjA7ePL2AkY8Wx2zqekTdxhoxgF6r4sWxoiOKJTx
3psJrb4gU4zAHWDURKNkaNBcnEZuhI36cvU0eMv00h7sswcfIbu5Wc5UljTTCf4hego/xGNU5Rfx
j8mZCfrAs4GctcadF8PGs3P8yIwjj82QOR7JAtSOZAngUT8qAcPGWelt89zzSPqcHPn8z+0Dnue+
mY/wWRNup24/NA5azLhSMhaUa7FnegMZOSaPxfQMb4yOOSq2CMJ14sOigUsNSRuHFGoNjDlufxe4
h/y3gRTRsY03zVuyWSBijcs4xpgBNlwexBR4yFH18YJ9smL1b+NiYlO35FnWm1iZgKaMmdiFeDXQ
8eck7pJJNOYbxCklwDzVtPjSC5963pijKm/Bk6CnGvMlnYo/xtNivy9NhN/kWo6yPucX4AO2v62v
728slHJ2RIxbyXByPDRTaNjhz0HCBc01+iO+ni2cgPy55lw3uz9q9iTHTCJqoBSXqDpZpIEHZMdv
FSLHesHZdR4Z3rHKB1dalSNfFucbJnBdxiLX8gJmItlHzvLlZGHWjOMYgeh5uhiQZBz8ehDpP2aE
lhdWIGVzMHvkSAJYDw/LtKMnVgU2Xg4xDipCX4tr52UexaOdzeO8YOCZFCAfbMDIHHo8MOGZ4L2D
n8+MQJehZbg2JjBebLijSJwjNipRHl5UsEqa6b5nymxccAQb9jQ7UFiWLQRfK00b40BUBAYe/9ym
mJX6VYd7DEFWDFtY5V1i2sIijYkM3pVYK02McwRkX+mUTFGAcSAOtgM2KbKBODJw05FIHCcKhUBw
Bsd/ZbghjPLTWVDRCVT0qHANbBMUu+rSITpP5wXFPRLJpRBUXpOGM75Xeyx0klbUTNjJ9BRiAeIb
DGSsiG/BT3XwjdBfzhfScYzQvbhjRusPoSQ7ArJ5EYv2NgtsAdFb6eLHEC0KgH2yVFDmvb5tHaZH
lIe1odHH7u/T7gUlFRbP5WcW8evIcCf54VOxQU+A04FHVg3BD6+QyRN8+JP5hv/RRpipbjsudSFj
FDcpYjobzFNCKDcC5jAIKqWpyN6Tz5Y++wRfMG6+xuBkpYLf2p9cRZIVsSwy5CHm4HD+sdeF4XI7
AhK0HH5I1vD/4aM+rAr641UQr7MzrmLM+lHTF+GPI+Blvn/JF+3HDvc9jmGVFNItASqWClpA7nvA
5Zdj5HgLlcl1/EYHGBKC02DrKuHaeQvFtIOamTGvGAaBJYyvcCImHXDcagNieTeIrYfii1HwiGH/
DQ9B85cNrS/C4VTFhgibhAVhn6szk3fvDRv5syAJzSnyD2bSPeGfSVCmZDIgi0RgisrQ/ADbHs5E
EZ/9+7LE/Fia92Aks83kfYEWPX7PywkotIT1Bkya85Tb6ithSMuUqI+fC2S48OZghXj82gqpDRrY
JZg1ND5I1DahIcxQTGtEmHpGp2SSgXZxRnhOEbIBTEu8wEqP1biBRORfsWz+2endvDLGv4WDHIUO
I5yE2Uvns6ywH6PQZ37nts6KocvQvKADcOLbHGYGVuvXwyjtC3/WZ8gkvBcOPLeEemAQkuo1Hqoe
hkKkHP9TBZHFQwfBEDma1R4lTo5PqfOP5iGGmQizfFiK9G2U6GY89EZQI09cR4LRiWot7LAQiEjM
ykFSKPIoHWdVqEypEJffrzlYt2YeX1GIsh0BSnhW7IPpC/+xbmHIpg3jZnaTD7mloQ6KuhXfOetH
cBREgyiGIVf4tiXIVHovzYXA8Wtmooq/2WLGOIGeuEM7M3sIDVWXXoXjixDRMEGxb8HWbbwhHenb
lLLt1Yd0ALzxtrknxgzvSg9GxNki5O0Fbs3fp68J4kEEpd0E5GaofKj+Y+nMdlXFtjD8RCagIHpL
3wiCKOq6MfagYgcK8vT1zZ1K5aR26uzVCLMZ4x9/M0cJ8PdAEsqAVGEs7fnXOZmxerdjegzjQiSK
asIOigih6Z7my/tAeOkHFeor0Xj3f+aYD8T8G62nYE9FcTerzCXrwFA9oJKDILQifwg183oxXLRe
otYTj7NPNIrqP2JhI1DDJYV2t/nLLtG5JELlrR8G04yL8G+0hFTulmBqH52TQvbpvJdIga0CsAs7
BSQOP0fofUZOj+P0hwMt38tHHsgPftOUQQJhCPOwNuEje2V9owR8yTriphn1rEbGSTUuTFqaAIki
ohxmQLApnqFYLZJk1CywU3WqrAO8HGvNZBMeoTBuOSNaRU0aS/wG/KVLeJpwf2thyUwFbnNU7njy
T4tYDPRmQGs3OGwMG60ems1LMoyQmrWrImusodEsVFvDKBN4T/jJV9mHNYt0yoKYIYhdQGqsia0A
uwWZ4YUTTi8krRdgHWzSZnIf0h3xO4gpr/b3jCiyYO28mdfWtoGL3Je6EUdJC3i0ZnT+cQteCC2d
ur45ZdAiFkCpjkzzBgOPQ9PgaIY9ERRIWWayc8kk7GYy5HngwFTziPNEX5L24HtdbTBuvEYw3YR4
AsudP7CD5iMZgAn5Dr3LSTYeEzG51BL64uTNoyIzeSR+X5yh2piitjdvKTJ2j9z2J8i5fod6K7mf
fVfyLUDGqEYnFZweTtrbVvC5yCVylUhd02KBN083lAMyLHSX22EhJ4LfxIBumbMKEBSZGtWMlJB6
i62kPy23fedCWicEwTOwUbGEsJM7cOa83MLx8IMknJEm5SLUMUcjhF1NkFDAboIVW3rclh+Ygw/4
UaxwJtLMFZwvzY3VrSFxWUqiOEAoFLykguFjIIk5RA6oPuYHsEtYbkoA7xB1jgIj3yF0DbsReM31
IofvgGiPObUGG6Ln9v3XtsYUDKAI/SBcLHcYnrb3bd/sTt+TgK/vlIuASyxkhF+fHf9DeXEl+REx
VkrZHiqMic5kSEtwPBnGoVBgg9ymQrkkzbp4uFD+BuT+OsNF3ymiASa7HobyA7t9m72VrBj3w+1t
3nJrsCq3NSRMSpmbDcg0TruxLx96k9vxYSqEvgg4yur5F78JeBFDWtnggU4+nxPgM6VL7g7X3WDN
uNuhVxEMASgD/nnfrVMVZjz9Z/wKRjOIVa7C1YFVxsXNhWSy5Ap+7eQTEyAe7RMOmmB6M5iAOwdX
5WGoLTD3A9xuglw7WP5AwxGhJKwyIrW9oU0bAgJhvydv7DVLn4QXbD5RSTDXOwKWj/AW0qt5f0my
HWiowA1HrU7fbt+83lRCTre/eQoKkBtUyWD00rOMqzAoqQbGnOpC93yxS7AraQrhJCArmGqtcTBy
ZrMYFDGk8Snby6oInuk1+ab3wzn4JHhGq1z/T7Nxuslj+4aSv2r3H9p4bFInQ6f/ByMZmjUctWl2
c2pFpx0tUi1u1+ed5pVQD4UgB6gPLn0vHs3E4KBPmsfHKZMGfcJODoiyxhWuTbt5GcmrdlVPFNiZ
L+f8x10sky7aE2m9BDE6rfmkQpy9vTN+u8iQJGYVMpwx6yMiBGpSSKC+gkcFX6wP8X62xriTk4w2
3sNvFIykcVRB6QdASkAQu30BGltMniuaAuUPQA2mtQQY0k5zr8avZvVd0XQ0poRMiFkuUEl7qGZ3
1nNcyc6jMaEU9RkhR6XkFZnyth8Qxp+kB9ZrAF85vQ2MPlopup+xlOWKBf2+/8fhVf3c9uWyFe8D
WTefe5lWZAyOp0qqXgMBk3i6pKOg4+qgtTJDhFPGfTfH++0O6wdxiBJcn25/h3EVFdMCJmNlgTfl
EJFuNBerIYa82gaQBIsCbAc4cYu0U/TRrgKzOCKrCdSxcT9+yYrwKrebblqggHLHgPX99X4aBu4E
zNNPGBo0RYCfjQkmdZ5q8WVo3JJnyJRlWUP+r1Au8l5hB3OOLM5T6GGcIp+xqRYm+Byo5GsHiwoP
j5HVTfPJ82IVtFhnqAaEg/MR+YlcSHJ8h7kheMYqzK9D7fBavB/YEB+IEcIbkgoS6xQIFNnf3YJ5
DvUa3gaDuijlZFuhKCCOYqp5mvc2vytyxvlYzIwPQ5A+Jma/pFlW/oPq+ubfmM+plsyy8CHSk89J
hN3b7igJKTn4kZqlYIRMbM7XhkHf0yyOs+C5//mv0iRYGXMFXQbsB3XnWlrcnQcmQUyrBDG3xskA
hL7hLIBghkUEdxtbnKFz+F5c6ZhZo1HLJSOmw4L+DDqHLgTnL3/ELrozyv6k32jIqTNvYVFCATsi
KNJG5rMmeMmRt6OAloaJXIWJKFlpaI28fODJBIrEGm8Lyw+JtOZBhNXuEHJWh7zsB3R5jselNZrm
3Ms/G3obUW0jXFrHhrwl2+Hpd1u0VfA+WJrTAYOPcTiGKs9O5uR6TLn+lf7uyXfmSbJtTtLYq4jD
YdACMQtwgYhbCNHofkbERWxcUrSc1t+kkCH6q7dmSqt8+xsjCeyvihjFxFMk/7gdUuXj5ThYf1G9
xB+fjBurK8wHUmV/PFUc5WYCbitgfpVec2MyRYTbBdgTir24QxfiNunFFcYEPHVB1VmOYf4zoXAH
L6bnDK8Qkg+Q8CF5G+4UeLFmFUMw3KxuLgMgEz+226zCfwAiKeSdEDoF7dp1dSeuYdI7NRANnly2
L5ei8Tfr1nk4irhKwdZ19tLdkdcwT899UzRv0LrAP4j89ETd2l8CdTInBWSAamcyzIUXQzHTmzRJ
ezY/nPSg/BaGETS56xfMQZ+59GbF41QLg9uhEw8UIQIUZ9YUA4MqwPRhha/hSYObfEsYLXngTojr
CLXdnITCiLcECWDy8zeOZn+SJ5JCdL49u405N21S0knp0THVaIkY/6cV4ou8kVNFUtbiM/olbp20
O6AvGTY2axKlBSNv4tsJEWrhOD5NWBuuME1pMJrXAviSnMBTEYwAkGiSD5k8pzKiMSKJrlFV2ULe
8fYgihd3U5606WDSB3uhSVx94FfmFqbZGepLf2gpd/fzY4imxreQ4RPM5B4nXJ20C/D6A7phhLdd
DCxPGAg6zktA8iDHx6RFtiJAa5moZvOzk5ZKAKeBZqnD96iD8ZAoO96Y3dojYT06klw48/pwPX3y
S+Cic+r23b7hTC7Ft+Z2jcfZY3qDZJeTeN1Y57s53A5shlUfuE+YlLYmkRTLxvn2wvJlXGimcoPU
kGtpcXKjw+lf3GuEBOdrqDZTZpoBJpu0TR8OViT2JLyTRfaxVVMA5ppVN0YD/lJTlwgnmQfMbmC9
FlTP488vAO4ieg6in+qrTMB7Lmvqp4QqLFAGQS8HAsww4owpeJ28WvRc8pZCoYPnWsQawFgz35Be
TrieGOUOLlbZCdeIy5F5ElR9Dl58JrW3e58AjYnBDEQX9C2b0gaYuA0NOMEli1fhOY+CDp+d1hlC
BuqgKcMK/s0RdlhD6kbKDMJn7OEc2ROiRjooxNRr+qYKBWwKTdDqC34Q6N1sgaYPyMKNlrdA/is8
SGhI8Hit5nmLQwxmjv6GRPjZfStKLXgXs4sDJPGG69sjnrciKbGOHut7Imbxj/nQ/jGFH6EDxYmP
qaIrJ810iFMCLO0N7bzgFPYYDkP77olDY2B1fjvDOz75Qmy8UlPjRglZ9rHF4RPMlT4VNEaa13/d
sf1T3JtQwVx8NHZoPJhm0VHwD01Jb3KCxuoLsmAblmnXZ6cK/uCQZhDRBV0UTIaI5h8rZcH4E2uY
+eOBYXqFFKGEv3uOm9XXovxH8KVZCEbw1hGUVIZpqfghmxmcWBU2CNQl+AxcslTnExYZZQZyB14h
IM5nOhZHrS3PcP73x9CEIfyt86CZIoPx6ArBuN9H+mtOLiRxc0UxqoN6+jG/g5tz88URtOiRXsn5
2df0RWOPkyJ+rQcDFNOqdzO2twg9d2E90uSHKJm2+TUnQRCS5c1lYMeYBnFQJi/g5EGzRFU5UXZd
yGwVDX8dXu0PB4IYBucWTQt/bGBsYjVjvaMyfnibKVYt0Lwpon2qW5ybBDlzy5wu/C7yr8kX1mLW
Lu0uCex91EbOkCVFODmnLNL8KYQrIWDVtsX6ChPAzyPMGgwPCVnJ4Af/IMAHlileUP64MLgYb/DF
ATjdKyVqs1MC8CMMlVGcivgj4bjE3OmgeZcjZDcAOQ3zKcLUeEeQAjBqlDCETK5AwnBjDDFChYrb
A2UfOFS9rX5J30E/RRAELf2lb4KL9Yab+BRGWmuQAvpgs9kT3A2p/7VuF1gfSb/DxuJ4IJ+KclAU
ce9jmeJ80d9B1PrBeSxsSKvP8DF9k17lAFBd/x4PY7D8jazXsYV0DykQNGl3PdKANwgfkH+8kaYo
wa9iYpkfxZfDc6qMD1I/+HlLFvDki0L7BcAuoIN+8iE9pyQew9CWfTxH/yibON6xAqRvZLSJjvYG
vx3e1vBrC0xDL2gl0AEcE4m910fhqSH2fbnYr65kU3PLo/CFVWboqkcIDL/mlXOxOfU5JGUk4ddM
SoKe/dixjGWzXAq7qOe+SBHy7GDLISs94ka2ogZDsEBhxkzybBZCWTpgHn5LhBpIoxKwhp2N6MQo
KMEYyQbKDkqOhx+COFX2FUMAsHLNiBS33GM1Ne27OK4S4dZF9ELgNTsF5MG9cWTB6uBWhR7I9+Qv
qUytz+hnnWtpAA+/oDXAh1tcp5znIF7L51FobvTB2ypyo09iKBKV3YebEmmAT6EHEBDxeKCDCpKm
umgBB5p5lWIWQdnDcF5bU6ZFSFJmNCwQB4XGEFKsiSobzQcIFICRxC6nWBYeDnAM4EYP8X/PmUxR
I0cPpv+Hq8WkGOJSAf5brEbccLTF0Hx3H3/090y0A3Q+CD0/xjNEsRf0srQiQjkN9cRvt4DZzBo1
7vXxJHkBPEJkYOrJjo38K7xJFC+MMYidY9EP4ZsjsXQAO8lDpv82NhhxbBG/u49jtciZoQoXLXnR
zF/2F5Oyj8vQbt+zYsGo/BrnxdVZVnMFtg0EgP3pgIXc/A+vyAAnOm6HsynsGIpo6FPa+rXXt2CM
4osB54UiAfclxKZ9N5E2DBg3AX1GHeZhL/hiRci0f3y6WX3SXmVWl9XRyMN/Le01m52yIhwk0l6Z
QzTsoUAGFoUUX8PbK4w+NTSStTX3C6lrh3KCg5EgvIS5w9Fy5kXkO3Ekw4vgHUlLoZ+7ZOMQu34a
qh523XAC7P787g4cZDhzJh1LNPtBlXZ/YtfBmsITbIyzJGJugl35gKhRkaShMqWQJ1l9Xi4LOLYD
wNSLvtwKdfglxC8CUxqR0GyxGgYYHo4CYd1zhZv2sDdYTg2X7ZSdc4GTgDUY+jrB78HgZcF03YCC
k7WcSd9IweoUgzL4ECnalX+QL2HsuGoY9+RsD6HhIvXUFlD23BtOPQ5cyHScfXYvejo0JLPzbvQ2
RlHvMJ7ACgU5ruyLyLM1hhzBwihYBt5CI854g8DWJ7+qtITKDLbzsipMmjqqlsa479Gx6YXbR1MP
U8e5+YO7ITP1xveaM3b2oMNjD0JDKyZnhNmoaEjQw6mAu02CsZVbfVicNIE2HbjOiNMD/qM1XGzp
cEPKDVBkshTZ+QeI8clNsIuKmQjXbM0Kl5DvUrI0YWQynhaz71zxr5wB8w2Li5IAliZqbu+FoKoN
+z2Dyv6ZwB6D+49VDKCUp9AbF9YtPkfXrATMKKaDVr/un5hwlNMNyKmKhebY/WQqFTZHjpk9GPEO
uXpg/lu/+RhSjRwy7a4mAyQFDZBaNWHYanyPDxtgDg0iHPEOXZ1g8OZAOFghXbOX5aIesHkOwvcR
HUw8xOIbvJIyLSv5jnzJByRJGPMXyyIFLAWtyv/oFvzK05yCeIs8kAIqD3j0PffuQezg9rbySXXi
DxSscIrxCrhN7t7w1AtSbidGAxh0W/8MnJOaZ9TCP8E5ICkxlAT5hvwBAnTesSr03tAkKRDfk9rh
Ap/mIOOcVs7jZ73hTyEH8F8zMmiCKmSG1xn15IvB94EHK8dv8GLycWxScpmYTetJ4Y6cYkvBHWCg
SVvzsWqS9H4xbd8MY8kpaXfkkRKIZRJo9HKxOZgMcH8BVjNLC7ZQ9CRSYJNIvjYlksfsAvzRMThR
ki/gIO1cct8rofKHxhBCQD8BigHxeH+8AXF86JzuuHeVGThYNavTTYbZCZ4wirr+kPsF2E0txAXJ
UBABLbAbfgxtnyhkvaEeukJcGuljmNwIVQTKyivtCDFqnQ0gPfwsvucGFvx5BjceKiblgsP3gWnr
Ym63OhsjTiRgygZfbfjw3Hpo2fQsn4/Awe2gI1J9tEJWMdg+wWzn0HRZvNypN2BH/CaZkwmeIMc4
UVG8i3cHJ5PBnlnPoNI473jF/M+BWvSaDsboNersS0l04C7ojB+jaEIbVLOhCVXwGSyZQThf+I1l
LLtXSgTw0THfCbiUqFbZA9BakVsBrZgC7jfv+QW0B7K8/LrS0wd21VkzB3P8lj6gAOvbOZ2pryth
mXkJH5DGtywBjDDPNoT+Hp16f0lcECZwEAc0VFIUubQVQhlnUtaDBtHauGN9db7RO68UYMq7DVbC
pn1TEWK3Rt5bLPC6AididUEt22B002StDY/+c+j5I7tfCfD154Nmh9q+MfChZCbyoa95HvPwHyGN
n4OLhEH5uZmph++a003FlwOUr+CD2+ZvOY6ZNgkkhCkUcief0rYPlobjINTV33SgkjuCEpwrjgji
j2mXf+fkVjPKU7FmFXOj1tEc4exA8zI7AST8wdqmsEAl0s5US8WSL8e7CpfxBaPLzbp0yPeZayAN
izxlwMzkVERMsIBiqUbdCesbB4Geo2XQZZ3rqsZ/Yt0a6OPYD/QSxLFsTMUa29/pmyfLarhaxGHb
7/VlfXW/qYbRO3z1KxMqFWD+R2Ei9KHrgcMlpBypJomuIuXqStYvkZg6ZuKYytpwjbBJYBGjaIlh
YG8Z/2FVawxglAccYpb3co7nhk8JSOduaeGBECYbeGAg3HBYhWJEQobDPqlRsjOLYXo96aJ2V6Aj
e/oy3sVZm0EW6rL7ds/wHY/A0Vy1FV+yVAFcHD/mZUZzA/GVVzh9hqQVBDTNqyG2JBLdoFMR1Pjc
fYNreMd3LqK2wHkTgquiLzc6l2BlIf7Xhe/g4efyAy9ch2XMGUYVBpHxg923t2yj9qjA84bm1sN1
TTb7ICMvB4QWajjjJgCz3Fe8xttYSnQ2wWnWxEccEO14QWO9Y8joBj4BYjRHCYjIFHMbrq35xThH
ucfojOmVrtpj6jZ4LV8kW6KmU04tTqMocqAkKeKWx29WaBAk69BNW7puRCmmFEnOc9LCeDkJ/YoK
ItnhYIOtynQc08AhxRA6PMaUbgfa6UlxRWl6eAejeEy+BhwGsmdxo5ytr1wXdh1BaSaUw5ZdVILz
L/zlymvM16Sw6vgHLx0/HoRHvPyz/Z6JxzhCLL1xcYPy+yuxLAsrJx4un3bBGIYIYZtYAImLBBWO
jLCvuoJxE7SOCYL93tYgbXbpiunOmck/ZITlJUX04L2+KHZ5EoS/QVh/5EELTZI4cVrlHqV38EJT
KhTg3ewZbLzhfMPt+o26o4TXKk23DZA9ONvUzgTlPuYMU3LwFlN1P1eCsgQMWplX5vvnhOjNCysB
pwrjych/OGdq/8KPhQ7Yy7gRQ7oxEBXcCWcgzwE93ootEsgRc/WDKLPWlLL6KCOVXmEs9HSFcW6F
7+SAU62k+B9F4nTjyfK0RZuqBKNI6N9VZ4J3KmlLrQvArIvPh9ffVHaq1V4zLluZynJ5JarxaaFM
RlyvOrjvCoEQQL3NnAcqOgYcxiupOB2uwuoGJRk/8gNIqbgSGpCh88sO6K1hiexggh8fO0Ezbqaf
QlfmhXdxkevNcF2RwGqqSR5w4hHVRwMpzliueVbo2Wyx6pzRFQHSir8P5jLybhyN3tPlenh49Nmx
vP15hS3QgaFrqbzT6XDKuwSofB7vR6w30EOaDzuu3TLMT8yHbQSnnO2cmogkIO8b8DrWjCJoLNMv
kUZDagEppGkHGO4IFOwJJ4V4gzUoBrjYLW9Cgc2hCv2GfNV5SqQolUqFloGpfmc/ohHejRRY2G5b
Y9JimVGSI2SMEiKps2p75gNi6bVV/epQh4eBB1iII2xna4VxEMrKn4eJGhMMa0n+JUZTCBkZUVA4
wdUxKygB7pO57i/GEoAmCLNDvRMufuW/0k9JimDMff7mHiUdGDgSYyN2VgF3pN7yb1RceVjisQ90
BrcDEzoDWZTR5caeg4/vTjaDj8w4QwKE06XwtkD0adPgomOADw0b2cXfdoqSkgq6zJh93bzs7fRw
7k7886o0hSVPICFfQKJP8d2czu41GADonoPfVrZxE7Q5i3uuoNLfvUOZgqtKJrk7IlD8u8Wcq1yX
QqJYuao5dDLUOEdqyeVN9EXcVQxMgeOARdHFKM59PsVpQkQq0BG9rFFwXkpbjMtpTc8c5GMc7moE
G4gSQdgoDgH3DuJXu0Cy+OEnc+0DZW9YMajiUswSHZSvNMoN1RWgeryZ5X/SC17I/awvrw/jvXtM
GqzXfZiJDFJy0iK0Q6lyAqn+mQJk/qEQAF81Tnea5Y87Yioo4nwxwgOHRErCLIkpDU+UlgxFKQAK
C58v8VRoR5xgmLFS18XvRRvimorUBx9FLpR/7Bph2iQoJQrs/IkUz8Y2ZAFevYLHH1K6LT03LJEJ
XCQ0OMASZolTtRSI24ifVsp4DIyFZ4VA7BBFDoDzCXUQtJk+8oRLCNWac8b/BCgWaDHf5M1x0rAd
9rimY+qZYNw0E9bU0OInHTqjDHTnTBUlH5IKsgXaGmgYXssU/uFSh2BFFnf4TM0774o3vPpvkg6h
/nTxyHBHHkV/ItTDeCu7P6sGjE1eFKBvm681zjQhAtzPGn9zR3QsGOkF8Oxik94iio1E+Ox8XE1X
Ti+qazFEIcbkt0xUiov+llmCJRhLGsQ0wDaE16vR6czeSDD4SpDLYExlDiY8HMZl+LpNW6dKlWU/
qHFR8pjsMFl7uQ0OpxVxYKJXRFzAZA9z9A0SmXI6WuKM47JRAdRqhy0qZz9A2e/siTmkIPqK2bIK
n6KlK9yg3ec9O/mCGxvXRKKFADHRNN4cCVNyXp6AvKkncSLEwjG+28Vfham5eGQM7LCHwz017kcj
unV+YlhjMtODezvGV+m+T5cPzhfuHrRWC+Zk47WKkPesh58QmhkGGHxsel0wAAQHWX5nsJI10IKu
+By9wKG41w7lUp7LGEYlMIb+LR5KquchwxLcb5YoK80+FJ+snJFYmlwpuqbPdLOmxhXYpqzf59rq
fGLhgbzGPFAoTDyz0z3czK4gdHbjD51P1DAJc/BfQ4izbhD1bWt9+RKmfbChgj5tgSBr57hlvvFv
fs7wYTUYnuOtYqgKzpB4ApqbHTv7lVJ/kIZz+CLOUO2Po2TfOdlFnIEsSI4qxkb2tzClO/P2B3bJ
1/1o+Ur7uxJ8HnESgMA47fsPdzC9TS7GIhfGzIj1Icqc9dxcCjmf0EeVTPQ4jYWdEebkAYAb4/4x
lRjwKwAQQKQW07djkEq42pM28k2PCPKMQVyl5ysVUgPoJu3BAnm3TWYSyPCq+3tNS9hIQvGEmMAM
G4c38oKNoh9QC3wx/wPF5G9vnCFcbPfBaMjiiOWKgWxWA2aJc73JRg72e3HymDKap89BOW6pq9q7
kg46MKXTfY86zq6YHyGoMFPYIHg4tA7DXLEzMboG7dpFzv64xmHCoT1iye5YWt7loBi93LqtRcEF
QJ8psKhihVQzyR/5/VndI7UAqx6qVUZwaPPzNRcOZRHCcQ+lndefVUsYpnFpKhS8G94cqnox5uyB
m7Xcj6xx5NGH6iQj7+QcRq5492pCxfOJaGFMWlDubwwJshFVaazS0iLW/ycxRbukf/8qogdGq9rC
CCfIqZbOcR6MMaQqTF8UE2NRiyBWNBO85LBY7cKnc1tcdY1/EoBmmRX31pdvt3VvjNBavQiFe+TP
VrPcPQEVOnwVLoosW3jYDewSfnGyM+bc0TbjLIIiJRyQvvZ5NqJDhVfmPgDI1meT7j5jPAiKiWst
C4OPJrwz7Z9z8xhznoNLfPH6SW9adeI+4By9fdES04YI6pMxxJI6PotW+6cZwdhF7clUbM5mBroG
p1VmsCrZT2dG4XeCRsbGpTZ/oIyV85NsxbtezMfF2qC/Mu67UrPAAk8dxyFUyIaLA/7rPei4EPuC
h2eNdio2gV3yW9H36riSMEsX1GJMqK6elqgJhMK450+02Rn+FqNMfCCMYqEwZsCvxKixiqeNFAkd
fBugMytfgJpOI81aIyQDAAPN9QSHC5/+GjcYDh+qBvY85GQhoZxXuIhxdYkDoLBrgzgDGxc3rBAa
52n/LKyIw3+ieJT0cijGW32dww/vAYSJr1qHkFj8Ado+drUNoqdj2hG8HIVVqKXdFMoLRkN0C00w
iHMYEQuhbPyaGmoLWEYGxgqUSH0QeV1NIUJjbDHk16iWUtCBK8EKNO5YV3MCUTdgNpVeoKd0zmVo
jmJ0dKzDxq12TVD/1SgyBfuD4CLkJAyTYa4RBl5RV+tUlwwAsSUqOFL+AbX2a/k0cHgaOPAxIwCo
57ZHdMvLxswP4YbotsGF7MIYRDgOUwdj4T6nsbMXb+uyBK5dXSdvtw6EpLwL4XfrFVQbavCOmvxL
NhkdAQfY068x17JGFtYB9hazmGA5olOsnUtS9rGlGjGyawHRmKth9osTDcLSf4RQiHBCvsz0wGGs
xVr+naiqLOoHfnEH10ZUbZlgRxyu2NwI6A+jBROfUKgJBaUuptRWTxS8O+Y7CN/OJKkIoyjiUM0b
0IDYWDXA1RfAFOJMT8xihZsWC4oLv2COPnbqKA96fk5VxU0BORtHyrcNA06hsPzwi8K5RBzNDJEK
YWyPIFh7VBe8MR5nwRPFQRWeOyp13qJ/gUVq1Rx8THZnFFsNUyz3EvCT4NxAy8AB8DoVYyhIJ1hl
SfPfBFv3wfry15tc2bO4WTD7xl/VIbbUHO2Fj70oWVg3WBv0pkoUmCt5VerZmMX7dnzWdmR9k+13
S8Yzioz4xHV1QlFFsmkQ2qTB/YUkTpnZ/RpTbJAIdTaTTNgfU0kwXv7blFiQVt7YWRfFDJEO42bh
S4A4XcRP3nlrb2fRoP4Q3mU1mmREq1CgQOesAsa9sOcfm4OBjiRuOQgJ8bJ8gIVNrfsnYAbAp5nk
YkIGFw7GiE2xwwRa+MTok6M6++rHDcGWxIeeGvdASqXAmvjlWYk3rGkYC+rW8ozgVZ+wgNZESHNd
XZhACjkzta23QhkrRGSrLDiB0uswed4G1eQJDkDiGgT4Eig6tubc2h69hb02gBwYbKfUQNsIcQkn
ZuDWdg8VFEeAEQS1uWJwhyjm5m8CrDULO3likQwZLJEFe4jx7nrjrqNFSiwT5YfBqJHw78V7kS5G
Np+EqpI6F8c+Mmbu/jgmVwvxu/ilLtZCeLEh92t18EEQwt3pBE/WMpaT2VyE4MaoiCzM5BE9FUPh
IsHYpeV55xNITRYf8UU+g5smgrNw1YPOXhHfaiZPJyUV8XQgR/OArQx6Foyd0wDJMLcxC9UuC8Yw
YqQGHahjftDFaCEB9mZcAyq2vfnDhoQBTeJJDdrpB3CA2m9gwvH+Dnd8/+a35dAkm3xszTaMQrrI
mZGK4ZdH8ky8FvCD/w+Lbh1ufDybvZBiY1vmFXicKbY1GRsIZB4hKZJxZaPGEUDLZFLJ5nJyjlGO
7OHdT5baVd/HV+e4nzgowSIh2uoQsfSnsMmtbcWtPyWNZcEfeC08wtTfWpYznOgEGX9BGqopA0b5
6nyF9s0ULQYjdXwA7gxnPssD3N2ffj+yTEROlmqksNxJyuLPzRTpJCFtSAjR6DM3tFIUUfybBaWR
M+0KrC2lpIO/77fGRHZ4TWuGYxQlQReKMeHFxl6EAYqC9tz5/L0JzsMCgBwHI6Vt/6HBg+Hqicze
xD2VrHYC50x3oIer27yxGqRy7xkwSIAHCsOEJtdT5GYHNnBr/gFRBLxmPjSTjoEQFtKcJ35KZge7
YHNihsEuJcdvW85/5iuWcYVrpiaVm2T9heGKsklPyPD1+wURoVQ3vmtmgHuKv1oRx524ZAm+/S2Y
AzMajj0fHp68HWfsnCsVti85WSA0mgP9EIahYtmy/RcIYyKd/5qmdw53N0/S0kwhRIr2+PVyEi1m
Cb7DUyXpycZwT9ylp4b02Kg4KvABNmaezhinMBS32oC7S50dNaOIIZSJi0me1TQWgEVoDQhnYMTF
tv2RBcI1l1DwY/QqQu3KwxmdupeO15hLOKlv0dXLRIMzzMEF2Dqv75ZauClpdjzQp8+koIFSAjgV
n729BT+/mtbILa5gtE06GrtQoAB8o+K6QDBggkN+PL9JfTYsx+GRY13MgWBvfOZWpEKZIeWjR0lu
v1YD57aNh3NnuSSBd4vMk6heMucOPZsOOAlOPVNEIXOmXnt6bLF0fJ7doYEmwcV3C3BR+sLYgZ+B
dr3EP+6jwROtAloV7ihISdhmM9/+6qswwxUKeujJ9VtEdCr48j857svj1B1Rg0B1Sk/UlUlykCAo
I30GKsMCO5QsvPEpR2jyViowxigh9PgBhPk2YSbQ2XLDoSCcfxBrOYcxZfPpvpB2TEu5ntcnVi1Z
8Xumv+ZT9LDdkVvhFTMeGaMhImIGMJrauPd3oSjAIHM+AbjTvYcxc2q2C/VCOsQ8gYbYOgst/rdH
BL0c+u7n7ZyExypzBPPnuJDHeTxQCLrTxF+guxwZKFW5XhLoSnwaQWEut5o+/UR/jbX62tnHyM7p
SNJPqZmMJ4eAaa6RmEEmcZqzRg1fNFtqya9HjpjJ2Iqtxfv4LrDR2ESnK5ePOCzgJPORU8iRTKdy
MjiDlFH/WDXTE76PQkKQBJITIOcM2TZPNkTCQbEgmJow1LhKTz9HnT5EuhzVS3qNNSO3S/+FUPCd
jfayXwB/XXYE0luLRZqiFGi8BXNoinUBQMK0mvVM1kvw85Edu2Dh6bU23Cf+bT99QR/Ka+EOYpsh
EzXXJKjT/meRQRmQwTjxQ5Akk0oLIbHImRfZnMRb6kF2X304PDjawEd9/5T7qTjXrEhz1kZEPJEL
iEUYLMlzwEPmYsDXfSbR7Z8u1otctrF5GBlBuPkLRNVjsiBS92bxhjgIl3rE7c3lmVWYICGJPrkt
DVGQIuOmMwVRla2UorQPqBgl2JSgqF7dAJ19u2K6wJPS/y7I/9YQaQyRiIgrBhcbzh3gkjhsTwKX
ld5M0dqidE7fR/i4LvJd6mOYeBEqXlBCmGVBSKAjwubAFPejezJdUf6A/ohZxJ97YoVBW+b65Oo8
cAVCT31j8MoFUJgG4ajsOB4WRRpzVbagCBTFB80F11UXPgJ31yUsIYG0JBgrtzDJHfVA9rMH+vw9
piI5FD+exk0OXC+c31NKP46PBsHcyFD2E+vNtFsowogE+pMvBpcoAcJ4wfg+HwaXc2jbMTGgb8P/
F3R6dvpxR4yA7vEXLb5cR0JtsCWDAVcAA5cN71lcQHAl/k975UYFWViu0Y+77BUyMghBJ+laNZME
QGqASbpzjd+wepmxyk/9cOJ3Xxjcu03sWCjt3eRF+UAodko2jU2FVszRKHMJCKXuxOnexn5WL3Gc
ng/YURehZD5RSpaQBUCNePMGNZWPARziWWZjzPzEdNiB3Q6fza+WH7LVvkifSTXhEbGKDlmTwIO4
GSxsRN5ay392gz4vlbOxYaklwWpVRBS7LJskYcty5Ca3BWbbSYpRITJ9CrqlsxwCISXFCsScq5HK
ifg/yqsTL5wUo9hFqELG3WqEV+7uM2VUBXnrMqArFXcp5e0M4z8oR/PWHv7EATvQv2s8IjgdSDv0
NMETxYMAtaEQK/KI7zrlCX53pCNN/dPdcTOsCsKBzbjMFivwdILDhhbmIOU2i0bAiC49IacOExFd
2Ss8TQodY3aBqAIJK3Yoibbk0ro5513K/t0Iq4G1wYNiNOdzb70I2g4Q61wNsoiUYBFxdFLMsKCx
3R0gCPHO/vnP02fHzWQvTlvyj33UCgZ3Ly4RCSlKFIFTrrHcee/ZMRY97PZnkOCMC41544jIsQyH
cG5xtq36PIdVPxTh5gXncU6j+edTkRQmhnopSxxeIDT+LsZhXooUTPd6nA2kC61gsXI2alaG9oxa
h1NMWrqueWD/o0Ng/fbx/L1wz2Tm6rXl1Q4h7/RtzVGPkslUPrKc2OkPmLva8XJyd/VZ6cxe4GuU
Cl/mNfSb1wWURmv8DghywxBVMvZ5dgvGaABZKISb7W/B8b2bMWCI/ynH7/SuFpU49boRTQrj+Fwe
j/FEL9n7bHjCWfWZV/FNN+ZxEMGUtAg2NxcAfyxH97L4j6Tz2lIcy4LoF7EWTphXeW9B7oWFEyA8
Qgni63vf6umZmqquTBKkq2PixIkw2R3VcOHOXM1vF37R17FFh83IGrgzjSf4FovnuFuA4AY0QVpo
kPQsY6vJSNz4suvSEylkMpoO7uXMpGOy5MdVvmVfm+mPau17azQ1fIL9kDnGGhShWawLDZAoZqys
UxTD451zsPsUjdWDO01oQuJaVrQC0pxhGedlT9nvaXoXoRWfbXyONcIAMRN9ciQhBglqD9xHIZhB
7J/ro/2Y/ozF+i0eyacD7zZ2yUvUDu+z0VEstvIw3gnFAzbl8chGMYHGcbXhKGho1x2RBSYTr38I
xsnB36K8LZ4+hWYOSTfi5wDpYiiaILslr0CEiVLsnBMMbrgUY0vXR4Wnn2y5OZQBYIFLs2J4Q60n
71KedLbfPlq5sstzrJ8dUcASyQikugcgpntOGj2zXyJ4NFNinGjVuFf0sOQyzabXMYl9uffRgrqW
S7zDEG0iXLe8fI92j9DlwyNhxnINhXfjr9ihByK2Or1UvHceZg+KoZxLVA7IMfzONLIfZ0ch4YHv
el4Tl5AvHGeI0q1TM41mDcydJRMRFHybqs+U0Iv8cAXIIYzFfRfjcejKxRAgCwkOKpOPkn8qhBtm
tK8HqqWMGOn7lL4vQi1sSVUs+KwpmMjNY7ImB9cEcVC9sqR2S1PVrMCKmwUpmOkxEoGLB4OSkSgK
hVAFFYHKli1zPvFG+YNKCVzjXY/vOZojT3MnLOGxVJ7kviZ8hL7BN4emRF3FP53hwFEDQaAAsYfU
Cat8zUCMq5As161rkyfET+CedAI1jEB7wZqhaO+g1HHCmI2BMX3xZUgy48OT7B7NCTxusKWkgjiL
aBDV/MSVYuiTaBHXEiMe2nZOJPw9uI5yMh5SBzMuleB/wJxwUM9QuBfLlcNHQNyETuTFYYmIbNRk
EPkdmhiK/yJ75tCyruBqmD9oVy24yw7QhxpVRD6OJJYy35ZTyXKZZ6qVuO9envI0qdHUjTgoCRV3
ZCa0ld/YNXz6lgnmpFRhQq2nXlYmnbazmzVUCqqCTG/BU0vnKOrMHMlUKjBHMe9ESvE2WZKi3dY8
cFqPAVBq/usHoTw71FqKzWgeBZDpMmNFoJ7TzBdjv4raLNoNClbSq+o9lqsdW2gcXFGa1vuKHoeo
pfhPix4mI/mt/c5aKlXHk0m0qhglcl4p/1XJIvOIz9vKLGPM8HS3yCyssEXJACNNpYHypCocWVcL
iWWxrMPXGZQ1Mu+mINRBthOY4g2LTeJBa5rwRX/7X+VrHAaRwLX54ohpgoLj/SWFXGH7h6AxLzj9
2A+fQMIlYO+zAhVpkfRssiipSQao7WLmpwlVHZ7nRi7Fs36XN2Vt9dQP23V1NEhaUj8iF3K7oVjF
GSoxlcwvOHhc0CNCPRR2QyX3TmnqHRcEB4pTrOu5S4hTDajjJOLBdwm6vabuZ93Bnla4v8iQd9xH
qj23ckEQ8jnbIqPpfJh/71ZoxkDC0OhmE9qDJCENb3uGRoufvM8a0gZ4boiTHjGu628+CSLAs05/
MAWCBIKjzlCpzUOtkk16BzkOTy5MCAXdabVKxJyKX/iRPtaTIDz82KWt3dZU4HwN3SF0ohBNQyoc
7iPOeZiVIZ8iZILhy0GpC9NfQctAexIIrSQNUs14ZhVjnZadzkNW+TpWLTnwJY8lg0D1zQa8y7oy
eJiwE084kdWdJqkDjFQo32mmv9SazL5MaGCRwyb67sD/0+LkU17ngRYaFL6LK8Fc+qMV1qAQsqek
nnXTB1djOZwT+FHRUVP+bqJ+QT8l6ZwIEqWT/0Fg++qILTkpzk7RfPHvptqOB8R9UvJ8StTRh7TD
KM1Sl8sniA0vYtiY399VKCJrEL4fNRbyJvJyIkK8WA4VNZncPtjvEPqM2FyhOEWECLjhGJKxMTth
C4M9HGRshAgU6mRcm9bZUfJKu+liBBG0vjCOxLFQbqv8WfUG7lhoHkkJm8swYpWj4MVTfSE3G87a
nZhqgwcP6NPRi9HOD3uF5APvBPuzXkj5mkoJ3fO9zlp4GHrv6xPce8HLmjEy+5ChLm4ON4K8Dp71
kOnRFZRxIome7ySmsIQbNOePEN1NNhKi2jAd/KnYfjjwl3Px2OMw9A/dM2lVMSZNxBmkh1s5y0eD
CI84LeYn62R7CDhhAH5itwebBKyoHHHVjtofu+pySy3TQR+ppuruAATc8SeEttCQJe6e+yqV5WX/
2jccFHIR21A2rWIVUc7R8HLjSczoShkVRhPU8ZAn4VDB6AT+OSUJPbO4PZ9NQoXvHxs6YuGeyisT
tGeQo4+x7SfmNITZ+DVs07k6ol8UswBRM5NsmbzL0j81I2IoVwydIu6QyjEqn3C0ANjUJU7ChSJS
aLWK1S+lZKs0s2x09AnHP4bODwi+9GG2yPQRH495d9VDHbKS7oCfNbqhMIJAS6fs4vBhAPWihooU
LntkMjjaA5L1IBJ9XUaO+dnUgdy3nncwS08iuNtTuYRLTQFCAygQ45TcATLnqYCu0gJAfhTkIPN3
nhk2EzQdBSaTQNs5g93fXP4hv6jwTPzlgpvx2PLxPa8nb7xcbTSnM/qlw4IwFNDoH8CAPnDHCwnb
tpEe6Df1m702zyUb6bhHMlf62NJIG7O5HY2gI8+ND9LTdTXyaLww2IUaAcVdTPJF95B8LP+1Bq5y
f8hiwqmGSlJtVy97VN4ZOGK5muOpsJg0VGgUIlQtCY45Pxi+HqSWMQDnI54BwqsXk2E3S2xf+30h
dlCeI8N22NrKDU/VfP3U33vgs5xP6kLTHTBHphhvDtDPBoqyXFZISDFwUHwftxUCHw+9iIhUoQYv
Rqj2nwyw1qO0dlhGASmFB57jL1kGDcX/QeM60OH3gG/ZuOeSRY4U8mAfkFimTq1FEUDJmXxRr2WF
7Vd+hhpgBsjxD8KTXHxJApcU+Vx4M+GetuKoWlgH2Avg65gBA5UOPZOI/CRGxX1fKIjJri9l2cL/
AtZvTTBhzgaokpDdgrFpqX+UIRjgCQJ79Od9f6zTaNnPyAzis3Ym3wnowEmPbipadl6bFjCpHnsE
09Apo5phhQvQgJrHfJWQBpX19EnA677Oes2CD/K4RcGCIVcSfhStp1uw1PVQLiUrIDJ2kv5aqsjh
h0XWeygMOEX2+pKzaDNbxTXaguZjfNFd7AVlg7FzT5b3b6GHBfIzhPrD+rZ4bBWFuyCHgPv8VQL2
xU+x0XUNIzguRIT04o31D/QfRt3En7oUjzx1h+n0COyNLVifnHyoZnqP/QIK5C/Eu+hJtmhecj6w
0oiaU+F2cB0diYqMAgBn3stuLg8rah/vrqXRkaraGZcixwAAgJbXGtg5daOy9n/p2hbluE/iMo6d
RhPe132Fv1R5pu8mVYDHOITSn9dhBx0ZNSfl9MwRqGWxmHWIPsgFPjuJqHLHnlOuDPGoCvEG3CXh
AF0d6i4AQURE4RFSBxk7CnyJ1gnFMn7KhhwC9trSv7DMydINJbIYHoA0DKxZ5JV0DENmY3L+ggPB
CgBiLJJW/jHEUOdQ8if8vKHIO098gSQe7IsrSpc7KoVsfpGCJypqV2zmbBl2uYVfm2zgzeQ+6v3b
rFgF/hMpHbHAx5xvSUE6YbKbHAi+5pSHQCX0DmWs+Ng+tjjwUxvtEz6KkBbMp7KXpnTuJtAGfxjl
OdebU7zcVRXfxA4IGlIWNzwCvQBmdr18boq1hqKF7M9LLl7yd85xg0BuXnXKFZOr600Mz2MRhx1m
5eXCzfUSBYXrFQVHwoahmU4XM8ZRZiTcWWSFZxMFE6iJJ73dwW+D0C0WfMQsJnkDC62Lu1WAycAV
mzFHevNa9FJpWk51rxS9pWMmby8ZMH5HR+lO16thdsPYUiGIgCdRHUVp34+o5kHoDBqCr7fkHDmm
hCjew53K6aHi7oCJ/dPJQ/8e+qqr2agtVs5DUnY8+wLrmGUJS+c2avy8g2iXvsXshY8xiQdLxFxa
Ff1T6GE/4bWDnJWCICXqckRNHnUW3MEaRUamfj1nDOT26DCAKHqDKLwgLuE/zA98Bkru7dvegp8y
71szlwJJvlJD36+Kz4jrS1FDK4XalBGpPxSW6H/vOI9dZTzXwSLvKl8F/kRN/HFM84UU6XlB9CYh
M6ygiWWKSvNh/SKN1GDTP1a1EYm7IFToVqax7/lfyHwwgU1snNxCstdjjM8m20LUuxS4yJGiDkwM
5PZDdRHeGrydanfYAN3UFpsOqMxt5/J0KJeIDT44ER8u4wxnCMBrii6TjT1ljc4784kWKBG02R/r
/ggjTcSoBSX+pfgMrzVmIrF1toPuJweyBVZym+j1RPfXt7tGhER0WVSEio9Ytg8NFq5P3qD0KcbY
khWZpKiEvt1whB4AREF4ACpTqs1ReZ7lAAJ28FU9IXAZgUjXNh+CbOEcKHqIW09NOGZzPmYK3Rlb
GevfmsJRlLE0vPaQ96sRY9gBBK8UaqJsfItH/AsV4bFm9eO68G06LgUjQuLw9Q8gSPTqO0CEjgVr
nvG056QEWTA8iqpXmn30Auzexj3E7uAYWk3e0FOLwQ1LydPw6ngOlYZ+NgM6UzCI1olofJgc0hkb
6WVmHAYIv7zUJ2QiYLz8vCaS0l2qvM8j7QWFOYaHLg8TyDBDC1dZiudRTDrIVXwXCZSCd020EsGI
GsVeaiz7kjS4kpxytiSZelqDgIBOD0BxNoDWzHzosoCZ/S9qTdEpnor+H3gWzQbk6dbzvNx0/kk+
svSnBOUKs3Q8L/hmQFWka6b5HcEg5yG4jTUoOkzhHYAuhRqcvxPbP4iS2yZeKQr7yjxrGJQNrtox
YK1zt0dUeX9cKeHQ2j60W59GFV51cDpBqhI4M4eUaTwnf+jYShOyVnTUnle2i3Wwdy17HxUOYA8N
Hpkdo05FIMOFShBCciChXmnBD25ogTIaDXWtvJ9CU+DBGPn8nj5uWyO+Aa08uO6NXhrL1nxjAZrF
4cPk2zneh5AkOwxcdw3HyPIL2UUDUr4lbwDwH3kVA3YZMF2Tt/9wwS3pl0aUt0znBl6i/BiBOW+d
UhftFgfOAvfDvy6gCijLG3FgeW016vgf/0vUiDvWV8px6g2oTz2QJCY7FJmyojD8RZxHPCrRrq61
kcas08XMKIPiUixhjK4/AG6iS6B9VTUNWErhk8pCEdPXlp+EcwECQ+epC/bp3cUfyLBkq5Fliz0Y
l3ETMOgftZK1sMQA/C91eZFRaaCrMswtIxwjpAjBrC+HkkapMIpcH4HGTl13wJmuDDAdW0HTV3Qr
Bq7c/gxjkggqv3uEXrTV6IQZyRIQjNiy4FmbjWxZP+BNAhRqwixfIv77kYckGNHajTOaKcaIazpP
W0w8yPcee2z/Y16wx+meHZpeUFUx0fuma4zLNQXo5RIlK7BJXEzUhxV8GepjakqZ8GTO/gYwxJpL
t580rPL9jU4AnZOY3B8yKr0jEFDy9tfcN9HxoOKDDJNbPv2nwP6p/xPBykMTZKi+LGR26CydPGKu
nKi8G24diKann2LxNZDxRMmEXDVfDzhP+aOqnAKea550THaYg+GeQFwVcyGNWYdNwH8tuUe8J027
CollQuR0gU2nhuAeEwqMK113nKCmCySDiWOx9EcgITdiKGwcYCTTXIpST9DiDMPNMqp/OARvr3Yg
3RHvxeNUfFRw2U/AqXUzvLYZV1C/2yK7PTOzQgPoSaghzzDap65n4G2vE1CwxqkqSknN6PMmeGuK
ScsXpUNyMkUSaCInkrN+52MyoRTqtyWjFJZfhHOqPmF/lOMO70aZ3xTCApDaNHirQ848iZOLmw9a
mfapl/yLdyLgUQDGFETotC+nFn3zE38I8wg4MTBCGEwXAH6FTA1P8/XSUY9FUBcET6Flkt0wlC1a
gD06riH7ojPZXi+ZdZq7Zgofnx2Tggxrw8Fgj5mcZzI7OFskyzevBuL/Y6XRH28LgjelsECSEo5x
Y9XGjSXlhdhLJHctMQD5PWXbp2Wi/e9QhrXYPSi+AFAP8CUwWN0vXOgIGRfHt5efGQSfxRQIhNAz
tGL6FR5USSu4xIlZgbApaReTEmytIJsUTe4SurMT1dBQ17S3RgJAs/hJM8x2buTy8AtJ76VyzpOL
XQE+52qPwAFpiCEZ6AJdKgnPv/hr1Rz69F0XY0e6cdDqodhlf1DXoDpR7/X0lJoG8S4xPG/ZDgqW
XCA6txPEKt6LT4tPIaonPBu+gdTuXslI+msOBuJyKXHKZmjDLROVoMmcpMgaPSQkaX8ArUwN0fdc
z4R2ITVIAhmHUFjL/oExmBqdKGPnkE/RP0WSpRrrZ5dgoltHgokxFaOSzH0xCmaHihpI4UgWh4U7
iDIQeRNUZeJDAyDmGcb7Ku+zYYITyUNBh84HqwDg7MPhLkQnc5Ypa3FYBrpjpUk5TWQh/n1l4g0y
7HCreTlGBMRrD2f1i05+w25BS4+U+ENGdooNG06UGpUKZEKxMEj6OUd9khhgbeKbnX55mZN3gX81
t88b0fgbzsNa1CampvyE6SxWM8Y75cGSuFyO4PKx2g3azhQi4q6ZTv6EgRHceWBJsmB/u4g6cM47
phgx8e47y/OIVhxJvL7xdrEWs8b0bRSDf0L8s1ibg2Vnwdi2Sck5kWhKUTCMGpb77g7verS46qSh
AsTgB2+8sSfoUuDjuf2FuBEzf0akw3OoIUhCwUUPwHHhH4h9d4HjMCRZA/T9tt/8uLhXE6O3ZeY3
ZkKH2wdFj/ZiaefA1T4wm0N9br5j2IbLxtC0C5IRK0EvZt4opNMaC0EmzDQxtmht1kUiiWpZJbb1
YKOGUinkVmtkHBhU04/OrShB30G5wVLhmbY7wfsBBDp6tcHhXM73frFqZeTTD0cVZeieIvx0XpUQ
4fbpbniKb3L0D5TgBTIpMsiAZenpY8UKYotDnR0pNzi03BcqrVGUFbRqiQJOz12Hm0s3T95hKHRR
mW7DRTH7PF13y68dv7Ek25U1yHAAD/GPvHpS3kTccSA4IdDlFQoxLoCtifDuui/wHX4QNADSHHpe
OSLxLP7wH3HE0vQXQOCZEpyEjMI5Ic6QolndfSN31l5YorI4VujGgm/z5DvTRQRvmB5B9yn1xJWe
JVR9Cg8bVyXQeM4EM8LcJTUS9doxzTiw4JUc1BvKGds/xSD16yIrx6Gg9LiM8ygZ0buniBHAycTB
iZvk3BIdUS2VhwIfRTOENbsRgZ3HPlGKqyVzBsnoQN94PnL8Gd+HXEno3SiG5eglBaJWpRBlAQIW
j09pTl6BGDFj3U7jNwLsFAwhUXqJk0Lnq+xOEEMV8BmQuG+eNnbKOpIFK0OnlVrYBbCMzVfCavNX
AQIfmsTj554oSnpaTDJ03dVF5CR3rI6tztsyVGe0erWEWLiGYWBB96Sx4skAOUT+Ot6Kr3WZXhL6
eyHZwe50CDERNxjqvDpwhKYRaDZF4qA08ENwJ1jUoXMlM3wsrgtXQzXZ+JdqSet49jFiYe/OJsDv
4HZC62Ihdb50UccBZoiGPC43k+lHYmKknE0WsPFf8lakB+Z/Ib+0LO898QRWuSCisfaLjDrzznMk
XtMkW2oK4ZrkBdL17zVH/yIeJbSxKjFVJMdVCUPhq0V6ZGRJadHgZ4O4HJi+stQQ2M44+T5pdU/h
+PQWRvw9QGPJCr50SctbAUqQQhPNhi8hbszbJ+J3Y44YWDNlGMxV7qcDJYJIJuZlMAYaTbTjMOSs
SPBuc++69sjyKQjw0DhDFzzqRPqN51GbnSoQQAEYA6QCBs4MfTPgOF4lHim9lPKS288Gq1we4hxW
8JjSgWDWEtzsS4GuCN/J7ko0u2odJulQZETrpznJsTyoFGgooDqqJwbN+lU7yHXwZftBs4Kb4GD+
HVW2D4lzNF/9TXUx+AiA4vkcyyGF6THQE9OTRojk7AaWwFEQf1hQYsRBoJMsPBjbIMU7UiyPjLkb
+7O458yivtKug4myYD2XlTm8KjrkpD2U1Ua5pC9uic6bFlNcFkPm8Ky8r9ukE4X18EO00IOhFpQv
WE5EX8Cp9Mk8lP5XRa5eP2mLMfxP+BjXTc91bkRrlrOQTWCdXiciUoEuGr9Jczx+yWCYVuH+SP7k
VpJpnPynl8FT2QQMSSX5XjXauOSRRPHyKDvkvpfVYQCFunZt/SDDCMzrp686cWXl85QidlISnC4g
pbUF6NQ8KXkdcbOneA5gCNDxZ0rnC5WK/IY5aM7RGhGv33sb/avxIaFFQPOkND5PEASLgWkFAgua
Gf9zFQEZVW9zYEXHPbCMJu5NV0l4U9IZrUp0D57m977omU2nSjAAp3otKc8eRGp4ho85YRN84aan
uxtCTX0o982X7ayUtDZkf3IooUm6Ytu0ZpQ6Rc5zDLIDysYqAYttCoRBUTPsJmI94DCxL10OpHDK
5miMwtcHruFio4kCbmhfrwZiSRBIW14SY7AWttRIPiBPreCL1qJE8wUy55/PQ0tHi98F8dWGRaAP
3laQ1RhpUoGioMeoXJHY8ewrT1FEODn83eBLf9YdlEByATw4OnNa84nxp4rEgIYDllNywyRc5iYO
9LaRJSYZq4fyRVZiW7Osid8JgzddMILal97xX9bVEHbqmSlTC0k+V1cEeeWDnyMlOuUSr0QJof4Y
kFmsFV1/uFsJcOBBt/NBcE6enZSyHF/ZP1qlei87OwCgXyjWVe/A+KPplNWJ4QmLc++ZxgYLE2nQ
pj98Lg/M2ZlPdsaRuU6n0AR16BdMKfmd65oGQKfFuip/NPZ4llKXAUIAoFJkPQQ5vx2zGJo6KGVS
8fgP6MD6ZJmy8SVAXsRAEExBVIG3OTYuOT/rrvF5DvGVU7O+some9m/G9WJjUcHL0Oex7cIsINw5
8z9ay3/UAeHSE50CMSzaiecDwFlomRA3qJdPakRWsj/W10e0x6xmK6ViQ59FIBrRI1ufrE5G6WSu
XUbxqTrEn/QdBr2N8OJZ9eRg8a31RZ182WVXTmx88fsf7EHlqSymDvQuJWB/t4IO4WzQKzghOvGT
L29ls5k1+gs5DZkPoFzGbLJhp0NVBQbqvdHjR+SqpF5kki4VM4QTCMNQZQneGQ6mzCDTPs90OitF
VMSgdB50Rx7fk894g8VoWf0TAZO4S50Z/cY87TKEWwdt0tTL2+p1MPqsrILhrxuDGFZ6h5hQxEIZ
7+hmlTcB7+Nixh67Nt326dzEwwUHrcfTR7UeYgozgmqH7iz46xR600CjY4fBSXOtLf2eaBdEX8nI
IIcyymuJ98P5bSV5hJEAJ/OKGofyGev5OMovQ95zJzH+nuC8JgAqBL5vLsHttr3DNhGGP1Ds6IRB
y8FeYPRGd4LyQ82neb2Y4FZ/SAjQvMDFHWI6hWgVJSGb4B9mpDK72j3rPhNc/rHacylQ7ibpiwuE
DQXWo80xuDpvZOcWo+21J2R2pW3/ozIYngZgaJMptfglf3M2/xBxYiWkqvqb+8GFKiHWAZh/4PuU
gE4cy8pmYNsLHx9N7BTg39OYp5Wyu2P3jimWvONFZhqDzF/QG20h4ZFIlqeXcz17Dwrr1WPzQd5B
shHQvCGpyehC6pGY4ejw3aNgpkGggas1yvXg40vuixhsc6jkZrmIZ1hNS1xXhXMJOczGAfmudF9g
vVsh3VlUNvuo+tObgF8BkDPAimatztJZxU8QBB/wifIWnVgFpZuTX31t+eJumz/UvJ23dyeMbvsZ
8+2P2aKrijGOLRyrRUmCkuKo+HBOdBYnZIkQLGe8NYvK/Kqiw9+KKcds85qAAtPZel+lKPwJ1DAh
EJNUghQAGJasNWRYco3a1ca2BrIckC/xFbHq+MKyGdMdgd0IgoWgnae7DgtLSYYT8NbvMAkuJfeC
PC5qx5N68yo6QRvBFl/0knOVcva02cFKZrZdO0AJmcBbxVwGiXRefFqw8cu9ir7ew5vucKq250vk
ZRz2pxjK1AbKOyz+o17BbPqfGg8S0ewiOtSvqC33+BEs/eunZOhDLdl8QxwUl6dsXA4QUrq5/Zjp
SAdzig+B7An88KPHd4XTcO52jP+nER4GXs8UKmRzq8b3kJ1WeyZ2OUfhWT+Hd8aEfevg/fw/dqk+
myYb6WePrTb2NlAjvFnn6GgdwaU84RB80SScIG604TQ3DgaceLadVN68/dYn8crHASN5bQfBNHim
E/ORjrk6yPfSPbsPH4044yV633o9L3v+CqWlnz8thXLadHcKfh5AFhqRU8TXZv4kmu7uGyQOwlVy
jOtyEHYbhB8ZXb+B/tyxf3QvKEJ9XJqaVTDyLubLG5o9NPtbmigca9AR3ExR+/xshgwKeP/18uCf
HCljZPfNJQJewtN8qCaN/C1IAdJDnu7O2S2f2d/imh2tX9bjU2Ah7I6Cj32O++t5gIAyEWB9g2oN
XMcLCUXoC2oAE2bCrEeXU+OxJ7L2Y6x7mL0GDfTHdBA+PLRRLSjfdXpZd+qE5SPMiB/7IWjkYfHA
ZRmG+Mx8x+ddHb/w9znhp4cmAiquLfKp3izpCpyxvnyu6IRfMUIl1g8rzk+IXoaLDMjyFI5sxDtB
xRnPRjVbZyMXxTYW1ZGBhYM23ky0t8sVtXE4thEPZQ3JbRD0W0/hoieYrrfyDJ+ZB43Rz+7yZoEP
tYX5MTkoG+MnOGQvZcoxGUTIann+1zwzCnW++Ha3FkaXuNg8uPAshrG8dQrfFGs/7Frl73YSjQL2
Wr07VuYnZKHPyKTd0bFpnbs+gScthuWtM8ze+o3+/OY/9bk7tMFU+vZxcdRO4SSXKhbI8WDOBgVZ
ybmCwH73jM03I/bw9lwnRA3bvOeN1V92Y1No2TADf8cd/GpYMQj1uCfnt5n6Ny4NDIx06LwYcUyZ
01L7YEUwD5p4rCGHb4yzt4cW05MF+44UjivTJHmAIbWLoXMsRyHsOYScvI9HpRUfSF8f6x6Mli8E
WGdLJKejp4aOrfXB0uKK1zqG1CwwvW2E6/CfRhDZueACLiWsplLf86+mQYcvT21ApfjCpqhW1WV3
2TUTBFkohOviHv2y2kWWufpchN2jhFXiliofI21WIgEQRxzC9at8G58h1+6r9fMhpjV40SKLF3dE
SsLyFLd2GBHvbTUJJjnWtezEhoRcURfR6RH8WBO2rhlBgZ1vstvTGQcPtkh2L4o5NMcP8vGozLmS
YCLb6+Jod87DGVt/BuMZtCDcFzd2wgoRHBNQh+LAbfTU6QIx+20X/YpBTx7tqGqPy+/yunhCyv7I
AxYE96/0tZwaIzFq+cW/+IxckPPcnLanQNSCMI17EcYoNkB159wi3jHxezfRzxue8XPQj9tknI/z
73rl1/EfgiX1uvV+m0eKLmI5sj7AisxjUXHDexIR2JM1xiYE51Lr4x28F3oHfeeDyufKFOp9D07G
n9cuJkcVNY/snpHfuwwBblRu8fZcrREoGcc965NhCaIzcUOL52ZhvokSxrdobboxZBkcseZZO1ML
D3irc8ZZzSLExOc51I/lLO6iv/DrDpAj7vE1/2xh8QFmPZsKeGA9Fv11591CRLwhJ7WcrLfRmSd/
piCz5bDFx4LzUIgVSZaQHW8c9puzZ3bbfkPoZ1YnwDrW814evhj+h+GaKEqGMfI8PJIu28P2rfyi
qfvdHxkjzHmKDgHXlqNxdX7hF3y9F7y30mK1HMbPgG0H9klQk4Zfb41sAnTBJWAfG2VSCVUBvDmi
eYAUNwTsIRVCn4TxWVyWMK/6MTvA3tnqNjWL6ztw49oaCPEXKeQOZq+8JR6MM9QSlkTzczAqcMI2
wIG+6XfJpNl4ElX3BFCql4n320oJLhbU/LPouqba7DmUWBK5E5fieOANlic0bZmv6rMTirmcyZP+
cOoYUsxyFMwdQoyN3pn/cJsJL/cuhuUhpR37oXqy/UQ8dxMfJcZ9z/zlhBQAMrZ3URcNWpcEjWlP
X2X1ecSqucf7EdVdis0sa9s9FyspOLtJb/G3JJoGN69L7nqLwUKfov4SjjaSPislQunMaSA6M0tn
93+0nW7vazL7gyWhu9gNui2FoC1bZyh/jKxH+EVPbeU0zHFYkLZa9B6u4dg9ok+BOc7TgnXos6QC
yLPBYdWQzGvUMV6FXWyyyjIBdukQWEFd0GyjA9GyiWbkAWjT3mzDaaYpXbbCoY+MzujoROUgHlms
oOyarYwT6Mw8fG7GfrthT6XNxjHH6JzgGwkNxj56M1tyBJlcUlF9R/KUfUTEOT5IHg8N/oF/DunM
lMKxz4oxSWrIwgKvPw/nyTwAtrX7EQVrbzHdXfLerh+fM2lEMJy7rflmMYN9AK+ze+ZjwTaKN0Bu
Zlp0MVzNeFo84YagZbC+RNRVsJ5oFr/hDAUqtb8eoozwkmkFKbLnjO+u6otVRpo3kvVR5de2aqtf
AA2iw4tC7YFi8DcTmZKkzT/E1bMtIaxAGAWoGqyxRfpbIxYOc4lCf/ENfsE1rNPp8hsTvo4sn2yP
6543dyTnkc2KOrlt6uydPJH+/+xnxXEDjtltsV+CBvBLIeaPqilHiEn/DErgggHrWT1jNIkVLuu2
X4+HDRsSnIrF89kEH/oHLnoTnAucdPnyU/71YMMsH9m76the5cSpD+ccDbJB9Oe3IcK4uCdjrBzy
tz4dWvJKV9ognBdD/w8+DiK+43iU//EgHvyDf/MuUX8zdLCR9+ahtEUWZD03LwthE8JKZ/zUr/Co
Pptn8JcOqiMZYykkYJYzVcouiaSd8tdyskEnKoSZf1sOSIe3ZGrekYRGjiZ6YxWM+1v+5vdHRg17
fsH4I2k2TdC5XI0VP3nmz9GjOgR0JPbb5St6ZOpaWF6j8zDMjsuZc4knWyTgzjRUHlhyveYxxPlH
vMIlllI4SOYknyDpmOJdgexw0GbJKpA0LnqzkFJODwpHEIbRwwZXWjKjvKc9IqP/cz/ZbHPKURIO
x9V7MYYJ6Ha4gEDZTehQljjX27Ps7lwWB/9HS5W3M3WkH8Tj2lu8yM685QlivWT+uTv2DsnPQ1Ch
TSYbvgJrEnkeP7ImqMtLyZDsEkkLaTGJ+svPWD6jyjXanlAAmm+fcec9q2v1o39FZhkxf/zNaBvQ
cwtv8b2oHWn/SeacDOI+FJz4rzwXKCftjvFqu8oR5G4W9+KUP0N0tqKRPQnu4Tw80lGOwkMy9msW
Jz8B/tQ79LP2p3UbNxS8yQkUIR4k9Ll2s5OW5+17/1tCXbnAZmGFOfkrVxlyfTx+p6SPwNGMc0zy
40KaH3sOatQm3eIN6oyw3Hvx8T/mM3gvW/u1uBXzDf4WaeOJMM854NEXPQ7rZmWbSXzkVy6ItjON
CDSLuS1PNiHBlj8UEvX+ll92Ug6RN2/TY3QkSAU1pfud5jYBnmmjH4VydI3rog7PUee1/ik9xL3t
xWsCFoGsBg26Z9Svruklv4KLtfZfcAt7+WT5Dbp4DsiLgP47hjmAOJYFPDxM7/GreIXd8hn3UeGb
W/243tXFH8qs22YNWfBWdC/5lj+h0WGZUs0YS6Q/bFsFTQurjr44UK9dG50OMtF+BjMH6/irDKP4
R7KbMtTyz8k4btZnKiibK//mE/5tPw8FXH91NWf+k+GLWQN80z03GwnYLH4vmughjKxf8tH+lm+a
4Xd5Kw8tDWkrYoNQ0yTa2yuvto7FxZo5mMUTxTdnLJv6BjfsHt8D6JlPbXqXidCb7/JJr0SS3Q2h
qVP8UVD1s3dJ5yMV52To3uBVokTvn7FMj7gxo6JLkE0JG3u1RRLa7Otzu0dUisf2b98Lx1jTgsVZ
h63E7vdtz2e+rmfVrBqxs9GaeLugI+W890hWFlB4RTWx/K17NpMp4jkR+sBPaLKmeizu65XTLljJ
h2H6WDLj98foLsKLizBI36E8xR4IkXjqttZfeilBYl457mveMxskt/0r6rKfd61O2RBkGVI0pUgy
20ywQRGlo4FKPcHckvIRwg0Ei3ZBRrEauOq85nnNvPPFAuOtpC1L2wXPWW+BEPN/JJ3XsqrYFoaf
yCpFRbwVJWfBdGMZlgIKihLUp+9v7q46p3unXnupMBnjj17KYxMsN5RsxrZNQ6rbaP1d15uxMfEn
m9aBg62ns9cJRIjxwVW0qSnzQ0c8jR8Gc0IeXF9q7dcBh8sIAfeF2WV/+AyZho3xP/cBrMbrVHZw
nyP3dpFSlY9nr+fbwsgv+bJFPgNc+bdnVoYOC25vtb8bksVWu9ykJXHnryOhuIOaIojHBgb7h+vi
Mj4US6wxr3zOIXL9zUmIR0FBe9Pwh61rTi5qjwgI4mHHc+CZdgQSPZfqWftQKUa4KeKnYAqIOsZk
M3JNPtQ3u6Iy+5KkxNFAbGilDf4ePeF6QFU+/hs1OhcLt+oePcOZP8DTAstGh7Ce/zBb8E+qlQgu
HMr8PvU+CjMCMgTMogSFoPsgI3VLfBu//ZG18U8dog8DcDqlUU3pLKadVB3+1Pf5ASrP8PKZIYsg
roaNcDxW+V87mpPvMi4d5Scw9l41Z7RrWO2IGZuogPsKFPZgTi7mnUyxgkJb9ZXO5VTlV14Ie07y
OKy2SNrLTH1Lc7mZod2gwRypdcU2QGJ3pb4qVWbKaGhcpNnpjpZ9OiO3Eg3Cj6fGfZ6CBxNPyUjJ
TyHVtz3eHQJBo0nYJ7jy+CJH7O+ON4ZGnwl1u/MxrEdfzZ/zMbMuPiXAeNJOuSV4267qBwfcaJY3
/z7cz0ymFZPPlsxgvlZNQaTa8FvrK4J8jC3YYvh+jr8EgIGf10sil0en8aU9vA5cEuPVKyQXc7h6
bOThLD3y/VyrWXtZDIjSOMhiYe9DgJAG8Z3x2luYWp53wG2XgaLyoFUaNadjAQj+/DixDj4v01Rl
PEJEVjxn1+33hLmIjigcobXL1pTv8vD315EI/93IVL33UMn/NcZz97KmO0Sun9XiTVWWXy1f4TNJ
Xcm7u3Tg6F1M8CWRRexlxnv5Dgq2gjS+Gg+fxNO1CIbM3ZF3t8RSVSxponZ50g6DoUmIoLfXOufu
TXey/6OwlmTeZXn40eg7Ij/u4b634g7pb0qP8cLuwq9ea8REn8ZudeoCaUkFq06YIY0EU0CqekG1
r3t1yAejyZAqYbtcvpNBKDLDHhRBDalplv1e+Fx9dBrcE0oP4fSVTWdKDu0qpE2+PTF1PwAVfsY1
SI298YjLiI4Vg5KBmlT63pZ+p2PCaOz9QsXnipHei27DR8Hk8ox4RLlE4Vgf+jynYFof0tAAQQJw
0wQF7G5AFNbDL8P2D8ACNy2VH97L5Q3luPph3HkmDFF/sjeM70EVZR4bLRIWAQ+OvBGJdIUztrY3
n0Fmw+6zrYCURdNnQ7sWFc9sz33nHXCb45ewONKQC9Hym4AyrbpLuh0trgfO95iAwnVhF8g0Ca4N
rg4JVUxdb4Cw0mJrLFk1X24dcqyq0vqZfNeZdzN69J/07NISM++bvOeQ0QD7QE6CTBpn3p3+MyUa
hXALt8P7Moruf5x2FEH0NOI0LoVNWqRP5jjOCQaL/I8F2MwjtpPjgOxPwmsjRXuF7S5fpGQrleHk
IDk0iKE8LAm9HAcTs6EiSNw18cgH9Tq1qypuVzeqrdkeH1x0GJqia3zdKlwvXIROeSi9+vC0Gh4e
T3dglcZo3rlj+2PTn2o0FDddrUx/OGVYJshaG5OsONZ02hTCqQucZmcJ13YgB5/o6hZ/o2C/3Wtj
D6mpza+xu0mcKO4nbDb16r7KRYXaHTXdqUaue7rCYga3v6vN+morbByyk/193enx7peE1CZKN/sc
G/1pKNvazrZFUK+ucRq1BzAoDO1JitVWKGZFSNWHWW68zbSh/lzvzzmq0r32CBv3yUQViH7JdY3J
li7yXvgl0mvv045iVholYn7jNnrtFy4VcfQFiQSemmydnFrclH20pXZJ8icLRj4bBZ5Vgk/ud2Pm
sZdLuBkFDJnT4zIoF5+V2F371jR+W4/oZr95VF7/IZVfo9214YTGiGxLnvUOA71zC6rl27wDXCsR
wmbYBptZDXwDCZHf16eb6eZOIkHhV8Y1kkGDixg84C5OwwrWqNzxfzZXX9ZTHtdMjcuJWTvfwyu4
Z/pkPTx2FEKPTR4orQvwXIbVsgylI1C33dtAbjzg5RT3CikYveKOkFdSyxCJ362XaIKyKVSPaSEM
ay0/p0FxKGMwujz4aYoxXFH9AtS9ySNl0dcRuZ9EWDQ9NkvaZZJi2boPsrZ/9pBm+Z/biVtGT/Vb
9HFEmGiPJzxZcMaNSVS5ZPYtulNMwHlbLR4aEXFkPU1XrTsxRV5uT0sDgc+PkIW9AsAD7b5omfk7
3PpdzFxHiKxCquRVgyj1GggehTOOFc3tG2cc75p8kCxFpyHOGfzxDiAgWt6TSZxFmVFYN7wlDOgi
npZ3+PRedauB0+l9e/i3J35+tMFrvmQrOnySNGR0gmwAQAE6VVvjc/xxoTUAAPiHE64M0bTkc/QB
dFDl6RA3HxMuSzdfZpyfyIfIVaVcuEKaSN1IMHSQi0XV6r6trCaR1YwA0nzXtz9O6Sv8CZklC2h7
8dEIT2P4enn3pFpXXMNg/0tGkha+IqMUbOJJJka1Xtiwwr/JBLxyo4hc8G5dutY0gu9wfhaaUz4S
qkwIWeLfLnFvInYGUtf/ge4MDyzl7OO/P1FM2xzqWFm9+CwbnxFGhERyZhOCIdPKxlCOJyw97znJ
Wr1CL9dupqc2m72kWRv3Gcl3N3ijgQMZ8dcl9978sRtrT1eu2ROBZ4rl/a91Pudm98XDvBzEe14L
Die3n7QB1S201LDVAQ/tAK+Njhrya0SFsPEMOJ31r0VHSDsjiNrZWz9eb0YFZxtLyVd/JgP61HNx
MSwFz09ia/ha1uc6uEWSOgWeLs9VlG8ma8D9R5TGokKyR2o20YcMJPRMlgTdvurF2Pne5oP1nlRN
Is5areczWQ19ssgZATNiT+9ENNdOicvyFjAZliFZvvDJzerp1F4ZNYCXaHFVturo7aFmcBkFiHTN
7NGq88pYotCSFY2Sd7+0WGBnMK5aofewuqdAqTaJ2v4obFbZotRyM6Nz/uVotyiz31GXtObHkbet
eTU41FJ/sH670kq0PQycCfXKsvuFtfo4D0ixJ20+n+QVcnnziUmXMQaKkU4e86rYtmHDMsiyt0ZC
Ymf25/yJ0y0J4u7Hy07XzfUERbGaaBRdY54TteglW8xz17dqYv8xb2bRC7JZhM2PHGL+YDQ4ja4n
ED8B9oL5mzQtB9WOx0elcnSwXaIw2X690d8nzhGBeJL+WHI26HcHUQvMA6hnNnvGd3O8Gq96GKkU
j7axLdtNd6hCKZFY4EHEll+38JiWrDpEA8Cq8EanwiH3x0LGTicwYdo8APmjkddpyvnL33UCiIU3
2j2OwJLgceyG2IS1r83MhU8J5unhAFclDHPvNQ/3Do6umt/JeJQ3U4Eru2gl+9EDJqgy+8dqfV0T
QxsQCRLSTaSSYHuWI27MN3nOQ1ScKE3OSIcY1Du8+gNdGsx46jGtjjYvwi97yyuPiTPDUBZXdNtN
MB7Kc5mmhm1+vK/IubO79dOaxE++n+kcLRWFfRC0x+H5yvZ3ZJ2zn0c5AJIDfkcius7mbAbzu567
iezsuTBWY6tZp389k75T8l1Tr48HAaq7XCtxH9aRUN8AJ3MCZb/h4zv2tGlAyaQ+MKb+VEDMguir
jtBXYBzMH0R8Gi/ej594jJbrYdSYTChKJEdXHvdXk2DsLTIBv7NBnKnV5nQDOtqSWqU9RfA5xXFf
u0C/LRlgdY01Qq4DurZekjxrdwEBdJAt/N2UmlL7xBmFF6qkNva63HPKjAwW39xt5vl64orYWfKh
YTlSHtfER0cIvJAt94Jx8Aso3rlAqgTVig17eOq8h/e9XFeA+wIjhIF/AS30nf7pu4Z2i0bO0yrm
yTT6YDkmGPay91tG2Sc5sMTsJvDS9uv0WFWrcaAsHv7Yh2B32gMvk5nLqdbMVMHbn8DSr+9OZ9A4
uwCnmAQ9Q1H33nQr4FUCg3gDfZkBC17G7cH7EW9OVbBkpCs5uInAlI86RKLNa4FvItP8fmlgXTnl
4YLSHaO1HVrIa6y9eg+4kwBjXnFm9+lcmVymJCyMaCzp5oC9/GTzit7nJ48DFNGWvCqDNGj459OX
IQF7p6/3Icr6a3GaEi2OgP8bNRYeXZwFk/kNsKk3JyRc/2x4hdWqR5szb3M8AbzPrS91Eq03XSlw
P4/lXawoBagnhA/EMn/Feei8Pco40Pc1yTu5++A/BETz5JTW/NnGbnjafw971AEfrzo/AnDX4LqR
bCIR6KgtE6hiv6GDChX04jOv59ySWmU/HUVlllYMed3SPPEgufwV8N7oT7//N7ZlUFYIsdVjqk7p
OvIL60PgAq24S/nAO/U8TyRxtNxZyw6o78Dw1vzyOyq8F7pA4NXNaNEPYY3AtImDZBD+UzaoSUvx
msnuEmhuwVH9NdsIHFT/0ogndhHgJZ0pfDEiDF/Ufcmo+5/CBvRAiEOx8VoMhT3m5I9Ovj1T0W2J
AUSzAoUlawy5eo9eVmNA5GqVI4KdyaDkU6/Jke5MaHBbYkD5VmgmaWBf1eTCP6yRigKITetu3Ij3
/zgUR2AizehfYHnXnzqkpzlaTIzSp1Jp2eMSkRg6RLPjHrJwTFOAog+1J797ZewbXcBj9Mx4+cNs
Jl86ZJuSPnH4Mku6WdAsV4tu1dtcIy4CPhnqzbS+18OSmbP1kIBMJxXg6JsePzYbd+z16O7qot66
8/JtHZdBn7uv06fH6o/MqV1tkrUREYbvdDzMukPjtkvq25b0oW0lLnE5uvHUl4/UJcKl/j9pSxYo
Uxl0K8IsyJOarEhJ3uTAaQUv6LFIF8WyU1kfgjL46soCVItInAeDpGhH29tfagd7RhFNtLdHPRkq
W9IoQoWKwWEgG2hCfglDsfEF9LpFoIpDZ+C8RLvh8rP7sI3nxODj7UfE+QxGska5MY+cZe1/lmTD
U3Dzcz4MqGUwgV4sosKYRi8z5YFz+W0+NAgrwd1/rNIgpxQtDe9W5o3glg4MSXenF8BHcdPc7GIx
NpBK0/83nu+tR9Jw30J1oiFAtEjIPDUJbokwF66U4j16un1U9xFQnJFv394rYHhv51QDbXPrrlM9
tP2Z/VVldVD4U7uNW/NFW1pqtfM86A795BHmfrvm912Jv57v2d6j0+EBB9cBH+Y9jNZt3cxrzZ/5
xEba6ldtqE2ZTAUy+HHGJ2QP3oQNWjYqu/DaeOiUYOLppkmaXUX1Xn1+RL+4EmvNbLIZXcozb+1Y
mme40VcvBjIwZbaO97w5fElghn5cdrQi9V3GYvh9IVbsg+yc+J3m0iGUKJlzpthW1kRWO82x/IO6
g9l7JW/A/9Hpu6kB5YCxD61HjcGasbYNS4DwCcB+zKoyCSGJ8xUAhOQ8o8FhkIA5sDdugDX8p/AX
Ry0MUAPF8vx7JXVyZZna06X7jFKdmhWQGnEaRuxLy1YnsdxBkRkXMlkcswGcGnDn3mUEpjTCr+zH
qo4fFDhRLiZg0h3Ofx9w+rcpLp8gTcpNfZqeh+cbgCgwGYEqHNtT/qAcwo3Q2dwbzhD488QSWtx8
Puig+xB7bXCS7CPYOZ7IjKUAzqTEgAzWAh/kvwRI/ZSqkAbRYqVoHwJkMGSBmJGWjyisPyN8hR9M
0Z9SRk1dFKk1KH6p68nVAUoJSuD44piVQ57F5HolaZwHlGaOZuXudgIqG7O9N8Bz8EAMXJAfFKVd
Bwx9VPYC8iOB2x/bHWCqcpww0+/EH9pxqDJTJoX/As0gqh6BWQteI/Ehjt6imBrx5ZCCg+0D4RzW
6zXtJNCcP9Y9xSyleVcJIFMq5rhvUW2CIstfFSOPApCnbxAaWNKpwT+I2EdRC2gN3ARbpkJYLoK2
2sPjH/73CfcYNVboZa5biXy9LaZZlHTigflUQSVSIEYmcsBH0qyPWZwfuh5yvhkAtEwa7d+Q8WE7
ovgTMRBDKuz7y6tOEvUsj3kGBSq+fBnlNtApP2VUPvEj2a+tgS5v2ARB4qmB5hJFuJCvis2LlNrj
ADzUGHD121ertideYUo+2E3mZlRjZuZ3SxRwNLBS4zsX/hWgIO5P8sO0TpuydQNzLZ6LAYIeeqER
sw8RPqVJ38NIuJFCAAojR401DrFh0PfA97divyHqmvtQI1eX8P2MvfJBl0SmKRuKfOjsQazm/nBO
9eeISjUleurfec+s1WvCN/bWeDxrzGIaeKQxoHkb95FHEwGDj2SjtH2T3BZnlE+g5ZHC6fJ9QQ2w
waeagrTwvlXIuqgZdeiRnKM4DfsOC3LE3BBLbi/oOQRWRuO/L7V3hXPVv5sJh6BCk0pqf+eDIwOo
15lfB63Sv8Utm/MJZucmZgXj0vzxkbRJQajGPuGF6d2pl6SrwuQvhYYm/JhyvuECHgisoNDGFtEj
lZZpk+XeVcLhhsmKfAZahlHjf/U3A9KXZq47OQitypdwnxaBpmuqKlmdmVGMDPKSTXBHoGQ8Xt4d
1Dbxvw8aIKPzm+Xt9OKT4TkJjkLpgzVBJUgZkl8eHsHdyOI3HY9vJ7/I8evY/BXuCy0BPREWz6sg
Y3LOjXIlAF/I4U84FgaNKqxt0dI9sbLFaHEHbbnqBIM8UMABxy267R43bJHs0Tvm3lQfLPZmo7MG
zL9muUB1ILRaKwrlqfOgvHgOskebROWzxoR7a+h8nNElj0sHmJpuisEKrQJv9ZC8bSI/XF4gujbc
UVhOkch5H+sR1yo7iZkFNLNrmBJ4HFJZ5zxNOg1Axt4GR6iPYtHOVrUjColKHiDS5YVNAXIP09SA
jFa6SFx8As7VHBnDJeoJHZpdf8V9wBLJUELZmvryhbM22oeyh5YwugZ87M/DCz7l8HN5owNxZcU3
jbVapFUxT9FE7QzmPY3ePl7YzcgDOF40NFNwWUzmk/mefI/GHNCrB/Ho9VEh3YN0++RvoVGKy+xx
ftLl2RzYq7XK47GpI6FjwgpFggLvHzQbn+GWewRdjqh5z82pYva+mjzWxhtm6zWAm1dWKuC4VzMc
Tp2+JfT3CzJYmT6IDUE6OS+tq96hEMsANXkOLVLqZKH7cCyP14+EVslzjpSoW47AgaoQ5fKPK7cJ
RvbApxiV9LKbN3DE43syB44I+D7tavsMcwNYG+UFHH6h8Qissd6pBGYl9McZ3CLLpzMw2vn7SDNM
gsaC/REhZHPs6C+b+EOt3BQryP+fI10qGNAeQsvc6Y7kNiRLRcvDPE6DVzbb2TcvB5yB/6usm42s
R631PcUtTKkgFiVKHobpZXMWKpc3n3vnNWCq8Ih8ytMlxGQJG2CSlGAONV5Ro2p0d94oZUU1dbgh
eBG0fKvxwF4BckPUgH4Oeovs/Dp0qNRaEIbbIYu0V/yiBPiGvQe7T16o6ZlHMV+nOijhGwt2+Qdm
yhH8OXxWr1UBY6HiQaO3fDEGVewFXEUYXu/091Ym3an3qERRRYWMXxzYqum7Jgkfk/idEii8h4xu
L2qVCjSTlQ/Ohpgnj8VW05p5oKDC6dlYdoMRl0hEZepB2bw8GeElsjUX0IKhcr9pdQW7IGYYlrih
U+zgwl3xdKQnxJs4yMp+QXF5eMUKNQFih5+VxYfin9T5qfcMABOaO4Ygv2S3GE8m6J/28h9051ID
TJwxKLTKWObQlGiIdHhJh+g1xUoiWZTxLmTUX6/Vl/y3SKh1ENe0HLGM9hayce3HEEWunEsrERti
ag43mQBunSm6mYKKyFPnKJtbQMcsTc1Ddp0GmuR3ZtDnYpRWisX7oH5cxBQsiwiXLfJztckpDd6H
wnuaffyYdOiypzdQWm8WmIl/BcIFNmeHfDooy8CVYKg1VmtGq6hzMDQt7g7WiQBXLS3XKGvQLjMj
WiCOB5qXwOeLeGqlfBHhx+AqBsptuFdHxgj/DpVDaTwG12xpE+YBxcF0d2tu/beNWYEb6B2xY1oS
FE9zSRdp9KXwmtbauSiT+y77Wm0rHLBD0C7AbzXXMh7Yki/KMitCPZmnNCKIfIR9Rp87W2TW06/j
5oghR1ax5CmzFdKSnAqPkq5aZN4hy46h2ANm6z520RxqpwzHqjJ/ozYFlhCrJqBHGT7i4YLlcztw
h6DXXEAU3jHbR7X/3cG8A47+3CEo7d4eJntWcnTaf2hHj7KHWmxw2sPhXmDduVEiskixX+UBZqFN
EVNMZIDixldQ4T1vNxGzZodUd2rQwhb2eJVUzSnGTRy2BR/217xT6P0ieKOImzgLWthBiXOfumpD
WRMc4TwdzlDn6hVe71Ryl5detn0e+ifphCTt5fFsD0c8OSecJt8D6kFapNBPRSz1gPykZpG+RcAP
WWo4mDuaogr9Gg68AanJwSguHCF4RvASFD6O4K8NkDR7H6kPtFIT04B4DerbvC67BWsOUqSHwdXs
9szG+vk8BlhZ75iOjYRLD+OKZMEaXB6Hu/nQ2lVxnqKP8tpVb/exPsdb/FlQs+wpduPkhxeU0wjH
Cns6gfNjaFK0uvPbn2T+rDen/5Xzn09Pp/CUWYpKQfJDkUpbqJzmI20ack3xPEJ+rpKXhJ4F1Z41
4KHsKVqPAYxSH2BIYs3dSUAbj1NhoFkC1tKT3tgHukeJ/bhCIN/MsQeJqQ75S+FwtZLLA+h01jIm
4AwgQGLIc3isNpwgPW20aG1kBWar7a0WD2XnDmAikKo4o/Ax5xbmfGQKIfnExiGqU3Ixsirv3+1n
s4EK1oo4cRXdNgqzOQ3E8ymHIVNddWCZ1cEtRMbeNX4zSsflYYoPmsrgkUHM5oLljCc1WnE7XTQc
AVj53IJwj48JP8NtIsqCsBN+o+dp4si7ctMPv5cfXZ0fbXzqdrkDrkj9Ek9huC1Q9bfxcx7/xCoZ
KDagIksZ+JOwyVDyRnP82ASR0NhbPGWzP9IITdtQ+0eivpXrBVNBvgMwQeraN/aRBDg/NullA+Fj
1kWMjD4znp57zt3kDUP5DOx59dnx5rk7nU+CN5rSL7tKnrA6ibsW7Xbq3hPinV3ihAXJCFtBA8dC
5gp7QbqMBbGfPMhAmzjYNyfQWsRLOOX8xkTZrTEBoS5623uSGqCiEBGROemnQkDIT2gCTdjCgHg1
xRrADvbyBbLc4WTBztZR9/Gc1cDXEVXVXHXdqU9mssJY9Pb7DgflZbSpGLoQmeocllz07SKFXf6F
DZPuPXlrEKfzPltubhUmit5dGo6QxD4JmKGh1X3uBIU10Xt6TYo9deY+txPzQplMUJSB3xE1AC2N
jGkEJPhc7TckJi7YsGrrZTdYlIb6wJbnhTlZ3LUmqSjcvs9BM4KBd9WHqAgK56dnCarS9d7EQqoS
UzdnKbqKBelzoWKEnuKf2VO/NKhTEmgOgGHz5cN5IwCjzYrbaQiYfY+WPV2xZUKPS5Oie1N0CgJQ
8qAVTd4pN3VxamKePwYV2rgjPvHeYhhGTPjbTUVHGzff3WO8nXNmo7RAUKZyx0Gi07EH+tFhe0Rs
rrhgaOuxcQuhssKJ0Xf3Vs9H7ncktTGqgv2pBtJ7uWLyIIM2+ndGUp3JFydOi6uHeLZO+1w680n1
oGLQeLwExIpGgCvFioI7J4XPBLgOiziPeAHaF3Lh6iOZJ4+EHCbq75i+NwrC8A8DJC4hfTkNe+5Y
nZ5Hov5xABEgeknbFeVBOs2gaB8eMewj6ng6QJAxpwvYG3YeDFq7h79kRy/8N9c37WQkbeIPdkcQ
kyyE868rLfa4nDHvwp9+dPHoTm0xgMKlHr9iUot+Wrqgu8eCanBErrTAzkBD8OCiK+CQe+H/eKB3
op6MnnD2Dl0Caiv0n4EEC2r75pOI4abzMeJX3hM1I3xMKDkwLlsD/+4SXexMwcmeLj2s6EfwWKGD
K+CvSPjDwlAnZK0aYoOBrLPodAXEGtul1i6GSHLRmZchua7L/RqPBbpc8DQJ6faYxtlM/YHNisv7
X2th+EbRA/MLLxHUVLfKhryE3l8+EsqMrSs3tPjib2IG+vNgAO1zpaGvclP/Pufv1MT3I/DvmqDb
hndfYkyUTEkbq59FqkFQGT0C4IaqwO1gmcMsbBIFnpiRgs4jDGOxbBd8BziZ0OD8Fn2+RzJOcX/i
YIIg7oirpC+bwD2Kjr0HkQoDTkTFhq+0iBFk3PiCTt84G1M6p8la8zjy3Lv+oTN+4E29LKHV2aAw
gFzM2hiZfA12ZPvuj+isk9acibb4ACTi8cizohg2QYrGDzhVyX9DQv210aLVSZZz2PXX9wRX76Lv
lDumESaOkV3u8l35t4+u6tXdb6+8ETR6ipTQzdR/mg+jTCDK2f2QbK3rP9RiNKN5OJwCxI3fywC1
LCFMy8l2uLwRm72P8CJDxtmEYv/4FMGZ/dGRIl8cjJLFMD8I+keky9hZWHvPe+d34faHzoFJwllV
RJ13BxYEu4IueY5mT/E3QgIzkdxsWOZ+AmdSsVdtb3AsnJsWJ9tfgxYAKcR0Pa1ZYOgp/0NAjZR6
V91U9iGyVjnsxkG2+pAKwemffvjdDswfERcWlaE9+qMxe7qW3erwDKiDN/aoUPvrF2/knfbk76H6
oaxW8Ki9gxzfxkk+ZsvLS2MQxtF8loT89gvVLi+ecBtssb2LzO30tT6MT5gzkjtLHbw4Jny/I/kA
nhrB+1cHI8Umlkh4yW3FbbfDDZxO3EO+azGVKciPnu7UL7fyX7t8/7V2xiTVrgeMH22cb59Bi2Zs
eGzXQ++1bFGp1EERDpCoIV/iKI8lDrM94m78QtgrKm9ijKw6nto3A6hApy/e7RJBqwnb4H0psxzf
7L2TIrdm/UpN8CBzDzncT7CmGZBwt6gFvu1Fb7d/SM8sd/cCDG/2RXj9cRoLaoxnykd97YT2URBK
t+XgD6QGbUZt1sHE+DhMhDagZCX8K0944dL5IFwXM9MEWq1YcrF918KqS+nuft0x0P+gyTmbBQvG
2IazUIiLZdAAgQSQctfHddQmyuIFYsGDTpeJ1FT0amZj9KL+dWgD0Gtv+BtCCMLaGW+Y0QPcwxrl
dxxETBQQMaN1H14PYMC7sSFjqPTqYGxmm73dhtSfJ6J1k7zTZGimgazPO1aidzBFhgYxbpEBOTZa
fl1ZswnArpQmSUzJlxR6YlQ5EhrGHaz7wOJV2CV91+8vYE7cbwIKIAYGQrgssgnx/uFYsdLtw5rg
zpnGhci0TM19+I7gwDbjap6KTILuO0M4jixpb4ExM+b8874kCpvK8FQCJXM0C/fRPlGifTJY3jd4
5aRov8uQPO//ftvemZsXGFxi2uMPbj7xEdIO1ctTmBfxPyCeFbc9TAJs7RBAmveo0UCjGfduJKn9
Q6ZBs8Gk8f3M+NFnO9rdVtz8vw1YAEo+WtQ+YPOcG1gI2wS1HzOBGE5YIxnc2GHDITVxpIVMN7II
gVD3O9zga2Yk0PEX8gAA6t0HFizhquIWHk2w/KlifEG9VwtJL9z/EFmsM1llW3TAz/D5UBsW5JH4
/Y4gSRpoULVHxXcGRNGNETW/GeKOt2UCw2D0OQjWXwzfCLa/qEhppSEOE9mtPFOmVOzMASmaVJd6
ahN07K8r5KpDduM0XaBL/YEjlyp3rhLkmgCVN5iNE3x4fB5UCLTJOJGOvFE4Tgil5Vupryp8cs/q
uXc/3byTgsfzmv8QzSUcZJ6wJBJfNptE1QaBK8VkeK6qeIyVtdOZvOY0jWh/wCtzaTtx21WHh0VU
5D3M+6rHQxQX9BIZJe7CaYAvRf3SNf4wpyFD2d6/r0ojI2MStFSlEnE7jvJDjcG79GTjp7fXWbp6
z2WNlAUets9QlTnBq4Dnqni20kW4fvJov8K9PWMCSdCy9QBj6wN/yL8zY2KGDmrUVq+5TAhJBUH2
tcR2VCPxFobnoVUewYu1GlaPDQxB3tTCGIXSMk84Bzj/xWS8HGwI+Jj6sFIbmaN+B6WQHThffpAD
QuWAHFMdLR9kRBGVcPpdnitaAbTxuQCq4cDi+t9Nl0ryJWVhScCCZH3M3vKJ8IbolOtFcUcqUGIA
cb1+QvlB8os7CQXHekKxrnYz5WpOgN6d3G1Ov0ptL9KGn1OV93DQN0533WYYPoB+BdqZ4vB+O3AF
qBhgfH+4DCRXbufXVRY1OqjGBUa6o/NA+N8Hc5mTp1ndTc5gIrEeNnfWPvqukV07E6fdXlf1phbm
ncp7RFk0XQr1PKZH/e2kkeS0kNP3hZAijRPslnPZTw+Z020m4Q+qoXH6bE893uVpOHZHy9aaIhJm
kQmHYQfKzcio8oHj078SBXZfpNbV7Hnleux9A5KAUWCQTLGpnHL1XPQp0UNJ48r3+aSZ4ZzAVjE1
U/2tXkOILcjz6Zbb9zSeZ8dyQwb1ftffYXfAgISMySc3R/gH0uC3UZjKsVlGWIuS+iS7HfZqJfnh
NUFUAFYwjn/0+bFRbwXwlS7+ARMgJxm0WzEvnE84CGV/mqCgoLChvxb4Shr2kKmV63Sde3B6LsPa
bugpPElsEANGacx6T+ECFT7lwu4u0yV5Qd8oQ+DJXejBAK4/QXX5Xmg/hgWx4PKyiH8BHOIlwOeO
7wrcBQnAhLgEDA9KgnvieuCgLLzHsdxhPcrOPNqYIIZ/XayscR7AT7URaO0OrqoNOYi4zVGEUast
XJYpwCV7sTU9fZawxfmmJ2GseeIyPuUDCtDLM2kluFVSc755wI3jDagZBzBfxHzvoKj4DGIoQoTM
VPi9kVNKNOhhglhzIEIg4nXggMVKgZPrnLvnuYrJlQOcKc/nnUnf6ockyh8n6GxAVgNjDskfeM8J
4DlPkvcUFzrEWX1h8y+Jp8GmTaE6Nqz9msfsMKFirDrTCYdJuwV2fZxvZ/7MO1CORGgw9VmjMwWo
o42CKCzoXfIo21K9mS6gcRp2tDaBVyE6RQj7U3qNWx5dSywF3FQSZyzI6htrP9gl1sNzF1fnyQWD
3P6qA7qmcMygG/SVIGMCnihUFjv+WWCRbNRqM0Wjzn352ED58eomiIiuCwl0JSN/jnN1OGtMQGvn
y/WBm+E36/O02uHAjqRjvaMuBv8SbAw1kDw7eCNFQhKLhFCl96OS5aOPt5TEBTHaP1BgSUfgXA5y
TnduXx7b7NGK/QDDzk4stRiUD8VZvB4PtgirUhe+Tr/tRyjol+/1B0nfPqrDd9C69R8QPXKigGfF
e83nhSP7qERvxge+puRAbbOrf5eMxpvv5sc5yzequIThAHQOl7/TAEov8/J4P55xCX+Q1WL/JFKG
Q49nXYxTiiuAGbh/JDBx/fFHURFDvsXjDfZXiKmaHfR2/PhpK8pXjnDUn9E8T8SEQ6YDzHaPoYHs
eGZnJrorE1391ND+oHw2bwcoyeAZynx53KU3Fb0eS9jPhRCpoxRidPkQzXTDhPdiuMpOKHVHjMuj
YwnjU8IkJ9MtJjfWGOy0/2jyPWIIahfrkAZXl5wa+L18l7HOE8WCBAsaDn37OPxdqvMzgkC4Hwjs
2C/RFm7pUHWazZCwG+/3nZFpgjoPou0lXCA5blD2Cpx7uPSZIXbtsV6nx0k0XA+iYdhnBoqGTIlb
rpaUqYbJg/+teRz+vGt8CzhTNqP1nuqQ/REuiY6WCZEXbSTek4+4y+UjfDnTSSqrQo1IUBe082PO
4cPO9Vl1Z7mnio4+KA+8obw9yFbmnHDFkTOJS5LhgYAAhoKxWo7E55V+1M/fgxcFIoC1mrDcEQcF
+FyLFUfNEOkgoUQisJYGs+Kf3RQ3FS93/Jv9R9KZLSmqbGH4iYhQBpFbZnGehxtCSsUJEJHx6feX
veN0nN5d3aUWkJlr/esfWOUfXCz//Uq20uy3Y0AtHwZ/GvyLkwqvO5zwb6Qle4ZyxOXgga70teYT
tyuwKLh+9+tvWavW4FCRdM2xjJoMb0vsrPbwm2fVXI+S1e/wnuo7ZYfS19fWr109fmwGrjL90cxm
Ed/xp8w1vO500HSmdla4lue/Gx+hnmjHf0rOibzK/CFuCbjB7Gu4dQoHNfRTA4oakXwbnafsab5A
qtITCHugMuBA/1GzH3LWgLygQPiTkReiEcRxcIOiFi5TdfucK1oGWENMulHZW81eYh8k02SkL3N4
JWBbHy88GwtsUJA4DNcFXQXsXNb3NB61cIITiRgds8NUpdwLWHMZM6Qa/f5a5CPqiiuW7HFiCZes
snQh7/qjOlIW8mxoWO1ennJOQM9iy5hKf8/1BxXta58QrvNX4ku9pE5F1XZK5785I2oqqxacBI38
LduhxYtnCsZ6lDvpgaU4nFE2Nos20icNlQHVO216hRn4qI9CipScO/RxinKE6HRDa2zEPmxK7Kan
urUgpICFxCYfVz5xgHEtuaLNolv3sV+C3ypNy7+SDRXzrWOKEfQl1dmSa5r5P1isX3zS7qL+eVUo
s/swMw6M9vm3CH4ujyNLGbUM255Pnfgic9fM+HcixiQhv/19ZZ0j1OdHOEl/vVVvz3YKmxJi7pHt
csAXHtjCnYqFXttivwQJYXQ/kU6DP0YyQHbo7e9b+JTMYQBY5kOYa+rd/uLlD4GSH3JV4FEgRw2B
iv8sifAnWb8R/zBMv1vDtwVBiMXW32Uf84sTJj4dcDJQV1XO99xCNK3deGEE1aoC5uqbKlFQI4KA
PcQ3aO58hKnux+zf0FJNMzsfxTyMLAeoJtVMfrr1iNn0z4EkDKLGMbznFBjgINHjr1vcj4ZrTJY5
qF1GYasB13JWF36+GboYSzlCNfqNLQVOEkm+oxzSByopSjKMDvU59vKMdd9+vSFiQgVzoEWGMLnA
JIkVIiywmKb8SUwHIF2MREufEuyE0agDD82jE2L292aE9J4yOfMkYgYVyiAkIuSLUqdcBIO02Mdz
uDc8WmeyHzKGZoat2QPnDYVT8OcT1QrJc/1XANCP8Gr6CHeR2YNRFJgnHgSoIZAcMkuBbAPuJWji
DCVdZdkybh24nPNDF2hWhmDORpz/z+PBmTTdy/ikWcz6OWHZHN+C5DtnFy19GWj+ZQvKYO6zJ9rl
ouWiurLbur15A2qW2X18sdT5j4FhwJ4NfNfzPwOr9BXAKdA1njDYKJy4zndbA7Lq0By+BNe8nbdj
wBxAI8PWdso/2BjpXEasua1T3949XPZomR2IotCCAwbW9xBBTFj49Vagtiy3N/8YST0CTKokKIc2
i8THrG0DVWaHLswb7LutAHl/7s+9vTYaLAoIdibepIF0UHCd4MUKJk5GICyrAJ7a8ReeB0jysuEp
gnVhx6h7if9iomTJnkAqcCYInvCdkRLwAb/EIGQbEZ4DqZuMiJbk5edGF3/NU4JpoNXuBrs3moO7
XTB9/EGbgi1aMGVFxJGdi4EJ67LBkIPpszM456b4XjQ8DrlH9Lk+e6KjjLR1vUw0sy80G9iJQZnB
uZd/xtt6rAFupexuL4w/ZsSgwSd0qYz9dWx3aPif6Cr+QXs51IvD7rGOeQHCbEnNwvLpOMDJNrS+
NtqB/gEO6E6EcPawu+w5r0CPfnDUd/j6QGEDZJ+m0wLXPIwsAXo0rkljE41GcpQ0/v+MEgk3Vy4k
tDk0bCGBNWQzAVp87OblABVCRRNMelNz1JEyQ3FYu+eHjb/imnjnde1CdXF69INkGmtBgt37C4o0
R7fzR8nkokDZnyfYMFPUMAVCn2sJfoipLhZDxuN4k2AUdaVfwlhIPAktY5GKqAQAfoDHHtYh8l48
ALWFJqCYE8i9ZhsW8vuSpXtJLaFNtvbDUceeAZD+YcmTlv0OWmZNFJcVA43G/FJfUvhQWUgCt3zy
FHLkQJpjage2UrFjxEyoZPuN+9yLDD5YgeYFBMu/CMeI1sFPI5EdFE7skdwdG8hgW60Z0+Kkgnpx
9IalAYrckUVKNjkOQVMNR/9yhdeEg+bWfvTQKQnTQsPUud42dyh0SEK2IA8x+RbKLyBnDG2ulC+8
k8qs3GtHCbG0IhL5PmWo4LDXwQ+4O+z+DFBN1XkNbH2sQYgZw7ytRjVObwnsnUUsUJLY/Xrp17oj
gM5pqDC/Q/ZNntcDEBs0HN03lBTswDFq5SOSgk2XtdZiHPX2sQPM7+w5aqFGM3BjRjvwsIeYFF8r
xhPIzacQElv05zx2O6KB1zWZCDyEF8ZqLn0Ld29sLCQyswrmTxxxQ7+27zs8qrjjFDiu4tBMQQHn
XFuVqoedoWRTioHJt0Bgra3aR9GdUofYmM0FPJL86vDP+DoyIX7WfdEn/wU2X3+OC4wDer3iaGqZ
FGWLEg4L+waPvmZXKJgenQmP8H5JL+Xq/ifh0IgHmdN346eFscOdsNJtQ0FL2cjBDu8V0to1pfHh
9wuYr+5CUxbfxLd0wKHDpRxkM7rN1oE5sIOiWi8fu4/NtBgFyRRV/fMUMqiH0LVGi3Pu7e48tdAp
Lz2Y0uA4/x4Yim2LvWmMTIDHL3Fkq7Oz4JD7J62yTuOfN8AiUY3IgC/ZQpsxtgQ/1AKjvnnCoNXB
ADSIgTRVuNDM+JfSBFUFWTpMW9ADClVMts+dHmIs4PyREECUbMgciN3ZSLnd4VWa1NAxCFxfKTCT
eFwWstvAi8OWZpXZt3/btMpsWwT+VLv4cgdx/tjJTlOsO3sJxp6OTmqYxI6CSqCydTeEYdJbppPv
5Hkceq1TrStbXtZLdSWI00ieTiXRNlR7Hev5jdGS8Eb6Tj+NxcL8iECW1vndGkdj6+7WwKv/VqIY
uHxZIu+JCG6tsRY/EygHWRCeBo6Pyo2zo8D/5eWK3aRnqxMpgP5moGC3H+xqnDANq/KCCmDFsRja
zysHOQorliAuWIQ7Aifh/QyhEUFk4vNOI0XsPKwX886U+CHY4V47SQiq9FJq66GXmEtYKIypkO3h
/FJLFut1WFgpw5qhI8OFe8I+ApbjSacJYl/UELx87XpUIFuHhoyy6Gd+ATaBIAPAV7wqHjbVm6XN
aM0GpFmzW4EkQwnBUMT+3gbrfgCUNq78eCnhLqPae3Gj8XLQAYnY9UConMqXHBjRUewIPiV6Klbw
w/o6Z6oqTEuFj2bnDQB7aGl4b6o/ZhlYauYTIDn4Nap5FtLsLwFe2wG5mTTWtX3txpn3xKjAPHK+
LWEAEVsLJso6hE51DAnotitzvx2IzkMApVy2fTztzwoXQuSqcfbmKyiXufUX+uz4hO98HDFMxqcI
pwUT2EUMl/9AbeGwvyBtEM6HX1Y9V6y9BJ0o8/7AUUu+i17CVvbJdGh/HIpng/xEKqFw1O9bSY29
9tdPpvk0djhpuHz9KVK8yc9/u8VJjxpz8hzDC+enHByf7u9jFstk2URpYX33aLYEDRAceYlrwq7n
9ml2KmjgVJAYA6wSj24WdOdD2fR/3SCNKNzs3KUOIsOIfdIMR4xkj899Ou7N4WwHYgMyAABw67tj
cFqbM0b6UwMEKft7kUiQXHJUg9w2uCuIMaj/qVu5kU7pQja2wZ+Kwir2v6fz1h2SzuaZs7sZ0H7T
3R/cx4Uwed+fH1jLFcJEUXh6Pa9i5If2pGdePpwwtbMjac2Hs49gm80VETsYM+ohaMpIHvCJZ97N
WcdsQGJ8gDibG5Fg7K7+v6onpYmbIiowLib2NTjB0zsTMM+k9oCTJCrfp/2eP90Fg8dg1iwNAE14
8OBiwlqj9sDkXcMSkx5rMVzo8B/4GLSfsEeokM4V1auwEU0oC29g0IevH9owI6afNTYW7gIVJmC1
FV8RugNZ5NdkymNYSDwkOowJYoWw+2c1XoYLY6Y52gns2r1+5plnON1sQHk15NuhSNGi5wRFbGOb
FvR2rBeiUBxgdTWcIYjUSgdAinarD/WJTREM5WGTf2LqHoaUNtPuo+bAnOR/xz8jNv8QawQLyRqM
Yq8LGlYm5CYrtZlmYhPCAvuOpXPqCzIwGJrF1SQhE/IY4MOQ9+Rgvi/Pqv0YiWeJqTwNiuI8oCM8
R0sifG6pA2wD8NiybwBr0afBg6L+vS9a6zb0AS5cPmO7pH3XFDa3dTvJ2DowXicbCKqzNXvUFgZk
H52HqSFSByML0KKxMGSrKfwMk5MbCgedsqgHccpjObZz1vu/os5AtaLZMY55msupmS5UlLbV+MkR
1dg7nTO+gG7BLA9tD6Dqm8AHhf5ND0i3WtEJqRNU+eZvFAY6RQp7GDwstCkF+9uO3RrMEXavA4GH
euKSQbxBXDHMqNlB12J6CQVJXeGQHslBcevbb6xFLQaOrAV26JZvivpjHsYgXEaSg+RjKVupe0dw
S+3ruI0P1DvJbyWRXkxmJJoV0hPozCAYoubeq9HdGcwKKB3S6CA70sBL/B0n3MvUEBJEmNXb1FWW
fE0x4qtnOpVi7P470YF5zLcrhEbMmBAiHTgBYnuHLpfhMtVByZ8+S7Z3LIOgHWF0DXXxPeJac8Pg
n9kHZqA28UtB6HRr1aMo5LZSbDsYv1RrKQqRiqlmdq0oD7EcKabxdlCbc8I6oPKY2Uy1So+Jevqy
8HMBYhwETKYD3HrdjmfvZSUW0dTugxIUaRDUMZBukbAIz54UzTtT3Y9d7EQmnkFjJibXDQ1tSsOL
L5eZW1BfIbYdgJE3zJh53qKnO0d90nfBQlzNffjVRHbEoxCOaA6sO4UtCFbi9hE1ynDjv6PXCqnT
aKcSuc5IEZatmfg44qxDUXZQ772Di7i4ilth99psPm7ssKDnGtcOlpdpOFcmJNBHN4UlWfLm5zd+
fU188gCEVAjHbIutFO0Rz1fU+XTDPMkZ5oq/rWjbUAKMNNBqg2NwzoonXFyU4IUwI/BrL7Pwrnae
HO6w2Lipsg/bB67C9ANKGOE5M6fHinBLZ+1xVcYw9L525OYIz09vghFwE8RXDBSUevgOVJxH0uU+
MtYXdMJoJoR3HqNL/31ixx8iay95d4i5V4YDFCWfYLsXJ+KRsZAPlFzpjrpiXLKmlyQPhH3ivcQt
m1lQf4v+FXPvzF7P6Au9F+pbg0y3ykJ/RfA4xn0cr1vJ2rMjUTp6moog+U7k3Qc7jhLWVk4PnApP
bWpz4shWhnmBfQRLCKJvw7L4/UGWg+fBd2dIY/CsMQW5DpP42D0QZLhMbehkj4+foW9rzD40gCst
3UpB4kv1gs6W3zqEE+qImvz58u6131GEbMvx5/qeKhhQ1xxCoB1XBigtFEdqKOhLqcWJxvanXZp5
yNM4zawNzwPGbrRj6Lr8ULfk2WCKpA9C1VDUyla9Teh2LIY6tK3YbEAVwOySI4w5CkGX+rKGf4l5
8hLQuI0oc7AqZiBajpHtzEEe+TDCkvTpUfcBl2ksnWN/8T6IUI2/J3UelwPO+lZUMynErfuWLtvN
qHamQHIYe3EaHOHA18z0FKi3QLi4UcK1CIV2rKpNRg4J2RaH1jPQpdnhGNzEZIwTpr52/ELBUFcZ
tbKE4RMSLLOJpBVPokiEyJwOITis82WNRp3ckMpWiWpAaB0pHPeNfbcwEGow+I+XFP+Q2AGWwhlj
Ar6dho7cBrtzC/H3TjNiZ0i2xixBsoY/89POTHUqFlXVM8mgj352xTXcfuyD2MZRP40VlWWA4gLN
bOnlAXuoi4sihhoM76lUhqj1RKX7QyDyct5A7z9TT8xN56LdCxDD8czNww0GYearYJ/72mHH2uhc
w32dni9ryNaMf+zRcCJ2l5sI2ziwxGehTSwwG4Dk6ht8mA7cbNi0OjtFOc2vcQCYMqcXd+F91uaN
5XGm3WWzIV0AgMx5LdkejdUJPjx2W7wKNyQf99c/G8ZOuGAo8cX2t+Fx4QxiUUoXedV6EuNpVC9c
0YeTWwogx/GJDwO7Nvkb3BpuKm18iFyfDGDz5RQQ0zgEuDSFd7des4iUCG+wwFWfhnkOAC4STNBZ
11Z3JDoEMAA3LzxRfzZWHE4+5V8AneLw3/PYRSnoqfT7+yqScQ9SqQAs6hzuEFg01cHs7Ty3pGyO
khsIB8wfQBu00lwnUkBXDaLZjWGGW2yXuCyELENNYQVEbPnLnKpaFMWGmwR4cM/7/suL+i48kFPn
VoTsSn7DoyRQzpZt93UuadkEbQzIji042cl89Q1B+Dkp2On3YNcDlDdYFoen1yxcvtEfAIEChqDA
xOYVHBNtXDFmo1EZcIerV2jDzmDivkBduOM92V7puGfaBtmxGQeReNZAPKBQA6CSiSj8pgZCCcMp
6RcRiLs2AoXiSKQ6e0XhGZNWx3CHN2IY6zOEBUgKzK7HNdaxX7ymagpHxmMD0nh4fBuXgA4sTy0E
nEG3ZnBHq9f7gkJg3MLQziIxOQBqs14nLNysakyrLmrpDS9Hjsgah3rIitiPmGjj6Q1I7xF7KQ0d
YckAsew5P95GB0UoCSCnT7EAycRRo0F3bQmgwccEpiE1NDFEl3HsjlPExZW92z6QOZNNTATcYJY5
xQ2u8xxKlNVi/3L5Yq1ritcflrbCg8CJsqxfQsM/YwuCPdn61P+4C1kfAGMqe4g5P5uGBVPfcpty
kMMXj318sgR3Hgh6Xp0gQ5N9sjdGLxnQn6QfzndjDB2K+ATJ+q4VG1qW3LfeJyare2mBC68fWrwN
xwC2f1grMaOtIzhK4MoSDoP0cZbqRbn1OH1RHu9TXkXwj0+1SbPLKClnpgxixO14ky+yFSu2A2Ta
/mgGGboB0uJCFCNpgGJB8ZS63fhtpyPF79juxIYAwjkaYwHLowQ25kBIMYdXxHaHh69uP+vcgy9i
U2/umYtwv3+eOHvuwZALeqENRYLywA4shxuKywZLkMACUW1RoHG1yW16w1HkDETpy+7KsHcx4Mi0
tUk3fm1xzPLQjOvm9cit+pgwvz6UfO91HMTLZNqxN+y6I57/1k10VhxjgDvs69IGI3iPqJkppwvY
NVhIRzxp4yI3iyjSrTjoUZORm8sqZ6oITfVp54Cy97UxkxdM2p2+n9pf6sjD0AKn4TPHM5CN7dJY
ZHve4e2RVjwYWFjsgL3SBm6pvU8tO63YdwAtFAU1vHiWFD9x8KG0uyNxnMJ+ifHulY8Zzi4sBCrC
KfI1mmFoppgcuGy9s0dguPBOglfQjbCCon1gHm1wP2ALjH/s8muqgGXvyh62ZP5/X7Nns6o6Sl+Q
BlYZLGuIZamdT43VcPE4VfssKKZ3Hk/+nRcDQrxIIpCc9ig5DHo8HlAcIAg1p4otnBO0d36EjOIn
d1iThYVC9MAlpJZPwL/tzOtTORn4LJxegLUcDEN2R05Sd+Dke53lKDZG/uq+xtbsOea/+ntYX32M
X0ggf6zSCU4PzL1AGX0BrKmWDiqu+0BoLs+hZrHwyzECUuvA6sCcd55NQa45nAseFo4PF08a9HKo
3/apy9U2CILpsV4+2w/q0N3dcOG93d00yqyocx+3f0/AmPcveMrRp3Ee4ZYF7m+/TlzBCjAGr0qq
19PTTu1dMX7Qkgt4kPElMQO4b7EcuHCMMfeDj5myndoRFIaAytnO6X6nhPthfsYR9bZwKkIFh/Zs
eWfXsGoH68gUnz92Xir3GK3Mo29xHiqm5ALfw0Mv0RgkU1CTkiaBVUAVj6jCouglc4r7+J6TMNpF
Eb6UEyoY9uaQec3bPbXQPYVgrPB+bPIeF92ksoVWhqHMFdUqTbs4tDTzhM0SqwW6jRrsPqIcJfIF
CTCeIwEQIW5ymF6ZfT+56lG2jQdW4qES+Lo9qrpXoEQF4a7IC7N5D2rqHciW52JE4sxGmD6I6QxY
HWTHDxyqr/ue/ChQxL6YrQ1beNsYSK80tvXH+DvXqNuog1SzBzPGjjhYVNpBl58NjTz1ZEjZeLof
ZGv8zZnl9Rlr1fDfwEOZ2OH+YZ76pjRzdxVtFLRyLlDPE+1VDYVfCPHX6Z/ENOo5ZbozGnK/54+T
RGPFHIva0gaIUXlZUdiUTs8JvQOJYIJF3xKXRfkEUReOylh0JgccWvkiuwd7HlkCfZsCbM2t8vEV
I4sTrkIPvJbStjeGxgBDhK2mb6aggtQjmgBJUnNOPsmXwRDHI27fyMSg5FE9XOQpgXmAkdyJEpFO
uv2CbkbwN//NH/adfQlnLYX/IkT0BFG0pZNjiwWCHpfRkEZ3AjLw9HqMgcSEXAczYtt2tUkSvNfS
TDzQSLF8bMRi6ppRbG8FkrWu/SdvV4tZtT5ihrUF892QkmFxRiOoShgW8uLcry3eJOaX+3upuO2v
+XBFEca+pTIj5FTjJtUkJIiRFeuTChfUgc4BBWoqft+RzsNM7Hdto5pEGtIZcoeqlOpzofnlFbpS
E+C5o29gMtg3wFbaLfoQDSu2n43psx6aY55yimPs/Cix4EryqT7CV6JTsKWFTi96fYXOFFSYbKY7
PLd2xavQINpI3cwPhaRs4WLImn811ukSrsrQ/tG8Q6F1NJ63Pgb47Hgcj1EWga2xk2GUoKLDamC1
OCmaFfZzEH8+zogPx7yaeqBipECnr/g6lvMaZk8PDKazAI9GbS/hWjFVZVfZa5HY9PznXMHvQ3Gp
ORf5mGN70cG6WnLCZ+v4wGphQuD2oXGgoRvfPVAWWq+BYb+rkb5IKJC4B4UXPXiYUrsPYT6F9pn8
c3XYQsUFVWXPJKzLxkBYxd0WJStQA2GyC53IdlHTKWNsztePAOZbsoWDII5qRiTZKva5gDaTeeDy
AHxXJEGdbjyZ/HwrHpnMEchAj7smHvu3oNRlOf5noG8JuUOUklz/t/3b48HL6Qn2x6Fgkb/HBSWA
g4IJOsXdzLac53xUcf7yPNkGewPMRGzhFMCBljkuQVVzFO7OI/jnVCEamA4oIKdRYp+Ng2TKV+Kn
d6rY6SmlIcwyyp1pqzuHDKbBcyiBtCs94cH7ZFKLeKm2fkP357eLwaWERmSLn5soOXDqEKXrcaig
zEm2jy0KQyZyvrai0GCGjFGU+EgfzGC6ofldP+ccmQT14TzeUBJgLWTi7Nnj2GHGZIN/zHLrxKLw
qkPtyA6WhzQlDXt7bibeZ/zeUxMGGfV7M2qvOk4cQYUTLAcTc0QhZ37cUjpGWrurLGbU0y/a3joX
l3Vk0EZ9U9EV9qNsmmyBtmnh568Tb9+CkXXecKcxfcZmpC+LGWPAFl3uGHn41RWMi3tfIWSiBPAG
x7sLTcvszX72iQID66aHpYO/x8sneyLPNBQEFpUCHM0NRjNEL5R4/N+QkUE8VY9UIk45ywfCfioh
XOTJb9ib2EgubJwxSuxGKbYFOdPMO45w7jCzf/wqiLVnbgPE6VLe5IMF1chosOGqAPIQG0b0pQp4
oCCsiJcFq1XUg0UGREZldUfzt38xTB33Nz+GpiJ4UTTpIIsQOaXVgyMnc+QV+9KomcscAUx+/6ik
ekxBEbORJoeuDlnEk0MDmylqK5Vn9j5tV5Q4nNnBk10r9Kr10x0ylfiMEw6Txwy7OtBKjiHgIyga
JrZBvE+4EkhZh2cOJwkeVZTj7o+zL+gwi6jQ/v7wL6udvv1xQZepgAakcol3BR2BYclP70krDjyu
6r0Tp0p+xTpq8WT6ccsGZgXvE0Y2J1Fn5YxlsUzEq3dJVKdA/tSgOOer1smgWIf4aSXUh8hvyh2j
cRWNHMZBHIWd1buJwDfUMC/fIHawGcfYsDAlXjZrzFSpWXiy1onTO4vyNmawMCqOQzuBJL3vbyTN
KU8sByHKfl8UxmD0VSmkcA9Lm+dz/kaKl9sFYozGkRmnM7AGxFFdafttrSS1MvbwnqDcwiJs5/di
Vn/MjN4brwU23Npqn7jMjDKcwEmf4wbeXUX1OiKwIeQQokHaZXPIKAlVL//Zz9dUyZyhbMHW0pbK
3YJI9wpNlakmXT2Pma1Dpr+TF2gNyP/lefZqF8/AikA1Lozu4N/97luDJngBvAW5l0wHdrOqkIzS
XDnQN0sO5IRKBpqP5hHwRyZeq85jycrwxCLIUTBcsfgwkxGIOxb6aBzfywc9f81AD5UbhFz3Q74N
qlwGnu34XjFo4h3XM1w8/k1ojihNCeTQFx/vyxAt3HDSM8l5YuwnGK8IEwlONd8zMtJGEpVO0IhJ
xB1LQTgzBOKp2K+7JbZvrflYYMcDAwkAGNo7ClVYj4HmpPToiamclKWQkj+wVxz6OKRrFja4aBw1
gvqwGRtpN8XJWWgAopt4078h+9CWMYMRbIcLl0iukO0AjhLOZ9SrCBvvPqJJv9lVTjwSM0l9BGdT
FlVBz38dBuhOBRfpTQIOBQwzf2acgA0K4ISwqWIOaGuEUH+RRjLgMCFvAg/BFkLIzkCDHDZUzx3D
nQKWCcb5ixcWM9jU4KizgKoGnYhgKe4oAEs+lTnNf9eh2yf0mZUFSMN0DyJsWrhcLuH/Dj1r1rqF
a0zbw2PBFzsEyDvstBw+BH4+UE1tjfrecCBHB8P5ezacNze9G9XyBA7pvfMbsG1MxoFSPXWkHmUU
K/uhylADZ3Wbx9SPcR/4o2FkdbwsbfrlAXdJqVpKbKL5Id1XsPbIDYpiBhmXaim7glLD+kVX3bNz
RmAkxF/40Pgy4r+Q08nOeJjL1yT+OfwyFTSw5E+2ZgV08Y/mnSFr7AsvxJ7ul/k0f7u1YjXZQinJ
V7Fi3X90iw7XJ4QLuu5m8KvmDQSr+dB+zn9+eUz3UD3H9KVv2apf2BiHdhrFW7qIAWdixhiNrfMy
sCWIyne3h91nROMLQw4fnxymv/NDe/cwLMW+sjON2kXhPm9l40qK1x5rSLt7jvT4+qUjrCgVOKAQ
idIxE9u6HWzutERhgC0ImP7D4bqhisAjaSRKCX6ebXZ9U5NBE8HF7TMIYhX7LnsgidOOigvQL/cg
Xa/C249K/8CpjLJe4kM951QCzRgAbSwaMkoIZqFHDn9txdz3HXGuG08rhQQASaKzwUOzNvgYrhJx
DZiCrocLSCu9YwrMvNY6m69PU1jK1wwQo93yeu4QrZKlrCSnYwbSgmw0Iz3qD01twlCs7Zz75d+4
rXiQ8kbBQIUU2vGVj99wTOeNmf9DAAqvv8Eajsjds46LLt5DHBH05g2XJF13Pk+kI881BETQPF2c
DMgsKOA43Yytxg/CNpDifqRtscRycTMfbViXqFCqS+wr7AoBxNZSQ51Rvd141e5I6MV58gOJRJ1q
o/uWapkaHiMW0oWoamcFQOUHdBooaji9j9obloCcnJxqUwUbV2hDJ+Bx2mIRiVhTD0MNZEgNp0/w
JHla3pNwWRNjLDoq7FLwvcJcy8uiklEMJieYfcQUdgxoRY8H1no02DAhCFtwbKBT/qYIc/d1BH+C
GnfduDBIEAXp/N652voLrssMf3qhxh4AuDnyLLUI5GVT3argYaKdnRmX3kwgRFj3U6SA6lzbLU/+
meEjRx1ewiuOcuoX0IgZxK23i+S2F7QQrEGUN0ACwtLJExGiYKPOxy3IKX9518zSJoXXoQx7eEJx
Ntz8xjE4DBsXZ3bQ93kKCDTMETE+HCxFCO/t3Zh1qP/O3PZWD3lKXjs1GHiDE+kPIFjxlb0BJ4eP
k2MjwJaKb58Gy5TkWdXNGIgwOOWgdYfgnAt8Z5cJDgVjeTHQAIm78YcO8AIIirYThjqz122H8Dy0
v3vqFeAS0Bk6PMY0swLNcN9td6IEyR6WqNNBETJUdkCeEHmmUIusbEbStjKR6Xn39FX1w2qxCOAc
LQModf0/GgtXWHLiP+k+59/xh8J5PDzKC9irSOzgxNwG5ipqYPVuTt/j51igUvEaF9sS4MuW2GBc
7ELvt+EyT3ImE4PWZAuCtm9B7q0DcU3KmeLKMMu+dkP/ux4yhk9dwrohR19b8skgQC9oPxibjCBu
A0n4NaxCgvMY/qO9J5PSrZYQ62xjIwazEPfQucJaYhDz8rMA0eQkPodTXlyl6kpoKJiz/7NFJe5c
whOWgSxyv3V4jrWgg/pUOSqdJQbshU9fRlQn71dHYLJiqN+YMnJHVaQeMaGDbKkdPwJYSA+yR4Wr
FI4EbATl83Nk6v08IILFW4sOB1rhCwsJY/wdEdZ1Ywyp90lV74GrQko6aNCRIE5iaMdiR1FtmAaR
oxJ25gRGYAFNEj353lbISOdp44VIq5t61erTs+QxfePT69hukIhIJOFRwDyhfZIF6b1FfjQTbePa
d0AJSYmEJdF6AGgQyEBfqGIE2hGT11WPS/4NFRrVmG7GUPWESpPr1aNIprs3YGMDKAj0jfjl7iL5
PXro4MtxK8NEKFlMQ5KxgM0WQx6qEYMBIJBSNzuheYB4a8fMu0EILeKDUPL1guaPCXQgrYH7jdgW
YBoECoQ7PCSv1QOPXiYBnBox+FjztaF5hjcYnzqj8dBTJr3rk/J38mGU2HPqWU+wupgqdmzKdGgG
Yy9NaG5jEuWCwZTAUmBWle5B34c7MDfyze9gHuzbSCRvvfPwrBqW2lktfjpcf8oVdCJA0fDlkVTg
UQsbhR7niAGviArNluExWT6LZagcP7jA9k6hHBjaReeDsqLR8L2xm+MF6H8w/uLz//ib7+j5tXn4
Mr5ONrdh3qnM8CzumzyLRt80MJ1lcnMuUFsPpgMydx9EUgBG0MAb9u9pgyjRzL+xodnmx4r4tk6E
3yqUagwJAUlEEiCWu5E25+dW/riyNAQr3JFHoNvyqr6li3BXzGAzlkxncwuNFO8fE4gVAvSBjR/l
iK5py1gU3UUi1Jp8yt6JOwmgVB34xy/8J2mFIv5ehjBz6UMu+MtJu4Drhg8SgrdWqK+G4Ogo4r4m
YynWLc8wM1eQA6jKgxPKjN+xD6tvAd7C4FihLWKSd2BnDVMr35ZnZvWPm8ZGu2lVIWP7Fhb0suwa
Q3h5mHifcWk57VoUTtB8Ln3aiaheZjcJOeYBKOJBBcIqnfKy8q3kDyeCE8R/gMgDBUhXtBG0nkPR
fdF+vktTihTe3UtWbWJjFHhR/ro/Zf+bE2jGLn0qzhRM+YkLgpL1DE9hgsUsiXzYCTDokA5QxLF8
W9CW62NOF6Ipudb5snc0OjONnnMuj7Qup8/1c/Nc0+ihvOInY9q2AOyENvfb4358/mHbwLwXjhI7
PbWLPi5Xv30Of3crb5uNMN6Qt/UUuPyx5Pt+kbHih1Wv9ws9N9bXW9FPCm/qknIN1TR6HcT1TN0X
Dc6Jn8V7U226PYy4VJt/1+qW91IiAcQwp5uyTX2j4gi5bo6rAmDwrlzeiWISfJZf1N8/VvhATKq1
FvEWxVbdGYc0EYedGOTyLCMJ3cmnvvAL2BlRO30TC0UlxOAR/v1j9pnf9/9/JiA0UBCuQHL9ss+A
VEalZLbHQjJr5oCUeyDlIChUGWKIAnqj4lHSTUhRKIGg+e1zoY8F59v0Mdm7DDE33UnEOA6O9akB
ie2dK7g0AOshdx9+D/kIDhfsygegQ4+Q90EKOkm6IKXd0dBjO7xVUrPbyOffpSbTYLD7LlTsfkB8
dr+9vh2wVzOm44xiQMTiZS6JOGxFF2ts1U1vraK7Rlj2ya3h35N2QyiEONyVr0k/FW8eNFaU+3gX
ESwyRRBnP6ZUAsKX84+6i3FER1IVhl/YhvL/4A+w3hTBbFfY0f7BJzJWWBtuyvPvt5bxBbgmp6wx
SZGpRbnDwtHAfgBsouz0G5oKpzsUHwBYVeDpjNOzqwQgfeWrPKLFlYSI9tTbDs6vmG7bVs9kJMGm
jB2TGZ8EEsKFIVYCyRS8nUo2OeLZ1zBNVJn+CDnhOHlY/OrzvcybGfXClqPhYtaYOl9InsCLsc3Z
+kCojqaIUfLtXZvQMphPvGh+aW5rK21cGZY9h2FBsAl4eL6kakfGFNPhmTI6Ld2UdqwWwBExgIfC
2QkRq8JedDMYue35KqE812quTeqr9hMX5EGfjOvuFRZ6j1eI3vs7e86HeuoXsYfcd/WhXryjxxU+
RLhpCS8eb6iN/BzGuKlF3ebZJ4Srobe9lrEl7VkC7bYhiPnccpY4sU/e4PrBgxm9ad0XD9AeEBQu
bL39Cpw3ObFTgKgiR6QGoO9iLQ6OIL488HzCdhtiDMJzK+964A6v7esKtPkilLo89SsLprv4C/os
MXDs++35eSEuZ4n8fVyeuj1Azw1rLfdxzkDgFoZ4/ln7DwAe6IbsVCyac7zfPS2d+TVfYiSGUyRS
hc9SRJ1c+ucOSEnw/JCD4aV/YkhANYGvFxv1GQcpBNzypMbphYwB7DA/zO6kSXEDilo9D19MESHI
XeUtu2W55Myk0LlwYdiVKTMHN5njDMoWadyQ19id/1Tkw3DP6OnfFkgUz9tvXm659h/AAXYpCgQq
T2ZutZkAr/EfnAcwpkuHP37pVPhjJ+57e8wPX8183lKa2XV7kU7qmtvKy3zFfeWFeot2i8vTrpzp
2b/H9W5hPZ1xzKEDvnFycyjmxJ+RIsrlQ9PDV1aYWdt2NivOwl203SR4t8C7ReVxtxQ0ius+VqM7
HbuIA6K+6oYaMOeAB7kTNsmUVt8rtRK/Gs3iHK7e1n8s3dduY1cSBdAvEsAcXplzzi8Eg5gzKaav
97o9A9geT7dbosh76lTt2kFLd4tm3YgRIlTlTeuEF7myXdukAwHiwYWJdURXYdVmlWi9/e+Gjyfz
9j3XVOZFpNzbj9eEFIDnb6Ds3m2zvjsBYoQSbzIdbXnpWCMtz9PMnSrKRA32WiZnaKK3SWpoN5Zo
aL1TBIVI0YfsWaNG/SYtm6zSWeSGJA9z8eOqzGoSNGxxDn7/fm/zzHpm1qVEZT/TnpxfOU3CBuP4
42bPpjkjW/uV/44ZkvwbfPuTe/rY8NHOGnj2pXi4uTOsS06Jcc3o9htBIw1l4txQ8A7oFX6jRIRD
31a1SBENkNhvcrDqH9td8QaYuMvvMXtZpgbiUBT7Z/NPtxUfOj+28s/5dmJXe/7dYTr/bhHUstu2
Ke+uS55sovn0/N2d2rm8Jn/tHRbXwANqKetBWbIrMuJgIe2/mQu81xh/zWrv9IIsuPV8/rlOZ0Gu
GqS0HzlZdXa2dhMJexEAxSPY1iZmMOBX3k0rtWt+r3tZ6VNZzVQT7EH85fbGSf+3kPaER6xyb1kP
eQwZwE7P/HAqeVojSxrTzzI8Ob+CHQh84jMGXq9/v//upZ51xQHL3rOjdIAeLzBIX1ohUWFsIDxP
VOBUWWBob6+uYXj2nceveybCrwkkQS0D8IMWaceuWcXbj3KbBkc1UOHld8vT+IGAumfpBTAojPal
N5vTo3w18h8I3iANpmilZnoH2Jo9zLt778SrlAB0z1IBerrgyrmNXBYsqKtSWPPbUpyP0rQ9+tZC
tv/VxODJZji9CAddcGjlHxo3rp12AkqC51CJEhdXjI6o+xJOWT06OlY8iZ8VC4o6M9Ah87pg0OBA
7GylshpqF6RHJ5TMqTRBz3nMJqPZbzT4WgkSJ0C5gzLRYSuM59VlgWgXzKNBP4lFpidexRrP8XaV
XJ5Vn+Ud68gWVztiOFzsPa0M/La5A8tQX8L+IpJ58bpE4HsaffLReP5RjqBTMjT7wpvzD9KSU+7R
C5leIhWmGIdUMWUvfitdBx9tO1+maNGBOe9Kh5/C84ENvm4dOkKsVqleuEN2F5440IBseOVtRYZ8
DA54kveP610xXUTCQYDkG5iALGI62uTWU3peTtzJVWyxxr6qxgfrdMYvCPhoRwnq+SWktBK9i13M
DPB5ov/541XVmjYvgz96yAnJzV+PHn58g2DOfAv40uRPxOQQrg6W+KOjMhurIqT468LHfnWmEnu5
FgNU/t1tT4Bc0StNz7zQh0dIqxArhC3JfCifTPyCHRUYxzwYx2yzGwsVPY0lPAwLF5ZxxsCP4f/F
TQ9gQauqaPYOmfGQcLIAsKqXKZmemWjK5jXzYW24yb00S99skiPNPynza+pOe3wz1/F7EnNWRluk
2eB/k0jBP7lvP0xR9c4kA79+v7RdbEdnwq1hxMftChx/CLtAbC6raSYUeHm8tTBLYTGDays+cEuu
nWCc5RHLpr0aGYi337FMQv/CrCOcpcZj4mEi26YyMVtxJAF0Ho2slRASJnQmHlBj8TnMvuYfHMsz
m+VLMWWUnmYNWunep8M2oGVqW35b/KnEZyeaUXvrTHoZ3uV2vhvblH/2TcRCtPRGg5B9LCHssy8M
eUuJch5zBqw/eT9Oa/t/hvCv2h6T+FK5A5rv/m1XEvgi29BGpbeZbTgh8G1vnWUoJtv7lgsuzZSX
s8h74P2Iz6ixxn76+GCaLglKaTyK2Aax6k/l1GZbWkrMz0GM8bPOcGXu244OmSLLpHyly6lWoO8h
Fox8hFWJof7Ca7b81hWZVZIZ10Si6o3izokPhfbT5GlJn3Whrzy3bu01+g/5Z/HdQgncgpYkJrjU
B8l05sbTY5GyPHfTumzwkr0htRQ4p23//yLrpAQATPYinUgu1Np0Tp1HIIEUfjGEKR1G0SVfQPuU
YiLo/EwEOZoYhMDF30ijIchKHJFZaJc1ufLn4/xNx2GNoldpTUcbB05Ay3QYwr1AFjaU+ifllWeD
5xqDi02QAB7+90mH7MRs45FAVZRkRpxvytTRc068JOj9o0NP3vjAzoK4dxOGIxOd7NOZtUFCtQCQ
aV+nWddGavkN5U8rB2M30/bGk7YNWb4t+ltz0m54GVCWc6yZBLIrWL/ULTf3yJmOdI1c598pCgdU
iJXGEGJ7HbGJcLw/KH1zt4tRrflqlY1MrAU1M5wJEAed91vWz25c/mIsJeGU2QMLbsSccFYz9hN8
+88pm1i+LCqXO7+onTM6hLOmud2wdajS3hS/jcsmGwPVxDPHAALJnJDGmKzl0t0wOcDgB4/SFVzT
cikV3otX74vW3mNfYoBzc6XVnfviSgkx/lnxI/toAbVE597OenvAoIcHiA3gJ8ID7yXX/CDOVtM7
/tCJT1Lzj2Xd/P2bcrPq4VHruDvMn5hRQyf23d+OHXCmZENkSChbm6spiuHkadMRUCt1ZLvJyibL
oeOMO2VPgkc1D4+33TMCPofp4qEfb7k8AGscQLNvkWB6Hw6yAlLi5SW7vHm8N53diLgp83URKOB1
OQIL7dEPpHapAAoPLb7lsygXf6Hs0zPltTe+fcYvn4zPUy0MDY9ehEbRjtQjpUvUR5hBg4ArqPxj
8U/0scB0VHx+lp5LJ0txItzVhO0D1ybDHMTm7hl2rbSdApD6XZdS/+fCoEav0u3TwJCF//D7Kign
/ERThVTBzqx0kb95mTyLx9aew8yj8UUhnIgNdtH0kmiGq8BnYnbVN7fjipKbKFxPxYJ1bGiRhqbV
CeZdKhf6xXXmD/Ev6GxM+NuJJmc6/pkZgtYKl9E5tHToTG+PcDY6j/Rjv2aw5r4fhn0rx+3p8jlf
T0wM4XaqO13g67NEXLeeq0jX3RTp/hQdpK9tRtVTIfrktOKsdJu7hHbDzeow+CoI5nJYu1vQBuRo
/8b3fXfXxbpLYg4k/HImQpD3DvrSOwv1fXl5IR/A8K21Ht7nCDkcNUb6xOsgVwdxGNT12btN/q3J
ZhBA/7rm3PtcXEzCkSzEiyPJnnyRRBuMgdrZ9XloPeBpPhtTALM3OJ+HLOUpADy4gYc+yyuayz6b
Nqb2w3IWG1mhpZPnAizdJT1r8yTX+ps2mfxahASB6682JKjoy3kk2Zb3PpNb17rr/nssFvRp9mj5
feNVd9jv9XgQmVh5t7arZ+/QC+kwZt+FtunZegGOdFlSeQXX4zP0UrNrIz2EVcD43gu335W5reiu
5qn11Yehn6nyARyn1UncsmhbOEofV6KqA6PAxXtZ1dgZVcNtDYJ73I+4D9Jq3g1T137pV979y4Sa
4zlJDP0xpCWhJxOKVb7N6iqo00+6+3VOf8YukOjYHRmprgRoVZiZzzf9L2hPuaw+Ot86fD7cl3vU
JqZ2GubIp042PtDcWGsO714IH3TDq2f9Z7ySlteVg8g/5LSILl3L7Adq0kYD/zOH6jW/9xLzbyvU
jkt2PbObsujaExBdft+zQ8cTvl8+O+/fZ13RiGoZ2tvq3+DVTi7TrXg3PjIj17/lRFs23q+DGWLg
sa58bEeHrIdRyJbpMpih+umE2jYdPyZj/S0+iorg3kKDlEbuHfCJJuPZP73+v9tnP7yNYnWlZXJY
Z7+RAk+qI3DsnxOXoFZlNDDz2Dbjv+H6eiG1OegEw4MtW5eqSN/RT/2Rv3cDZuypgkQexQRS0lOK
zbnL/Z8eXtO8fI5B0K5XdSTUAdUaYLkWVWN8wBwCYGei/SwnZq/B65MBYnugFcDTRA3z28qTUTPR
J7WKBP8HJhBuPrWF4Hwsb0ds7KlxRd4sd1zhNnve7WSwO/Atk2NOIHZt8/MwPoqWzv3kMLnYSUVY
fLm6XbQ80dYjCOBJj/gIwnrrBwQ2YJ0E7VQ11XlVkqPtQDl0wjDW7hgiJgP18lI/tB/9bddeoB2h
EtDizr8/2WlbXhm8PP4orm8FMLZAzwEs68tOIlbYCrSCuR2y/npDr/nNV//sEXlgyXRCyXWfIpvJ
OeBMg3j0ROk0bgdN4S1cBbKQhHkNPnz7FIYdYymilqjHQRrs64Qmh/hNAOpX/zXZVqKleMm8G74W
TYUW4BEMNjy64bFvOd26umUJws85FTzh43ngbWaN2epTuO5jf/lZ/33+TIPVlHu6ELD9kxn3oBMS
mYfhVV3eNK6B2zkgE+9TOtrcncqS1tU8+ZP5nrJKVAJhsBv6h4tCmkA8kux5Xmh0fLKdXV1mwzZ7
mjnL92NWCMIkPptGcqmhGeMwgKA8zUODS//xG6pxry1/mG9qVmIlZ/oezF0aLRPbqbfv+Mr39rWj
6HiKAMrvayB5+hFP5O6eZu8eqhcYEPEoaLU8Mtt5rMMTh2V8UEn9YhZk9ODfQ126zd1xjtB9PLfS
rrGxMLVaLPuOYy1DhPOK8YYJyTqTNu4bzo2fx+zOAOUSwNvE6DQKqaHX7Hf2gWMDR5QrAo0RJ89q
cnUbREaXRny1qeo2Dh3tS7gRWx7m7NtL79V+GYjP+uHfV5clxb33Gd0LlWkJgDAPHsFwXi8YsHvX
2b3GD/F7kUplkr9Gufc2awRh2ZS+0t5zowlBRze55yrq5NhY4velgzf1vQIwe5NRA7ywd2fntyf3
kTCHUcCLMrYt3ivzlTua8/219dAC+47MqIemh5Q3sx3+9YhEKTkMkKHAvc/KD0gbLf/zuv5fIdNp
n+fBQ/JLn/dkXrvmLYvI/A6mrNg2vzdQmZtcpI/Gni3CID24NYL4jO1SmLtQrtVnGSkLjqr6Xg/A
nLQE0kQO1xhTzQYngi6GdGmKl+gFPH7Xi1c3wgZ0Hn1r30LoPqfSTx8xc3gXscrwk4JpBWdnaOUT
ZSBgQozAyd3zdsb69al5VxRNe7oIsr42fFZj0lzuo43E9Efn3EpYNH2zOoDI+Nv+6U+XMUSecJsW
RSz2z/hdj88So/dKx8lwZMKupqq902rX/nrPTrBjjMqHENvq7YlpN+oCYnsyRARKQinr6+VlcOwZ
TX0y747eW0+cYmN+Fgqx0WVufpNjxl2rH9qMrNtLRYRCRjrpf3PezRMxea5ic6fPraDmv9qGCd9+
PfxANkhyEa0otP9NKef5VGR9AE4xGHZS3QkO07f7GKufQDdS29icGXo4S/yITKy2v6yztTG34r6p
EVEA9GJBwvN2/Ond2LksziPAQP7eS75yzyLp45zNo4+l/bc8jr+D2OLpvdUpPWbmlulovXQ8Uov9
E0QqLa55X6wDQ4/bILwSx9vWxk3vuUuQbMittLmubQbHclJswF2gWhDnkXJuh0n42PIuHIjtbgOd
49Y/Li+zoDN7BjCEjcvPBAZwbW2S2b8lk5jadxZYUIueohy69sTJ8Mrvp/DqotVQ/a8jbawdmnln
YM1XP3YygN0S3hy+AdsWCiDALckWalO4LmLNVy7RTYs3Dw+uTVeNPrt2mofG18UP5ZME8tqFB35o
8VqYOmr2wyMDWLjDDWn9G514jvHL9rXb8FuMZi11AhOw2+pZeVY+zWfS5PVpnJq3IZw6TZOHBlPB
qCpfqqnmXy4hhefEySG0wJj6/Z5Ku6H4X0uE7LrtsdkME26l+qX4qPgXZ9yIeFoFPbQFa63S57Mt
7OJdiVAvC1AiM14XZXQUdvNvx3+dDlxAd4MwNBpG9PGQeapfjG7/uFt9K5x6JQ2EJLuGswYpyXoV
VER+ZOt2LHcvp5rCHwZs2ppoceCJdAnNAXMXJzJzKaXrZ4q1IPNrWpdGUhMWgO94KbL8F7pDKlQ5
sgVwCdYj4mXv3HpPMiiPtX3vbGBaM7MXhDw5l7B4WWkx1Cr+5PJZVoK8phKNWBAbil0Zw1E6z/YD
XamuAb7HzvMvb2j0Mia8/rrrAVfM+rqbBn5cmQ1bSf/FMzqUF9Ie0z/ygQz9giNDd+jGVYBUzzLM
acUOp2W30QmNdp0PVhRk5ttdr7CmvFHFgeWDW+8c7AqcQ5QL0xb6h+fjT++51Jwola7Sqxi8S1tv
vg5EyIiaWyj35Li4mO3TjFXiE0RAzobH5ncGVnHPqCrAQOSl90SxVznDLFTs0SH1knsNwCvLwv7Q
TrjBTsPMHAlsuH1CqH3MXS1GXCevzDZgyR1MeP9WW6CARFmyJA9LiMNQjF6VLJH+IlmcIrPSchCX
R4YKAHvl3KESG3q/K7brdduL7qEfzAp4vEwnLAL0twwfGKkcg+DVFv5NP9wOnD4ug0jtU1bvmjIK
hxqvfroUNmlIy/EwTSfrhvLjS6k7NwErr1qots7eR3y2K++BoCUZXAfxUHcCpgurkjTj45f0DSnt
s3X10Ut2VYLQRNEzl2p6r0Pqve6mB5e3nEj0KVJd0ypqxkx7mUR00VWHtnbrn4c/mtTSq53gle4/
eo8f/+Ymrc/tF1gXG5qYGqCHVznJV3mKXDft7CRgAXGLPJwoNJ8i+lI4bh+Rc4kGjO9b58rKUDkU
QFPUaJSXjWjZt9+V9rXL8In0HXL4kNYQaUOc+g55vmSTdENeZSk03KHCUNOUXsip+6YcnMk615WB
0t6ttvUnCXmit62/O3uhNqBVfkeH9k+BcL505WHIfr+yLk0dyAdXBP/ejHSM7ZqeMCX7qR0anirH
ppS1wU6zkai+i08BFhEJZ45o/sqK8CkM6Fw6Nz/FdYdNx5KzVPlUR0hHR0ctpy6ONtdsOsKLTf5e
RgiScXkOXm4Z3bgsA49B0GtI+C/41TArnYArUyEkvwPLqi0WVy7WqW8O2/TjnDCou4qveWDClLYX
eC/2hWPvXuZaWubdXLkOd3X5euza9TWC8NKlbrr4LO5lwiXqgXg67ujLbyl+Mu11bvnKlP4yy8DW
bFdPlgMnVGcRM+NZO4pysqedfMtk9gLYt41TL9kMy5UyvQUh3SUVIrT6EA2ku45u8CcSA5ppeED3
WbOTDXh7g2/zMw/2z7+nfmjybonwXFxn61JkchsRKN+NIiSmZq1n3h5LexRljvgNQBNnxCP69nTq
wxbpEbn5kScrZpQOPE7jaaocSl6aA+6AV1o1uzrQ4NIo6rq9vLNqCN8eettH3ELBgwlGOUofhUiH
s57o9zuL1UODZQ5IBZPY6Y2mk2d59/3djhJV56unbKSat9Wuwbv13qPiLe3mgtaYaIU730pMCH16
EmtthsmKncF9BPtl6vCZr8dnnMZpi99fU8N3iGfDOqPwaq3xbRJy+DvUiuSEDEnYg5Igchnn6O17
54Vo2OUWDLRp6BC0o6Mxv4MS3a8K/XL9JbOtR2b4lZ0SCRh7XKUeeQamrVQn3nzUxBdSoGEccnjH
/Ww+sleRd7KrcineUrwrm/vyTpF6cVbpvzxn0capaolPdyY2rSomaF34K2xk6dk1uuj+CrGCBYMi
s2/iVueLrxwDIlbwx65aUIiW1/Mo86wgxukzj4+f441vcnBiXFJyrn56xKC1WDWQHgqWqu1KIQzx
PU+k4Bq8ZVOFaEsVU0c40hbidUT63SDeBuzXg8MRhP7sat+uQ4MhhXKnkxwdGpfGVFYoPnpx2wza
6OIftD3GTFfJiHV+qizTzcoLw/F6HmlouLl5Clsop+sCU3Ph1v9d2rnBCgwSoUNGEKeb31QvjaBs
Hvr7YaQT2BReZG0FypJ4jtWultj1dq9CJL3ZnFSqeHhya1FThfXFKgwjO7seKUUO9Uht+ONVyfeQ
nndXFypQug8ehftQ39tKNdaNbSdS3A9DJfWoGDgMWjLmUwuq0ppQwUFc5s+Ttm8/iEtMjHe1aiAV
vvG3USRgdIUBy1IXRLG2qe28GX81B9MTgFlbYYcQdHv74WN0lkQSKq1lt4PN16V487h6jnSw8cWr
eKmBVU6jVF+9kDuJiti+AvHAuSvrbOd4jfhPfjNzw+NBzFwMbw1RLd7czvdzHwoMrQkOePW/c7Oz
7k/nBfHazDX8nxbO3u+1Hx9emutOor8e8DC1dtRZ+A6b37jj3UsbbyR1VGVDamQXQWS73AHGONfJ
oyfngStHJVT9dE/t5PhadQG2XsMAG+kICQbU8j9OsgRczwGsI0AZdXBfbNVYJs8cqlK4SCOIrn48
M2L2vCEitGub9rMIe3KbtR4LTqD4gbj9pMgT7wrwIb14dpPzaA0bCTVSg4KE5qbFOl3PNAj2gXOQ
kgYn6E2MFEXLF35MgG4zxm6fi+NFIvub2Oabjk3XY3ZZ8QM/j1hQ93+0qthwA8DQT8UL2ggVA+We
c2Lu+uHlep7oPOrifSaf7kY8huxQ9pqfeSQzZm1Te1QYzr14jZHNiC/jyjVz3RaKqfJ0eSsFTrWx
WuBgHB9jOTGA97lDhTIUjrrJv3nUL4dpNs6t0zezOeVCNflz7eOtCJKvJHJpHnABPJg/sZ0UsjqJ
wh3ykSCjK2sIOQ22tRoeenbdCleiDTjAt/gBV7/7z/qn9onk8uayz6Fwrj2Igaydo/k9XKe2B5Rc
Ar6JP6GbiiFtBoklSRs78rLitjgt3XOpDAe5eqg7jWTTE6vYr4YoUdhRb0870bF2Uf7DZF1ATD8P
wfJbwYCUDyhJwaYB7n6f3wOS7POfjeDBYWRYYTEz+3KhvdWCB/tQjlQsFPOf9q6GrJq5luCbicZP
9cUOGAWkrXbaAnen/Vj7OrivYrASoR21aeVWTjBEOVeVFl4a/94OmoYfYRF/YvLurTNW3rdxvZeP
T4nQ62xKmcTAE9TYDVzkWCWH88RMsntobuLKIzRBHb+PAfAV20LmzLv8T/kvCEfuPxcfy/Hmu/Yo
7xsPvAGP3T+3hMqm9ZR1ydSrk+yFOni92oM4rduuHFtJ9KgmUU8BRlb98hpA6hFPMm3EvnOZZm5u
/PIx/2nELfTi3eWpDXMSw/Urm0ddMV11XRU50+bdlBSqhVep0c+11bh15FQDAwKj63TJCW7HDAqf
gDrA3IM67iLu85MHTyWFK16IlHQtHAtHz04YW41ZHYYJ3TdZVcJgwh6OjdQ0L4cO6rw4HvOx9r6x
nxnLMVBf2TY8N3AF7U+9D0EbAejvhruHGtEt1cpe+eSvUgSEvrLHOSlUM01eyYTGQouJrRHoktPw
dG+M6jZesNV4GW52KMfa378MBiwysFCTaO449Mfay5TOzoO0AckYjJjoBkKAdY18fDU7uWlOsyDe
j28LIcV0ElTCLNlZyTD+nIUFIpwquoptd9qxODC4PMZn7DrWbmwDPti201k1d68EjKz8tzX9RelZ
D6O9T1HRyuUfZFnU0XL1iNY7Dz7ObJSLmw2p4eCkLdlJbfupiRhzmHhDcwhWL5d226cR2n0Lvsrc
nR3/JxNqx4p2et/FGgc9eyA78Zsy6Dqu6YAtdOEELFB7V4oRYkXQ1NhMcgLJXcUdOCnroY1jfZyu
b8vhyk+Fn2kx/ktYVvo3jLnLzVBbRoa2iCd7aQEoE/ZPXvN1+DDhzA5rOX8hwyVfRvHux160wpqm
u68RVHm7SD36h3+RRF7bLofGJKvlkUUOcfBuI4Oj3rjxYGjeDafhN+ULyR7D0y+NDovIPFIS5cTg
Sy2LjMeZpnHp/SxQ7yQzc2tF2fKnKoGHBR+wt7+TuVD7UHvTP8txfpkxrYt+ujLs4wQS95kz9cdp
wx92b82S8fx6nTm0tp3ttBHl9cRVtnkc6DgKj9oz96Ct0NAHnxtfKm/rd6ztRk+30cKkqZw7dBzx
WggHbp8/E4PE+ufsgw7JCw/VOdV01mizYisvsgzXJa4axMvt6PyvyIwkd9NwNicsB2xr4mWGs9kA
NG6svtlZYoiZBsLjBmGD7/SOp3lHVqtjWku+Mlf7HUWVm1giy5jK5XPpgxMqEcQi3HWliu9OovNv
ebPuPnT/4IG3n+N+zg3+lF6Zyq3YJEhIOpEvjqMt252ym3QQmBL/ZdJjGL6vsqm/m1G9wz9cUkbD
P4M764TakdvRc+TyDFUgatFmKhD4YD73orwF979J/dkln+Cevi4+Siy8bL+K9F3CkDa59CIIU6ZE
8BZy85IF2/jWPnmTJ0S/EM1hITj5Yb4hRLt3s8KphR4WpvK2PQ/MYCiWjaW1g9ii8zyQTE8722Zg
FHJzR/Ajx3BKSk4TCbS64LhUHiZde3nlcs0ddlONCTLfs9lGjWAgZMiDOUJhX6XjPNSY/sZkmIVH
zHGsirPslPIi9HLRWgonuMY+vChinDaLzOjI+IILRk7JlU+6pzqXVt54l69FrrOMs5KWxcVvzcKj
lG5Q+PWxml+tgGZUeA+Y05Yuw5RL8VwwK31tGCwO2jJCC6TI99nfLJARV0417wtSslvA/ZQmx0ha
+liVlK/JHGVypGIldG+E6rfekZ0h3aQQ4/PMKTIsVNKcrveliG2z14Aeey7GGRk+dGmle/sTeFJv
21euBdvqia/LTyfeiecJUK3ByiFW9HtSmur1N9GS+phhypd5Z8/45WyZ67fhnknnkMN5cQrrr62j
2bUq2JoukxZsyQzX2fLe7P2unuvnfqp13+UAJu/hyY9HDH7ClvS1j5MNIN6CaG5UQz3VsxYjZZNU
dBIVP3noRDDDUJRN0cjYj2x0nixFZs9Y9jBGUyE1kcwcX1pXyHJh8nXpvZfP2kT72AhnSM+yWuqX
mMy3r5Voxrofm44KrafrWbDlYb7+ZTkUDYjlMictvPE2YBHo3jjfOMEx1m8AMD1goqgVxSJ+1FST
wAAs0ogUk93QJCqyLs4Vf0cWf8jdWeqEC1B+niTvHP7eZDvBaj5OEvbZf357s/iTjbhrMlDgrQLl
Y8KUu06esr33jUglXsjF2pLux8nCuqT35Q+9DboA9W8RaT/4gdmJsk8hGa8ccqrK657ZeB8fpPvW
kMVwJ9lAI/np4FafursuGsnVrgn7v8tIKJCqvWGitIk2xyyeH7VobVs69JKL1yxVvAfnb52/4ChU
6XWZwkodbdlJ8xGMFu4NBqOom++ycuyxQwTp1nlucLkpO50PaKhO1RV3zO0di1idh52VcPNR+DaB
A9/mTzVq7DnUmYHoY/ad+2/ghPCXf8ok+ja3wwA4LB+bp7yYcJ4xbrycsMBBqv3Gl095H0gF9VRr
Pj0hvqZ/7GJOAt8E9hEJtFQHi9spT4TPigCnJag6xsxxrTtkgLhu7Gq3hQYg2nODJo30YDUumPz8
fFB2o3E2GJoQ+Pyz9BShOn8F6/rzOXsgcHqCChm4s8Maw9aP9XWdjrhYjFa3kw015bsSayVarxa6
hGaW+PlVSOR+iXAZpAkJkry66e7ZEdC6NOKlsLD3/S+NTWKc6p1KlnOR7lV4/V9ZPoadj7YjKin2
/Q/O7/EMrp77XMQCs290Ju6+bZRos3MscI23gbkNEguBAtvsvQXdlSf+nV3LxzJSBh2yunRvTDns
NreVDS34Jf/8ZGTA1pHTMnb7PGo/jemfEVXHGDC2S/HaucIRJHjSRcjENFCH5cfWoxFIrf4pq6LE
zAKQ6Z453u9yH/7Rz+G6fevemsqp9hC3LXPDIlznq2a9NbL/o+AaVPhTHOhsk93Ag73LEFZeSHNu
Yc++QnQwJQMlNAiBn+12Fh1xtcjTDG3z8Wq84FK4f/mByLQonOL5sIt+oSzeysfZfvZeoPisi0I1
c8FlgCJoH8gXgHdQaWtBPnEN0Bq6G0791zDCGXsMAAn6eRddOQYb32RmMQvGXfXZCcLtDm0rfsPT
HW6BnHrWX0oYRKn89WIHiWs28s0G3HpU558cmCuYfvvJZ+Hyk02yqamuJ9FSqB/63XJWNv9vmVfl
Evfu45VPxYvXn6wYEJkVlucjXPhGRBlOZr/7rHpMVRKucrj960/LcZucpj4CdSddOn5yj+6Wjd3E
eU6nCn/FZGlqGdVyMygZgphmocYtFyti8bJ08cYdK6E64nhWyuEfo85r6QosgPCNIQyWVRO3SMSo
ZczDfe17b7JmhtWnG67fg63T8Z7D+7y3TM+ZvQUvDuzs++VnKuPyU/7DHjrl6d75X2HiAHtPlc+l
hOUZK+CEgZUGTPL9YE2odEAizX8H+3Gax0UrubpUHn3J9O24tVPPTml854jVOpYV5jh2s+1t2mho
vVhrvee3IZ9rGNmjElo+A6H9vmzythjUW9zlmDgutQT7/JH957X2lRPt5ypfSs9KFKpW8Q0A8kFw
K9BPmFkBwL9fRiufUbgd6X5aT442tRP+bD6Ve1ePZF6uZ+QO2+N1+bwAKwLr4KsQPEqiT+uz3NeE
1QWe4/xeufvg5LkFvNGgoRJxclkhjY/4LCP6HrOEmEM5Jo01Ybj4mFE6wpyT8jng3QaQX5g5bC42
upeTv+98bCT95kVt4JRSc2vxPtVphJ2sVr6ia+EJtW/uSrq8HPCcNv02OAwCDI//OVcoeAweXDhP
UfpPeBoYFoppB8RiBAUItRDYdEuEu5sWsopIO3oULrX6vkQLn0tTHba5/GupW6/Vt/Cs8RZOO3zH
Ump2K2+ZO3NvUaTttT+WGarVV650gXtcMY0mM0fFBc6eXiU7T0fQ8nRTOeb6r2X89zH5Rgtf2DPN
lC6nu8vbZ+8XPwFFGFb7qS5DxePqVD717rOvTj8baX/ayHmyhjqbX8xTp7QOftLve9tAX36WRIM5
eP+Tu9l2nFtUhUWyZ4oQV1KyK2iz+O3a+hcPeVR1ZOeCKTFbfRRwPFDSzLBkdFpVJiTQkaYNmEAl
PRgQKRcmkrfB3TadWof1wGFXsANeCjWqB2W06ZFcZ6eN4xBsqWvM7RcQHDYB19pdepHIkWvzm1eX
t0h2P7+XauLEoOg7T+VQU7DHk6KDUplLH2AEIsXxlRBfRmqJIXh8gvW/0hVGoe6jmZU+1QsPAvPW
tnD4Pc+79lyfggVwDaJZsQZLhQMDEBI4jGqcgn7yN0zpaGdTOeMFwAhL/15dxXIZg4DJu3kXCn1k
2VR8NizRTJpD9syFa49Tif0QThCXk3OBqzUz7Oc2G50Z6PMhpP9VlD0683orq0D9TZhrmrchP1+d
hmj2UyDjCtB06yge7GzRCXE1rV2GqdnX/IKF56E49TH8pjH547HaKZ1NHnOPQSSWj7cDrDt4+8/m
VhHN9rmMseF09Z/VdunW6if85iHvuQvSxinb7gDxeA7TJ9GQ4vIp3ginwotDLRTQ8eTtRMd/VW5B
yUwME5BfV0k8WPtWeQCvQwUcUV6b3CzKZO0FVSyIiuPyxlidLoLHurIWm/+zmakYzNkjfuYBu4fP
J2Lhj8SoEFn+ux23ir43Ac094LKOXtRMDp1FdjL4TZmIFHy36j0I6poyUwjlfjCu50gyvZebvPD4
FUpBGH7gccQ4zsyPh7e1smDMNPRUNAzQdYeYrTklNMIcrBHDSNp66Vv/BNaMNR7MorWSswD8CzyW
kLUUD4+G5Ptfc+SD4bw9GtMaFrcsqicPxw7/yBR/yz1r4AYezjh0P9V3615FfY8oFWRnuM6/gfQf
qJkuY8yVuE7wIGUk1JJHkD2Xgj9t+i5a/sowCVw2f2o30HTzVfnmLrXIR2PGeJgzx7n9LiXkXoRL
UedpV9gsDoxOls9WqA+G7n3L6Qsn81B2Kf+OJ3j7PgzcxHFmS1Q4OvEdEdunntxn95XLnjlrspo2
sRx/LwToczfuXXqzCfFUjvikiPH4RdzcnGv7OZr9/m4k0xbNshwZJLIYAk2i9PBEU8IZ5MrV8JCZ
cyS75TejAEdb34K7/Wlx0r72r3UKY1AIbj09EPzsXsTWLL4of5vfWrowHezGoARNZP/cgwzpIHyW
P4K5AuUJi7xCkEOA33fuXTING219jo6ViZZUgJBnzE+czDH4LJL79lI8u3Koifbfiezj91aBo2p7
WTlUVJ43/g4W9jPAdOuh2v6eew4gzAYzs8SmeMmZVHZZGxekY7DStRntY3GQaGwwIe9zz+Exi7hV
B79ACl7VFKbxoxH9vTcjNRZIk3Pz1E+2ugxw65iMufQ5G8gI9l1rM+xGhO6w2Nz6oXKrayje2kbI
/N3HoWUx/djIt4zduUTdrqCf1KtfUCXhi/3WjQdOuPEI/NZz3+IwlHueclPuOjZg/nyq+n1nwOYo
+9qJ7vgGdruOr7xAvAHJyncWTecTwyP+QMD6jDtg1SDCOTV0/XhOXz+wUGv32vOKAnEPFyUGF8G8
W75gO+Z+UqLG1u0ZJIpuKOCyBsaVNyYZETdaDOKDpZ7dWMOh4NefefCTzPSArnEdQmDupT+PU7Lg
A/tXb1JZ6TPTBl9Fq8hWokE6M9hnlrEqmpfotwbOZpfPeDddYygQnGGvUDVO3FmdI+tS8mAYd6Pj
gHlsOGF8XSEjyG+btBXq4mt+xDd0hlqBxwrbgA8AOJ19Dc6YPAsrDsOSFITA32/b2qbKVzrePALU
I7t8FzxWmYid9hNb5TrkPjFez63AwsfaxyydzlxGz9GhTGlZYsKJ65MLkgrW+W+JeHmdCTVOnIe/
zUT/NELuPOfbLLVK1y8wNdk7zgFC1mJM/18XvRc9We7yY1aqhnnNunLfo6vVEe8Xe5NLi0rfrn4c
dgAA4ZYQlV1d59n035xXd2sVvAyKufGzBl5TP/MwKV1JKn8pBillq0dbpXSU9/qe1Hw7eteJmMt3
OTP3QhIe3n5XQqNUk33HTv8Tzh85uSp8XRts9Cq5Lbv69CYV6ZBPFKaj2wCGiZF+UzY3QeYLwvR2
HuokZbp40bOINYborMz43QmSBZB6g80x0ck4RhlCBPkTkIyP8+18R4qe/I+kM9tVFdvC8BOZKK3c
So80KvY3xGYpii0oIE9f39yVk1Ryztm111JxzjH+Fjfp+KcG/B8UTufOGXwmNQA02N4QV3EFUt00
AP3FCPchWEG3fieSHoO3zUZLJ0dFKN7XfoTP0xXlhxDZiPQdmXjAnikTeUxK8PTrfmdEl7D7MBhT
HaKA4KG0popDPXLCDmMmTa+yCXnzv3yVXNYrr+HkoVTv7+G20UeUFfRQ2tTAeLE8r0R1XXdkPQgk
os5JBfTQ7WJ+mNTkqNG9hGLhvi/F0S65atI5XyI++F7YgqP6kycgLGCPZxDIY0lwLKwvk1lUxGh2
BTjNDRVkMdeniCURgW1iGoUf5RXTxcFRVKBKj6Z5NJggBd2ReE4tYrUKcMuZaDIZXvPoPHTuY3Fu
/FYgnedU9cmEC+ssGJSe/iGTz7zrlqzYv3JUI8l03jseHFyNd5UsX34PAvjuDxvK7r2TD2gVqBMj
AYWvr+qATBCi9wq/fFJgi3eRXcS0BCOORKMIrmmGxwOppPVIjJWijJ7bJrqMsa3mvBsiqLmwQZx8
A0hAtjDNkjHjiuIUNH12H958342IsAQkuvrS9rJCPHJFrDV0B1bnfVbPCCXZZJCPAMV4S0Q4It7b
F6f4kRwFhH0uCCfArvOZAFnFQAzDQA0HHnqj8xYWO+zmxBSyFXPdEvpn3eZXQJwP1MIg6aXVSPda
KNZu/iE+nU+Ny2hggfbACsLGIpILvuQRMAyk7UoEOzLXklp4d2+rijHFfS564HUz/qgIICQ0zEYM
R0EVpj5KgZqNgYhfRE70koGVCcQGDhQgFQOdCTEK/81OgekY2FTUi0tBx6gdwKj+C3w074eakYX/
bMGsee4z9xt/3Zoult6ayVC0q0jUG5o1TBt4jcvWGRe0MWS+wCYkYIJq2mwVm7BFbE3gYwhSmC2g
1R2yx2mveYqMSZOvCyFAJHETLTf0r44qgtDOEcbNEQ0aHgEJM83nmCMAqSQZSSZpWU/qsJdmU35V
QdyrRDReHZaWKWGpoej4a+ePzc1BzggPQcgSCBh7vQihApAnQQzrbS0AXt3RnSHPwNPjooBWD39M
/6SbXqZzKlvv5hYkaiJ7To1ecnWfvjhbLAYPY11TD8k4o/G3W1eCwDBHv3zwk5zypLmyzAhFkch+
ewbYf0Nt4PaSdt1rneEUpRy9LJz/OHLpP0LgmXM+/AjSavgnzIgmRAkbfIr2y7/6xVK8V3fvgkOK
NHD0Jy4eX7EYEcYp0ZBjC0kszQeVJ2oVeiKSi1Iq4M7cYtqg1kD0v8bZDMEM0UQ8xfr6PmsAxUWp
Y+USTYIP+TFXD9UJmNwCu8g33GUJcG8RdUSuf3we2YwnyEiV4B5jUeZEe++YuvhB3yUXRjHr8UgM
GUcxeXgQsDZA+SqPcHMKuhMBIGugXayR26BSFywimf/4hpqUCEfoD0Rk8jEzH8xMC7TSAC14p55O
BUohbgbuFgeqgzuHefnnPVwtRkhi4mRl1WFH9NuQX+YTYpDuVQIVJUXRb3afefN2BnNwsc4HBl11
Y3Vcp1xtAxQLP7v0X6R3gOTppGLwCD0mvwgo6JXUicikhm5etj6r9bpH2jyfGOBKiqwJlUHp3Fe9
MeguGOaNxFTOL2ZpmFDvhWnlaxLqC0gKyu49BiP+E+oHsXdyDsVNTIAYqUp9Tp+YDFiD3GOQNhgz
EXdK3wZangjcSPH76ZeBphNOd6CSl/dLWHczongvQBwcLaDUK+VPwaFDnSXxUOva6iy+kgu++mp4
mxhrhbE2zM5A0aSo0j3uv8I+uAVrersu4ILBOSiVTl6HHwwCfUvux+CrUYY/El/vU3Vfj+VZtakB
YWIFLoDzyHqLIEVsa+j3P9zbgMh3++3nnu6q06+QM9MQm1svzGPcGqeebma8/Gk2f+wvEbHpY363
xwcTg/nWrG4ogG8VdhsRCVNcoMDVoU+5z7SW+qgfoTIZCb6galylaqiTscAFMLCayEDgkk2LmcpZ
dRIdR/DNDvv9DW4q5W3+gMgMTfBadANPkBCaJC0WWG5YLaZRiy8iqw1iHo6KSbMTQxRpGNMsEgoU
vlnoAUgrlBNa7XeZ28yYxs0SiROPDbfmh0EnGFbY7KmOexInUOyHpFMEL0tFp7R736zh22GK6Fqn
OEGs0RLNpv01tSl8O7jqE57V4I3X0wIWjag3vzy7zyWUZH2GT4dELXa3uXj1MvcFRSazHOxGXRP4
XbDwgGX7P2qq2SlIg1DTt7087wGOyPEPSEcPebGqU+lmb0+eG9/TYqcnesopKSdSJMpRBDtWoTPU
FhdKETATI0leqfQgg3I9BBHNSNM/PQ2TlCRshiZ/mkCBu6vp5jD6hAKbhICfvbifixNXpcyv07cr
nuxPAonq6rN8Lx1zK/qZuSF0YVc0Xtr4fKiSXGTFNXsqqdHbYsHZ0Ap1R73JRdSnaPLKUtCz5E1h
Fdgo0DdbS21BE/Lki0kFfIgvO4z7WN6galogM0M+si0OSHUzCz7wOhJEvzw/QY65bYBM5n/xRpzT
E91GX7TvxZrZmpTIF4ZuvBDI3MBs1oBLX18J37UJTIL9fomHtro71Rw9yNdwFfaH0z3BLc2X30iu
kqWf6VQh4It+F5GZpqlOix8fVz+3czN7Mrp0pGFoIyYbFmkMuzAnEB8kUIAJNYQm5uFRdLikZSTm
tieCnpv9TJqUTcj4UzywbrLT3sSQEGLAL9iDvHKxiEq8B1MapV0ANAwxOnKB6IKGFd+y9yrsT0SX
NrlCBJSkt7jyixYISGJbGY7ABABufmNkUD5yR+YZzm5bninW1xG5eWWQrRDyndCwIxYAlg2NoON4
pogKX4CDfzsPOiAGNkK0rfyQZ9h3lJA0Wug5LRmgpC89HjHzuVFPMnaet09csP9EqPhLWaqBnTl/
FqSKMG9yW9FEO6pp1jynmLLAZ98oVnIPqwIFl0QR/xhiHJ1q1iYFP7sA+VXIz5EGW4ilHy6qmrDm
oWpWrwXNxyJT2Askp48y2DgBmO2w+gBh3+cEAvrNgRUrLgMFu9pe/qNAnbLYfxl+I1wGUc7KitVF
cAb9/eNfmQjfpah1nzTVKw4pDOJn0Z3GVXTF1mssPxDQnTbScbxPSISYYiET/dfZDpHsz63RHLJk
vAqH/P0VTq0IVpuFnSzhPk8pYKb9muGx5rln9wlA4wIcS/Kpv+YIpUIMTz/tdT2/SAZR80/DfLxA
oBLYyC4rUVOWsyWdCXXm2UcEAg6epUqquyVqEWqOqGItdg3tMrS1evwxE3yM7Ej9yMwnCjD9p4O1
iIvdegH9IlGIUHW6lKKanwM7ASqV3qnhoWgcJNtrQjHG30k78N/+M1RhdDNg0bejFsBUX6/Yf/fV
nrsd3VMEzc0ZIEJIh6CtRFEHDSsuHV4+txB549smQBrmPKfiaK0dllmUIzCLIulUFMdScE8Scm4j
CkYAIo4hZWqAifCcX/kLZQrS0evl6LdeQcErBR//WMTKoPQXjTA5J/zPvk3O45YrgGPHHQLw+Bfv
6w4Iii0hn9Nuf7WY0SBeBisomBvtUXePziVP3QMD8b4NSDXPnSsJ7zRE87sjsw/F2Nh6ejycPN3X
v8Lf1io3ddL5vbXuDeD9/d9Sh+qqZq/NZ54TOAS+uz17+Ds5efE2v9b3JfVtHvmR7veEoNzsLsuC
ZBvk2gKIwy8CJl9ToPhYAODQvdAdP872mtAFaxVj6ktENtGF3KVrKB+xaoouWhdjVXINB/5lL21p
VU6/S2WqBOX8ZmUTdAISDNrf7eLU3mNMoJY0KcVEDRAnr5rFJYC7L6kNK2wC8RQLh4RpxHfBMj+S
hmmV9bEULoLSgXEFU8BLYX7GucPuxcuu4JqHEZq6Ax5woteL8ccfMDYwW7xR7wjRE4Rxi9w537IJ
GtxhD/Dzfz0iwL6oAl+IwMSH+7SRizsgDWwEMz7ygQN58fjYJUgidmAKnZhJHDyMXfoekwtvsSaK
9NwTt4SPhuPydVrS0ldaMcU0mtkQwyo95hOiMDwe8mbPdWP4pYvQkMo8GsX5CrkyADMlImPImecQ
euICrPSFZ+zjtEFziDQASsJpnd8JGR9yjTos0aNFqFDweJKi0YzU2mvQn6/qSPPIGPefHOREiIJT
Yxm55l77NDXvFWPp8wCLhqzOwQ3mhX9FpHi8tiq+v/aEU4j3EyJ/CnznkPoJcM+lQujwHzgNcAmW
zNHNe9h5wEkPSwWc9XRuQDqUmUK0ThGuUbsoBUOQGZ4nY8JBz/k47CwEp1QXVMlrCxTyFe+CNAMl
jfSEJjtgB6FppiloKkVwqFxsvKbKa/YPDp4G1RLxpmVh/8TvfXYef130TmA8PnTW94TgfsD/Bxin
FGY2hrlBmprFEkB7j5/bo3REijvehj92dkF7xBfnh2SaphagBMP6Eg0C/wHqB7pXBVOUD3Txyuh6
qXygfeftccti0hX6H5W6mqGd0wEozeipBb4WX3MMxyQFoNQb8O+al9113kvIRArkiTy6zpF1Ze6e
kHsH/Q/RElSANj+0dcxKBmGSddhQB741uFlhBOL+H9mM8Of1ERQGhQShS51Zzfo3V0bTysPGhTlD
ptHeUaMZWQAmmW1zQOoLC2x/2QrAltSipcY4CmMl3k4lKohLu07KcF3ZEhaV11+1GtKACq7Am3/f
E85Du4E4VSQwqejGcZO5EI2kGeIURs4wYWGXOCQHlM5oM81A6Nd4DzNb/azHEtgKA5sQSuqJjGHl
33xFjtlj+yjNWhsNHT52AhwiJFVE2CMGZREUxdMKLwJ5j5aWJwyIRekTWXGSmJnf1JX4/Ckl+TlC
IvSBSe1FeKsufLYP7ne2IzRg7BLoAekPFxTbFY0CcJKjUg2GxMlXBQr24lhG0mrBUgctwjvyDO4r
A1X6FdsJx7eo4DXBbalokuFCjPCF+InlUfT3ccaMjj93uL2f2gO15JM81EmQXH5Rr25RAPRuG0zs
cBVQEvPLrMfIJmI9B5xwqzzFdGwNXUWFfObNFcQPVmUPh+nQUfYYb8ZP73FAJPwiAQfIOKqo232x
DYH2hSD3bGw8jeD9jz/Jg72IUNXOMH3wl7Nl0kdnNitRNU9U4yJj82SPeOJKqF9wLhVMapgfb/Ms
YntCTzP9nW6TD0y4a/wcpLtkXvDQITg4gQ0ADMHgndgzPpTILn84tLGB9/o+CLDK3STS5wgR6nZn
UFfGpuWXKcRYMvn4r8aCtW4wqAgUFBKUGQy1q8I+ZIzO8O5IYA4PArmZfZbdFBr+gmSRrTR83azi
bKvoxVn+EakyPIYo85AJVxDuNCdRqrKoZz1XDmTTxpLXRQ/oE1LewOtloNmbLX4YT8Qg4JHBxvqF
hkBMF7+43Zg1iJpGkFruyt0v7FcI6C1NMGOiDIe5yPyS18uzwmHfAgvwQIgS+YZOP/QdQ87goN2+
HeC89ddvIdi4OtCGS0wvqDoARO8INP7eyfdjYvzG69yUNr6Ra9TAHqNGOOKyoSsGbj0bD/7qRb4d
xtcAb7UsyhTZ2d3z5r7Rqikz26slOM82TmJV4JMfX3nnHEQQW+Svjc3ZKXkyBi8mVDLZbcWTkN1y
gcHqIUjHBypZMgNIY/UPVErwcJA/4vbmz8wsOfDc6xZyLv2mUm2eD+rffaN2Zq45PRgHkZvVnZ0u
kva/zuKOgkMNoGfuls4xfeFr1wpDOfXp5R+8HyY8iI4WqsvFrMfnRVjQ6p70DYf/GfPZnJgc67xW
iTRzavZmQMYl8+i58vSB+6P33VNQ3udBGfRcA/kHt8stgCNfsP7Cbkpp/8BOwCTNoRhAQA04ZCH8
AcQRtwfZup8jAwZvH5jkD85ef92ViTQ+cExAbMTn8GsZbi8oZ7dZRhzWgH9DDpBEzvRZdsxX5Mco
CYlZu9YlwYzBt10+e1EljdCH+O3szVVH28est3gCs/zgbFSmPqulJZvbbJ6vmKmoStIsCbHfabe5
AJ6xtuCtCeWfpUwk1WxUU9Udbd5N9S0cPcvN/MZVjq/kqCKO0qPmQILAv2i0Fk+DI7uoQPqO6nKY
4SB+79nCij3R5aKFoxlzPwqmAZZ0InkKT4Fzng9xevfJ/sKEYN0iLqTXgsE5GNqX/XnF1UG7+BlL
6R/JLWbHv8rzjbe0NPssLXvYhy9fGdbFzYPLExH1TJkRRo7CpEjh2hnvCZggK2mB7uK2wG9LvMn7
QobQL+3QLnDB/z03NRw9jTS49kXkm3z1WdoeuqXhHG+RzCAzEbwJQqkXjJoHvI/bTuF2iKo9s809
uVEeeSd0BqiDKSSuBja5pQF2nefyFr5fIJ6sGunThvfoxyzyb6/FycdUlXYa/DMdW1cKeksLqmJf
rHoOzY3CjZJxr195uIR4mdeqby4ONsCAodS+I9KHMof2XZAWcz4ahI+aj5cw+yK1uVhSSOLFgiA0
gj3m92O7vHl96xoDKXUwmqRJXDmeUjy4F/Kc2HarpO8xUXxEYKbMtha+x+89O8Dm7uBe8IGYAP3/
9Ktwl3qc1O6OWS+C5C8gmvldotp983XFwUAkBOeXhC9dt/skGdzGyIZ61EX3RuW+Xl1TkGiXyFxT
3zUpw47BW0pqp7mCmQMX+NPfIsHybE/gVW+OqtKtQinM7jX77IAM+Kt76FQQfmSzdJUdgewXiG4C
jRzGYzW70zdGvMcctBTUFDmbm8/p8ADvzq2/ymqQnhBEh31DGQ/sZ8gJjqpQ3f4cWmfxp7RLZX0n
fK4RuJrBuW7y9aITnCkh7S3zVUd70Ojf5s4jn0OhHArD1TER52OCe5gAISnFaPgvkv/DasvZ/Qvb
ragYZJ+Q0w8ldBIOYoALPb3gNH4xy5FsAVFFZtujtj8Dp5G5BjHwjGzYnJkcX9zP6rN/7F8Ii7/+
COLTvToKwzhnGzojULFwmPTcDwf6kt2QjZCLkqSLPAY9JJvNrxqBLgPIc7bss+UAteXkG4kscsL4
MRPyVKU6ZAHBBC0if8Ltl3c7tySfYhC3iQbjwu1Td8hlcR2D6Iw067wYWgTeu7ybo/qvdQfmQfHP
C2n+PWjJZ4kABX7h61Ll9Ne5pFJ65MO0fOJxAxjBL/LbdvPBXCdLFX8pdTrU4/rfqNt/F58jTQ3f
1mriK9x+QVlXzSTPxjHXfOS2pBs8a4giqtYW6ljHDLAiv8aWkGiNiY/O4SwqmMDOY+4OBg5ho9Z7
8Y0qVyicGyYu747EFNH2o7OIkpMI5dvDW9QIeVetl6fPiK5EU/cK3XwlQsdK6Fjmn6dfHtLFD4me
rfI/4OXw0V9nr9GVIreBkGyMbwnQMm80/VyEkvMGZNZly69I5zwDKDTRd9HAbe/osLYRsMu8Fqec
FB6mG5no8jfK72rR+aip0W2AnNfzh4DTH4Sv7ljbmm0XXkmJ+kKsfSR7sPrRI62G71k1k8fooitU
uaXPX8jkSTLLrlr2EjWlRHT2DKj6E/m1aKYPFEd/vf15/Nw1jaWmBXykjCD8Pb7p9sDP6bq5zzoI
AHw3XP8QYDBCvX9Bfx9LI00AK1RKqClGV67Khj13IF5dWMz6AecbOeWwOWPsJsXs7unjR3p31XgQ
yxFTk47k64PWKKlQA9Wn8vRcX0+N8z0KOCm8+MiBIejiz6oet14TZZZOOcGoRj8/wMUW8Rjw+RPR
JvluO63WQu7LMMrjNJwPYnXbrEG0mG2Q3ZOizQ/K95WMpuzuo4lUaNFS/MxiizYLk5KI+DYmEsX/
HQ11Wgolo2iXu550+weCE/cnLSWKoOmST9dJbRmL8qRHYHkIJ2liQkE8XF8FIYu62OdtQQxPG1Xv
ZTMnVwRHTZhwlkyeaFJxXnztNqTqjm+UYVaWtNaSl91sajNfChPQm2QJsu7NlWHzrOm2jhyNQJVZ
zj04FpfsyzameF1dA6T1eeB+dYdEnJK3ClK+L8cU04GaPm0U6RFWY0FrOATU8F0nkYpn+Qz2+BQm
C9I6shRvMlMfkKH53dRBF3Qckaneis4yTbO/lPZuhiG3e8aOMe79Ecmo+B9I03qvx3KsxrrJIGDS
L4UF4jPu+yVAbDJMldGsZyKk/yRnOrENngHZwRaK4Q4AICT4nian2lMaWgvpP1D8O99H1iKY4bON
cBxOn0A++s5qrgYN8t5SkrMv8ZNFrTN/jYXIOii9yyLhURjNLiHfviHzS0tayNsygMuGISr8KZpv
15gp85Uw9wjhqJOlHXXGyRtJtyGgWC1VKbjpzAagDbuIw4P54c+lWqjPShxqqBz7a27J3yHjyJq+
xqA1CxoTFUs5nkMyHZb9Ay4g0YRzoWP9GXSfCd8FzhI+PcWq7QO4jX1bfcqxIlvavMDMecz3MBg5
85duKmfrdVJpT2/t8rk0tjxmDxI2XBqxFLzkWsqYPkG4RGYpetwJGtfbjoigXXvKQBKBJHhGAA9Z
F2ek+ZBv0VIfO/nEFHSFOPCYtm/uZSWuACNAGjsERfz65KrGZN72E0ZB+7wd+r9NPcaTMqm97Phg
fFoUgY4LA058KdkAUJ5qyy5jZB4TNRDyURy/jnTgu+giQoxetjI5/yHUNM4cuzTUxtVSCwjsg+cf
WrVJ6KfPu8d3sJsN8AqicubO4Hui+CVWbZxJxSLPR/N7O8rTzH/hs73P6yUEqllznFeUVt4oN5SZ
a6L6ZxWZd0EYt1b8XtyzWeBGC0z2i0z2Bk+HNKFOYUexsO6h25C2P+IqCEK4r6rcYZA5ozZ/eECd
6CamIEIBqVYVDsvhvo3V3XtiPDCi3lMS6FAt3hYIbBktoG9RaootYaPFht9GokeWqa/a9zbkHmjk
WfxEHy/7guEj1WB6Q0kP5G6+AgY1TxEfUkNPBGJcLJ4z4Gri8uQ5J6z73T8Ku3ghmwc7eJbsBbyY
oEIiroFBYUbjRUAtMrO9ZshqhIi7t+07T0KryCKkces+R5Ep1FedXU+JFUXP1Zsb+Lt+M2zrgxRr
+M1qMBdMtcV9jHL5ifCz8ZjT7snQI5W4i7Q9MZ2MsoRKXV2VS4sTmUVPpLMN2EoeZAbAJPzCN+Mx
4IalMR4VJJG8yK4t0h5xkVaspa/lHePi24dkRNWPYYnB30Ps9d4D3/HWk5SCIy5pBPhcAclucdjj
550U6ARskKIHUmHgR2HbYZjyawPSFwsRYISMpQ1hRolm4sscv7oiv8zw6CGtwVrI7Oo2Kz5P7DpW
e+PEtHCXemeQfyDk/0vnG/+66DbqhgQZT9gT4ICYda2CLdTH0gnewMvOR9iyKosly0GOSzSbgw4R
/eKYnKnwMpfd2/hMGEsuIjO0OSt95rQYHN1ynyOViJ+G0M6PeyxIo04nfOgCl/JwiDu7CIiH2VId
uMyRX8CKrRbenta3GV0WBIxmm3J80e3mY/XRHPGLJHipfqp1nvKNKkFSmLbmPaQoXC3HnEo49rTZ
OdS3NfsJFlxX4w2jNz3OEv3F6fYjgjrEd/CYqS7DvcfZwo8NzxvWe1fXOdNiGLq1MVUSnS8w0PS0
tmsRtt1fs7Xp7m1ZrblZcvq/Lj4IxiUEQeU7BjD5pnlSvNHYUyYsvt8Q6ihq/86UVO/74zsbl7T/
uD//cmT97a/frI0ab+qTx0VJ2DXMlqhI8JzWRkPtkr/hdrZE+vOZ7JkCYusRwDPEv/BDS6rFItyL
jC0ow4XAe8ZwFLkAyCilEkLIB9PyZqmxhtGBt5yxrXsFOWrXW9Ktyv3Z7ftPpDDus6FfHf0rqo4I
l8KWHlzGDqr+OHgu0UWxCN+DQsus7mpyrqv2c/3dEJz1EVPyvmIsbhHRvtJzUD58hj/7GTwsohjr
0jXILjQFAI/cgI7Ft1vcbEPxbrJNm82i+cOd8q96GN3S1xXGsuRfMYXu/Qi4AGfj/y2CXzvFDkMA
AiFTPvH/gJ5ZQDmbdiqP7byZ6XsxLeMwcAuEl7zzKwoQ8SaOwS5hB2izdykaIKmnXX0qEyPWjzoe
+8xy7ncivRPMSUp47obpRbEHmCn7qJaZa4kQIDCHicG/4LjFq7Dl0XsTSzLja9FsNOofI4oA4SWE
g/A8fdHwdBZ1bppiifs2HB7hN+7r24qkMgyac5jv6LW8zhBnY4FGyk8aQjDYyjPaFAHDWLPgtnKT
TpqXUFnkCbMatQ+jQrH5jHnKzHL18vjJIVZfxFFh45N3MGMsp429OenJ+yfsmyjKFw/IUOPYJ0GJ
qRYriUUI8pCjJiWNPCCRjWmMJz26h/01EOwXnrUzb6cPz9zNA8safK0SlxqUNwNsfJ6wGAn2lUYN
VMCxVnrs+MQ5gEIf2l01AeRlp625bzmiWaEp4qkA5S+pUDUYFtSRy/JeWItbLE87FtknbDSkZ4a/
yeNXFUmaYJsEjA3pzLH7/9ThYyiFqwt5eveJSsvIoBj+OzJJc+5bJF02e8DnsRjO+iF2oCnn843Q
gYaMFcSuHM0P15ifQQghC62C4N4zF56jlIWZy8AZGcpucp7AEl7sx+2iU3CzQ3XnyH9ohsVNQrT8
CrW0cFKYbNO03NOxhu0l316j/jMAY6kgOBhbQXd73pA98o1wkrb008+7O7K9ixlU/sU6Mkddwpy6
nIbomc/psXssMST8nO7Ehn7BygdXc8bs24NFkCHRwWwwROhBsdGYKZhAvc+SWM5X3BKwdkEQaiLh
FtQtaqVV/fdMf/v+nsQhfu/y7zYVl/NP9CnCUW7pWRijwzIloR/X9o+AaxOPQAQfVGFaQmTcrbXp
lVv16vHpAgaczXIKfKov7+Aqd0a0/oGjhcgeac2zgwKUnwD0LKB/pjQWKUdJHiROU34a3o/kAQRy
hIbb1pf1TA8UUEyMAjwZBXFz36TCY4k9ENkjV8DVRYalf200xPAXoPSoBFKYrjYR9xigB1JdJIRM
uPbb5pJzagdF9HVxThVhelBEae3XrInOleKzgzj0knC7j7FvOSWlm5/S/EwbP0e9eoXOQSQ/TAky
cWrKXUka5pp28MKIHmDnMgGagVG6InWHXmwRiQnyALwjrk45uCYq5m5izNFW15qprXCYFKbcigmE
d1ZzYDEsSBOig8Jn2CCbAOaVvBYDw77yKh13H1peBUiaD3yZE+TAz1hnEWKcN8s3U4puDYh/0E2o
I9TKjANEXvD+EBIMeadvenN5jhC4OHHLo0kZAOBLVp0LD4zQSnHyF6KwIqcRC4lI53eHl99aGdkk
NTUKLgZIliwMA3PSeAgXElzB/YVoH5pBrK013oiXMPY9p3J4O16PWtCGF8bVjO2MGo/JG3nqO+5Y
S9fXSTFKO3Ow5OTobM4gFyF+GZV4gC39bcpEeoZDj7qA1QAYORmP6dM7dGSiZVsj0ddKgP8TpyWq
dyS9ak4v9IjXgtn8oPCQIM1hq8LOhnpkXCNT3r9tgmuRNw/8ASZ+/E/9Fb6wKHffdk0GXcYsDyHp
nXj1MR4bvq0oio/NqAX2w0I0hxVFT8P5xfcO8UqHYkNCqPdc8YwJyVUOiA4+uRAkEmMZrkKH8ZBQ
GCSJPi6LVANpRw88R2O/RwZhEn0Z/RIpbQ456BgRsrvPFixzVcE0dtvLGsvBfUDkKPESAtPzyQUc
FSytG8mvzVgaZ8xEHxuvE3XJOCJYwiKCHYiqKSAvfhgNS5bJKxtSDC8Akon1BjSJ83JTRGDvBHLx
dKDPeNlsb/F5m200nypgxpw5MZbBIPjBlRFFeJ/HwS34MJ+LODiBymaEVTLA+chzXwyI/OFQ6Y2i
W/iDxxrLxxZyixsEsRbda+TtLOQ9cIuHFo4Fwy9Xkj+YMtzd142jBneicmJMmdjRKPvjNT3dIqii
XnyJXN1kOblEwojMnAeZzMFBSCLije9aRJx9RDE9/j99hfAhQpTOI/i21f7IKehtHJh3kCwRcH7d
MyEC3NUP7/LXgQMQBcuPI/3Duf5BjfxAhU1AqPQN0o5Ywa7NB99Ghnbzbg7pPmpMfNSgqbBLb5yk
2PzENvn5YdOzHwTudR4ofY5ecMoEyToW/hgwVqAajEsUyv3f1UOF2G0wqiefOTJkkO45lpzL7DP5
bdVVzxbSQ+XQQKli6g/Yu1iZK5LwVo9VnxDp/dA3ZrdEX/UR/hvmFaEoj/mYckOC1wMZocsb961S
CF30NZEHNksyY9Zv009BC4g8LvCSt04dlAyzLhgqZ00OkAEwcGPhick7IB2LyNp/PXsl26nG3qmT
m0Z7MWCGtHlHxl5fnbefVcmAbsGyMcich+EbJLhMniAABtAp/EjCdPjXzTEp6estumDCS8YgZcOA
HlSkdKVfjPt/TUx7Th1e/a8tcSZ3hwYJCLJTAuawX5jtAREw+uBq27EPrmjka70CIzdbaozgEr2U
KwST6v45pXAXsfhj1WONBVcFE+A9g83Ffz6qAH9a7/vHe3WfXrb12CDOwPtaG8qSrYoEUbs/6YS6
PINob0fVoiSQxm+Wd6RhcaGODA5C2jc4msVbTPtoEVyEu7kb87bTkBiDnUPV8pmoK3lcpt/pa1It
H2Tjq2iuRZ5ZrCO63r07W3QOD5fVVAU2LycPCqafraeukFcOAWYGXrZ844Z+HOUQm+tFOPCFFYCm
NBshbMMUyT9BKacAyODHq8p9RpeArTpm5v5GgKYbZVKSRVmPkMMSWuAIWwARyIClly2/7YcM75so
p3rhvIO4xvC/5xP/4BVavuOXrycPnxw5JPpBtumAekU6ALh/5ct4m4Rtg5kCuoyoJIwEyQV7Fmch
cb+ppruAOeju2IKaL4wgaCBAxIvPQJD1xXq4ek2vN5tATCbzj9lH3hQpC41T9PicoQS3nsTe0tLE
3c03qrFkZDnOlkuoz5IOcY4DBgKbndxA252AXv0NuHEgLigMJ7GGhqoz4D4XBgI9iGfk6Udld3Ny
C2ip2L4SnXl9/BwdyVwiy9yTSRdGP4YqRfgsqzmk9HnzndBLnQojEcWnydXHfpQst71VRlHRGvff
2c1QWYRgwiXWpi0xOfVYj8k0G1M7FLx3fVuCT+ZwagFvRbRKfngGT6B8orILnsEfGkJKasBleOxy
LFOhQj4a4NXE+FlDPG9ovxJ1xncRCBLkC+88dXok7yyqiJUEKLshcH/0kr35mkHdosWZrS2lmgGj
SDlHD+20e0Al3hkYhGm+BPKicKUBVXqzhUi734IeLoqQGXJIHyq/LvUUxuHj10kz6wgAmvN+Q40c
+vavg+3QbaJo+YLiIRAYauHCIdzGRUjyscgTv68fYHT1vlt9ozYVdgGHLIFpPYY8IeTF2Lfipulb
HKUeXWx4E01jXC0GY4XCxPeSXozuoELuR4OEbC358EEzXkVwFxb6FwKleHRtnCJ0Zd9IEGPyIfRy
hz/DBu+hM0uotobxMJai/pQh67YmUtGCCicW2AZhWtRuz8c5qz08GXE5zuyvzeNC4ABKcgB5LmtG
I3lenM6n69nuMW+d+jOGSBXIXzd/oEMgejea/2yWYFwyRYB9hit3I4z+XEnkCJ4DgHEg7JuQ5Qlf
Puoyp0Cw7AFHd/uC9GV5ljvVAmx+QRCo8wl0l+HaJN4cRuyABP6672+KxgNdHUw6/kn6oCUoo+dW
tnii8cKSvfKA2MING/wW2t8vahY8ByB4b417KbjA3/f3l+lzYUCLJnytz+Jsavfiv+YjdS/aAQpG
pAWlKnfUh2zRoA2poC1AQfCrfICDDawjhMdIiKzyiK7Oz402yW79XOa+cM9Q6kWeokzn5Hul2Z91
lzRTEeX6w/id2VRaWMub+4NY1y0pkhinCjLE5H9OeD6uuZBtF1DK0vSNfCXVXKx8kWQ3tlAxKuYn
aQkz3SsKPnbvyqPfZ2rppoJA4yI1cgds5g4zsnpO9c9oD6WC2Js3h5IRB63Me1cRtyU7wmkjIbTq
mwA5GqkEOtkw58IGNEop23Wlvy8SdpggLCwV6Wwjdm2iepwauTp5SFwy2vIJPpCQFEkafutyMy5a
+qPYDczGuXBToAh+ErluZd4MHB+fY0rOqK/gQ/TJHnP+koZgAB6vXXnM3N+piBUqXEyQdV+x8uUF
ggPQoCe8jO53gcB6/PKkozobiqpAgKh6DN7ElBMiTrLff5l/iWAE+MqXcDJ3WAlpk/lVRDGt10GZ
8bgJ5i0FrI/zpYbj0qVETQ3Oc3mqWf9j4/2J6IBS2KltIheIRM1joYRmqaWEGngKbQJjnAuQIbCK
BdPSO/rslQkYmXODKuL1gj6Z2bHSbVhYV3Y3OlHhxGaBCUMS07uNWRPOF7ma5Gq0APA97kIKLhji
HAU42YiZKOdKKkfD+ZmoxXYqHXW09PT5AqhhY/cGKJiNgP7m5DeRo2YC1gFl/bLzuLKuKzWG7fuP
pPNaVhWJwvATUYUgArfkJGLWfUOZRUUMoMjTz9dnamqq5pzZAaHpXutff9Ddt3NO8bS4Wj4qhYe7
frKTDltMHpYVWtS1ui40H3aCRvA5279IOn0Kzw+2CmxBSdulfxZ4+G8qO+8Ectj/rDBy1JzX8jSG
Nuux94Ie656Wvjgn6Xm9LTKyozwm3BK0ndeKOaVN1cby9KrhzVE2z8hEUAvIi/kT9f6YcUl86wH9
dGMixCCr0EJ8Y2xyAzHFBQACE/Ypg0NjwYaOD88LRFlx0t1rizEPD1qf/DIqb8GQurv08sB+DnPm
y7FZgQoeBKsQeIfyjmmMn4e8O56GhIMqUvdGeHccSbX3aG/5Ne3y6mp4esADQyoJqOuX4OOUo1Dx
QShMjwrqOi6jZshL9UsRjr8gi4oyQWGCRe78EuxIzlh3xqw/I9e2pnHqhvo9vRh23lgV8kBO5UVL
vF/aAyRVb84dziSk9qGRIOlD2wkohpeQkdHPUrkNz16FNALqT4jXO+ykUZFS8nG8n1Ll+ESTSbqk
C5cMvcE9/AIsrd53SkDMGdzB7BMpIIIM2Xg/7kegVDzwuWAm6/j2A2xj16v6KvacCt7Bimf6THLG
TeHLI+mPKr0B+eaUEV4uCn6PLu4tQ1OgC5sLIocUeCRnIDW+4QdyskxYa+RvaIvvyBxgvSFC437h
j+npUK3YvVss37A5mStvO2U5vsHb1owI2IqXZGJTlLsMkbFWPi/vW/4VTx/vpCfHadT53QQpx5z9
W4gaiz91K7KBt+xx/UtcDPH6OjtUbNhPvWaPBDw/eJ+jigvF2cVHCeqeR1RwUDo7UTg+yWc5vG3D
V0W4Zv/qD1ATba/RbVTHJWqkfmb0GZWeHY1vH2r4GgDGwty3jcb5HkxTBIjSrBOQ/NnyqJ8H3oZh
L5UZLVLWuswdl8IK6hNQnPSzt4eVdUAB5fQTWh5G8/Hd35DG4mygzJIAoLB/zU0oOij84bJkdMNw
arCjVGLmOleDMEgLx4A5wLTw4LxHRDERHgjT/4al44ACiM8q2f9/IfYjTIV05J8QcuJTTxhilzDk
+JwxXiKAge4LA1keWbUfeMvSfx6IB80MGlMxZiSm1aa6erQJItXrvFu+hwolCX0vGsuKiN2WiBxQ
QugkzAfFG1+AelUBdHHSjNIfn/b6EsTDxrEYObsnzCBAehB0+SYpzaY9AJNv4S/Nz+m5ZH9Xh3VU
9V0wK2pXn5Ea1U4LB83LHRWZJ8eARh/1AH0l2WNKI2I64mSb3xwiNDMq+hTSafbwRlAmoCzTjvhl
0h9RNLhtzJs7YKruFyEhmGGosRtT/GE/ZIQAz4wSoibJ8GxaYmkaQaBLdZxCKzq33uSybPAfAl9j
ZZ9AMxZMAXw6FrhVC/xvvdJpZqhq1I08w79AeNeHpeHfca2fojUPS0rX5zBff5Y3FSnrFn9ipK9n
xspv5lEM+C3mlmgPRjRFCsx0KDR/r39LSvniqNGGalxgUXMoCTAq2HBDCsIlrhjb88eDDNInFPAV
E13At7OwyTwi2BdVd6ITiMOPNrHPeooJdUy7SV3PJ+V1Wn1f9AiWjqtH6d5L9/SCHBZ9qcvXSsZ7
1VHvq4HBBR74uZyUSKeJ5BVCZ/5SzR2e+OmPv6+X0o9G1tEnCAAzJQNZZeOwXzjtS85G+isRWOG9
MoV2SLmD6amHKR3u46XzQ/ojrF6g6Y5MSAKqzzA7rNjluFRYfiPTzbPTXHO/GZX+6Lap3Ryz3Vvw
nm76AlbIMKNCxGq/BhwSLa4Ik2fAsFkQ3q7OGqbHSAOvoUhhyo215m3MsRTBILQG+NNws4b1BxXB
T2DGQOPT3BZWNq3Tm/0gEnUoqPtRb3dJfj4MwG0foo3hSjU808uf8s9wvlRcQ9iQQdIL7nMze5Pe
9R1rU330UqxuJR+LyT/qN70vTmYgdiTSC735WuaMwHXwsxqgGHiz/0XCmFPL8pQCK8eb224Z5BGi
t9YX9eb6sQcY7+061IozAxtoE+0aN8uTojwm3e1ANCiUQw61OVFsEOGePDsWF8A/ZyqD1VNw+iVY
Ofyq6M3IettpwlxfXxM+dpoyKCPlYFpS3DrqAgwRnqvpYB2q7fEt/3vGX4IhqpHk6Ht19gMpdopF
EwGMovzXZ5gkXHHSIwgmakeGC8FuYF/w7u2m2l6KxTR1zb5FyDBVDgJSaw5E+84+UJUbhzm1I82w
XmOBcjlcvw2F0swEpRFwV7044sFhc2+ws7D7xlJcvCwujt3NzPib5mLjegLX0BB+DkyKmQgMkXQI
s08puQ3L7d3f92E0UtReXBBfqgnTYcT+ZQDQOQP2RGbZtMxQGnM6TYJPbkO8FMz9uY/oSc+IkcA6
Qo3qlOPjB55FJMn8zCwOMXL7hR3cTYWsZoAo4ZGg9mMFQXoaGwITHTdbHgl3V0Lms+Xu56kkaivJ
Q8UImImjFPMZ5jHSvkDf1mG7hZ2/jOu5zF7KdB81EMxROHOAxBDwuA8g5+iwcldy3tM3o7dtta5C
nZ2omDLadEsGj9xi+a+35qbODGRi/Vg9zE821HCP4QnTnYbJEySvOa5DGRg5NijWeSnNaXTlXUmF
dBSk31twGRO3QdlE7T1tRqXg+BO8ydWfyKBRXd3fmaB/7oDSzM6Qd89VOiEEMNincAZCgYSsMbxz
oqCTDiskz1eXJv6JFxbbrTaRp5+IOKikmol5yw1pWY0/AE1AbaCsVBfaUYETzJCebZ/jhvOJjWwF
pwrK4+UojxjZ9HfXhEnOUlnXFXvPdf5EVjrAgCsXMGcoVAq8HCj5yBxk51EmMMVPWMee2QT8goYS
DkZBl53vzfTiPbzfQZ4bG6AxOw+04SPQdSatdWlRS9dLGM3snTqMc3zbpxwBr4mSPMh/kZx+Cs0a
Z5F68fUYq3/cW8D8BoXGF7ql8/OlJE8jcrE0qCJapEXwMmcn6ptvioNfJHzI8ebgPHsR7Ioi8XX8
mWIWnTAdN/+YIYO1kMiA2TBWB383DyZqcoZ19HMZU3Q0nQyIX7xG8HWjL5u0X8ddqmCC+okGU2l4
nREthLXZScOmSNwL0lnIfLiGRVhk0rACnQbec2mU5u09+K27VNUBo4E87pXTTcqVnBXDPnveUtl3
TIiAL37rgTgfTtCHqPAHoe7uBs49Fv6XHE46W4fAYSjFTfdHKfE9/Aa2AnEw4PDGnZaAl5AibHzH
luOWXVYNEkws9Tid8EQBT2AzJOu+T/VMXQhVjAN896GY31BurdRxZsCtDY2wA720Bwv4OLZpFxYC
4wnVdsmQovWZ8bZjWFEp3haMxbCTvGQV/gjo9pw84eSyZiqnTljHBbNuLPuSViUPzwFQ+SHRIRbh
hm5GJugDmcVO2g3wB+UXYFAKpVERNtXoQsxph7XKuNthId9isPckWkIcbe8j52qGZgrX2j4Ekcts
4AusSWiidTrFYPBD6k8BwPSecC/vJMyQkY8pmDQrGA6qtrYjoAkCSmERwi4B5yT3TPceU8HNq2lG
TriZvkIz/mKuLKCIk3v1ceSdoc+DpSGHfRKCE00JzZbUYfArc54HL8pJtxpO6HjW92VHbfOqRIML
2kFdxFFOp3GT7LJxpAlIOXhp9IkheyPYeSX4zSu8KTh7eU8suBELchrtAfNV8Y7clzlnJlRKdLzT
Yq6m+R5GIZCxDWmDoKK+FUq7Dw3t6e/+8U6EsJAj1BdIyhXU+pO0HsbTI241hhMBZsV8qzFtocMi
FAR3km1WRR42B4nZPJuBMoPTBdUGRzmB6ZhpQYST6J9eSx2W39uB2Sd2QuF/59M2nUcq3sh5RApl
2KHsPHuvuI6Y52SnqAI0Md06gjl8ILMOozfeGot25hKbkYaa+WUnv12/J7h1NiQLBhzgI1i3wCuc
tFi00tZCBiS4w1PjbvlgmMppC3NbYcVAcNCQiUqpXDt9kc2rsj7nfPLz1IC8ZH/+8e6+CGARCkrA
bvaAVwyuGy9ndkuhIzDrvjmMSpSs7sFbewBu0fB/HEYnv+y1JZGKyjoRERCDoKWcsXwKcTDnqJng
jYyjNrbUEI5nIvaIIXnAgBIFBRRZ/kOFy9sG1Gvhro6KBEOV9WNrUqzeAyiHjthybSE5ozXkhQaO
/DrKjBlPC9AqStdRiw0bZj2LIs39R4a25tDGODgsq9UV0Rj79tZgVpw1fDLaw61wwW0nedKfqX+C
m+Rw/w8XyMxBs8Ox4oRrBE3/jSwayKI2iZgZ5TtTG0QPqcQBgefJR9CVh3hE0JhKi/oBg8WGIfld
8TiR8vknm/wZaw3WEpTwol4u20bj+HeQMDZvXEUZ/XqtdXdmGDtln4iGG+z5n4M1rBTyOmPGHvQH
X5YuYlP7vZLG7MkkGkhQH4SsYqORnMKIiZQODrgcFmc3BjWC4RPVCwRHrDanGnONo9I1IjXBkDdu
Z1jNgX/pN/fXCGuIwct97pjcnYb9NUsid+pYCYXyRGTbNRRS3rIxaJCukvcInvBQYBadYZhcNtCy
VOCQjK6hG+/6e2P/W784Vqil1t+1Mq1W7zV0cojGg0Rp00dg7EGgI1m1TZg0eKdyZArFF0xImZ2n
tLfcVCYz5MyWEbMndoX+lM+p228k//+g8lecJ8IqIBnsB7CaOX5fbu5AZdfSZq0OsX9wztj69EFH
QchHTwZY+uT/lX1FDNrBaep8btHlKOrVbwI1AYR5LHCGH0ZEPHjyLLpZxc8xnN+o8/OEy889uKUP
UKA6wHgresXQq7XJAZo+HVwHwMCqWUPehY9Nh+fT/jeoJHix+47+BxN1pr/o2gTLRyXZAWWCdV9+
bKYthHbgSkKppIpLEIEJ4i3joJHpMzi9qqGOAUqFxhtXf7sPCubKoy+dcUKLBZkZvwDIa68FoJ85
5IPRxsENFtDUzykyLXos9HGRXBYIR9hS7S54jBgFCLkm0y8O+bPTd2RWgf+INcATIjMxy7y4PBAm
UqWviyUyCKGDjXjQJX7blMYB3tC+vhQAM4rrSPaBauiC6+XZO68YaTgvCVyDL4kbSgqc/kPWltsD
NkfRHmq7dgWhnh299Jls0ZtN2knny7tiBoYHm+eaDLgsYasorJgF7gX88mSqe3M/gpLfEqW7guZA
Ekix0Z/O9cgcSWG6gC0UTE0qAto7ekwstPAI0dBAI68sj4QMULhl6hRbkx/AArIUgFCafAXqSN8+
ReC4Tc/LVYcG+Ltml5MZYj4Yp3J0w/IibmIvFBdUGHTGW4CqK3gy2dUTvoXrDwmcuS35iz5xBEt+
mICyIJZyZmGQ8HBfcdd4OYgsvlEd7gb4Qt9sY97j/QKYTFoEkQicr1E1ZFPnFCwOzP29pyOBFNRx
n+Cq02zHY/HbLfsi5gdzdVJCR2JI8+YMetOC/VEasn0LgIyj/G7zQk7vUAd20oRdvl3SEMOcBTY0
jARiXw2xznArfJLH1RgdOMy8hpIwKIKae8J7tDZXb1gGGUniPqK2f05ZpQ+h3KLQGl1tmMgBigco
7GSZO3r087C7B9MuGUkYR50MOnHpvbRlCQ6gK5dfS0fswnAN/hjA1z/nmw6zACZqxVhizszL6vat
dWc3Jigya0q2QsAtFV9KqFmUTmertFEDW/P0w7H8WO6Y5h8GsZwIi0cOXbbqd5g8HVQjH1dwUrfm
Gi3XxjU1S2fyK/vvnfkH8zSntvzgP0xrz4uNdfqq4aBWZj12BdoTzjwQdmMKBuDCYUnVTEw7utEL
2hkxgzCb5zWfHEqrpHqtvb7bc3ybmX2jPiydYgbIzthKuJVcFkiPeXa9I0mqwvQDVR3pJx5mn1m5
B7dJc6gi+fSEdfQTIFtxyhGgMESMNpLGEGlEJAscF3ifRGI+do01B/R5QLyrj0wHaCAhc2l28j+M
t7mSNKEdfih91bVcW2DZ7JISLlLAR7SLxDShaK9I/RYWtkfh76wxwYLBTGXJzq3iiidSnqTx58jG
CpkQOsl8DiZFKoMvMI4rwzRWACnKwoPUyVq32F/3BF25BTlJknf2gTe4Neejmsp76m9/R4oC6S+a
j7nLTwTbXfHteHkyzk33kCmJ/7A/cGihZ0OTYkxBo4G4aAyjIXsGl4R5uzAOY06LAHFA/4s+CaU0
sQtockbyhG5n+pjjfSoY/TBgPu490JjKoozmOTLUQeZDV6HEYAwjqLruc8VcIXxZxwuebChg4fvK
kLbxEcbQF1mMW8yw0mFfJjjPnp6Ry0KAGXdpRa2AwtWrCefQQgZ2/FQkpXOUmzwHcAJaUuBzRBQN
myoxtDLO/QXHvTr+saaqETLu8LeTyMcWEViFg45y9h0vRICKTBYiHmtnDBIkfKAxrVkLxSrDEdBC
ngdjcv/IoxBZQQAAUJF+sQwBqLDzWZcyXgKtqhz8T/e4/O46lj4kPBCTWRPlN/xUEF67oIO3zW+1
OQ7cfsoyhq30uIb3zee4gfVNHB0UdUdocphjNusGCScohp9N3Iwa1jPI0IUmh4PHDTIcRBh0033v
Aj9rcpmQWWSflngskvTUWFPkgCGNeyiMYsvsub64DQ4XkC4NFv7A1ZPNKcMBO3pMDHCxm80MkTA4
ZMMDsBQJRirO/QRdVG4w7dzXwoz49bAOMDxA0PWJP9ZE0JOksUnWPWONyMzIU0Gp/bOiCGwf8TWg
tTPwv278XFxm+GdfhICFH42dlrsADsJhAE0WUWSwFpbnQNgStxbGEC/LbWa4yfxjFZbYPX6Sn73H
L4ORKQ7Iew3PD8VGkO5MB8guZfzN8Q4I3+6ep+EjFfGlHm5L/Qjjud+RWfUcJwhAZVAiLPFSQbNr
efkkvgcjRSxyOJsofjmynhsR9yEsN4l8gqGPgUwIQGGfP8yqIB9FOJ3Z9CKMvG8zvAdgMX/xMKEv
O2dgHBuMElcGomnIADAT5aP+cqSbyLLJSUQVbWPDXBATZQInkLDVXi/jwzHwcYQA2P0yQdVXWEHJ
/nX7C8yM9D5fm/ZG5Bqkx5o8YDF/+VkL2jaOP2Y2MEXsBbOfI3ZkvVWNs8kXtmjum6PVCmcLfqm9
iu+7dg308LXs+C1kuso7DsY5dTpv4AP7zSYY23CWAqkPjsUke2wSt1cFao/pY+zEchpY339RzCwQ
ZJm3AGeDYcljI6LNGkgiUrO4D0/4oMhOwY3ntA+CMxRmyhR2X/Y7S0hTNBb4E6AkNAJeEzzG0cPj
IH/xq/j4Jj8YSy+AIzyKuJxbVHG/O+t79vUjiKdq1+BZJXnCA+jIxJeGb3HUcNkPpB0ufAGhE74E
n0W3QFk77i9h6NJDvZ1nBmwVKfhKLFEgywGA5mUuQcteMv3clPx6/HOEC1MT94PBm3erQKjPkop/
/7TvvKC4anTT/TmS6P9gIt53kKjkm1Bz3JHZ/qwTTCs2p2A/wLOpW3fYbUBhFcxXE9skYH+ibwGK
t5Un56Dsqo9G7ets0E05BdoyY9hg4M65AB+CdxksePNdQOr6ZIi5hubmAcpD7NHmE/7EBOwKFwRx
P6gCZolpm0EEyPDgxBCdoLw10ahvVAymQ1YMXsiw9P3VQ8Q4wzhivtnitdCIPC9P2Qv7T0rxD5So
yj5xqkDKhOEyA3iX1q8hD6BlI87d+47ZDdZpvyk2acQHprDKqXSZ4eStx4igK0KI6oZFBY8Awarw
3qfjmeMZRvL58OkZUPHWpzVSjrl5uFDGUzXSyXnQnM/xy3A6zKqAamYyC+IeoW6hZ8V9oMoUDDbF
hoGJxAnxxmfxTV6TZmQsW2aFhffqWz0DowWyq2MUT/tv+Pm7xKDiGgTcnn/ntBKqFdFhCL5huoRH
iBsAJL0P9mLS+Iarloe4nbFWPnosIMrbdSTcTuiqOSflUAybzbHk5zXOsnH/48uFW/8hcsLrBmSd
+533/Rt6skCBpKrBcAVVb7aktcIG1YhiZgED1D69/seiVpBXDzIdm0xnOIKecY5hJYg8UpQfBvU8
UXTzZ6tPUzK2AxtpVqhhmS0XIAZMz50nBFy8jNuj6fe9V4rx2lAbc0Jy63giPhxzILxLQOA0KRfQ
FV6wIqKKaRSOL88ldtz+xbKQlyMLAQetsGKBc8rfVsQLwyp/EvD+Ye719LCKALAYV9y0y6SYNXiN
YiZyhEr8mJBCwXE+5HAWXwsPmvgreOQlJ18PYcwXnGH4mzVJPvoxr0Ptx2m/ZFMB8hNSdWaMc8zD
KAt/e3UsOArTBqIgy8mwi5A+EqaKAxe1z8G/OqffHVoLUjrIWQmQFCrTUrM/lCrxZdF4ugvZVJGE
w6X8IQKTJuG+xeuSGguqTtTFMHkguYDOLKs5fNXvwNaKNfPYPCuHDOqRoxgIwpHgMb/9DXHolRHa
Ij1xwUKUSEdeyShKeNAyzsydk+a0jBs5XyisHo5x6Nde2c3V0n5OXrO/ocGo7C1eXmMMkse2X23e
LACP+HUq2HFLLY/fJAO93MIdkXQDa0CAUot6K22g1nkFJE6yEGbv8TP6AB2h9OfA5Aw5Ma5/OTqN
xQrojzPkiV0rlmDQdN5OjyS5u/UaqQJVob8L8DYmjAxbreCB2rqbnXEi8vm+x6wfYRTtPi1Ps1Z8
wCMm3JhmfVYi2WO1YgeDUmbjQVFzOPnqlKsm9srDGmesQBwk+8K/BvXssu8a/wq2lqKrV45cWRF8
AVSB8WIMaA/PiPYSbQYDURi0wOawJ1Wgp9e0HJMuFchA0GJcJ0/fpCoxmsNr4gNuyzf5NYDIsG93
SeN//RN9YIo4KAIixpv3Nu1tteAMt2WvI07HiwwmO/cQTfvXf9IXkZj1RnYOpzXkmOYnXkb4HI9f
YY2Z8OkA2ASNaY826TVqxlBQ1Zqey6rGN/yYIZ5oAUAmKLARtrGxAbHoC8yupEmEDdp3ETml1cZg
O72Sic0olQgDh5V3xYFJxakDB6O/M1PU1XfT7rWYL+A5HgzeLZ8INf++53c9x/CfcKCfPCCwtTRc
4JyS4PmCRvZ7nmBYuVeIWCl1q4Y4lbqttqyWMTd3E1Ahkdf1FhycP9GQ/czFg8ZCs0v//QcvWVr2
2N3Z33F5cNnIFnp0g5Z+jstZF+UjGBZzGE9TBXeC2s4/Npjds3aq1sd2gR8EKdaFjds6fxjihbTS
OPdeWTGsADCCIi4n12CwuaPnQ8gGPgt1hDLo5vF8haIe83OhuWPvXNJy2yOcmmcM163BAYMoW5l1
kxejvdpupg9hZ2hJC7SbzJ4zSoDs6d2H6ubqvbfc8Rkf/k9k/FS48TJiYTKk2PgyE6XcsyYH7DSu
JFgii/FezGtgVEgHml2ObzlgZMVp9VwSiL3GHBFf/Z69xBrrMEiIfx3YPaQH/y6UaC9sIaDYwCpn
eNQf9ZCkIqH2HwtNtx9HMazB7wlhuZlt6DecGpY6uE0j6Il4yCIoppdabpRgw0EKvp4TzpuHDJxG
tTMzXT4C0nShycaBmIMTd/VYSgAWQXHpa1fEKhAq75jrFO0tv4V2GT7S6DKOSHBTU9gfjlAIKA7m
bdmYWeg5InjBrWb3jT6mz+EbYg8gB2tBqAxtACiFrnQFVLkU5ImOul/y7ciOSq+YylTT7yThmOUp
ZRL6/GUdLNEEzB9/qH6gvbJo9LFIPWrE2Y6TFUU4Z7AhZq82M8gq6CFoQs9K6mDaI7aicqX4xlxT
Ssj8+Gd9X68/HPkHTDAjEm2G0l6DkAX2/xVkscHbimmZz9D6/qQpWG4scOZTinzn7SJs8L+WE9B+
oET8uhhVNi9RXo6oKom0wWLq01lnuKrEv5aR3hs+YQIC2TX+C+UEuAznUmefKKwYJYFlSO4PuYLi
qI8F9lZVUuG9CfjLXlPA35JdIOz7UhgyCttANP2cbeCMHJZYEV3wsXqkyoqJpzmU5u8VIlo8oPpM
F9NPVOMI/HIBmDuae+gCX1S9Tk9n1lAeeLFvo3I8A+MZAqP4cJPy2UsNBrpr6lA4eEvKcenOZNcE
L2NMwxwzO++vrs4UAg/3hD2a7KuACbBXRVfIvpS/aC5hBPA/psBSw6+vxphL77UEJuwX3svbOZz+
gF9ZCb+0sx7L86iE4coBRfJ8ePZwdsXeuQUmwsgFtiuCR8dAhgunjHGKGHpUdgYpjFf55H5Bulk8
MMEg7iDIhHg358CDnwQtCe8lOlHYyjbFIuFbac6cytjnwWB6PvLdQ1g99PbAdKQcsnWASpipwTdk
THxtGGGpxrwmq+w/jB75rQdzqIx2NA5/5qR0ge8Pn215uJNsCCrlF+NTJKbBmKBk1yHtCkDWxQuh
m1wPyprnd4vZlxm2GDPmADRVNuU1M8eLwUBIIFdE3N/RFPYZewNKoWzZ4NBm3ydfUHvoNiQVaeNr
iPa8O14msE3LdWZyUrUoRXDoIDX8R8wUdHzIAwzD63EB06pgwP0OXqx55cJPff/zyeM3nd12faxh
zsBJ0ClBoh6EtscBkhatu4fCmsPd3V1bfNpsJgZr1dcmJoatNA6jyquos29ztgqEtWye85PXxNPa
CoyJuub9u/vrIiQMjdp9bTBnxifgMpy2LrCazRmn2QfyV1wDSiPVgn2Q2W1NIbbBFgSsgLApojnn
KG3RZV6TMrS24GHe++/Jc5mxM4pih1mUo7OdNz7uLv/Sqzv3PcWQbQIDizYo4WQAZ2KLIhWNXvti
USIzVZ4/ppWfLQkFxvL1FjSzdoEEJ8VeDtGPFDZUsgn8EdagA7obQfZAuk6OxdlFbFdaU7hRIXSN
MaSrrODk2MhBSh3IWsRYFcR7kCzP1jOOqpnwiCTYaIi7h0l4CYTRiEhS7tfPSnjifPgmxG4FDEhI
oJw3hdD/jSFanB0n1B/iETBLAE9ULDx7WsgtDr2jK15RogbEpNo5kDPEDxHSpCbUf2BRFwvy9ZWR
bjvqA4KozKuAqOCmQHgRTWv0Dcvs5PTWWDSw91Vb/Ag7nMAurrEtd7dAoZChyUGsiQmwQq9cTt30
ZGVX+x+kdVWc0zXRu5Dyuo1OoQD2JOv8cEWZwjhLAXinyCn9fnY93AvvdLgOkbQwkVgr+zfFrwQG
zb1z3rVT02XCRPsmS5D9NeIVvyBwFEifI2Rvuk0RMyK8L1XdA9QtPc5OYogQ+vz1Z8K0yrA4mgAw
m9hOpA0dIJG9NklwljYTnI0CqlkFCk54WUD1wfhNSx+Ae8zsMG9mJfgSxDtlx3GJZd86D9amak2F
8gf/JB1WnuQecuL0Wpcwwagabfyzw1O01siYQZMuHNu7+/Q8ZT7j1G54Av++gFkzPI4/sDg+W7LW
Y20yAEpo/yBBmQtgBZGxzg68FRQRJtTuZrkRTcvfYLlGETak/uopbtna8lAe2OHobH/9MkCoRCHp
4JMPh5BjK74Ed/DKpwcJA7sc60m4Wo5JtZJIPv+LN5cdKoJEbxGuCcUDTGvJBucXVNFib6V2Byx/
Ei/BEUQk3ublTlkKX8vV59xpxogRxiaJvm/s8frOe8nojC8U2QsiAjARZ/U5IC5bqMpbKF734XxZ
pzdhWuoCr64QcfZcA/hvBWbnarMp2wDsK49oF1Zuvm/t9GHPIYXhDq2jw15GZfgPDYvTxgNTfRHJ
vr3gjvMPGidNB+BNd8zgMuTkToEDtxEpFi5Stkd8D7BiYw97b9X9AzgWiQ63hmg47J3dFrY3zVsv
WhPiJ5rm49PZPWizeF+Z4jKobDzSraCTStllvKEKYYTA65xM74dpz45gCS8FhJUaZ17O6OSo+wvW
1rfhHVa9OSYWClkP6AUSxJ/3dhpaPcHggNzI57JzvkcfQhqq46WwjAHjd4+8dmCpAp3AHsZIK6TO
ZqBMzsJYMp2PqdwcqF/E32XvRJTEYlCxY/VTXQ3CzxLXHljiB94gjo/bgaeG6cjVgenJ/WJVpxBi
gO3PD48FJYFZrK/+7sPYprOyxrmlUvTxxR4EVIDk5O6yYdoUgzNEQv6DfZxNArVhwDbYHRJ4n8w0
vQlnFDEi9GlIlwXkR9an5O7Y+4ikhSpz9YnOFjPh9LtlFVrAn+z2qv/851u2kkWXw/A0Zp+DDmZF
cMii7B4vsYCLIKJxzIN+pxLT0Y7Ot44/2CrKznP2y3TYEBpjxYu1Qbu3Zmru0XbTVZ+9A6T42loq
zBg27KZsEZuXtevxS2QWOIzp4MoFiFP/QEIaV9JZnKM77h/PmLcBbBTDnCBnR+7stW33HywUzc40
lApDWMBiiOhDUuRdZ+wBvGUVo/RqL7HaEd58CGm4jyDU1oQv62zxHl7DbNtOH/gx4ZHEnx+2C7MS
IjOYspU9Oah2PTs5lIhTT5gpFahrD2qkYNWeYu3sYpnuy7PXHItK3rYsnByggSPgVzk2e+xzPy4Q
wgJ9RfyAYE2PAG0cYsH2xEZkpcdqhPzVygxrQrHDq614NfPv97rzXeD+N6yuNYpSmFFrGvr4t+3H
H3zZsWy3MVn4DKnNoBcqYF+U1vY3+c7MxTn6BiIn+nFCzVEucMAmrOtfQCEOJ6DwqMy4Z58Jo2fL
WH7mcPxiAxURbTc6BEeQwU3nyKQ1w0We7mCJ25orjqCz0ChHhFTv3pHOPsJC9FCp8Mrvi8V1837a
ImMLsirCYlILQfC7I2gk4vtqeY7SLoWNAy6E7SHoGlg5K/N4T6G4uGLHeTKj/i3eEhkusOLg8vQc
8CaUN1zVA+TFNYAebwcyCigkTEgkgMkMlf6FK5ihmf22wkgelqYWPhwiRrDqZZTsgTz8hNs3rpJE
OCp+b2rYA/KjYJ67esj7PMzdyq3XJw/KdEdsyajIvjwhvGxwvUfT8C8HFA9DxhF4LDG70DPolH4f
0TV7Dl1aiPlF8ptd3A5RNlfU952OKNbguYCEFb5hJ545OFRbWssxVPm//vKdaAiWoUsSBIpXJ2b4
9MS4uSgsWsnhzIObfBnYC0QUPWeAI9iTzr8IBosiwMs5Oi0ghjEb28FhZkhKoNuNWMnznB2EQc3N
nnZk6c6eOBjU1GPcZi5pfAtaorpyfq+85EgYYgJrS9Oz/TeIzBEpQP7Lwc972PBQ4OIGefye9jH7
4KtqzxnmPhARbosAHOgjf2SZ3EMCF3lW9Ec2EaUtoR1nmKjY6++6XW80GH7QnDNZ/O4/tFwDl8DN
o7BOpmbjtuIQnzWL06T+P2Y7Eg4B+G7Y9GMu6SE/GnlrTMtjFZNm81wQJXSFSCTUmMQhpfJYtzCM
8QWtnBy4hQE/FQkcrDjYfGQmR+Q7Qey6z1400Mwn6hnpZSMCCYgV/s7wVz/88wS52QtGzvwrgj+Y
7YHMnPdtIo0AyGI1hscEaI2Z1sdZEGA4AXD1CPbgHwp8/8fX32c9IKkJjR/kUm7EhvUfDY5MY6Y1
SWlFDJcGd9NmeoyLSet9ZkYku6SyM/bfH0X6OAmffOTOu2M1jRDWQRzrnvguQFT3tKkWAjaDmrh4
JAPNq9JmUiNIAahA1IHGM/jZjKGg7MGOs/YyJg4XvxcK8nidwdRDR0TUyQI7h+AJ0u6/VsbwHp6w
qke6h79IJ3Jouc86doeP9SlW5iSxMawiAGv8YWQnR4tvsKCRwEAcizKUXTghCj107jP/AOwmyIlO
/bTlwFb3Yg7a7CucsHcnZ6H4e+j1NoShQBh6aQzrgJY3mz0CUefLRtzjaL+D6Z6hZb9dPvHa8Ae+
kHc2EF8G4x5YZIeD+So/liLux8s31+2Fl+WD/xG1sQhuJ/72HFxiEg0phDGq9XBZJTJFJ2VUsLmr
Secs9vuvy4NCSGIwRsacEG2GjlV+X6TtkAXIm3JU/I6sPVdfnSHI+MWm3in/zL1z3gnFv+/M2VXH
7KNcglCAG8gUciob25zxy1SOrhbbK3vXGAtcegxI1YLfBjsu/loLjIlCxMzGkZAgV6hCdfdATQdt
8p4II54vuVL9AFde5gkn0zJwpRc5ns1CgvNg73WLdFB+OIBgn6UhDMOPiDuszZnin7ErM1ZR0K3O
GWmh9p5s7WiLmizhLmNk89qJHezLn/la3BRmgzn4Bm3RyYHpBeupB3nQEzx6L59rIM2z61ZOx2Tu
FZRHKKAZ9YEkBtee/dYtTNnMhFlLE3+3J+YPvxv+NAvN2ccxUcIY4JINwKjXsHtYmXCzmhijs/uw
heEIqrN8bskGR6pOhMmy5PX1fwwm76wV7M+m5P8aSOPDF3HCv+iXOxdaJMh0pidBEuinxQPmDms+
LAZDWbbqxrlTMtGiV6HRc/k9pyqsFPd08aAgYm1U/yLCDfpvYfKTd87r6miKxyilHPVA5h6eCtOC
ZoOD+kNMmUONb1yJenLlmYkaU3ZVKiRUXWABcDCrD0p7+0M2MGM39mL4u2wDuwLFCFLg1ir/sCyl
QumQJ2GViTRtIygfZypMHHa8852Frwrz6BfWEOZEVNBPWjB6QAjWwwEOw2+QMlgkwpLkmHvN+h/N
G/LLFCsJm5Ss4AERYwfDD4Ihk1vxD0YaPKOxgP04+XEI+llArpK7jB709U9XrCyKKkIaePYojpzz
04I/I8FNp6Kzagpo1T6iqeakYaV1zh9j1anKMXsen0YMWULiWizWGgcAkRgwWDDyawjga0gHHkz0
rOFwgDHn3ilzhIbCJKlm3AOWmD3w2Jj3/uPozJYVRZco/ERGKILgLTMoCk6oN4S6FWcRRNSnry8r
zok+fbqraiv8Q+bKNcSPrSbLzCHkCYoy5my2nE4ZouIf6DK3OkAAKiriJuGg/tHOFozce37Wd870
OaRYMpKmvvqK984PfUF0znzcYH6YY///r/6KahCxgNNHP9nvzD+/Vg9Eaq9FpU9P4JWr+8sue8Mz
Yx4ChKCbqHYHSRiyrBWJx03bPCORoLFWg65Emxw5zlQYnp+g7Dk98vucK3R3Y5W9bPA0sliYPaGe
3ecs81dSTJph9/CMQQxxb3+OCwzpAfJy5r/KsBx9FZtLWMPE5qDuhpTc31kVdJAqHJFVMJMVQRBP
ntFwNRUOyQVfKj2E1ieOm5p3xM/9Rl3BFhgyU+HSrKdcWQ7lmEs+vUk7deeqhgDPXJ+HzNWh+tVF
InTxtqTS7G6qvwtBRHwwr6Sm4yVL7Be9O58TqNf8o6y5BwXsOzN52KAtxCcAmS7PmH8jgUBlTGtZ
7GAOMVAPmb1x/DNxNfrWH3krJNimgns8XUqK7W38razT2VUGQ4ACiiAKa7qp2c/BJUGlbC3CW3z0
bxWtTNv+7N/7Dc6Z0NK8nIXfTDswhxxIdOvCPuAJC6NqgbkOhSG6AxMt+4G4RxIqvtzA8J6eaNWh
4awbuCt30R0iNUNApfDqFKfr68Al9pKCsElyt4Xf9ysp8cgSSpfQA0Bm+CuVHq1Te6m4HWgOR7BJ
XEsVJsJg4CscMpzab08e277sY2GGfazP5Mpuz9nFUCIIfGrbfK2IA68xsyXOGuJ3m3Mi8MslmhgF
CS53VDc8PO6W8LO7bM4EOJyF81MuBfF7HQQspkCipj8ngDvM2In1jD+ufBnSRu/DRO6svmRf2+ri
+7MwWtF54a3pi1u0Btg9zy6LdijXuY4VxmWrxc32FncPpEm5BL3bCYAiDPJirjNRILmrjLDcvOyw
R4vwl+HF9+0ptlIjOlf7Twn9KdNzdSl3dss2RC5FVzuoHYpO6w+3vcXp7z1hNEvta308g3xDhEZh
Hzj9t2byy+nPJSGDlfe6E7YyB3DUujEwSJHV8KhH70EMuMtxirjn6LPKaJD4+Yru41WEM1rGyop3
Cn7G/WSiD2Zk803y1WvSHna534FkAElYi/BUMN0ySW5Ax5UJce6EnhhXX/8ZKHaHE5w5FqYgjDva
ZloMhrfdwz2GPQo83bzS79CXFgCZmpSj4t60OaMZI5jcLnGbqE2poI6xOF7BuHGJGJ3Adcb6sJNS
LrNOoekQuYScY5Ljx0eM08dV8WehxRX132tp+w7fBN/uRwciHlJhaEtdBOdDYYBkFmEJrRWiJqIk
J3VaRDRPOpUfxQAru6TkPfwhNmBazhmBDqwbYKMBCuxi/EQuEDFhgKudRIgDdAz4/t9wkRLs6LR+
cSUA86DJY860VJboGtHtnD3M0AeEUwIhqP/ZBDwh+Jz05ADFuEg9vx6y5Lfg74JJChvxxvZVaadD
Sp1Ql8Utfqk1TMXy/1mP9sF+OgXl9Rgqa3dMuYN8efRXQ5VltswYwCWWkKEA8CDPE3NCv95ecCQa
tBP6MndBrCIQqBBsQLppP8W7i7rHKYbaklbjKGT3DVIklGBj7OH97xTlnPsnZJc2tB3dLlGwySW7
Ee4L0r7ReWjMaTBC2hp7U2C/5+XE8xFXPydf4mF9OYXek7vZjd4AVy165n4CTABVlocG1lAx2hLv
JoBqIZvjwImoAestllA+PhN7fwwptg4M3JPSPnztzuE0o/Fj+IaTPyo12k8T1W6ObPgHdtceQINx
MHgzom5fxPH9MQ5Rf9Jr/EGpugfIai5AvQucL4AlAUTxSYEVdkbBjuVcb1JRdG1PU14UPo1kUP39
t0WBLw6J1MYtC3SWmafVw6ZnZDBxpSLEBBwQFtaRPI46PC16BBvWhHITqeseoHPtOLcQXXUQloOd
n1DKPTBjKR8kVdWLAY54XGYmQKDdmapeEQjpjWU4x72X9yfSWcqyfHqNyLymfOccCIoU4rSruupw
paBTVpc/50o3323MA1FI6MVzF7cjKnDCqeXGQ/7stXYNJOiPKwUxwuIBTuc2iHeddlfqiEJvCI/u
MnnDIKel8nQGzZxA8ZdGH0lm13lido9G/Y1df/tMJEW5f80RiwZkyrJNsgk8WAi2wmsH1ELNSMgX
acvz0st35+RIFWAq6dV5xp15lrZ6EF8wcwmxNyfOZcwCAL/TCCSQpL0TGIV9wjQeeOVWiHPv6mQ3
3LIGhyka3ESfYTKU1ltciQc/QEZ6IKsErct2TMAhH1l1YR8Zku+RaX4pkxKueWqgr9fjfYd52tCW
6QQxHEk84Wqmy/ntuCM8KFYOukGvmLdcJXqS6IPpUj2Gc9aiEIWwlMjlQ0ojqfcA3V3ZmLhq58M8
EoLK3wcIkVUoEAu/iGf79U9jrPrYV6OsI95MsGF69mlO1ITbGR5hriImAvroe+kPq4KcieCJShMj
RORJcE3C9zaGWaP4jEVgySN3DEtHLm9MFYhbb83qLX0I1akwCbCFYyII7mm2zGbxCTB2giKD9/So
Fm2gThn6wggE03RYgDnnwNO9uKhCMXXiYsY2CdSB+rAfwOlSoHagI45BHwkvo4UgAo3tQgAfjghO
9yhikPMB7UQvwGilhAzSp2oNmeNfwgvjF8X1JAP05+8N8wPkmD6sz3T/Eu0oWRicsGCxpEFkpDGI
EaQByIOJodmGBAUXoQXv/OK9waCLCSU7/dmOQBH2RI7PJt3BZQnnYX13+uF3aLiKD9UVupF1JSTo
M7qOjpsT6UWkCJv5noMXzF2nUnYfHHvNjgAMeVhMLnpDddrkjNv4x1Cj7L5zm+uOQhl4Hn2cBvjx
lVxsbmzsKS8xvp8nRhsFpy6vvUEt0HfSYY+YHwNmgbZQkQqVI+ZVLi0R3sJPFxVZSBcjQ0XyHa+e
OuEGxFk8obikSN3MmQU4fb4moCp8fRRZO+ESSOCJ6uNaUA6Oo5KhxhIalhbeJxLzRhIMnhCxAviI
2nf4/Ls6RcQ0HWoge9IKP+GKwTADJP87aw8oOhRG1uQFYqE9oSkFju/BkeWMtzgqusy5ZjKEeNuY
dKG5dn+oQBSrtjQReDdcEerIcA4NvNvbQI2eBzVpyO1iwo6wEmhnKbkEhDqHJcHlLV8bN8wY35JM
XdAswh0+A4WT0gfIqUw+8QtDNTtPW7Q7UscgnMUP4Ek0YrO5steZVLaBA06Hl8uR2Ayp6oZw6reA
rlTqcrCjcXRaGLXQAcOXZ6Zv4hDEBd6NK7L5TgtU5mTTzvD1QqBGiTTPIWwgIHI6fLesgcUkbCCK
lClRzrMagKTBo7RAvfyZ1RQ2HqzwuIPv/zG+YFBvMh2jnxjWSYPn1ZoONlUcKL5CkwHeBxYAH7uN
NHx8qjkGRPcpNy9myeCevXm+KRklP3FeV7Z9+4WQi5jcYsnBte3H7e01evot/7TIYdgCicJoASzt
Dy6w9aFT6KbxcPDdvevOHeCt4+BJXgEpAodw+jJlR2+NtDrNQJRnOuMWeFES8HeeL8cip+IdGKuf
2UnX1VbHcZ/N+/VhhYPF82r5JDxqON5YJNwn3TzEjx6i8KM9AQ2gzc8LsmLNvAzbbN71Y8q5+96X
ezx85zcIBR0HPfuNcl9xy72IrBl7kviz+fLAEoLFuOTgUkBW9J60UvhvM1t6r3RcFDCG7USnO1li
lO9V0OdR8hK5jza52MqcaHtHBrJX2I+QP46jfPaYqYrZPSj2Z37jhdrsXo3up5/cAbIRd9tCjMRJ
ZAZpFbD/PWroYjY5NJUBTd3lDzYpfFHCHTOrz5MXL96kt63HuJ50IkTi4xfh6nijx5fMzFctqJh8
jhIfugVWu0F3rg7Q6au+Ib4FVocJqMsPrIJyUvbsLpQJDN4mGqXEDItg6DkxjraM1KEyt8LwtgK+
d9h9CMURGbz3hUfSznuOUwukmb1Gc5vcIAe0DtdJM1YJRB+/Jodj+I6A5ifQP6nSMTHu4HhWOox+
yyvEqcbOVwZGwjXU7Tosu5bB86VC9clUCA3OHFYJxIJ82prdI6QLFQdrBEW/RvKPS3PS+GhpnM/h
OJKgQJkBMPHmapNpJRzjcWv8cD6kuHc4CS4CM77s6Eor02Z7js8RWgxEUMMfKAOfIa5ilZHcmS9s
tomPfA7aXCw4uwoVrRVIgtk1bKdfpmD22cekHuID/kUgyaBwNMdfHxMKHjMHG4vzggvHyebm6Y3+
h2tC2XvZVc9+r/p/bwAEivNRhu/I3y3+QASr4UUfcRC3X3PmxU65FcEfUA6W4hH1NUlsp/E37W1L
D2rR21NxkOZQeXu97TfNGEq0/JabcQQoA8mkgs2eZjxSnFewc6b2yS2QKFAk7Or9tq+kL6/5w2qY
2LtjxTonDxhMUXgoQCS21DSM98aPQFyOT39IDGwmdrm1v3G+M+mEdcWLB4BaUQ9Nn6nB0N3Xh/eh
PgYnhnB+BsjnLX6ISeGK5WKmtMU00qp8crVmpZutMZD2sdu+768enTI2qznuXTyPSvxzNeTobxvg
sLCZAmnsuE2x+FKcXiARmjwgYwndhadTw6ZQXWWouNfNB7YemqKRig+PiJH6q2xCt75myRN0dxu/
mUcxtIkQx88NDt8iWMNQvc++YBoyhdLDPC5GEKYH8mq1lSCe1/gd97DZ9jUpPcfsvBbWJgzMgaIF
Q+DvsPR1tL1MbMA+8fNgcfQBKs4D6tb0s38lqgsWIYzGV6j8cYFzloBvQzhZzfHAEuJSqvFxoVJD
33+Z74PEgzzmnz6GldzabE7Q6If7msNUhptyTYTcU4HOSAxZN87hQ3BA8BQ5MwjOgrADWXxTozxQ
/idVd9adRHMwFZ2LyhrDNqafC1TW7NycuwjjFqf1B2A31Kd0YgrgcJ+wPaAbsG7UbLP7pB/WHGxO
sfiRhXyJW5gEowjY9BmRYt5eLujFpX7AWQ8rqZhr/wpEpbqwlLQEpviY1JH/A5vCe07b22yLxziN
fiZVkNNaGRTcbK1s8E6eM5C7tPthSE9RB0cHFRFC2Vi1UfJhra1UWEhoWJnf0eEwwmYETc2VnjzU
UrVdbHdvh1J7yWpHURPQYWOs2QOquS0VPKbiK3QLNMq0p/972/JJO8xA3u75r3nh70kKoMB6MTT6
q+0YJa4CZI6eBM92CE2tiIQxrzt/2rBQ3d+iCL8GsAzZiwCfzEoYJGYI7dRBGbZgAG24SPzn9Ohs
OH7NjzkjqWau0+0AFDnl/r8rTOXTmD+dK9Ovkw+9Wmze4wsqsVuAmArrTKwCmZzeHZYwbUAxx1HN
FZsnWKZS+XaZ1t/wkVdceYaePmTMMCxsJBxQwFh0TPKSfHoZixnmvJEOiy9/8YQ4Ibo2XsKA+WC5
58zsryjxrygTvzZCTtigdO2TfvRyzqPV190gLAaMQPMn/uxbmlSns+iBEmDK1JrIZ+y57aNZRgDl
rw9btPCOONoxoNs36JXylN48Z7ZEnLiaUt+B+uqrIuI6gtJDhCUnO3cJyLClJDc8OHWBms8m+vnL
DEDU5UmuJOzF6XhCprjID3vPOVXAE77LvtgXp/Iqn+gCbm4JD0FjbPyyzmuCzSMa9w+TeMoYPvFv
8EOFrE/uPtS1K8ZO3F9MfEJ8HOmdXXWl46cDv+iL0m4DI/LCuJDfwQ/idyOorebF2BD6MO8TVaPk
fGAcjUdLNftFR/orxGEoKVDOcFhIwOYAdQGt6YfoWh0xHlpBBHEc/gSAM9PiKuNgEgHdGU0I5C5H
j4SGKcoDxcX4gX9gnaesS9pucPo7cv8fE3eZ1tMtDNQBzSfyBC+Evs3Q/4ez4wX0mHFwep2DuvL8
cREJaOEsEkEunhLsMZXnPEEPUs6vUZ0yn8WQH+rDz663DKgePsY26P585siTh1vOFc6sHJJinxAL
jAE5AuttOe/sW0FfDJGoybPMmsOFGkI7YdaERISJPhqSfQZeKN4cdsm8S7UNcvf2XxgiMCSYWM41
rr99jf+Z4ap4Khj2K7P7owz/BAiNnCStEZFILHd42BZ+iaw/I2NeRq1EEqnHpcP0FD67LUv3I9SI
iOfJIpX2c8YnycMPGd7of0/h0cXz4vTBujHGjd7lLfUGdDE+Zow8HX0GwIuzEE+J0l4EjtA20FDp
Me0IOKO4qV+8fYUpIAeQTsNHGvwInIYXxv4BMr97wCzuRmIqezRI2oqRvc8FhvURplpi1/REB1bx
/PrWpO+wnmBma84bUpmcjYIOteI23c0+m9wjZdJziCO8kXNRb8GerCI6r0+QEnsc7zmnptANrgnD
te6KZNELHZb4SrLuZg0HNOjJqAzznTArzhM05A5lMA9vRwSUQ1LRtjd6U3ivGacPiGrYwmsEl6Wh
YE6MyiabFs4XMx2WkwbLDs4nZE6MY3oWH/AFUAWTTonfA4zMq72W3qIylXFS2za2OjqiJaeV4J/G
hM0F2gtJDfwSK0NslqhpYCuHPC3/iY7n5VWxqF/78aVFEC9ycJ0zg+Ok6zAxirC2Os+PDkYY1fIG
cIt3NFMMoVRidxOBAEig4a6yq4o6DY+hleTZdGgyPNCqEOUUtmn0VhBYdjgvYBVTbFU53rifCPze
07RsSyaRIDPnERHoXMIfR16QjOG+bitBvUTkAugYXDOZU0hNRBvNy+bCWl/3qI7vW05T7sa22eVq
jxofMK1aYQEyJhvAXeGlH3Unu1VFtNVFcS5jZ4d9fYO5ap4QZ8LSggkYIl5kpBwfo8/qsX3xaTz4
srfgFRJlTyaS4Xc9zGw82eEnL4flDrx4AaFFFVybiQKJCRNWNjV5tRd6/nyYwSxteXSbPpzeCvyh
QKULnMdCzvzW5hRwJzmweqGjC98WdR3NOzcmK5tVy+7UTQZbOnaa8WsO2sDMlbOSR2V/kgcPHHRw
0AJcAKYfVCEC3GGf90nYlq9uoZZayOF3/ahrjU47Ap4tDC0BhEsKFsDzbDTHywS3Cp64yTPzCUI2
m5QrAbAdOv0c5tD+YqeEtJGvGp2ieIQewf+8nSa9TB1AqRykWuUoK7eQVTnXWsF53pvQShIo+tyJ
+lhoiagBICpZ8Mmugw5zZyDWlqdvTrRqdoMzuvhc8N0fQBxyxSgpJ4pF8/kHlcnphB2vhG53G36X
b47UHnHuus1tjRkSHxcYXrhrBYs1hNj9n9IrSu7nGCFbWgUCXjK4HlKrdiC8cMN8UcgV6CY8KjyA
ZT42fqAfHLQMTAJhow/FM4v3iBmQQemMTNoDV4T7CPrr1YdEZZSnPphbnGWMwaWD7wfXnc7Xk0sd
MSQxCVKawwQ4mzvD/mzlzpIND/CbM3oqfCwQ3v6eJecWcxiPJ4qRFbYg7DrqNiHLrvrhz0n53pEQ
1EkxAXViV16i9zafQ2u1RmTAfKw/YSUwjf97TjHvRCvyhp/IsJ05QOZ2PB64Gd8wHrAmmrNi3LlX
fY5a7srC/IP6Or5HVJuclygt9CEMRnn+8Sfqxlpwjj4x6o3jHKIzgyP6gC9q/Q6+tpeRTIBx8SWE
rIbrATeq434CjWHXNUBmhoYbFguTJB288DuvkD31x4jFesnHpW9EYldjK6KlKuM9fJtiZgpMF6qQ
NBAg5DvmLv3JL73aJV9OJhKn0c9uz/vujZfDlTduoDc0XzTD3vMcCGdCx9ZDM4mx/zDDKWYlLzQ2
dLJRTpsL7YWjLbWOjQOvTTT6BIII1KKoGBazLDwvf67q5cjLxR0bbMcG0Xwm1aRhflEyveihAYcc
8wRXx+hw1N50GYPUX9OQQrOZqAQnQMaaPGHZZN6ltJbfCTCN0xki6uatxu/gums2qNFeM32ZM03w
a8IGVAog65lcd18CGtDZwWhjdT0A00UhhuB7qg+ataD1mPWhqR+0YDVhI0c9F4Fl8rKs7WXUMY1V
a3S2n2GG5q8ZZQcRacx+5h716fIX6uA1ZBGaRoSryg9sbdfyvzmBeCToxEbK07VyiFIrbdhMFN7j
le17oVE2rL/D2bkwn8lGBvZ7bQtPcK/ab2FKTXAKA36FRzrshc/RddUsAPf43bdRDw8SMmQITVxg
Zv+nWEtaKxAqUDCvPaGUcynBBXIHsbCvf3yyiMLgxzRR2ApKAlYeN4fHyWoOtwnv/GVf33SyRzx7
sMMXCREIE210hxOswuKQouOKCcXkp9r9v+dAg1EIC83wbhNsZKiAx62GuAUxKb05A4hP1zUlCTQj
oL3T4AjHgNvKQ62CccpEsst68S/FLNC50MWhgzYpk3X7m/QiYWC9+cpd/zLQl/XoyqxWWXdnOXOm
v+JOuc/1BY2iToXCfoaS1zXvhJy+4Az1V1AS5jJak7V/d78fSkhxKOvx3NrhOTDm+IAWIB8QczjE
AcZ96C53XCIJd3dwi2PpDY7zFiRdcZnU/w5oLDc9l6ZLsBesOjDhV8A1aqfPZjSL6Y113CNH4Bdr
0xJ+23NKj4pLMNyf9ES9UZPue7bbI91GFg3n+jLORv3ZUywixUKgbZ38LjFCaniPhUuULlpTTJ7Y
vh5iIvsNpo+fCXPPfKoHJ5zTRngP8HdivuEVB80ja4/86nf02rfTNlOEzs7w2IP8GkJ55oALR1p0
cf0+DTdNC4SCFA6ezG1NTCtUyafMpc62JH2VZ2boL/eOx0xFYAzGsNVchSGomX/8MWjaIFKl+qra
QpvkZOrauL/dQhnw4q4Ki86Q8oD1PyIwCie8HkJUGBGwFeny6o3qLaBWuF8C9+iWIGwcMCUF/Lly
Mog99zcRcoVcN/zkRS/RiSbgT9y3ZrndNgVsgzoqQDiGyRy7WtwF5YAjhq/mA4bhi8gOvWOfoX91
Y5xL/7oBVy4sK+RIP99Y4VUGwt1AHgqONWwUJBvsUkILreeiOlyeeEeTAwmqDgCr//WhB3C8XUY/
xm98Rqs6KCE7L8jCZkKMAel7pwRTd7f23hiMnwYKUR/4iYYEnnxJ03vFMP1CHPMCvAvryQ2RKzwM
9hpyAkbu7MCuVV98VbcbxiUImPvTfISJ/3X2g8mx+kyx4X9XXr0GT1fmzzCHPkwmxHumwBGe/YLb
lWwj84rFxw/hpcxCZcVgGcfbYqc6ytFSYQrpdu/sc9LBJFI4Vvks+SBbjCEkMlSmuaHPCcpdvv1N
2UAIhYbil0uZ4UtMVztUoyNkH2jzbCy+xtGt2TQj2GxP/zfGLnFZhdQeN3BwVOgcAWv89GVeifz4
gDNm2Ee+w5h0pNAWD4/BCdkTsIfbhGpiJGfVySKoqFAJ3lAhn87fQG8BGRYIa7BXt5QRjEWmEx8H
dKk1BHB08x1tZS/90ph497kxYkuAhRKqOtfjhQgE68Ub71+gSJYFK/FKhUUirWwCGCXsiRb/yUeX
zcf9K7xqepmeqSGlbGNIzNien+DKJJ1hc6xAzjiTgsYcHaS4laiAIoP7f+tgDjXqk3W+O7zn+fI9
P677dhP+QShiQaMSI/UMaiWqVIiyaylfHvCQyHRn09YgoU+yOzgdpI/FOHtxm/2nNUH9omZjCjR6
wo/i6ORZwmtmUPJmvIKxsXv0s66lizxUC9UddDdpkLHbC1sRMajd9du5xTXEaJxCuUXg0O5Uyo0W
Y6YAvAs523FyHh0nxegRa3Neqkfglgt0D13BpREHXukA9KAz1aimxNf3Zq8ELvnQEgL48zi80m0S
ooOnd2pHGOfZRKbav6kRVQeW9cs+9HjwcAWvVFpfzo1jfBcaiJt0xi1Ueeo2YyZFulwiKlIUo++P
ObwPKmR2FXZCXy5DCAgetTgtktWdt+087nqPXQNfiA81FVicdcZxBuqaSntEGkX6MlMwnylnEVMK
LBHEm0RbSaMOcEgLZrCBu+YDJ8XvWnd1LuRz0PPKGXMKNx8bFlkcS8PjqPo633U9KmHFhOJicw5u
I/jPRUD6Soi0HzZLwCaBleR2YfLhUwLVr4Ls+d4ZCYl4KoY3n32+bA+O4bQzP1C/aib0Imoovuny
hRHcUF30zQtNhfxUBf7m1VJJTiM0JMEr2EY1SDNKqddg1XQxD1g0DIlbHBm8+ymESuuIFT4fgd0L
NKsyRoAhniVZRGTK9LdEIz1870qoJcPfCr4w1DX6debwzz9obU7aZVb3iX6bewhVx9THxfC2UCB9
/0w07xQSOOvQBVRH677kssIy5ufQCcq49D4S7gqwuy8CLhwMqyEj2yA+22NssP4D/5DkswhIArYb
Jd22YmHcBq+VBsG3WnSWn7jlk18zhJOA3rYc5BSetSNCh7UB6BHLzP7B8Lhxf2Qr5u5zACXLZCxH
XI2DMANRwoWA4NMY2AUmgN6YlNXCe/mmGnwANYJu7RPCuMJ+9AhJWR/mtE4v/CtkyUkpehq8hq8h
nF3xNcbh1rxtsGk1oiZJQCFAQgGyHS4xHqe+093KOwvIKrL4jt0Oj8HD/8U9BrRBSSl2G3VrawvK
+/+g5LANIVwsG41SSyX3hp8AN4NgbF43br8jAq+J9NjMU+DwwGO8h6q6IL28JscLlSRomvjit8wr
URaVx+8JKMuTHvDqGRIJmgosFqCjsw6b0MBDAicwI8KNos3PqPCvqE0lI/3vtsiYcF53OPLGXeLm
XqlEqd2Ceviwh1zWD6RnVkfGm3a1odI/86VaPv7GzrqAeN+OnolGJouktu9hID7Qo/aQUGkY5bbG
tAouyDB1AR4G9u7oFhxQvOo1Sq+44/cZ1TacVcRK2ku+idsRGTP1HgH1aIrq6EtFv30sti1YbH3w
/+sUN9UCgib3xTwflOPfANSLBzxuU35zTpN5gCcWw1p01ASCITh+eprfTcGy4Cb4L3wqCX8J0ZcG
RhNKDohBOUNc7QDvQ2wv+EgSrIOOUAFuwCmVf6zOK/z1VPx4XnS1YgInE137hVaMq7yeXwYFc+Mf
x1yVWR3INo4SwWifFDP0AhQMHbsYdzAUYFjwGSuweOm1nydXV+0TWlQsCqk+Ai5TxtmEvs7I7B3y
k4FDfZUzGZgRYSMuGBI30fXpr4KJsa/n/DJIHghIMT7RbDKqCJhziK6jabuOMa1grCmqMuB7hiSD
Dg58nS2/9Di9SJBRGdc4xL75upeR7mYY7KFrYBruFWvoMtayv/wuajJZ4LYwMrZ7+xP6EG4UNhCU
RovZv/QGv+0RokoXCApWOImlU/72+gieKq+y7ZRIGLEvfm6kpKIagCKiirWsIP+5YS4wx52TriYK
92AHdm2R49sZ0EdahOhuEMd6BpAKWjpqp/COT4kQ/uVxkBPA7uR/PSNGR893zhaiif2Z2/6UGeZE
Xahz0vw4vW8j/rWdO58hq8DnKh9jMjH8KbZe2pqwviB/DvO0E6NKIr72S2r3ATX5qiZ4HbkOTeXb
7mBW+oMfSukJsQEyFvwiyEUcXuvGI37pzsbssTQYSQDMR110FS6WnzGy94H2kOffpUfn8kRgBdki
UtYUyAN2AtuC5MPwSp6FAa1Bp7buo8ZZaAQRmuoIhkZFQ4uvDeCS/WVYgYDB/e/S/IJwUdpHim7s
IgdYo948KSwbzqLTtu2xweH89Khf2SPUuBzUVHELTP6ir3cd1gcqrOMsWx9x38+dGsxlSkn5sfGu
8a/QD2a0r5hA49MMBIxbPpCsiHXv1LDVhrzTNkUnNTOw2xGDJS4WFxuKMeBZh2OfXZgWy8fXrG+O
Pm1hkMe793ujKr3PbyScshyhN12sTPOEnwISvT0XbpO2/gCMpiSYWw+XcNs9RKQ2z21Nq/WF/tFO
GNnQhxjJm3b16tXgbtK+OcsupeM+ZynTWXILFMgZeEnowWkrOMfb1rIXikksUQL7Y8vqpqK5qTeP
DXbIlG4+lV4DGvdeXaMmPXtP4v/gd8Mw5c8D1W4FFFbsVGh4VdoPRMSBlmFwpCOSqlVj4/SlQhjT
jtCDsxU0/zEpguNM0hIKjSlun2YEaoHhvhKYLAAyhO3yqjJG3wqxMggGTvxQ8AzC8HD3gaRyZ5Vq
g/tUHGpCBSfuy8aI2Dhc0Kim6K9IQLybjyZA6uzXiw+7485twOnI/A2/Uf6II+bVGobjjGVn1egL
IQSG/eIaH2PUMUAyX+u6zGDQkjban2rjjhgwcqFCMcomPPirZvOSmKPJXzmMFIdWlAeLvoNBtAo8
SNEx+etTHYvU5xNdpneULprNMpBi5I5mTefcIc8SN2y+T3rJp1VPvMDtGtMeFHDYCRmh4aFEAtei
7exgED6gAuOpcxhgb+u9I4p3/g9Xd5/ZH9Acr/Vj1hnOTSZbsAVXUUiT5z8NDORQL1CKeBkBGBZE
JuhIx/+kpJccfF0e1IuZey/ieE+wT2LiwpyLlgksYUCe2WNdey+cov4fXpFxeExuDNkXz57c+318
NzEOcu9sX7yZJP239+UpmN8jJNNqc4+R9SExE+qnW1bOybAglR5n/Z1otnjaR6vbkVxdZB0aOdCF
1SkdCichvFecn9sjBQXTawefAGTrz2mPYh6De1gVc4zYJC0FWjpDcsJL2BharEwAGuJuw1Dn7Hck
GwKRFXf/c9FA1W5SmhrqjAa/KXuBZkckQogPgCB81t9/oxcjJPwS6II1Cv0XFRaZs9flZ9xb60N1
co6KvZJWRAcQuS3LgS015WWcHYn+rdMOD/+v3t7noBNETVyYyoCWD/IZDGcExqJRRyhOh8SwCZoK
YkTmTdmk8QvB75nAP0XslI3aW/gnb+RcH1MFcHXKsCNT36FGvpTIgTkL4M5dIAnegXlr/wbMS17S
vJe2AvC+aX+mBcIQ3chM4jPCKo7Dkt1uavsLwo2xkD9FjgXmxBZTox+CwE8gd7GMnyE3ROjkUGBS
7X+ASCMS2ZyHi9YQ6QwyPHYQ4fV4gz9YUTyxyWvaRDfkAG06e+izTgaCN4RRsNbcev3w2K+/9OPn
EblhSF1nbw6obc48DXh99Fg8weqICkxaLvdNJIN9IrnZ0ggXjjM63huCj0MW4h3On8O59zERWXOp
YnRWE7bOLZs09OTtcEkg5LhvltMnVdFpz62z5d+epwbcgQ+d6WtwIUcddTa8a4tq6QbjhmHzVIGB
M1RpIvThGzijHHfQyXPsx5UH0f7pvN7uJYF4j0WqQk36xnsYfgz16YkmedoZZDEDSZJmGE0NqHWx
q2EGzjZCBbrO0f9hDYkUrusYPUudZ6HYZ3IgdbZ3xAyC7kq9JOY56LFD3X0DBweMh43GqS52my+Q
ufdxlZA2xSk2vVDk4+cI04Pq7W330w5KYyTY/EQrQ/L1DfjXfRiXyW39ezodPVSP4QtXh6n72xq4
Dl8S0ia4gLZ8RD5aMzqzX0Bz8K2W0AGgjO6uAWygpmXNkcE2PBvBCY/5j3ta/HZ0YVdC48BbKPJb
bmf64oxpAw5RbHNBclCSaKszi/e/aDMpTHc6CFE5vtSEHdin9uZL77XUGbwPQXe5EbkMwUTegAdQ
6nF3Y9w2PKXZ/HaQNqeM32NtQBIerOekvc8HHRe8BRb7SZdPNsRO6XD1ryM0cFcmDoV13Nwh4t8Z
/jERBOiUieiJGTrnAXQ8uGiQvC5Bb1oere/4mL652dEXIsCgMmSnmVpts1uE5UuVhVyQFuktt2FB
9RJm28uY7giHQRWZ8FFChk7TG4yB7EiVwtAxH3Y8g3kSBDmMSUAKNpD/8Li9BdcRgaiD9rQfMRiy
oEPBMaCuSav0u21Dyuo6FcJBfusrulM1zkUKVVHpHlQkE2SjAcKE/cUz6JPDelx8aWQ/HvhN1YYC
ILPQy/a5/SIwjD4gJJD2EC7c9689wi68eB5gva3K/lLU+EeGdMIw+mH+pYUvEnPJHvG1QzP7CPci
ZF7F4LoDn5tbPewsARHROL3W7/3iNmIvkj1PCXGVq45oubeJnHnBRvp/hTdhRl3CcejqCcG9Mx1N
4eqc1EjgIwn7bfldds64xPcKL1Q4cchSInXGyqVfP42bLbTaLfNuGoYKel6tm208ffHno5kj2TUs
464IjCHeceGd58WDPPQm7O44xQHqfstGLp6OjaAz/OAw2/N6CZ3xbfH9Dw+q1jbfFDxjqC8Tw8u5
gSkWCZcbHYfiZWkk2u63lPLxM+hBv51/0nUWvVj3lNZ4FXFV4OUbG08qX9Qdw9+YAPnu8jnCsxyW
nfsOiqBpSN6ljjDBANpk+PYO6GfFeFfxrsvu+EbuCj+d+FeNeVMftg74WngkycdFHoyfHnaDgNXP
6devKMCBwUmOJpt+XAEvhRw3qJ9s9uk7oCf6oOw+B5CuxmrDd36twCCHVzKmACtwlW+GOdg4dDK8
brgsYB4B0SNE9QidnQD85CRjDYCjbKSrLCJ4Ye0tL9Wg8hAkW1LB2oh1kIQeVHp6LqcMVxsyj6ao
n7c1qXoouzTA8aLtpLvfAKnBERI6tMDgPBG08CDuTK8Q1homJyfT6zrdfX+PPR/QFEJ9JOPdWRPm
T5rwBzQF4I7W6j7/sFgTFhCSK/Cf+5xBsUvbOYD5DKLc3pHvOSGO2FqR1ZIyhwS6oljBWbubvIBZ
+uFrcgn43XwOfisNOwFRbuXgarwuXX2oBZ1Va1ZBQfo/9Eg4G5gVcwBFZcKYuzd4TQioV/BiHJZh
PS7NFPcfOHTV33caC/uNgqS0FJFUN4yUvogea58MtARGBY5McJyonjAutNpDvKkZQKpJMVQSGQVx
r+LZAiosyNt1z5gK+KcMVRz7PvueD0sUtw6eKqUNotnF8yrYoHUpUEF19jgGBngkgsydBySpB8gX
I6CylMyvsIcbTCkiC1cDmYI7lA1uYxiUFoc1WDw0R2QrrVk3aCd9HsDVuzFoBUmXaSvpeUyheYAQ
Nmyw2fe+DfaM+vIfSee1rCgWheEnskoFBG+PkZyD3lBGwIwoKk8/3+6p6uma6T7njMoOa/3rDxBO
pncIqTf/tn4hOwQ4RDZpIixPvsIV3vRVpp+g1qGkTCHBWAz3MDdq3AEEn0lOHLYQ/KJg5kacrsuF
YBrbwmBb2PYjaIE58AQwvgnDfTxppIWQMopPIxVCZEa8dPBQaZYQhQVnEqDtN+llH5FhLBZP5d41
qC5wZxyRGiGbN1aVmPR2Uya1S6walzVWSfbZkVzGQ9ve/BSd9D6tejVvU4ARm2ATnKwua+y5KHOQ
Ns2vy2Ld/u0Eif6r97A6ujs3HfTSlIMyJhgWnAYiEOEBcO+wyBJlZTWVU9ncLHacF/PctGSiEt4Y
6aPf2AqtK+60i6M2WQnc9TT7sejuOM3CKYVdg+UyoyhemEU3eN7gxombHxHdNyEFUbCHid/+zyGk
ziGiWLDbeHDpvpw91jfcGhRcMJoNwNW8wt2CJqwHgjJEZ/53Ie6DwCRw7HL52Z+wxifUkt+/zsno
reAmLOD6mmBsnJE0EOmAMGsEg2SuDTwpukwmlfVFLjb4a7KBD6VNzuAAOAjHBWsRerTe2/+C504d
Le/Mgxm/0pNb54gZiI8BDasQHpYLoZJNQKyKjtXp9Jfi8uCd7G7fsyjtmy2OaGY/grcCUSw9mWKL
o2+BQMCiXHRUsqf1CbDhvQSFsArOAmsQdnsl6gun1j9+aYhiInWFVxu43I/XkKAnKmj4ff4AhQla
JhsS9lhlA7bTa/BlwoptjvdCYLfBQhUjWQ24kpM3kcL+ehg8cI2iNMTn6YdDessw7uygb53fgesF
C6k/5+L2K72blKh+3tMW5dS80nGlw1wfJpDI7wZc7S0Z2C1qRonIqn4UyOpS3dbMZW47STcZYz8Y
y1hVMh4wYGJijPyX0+m7Aq2na6TQQxdEVgb8NipN7oNjZSrmL36Grc7ozyg2r2wUM+xFDJ9xlWM/
QKNO07wQq7/YqDuG8nxfju0lI1Z4z1DVYb1aIqRCDHGEnLadK3DbecQMC8B45Zm6e5Lbd0HBV6Es
/MCzz3h9j6eeAWJzZRfqlDk8/VqDsQMBKVFdTwpKAfJSOv1+7CHqj0YG6BdBcgMiV6jwDSaB4Hy9
XWfV/I3GRTkORw5TLdiqgl2PzdZ2/aZ07aEiOSHXZtsclGUXvayxS8Gww60XSOipM0dgRsqYpz28
031fAHXkks7vf4lA3VQYCTT2WnKhzEY3tGXan0/UlVmZ7w5HyYf7QFRlA6o7wq7n6Q0JzzlP+geV
8eQDUVmuw2jc73BOCB8hRL/1xRLnAcjuX2/7Q9WCx/3+BcKfx+MlNNg9/R8oVG0+p5QK04tebM7O
aZ8zP0Tykwn/J3oLLB5xgvMuW29Hcanh7zYg+BYOBDAK/ir4KUpYcDBS2o+cocOYAofVcqqypBCi
8AoZl8yp2u92zxnpAqfFgsGrgMV6ZNm0y4vb2z5WP7b/SR/v+jRlvSXnogPdAd/h8Vxb3GlgABgv
aM/3RH1hLo0BpUwHx7RKAxXh8c7PBk0w1xhHphDvgLI0oL04r2DwC6tgKfLOKgqaNdXErDKenJFo
0/DexZ0SOBnJXrUmEEBXXWa+DIXwsVxqHgQYtyIooYox5eTB94/y5Gx0FNWwfBeD6POZvbkaGmKV
QJeHm2vApwt/4bS4DiY9ASJbrfsKJTJd4SRh7glsM4VqNWdcH7CsqbmN0t1eGESQLLW+IxFsl+vC
GfL6u+X5AOCI4CrhIT/q5VUV3Jt8hPobMkvr3dACXynYGlxJR7y0nHkHZSLhG4sWqDE3xoSUvZaK
c8KxVSzlewI8Mrn6EtP1d1LPhOEU2KPoTi/Ue2BUWB2fCWFGwRjW9t0glFZgixw3NEKE6rwsgb9o
3LPVrA3LCQMn1RQpYj1C5IjqnY7d91HAjA3hRXCZ/+TZQwcUxeA5OgscEoYPNNQWqsF5yToDU0D9
OqmwSYA7gBqOYhx/1bvT6szF5R914r+xHI6q5LFigsI2wgdmSke5UMPzFY8e3GaOml0kxYYpNyPq
Yonn9o+qskRA/s1yzHneTp5AaWGGXW94zRwSkE9g/ZNAIfE5sRKwAy7Mlv+Lkq3vmxwKsaHyQJpY
5egSbqxjs8xOvekYiFRFjzKvgel5BNVMHjOy/2s1OvUcaNLLe7NGTN9nb6jbd5NK/oebNRgYc8Tr
orh7LzYagmC45JhQXabfCw67Ya+e0j1yTOXgTERZwgCj6IMNBOhFfjM83CVXBHKwYIgHLn4oZapF
j5RUsgZLpPmHyhE9wN/XYFbIPBfzM6G1hk9rlqgNnrPL5r3rh11wS7Edax5Qpd+0xlDWkSLo2KKf
4x72uQx+mfiK0kWwsgeY6eIAQN4JShk6LHr+ZeVxV5DdDA+RcbCQyEsOCcsdMZ0TZV0zAgQEBcrd
SSQuQ1pFWKwazwSa6ALnXkLdcoW8JNTidJbQy7O/mznao7kup6RGQdQsFkQWws1hT0JGWUomSAuB
cNSg6m/aR2YyQ5mqpDD3OJEINWxAIyE1obh+T0vig58LZQt40/wxmjhjf9f8jdhAC6Kml9WBhPrs
jXPlGK9zyezHJ1g6uKJxyF83pTdGGqXgltgQSCEONTX6rr6uwtgGKsisI76DtnBGxyKMQbBEWiCn
gOtEYQh2MKEt2ZG4rF+3l0xgUdI8od5kYHuzen+AEsUSEJvRn9DyzSrn6rwimn+utgUDMqh8BQur
iSuT4QWK9as5dEDU8d6Az5GL0bogvSBPkQNwvi00c3U2oKYr/r5oyTlva4NoGjTJnOJfrpfTgj+e
9TKAJjApYD+S/NZ9Hw8BUSNtRRd6nYE7QQIAHKAZ+qHxuVCFyYnQGPVI81HRNjwNwFjSx7HRYEAP
E4ybH5doNs1nUmyHP5HhC5pQES4ZDu6TPpvALuZfuqp5DlcI7GCO4rimS69wlNtAO/inFKMiBEX+
GCx39QvlELx729vLDoLyZ49BfLsT5ELNHsXUPHcmtUvo3mfQD4otun+qGpJqp8BS8JdoK6xXcveE
nu63fJLnywgc7c0Do0Bk89BWvwFLRoY4OacQpz8yyoOANnVRO0BXQ2hO9wjIwu37nD0yUPO21s+/
vxIjv0VxndHsKOpCA2HLZ2zcmo+xnjeXqYKDU6XXDNUG1sevf/qNGkVNXpR2pfeAVav+FWgP2oTu
tIzR6NGFPmLcnFAiPBZALvB2kVwIuAMoWd8/ILHCo8VjotHx34LWKoyCoLGc6f6Yu88VzkopkzIN
cBHTNPpT8ex7nnDhFYzgx+RFCfXPsxJAVHwY90iEu0AANIaGSUAHgSk5LJ3fpApgXT3hzBMtPS1x
75iJkKgSYQZwEfx3TPPyyXCNJdssEY44mKyRsYMeh96ffAIO6w6il7osCAn1Gn9gVoaGufBEYkTF
xfgKTzuZSRmXxKH9215IqWSEGrJfh/hWniUC/Gp45VAwApnaS5vevGFyJ+HuZ7QMyd9/N7TdG5Wi
EsnKWwwLGW8PplVCac9c2ofMoISU62/e9PjvR0VMMYfMVvl7ZT9aiSVosz7ej6nsAeR+QbFloaKf
Vaadq1BZLXsAujMJIgWDIVoM2sE9C/U0mI9+0+t9WpBPSNDk1xpDSnhNYTMRAMXYq0PsJv3xC6LO
kMfbTFoy1LV5Aa6GP9lgDuBdc2FEakji25x6wca5hQ55TLiFKn4vIDPHTdgdZHCyAg5oP63C91aN
QPfOW2zAwA3BmlGf8HIF9k+cC/Rd8G1eEnuDHcIoA0LUeMrX5GOhGUauC29weJ/y9cBNTP0HM8A+
NITC1wcOJQtw6HBW9SI83emO9+WC8YJZZE349MvvBAr2BesvfuGhzh4m05eaADmM/CfGef2/J1Ep
UIUeAkxkQCRRZwK9MBHgDxlwMx9guLI/MZKkKGfmukNwfyU6jo0Y5Cguvkl3PCWjaLiinBnTbqiL
t9WaQMQkPHYJTjpT7ES8doq3xS2gDaHqqMn2khJ6E0sy7/YdqiUesA68hPlP/zt7tPgYkozQCY18
7ntoEAFTEznVttgEuLjio7K8h8SRuTWalcYt9rkpW2yu0+aj5ybqSMouZaHN+/S43yP0FTjZN7vv
cKZy5PGcMCLm6ot5a9dVteqzIvd3lPpHrOOJ5MU1GbXGz6x08iPR31cubFC3NHv2xxpleXgxh6s6
63xkEv7Q7a/AZdWAVFRXApyn1iP6kvioRcvVqFnVTPPPZJQNfPRVOuml2CpCtCUorTWGYS+mh5te
kksyXPb83nq8PtMxhqXN9J3AOTAh0JKhLWECBs8U+lwed24P5eAD/Agfc7b5e3k3T4LwJgeI4gJG
Pa/D4IAZ5Z7ZrvwvHIZs0BLVymqo15m8YpCvK845Jjs3yq0iIkPefTkYCIFh3U34tMHJ13YladrV
gVTiENMw/UqE8+nYX4Fwrxvx9Fdno1grKEjLQH3MRqsvUvLbsjBeJq1pekGyoszGNjJUBILAU3ru
cYXWFCSw/jd9c6CPHCRVBGswVx5tz0TUyQ4UMUPJGKKrFmxfDg3wUNyL46HF4y+jgYcjtMX2fEHS
o6vfsxEQfWkm73d3TT5b3DqDV1wE40w2tG3t3nxmZ+yRftCD9vf0ocoYz0Mb1NEng59DVC/mw9Eb
IWzfIkeH+ItP2rjSEcHVul1IzHh6BgZJ6dOQjr9dcVDXeC6Z0mrgDlNszyOIUoUnFt/Q1OyzW2It
W27e5OKUAfgavl2IbC4O0LVBTUKstQjapYa6ei/n5kOPCnswwUY7bTcKyVl0IfYlqoGBxeJi1HDq
xjGJvnMpbvFjOfnKCkJx1lkVLWftXMM3trUNC+UejrE61uaV3cQvcJOH33hD65NqTpupLNw2kd2b
KeJG1GiM4yVvLgZXj6r4xdAhIHjzRQnID8kd1pHP9NK8u12M2AZtdPA1T8KEBMVoM78fxgHFGp56
XCppzvbrW6190n98JN8VgDgarwczJqECeuDcge+OA5Q4k1wqFEb5t0UVIQdmjP72EBapOtxf+wV1
aQ3TY27AqfHec8xSMPTAQKKns+1mF2c8+25vR+HyoRMNyLJh2GwrIV6oGN9cDPJKNyfcC3AME4TE
0/4a5AZcHDz0HlvIwfaY9IY2pd9xagF4rIuULFYmID6hf+ZwwQCpD2ZWBqjS9XYznK7GRzw6d4hd
6VRIh9b5VIyGWS+K7j66dXXJwpm/XYQzuTPIZASimP2kJ3+g98wRjiOfaZe8bBUSzsdpNhrEcXBx
6M7O00Y0CdcdXT211NXtiKTn9vdB1syeS4uyO0X3gO4GIrv7mo9duh4ckNAGWy9H9itHPn7n8L43
FZ1MPnmx+YqAkx8HHOAZKEMEajJt/k0TXwqfpMtdIZY/mcy4NyD1Ny+uPjJw9doNQ6TwMc3aLA80
DsqHz1jXlEPosK60ekG176PLw/js+HPl5Q8dWRVfPRRnYL9DVJhl8nRGbhHhUQdVPVRdmiDo3rl/
iZVEw0jgFgyXPhIz7r6Rw+1XHTl5UfQ8NvAoGhh+KxUP1bhJiRAkcatb474S5Ewwuc/lQPE/u7f+
25aHu0mReIvb7KtfyRse4MQKFKaGwzXyCn90hKL374oqfSXD+vS0um4e8dO/m9zMN0LycpeyPhOk
iTelMmTk8vDmbobciskF5pEm6hyflNHg7dTHcygU5dpyEOZGF+JFvPy4igfoSeElzX5zsqkp6U1g
rHLNcI3SAi871UPQZ9WObLQW/82sN7wdSmrGi0jx9DEq8AA9K+frgge/CDLvLbsM41u46tVUDW+7
wZ45CDrjFD4ExQFkyiriSODEwirbGzkf6wSSjwMwpHGqOP87e2zPEdLIJUbX1jC8JS2KeQLY8Bdk
fM4PIsomOkdfW0zfFRDI1SBkfvkzR9nDaMIvaiNGB4wBeI5MBLYjE8M7m7oQr7hVvaXE4Vlp5LXd
EVfmwd2sNu90uO0M1GN4mnGBzPNDObuGqnU9UrT3t1CD/EGgirAwKNRZtbqIGYHjEYERWrOSIUez
O0ePeLi7zOS1CnVWmfdWeOJpS9bEndHjfT80T3DzcdnjTGW88EkhKVVJD/uICs4rEyr/MV2i/8N0
A9YxvrzUfoPwwSqoU4mfjbHD8hyWlAzd6hZhvUvnsoW8Md7VHNUKpUH8psaGU3GETzubf5IGChGl
6AU+QeFruMef8ZLCBAc+Rb4RXmAoJVSXIwXPmzmBfgZzf0v9B7J/po+NYFWfcIp74goNg8Wj3ZPC
r1suYEkQGvBbYvhcAPzyPZbmF/RHGLchhWb2aX4MpmqQoIQWVGF0/AXFudpKUM77geygpIPn1xI7
ky8g30QE9PQJvOQLweYa7DcwDxF2X44tZEPEWBv9ACoHU1/7KJHo/dXPM+45RshwMif0JSQZnRAa
yv7J6yfM4yzIbQgWChSG5yfeAtLqmt5nQw5C+JHJ2cz9azmnRL2N/2R/hG2cdwp/Rxxl3YfdI/6F
9GdfMa/GwFTdfI3bjtVflGTjzV/zK2mGdyiblaGYT0vyvifzn2EGZg90q80GXqFw54b8wJzumsCw
wa/8COZXJ0CwVdDgv/akpPgsr1vVe600iLn8w+Cwwc4b5x8A2zy+ZXjiOecUBs7XO28BpDPJrA3w
oMM1rfGtxD6bcocjp0BWzBu7bv7dD9AEyuimf5fooujTT3zw8oy8xg13BVh09sz4v3MyWPfkmshH
eGF4Bf0MYH0Osq83hKjMBjlWm4FIhlnypbWYfWlGTWmB4zF0lWpauW+j4yPmoOoA/urgFql/HONN
MvQLCIq9KQyfxqzSk1VBcRxjWYAPxMyuNp+jDAXNL47PrNuJpanTo13+zkcFXJvO9zEZ0pkKG/Ni
c01GHpgdFOszQpKPT3h4/EhP5Nr31oX+otV0+onmP/F0L9J6cQnp8LafSTKadR8w48ofAu9c5jLO
Yw/BC2Scg1ZPHwJEYdJ0ss5Ju4WLRcBYOVcx99Y2SqbSHlaBZrTRefNOOr2Pgb2SPd0yomK0Wqv2
of7zrndAgT1TWfWsPOZYPXY0/RoSsM4a7IYBPRlyrRUASso0lc1t3o9NwreoISvGJGA7ZjgPw1cl
7LidUKRSE5DuZA4jWVcd7L/8yqqsw5hYg+YgpbX/tTrcfk97JPsRbxSeuwk3Ex4KiO+eETRik+Yo
uRePNPGw8GEhe8ApGFRA3DsLdic0Mr7hE1/m97VgdcJUqRO+a3RsmPAxoGLrJgpMCMbkdSJVfyzY
N6h1BXNWjA6GmkiP5U8YqJfllNl7joqdr8FwPnvszuHT1uyh/Qsk9+uC6QbvvphVyGuyueoEI/MV
yA2ON9sy7vYQyHc85PVDb+zC/pEfkTPfqZYFEffQBWPIQoHsdbp2/Ebqjn5aCWHhWOPgbEjB2IHy
5kgAudEV6wuc2ED4v9tuOw4eW+B+B7aKSSMrrFwIJeNC5Lhl9rEktJuUgcnZZbj0SQm9/jM5QT5J
/4hMKaVaAVxZjzCxzmO+vu88DGoNZwTxsx+M4p8PSY4V24WDfX1E6NTtcjjYPm8tHeEokMJszCM+
ZsnSjhQ4fDalRTNfJS2XCsqt4RrFT5E8hn9NUh3PMFDPyfVYH1mVvKwwXzX+V4SSihO8w2ppYF/W
UB256C08ECPmQGMrX3eZtmbrMYyIZbL0ovrQ+F1Ub9hElIil9cga5+UpuwHUK+ZqXHgewGw/eemE
KRYbNv8UUhFSC37IHWtvvBLBdeTtyZSO9fwDlJTy3+OVLOSrCYs2VuaYo63YxUzL5sx8HbA62DPo
STCmQjhymRTHjkRTgpn4GDL4DqOgZ0EkfCzaDSwTDKQdZf+ypeMF7RMPgxd1cyE9PaJxevbhh79c
Ob7te7zzKe56F1chrRojNEwBlOufEAzYJJZlKERolJvLnyB8EGi1Ywj2M6a8URbp3TmtcGiP0dGU
vjabYCp9oru9xQ8YaTyJtN4NmUgyFWUM6n0GE4AGkLlR93dFa8LyB/5gZl0IrhHvALgFAsSN2pFW
DEgDdETtUR7XEX/JwkLc3k8pmC8MovNM5blQhVQhzBfeXyMOLyXi2cMZsXmgF+hQ+46sJ60C3f5y
r+bOO+Q6f25woay4wGWjHP5lWTWCefz3u86gVBXDBT/rafxILUr6gTizPapqHhw8g5uP5WHIpzDk
jh+tR0cpZFz6SQfJg5bzbYEb+JzaOfOHzY0SgkHEIGMBfEywBX4SHxjmxglhiwVL+xlr5puSY0M4
kg+Yct/KKm6Yt7iMkBB8Nv+0xePssuplErUGHB+aQhpoSmAL7czmtuf63HNgjMNfgGLtNuVZvm0B
Tw+oFhSqx//tlSCJgPj2SOHaA2Eq+0abDxDX0E1/JgCM/I1Y8PwLEoVyXh7wZ4WhQQt8OgAe8b2w
bMsD5dvpADoELgUiwOsdAabEn3SC+xtNNC414xYmJmbsW0pNnnW3KvnJe83BF9PHceuQbz8uu/0B
kZbVd+BHnF3I9cbxiZnS3yjFxaZbKwf6QwXyN33RDaAXrePf+EC8Sgnj8v2nHvB0I12roYmEwEcT
zmAwG4/+PhjNjAkDfPwVGCtCl0Qdgyf3viVoCTB5hQkc6Bg8faYBIN48FOwx3hPpN0e4UyH3xraX
oBHomOisUCbi7lJN5k94cZh8cqGRcfdvXoOo5AxthJKmm0AZHG2ezE8IN9++WOWkwmB7xLom8oIS
DRPkQ/88RSLKeAJ+JEFQUkpdgtWlov31CJQFzcVygHuTuexBJZXkMmFqNIyZ5g4PKAHAOxne4re2
lUz00CyADUTBS4wO7YVvMLKQ+wRZtQyNCZ9v2EHwMqHmM2TsQV7AEfAP2+Va0Vso+3x4UEXDjr9f
VxIfCZ9P9Y8Eo2xOgCHM3mBw8XHRtLdi2oOrGZS39fBKSy1bZEL/OGbFx80jGFM9yBPhbnedICim
0F8PaoIleSggfMB+mBuf8N8GrB0IpJCG4ERoqFhQTA47GY6Nujmv6Hs02of2eAoku5/VFngE28+C
VjHvTWFvRVB4bDy80Rs+k3yGHh13pjqBjbs6m7+EOtDpRdf5Cw0DB+9PXAHKTtrJkwclJHb1XBbv
I/kvJRTnApcWpgyvHYEtlERgXx5yTufF4frlSraljAP6s2AinMjBO63T8VIJaTCPatoLuNfblMRZ
YdKmOQpITZOMLXWF6A9gna22gzDnwTRi0JRpGK3CfEP5cyFzo5+NDS0Y+a/s6tLQz6UQOwEYcFT+
nAoXj1vObPFjgCUBsDTWBxmCd5+Js6hg+zZQ2oJ+zSiC8xbq2c0/Zy1Izs8q4/cWtQkwIvc91Gwp
6q0QLEBy53xfi3Pgm/aPL2uwb23y5G3NKZdjaieGq3NWUec9jHcqhlZWHbVcQ2eXp8MJ8PGZbQxW
8NLJAs4u4XAFpgcuT9LWmQLmEcoetwJEygKHpR6OdCG/kQ6LuRuPU/njnBrv3gHgiNVllPofX/yo
3TMa2hQIPN/7RgqxvqC50ui8O/PuUG937NZNl3HcwPZ0RGKstEcirMXn5OTl63pDfSAej0bYwjke
Lqge/OtB86Cm9XVEPBm09i4brSlpx3tpD4E3HeEFhfZv+6MKbhLG0jArKb/mbXa3Bzt5PWaDsfH+
GactR4zpYHtjfEuwEabUvwyWa6x45+PZebgnnRemeIVzBy9Ro9I+4Z/a8HMr+OaVh13NZ4oy2oPV
RIrQRf9aIiLnJqIV8EcEpaxcJpq2CH4cBVKoxQNdnLFpb1nHV6ggHvUq1/rQOSX9HbTa+E2FwCL7
okdk9jSb0KKSzOByORVMjKltafFW7UoK6x+0kDLRQoas2SUpgwsMwI91xyoH7etloa67GTcsfsBr
sr9pYnmKumL/VohncN4dr76wBtV1S2YJL2FPFAx0woT18djRCSNceO2+biNS0+Nm987AN90r+OUF
y7YPHOftLxjvmmORXl1YtoCq3IjjfXngztDI1j4HMtZMxzMeruYXyG36iPAo9hFaI5pAM4Eaowjl
FOwbbcNlfcXRQ47HpmRxNOso5vkYnx7xxm30gN6vJiNztEWIGRI7pz9iSDR9gZ1UHk4AB3Bfmt8P
QAUFFVADRz1FOIQplKOToVuAsYRDSvRnOlj0wRKH7sC/BDcD5f82T9mnSCkgE/o86Q5WwYJxHzZw
fAjdnj86HdQ9HLXrsXOlP/NtyGRNfeYKDnyYU/SRttTbdsG7HgXIXdLrVvLOqRS+VnxrtVXhI/qq
eTeU8G30iPtt11z/zsX6JFDs/VP4SlWekf2Jx6jWIEqIPcG1hbj949DXjKD4SEgkjoht3fPmGfb5
xAlGNpHD6tfgalIGqObwMDIQSpMsecTSZVtajX+OEZipWXPM+ijwk/PffLElxNAmxM2B8wSagM1b
CqYwubnS8mOL5rpnsTQpvMThSOWqd8tuWYGs9Be5Q5VahPflyMcMAayh1KFCz4m/XXbmM5Rnb/tq
n0lsJvp8iTM55L6LzSVFrmUd3/AE4xoQY0wVALHaNEc1u29OXuXmu2v0xRyj8LBmRflcJciiw8Gu
Sh4ZZDSXmYbIuWht4MYYlbQOfurd/Jp/HjHKF+KgENUOjafeWmwkVEyFWTvjuRCgMkufaqvKIIdH
z52fwVZbMsGCmf20KVR6Ht7sgeLCHGHoDsn6gAoUhK7ZdB7WIPMbucCdrZFs9HIIsIDbRs4CwYUf
l8v1hQZGRLLO/g8rYAiHxRFuxsJXF2d8QYs8GVBPl1iRxLCMwAvgTD70x5wnZ3+31/jifmzN4zkv
Orcg5YzPF4Eh/hn38LK4Q8/hk522eo19HqDITEEJXBhnWySjI/N0QVFwJb9Rm9bzl80nzhp8Ml8Y
wueE867TNermay7SHcAN4cnjRvc2H8AQPe4tsQDI4zQ5rDZP6+Gddl8d6ApStzpdwldYln8wdmUb
JsDX5Szu3I5oRWCUPDinhFcFkkdV+N7iFCytIHIfT9ZDvx+q+u+bkthO+QnhHcYjV9SSxncxRqQI
soGSnxP4+MoAzcnYvBrwMk7h/aA6L1PAZdB4RKHzyLgS3sYPy4Dj9cdF8EMpXSXUrPAKL1EZKVCY
JY7ie6j4j6TRhxzN4BZTSKbwJme4Mtq4aq3zdXXszWW/x33X8xvqCW1N+geAR5TDV7inQFv2M+O0
GKJwYrvnGPUzPDYau1pfZ+MIJj4XLS7u4JBML1G2YTmuhW0p1AP+Fak50xkbnTsFaXTdysQ8Ug/H
3x0cQ1gZxO38MYG2cnC+X4Dqe7gGMOQg/0zYUmjG6aw0WKGAMG4V9bFP0LCg/briBTl9h+60CHjb
xnP7paY5p3TJ/DDnPtWYA42Z9g0ZsSjGaPcQe+fw9cYWxNDvCo9yq/z9fVad3wVoESaDFfsXWgqH
dC/iiBzsOdEwPAtuuzyGBSr7CNrBtD8LYFEpBOPf4XSE+p1JMF83ui0VVjhydwyiSvI6+9hsUs+f
uCThlSLf61bcTEzFaCREw7argmtMl32PP3gLXTwpLSNgSK5b6tPtOGp30grqX7U176ayb+HeOw2n
RjGP6T1ArKW9+M3rVufjBViCETxPfHs79APM+n3kadHLu6f3Lfa4Hp1kkXKfq+F410HCAQZ3ewFa
n/TpclwYp/kcrTpigS6kLqCEiyl/LBW8rlhXiLJglp0snm670r68ciniDSelDkNj+Vy8mdTwd4Dv
CKQeuiDqwaVIh87VV+csmFfWW3LzPBbvP+Y+lf/QFfHeqdiucYseMR1DHYQhgUEbbS87M6Kl7sej
I5jWl9mU5HY7HkopbCFy3PFWDF/WtNwdfipsO94WNzB1EVF7clLgUaNgz9OkTfJj8iwR8AQ5jiaA
OyIg/QIockPDep+rxzuVDGDlDVtLmzavBDQ7WdQrzAEkQsG46T94kEJvKQ38h91q9Uq+x5qhbaGf
LfhhFjfzErI0qDt+CswlksJj2r3OOcx6OIeco57/On50meTJq0smu42JxdanROZkvR24Q3p7+kza
rsEqfAKejgLWD6ScxwEYdbBiEfILima+qY75AVwEa6bXIg9/OwYCqwvepM+kn0KaoE/tIEgJTgxH
D7MHJISwlwMxsAVEwMS9dihKVWRTSjj0nxYdfZvdMNOUI3JLsUTyFSAL9lJCZJYUabyGjCJH3O7Z
cMECD+/+/fCzIco9RTFGeCISdXT7PA8gA1hTSHn5qGMmy6RW8al+tu1haDEWjR8xQDe7pY16LhOl
3QPAeaO6313OjdTtVHCuPmZK0JCxaYa8sYVzC1u/XF9NhtJzyfoxQ8RBbWfLNAFs+M6FnY6WRo6f
XjeVweYhFIVXnOvhV8aweXZvjUgsnIMi+C+coW8b1yzFPMOTRmm8kMDQ68PDBW9GNXjyQEMYIdsj
xr0/kzDZ3S3qZT8E/vJsnDY2cKyt0Nx00QdT7PCEkxtGSUjowFK1RV8cu+Y7uFn3tIcWGpGH17f7
m8KUY8UCzMA7ZADWsupvcgz9AB++AqAFt7KuDhgmip8N5IFYDh5+7dL6l/5jfRLUJqqBa3SlcoGB
45S01NyTn6OCvYsEnibtio206qcnbmBhbPempPoFdwIFZPTYtfv0B6gwuvNCWeXCKcYZcswTTuDX
RuupobaQzTv4KKP/5cnD3o46j2mw+dKbpA5Qzhl9GoJOvxDEWYSoMo0h4xbyZDBwrpyne9EZu3rK
amTc/drH2x9rZ+pNtLHUH6i+YJR/sd5lvOTLi9Hxs1Gs7w5JQVrs6FdXw4yBfYRB6ngF34yTAfcC
5BGkVE2gVfv/6nosqB90Zpe1hqmYam479O0MOVOE4dktogDdSquh/6GiOlk35KfHHk5ldUjQLBIR
hOQeNicuqgALFzingeaEqbUNdTsgscBG0kttyMmYfJN2cVnfYk5TZphOh0s0iakcuq0lm4y21sLj
TQqZV7mcCF+A2C9jwuv0HuELzwNvTJrd45BQ9H6mGgLXS+RdB2rzCzC74vyiQ9gRo4Uar/1MVc60
Y8VdeyUDcoiZPvbZhOC9sS6CU8/IWHXHqMAwFoJ69lxcp2erYUzdWvipOXUydBhbG4wlzxEkHbc8
Imkcr78ABA1SCUqPHaSDYxXVerF7WyKJA+MnvhCxmP7OcDEGeQ4aLDT7PoYJEwnt4Huprdn532wE
ixdDGhgAgkkrTgOhfagntLInT15M9lj9mwOP645cD3lO5V4wtaZqA+Olr2W7EHxPg48lCiSVkZsv
by6ZkhADmjXJEQk4NUVu+PWpl5f9pApASzkKcDze8T8FMxrp4+BE2VbQHKukkD7B0iElEExiSdN2
SXzlpgpa92xe3MLWx84lPJvozBkBfKNX9MoqTPDwMb8s7wmi4Is3jGl6+dEy7ozIELEkW3aHQTJO
cjgqTYpVIeRDLlQYnCgL/Tpp4g9s0UfYLOqDSmF4D9DbvSJQbTTeK8mCY0PuAO+MyfG6tyUcaFHY
r4gojj1VmQVz5sitt6WkAYWCw/Ki7CkCmPpD45Oe7JPXrBtHTM9RazrQWp3L/mN/o2HSujcmcznY
JuWtARVgoYWEysHwaG2qEo/W/n2kT2f2/0xOeAqx3MKK2RJSD5wXwOu9izXl4GNY5A7wUABfuwd1
DNmd8y7nni8nCBOgNiAJD5TsHPR29w14DlMVV/sBCrUcUV4ZEujNrypu01sKJYoPX6g0QO5wpXxB
XVHTwa5e9Fc4Ee6/uhS0KRKEGilAa2JY4heH/qxOxnAHXKE5uJOMBMoLxst1zdXam4qGn92uekU2
MjUksEObUi9fk2sZ8TywVMpAQJjcUWhxNJk3i6HM6mlc2XbQkjZawJwdZ5CIyZguhQi3EBPcsDx6
Alr0kveqxLjptcVjRSBlny3ECNDE6LuDPeoBCUenFcD373jGnkBoQj9sWz74Nam0gSDvfq3B9OuC
1TBHgCrJv4BcMcxFxhIMItWBHY6bE8MLaE84rblq+kkeEStbKP1OEY62IpaXyS2nvfBGApWlP2ww
VuKSFkHB2eC1ENZFUtaf0FUia5BzsAAsMWaf76yRs7eR2fDlNQI6YI/Pf2yyz99SmwHwy5LdrhgR
wxG+tYSqwD68vKaSPn1vj+Rv9yawrqCB3y0BewmnFbwX0cTh6jnJskuE+9QV9w1KL2p4ZiJwf/8j
6byWVUeaJfxERODNbRt5CYSQELohAC3hvefp5+s9MSfOP2avhVB3V1dlZWZR6jVQhKsPkBqI5Eck
sr5sIw3HmrEmK+ozhHbcPIoZkGOsgL/y6EZJbZQkNyFnevpeTfVbRd8gAgm2GCD0QXvuoSOChcRp
cyDRSem8bGZxxgnT8CLw0AUBw4nolGpOqhftmP/DZCuwZHkQNhaMyUk6O0cyo5Yfe4iqJPd70ySo
ygMW0whh1PUfn/o0B/Qpe24CT1zjN+t6XvIVMTq5pY+8PEP65DDZwfV7tFZzsAQdLs2Qeep4Owwf
ik3qhsi8QkpwKikR8yHTChCUcRvrCjpqfMz8PIvnEe6hQdYu/E/uvyXWia0R75Zh2qwZHNlO1yU1
9cPwNbHCnPyVip7Krsq2y7LEUWG+bE9rIwW7lhKMiXkbjLDAk7eIFekraFxOmPXN+G2gpLPIe8kV
p0pmm2Ir5JRvJybTpqbGjlE5PA6tJypX5cRbZm9gOpoAUjMieyeRozELDWmoQ2WMXJS3WB599LlY
wlFCPQWqCOgNE7osKJ1UvPuLGXv7pSVlvh/tgiiOkyQ1L96HoQRhPci3wJhyt1HoRzgIWKqOwS4b
cDVyv5Wo/BN8NQMHDawZ9ugryKKph9Y5dSeMzgJx17zknCbHXiBkDvnRHlPlkHlg3kTdhKoFPwEs
WV5N9cb/VQ3yRxByGLN50RMtbgCax7TcuziWyw1GOSf9rxHJfVPrk0fSaPugJ0DkQcVBj0eSAjCu
qOsViBw9nlNgGAvXUgxZFWpP05FHLP7l0fYZuYYAdd1mGEvH5fein59gTSr5vGMEQ0ugB5KFzYvc
ApCAlNH2xS9Qnh7DM17bP1wPr2fvC8VOHnb2djts4ZQafpCaQ3gFYiNdbqnbW9TJx23auw8AAFOq
1brBpa26m2EfwglbAJ4LJcbJ+SBemzubsPWxS7qMb5xuemVzJ2NsLzBnHDOdjxKBibJzRa3Amb4m
fXn350wxfzlXgBeEhGilrpDePw9aCv4dhKBDknGlTKKBeDV6uIF12tmPddlspD/qeJizvACqQ8yO
zkzLu2ES/3IH7RG91yspVq01fZ3YPt+BbO/zJh2X+RfF8gOMElSfmuRMWqwpevjqa7muUd7hb1Pd
0fX9kz4Yd2+YOHVT6jBlgRm2on5Wcf/mx9SXcLAFG5+auceYVtWMepPyd9MIAG6qW9ANkq+c80BT
UDVRPv3UsBNMuGkm172/1V92j8AfrfVTwHfcV2vgdzyY6vREcY/AYHczXM/HSHQu+jOXl2VNv9de
f9Sl4EKfdOvYmNe4ExdXowMtpniNy4U8Sr77DPIHe2OAJAZDur+1OKY/4XIB1o0a7bu37xtnK9zG
ctcXfDQQJL5oaz3pvifkfUOswTBZE0MQSchrF41hsXsMf34X4ajgReMzKhsI0SFIv6mYuO/Ei8YH
WLbGax3ZrxxsrP6oDlXT2ajbyxozGp7qlbaz67pIr8TYdeu70QanuNaVWjau7xTam/EDvTcTxH78
0ROj01DKps2d6itmkfB/g+jHtu3y1e3xXLV5YW1alhac7OFOTXpLoKspvj5P8tmX9ede6uJvY41p
ivpj+8hQLF4VWjTZp0GwHSFLAZXv6R0u6vRI0R0XbzaN6GDCRKeOnf1GK7IP6u6r5e7g3WGD15vt
0CDveQkPoGBVI1ow7YQ5l/toYqEWqcu2LELVEhmTYRF5OB0sKAnJvh/unVCFNYcymNLAOseTu7AA
iCzcpCYPF+cZprAT5n4EwquPvTPBm+j6MuGUIMa96od53x5igIrvKFwp0Vq+SLOJxbB4+Bt2Est6
qSvyVnCO4x9vhGWNl0Zky1LehpMWL+iOmQQCvN9FvfFiYlaHedm8dYzIZKehT3xP+fEh4pM/GZ6A
2Tp/rP5jOW4yK068505P2+Me2BLLgHSXlffNGz4M565rmzcpaNV8xB+0fMlOd8e/rxrIgT5jwStG
q6ArpkK4LswE8jM2Avt4uZdjHtNnXesjG2Bm+ofvwZ+YbLXL4qpxa0xxP7kX/NMEEHo5AXvc1fmU
AyoBzP3Hg7sYmU/dWfwR/uN4r8doSZszF1fEJSu0l+R4fOLHGYvRfSf+xo8pGAwcN/9v1dG2Pdl6
4/EWPzo2yLgPAqC+O/YpZjXx1uNNHv+6uNgBeUIzKbD6SRs+jvr6xOTB5By2F7Xpa7JBacpwH2O2
dW7ZRywD8BFfWze4Qh3VOLsnBr/yfOydbfgRNZw4rY/5kmPy9DYLOHlBRo0fVwdb4ENLdeED4dCL
F9kSoas/5J9rTGYTEJTw98U8A2+M+wJjb7xosOihREfGjys+RQ1cuU3f7YD8ct0d7ngsfmlcPcbf
hoe1QN++NNVpQoO7OWD7mf74gJUdQZ/kkqQ1TJCfC6LTZtiow9DAum6PCQtGxog/9AR2Cfp55v1Y
rMILS0t/2VtODmwwRT0Bg9pit/1c2CY75bo1+RK07kZto+hbofNj0s7o9wGDE3VQ4L5iudZCWHOv
N2XWh33y7elNB6RhbxfW8VdsRAUY4zgpvRi8IVkKe3K195qNMLCg6yB8YT/Ng33Q3VsjqMZ8YAvy
KO9ZjnCSGsPL9N8v3R8x0527k1m1SPwISPrck3jUXTWd962upyg9T+g/i++CNwlijLaOQ91dgAb0
VV0v55n5ggwAJDjdVcE+5FDdw03CcWNGxbvNeCUw7smk/dd+WFugvxP+83hNZcWRGTPyBkKA/1+P
HhF29XwINUY0gPSkduWypVzrM0VTDs1ZTi57EjyO4Pjvbx6sNkubUMl1nl5t2vPpViwL+D2mYDT+
az0ccBgkiY1D/48H/gXAX6Qh0GKKRy3ENuFfXoN9x6Lesc6UqaakQuiOUPXssbp8Nj4Mk4YzAcfl
YzZENo0alWh9xSIKlSRb7FCSAHHqsUSrX2XPUJwYucUfqL91x2+QAC3xb/x0cCdt4Sh1RqP5GrUN
dwIj625Nf2tJ76FfJXKkPhrs30sOmopc6gAHbbuo4c4krx80ZbTKe1RzuFdBHkOVHV0FfEsiUF+N
P74LlPVTxRU/yOVVkMG1QSuoRjq0zvifn5UPh1sSLlE0XqK48IFHLCPrFWkzdcpxQToNMp8dqUL5
Lg/JFGgE3exJXt4z2gAxvB0/rtt5vhmFmKHlPkE3z8srLeDyolQerv0l+HK0HlbKz3sixCUfk9Wv
zHD1I+AT9DFsxJIa85+yZJ5U7H/Hfgwx7iSqGGFKWb4Nt+YkqxIHW4lm/c47fzlIsxqypEKzaQn7
WR2sEgAaZ7+nLgquJBxjHv6TrlUbJ5OmxbLdhstLiwaoPNL09J8AjQ+1QYLco/Y4YHUCf/6ooFGt
VxhgN/V9HWzV5Y9SpguZPAsPZLfFN3raAx/ZFbVrhqvhFWMtNmI4fAVzNJ45/K4B0ccqHoGaX6Sp
/EBfBSZD+VvSNM7I1R0A74qpIh++FI3RahMytwIhFGwhGOhttTbzlBn0C3fkSL6exjzSU3jV6c+c
7XXuORXpF7Xhjq5aAvZmCj68HT/i3zyWJfPbjlay+6vmkB5xI0XfyTFFY29Mcqix8MUQr5/X2eP1
Ym0KfH3wxOOSHB9C6iiv7ywuUXrxHMoQbLtws9mwHCBDo5KWojIftp6yUoQZnDqEXnTQVsvOwoOn
NL+opO4YA2Oy/FHCGiavNMWmBRtnljPGjUQcsR0Cs2fpMPGIq8dfxSvODjnzDAhaLxtsMmFbHDDz
kHHs0Gy7J0kSO7HfvgvfcSL8fKhIY7KwkY4S5vIAuVWyjE/m8U8eD4BduCAULjBj1mckMkJ7SXPK
L232ROwk0mM6Da4ks4Y8jb9ucrGr53SuY4xsJH8obrmx42GQdxGyKXhfaPoEupH51HP4z2+H5gyd
+uqRJgNVm/Ce+v4RN5q6uN7sukiawtNe1NyKBTPG5EbHXebCzuv6KSp++eVfqTZQcVwCP/lUldUB
c/X+ZzxHZWhK8bVi3/O2efEFH8f1bFdtNIuiOg5bf3VWmR+GsEOBWsacztLH5tLYYjZJrjRb2Liq
pI/wPfQ+i8UGp24kk9jR0I47X5zTSc8ibwGbrE4HFsMWiKllXB14ZY6R56GgYjuAHoibnb5i794p
a/ygO1vL7lzohtTBTc+8F2/nWtJbefOGPE9rHUy7SRDUrUjymg5/MeW51DApqPKfYtqxg0HRKWys
ihYYmUlOm11rWuYrXy8CUAFfcrZy0tqrxGlfNB19YAPGLeYzz4srRnsmF4mUD3lGBGM05XjUfchU
+FEnUSAOYvxbkg4d/BVP0RcSEmGKjNweNaJAf7TGdy3QUV9o5jZBOhhgJoPLmOBJEiZWrq3Ea4qI
uY8M7fn11eKV8fWCYDra4mPH/VoFPVt7VRVnnwbJ6oBjkMiuky6uc7FAbrdXTZFGzOWTCe0Mc2Tf
ZZpcOMAYqj/wXrDmD824J8Vrpo+vHraXsot/1SxqZdGs25KzhmYSkccODr+iknUR7UdR+hydxuzk
pFpbbBWUDQdGVU1rxYEvsbviHXQDTYk8in4iCaGzb5WDf3uGPlMYx/Aaq4Fb8bI874I91SyohdNa
zNp5hIiNhicg58gw4+nssuhcpf5hjIHzQRR9XR4UZIQ5GtiUx63Z0+cIAUopmpBADTr98U7T45D1
s9LLODKHCSP0n/zgTMZILd72lSiEsLQ+ZTxFwfKdGKYNfW78Vs21/VaoL8/8+aYVUURI7xBXNL+q
k80E2ENa0fTAeIufRpu9JpiAxZibANPUvSI01/07epS/zVd697u6TiJ0l4cuUqztaHaJzG9cpPW+
+LCl3qLs3+QLLtL/IeOkW2lKjFssErB6wTveicRhy7/Sl73v2UfCJ4rcnR4w53TPnQBStkEVjTkT
RktNNOCds2z9dacVnmY46Zmgba4QI0jUzMJq8uT1JR1mQufOPqOfMKcEj1fxeYUVi8tSEatORdrk
uHV+vMqBRGalIgAy+J4cGySbIPpMq/9pTgGa2QT+WwnCRS94XzUYgc6NaF995kOxPP7P3rZkELBu
FCRiMXsGZveCtJ3ElD6B+eIDBhbF65HUnsfjeSfNftiOFsz0rbEhqIJHGvUo0gqj7HdP3OwjJrh4
CwwVEc89QufrV+YLGcgI+TZEiIPk+ydrBde4cpog8KKPQN+K14hGCDamm4nFFRHFOybVG9eeC9fQ
cxoTg6sO8xtkZV7SRr/eDC5LcKNnQip5pTqfHcW3ZQQOo3ThIjLWufQrXhgtsq/h3BoiEofsjGz/
X/ZQcsnhcxRxhzWg2nLzzFjz+i2p4jP5Ce/+1uXeQ7GrzbNyKbGz0hbZOgM290N+NX9myZGN98+o
4oKsM70UEioTMc29IB9tVTb7wBv3nUy5dG9eYoJU36wo2OWHX1cRs83NgSMy4fjuZZSiOC0zNEXF
b6eS/C6G8EJHZYrY0ASPK/IJWp5vqDTT/sk5LwF6UNA/cdvDHCFnMp19wh/duV800+c65DaDGcbC
r87ofszrr7V4kjiqZkMmxuouoa0Dq7Xtns/uvyeC6fq6WBfsjS662Ye3yFgizeeUJ3J78eXt4Kf1
XeGH/GBY67ZsNJbjUVtoJvp5XB8pQbbNaGdxASHoCjbTN4lq3lxs28RU+GDcbbioe9H+JSEbcedw
zXE2AIhPkA5owaSJQ15nhrpwKfVqLtD9swf2WGGKC075NsqyCxx2WAAv17mCYRLPaIFqA3q3ZiBk
1yU/08AfhON5FRUjl5nEODyEJcvBJiQIvZ68yLdf8glX/+5UZhYDQ8qFDyEAdMIMaI2bTceJGYTD
/uLP9oDHs8wPvxlGUuLOID8QB1MFDpiMwRddaMznapjwC9NcJWBmi89JoZck5QgCvPA6Yjq6qzUt
JXN77qmgxLbJPzTg36Gr+1r3DSMEA6gGWfemaVdgBcHdtGPml76upsHrJoKzK6VnIF4cV0Qck7aw
9Rj3KqqKsyzrPVHiOZx4kin2sFl+xeJLyT4y8VIHq/doZWMR8/D/OmPggd9Y2x8pNJTi0W7cF2l9
QmSXHG7NXWcfqrviGTEPDfQIsbjdDaZ3MH0yqKecTTFEFbuomzcDbkZzU9N041LCCUF89LsFnK8H
XuQdSN42mkQMTw15EdwNUdMi3jIVG/p3HnGhS0ddHYdIFQXfFUHkJwlma9Knk/ewE6I/ufUKH2dY
I5wVSgYTybJXg1QwAylulHj6iwMHZz3NgBj9HsPcyIdNalqdClwnXO4uHm1DmLsIqI3U2N71iccO
CABExwnNHi9q3cSM/ILAzvulg2P0K5jsKsi2GJMajJ5qHog3B9juifxxc/Cdbg2zlsDEoQQzyuJj
XTDlPmswafqu/687Qx8UmXYZPZz8wCAXgWrLVmfsnuizTM5Tv6zbAFYU95Zr1aRrWYBTEGJO/I4f
VmWg+kPz0/tFjxIF0JwOEwZ91EIv3vMDe3IaCsDstv9jOBqEbKiKB5lRc5i3sH9ZJbRa+Utu6pGj
svIIKcZfnZz+7m/WMjmq44qMPk25jzUiW9LeRSP0sPX8ujeSUBrKwiPfSyOYbkFA6ouP7YAl2u1c
qK1bnBbPq7YCAT2r0XeIUnvALsB3KJgyag/oWKxu+ndQ24C5vbNRezhlowRBRHR3qC3IOta8ONMb
YuS35EZwSkP14wFJht9DjEaXSSMkX+PiAf1Nb3Ix01h+RjbxBm8k/r6nx32XPERDU7en1O8NO7hl
1wmM35gIF9mDYvpWx4Hb6cC+4Vx8Ey5cnRzJGs8kktCIqztVVTXXO6qk/V5SsuATj1bDZrAodJVZ
fEEow4ZiAJbmBfaxsL2o2yprm74KXZizsIZbABirCP1NcMMZDWs/fBMp1IwJOUPE8ATaCkzcAA53
+rGcAwsCP0MMeA9gOZ017niyHfvPDv+SUpShNkVLFRa9nSwmiUk+BQUh3pUUNWedqwK0pJ3+3OEv
KHajt+6xK/KsxxRuAQSeh+AglI5NEWJ/lOd3DQ5yC7Y/HRZAAmxhHXK9ZC3SAiaMZzwaIxVoeLG1
DNM8HO6d4WRnUbSGyoelx6Y+5PxROpL89v5G5tcFHZOlYcUMmbYxpvHfhI3xwYvAqN2/oji9eCT4
z4D+TsxK0NB10bWKDCEyLZR8HT1155PU+4z4a7H9O4E1WdbDZRfwHuTNCM0woZtw5DAqM++koxS1
YeXQwUJsTJZn5ly8pY9Fk8ibZExn/4FnFsAEnEZatCWlD6WtPNAwKfHXRxyIOPYtG9CXGGLNEt49
yIlwWgoze2Z5ZVwYiqcU2BJcnPkWFiM/ujK+T6u6qX+r53KtqFn+1cxJcoq9xklBpvo672V1kclJ
R1QYnyiVJAUn6aO4YV3xMsrgw5uRu1CTkR+aAXR+T2UXXgUOVcxWJa1I+iYFSp7TAYQmuPMHBmRV
7WUV+9CiDVcxRy6mN26/yFk2em5HK/VwxMTgRSBbMOcmLs8m+Kd6evgSsE9R9LiLRTRfRREHQVBv
0jjbCFNCaIdDloUYrTXvYllPAfgmYN0hqLjMymo9pI58pZ0rjkhFRTbEQ9R8vzylKu6IPEQOcnGH
OIcvsSKCFM7qsEZenp8dcryBKeI3R+HdZGJWfb70vHtbeq84/WVvfDoWv6IpHAQt1z4ZkEnjKsZy
Cf8BiY32JYLOIc3Xrk2IewRWAVkDSdwS/LOoCZqupYLl9R7KpL3kum7NaLDtKGkPqZO0UokvPSWb
jXfvPMDe0eY2ma+wK1NzmtK84fc04WOTuKbKmMhT8iscL5V62ktX2n5Rm0ZNBRWEqvfArZpQhG7d
KXe6JpE1QFLMOPqBKhum1YDqriTN/ItjVikPi4H1GA5DE2ETBjr8y3iR3sC5P6LPzLcMAECN8Jbn
r/lZvvJtFyUOn/CFlkdpIyg9g7vSlwUbieh3I+xtetLDFhiSEUnSCZsdLJOpX8lIzPwbSn0Vn1YZ
CTX/YlDSiwU1gG7EGOrHeDGb2TTHNRPS+jw7ruKkPE+/BBSLiVl+xme3V30xiyhGCaRXJTQFPB9C
J1jLXRQtblzK+JyziuPkRb0MELdL8bal/ysdg28EDU/bo9FA07rgo/Ri7jscTzr3IDQZDsPi8M+D
8SlUsmFg1jyq6LX4IQ304XC4p+M6KazGWTClpQiJSqFBDNdAhjEQ4M1i1gq23vzpYgj4aw/h9ami
WZnD0BFc/0ff/7eCJu2k380uKr9xRsfXLQoDuwJr6oHIGglJfG3mJN2ldx0tomdTLA4cCkMd+/qD
EQ1zBmbClQBLc5Jk0dLkbNxT+RQhh75R/+60U+3+DnJLXipgMN54k7LJeTkCbaLPILZAjyAQEaVM
CUbdR8fLm+EhnEhlYm3+MpNcINr42HjvnEPf3rjPE9QAeARyY8dcRinr/JxIwn1cti68LF1h/YQ6
AaSskXqozvD8iIL2SvPmKZ/YtzO7nQT27Ku+Sl+hQ4EnGPTe91EyOCX7okrYuIur8fGxtX3nG7Xz
IPh5Qd0I49TbenKr9zydXi0vkKM2jFL8Gmmgi/lVmRpwvSF7paMwHozp5gao84Jd1QBD4FzMTGko
MANp6CNKU8ljWAHj4NHmiQCwB7BFJkAIEOQj2F/Uo7e6TK8J2XZVJ61g1VKsfohM0ey0iDSPTqkG
GCLnOT1uRVH6tKbR5x8awBz5m4i2L1JbUkquAkixhjbhF92OBU5uBIc/axt9ZYcGNMNWuRS7NEvV
5SW4D9lEkIq4T/H0MNSN7bRkvjp6MseUE/5lFcdfgxdSjmCvjGsZewzIGYZTSF+Q9gEkGAvlZjrk
d11c6Oy/HNhx4AyClrlzw+K+qB8VfQLv9AIGL/p7B9YPnhbCuOCS+KESYMAROjsUb7rOCILgMDek
JSR2YDxwGrZco/N1+FLM3zPehl8bxXTkA9kl5kzR6fT9rkkQajedHb/Ym5cdF6eNcJsBiB/yvn6D
yj/D8qxBp5ki2ra7R7cNZLrsPN0njGikJEvO5j9o4TdG/bJW2NlQOHBlXVgKXixCz78+lmLcQfFv
ZNKDDnNLTEAe4F7G93tMiP3wYqGB0XYY18b0wHd6rmhbb2MsAemB7qx9cZVtdJ/iCRpNX/LyjPAq
IPuhn/ththzjsQRt2WdUbEasGxLennlB26hr1qgp61kb1h+v8cNfKn8wHuQFY6uVvMlWaJ/JDTKM
c5YjdsHK+Ke2eHXZXl1Rdh1V1POi2YPhiNNdxlLYN1Kn3PzNJgvAqICyFphbzRpdcfvwE+cjSC8X
NxAVo6IhMd2YwkaL4PJ3Ah8m5O9Cg6DMJcji62yhzqgqnJGptfDQHF9kBfKQnIm8gz9m8N2BKIGW
dw7lxGXBBw0ykKEWUaRpXd0NDSH7BzL54kQoDs+bAkNEi+MsjX41vdg455fsnoUX/UKkpB0AZNzP
yGLficGRDVRgNifKBTACAlC2znLIfPMvOeFTOgAtBhOu0mTh6e7qJ+1tsBKMuxpzI4pgngBfrHWg
b9lMNgXIuEEcsrbRtfQUl2JFMcl/eMWLhV5PZhzIjwGLcKzyIkigcwic87wtbBzKXkaisx5B85pw
VwEHcsihau3nVPy7h/X66UWXIfP4oo1+XnM4Xb1nqxF1JbXj4jyK3iYH99hle0UqkKS9rIbIe3UP
pgP+pfgOMUMY7d9i1AupVvCSJLY0BRPvFxc+4FLTOrrF2BSgKBa8ZEA5rj0IG3ZUfwmidjBdwzES
U0JIy5uZ1XgAKSfEe9bKAgCoYqeEApCrI2aH5IySLId0hTcg087CSUwQ9fNz9lLh3CvMFME8ZOo3
u3M3Qb9FfivJgDt5DmGA39PVV8c0ORgZTR6C32O5oNIFvAUII0T+qIeo3wm3uD4BWS+eHd2SND88
BeLjx9zlMe0u2FAtKy/4ldzPjqTY2RIj6025aFvRewjkWAHspxVVCncCNpXUts+tBjP3cSspyz7d
r3aI7WKCYpQN4mPKLw8hpp1soTSNWtVFLNLmv47KP+wJIpCIabMQUGHW8BQ8PjUhJ6mlUxCZr7hS
ub+HEIB9LLVD5DM+S/2E8yV2awFU2gfXve8laCr44/3JPkcxHlH7cPH4pgA3XZEnpDYiNYeVfC4c
EBNhWmQET7h4jVnmtyY3opvh8OCoQXEfOz1ua4c2EYGvfSUsVae9BvWI/c4N7lXMuxHeP6xhBm6e
euRcBMKMbz0kMeDweh0Z9bAKkFzmyXaYnMGa4+eULb9ggyxAFneCDaSbPgc4pj5gDTsixIaLoY16
AOURgYP8Tbp0qHXR43ltU18jvV9jqWATNxXU7ze6HUPRK2v8ONZqjJnMG5wDAKKXKuChkhXEzDeD
IEbHs9iTktAbFMb79lxM9k5RkDmExdoZDq8xUbWdYdVuQYA4h5OGGPJfTuQvtZo3mDPeEU1ehpB7
SCeYLQksBPNHXLvWc+9+dec3vW4ZhAdNrv5eNKwe82nt/6uGK+eDW6Mbs92PqPr5lbSUoS9AlKKJ
C2tv9bCy9r88fl74Pmy6mMzYj7lVWDIsHQ3/DqYD/4/qkYnHRhXB2A4bTwVr3bL5fsRkDbUBcjCE
m9fQmkAeILmDLVE2+VIDQXu4Xy0Z5o6OnEZnxE2MqTJ53IBHg3sDpIYSvc8YKn29IUk/U2Jv7dre
2Hhs+JwLCUujmex3E6A9xFB4bvaAXk6veH6ZGmD58DLFdisCtYMECiT6FvDwGRmTfiGj9i0MdOli
2RWGaTjJmTk5MFTf6nE1h8uAHZq42/cTeg1o64H2BwyBgC5NoLoRoVppnWlba1NA7YeOQ+2Z06DG
5OjO4HoIQgxOvY6XrWDypJgKi5Bk8KypS2wolbSnR8okqtAqFsfRHcN8UFDqsv5d4XeojnMxAy8d
m8gPJTYgi05psZi09IvoEAxJ5PAIxLyii/w+iGJAr/jIiF1R1CHplg23RDtDZ6/FjHjOu2kY3CnY
qCIJdkA6KWYCG/EJpYfnIF/SoYAoX9zaXN2yol12iD+psyXUU6H33PL0piVK24xoSLAA2oXAS6/q
vTXPafi3pkEpbx7jImJj10reTP5K+wV74hbfs9oPQee7YLgm9CCswJQUMRhf8bWQV2iSrAh8oMWc
X+/J6iApSXAVbhj44pCX67qgVV8Bl3u/4knRekHVQLllX3EPkGkjTbh0hyDcpf9LMCRCQGhh10Eb
vE4q6YFECI+WAz8YNSqDMH6oqPApW7yH1E7/2v4E7AZPJGOSoQ3DO3pUVxcKruROQ0cf7oC469li
p+V7GktywkiTF19Xpkc5W9An0TSpsJDQSAu16XZAUaZc4qPBEivgy6bynORkV6rDrrwoEhe5Mxgc
NFmokmSgFFLxv27Czvu1GcWovndJlErajHd5lrxtfpf0/jWZDKxdonXjUeONptu6NlIpJ/mQVvD+
nJhMePfhNXrpAzi4AiGiguoQCQGnKC3AXwwRemdnO4gXoFfVEytOqyKAETcPgBV7wmz6Thb7EW1n
nBJh/0EtIhds8iaP6l1yBorTRQ4a7v4kozZvWO1n38kWO15uFvYPTY1rYrYZvrkFdbi5aSL+kXHV
kizzDaXDwFjHVbr4ZTuxACQwIN9zyW0TaYDBxEhSbBKEC0gxJ+V/9J8HNxkQ34TYxrXlOWsOqG0q
WTCMgZOrrh2C3xRgqz+rQbz6R5l4QmjpV8P+Am7xcTx8lDVhoVgUFAUQuPuLFvJzsBXoOw2fpZ/3
+AqAHjwSJ2/jpMcV0eJOsrJM0nqQ/n48k8etywK0xzEK0gLnAF7sQUdyNyb/6AObo8Cnv8/Jc6hc
ac8jWFAsDSL2huZU9bCE7VDVoO2snJv0aBgz4oNNwoGtGQzoFdILpuBmidcWhWi3jQ84+9wBipUB
LQOweJPTnG7CDkxmaeogykBel9Zvi6lgM9CgLhQF8ta3rG4prXXIXSbhvbEuFJfc5ZzDm2z74J3f
Jd7S9xM9zKvjXYcgNCAezG2XJnxkeI+1krvGzh/cAqenPfYvEud+RgTAlibswFk3QGVeFFc8PGui
+G0URTdVQjXgHxTg4HDLyAeUl4YMC8cbXSZANjLRo0HE82vGL3qMhkjB5GBr4ac3ceFpmgsJCGgw
YZQhxJ64HpFg8cfz3spoOZtyuSH6XZAfPOCPvSOk3EeLOVaSGW5Bg1FNMPIkjRnUIf9ys/adz9zJ
D2dooJ5+RQyU21n3JLzuxSGfofFskKFYveNQAbu2M3wxzHNNjl5rShbAnEgHsdLP2oyKC0wqcXpw
FR9mTVmQKxB/v3ZX+1+uekl5QGXwYWyo6cyUmF5z6pA3AgSagoWKEhvt601k4MmQ+i+6T86eaN0f
Ap14r7GTVA5ztf2wzSf8Ay+GWGtRhgKtKqtjUS0ZWtWNK1k1SUYRNPqOid+Y9hwt9CV9zpRR+8ab
9IG8Ehylu5PsKcID07PNHWHajwiNlUyeCSUfgaBB603VZlVy8OiiOT1YZ9A36NvCn+H4xV2mVlLu
vr4MpcJ0XnWoSzDu3i6zbBf8I9iF4ScoUAiTAmU1P9szFRoAYr/kUsbOxChM/yXWB89k3o+Uf+jB
1sZ3qjqE/TG2jJBGxM4nbeZRb3+EhKaiVxhRLRFFmnQKMNxXJQfrZCNwA3LaZNMAfABA4DamywRk
QJWsYjJef9+XOaizLJtj3NKHMHkHgE13GHZrDSOanTisiWX+YXfkpttaCyiZYiZw+JDWrj8wZ5Iq
cVyLpandqexZNQOw31wL8SpoQBC2mVlBF8lyD6D+7wjnG5xnRP0qYEmaORY9am/Iey2F78SkrYst
htT4kDAxhIr2mzE3I4C8jBWQARUw5xohPmC557HB7sGuhp0T29flowBBd24IUbQ1ABfrU6zUGfg2
+ma1Jztid6TjRwRsITeymPjDjoEiKDE0Yyg7jdTgVLNuquH6IM14o4Qkc4TIE7osUsAPXM7T7Cq+
d6vAXol+qsSUtffxgeT3Nf4AdjqG5ngirRf0G5gFB2Y3OUohTIGlgYIoLa2LNQQYadzgW3PufoYB
bBI8ZjSCnBBsXYJB2IIlCVmWQMIMX6r3G6Ac04U1+EXFxFlTY8uSroZBQOi4ZKTJcpgj/9rwDaVP
5+q1BhC54/VQgZ7ycNsmg5e7NxF+rGyDXul+Qc6yn8Z0zBPn86G/M4eFvFfo2PeKxiHT3whsFDt4
L6wJB+YKhqB2U2/UA3mH27JHl+1bHQUPwTK39bfo+UuEd3XHrCRJ7/Kr63KwIhdDzo7ZFuAmohbL
LNZyfpXLTgA08sBG46ufdwuSEAjyov2TpLA1/mr+ZLGbENy22G6AmuPUEFrLLeoPttlA3Joq7MFn
5m+fBzYDjZgN3/N4Lb97gD2aJBDSrLZR1HQSwHP9GbG9qYB/XDSOsTFFBOJSPdWcJwhYkwNrYSY4
wl9RldWFdRaQ/KAW8ReRVZcDx2dGKOthFeAt/17zTWXM0rx7Dbz+DcR59wy0dRO8f0QWGTl6D/ek
ogiHFluJc5UbuTdVxQ+cfnxfDMSyK9E0GHL4w/lzkTaZPpBVzNfEfy4NfugQ8LKR/ccKoMLQ9QhW
fgvxb09YHaIssh4U1kRb3jNYF3ZwnXPaQR8tf8QI+y1q5u8bM/RdP6gwjF9io9v16Z4b2DQrAQhr
9lp+XTiIT4KsAvjbjos1bZQivwUPFXLojYCemk11BGolhEBImHGbco3InlTnAo2QpjQJu2Fp9BHM
rZelH1dV9cKhhc4GKrZHpqHtvNIkASYwnhQ5+vYumG73ImF4Jy3RKDOIJiExsKd9eKDsFueNK/XG
I1Mi0WTUtcgytvQdIiBjDyCH/+TT3SNhGL134x9K/Oke6/YpxfOT6pIyYmr4J/R+kr7jwddOoDWS
MGN+MrARNDT/tYZXTeNCyrj3ncN0nhxN+3lRDHs+fWW1Q+1piNa/ptjMWA7WHRdR3gdtFd5IFsPB
/Y+w8+ptXOvS9F9pfNdDDHNoTM+FmJUly/GGsMs2RTGIWRR//Ty7zgBf9emDKrgcykEiJWrvtd71
BixcZ8I3uTBycRFjMwPb/WevkUbiT2yIvfizx0kWM5GW/AKf7EBdiiqBXpbrCB/FdeHQegJspqs3
GL0/uzuMIR7YyLCEZVaMmeWRuNrez65hfhQeY1hQGnin4jgxBBrT3setFVLv4FgFKPP5eYHRGZAM
u9J4/dVnv03ei9I9qx43KTZCxno85BhW8OKymQkmrsAuexqvBnHQFcdbB38hYqQ9r8+eDlcjjOBf
MkcEFsDM/FICnGcv7D74RYuNSVRyBqRb6kIASYrSUNAFi0f54/D9ydiHKS8CjRdejtCA2QOImVGp
Z+NaUEN4HezGE5jR5oXEkmQzsl3L+/HsM9rUDqwOGMW8XG9sQEwrxWMmXdgP2pFXPU2zQ5uLMjrI
joicNy96aL8BTGjMl8ruqduKjhoevEws+gf6klMZESJKJ4LniC+pC15Cl8zbDceTQGhLWDGqG88x
YIIW7TKuAqzxgGH7FyaWh8OTvWF41NgBZIH5Vd1yKTb4HkG9kVdJtWy0XZOsPtMsSIuNQwRvyuKR
waKjVqaOeFQ9SC6EyjLrI9VRdZc504NIZ/0POIUPsmZTgYoyPYH2ZvsV9SUkyD5YAaB/KJn39uYx
Vc7pQp4PERQGoO83gBCsEl6e1OOKkQlsbJJh3GsZdQvSgaCEcLG5WfQ2MW4/Cf15691NT4yDBBwP
hHcYIlFEuCnq7QU9EStGF8HwXlGsbdR3uw/Mp8uNxpkKqzrxBLy/6JbLbeD4Woels8fd3Vi3lTuS
3YPxosX0fjVAuMKJa0ApjjqPSk47iSEtHa5YvqjqyR/SQmfd6exCLBuQtqH/RsCN9NSZGQ4EhIXt
4KFMhV7AR+D84nFGQ0BpRxVoCaOR8qPuPYVVPYXFfa2978vmwLpNQffleBh1kOq7SD9q/O4WQ3dk
7P0ki6X0yjyJxXoJysDB72mMuqim24RJSou5agPAFLHgPkF1x4KpXd8Jv8N8npCSRfKVPDJDwd0J
9WD23EQDfRokMjpWw/TVglGnME/aKOSAjge8bkRLAlNPMqBFfF6fheLqAwgBynG/w4d0JrfL2NNG
fUPgoqqsUJxiKrExn7FJVCXADn01UoDimPfzahrwwDRiDjxifxe76ofz+RO2gM8Jxw8nO92zrxDp
eRBC4yY46IzfP63KRco8jj48P1oyJ344fH5rOkFQq+8DhK/ztGC/Z8okoBCb2ZTYMRTs1UE1MP5n
QeJRWLJ2UgGYnC/LwgGLnW9M5R9urP9uQpKyAC+5SyQP9NKMmWmhByOkIRaUIshzM09+BWfsYB4F
0wivSPuDNCpC7S+B/cwr0fGbJAARvUMP+zIvSNnc78FeQCtZpKAYavR4xikBNW8wQ3aiI6tEaS66
kdVZrEIPRKtfBY4inm9ChGRq5xAknqRpwTxWPzKPho4TeqXxTB/ob6T15+cD4Qwl4+tvnjgoLGf2
Tu++4pULkDr/hGjwKeIuHoyMF+6VfoC7AKSFX3dL3JStjJLPLR9AF7ZyidTRO68Ev7ReSCSIQXbN
mUjCJjy/0bDyWJkeowEQY+KPf0TviQbgbQYqzKoZhNQWk5XrJ3DXwulg8TGlunlhqS6en1sQeR/K
GLOIitbyBab3bvBM+CpzfN4OmosHDp6Fa6s8L9a36+4WyFJgtpGytKj6byhN4JVDloPDSjY2c51S
YISxSYMsQxmf3G26Zxx6O+kBFG6oeQwgC34rhsNdvG+Fn73w7uc1vniWX8J9bS322sZ/ntkwidEg
CACcniMDjrirrCjySrQvj3TYd29+dyB9k4/Ocgj5d8EcfaHu1j7CaJpyhqcfNCnz2zWIBFbNRZXQ
iAm4wTzKCtcbCaLE67r/+o///X//z4/pP9OvK+449/Ra/Uc1YH2VVX33X//SjX/9R/3Xt+PP//qX
bVuGY1qmbjiybmiGqej8/Mf7MatSflv5X2e9Gke9bXC1CC4Y36shtn8hkRkEeEnkfpFHyBu2aVjm
m8vc78ImnKIxwhHjIw27oIZmmOG+5xy6tRSqgRMOwXUNLVGF4gIB6PdHq2jOHw5XnM4vh1tLdVUn
VTud2JzjO2Zt4l1eio8q8dP35RiI/2EgQ0wPoYdxwUmJBO57yGpF5sMVnOvOb/aBjskMiZlB99Xh
Z4+eVryt0tDwhx9DUHJ95GvpUWH8LccWfm9pSFAOkXwKp5ivp2UXJAGRd2FGnpD0mMVaqPGTIaij
LETbQ/rkHBV0Ol2oRBWewHVApi9e/uItCwk4hvUM3yuk7yUQt/Bb2F/iTYhlINgRgi0sLMtAMBgh
tYcV7F3B4L2EkHQjDEiaSAoMEnvP2HJIwT1sg98/2tqfrg3rvz/YF6tLG127zI83l3JlMCD09MS4
TlR3b/AoV42LdDCJMRaTSAf6AmE/2jD2WlgQRFgAVZHAtphyCAnh5+8PTRWX5W8uW/Vv18El0/tR
Uqv5EZR7Q/+sE8TaEOTopz5UWTgIGJuB5i2a/fRI0jEEf8LGz4iJ/nAc//wQ2bJq6qqly/LfHqIz
r6+zKmn3x9vhZ1OTv4MaoHVsV1/6SRxFvq7vi+ctHhMHWMP54vf3r6n/+Dj8+/7t//4Upc3VaAr1
jJOQs6Cu1AFh2pME+fThzgTpW/lhUlm/Gs/N45B+tTQtb+N3Cx7H4gmibWI36hzOBMGC8+sLw3Sd
dKmj+3+9Xf6w0Jj//Iz9+0jFK/vXV25WV1xP9fyoCAdu57JukZ0PrtMgZ/Vs2a+cY9dtFcpJY5Fc
CRHJ3xkNXYDOHJoK4dnTAoXjT/B+5TQ+rl/6BAaObmBhAuylWBBb9mt/jc71w6S9XfG/Jv3yHsxF
ujCVxdDGKF56c9Frp2reqVJAliWy55Ftm9tMV9KVzYkihaCTKQTNSmENYcJH5zicpPEPD4b1p+ft
79dv3iSyklWT/ECiraSuu3pvJLsmJUXsyqKKTqj0jct6IO6bpqn0K0intFEU7YrnKN5A3Krt4oeN
mysy5lr1uspP8SZiNFNElh1V59BeTuSlpeG4NtrNVKO5XOmSP2Pe0gXnT+vs1V1kXmAY4pEF/J76
5y+qEafd3YdAwV5PD2zL652oZVhhhvZ0yqdTQfJseejLQ81iZXnqI8PEdHLPSXDPllodV+Yun+Km
YCiGNGY33vY3c6vZSycX+Gshe3KQvFqSp4wC35gz30xJYw2LIdJJtYVB78QOglCY1hg4ruoBIVww
Sd7c+JxrySLZ+iZ79ScXtYMLl+3lljupPlL5huzPs385h0zYwZ4mmtQ8nKxlN3pAsQ4D4iZwdDe5
hgm1yUt7QQC1kKWwPQfW8aK4E6wzx3c6L5lD0oRqUvO8eYpuKqCBFjdVpJZxS3h5VPGdS0CS7H1a
iIR0PSpHr68j/b5M8jArvPH08THFFdU69dVGRR49uQNClE8a7PG8oJT3Jxyj8VKasPQITtYYdMxw
B+9aBzPEZuEWADg0dx5i5Bl5CuDOx3T2ea6yentXl8OTgPSIDq6YeZsfhGsCO8mhl9zjW76Uk31f
nyYikLlqICDRddxWU71pewJldiWs6GKtX0NzWrQgQUmQldGgLW3iXfH/ugtH9vkTihpT7NRrLswa
FwYKAZhpvW8qYQGfP18WSC+MoNsk+FGgtDbOnopjihr2SNbtqLQ9kKyZKBeuH7w/zuFAT94FWbEk
0tf6YWBkV7tN4eXkrk5Bnfp0MAXpt23US0EhmgMjh+q08JibG+GAeSz1/Fvfxpxol/h6GQJaXO/+
1EZltapBK604Mcl7crEnPuWD15Kmk3p3w63sBVPh28VLbmEPF+R1djzFCi5Xb9JiiYZ2WUUaD74c
FOTZK2RA408eYXRhJ4hJArw0slvcVrE6La1pbRnLYggSE0WzbwzBLfUUfJfeHEs4DtwN76IiEI4y
PLClJSkvSPsdptPg3tku5YaZZ5seK5JxhqjvXyk0qDAM/84KhxABtSCu0jeCiHGB9C+TZ5KtN3gO
kH3h32QxB6xS1zHcnBcb+uXdXHkmII4SA1kmz4XlZhScud+60xccJaplo/RSCPFDCL9Fv6ydxE8I
gQU3JCQSG/2nDl9GvDznza1bTtVehyguh1IZ2VVwnZblxesUr3sxUAnB1+9cJ3HLPORVI23S9YTX
+I8GJu2zOXhGkELyG2Nj2A68BM6ROW6aezg/azOpwDNS0Nq9ssTcRaTrtDpfw/FYftLNZGas4uN0
pU3cNXWUvlzsVdGh84ANgkjbS60o6fEpcdVkeb5h9KG1bs+KR+SbHp6vXOtRRUOKJe8t7tBcE2mB
KtE1e1eGF1IFjeLVWK/LoXKPSvC1bfaYh0XiOpOvEH0OvUH3K1gxax4Y21kUK1wG5NS9ote3gpJB
dxXYXZgpHqzGdF2jpWJO5yx7HGfnuKaupL/rl/fWK1VP6o8IIUyy1ZV9055aNazqVW2tmi6u87gG
r4ulK0lDGf0NnNqBBdTx9SSYANEnFI7UJ8Tm8VwC4QkN1OTdzh5ZiLlnLcs97GeC8Cwgdrd3fC0N
lK/0R9aFs+PnOZ1bXfjqeTUMPkPXZnW5bIpqqRGqIYe5vZkY3JnxpV3b5UEd92r7bCPyvPiDHFrO
ph5cGc7s9Fy0B5M8KnoAI6jvqzQNVCXkZQzmlLWrq3VAyHvsSpQsB2PcpJedjM70HHFVDslpGncW
nMY6gHt8Jm3oR6e7heMmZdClqykNNAAx/BY5UqDtt9a/4YaAr6EdW8rhnmxmeXNrD+n9YZb2XbIo
obPVOy5js6MpbdqlM23uCiGURzsJYYdluG7QurmARjRw/QPOQdnh/tp1S3veV+phVg9Gf9SN46V8
8O0EhRVZisr+3p707Ki2h3Y4zhLWPXE3Ls/VQ6EQDoPsa+HkW5PYt/LQ9Q96/3DlQk+XJjrqLBbL
YXBu3LoNWtjZS9Yn5ebXWC5Sn9hbTQlGrBxhQwEbKIFsHa724d4+5/Kxa5/v2EE6T9N4mM110u3n
fiO36+sQNB85ybP4CmEPfw9ZBm6YQPV767ackwgrp2t+6NDxDH8o7G3tn6pG26ZmVS1ZVw1RVf5S
izmX1rk1ZT2dIIp8q3RGbaDExNPjDiZFxQug6VL0V0A8JQ6COHUTyqdiEY2HiV+SplUFFY0NEWRf
RYB/dljQ2gzhgOOHMJcuCL5PYtJiY8MnPzKmI4zlYPJJG8U+jX3Vxwd/DYzR898e9Hp6N0LjZ/c0
LaelFt4CGm4ylCF80PVcwt/XzKqt/OH0xcPzy+lXqVlcFPs6ndqAaVechOyWURvLfhurvrzh9R6K
tzRKyQ4TAeM0isG4JvYjZjLJb/O+FK2cSZ2PrBGVWx+1K+Ks/Hzj8H2URbyLt55WLw+rD/a2CK8e
O+ZDL/5mVYZ4F05RGU6rPmGdxBQrIoIkETYiUbokyGnJKJkeki0F0+QK0pDuC8NS9nV6yoaOlffV
NUyXWI7wtfFRBE14Td1syYd0yd+HCYcgv5Kp5dfRdBQ9rOhkL8/0n1HN4Vt+S8fbRzoH2q6yMNuI
r0VvqgZtiKNoTGxBbMUD/F9iMTDzJNGTzwU9KN8HuADLotF/E+3pBR2gcUOaWdLP1odWzNPy4MoN
tUTt4m6Myrnnqz4k+hIxfh7IEaMJOt6leGcdCxgh0Qnzi9wComnEWoZruAXWmZQWfEd4qkNiXMID
Wd2jLABgpoK19qIn1uIrE2QtbgMqkUBgANLOJJ2dNvDnV1zAxECQR4ZlNDSFmAzUlcVV3/GRA/l5
n1fujyQ9jqfiLIXgjnhS1DNnBF/qs+jD0WGRq3T+wzWpyPIfrknRPv1yTfZqOdp624trUg4FWKE8
yIAYU1ARs/IXvEGGBcb4f4EbBpFJuNdz7SahjBQqjSA5kLtHWBUOtrJwsQ0Ur+SzzrsG/FChgqj4
DtF9/hDcQWrmJzVQ0N+K16MUMnyJq3dtaYXKsv9OduN3fipjQdgtY/HyvK4NfkJAJpiPgjpOC0eq
cGjJuDbyuNy4Plg9eGR51IAjfv+atf6xz/1lxfpbn91dmyQdh3F6FJ6V1QmmSEdIjovTL4uIp6xx
+9mkoCmMAnFbasg9V4IWJdr0gFc5rlWX4GtayPt9EthoQnfSm+AH34bQf1fHxWP+ArDKTAeWXu5C
3ym1Bda8kF8tmE0guufDdedKKZcGvKkCro72hz5e/cfzc1TZslVdV01ZLFm/PP1NLgHVXfQ7uYcG
PP3N7tS4U5R4WdhXS9jwgjS7BOKHQWp8fv7+wf3n1vyXO//bdnAdhmJMpHl6ZFRykeCMylQktODC
h+iGKHJxN4Nc2tJ16eD4kfoEZYaI4XJ9YXK62C1QUTpvlJOvKIKJRAU1jVV4g/pqwjjhgZf6Uk0W
oNbdxpn98lPXvxOmDdvteOxhKwNYL5UNkuOgMKFUPsIGROD2B6DGFEDI/wCMfjnHv635dnbt+qsx
TY89A+4SUg0T3uv1S5gYMaJUTh8ExDFKE8rBM1xcj3E6HCW4DtmCFOxFugyPeqyQZQu/QXhlFYv1
/E0w9YviYkVBES9771bpQSx3BScFaB7GyeWI8Jp5YfAAJen3T5r6zxDYL2f0txVD6fLa6YxOILfk
gTyq7FcKe0gWmizm9v5MN5nhBqZ49lILxDphhhm7eL2uf64hrCUZExyVCJAzaKgW4z1NzgXsavb+
q9+zpU/i5ohyx22O3Yad6APwd5Uuh6vbhRW6tUbse9wjXeFJ7IbXsPSbsPLaWF+S9gGaLFarO+Ni
k3snmiC6kXKoeGKnZd16EkelLnXexM7bRzNrEwaZgKiAGjjmQBKO5yWtVoB5EGuQEZZxw+CUHwus
FWzNF98E6avfZbasa5z8cMLpiaAQ1jWdNc4J00+Zz00MFoAQnpCxbyuUEVVMvrW8xsW2/Anc0or9
/Dz6Cr9HKHt896Rw4lbE7agB3mq++BtBcRdFi+YLgJZwkVjg48OSbFWKqHNcrEXxdMYv+EbwtXhI
xZv4Cd64JP4AqWPXH0vQkhoitXHx4LH+02qp2eYfrva/LZd3Xe2LWr+L5bL1XpQfGnWMN+nQC304
TPb8NrYnpug3UJX09JGDuOHfTTixB85ygZLyqUgMgjAMLreG7l6kcKTY1paCZ2JA2oGtcRS6abof
I1xAVmLNpSa/ruAZJVXYz0FnrYhlG/HQpbwUWX63GXk/hflCg0lz9wFJHUbNxGN90T872+p5xsTk
dbYWNm2Zi2kmjm2Pp0p4tAma0aVjMRcEKE1wSMY2smCDCwc1mDQRDqzPEqNLPNHa5xs5jMe09/Y9
BSaiVl6jPwymK+Cj0kZFiYISDJWpHH0XDAgZk50ZLz6giIhlYlFnInwtI9hK36+vuYqzgh7cdluf
NGYii34K/18V931E3/IdeRD0hIwGkvFixVyUqaKwrEEwCML1qNrYICGxxeve+ylPeHrZOD82wxZK
Y3IYlNBa7Ex3h3Oh4u02+fYCF/Vl+kt7mEZzsgg0zvTl6edwL1m93+WtOgc9T9p9xZ7V66+j7fHN
KwxWBlr4tTFUt96HmPs94RwRHufnczChhXH3k/sMFI4mj2rr+/m1Q+Tqgk2v8VmAywdzbrt8RV8P
J9Qt3iB8A60s1tumRinzU4wCOXmE0LsmXwJtn1srEQ7qjCXg1AYSGid7i3rMw02XFDpMuQkPDgHn
3rhUZiTZRsAhcta3d9IMNOR2GwPXtkjYZSHKeWdne4CXbRku7OJGWTwyCpUXKvRgf5xi++NsLB5F
O+xEvTsl6969G08GCU4lXdha6rAWsDu/6oJX4XWBbfS8RL0jbzCjEC/TCM0OepHfL77/XI44tmPI
iqM4tFH/fbu+XOzRma8JY6glQE+A2YunRF04fF0CLRLleUHBTp/0s1+iYPe6sA6s57+6pSpQGAyJ
Ep61Msgo38X/rqylsAFCAe2yY+TB5e1ngRy0X0LzjJlL9SaGQQUlqPgsRkTgPvzvr+GRKFqH6Pfn
afxjVfrLef5t11SG8Z4qjTGdDKpHTMs50iYkjpphNIt+G1Ufor2htYGgFtoxNiGYEn4NLJgKhyVq
6O5DTKvsvypDZm8mtTTRs3QRoqaGzhSJnuIeVXz39wdviUXuf275/36S/rZB1vo4pem1nx7BhgV1
7gUB5tmlsDoFynrzRtzo09318HVlqwvixf6o7mPBeaEyqL3kDZ4Nocj16e1FX0oPiEE7ip0GGoww
a11YjJItWF6LrhMJ58URNn+y0J4Ewdp9EK5Vh9Xnn8pE+0+n9LexV2fdzNRsrDtVzM3lOFlGd9PH
SYEChMAeKik2pDwHgqzD9py/ATgrODOOCT0lOciZX+wa4Wi8OyM9bZ4EuRpncoZ5sKjjo/7JUGRv
mVBE/f7s7hvyXEDpyahb+5DPYcYciJNTAohnAreAfrZHUEPsDZwUDN7zAOJMAwtKGmHBtdfgD686
8x/79l+uRrHr/VIkl0WhOpmkXB4bdjOhdru5uFL2mFDMmPQK9iPOBIIVqyA40l0m5+5HzGbiknOK
JdU+HBc/+IwhGdWb8wjI7gpDeBYQqtMUqcCj8IqAqwCPHzY8tfafxu3Gn07hbxtzOtt9Kk3aBQJN
75mHeg2EG7eEdSFTgdN1dxXauDN+snVw8crwEsCpdRniLKwtXkys2Qy9uPIUmCBsLz0GZ2eyDdQ1
Ns64/Am1Pmx8F1rH8KcO5Y9rwd9GjXqZT1OqDNPpstbDTecXJM4RyEjYm05nTb1cr/+qLmXyXBi4
/xzJi/pPFDj/f+xOLyvacwEuCbZBvU7JupdF+Ka8TDY1XyYbmdLRnCOMLKEc3CEbkt9Jp0kvX/Hr
Oh+JgPw5678vQahGeAsVGZ8VR4W7DG/1Gl7dsoUAkIGqgEhTKmpwFfKYmaco8zIgKVFBGhSZtwBs
PyTeZDv/RJ60cFqK7xkUhKK2tEJ7l8c0vrFojOUATWmg/6DixLUtzmM0rTfqUEGEkJ4qMBU7Fush
qA61s1jgG0piimUWT7GAinbcdGW2DFECa8hLBLjUAi2BU/MXI8CZAIIERCRuCfPdT3DqPupe/oLF
FA4yo4pFp2vBHXBCilOPwvfk8D9RrMoBvut8Fl9p30I9LMrghN82lk2sAsMZlL2iPGYaRzEruAcl
CjeY0G8y2nZWZMH7IUQZSygEQwLtEX29wkcFROT3a/Q/8jmYCVPBKqZhmT+bnF9e0prcNYnm0PdC
jAxWL2/xMftqV5N1SuTANv07OL6XS2H3g/VIGAu8I8c9JEfRIKaYsd7kE3W1tjAGxkLRk3RaJe+/
P0JVNf6pdfzlGHWxSf5yjOdisJPSlOQHbFlSrLVYaEaXbI3LPbj0XpUHPV4Maahd1oUdF6lvd+u+
X2pt1JEwAzxhxfqV8Lhdf911lLBXCJMPc/bYONvGeWgsrzh7ubrM66113bXaWqOtGUNFxvwNQYFv
cH56aOQHTN6xU7/lKykLxpGk7Pb5wjOJbaBzsNO4Ow7yLqm3hbKXDdgPBWTKKzbwoknPc+J4Q4ap
ClFGUDjyx9bwMwbxZSC4Aq1H2rGiLCDswZKVJd/Ol44VKSpqGRjxEXkIKfAeEUJkSN0XI6MY1cvJ
QK9XOnTz0ocixbQiab0JAT/+eoXrwC68r8rKNxgs47Y1+JoZMZu8devJii9WXN9Waf4wjw/TuIKg
d9Hc5qMA8T7ddxrTvYciqpDT1a599kyMOMgFD9v7plB3avrYkQpufbVFpJJjZn0WaVDYLodRp0Gb
Rcb9ZCpeTwK14UvMqegyIAjjJCeKze7lDgGb9GWVZEL1GfEgA7Q+ApZ/qFGFtFfvphBGL09uBhTw
kISUrIS46ItWFu7/xXsLesANRVMbSkZo6yQk7tRhcwYc6Lf1dTkVnlStGGzkyS6DJkSkjkJoZYqB
D8Sgce+cEfHML/J9nerR9VPG7RHcTuYvtkX1aji7BFoXOhIpezMxNLcf+sbrjKVjxrX01jPCbqp9
Zj8010+jPpnUNfxuJkcWpDu2wjq2rb1Mus60t4t9Na6k/qDMq3T6KMHjzYdhPozXTaevUmefWw/a
tFdEGOa32u7N60Otbh2DXIH12BOnZ+THuV0a6v5CtJuyG4iHJt1IwfLsdZKfr8lLOb+f293UH7R0
b7Wv9/ZLNk45jnnnlYOhE8Hnfazbq4lZgBkk2nIi/QaAGRkeAenqPrts1HJZ2itG0JAMNAcDoPXg
uB0eDiDfxdrONlJ3Op9XRrpt5YdZRdp/lPXDzSatfZ0osarECrHO55VM8Vy99eb3zTiZZuqpyLXX
psJ4B+HY+TBJj5rxNFdvdrnscKZT9HXJxc+Bd4e03Rf20eo2c7MbG3GWI2QufTmx9s09xgo8T8te
3bf5sWBMPK+sMUxXfK7V/XleSekqUUNb2uata85+w+n2sV1EnIRTumrmVpnfd8SaeDwksg3zIbyV
yz4JJZRhclAz8Qc0IXSKqriI8KPPSCwmyaOPVRNlQ3jlO+yf6P7hZfPAPGV0yJQtoCdgMmUw6+t7
uRy7jRH0ze52f+f+ynRnm4GsRLa1ytVNPq7P522pcb0ydjsOZywKN2q2GbtTRoxjeqqqtzb5aLuT
fH+fMkQDxlN3f5zTj/v4kYzHa/NtoHzONsPkAbNyK3clTouYA3fuK10NFTy6HPFIqRrmoBEH04PT
89ipm0vHEhLxmzaY/Gkqg2lYnvt4SMXJ86+hOqWNASnQ1x1iIzU8j0uG6OckhMWSK5HZbDUAqUpA
klzjKXein7prqPVEc2wvRO0wuNIPtbK10RdIj4my0ezItFb8tODSdSLJCdHEnDVQD/9CoAfPDVfd
+ZDbK1kTX5SYDd+l7VXZmdKDzRD68p7fH4txmci7KV1ZSAmzTcrsBhcQomK7g8oxzQ8FpUuzg2Nj
tRuLR2Bcwj5RSUDZVlwTs88TaVhQz2HncdWpG7nZSvqTLUeJHA31iuPmZDgaAxIH3awSG+VblW5N
zEDK5cz92tEMFluvMGdXMK9XeGDJYhJASkr978QFmwTXohbyJ0W3uTX7fo3kXX3PDIgdi75Yc6wS
2dIcNM+TvGNBbqRtph+4M260AQjKY4dE7YJr/AAzCCLIdTxyNNxik54uwIjWquTom73VxXwkSQ1a
qB3xLOdpIBcRx8mN1X104+xgNMhbe1gPSqxjPaotzS7Aln/E+Rz8p/107KixX3IzYEXlsrH0J50t
Lld2Vz7NGQLv9rNOPurm9ZJ8KMNLgsqyn5/f7PbpJr+V55fKeBqa/bX95Bxu02NFDAv+yRXT+KDL
NteB0AV4DxaL/jg/8LQudBOQF55M3nyxpTYzahpm69c0uNkvhvGlSTtDYUX2k1T8Nzu/jOnHPD/D
Y8kdXBuXc707M/nUDkqCpfij1EXgZjwHJcPjeldwiFxuXdTra7veVslj02xvkq8Ox4yrgCeveB6z
91F/4oo4624+rNV6O7eHm/VyT0XEvZOvh/PmLO1Sadu93/I404iseTATqMyHVn+CEAad787ki9If
qegdFMRr2qB6LQQRIEihTH9C8TE+G2guGrE6vqF5P7VOmNLmqFw4YwvcETqfPnls9BXJ4DMg0Gwv
LrIQH0qhdfX411JgwFTNVmYdMtFucbhhkghx47FGhkEd+DAgFmNmgseVE+RqICGpgQ+qMxouOcqw
sddWtyJhgQHTQ4+5J5diGkhj6IwhH61xWYhwHr+EG6R4EhKyD3vwxmRxoyPDLpEulZYAXUAo1b7a
+l0eKNCuNLg7q7GMxR5r063FqrYlEgY/xIEw5ikwyrDOXA1GU/o+K8uh2qnKetYpkqKbs2yy9aUM
WzUaMhLB1zcS93KCRWGOHDNrXWW7+GK82QTs2a/F7ckqXvg3Fy8afGsZf4D5ODYhWSlO82BmoUF8
telPQDHjqrpEnRmNcIozgqvbHu/cJelcqR0UR1g78mG2XMnaXuyt1T9m56dS+lHpG9l66q1T7nxf
xk8JDg0km17fmNOLnW0r/a1JPs3Lx5SdBvUhUwJ+1XS+z9OPc/paZDuONss/SorzcWQzGF618VO7
H+dDti9vBzmDPdAZ7uWau6lOoNu3Or/YBLObb7rOHAOFwnj7ks6v1/zH+fat51utXqbpQ609ytln
rz3quHjJx8KI53opn7/09Nvu3pwx6NvwNh305jG9fN6ax/ONKoj3unvQDaxsIOPc5ZfShpgH5W9j
C0vdkRdhgiBgDOwxVmCJmLhb4eRVPzT3ra0frxqwRI9Os/q+qMuEKR1xj90C3k46hHZ9ki9vo3KS
0b0pr2flVZLDiwX7p2lfUvW7q17vTFku+LjoVHzYp24txrd45Crb+RoOJ2deWoM3f1OsKkWUzSuH
sYgZXNDrnKwMIwm/pv6j+c9ht2Dl6mf6WuuCCpFVdqxk6j1YTu4gbYx6P1G7LWZ0yWxPY5jUr1p6
mMuHlIVV2chsUidiPFiXr802GY5SewDxroaXjCEFK8JcvKV5DBekx/X4iAcCtjgzUqoxuGVBOW5t
G1oTUVwx1WhFoux5OVBSNizxnnrxR9hTgzcRn3PzeUa5+NMygBPTgiTmq0pb8YcYJzXjotSgNyHU
9PpjoZ209+E5PYcjPooIh2Cny1GPlLgUUO5F8od0nZw9aGH5DzDx9qjk/v0Eo2x0XM32KO87bV3c
vQlAtULanPm0GjCbKvSokIZ7uGgLSn8WVjJ3Za+vMKgLisg8osiVR7fD3JOsU3sF1afpPLXxs8a3
V1aB2UOsIQP8MeNh6kTVkWPKEso2v2pd/Kw4sUH1Lkiiz4tEJXHGK2Cx4aEN3sZ2fwkvjpex1DiR
wuYJy7DzdPrXcnlV9goiC2B7AlMAuHi1Uk7cPHarZ3YD9hzgEVVFUZa9pl08PqkrdY2OxFmaknum
mgryJOYG2zzG7hvG+r771IfwwmhkL3+MyuKsuWYlFE3DLexw6B3cu70Yn4rGNSwfActJ9bDZtr5S
Nv81roz33m+hr7U8MKtqkyducZDez/eFzOqVLFLCD/bqx/iEGgbmyw1eJ9E+LsevMOY9ZiP34Y2o
/mcyjxdXybuB9Weuyi5je9Ls/z/CzmxJba3Jwk+kCDRLt6ABCTHWXDdEuXxAzCAxP31/S/zdfdrt
sKPCZQqEtOedO3OtlW5NBOsGg/cJgFMZr9AiOMSrBae2pPqc40t4tSHxAoY7IDXdPq0KC02KBTtc
evd7Lu4Xs0s7O3YneCPcejkStWmXcDbH1adxLCwQO5xY8e8PAHCdjtk+iFp15Bk5/X8DjWEnVxzd
lxQ9+gUi+K3B/NZbsf0a8BV7/j27usn2Eu3d5IDv301OeEa//FU+JYuJ363n8aLOjXvfRuGy7LTM
Apzf1ABzRsChgwKp6wG1I0ddLu14THeUlq7JzUi2m8gIOpzM9jNznR1b2c4pFuDXiapV6e7jtMvQ
I14mBCz2XuK7Ebi68tZ1SMq4jYBB1mFqQs4n8L/peKvCdRPWhhAOMJYlae2dDglsDWzLjgnzZ26k
t+fjhIiDe+84VhRC7XFjYHyHoLvDU8LBdNE5nRHtFsBNq9jkBOguJumZAYyK+PxrOD5BxPYZM6RK
TwlN0BJ8QKV4QQudaBvwqqAH3Q760gsrYgLMoTD4nXofnYGisbuDq3HTKw4b4JHUyIorOzmGnfU1
MjapV8feOoFC2LrFphO37t150DlGsALnfu4DugRb3A/I7beK7VXkHXOTokwRmiPlnodEvgc4PKpJ
zgkVlQwCjPtzhw2bnQ+NZ1J+mqCmu0cYmIhW1T2cvZXRvW4np9PojOb4Tuky0ACz1v1p9XQKxhuv
7wbF5oN1YvVz5WarA9jjhMIDCOSYm5vsDdfMvOe7IL/UDJ60FbQDwriErstif0i2KB6tYxRTtk5+
xuB0iladLTk2hO3NOmGxgSHHpLIBsCNFZUQMSxOpJ5xSiOlgv51SF2N0x02yEAGhffdgda4k92Ll
x+sNoe2TOcbKX56Ly/x1bsWBEZX0cI6JiaAHxXIAFg5O9+S8ACqdLFokDyA/82YanbyMIb/iFIOS
CZzvQ7T3Oy2AhzVoTOB+pEpMTvtsjnHOiGXK7SMnyE8E24mHg6nz0s01WZxij7x+bE/MlV1m3vAc
ZIzgKZqx6zjgaEimZdyfixilFR/nfpkug2hbdgF4IvGzrjpM3QWc5Gl6DmOv67ldy0EkOtruyJES
GYghkmfo1iMYaLH/rzvskIQ2iaYtjHQHLDTsBhs8MjhEOJqyeeabOiWkV26jO6ctO/VJUw6qz0+A
vlMiCrsgiMkzv+FvHmNicJyby555T6/E165auGD/su6ZCCojyX8SudHZwSFVvoQSlSkvR57/GnQO
NmHgzplUpOXkhoIZNLk6YfCSBKQ1bU9xqwAVXg+sruUNPSueu8PyNNwE4/slh4G9mJmnNnges4yP
myRkUZ03OF6SrCO4DNKfU3bwehwpw7MJohgv9KiezfcR6uNVjnofzDz08tl4GUFEZ3Aqg/eGQg4Y
CqdEFeFaKjlg32PIQYwts8ZzakQVDjRC1XiVXKDhUQg3puyciG1ieKzj08jcxAwHwrCbKmKHogVK
gLr3DqxNEL7ELgnZnX7ebZDqGRvsEnmNBXltutackwLtnRxv49Uy2T3hTjIXnS8wbxFgGVxUqB/B
/t0DpvqBwXAjjzXGHCvtNFvxOozvZIDCH2vn52t023SuRKHyOWxlEG0j/Gfr8fYWr8lhUwOhPeXb
U2GD1EdUCPf3Tx7WAmXD6b81OJSpw57jIfzevX/SBD6ZK1n9T2kFI2WyIr6KJKsWQECva3sMiPmw
TtBWYf82dz1G58lUBzKaHHZsOM/PjMLDIlpc2khT1RBb2msk8NHpgGKDKBJmY2N2Ift3R/WNw4Us
q86VuBriuIZg4C4KDDjDrh3kODcvztMeYhL8dvROkZJYwU1pAznbfM+NCANvE7LrQA+GQHt+qSxc
gPFim5FxwjJjkn2GYPf3Eb+9XZf1s7XPS0h5+8S85Yshf133hUugYNO3rZ5/6ZurnleR0ySeX5Il
2TwxFqGMMY+D3LqMjnbv4ufnFZopgxsEmDInkZDnwOUsWJXLa9dwBiejt7u+Li995zzifXM14v5O
OG4d8IFmm2lqBpGFd5/UVov+/jyx2YiXkysO4VPa4uhsyBAqITHuB2Dy3W2vbryHlUEu0aQMOh4Q
jm3PvWeVNfaQTuqXx8IOn6bMqjuq3Yn/gR4B29y68Oecn6L9Jbr1z09k1t50ZLuuOXbnDkhdDC1g
e+Wlc7v2wLHPD/2tmTKwDdgJQXoHq4IGLRrh+B3r7nXXu61Znbrz+2C1G9r1xJ+ObEDa1ZgdGVPF
NQnL71k3iBqeI7Yve55doNrtE8jcNNo1KA6bsbtCVzEPyDd8zl3cJ7h9jMF131tBZ5yDtudRWWgy
W+ILuPFr24xNYi9nRA9bKjxOYFbk29NlHxm5/2n070GErNxh01muMx9cypnzA6SVFBvJnw4urcF9
G5tfGyNyXTaK+ITteETXAPRah+WUgs7rFKM7vGZLBAijcNtGCMfPcBSbCKTTYMxjP6+AvPoxM9sE
bIjI67FncmzaTVrh2AvHzmVkLPKQ3eqct9bF2exim3DcWKByVPft1pA11UD6Aw3McuQSqDIz9rsp
LiunOK/zwH7dtEaL1sgBsn4bLkFJ7Eme1j1deiFO8t1gFWS0vgVvx8xarcjrXt2B4Y1KNEeIr+4Y
mkltK5HJ8drZAM+dsxyO5qvnKUFfe/lazp+C9Zht2dvn56AIgvFyNThex57X91cj/zQsSeR+6a+c
ryuyGivcwXnt9dm0zEOxLjOjFOj+dOgGJ+JBRXVIDm6xOGVTIwoXnbLHlsTZYFH2buSc3We76fgy
L+r1s3kaVrvJdjW4k0zmPjEWPR1o4OkB7V6x2P2zMzg803IjL4zOPtGDycUeTlEctrP97b08P5O0
+HQp7puhGeYEDS4vy3ecq6CJyC0Mx/J2QNghCkingZQCKsIIueRQBubnNghEYDCYnMsDWl3urHxz
nssJ5xUaH/42lgDHnCMm16kbnv4SyHJ+R0wOWm5gWZCWvZbzS2zateuje3VWoHad3hpC37zvH3Or
la2DrmkgGjayOVaFCL0MOCKScfQaJlZQuGFyXg3PPm1dwJrxjMkVyDcK2+wzjBXAzfMemZHOVl6u
MpJR7Iz+bTd05/COzi/WAc92jOaeQ84WfgfgnQjvDFZXHPjDet33drlzKf4cD3MFMfgVVRG0QsJk
pmk7jvcLj/Nazlen8HpYQQq2UgwEyUAI1iGJ6VN8TTBS4gMJH7CAUUQqR614uOvABEk8OH0dULiT
dPQmwv331e+gxAC0z3uy0x2hJSKqkO9fIAxFdxgzoGyDF/f5z+W3/b9UoMH2/CucZ3utVl26tvVM
1PmK03H9VLeyy72zBhgP9h6I7fN0vKsSTBnjrI2Kg9ud3CibsGN09+P5q4v3hb8vb84dnu0U/dD3
FUfr58XrFIOE7J0mwR78uSDSOiaSWYTCcFlz3Omb9wE4OdS06sG0v8SRjk4Ig3rf95OKsDKOkCEL
yTPMT+JneMVvsLE4hFQjC3AHiT7xKng954ukHLMlsHeSxiJNtGLMp9BBkVot3dghvwqyKl9GC8ZZ
fCJ5KlszClhdktSOcYUuHCx+1GaWqO8iaTXCu2cSox7vbx3r405HkvB516v8KMBkgs+wKFZ+4U6R
BUeLC19he9Vf3VLzzum+vSo5PKE9A7Ivcd+sV594D/mykj0Zh7NDP1wnFW76eww2YDGzVt1770iT
96znAxw9LExsCGhBgLVZS6YRR5MT5KHn6Ze1JhX3+Xu6jRHQwsGyacUr/J5WDxfkGv7NHtYWtK42
RqA3x7a5dTwQMJyESRXNedCNaIFLUBgmJ7Kn49vK6MKjrKZRFbR3ZW6BJUv59rU4uR3nxRntZx5Y
DFi/6LcPgnlnhUjtDQpU+/CMKWZOya1gbHoHIM3T2IHs8x0c0GM2AA+6A1bd61zW7XEz2+YylTii
I1k6j1plx8CJAQ8P8whqX59jt42xU0ZYx3Mr2o3W2xh/1JLEWf1qVvMpmenY0W5SkjUROp21ituP
DcOrX3rR7QwzqH2cnaaR16ti++X4ESB7JSdrdJ9w2iYB73Fiw4G32vVPNsyDkbCXc3qlDqv3+yY6
EtC6KcXursdCXL5x4XydwEC0ce9/rDNS/rDx3sVGrG6a1/4RBmjH6doIvJWA7Q6jJS6fNqPparbx
8805UUDoqhOcaaTpIlUnBhvIiPvr9vSDvR5lEnvfxlmyInZ/TecfiD+6H9Mgvdjyv+3/wUa/03c9
TmJHXImbuPq0vhewMZwY996dxH6tvssSao85E7vQaZH1oUOC4dErbKr7Xg99klc+XZccoXhKm01+
/uQBdYTpy5aPj5sj7L1dzW5hm74xb+3wAkUV4XeG2l8AMqYwf39YGP1f4GbV8mx4W7u1eEEnob0c
Gm9okTOIvnA7TDvW4M/LmNX6rTrDvxbiBv72r3UsWFTBtTzdhP8+gbJZv+/fW6mELtwhYTSw15c8
6Atn0wKJQw4oNMaEkVkD2FkMjKd9sXslrsqeySU34DMQzfvbwhs76QOUM+1zmEa8CPQ2WUiGa0A3
W7DjSEuN19xT/zwufaBt9Pd0vBi0coM0n3nQ3EVfEHyHhfYGJlq4n3UxRRsUZ8QQavurMEAC87jD
fXGZ+cPFIAAS9fiSyq1/5+TxtPBJz9Brfyikz/EbDih463VRZmV2/UYNC/AQgCB8XO+ELLmlbr0Y
QGz2h2T3eeV8jaIp1d8XjxsJT6RaQ3Djy6vXw4zwO/gjD0URPfzC+7SAnnlTNYrwaQt2nmeoGoIv
aQdc81vVsKQ5ooIlAEEK/EpU+SGqgnaik0/HUzTWkR0Z6yslN7eHoimpDj731W0QydR/N8RXHpXj
LYquegCspmQ8pSLfgbBVKvRJ9dGnAJ8Kc2h0LwCvzGHQAM+tMbQA8t6O0XEB3E+clnGBGP2TigfT
l3eF0sLZkKtMakWNGbu5itdjjMCu98kIKoK+bqorpQpTA6xONLRO/EkEBL5AlVCVlAtf9Hv/zT4C
RLH1ydmLK47fpxx9CiHlBSEiJsubDaToxUimXwbEQwNo6PEDFcK8+vY+DbS4krC7LG7c/Zhs8D4A
G90139P3g5eq0TspU8GS9AipqYratUG6Cm0rI0EXintyvx3vn/I6n36pzlUyn/nFA4Bq/DyA35d+
ipGIDGYkXf9ZULWwWz/Ky+I7/7FDZIx3YUbuYu566KrS7EJcKLLT+UPfFHXSgy6mchiFqr39NhKD
J216KlOV6DlcD0GNK7heii3SbMFvm1h97B09xafGG6T1aKZuWWyQW1m/twZcZES7rtpM9UZgDLtF
faof88lI7GeVRfcVXEtkOERwobXR3mizUBx9QAIpQF1+5mZQkWHNlVx2Apu7+VH3DhRYXYtePQ1i
cL0KhiHHK+Jk32roHQlpyH4kmteuEaEJZaPVysUmiO/jx87w/vMw1ZIHkCSxJp2A2tvmkfCMR14c
xChQgu2aqEp6jgSGHlI2KqNRcBB7U/mCiToIpXCKxEVV4gwA2w5UrEsHzVhVWN1QkcLSgNl3IK1K
i+KFMBbX7/qs5P60K/XiOTxDfch4ZGQyEMqObnDpsRcXl0SgwBWS7DQvIEvjZQ8TxWB3gQ05z1r6
eSJZHC4INAO2XXzR5dt9AtnmpzmBjRCfPi7INH/MUwuRIONV/295u/UTx3vaetrHFcRL2CwUzib1
n/uz7lUA++hfjTgNjQORigqvLFW+f6jGqpjFFLKfQ16p+B60nGZ849l+12DGR8Z0qPP527G5HGAl
BBRNB81Kg/YV1PLB5tVKAZCS5Q82q5OvBvOJXh0b8KmdIEDLP1g4GT7qzEauyC42wBUvL+tEZFJx
evUzR4cfCDj/bVJ/sknPMFnvvTtEIQSPeiV0bTCP4gsJzbhK1X5h6sZB5jWk2GvXRwYHGuoe6k4J
ml0I9m1/nWpQXoCBkzozQfYour94XU64wC6vDQNIcktTAJboNahx79CxnOzy4UIXUg9NEzU3970i
khtZMFvVCVCKhExf9MEgQYXFpw1fyY8l2+TAUK4gu/Juj2KCEq26biwgp2iy+6478GN74MbiNwGW
485eJqaTeL7LY9vhZhCtGvrvkdsuUhtZmsGCphEAVBws1BL47YwEkec4GEOs7U6Tin/cnadIPgr5
ud40YYxMVCqLK0TQ1d88qev9lJiUNTqRNAKjsgc7ilh482yGFhfP0213+bbtzYttF+GESAQqCh8H
hW41T1dEYbuqEQdteMkqkztRR6DZtKOfoB90HYhaiwH2H+NEq4Cm7uJNy4kG4PFD9Cab6cskftaY
A8rbLHxGV7uf6OEacUdgvUsxxrVdaaPSDblgfP5mILKQsWTpu5qDYdfqL960dO+6+m31tQRrWsPg
JUDJhSY0Xj1GtPRm2WH9ZTY/ViSWaz7Ch/4ipi/736fMHplBbFgv+przycLflBVIW3f+xkxhN1y/
q37NzsS8qNh6btRA9SP1zHeZ7WaP3VtrPSmaeLD1KcByJP4Wgg5owGnPxxSoEEPzmSyidojk4XWY
NIUH9TpgkCzoFfgR0N81kFKtB4ts2jWBHNdIi00ZAW5c0m3NCkFH3SfrnjmgyyBjs24wIpxI42Db
Yz3geic6fM8b0PI8A+nJWnXNgY481qsNodjcTE0e2MoO3+F9LJWyVqbxXzFhqm75VvH72NMghFDK
ANag10TQwNA80ueaAhrmGqAWtdDAf1yn8a07sdpBOUbopj9H4DAnASSReSyPG2bELb/S0a30zDjQ
qFBLtlK2epI4sGoZ7JoaPB7Lr36zDLO2LOEo7iCpV4CdNVeOLBke6ydFevZfNC80UzVTxAq8g+Ne
FFNYgg+O4AmeYNhXu/y3XJvEA/yxpATUHnrfHWtx2HMHWp2ZoB9Eb+ggNRIEh1NyzhFn4bZufM71
8SmpQYebuaiHl8QbQkWcqXG1QZy+66T+8GMVwRp5FJoloX/8cWYdwLdbw9klFMdqyRs9piwo7pLl
innbXf8Q3d5khSDyQ+MeaX6tE/O+uqn64el2rBX6nM8GaAvQJRoHpBoo9r3MyhBRQX7uUzWiGO8g
5aj/DWS48gAbfUHaN2DDBVSvRM/bgFs/kH8dcR+Ykma6eVeDbnsU5SdD63meaiA60bQrLLwA7ZC6
aY2d3YGJ1K/iDfui4O8bfsx8j2sBdzxADmjgLjD0FT+crDbFhhSv+ieM+uMVoUv6IuwTjBbWfpGd
G+B6+KlumfPXnjY8o6FX0/7n3O+rs+608rxQ5ZYzXaWOU6er7DbO0TFBDIT39IY+3sfHXH2qL6gi
dYIHktvpHcnxMT+ye0VpYbCAlEez4/uSmPSctPvUeNecBLNC96d3dCfQq8px1Bergp7+dobzzByX
AEQoPnSAsRqHfGFV2xnq+gCf1YbMw+gEwg2YP+9o55WmZeaRJo6GuSS3b+wJ1GXssT2WsMUiW75S
kbGZOkPh+TVr1YMqqeQGNzw4QLJShSFyhOeIMumhRh+PN29tiqataEPKpUbRbnVqep76UoyDCkM/
aKUxNSp4ir54KIiB2aSuSRgQGTEJxggSGwX+tqGIDv6Yriwu77KCQrpiQdOXlDVk6Ji5pgJMh1d1
esPALSzoBDvq9egiFjuMI61Zsow02jW33M87ZVgU9fuURn90+aPMiwx3zfw/D1Lv+GNvCOPwscLR
LjesMDUgBeN/VexRCJlpkE553x1fUVFqZjY1H0uB8k45yQ49U90XzWQVMQONFVbQsx7Sv6fWU4uh
J5NBJbMw6PYslBoUzYxKZOLdhk5k9y8fWiUeez4MojbQr0ZM0ktR7Ob41fy0YmJrY4l9VNqaMe9Y
4CNmg9mwlUEQ0V6QBAZuep89ZqfKpssujF+VQu1ySvzPGsmT6+s6bonflyMWmxsZeoEynrGDB14s
3Q0E22LggmnZB27FwUI7oo5RstkPWMORG3EGwebG8ieqgkpHmOkYQO7zLjbxqOYb0o+UOa7v3ThS
/Y0v4fzFDRL+4gZprffhpfJ25hNBFfvYWReLV9uMPGRjNjCQiba0PYTeUIKxgWV2SF6G2Jn1ull0
1t/gQoE341KcnsEYgwiPEO1y8Qk2rhsisEuv5463h84x6GxxEAUo4sH76EgOF9T+KULB+89ulvB3
hLvAtLzQaQW+5Xu/cD92p8PGP5/M67OcK7ISZOfIGHg4HnQIlwWkPW/at1KdxOVNkSapXp3Ntvei
c5sXb5HVWWNrr+I7u92x+zBbnSj8FL/dibT3zfPVP2c2ZgiVzCEtfvu4fn8Qk7QOsZ8xb8H/MAVE
RvJTPIGMMY2tx96mqy68DzySTtexSobSnxvF/K0H/X8bxf8l1uGY6/Vpsd+bT3sYd8g+WxE5IAxc
l0QbF/iozTbrotUmPE5Gt+BvfWJrBP0/R5trE4Lwfds2f+UMuV54W+yWG5ssBfdk+bGftr1LdCEp
1zeYKWQiOTfUbQ6+uPDhI89Asx4z73UBOxrNwVYc2DE4o9U036HOxmRG6R+G4LltAxvurwCuZn9u
rqY8v5TXD20rsEzXDVp+U59/OeqWi+Bg37eQaI8ctubdh3LPjoPCNDI5ZHDMQJBgo5xPffFgL13A
tHTcn0th/2Yk/59SqFP/VYrVqb7vbde5Pm8LM7K7uxRAQooyLdTje1fE3gVHPKngNgOPwXWHP13m
i0SHMrLk/pDQjwjfN7R3TqxEfy6f95tBRflCL7Tdlus7rtaVf5XPc3a31uE2bT2FXTyV9ycvXR/T
RT1vOxMPdxIMkFdnTW4Cq7MsfL8LdZVsgDdiJB2CIyR+BlB8zA9fl8kU+FTb3w6mW8EFhCbKYC10
nFW8JgAcTT9qs2eR1qP+qNGPw1dUizBrY5dXw3K2f12jQ0p8sX19af1Y7mBV1m+r5HRsgwkBh+Cu
EMb+c9Wt31bdb3kmK0zLCvxfFplDfT3eVgv/+hygkbHNPDjl++wIJdRE1wehXexELIQs+A7TujBj
kAhkCC7zv4kQ/X6g/qscIq/+qwvW1tW4m9PT9eW1VxXkoot/XLuTMFaY7hDF6NWjlQC1NMxEL/3b
081Qy8b/myf/evwvI6A2jI1dr73r/2g7T/vOWP7PEg8nYfPOq/zc7pDzA77IZYG8JdTPIsQ1/R8n
NyeR4LPF9XLXtnLYXUvcITqMNBeMvbHxZOVkumG84GxeZ2fSxnKhlm18o7y65d44GLNVSTla7u6G
UArBVCe/FgkrxHqVhIpuqM8ka4JJwF0z/pPmtGa4jtrS3JLV68cbTtobzlJQ2FjYtXBbkQdD/o6U
iPMOYYL8cGEKIzNxER+p+WvBpsbxAytw/wyHE0ESGfU7TJUSY0KbwIbXWvgf3NQbhp3xKUP1ivmL
AYdcM1acDGrZiFMK4kSStV4V2xnwSsxJ6TnJbjLzcoAtx61kgsv62zX2i68CkYLtz2P9dwx2P/xX
J/+iKNC6z61bwIiH8FnHbPbxkaP06dV/JyNXUY4Q8QTRmBBly8/F/nn58xYDFyHgSsauaS4Ftt1k
M7GTIG/F003Uis1z+0ef+YKKhgk9iozvKcdhmX0jkEnDNYlcy8kuAwB8K1oFqOHjwEnszgDJ17gC
Z/J1V94+B0cTOK7FBwBkaPxGvvrYTgxya5GTolj+VTXabKmafxrrv1hJu1N1DcDIX3HtyWsx7cub
UjLiNKq2SGmSLy1IxTxD58RDHge2SJWhxoKqF7sZij4V6TvXUH4ktiElMMg/vIb2xsXS+5FS3S32
8senHgYraGs40eiG8Xs6Ri9AXwMylYoqLS/QsTCGeqj/vWYp0qfokfA2ZGfmmA8D+zQT1Zp4rjTw
yp9Vtqgp1rzr5ccCShqfqrS6F5J6g8ddV6TKnU/kdjSGFTOGe4qdXRXverKV87dT8RZyQZqaEAUw
kgbcB4z2cPls5ctnDz73babvbFEW8tLVgEANSguUsCqWz1vuvGcmHvn4ofhmDO+4OJfUYqvnLbie
QkP3+bbIaER1j3DE9RjX7hAhooQBN0WGqODx+kPF0Z+qCvScyUrKSTQWd9Ecb3qDX2jEUlvVQ/9I
RM1dFF/y0iXSIFMFs7I5MpZ8SA6bRdv9vuUuJWvN1DZizwcpsvo8Wd29V+V4zDQlUUmQgyRYDMj8
zXpD0K3saBHSOkMcagioQH+wSVKoZq3i7flEd7NmusN/39EYbmkjJw+HEoyjfdUxesNquglpiyEF
PpPbwspd0ohR2gXFUmcE3HwBcZm+2RdgD3SjRyNTUHXOlECgYmWKGVKKJgCnQJZWSi2ppxnr5LMa
W6XZ8FiNAXnQKPcZbIheqIkqZr6epybhRs8mCtVz1Bf32bmoGJabgYYmN+FqTRB5F6VlpY7jHqQF
peXUlgFjYMMtHqOZVtQg1o8KoQs0T+T9thNqoD+B741UrvBbvaCWg4pD5ad0GcmC9BY6qiNI2688
f95v7knfUCJdAvB3YiMsohl1ifsa6VWhObDPyGmkdlRXqKwPJ6vK4DBN1GUaxZqLKpOGA0OIOV2O
1s9HhpIG1GNQqFrejdLeZi2E7QzmYlXgyd82Ladpqx5V06LWWo40B/TPoos1XKScoBHJ/2BNhorY
Kobaynev5bMGkaY032erk0pXCwEJrqZRdQtdIfXPJozL29r4GgUxQukkP3v0vwKkDCdOP3rVhJv5
ivndhIKhlquLVR0NOlo1g812Qj5iSVgUMCSaPQm57o7EmEoyoxlV91T/gDnu/bPrf5dvFgLx1uuW
pCCzkEDP6wpaz2QN6ghx6+Q8025oya/TKDZIkkHvyA21yqqZnCHyn+BM0Qs3XX7d8WY89ro1voIF
XqTHSUxnrenDWQdWSS44tDEBeLzJXS/XPX4yHJLOs9yTPq569neOalXXyh7Bg/Wb3pePVJ5Vdvob
Z7qKMIiTWR+KNMibcMQwkI9v0T+CxM8gcujLele+eYUUCK70giwc6Iy4STcdqJ+YE+eewikhXO9/
zj82fUIMeBwb1z4Ohh3CZI5kyqIduqkPX4neldqDfoeoRDyEHi00H+6vJDVB9XG2yTj+SAxNEmd3
7gDjGEVWXS8ZyGC4K+T6k9IEf33LOpGaBCEsPg95z81tnC6yQx4/Onqq7W+0/n0WppXy1oc8YJXB
qaX17UZao5rJtgmGN2zaRlQDBsoAGuu3XFFyg8nh9HiCfjeeO460+pme2g+7CD1Kvisz6KH7tv/S
x3ZusZE78JFa0X5yRdUS9x6uXVk2sn0wxijNcqCBY+ZTfF+bwh/rM7xHGE+g2zEd5FfSCJHrsX6X
n5FTOB5GWVJyAuN+Gywnep58rY+xhAFGs9AFPF96mlYklbhtjFITDS69OWlp+tzHekJIL7KjRdeO
FCo7EB2CaEs06hEsqykNdh93DlOiY8RQCd1ykperp0qhPGHJGS9W4/WW17OAXY5VyNsI0qkQKpR6
/0BBZGOCpo+k8hHQuyoWmaOJTMjhsEtvA6mSbBHvJa0x0k4I+FIw1EleUd+mKdRFcrXioqJI93g/
cXi1+88EmmdVfPveFbtiSfPjXMQhKYESP8WaQvp1jSDVqdt6Y1wi+uuqSYmYImuZ3cmIorCiTr8y
T+WVNRk58vq1pU16IIcbkKXxbsRjv+riwENu+KIfI2aDbh+uZ1pKs9d5fsTsrCd0CJk1mk+NHx0v
pGJsLn4UCtZ4SLCIFVNApXeRE+HEinJYIqUDLOxDc1bgECEIiJw6LGssaVOMd5/nyJiX910jQL/l
c5l2F1lNUIB3iEuEL+CwP93/XIHfvnvBmiY7Dp7Ah59G5Xfxxz7+Vx2UsUj+HKOv6stvrWmkBl2i
TbjLwlTHA4sOlPCtJLNoVtyC8vIpJUyVrnOyuJJ0te6S7BDIaC9AgZUqvTufRLCIAoMoSRWMl+/w
P+EX/AtNGAbVXJcQm4l+2yM4ozBNK7WHEjFcFjUpRThrlcBZFF4TXgX8PClFvpsYYNcFQqFQ9aEn
/2MtTUMKptA1whv9S97AO3iS+8wRHkeUkRy/b+l8pmB+E0kkwEek8WXxBrICUMkLQTgiRI8fIQkI
BgpSALuhKSEelCbKRNypCEG7KMYkIIuQNg+/HNHwbvmPxh3Bczx28syhLAH6QUEnlVWIAHUxhhSh
bvgGkUuSXInmHrFk7QRzD4CNYDnsTZwcFxRMsU2ZQ1sC5h7HEBnhc+aJpHUVBww5qMsbfMUIl3ki
NJU8hMIQqWznD6KPWfguCxUKHRAnHUl1qtW1WIv8pY24sYHZQx9+RLJSy72oED7hfQoP7gEhZgO5
tH0q/UkSvV1+SH65SgFKM+NbifGpkJnCzApDbYjEhwPiFOwMGniEB9ghmxCOwh9a+VpPjxOiwsUK
B2qkVzPc881Il051jQxV1VPQS/GKFpvFsmuytiLu0iwoTrKLtM7ZCDa7HThLsctj9DB55TWa9buB
+Grz1TbwWLZZLtmPll2ghexScme2+L1KXHpA9qhsBfBOSgIpmEQQ4xFvbqyJx6q0J0CF3tHH/kvq
TcRrKJ6Wch1iH49kN3q35fx/UXRGm/0OvRuWHGpK4iXAohHrc7NMHkY7CqNkTG7H/roOQtkLFHSR
Hd5bTzpHs9JE7GSkSjvS+m5H37Vpwz37+pWdXuHeh5Wxfz2w2ktTFJ9+F24KeSkViblxlD9k1USr
O1x17siGx8YrubxWZKEy+lAunX9AN+Tp6wHzv+IIuzuzKiq+oyiHtJi1YihuQ5wNE4itOV2cm4hf
0XrfcZUMIG2nCxpFu5fO/yzXcMebmJvCo4+YJpEXOkcab3IYkHrhETu7NqEwlbn1DaIen4XdQWZo
SCI1ln8XP9SSstXFmQ1nOVCtLMyD9YDoUrpmf93zqWogYwJZFF5dCitBY5OtYMvu6HXt+IoXy0TU
ezeCscNQKBlVHm3QtEWzZa3ZQ9fx7UkyVfqn39pXl91dEtBm9U+9t+xCoHxWO5bdQ2awR25Get52
gKFTU7A7LjOfonzQCzhYyskh4xMNZKwY3neSavDYsi26VAWRf4ZEIAwHOLIo0R+/1EkqGhv5KEwN
ftzcAMBy/NKWbyXoKMxCXI1l18GXKwVzpmlvlVi9KuVnrKqq+FZ0wEKT10YxSXZSLJxWUhdrTArI
Wgw4DRLG7EjzgZmB7wfcasVoMtk3eCxWj6aRonHeUEgAnwii5jK9xQRYzpaz1tPuG39PsupLiGzX
uHkP/MbpyxwPx0SLU1VU0urHdA/6RkArhZcEkDgCvRNCz/o0n7Tyh927HGlasfXDWpy5zzJJFm9G
UjdoEPvn34IM9u8ksfEUOS2g+I4jrsH/9UaGK7NaV1fkG8HVgKiVUjPZX6ftz33xHpKFEwfGCW1q
YO+QTU5pObpG8+76eT7hA05pl1dzJ+YgHgyYhp3FhDyor4cvdDj22cbv4TTmOhKpkvyaF8vRGtlq
I66/6nun/nKryJrpw9cwyE51Up7yw37g+NHy+Taz3w9fBuY5J1jyqIy2HNec2Yp09kE+rynYxSK3
D0H0vA7eHeMJUR/0jKYwcq0O8lhO+94jw0rH7c3b/6xIV0LqYcyDS/JB1vLBAC5PUb4eSEjyBHW4
/QU98QtlBla6+vIEXnu5wV7Yk0j7Ky6u7e91G/EB6x/CjGj3kng3n+PoSnJuhXZKHLQRbZyR4zEa
IHn4BmEziXnMhzGN11sM/LJOKtS+6hhvf+dQoMUKsz0+4+qFWZwE34tjrGyMmwhZ5apd4yVoI5D7
vkQqoDN9vxRm50Pey2n7y4w3I1m+pDmMVz+N/Pq1+OnTrGwGpwyZVwZ3FuZgsVcjuNdrbPMAcVlR
J6fccsv0u0W3YjmBRJpsJ7y/Ga0nq5+ag4NrfHg+f20xPfHUMc0X7d2I5eUDqV6b7ADkOiB58/n1
UhyeB/s8xt3Sjr/czlnCsmW878RxNikjEpCzZ92Y0rco70RIkoIO3bQ3vVNn/gZ83Ejm0860bu+6
l31Kik8sj/vo0AOqGK3IgfPhjuyRUJU1yU5BPoZFEP8tm5tFuOO3fsH/HfS/RGla03C9W5S20gAw
bMA7rWaKO2IafQrhBz4Ku+ZVs1PYKBkzukzhRv3TWX01uM3KDNICQZswM7/l4pimMnH6dmQAcCSe
sAKOpxi5rFBtub726xxKNr2u5QhRE9nxWP0vhMGlss2RCGME0IGOHGSO2JPK4tyVZYDs2oiEV2Se
6j+UDR9yuFI0VKhTquHwuDnWHnvbH96zvg1/gxOyYAGPo5akvrVJKTSOAMZQYU69ltChDOcLn2i5
0xHtgQjRVrt+k7ECP48TunBvWvzuLIEqK5Tu92mG1x1kFtwUrDM5gWCfyHmvlpIHZJnJY499+MBb
q/Ew92HRZIKvQ+D+wmEhN4g/hKeC+3Ns4zWRmSn0NcEJfpdgwhrJbxlpMtaIU2Dxnb8X4kU9sNcy
UGWGrovV7FR2InlQZEdjWTZWdmYPebnO7kDQ1NEKLQCZl2WIjaoX8rpQ+Id7TL7O20wupcZtepvJ
c6bqyY8mk4nhm+4xtQWpQ4l8aDchFAHlZMY28C38OTI55byUq9cnxzkJab622WUmlLfCKHJGq430
L3xyQIN7n4S7cdaC6pd9+girqLAqp5Mj9Sz3m52sRzh6ETY9kLEaE1oPFfBcSDodsHwA5g5tuszw
KQp+D3CeOC3oFJpQnbGbKevM8dsDYs6XGyNax5imvXQom/blo5NXSf6th59LEvN4nPlU8qQBmP4r
/ECOMER0+kKI64AjRLvqJxiwQLEnelN/A3x8V6QIcCDTjD5VeOnxUVOA5iY0Sl/3Deh4zgZwB6BU
wpMFli+3l/yy/+Eq0BzylL3f39VDGkFymTXWbONulU9WLjeakzGnmjx+q1V1NiGwpSFpDoHSv8v+
v+SbmRT+L/Ldpyd6/OG3k1tVbjV5qhsnHHx5ndK0JqjJqTG1Um3N4Y3I2ZZHBpA8GM4NpwCuKyEt
PfZRfhVIwL3gU2N2/66jEghzjl/a9ksOUg8TgAMi7+3fUb6T47fxq8pJrFH1OIwhusLoPyb4kjkS
KSJxzip+cIuSRE/nbjy7dKBcgjidJ3iZ1UaKPzy8xSS/Iz/8pIXvtAm6UW+ocRo+T7f/IuzMuhRV
tnb9X871cQxAUbg4N0EA9l1qZuqNw+zADkVAwF9/nml+e6/6ateuHLWqWZmm0gQRMd/5NmgUiNNm
AD3mPbQLKCsoGbjS0fghABEBiox0UcKICoaHkfpzRBXM4UGY54JELy7EaqlWMTOSqVXKXguKDY/k
EK3ALGNsUDrymTJCRCEhEgfhU8RshfKViXrjoVcIrq9F33wSQYSUo1LBOiNojzwwfEluHnxsfktI
gww1OYo9M8W3/MNh+CN4YFgy+Ci1JTRA3jgZihDDCjkfGXRlX5xHGZOt2Z5Dkklo3xNRBqdW9i2u
dOUqHpBv1EL0LqISQRX4PfJAi5nrXgtflDwyc9HK3MpkJdMfpS1jwqFcf3B3OVA5BHlm5EDkUGKn
24JCm0BExgNFU8UiuCXQ4zStmuTrxPloh4h7lEFRi4KNWAhBrlDXnS5ppxHtCb8C7iAeiEgKB2gl
S5+GFkbHho8PXdTNF/jFzC0JqnnU4Zv+BoCePuq8Exy6u24+Lcf4DI0SVIaorLtN7NPFUj3BuBs3
GrgLp0rJUiPUiv+J8h0Ii1IYXMWqpb9x3m9sRfbJggBL/VRSgclu6g5uJMCtENt3hPdKCX2hSvxe
qARcPk0Jvh4cvPed7YHhTbIAAtkVJmFj7WM21CBmsY8ngZRp2U4NfWXWXln470SuCibcIcXx9Npk
W9dOu9jYNs9IG/un13cEBZ01SwXEz5rtmXhgzY+qZ3bQPcIebfixPnkxClqY9r0YgMspfHRl5t5T
GK7qK1kkexXu33a5xivXHh/CBoixZruD/NTRn9Fovn+pd2G5mzYJmW983tSnsxtUipypW3CLg72x
dW/vZzNwTtsU9TJh61NiqIx9iL2s6RfWeOgM9/bguEGaD8Ntio+k+/Qi1Sg52iv2mJN8Mw3fqRxZ
TFVNDfROTgL7SREN4iBx/yo1+k9P1ZMOaeWThdm9vMHM7+f93cLvzNwZxS1gJ979X9mwyVbuNKUB
2x8XH+6zZIShn1P1E2Weat08J8DXSW+9criNu+wk0x6Sx3LINc80FnKYZCGS7POo0OZjk9JBZ3g8
x16rd3eC25WEbsivrUV1H9ELN9eWAKGr4wsWy3gR7HWCBBXSrrHNquB21OnrUREwjkaTOMwQ6H0z
rV6OOvJRwaT+bdAmHAhm/uqCA98BWxqCKyrcnLBh4L/5NGt60fQGAn9RprdRmHaza2p6x/Gqyb9r
lg7ltXF3uuljnwk5tBdmb3ANKHcs76AancndGNgf0PpOb47hIZd35rpWs0Yv0t2Gbkw3XnOadcmW
cEmeaOT06jGy7PJOallijKqGq/Ld9RhWDcOHizyvp7sIvBZS757IHjTWFXvlhBjX91IXV91m+0ch
f9U3io0XIe+GL+ypKFdnMf4yFFHcVHkWEpbqVaw/F1loD+86WZykSQiVgs7XHM13opGnw+xOP51S
VWoR+U3i6wP7jYDMSeNt57+husXk/BJMFk2Np+DtJWiO25pnpaV3FT8fFHNsct9y1MNEi1wWdxJl
YArKej/AwSeMPTtHv3CY7WYRLsQav/tuNpqUy2Y3RXRtO+pt/3rqdoLbFDeg+R7/X/w7+ynEgWbO
epOzCtlD1yun7aNXaON989ScgYpBpT/CSFDiPenF4FxxEOX6SmlCnOg7maL3sNTvCNmzAL06ua6I
XanjV/ttPCfZstSR03WwVLywGD4D1nj+qhVr53WjqtRjmMJH6sx8oOwXjDdIjzwMMZ/H4rAAXc8p
PnRxwfJWdPKgcSPV+qA6pByRYHrE6aBchU62KzdUJg9VA0sxbQylAKIr4E0B44Lbc80/zx8on0O2
h1o2815BOB83Vbph56Gi5wOpm1TS2RWe7azyXNjF7QnJt8JVpwNG/8CL795+K7XgvZ9ivgS993z0
HPbBALJ+qvfb49ZPtj72c1ZAWVUryrmVifi4R0FmqdvM0J0QZ7pEdehLHKZjyRqj8aQrKsVttGrv
JFqEbFmOE2MPdr+0FtKp4IcpaJDJ3zn42m0pUAoG5brziUHO2ARhBCcD85HXSGqZ/Pjm/TwFRcIN
P5vIb8HlBMu78Xr+7xGkju0N70miSEhfQd4Rv/zrrEWEHDvl3oEUEyLfRvFa6HfHUaMX95NQouCK
J6xn+bQW8I9BIhA5QOOCT3hkcOhsIvolyeQQIFMqS3ldARwkrzX9GzhgxXHKkcp7yGukShaUzAik
4ZXSYnu0vcD18L2WJUp6lgI1RgghRLYgnv+4oUgNJkIBKieppKSeqga7Ea7xIsCSxe8T96j1kdwH
UgKJGzkQ1yihb4gsaEJWrJknf4PW4/KCsQj/90i8R35h8jvBj75FSwS/rO7Or3BcRqNFjQhe9N0f
lVJNDo5eRghjUppfAusCIkPKp15bC5gpcgFTQE52AxLKJIuEdAZFmiBwM4DGl3DnBcISlEsAzTO0
NoEOBUCUC2Q9bp60O5wXucgCc9Pg0BIbKAPhGlpdcauXXwbYN3/SApGkFMqe9Qko+hAkfO0QtIlI
Mbry9RyoevMig0agXhkG358ioQn1ABgdVqMA6vJTV2IMQe14T/kso2s93kG+diGjkFQk6bTwtoNy
cAHYM7ryLfI8u4dJQmggSfOECbq9i1A5l4yjNa/6lB+WVwtuLG/NaO+fAnMk2jc+CLCQXB2GSygQ
ujwAgiJi3EV5Lg2kxxWm+t1B2c96xBo/rgNByT3xjZKzagU4pvBvvsZDJFmJeCkCkqJfZqAlgH1y
heRMDYY8+YU0kqR5RGrfKIPNKQpQSWQR6Sga0SnfARBM4Yr/y///0d0BIJRioPPgotuoSfE9fnRW
auAIUTAKOvEtRG32AOsFJDy92bSY4scLpJdJk6g7I6uRle4qQKNgGvySgkJYpaIDjcPDi7yLaEBh
xXIMUobIZ8j2+/tPkc9ix1Eim5V9uzSXBBOh0uHHpW6RtzceVbAEOEqzSbbYUgBIwCk1J3/KLjdl
3y/q4uNoDx2+PQYHHRQDib3E/acnrTR5f6mmqPuRjabkIkjs5DXEtoEhkTB/MGcwbyRcSrmIXEbK
OsFZvh88edwa4xwYRJJ/JO1HNrAVPV/prUjzR47EBh204Sz/6zS5sJx+tRK4te1LLSfqT2m7CVH4
IY9dmvxk9CXnKRLSVFpf/KuePy4SxDL5O6XFJxGXIv0tunLbS4a5PAIycKSHLjOQdLoFQPnuPgrw
06T/c/Hjt47f2J7wXmAGatJXBvt+3HPuNR01SsKFvCXmE6LfbCAt5vZ0RV8udyNlMO1DF70remiq
RTnOh4wPyWo9Twf6Ib1m1MgLuFkUjVIr8edaIC4pNzldzbdlMH5fW3coIkDem1ajlG8ysjBZS7BJ
Qc+b7xl03w1z+Xj5l4iRJRv070TGVufPFL5/oLrfWPCRfaibUduqFt8C2z3Azx7ay8NAoVb4nKOP
z/oiDOeguFOr1gjzS07pUUd2N0vp6MkIrMPLOyP3cSYyvriCD4W6nCcHzuXJECPK0EelLhYCMhwp
/RGbsaN9+Waf7EJcIT2HQhDYaeQspXp8OBMIniVEWIAWvsPVlcIYKIrUBmo+gTdElyBIkWAvQp2l
nmRMAshI91I+CwOIIziHM5I3hHUkcIg0Q/k/eTv5uvwWFEF+QasNqNuFFGvBc6t94cRRYC7by+9S
9ttGQGpYgTMEPpA+6o2VDWNlQHwheon/gVxQgTNOX6Iz3Iyurw/zBTkBwSxa1KfyVErXWNAqqWpz
YBlhKwkaITQp/BBBR6THX8O6ugds2AIyyIS+aDwL98FmVWxqWQtlFT34KeQB1XpCkRHIRClPdux7
xiO6eEx4GU+MME5kWpX2jUzQF+pFqTaPb9eB6HhFCXUPiYFnkYxlOuWZiEPHL94K1gwWGp68756d
gJsCfX6TdkUMJzQIaWR+92al6ygdPP5GySUyNoFGvzur6aPdK33AB+T5WB6ETyAslDPP9Dk8ESEs
uWKi2hZ20YlTE6mnqJhF4Cm0DlmWm+H1S5ZkeoZ090RyJbMC77z4Zu9kLCIpjAsb4rKQk4m7+u5c
CdOkE2IoJ6+X33JW0tiSfpS8O/zid1ME9XIKlOGIMaWNdUFpKb1aQX+FmiGIbfEu6jvwZSySmWrQ
S9Jxlsr96lvSoe66y91QxIGJCL/kQkHueEipm2tkaGDUIszHoQjE+oiAtj20FsLXkn2TNK5vdIHl
M6UtKlsyWRGvLEZ/nxX+lGdD06rTclzL7Li29Xu+U5lU96qC3vxKYNiNUMv7MJtXwyY+PT6Gof5G
VKeafd+VDfL264sYG4q3p69+RKcmGSUzdryn4KtW3dnfj8z+o/7jnyNr/iYyyPJ8c6rdVIjXdD1o
p7nvjVe6YE5f6NaVtvyUHENCKnlGcLMOG7Aag2BOD4rsQByQpA1d6Jcxsbhj3w+H/ramd43Nc9aT
LN3Vylt2Zx9/P+hHtM5/0qT/fTnbvykSzKZ9btUmrmq7Gn8z/N6AKR5hGmjyxOHVs6iMsIbNvfTz
EPVLlHiQp/fefe/hEkVFf8U46wMXvjvSOOrESO8SsanuVOLChMXxzsQSyGsZYj1l4aUABtNRdkOl
hvr7qZj/Zb3451x+kzfsqsvVzMq9+ZQXtCCxosnOmBkFF6Jw4UC+YgIPp7YA5LfWt0IlEfm75G10
S6OL89gdn1sCsW2fbM2jRbkepK3gQmUN/nbWNUANeUFvCFwQ9l9w6Sfs+K72LQ/d3emkD8u0VKhi
7CvJIfqULk+XoLYGeT2MG4MO8sqNf3Ww2vadqz5j4Yl/bEOLGSKWZzwqhQdKsDFVc71Jgo3tHfqd
MXKqAr/sk2cUiGvMM92gzlsM8jPK7/piqHvSPY2ApOK7PpeK0rkzI7Gx7JXYXPlxBq4Tz+/bkkKt
1BUtaODNI+Ye7LuamNV7cYTptjpNGqv73icepx6gaDw/Yerp8SGNZ7qMQXTXbsfPGjpZl2h3qxfC
aAzl6FPl5YP9U67STz46Wt55nb8pPaNUCbVhx8fLrDOuTXV8hkTKVS00jls1HJ5A/CgO6uhhTNro
Na0geto3no/errWM69W1M8YcOz/o2OG6K6RJfx8if9ZGPCydSJXsOPZv2oj9ZX9pGIfDafl8CzK/
8Ev/kQgX4IA2Fjq0Ay4KG9szvGQRdY/TFklix+n+wtxidxuo3DiFi7d/LdbnWedlr+dhOAZ7wt89
pyxveturKmFgWGoLC9SPwKSkd4pijtdc5xf+BpkSwoPU2XRn6czeqX55dT+ZCyECpgV1O9D2j/Fy
5h+np3/O/XdbwXb7fNpfD5n51KT2u47whiPD5LjT7e3tohlsO2pKgOOdxhW3QwVNEjX9poP391vQ
+S/3oNVsmwSStZvGb/aGtZmcq4ZB0DhukV5HdZgZL4vjx2nuAEnvp6fxjXADmTebQc3mofG6eagF
mpOLxn7Jw6m1uw7KcKfIiGS7/BLieYgykjjQ1rLq3Rb3IcKFjjpc32m4qf3qLNwFzsR4mLLEhOOm
l6lREObgv5a1/8rD3nTeCAHxSSJx+sllAn38I1Vvu1pP4tXb220TuEQDTnYDw2+oeot5nQ2xMeri
8Vf4hu+isakBUNQ1Cisc+VAGYcp8Htw0/ZLXdfxR7rz1qOQV6eiAvW+AJEJ6Qidc3jTGS8gBHBLB
Pfy5iBPx8a7LgvrLPk+4EC5Zi63nAt9f5QZvO9Vr+MDUOzVCnuPgALnGo3eWqXWb0PYB4uOP7pfR
jVX/rJfHuyJb3chCrNZ3jEJn4H1dP5/6y3bArNAASkO/Y+Kr5yAWZn255m843brik2voK/a5TFF9
08MAD89Xsgtiajy1wo8ugUx8eUbfk01RfLIv9HGfH4yNWC1jyP5MPPCJvH0CTtY/r+JBPDhDvw36
OO2rj9nprD++mAeeYkUFrWptocRg6QHDHefzLRnwpAdDO/DZ8017lSJUE6X1yyI3FYDLYj53PYKQ
b/yRd8N55JPDuUhVYHAxTurwjFsjf2+O4cAKR4gyGEVvnWACGqYjxZYRxklggZ8f1d1WL7QLXvwV
XqBWMN7tNN7NW6KQVPcrWUZ61hpvrkJYiLCA8dwF3M9Zwya1MuZSO95g9Noq9abxUhTz0t9nvbwi
+2SYXEf50K1f6s34TP5P/xJLZpEx2WFNzpO/G5Vby7ua09aXHTEs8976rPTrgfbZwFzNDmowYF9j
g6+JdWSvWYSNImxuJkYxl+TiEhPGTdhke+lt2me1rnpvF07uiD8gyam23UtALG2dxk9m/VVUPWqQ
92p47yUrkrI6N3VZkTPNeOxAeu/W23rrINp5vWb6Ds4MZBucunhhEgaH2muHXKtLkpg5JBcLtDiZ
JlMcR1FIVT2S6yvStzynv1/lG2VskZUZPqabX4SL+PzkHZfN0VooRReeLLZAetLbgSX3WPC8o6E+
8VT3GuzWGh4iXe4Y5OyGZ6zs8Y30arwBWj3odowB/HrOL8C1g8+UCrS3ayhicDwaQFgcEiu6kq2m
sCr2TMS1vkiSBnyxofOKtzgKdpg2eyHJnxaQ8dV5QWrd9RkYnvTx/Xg3lY6BFbRfLXLxiP9YGAFv
c+zG3TM0N4BGcjI+bs8C9sLNEeoglJctUKMHy0ZVPhmtkoLSCJmzB2R1jI/M4FfevYQCvsJ8XW1Z
/TChZ6xf5lkvg9tm981nayjUTooUGlNaANwmgFT0sXndvEq2upzTaVoszgsejtu21kSmzE6539ls
vNv1Pcrwt8evu+AUchqFF7hzWCr3c6+feAMtDQ565Vd9I9RgQZgrIiykkVvaB/ex1R4k1BZAWVC2
UPSqA79mH9jBQWiac8ig7EVhDACeb0bB1bSUny0AjZs8zkY0gLfJhuLpYKqrV4Ws1nfXSwP37JEW
ADK4AoS1OfamX0KJyd8bfXzgTWNCgEgnej1WW7c+4UP5hOW0xcXZD2hCK06Q2HAlt5P0Ey1SCxrN
3vWxdMq1wRIkwLi9R3yHMYTPBPMJm3luBTcjotOD0AjF4ZFbZ+jsA/CbHhYcRg7xvvz6+/pl/UEb
33Gdfy9f5m+7/DQ/pq2jSHgHxJa8rlFFEwpchAGDdQiTMPcVxgkX5ZFw29V//2zTlR3sf+zWf/nw
33brjp27brkhFRuvJ6GLkwMp2JYwPAQnkJodUILqXfglgiSw8W1RflNHZv7e5qZvME19Z7XBH7yq
vQZwcqw7g/CN+TC0zqpdMCqv8ysqYFYqc9To00LDGr/Rz8dj+0I/g7V1dnl+ONYIYejBloW1T0WK
qweFp0CpUjyKDuD6UNxU/HkT2LtP8gJUoaZue7Kmo+zqChVB4JZvmrYcd41ay321eZ0D2nAV2g40
BVTBYB3ADMAPXZvg7xTa5QGfU0U2xOPTjl/Cyt1vhbkrvWepr0klgXclBek3LVvgctEWfBfGwg2W
PrXU0/J9nFsIDOMZp8UAj7RF5G8xbYGAS8NC4EdhvYPfQlB7+IEAI9Vz8RFMT+oGivjDzf7hXj/K
zfftfJdE2f/7P+b/LY177RoxNh/Vu1VqC+yiItFDXTGMLdT54/C+aXiX1g87ZFuG719G2COq9ZdP
rTq7m+3u6FPHhSdmmfDUXrNt8mE8Q2OCzYLen/X6y7XUyS/W7ltKsslbu2SyUAmN4bc4xxBA4YRL
Rxdzm35rkoNsvZ4/iGd6b3Xz0dUDnzHR/h9nFr1kscQ13qw34233dHr5+yV0fnhW7d+2mtU9cYq8
gY3GjmWfysxSeAafCS+iwNkoB9MTFpHx1WT7oSuifuKRAWpOfsZheMWtJwkPjOYkZF93i3VEqiA8
TXd8v4+Pm8mZFIF0lFlkPfY711kNkYQalx4YCcUHPyt0fgsarbCBY0+z2y78c6wJqShpReY+cTlZ
MsF+lwZiQjDtVadFWNTBBT/pIuTfnY1vOWGjnuRwMu6TBmqeKNhFup36dulXZO7svIrMmp2fVz6B
KQVWns3waPgkV7QzkjA9MlPKHwAOgNc/DQ7XtPAEMZtNy/gNkDWsw83JrP0JOBAtYv+m6z50Ozgu
suG2J7l2wtOYDTyTDrwCqbkRoabb9JnQ22iONwgOEKqy1Hl7lc1DSqUFp60hRhP+rVdpiWm2vBam
xx7xdeVzuU2mx5XUAeexOWTPcWfR7UUd1Th4O7/BHjDVJ9RnzrAHsOICh7Zn7oRe/Ch+PQzKkGSr
waLB1ugwkwD3DtTMMqw/iTGEp01Fd16fZk3oLhTy+uio0zJhD+AfyOxjE+43fOas9eEzfmqMbbI6
sMa+6xaZ51NHO7hHd2gfJ4DD9vrgSX+8elm89ab3/s2TIPFD2Fo5OPCEJp1SYtTnDmmVqjG+DQ6j
28AkPMpQHWIMFWmIOVzPU8jnxhO8G08tfurweVieRnwHX0W92hLp+BXtVTYlCDG4zW1WmIN+/WjS
kTaYp856Q6c395blgqYa+2mSHGLlDDYvKRtyjPlmEJxzdiLVmmbfqBOy61G7oCr544gYsq3HTpcw
guktrKkElq236/rYUtbb5XO/Pq7zz7q703v2C2sMBRSEfETd+jhiQzao1Wa+8R2P0K4+qII6D9ld
svM60pUzBhWduWRZkt7Ve6r5zNPTZZSMLstoEpHBsmx1b6MLmilyfXx8lPTha4MlxxnzmP55lOM/
LgMDSRSQsH46hhs/QocV08tm6iBn0gkgBowtpeLgAHGCDJRB7hdci044rtnXOMtsEOliCOsHKg+1
xLCkgZcOCD0GV2mpITqKUjneqqVSffea0G+hh6/YeoSyu7Ho3pFrU2B7HexVn1Mg1td7Oi7pYs8I
DPKsbqsbTfgk+osX7zq6reX6nrjkrm5ort3IhUOSvuy5s6MIQsWLtNx2L8YPXtWOrPv/MWv/82Ca
vz2YbutwtpMafxPpwwmnTLiowhRsCTESVqAdtHxBqlk28eIUR1HGNtCtEIDx//TNr9brCQycBgEr
NV20QNiu8h7SPCCiB8FuB8PPb/JvPaFzBQVlBCELRZTLG1iQA6TJXwxwxKJrKb63LtSaxvDO0nju
Vis6TcufPHdaP8xID9Djl+WqvcnO95sF5vo86FAeFcQi7KdsbMmnmEdz6PoUjweKB5fZgnycJ8IR
PqH0M8ZVP/aXsj9Xd29laIdqgweIorRbqu4P/jPtzh/Bl19ukCSg/3Kc+eVU2pvLtSLTgZsygzfy
dNwt4YHS8zEjUi/17jmh6xP3ZD++955Lr5Pq81eug/nnnNlKwZtXrzyAbzu1WLPS+JCKAVBkl8+O
GljZWTth5mdILvjfZ89npYZ9RP2zihbFe8UjuToMc381HrbVyut3n9AwFHo8Zn6YPTdVt0t5+zyo
mc43CJU3BKp4MebCJ90kWJ1IZ3YC1AzxqPFaPDNFD7NjF8DYOXRvlu6QfdPpWl8WXKcD5FNUIfG0
4/SybZMC8B6UxdCh2MNtSMrIduplrVWUaCJuO3RJXWw3qI1tuubZogGXIfYd0Ghu07R4ZtNRUZm6
rwKRXIelT+wqnKtDD5RmCkLNmnO3NMfQJCgKzCrkEAFn5tVh2P7CG0FcHcAAMu+tgZFGR+lBwkDt
zgbwBh/wCvGalXZf9wBfGV76EAX8K+tqb0+x+4ZcV8XeTTi1EC3JNRhX+q7NlpdfFCkVmboEd1Ai
b435NtV8y2sOCRDniFNq580zvKjD4DYp1ov5yZtOX14K9GxA+WwBLHKhFJnuBXNSAreOxQ3DlGwR
fexW+Tjj3mDTlGmbnKwPEGNjAaNCMcl8HvtVM2QtuCo0KvNpxAhnR/YcdQQU86N+wwuPKpzPd7Lu
QQJztpePlleRMfuCuz/ssf10T9TizPDvpDJqqyJPwhzanAc7C35b/VEwWnyGsGKYIgvNphiXxdak
eCdKgORfeJcnSGwPe7VMw1N8aanj4Fity2TSpoCDUgYbCgB4RJImtmFNjwQ4tRrXekWrAKYiVTki
HYIj0XuWS9hPEukIG1CSG8j0g2l4p4UOntEDJ/sg4AgF3DYfk4QFbCqS7zackev6tjxDbEN6sQ9q
GnBQ/XNyuZxYyFI2TBFCQlgI7X5O+W69ksVgSszgwRjHjj7Ug+wyQSoHDPLRISJjCmCeLq6JDxGv
JpQJApHN83H3oZUhsjcYTG54IUUBdLxechiEjAA7cCyAlVZYTEsElZAHSFn3qJDZhZGp5S+fnujY
SDOow9MLzUtpVEN935cr8jKfzj9V6HvLCCTtcBoSgucguGFTE6TB1et/QTyczWY8ks+zjw+Ik57B
Qgk73bMpiva9KuARxR2upjyeme9Akd5N63bYdNUtKOElsyfDBoIYABDGV1rCugqe6SwyV7RDgsPC
XLdCrbtLr/vURbyjFj3FzOhjycptJ2NSLRnkJ26oaB1zX7JjuKqCqrDYbiZyEhemGUAYeLq1ar9X
8ELvrK1U5qsw7E3OatKbv2f4QyJjB/iGdpfpq89yzK/QD+HKvk9ZcId+n58YLyngh/IsrBz1wlPC
PYDqRrag+vr4YUa2/1ga/DIh/1YaHG7Nuiou8WlJ7cb0cu/de6fuxaSqqcedrrMlnJigEueTJs+J
YM5xPaZ91yeyjQQP2IAUNVIn1kO3v0dSWvZw6POuY3NLolbxUY12783Io6IIzM+cGMU1IeHLmhOB
y6KLH2q29g/nYv0GSRxtN46cYndaFrIdR9pCYZ3Nkw+Y3QM32BDeV4bnPlPZS3Ngd5MnEmnoWU/v
tHBwBx6dRqTRLTfTDU643KIZySuzVnAjMJC94CE46CvZKudANjh0B2FNXfu3UbJm92aofGnBdTk5
KnraQKa4/IB4WH8/NcqO/71uNltXs7yUlKOEFLqYXJYQsn2EhDeGIwUdAXekvxKGlit85ui/uSMy
Agu6jk0ix8hC81pzklII305+6GPQrPjrnguXxP99aEZzb3V2Jv2UNqzCu9dAf3r0ruB8OcHCgZ1T
i+nC1od72ELNd9UYroC8XbMuKyWGLHbm23ht2UFNjwOUT4Iew5zIQ2aW2D8bvdahu+etyJlBL8na
EBPZEuQIcR2dgsY3cdDTJrUGMbokO/Mav4N7MUlQmGRnpHZ5FpF2fPmo8sUZdnPlRfBpD/6lSXyg
R7wXC/ANTvfi9pEClBEunKm7o6hIyC2HvnqnkZiEHTvosLmlRxlYlm6w+MQjMg+vxsS4jqyG/HsX
DSQSrjHaoBJpDy6bcYdIvc0kc7ruyacxeSRZNvejwk8hOKfBmXUKYxb8x9jR01s0SLfzSGa1K89q
eWfoyI0fnhDrj0yifz/tTfO3vh8eo4Vt2gwjY+PfERA4pIITMuztmY7AT3PfIlMKNxn5jzgffWlj
rCkTfw2dsAVZV5X8WXk/D6OfjkwegF82hvW9aVbn/dV8Ojncd21TONJzaCrj42Kry+MYLiT3Hkj8
/WEEN38awLK3/uWji7sbFxs7fzxb2IvSrCLt7ULrfqOuZFuSXboj55HMR10zgOm4dLzEDXLyJqmJ
Eu8MH559bIPkXk3MZ4kpR8sD4mgee5iSHibmE+GlNrlkTA7IQH4yKX14Nv73mqf5e80DeOpcjlcO
/2wPcpzOsbEi++qjVarmRu+4ZuDlbLIcIn6HG7gHRF2ewmPLt2ovR9WK9SXlDVC46yURQaw+eXEu
dZ7lnx3xxt3ZakOPmpClu3ZoStNdqVTsemR6wm1oJH7L0k4UZo/4TkJKz3jUN9YMn2sGauYRq3jb
eTieEpBMnJ9kvKqIZxZaeNeZYqoZAP+cWsDmet/2Pizjh7tr/ykvr+O6jmnYRttwO85vY/7aKOx0
YxQidBWdEYlSYvkvLv6wMCgQxQbku1D8Fk9K1s43iCwwsvjwCs1Q+Gz/0iOK6E5UkUafff3D2sUO
cjbX6ZyZBN60sBfFHEDYxkIbP1Mbis70gleTFJ1SQkpLh/8b3QR2gaS5k3XpwZX+dm2tusKmjvDV
2ECwivrOXlXdCJD/RV5JE0JMCKkk0rHYloktGBZalLmnrYjjBFQWSy+R416Cy5O8pzCuxdop6u8e
Zu9CtxYaFRJc4WGJx43QqoUa1fGPb+IThWIbRpcQ1m4c5LedTtQ/Uz9XsEv3cEzvfA9xChkEvCTn
vTc9F7hIJLvyooosACF3y/cfLSwMLMSsJoJTLqb0/HpkBPCzA2Ai0gLkw8SkaIdIildxvaQ8//7Z
f/EPxbo/50w4D4IMOmORUD2uKPaKev/y7W8lvvgPq3zeQt5WfkA+kB7bg2zOfRIb8cZzRp6HHN+l
m8Hiir+uPm5UQ/S9WFuIoc633bzQ57DZgCENU55foiuWXwLulysh4QFMA8DvejEGVMJOxyEFKr4Q
+JsMPSH+QvDF78HSGO1AWNtANcu7Vy603IczZH0xN2GXBHOELwhXVgYOvTlaZHwLovoJpuAODtSI
OLyBeOUKl/ybpb1//DR/YhkiVhVC9T7r7Il3hAaYTYT+XT+cdUvB8WGqZl1hWIuIUDooIr+z+Koc
JQSYPeRbtyc8Y7vnjB34oELRFka1/O7AkRU+rBCoz7QBHqcWKaHOpg9icmMohGyxeTi8fJOyT7xB
2z9CzRVqtEhIxc/02yhvwzjFsQb7IxBTUtfhDLtS+DwWW+QOcuLiV1x3izchFVONPz7SGcshOL4l
Hy1MVuEsC0eXjx/sXuq5MJyFy/s/wUr80A1nWaja8nMPbvlATgrqNUftLpqgNcLi/SaPi2s5yR2f
whiXkxZu7+NDOJMUkiwpRRCDf2L7AiD/cT/1z3z120qYJ/VtcyT9c9E5gAoMSwggk+L5oDpAI3tL
YQPBA9sRCabh3dnXntdtNrgk53VvbwYOA+dnw8e0cT+1B9C5jhNcq1vtIMMhhmWJBZUc+ZMX8ags
XZRF700sOBO9mbU7hEdeYQA8t2G6XocFMbXD42f5kq/SLw7iUHfPFPMqRk4D28vBtSuh+flkj5Nt
SzUHFh6rTs+kiEd65OUd7XLIxFKeBgiY3GVtDe3ad8knvEPyzX0i742Wd6AIgrDIqUBMyPulu70+
E+fc5hnpF1FIFGGLRlQ6Nq4aR4Zj2TXxuH2zdzr6oUVi/nmD/a+r7jxWkV82AS033riJQ4sEoIQe
vnujAUwWvYdCMUNuR5VOgdsidh0Gmtdygr93aL7DTP9zFf/35z/6Ub98/tGs7qZ5p8tVouO1Bw7z
wymMtllHdzD+u3ftyM+4cOg30NZcvAJCv9nf4fWb4MrRvaFHYi4yaYmwifQTGp4Z7AOfDV4CDEtr
s1BO7cWLfezDvnHcsWWM7mAPG0gxSEIT/8YWIfNTWKLt4Jz41NI4m7S+YgLjrVnKVpYIeTuA1FGY
o9Qc7TqDHfkSzeHtOjqn46RFfF1oZ4T5+qSJmpbKocPG5GB2d2c/IYSLLeRlnCE2pPoHmpuXawNm
JGnmuZ9QGMsuQXLXIR1eyO1ClVf4Ntay6/xpf/MMzFUc3W4HNREEr4x1ziud0wQxpYfk2ULR8k7Q
Y94x6T0g+3QFkoPTVbaDttnbuTo69dzUP128Nl5sd8CeMDsPY3u0KUhHHWX78QEddYYOi9oq1a2U
7bAHdeP1AkEx9g4UxzT19t4BONKF68N7eymdAzSZZa9uq0M72KXj2O1x2qBoMdAaENKbS4V/DxK+
GQ2qUVbrG7QZQ2/SoHn1I0x6Wto5KWN+bRPNqk5oN+PAfN8gb428Y+rfL35NI+jgQzzNWoqrWk2L
r1YtrcfTujFHO9XceFg1liUxsIEJLZ2oUMavi2YawEnll9ABCjNBdb2G61tNNv3dGAomzkEYi6Hy
IbKh3d0nA55XI9bW9rxEqzq5nwgFGaVZ36iClMo3I/S6X6a9Tt0jNNMyh3QJ6m7Gc9vaaaS9F/oT
oFTJ2GaTcx/ltdptNBnxV0Ixbz4kRniu1t7b4NkCOlP5JbvjjZ9REdHEber8rNtsOVgsSVb9oPC6
kpwN/gx2c2FX7ZssvDA6YTTvww2u5KLG8WqiLp1gwy4nDd2o2zAH9z1Nm15d6wTi6FljspKA/BZI
EIMmJBMaPuF5owt85qnrLn6j9LKL7thgGH4E5o2cmyV4E54RIjX83Y0trVBm4vGto83Ni2sucrLR
7r1Wy7+f/JRO3mrXVHtb0WU8XiQaggopjUMjI8I8SE7+rQ1k7NdMZ4ilCOrkeGpdE07VVkiJzcaU
HmftYHDba5NUmvlsraNXmLp5SQa4x2STZMplLBCP+xE/MERmUnikbq06trqz6O29bK87TPe1biDg
rJF54uj03GDJ2JLRTmeIjXcE9vrRZs34KLF4hgD4Gq8zBjszHFK4BXrivcljoap5evRMSDvaABK7
jFP7s2oSeO45UKBxGeIVO69w5iSEN9g1TGLqsoKugRUkGEnMks+cPUP7LXpK1kXXeitydYy88g1J
HDjw52ZsEQZLIeB3VpIByDJEuX7ApoeMDkrPpp+yn6yIcggJ/JZL+olG9O3arw2ecrmltzK8GYMk
6u8vwx2pp7tBvB8XrdEmG7vGYJNP+UoU/zAxm8afOxb/TMy/IS+2ETU2qU1hejkEu9rHtfiVVvj/
J+xMt9PG1m59RYyhHvQXJCFat3Fs/2E4TiyJHtSiqz/PFLXPTnnni4erbMc2IKSl9XazcdyI7bVC
pbUOHBCTKSO7bRGsSOxA4ifTozWrj3Haj306vfBkL2GL1dE5aIh2+XDwRtt8kAFdGwJDo87ccxtV
8idJtoHzxrepH+/92MQiL+OGGZ39yKsmqbc4bZZpdZuUN1sgGeXieJja6U1d3uXky6Bl01HjBdxX
+1WYbRkkjC6phuA2SOL7tBcmWCWj44WyphMl/TjB8X0zHTCJhWmFbCAafmg7Edy5LQ6R7zdc8TH2
zrUV79fjsjezB+GOtJVMuB2fm8mZKY0d0mfp5QE3XLUeO1V0ZuBbRevLGOfzvRmVuy9MLjrkxd8i
5ad+06Fo+/Wlod+0sqOW/Qlx8nlNP98b5vSlaZx0owvqdLxdBmywyJMTFHFVwKfXHXl2sMoC1xj1
AL5VEeG9WAWbQTjAdxDiHpvuPbc2mFGW/Bq8J+C5VVg5ERbiGEO163iDOCiQaXfowaYnQ7ODHO9X
O64RQEcX5zCv8NfyH1kA1mF6KpbrZvz3XKFrqH06AQPDMF0HsXdn4BifTsDusLGK9WZwmecDNoDi
3vfHK3eZO8Eu+0YDKjeH/cMHu0ZmfllL/29q+q9X/pSattZh1z9t8KhRIQ2nCi1rjVQN6lHUj/Cn
23cMYJGAMqolMWKcoLmTOAbyE3IcpJBDpkCFkctwWTw+TbLlxahiRv6dKMmQtYucqdT+KzSRbf8h
vf7Xe/jU7amKdHM+Vk7d1WRXNRTnFT0lMl/aAKJ/IYCF4y+mDp2KjWhpRXRloIlIJrtLFTDetKXC
1BtVSctuvP1+ecGw8YdzHOon4j8doc3V0EAQlOCUUHkWM1k0qurVdwUjaBWrNgJg0Ej4afKLyveX
Rs8Mpmcr1cP/FLEqZa+FbDJNoXSm6l3TEZg2OGIexqrExfdcY7KSI667DR7d72iXdDRQfvhLGib5
XUs1roo6xXoWwj/ZBkQ0tfrNgLwInZTTvYuGl3S80luNRzpR+8HYm7rYAWQx8H/6HRqJX2FrVqe8
deBd6MKKb8XtE/gLf+HgJyaN5ksk2UgN13e4HQAl1Ye0ZsXjAqEGpEE+Q9a7cGpM3kXo1scpZRqo
b9Q+kcSzamEIYN6zqALSQlR12DyBIOLJRJMDiK0RvI+A9OAdrCoEbGk67mBEo1XRsePYxCj4+p1w
LUGowMQKOcLHlOA8sl4xdGS9XU0nyTMn5s+Kuc+jeMGqOPXAkicSqfp0c5TjFcvFWNqoLVNMSgj2
Px9g6zX3X+OepR9df60/cd0RNrN9alAqSkprVcxwjncdlVRF7Umus//YbZ34euVlfnUXmIavuc5f
NhHz022wP1e9dW9jNI8OmlVXgqS4xCvUjNx3H6V+VI74X/eBaJlCV3YaWcgMUZ8DSur4muhfQQOZ
ePidyB5FBimS6j9TpoJTRExMOkEiYUqWyKJpBo5CN5prdoJkkhZa0zhj32SyjFYh99J+VnWilfsP
H8fFVXyWro0TyBhVLRz1lbCGnTY/rg2ozXQNChI8E7wViV33I5gA3A77mxO+Q+p6gRnjL/B3Z/Ua
3QdgS86/Ogn1TLRqfectAb3BCZYcFTpj3N50UcFgoorVaTGJBjvVJicRXo8/qKG4oDpswh1VJwAf
5zkyefRQBF6QGNVmSfSjP5igDkIMgtSheZRMMqQrxjQSoa1TfBmjSPxt2/mDy6xcnGQRXyG3olIl
UaqrDD7SVbETOiEzanQY1MUr2B/8M5rtqLZ3+xBJO4pXujm5b1FUO31QMD5dbcNSOMPirrd42khS
U6alJY0Pnw5OP4AlD8d+doJAP2Ax53D1xcsHmiReqvP9OIZMMbXQo70w5TLgdl+6/wUDLaEdaxuV
+JT3Kn0zNUo71bkOh6sJ7VXXX2vrP3LEDOdgzeoN6mv9oVbrVcJK/GDwIK/ajdV4lXE6YsgA1vaR
9U1uwTQww8OCXQ+vXS0HOQL32bGkTFZ+SO5M3GCZBGjlatXSwoXTrKYPt+Nsv1jBvVesURvHftw/
qzOs1amNrvNNmDItUo9KT7IHjpI8iT6thQwBeL5/9kXlJ4tVg+nCTVvSPwK39fNKwb0KJor2r5Ov
g6CD0p1+b4mOaUfNlkYdzwjVbPZfKYPOT7x48TnJVpxumJKuF12yTHNXVlole/uRjdiHAQLrlpZr
19nsQonXtVltbL68R7Ul1RBVs9LqjB3R7JU7Z/kuYLKisuTK8RPtniBhTLHIkPp31kOIu7fEI242
NOqlNi5lcwVwG/NpGbZWU3r32STDuLHiT66MVxGRpRpSxDKWRRG6i/3q2iZj+RqYdJzFx8VoFvHi
3lOJenQDgbkiaMGD5g2oyyuzYofhK/3ehfPYe4NjG9a3WBSjMo3P7AMsXti1ADo5CHWvN4CY06Vz
I2dH3lvUmXRyiCbdWNmfqsN+5njspQ4ddB+aJJ0xQhcFi3j1s7f0bieohS23AhgqmBIdgSWuO+EE
aZpItRvyCnefnFfyJznByNJC8nAku4Eg286dRPSkzqjNTmzyweIk63qf+yz7MMYNzhJTcF/owuk2
SdHr7iTOoePz7zvzBtlbMcylIbf+x0TdW5aoKkjbQEoT1JG0LXE1J2AQLtSPRECCG/m6qHNuQok3
tLeKLAdWo3qv5sRYYurNzztdAvqW2uoFjIeedCOjajXEdZ6uHXaZQvD/owzFdUX5zVKy3Dpv9NnD
y8sxXkM9v17XjI65evgaC5wlkkQ2wkW0kQUvsKoAaTinquSRXFVZ6epq7LEZlm059rTkCho1yEh1
O9M6kramNEChn0O+1u/k0KCOuhjVMkxgFSGHtuE3+rcA7LfFMH+38ds074S5l7w/BG/a8O4rwknP
ebdQ5Hiq2cZmgpmHevqykd3gCooMDguxc7OlpGFple+4Lrz70LzJUt9XNPQTWvnSzqHIBZMkLXIl
G9hgfAhNf2H5aYQiceUc0oM7FRhiT95xiASdl0a536HuJekssWd18rdoBTFC5nH185UVb8KMN7Fg
VV6EtDot7wa3KIcBgotKrYOnQ0tM3L5VH7JakOZQhYCLfgMDngxKVl6oYHOUDq9jzZvlCc1q5T8H
vSIcAJdkTBkXFhew2kTg8acOIjiQNTnK6q6eSE1d+uHrZcVXIzhFFYMDmiZkUDVqRzp2MxRjs0Vr
KL2XNsHxTTQBecWhFSCGAZI84h0kj/l8f+9P01hq2yfYBdmjFAOkJ64j0We2o6k73S+RcXuUWtEh
aoFVKMJc1RDKOIVsgAb9kdWuf6QLxdm/11JWR5P/Wx6k4fBvfVfMCr36sKpqosClk02Ui3g9XYFJ
lBKKsp2SmKbYJE1P/eTMFr76JdEQtOIRlUnnRhXoFxKGYVfnnmYXsEdgT0khkDCTyATZg3idmF3g
xqFCySEVsUIQD6KCWCEUEOYfeEay0e+YBGp7VxUgixbNz645kHZOTZ+0we9/aFamGRuN4mnx47rf
6V7WwpXgghaXpJT0//Xj6rBxle+mK8ZPtYfqryFRQ16ArW92qvUtMs9oKWhP1t5Ln4P9XZq8zvC7
4krDcEz3hRJ7yYdrLeDc+4b3yEfv9fKOhzOKXpKYIgYhwytHC1xPpulbb7FDgIlVGSmBXqOF074o
Gl/Tax/Pie0vZF7IqElDkAmSWjhYESL4Qek2CjpKmRTPi3JIyrZ60/dXTR6HDVYToL8vEt/4Axnk
95rxM7o2OTYYSh7WGiFjDIQo5+rXBW+JmhxN0+H/zIsRO9VgeEVL8KYmEblmbv4NyQQUXJhac6Qx
pWZyJfEkKGSSQJMVKUW4ZtklGDZS7qs8qvRu9QsUXWFBdrmykpIVKp1SIVFqoe8GaJJKh1PZ1WUq
RZTLFB1dnlMJjA5DObyeSplZ/0HpiH4qaVmZaOllulfPeBE5D+qwlPdc89C0QuxU2kF6rU4k1OX3
SjCdsZIz3lPe5W/mu47AGtPfVyBDRPX9zPRcU3bNGJVXd+5eJNb8dz1298Yd1lQQyhKl50JaRJjV
2HpDZbqZKn23v5PzAabFpo+0XOmzrMD60mHtiFDSne6gXm+wpWReZzKN3zHdPSEhsl4O3qWBz3Jl
/epDhuwJVfhufJxp5bOxgsKTeUrxocWs7R0097s2eDkCaYO9SqfpMxsu/wLcP9liTLWQg4V4U9dq
Vp4F8vzRg64e2bo/YFfJJFHdEOOBV3+Uw5NmztLrdDpPp+tkW/U99AfEVNbRapJNT6R7Kuol4wRA
lO9xzlkgrz/j53eS2Nd9qYBXP2P5/WbxTpsPZs+d0omm0caDWi7tvb7X++GguPkwT2AiRMQ5E0h3
0FPwtdK7kglD7061tOTuFCxkv6CSmq/sElffac2uRSvTm5W/QO8bwRLRGEIsP9ffKjIr5Oo9K+ob
L+pzVDOQzyTsyg61m+TkgO3UelYDIMwn1nsPjwkOghgiqISiOJoLEWxXzeZdfLCgwsqYSiozK5Su
1HS4StVlnDgBK1QebvhjXVYd8vpNM/RD11m4+p8r/OuNakSvC6uugqI52P8pfw8Nvzvigkyoa66Q
26xuB2RFOmpVoDI64MVIlpOFfqLGTsK71VnX+ZOTlZwUtK/qjOvlpFSnXVjnRGckIyduaN/zrdIv
0jA0ZD3e3FpNnewumWaUOHweGy//ZKxd5YsTF29RV13YCD1cceD6dtmruWZqq+gN6RVFSfzPupWZ
R5/jy0lwZBZypQVeTzMr+sPnaut0KEBfTVSUU2MO9aBnZxSN1o3qBq7ZkyoItALJ50WC6D0pHrE6
Xvqh9SiLF4kKkYFj0w7KuB7K+1yHqnepYGVShtu0DItHEEa8lS6R46WVV1nR+V7qheQc2GJARiAf
QEnx7upJdBwzEyIV8EEm0DNc7McUqIzc2Fkkj0yofrcoG71Fg/M3ElAIXBOjQY9Tn6pQV6sHKWZr
pG9V/HXlH9yMrgvUhaCMfBIVLPVdrGVv3p8r8tCkIXWWSprCu/ICvaS0zvW9oBPX+KP8HV2oLkAc
YjfQ48xJI52wAtaHgpdyBMUQyk6Vn+TpCnF8XbhgkhDi5jOtuRh9Nj338f2AZkaE/oeyf+MunavS
vlB6XuXG9ATX6Og+ll3psUOVW/UukwLensqDEuCAXkK1Oo+abb6DiFg499J/QHnvim1ICcM6hvXY
vjVvddqACCJBl093cLVmpxAVmP6weNFervOlcCzuJ056txQos4zOwWHmw3GhfQYq4u8BGPfzL7pV
n2gjrXH2vPZQYyn9rl6V3mE+VVWk+qiIsAAkaZJIM2IlZGqKetfCW+r61hSMAxGGfgNAA4KMvENp
DkwLWVtK/x3JLxwRJfqqEIUXJJvvRmUPiG2VGqossvGZMtVD1NKb9JZnYEvcepKv5C5cOsj7KitT
/YqkHV+1xxNt2DdoDetxKj9p+H6zjkOqoEemNQCQSO1oDnc92YU/+nVtCOufbufKt6EA06YjKc7B
XKW0SiTti7rFdnjiaHtGeajmMBXJhDPTXnNVzFSlc92HrtkfW9wzez23mTPHBpHmqFrw9MB+1SyP
mj4li4m1mNN4VNxO50qr6G+AnVeLTp6VBZ8lpq4MgKYPDt3wgadHOmhK53LUJq7pjchWSbz+KXxc
g4ZMg4mlamd8KyUXzuXpsTzdyR1TGdzGjmPJZ0qC0whEO77WSao+VMN09QHAKcxukmCHmpa6sPqc
Tst4tezdSigxnQqm1EGS4CNLzu7vq9D7A7nsX1ngJ6j8oDz/UypcuNGhF9AdkJddNi0dtm2B+ADE
7FF5c54Yo4V9uu8HYrz1gKAYAU3XgFJN4VZ9b0UlbbnJDnEGNr35Nswi1A3x4UO9TfeqwFiyvhGX
TfqSh5B+9FfJraVG7/9dALnup0awO9hs/dpnnAYHGDA0KNczkGCQ1G/WW2uhwDHcM+WmKgBNBo/s
MoRycyhGSRbkQDcGQcstwugSNxkEmr9Cl/f/MH397Zy77qfy7NzUzcbNObqzGaTl2N5GAxQUzneV
scx6y9MRjYZ5L4/dNLSYnrdDM580buifA9x3gI/3z8FmM8nQHOuFcG9TLIbOIkjtcIIpEJNAGGLc
A1VnjDbb4FwOj1mAise2wu59eEaFwRxBeO2/At8+HpeJd89YvDkufXJVjuX8dALwsol7uzCz57Z1
tzrdeavF5niztu/a9qbvcXTjXjpCnQJqTB5YCKxvg2073Q2mZTv360WvnhSwjcBI+F9Avf8Ey//X
mdOZ/a2wbZrd2s1OpfmAa9Aj6B7vPNzFybc+fI4HtqTj8jwtf1jfs2fj/u/3yZ+4Cv965U+bdXnw
dl7qC0/tDw3i12pYYnqTj1DLWjXjCjMp9E/LG7qOW7iK5chHhLAJ9sdRg3xMHW4B9Nnxzo7TerTz
g78f3BfjP/czFT45WF4z6HFwRRKsYRLVAYA2GAKAiljqFhSnfGjjTwOXuISXh1RbtIL/BNhkHQiQ
AruC5WOhLTZqwSFtRk0ZQDZAxCPtD01ZLzFTjo/rL2pQS0Pdv9ym3iduS16srTRPOe4c+Xp7xPIu
RN4XcGNzGKEzdvJGlTH01qH3M7sFOVL92iej4yaAHm+1AbDzfvHFuexmRH87pk/QiPxgGI7pcnNi
GV23wszVB7TdAkApvhWfsZ19dnYLUCC7U9igef8Vct/6e1rgep8m4Yf03G83BgcAR3RVB+vdCJrm
ahfWvXALNZNtaTDcgDkbRAdSQMA30OS3pFPjtEV9bbJNIvAxpRVWeBqgmXgCE//FOfr7mA2Zr3/f
hWfneNzlucD5H9lsh0YECj8Y2h0hRX0lWWF2wor/ez0cVCENY+BBHfz3ix09Z2NbO15sdZmc61lC
SALyT8NgO2a1bxOBV1YXUWNR0d88te9tEtpJAIKCfHNzGa2s2ESSH/TGuOnFLTArdJ3N4NAPbFRl
qlG+PLWU7iHMjB7mD6B08SagV2kHJ1xuYDggr4VAVDUtyC3KYfpuOUPU8AaEcXOIJXQJ9PSn1wz9
wfCyCYxDdOQ1G0B9CI+NXBBoFFTmsiDDZQsHnJxPEl87rQn3bjM9JWE1sk+RewhXeJbsY6MZb2qO
Mc7q2KrCLckH0oCnMdwel+4nbUTu3V6c0RGFDYoEhResmWniGJvcgWzaW4sT2awbX8hV0skGq+3+
IskBtnDEo30ZmKBF3CGhEKRPD7x9PUzdACG4KoE1AWZkaD/lj3AaNr0RkDST3Nn+YvX8H3fYwDEt
f2CB9fgUnC/uZdPz/f5lnjFOqB/aZpaAnmPxUKidX0s2pjog+o42xaLn3X4J+Pg/brD///pdXv5b
EDnam9KpE4Pw+whXFp08GFMQZSGEZFXQA/J7CpNt2GygVA1bRCUR83dBnwCQHWYwpxrB48Cf1SwS
LngW7YrhF/v5n/fF/x7hpzC3HxjrdZJzhKvLqHmhWjHzMEFhYzBMS7bnIDWCbDZ4uxxAHAYNIT0d
rgFTsRutgsP75uepGPU97EpGbOIenzdBz8FtL8hOgPdGdv3F8Zp/ziJB7RiOY3g+rJR/36S7XbXt
261dP6qIHLyqReeNew9XRyJ5S2FLxchHQJhD6GAGdC0vDzM3UFkqKeeUGlKlqCSUNdpUq1R4A42q
KT9p7DFwNekzI00zNhbFw2E8vDJJBhM2oI5eQa2xY4a6mZLIBCjAJGg+2nSik85NLQdCog9pDClr
F8pHT9dq1jM7xrtnugDPKkL8b9f+sbodxjscaTUd1HxQt7/PxwpZQJGa1WtRlY8c/2Tw3J+qDLGY
cMjmm+4P1b4/NQJNIRgzdBkxTWJVKeIxSFWhXcjQU3yK08P6VdVK+hWy6k+iugPjt4vzKd2sBj1j
71mewEFC+pxCUMFVZxZ8LRMFENJ4WlN6Y5xReFHISKt6S+dVHVd5R+2Yu0snWk1QKBWofz6LC6GJ
XG/OvO4RQ6s58NCuWSXmix8SxVXl7X/80xRkPKs2i4ZkDVLGGp6pi3KMS8jOXaUpfzs6M3RZjn3Y
x7TZGMtl4/ZeQIl+KLFuyk/+RJ/1bOrBaKJ7bUtpItSnYXSdVq2ZKUmkOGO2L3qFiqgdvQX1Pa7t
kcu9ptTZd/OL0v6P8fG3E/4pV1z7VeNtLfcyPyZBSn8UmxiK4P19Zo/6m0kFz/jv+wUQuT8lUv99
RfNTFWcevFW9Toz68VrbQhXmQ80WOVgzsFFvoVMfpxxa0HeXAvkVp+CA+qAMBpYhw+ANaIGCVvPp
fkuZh2wjlkWSCKC3dqEPe7XjPuA8oa6gWsQHJptigekCoCBNGkdrVPP7zjcVOMthwTWimWqUeOeq
Xtwh5CUWEv1m+rYOxXEW7RmKSWSflg66Iqe4fdF+oBHxV5Whaenk/08+8d9T9ZlPvTnY57Nfm7ob
hKi4+gVqWkB3JafRQrveZWSgLWeAKru2M614TSK6OwEYDCFf/QIcEecoHDEDG7eINIwr5M6u3QD1
FPYTAYfSR4/mPw0cMITCqCV0SzE5DwtkTJ71jYbTuku0vnWfNHfXln433e1a82p9qn2NYKt8LdTL
Z2Nhw7kixNTf1LDqCiYT4Kz60L+1NelnTShUmYlBDMR2diF5XsibI0WT56u9xnf+fnK7yve30JrZ
ze7UOC6yZuVwtRm6CRnF6Ih+yHmSI5IzeF6v72FcoAjy1MDTRNkevHF+l6KI0YNN0bdoMGLVA3G3
GgEYLuv7FNOYZxRaW8Ddrz046RQIuD+VwSGNmyo6VS+7ZuoZKPuDrevNLfvdxHxucOMfcZIKEy6N
AyN4YqMNRJ7ojHZGULZBWwTlPk6xQT6GawSP1uOM3stmRt1qb2bwWmnJZCAl7GmvnG9OL21yh2hq
aSyL0y1IWwcZWXeyhajto0bzUg9iK+OBgWcMDW9aA9Mvhs5mWLwXhzuX3i6w0CJYf1UpdKnvX5Zy
/9M+M9iXTZ41JpUCUqNgr5GaqBCPDspmeLg7WqMSx2WGsKeoQJegDqlQjTWo/yA9BqSTBjDi/ejy
089xi909DAw0NvDvigwnbgm5aFt54hI0LFsE8ensOUNOUmtFWR3lIEi+hAD/sRX13zuz/2kTc5J0
XVB7mQ+bp+1PDPDax9V8+7S5NebFct98sWf++eT5xqDv2a7j9v9nqW4N57h3PfMBc78cEYgPsOzH
3tvZfcJ4b4+TDPVyHfa/X75ZYW1H5IXp+2DNVRzDLLjQ3HDGvnXTOFFdAQvuzy9GuGLSPaMZ4kGK
Jk8Dug5/4dvBib1imN2skNaEM71e9l++2P7/WDH+9lY+rYNkVdi+ue4h60cP2FhUCKPko8M3cDCI
ghWj6nV7d24Q5EoXX7zwH6+Y7yCPYFtcuM+K23AI8r239S5z+O0wpOwZ1JYevSbzPCpRGE6H9TFw
/cMXBYRtfvW62oZ+22bsZrU/p3u3fvS+Ka6d58XEgdWroVXXS2Y3XUUXhjd7oFKM15abhaKZKLwC
9uhDEB9AlLjM+DQ3gVYCsNxNJQRC0jjOWkSc+x30k4BIl1coTCEtTRjKBcNcQoBmz8Wz5iZy8qRW
evBehahAnZNOvVrCg/Gzwzcylx0AliA2CH0pFIbGDFd/UEUWdfbxPkVM6VnxWvmvhiHd3KSjeqJx
T19YbFcBFgWU0Q4OhwlEndrLoHex1FGCo0GKDknBXnBFZXT8S2MCOtfoEwI4PPJWOxT1zGZstRoj
PIEP+dWbCMLEZBNmv7qM+ixPDs0IGBxqLNd232mCoFglENQVsIRr+pMGowptNSgKTTmzif9NSD1Z
cWnWALoCqyvldIClBHrr5hAaLwolJHL5biIjBAeUBRYTH52rF4nFgYRcOaNmFnoFc6y4qUftGNdq
NOgQGze3wvlIQkjBjl47MdMnLNof+psL/5aMGb8l0d5Ea+Cx8p+yvqNuQvkmYBNnOP0l5OoJ1Jlg
G8pGGMyRleQzjaQu9zXaW49/v4P+HDD/ewcNPhVOB8vZeHY9MB/am9MTrd5Db2nib4BUaTrcYADp
BSbMvUtcOVAQY+t4e3my5zlEOnRdBncDa3ZqqPyDtIn876h87FA7PEaoibdw3pm3Xu6OG8h5w930
AKKGohbs4hZSTexaoVPHPW+ardFXGNtgI8ABuePqbbMmFEspPkF58hh4vSAnkjwi/9DzILUG/IYg
sb3bX8bOefwtowkCDGET7HqBOwAQMk3Qhto+XorREXPS2/XH6d15R1wpqab+k4OzwTcULqt7GxDa
KTRaPP+G5lcboiLF/wTG387qp4rH3xS7crAhDTniXoKdF/W9BL7UrKUBatQQGYf7FzaMJzqeA2fk
N6N8vxi0wfoY/f0Cm/0/7VWmYZoDhwmg0Xc/1fJpb7O3e1ap0hi47fMZsKLQIVcGBjmlfH86pIzw
WFLLVSGm7FMgGWWe+okwWiLcJ99X3/w4edJvlN57ofWq5wXTzSYFviSUM5YoFsBdr/mmck7SzMfO
+a7TGFB6nv3yGdMbL/rp+gfmDNRtGtEJOylBX++nktIN40FQA/bQ15hw/4Obl42gvYcxqrxVDwbC
8Gg9NnfGg4b3DZWaEyi5F2oP1TfmXFfM3pb7zohVjSn11HYmVBQ31w8N2PRdf8L0VgMiF8Orjp/A
vYdtajfFk8fceqoHa6R2oaD76AVi0nxVIFhfXK/+p9hi7lAkKj2CKTJb8BTPw/LNe0vftxAWf3m3
9jKZVx97PBiduf3t8IBwQVuPvgqsVrcqPq9g0zQdfHB8lk2H8PstwvWP633fT8+qUjTaFXulXla3
G+bBNlFLWDsRAPRvbeX0f8dyk0cSYwbgF/CcoqFAdrpGLIFfupzaw1VzrH9cd9CutoPoQa0AA1Od
DH24zO/4AWMxahXhcEoQssZxmIxPPT5hLcSwuEONUM+o3odk9oNRIT6IGQBu/U9nUogWLanduI9y
/8JA2Z3lJUi08ZLhESz4iWoesDCAZYDvhEjxcpHl9acJqRVcogK5EN5t9+6oJIFUa/ysOIAzErHg
OiDuALfAM6RjJqgTVG92eZq8YECF4xQedMfzaqgrNgrIOsyVibCKldyOr8kPLSNBkkVMEQpZnQ3M
wvhjgnUJpACcAvg8PVpB1p00PVZqycrUhxSjRe8SjLl4kREdDa32AedZXHOg3qjdIIKCdDI7hARP
dwXIA3pAR0NIDQ9DdcX+Hq7aoOl5TAqEUAebc+urFv5qof9JQmbw2xLrenq/LbHBoF2ZvVUClIWJ
VhPYO6VwEM9XosXSjB2VRuhvkUIeH4vRj/MNRYR9Ck/NkOLLzEc0pw06aeVyd7y/JBMvYSKJ//KN
BTMXqaMTzrkBXWeHS5jGRn17vtz17dnGiJrTLIfxAFr79FZht1Hd1rvF2XkoLlOzF3+x/f4J5EgP
wOtbhodwZzeB+u1NHot2fSoT+zKv25u6GdppxCJm5AtX2f91xP2o/qLd9sfR8++v+Gm/T9J9Y1SN
CZER6xN0NS/441TnkFO3o6nV+BHlw65gQs6gLZ+mpIXto38JPZuQZD8fMNtJHkznNCzr+bG42TZj
//BWHqZ/Py9/CpC/H+SnisExCse4XDgtFOEcZ8+Z9MwwQeZuH5GyH50vMnZqkT9E5N9e8POkb58g
9uY4R+shz71gsP0oN3F/x67wuqsWvdP5u1Ptg3pHU71FHdrw4Lavwn6WRi6CEWyGkelHTvttDayu
CvqryRZeer1BIDJgpt8Mi/PU4fGoqKLknES9aliR+82t9s3f32UzCIPN7eV8S42MtnSZ/yp+9ncR
JkogP9JlFvfRpWbOdxJouTyPoqIa0SJ4zGKX2UzMT1BNQ30tGje5hkLwnWrUZ9cBEgzHyBptk6CB
fzsql651XwFnMB89Ws82crN76IU/1ul2+JDF1U0Wb99ZfUs0B8vl+SXRU5fj+h7tXjDKLeKN7QTR
7MmJihyl6Huk5VhDEUS+GknP4mcWI+q5sAs8YbYvaBdao+oWxVIes5mZ7Bd8U/FHO5SJh+cXnmkI
Fxt+I8OeGROye0YdBciiSXoKzPOLcXiw80VKzQCLyA4T9De2VLpjM19URbxfTSw72tmLQ/u2S26O
gEJAfiSRUc3tFW5Po/y8tAlL+eJyXlbFXVs9p9v7ZL3wzrdmEV/ypxMa4pv7Y/18dOemuUyTp4G1
8MzJ5mAxxkBXP95CThjMDDP2KWjaN9tcbtw7e35OZ611a59fVtBozTg5PGwoo/KnbUpnJm6IK35c
8ND9w9594gjbTGIcVXNbDxjJZAjbDXkKTh4XOcGfC/GQX0k136dLk8rPWrSrsbebJsC+kBWt5ivw
FqdZe7rpnW5KCBcQ0EBUkbtUeFzEvjNfY998CDmGtphYg1l/OwddcXCm/WTJwy/ws/wRRjD9Nkp2
8ZqQy7LCK9q8aaqp4dxt969Otuj1vvHwkq5GNbV2U06vn6BokCx71dgAUMdj/Jgjy47jsvrh5os8
Ywx/ukFt0PCfB+kGK7HIR97BufSHbTqu+h+e/2w0xdDPF1Dq2zXeZ9Ziny8a8MvFHS9p9+9L525Q
/cjNOM+fEgrVIs6TKNvFpyJythMOiGfizXCiSq5CG7V+zArgJ8llUiOrfAoLsECYR6SxjWA5dQX0
oCyqDnF1nFZVxAzSqxb2APp8XAEuieCgO7hlHVCvD9r+aIWzXI+7MqJvdl4vWvcuGyx2yWtZL3fN
bX5g359W2Z2fPJf99wpJc/cpO+KnUhMXejfn3dIg/GycyZZAgkNUM1pXQeFhhTPyclTkR26i2dyg
RFU1d29KJrT4UDQxsJQ+pWgRHnPpTVhFCKAnycJ8FyFd4jijkj4zc93irvpFvXMqYnyR1kac96ZW
b5puYyRmK7yQ8I4DDIrdy6P5YSH4CQwRvBq6MjIPmDTYIjujLf4mWXBEd3wv4Tires7zwEBT7kyt
EV6ysGrCM7VnEWXIhJBzt5GHJOEgNmh0Ik2EJxJysq0Xtbvpm+1F5jZeAddEqWMX+dtpz41yzujl
vHDyeIU0jT21aJj2UcBDoWRyNIBMBJkRVUnUDmDtMzWdGGCYvKhvxPvmredfgrTYP2BAmPEyp5Fh
4RQzcrZRLQOw1yS7R/uDzylK6gzEAcPC4CvHXjHdY0f1uEb4hRytN93vAffCT2yXFcA55nHWFAEh
nM5R11jvPwabaNBEjRMlKNguzmgaDfdv9hP8aFIBxPJKxHhx+UYsYh9uyRJRnN/rv/QQHpOo8IaD
9f0OtghuPDTZ2uHl+XDCUwtdkWBbBel2bBzj3iA4Z/HpPO2344JvGNuRFG5jrOfRCK3NaI10QPcK
PJbLcT6PBqcQ18KmCrgKFiM/5gzkiYy3TW7xcfaOr9XFDk92mENcspEJRLAk4tXSU4Sj3anm+xAj
Boudzo62fphul/00Hpig+/c/z88N9yPaLU5ggASiKh6EtEhPtFe5U8DMnMNBps9pP9oiR2UOSxvB
7AD275me0yrcAunYDak+135o9YKEvMRXPWpyai6jfRPu+yPV1YdRgow4TXDqO3oVF0BhobWs89ER
g74euRp/Pt3X8dqakUDUhzghXDL3Ok7TZDKA2GtFF5wH4gLvYnN4sBBznPQY4/hoZnxPN+P8ON3C
4ssQ1EJ9uA79enhBtycf+TVrNy6tkJNh0Ac9BtUxqhY7YeOGBzwW1uvY3RIC0V7DsBPXKQQCaUAT
oh5X3DA/K3n+zVaz9hs3Z36LeAvSWHDJ7qkPd9GJpsJptL3nHmXg/3GohghipdwDyR099Nuj5LNA
ofVevVv3B3Kn9vEFCcvzzZp3vh4h3GgkoZWHrOfCQ53j24XVlpH0gysInaFzW8WQBFBcA1UA796Y
tJdHrAnrYYshZnguR8154kCXAwmMYGo56t815+HWm1Whf2d/nB7LR6nGHx6Kd2+G00HIk+AaQ5cq
dDFuQ3P7iZscza/UF3XtqVlaaChvZ4lbDI3Z6WbHqIJWGUUTfj5TG2+zbwjh9el89acrEE+0QErs
sl49nTAwHjzVGDtG4Fd7LKo41Qt6ycAN3G/sHB6KbtnwMFi0gHuyEGnVkiVcfq/qe/cwXvdHKOLu
MnLM4dQM97RbXtgBT+ebFtXuEegQZkcAGQwMOPrsyWQBoMqH6X1NSpBELhYUPCNqOGxlxtxt3zbI
CeeRU44vRLX9CODA/jxy6KbsQ4PJEReKzQ/VHmzqLkOeZPNO0xuo26l9cgH4rn5ezHd3+9Q0zrCA
D4EtSH/7vsuZKBhIfa9QyMFSyugd6bjAwDPNL7r7pvNVwqky/7fE3wB1mWfuwXoYLPo3hJQa9FCE
TFURIVQwSvCR41LMTvhINfaPFS1RgShOiNSGNm1SJGHvDbgqo9NlweYy8sh3lqepkrMLfPUkPvA9
IXNgkRMusiKqVkNvdMH5JLI+sE3GoGQHzobR0TOi6kcGUQdk1BFLapCKx1832I9PMADQgcdxZMJX
a1J6cf6C0YU7avr0SbczF+1/ZqQICy9KtKRCjyAyMcBdG8PNjy1idwxrRlit/7rMWGnF2JjRj0Ag
CefJGeuyGNc32QAhnOiItdD3+oFlYciwFYfO3noI0iezuj9y3y7D83TwnWoIzcvjZENOvSlGDdWS
NzLc+DxE5HU9hbIAYykdeugTwvp9hdf/mDDm+sLtwuo8tj63PhzLwT9yYHp92/vUvDtuT27eZFYr
eFDjD2nvQ3xykrGVQSSpleol/duVqqrdIvMuo13/GB/OpPTAFQCSFNZk0IPETRl77t9vLzPu8dOy
rU4Btc4WNdvN1D0OJrXxyjNdCF/UaHZzut2l+xsXilL53vPGZenQHL2nIO73FoBwV9vvPRPULdDh
9au/z6behUDxiE6NldyVLq3QtYUg4czI74vVgm8usBF29PZoaeGmlKKm3IaXNcxG+4iHEmXvBZ1d
frMpf3in9ZyDQhGOKUqv7geD/McAe1u2KxfTvAEXzWWuuJqt8DnHKY4Hpns20cE3nyJ94yHOZgPT
Z15h/FgDgXCf88v3cwMKdfPmOB9G/36X1Yi0Db3jo0N0A2C1dvoh3VnLNvFVW/E+j4AbCYJShe4j
IYTOod7fsh4guANumHZ0C7vr4DFhRGexd9nNe33GCsvEvadqzJx6dGBGAVIZVRFcR1a3XLsNMYhD
xeVmv50czjBeCW9kbkk19E/Jd3d/m6M36wRFX/cdF6MEe8oXnHLafLZqHtYb5HWQn80YrmsOidkD
+QwyVSgUG8as9G2+PjgrJNzYm73eew157pyMrvAx3kEfpmmK7QIA9KK8d09Ppf9jX+yeB8jl8iTo
XvP4lulEOzyRbOA6Yf0/0s5rO3EmatNXpLWUw2lJIudsTljGNkISCJAQElz9PIXnn+kP97QPpnE7
EoRC1a53v+GD8uCM5JEakHtoQOcPACLComongTO4zjPg48GjGsdo4Y9o38X5xvsxleCajLKKfGHJ
0Rr+e7WuPTmf/7omXkAF83iKvCS9VrOnxsAIJSLMuU67Qpp7SORYCjYlP+f2IdU0T18PWjmSvUPh
ueRixShH9rikZY7ROj8xNSR4S2nIe2lqLW15gR5loE+UAgDiPVl4SnzxW6wXd7StvF81T8Pb0GaU
LMcZ1CkGiD6PRdgr8TlJx5I9NgUOiBTDIRrBE+mbbCCtXStwXnA4AFxqk6fAQvJzklCidRCiYEuZ
cKduC9mrkd0bOfxJRYHUYkv94TfhwYPqYNLfkfyqB1EO8jGXdo5qW/7dIlFC9n+UpsQBQRVBEoku
fHKApMPrb9amlv4XZOPP4eoVSin0Tb53zxX2UVLsJBF8aVm86cseYN7zPugL42Eim4c6rkRy30qk
tmCfS48jIHaslSHU7EizRCeGEEH6/+gfFi0uGiu8KQz8gC+/uVa/oYCa97fm8Z/bL6GiPybKW3Vw
7sfNBaRZ6sGfKlSdViUq1Gbx5Hx9dyRkQ1GefPIGwe/ZlZD2IUijwit0nfpNCl+k9Y8k9MnPdJUa
INbAwVLk+T+yz2pePpuPROE+90XWuJDS9d2QlGi2JOlJY2d8X6YS570jdjWwHT7NLm17JbUlUvYa
QUDCdFCqNOVN0sjqBMvh7/6iSbPDnskupexRSE3TdxfzsJXCRgldR0gdtUhk2+otorWIhvCp95Pa
R6K+8WeECmg1KwSg8thI/o3U7UnijGy3yjNYefPaJb2LEqBWevFGW9mfkc1W2ZeRe0bq8yQwDOOM
7+Se+da1fZsumYzPdDHkTWlLt55764BAXDKgfm0y/vsMdV5Y9tHhEG+0AxMqhn7qQpfTP+2uButa
qP2m3vplsHoGxf1nsHJd1XZggbqW6xrmk4/4xxlVpA8uiE1RsD+UljXc45vUywOkfD6Wh7AuY1wB
ru3D6DK4DLA2Rd3Muq8TtzCAaVXNqgk3Gr6UbGUB3GHGW/hSLVzOGX6+CNZDjXQB2polQSRmX0f/
6yZGZP6S+vsu4X+PUHSOl7xsHuiutBB3Km4syP0j2aFJy1icJ+UMfib/9YDFK97UMmzUbuRijiWE
IPD9yZDScbbed76dmaV88t/7Sf/JQ3ZdXXUgtBiebUPQfKHRn09pdbCVW4FbVYKPIolMI7o8jBOL
nEpsnvkH/y5cH369YG0SGJA2zWYenAMnkE1qPAPGhKoFG//YNfsa9i0O7XOgQ1b6uDDt8YPa+2SH
ApiSP1wBJT4wtANc6Wj4NFw6oKGqKW6UGGhCrOC+P/i23s2mJFEiLzhgJyjcNxS9BG+geEX4kO1q
TABuweMQnDLcLMXkngQuT1z4GTFclxBa8uHcoj65U/WfgwOJW2jHqHOgWIzh0+i4tl9Cz2jlKvC2
iNYJYfPC2tK4drob1B6Oj3+kjg0/FNlCJphjqJm+4/tsrU5NmnEf6LpxYMazEAE1vg5Yq2JCM8Kp
9YDpfiwITWZRAtqQFAJf0Ou7+7HRAtJr3BIVh0gOHWwQwSuccYmd2vEmjoQS4TpKzM5NbLrXOYFw
57kOVfdGIRkcNwHfFHGjJITk3owu0vK1gv2zPZNuqApzCxWbHJmCzRE8FArV7YvaDivW+5UovWSs
Lp02xTZ2H6TE6cv7Nt5eCfqTmXFHynhXKNiiJv4x9UG4eAaIQtZXviZbYU87gKOlCiUT+kSZZXOd
Uj8aFstiSffpuLzwsMT/9zmpPRk7L9euDifKtRzX1kxTe5nNzmXu7WOrxr1kfF3hSYHllzKV/UdC
TzjTiE1gFqDoIQ9Q5jqWfgmD8rKgShupUK2P2BJtGmnPHJrBnZks8RllY/KDcarcU7JyzM03dUhu
aDft4iW2qhYpRld6+zHWxo9Bttx0NpC3wXwm9/a1f2ojUyr7BFnvsreqfyI+jWU9kZJLkgOs5aNt
bOnLet1s5gyNttlNp5elht1uxC7LesXgMcNC2WGQCWhST41xgaVMOssmbusw3nQPY5mhmM2zOVQt
c1kTVpjPAS2m+441skbRMPvaDEk96uYTcLi2SwiLCx3HYya0EQlw+HUMacweAu7tdX6d5/3LlLal
zM2JphjRj345OD8qDcYLGfhgOI6h2tprD+WUO6fNNd9sZsbUbjonvNHrFu5FdyKtT8P79vPfL2f/
6BH99+VeZRL63lFc3fWKGQM46zB7d+slzFD38YPkWER/ZJiEmz6+IGcsobhDuShbyps9wWUfOQI5
oA9hkkGevZH1dnl35yxd8ZITxvK2NNv3UbY0Z8UHmmFyCajiZ8cvSEX+sX1QmX/dFrFh1Yx4eVuY
hDDPuKyxcj7TVcyBW4EdhbWTMdGT0y/mOU/bk9crQNMt2zIsFp/mU4/0x+xlovEz7Zi3baycKZ44
zQLrCvvNADTo6W9VI+me++7EQ3T/7/1tSmLBv174BbFwlVKJ9vmmIObx2jsQkmm0nO6ZYv1A/sam
lYfIaH10ya1LwLhJkaSE5FDgWn3p3aBP3CnJqlY8qjsEXnAt6E1viqnKWB3cW2b3t4AWOQ68bqyJ
HMtQXd02PfelaoyNxwYJ65UYMhYRG06Qc1CVfpYDtuNn8tur/ZQwcC5amiOZmtQVxjPt5o+Dku8V
8JxMvc7OxN17XXuhrO7rYoxCsKQ3R1ZZm5ZW19um3Qi2357lcuY/JqQOje+9hOAHYG9PdgKuY32b
suiFygrKtjaoIcDqEjoBws5+aXr+ZJKw0YSJ26ajPumR8nr+Y6Pv+4ebXCr71DvnSpCo1PzMTDbT
81Fb5RFagCTysyM6EGdB2ogag1wyEVSIzM4g13HaKFPa1XU8O5PfoXg4+87+fcr9rP2fW4g4xFBp
jzPs/3cLbxvnHp1d5zZjknloQblL9XGkYuN4dt8VTRR5I90pnoj3ffq1e/R9+rH5GHqn2Q2Ko9nA
jt8a5tUyAY1oQyJgho59C1Atjnyibomwf2zNkVnJkBeG8fjsb97y7pdyWuZYmlegOUzi3TPN7whY
Z8nQrgk/D22t515W2Bo/vOBCFxR32Yh4rDA8i3sU5hff3TSbR6DjZuSbLUdpuci5/UGJ2x2S3Dco
XaCd3fkD1jVwGuB+YNyF4Zcgx3U7vQQFiii2yfgFc9R/cA2odnEwthzV8Rg6nJd6LttYaDCUA9NM
GBCtfXywU/PgTh3ak+1kM6zFfnG1cfXumMmazTwjA7pP/n1MNecv04Sh6hZH09FcPr+MI7ad5o/8
xhRulaJe3Xpup8qCC81a4RrdBIo303Rn/3FsHTs39ElXcazCwhqYzOhw4EESz8HpMDrOjSXx34fp
XpmZ82wzBs15v6ih+uVAJwTo1RuXqJ1fwiLi2GKreW7YKIkLn+OaMS3tl/nuRkD4eUHooncMit5m
H1BlaYwQrfiD9kqv6l0+vU41PKwv4TlYkHESeDNaGVS8JTmpB/+zIhtwVwqD3FQiI+B7bUIv4Pl9
cEjmbT+CLLSTEXY4q7TAGTjgsoCX7go0IUnySzrESS4BZZeHEOrsVVyG1FbHIWq+6zq/9+0GdMb7
NGkRv02iHGiX/Ho4dpPH+HERsM5TlEztCrKa/E8QQSdiA6Lg80B1TgsCWs63rQRXEAu+LiYlc5BZ
F0uq6EvJfKq9X46vIbGel6HXUE3PM+BbM0W9XrSV6pT7R2kXs8vdd8g0zAZQKg4HX7/3y07RKWTI
K4kfMUm0EeuDi2+O7bSzMkqiCgjt5hMMAHZiA4rAexw1bNTFzNDEIKq+B6cAhoKIRUS69n66aZMj
GByGT1ZZ94EFK6pIGbCNTcEVkbmv4Gyl+6cPZu3SDOw3qTHA+mor3XPunlDucOpDzgDlOqEgL6UG
4+Bf2ren2/8G62ChgsoudPR0WqBswrsZPn8yh87YHN5XZdUtDvjq+/oQkXNmNar2pSFjI9Mg5qZw
iwIH3OFpBgmNSsoMa+LJJJUaYdv63sxWxnQzN0bwWm6hPbnrQwhIuE16o70Z5KwN978cIvMn20WO
BLD2DMStjm46L6ze6l7u9/tTfGUFvCrJBP4WDknjaWxYenVP60VdreewDHvMHOzz9LCAeE5V3zJ9
um+Eicr/xM6uqfIE20oMDfHAeQ+dAis4Fj7/588rR1jPe6jNS7g6Cj7kjZDgfa/oQL3jW7NJu4Pv
wAj7C/4CiyvkTFW6i2uDgxku4KP4Xa463/UvRHcMNu+Lepj4hvgktrvkanTDVHCvVX+1vgVVqGF1
JLnw58+6TXQeNxZIz8/yHRRiu90OyVkX93Bdw43BGYmtJvqbrXZI5OStyF+c2ww8C9Vfr9YyLP4i
1jIMnph7TkZYKyxY+Ylno0kT7ANlIv3F0WliK8UYE/XPSDYd0shlTrzj13w1p2Zw80cfo4+vr6h/
9GsxmeFNKEYHMfnihOYmPzd7td8jQNlnxvlY9sgjDdXGoNdbHsQSqZ6QRHRbsPLED7Zq5CGkH4Jt
edaPjy/cuhA1ksfif9nBlzuDaUTYOFkSLflZT8TXsflVi6+RF1LPpv6HimfoCBccKEWsYPMQwTnb
aA4JpOB/HupD+RIyVleCF9K5i+gygnUDr0n7U0C7fEIXh9CY06u2u3VTIhlYlTC+RYxw94DSWDqb
ScjzER5HdUggiY94BdFqFbhDJmF2DgG0PsGuAYtXHqL58Ug+Nz4WQufGiA5EmqzTRr2Ho3uaSoRW
XllkZ1T+Br9v6egkb9qbJEE6n8XGpw+FW6u0NHxCYL/hI/ZfxzmPaE5d1zW5Iv1vcYKuSck2aZ31
LmQhAMl7w/3o8u6sDMr/N6tXjIuxOgdO5HYcO8vj+jSnjDpvz1u4z+fl5m1/CdMvHC5wkZzbnDGA
fHGb/Nl8ERIrz2TRTDp615Xzwa1fz+2uuVSXObhTSsUjzi6UqMB72598FuLZHDufTtLVW7/Vttpf
6n5D/b/v0315n5dzauuWek57ZUFmdT6O9p043V7hCdTlQn3QA3k0Y53TcdNWqnGSDPLDLzWDpf6t
dNF0Vv6W59qG+qwp/ihVrexRpBCOvQHNNN98tM7x4sowPiLwJ6sH2H+0Kgx+9ssYKAn510Onb+au
Kb+dhCtTN0l6cZt789zPyFZ6GDlNnrVW2MIqbRJRoDu5Rsf+UhWXkMlj4B3He2t3cYidImfHc9Yn
XCpSx8V9YaDZkxI1DIFdSGysqntERYsZo+IaI6VcplHUqw9Fi26SfiKQ1X13IoLSPXJib8e5uzdm
pYsvBPEEcV2+ZyWerum2vOc4uoNz0XLmiS3Va+zfcnpvzipP6pZh69vKgbc0PjAPZoBN576FwI1I
Cp45TI2GA8aMggvDj6vD8vOq4uuCA1nlCnVrnbSu+aAPSvKM2bsfnW6aOA07G6of+v7sX10S84pC
bJysCXvcgEPd1qOQRbu56edgBib4WAEmG2tx81BbXfpKS6Um8gxrzSOUB+/UMGAHOqfeSVEwnPFC
msElC2EE3Q2nSmE+EC5uqMIhyvLEUlzxTbV909A10rnEN4AELswdMgGNdIMrTJ4R1Vw9ulU58pxQ
zxRK5C4rerAkVYYmnpdxPnUfW6Pq8IgqNjpG3T866/SQ+qfT4ISH0Ekb6/oY/eVILWdaVDUPN9Kk
zrs8xRzllnQ2btW4aM5E5QQgZTQ9XFb7bG7AeEgunZtNZG36VhTzMiOP5AobTOagwlNUm5U7zuOJ
vp9mxhZdDO4d8MHVpKPmIoAyQ57RQ/nSlKNIVIKqV0oMCmE8GhecLVw78es91SfG8wqwYGlnbyqk
dpO95GrXD03Xtsr9FOTqYr/PBsd8YmbsF10hjvUGHrlQTaeXOe9Eop6NmjnAcGE+P6YPKDLRfRxb
mJrXJkDL3R5U6uriKNhxQApgvUP/9daHiJLYdLMOb5Y390zO+nxyBHs1OKPS4/iqZ50y+bpn0brI
Ovtr2eOdn3QPnlaNocPeP1ZQLjpkkB31tXI6bqtb0TUI2NGsflx6gbV/tBS4eu06x2X0ZuWEdp05
csv7XdfImqee2VgXlwmIfKwLFqcHr2OnOhh5nDKWHe4q7DrM5glUOtd2Y69lnZPKPK5FrQfH5Xia
UNXVj0Apd5nJFUD6srLyOB/O9/ItJzEuxsP7sqiO6/hhj/VLxyqct5OREOJUx34RDS4eTFWGDuKE
j5smLKD43EqdjnPre8ngWA6SEzTZ3TFfqnhPuZfbrOxGHEiuJd9gbDubrRvMr0LcSTd+RAwRN2MG
HeqQ36beYT/OnBSi771anu6NMyPjGb6ce3q3zDuYUAJA5KBaf4Q2GNHRdFE6WeJi5r5zmNQZQfQX
IrvceWGVWJ64YQIydeIJaorm613r1gDaZ69b590sx+Pycm3uQQwVnDIOFqF/bhXYqRredTTcGhKy
9MO9XproHn3X84Rlzk8qReRDhxfPgougtDgmzEyKs3aIoACHN3Kv7zHP8vwrfmI2F+3jtkvOXBqJ
K0wy6PIx93TO8w2ZGUik7sREPzJ7kJiDI4krfchXjBY1kWdldhSagiRWMdgdl7a275TlwqnOjeMR
TmREo73ad+tkERnJqIBSbhup2GQnmix7SDzoym7X87FlKL0NRMKkYBLU+sUwlgnO+Z5OOQFvNaS7
BNaQF+hJ0yXErb739I3RzMy+ke1U4xj7daIOzpcjxKv1kfoANzD9DiVurww8+7QwMnTQ2Z0An7hs
y602GVfPE4tmeuJehAZJrnJD40zHq3ini7TVWEKmD7JACYy5aSXy6vNKHqT0iFCCoy2HOw2qZ8q4
dZX9h6Z9V/w8n1uIkS2mibR7Q17uuRwErx7kXn9j82gmENXbBEeyverqPDzDGos4s630Ooy9Q8s5
nzvymZ1L7+AQ1Xv4ZRlgqT+kRCwD/phV3Rd4xczOmZMcjeuszwBOAR8eRXfd/a7fV92FIVbdoyyr
u93FgrXuosv3R9Evn3X8YpWK7oI7yGK5fxKrVZAHq2BF8UwZ3pdF8pDlwUkE8hfPBcGqyx9PAq8q
MdxeqMKzYL3mPp6owvWWInu4Xq88fmwPZzTQ8Mr0Z4U/1MRw+BDtSbt99Gdfk8ls0j752DtOJrK6
bbZHoun4H3Fz9PX1xQgkvtpNYYpms0l9PflSQnmvSEyaTRH7TR7T/hJfX8yX/tfIbk9GdOh4vEeL
9sPzKYYpj2vR9vzJqPk1mlAi4yM5kc9Si5HiA2kG19asHbFBwJ7B19fkY5T6kwkv3GyOuPHBU37x
6tT08jY70Q7ky0QW92RP+Pxe1vv8ilGZ+h8uvc/m9pphb9B7w62aJUCPb0WPRcBg2cvEG/+omDMB
EYW6OPT9Af824n3QCf3OfD6fTmXTY7fbjcdTh0bIovVpsTLqluJz448pBkaVqLA5JESEr3f4/sFd
zPGiFPNBOBjMO/O9aHWeX/ai0xnIunveCTuDwVs478hnzySS0ZnuxXi6q8TnbrzjEXGwF7vxxv8c
L/bN8dif7qbj3fhT2p/ueFXwEXnXTxJp8VCEDSZa40/85cV4wZZ15S8Wi0pwz+74czwec7atKOvk
Wo/s1QVx1SLxP3k6+YM/Tvzx4t9oxV/YXFwDrIM9lZvt2K/OJOVtr6tZrtKNkaYy7eOg7kkb7Ee7
/gTbhmIjLmu8zZqIFK7SaDJpuIGK70jVkAuWexCx1oEh6F9mUkdILDBUypsvff+NjuabHLA8lKsq
SoEgDrF0PJIkfW5UTXqOUAzMGqYiYgzcPcHH66EVHJfk2nR1ls0je4D9VXoVpL0Q8zogebdvDwp8
ELqyJQ/GdKYlFE83g5sirMw3JzYxRsTxzqUdOVR9smskmeHSLOeaaOsn/zw9YZY3TMfFXOsex9n0
ND6NsWzKhudhNb/X/n0uA1in5bxAcTqH5N+PxjPu2pG+yITcBVKxL6MRKCDam+lhUa6UuTlNezYK
ovVxdVwpi+zue3PKij1f9Gn14Yz3E+jZYU5z5tB/3ug/pcN0mM/VrtqFrnv18/F1LQnEfbrdjboP
OZU1TzHU5syUkP9ax+l+fZgnc3diT1I6m3zR3rxZvFQHyi8dFv1vC54/ToknwPXHYuMRxXdFUU/e
QLvHxI1S6Onx2DFxHN2LK1M/pdylvsKK38WQo/WRdcVO306miWGvCuj21xvCsQNM4qJvRTRnTS2M
dbPlUoWfqttvLhua/he8jU6obQDtGvTqX/DUzdnIi5MRu103g0Rtl4EOL814fFn3rRPBbSgw2i3r
5oNlo32Nu480/4UpQMPgn5tgvlr1uwdFM2MrKWcGnP3JjVluYp66CkMM1M2mKlib+pzlgbyUPyXi
g9NyQE6iX39IL3zribtIyIXlG/8lPCRnpGtwC8pQAjqsfjqqr/oSavqenzw6vfLeR1E35NfVanX3
+bgF8md5w0XO1z5gJjdpBvDcfQxJ/U2TaQbcT6z7WCX0FAEOxGw0G275PJxlwWy494dbrqfGcA3S
mLV5N0XUUn27Kecuifow4YWm31/zTNtt0FgH/X5jNmxIlKjR7/f1xXpYMG4ModALUHW1P9xKW4ZH
uxBbFiL8FucvBn2mAzSpSliLuM9kQcCcwC1N7BvIjBsTOPWCWZD2tJjxAYchmB2CbSygt/E5ZiyS
n8+NLZkRPON5mk2NFmsV+ChlX+NPvBzvionWYy72BBu1xZ0m5r6kfPOZKtOXr7IZPZ4dEDnvgRQx
s8oZczSZTOzg46u5zMSIyXU0yESvB0bUtBnUlhjcQIS6hXDirUI479VYGclUSLxVFxLIOUNrf+MR
y9EHc9nD75XBcrT8+EAnBO6FcZ2AeeVHvPl9Q26E3BT5Pdy8Zb5M4Z3FzS+2BdhstFw+sTB6YD3y
apjB5VzstvfBhhvre7YZ4Mua8OS0eNg6iSeRVxSCAvjzs88sFaoAKhJKIvZzIm2K3vGjYSZ1xYMh
W065uKw0oL7iLM1iWVzFowmT4zH+fkIZVkDDgCS85yz89lb06nAg4SpXvNH2afCpc8M37OIXl6bL
q3T0JzI2j5D+yNeVr3/mhiPf83vYhIKVlqAVLd7nEuji6xv7+I3ZOPIhyTP1Gp3B27vhD955sUfI
dP8uH8BcjEYA4Uaw2zEfy4+MywvvyYDMvS6YNv3Dh+Ergfzl7uDLngSXYpc5G8dpyetiZv60B8zM
TCUBiqtGxK1qfZZd06GxEQGteQFXKoUfqOpqhT6Fm7zaQHg7wE6ZLBcNmD9HMNiCFoRL0C+CkSZV
AXbSIg52kJNCCg0Jgd/FbkqtcKASaY3HO1lAjD/l24jYMsoS6oDv/2QYc2c5WDy7FyC8MmeEQuDz
0wtMBVGcD0xvkmfOcXF+KYg19wfXkGLAZBR1LBPfR/CkF0gvN6vqod/KWcqb5nJeU3tKbDfimv3f
19FQnqiyDEybxFehQPKp4JnbAVy/RiOwXYnS3vwrkGkZlMFInqrEXshzmxNVXvRNPprt5XcxKAtC
ec1RRF4CHk09i7HloBa31tfo7Y3jvaOYc8PPz13caLEDPz9BvYHBW58sFJvjXdXCIwl2vTwtPsef
m/Bzd5bFIYXgAqx90Z3uoJELWXmvVhwcqMPi0xJj6i05xMrim9Fue6IQkyXXas3RZn/L2u3AYfif
28bf8aoch1/qL+/n7OV5qmXaUMxsx7K016bk43G1zdPemgbdfp9h+R4SFdCQiwDARlGzQOAwbNez
WePoT5JGFFJ5C4Ud3mwzTFGETxpoI2bD4XC9HW5nZbMxa7ejcB+02zNGSjkG733+ApYnZjP+Vgs5
pna+d/+xOZFD7sRtf01Go56Q415TjASVdq9XBVzkDF42Tu89eQFa/uBtYPOXUZOVhCkkARbnl2BU
NMDrD+LRscWo9hkq0vYb4P2SQe+tx1E8U2XL0nna4mrccQjCMRbwHLlKcJnJcvhZCgfj6Xza8blX
MG5xtWTU0zQYu5/dLuus58oqCLh4+VVAidz9ZEIdR8HYa+84evDBuBpTvDsWHKrFvSkvz8rHjPt5
2aq+XIX172Ef9W3/0VgF3aAVTP294EOOTmYrha23a30GvxRUz2P4n44g4T60Ax3DNTBUxYXz5bKy
U/AP64z5dtGs1BkSgj2xggzSt35M4N6mHtyL9qFj233dGf/7BNM8eQK9vLim2yq8DJfGt/tklP1R
zW2U2yV/bA7qXGdYmVHTbzfMhvkYiUJ8RR0rNJDWdxOnWwH8iNABBReMoPNn2oHMBQCiYQCJ08DS
uvk2zUrwbuieylDjPD0P3cUV5zH6PnDUNWlKoEq3X6EcfMUIj0yEtBbxNh+h6z5U5HIw12doJsMb
epGxO0AN56DHHgLUpC2P9X8W3AeYv9TW+kzwTDlyo1bVJ9n+1E/IpYcwTFYGxvd4t41KvanNLKud
3mcJPXR6UvvWUVncq9aNJHeGdLWb7H2XIdZpxY8GdnEanD05H6EIhdAQsoDYQ2q8dkl1r8y+wzix
zcbWHNXjde3glTNUZ1ER2B+l4Vt2kKetWy405PFe30aao7dsZAqlXwxPoLyImAXPK9sS0GtMt0EY
tUJfAKRJ9k0z3DoPHdNtXpz549F/qj0bV9piafeCq085tCn68LunoXHKAEyCG1oF3+5Z/RLL+BTZ
aoNNB5mKXDiMNYD1MjdFwbwxJmN+j/shOt0WWeemiUJ4XnnjG+ltXiPvuw00oIf54dYaV1e/Wj6Y
W/I1VNR/n2g/2Gie+sdp5ukvU4d2MNTCU3V3WvmYN4Mj2OI9hhPw71cxfgyX/32ZV/bXxTJKC12S
Oy0hKxOW/YmCivAHvbmWjCx01NDTlTBm0Vn7t7AixMHGdkrKFXKm24y22blp/sIM037gSC8b9bIC
SdLa0p0L753ebJPzsFNQtcGlhObwq5XvD2LXy2vJHfTH5azUj0gtEl7rGpwWxKRQ5VIY1+LjDTiE
IuqJXJS/HNznbv1/DyKe8TJLXcybsjFyXrXEyChqEb4e2sxCEaI6RZThnS4wmuHmDc4P3tBNDziJ
5AEIAHt0aTRhZr+dCO6PRepzPzimbXC0qVZkKfPHfoi82IniVI37m/5xkA1diL/U432te2FpXy+1
btmXPzFY7A8zzOojMmZBNfIiuPdPndM8GSrQWV00tqRwRaOzLUBRe6xaz5266S6v/QpebzfrRCN7
mHfNEcFLmB1646p3h0vcsFvoaeMpI1iXCF6oWN2k9o22OqmHNhLZfjT0OmrvMvUAMZQugPOxewUV
6tXwYHlIEhS/OIb8ZDf9Z4dY6uuJoSrV0cosDhFccg1aIupfcL20nQzu6GxITPZncMD8adrYhP++
KjXrL2elZMjbnqcZjo2T1n+Pxl7DG9493jwuSzkFy4kYi3X/eyEql69y7XmHOSDpK/K23VZNhbXY
VgKd7fbkC/xPgn62eHv4rJtkf1xtEHfgs27CEmwl8cDBfEopEfaWgI4sDmczKjeFxd8W3BRHjTZQ
6hOKlWtmD8NXWdxJHFbetuvtdsvikbWkhC6pN1nXLSV5QBIJ5PoGUT4vKhcfdJ+RcDGmzyGqiQP6
J+lKFwdyJYX35LMo/K7b6Q1QFCZ+vKU49P+9V/8yolKBW+w6kHdPtV+uOcX1quyanJUp3b8HWmh4
t/A4j8gEhXUMrPKXofWn7bsHL+6P15NX3B9XlLPXnGvtXZQpzjcq2FwLNzZEBNcDCnxR3Fh8YjB3
NYW7xvuu/m1gM3+O7JqnO+if8AKCjvnKbE/3zsO55rd4Vvk4+C7uhxBL2YRlNGv8ffBAgzku3/Fi
4TKjQ5U1ytVhqZPCS7bNTeiacIdWHyO7LExoHVxYZz78sX706a/kTfS3gGdAKz33KM6bFnTSfx+r
vwyQVF4OnG/Ps1lBPVsNf+w8pbK1+uzq8QwE5m2940IIzzlImCC8IHXAy/zr9DLf0JC7oOoIRtb6
PtpffCwYaILM8luAGxPKhL3eKLfG27837nn1/Xf0lhtnqZBzZQn6yhSvjmXK6GBGsI0Ps02nkrBm
P+8yAE43HaUIs1ndPo5xNpzEvStijGG+qHpl+0DccNK1B/fm/9f2eE/GxR87yz3b9/hwNeJZSYtU
nBYRfehPskin6FIgg7JUKfycPmMzWyAxax7e58YOM9/T6DaOWM6ELvNe9huI93MI0zwTXqZhODr+
SPrL5WZYOkyPw4VmOovCQhQ+WnimN6wVBujNV/y6D0SGqGbWkMvGLf6Y0efHVy8LB/5Hj5X8NAFL
gaziL0GIXDhCEquoWhJlYeEqMYh5p0/mj3gCgxl4x+43iusT63w90n+8CeOlEjEJmikPm6LuB5Le
hfOK3wWGY5gcqn73s0O7IfE7vcEu8+eV6JqdhQQJ94zJgGNfo96yt2nJFblcfu5ZMEpdV8wC/voc
HG+AVFANGbVT6huW+UhreHNwenxV1M1QAmM0VICMGSUPPsy3xXw+znwW5Czif9XCPDns/3izrwNk
cbcz7xQlyQy/xvDR0LCt/l45P6eawT2EiUSHHsnW/8CoTItYSFmw4zY7mX0bt6Ku6ePn0cM/tkeW
TdtpyK6BGeJABxDKyQj3b7tl+mDqkEtoagyADvBC9gKzPqsWBF30M0rqTjDMj4/l8u0N5A9Bd4gB
W0PzDWhg34Qwmvad3N+Az2nNDHJc2pT7kvEBma680QHmGUaj5WDwPu/I9AHpBX7lGTBuAryTE4+k
fFFHAAzcwzpwxKcEq+SclDYwHoEbqweULw2WHy0WCVpo0JRRAym1k1/ls8loZTzdg3tXAk3wzWjV
WKhYWeNwwwaSe9FPk9zNqCFRqF8u/r+N81DZGelhYls/FsObND2dkzRK8NtEn0Sf1IQFOVbEpY/X
BiSwlLr9yap7SpH3YfTLPPesVV9PG9uTQgVLtbBvlAPBH6NPnucWpKRDMpOuwQrdWKiPYFxbiI1c
CJuG5KHBjAKBPPs2O8rlgEE4bGT+pz6WoD1gZfPzl70iGaf/2qiX5ZPlelF92B+TmQOub3BRPriC
TX+LCQB2ilETY1RA5JICRDYDwVPuImq4vx2bH/ifx/z7f3aN/gpUmJv8sb/FbIU7txomjE+dvh3+
KYFE2pHwhiDlX2WwAXx1xXsOQmYNVdjW/94ZT+bg/3tn6K+TaVobcaLeOULEYMOstdpeC68NcRrY
Plcav6F+xGFTlrNc2sdFTUNdDlO1AHzEnNg3mgkzhxMy/ZIUovRBjs+dFMakBX7PwCV7yBKXNTiW
8VTGT6S/FATeD8YeuxI7Q0oq3aN+e2XsbY7KUU2o32Z2/9aoGXGQHQLqgkiFjIccwh58X7ToKrJb
FFkBzLu2Snvm1KLYgmS799WQLlGPoLaGO8aTCth1M9q0EEmEkpcqPxeNW4tIbiEdNvEBCNyV7UMZ
gKBBOVsAyUrk1g5i2rEyIrgIYMu105HZIEpJCvfFjuGEbHabi0xCnmdUrL8cyt92w8usWpRlfKo2
RTJTPtKQrG+QzQfteZfBC4RTtoB96UrN0YOFvJ2g/G6jefVjVOR4QQuUr773nokSgxwV3wQSUAFm
cVBpyT0mUfM6uAZS+/fv7f5J+uTwubgCI7vxTNxrXhjiWpzb7t0kL2+tUXrffH1uWC0NA2KW2BsQ
qkb+pdNn0vzrb3P491X2evr/39f+UUuqBztPy9RMZrcPqfK/0GcgQnCIA11Pru1MFMMVThAEviOw
uP4v0s6rOXF2XdN/Zdc+V22UkJiamQMFBIic4URlbCwkEIgo4NfP9eAV3Li3qam9+Lp7dbAlvXrD
E+5ASeMTmR4UzMmyqut2ASFO6PlkV7Ub27dQ4KWtgIqQh/VccPYPaOREQdoFk9ag/sZmg5hIXXXe
FTcLpKkkDSCkdTyb6WOAMj0zB7e4jmTtzN+1LiHW78RHOXbR0IprZTTalyg4Ey6tqhB8ONFoByAh
C3bPAz7qV6jFRJSvkasADn5GFhYeP1Vi+VMmMVhqKmBEFCcfvaOmSNCC8wCOIi00dmGTAxBVUn4U
zaypYcich7ep6uYB7hXU3BCPc2PUS4apv3Ut6g+muw83lJapi/HFacNmFEh6XZNyFNbvVEkSjyom
o8Fe6n3KH38OQHU5H0JR2aLdnjNBAdv7RW0z2td+n1oPLtyP1yuICw0vJp2o/M/zZ7M/6Mn6Ft9a
Jy/qKe+Qj5B2TzwET9v033yrccxcpMqgvHdRRzyCoWDH7ZilWlq73J0NJJDxppHQn0JlkWdgH2uq
7JC/36X2twMJSWxdEoYS6cPTAtjurqXyeYdiuNkBAABLCRu1rm0612YRUFZJ0YhB5QFvilIdZHTT
qFW6heUYoV09rJ1t66682FC1x7j8GLd/35EpgcW3c1vVM9vYFPv1EG+qwG7ETDeic8D17B1nfiUF
9O7kD6SvNJ2Zsh/IZUrRoa8RXK2h4TY24MkN2nJsewhoKB3DFUELY0lZm3JiROxjtNmtac1vOGkj
EOg09TjxVc/Eo0rz7/UczQMzZFmgs32pkZdy6NxxFsee142DE4ZTcXcDrCUNj8vSqFLV9o6OSjLB
NN8iQT5BmP3KwrjWSv7Wq1S3IOW3Qw0xuWGJ6GNxr+KZ4vSvnP0qagArT6x9T3TQpA/eVGksU7C4
EYgzVTgJUFD0K+6tc6vCWmik6APXzQaUepKP2nW8G5ijo+1sxqBxfZVYT6JA4MXVWx1rzhobbM2o
UeTqQYQPSxPmPdSsW7iijXmrHeaX4BQcRiL5fBUGNtCpsACvcqKAimBkC0H+XtQHVaHV4qrlAewl
yYn66QsTi7+sF3omqC/oFYil1o86iFU+HXV0+NPhkbg8azEOkFvcc49AAGpOiSIT/tdeXt8H2Jf3
ugJNskHnXH3UBg7OGzKRjevVYQegQf9ilfws0cit4U0CYp9YtvwUSu7z0vVQTsHz5rwsy0ULU9VG
2dbdH1rl8vz24mrqX5bA9+t90QS+LYFM1W6nc6qkQ7Qc6hCFqDAwX26Ne1ViWSqZPkoJCJqsmtt6
3CZwCK5InESkCHcOX1rIOVvexxZeT15X3kmWwsPWOY7QG7lQM0075qRg116zb5cxjjbqRreMD710
HREeatCtwJ9daZU7+6b4vu9xnRKHefGX0joJiIN9PemamLABMmikNdQWAlHGKSbbFt3U1rmm8wbS
QPbmnAiENljLwl/uxc71t5fCoWmqssXSeXuqRQKFPcb3VboewuRN79Ub3Zww6+/JYusWTn2O3kYU
Hc110owxAginxEXF6OO+3M5zlvvaq3T3HTWX1tDvN6b+jK41w4TLS3WBzAPe2Z8bmG4ndra/rdfD
ciOvQsztHLGzR0IYP44rjHrL09BzOCz/h1d92shLFXsbn0tc9VqtdPYTZK4/QZPj6oaCiNgJAPcA
h395IRP315cAwKDC6iAIfizqbzP1sF9bt72hkbTgc3ZF8J6WnbVrKDlM31ytavdlqrx6Uhm/Pw8I
zaAKXdIN6DpIHzwVP7ZpZb2L9HTX3JwaZrJtJVorIuhMsToercxy7WYeAByvcRNqbbfIUW965rn3
YrQfKdLzTVgiFyP/07XnMpKdWaviurqthwUqhAaSG0Vg1fAn7eYtxbtUd/AIz9TfEh8cRSNFlOPm
X8JSN+lu+sD5b7NNB9OXWdaCMNWKfXNxHFH4vXSOffutNDoMckCPdABRWGtf6zgMtLY1vV3unhZx
C425xu7DpgbePAXH0OilzQMujZdRusdx1ivTnl07tA/NHg3fqlJPBqKh51QaeM6939jcj+jll/x1
g/5Oi1iRNyUOELNta9U7LFeNyovc4KfTW4W+dEXTLcOyK8LA/3M9VKCUVQ5xaTPct08Dqantqemn
IEwF9bWkGzABdUWpP5oWnbSHRsstfrUkf6YnWrmsGRWTKWqU9Efz/Ns0Nc1yxUyt/XYYj9G685N5
HhbI5pXD+JVE3F8WRJloD953Gbtzw5TN4duVSmQZ+9Lhuh1um9fheb5rxfNsJGpKlf4JgrZ36R3m
sAY79wItPC96sRxNWeVP07JcpvzLmcLGw+z88/LbKC7ORkndNa9K72SPFKRyoxTx8JwOUc9e75Zx
UYI7gE3UpnFS6e2dg+Qy1wDeR7vMv6ECW8SNfQQJRW8d1nlQLt1wbgFsuIE3QQHstNwWI1M0O2Pb
u+bH7jWFOJOskR80qtf11V/xd5E6gkdRuc7R9FuVvUqK7uaF/qyJbHkRY6nuX8pz/bxc30cXgvdN
YBLLaeteadvT8FiGVf0CmfGXsj3v/1/Dgp3Hn8Ni3LbqIUO5YpjX6Xf0MgAzbqleaR+wVUmIL4jW
RnmIVDWKdTi2D7aj3SRyARaMQAvY7dsi6psvlsVf0CJ/3JP5hBaJtfv9eFzpOKhXgTUgtRZTtCAX
oti6RU909aJx+PJ6T9vmaZPlm2OFMcDuhwir7N5r6PrTO9ex+YhQJ/l9i9Rlqv33U1F9juPT7flu
33fWdrj7xK6+mYXSU77igTlWJueljiZd0jDqlf5+Cf7kguBS5ihjY2D1dkN6UcUKPRWMUarXIO+t
IfUDmF6cEV0i+7gPfr/Vv6+acpnDxCBNRwrsz+lBEl7WNzsb42fi8aK9ogazc20PZvFCBDVoffel
8vT1Ub1Dp9rZAyulG3+nzivgSCJRLwMWYjuTB52XvpRwgzH8JSFf8xckI6Sm0ePn3+9e/8t5CKjs
X3f/KLN923Iys7Qy2HsRXxqs+6xntKI2s7gX+8newX1OdRnf3Uhv6W2ojI1slCDjCCRzvu+c+sqn
MRls9g662YhNr1q3zEkmv9/fTyUf+n26WbZVHcNiWn9P+/+hdNrfzWtpNVRocFZvb0VLaWPkTjzy
nkBKmh47xQJlE4DkwJ5febJqf4nGRAQEYiHNHlQ4npb+nkgBarO6YpmRQ9C3vjvlcexM7xN8wwFw
gIFdbOHYEye6ewg07iq0Q8S+VyhaA6OxD69KThKXPq0LFEFKHBC2qWGn/lQqOzNI2/xGly5qpV0b
OFR121l1jHq5GdfjYdou6uUa8sCkFv3fX8RfjqY/Lvz0HlZWYVkbKKohbuxQfy9Qhu1Yd0y1cSsH
lcvNNyG4/n7Jn6D9imZz5ILeoMBm68/lheK+sbRddrk3b2rjfHxX4qCE2M7Ny44NNKs5JaJQhQBn
+79f96eizp/XtZ+Sg/3lnlPiztMhcCtaKBXQ4AkVU1ESTrYA4vOqFZ6RqKUu1l91UL8rXZ0DEG+6
L7hD9CvUUEMYwadzO7J8vb26A34129tPGLYHRXS3K/hVA4C+96611NMVeHEATTS4Ihbl8nYUB8rd
3V0AurkZvJMWYoFo5CEtCWkfSgDWM9Xr2buZ9XzEG1Ccwzv020LcDmPPv4VpiJIdNIxjh0bNIIpg
+jkfxeQjedcWCo2f+XEs0pfqaD34+H3kzL/sJt/f2LOi1CW1Vhtb2adDpHPoPHVWH2b1NEjmCa51
Zm2j9GjXW+sOr3E1xeO0vFwLbwjJUDRsoAfBU0wpZyApZAb4PfAMAJkvaKJXbWqHVOQ2FmL3WGT4
2srRd+56qtJ+AEmOKkmnTAhsoinnbhrbMwkamMEc6MX91ax8Xgl2qYReDwpuBEgGGkFPuVJ+jqxT
nMU7grRD4ijvlK0Hq+Hhw6ytBgl9KTLeyCFM37SzLoKyL07GHzW358s/xYiKtbHTc87lD1WjZw72
n9S4sH+Y3yHa0so4kgfE87hldJC8G2NxvuJP8ChZgbKEJFTUVy9Wy49V+nVD4HrYkmybftmf59/x
lN7O0S1lPIbnVjxSnRgRQCKzHpB5ivKvorHnyOD5ck/Hbba77vOrXM4MNwObFHyLzDvuwic4Ys4e
+GN/3Xg/jMs4nyXDZEYJag5ay0X52lfAz+YtiTkBiJ7QMtFLjl4tt5Hv7uuFY/x/Zw5yrzb6i6YO
ZsbQH4fbt8PVvpeAe9xLu6ESmpTmN504iJtJN4Wc9vvC+3FMPl9JRu3blcyDnsdpmSvdsHm30Ns1
ELLXJyLlNFUtgQOt3tIMjXSnPLkAWnhxTP/tpXx/0KdzcnOp3PekDjtk7+xydT867N0rfetO8WL2
q8+52NNzPgBu357zWJyyLN/fd0OdJMPFNnNQbqqNvI3W4KtLaU9H7eNS9H6hO6plUs+nZ0rsu7KP
NXU33DQNf7e8LLSZMjrXo77dt0E/NH9/g38ZQa1SNqGFCfbbevZN3t709LRRNvshWN/WiW7dvhq9
1kWUxfE9fOCZvl/FflqraqHeNOuU7Yd6B9yDOiy1hHhY1GGKbCmz/f5Iz7HK88WeVmrpvrPTyOKR
SkHWV2t6Kw1fvaS/jhodVEoD1JDMB+j223QwjfRiMx/2w/v7asZJO0kwMBrdXxxrf3kQNO0ZOBvg
mWo8Q6MMc72BUrjjQeaXbiV2NoxW79XG9veLIDVIXQoGwAN59+1RdpVifQa1ux/mw5hDrYO73MB6
Mcke0J6n98/RRbcSfJco8jy9kotWuhV7RTkMp0d/P958bD/AsjSIVfat6yJb6jg/+3l4788AoPjX
NrI6lbO36qW+toA1BTV6PQGa+mKlPU7M57vSdQ2cB8XAMg6rf25elzSyV3m+OsIoWr8pHVC67XWY
Di4huQcWW/66pQan1F1uwu0Ylhe2CnV6EgWEDKRK2yrozm5EEgqzyr3OXszh54jGLlF/0q2KrVK7
V63S0y6QxqfSZXvfyr2ZgCpuLmJncCyvgEK+cKXCd9Zx7FVrifNVlRKhxP4XW064cIIjkBwPEVzw
7sK7E+bce157B+I3QbqqCZmN1iu5nnTYP0So60w2tafYS02wGQEEEDyPYDp+f7hHg/rPgefh6Fyr
1F8f292fA3/a3K92XLLPQ4EYmO8R/tZiN1BCOv78pj80zcSkVIMeKu7T8rON+YB0jq3Y+fIHkLaW
tGPlg0L7EuMYHEpPNdMvzZDZAhESW1T+i+rpU0TYFXgfgXh7ZtUtXGfRUd8G546ofBtAjjAKg2JH
DBvsFuvJCsXauZjkln3x0dxTe3zVCSCV+7En/jEIjwz528IzrGJr3yu8YVF+FycGDb+FciAfO9Bg
lCbItELthugY7loZHzBIC4UUX/Hlh0KIL5oIZtv2MH6CwJbxMQqqXFDfcPE9TIxZPMoCoWLBvkTc
DKicw5tvjJjEPXmvBLzwkGyk22zgFbaPcy7+krz23sfWRUtgIHoD6AzkzgwNMDwZhGSuSo3g4cFw
qyWdAdqGXRYBzvTmTJ/tJhlLFauEmlr/fdbIjP85aUA70GcjuinLivk2XuZa0RW1UmTtc+ZHxagM
HvNEJydfnoxZuVhe01cBpgTUv13wKeC+ngztvDqes/a+RIMfscMKTltKTHGSfq1SrL1NsVzFIzoH
as4Ospmb5/SjlINh03Yv8u+f543MlX8/+9NOpa6UfTk/mFn7hlZ5YtAdwdbrnDQym9mxLxrb9YuH
R4f396evyLnxbbh58nx3tJmeO/8MgNEOVECMcS2ugUHERrwSfn3M5gkp+FaphdbOJLbc0ujUueKU
1LHConXg531DPvd6El7rF6T6T/UrqqIHxAzLjTK/2o1rM+KH3UAgqg3wo71uH5olym63Bg2IRiHS
D/yeDaKhNXBhAyDyJSAoBEJxwpDPvnUnfpGPWjsv2RMbLJe20i57RldDT0/v633FhfrxYDgLwVpY
4AthqCDDQ1dbJARhWy4WUi9DmAGZ5MTnZyr+j89gF0SztIofBSimr494cMBVbKCu5OqxY1GYXdOf
fCiaLEugqeGVVmCL2mBVtK7tpWjMDpNW0hItwgSbuzKGEkic808Tq7kOoqGg51HVicLEaG97u07F
9k/4HnqnlvxOpyLWObUi+IBwxXoFJVf+9DjIe8fOoZf3KjtXfnMd7QflSYyd5wi7sPListzMT6Mc
pVPUI3B5yga7waVVpmCEWdnjG296Z/T1QxtNPv61sdjM5Yd1HR7h0u6pL4Q00ku1HVREPA00JAOu
iC45EJkjbBXCMx+xuTdfntCa/TMY/mPiP+Mhk3OmVS57ZqHuHDwT+ccK+b3m2jhoKZQ90YNFp0Ps
rBFVerg+HGm0o/U5WM+JLtB3R3ks6a0RifPWc3VxPnv7ZbrCjVvp210d7WYDf+lLeAnvfHS0NKgO
lEbyuY1OlFIe/yFly3/WpBhZE3OhPz40vwRma4BmM5xi3zwx/eXLtqoTGUIlzFUn50h9O8y+Puce
9njn3q2dwfS5fCShRglfiviC2t1TusUiiBqE0JUVJqmgmEWcUoisB7+YFlWzZz0+dicertrxsAwQ
umeKvZijmJgn1Su9Lf5G75dP4/36WX4H69HetM/NtYgdq1BGhNONtp2H7ANgWtxvhpt+NqQVPUz7
+7qCL84RP5xzvdJQaJBvaviyjlSoCqNDIwpTjOvQ+ghzJtp+cEGxHpGQwaqXwCLatET9ZB/q9XOD
7lzH6Bk9vXNeoYpnqg7iX82icQvUrt5doRFynhThDaiGADaoL5H9HvFLoWOB2AGSHTh0Mc8W6Vxb
aIvS4gaPu06LnqbXBuLSseRUujpI2DaXHW3QKokHCbexpgl3aJ1aRrhp6EsjzHDsXjVuYQ5tgffU
2ba2LQxSlgWAM/GOl1/FfBvLKQQoy372IjH+0bx5xG8mkogW/9HtfzqtIis6mqUYf44DgBfUViDi
4H31rmDlhhnBHfYPLUW3GKVUkUBTfZhtuCKls3sX+S93VtZhiQqR/tSPUJOg1ALX9ZU6ySPAfT7h
tFLFsjlbyiVK3X/u8Xf1Wr5XEC1pnqpF76p6pwOSb2ih1MsVdBudPewa3MgyX4OfqLAjn2/uCZkN
y9VA/NCtp/CTiOiXlx89mzMRlei9swPGBALLgIIfrjroeGu8ZHbTINaqp3AzUdFbPIZHBLa3tTUI
cR2VNHcP3kcfnjWknnfr+b65jwOroSEPexWzBLPi0/ZTz30dBg3wmgHkRRWr+l0V0iktAAhuG7eE
ZBsk3ti59V8EHlLc/m2Ynorf+SG6K6TrFGCbSge63G7j7DD1qowM3F15N9kuNAG9ntGRdAzEPjRH
KzxjvF03ISRn9MdS7z7gr1dYMyFURpF+46TrJv9obzMW4Idvn9pltJPabfN2xA+3aVjeIaew5hp+
gVnmY0jXhatb1XNVP8B5j0rVVeY3sxsWoZ4FchE80SfeJim1+WRS4RWegh2RMuiY4EDR+j3GLDDx
TKDZKCBlrlqqJzOrYUZtZdMoVj5a55GNHadz4XkM1xzvTr0t3qP4TyJW2NEgKbXMxPt9ZI3nPoes
km8T8Ln6kG/0/S1ZY1ugY0CMAgdyzHTN8A+crpoce9Vrd9UsIymPWfJnZcrBP47D7Ww7Q4StcYrc
lV0tRbUt1kpbMfRUNp6C+Typz9UDaoAd6Gl87BrNy0jpWuw+Wvv+MrX9wV96eoTn0sb5nhWRUrKO
IoMPVO7GywGNOLvU7ovTQuteoS7tloQHm7CC0hQqBO/JhwqxvVVa4NlCexAltVcdDONnueqPcX1G
m8BX0+P1DpnvAlVuCCIqoDw5Za6oD0s4IlIuUf09A798BskMezAoFpEvDkE1zUH5JAWQimhBDChr
IEjm39+7+kCa/FhS9LV0yAP0uH+0186X7K5Yq5zmpbAyxxaU4RMadVTRSTtFJBpAFI03IZPAZeUD
IulBRLmj1iO8SnIj4rOjYBGRAUH2A1mJmKOUv0G5BpSqtwGjeORgFdSw1bYgXhtdgfYi9ehcKM0e
gSvu0VM+e1dymg1CP/ztA9OIeHi1AKco2eGWkxODJVqmog6foiFPUuwWLmhn1DBK/L/PQQPlCNHl
cLH8APacPD6rBnbN3sFwbjVq0nyVfN2LcfxbXgCW6J/DaD2nKMUtTm8V5QQ+M6/uGkl48cxQJQc+
+UR0eLvkqF6UahbCy//DKz9lJNtLrqvnOD4PD82Y/q0OWwCU49FB0DXcAwtFZKh/aUdhubZ5hQl4
NBt/mTzWU2pSXLf7KDV4arUZIcbSzDIvvnrqu+3GYUSAXqERyaly8tlt049rczPQSXPn6DQ2xROq
X6luYpGtX/cBvobqBFUHf7UKYvhPjfNnaOHekowl59A7B+IS+C7T3dvKQALfRxP3KDYVxnA3xaOw
4iSoHq39xPaymjKBkjZZTY5bV8NELmXaHd9I7ecbPF2j3qq7cu+Luz1MLTaDi+Wcdy429t1FFvAV
SXCd7IJsGSEVV7h2F9jjKTT7gAINUKO3bumj3KXpWlVIKkS2LXEjNku30ovey7DEwpMyRkC5cRrh
Lu/hOoywzbRcjQvo4InuINQm2cMsra0OgGtXDWVm11DePCn+Fplg3KZqObP7iG1dfU8AeBusbYhE
1IJj0JLM4aSTm14Jc4cBzUbGHBo1DLzetoXQj4mWCRWA3yfYD8r4Y1/9NrVl6n/LPy+RsYEOxEsG
9TnRqEdd+ESNtKr2Toj3RUjRZdWxSCjsqF/9fvHy386lMmBIUm5sY8BE/nnxUlxo0elYiYaioSlS
POB4XWt6akqiWPKnMBYtVMpQv8E0DL2WHGqUkEc6bFKilYlaJrIHUoaaIMrXAB2GrxwwixuejDju
iNL6+Fh/o6wPB4BwXLTYwt6Lp/gBZpEh/PYUD5TBtyFMlM3lur2gmBSux8i33MDH7+dX3NnQraaT
4Oao5vpqO2ka+BFP9Ruy2M4ob3P2e59FiGVc05xewbDX9K7VxB5icgsrTfMlufpvh1WZMcawF8lT
QCF/DnaeXPODulLPlLkrnZBwY1B8rk7+pX4YooiwDs0mWda6Idz4jQdFOepuwlW7VN22QcaOy7AU
3+4+PBwMoIZ4fdIBxc4jWmxJ6Lu/zwu19LeinWWBzAAUwi0//v7bkG7X52t8SSsXegvUK127t6kn
7biPQiSljIzMcw9sNYU6lGN1ufNl9WNkiNHlgQ3yxA+7lUNW2WKcmgWXcB9AMvpH/gphJVi3Mn4A
nGRPMas51mnCCL2EFoyTCLbxpaYQLgQRAH9xSE3fSngVKhIqA4gCpfsmNElznPpqS4NqIj+gaVb1
pZA1t/y/DbCprHqYU1mveUl1FbwYoJ/dBK38fXwkn/82PoZ13hi3Srptm9fwem6kp9ZJCQ2A98Y8
iWromKOZjov67ozpcfViTKI8uAAjK71Iv7S/1Q1s1aAzQ3tQs/WnIyK2TvfSyrQvgrM2rnP8l89v
6vAIUyEyqJ0CoUPVDgbBJw3qG2NowCuwAD4499krHP5f2gwaHZySipFT2RQQzZ9jcoz1qGyub1n7
dLjXVStCsZLiV0JYf51frqXgps7uJS3Y7vbVA+ZHmYpN7mW5OtjhihqDViB0tO5ttGEW1dX86q43
2Dys59Q+d8gdH5RhegxsZXlTMCuOoPGd8bCTr7sv99dteLPWHmzFF8f/AxH6fAR/e6ZH3ebbe9at
jbVV0uw8XDXTJqaQHZTFU284ROyik4wOtaipuJMuYluT4CH1C/04CEQsFx0LwksE0D5TvzboDUD+
i1oFnCGRP/t9NoqpDWP7230+pW4Ve3eNsc5mC2SzFpU1UeZqoT32kC7euxsvdjoofXQ6vU9RX0MG
jLtbD0hmvUr90ES4bLgQVcYvnWAcSTCiIxrF29gdLjpwcwk4hyCCUTD2J8u1222yzU+ubncqgnwP
aeUdRO8CDtAcpcjHv+yiO3YHsQFWmuFAtzFYokDXYUK4zEo38e/Q1OB0I5smCszz+dGpHuHd1JBe
nnf2DvKKURccGKFOzCHD2EZev8+DLOTkkeeUj1DcxyE4GAqSABg/i/G1vkBkLfGDPjptaI1IsMyB
Nfw3TDDxuUO6SEiviYaJ/BN4K1xhCNWWX2JfxJUVRoMTsUcT4ePjY4z673g65oIiB9fJ4UvyoPKF
aDN/1VulMbHsToIm/POukIXuIu0pgi/Tg0dLEACL+KwEABbhWouWfFrFXgXKP6yloB8MFxqk9zK3
66QDQIw11anD/JCuyDqgysCf0ShpbBCrhFvorniPLtqd/fti5aY8IbavnjESWxn+40Z3qJdC9tQ9
3N8SPKuHwqKXRGnKcE+n6O+Jqlvh4r/DTzcXje2zI20+5io/MYdQeCskUXEGAyjaFWj28gq9vmAw
+2jWPd7fipoyDhVOLI23NeLlcBCjjwyGPpbYoh/6JQOqe/Z41YUF1iYZgmHL2yo3wJoLiZ+pmTzG
BP4Mnjc30o5HotQsCEC0spdy1zUgiEhHobw+onjMbaAmiaoBgum92yITSwe0iOlZ1pMOVaR8RKRH
CTd2e8jdPf5n1T8fGpQsQGqDQeKlPQ/h/8gnbZFyodTqMO2EF3Ob3CaAubpYlzYKlshHCnmGeaB4
n4nXS5Coq33W+L69MdNiOkYXz5I1MO+0ErQpqMAj3t1ZSE/xXPtAcraHfJ6kUq3qtb76iHotKcPz
xInP9J9L2IVkSTUMe+Kxy75GrjpCDBvlvd4nrwHniUcBPw4VZ8iwM7LDDnNTXte4p/l1GWKG8GtB
cDdr52Pck6dE3SJsTeHYyQtHrUoEaOdhr/bJ5vQG/5Luqcjr8A9RvmaPemR3HweI3tN/rS+mLiYU
D4VIifTeEYrsiDgFswwhw/6SzfCfFx6TTUsaTZOV25au262hBdLUlcBScw/Qq+UNf8nsWtS5EQwc
X+FPXasF7D/aIK7uqB0T+vWVP7u5nwgn8TL5yM832HFvI/p1di+8elm7xbhL2xjRyAFKhrT7GBDR
AuoxrUUkHN9opU7sTrNXrKLQauCPj7UeMpMi/ntHVPRGciu0b7mzhYwuuwBjKTkvZY7GtSqR8biH
2HjI4l+3pw95o2pn0akynNNycPLYEYYL2fNkfBgeNErmLRGx7KCwTgWCSvcSTYVgKNucbClwgpnj
G6zE5ds/BIO9tCtaEuRM3MudVYtZKJspr40nYdahBcEQyTCeQD2v+x3oqaT+R3oDFL6JyeWruVHb
RYZRFFPFpkz+ZjjZ1ip9PTwHPJvsvHWF71oOGDng9RdnUuBFCx8f9yZ+DvaO3cM8hKqE3BYSuHHr
HR77BUFxolOI4bz/7GHltESwUh4PmfkJgpRb552wI/b71H8p66/ZC3esg13AZuXid+9GzBYRNuH0
7Mw77KEVeSUyHF+yxnME+KdAfpuBvO4m37A7YXax3/MQQkfJuDrEIsQDzlX5wb/C0H6GUXy32RSh
X8k9REpXYAEb3oHUVQrfDrgMy+3uxcHu3W7eaRRv0JigsyMqBHaHRKXJGcN6HNI6Bv8os3yJNMVj
jrPWZCvnfS/kBN07LVb6dIoEG/cHuqDLIBxZ+n2BH0z68tvHtrg4Sj1qW+UrWOFMVOHWcBuiZYIa
6Jw9gCly8ViR0upRYFSS9DlqiDz7LXCWFbc/8dtv7VmzOQsm3YtDGYttZe/2613RFhCcg+j81znC
uK8Oa5IdqIoZcDqJh0H/Xey+yR54p8s6owanhmeNEupHoPlZ90gHR04Bn3Vfl31gJgLJ6H6x0Moi
TxrXb7NdoFGiWqyqpUHULBfMbezoOMaFY54WTv1xoCxkPW/rsja+1tDjBEXDlMFp1pGdDejFq5jS
NyfkiU1eGrxxueAonuZL/ZOiO6dofaL29JayNJBK2Na0ulZnMSEUFRIEwIu/ApVB8pwzsQhyjtHM
hnM7ZKCHiOGIQM5jA6Sv+VhhzCyFs5HFwZcMY59Jh0wkY3zkFcfcmMywEXvgqSW75KAtzmYS/SD+
Qvg2a6N04GRVNHWoF5QcctfR29vXJkS9abpq75op8l/BxEQ6iSipfm/owbVxadyDA72DBsXaWqku
j5GH8kMc0fLwfKmvATfg/Ze0wCAlrbvqA3dKyi6HqpyoCdNI5snR5+hmox4GxAVM0Ysvk56XvGCK
fkUuE/54Mnl8nURRTE6m2deWLR5yGExVkzZry18UvlmLkPB3l3nITI86hYec28kP/rFrM1bMSoK2
r0Okw6QsgmMPAsrgDlWzf29gKH7ma2R+G4zPnLksh92OFcb9cAQwCfNaNDv28s4Bp50ayavkrx6z
zvDYGwSkIyvy6LGml0RWEsPJVpaxCyNyvFhkLTs41Bl+nq4uBhYwup2hxHucLl+PJVLskL6p/fGq
+5tujnLQ1SthtFK3asSpPdYdR2OXFyh7SNkLJu9XhrSF3hNnNJFMjR+ZQ+1Q7p4AHr0lqCIdJs89
ZC8F3rp3ILv1GVXW1B0CQuc8wzby7Vi9sVv4frvZb/K9B00nYLOpINhjNVY1Gyp3uSbFDTbq5uQ4
4LhvS9M6D5AnLdFxRmoXIeSpHO+N1Hmo8BJ5ScAFf1i0+ogi2uu65A3ttkaLXc57P/xAKpmN0Awy
NHxXbbUBijvQmlpVA+Qau3l731WCSzt1P2doHfmXNiF9gws0Rshg4WZwppkh3cKAU/lzhK9Ggxmv
eIPBG3LeFGI+dn54dnd+rdZm3bMCDGeCAPF+gGY2px+q2j2Uowaf7mDUfkSozSZm8AI7Vd3zpGd5
ZDcjmpO4wD+egznL1MNVyJdSUiYzRHbKselQXWIL/LJpmU9ZboU3w4UZRVCQAA1W1ltDsviD02Dg
RHOcule7zf2bLBPIRSgCi1g0cT5j1nhDppotZV2HDnLunlG/UeoYPdHgtLpSZT82cG8UZfC1RAIo
G28d1lF32eWwy/1LY09U5xpnwl2OaKIovueYJAVOQF3kotiZZhX2iNkV/hWgD5jszRmYYmw22lqG
3QaiC9MTyIL9wPTEn+arbFZBROk8lmAfY7L+xTuOt3U5gGQQpJvfG/lW4DdFBCZtq24lWAkMcMb+
y+/abZd4jyFFUeXD8moigz1mHoFYI6j5fORsRC69fU2imzVgJnjnnPbhRxlcHopI5GCPQw4NUNIA
aRQM9XDIsdmZS3gkoejX92FOJd4AS9geAiZZG53gCsHDqanTf+jchb/Oh8CHj0EtF9FDcPj4GXzp
rn8FWwKpwoM2wKBodgxPu+oxVKU7uWmlSxQKwAprIfNuKZr3KwRB5HPjshJar/GbxTtDiOmjyozI
cHxkuoQfEoQeYH7LR7xqN/4I4YAGfhyMygdiaawFd4QYZOwenHbT8AgQ/NqhJV9HGiuqITh4oHgv
H1HqEmtbaf+L/eON1scVLTA5Ne+fWr08FLzBuzZ923mXgLtDqITAM3WVai561jLgJMi8khHfW6JK
YlryvykS6JJCsL4iglGmAmR7CUutRta1+fVLaixF0mTDU5acEfFBc/I4TkR0X0TlMc8NYPSBCrhN
ZGD+Kcgv1gCjETJ77ltj1ta8UjVDuLu53LmNc1Mfl6qGJ6gcBIebrHNUgz57EvYySqyV3GnPZJo6
t/oMxn371pWMtItt5hg7ALSiPA6yHhi3Nznq2MOuru8XqA/xLEl18DY5es1bfd+JOwZEWMIUXNEk
eus8gl+yX/hnPI4MFLG9BcvEkfki4TJna2cxTYOP6bS16E9TNxQ58Ok09S4TzJJiZ8yO1vsYI6GP
8J3XOqGJnnpLhUM5C1Cx8dlryda55ryVeouT039EWRzgOcjICpglOZJE33bMXcTVT+aUw1vofRB+
c6P/CCl7/KXlkbcG3KK8zA7fn6vb3hLRdk4VzpzhYjplwrGxYhDEmcB4kPfw70nlRAmdRJFH/UDP
DYnANhWDIW45nhxXK3wx5Ei4O/OHRD1igjzvvEpMBNhwwfcme0+rV+qU7+w74xDRv16FDRJ3Koaz
5vVMx5sSqqzErGkoo1q3aZwQ0En0xuY4npKKIz8/rHY6hDFVTj0JDEU1Tz70Y/xL9eCJ4BCZpIPo
Pjn5Gx4P5LqX1ufDonbMEn9MXLz++gdBORdVx51RKnAs2oClaiMktic7ZCbLJv2h1kMuDB61aaCx
IgWqf5lpzfmHHwN2iwGTnUNlbC5xBmS2jiC2dyRLvQQHYqMV0iOi3H4caLiiajX5mWaq2C6QVXLa
UKTgM+K+HgdkXGVc8IMSl2qghnAwZZdYd/IgD+jPNNgjgl7tI6y9kfkxWZnZHEoTdOCU7qpXcM5S
XPUVZt+C81sivEXlgZeS05yQez5lAxnRvuGu31jejQbX/QxlXxuzBgaP++m9qMM+iIq/1d+eYDDq
1YQunFF/w07ZrYODkAiCSKLLYnRqAxbEKwPlv4Javpcmn8qtUelq3LPjBr8bHk2OINn/GRGaB6lH
C9x5uArgr9L6wlvZs8tCMFfSr5EU7p30jfNo9jZ7Q9OXMZJNr8ALoPYpUiGsMXHRWNN9kvGTjLJX
o5bZ4+BhHSt0tP/zP/7r//7v9+v/ipe77tdg/cf2nHV3yfZ0/D//aVkySL8N4lODxLpfT3Gi7MT5
AtW1d0pS/4+z89qNW1nb9L3MOQHmcMrQOUlqtcIJocjYJJuxyav/n9IC5rdlw8LMtoy1Yctqhqr6
0huk/TR7flaIaeGBLB69BlLE/xLCLekEcUOcCYBrZqx8ZnfeDXkCMR97DzHr5xyo/TU7jKeAqJYo
PKkl92PAocJSIdcmOxBZwNdJ8voq3GzAI1NP/NdzFB3BkP0v7N5eRQAUj1nYAqnz9fqdFQ0Kg8No
IbxExJOT0DsOAfAsLqhKpr7yKl4E59qX/5zIfkSvjXSUtXuM4ZVyO2x+Dfdwcc5cqAfFh4gPeN6/
Ard1hy22sL64GM5H4jpy/CwtcYGiHkb9aKXuuxmE2U5o8Am5Z3Qcjf1XR6rk+xJ3htfNbYqMZkKp
/hXhNPcmvRDqolnHDvVPlb/G726/V8SSPbM8cLAT+TlCSJxX3AfdxoSuY7PN9x09el9Z53vaHJQ4
1vaJYCu2Nz5u7DbW0ldhJ7qqHOoR39xwpqeg/UTpT9vAFcl57goP6WmXeexumRRLxFLRJiZpdh/o
k9zS25qQDJ3IOkTV/HxL7/hAMTB/eBJ1mDC/EJcoOoc4njzMaTTvnqi+RZlEAs8b25Nd05bZcgsk
fhTq+UnaPjAN5JfI0ETfxxBH4RpdKKZQ1AFLQom4+5LsSryF02Ps7u5OJ/DAhug+H4+Sy2pkoH1T
zOYft0v0D7/qH7FExCsUyJNbcSWb+YY7/cC86GvtLXN/r8FZpR0grlgsDeHDxwHxIbbiG4+K1Xjh
VrkeYVLH8fjOGkDrVqxA0f0+siesw7uDk/REXwxNEX6++IeilUCgAucLEkSYgAOAEW0YWovV3bFY
G9ue8E/uT1pEVqauM5/ainCIoBDXIn6zvVhqiErOD28hFEshnCsGz3hCoDspfom06at+o4WApH/t
ki48bBq8vH22+/tLeaiRq940y8shXhim623X7zcv2moDu7QMjHubU+dZ0KY5uUskvT7f1yS4TbCa
vN0VSyFqpNeClpgIcsJBhPp3fSJE3wdnTN6qk+12QuFSZNE4XmHsKN4bsXX1gocStbmIRrFYO2jW
zQuPamQNWIVS4k5ECkxHobNgOUBOSrI154B4F4q4Yg4igls7X9HlFRpcRDcnQqJmLsuu/7nyagAB
NAFGQJkcFGTQHmcF+QgHx5a5Me1zjp0FEYVGo0hIbkQ9t+YPxUEKnQd9JdwOhUocCCMLDSjSoP/z
z0NTNcQx/+ehaYK/VBWkub4gUr9MqC5tPODZSuQ5fZXkosP4pbS7bHb2Svcy3FJ5v8K5S7QLxa+v
02YW+1cEg1u2N510Vg2garYGS5D+qeHj8HPgPjj0RZw9voqlnc+yG3Gwcfz4w7bg54hf4l+ePVyD
DgckGUQrmIdw5lGdRcEnNtp/TaEP+nPsT2ow8p/jcujIVhXvSfxph9SraFZRePFFqRkI93lU6Pmf
4n3RMsSKFmLxJLesZIDNhPj1lg97Xq8N/4YuN2+GLEpFhey5p6dANvW+o55+ElnEV03HvOqp5E/a
ICie4dkTHwxvIME19uPq8fFdW4VApnaasOtS/ZcX6uFNd6dSF4opQOYPi8/3guSSlcBjEfcoQq7o
ZJfYT4mmMqKY6BWWJHyCWfRTfPwbUsRCKtcx8ChCX9r8lmPkZ7WNR6s572o19uoJKm5D1gdHQ8xH
U7n0tObqMigOMr2YjxaqX5fni/k+mbo/hMliyhA8rSwvSfRZVF1cq7r/91o0/sJc+fUC/4AIOk0f
T2bXHE9ksOTvEowDyS0OX8H2vymPeI9Xesai3/Vf1APNxp+IOGu72I2tPNG/GJb3IGA5F2SmqJSQ
QlxZ/Bb76suyaP3DoFf9y0AfniP6dqqFEAU0xN+H18OltdSLk513xnSIUPzkcVb9yqCb1yjbTMHY
RI0X4zn2euQKLA1G52e6k3ERQlJAzu9RtyqxtZT6cTEA9pZNZRY2YNb755TJu52li8Q6/vtxq1/o
nG9b/9dr/i6cBGxowvVwBJLJZi6XJsPXfBmW8xFpufM2RsMlOyjSuh434VJMISi2aLrfiv9rf4Hv
HUTmGCPOJFJFABnzEPbBgzq4BR0VFEMFgtKGWAJxQ9CxjC8algNc30FCtOcX0jDQ7Uw3kJm13FFN
rUR/8In/3t1xJH4yhyC/4oykVuGQXEUeNq58URZ8UtHfLVI3ULzgZbWjZcU3kGiKRKpzG+qrdC5a
FgMVn3OIKBMG9EC+lkHiyxzViIBgCM8fiLIhpuAWsEUh6wLwC+07amkgbXxAS41C8fFFCrgfqLgH
zvRPUeeJatFa8gE+nxrtAc/zd+SSXxDGFFMJmGL8xkQacV5x/J9fo9cJ2TzyIWOfI5Lb7oZu9sNb
/csk32JvI4ilQ3qV1e8L0Z4u9RDH511SfE5lOcMqPe7w0mRvR8Qjq9BnUoodRmwxxlDjcVGcP0wA
Hy0aRezq83QrJW9C1amTngwA5dV9wdr4/7hIzdaFU51jo8rzrfZIlAy8hVMqeP5AGzNnFRhuyjh5
Jt9nqwIn9Hm2xL791vnUZwrijwSCwnWGoDtArrF+uBpF/tvm/fVyvhUOPZ4Vaq30w8YInxsEBdGX
U7GdmlIyvfG5SI15lJFHRLse2kUy3bfJy1Dn2xIE86VYjdh4JOd6lhWB0npxWfh1Ti4tPU/9tqrv
dVgxje0XoPvNi4vRqWvZmatY905HQaxTt6LIpbbPSvk8FWBx+UlVkQZmAwTdRFIlrN1LXM1axfIL
+0OymW+i8WKXsg8nIgHdrTWmi3U8R4ijr4ac0ZR5iJFC7M7+1fqAdqf2LFX1Q49O9XB2JywYhmfL
TPa1Aw4e2S7onJBX7MNgUukhAStPy9S2dsagzJvM44gIMq54LG2EUG7k2uBTGVv0hhtq/HgksPVt
4kCx5Jsu53u930kWBrsJUkQ57qjRZ3uG79aanjbQP28Y4OtXFmMbe0ZSBo3+XJQvdfqTM7j6t43w
y0s1voU7u5NG3UycBkms9FAdrkIkU1tUDw5yQOVSpdVGyx39VHrR6OjHKPtpS/sHdOYXgPz7Efvr
RXxb6IPes/5tLkJ6NEe348RZqJ/mDRvSYbqa++2wVsGc7sPchz9SjDPKrPygLPI94AzJconQzkOj
u0Xl14oX0RZE1IYqEuKx17qC9mSC5o5WBwPykuapS7kT6MQaqMpj9uo81aanP/Q760Y/xp/aM/kI
mf2rynD2wfjEuyS3fIY0vexOjJEP8iP6mSdtB9zjsknJ1ABj0+SlITPODeQ2X/99DNh/e0W6MLRD
NxD42Xf4qF2OnVPVGfDRR6qJ5RYz7RPW7XTlZsft9hE8z7Sh9GRSjhXilu7W7DibbR994U07Y24Z
zBmqePfB08PDLmCgwaCL1j8gR5oP93Q1eb/eDgjAvf9Dv+YP2UMgo6hu/d8r1wSu7pesuQjzdqgU
zIKrY1u63bMCZzH1iXsaLTo0h4sFPnfh3fWjv0HsZ3oipkvr8jV5kym7H5Xj5ex2NNkeQInaPyng
/DXRQxRMVZB7sWBVfTvORiusI1sK22P/BYqQQN0IUri11ekXqimjtBpU8GUfB/otalH/7yIG4tn8
78d/wxSif1XlURaDU/3s/WkTHs4fgoQAD2kd++mdfOiD7ICK8wI45sw65FRNMOMIsy0Es5GxS4j2
979XmvUXPOpv1/QNqDwZl7GxRh6JtYcwG6DJhHZ07Xdr6QA3emPe5xv1JrmtYG3dhM9Xpp89Ew1k
oh+0RfuK1prjPSTzGHar+ZRstdvioVpcodivw3cTYnjqNm/dBouuXXeob4ybfN1h39Hiaw7wWpDn
yehLxhoI9V/FDGNv7yqSh7syMH8UtflLF+y3WxVZ9i9LM1LyUblo3Kq0zpfSztk5t+FTvVb3JvwG
5xBvf+LwfaUU3w+5X17413r85RPjrC2yKobjMOJ9AEQHDBo9cxoTop0CO4SKqCaBEgoKRKsf2n7a
36qGXz/9W8ITZdpgyQ2fHn2O2M8LdwHtrp5JCzs4v+rIIWTzWEg5UDpcEDpPNuZeEVL1mzqg7kzQ
shdWz4wNY2r9dG75zU+1wd+v0EI9xnLYkF+R6tfno2VxVepsiOtbeVsc2mOzU1Bjuphu99Hc49DV
3ZypvizPugn3RdDtpVXyNCFzPt3Lr30W1PcXwvBP5Ke/aBKJffq/l/UtQJry9dyVMmcYFMa0h5He
FF4TLkbYuGTQywotpunNoBh9TwPs38OXf+9J/Uuh5491Yyv4onERpmp/O6eitCHrkrLuCGb+JJ/i
94TW0ef4PGwNiJEbCIvqbXycQA+cLKCIByvizTpvKkCAU33X38VYVG5NtO5caRPe6g8k9GkkFMWg
xaoAYcqb8TM/GMRJZEsH14TZB+6XXJ8RPoq9vnYnknfrKHBSDF8ANQXNAnD9Ush5OIvR02b5U/pI
JAZiwc8YXjClN2I0L6zZCMhHhT7jZopnVkGeBR1tPFi3jLku3nhxc9u9AB9ADA7Ds4xy6H2iBffU
0x15qw7AG0o0SdYT3JcqyFCs+EjnFbLutSs9jM9IQGn3kMnPeIWeoMpllms7bmuSCbqYi7wDVbyI
8AFBznrRWDvvEV0vOsePOIMKdbnIHVKPoFO8TalrVCD84aXvF97C8xeLzOV1Wo/Wm3x29Qd1Vx+j
Z+utA30jBFTU+Un4c4ghaMrBZe7OJ+VVDJ4u8MqUBRSTfX6w38f76hHO5mWnyYKZq0OewcGic8uX
/k15ZVFHaFnhl7Kji81dfNgEH1kwzXkN1ImhQtNUOdZLyLMNbGgpxiKmWeUpjq4YQyMhqwiqbPWu
chl3ODOtQxT5vWzNT4j3JFLpHqHX8TDdqHdd6aa3heX3o/jhhZAPON9EEQ+6eJ8Wxs31WOyLdYE/
IKNWmgr4ogut0vG+p3VAKHyLegxBvPqMgjZybOmOS8dgktnfqX8w6P4/pK8JzLoX7rPk+OA/0w5G
0SBQKkjpfshvmmcdUAM9yAeyJ9lFraD+JADytgqXqstehBSAjxrB/xX26vkeSj3XKd/BALZfmg9t
c17BAM4VrwRhd3FHupmln7T+RGy0/A7oL6QIrFhhCQNUXaS32dmrYUeizqdsjGI1OesQUwG4WuUy
jRdO/Wx3ux4LVUAJB6eYX2CyqnNVBRqaHS4zial9uuwn2nvcto92uA4LbnKHx5RS13EzeBK2N5nu
+albWhOZ6ow/HUgdNC4abY2eARFpxMrZRJ8FQ4/NVfdhpdtYbqED+KLTs8PSgbB5LLDv43E+nPfI
ve6rj+HYHJFlnxDDfWe1K4/JJxu6Pia35v1ouSkl6pOGd9Rr90o5Csf9h1PnLywaCycCA/4FvCVT
/Xbo1PVl6IyGfmd26nbF4GqPiJZCVWvpcg4nosWFiexEsACp8Vi+jxvWmoGIR0YKXdzqd9egu+tv
u6P+Su3PWryR9qhPnu+Sx5v0Y3r699X+tYgRJbKwTNBt9Sv0/hI6yqnrnEtltMeTso/ftIKzK7pB
SoOrvTEhIa+pu8q36mQ+yK/VbVF6KsOl26hl7/v/vhTlrw/ul0v5lvJKiVGW9qC0x/On9ta9ZB/O
fb6W7i97Giv//iiRjP0RF375JFE2/HLTklZ1VmrJ5K8b+WQtjMy1182d+UNtpogL/tfHfIt/ylhU
U6JxQxOuSW/Uptd1mXsXjqdlveO2GMz/8Dq/as7vH2lQ6MC40XA3+K6/aXZDHksVuVkZXJe4nAQK
g8UUIad+uRcDOB1UrcC1gZ1ZQd59oDU+Dw/OztqNYEIQKbUCHayIEuizN7SdyZm7tbMMdwhJvKML
gaOH1xxKX9ijDKS23Q9p9Ncw4B/X/2WY9cubQfB5gO/liMoCJu1SQHBbrv74aDMofTRmyhr/Pf85
BGkSzq/rbN5AcbXmIxbOl5m8QfeAfFCejV8kFppl25+0YdW/ZL9CpQG3LnJC29S+FR+KZjahXTbK
xraEwMD0psHpWOknA3DZXYsrhni9dJhgN1WetbLI/1ADxcBqWUa+vOjW8u2/F7PywxXp3/LTYgpV
e8hSaE3ZcxNPc7P6sMyPyPnICJJhtVWscd6OGgcybSCJlKGZ9/XzDxfxt2Tv1+fy3cosvRjp+ayR
a7VvPQRWfImmR1Jk4F7BOPj5hrxlPEU3JY311eXZmUXrZk6ADaNVSjuuFKBTHaphDNT7UD+hAXPb
PhBbed/ZS7Q2Fo0M2ze7YpRzXiTX5eVjGNyLBu3XRIS3f5U+NMZDN/VJoia4URrMwAAild4XwSyM
Xf3RBJOLywgCqItJCkDXIRhRvmu567WnUfW7hAauT0MirPxqWBqo2qQe+YuKA9PlZMymo5W4WQQ/
Qrb9xAEBf3mt58WqB+340ADzeIj28c24qIaFac+mbbesCK1BiTT2D/Wv+Zdz5bdH/e340uOpydsO
YMUl6Fb5EY2XZbYPtOMVKfgQUwY7kBblS34YINswnd0tx1OGKOp5MezatbUOD8XiAuPl7boCF3xT
7c7HGJ2WbG+AaXMQhOxP+Y6J6cKamX57infqRnyH7Z335w2mEJdXUtQfls8ft6QoQmXTYvqjKQo2
Pr+fyNWQqeMU1dNOmPkVh4puDdsL8Lcwxix+OP6VP4p18Wk4b2AiTAMD/73fP82OVWTFlSG8TU7J
CQFEEOd45q2MAL2aux/u7I9YoygcEtBpHduhGtK+pQNN2ZWWERnOMWYw3uzqylU/rjZ6VG9B8hSD
4T1oAKl2Xrl2figL/zwYFHFz6FYqaEoi/PntqDor8dnILG3a1ES4AXuTARvXku5AWnpDQS9VWqTD
PUfGc5YEejgbqhWOCj/c/98etqUhaEpxSikGl/v3hz2pRl9cWmk6KHfTW1TMMdFo3W6l5ZAsXXrQ
MYmyPHeYXhizaz7D38FEc2UzfpKd18cz2PTPwgjIAVNr0cGB+oT33yHAGQfOY3/2qveUpJll/iz1
boPWcea1DzLl0Tu63OW8b92r5aWfgN1ftTXNz/JWehwThKss8a85aW6bR/xsb7tq236ajlvkq/Nx
mjxI+Qgm45J1if1eCtopyOXJJVXNA+MpmaHKdOLvI93jMFFrX/vsX/RN8haRb6vIg2V+/wEObMJp
kqR5UDcD/O0b+9EhGfbDB4QBwKNa7nCj/5R1/JFG8daJT8LMWdNxERFb7ZcQmvV9g73MZTy0005B
XoMpW2e7lnOQoofQpATRuaUfjEuMv+woSyfdwNed8Cx/t8hoK0sqm8qZDpW1uD6W2UKDx4u7NSy5
JDDOs3AK0icdeaEpGKnp0OY5e7zVnI4q2M9plU/L4a2CE7Q9UN3ErzQ6ZbA5epCobph7YzQfqAs/
VKRdMk9Wg2gfWAB2jaCJg15epu0MeZzGYaIcdGTd6eHfq5jJFk/tt8REPFXmXuhbs6MM+1sup14N
KWajxTtUt7E7edbekBSicFZX8fvl9tHZWMscEBjKItbe3MqYbYErgD8qZMQIASRd11lizBqiU+9q
b3HoXk41GnrGUr5Vt9odcv6ew6yvg0RAorbTOk9nP2xwm/WEV+lqw0KGMMUZgljGCOBlWe/Rk448
ba1+oPvhRwsJN0JmHhSr77h27S/UYPuE5Z5Wbll70xI9NPmeqnd+fpm4KEbG5qxfdjcUovyV0P7T
VzSbW6yEPXx9SpyIC26pwv4TkPRK6DxI+N+hP4FA5vgZzs2Tfp8/TT4fSU09v9yfA43Gh/FoIiB6
3VyZE9DwarGxyl7MG5j4XnWX72ljbKN5vSY43+EByZCWdpAF5pM+GaW1f30NkYOx7+Q3/c18TN7x
HgpGPyGeMwreJzcxtP7LprzpYWw9oRCrLM6BRGxmHGwFzn06LfMaclA4y1/rV1aRBitznmyUubZr
BtdVdtoWWNpxeJShi3L4PKpoaV5v01NxwjoEN+agOci+/YZRnipkIpDb4Mcly1HzkuM1GDf1rTDQ
w8AMxDMcsjlGaKDK1nVgAJ1n/IZgWLmkp4IcBkMCnURaASAwLGSaXmhwFzf0YOYa8IH+gqiHhpmj
NRca9+qD7AOGjhcIh+yre3l99oeltaLs2mXHDMGgNyTkUkpDdXZg+9whxRAvQL3NJnQMo629sbbO
lu+rA+l+gCUwYVXYrUf3ZWIIrjH9ealfeJj8uqI5h8VA8mQuiucs8zTgSStY+C5oFiAMWFF1cI4m
5D1UlEXTbYlVJtqskMPTD+0wPV0P2p0Jo2EVk/W+FRjJZbeCZ2goGLWj2UqOjkHtOp/Xc6Jbde8g
f8Tsi8G4+zTdDDMZF2qw9HtVgcAUIWDybL6OD85S01yLR3NQU8/cZZCPKpdLK3+qMsRQ7PtmRr/f
xNmZoMyW/v2IbDrnbI69Im/QtL9vs+YlysFfmdt4GLyqxT8wJBGIGuhPrhTH+x5DD7VT1tYULvQr
8bPsV5au3StJ+6RHw1tyrTeKhiqb2tBDid612nhUCl5TUs4qPQqu44JOpFc7+iFMpkc5H7cpHYHY
kJYX7XpIy+IV8FTQtrk/nQu/jKb75NwHrZIsGxltFyN5sZSHf59oKPz+5SFQ84sUAZNt+48R+bWw
iSM9kDuJgW11XeXV89B2GLCaOdYqsJiNj3qoAmW01sB6ZrKSe2XYrPsBoqyGmlKc4T55IRoPBbho
RKCcyeug34yyEVhhPguv7RPqCr7cfBRju5yibBE322tSuGcrR2A0LaqFdInXtdUGklwF8UVF0dUE
RQDrz879S7kgpYZOhHZpurWZrxrjhaiRzgztsyBUT1rh9cyoWzJzTcPhdayCuqFoVXs3Zg45DXeS
isyKeQ0kmrbXPJ1VTJPl85PDzFptPMlWNrHpnOyKeg2zOQv8o/pmJJvSRjd/Wkoqs+cUIQ+n9kxM
aBGvUGmz2byiljIqm82q0PS19rqJnXJ7UZOHMSlpKaWAYUFGOE24LcKLb7apf5VgR02124/Pbdy9
T7aX0Rs0S79JxsX1DI7Zzny7yf1YIl6f/Uvbe1nWeFP1aYre2lj7hfqso0qUql7myAtt6tcKeMoO
YeXLtO1Lk46qIyOcaYVea2F+oKQzVd6ZXR0g17CyisNgvI4aOJMCB1MOM0kXs/qPiw7Z30hm0Xlw
JTr1RfwgXReSGvphXa8U5R5zWjTwToTHwD7fahpJI9AX5dRTuDkZYLdOmzUyaI82mtUMGSoSrzrC
X9rqYcTnO0XnEViNm6Ugl3TJGyTUFugz6zPZXKYTBskgLzWj/kme6m+73JENBNvRhzcx+/t9l8dX
JUyjLMQP+cxaIKoNee3hQlJOL4rF6UNpprFilcvMkPelowEzoCtdolj305X8pbphMGM4tNfwnERG
/vcrmdSiLsHCYRmXuXUcMKtBjZDlQLQtPDMJrtHNWFCuIgaVGj+UVn/MhkhcsNBTNUwFFOTLv6Xf
Sj2U6ZRWuLid0kOGbFMIM/BYQVT+IdPX9T8aEVRvKl7mlsMHaqr+7TYTZYqvtmTIGJ1u6ggdoGJd
0XFv58wkotG9WHdXtMStWdOCESgW0Xl+xXmQUwWB0nSrqV6EjKO57myPr4J+cRwoj8pjNHlp9pwV
qHPNk+YtzBZ9N6/s+2qcFdH8YmG8c10rqP5IG7P3Cx3bGNIjC6TCrAmPsjPTk1k3AOEebyvnpGgk
3trCLPyL2bsKTiVkrCqNpm7bw4ot9pWOfEugRf71MT9W7+eFtXBCL7vXDzH83kfn3lS9+EF9L3W/
fZ0eYog/5C0o+EmrcvLOoODDVdWhUea1yW3K0dYElj1nY9mGG5XrQT1azj6a9rZINrLVkK1G5UY/
Bw7OtfHWxMUH8YjimEAerRbd5SXmlCwXsf5S1/Rt5kPxmmO4ZMwzOrViCOJdwLzb7tg8V86sd2ZG
jYjOIplwmQ2URZNbbtEfzPRQyK8xxUi5CJV1z9TI9KLqpRzn2Ti/SB+9tnCKRZ5vB84qmDb9UbUC
lfilvJY0TIy5cSHZVdYSmsjRhwT84Do3eI+KuujVBecXEwnn7AJTENrPWn2nwuRFBn5omCqt0mKZ
JDun8EPN79AC6GZF6KEVWTcbEwU4UHEY077En3IDQCwKpmJ1MVDGBGkBnLbYCuMzBfT4g/YURysG
Twn9FnNlIDcweHK6VyefL5NZgB3YSqAo6wtYFkj+zQPvXtFJRixjk9SzmJ+tPjjSvNPnWbtTWj+b
fK3fpgZ6VoGuL4FxX5/MMKhL174nC+HnR9q9mszMZNYUjypawYavGpu8DBI06W1fPir3ubFjQgfi
D+rBOLfBGaA1DbMNW0Lw5SdB2RwHRvnOrtCXKAP1CCiWm+Tq1UTQYdbvnRmN9y5ZRAayqZ5EKoCn
zcXtAMPjiIQnubm6ApDO0NlchaWX032v59S8CqWSvlQY1CG7mZyacmbFMys5Rn0QV8wLFzUtLETw
pIx/fGyn2yqq3Nhc8WVnMDfHx2F8bIhsAHFDpD7bA++Hrx7xV83jqwlbgH2bnITdXipsU2hoTh9I
VOOmGoMC2uT4ppMnTw90OR1tdQbqVe0qqOcDiDBAWPomyjdFcUdOoDGjRMUW+VWUAdO7sA5GPVDD
PS2466nCnntAjUPeheS+7JEwaPJZB1Auz1exvJRKdLzr5TVbVdlChyRhuGnMsFU92sPdoL2PNTe7
jKc9FfuVz45vMZzkKzfXKohpzpOrnzwNxxQ1MInzxE/p0yHsgHgLAxkrWSfN2o6eOntWpXPFPoXd
TLdnqbGrOx83qWYCXGVsJ2tTa+OHqivzLOnmYb2OFK8dvKKcFbDr+0UtLRqLpo6xla+bUrmvrcBP
wUjGQLGbfdLu6mxypemHhPZv1alDgDGpwFUNmP23Ts9gXvWzPvTKemTSdk7QijZQDdaOzXgTUfzH
+n3VtG5lUSyVJHUI5I4/xLi/ZJMAv2k44NZmMIn/llLHMb7X1lBoW9v2jH6Wf14/SfRydfbvtNX6
M6irsoofnC7zQTa5+++hNB2mLDdotW1rit0bFQeGz4nEe54ehqBZ4QuHObvDfkdKBhjxzfVNurPn
BfHnw34no/GdW2tnlxu78zXAQqFvYFRNlePqr/3cWQGv8bMNtWiyydeK5WbQzB5CyO3OTYJd9W5H
/dQtx6VOZupg1mu8ZI8MO33LH4uFcrDxX0PtrhIt9n/ftwidv1csv9/2t/7opOqTVapps63Kp05r
fE1eDtBGWrfOdnr7Q7fjbx9moUUNehbUBB7Uvz9ja5xkpa7rdtOs0vxZjVec1LTFQiDOof/v+/oz
OwGUp6qWgeq1qWhfMLhfmlURhrJK1JboaqBzAgwgtl2AmuFeiTzlJyDPn6MbYeMobHwYymo0gL+t
HVWXpEKS+3Br0tMvjtmiIVgV+/YuNL3yGftpL9omS6bzh5GuUoKdBrDuTfTwk53Qn1MuLkTYXpuO
qqOJ97Wdf7lrB2PoNmlblP5NAH1004eYzg+NsaIHNV44QZL1vl0VC3MAn3ulN9PpAeMEjc7pUG6r
+OZiInWhHvLhpYzeevtmdEBCpKdMwg0XgGcy7jNjfK5Jri/T89m8GWPFTeUisKvEt7v3On1z4s8k
P042k6mScqnrf1ixGCSJ1va3RUufHboCCEGd6fK3Nvs4lvpUpe20KXptX2ZUALa9Ol8OlskJTMF7
LaSbsO7XUZcfa0m/l/bl8JKq7d05h51jZrOuiOcTvQMl6dyE9q4SBRfaqsZbjQHIYGRkEdmyvMYH
TU632wsCJulnF3/mSky93gEHvnjn0bXjDq4D+9cWRTcOcTHQlnYs/YtBJ5nH1crdImqGnWQvyn5v
IOWvSS/YJD2jL56qzqm4anupNFxn1GWeMrpf9VG17zoTp4fLHKMRCkl1weK6zWlHSS1+5qW0CDUT
hO2AHC1smBL99L4G+VQiN1ifr2uViZ2fJkNgdsqi1zbF1O2GyIHOc9AMCRrYZVxWiuTxeGpnleka
4DLENLPqUF1B25yfzg+R2dxolbwmSC7wp1p1eeuHl2RBzX2o5OE9ShkG6bcKNVspbnr0FAkgrrnq
0VSIwnFlszQEtgL8CLdz1bRVQrKhFNe10SMhoeIEax6s4jp3koOprxuNkawa3U3XyzJNo61pdMH5
JW+5gqu9rrtHtX2RGyjXyUNSAwFS+7tatr1e+yyv4Ysmmeu8UZdlRtslNV7iq+OOuMeYxWJysrmZ
fRj2C8tEubcG4DOGcsrHlnqZK9ErEz7RcC5Q3o89upyjepwuhmva/QI7d+p/Pk2+V68gPeVqflW3
2fk9aTcq/ofJTRNtm+o2Augc6Y+a83bmJVYSFTa9WHuIAlkAr+xHs40CDF418qXeeo+L0i3U+jY2
s/kU9ZvM7B+N4aGdDpnVHJIUfeUWpFF1J9mSX2J1rWu49TSyX6ZIuq7VcDOE6+mK4uNxaihQQNFP
+lunSG40LWVVn8eV5KbXR8WhHjZI45TkoQDwThEhS9o8T4r7pEBH34TQft7ogIquLC39DGDeiPwU
1k8N5EueKEvOzlxJ5EUfpo99l61rXfMZUw6AgMOtFZczOWsPU/JyrpOFVOBVWyrJ+jLha3SenRmQ
NiHlPhlQy2+x1aZDS186laFJ1oF+XeTOsiNdp8UylO3iOjg7ST7oTrzLw2J5bt8kWs5jvbsOF/9S
vSIl7vXlUuvu6qvhS2wD40pr05R9NZuCPg5XSuIExZlsFp+gKSbtvmJamWvbrq0f22mCexUdEo41
6sJEpeawyK3yyuZZUwZarWfY9BLNyzKqN4jWe6ZuzdTpBUCZvL2MRzi8aCH0jBWi3OeQ9fu3sXi/
JKhvhDqbfac1MLdt6HzWmS5O4vbmrWUWgUXKXuv7KWT5VqdLx3/MmyjO7rLE8it0Xq5y751DEgHp
vMgcsFLjMG+leQrSKCvLRRE+c4pBYPYn++K36WdvhycLl/PBQkfwSiExQdjp6EMUZRDZ9mwYZnjb
Lgej9qVx7oAY7K7UNB33OC3HQcdsGAJzgTBct2sNME2GtoxAdsUllUm8iu3bRLuJ7f8h7LyWG8e6
LP1EiIA3t3D0pEiRcjeIVIqC9x5P3x9yYi7674npqKrMSqVEgjDn7L32MvFmyaW3HFKOWUlQ/p90
uDFpqFIpuxmUN4l6Bafp3DrIyXtTPyKSLJZxN6av6/1LLobLQ2tKpq+VNVPt12WIvLYDpSj+jAYu
a+XDLIJdJKknucw/5BqLWEv1mSYUErxIuf3NpfgoW7VrmdzPqYYVE24p1V3Ln40Gvx/TkXhTzGiG
FfG3sf5WxLkx2ZNPDbiwhiVqqmaHKdhrZrrJ4ZKlcUHyCzbiQGhzAki8Pioocoy1FZqdSsB5EF6z
8RO02It1otvm5mucxNtKHXfSOG1TgVnngmpZqA+lFQMmIJciC6YLIcRRy8vdMcYZK5m03SQ7QVt7
VvJFt2fYOZROdTQeg0QeyaJ8xkq5MVnOzNlLE+NYKcrBLLVDEfyRzHSnK1u5dWWslcR7pQsnwnFs
4tNGxlTFiBnNwMMrHoXoMeXCzuC+j8nhLUUDsHQzwpsTF81LjQq7IrLPNEA5ddmmJb9HGz0/V21s
T8HgxxJqNrxdSuRsokKHs4BXxptSz05SW2/6ZDcZfy1WhqQhlk7cdUO6G7u/YvEaW6mvGM1tmJXD
1Hw0I2KZUPLr7D2rGaUEmh9nGC3kd21MDkiBTlMukaN+yGePp4wlFa9zZfaa+dYuTHc6OM4Be9yI
xTZ56oZ8a4E/++IYh+FOBOAfeLB5ij6K+VzQjUoQbGPmSpNBslwS+0P+kJtui7zRaRPpoGrhbWmY
kUX1d2h6l3HZBBVicgVswMgc4JhJaEKnUqx3CaGj0BpvUoE9mslFlDaCggacwI1OVo/0GkryOqcv
i9R+aeV7Iy9sUlu76ia3qTPHoBtrEg5ovgwBwhaB/bdmXwklxlhcmiIO8auayHIKoNvXrzmQr1mf
uv2knD5763dq3nXtaHTxudGj61TVDyXqX9JW2SgDj/1seg2vqmkPueo2pkzmkXCJQuQvUuGG4NAj
UVqT5UsDOTI1mDrfnI3qpkCXM2REYxn1sU1fgozxQHDvI2s3Tbnbpvl+Af2qq+Mg76Ui2eiDpxaB
rzcpcDN++oBlRW64KjqcfIhdKUscNYqcLCYDiQUO8I031id9kwZniZInm7K9WWEJiF1iyk0YjG9G
nGyNKHJN6LyZVZ3asCRSm6tfM06HYdqeO1U7qbjtd+lZTvG9Lr+r7Fhd1Oo2Vt1lrLdt9zEhJTLD
TQxdJ6sdOVuOi8ikUmucPrrLAuDDjE12gJ8/qFXczaRl77LirEpALVj8DZ7cn9nrQ2VyyvOEsqUm
uHj8RI8mMo5rdglu/B2mrJjYhT1+OytcmEbIwFY+77uYnKMmgkTUOWrbuHnFLgVnR7GMbVv5k7qd
k7969i1boa3PwCTzdYxOCds7+qhUaNGTvphEURUihlVxsRvkZd+GTCJbtKU1HBllwrR5Bf4jx4hD
kK/Q0zX2EusA/PkSD82xpDGqrPkubKYw89WodfX2HWPtuVs2auWKicbsBxYd9XrWi66hVVuDYLa2
cJXytZrYt1RnGA1HqX6FDJvF/tXIDrGOsUEr39L7jLKu0vy5tty0Ye5ikbKhp14QiQQlJH4q6F6j
UXUIf/OYCczI6hkzWqiPeaTsaOEcUWOuWyiuDuCu6BejpCQOOz4RZCxuogmMZoHxK9hZzvoE/XyI
oyOcfrJ0emcaIcS3hBMoXs1piZHxmnpLqjazCBSGPdhe2Hi6/BSrr1SYDqLQnAVObR/twoUJvjza
WvFihn9D8UM2UALxYedPOVafiZ5u+VydApDrRMVGXlLYwGjfBwV2AAJANMHyWLrL8hVEL9xnw3Iy
5R+hU2ziWdlhPsRo8uuxOOcqPgY6QyBlJ6FwU5Y/g4Ty7RXisbZsQLkITxE2UYc/GtRfQS0fpZqf
KlF9l4ptn4m/kSXipU8yXipvVRj/3LdzjP+hBOmkO1mcu3HxFPFtWZBTUwhQixYsm7l2Sogvh2Pf
fogKHrB5tq2D+NKNL6l5KebjNOMc1B1znZCpU57rbN0X4xKO34PgSzxHJuFFtDDDBGFFB/0y3ucF
qCY8JPJbFr6UxbxRWAPLdCMXj0ndlehEEVTNRHSWIN1Io6u3pN4uM/4qKSGoo5/Qp2cUa0lnHYZJ
e4UB5Uw1TH4x9ULaL8V6FO6YhZ5QjYc0FLcSjlrae209Mzk8Tg27ZsEDG1qMJlXEAl8lOr3OUtiw
goNZwcqBxJyxiYa57Jraa7kw6JY/lmZC3f2xEH4Ur9BJ96FUmBarhhtFvynijvCjjovTsWS+mWZv
jELY0BNnqcF/K9o3WmBErqn6M4QyQyLI73wYt59e8hZnEWFwDeMgWMfeWqCtI7WXCArkOsnCY6ZR
Mg5yA5PdRGVpgbZSQwyG7MLc9JZFp8UbHkX+2wUW2xn55KLkGCle8yayuLjZx9XoxtO7LP2mOTEh
cA8p05rh2wz/TC0Zd9Mlxda2zDcZW/YEIKQOgDt0EtVjqioITCSENKes/Jm4v8psOLbGBouggyEk
Hr2Pjbx2bE5lTFwCWgmjzTcxLo4pA88xjQ6FQMab4q93wpxB8jbZ888zWXYg/jGUIq111Uj2cks7
K1nhDwuXUfJG4bNunRRAclzeC7JLFmKsSDugHmo2fQwBY7T2GqudtTZ7lJ8KVZs+RJSIyvieMfRY
JPIj5CuXJhtaptOolayjGQ23WNx0pByOKtoUMuy1dl/G+c4y96YA06GHAtUoP4YO8SOmztDHkyQE
j+I6LaNr8OBCgkitF6aDn5RB/ihOe01XX2WZiZeob5enJrfbXJtYuIfWntCLVzN3QpX4JrzOvMZC
XaM8VMvWNjMxcSrq2Exr7ClX/aaQ3JbKp7V6P04TJ2lHf14yr58xUFmWHyPdmlpxCFR0LVV/UzNs
XlqFHQDiA71o3ZA+qUXbXAhPo5htzOrRCMd5/bzKY7Can0nAzQ1hSI4tX+4l/WOI+6OeiDu9LF9q
iSRMXWM4zzHmdfUSQ1vrwGOwu3D1ID4Ic3jqJ42HAc8LWYPi03EVkb4rs3RS1GQ74QMwfgx651ot
uj4+UNy1b5aWXHpNPgZD73Yws0dcAuPAV/LGq4tqH46fLLp65lhiuBeQLnThB0rXU1M+W2gi1iTx
lEnvbd56ofADNuT13Jo1ez9vD8oDjj/qJwtEQCv/CobAAOzcoiQMOPKK7VHhgTa9un01rNpZl6ES
KkeJQkJA8KTmDg/H2nC/iJB4LVE5SjPjDiN/6JqM7iNtvipqnIwnOakoO6xlWyyhJ8HD65zaFP1S
i/ZlwjgcpKWfUweRwTFXcLBcwEvE4TTEd1nqDoI50pvpx6gDgEkkX1mSTTh0r3rJ1/UAWyiDK0Mw
1NBtrLbbLJhWtIJbheZn0xytpjyYMiEalrFp8pelLUGTiv1PXhkbaRzsFE1UN6C+o41TcjaPAfsB
af5MNPMAD/XVSrqr1X33gfnV6vlDSE3DDjVImnTJRwtOvNVMdlfnZ9PMvDo3LmWZbfRSfleN4BCJ
BOJJW9McXkZrPlssoOBptJZUG7yXlMlo3epNY6hnYY78ZE62ibAJoAhk1PVwYb0m/oyBSKQE62e0
KroY7FNZxSmICxOA84zTGU27G9WZTzrgliXa01htQ0P+O0KXjFtjP6fUc3OKleTS7preuCkGQ66R
xQvR0RjvrarzZsN0dK2l34v3shVsTE3Y9qJ8DgkHHIMKq2r9oU76PjCa7dTjvG0QFMDan479VoeD
ZyRboEx6E0pTRDXcQw0gTVoNvtU0jsroQ4yGq4niMTa2kSW/ifN0YjA5KSRYQhe0U6aBKehCl6eu
UfPKakLgw6IjLlIulnhCYFQGJ2ty054WF12elmn7RR9dmCVikG+nclO0X/w6Mk8t3uayZ8CVOcoM
wU4RTnMz7ppZ2XVp9OHlPcbjfXuWowW8iuw5OhynRrtUs03puX8TdeykJmqCYPSGRTzm5rKBpeoI
BqgN/DeLAe+czmu9YQ3Y6tTX3miOilk5rWUQfFn8pp0GykO7+BpKeG1pnWxXrQo1g2VBnDe9+KNV
zhCrjmn12yRjpmSMrjyDRVnTBjqw20FtivyCoxEs+bOSiQjQPyTpMmW5p0VXqdO/VCT9DU/K8A2N
xDcS05XSDv4+BlxDude6WxGYL6lIOpv8USpI7FmNY+uCr4IvFX8D2PFjYm4GHeba33F6GSUCpvws
P+bdWzPHG6X70KdjkVvbLnkTTNVhhrSb4DkR56iYFmYBpUvXqteYa7Ux0iuAHHoMeVeIB1UIvVbX
nDz+kISTjIPWXITbYgTGYs6VRBKcG9nXy8yXZvUgxuJdHSYbT0YlPfd9uqsSnUIAZcfwGqzgmwDg
DWAns3oNEaatDRoGFq5xl5pIe0Ey5gIaW4EZhTq4Qza+xCIBwj+zIZNYmbpT9HcsftSJlkLC7MnS
KbtCwhdNT05vRlt6yRK6isGP14UXKhmwmXSa02kTGdj6G+nHSL0+zCHlKepLVbqryVXJkj/ziJMP
oR2S3Lsay9o6brYaCqB8H67LBMRmFnnMFWB1jOPErPu65r10WezI1TqIfpfJbwSAsJvToqI7F37M
5apHEANC5VzMA6vD4qaFBpgM3AjQ+jGj2eyQTwSKZi/MOovQco1lfaal68DAVzQyL7ZuswjR9csU
Q0cD1+9NqnaOQ8igEUq0v/k1BaezK86IwdDYlP25I6yzwuEk1m3L5MkU22064ByFsXkTT34iHBTY
zGpr8dwrflkrJ2xCbCG/TnUHwfZepQDtAZqOSrsYavU2bLM2xEYbr7xqRdJNEpZTyQ2b8pJTZkfy
aYl0pw/jTWUMG63UvJHyLSFemX4pG6B+qppXYUioravMpxbfDcm0G/g4a/+mi+m5iIVTPQyq04jD
e6wMTmT0D0uINkWTXAf9r2UQN5B1PJtzSDoqTTsGIaVwa8yrHviDXFET0k8t7A0iFmItNv+UM1V6
CvEILLgfqS6RxBDpOz+MYrhEGiyxmvh3wfT7SCH1yf+W3Iv/7efMiS7fzIpsf/3jN7/7gn0a4Q11
15YI7GWDjeFioyOgScU3YnffYSC2/s5/q/Pe/UZ2Nf4T/MUNCBBrKf7E3y02v9YO38qP8xOJy++7
cI3LCG2+C5GgvePHIte+3xDI3vgaBFmsDXf2ZN/4O+xZb/Ytd3Z8G78+d/Zt/cWHd7y7+fzIbrer
N+vf8g/vHbh3+85b8D9Pn9aPOAQOAhfme2zvMJdcD2s1cMcelDCE5bAe//rVnb9+pjuHt/4Mf8nb
rsfFX9t8I//669f+vd96aLzV+iL84D1xKz+7LNsE6i4nidOBq+SNExBhuvHvh9e3uu1uOz4dh37j
1/Vcrb/w6qtX/x1jKN7H5sD+z5fWU7O+eogr5erNxdvdYPs7vNB6cLjM4N5RYgXHQVEgb0MUHquf
150zyzEQvcP/8GH4uLwmr3rhDBCFoDuLi8DnVF6bC9jhjUvNv+EBh0cSStZchX8m1qcKLDk6FRCa
08MaeV2ScU6uQfX+fHJeBtu+rTEb6yHDWd7scJTjS7b93AnOjT8KfE4+LvarfGqcDNYL+Hxy4Z5P
H2OrG9eX0+NyOn2yhvgkDqflzmnecbQ+h14/poPgrSYI68fNHZuf3e184113TpeLrx3ul/WCraaJ
WDD+O5XP3V/uFG6j2w3HYb57/VnOFzcHL/zvHro9b+sB3ji09YKs/icc33p1eJfVBg3f2NuTsAbu
J0yAb/fNerfcNjZu9tyT6CTsZ8T14DDXH9rwH6/IPf/vFf7dJQviOF7ntl5Vvo1X9tY/8rUb0gxn
vYa8NQ/B//0ZvswXOCJCFnipHUfHibk9uZHWC7d+oH83NzcIOR63fydzvOZCco0Tw4m615iURL0a
iAAdvQn+ypRcko5JWnE0arogb6ou+nBtEW8XYu1iDLsRFjQa4LB9oKFzP5k5NBH2sS7vcdrKOjsv
uluuK0eR6cmg3rBTOzZ0dyMg9IKXgJEXuzomBVQyHBfReuJp+i7bqQvEE9TAEoB2SM5ALu7ZPBPp
rRMJkhwNO0xzVwkxR6wA31gIZ8vaZsjNJXFh33FW6ENHwVfOLOVtDoBJ3zw9o5qhTEPdoSPTjDu/
iJVTxbhDnAxX5qg05ny5Bj97yOgcL6uFUhUwcaGTT0BUC3Gf5FT77TVDANcUr0p1+0dWiVA1NjBH
qXF17NbFyB1jBKHL16KjmpmQOWQWjObgjM+cMcIebaZNAhdo+tPA22roJx5jBcDG/KzLocW1rbuk
rz0673TM4NCO4vZGFbxpuueo/s1WLHCBLzUJzI4aV00HP0rawxhqb4VSbOMepLas/KBfu7C7lGqu
HsnOSCklRsQRRa/N8ExDiK+gxWkz+aYwfRuLBpUAacUyn/jO0xLkh6WBKSWU7yPdWpMQwSH9Vcrm
HA+pn+mY2Ipw+ff68iUsaP+ZldRIThds9uXe6ejcRVRSJdroyNxC6xtRDwjg/kO9InNnQ9sV6U2m
HTNBEer2KaagKsy41lnT3N6o4nfyZCEAVr7T+baQvA3PgokS0FAQuYZ6a2uoQw3efaQpmgcFFmVE
wRRhZYWX6V8hT5y8U10rRmayYG0ndbu0Nv0cdEGkFLL0F3nZyqm00QSqXgUJnbYj2dlNqPTqaTvO
zGsHIva0+WSA4tR03YTW+rNEopX4DgmZezbbhQMzbdwI+lOSQNHN8X/i4YiU+hjoEtaa+anWzZ3M
yGrM+50+waRBgpnc+0FUNwpwu56cIZB4BTyzoX2twCQbmtgyeTFz2RtoIuVW9vrumpaUvfO1sI7q
sGcUvjf7xDMY3ormeRKOGQzBIbkB4B9DGbbDACqi6Ntag8MmFlDAYlhg0B7KlOIlG36mJv5qYSya
wnYA/C9WfK46Lw0GWMO2aw8phaMcI+0wcFuTrKO8aKcmRl7QVBJjKLsvliNM6ofWgA1L2s2aJo/B
F5aEaUYbKKCi6xDty+6iM1+esYTtZJ72IrxkE0Q0Gsy6FA4id8yKkxoA/X3xrWLPUJKWMyERyzq8
N5OcWbUhYbm2nmL1nQNOK/OaNNEu6EihBEVNZE/hj73S/YkH/EiU6qRGBwRcmQgmwxImhcFL1OYg
V+qBssqZMbo1eo2LywxK6DcaBbscYoGAHI7Q571cXZXyjezDjdRVp2wp3EWwTjPfTSFtz2riBTU9
U9O5UjQcSm3yiaM/BTlTPdk40yK9JjXqq1m5h6mf1Di1z8UmE2g0TLjrk/QyVMrbEq70BCdT6Vpn
Gd4dVtBKe9J10tn5sxaTDzsSKD5UR+IYmvQ1UeUjrfipghGc6ZGnzUTlph/Y2LzIY+CldeuL1nwR
sm8z+oSKmQQaOhL4QXPupBpGkHKF6y4yA9mdlq/Z3Pfgil2Oqyero17pOBXIL2mjcZoN5VGKP5ZG
6oKMl6t6qollZ71T4rcSzA9EtRGoBb2VujdgXp/DUlW+O/3QpNt5fpdxy1AslsanSWtvQM5kEmx3
0TNsXrXgb5co9jy9azCWK/NQZy3A82ct5Haw4I/1D/z/Nju0budyoYwN3q0qo/q2zgRI2iOzRw0R
meVxB9mGyOdntZpXV0+kQ0gJ5yWyG0vZ1UK6qQHnmqKgvQXfIcAU8FCbPYzoXH15VaLSu2ZAvhVr
d1ukm9EovJF5DH3ZbJHaN0BHqY5Fh7YRSlESvzbxOqzXsQv8iK2vDvtVsDunn3DM7IKtnm2kpYED
TOuG9iLWYOTm1OjL3/Q51oGtQ9JNxkMU/iSS4gz9tTX3kDVMyCVNdG3C/LaCsUEkYHXzDFZYk1t2
+odEAAIs874xSU0K562oqedJVfzhK/gWF1+Y4GRScpl/iwWNgLaAEvMuvqR8wuEcUGLDF833DVVQ
v88DO8396U//smCr8YWjTezOWwE3zuD2236336GPSeYt8ACjH8kJljlmn+0Wlyh0ml6yse60G8Bd
MTqXF+mlwlBTRkFdaA5MT5cZE0OQC0MaJ3r+/mabq+IFt/YPljf9d3xZ32TNGDHuJra66o3/c9Ub
qgqGnyUS0U2xUT6b555lzot9AYec3Ne/V3PRapP68jeunsVm/wBW3RJZUNgPkSAZmX+CA600ZtTi
KHsC+22puBN3Xa82bLCnBrhVgw88LNJbpDP/1FxJGxx9IowCKaVkDnYYK07EEpVMiif2tIK6b4bw
3VIONJu9kAJENX5jNkCaXAxtWFPQkQTBKUs7qFFg3GV/TIZrmEGb57FKyxf4EAInD7B9m8CVhuus
RA306fwkha/5qB47dT610NdFBLOVTOKjOnqKPJ4tRWX7SE4qy2c2MTdNs0NlJdeMuUDVmH/FFlUC
e6HAxCoLgTRZjvkPZQuDh3g6lYkKJmK6WQkHyug/Q579eZ2KJMy+YO4lFZnOcA0MyjjAbmMjo6wM
Jqa+06c0Svs0ZiY3gFyFiT+uxOUVowpgHs+DVynZTlO1G6qUVsi2YtZvpdVCfvnQBBM1ceRn2eBm
ke7HDPCKeDx1ZXY14QZhjCM1i2cYlHJlCsEX6xpIYLHabsAV7YoNXjOYhuPcEvxVZzR6qJpMukUz
x8ggxDVRLk07QFkWC4/CeBXqp4p1XJ7ss/hXaKyfvq1fhrm7j/SjIoT5VB23Wt7ZMUqmqly9jwb1
XocG6IWbq0trs2jamQLfJ8ueTZQD7FqHXEWRp4dA2VDLJR7whjFTFiRe32cPcWaIovkiH8VClFoi
pKgVPKoAYXsGOL1pAiEwTtCJRqsg0ZaRXwejb8qXTv6NQlQEDfLBoL0xqUIH9SkKOpJqhsuq5ajl
xzTpDJjqjbDL8f2SKkSakCIiMqemJ5y0yQpgW5WXMRQpMSd4WK3fhT8GANyy8DkVAQ3m+BQHyEmt
br41S7NjONobXovdb6G9CjM+oIgwtAApjTJ+5O9FUeJDm6e3mk+bpvmpTa5GFDshqIwRZR+EaGoh
ZCqgmsTapvLiteCwppYfmmr6rCTRz0SLO5sBMJzusFyAJ14SPN+WxbMQJMDxjcZrlpeHXAD2Lcpt
XjEo7VkdgHnnVIN1xHlP9J+41J0p+A37lyyf3RTiHCjGI6lZBxhqyDEYeo5jvzaDJUeHsVQOQQ/c
MmUfJeC/YnrRgFMWVIau1t9q6PSlONCpzP56N6Qlgk3AnLyMdsUS7+L0ii+YLDVOBl1fbG9T8DOr
I5Qe3EhVL9RJwY4LHoAMzHb4ZV0fwk2b4CSLr5nqJVQxJk1R6uamcJYNdDvahzZdazHbaiNyhPqD
okxWPgzoI/WbAf9ZR9ab0o7kd2acmEG+TCbSvarcrrfUmxb9VjTHeHTIw67tEAiq+Vmf3baWXmM5
/ZaSw4zZA9seUY7ewCKbovus9EcRMp9wM4QlSAzzrPFSEb3L9C1E+3Z6iosAw1D/6NE8L8nLXC+w
NXkuwNOW0VptXmUqc6FA/AGpiqXKGA0G8mgKsDXjiYOLh4gQvwHrGUOCwnsOO7SYYTqF3vcUL8da
vJrtP3IZlFC8qtS0cNQx38Dwsaz10eH0MSIyRHZN9HvrlZXNFmIV9lVq6WBXnpp3KD1KdE6TPfwY
O+EqSbj1ywOk9FrdT0hQoETUuK51qnpJgnKvBEirY2Gj9owktSKqYK/FR8FSCU3hUnTBI+mvUFLt
UXks4pcoc4WXb4SBMq+fzscYkmmssBBFWEyOZEkKultFJRz36VxAbBGCt1qw3hdNO0XJfICD4FgR
vTpvyUhtkAlL2CH1E81ok/ZNAs0QXWbPYsaqP4vj3jLVy4xCos8k2+0iluDgwXXPwIU19iEKsu8u
oycRABIZSdM1MlIVChe/ZeTYmnUzF/mrBis0s/CQivL/IjuQtf8pPJAllZETNGpZ0SEa/3ey+lTo
VYMZSn6WR/onKBvhH834iQU4F2nvT5QFTJFVvF7iBtCG/wLYfDJlSC4MaN0z+ihhr1JHSPQAQ4zO
dYw+ypno7+XcVz9j2FDPnpTOQs7kayPb63OpSSlAyyyczcVwTIWtvkt3cpF6o3Jtu8ciW7ZZ4Ju1
KPAGEbL0MIn3qQhAIFzbKnaEeNhkDYgwyWR5whhPt1AEYm5RdNW2xoowgdJTw8CKZnsqNFvb9mq7
XaLi3gqAuSWXWCFUHPIm3yCIKgWiYBsDGvw6O3SvhkjPMyJgMPut2mebepicSAQiLTbwt2lqWFti
IMCZIJG09ovxCdTc6IpPvHkQVlAOHo24MxN5JyjhvmjRUmm1a5RkJ1esYLqOss1B00PnTn5okaC0
I86ekUfeYHgzFp4wxTjoka81PBfx1HWPkpGRMLJv/8zJW2a5DPEqLbwmjEWQE+8WZnlGeR4X4cUq
0v3S/2pGDzjd+lq1bMbkERhfPU7Ds6Kv+qPdqCReIqR/Ruzt52I+pdlX3+GUwBSyrR6JEdETRfGO
ZPZ+zJ22vOXtVx3ue4ZOE5SjqX5KxbMTY7c09deFLTASN5MKLLxNkn3HgxgOG3N50TIdLtlnNz+K
gS0dxq6Ea75GbRb+aCWZHQQvMK20ytxbgX/qAIbHhQ9DvzClCwYiqo5va7Op59QN4+EWGdFWJbqo
PA0h8Mh8Yh2SqpOhTdsFsKqCdVQ0j2j4EtsZK4z2S6pQOSEaNiKcydNopVdsy0w8zeanhcZvjjZl
R8WtVL4Vn4ZiYpdl3Fmj+zrwd7AE1AozFbuWrRdBWHYYmUIUR1gdDgZX/2n2MAABEiTxpPCmI+0p
wRPWtUu56nrv4qxdpojiNbvSiDYYHpHx6E0F2p8OSeJkjJeQpqCJVg6CAU2jZs0VzZ0a+SGzn4Zi
vK2jt6Hv/Hk7d/+Lz4nyT67xn/ICXM40fdVzaJL2H3IOq07iJCwa8SVB2outZE795iLZjxOiqpfe
niS4ogcm8VBf2Oq443myVtcCAi1x4GO5pda1bFIQ0t/5yhBHBRxm5E6NTTqZmGy7Dx7J5K5h0ovZ
ZmL53MXRa/+sLmH/NT+Syu2wyeOMFzb6PdUD/EPmiWel+pV+ay94hj5YjEi9Im3k3bjLmKFHTLpc
iKxgfR89401Yruz7F8SigQFVzlZ/J5SkFGJf2nd9sz5W9MjaddbOIgFd3NZn49DAmQAhvCu+Ar/f
ooOE5Yt8FY9EaT6PkQOxfvgQMVB/U3+ZTjy095Jk1D8Wa/Pvcud44z1xC2/GA0WUYsu7CJXD7NEW
rNJ5yW2YYMPOIULF2Al/hCfVVot+MtkDWgwgIWjOccsf7Pw+JvbMhgAhmegb9lmUdyyWFo/RgOIW
D0vONZk6pYvPeP81XBpsj7C8GaGd2pgHBKQNw6e4GucgdOH3NYf0xLNXvULTs6iN3/S37nX6zi7N
Rf6jEhL4a+C4Gn/Jn9m78BC+6uOxp3RBRnjRrl2+ka5MzbASWa4tFKKvlnP7Wr5L8IC8ZHLLe6hi
Eo9BgI353mCLIG8E+yK3HVYZ+Hih8xHb1xXOm5zhS9gre4BPcEmYIdB8MQOLZL+meEEgyojJdDps
Q/D0oVzqbGnY5hLL03bEiZQ7sIOivrpS5n8pyqvrHLjdrUWZNzjWG56dKqCQPwd2UNpeCC5hC1+Q
AkicaT/FH5ZJGcHoxbqmvQOZmUpAx8kOMjBjDeDJz4UmEZM5lwiPBN8P9nzgJ9MvvusP2iDlPJK9
iirFXmaoyCgBbciYI9wcCOidsyJPd1CKLX0v0fL1C5vA9GvsxyNf9M13nL7IoTL25gH5XnkxP5o3
/aM6y2RpmPyZk0HA06cC+R0EBDvf9rz8zLfoGT0avzwQnqBQQUFrEg+Az3DP8JFgbwsO9b3HGfRv
eCm/dcbyIwQLb8EtFT8cbnj8EUEIKdolbxg83NRw5owQ0iX/ixhe+X9I2ySNECLF1AxVQi3536sF
HDtKXQ9yLMIxFrvFIOuvVAHqfn4L9uOtk+zor8wjamef4h8MGtL9sEVi7nbLjmV4dYKqHW597qH5
rngW+RdOcxvO8ccaM5pwCv7/6jj9f7oOycjiCNvQLEPGFe0/zMPGZUnSPk/EYyT+KgpyEvaU9jbj
QDGIbAtp5kKPdrOWo2OzbkNnCEc3KUSvGMRT0DzHQt6LKrPkAlImrdmUf+nNBBNZh3iAU4zAdCVG
LDKsyjDyY1HOznRtaGbkH7EiY7fuXWlIdk2W75KYOUV5kjOV+ShrXOu2WKD8F2NnttS2tq3hJ1KV
+ubWluTexsYY8I0KCKjvez39+ZS9L7JJKjlrpUKwwZalqTnHHH+XR1sV0qBvNutW2AnE96gCpLgR
J7nwYIkvXyKypazfjsAwnk7XEbpuyoZS1NYjMoy4/0y8O9r7v5846XcTLE6crBsGXAVcWNVv0jMQ
f6XqeqgherTNoaYNjPumhz5yqJizU/pYY7MU/H9Uoz8tJb4vSTqXCSsslQtnfVuSNHZ3strigDDo
40IuscnkLMHupX5COP4R1bhyMMFA1AtIiAjz7RR4VE6v7B2Ctke7B5MA646/nwzMV/44jhQWXwmz
G/b830wgojKRMGfs+32QeasuwNugs8aFNjMOS50FMp1pUlb6UITKS7ZnMU0F8d76LzS1rbUvYkBv
tT/a7KHqP/PB9jrPKUbdkcPencRPiIuIJm4ygSFmFLtSXjHfHmdZ4yCZlzyFVXsLio3E4tCBdbGT
rEdrqYn5SvGxHvFxIx7xCwquSGz69EXEyVKbkg2ENS+le4uJHVwodZkOl/mP15zEFmm3xla/YpXv
BWVfZtiqavAhRzcwuycjEvE5CG9dgqgppvVv1LKb5lCi4EajYXb07DMdn3zzuciusoz/OQx5slYO
5SzhSYVnywD2qtXgokFuLF4QijQx2BJLdWR+VEblNEZ+8rFkcV3Xfj/Mf89hUnxxT/y58wgPEATn
Kq68PBDyly9cQh0P/MDBPfDQweXJ+RvbJSOMx1x+gj+2mx/nB/Vt/WaOixp3ZX1xOPCT//0Pzhe3
7ILvXVyNi819fgWeOyXqPvjBC+VHHuHlm838quWCPLr7nQM93K0ZvOb3+P/ne99dDu/Ot/OP8/XE
yU5+8FWR+SgHOA5311r4a15kdCSC7dSlvLx7W7gP6vIw2bzticJjfgeen98KkIA3+JleaS2g8rn8
vsQ7A5+z1i945nQQFvPBlJyu92B54tS982bvLgcCcE3SoSsBKvPePOO6xHC8u+8b/gU7Ys7mcAG2
qeaWp/vJvV/Z8PxkZsw/Pudmzm/CDLmc/x0s7+93HuFo+U526KTOX+4/f/N9/vE5OE7icvEI393l
OXST35Gdd56pF3eFa3jg3+ryv69vuXfkh4thcwJmT9dXxXbfeTLeSQsOlFBgHpf4m0CRK/khp3cF
/gjB70u+Cwnlq5du4YakEcMz4JPOUaiuuznxyPzR+IDzv+ckTaghLmSLn49vZnIGdJKZtjATSzZX
QH3OBgD4z7+B4meOgzvD6vwaBA1+bOZhAI8TR/qTpDED5zOwzmNA6/w9g+88MhNUAvI6gd4/ZzSd
h2BWbGesnwC0DYD6lccjmxzk+en5ty784s+v/329OThzxvFhN8AK4NkL9Ae4IID0w0xhYf2EiwKF
Y/5t3oFj5xteBFID3/znH3AUFiteA57DarGEN8GHWyzkNn8TormIoQZ9DyC3R7TuRmRXnzCpbRFT
wNErXooAVldcudPwyU8q2lkQBzCQczozmbtoXU748KE7865J/RUo4l5u8k0bPaS5f9HHEf0Xgpmx
R6KbrwoZXKOZRZqvw5hsByNyQYh7WHIiyclxMcGggoyMXESID1CPu+QzMfzz1DMqKMrF8i4bD0X7
Vefwons6l0NnHhG7mk2FAYiKFCGAPFaF+yyc98Uy2QziaTIIIZRWXoN9izojiN5y1J4j9nigHklQ
wqab7VGar0lrIeXWzoTvkpnuRIqyxjBdo//oZXALyPGLTrZQ61IuqsJLF2pMYtmt7Hii8YFSKhci
tBOMl0rN8NnC+CNSsDIwmtdQoytSNM3Oo98zFOhFxHBpDBRJSL+Whhc8A6BXyWMvizDraFSx3wFE
imkpm9RF6xxc3iTOddSWvhztG7pSCgb7TdQSBWDQalZWdIDRroDdqN5GDT+zkorLiDDGTwe0JLIA
RI5Ngy6uQ7oYIBcotyX5FJcnE+FvBX8onOjbEi6WFo7Ss0H2eu3it9WuCqEym1++2rAEhERtDuox
byk9jRC2I3NCm667gsa1P+1HXbbDPPwJ12ppdTIsco+G5hjQPVURn6ZB6Frmexu+tEiysjHY4tj2
6Cf92aPF2afCCg6iW7AcGShz1ftU76Wps2cHMrOO2atVuF+YRyyzXuu4RquNqpYkAi0X156P58w4
UeP6m6onSkmynCnfTEpzbOTBqbOPbLxt2FtTGsMct3SnM1KyGXpX6hMnDv2nrj5BfQacAxXUsUEc
7T4HJExttQeJqfztyFpq0NEKIuGhkKDpF8a6zHtEYHgm9VCg6I/ljRsF77R53HgoH31YMdHQn3JT
+SELVOKI12MEmTr1EQMC3EHOR7fmqvQ5STvYMyQlZ5IRmOm0vrxbrKFzw8MnGj8Tmt76cJh6KoIf
vmI5uTQrSgonvY/yo86lHun1dlODzkt4z4C1R6SdFU4vsRhUboUUMwQ8zrnlMCVHm5t6+zhj196x
W8AVSBG9TU37Qi8JLEcsIIPxBMchLD/6FiuAE1o6pAVhehPAyUeAj0id7yh6z/n7WAqkICKhlZNN
a4BS1fm4k632RRMvocowR7Oo0zhIsGBSpf4ZoSP1Io6AhrhpwylboHceR1fCaa00ntQWU0jVe4jg
2YskLOjWSWzMJRpNwDnMJVsLz2iaBRIBPCEa4OkFkPunY45C6SIojeuFGRLnHPDiWUG/hUCUgAji
jsHoNYlydVTXTSC4E4JHHNXmhyqGTld8INWVk4c2fdODrR63jtyJRH6MVy1+HHCxjqKeBqd0KFoE
eMijRUViXAdPUwNFKCd/MEbHklnrUOMcFVG6DxVx53n4qAeYN5kjJB2cJ/IWjgfWjBq3foh2vtdd
tKpuOxmOhJaJjbsY45mUHyqnrSw3qumEEPen4zNkKQnVf/k4xInj0SAWa4u7N+pWUwR2n0D8Z2KA
6T5t9Uh2w2F8URF15wTwRrShDbk8KbGwVMqjVn6mZX8xMFtfNGF5qRT9nlZXwbA1PH0NwVpzr5/N
KF3qNEmUeYrLjePUgSfCqyHqYXg2C201KvFKkZFVoomPvId8LBYhzbyQZNUhsEU4vWPN7jQ2iUJB
cmKK4JDtCc2ZrtB9HFFKEr2LVrlbSwJOh3dpphvI9GpkOs3hIa/MWVCkSnARoD0PmApWUblvIS57
yV3SMSCWDnV+9zUsRrB9myzDKYzSUTiROlleeBnE3i0UIvrqZyV7rLnle5EutlS5GFNu+uHZxzRJ
FwiVG0LExtXeS+s38F4IuGyspPvYI2Rg+SlKNHryXktxAEQ9WVr9QZefBJ8JGaODyMoOoYynufqS
TC+TZCd0J0I13Zb10ceITIhrp6NYq7dF/hSwxIL0KG2xqETVqbpm0wyRrRnhir4s9+TDCMBm0PLH
tNvRi2JVFU8Iz6eyOSGbXHrVMyvWyaytrU7vIdn6MfdoI6MUpe0RdSfDB5TzlLUW+nYg3VoTlHDW
AXJbaUFwajFns2bGWWzslTZwvUBy65FxSINXGqFQ5G95ZKw8gQGDIlMm5tIsVBdxJCSB8jTA/e2s
9CRiaNgDJOM+cBQJpBEt32l79RgE9FV4mTyPt2r+7D8b3scokq2FeE2HotfgLuaHSEpm88d6E0D2
7A2wa83YVliki3QnQH1Nv0R0B4OqB3vLBLdpsA6jqWj6qBaDQ4v/ALv6q0i7q8TmOFfVlWx9RCgs
Q6zTJPFeQgbgSR0fLE/Za3r7quyKwoLXAhaRlJs0VBwzDMEc1GsBba3j8UKc1mIAFTm9JYrToSOC
8YwFGFZYCzOnU6FbthmAzofSY2YBxaZ01rBsSwM+GkT0EkDKDG76MEfqjAt65xvDCpYhTeAplVdI
s3RA/TLRbSEtz2L0Q49+VD7S5fZJGzy7FTFpHlkhJxlS2LhvYgv8iFaAZRcMMh8fphhFpAmvIJcE
7CV6moKRKwTSqq8oVnTAmOmzB3+YSibUQVrpLTvMAk4cPUUD1KNiKREBGBRIgFrAjo2GdgVxxcOP
IOxgW0Ej6cY96relghmuPnLrU4fISErwWXcL5UVNnopZ78gW34OHUQf+Kiu+TC+021ixG71bFmzB
RdIR6QuWxqYqLnhXoyZU3N57n9KUdtpHrxLnbRHaMp5NbpSU2xUXb7kGFaeeEXY15glpnzqQq4rk
QVXSXVnGm6jutim0HaUKT6O/lwzHh7NWXhioXwZCjE6DX5JYjmapj21J37TGDMQqk5Hbnc4hHeso
h6Ml0uwPVKeVCzdozH1J3ziJqy37ZsUr3Q5cBS5Zi8O5B7+9gU6HX4PhP8gmXb/oGisjIx/Qtczk
tUK2J3J9iD6HSgBdRWcjysljCerjAzQHwDkBcLevhHbaeZtB6Z9mFpWOQUVuhBeCV3o9nc0gxlRd
DsZgSz69Mf2HKYXrHpnofMxAwJqs7CShWeilayC+7RC7+rRYK2oZXQfopaHdj5B9KulsoNFNJcnW
abJ3BW148TrNJH9qsCaUFlBQQmRqQn334+vg3RMoZY3sbSPPe5oi7DvRUJvGISWzqIfUOO/XmdQK
lAy+4gwTeg8DtWGtfmkivCN6QyvwzZH7PIYoNnrrGni0pH6SKohvU3eYqpI7uEA9oLsjJBELTbQS
pnxyNvlYDASUw1OMQaxtxfQz6VtS1q1N8TFPLgXSaIiprtkH21YPD5VkcB2MlQ+WU0rdsh3zTZJq
tl/Kdp9KJ6s0oMhW/A5kVz3+AREGGWjsTE36ULeQOGXObyO+0AruPOU/g30C3MsmJ6OSKlWkHSzr
aUXQaAJfTRNdnft5Uir4jOMhk9VjWsdrEcrgWG/y+q5C7QDEVR5DeKXzEWk0vZN4E8f3JJVoQwGI
UhdFIMyZnzmTj5liZfdSbuN6shBDZd/gPVPVTtsZz2JIwWtUAF4CmxJ8PNWvWJvhR11zuiJ61Lq7
CgHHe66K5pzWUIVPjSWdWkCRfPowgeS1noZOs8wos6RJ31oa454Jc0yCTcLBFbG8LDK4QS0WyJ2E
S6K8qxk1QgI/lnMgCodhoCoDf+tQgskqW1LScmtxXOYpBusmpvJDt+8x8TGKgdHqbdMCkkNdoGNn
wilXRnPPKp++XLEOLR0cnW4BtJhOtEG1YJ0USxNiFLZbNXN6rYlODxdIr5DqY9TYkFQrQSiet4q+
ZVIpi4e5cvQoEuJkpoQEtlxm9lAIe2VeHgnq7EcRm3pU2giFqmif4SapQWXt/WBlqD8GE+oGp9wb
d1pSLHUBU5wqxyWe88R+LhLxH9MFO0140QB/dzQ8KmsuNrNLNGSwUoBTpnDbemSrkLS8bLJ7NYRP
dMguVdnNjFDoy0z8atIfOqYdEcMPNa04W9KprrX7TFkdIC7wCenUvRX0k6ZNW7yV+d6X9qNbakca
zclw02jmtrepO6btQW0gG0qo/xU8UVIRsbaWR49D02NhCYNEllehRTUuViSXWUGxyyeXqOg6vZfm
BjIigmgP9aYQN0ibs7MwFpA32UhE7KR6NzefWsLFUjFwiEK3RdgraoPTNMgW1jKDoiA8bpdVuheh
MQSZSk2OST2rlhreLLzCU3YGVVUfmXOk0fsQ2C+3lcSSrKPiE+0AeERo+y0qxFUdey5m07apiE7T
CcsuQIwUlG4efia1eWzGz7bs6d2quy7iFcDqguo5GOFepki8J8Z/DL6kIzMOy01HQ6DRIra+zMo6
VRsLStoErCTZxsde41MjB8zobk32oELKECxAaR82UjOdFS5IDc3TyrHLdzx93Wp4QovaUfSP7GE2
qM3FbYftR5ekW6PEhSrC/iJLj3Crz5QGqE8B56a7hCwg9hs3j/Zau1fR77dzhkIHHdQAeAkyu/FE
Y6GZ4Y7pEvG2uS/i+fwtUDJY0j0oL7NmvFfI5ijaVy+HsMpgi+FVKUQERx8lzNkQy+l+XKd0ZDsc
VIkG65Wbiu1NegC67+hU+HnqWtZzUUyHeeryrRvSxLlLUOf+GcfaiF6yaFEqYEXifabAaBbQhEFT
ZQQDDSHHSBejeByIzADRSHpav5Cb/WzO59n1MtfmEerbPBB6c51QwhRseDSCNFq9IaODKIHRrYxz
CNewkeYbkPYW05oAP37eBXg9sRRDCO8sc2cPCTL9NBWTBNTq/mogUiG4Zf1GSRGQiRj0M72N1kxN
qp/UWlvVkupGF2Sg3NKfxg/6Am/Kh/UI/Vx/GoBSTONuyNETNzHgGSnu9CEwugoETGOJIWhy+AOt
tJXguxkewbR4qntyCsmzc9ZTJW1nQQDmMqQPVfPKxb6N4z5OeI8ULJhWv+o0eWOqBTcDJMOUdU8i
K8fHTwW2X886CunxDNggNqCABVwNRxLQhODTmoE9NkQF1L7TaCanc63JNxMUsk4w5BDDU4KBcER2
pVGijlSgAmd2rQEQFuLHlGApqo24FWDHFDfdjms1AQ3VFpxQliBjQJKI6VY/xrjtdHSOlPDRt6aj
WkOY0CU+TCTvG0E+9xM6mDxbDZWFAHb8agdrXSHo6OXmEjaaMzbGUmpGZxySndXlJzFU10Nt4cZS
2FpUbadQcDSzZdgtshGTM5QSNI8w0p1O9BZiKqFsQnG9S5RqLVpU10jTLSp2XREwPK6u1XCMdfmQ
qNI+ltECluhgkjbCcQFwQXspjLeRHl6b/ohHfPogho2VaVdhATcWdkF+aztlE8VUetgs7pR2G47M
gtjUQXiBV2vIFZpq4OIAd+COSIMGC4sQckZzGbsPIs0WETKRaspuWbcpyviaWMrZCiD7mhnSIwHN
/HmKc2hIyPnjZ2Polj50dNG8TtbBG9eevNENdgQkTmbVYRDhdkUJXRCTVJoBUFp+7PWXrD5lw8Gg
ygCzrzdiT4svz/SzWsGAjGav2wLQRTy3WeLSu/CMksxM2//yBo7JEJ6NjuoULv6IfgO1ySDPGssc
8Xez77zC6XhnhZapiZqhYr3TsfopVRqFgrAZguHUmV9F6y1VOhlVdZ/k4kVp2BCPLOY4yswGRRUV
MSxAAUqJMqwBBUcc/Fm9mqZntMLeRV+LlzYujzIMvUDrzsS6kkwn9Y8aC62Xd9e4Ys20guvfQTJp
huZ+g+5UBQ9bQ4dKpn6DWgNR8DyaVcqh/fIv06Zbw+7a59fqJq5V4x8wtPQn0pquGbpFLq2pQoP7
Xxi6kyIaAlWPfJRi4LGwrhCFYHhil4eoxViR7HwX/A23LJky5G1k8FT+Fbll/AkixT9XQcMhsRO1
vjn2TnWUGkFmTA+TtVDP6RdugSe8IffppTw2RIZZLwTJbz16Bw/ax/ARvlWb7MF4AYiekaeOkv4t
eKXvKd76t0mm003S2GS3R2W9COzKqW3jrKxGJM0k8qXeST/BeBWh82/ia0AwMdwzINkvOpLSuMBs
hIYKAXndne3H9DSgPT3IO4bXv7Kkpd9N6mVpTkkWRfyDpd/88NXEM3uz08V9U9PbDe64Ia3zyo29
YklDfCE2J4zSJQ1PBWFal6HwiO5kOanlv4bAn8xRLeBp0ZA1CIzfo+ljX/2vWX7JG5cUAR0BLYyC
aAUQHCA7zJYWaRDWsTD+H37C2h8QYVkUVYLJRImLr3y7+qqVjnS2sahLPHWjBBouL63bi8qmQFBU
fxUyZm+CjAIkPhk/LVNpw7B1U1s0b2H1iYONCgOuGCdopHiSFbNm6hOnGnucRtzmy0eZNcRonyaQ
5ciqTUyvw1PXy0/BkKKCelIxrGsK/e75WQqRpL2qtXBqKIxFaERQM5EiIbub2+ezI/pUXxBXIUES
V4U4PmSeRBk/Gvc4LdyuDBxdl9aqkDp/nxN+3gLf5gRZlE1MVUysiVXr25zgJ1GXKoWO6eexfJM2
yD7KBnIX6cRfuEBNL95XcVXoSNAa+GIlrQmspRDHROAxv6X0QTCvQPJCQka3jBBoTCd6fh52Hwx1
ahNMAN+MdTQvz8viGTGeom40z46HZePZ5PdOEOuXsCr9awW59o3NdEv/E45YvvCYJc7Ve/GYsjrt
pnWDaonef/8qwL+gu1UiGYH/uoTxDTcls7PBGTq7BsBtl/hoqhwlhocx8lW7nOywwC9pQQKLby6k
nhwX/BwWlK3I9BEf4kHlLf9xYn+fa2Uoe6auiVg/W9+TOYoI3deIs9YB+l2PRvOmQyO7al/Ncvr8
+zv9jPL5fgl/fatvM60FQNalsy855K9DeLd+phQUaH6W0UXYNE/BZ73ujYX//Pf3/T1XV2KHokoq
DkfQLX7zmlZ7o8xLvFcOvYObCIREXINtgiNcYpywHfce0DG4va272cpbCpvQfsv+QfuQzD+QnWTF
wC1dhAyj/YdA+YvNtKSPg2yKHMN00r9oKLBLweXnioue017qe4ZhgYl+BpX4Nd61T3Nw+b3/JFdq
l1+iD+MZZyaoneWd/aH4KTMYCLoe37hg9OXWkYoiZ+FjNm0ummd488XcjV00a+sItz9eDVcsq5/Z
SvK+L9G6f45tYYXD2poO1xET05BADN8ebWsjuulGP9FtVfFexzt2pZBLs4ONLRz9p8LRtuFDciRe
xhEOoBjWCu6SizOHY52lc7KrF9JztgbIuGr34VK/Sud2078LxUK/lLtsCzi2q57653ytPaiX4nP4
xD3iU3lVHonNPCkPyWd3MHfRJbhAh4ridXaL1umj8Gq9IvR6Dg7CXj6q5/4rQVR18c7GCV0PYizb
+pG9+G/di3zuEIHikLkPVqhWkqcen/1tfcXz6YAVfHIAiIScLT+ru6dh1T4CVK18u9+NO+i5CNMu
fx93+kxg+z7ef73m8/O/XHMIOPDXp15+wL4jPJpbOnuZTWfB1J5rbN6cwpwtc2BZxmezWDTEwWYc
o7CWhcsnE8BSeYtPqNThBr5iLW/9YD8BMvpiLrQ33/albXMHRHasG8X/DleVTa+6g7LDtRwn2bPx
WLrVWdl4bx3ARrnS1Y2uHTKwHuBsh05iKP1riv7Hx/3G/vfETAn9lNsb5Q9zr4jsvsOnP7p4O+Hh
H6f2DxWiTK1G9K9KnKeifHsvJTFFQNAYf/gv6jTQaWBIusX3Yh88wLHLb/jSIZW/yW/xBRc/aVEf
8oO1BNlfNEuYVkvzmj1rjm5nO3VjOMqh/OjwVzxoIIbSMdzsq2XzlBB1V9vD1nyc4B5fZvCL5LXY
BsfOnrzLJCxCVILrv3806Q/FiKyhT1PmakSmIPw2alAwS20ziWzymPmRAgpeu2pqbV++mWVKc6A6
S9i6mUMAisK8NQ7u5HWHBu/p3nsSSer4xwHN5cf3YazhTwjzkcPSxG/TdqjKaR9l3fgwpCf86cp8
JWgrpXzGbTaexIUKyRS0TVqZJXTY96k9yX7xjwpN+0OlKFMaQZhTSYnTzLmI/+VWQjvYylJYtQeU
/k4UOtOezLIHgaBBH4P+RXCqD/UyXXtE8Abwfjwbn4K9d7K24WtytM4pNTG5e4BKxAo/AHmuw0fz
CE+DkD0i7G0aWTby/2FPMvMP7xLbYrNkjrT/VfH+KTLj189hfeNCiimCzgwfxUMzEE/H3vMA79WK
9mq+G8BxkFphX6DZuKvCaGcHHGWHyXKT0vGQe/ZLGRz7qJ+UY0y+ZYSt2KJckTx4jku6PcscS8lh
k7n+uVk329o1HNMuyNJFzuAI9yqBW7iMjmwAj2iD0IwBM5PQzMUqLiTGNDefDm6Iug7hOkqzBaZP
wbC2grUoAXrg17WM9GXiE9u17AN4CPbfx9mfiJGyaRHH8LMeYbz97zUOU6UOhhK8G+49+87sisOB
cmq3LQjvmf0PfPcTrWvrKN2brXXwr6RIHjR/oV6Z19bGlgY0HPTanTnZsq0dgbA6lbQBTJcQiC3y
V/mIy0H8nr2Id1Lg/n70f9qzwg4gT8zQNGopfb6Lfh2h4+A3uh/nF206VtdAeRK1ZWi9kZjj966K
zEHbmuk/5oqfKV7fbk2FNyMZRDWpKYxvpyw2sRZoK1m5viCD3UBqh7V4wsXId1T1+Km/xqsWOHom
fTULap2Vt/54WDnLdbA1xw/f1jbA7Hbl/livq8WyWH5BgKXA/OeUNh/Gt8M0SckGepIVS2RO+99z
g1/6mKdTbh01z43BiToMEcJiB4DCjrsFzfN8zTHBvMAURpAACci3N69/v0LKH5bj/zmKuUT75QpF
gi7XWZ8SDHMjkQyw09NeYpE0JaD16lBWTzJ7zsp6Hf0fHYXEJutuY7yzJKcBG2NHFaCYhcCQrKII
8SoIy6fAVjSLbwRQedMtd9m9Fe2/xtUfZl/TlGgNaKSUEFPyrYiAfZKhsi693ZAGrgDQk6AqgSJh
hqarBG+KhtHGsQqifQwc2NCFlYM3nDFcbfhHDSv/vuaSW6fLomnpJMqZxrer2FVcxza0ZE6JDEPm
BGGioMr0TJj60WNvQRKIWrunUz0IwCLNa4qnQgzxRQhXPl4wDd3jGMV0JHxUMIqw+vzHKiH9vpFW
FEW0RLaHjDP95yf45QqzvSiLxsuzq/ZY7EFclqZtOSqxz8f9Y/WP0zGvev87phVVVkVZUUyVvr78
bVUUjBwytEKkYgrWgnW3F6ylcjWViE+Dg1c/Elr19/E7n97f3lDDLtsgClQyxW91gUUqytRpvCFi
NSSMmY/9zxmODjK5v7/Rz8j17++ELkNWWO7piInfprJaMGXshC3poYG4gf/zW1YCzq6rYWdq1Bv3
YQ91fG72st8WUNFO64QMTPqtWrYq8bf752XlGv7hw/96SN92/2PTy5jNaNHF/2LvRhN8UeGesQ7x
cmJZg0M4o9qLaAObRhEf5Hhbs8j3+CuNL1Zww/Sp+xjNpbeiuZNqj0axbpJ9Ojmqj1TuUUx3CVCB
tBcwnYK40V4KleBYOCOwKqeTEO71dKcotnHtaXJf+uoiyDcNkALm4cK842Tq7XwFx0a8Htxw5rnZ
XeYWL0FwYbJTt5gIYqkdrz7M1jG1palCS33wox+eBsaNlGmWnhE6KL00xseQvxqsblADEYZmjrr0
d3gKTdw5dGwlgiTqAzmG7U1dibmDEAqpUx2dgDkX/VknYg03Y6BDdPvx3WhXOZKTeg/mXgkHIYFA
usSvKLd4FaenuS+fNLPBT+eUtNjQgm8KGEdN2H/ChXPF/GN6QQk/mCvohVXwIGUnXg+DoklZjg6M
P+XkG3ayoS1ZQg0U8sXqyqMW3UTrYKwpTvBa7rSV9S7IF/FzggBrtweiXFudZ9a7WMIZ39ilNxmX
zhXGHUcS2mBVGAGwzgIFBgb0y37lPVEJDUCss/OFSkjjxbxG4sJ8CHfmEzW4pDhs/GqniZ98IN7g
krcoAal8kD6A3rvtF9k640T0D9zMJ2KB1VuG87S3QAkXWjb30MronquoWAof5bEIHWK4w0Oj2HC6
KnlZbdQDBhuivPaMRR251lrVdjlg1IAB9EreClTpBTaxjXoLSyJiF/228oiFcugv+ZMjRU/QRGER
UqW/UL2YxO/Rg4hZ8rDHX+i4CyxU3L9rh/PGIZpfEjB7dC8wULrNGSOPmmtmO7Y4IND0fzcFCXg5
eP4825sbTGK9Oxu8Xl5pePpckpbmv92hXlvD1FV3RKNRTx1EtGfs2mkqbtTeDr+og6bHzNygB5rM
detMw1FdQbC7gRmjiITui8matdc8vHHIBYFNleKOfEBrTbIyFrUVOPSyElZJMmeD4qdpmBvNeEeD
144b+YuhlSwMY41jCSHGxQd+JVl2QdIZx1tZRFZ2yPxNuutYhXdwG7Eg2yabyW5+GCePCOxHPXEG
ulCmWz7n6qakqfEC+j1wV0CMWPdnfJ1GgzJF0ZZtQyrgRiHlI8EMzgeNeiSJAyxM8D5rSL7iarSe
8+yIq4e8bwPSERc144rPiGXC0bsXGrVuQ9oujvLWsZa2mUG0Y3FIb4Z24exmL+27KF48y9Ywn1fd
+ivy3pKZAg6pGYywIZC9r4+gnml/w6c1p3N75hte3QmgRXRWj5n+hyiSRahiR+C01DgtUHtdHGvx
xPhHBMRiCC0F+5NwMdghVCecwFVHUT4QqAZ48UoYnG75HDh7pujohUVPtmcFncD3nDDZqgW3p01Q
qq8v8KAl4mjPMpRzDOWyRSaq1lym9I4nBoJT9MTTMzbAVbnO5UPIBjLBWuqHIn822oVEgoJw8MkB
Ca/qcgkEaWjrMiVNFSWqfhk6qOGA+0OaL2QNr5dsFV0lt3f8ZD3PYOme4eydkw2lO46fJduFvTyc
R+yOb3hSuSrp29rSE5ewCunNIsV4oytLqz0/+8IaR0OmEXiuwR5zFubpYbylSuhg7qBU1wTsqdlr
0VPBDcw8U/skSEH8dCofIsxCPSJy8s7+Wlv7Wx9yLMbP0g4RV7od1jDO2KZ6waeKr1W3p/nWP3Fo
47CV5DeTeZt6ROATTh9Ax9BfOb3hp4aYodFO+LHSD5a762Se8+jIjw3oKHpoLVo1sFE5NNOHhz2S
6N2k7GUIdrDsEIiU8RHPd4vweWo1YZESmtMzJyB0wzFnKWPw29DtnVamhLs3nbvSHvHugTngZ+/p
mTwZFR0U4nnBvAz0BscnFUuRhZk6nMxA9tYeevgG1Ka5ziYFaHShqA3ErMI8XVjSkSjcWa/FyVt3
IozNJ0V6sGIGbC1sYO0vKVRcj5DoyfigEjf7N8vcRMbFpGsSQzsOg7MVvZGLo7SrWnCimCmZXreu
7wSYbXRbTGVc+/KwFECSUI3K2Upv3if1swGfTZrAreSGMK3RDhT0t51mGyeMqZL8VSc+q1VweOtM
u5XPhUyGyhbIuOB1KoWMtWjPYc4BHkRFPL+M4iGpX9i/NdshvkfGe1SvJWmfYOpmYS7WL9BYGsEC
qiYRCnHxNXErN9aJ+zhnUfAv+Rfy5muNrYFdbDB/jxgWU7TPPUetcDf6DJlJGH4jcles6dnD2UH+
akn7CBCwl16JJxQgj1XvHREoEByqdayzptUYmLMdbmsS2sm1kYV9X9FC+Hj6P47OY7lxbAuCX4QI
eIBbEo4EvZPUG4QsvPf4+klOxFvM69aMJBK895iqrBWC1T3XvrhTgzcTbh4EB1I/NhEr5zF5Ix57
rWoVEACU0gclnkipOKdJ6Ezic/puk61y09KRxTwX03HFd2jEv3a34BNRu7/WcCATEyWzVICKCJNl
DWP1q/Oo+VRmCKbRN4Bs5CbnyABQUHu14tWAXfX9VKN1JE2GdcI6fKrFj8RO0HSCkQZb21Q5pGpX
xHFcvYm1WyPgeDE1iH3DGoOW6yFMoNWgXS4niqIQX7FkCdkdB3S+lT8Mh2N5eMTVOVL3Exdhu9jP
8bmSLRw3uk3qqaqDfbQHjckCo4YIHekJryF5LJf6hcVD67/l7JiCQ+CmnBjpg32m5mDhFzaxj1bE
yXgDD+hZs4+uWqODH5R9HkOHrc4tQ7mNwMU02OG0y1b3/AWtR6y8xjixrT4oA8ZlEzX8rVfXjvis
tjhXFvGI+d/kesdvv2FfOqg/CBlqLM6T3NmChJgIBrMfdQjzBHSHn+QINIKjPwKUSG7slJ4AU0G5
mog9YcwQkOiLG8XKr+qBVE4suIDk+mfJfAJjcm+LJC5jtihhy8fUCYDGBEfFtnwJjzz5xuJMLyy8
xYb+jOY0DPfD5GjvCmYiJ0y2LZywndB69WTjxVk1NonV/Fqb5Zbjo4PjgaBq3Y5nei7iTVjiLJj7
PdWFQnev4mcS7bC4jhfBdCttU/ucll3rhe1X7sOBqBglgQlvrHw5GboH56lJrOKbs7m0UQdxhXAR
ONE+wel0Q00dWtLNhMth5UT+Ee+H2718vSoIkUoXMAlZIBSQWoJ1eauCSJ9sbV/gdz/n11n0ImGX
ZbydHWnC6Y4kmyLEYI/SCfS18bq05doF90aJklY+jucLlR+JZmQSXOP0zhM7kXP1hzx0yBywgcSQ
l7OlnXPNrTu/+u2jD6XZlfpOGG54yqlhiUaSzvEbZ1K4WHAzktQGdHVHnJMoBG6sw+bJo9UF7ojZ
ut5QSqaKR9awVFwJnyfsub/kg2OYzwSL3WijwRXdvnpS5MDcic4NAifqm9ZLeOMcTfptny900Y6l
vUwxt9FtDUlndg4g+Zlv/RCsxStuAfJRTCTWWzAXSbCLpjfoolr7QQZ7zzCO1+w1HBRdJDUY+ytG
V6sf1bzjFRDKAyA5UERc2/KT9+c4Gh8REBWGPLU1AGWBR4vv5qwBm3lhaTelLQgWqXc0M0R+qlu0
LeZR5aMufk4nU3J5DMu31TYy98IEk4UFxAY6XLuhsKvIs6vW2HA26HI5Xkxv3Lb6JY1O1IaBPa5X
3gJRYiZuEPsvNcFHo+z7v9fv0p3YeLwOaJ84Pv1IjzL6o/d69UgwodYKvGy44RYbXtx3G103gWnL
B9XmK41eElyht2s8AsS2SeuchMjV79TfmxjBnrcYT3SqVXKW2lNEmn130tN39NXequFMjRz+PegF
b1wh+fBkyxEGVkvk2P98/ash3wCqtSW7TbEFlnWdSxZrSEuPyuCVcFpo9/bNwyDgi+phslGei9ep
dlJLzQ7szYOSN5JnRP0MT5RNVEspUt3ZIcGh2pJHXn6RbVIdaBWyTf+deY8V0+feMn3Wv+Or+oYb
spFhnFAk4k2DGvucr1BC1MwKmtcpnX6CHNG+U/hAu9aOP1WsWBYxQIhC3RdHFVrDL6ro4C10oofB
hwPBgk5+QWMLUAuNj5bwh41m1UCkLjQ2yS7aoDTHKe1Q8U2BSzjgbNeX+NJoNmKqGorvVtvTP2gI
0Im7hF1l0y+QXrPWN+KjxgC16a/0H9D64yNhIvxFWf9Ed0rPG8QJxSbRWmnOuUWL+2BbdTP+tEfs
FI+OpFKR7ZRGK4KAANPFbKkHXXUD0Z6fsb/QtVH17Op7vsX9b9Fed3t1o5CVuyN6kzBKuyYowzxO
3QH2M4WzihwOuVO2Vsp/fHSN6jTDzv8U/1a9Gwboqo9EArHzWpHxdErImKCg6OxonzI6H82bzlK1
3wgvOdqG3Ig1pzwZpQlWtjNruJVnPQ1p388k2JwTYZeEOSnuXiJsCQvhQNAFX+989LD1Wx7f6XmU
fC+pNtaQCiMXKzpjR8ZmSvsvkgIKvN5TA24BDGNuRDAf/i0AQAjgOe6YREfcGa/9m1D9Gwjkqt4u
JZ8OkKX5tS+2mvQjJ++qtmtUC6tM/TYjZ+RjI9G1MAvvwT9Mu2KVblisTsKVwCYgl65a7iLchqvn
lLgtAjca5i/On3P+hiCsHtv1n05OWf8xG3e0pSTFMijEIeAsaBzIbwg29Jc3VXNxpjC+W2vYzkxH
iM8zSookm9BZOwLBamRmMF43IEixb0HrVlSPAAkSLrNw9cHPxQWgg7mBeIKdhktosPPFag1MUDId
nXqiFeQcTx6jd8up26BEbYXzCBxv2q0GL8X0yixF2GBsQQCRXVIRbTKG2XvCjGfZtnuz20ZED9jy
WmzfCCbib1Mr+1cOTpBv1dIa4Cl8z5eKfYW0VxzI0ImxfY2r7L5yMYd2jC4iWtbFM/ur4In/8n7N
CjiEk4TAqbe50VJMlWCLkPOrHNCoXn+pFn1yQRgWkGd3N5CD0ki6xT/TX1nJg2vRkMFtUL+iM6Xe
3L7ns9dBHawcwCtQT0n/qa0gs7TYWumtO9aknwR/Q7mvzTsmNLncxWroxMl9So7qEfEPgx3SjKXE
rhI/Rs+jhD/deNGCX861hcQ40xnZySApOQwpgTlWNx4acaeb6+GQ2dUlrHYGMvvERiJTsVNStxbq
E6Rz4F5gAYtfY+GFFH9lcuL3LRIr+43fYyvRzrwhNai9oD3jvgstxNvG8m5wZZW7Xj0EtmRwun+E
HNMatPjoVGvoJh5sXnip4B+FfxkefayU29rn8ugKRz0k6GM6ixuJTiBNcNExE/kKlkuRMkvJSO5L
bnVFtKf68q+8A3UkNh6pdn/u+3OOW2oDNVqkEA2kHS87d36OFpz3Yn61DcRo0wS2jC5KX3of85cW
qH5C9GImMbxDkZx3xrtmesrE2OWlkmQpHRzxgS7vIWuS5RCtToNqj9VTT7bGiTOjb69SfQDbm/+R
v6mZj7x+IvmNxGNYok6Hf+mrmYdNpjqL5a1A2880MnRl6aCTeMjBpQVunBz40/FaEiPLyII1FHQV
EBudGxQ+sxjsEbXuj+Y75hwy7aT60hAcrLDCCcFeYUEluhKAKEtL7ZnCmHDQqi8cpS7GrtU9AyWz
5SNYpzBereWbEGxaDfK1tepOJyna07vMs6YA8XFK5EWco6ONlI4zxp1oXN7Mdp9KO2Y/HTm6nwWm
2Wg74CwW8Sm42XJrUf79wcB6H6SfwEazHN6YzEEFmjeHCpigEzn6ljzBGWh1TuVIjeLkAnhvuoy1
rq2/mi1j4+EO9IstS/LDOGJXc1tBVyxPKipDU3iTDI9aNdpnqVuYe4Td0pbRLWmVsJPJjtyEnsEQ
RGKZ/1qMYoLPaQ1+xsUzJr/Rf6iti3uHtlF9Vc7RfER6Tjgx5Hj29phXpEd1WFm9bjHAlB/V7Ss/
oOZ8bVD1DZbVdNnxbq4YGvKQTn6Q8xbZ1eqKY69mTsdItmwaq4/IivmRWcM21O2wq21GUAyWUZ+B
XuIyzF32iMY7xrFN/No/fw5YZyxQYKijCS2gV83Lv/TT/MdYmloR6Vn7p8FyWk3QLOmm2vdB+VHw
rZjI7d/a/srjBkqT5WePSTzdz8Mn8T50B21cOBM99d8o3cfdJFxW0zszj0XlM2vF4zNm+C0DV+b3
0K51vJlzj9m8uLoZ8zFjflscST/M9D0mRbk8R/GVzxC3Fs2yqJ6qkLoLf7k7xbeRinvhpF0Ty/u7
ZFeBTIU/9UkLKwM7JOL5wngZtTsDlGSTevVFvhqSH5OLBOncNvJTfFT2yXg2HL/n4DRLu/cFz4DW
8nJttFbHwpl9tsabXTEofZfd1UnmXGboNRh/qQI7zBm20rq+YGFLUzd9VJyDfg68wmdIgJNiwCho
r8wPnWokjY9Vd14hOXqUdFeQaL1R8cE+QHpc5xT52ikSPjrNFZH7ALgCXnyR5b3kSrVTLX4d77rV
t4naLfTNyZMVBH87PiY1pBK6YxZZiUKyn85H3EpuswLIDe8Kk1tK7ADma/YMM/fV4zJ2ls4jGIw/
gcBFnkrUJ8SlZnt8JyITVb4NMerDnZoD0O2cevKMAnFT0FJRlRe2Dnfue/wUgEuW+KCS9Vfo8bxF
FGxIK9fCLWVt8Sz5WpAG8nXijNlRPn5Jb4y6/PjY0ypp0DL+hh/A0z0UfJISVVimVsOz2zMCK3fh
Cg07k10uD44unhF0lDXkgG1GiB9BJ11s40RVXwmX11Vp10QWLAMmFTz322Dd3pVNfi7xL5KVGAw0
f+UaIHvD0OQjbWtCb4m0nDdNxhgSlADZ1q2tR6I1ir50xZvSlG+Z+DEVu3YwnET7NyvHpn4zC8yp
2lnn1lrYocFzBOxjGTbKSbN1Rd0Tsys4jzj9QhbAQcQwgFKIKbMZ/ErcXwUpS7pZY1DGmYoF9ovB
fjC/lxLpp1xuvgK9I3E1PKuz8Cdx/81Ka4lAxoSK0Cz8LstV5f/VIAgz41/tjtTqWOtgU25ixRd7
yLr5RcUWaKZPpX0L5ffCkTA9PtkSFMztyeimDmGIxprglrpo5Nbam+LzupBJgaEv46hyC9nmhnuE
EEdv4T8GWhWpxCtXZIDBcWng5+7YvbjTj9Odpy3XRNGc2sWtmZDv5vwoKM9qudVI64xfPfYQh0T9
2vAzhzaXCFkAxmRVk651NOZvog0b0SFufR29DxgbV44yf1PpAftYp5j9HAmXES7TTfgL8NIjYaqU
TzpGbp+AALrK6hHuDFwyxeaFL+nWwQAMZbMi7zb5CrdZgtHKws9bxmSEO68wrZxYwXAT2w2+U93F
DTSGu7LYJ/Ne5FJCj6Fa4sfSMFElIKU9Dv4LgzOo2zbyVsY9i0/EUY/w61gpPyR9l5FUMTCGWocH
3ugof0eVyvThS0C/e5Y/oLAgxn2hpJ8VwgU7+iCqT/SKHzqoZxt7OXkVPhNqSIrtcFAHu5ccNbYW
dzXZOJsWdz5X3vJmUHgbu0raMDUaP2rdm2CNqgcjc1fCe+CccxAUeCo4E7Ey5hFuZvN3WLbRs3w3
Dt3gGsGW30iwB3/xg/PitXieVUvoj4unquuOt/sFWcRH4WMpX7VrtwJjaZElwSDBIfOZAmg9P+BA
RtoBSPFBwUhMq9t9tuapfh85xsi2sIF9OlDiEFUHH5WnBSh8ICmXJEg7AGqA0Kj32O1JbFibeMgp
upyitVJ5S8ZMSx3n1W4m3OFUTD5eojbckfpH3G+P1A1jS9y5nYQ6KFVondmFIUECD8kPZ1QuBDvx
WV+ZjL3ScNWt9Bbx215X1zwmbIVbLj6Xzb9OOTFRT5W35fptsFbQYwx6l/A3jvdIrGyWDAzxeATN
nVRZGTwQggt4UBAqCfUtcNTyMF00uJbvAhY6vWSa5jE/Xm8lT/oaX6+WeS8ROyFI8XV8hekhR17A
Q6EE+7Z8IBp+MW7NE/GAnMRDvuZtTPFq7ht1WzAMuMY6E/9t6dL88b/6FzANuqDgpxUw+LyeD7vs
SHNeB15Ewvtm6VnV9L94lkj35j17cYOI4Gj9QTlVyxWwSoodJmQBY36EA4elo56br5yJl9QdW6qX
mUTm1weoaP2cD4Yo7cMD+U2rfM3AfaXfmTvDWSDkxrBIBFbFZ2tsU8NWmd8h2KoPDeHhqTMz152L
j848GpTupDQbqxtgyrRaS598abxp0y+d4Dc7APzNdtvTtwyqVdVq+620fHD8NhWKcv/lXdJIXnIT
+prhrmbXgSYa811F84YJNwOzoQCj/BplZ6HoosZ6JPppvMbSKbp38QMwGxOu9FPcnKqzTkwPLfRv
2aE8izdu+V3CWADYqfyryEUBcWvcJ8JDlm0NpZIF+of4lrmMo83+Z4VW5r0D+k0FkIH9scItDChS
/NijyMUG9kcQ/Ku/JbGwRMzN6V6JNvOPSLdCONB9Xu3SnoX8ZQIX48ILqTm8pgu2YMrPV9QwkWkX
hUQMgQt9YLWnYNSw5bsouGPoJeIlyD77jt02X8FphdIoReSWaQcEcoYzkr9qkSwD0Iiv0UwGZGuT
NwHH2ZWijwV2xiHxXe4LhiqaG50M1tLKpv1WDPaMGJRtRdpFDJQbwiFLwxNVGeub3fVXIKa9/ttr
v1yTUfOzugiX8D6CQNBv+b7FVGE8cDLUKxewCV8LrUniKMfs1Qn2ZrUbcjgnlp6N4Ak2afoh6NSH
NAguKmZ5sW5EysjsbNfD0UQ8cNUAWbyatuK9Sv66g5Ge/woqyM2sP43mQXsMZA+glEM4ZH4ea4Ku
SC2+YC9X8lugIbbe1OdSdPqac0nhl9n0gcuurbA2+bcxHvIbJKz0pGy6a0owuV7vGialTCCAUq2z
7LgQSRSgetCOSuwN1/meeQl6suQKiFtihlPfa/3bxLgSKMXWYMgOaKdjg7JjNamz3SzPubmdab2Q
za/BZavfavUhLkeC6pWogVpxFqonOhMYEbybQDns+A4ks5C8fh9VT1HeN9mOnDCwL6GfaRe0ZJMd
gMVfQ0VYHUlRtrUGmcO81UnceQrEgUKuCs4du2HJkoqfStrmASIXLgukZwedauAFzNgAUewoIiu3
wx8Sk3BM8C982lNEN8fcwWi/Sv37pfgRCUdWd5IESdJG7zQ32J+/S93tUUa95B+uIZyFnIT2bG33
xrfGEyYAP65Qn6jsNaLkrWzex+FWWy1WnDRk//WKWa6JZfdFztl14MyrQ9I4AccmgOR4zyCTJTND
y29ltuOfaidMF8w7JE4CwSrPmQwul/Y4qm51Z4k/KU+7zFSnysjc0BI+jtGJSYX4YTCPfPUB2MU7
7k1YFnhx4ZIUTjLtjdmq0WyxxdNjnwyn7M3on4l5zzkKI6ABPUuxz55EphYUN6ecjMKk3A8KylJH
sBuSCcyen4HpL9AehC8BluyQudFAZHb42yY+dbUWfgwor1uK7Q4+zdL6/ZBvZj68/xce5v03nt6Z
nhqfoQws+FP1268oASly4BR74AHaqepem0g7vaWoY2cIyWpxiYsLw1wFiazMWINkG0eVLXG5BcRB
5A4trM54/h52u4AhUWlj+hlVK/igP3ydkWvhD9/NcGm3/Yf4Az6NN3vg233iWEYoOztJxiu0lrPP
cNziuqcWq/bCkRbz0JjH1WcvfO9pDxgduvq7cGF0xdEmT06VkU9iGTANYn/yjOtsYBX2E2C22UYN
LUPYg2GIusdUnyF2aYxcxX1/VkHCrqeXFy+q95GBSWffpNsW7+2hzj+kxMOThiWANqH8Iy+7Xc4G
nDX1tAo8ZBXTTTJPcrCPaZLkT9ZLdfOW7ML8rsAfL55K9VlKhFhtZG40frbYbd9y8zKrJ1K7Sdzo
++Nqm4CK8cfKTlhzwEWYdjTbOcU+Kk7GLSS0ZS/OB8SwfwIfIG4YFj6yTdRlvgNO0ONgNFOPNpL6
MBIezce0chApzE8zsEED8cONxj0uPVmCI8Na/4g9CgA0qT2D8hY3WK2yAzkONRxOqiCwu1KzjclJ
N9xa2xms1xBhIXCOfMF4SuVDVw6gcnYTcAdF/Qkh04B2D7NfNJ8p3B/jOKtOZ7KfSM5sPxhzsMB1
Q2jMDJJK04EsnaIVcQDgkWnUbbSP4DEximBYlYSbipSejZxuGTp0q2s33KPSYc3C8rTW/ilihbjE
wsOtU8sm9svF9f1CNTMu3oz0dRbbotae3XZgHGqPpwJFKeY50g/XOi+H6qUkwN0of2OGs+vkIFKU
yDf0Fv38DZaqv0ENbO8yXl8kXjnt7bre4x83+LlfpRlf5rcnQGt5emd4BiGHOUa6X2nw31mwnEHK
b5Jim+nuIn6Z6VEINhKcHkq6xJL6o0mmRvCrGJdZYdhmCdVR+itAjWcWZ4y4R+LCcDtymY0a2Vkb
P/JqvSoQ42MqOaXLizb+UEYGpAzGEFFNVqM52Z9uUb3sB5TsSCr2kbwrWcNzmrnhXQ0OmBVqdujw
xhGGKFtzsOVbdVTpYc9578azs9p1Cx/Oerf6Nc1tVPr9d9zuJtwZ1Zti3uVz0f4puOzo9/jxRdXS
z1MEysytQt1OsQzn/kr5V7xl/VF6I0iCiGMKAbEJXbqMKRkJpEaUDDGNAtLih5ld4Tq1Prl1aD5i
t1ZuAwXdL8225un0lKljtH5Q/1NfYBfi6riQdWPfI4Bh9v4FgYhLKbIiWuzmq2XjyqlKPkNi87l5
scvw2m9z4RSjKWA8YxDfa/0N1yMf8JbdOGSm2mv+ZFr0nd7cB5tohukqUVy154RnyZ2uJpvamt+K
yAWq2ulthcrhiEqKWIjbBmADY5Q/gAmsdEsv+ktB3G+F5tg7yt+ICDfc8bupwpXZSnBmyE6rgWeR
Zd+tFKkfWO4T4WUxiOzlLzk/TPMuymy6JbfYZbOL4o1puMiKEXzLdin34/jEq15IDlG9E0EZuAuU
p+CTXff6ddfkbZI7yQV7zZEDB1gbQc0d89DvwRJhJtAs7RPgVYukn5llsBnP+m2kdfgIGm9Wr336
0Mqjkd7ml9kJ5AeH80R3QqtNhoMe3nSkHj21Mzv6DWoRdv4kE8fx79eWxqNuzjVkEdxe2gbi8HgA
9Japj4QEtxKj65/i84Z+Bu2MpIb0842QOKwJ609EzYMzMKdHm6ce25GuAsim0ySsd4+vrbTkGvJG
VImvsVOsG+/o5wxKU1LkkCSwEdoT0cASIlT/hVSJt+3yRktb4Yd7DXQy0tW3k7QpmBIycKic9rs2
PWgFCbYFMjswefR3vVobRxOl4ObVPUD/Oxr81FF2whsSCjdmHQxe+RVzIAsfsAea3l+SU5FfXsxI
cwssdOYTR8jbACnppcB2UoytlfirGVehuZvmedbfaJMx82YQOgm3kbxc/4Dd3GSPZmLZ2zorFHDx
JtI2Ghf/lqlRtPJIC+fYk2ZHnP8h01HC62B4xeCymxPIlWa4jrQw2zGaVYU9e0gmwa3kLi8lTepF
XBHybw9YrvNUXLRIhjZoCJfxFrBzZggjaU9TREsKcnP9DyCFYaVPdnHou7QTEGyFwT8p05H+nTHF
o+06KR+vHVVpsbpF2AAiXjmxcgjfoLYKe8JR1sJ8DtFCWKUt/eQK6wdr+WHC7vOthfXSndlt+P3z
RWlq9lFzaH8Dc28o3uIDVF3o1mu8xbTrma0uF0ZnLUKUfs34Bx1dFPqr6CqHBxE8yIVXJVP2q5ki
Y9ekgCXwT4K7KZh15imL0W4n8Zi4Begs8xP1trGubu3FgEKdkVtgfFetpyt3QTxDOpwpEK2csrfv
QWn/FQQTiCf+CI1gHr6n0mFRni/5I7sw8wYm4GVxFtm/DfvXgwgCurZqBJfF3/yHJlaWLgl6rR3g
NeSBxl6hJtAtXu3XdLh1UGmChOJ9ygipcVUcUcLeTDyQF8V4ywyPaDO7Fuy5OoY0MnO+S32Zz0o5
cbPn82VeUGbSm/JxHMdt95ajM31N1+vD6qvnJZBt00T345IvETYPMSHaC+3JhkzTrv/Vsce0p+Yr
oH2E550dxOESWMMbw0gZOktX25LuqgVCWcJN8aPaGY/a8ApsQEz2ltNNdCeDZRvnCt0c2WMT6zly
PQHyze+CttNan4sxkPy2ZAsHSZlxHud2D+Ag/ht15CEalsAYD9uGe5+EDEHgez2nn/Yxjl5+ALNM
hmB3zH87896xnGW2mB/uYGKc3ji2IL48QDIhPFmVPnCBr0NfrbKPT5FRdJUrzVtyGkKrjh8jfUWV
vMHMMKvDR/++0AeMDiFsMk2PXt7jLX3r1O4nWvQYkegO/yF4mFr+rRKPf9AwimH3Z4jO/S8cFFeY
ce7if1q84FbCDtoNjCCav4XqIBisfMX6O97w7xaBPbxKz4ZcwTX4MG7gcHUaAwwLJPuYtxqRVSdz
Am919HYLfU3YbOt3BYf6fJBk5ME9t1qPfCJjMuAE1b9UZYEEIjjZxHjBiLv6VyyW8ZBnR9/zcmQ+
OX66heW29LN0V68OmYw+cOZ+R5RIh8Lpaz4YK0orfykhO62RNMuak+7feqyWFdsqcuOYSu7NG3CD
KaDl2tbaV2XeTIbudolxTSJzMmP81wVrrkvG+qSOkIjSWuDk8vhhAGKpLZ29e3JrWM3KevTI9cA1
+sDRuV1eiDrAVyWv9UKoKLCCwmcOGpIli2VVA2gJ3U+2W4N0pfJRiuNjRhjfsPFMyA/hbG7JJgUD
1qcErWQkp4wl1LyfDlDbxgCriYRt1Z4VkYAgGy4juynl0H4wLpAubxQ6ZbeLQxb2yzYwvqr6W8fq
XKDfoYgHNDGjOJN4WROaHWw9QnSvqLrU1ToDpDXcKvGuo+OO+mSXGk+NmXAbUsGunADXosRobdwX
OH5B/BcUrqTFEqN4XpavZvrWpIcpOSv7BBALrDn5RIhcWbTNO+4iiTkbaOnEQRGRHhHIdnuuaA1O
+ym8ML3vD90ZQOuz5KHC84P+rxRsfdMh3dj2n8MeOQARwJPVvxTevGtWoFrhroGm4LRuvsscBtOh
t/pGmKHNN3lH2A/6buMV8FFccRVcJ3J7obNyWdP9rilPEgu17OBDXnw5AhAVmBurqt+5mst1ecx4
VBxDPbGowSjmynTm4ad6aXe64pW2xzJ1fHYnukx+GJ8PqT9XvDfrAh9th1R93SA63JbvCsOFFUEP
W0W8M2sDSubOfjlQD+0EJrlBszWjo74l8ztC74zgfqnIazoxDKPAmlAIAf0/RyN6CVgCDLP4dqJ2
WWYEDOS77JL3otxqX1n4bJUdSIrJEnfjdEKoLjnSvSfVTNh0P3gywtfvXB4YiUDw0Cx55dM5jG9B
zqLU5n6SHN0tDT88RuB81zE86D82ScQbIj80XJVpMHNMHkzq098eycSBa534ACd5H/ZKxsd7jyRt
gdjOzb1O3vNwl7sEujgrtpUJVBdpq7sZpRNbv8lC8y4NfqRa5qa3y3VGPU2Dz4kvoihHR4iElHV4
cv4iKRhsGpPXdag5w3dvYxxgDZmT8Fb6+uIt7zU2iS75l6N3XPPfZp0WcHP2a/oPR0x3YuOsbi0V
uYJtdzlK6q+i40fgCyrx+Iq3nT/n5wA/Qx9PmMkVTaFa/3n5fW0m7ReIsajqY8oCcu7pjpT93Bx1
8sMpg7L/6xEJ7T3fvBMcWruCd/nI/px4CxJ9iz3/OOh21SE2WuMa56PNqi84srlB+VT+DU6yOENH
oue/iku+50aueC4n+pwQB0QAnrkfH4dQmkirsIJ2z4PZ4or4l14b80sZeo8/I14eWXC8l2KEZBwd
IUpq6cx2udJYqyKFXSpqsOWIuqEL7eEDz0JHXg9fHRa/B810lfgasbwJPnOuS9ZN2eRHuRMTCMR1
LW7Rk/1l29LcYHlXi2PNkbl6j35G6aDOCKJJX5jW+l7+YT7DE9mDMBKsMAe8jSiL4T/d5SkDuEhK
lgJTHpzKoyAkhGli/8gvIQL2lYN2to/eBLST/Qh0ko7Bqk4xvrMHc6+O9RTaOHz0KGHn5dwrv0ru
J5qj/MuHt/Fs0qLHrtI7qcBdRBvnqbelOBaiKzMuam5sE7ig1c6a6MHyBCmHtZqvE6Qjw9anHV0j
QISY8DYz+WLoHcc/0pfKXizyAFz0iduoQHFK5PNe8qXqjHH2BPll9XdSSHbFi5qr9lA8J1G0mPwu
PGklZOX2qqdOPh9NpeUe8cLqwkD2ld22TP9W2Z/k8lk30NtmOuxX3RtRMWjBntFvzuIxhKRTRyn0
vXvfWUr/W0879BN9uV/Qlek05flLYAA8eKsELpYoHTh+8yEMTjjvzJiZI2cbsdenRX/PWHzrjvxO
ggv7Be6E6EXsQfrMJrl4VwYbxFlI1bzu2YAn/d8q8HXVWhqXrNHxMNbrbcNOACBIhppAduXQGdMz
ExImimgaQolpPNi8fxpmt3rH0kspLfSRDzm6jSyWyvIL9OGcYG0wkSy4UXNijxj642S102cXBCCg
MGUobpOCqy7skgPfXLyVAncXcYphILO4rHCUQxzguQASFVIr7+iPikD3Ne2nlhtHo/gP+oeceSQ4
SIz2VQ4cGrX0LWi+TFaR6T797LjNpR7PhwzwmuIfLcD897pGGc+gpYuQnEiZUxJJ2286CHwho1OS
JSdSc+T5VGNuY7CeDIr/gtAVrNrFy8isF+uKzi6cQ3ttIuXTDRINXtSV4SAPiK+RHBMd4BtMV7tD
lJ0LfGiXFhsLWg/5OUWUlhUf6cIWISNXiPSO0CSwZGX7AHBQ80hW/+TJM8kqK20SLome3KWE1za7
+gUbFVgPju/kbPL+HdEA9Qqtg2Xk8HgDHB6WuYNEk0KRs15dgnaKy2f7lx6LLfrT5lQknybev8Ia
bhrZseMRQQwatplFI8Kk6Y2aK9HAf57Y4u/nxal0Pyt+mPFioglQzy+Kl/XnoGdpRq0G9DGnY0CQ
aZAtseHnxOfPe/rBFq2aPXj6PkvEyoo8/VS+t9lnzlYwc1aUcIJdFx/Zp7SZNrmVnqv6rxNPGVm9
+0VyheGBzlVmR7ptdH+A1kh7vQnROslkEvMMI/WgspGWbZzsG/ZZEdOhBB1QATQKeZpE98C9yZge
O01B0uWX2Ns9yPq1fKJM067Vlzq5ITt51cp/yxox1a85XVTwDzL1Oyls3Hh9dqUmHYdt86UL15mD
7imgC1XZqZN7+8ngK2cTP4kHpvNNzjtgMyMdmTlp3yPLo5DSKndVcn/ptnm9Sc6jisCASM0qfo9s
7QZG5J20m0WHpVLEOT658WEmGGFwGp/hQjPt9dWPHjjFn3BIPnVuk/4rORYAWmlY96bEdT05usjk
Ur6haoCV7ovLNfnX/pDWITM1W3/2jRfl7kQol62vh/YXzdI6azbMJ7dVcGsZqqADptQ4itRnidV+
rAaraPx82uF6gEO5/o+j89pSFI2i8BOxliDxloxi1lL7hmVZVQQlKCDh6edj7mZNd1cp/OGcfXbo
DlUVoi8zXmjX1i24JennwkLEMSaD1i7u1HdQ1+jrb+/5LnnFrlKJiEPJs4MJvZLvhFhj6ID/PoSV
86Kb3PeZmOScuaJyeavE0+tQlCm7anl0VTRBennUXjkMpsbThno3H/ENCBke69B8JeEugkrSsSZA
ZHX+3b+9tP9+1p6RXWO457/EFMxc8WGNvujHu+SQHNRPkK/+YUnf4VZE9/XdnwX6bIlI98JK9Kuy
F4lPnJuPleYwlR5sSGQ/xTeAEFmi6pU1yAY0o2NTkeNB8KTTL4122yAaOEXddSBl2HvsaiRTFSly
0c9jYojc82LPbF200lNt/Ioz73UxmCEymsaXeUSMgz9oe9Kn7A9T3YqVM02d97Gl/Qq2yEyakbql
fkDVvqP+XE2ztVe06WBkDC7G6JAhm4W06VFaTTM1CsbsMGeokV+ausK29+GxzaKDekjri9Lchk1W
+CUBpvA3GQ/Ne1g7kD2lGt7dNOX45H8pS6WYI2c31gnCUmvWWuoGKp/sPKhiMsCX5MR/1ODDkMMC
LfeSYTO4kM7e07pngMRolSqnVvHYLKzn7KQTR4JoJXgMxDgnG26TnvkCahKqqT0m7EJzMtakgTMv
Zz9OEARXIPU/m6VgKZJvxgBAMxvovVI2LLBdxvjnJ4I2A9CMewLTH+A5pHMUuuiTgG2S5g9ykTZK
SxFbSxmGeLqWDSBIJt6VVcSrIvM/nGYckh/az42AFqEo+VVP3U/F8FMhMllqJ+GkJydMG3E+PgO2
FMUahPBZfj06nO3JARKPQgzq5XARKyssrIyS1549Lw00brQp2XcaL6rvLIJ6CXHafc5PyhNR/be2
H/ENVxatwhfECvc4Mu+J0TVO5hkDDwbT5fdmnhqWUqwxCFYoNzioAU5rvxAXkrBLqWl69Qq54CN7
H2KWhouiAUBctHrLpFyd+gY8CRA6p7xoO33t1BYDtHEnM32NyuOjJMQS1gy84ZWOkydUYShvAIHF
k5SZI5OqvN1g81X+SjQ2JzI8ZZal8Tpn43erhaDsKILnOIlSrM0DfP56nx11nj+OODc/5YD5+Yxl
BL9YWXMIQ4spA10yVdN6O2oY2YPu8IPLVyD0m/Zlz9cZceTQ2pMvaA8pWSZbZAu4pFn7AQkSMIBM
sBA8/DlS2NFss6W8lY9DvgEvkg+9geTNjANtjU1LGj6/jBtaaMQMvgulh84XtKZ77fIA0zHN58n8
5peOY3UTOyjO/9YvmGfCF7eCLq2nHFTN0uC/JyduWG3d4jg70OoTiTC9bOK+MA8R/iXq5cYFrZ2y
dS0xePlr1hn8rU1Z29R9muJWSyrd9xI2gJXcOGEbSCk7vJ1INBotD+j+uT5VnmSb2XqOFox0Vu6n
OID/dqiAs7zo/EX3jHybK5NDuu/tmLELxjMovKGFN14anHP0fmk4ls7jQgAJoik0XOseuoPNNN6i
LUkwhrWHw9xSuSWqdfMOhw2ea5B/jKdXPP8qsCGL4F7upBgkkfG9s03E3Qvu+45pXb38SRkIuO9F
lSPad4ZuETNTQAdKruQUcB9QWUZhv7wreOm7T2Jg6d/44c69vXNNYJ3uWNiKczk0eLdV+EGnSw1+
3EbT7Cte5tZsG11jxrw2XJ0arox1xoGfUJuHsIjIoGAIXu8jfaOlu9HqVwr3bkPLPjFcWKswd2bF
RrHWMwgbpoDEMGZo4HQS7rQOhVfOnY/6jprcCoU0YARUQNcufpiDZllgZH7yBfiMY/CqDbObMayU
yV3XWId4s3is/aAvPGBIzj8l5NMlKEcuBte6Th8NvPrBjAO/J55LzGjWlO+8HW0ipxCm4Mk9MO2X
PuX5HLRV/7SHH4hDWNE/SuixTK6rtwdrEpz+mKLp2EAbnkfO5LmErv47g7QH7LOD/4bH+Of7c46w
p91LvacGnA8aZCaGgDyCONTfgYjEBud7Csq7dcPqWm4CiuXcCB5MDFAtA+0gpeYZkfjJG44ttsQV
2EWGfuy3pauH45phfQTYvqveZijA4ZhgTYvJGNlMAwCao01pkWuINbMNNly/+H2DQ+0TfF6Zl3+B
4+kB8hY5aL7bzkuBfV2mc6emcV/sx7b1FZhvMweLS8hDkXntvTlT9NbiYvUjJ782lNf7Ecnlhol3
/IMhxmrcMyziULlt8YHIHPFfBAkyMBwvPhVnSExkHFssZBDcyo+RsRM1qWIrSLTvCnKVHj6CV+ES
KQMORZkpHWXBVAE5a/P9jV/RtXZrwEqXEwjNMR9+B4AN9YkkAVguYWVaRDUzwltihMWlRMkFkU3x
ng6TQRQ/o8PbTHsL/0JonqvItNaFZiXOW3fQN3EZPsHLDwBADcu0tePV+1Yfn7tor9dTpwC7KPH1
e/4D9cOqD+3yzcCXX4ABu9nOFk/IjwfJdqjZNY8BzK14LEL5aQkeuiFL1YL0yN6iwkQPTm2nkTsD
e15ynxyiqGLyoCWpd8CQZqy5Oc22WTzUn34NbIXKT/FAMFmq2brXIOOAq4dS5n68ft2obpfaQ5Bv
09onKMRkqlApoHV2AqFbx8bfZhKm012aPeo6K8X8fVhEavjh+3BEDRO3rEJjiUGF9ZjvtReWjnbj
C802E2+f5sR+wWS3dfL2mPdLnqPqP3fvzkkcJVlANDJkinwc1MCNABTbUERmYuHvjQeCM6AwaJyo
WegTZ7P8NU584ehIlZZsqj+9NbPbWh3c9XOvnN47yEmvKzuNWRuMAXExY/SJGdnUQjoc4MXHfoW8
Glp/QP8eXxRapzXXvkyaM7gxiB+U7GhmUz2meKRP5qEQ6rl6aAw5PkY6DOlo1hdtD/EMQ34cR5Q1
kAcxCDCHZE/F05drYCI2m9k39gDTsoeHIXhta78LH4Vhaxt/tPspnBXOVPjYbJ7s8pY3jVKhMAu4
j2rhFz784/eFdcCL3z5gHfgINd2CviOCVTMRgFpw5RJkqECIwIjjCdnOJ4hevAzKK6BkljM++fO3
myJPVpwaYgmkDLpeaOzbt2E1tdtKXx262Mm0IZj9lGHZMrxwa0hpmDu2dhrMxEMubzneIUYSTWDx
sSlirAbeAqK1zxpOrwgmYpcX/T4EVmYeZj7NB6TbI9UnrVvrtuAQfvOFxzj1+nuaCVdfELpHzRay
laqv4M6yjEtjzxRi4KzFS7PiZPKztRTbkJ3ylw3N9jk78i/nHM5j4w6DSyfDF6X8lDnXkmRVfdHs
4bhF5Ih8oVqzetF/HeHcwEczh23EbK5jcuMlh1QnBRIoG687Z8bAeh8HQ+wUKLR8KERKdhHTIy+M
nsKAxJ1NVyZ2pNNsGQwNnNxdSyEWjzArzOf6pXt0vHSKeFDgomc9LtotgkYJ8YgED4on/gmkiMSw
trQqNKM4y/ifkoNN/yymhX0HkfUHJqglcmKb67Af7PgfxQZDVMYdrwV/EOsPoisOPfQZY7lXA0KN
o6N0JUwSNs41tzxkBZC3uHUhZJgFKqZNy+IDPwZKlS/JGozk9oOVgVWYg41pIYJTyXwF3eb1XQ+w
cCzjmrpMFsynT8QW6jnzoDvFCuXq05qZjZcHZWrevdkLGUX4BEVxmHzBKq5DrUMOA8bNsUvcOe4/
Fqtc/Pd2wu7pjuv2DlEC71gcr5HJagvgO9YdFRBtO21J8RWq/DIBDf3qAjZlcvBQkO0MIqlk1PEh
gyJjN18IyBe8N6zAhsJpFHlVuCzb0hL01xNXIsKdG1YBSL0VMr4mc+GXS9nuPE79JEq1YeeEOSXA
lw7R0lWxCNLCB+sOhGDXPVw4ykQc6Bvo/M57n3+XrpJYpZtxRMFQtg1OeoJLeCD4oTIaysP8ghRP
vsZbdY5DkjlfcgbNdwzHiGHjWAkQDhC8t3zgscikBcmg7kqxg7HnaOc2aD7cx1dA7at5mH3DSQqi
JZDHvLKipXFtGp6DumSEz5iSm3e6onT6k5c/uHA/R92GLPAyf6T9q14SXC84DwPilvVcKntBgvtq
afjo0rqB5JlzW3Fg2eGxYvZMWYJx0e8yV7f3so0gzUVcMf+h38aDycUgyRZcw0a5+oElgILcUtcp
2mxX3c3g6H1VC1xqqOAwmjhAA5E30pHxxjmHSw4Dl6lL4mTN9yMwckaT/iyoHNgkdk2c1E+GFv8G
RZn2dslEyjRh5xKak9s1SgImUc/s0i9eqpO7BQxxaKfF77xYZHuNSQZUQo/hKTPdoEcuC8E4wNcE
QjZX8g2SppfCdcR4JvGkHz1jlMwf8NQ6im+8Y6jpEdqUN5yyk6UKeqezKXCrxdCT0sh4rLor6xWK
Sn2oPCa3dDvrbEWFDJS7ibjobJLrF88biJYsmoRjMHidETJFiWeON5mAsEmraRa/6plj1Rdq+ga6
kL/WngXYl06wq2bfGC8hTcOn0dT+KH14Yc034PU8nO5ONND8qweFNuxylArTipIDCJJgqLjf0TB/
FjIEQMZO3vhP2ZFyW+msjmLPKUQrbMpCQJ+rhnQ8c0yWhD30OGQCfzP7Jdhj7wu/UI2ymbkX0cGH
xcMnGQd+1vADesXg3vK5vV0oTu2GWhofAnAHl2z4qOejwP4i9X4IoGhyURmGg4oD2QVQqWKG4qL6
h4jrNLj6gdsHeLD/A1olBEsGA7CktzO2N6AuLhLmD4yKNbtVHB5XxbpTYUKaiQ8hqNuipJqY0Z23
1b/AetbE0tjQTCEkTfgYdiCmhM0Bq811unD8ahb8gX38zq3cKu/h7PLeq/wCRnVGaQ9bziLcWwZ7
5sYE6U3Fbgzg7pEnSCl7q7elzo8HEu5cpkV4iHiJecZ7ZbouL20Rcm6/BhdGj/txIpcPAHc49nnI
AgUXNQ55eSKMSpp8ONpQlA6vz4obtIs8Mk7WqXqXLz1sOFe/U0FxennCP41peaMzE8BmYwkIYsxY
ZwdExhQ0wGAisJb+N8V8UaviWYEIFdIEvEN2H6RyfIvEm9a6RLL+ig0SSsQaDOzQidnvcwEIAIiC
iQYkzdnvfF19voTynBOvsWKsO+smhn4Eq6GCCNVaeexBDLu++83A8AcSIw5jWu/kOSx5MLNVh/TH
4wKbkAdOVYqLNOTe9V6vy/DT2fLbeY7kSdnarsRjQbdC4BDdBbHpx+lmRz+g/+Y6TK4JyRQQCcLS
qS+Uj4DEFeRsEff8z+pFmFO56LafvwT4fDAJxOop4q0XKjZCelSzntmjRSCKBAJt0C146ISWAmWy
P9NN5haq/YYA71LtEx7w/lMrbLFoTW0Z0/V58Fl0TD06m23AOF/4bZz4J8f8Hpc3a84VxWehSot8
Vin9P7xmoFg3e1uYOCXL+igfYWIgeDGN6eLRvJARk2xzcnBjRPiDaN7gtrCgUK2b52GbUH+Qhsfw
bQoTMrclTWoRci48EJ183BFFncKH6MFFLh+w0nyijheppaPhw0UVSoNCLOLTbu+kCKI04KACCfmc
UagE5cehWzvUdthbr1CEOZzMfXAFwGOKE41fQdmM8x9LW16AFaeMzEh7jE/iE4O5gDI/6cksBlay
Ri+1wJATFxD1wWRLdIAyE9HBRokLkAviDWlE7Za8A75nxjN6Yyr+toF751glMOWdLbsXQzRmZrIb
TwPHl92Q/LT+WLOfF1AYSNcnoHNTQ6gUdJ8GVtfZ88BnHHdqOK2HG8G+EWwJLWAuRt3EqZIK/phc
0WB+lvp2pm6RgJUuNRCUbYaIaEDS2AvTxNFQS9FiC19syMepZibsCJRCcy+7JSPJpciM6J/o2rQb
ZBj9bqxY/w3MEVJ/vWjzWQ+RS3zpAURn2IpgqdiCfCA5QhbiKZgDgmrq4xWUiTMnLgIdltIkclmI
f0PuOpwUrEY8nNFWxzYwGu7xPQ3B/cONKQQ81qmUp0/7ZygXSDlghrMfBniEmsqwG5nJuTiYdlBu
XDWG04YtlimRNuqMqETme9j46MjIfRV+2XLFlKdFZT+sxnGVxSuGiiWoP15c2GpByIAwAVuceiGe
5ghlStq0zUbrKdKrP+HrhQqE3k5cghco+zFxC3lVF1YH0wEvg1AcNrXgRq35ZMzMTQKNJi5qLy4p
g4glkfjWUHljPaAbsDpu0IoxGLVQYqEPgBj0ATlGicmBz0QUJUOL2a1Fsc9Zj/bviTUI3VMJ4hGh
c7RpodXMefujxznYqxfASBLmeFJvdP2izZHaf8m51R3Pw4UKqodm0+H32N7pHLhQiNylEUXt9AUz
luQrgCtOkDtug+gw+QtLTg+qr9dFuEEdr6yJxooAFCghEv8HYw4AH/RHdHzCv07+oeVnevtXnKuP
2/B0uBn43l7xF9cXbuZ8dA0+RBoAcxXU6l+II7ao/TjfpftUVXAuNx5tzfhHPLx0yb6Uf+K/7nmT
fiYIF4rr5whR54VZZho+BLMGzi58HYGEcfsk4BMPrxptMsTnKwn8S4PLSmQzBP/Mqg08I7Y8mG3y
ra0fC2y238CDkMcmoqiNZI0CAV3i/4EeHJvtAQFC5ysBHAgqz2t1entwuvlYygI50D+KjA83WrRg
6ICuF+0dEuXr1NhSU9BQb6KffXL++MM/BuS0/YvpNd+p9OqQg8IegEkYvikeK2+41NiheOh7T6S/
y8Af0Q/tJ7QNVmmxj+/6d4W38ULdD1Sk6ZHyjx/GCotedl8sB5fYXmyAuK1Basl1ono/94too03o
KvXrb7FsFnCKQNI26jHGct3TnFf4XivgPCF4ZGV1l9cxW84kZwjWpS38JTpU9/2kbxr9ln6s3sd0
xoAlEe0s0C6spWTJElXEBTu+MJYwgJvIglqlI0PBzGTL4mKTgm0kfzX1Lt4h0R5AA0UvvrcvB7O6
b86wXCGyyhrXDZNlGzj7vfwd92J6lnD+zOiB9mgoV69VuSfo1Cq92Rae3HCdiFAzMByaSPM8u0zg
LKOwJRnR1N0nA48++zV5i8pOEjAN3APqNTFk3AXs6J/ZhWc0PXUWLgU0JMF96RGh16MXIgnP6jrU
csFYeeQRQ7eD3Exx/wfmx5VoDJYghLVxY19Dzxv4KXDEqWtR+CRrLoJe5RLclAO6qmVd7AnvoAys
Q7aBuJflLYU2ZZYCg9OJNq8tSq05JfiOYcFM+MnO8lH7p96Rc41/zF75RwnsWL6Um/1xXlNeJ7Tn
5NtAC6aYBeyS/xXL1qU7SbU9IF61g1tyeHqyL4XojzAluEa5q6U+NWGynC+QaXE7Y6cIHQGIjgWz
f1jbqbhSfRppfZsv5Be2QeW/z/IXXids+ql8AvrvLHjbUjBstX9wukEa6of7AlFvIQ9bLUDlBL7j
g2KOCy6nDvNczoRzU8E1abGe+Zdtmu+KqQOoGdTs3pzdQwHY8YslwkjDRUsI+zhAGlvfyQqEdae+
HcgffXqGHDjKLnDvwAzDgV0s0oLKd3EdTYxxhkHqkd8oetgq565ogd5YD6iAC4gk4FLpMT9+1nje
V4suTAN9+9zgJrp6QU/7jQ1Hvz6fO3U7YRXTefrg+mR3jvoRFva1veoHzAZed8AtSfA+A3pN6koQ
ENZPy3Ly5v+SN1wx8F0U7ZRGrO0V9gMVDct1zop04HYkG4EbmxIoDjrdm551fEcn4Da5neJxQIwi
7qn1AlSTxZFT153Z3oxGZtsUX7DpAFXDxqfwQZu9TYMCBseJ6wdnbk4t3gidhfcKpbkD64XOX2Z6
H9WO8EdU1Avt+skI5H2K/PGoXNsJgoARynCPifRfus3LK+g01TwxoTnEyWUbwjqv5GOdOA8eKy7I
JOr9pFdOAZyTDg2TWCYZ+/ELMGWt5uR34lflPNfkhEyU0+lMesGS2HGKkpLYiXZf74sc3zpT/cnF
pbIedxlIEgwyEfAWCBEAK2yk1RTvgK27FIKIlm3APcwgP2Ovg2QKnurPvumVifL8Lv4Vi2rfjw5V
dnxkIJB8Tcg1c0Ad9EfbtxOipXg8bsSqBKLpHhKK6XTF3A5GLfEKpGpXm37czJpFp9yLHH7vtJyi
dczVzYF+17IzhToHBOcPlGSaPU47kSsHmp7udUjguaTevnCKP2f+E+4RZwCjihQ8rrGkDldU46dg
MINdJPY5Io5SOmqrS/6YexyD+MdIa4WJSfaHvok7KwtiNHa3lD7rqizUC8HJZRiCQDZYO4rZ6pPt
RuFSfIu4C9Trtl/0yBG+69jmYzFkIEQiOxpJZwrz4HGKInSbdidAvXiDf/JpGV6xhc4p2hiXIsxO
v5/EP5gHYZvtDPrmqcDFDb5cI0o3hFDVNx/cjcktp41Z40WXEnzVW+x24qw4EImlxPVZHvD1oQf0
Z49/zG8gwyrZSvQ8IDyCvR3GeKtI8x9bbSEqtAp1TslJ8QaybqVNIAwOy+5JTQ6XOGV+J+a/uryn
XFGNjTByMjEoV/nbn/K3/4OS0uNmkKFFNdYS1w9/YXp8HLtcwPoLFTZdFNukOHZIquVy9+gWzxK7
gHW/w3NbPSgeZEE3UdxI5Pt8UNkY5zRgCZINY1FBd1QIbTF1bEBizR8IOz+xb25TQPonH+igNrPX
BbH7Uz/AbxriffJ2wT0pRPcsWOWfpq0jyfKGTQxmzbwBiOUNeTC1Z0weKd3jkIAmctoMaN/0K7Nr
5iaYUM6WcMNBAmjaiErWqU7eFyMKRwWPblT3bPh4gXRFPjI++fh5t2sh3Qx2tx02FY1MjyljQnTv
7fEO4OQRUxY+zb5iMLJU34s7Q/dO2bd4kfUuz6oCHICBe5c2euo8lUWiXVtjUTQhO/8FxRsTDPAN
sBs6fHH/W00TdmUvb6EBwBaYXeVMMIXiK57/slk/4+pdbGkTqXs/fFzYLNOZpmCtQ5Xgg6pzkeKs
gwQ0g/zlgwOPDeNqTzo+QafujdM/DkAcqP6gbhMP2axf2bIZJ2ilTj2l32BpILz3CEDwRBwgt071
PxNtBDYvTNXwGrvRMjXVV8NfEv/owXvxbRkp/et0oQ4EKK9JHQXcvzyBURKk4kvcOCdPOCag0NWZ
1IwPcuIu3K7g2ori0rpHs7+YtTA8wlhndcEbwsOmo9S34ZMMDlDTxxo2QgELwuQ9gxTlqk83Mi+W
T4oVfPzA1uCB86gvROxSdUrCP1p78M50O9iZ6iKsxDMaxzlW9CD/Cp+Hk2gEyMGeHUzkO+v2QBZX
euEGE9bcXx8nhBwfhTxziSkLThv/jAeh634Kl2EWpr0roVGtCSgPyoD+Yw+0ksc37mUOwQlNeSP9
QDmLhRfU/Oetd2p4EYPBt5O899MDkUqfuNLhHvha4v5PcC5NC6gZ2iwMsSLKDbOKg4zr57nQbqX0
DebVHmS8d7AFjgNp+XAPmoaNpIgHAxBdhA0rQVkdPhsb/dswoCowQFGo7dZZvOEnq7N73m8jw8/f
1+4o4fSU/Tzl5eLh6ngYGYgheP1ML1O26c2YrYiI+SzO083mNut+dTjo30J35YtzPT0g+aWax2xZ
np4s/SdqbsZgTBjff4xzFLPT7gY0YxwZJiv2LGiUJQ1gy0U8jY/E1Vy3P8nfbPztZsiwaECiaRaW
fL5TiR9BoA0m81aFUwX6hwrnXoo3jzZ5dnkiKE8duVu/tBWfhx0/IkJ9crSEaNvwGEQoZcryd4rg
m0UB9685S7z48VcbbzMQ4PooYrE2Wv/33lgyobjX7Pj5DxwvG4MOzmRFYiSmWp+bNlsZHlBJlLTm
Yp3hrB25UhQ0O6xRlLU0htp7i04PUerIIKe1eTuGx6E+/xvwB0OphpmfYj02cDJtBdgnmHLJDJv4
aVPM9+penF9mstU1ARLQTTLuoscNfF5uDp8MJJ2F1DlyHCrPoK+/IHzUDD71h6Xnu4URQ2I6zKog
/ywrfanoWNWwmhmxcRnCNajtgpKS/zONrfOSHOVwBhtnXGkNLVfstBe6/bI6GsW6JSO9DpTfv0ax
ltkJG2I0+LDr8PHPta9Gug7DOsfV5Uv5U36bE+cAlFzsNbZoQoqzEC1beauUqdMUP7L012RnKdnH
0elZ/i4iRp4dIQ8a45sIiqXdRjinBQ1J7Fsx6JlOW0/Yjbxi8CscKsmRem+fM6fdzMynw/otPF/F
A3qHN54S1P7DVaE97RnlZoQoQ8VgVd+FHU+8dTmzHWRAKHvm2oVxHJCJD+YLseFtSaHAnPGEyL62
DL/B8AxP1r4/lfWuwhsKjwcU3PiR5rV552Cuw1bzKbWftwgpbeSBtqaqNyB0ji0mCyj+0QaqOwxT
E2PiaPQRVl4A2R5C37JaPLuFHR9E5wrVgNkZ61WyBcj0dJXVat7Z5ZFX1UIkp99kLM8sX/c/NxoH
LKLQz3V4+s/QVPxDNcHjgzx/QJ2NpUrp5od5SYMMQcLWYFr9NtF6cl4FQMqvHzyn3/4chQwWWRoH
iJ4DQZJF60oT68F8azI73tPr7eObdVlDru4PLSnYCHe6XTVbptl5MJg3WwOTPTAt9F81vAEQR8XX
FLumtn5bz/1bOD/L7QfxxQduZ4pH8Ro6yuzeLBTsHiCuYigKj45xHWbONs6szwsVTYV5OX84wAvG
hvyXX/G2K/hQwHebT+7/zYOPwjU6NVRQIjjK+ItQ94jZdjRvPRNuI2ZL/To7zSGuMQu0WKFgevnE
nr8Q0Zt0+AQzZNP9/Acm8nJA7AoCOVtGp8b+R2esW19YQzLjmU/SMyf9rhhehjUITLH9wDi80R8s
Sgh7PiJcDWdX/pq66wDNYI2mblOF3ZIae6lgrE3SOP6xxlIJngkrG60cyAPTBNbVqfsmPTZbfQnt
rl5SEtfb28OGTs1oIfj88ViSk+DaD7JESjt/O8Uv5pk6gvZ3QQDH/0hXAk84959OjrLHpKVUFyW4
nbJNZcDYcf+s9iqKhKW0fjKg33amgUb67REQPuCogIgHEQgODxkeNVvkKDgIE2WIOgmluRk5FU6/
XrcUP76BnYpv/LZ2wVz340FoA+BcfWzt2vlIm1ftMY7geZuMm5YMGwswUGo1X5dwGzgxsP1ijFLM
nAQBTeoa0JICPd0kc+JA1oOf3jW4zCzFiQmDtxjUrQSZQAX3FzRf9nTMUNAhyJsMa3ZebLZ+YHNl
si3P1JibT2MLV2hRMf6yCoZXHFkNKLmrCSbG8/g5dE/8xbMvqeVu842w5Qyp4PXAXLFLkQrV0nVT
7if7ClQIKTZlZPFccigsgtPntg6jwdb9At9i9KOkAxBXKNn9qvOlxGVmTG72CBnSn8hetKZ4lLpP
mZrY5eSA5BfzOX1Y12eNOQ8Tl7hfal5nQ17NKOS+tFtuXN+CJ+9PXTC7C//SJKRD6xSHpfxK8O4P
4d2RluFibq3kJORAF7Zzt9QDOi5yzLniqZDbAxMsFYIfJNN7NXfVb5EURuYzl/qefQHXPo6UxEnj
ysKGSyFGjaJ6FST3Nz5sxIMAmUKC/PgigxJypJZdsnkCes8pwBwEvWyY6o7tZkbKyqL162/iPd5u
A2sRwYdaLzN8q7DDjcE6+mPyQCeI7cNSBwskIgbyijxlsCgnXHgeAEN1kPiAEryYZccvhuQ6X3RM
s/BKvj6SMBaRI1zk1ct520L4+YSJCnWEOowZzUK4aiDcTw4ENkxhjdviQjYMnb+GbbzQWtjlYddM
WCmnFCRuFvHDlcIyhoeMtpdyZdvOvBIpOmAShwlD00DZJmFbTFkzF9K9Eot/iakaSCl0XM5PjoY7
SKX4NYu2RYf5BRsgWqjsjfJHIbIPf88u3snl+TXb5dG5a24q0pf8Fx2E7FVh9ghrehN9JXGGUl9v
DclqqEtYkf/y56GPFk1/nikIT6zlNAYmapTegA2mbPkAsfs84TLxklepupAy0YSyAS4g6yRVryUb
+xIyHxqOwp0AQWJuy2t5pTD0Gr12GesWjoamtOaUHz6u8NklRLLUQ1CJfynqTwMfetUx5vc3Xnex
X+Lcbuz18aQ64nZQQmpbSJSwGpaFJ70gQWq4ciXx4ombVo9h7wuB/Vf8104PYoGnxnDGCJfgNg3b
DKui0S3/1c3vlEP2cJ4xYmdiNtbvB3YV27LFbGQI558gRUg4g2eGgpcgk4k/dWweW1RmuB00pfvB
o8Z4/WvhrMiwbMcFWZGa4OGYW8cUcMlOZixa471Ihx9HxwKGJKWOuEYby+0bM5dcZmRgULQnuC9v
YfTA6ylZr7+Pilfo1IoHJ+zTbuBlpO2Wk8GQ1xWOafhC8qDvSmcbf5OyF8JaueGbynDrgZurzucH
vvB2GeYnjUMFcAoL1X+lunojaGzX7GLlEwzloqdCgyhR3jKcGCB6YVXbzW/D+QnrhUqC8G8NCiEj
HiRFSEleBwKafzv5JPGVx5ghh+AL1elVH5Tnt9LI5ghD/n2KKWfUjpsOXjDTEmR/w6KEW4ZO0/AL
ggrwcKnsdpuin+d7uCK+YuC3fHSCVxXbkuJ/BUgLwokgws7Esvttly2Yk8Su1AMag0h1K/5R+s0e
g8p0pOCetd7jQoVcf1NmzErMnNODVHMDf+vNuij3RvyTHjik6mX5LTFW5l6o+gByW/7ZVphAluOP
3n89FD/bkf4hH/LZvYAbqcHGtIfHMXnexec9ySlijvX4k/0jPYi6gvnU2X//UlhElf2Zu6XI5YE+
ASfr+e49XuMWkfPnuxdXNJOiV7cLVYBBvGtLn7QbYTNRARE2nmdPMh5ukL5YACPEpN/anwPNTSkc
hs2tyobjHmB7PKy6w8aa9tJOZrCgje9GIuXMl3LkQoH4DzqSgjVqTYI5s21J/YGV0sOrp/0w4abW
V8aITRPq5Q5Y4NHa/XKSQ0xOcYAbEr4e04wWtmPkjAjtbEa8cJf/n7v2//oW0gs2vU8pkGvknl7J
bu4QYQUQIhtmMU6auWW24xDdzTXHCGdMo5eJaiW/6noK9eLRdj9snXqklpr4MViHKFuuVeg0H+Yr
hAmqX2y+JOA05SBFnPmCdQFJbtm0SzlBoXDLtlWAuDJxVJwPDQsmr7LUMVElE+1HQYLokXhjmOi2
Ldr//pLWVgZiYY/YNNcmcRp0nWYPv25rxH5ULpRtlq3L1+EHS3Nu5FbiUx6HmZNNVgj9pZv5EoRq
j3B4LEGoPLGumLeIu7w5tO+YXpvyTnLFEqa1E2P8NHe61WOlXxFuxS3KbnJBLnXhfQiCeMICxtAZ
PNymbVIA8UVXWsvQUrefIHp4hBwAYcBBPFRTJsQ78nO8ixco9W/kosj+B4N8grHyYtnjb1c7NeUz
eSsdJrIwEpvuzC3xqPfcA7CLGsS1U3RMQc8gtr74ozFkR/QKrSH9fikk97xmPw2sLhBWozjN5kgL
cpRPOMEDiPM+qActSZniDh6X9hmib6hu7aZYzSCLljd17YvJvSyCD0RK7Czh4PwVlyLZ6/PjHNCz
hkOxiLMDITyJ8K8dfUxSlPTWaz84lnyjlG5+SBB8pqfXDPRjGWWHGHlotqk4nrov6FfUn9g0zeEf
w6xhoM28oaDxD4hSoc8EIZo7EWcEo5McFf8UOsMyoSrIfLg5lYttIIPjFFzZh1ko8g5hnIe8BfxD
RKQw2naWfc3np25dgHjjSkKOCK8jOZXn/wg7r2VXsWxNv8qJum6isQJO9OkLQAghb5e0bhTL4oQV
/un7o/qmKrMiMzJiZ+5ce8sAc84xxu9qyJwh/I158snfY6LpMBUEca2AD+YoO9vE7mnhgD4yV/4h
vO9LVqfoipf5RpoDQYDB8K7Gp2xNANawAoJwxfJTN61HfwnZVM058rfn4ZXA8qQvtZxhNbXVOBcA
gsWXmF67wn/3wBMgdlOxTY/JRX5q+1awVrQuAWLqi64gZrCKr3ylgNvyNMsPWxF/4K5xDtEMLJpy
Rk/kEtISjO+Yg8gLIVzHT7c70K5g858Qm3bGqznJ2Frt5lNzJPQl+wZLc4cyBbOn2Dqg5sox1qZ8
tOEZBjjaTbkAnWg/tBXhZ1ruvvpdpUiWIX0IiqMYm4eMhfiNulpVN1TBKpoUnMGdnk1FaJfPjYGh
P5UOWRQ4Fj1980ot3FkePSf3+4T1f8OAayNvo/YS8gbn2nFU9JGbTJ/Hm+/G110Voi2m6ASnQYKh
eo3t0MFyN2frPGhURaNzJgAanku0CfE0Ve2hd1CYpi5XDfVpsnWNg45tKsy214JEqIcKe4jinoYq
gu/IlzHbN4LmeE6CrSbT8hVWu1SvJuSlkspurDbJh5BZV8ElQoVL7wm7+CsprRzfcc94N97haFEF
FzxSKMKsBoI2FTCgToIvyCL8WcWb8a5Y7EnqRl1Uy/ZbLI4PjEh/XrO9Rq7QE/sXv4gBSZxaXROR
iD1Ifs3r4+vaEAR3xnpeKQ4K7kjAKCltOi7uRK4xQERTvBh3Uuy0dxQLZHFt0pao3YlIcwsoiqLH
mftXdz7+Bs2+O5geDTLzrsWKTAkVWKCYz8pVX7zj5/b6IF0HQyfU4gttb5Su0C0GEiPwOqfOtKSv
Djb6NZvIFguebmIUtJdTVVy1dXGP7w9f9VkrKmgeVa7uCiQiErLtgasCLc4u42MjLjLoWph/H6jc
HvEmIdyW56SrL6/PAkg+fvzKDXZo70n3pRNIQotCcs82C377y4OT3R1IEuqhqc2pOpt4F2nM4+zo
RUYD5yQOGpRp+MHsiRpEdovoXkeLA7n9jTktHatn1Kdm5kfGWal3RM0k4rkUbhEVGzNq6ooyRr3E
sTaHylqa9x6FaU49tRm0DWgG9SXnyvPlvz4p28gHgQizdUhGgMWNjk288VycxtElMGd0zGmaz9Hh
EsqR06+Xcxx4zH1GJ0JHYT22hbHWQj7u8zORMYVJbvgKxEjqH+6p2vDtuqkr3atskQXLg257qI7V
pg+X9LT06+pUqjnf0MZn2Gr/FMn2mqGTpWR+thwT3oHdBau/2VYhvwgFBKgdlotOsM3zVV/fYiiO
4GxQANElEnIBrn6UhyWGTMiCbc1wnhsVii8tvg+Nc+p1WqdHnKIx172h1aVd7pVVEdA/O99sk4Qx
4C38oTTeWCG5t0N4jmg0btVS/xqONP+MuNecxsxyOLHjkFHjHCY+G0i7QOcus+VLbo7HFGvfESUI
sAS0gI9hvzLvA54qtuwX8g90JwMUTNhfynaAUSLdgnYv+vVSu0k53b8CItbgyUVUDEEt+GDwch1K
6LMUc/4J7KBENOXRhtRFfMoV2DMydhogp25hLFa4ThHw9PLTfFVAfamYI3o9JNCIvmpy3xC+cGl6
jvvOPEXb7LXpkqXGOHV0Vdok4ES8lW/hg4gwm0RHCG3H+uEXVCYzx1wHrctQR/VonO2exap/cPhw
Yam0u28msM24JjhGE5b0LgqoVFBOobX53JjsDgNuGpP4cPuoXL10VD/St+IvWQPlLwcXHb3J3PuK
8H38JgF2IG4GHwF8TLOv5NrAt1uzf//Qd/CY/zNonqgZK0/ZBd5dFzMxhO8voHL/PIN/u1xxW3D3
HtdMmwSOGuY/L6rvg3LmyJO+YWZmtzbf5VyetlpgDKfViwSv6aWSWYrLwZoeA+9csyo88uzg/tCm
Ewcg/lbrB7+R1ia16+CV16dEcqPT0kBhAWjpWORsZWDVa/RBgEdF/E25YoSz6KeDnV5a9HX4ZJN5
hewTDqI00EFtgqTYR9AXQOjEH6J34QTtBW2OwP1GiooB/6xblwz6O3AdeGHAAczkDSB1RxzA/Hdp
7OvBfMi2igCNnYExrEvCKmVtVWNhQBBCKXti7g+MauUF3wTTU5UkQCacSX0s1jehoZ0hUEO+jhCh
zo9m7eIARD3f0c472UWVEOVhG2dPRBN20YTWG2oqM5qCzdnmhI9ODcWRXd70yk3uoa+cY4aLFERQ
hInLWUnqdjjEy6yxmUoDjzuY1Me1n2ONps/xn6wB+zz9NBKECsA1RzucvVdfAdbGFW4DhIicZFAb
5qzv8DkWETjvgrS3iSezFAn50LcVXS9aaBBP2GME6yBTT6Gz1s7KUwRmKKhucNKcuniGU+UnTpYe
GwFr8fGOIx4pdDr6Z6aJTKtaCUNptw79R7djstw87Gk/DrymPw4DAxIKoSkvBpd9eDuYCcZgY/Sw
y7JcPGqsSpzqpwKo8sjfLNHnW6gl1yjMmQIPB45YVZ8KtdjPZtQ/cN0h5/TNfGBzXPCjXFl2IuMg
E1qTPrmrYPhyIFuGbuSdJz80Fnq5LK9DhHmK+UUMI85fLCoLl3SeTWwQfCQt2PAEJqznZYh7GfXU
VDNg5mC+fKqvwXZULPIsc6ecSI40kf++FZcEPMFQmDkyBNBdcg0Z4mANM90wzAtIQL+zs72gl3Sg
B0whLGVJt0poaw5eMMemTaKcYkvfYlahO8MnZtBM6WOXHF/ck6byT0VDsmbXb67qVNpQ3AURyqYT
zoLUPXGwKhhEN0wN4QUu43u8GxjukE/SdSQP0VPNs2/MvkYvorWGrUi+oMWOm4I7ZzgquOR8927z
WgsrE1iW0WS5UXbMmlhEna0ilXT7cE4+7VHEsljaJ+IUNc3JgyOMIVm/j3+qSEqV1smCBz3wgL3k
eV96YnHKDDz4F9KJrMqOBLlJ0jDW8MDtqvJSRrK9subLUWuMqC3Dd3KaHDX1xNShWMM6hp1FWvyT
/D9A/e1Z25i9YEa1oPgtBVv7xtGHsrlMl853B2fd4ZwCLQQCrBdZ6LCvv6659cic12/NUBOJF+0P
QtSpvo6Kt4eJzxG301FX2KF0q4OZuQ1OELiZ2MEvs1lARfN+5efdmsI9SA+w6XSHmQV5WTFZQWuW
hrSTmKwD7EJUgCEhEpWivgNTpVSOynxQPKlB8E1z67LNMwLU7thWNX6EJC8iSZuTBYpWtgr3guVO
zjyvOTgO27/mSgTPMNfkQdKX4hHbJ457BnGJqyqe2O+4+0qKjYNTx251xi7K/IQuBZ+l8ZJDiVfS
WRI+moH7T8TG/HkLxxt1EvuKRAyObZ4k4Ctjwatg8Siw2REKxF1gxMBuEBrzB5EapBSUy5HQMWr1
0MZOEDopE72jvg+HKQNSDHdMU7m+tKPcXTDD5k1s9jzZqOqxXnele5B7DHWomKjaZskNKs6AEG9D
8R12c7SXMfOtaEr+YvLafLLgm7nU2dWFtdlNRUTdekAUARzySZk3l03n9fbL9F3P8OTltJxmJWP5
TnP9WyyiU0TBnXCoWJErnoXug8GkGWx02c/mDn+rHc6IPZQ58T3MxDWUQDN06QQPW1N+FZzawhXO
Jf7WdDKanwsrVn3F/H/BsddlPl/WeRyfOA+dJCjNrAH8/moHoJMXwRoivIDNKvPWJYHpFjY30kbJ
HE0V1OXkFC7LAYDtRCAnh64GNIv48Wsa7Q4gs1MGNzMbLNUSVKRLWtJVORccccvA1Fcv+B7lR/Am
LsJ8iXSiOYg4zSAvwXWL1sekyvMYilAWHwT0KC9HhbF3f2Citopu5h5vTHrM3/d/nmHRluEGbjE5
jq5P63PTLuWfCFzmygp/J3e77c/cxkme7CY7IZm/3gI+ihsDNZjWBtcZ2AyDPbqResAH2UaZ8mCU
6FLOiv5wiHD2gyws38MpGnwpBhvmuq/4NKgbCWI4SOjz8tKWAnaVwDapA7W1zJZhvxz3D+bzKPyX
IvAXXrTM1VesVQY4mw6GER+InjvxpzpLYk51foBaQHP6GpOVSXY2BqLOE3e/lwd5MR1WYDjPHvMI
u3qfYe6AkG8fLn4lDhYJsjg5p/ikV8qRORI56Or34A94rJERRuDWV5n+EJ8bvFz2ZnqdsPS4Xvy2
Um3yl+vPI8xpvHFzb1SWBXVd6C87QpyghFXbvtoQwyMrbkdDfodXTFvxQTiQRtKUin8EBu2rZrN8
+B1rM7CST3bAGZZ+t36nDPsaZPWTRUBUKqvTeC745oyiQLmhbqbWcFRe8wesMWT0gDXW4GNZP3Vj
77QRFT7DSDEuCm3LT6Pv08L+FOcl1AasiIF3nHZH0UhtI+MdPy4bedeZDni4kK5pu2Et0ZZpsHTO
4AQg70RIOGDVEqM0fva4BFh/AysvH5fo18Qo44uamCfiuSxhJiNUMOGjr+jWIZBhFwjP6w0egEEu
KySSo6LY1RIzz7fMwTb3cRWQj+UukxnFUwxXWWV3LVkTj9O8z7B601xSMEfiGMjrwzqaomk3ckSh
wkVkikET27jPVcAjLZrq2BtZZM1kxgrBwANMIWLiIJWO+I5RHrIYri3+ivH5Kf9msFIHqkeOxcEi
3LKNSCq2RrCyMAQy5bh3+saWP0b1OPgpC+ojXOPfzWBGa2mEbApKa/bxxIx5csOAvFIwE74+zTdN
W43NxeREqfUzl/qBQQ+DFkfO10uoM7CiII92UC/hdiYgcoJN1WMRqvPUNwE+O91CwsfV2yFNXFZe
t39+oO0Efpizo4+KY5Al4DJaf0g4t7liZRKuzblpY3H4AUMd3SuXfY8jXrXG7AQWHV06KtPH7smj
NbIz7zlUqYl6BHIq/k3pQm4/esGXRxAKLLWIJ2aCTKxXccWLEZdfzOUem4aikLqL9L4S+618RWVM
Lhmlj1AuOd9mWAhiO8uJX24KOHL6zCux7+UHF8FjsRY3ThPEi2v2aDA9K/dMeWtsqerx2KRxSU7U
ZW1zCNX5wzgFVQQT8lLWe/CagS6531eTwdnumYmuoGO+4UvhVYjIgQXHbCbFIwdihW/erndcCQDr
ZkbUVWkMd8sF+8G7jihLXgyGw5OoaLiI7hPBlEaA4BuhcSOsgRr6z013ZMMd2usjx8N9Ul9qP8o1
XY6PefiRbQ0IUIkFetAuRnZoi4zl1qVeAHiJEPivIDAQzRqC6DMBhtgRMOGFNhA4+Nroth/OO2q7
fE4xNvQXeE1L+b3Srxw/aeCohNxWNtSJlkjsZI+7BZ3QjKOG9AmYNyoNk4y6a0qYVFHWLkLZ6a5M
pPVdiR0FV3xZIIpcFAjZ8Z8PXQV1KVMydKOQuXSnvrFtSYxf4MYizKo9tI36Ffr8StslosfQh9k4
oZFj4znyAc810EjZwFLID8CEXnvtW0w202D/4bIxOqcWHJklTcHiKbadfjfe4WGPE84PXd5XSaQ6
Pp4+AfYcoxQitvDFJKs1LrlxUk4U8uaIwN0SHzelOVSNF7fzb8hLuwR2zTSl75rLSCodMSfGloEy
Z2770/48bHyaFQLOiYiwzHs7+BJGlvodY+rMf9ir5yXvrwDuMfftjoIq+gLpovkKUMy/0PEvms/6
+UlFQ0/LPctXlXhlwiI96eE/1JscHhGFKXALQJaY7gVOR6mD6ZRIQADjaMjLYePIW30dYmKe4jq5
FY8oR2mMKU/ahzccyN/gKZdtNkVDAAVGjeVCt+JYwzqRbVp7LTF8VptjEX5osJLZlsLLi3IbqMFs
psNUwMiB9KjWBtrBWn9fjFvl6apkO+xaBRMOm77xlb9l9HqUWLTyj6OowV9xAYjgGi/SX7av6APC
1a/+JexEf8UWrl+e5m5Wrflwj+dChvpMZ8JXPHjGzCnCI11cmtzonMz74NnFBUdFCFKF42ERriNF
/REPYn0U46XGcD8kev1MtTQ91r+JCyz1wEUQ7cCIB+sbPB4IWS27EiUQMHlcLzqk3OfcuFPgCTCp
e5z1SS+odoRAc1WpJJ+kgdlSv2q7RT7XvsG+Xgq+dq9tzFZCTQmuih0qcyseagBZkwLfpY1Hjome
5wOTb3pZik56ypUxV6kO1A+hXQNfvDD7JinJ5INNJrI0K83IbQBNW0spVeMGGHN4kuVkVbcnUVKU
HIpDrBuMo2KHnjklSJk/wSBz2x2072ZFByuuYPw6v2O9oS36LCvMqTYDuTcOp4uGiHg5DBzL9GWU
SXAOWPMVYH8L+xuqJbE3zmDLB8blMhpwIqqVXWKAhZGHcGejUpaZsTPX8LZT/KvpRwljjOcmXg7M
sVvfzGiGqHzs4U0DXcYqNVlTK9ZrChiSdvk177iCzBAmqICdmQ45Za7UrSvzV1G2suxJTM+KvKZ0
W1Y6rOLLNHwUKU0OKOkTNzsolwBoKP9Nv56ym3GXOx6SDTdK5ZhnOLKjiK3OOoiW5pKCDOKRw8bm
MLwpuxC4ZNgE7JbGr8Y5Rt2OUiDcD/q9gmb+3VVTqGS2YTUaxBrjtPQA9cVtNeCxaIFefVM9c3hl
81K1q48BYFuDFnh6EAkBXAt2GNsOKRxYyvCtvHLXl8zN9rPCy3cTWwLqxW+MFSGif4oF49eI/IGU
XvXb2JRYbJvOAEpwhiMXoZrBbuGkA4Boge95bBmx3wTrqDngpwIFJMbTD60PPqoeSwF/EZuZt/7d
IM+KwC5gRZJn4apevGnQurabUfrGcUJfMoEqFrnGiCJ0a/VE0QnFJKUbm1PLkijfBsvIRR0UrYZ6
q7Mpx8OCs8d8HqV7DacrKnBz4tZbURh7zx8xOTyL9SsGZnOQs38hIAtoUfCSwtAcamCIDOLtgXX6
5yyBDMe6IuBUeYdCVHRLMOVutpi1e63dSFEynVOQ8DWyXSFf8nwKx0hBAVMgCFjy4Tm7prEi5pPd
KjcdDXLNvNHWMbmYDmMxJqlvoouEkQ/AMlMIWbTrjf5BiNO3Apjy9Qod+Qu6Yfeaq1+9sDcAajEk
oYFkOZU3qdiY2DGEdl2eDSSQcbBtQyTUXgXRFLr++zQerZ3olDi4BOgbU3tre4+xmaG7OqEgzIoS
L2Aj3EcRfBtmNo5WWlW4UX4IdcrPZbgbgfFImYcxfOV66Wg/pnJ63+t00oyiJ9ANuA0wzwZtk1ya
GfZNRHsbJmxNeFchATAG1w88DYEMJAYdoAWfQq5JoZm22xmrmxe6DP2R8VuqfDSUfdoe8DKKdmr7
qzUTFd4VyHjec/GxgkAXew8+KRpfPtuBHN0bnEiG24xdxcMy6xkRZsDoyTd0K5Rc5hUNfHzSptkU
0h1nk+kIZ2aXiewBGT6oHk+jeZzNfPZY3Y/9Gk/WzNPPjyMxFRI8Jh9Sss/1fnzQS0ZvQIgM4C8G
ijzH+CQ+HSHLNWMUvoIH0Wg+3rqFAxgPiP/YTgjKp7QkJxrwPcYS33C7FT59cezH78KeAIVM2VZp
jwVLAACOLJidg/IeNVyS3kz1TacAEuLFiDcA2ejFqjG5s72jXeAh0cINV+UJuudyUqrEuBKsF9iM
AzrL9P7xX//7//6fr/6/g598nz+HIM/+K2tIG42y+vU//9DNf/xX8f//9/L7f/5hGIakqLqkKqYh
K4YimSI///o4RlnAn5b+V9knM2M09frAhPS5RgiExRpSnfpG9mYdwpJFzl4vFALPPOYNkIyqDZsC
QcVMKkOsyibXZZLmZ+iHXri/UwsvoEYzQ8KF5KCqZ6G4jzjLapj0Te6U2GrhizQx7KFFgjXh7WfU
ixjjWhw64/1jPUNGiXfPA3pvSru0Il7cQielfWAkn3sNjmLEnq2L68ND3t+YPzoGITiBtJdBO/a8
blLfoI9wtDKYaO9/fbEk/W8ulvyHi/Uq0+QRj69DRwOFlgjXkbvJ7nLBjwTLbbj3lk5e7kDdaY0b
JNyZZv/1R5CN//gRdENRZUmWNHG6n/9yv8bGyEJRDciT+CUcpMI+LXIV4ygyTfnMMGxc6gyWwKVH
lGl3+cQDNxDc9ZXcJM0ZAbUgIpBRo+wnBg7RkPGX9P3Xn1ARlb/+iNIfHqnE0BLJTKGxFI5sw7WC
FSbdcsyT/NEN9xS34w2T3+TpIFehZ6dfLhfDIWHqzh9HHQQRBc+QH2zWMVSzdcHJ3hC595OoFxlW
aV7zzhM+8XEW4BZhOKy/vJ590q/hvHU3fFejHj7manYtM4dJUlbsXkig2pcHjoMZjXztkTvR4OdU
627xwIIW5gyWs094OPV7nS/prZFeC3BW9y2icOUDxSLcNGxEyEfBGcJ47Ej3KbZi+FGm76LyGwab
R5ESHnkQqGBhkvXH7LUNk0OY7WfL8blpP4P0k8iHpN3EQExvRYPJUprtcHapeVpO9SpIsNtH3T0n
nKkUFmngCeYc5L7bawtlsOjx4aJ3joorKDZS9IzZjgZ68lQgIOSBJAjQxk9JT0MGW7be7B6+6fY4
euj/AvWIFKg+8lC2RKjPHK1HwxQtO5msI01Fbg6YgBWhOB92OUYO4qJNvCL2+cO8PPvxnhbPGoWj
WJFtpI0+zKUwAP5ac6jUvQ/hKjbJEnX07pCPRzY4DufnguEpkFk5v1VAM/jiMPgbNhBM5XwpUck5
9DUwez4Ssq+nrRtKA4cDo+C6O818GLyMvRUDOGwHoYngD1pmj1I6NXzBOTFSHg5MHpoBkjHqYiod
kBsVruKqxV1ccadAR5h8sRshREWvZVFp7CQoXhcK6mkOY8NPLuq7+pzDQgNopCaiecY2AJ21la7E
YX2FTEej/GTrZqybLYYFrJdkgZFO8UUPq6BhwR2A7nVNS5N+EHhDOAXGyHdw7Izrg9yI01QLVyX+
ecQGX2J04Pgyar964tCE68u0Ztrkm+GahgS24Wzx1ytR1/7j5q4auqab+mxm/HGzMJ+alhvPRNzj
ZkoRv1R2sLaw3vvojupF/IUrVN0eP6zP8NIjPpsWxTSwxLaTa9+gIbTDfkUr0K/zhbLtuXIurbX0
1fzKulMRDfQ5vIm6lW1g+EJMW8fLwtyBpzVAvjxsACzoL34hxVLlvwh6qRlcWsEnruMMOii81Pfy
t5/ECSeK1JEyEcaWhPINmAW1u9VPbOXHu3SiRDerOWMTANT8lw4cVJXeeMeEDUQSyWeOBvbKB2Wg
kIFdvAPsVK2V9A4oM1DB8JrAvGZDzdjdH3vm9qws5k3MmIJL/dl62JHhwLFn94ERJyGseTff4M+o
WCnAt5vSDpgEBbiwYmxv2iDm2ffwz4SGHtEFbgiWth6uTIujX0DPWHBRcjBP2EUf9To/CqaV/sZr
UAUwf2DOBEovD19EVHnz+0h8ZZi6gxvYOU10XyEgn4Apko7YKekV75GJ5YMLOA7VAOINIRWYC49r
JoupHztwUA51BieUbgxdrUPSgAFUVWJpwqzLenEQwE2tj3XoAOMwAMNYjZ8Oua2gMqVpjDbAayJ+
Bdcn0MkFfyWcPVtpPpsGhgixuGbAcJMPHwdy11k/JCNTHqoEIKCZQOZQEPDAyMVi9IUOnCcncSvo
ciaxe5YG7smecwZFM35TLz9QWSKn5vJDwcSDoAchKi8tkeW2ibPGAH//yJZFXBqo329yr7DjxPb9
A9olTuUcschQ0wfCCt1HL4IBWGmjfyYbVcCWq3IRLeEWaiLBTtE7BWuIF18vE2uBhgEw9s6iMzzX
CvvGmT1VtyuvpOfUsTfBP1W/jAuZrwOJAEGCYKFexKejBiOtmTOg9MRLeoWtDmaQBFNWxZxtFpk9
V6TgQfXoYyR0iTqD/MmUh4x2MhdIEddBLmHHFPNUXtXIqHp7xv8n50kgC2OyoGofDv8dJdvIV94G
LBtXCtqAAxe40DfhTUjt6nvGqL6eDx+vEZk+0J3TOpqEVosIBI+AkZe0MAD1iEYgMBF0gAyRxpaw
1CQ4cpuWH9zyanSKN/OCu0rMTBPDApZUwgPi4D3/OHFt0cZpuH2+PBSyvTAPgUJof9HvcB+fpxGX
kgGaD+Edc1T/crBAo2gOU2n2JPWFuzoyTBCsBEgSOxcw0xu+TwjLRfiR5/ZzlCYbwQAPDACwOxlX
j7P53qfg0NbsqxWXyu8stZM7TqDCQpsrgKIwUrFH4uQpLHEnk+R3RjZlvscwhAJnhgiSASS/8iBR
7WNbWDNDtmQYnuAd+OPNuA8WCcm4eEZwEt6zOTHcB4NzCNM+RtZwI0NsBZjSEY9qk5oRShscjaI9
EUwFE4GN+gmL6DmzGS2EGB6tCpJrV9mh/qHh1E50YcCljCfZbvJVsGPYWV0iwZkAvDs9BN0Blqig
tBzi6/qmr/HiKjfyRviuN0Te7MY7f5EhOlk7tP5kZTIum+FLxrfDkBAZzDQMnyZvKEJ4bRyZ4eLU
oByasFA4X5gWdnPGvcw4JpCVueGhO3Xf0k99YDDKvvzJDxnKTngQwoFPZZ8ja7LKT/HTeGtxg1zB
uW03TziYtoScDc8J8t0hBTDDAuwTrIl2LAAfTymjGvy8bwSFykcGytramHNgsRb2Ttwzv7K5YpNt
0cwlSnfbAdXDCwUQ/sLgWQKpNX6pnZR3ZcMKwnFbZLJ7Nr4owfRrBN3t3F951rBnGLFt2LdXw2NG
bYjwJizI8MDj2UXAjwrDEE5JKN5vIpOrHINijggeZh74ggEa15LcEy/EscbSpmMD/ob8C8BCgJD4
dEqMAkBE8HR1qi/gF+mbg4gLH/4IMq5DFkoOefGM15HupL/jNyciPqkJyXBW+kUvEfvCmf4oXBD4
7iNN3KA1PM8AI1H2vZbQ6idzkd7R+aFpk/DCf8vrmOBnmm7uAcz5ya1BPBXAUdyWOZcFpT1CTRQA
2oJrCQhWvMsrBHe8L1e/30LkeBhWcJMufGnYGhRXQA0WvwbqUlAwjkA/ygWH5wUFdi27w5rSCk/P
S3H5mzLiT+W8Kqsy9vQmQhhTkbR/7zjEZibLZaYHWyD4NNpsMKGs0wWd7l+/jST9zfvM/v199OCR
Fq+G92HlxNCRe7bKaFykPa4dG9VYpooTEWfXCH/T1Snqf3hjQxN1g2+pGJo2dX3/0lIVY1M2RtBL
ZybMin3bTFFAm115eNlHTqgz9kW5bWGxNp/fOeFja2v6OJgwCWOSv/qbizD1Rv/ejmuyaFCrSaam
S7ryh4udmINW6qKZbPMnmeELs1720QANYCMN74qGOUGO78/hr99Um9rWP76pqSvSTJFFnX+mO/Mv
F6CbxaU5K4Rg+4Jf8SBb8WgMF/glunpquQcPJHgUJ0XcupXY3tNZf6z6gWFAC03QnBaKiIetBjVA
wOQRd5ZoIHgA4ljSYLexGQuZKVGwmjFKNYT8pGvNrk68J5hLH1N7dHaevb9YAalB+fVSUgxLNK9S
SdFuqWXM80zMccR557SRMCqD3DYsRXEflFA9mrcO1aMqL//mikzP2p+uiCkqqiLqM1kT/3AbnrM0
F0yN1F9IDuwd2ZqOZGm6w2aY7NpK6iMsYe7FSt9IhwhXp8cuX+sbbS4dCSJwkOTMhauKgUE7r208
866ECc1x83C+MUefAzT7jS94JKr7Hf8ON+Rg37MDw0LhO/n866/y53mBJpumouumqIkiZoz/fm9J
nTTyWVek59dvs8UcgkIO1ulX21l//T7Kn5evpoiiOGMkYer6TJtW2b88RKE+SmlU1hBoMWBXvvMQ
s1PA4klOcVcDhOmbV7w3q0U7rg1jbUSbpl8K7FbZu6QtxGhbyXd59q2kk09rHRzE4k4Ay0v4ELpz
2oVAAnhSGX/z5Et/Xvr//qH/sOc04SOSmtoIcNSbi0V2GvJFopIoq89spO4drk00dCL4oNrbGYqj
dpRxr53/9aWbSf9hAXLtdE2WTVVTFfUPj1v4ioVK1aPndmIGrBEfiHPwC82lqGsleI3mPvx5XuCM
0f9ECKfRnbjU/OolOepA07/DNbz15BBGx/yafqiHfke4SM604J0JJZ2I8l2gjL7BsHWqxfQIUg37
z52xN2APD9f4m+xxG0LRqtk2lw6Q4bkNCTdv1iWCXgKY8iOhComfoad6p6aEU0B4cPUN9R4qXQTq
BF4rL2akK9xSxr2LMYQebcNwCKc8cS+EX6GcBdIFDa9AFtQjyoJRbDcjmQMQzNdRcKiSNRlyPfpk
uqWXK8qHqoSav4BY0OpYsLl0k7yg8v2APQ6H2iJpLOBs98IKN+wV+iBkCfSJKDjfpgrmLpAegYzQ
oYOfq6t8p65IebTRCyMrMo6CC32bKcCwwj8tsLyXT8XiF+thoewoBuhfQLh36RV3myV53hN90PxS
r/Q6z+/Uq0/6ClXc7um+NtwHEDNHd6v1bKG56h47A9INHEYgH6jgg7P61eGr6xAtckjmOP0vqRhh
RQ5270JjWhh+u9zBgZnTMMwJg7ZwHgUFxm71RujOEeqmA/SpW5H32kYrDaTUqt9iV3GaLba6c92b
rNTineRFq2SleeOasNtNs6l24Q4fG7+4p3C5vddPdmKay7YlAF1uM0/dtbYwN20Cgmhr5xy3Fo5X
e5Ll7BZru96insYlHICP3yN3dCQf635xSZ1tBvARLZJbeApRxe1yX1+RSORlrmATLLoJzlNFvcFR
JfimPERPzMy2zyaDgBbrPFr0EV8fpwSRxCtOm+p2E/gXHxsHguPisSeMc6Vvy81jMeNN6LOxDvra
f2qraB7NH8vnCSdVPvcZ9/XduEo3xCfCOrTpXB/QC8C5aCqmFnJdXY3dcytdZ7fH1+jzdZnAJCRD
KQfM/uQT503u5wed7EsKcKLhTnijKUwGPutPkipWKqbxGDXN4YxfXhdmrYHHTIfBEViAy7GDLKVf
w/5ZpHbmIuXe9ud2GZ8JeMTwEDoG885sqdqjs7ruROpdhmHkKGyj+YwjwiDoZfKmEx3YvMt8AZfB
EzCf7xeYo/WM1+417jZv+BtjLoTn8IirdyXM8VwZs0nRHrYf9KkthBxoOV/mUc1tgom6n+YOL9KV
9+Kp+3r+Kkdxj1J+zvzelQ7KAXrdL81TzCxiX3iEzyAr5WM8r5mX/AxMkz+MU3eTthm+XJY0OHio
1WxCTF57R/mIsU2MHAT8o85UyxMI1UzdVjr0jGWglApThsAlVb/lCP9vfUGSGXG/r9c8QLiI5IJ2
9YsOHTc22TGXOGRQVMywKaFf0xAc1/PZbBHNds/nVYqv+OXgwydBjYrpKUKWmc4IN0mlCfkaA6Aw
N5vCvklWW5ez5Wxcy91eHa4o98kI4LRniHRNFfSFzCgtfL2IIkYzfysxC6VMRjl+J3kWHuy+pVqh
0iYsSgr9AiIkatdyXuIAAfMotToswYg1sKS/qTvlP8/JNUVSJU3WTEoMXfzDidk1XadE7YzDR/Iz
oiETs5kLQOozQilUeVPCra7edRy2qIbkwtZQTxmPZa6y5sZJwSx15yqC8GGbPylMvRxT6L8+mCRN
+fMEkc84k/mY+jQ/nP3hM5pJrz+quEzPA49buc84ctRDIb7F2k+griqF84jU7SlTcKw6olwAzUI6
1fi7ys5acpGaRYdoAaJOZBSW1L5Jk0HeFM1MFTVRJ0YegUnFQJJ3ugry65TsGaIEWkbBvZMufXaU
660gUHAekpbE7Q2z3qQlf9FuLyjbtXxtiMe0+y7MY87uX+Du0qClXS4rad9i9Kbd6ucxxNob/iMD
5Z7MmO65DE2/T7Gy9HPt3MtHufqIRr+lyujUlab+hMHHU2V6ofwM6XcWXdLhvWU5vMgSEdsjgexa
42fjKoKnBSUIjt5rAf7CPFFRF0QcPNWLRGQI8Rxuor0l/4+wM1tSXMu27BfJTC2SXhHq6EUPLxiO
O+oQCPXo62sonqqy0u7NPBkW6ccjHJC099przTnmk9/PetMxNSTg0/RFqCeOIIuL+h7Xt47sRZ+/
ryh9tj3MtEiiiENocKPRBgQp6iEHpwurnNQgRXmqwE6rNu/H+9bjvMFDcxvEashkKsMvhIURkEQf
Ao20UnpmU3JWX1ijTJfcegW1z/y5Ex90gGmZvkJXDQSQ1Eup29J1FHsQJwDYQUzCYxGMVVpz7yNH
ep+FaIMqxGD7V64YADqnDBccBg37Owoa+rUfL2LTVl0t3ItigO5J7jYZRUJCwDmOJvNRHutqCUlE
wTNnTrrWbchriv2e2N5iQx8lQRnKB56+f+mrxDk6r41gLDpaDtqbC0p/c9CdtRgijLOEImCLuJG3
NmTZll5LX8pknh8gIhZw5QrxMq1k+o+0huIVfWnU6XwzUk85tgqZWI2NiDeo26JR1oop6szYQJ6O
AZDQPvfDPAmYV2LzqwZ8SAuIgy5tKho+MFptrbHEaPvh8pikkKyBZihofle0tvkkGvk4koeJLcOO
AnAFPFjDUkc06nZJs1Wq88vcwFLAC8gX2+QYvpe1MCe3tMB2nBiHUTGLOleprJ4fhOwCoEo5BNbH
vaU4eQe281H46JD5Eu9IxR4h2AVt+35lgh9+cJsgSmwMtxdBfnfAJ9lao3wn3a/qKdc5rOGiIY4X
x6MyPGXhRu8cSf4ru8v3NdOvUwlOI3Mxeqr0REiJ1pNL8wnC8ufJ4UsN0NTRtWrmz1O8FOJ5MY9o
W8y1FX2Ygvsj9iB24F55W/3fKOXUowf1vLi8c77I0XEXJ1NSOlnIIeg8rxODFs60UVdX2kPZnhTC
bFgC54Iw48D5NVlZhD8SCD85OSofnHk/2miRYrLCzKiu+Stq9gDkiSBv6rXWT4SfUnbYyisUC2//
i1oUuemLE2ljYUyLkW3fpB2NVvb3toa9bHB+lPF5vyYpa9SEGDhiN54/qnnILgkN9L+axh91UhPw
cir2ysajMuaxpv8LUp4wLXrkerSKnouM+7ybU1jR0H2/b4VK8CswqYpyixZrlo1rzMnUTY6yQ/5e
TouVBGdeocLKp2nqGh3zBG2lghQcLUKsUbYq/EkGHkJk2nzXqPVUZaYWe37NLp3y0+SAK+eah4M3
tARjyqmK79E7QqFI4NDcprREJL699NMSOifx9US8f4KoWX7y26DBtEqay42TXQ9iu7u+6Mv1m0be
19WK50fpaVmBekVUCXFgGSGK18rHc+geK5nXvQ4wU6vipwVdeLU5iyvCXCg3oh9/sXwj5VVehxh8
IQ3/yadl7jKEffc6dLhDz7MPUI2WMf9y1dK3FbiUVDG0C5+I0lhEap/wMBLKidxNxvmRhlmF+Ua0
aBwW3c+Q9v5ujqm5iXf5pfWvjmp3x35jEg5G4ABtwBjgujm5xrO82I4Qjwj02NDta2Dp5jKqV0Yd
H7pycJBjV5H2I/PRXWGz3ZMkuNKPa09kRMwzoJPLbgNdrBGnte4r5OeV04ESXHidwF4W3sRwAh22
NhfRMj5Xhx4QvvNcSyqZwObyio/XehVo0XF6QeOZSEFLrfq1YVLSgEczBem41ImWhlisMn2WppEc
vNlEYxY1hO18Q7dV2kk7z4Rpq977cJEc+qkSXPHrlj8CifYFaxf7LG0IkLlO6lMhlvFeoKbMF7zk
MNrXiIgoeHlJWD6g8VTW8+WBTc55NchIWVXaKelMn3YGpJJ6vCpm2vUk8HMY/EqBus8uzVFeC8VS
t6KGHXYNgzHNbi/0LiP5GME0v87er72iICML+L0ZrtRfktY+n0sCpxMTTmajaScz6psH/WjSVQ8D
84VsUeASq04nX7gwcBlCBIVZVA0ZgyY5Q+j1W+K8nYh7WbRLR93K14X8y8xJ9BmWmyWjI8o2lTl8
s8ixJrcYe2C2Hb41DKw0g41CpS2eBLrLOndxp926/s9I1/31XLY2U7JstOZRZvzVE7n3ntOakN4w
IML5S4JpGk1RirFq1IatfFxyMAkI1l5eRBeqQWYkQwdr1fXT2KFll6tFLDlDTjUGXGjE75j0AJeF
6kmYKqEm6kDVXXxG1hUHEJlgYTWcQJRf1rAvEIFqrQFtesP8IOtCQw0EiinoOwris0GiZ+tH14kC
D8olw5iRGTKECD1vNcmZFFTUwY5B38RYPl9wQ4B5zIm7TXnMxKlyyZmTiUi48E+0lwEOjPyy4UoI
LmOfFPlZvohgJ39qt1ZscjvpuozgcXVDSI35Rz/fgHNHT53QRWS2scdXWsXuKWBO0EspbqhzOiBj
YJfJu6K9A+Jnnn6mAF7SFWQCzelXTEoeMgt9wXyFQeK4YJjuvuZvmhvWM2iCjH4QWqFhmVVepOwY
6QWss8lPpZ+IJ1Y9wOuSG7SifoHBjc4wsjhnmOGgFisdUAMdpyNz+AqFPIq0EwJJ8NvcvwJyOJDJ
KaOxYbih7GI8ccccMGk+lgmDGjP4r+YAm1h8vA94EM73a7ixTlb64V25XU/68Fo4bTSY05RhaJqs
RF9CsEpdADGO1p96ijsOlwLxQNICAs6z9dORW3T2UJgSC8p8u4T064wuxR2JAESoDlPkyAeKG36O
eJiKO2qr7rpqBgAlv0vnLfQ7CaPsSl502Igx4w46FAYw5ItR3aaUOeOYR89KjzWiGKuEN2Rpewks
0SzasCIoU3nHsqLQfSGYgyH7ibtExeri5ax6nUW9Azf4Uh2lyNUbtN7jUnNwzpicipgjkniEU44V
97cQJnBjklVxljYc73iOiQDSYenWwKr8r+TrM7C6nOETYjDhZOM1Sb2YxZi2LjNaFhwWiBDQuuzp
r6Xa4olFnLupcYPl8LerWx0ts3L30ebC0xOpQ8OZ0c0iedGGawFsq4aXblKrNrdCKh6/4pLbEJpb
f1BP56p0qtDRm39EMPKqnzbCy9ZvDO4dsgSE8/tH2uZzGY97f3WyzfeBFvusSst37ktXxGXuO/7h
CDHih7wuhjpvBlrq3IT+wfOd4fCbaPJC7NGdUoGqQZhuALFB10wJYgbVx/SnAf7iaDKT6gF2HwUV
VR1/XF6E5eJbLvTSURi1Jwy2VSu9/uTRKQJ4IOuMxnJwWqygHJOq7Cg8j5/vlpeNWBQmMMjMWvOv
9FEkeqe7nPFmWbqwXz9nEC2yxVSc+zuDwvU7uleRZdc7Ti3MGxNQ9JCjX4u23Joj6L07LXzAJI+I
zxV2ZThXUOjoa0CFen7j71dI3IGfQx6B4vbFodMcTfJNkORb7hOmUkSUk/iC3KayePJBsNJhQ4I1
ku3yJzmUb2e0lRiYMnv8wLO8br9cdR3tJY+JgNty3hKjCpB0PJ/Pz/PlfLm0l8vpcmotvanlWR7/
CSaBN0ss4I7j2fALhREaeIbsY8oR/2uhphvPZtqY1QpuFybJ8ex35gVe8HgYPwSHjvcgIac43Voi
2RyRdtZn4sIVtFz+V9nH19i2ptZ0y4/atmPPnPwimhWem9xcCPqqS2gUID9oF0Y478GKAeaZCkPx
RVCE8T4l6u75vanIW/7IcMjEY349qdwNfcya+hLsJ6PBOEOOPiiQlq+aS4eWQipviLq4PHAvKgx8
TDhKqoCJDlP6exQ0iHLrt4SvB4pEmKFh+Z7Nt2tKnsQGXk5q7d40/pstQcV3cNVO32YvJoswCoyD
UiL8OmdhcG1uLWOpJAutt4xsvgy0app1wYj9NM1QZoGk0aD6iAQ2X+vWjoeJKL0+Xt5riJxGQyG8
4Ywqy7jaPLkPXnylJYdLejxFaSLExljBfS+zurzp+7xMYn4oKFXWDUEmn7g+xO1FjHfvF0N8hPDi
h3OvPh8NhludKFRQGL8vhDQq1Ow3o80nf/jLDEXm++s0kNJ7TD9GkVCXQMwVknWVHmRlT0pw3HNZ
6eBpxikzAtSJ3MVl8QOZ8/k6txomsZAeHZzs9t6oxyS914Wrj9YcmrQEL/JOTihfvfq5LJ++9CZi
MeBAKeKRouEgJ0GDtLw/aVCSNGy41Dq/UAIEonZeyZpOFo4d4wVd+5jU53d8VgfZ+/Ucads8XRtI
z9C2FYCa6F2Ef3r4h0jJbGaN9Ai/m5Qr9r90Xv5b30WVZHOkG5ohMW/4f6cphtT1lRi9hUWduRJM
oa7FqlK0yzjP3B5s05MULKTFcsq+J+7T5+VDGjcSDAVZ4htjs9HudE6118n//Lr+/dz/GIwxnmAo
pmi6qBj/KReudD0dtZqa7jBCg7Yx79pgZgY1kU0mF5oN17EZuZmnp/NFeZicfO2+ELbvg7ZKTBCf
0+w2a9S/63ewjayMv069xd3O/+Y3QxlvXv+kNiOfNiJp8rLGHrTurCmb1sEeVtxy5KeChY/sA96N
VdD5GuP4JO5oML+WEDzxI6Yfm4nAuFyNNA/OdhfyJELy+V+uDmPh/38+qKgjSdQl8tZN8T9n4k3H
WC3J03Yb00h9Am4ao4ZDSmo8OGuOuAlLComh5fBaA1bBLYu77ftAAYYWjsko7nyOgjsO2UYzQTaG
Sm30yHcIGvN5BXnuhImI2QcThWlXTEaGJY4GDRoIBjach7JOj8aFzgKOVOAcGYZGsP1PpkUYdsef
DSbVQESbJfLWV/UBrZn0tOADHT4HgMG/CX6QP3ARa/mGjgyYCyOWkwi6i/qEpA0iJQY3PWEKbo+b
qh2mLA21IKGPoYsNG0OvCQMPnToWWbRSD9p3xvtf8A8FO/IRYKw4AxqbYrSmqngUj5hTmjYrgOXR
SsYTuWse+Y1OnKtbyU/NRFKdcJChxzWocJWZsOG0RwY3MXiIT5mdpE4DHBnRIB/zQ92Sz8o6pqOm
G/rYCqMUc5Dn5pwxaZtQ6zAYPimXAiEQ061VCTOQaFHYfQwwZHJC0PFyGqPEQ0Ue2uSG82P4W3Qd
O72NKojoU4rfD6miSK1Q6Zj/aNX497aE99QoGmMUpBxACPa2P+BO6YgTdzEYN8bvn+xH3jz3nx9j
b9K250aHO3Ecivwfk9YZ/JJVvR48m3S77sMSC2OELv6ffsaJEAX1tv+rMNUDm95m5yJgpYRrIR8J
VRmmw8oYhceHWx8e8km+FzeRl0JP8MEBOn+A3388j89jtLkejRl1gXikzSoeYQFzHagc+LAUZMKD
+bS5q4saX8Px+gNjWLnh/wh/KTGRNyBdZXPr6BBQI9BD+9/Wtv+6tP1fz85/LG2NUhS9VspQUxmE
hQTrjT93MPIF9NixWv4vj+p/nfBicFB0U8XpIP6nuEMu1OR57bPXrrRFJjFgOTyCeVyAZUTiPfeJ
O9r8z0ukqmj/ZXXQDMT5aElYunXlP2buidZecyWmfiucr10emrlsZ57EqBUg1F1D1+rUj3ApbBWy
Dm54hutHdRoFqCw5+exRya/igxgAbNSxbgLfwAZaTxmib1CXuvRkLcWP9hwwXuhvMSkZdr/izzJA
H5c38yTbtUsAB3M88ZH85hAywDfOXhNDHSv0jFpXmaVBZn9wNrF92OUfh+Dr+rqOVmHwWmF9YirG
YPiXjfWM1MfPUGZyuPxTju8LDLNZsVPIGYQi+EsgH7ciw79wueBZQ8fQThsHaRIMAIbS9GSYi3ZH
vEYM7q4BI2x3ZBP9OqU5OufgAZ4unpYWo8dJ55wOBEtZ8gYLpl/sjJvmmY5q0c2caCt9y1F8DNPL
p8U4AetNDIMt1H4bvObpEiMT4ze6vegoJzvyIqxLP3F2O2fH5NDR8XV+ltGWkOG1vH7z0VDGe/0E
nfmE/YZXsYN06YXMP+Hy2DJUbZoje/NX95GZ2aKbyOPscA3UabZ8Toy1ueShtVYncNVOwiiXZD07
ckzL8P/A7E0EHPOQfzzVoqJgNKtMfn76MaFLdurSaN5ANabLdXj5MBqRRiCNs5iZezmjZDBnXFFc
+EthJi/UxdMH/Lupdu0iWhVe6Oaz2JUYH4qHat26vS+NofI63aw6povMjbi1WWN3/bzzm7U+y53h
379dGpd+c7xOVF9cr7NFvAE3tX7uWLwcXWS9xn8wJDAmj/rENNa8YR9AHt38ZH/pX+aGC6KRXPVM
T2tSzJRLNy0eLbEmQwjiawbsgf/SsyrvZEJuyDztaf/SRUgsE5Jfx+pp8Q9nZ6YiqWGHoZVeqFg+
KNb+tAH0NxfefknP4Zjt86N4lmQvg/CFkSEc/ikF7wsOMXZkDtE0YdENG7uqXjYwVWUnAWfcDYBJ
NMR0V1GLvflxtGgBlECPZVi2NtbcxUNYBTJND/FtHDLsln6UH7Ge6EgMXV4atAAq/OLt8cL6Y3p5
rjqv8+hMli0SFSuq6N2Qaef0rUM3lyFwArIctTQeR0jl+sYk8QNJ/T95OFshOzU9Rzr3UTmBdSSS
ClL6neGNpMV75NQots8aS7HdJQ6ctRzk5h4OwlzOZxJwkKefNy4kEOY3WjfDr0r1wMMUKlMYcZ8D
DKDasKRhVVnqTJk1BzorfHA2LDmgQNDvV5xU5oDG5hCf3iDisLygIpG46cYyqgL2tQ+wnZpRGFSd
AWhGNIlJKuPmitsBpIDoVkgREFjMZTGo4yOkjMacspHp82+AoPWLkjKdUlDg+W4Aa9LN5u+mNmFr
Dyci5cyFZsuDXHNL5u5/TsIgtqVJNYemX84hGPFqULv/k2c284o2QtxZAl0Ohe6BdaWBFXzoPL5q
yvJxsXtvKIEmeL0904MEhF5Ctt/My2NuTQRBFkAEzo0V5Iuv1drVzPiVfQAbY1h11tcBMGR9FSbY
QyXyvms2NT4y1o3hX9efRemmAeFpDg2QsQnzIsbmLb48JkYCUoB4ZDU/OhwHtwWbYG4YRiNrjo49
uVp3dYhIpP9X/HSz8PLcKj+1K80b6jWDqk1YKSf5oVqfTR28p68t9z136tVn5G+bexlUhbbhLwT4
iUMSacSR0d1MXLdrvEU0ljlLF7PKwxD0Q6N7jzdo8ZyFrrZ8zeTtaIupa1FOQtfYEVom+r1bOgQs
rbRBPqtMo6WxIv57Cf5gU0z7KUm4R3IA43QmtOROQoy3jDMCNsTVPDe8ijEgtfH9WKJu4PpVFrkq
YBSahhjXcbKB1ufWznPWrpMjPBSkqMh3yTVBM4DViB9trPJDidRCO9BaCkZHxpdO5OWHLznKBs2D
Iy3QsnN5CruXx59nbQB/yfzBaNGfVF7utYS/v+ep39iSnZ6fHqqA0XhITYzdbE83mCt2Ja/vNcvm
wiL2VRQmypQu+ZXxqWKRRiSYM3FIBx2t+5/++FmgTLQLm9c9+fjcCXy2ladiym4IPvbY4No9z77M
Mh6g3eACLwC6S6jyx9UPFixziRFhxoB9n80pYqE+SxteffIDDsEBGkX7bxZPkxWw/GV4AcHNAXKr
eLkzCi0J+Qr028XbZQWZxwtEq+4Qlip5YGH4sEiypO6bM4m7ziPk5xfwMw+O+n2+bA6cvz/3keBo
QCw4ssOtPZp8BphTEAQxMUSVCmuCWKX7aEVyGYFmFnRav57FTuMKU20qBEI2i44c5vFyMYabkIib
wEekQiUxAyXMQ97yW5O7p/hY3QPz7oH/c2+mroHwhzpA8njlYxbmSbIk9/kzR07/oAquGBbsTFdD
6xgdsQdYz/GSaL6gQl8FptnN/O9JspbUjnblkjY/1slWI+iNjfmBxY0KWrhdQQ4zPetnXHi2iWr2
mSgumsnZ8KH9kWfl6i7JCKt03rtXhyy1PRsrMii8ud6O3dE15DnNTgLbtkC8OytzCmvPR+A/H0Bf
UhghdLxP/ZLbie6IHnCDLlSf7W+iQaDx1bXMTHfJHZh7r1nzxfHm00rgtoToP7vumhlxE3Y4jW3N
G5ZVmg6TZGsuUeKE85qJL7cx748HgIEyHS6yCdbK0pgD+eCoNFaC6vG9m5f6bu71PRe4PH/P7dn9
nuuX0/H5MFFsiJudSyA8wzFEDBYh4W2zpIi/SH2mfBLBiJGxj5z0JvEuSs0a/fLDBk/S8nnkbH9l
J6NWOwPxZdfDw8O9bJL2fnnT/xk/AYH/AXo61gvzh1nFy2lWGTnQD9EmvtyqAyYesxehyZywqEta
XpUjjDYiSZKHnO7dtjgbN2VS7bINW5QjWyFGCW6c/ABJg1Uf25E6LRAQAIl3CJg6qXtzJs3hBoMm
AmHyHT93EVapgGFNUNOwoxEMYZHRMP71FmLqTOUtLDnACHPFh4hXjJtzd6YPREv+8xPt6VuZcJmV
Ad7B3+FyrpuqQWs/dy+SE+2sJ5dAd6ia+nm2ib368qUmrY5s9J1XUa9ouY1zK73kaHf4YI7EACMG
uKKOG3aVt3X16by9sUnRH/hTfvSfhGpq6K+O3zjfObbfyOply+0xEVMl0OH9zX/5UkQ5tEP6R6tu
ONFTrDL5BhEYepndLjv/uf4eqA0JhjXteigbrHDxPRezzwLMF7dyZWsBOVjDzX7nKrPj3gf1GUdv
PCnUCRvydznCryOPk9d33h2wobS9Q+APqVsVsBUW8+EhpDd/4WjLUG3E5RqiP4c7WfY5935X0QEc
FT2DgpGlKzIlXPIvvX+lWbtGEFatIyYHMNev5+IY7uW18XK4mTtQxo2vQAz5Tg3UbUA8eLhX2bTd
i/voJC76XThLfqNf4f4h9gM1IhXFYoiExd+IeW7Kw3tRjvLeuJnGAMMDPyvNEUgimvwszVmzblbi
Ip6pB/SmZ81gyDA2/po15weQLW+Y1ZKLuCHl/UvUPXYrAVH1QJ4iU1Du2oniJt/lv9mGuW19gzZN
kRMvIWoMUkngzQe4b6CTNHZ3GKMgbu+0CeMNzMcHF/V7I8PbJst3Gu36UzfBm1tYocc5uOI+Lg8K
zzl/HgB6M2OQz30B8xL556ZMOnZH2zzp6lyA3ZyvFHLXKchZu6L1p92HwBYxkgIjP3yD4t52K+72
13cti1Pwd5mnirvinqpOhs/3jP+Vp6SQLfHvq7I0A2LAYKh4xblYlZcUAeSqNK0oct/1ho4KOHWF
LYyHApjBNA7iKTzMoMT7we7JHbwvjjFtYbshnZAm6o0A1Xl5F3HDhzi/kcA4JakeARuIbg/zc8y1
t5qli6Vjl+7Di54TpYagfujRjChNHXPJ2QTZOsvhTty+APn4rxkZB760ef0wvCdfmNhn6h+2LMjx
n3u/TBilMaG3G96fxy4YpEG5IMTG/bhvS7AGO3zmD7c05GFnm7vkFU3Cs+6yobKk3GXOwJRTS0YG
EnnbtIyfNmumRs55PGdwHCOx2JsbQPUrUXZAY5eLeDhlLfNZgaBhw/Rtme0/bj+jbWFvKAl0S38O
qaDp3LwMpUTpS3buEnrx83IRQE2//sip6DNb1aNgMjFXT2yht08DquSzFqb5sjowm8HlRssb5QWv
Ere5cHndzKB5YNeRET1VrjSa1Hceqg6APe0YQKcf5wM59TNp7//eVR9ILspoG5LE2ETRa45be0R+
zKBX/WPxHq3jBb0gDprqomIffFmI1qI5p3zpLiDhQSS6ogFomtOMxbMG4s+A1xe8mjiObMYJmFXD
p0c4QSWeW6jFTp2Db7dz0gPNRAC7g/sV8jqn1Q2HkfZWH0rafs3OTC25I2l9OE2Z4CAlp06W7Brf
v+FMROeP0TBhCADjGXxKOE4QfvEUMns9AI6h9wQxyCBMa61uyzlJIZvQwt7IrsZmVhLatkV/zXKH
CIF+4kEWrPxSb5sgmWXbGvg+KH/pkN96WI4xqazX32EPZPzC58gx4sPFA/I4Hh2LJfFM11W5Jzr4
p/htfpu1ela3fBO+EipcXhCusuEnsTwDouOxGixoVPjUeRqhl8Opoac0wRBL/Bb9MnzFALiphkmX
3z7vHM9ozPYZ+yL6GTc68CcpwLBtsRTjNCVSeZLZ9GOTX9DyS5AyDqkahOo9XuzXMEsfqPbwHHNu
59fCHI5RwHw4ingvBMxYh9D03r+y1w4a07EM/fkfajBCT8CWxuTARZtGT4V3j1gnLKjM/R69AVHy
dIPrSRx5nArkQ4fWftichlwY4wqiZhy2E6BXjA6hwH1o3T0n6F2k3/7UX5n32p8g9hI3YEYMgzfq
xu/te5WCkZukIw4V2AoQFOROuW+n+m+qB+ZKd6S7caEJxz+v3ZU9Wy0Hi/bIA9DCWAHiGdnL/yDe
zzP2m5k4BbTWDXo/gq/AQPV3lPkaoE/AobweaDWUCFDkr96Vfkg/Rlxm6n6KZ4cPkW/zoUC0TDFY
qC1o8zmZTpkPWayCBcr6b0N6VnUG4YTsTgAuifDNkZRCRVq/5tHdRG31nkg/jZ8emZI1xBQhEwsH
R5wOQgwQNfcTuqNq8NYra5jMrgm2hnDYYVCNwXtYMlVXFdySv54TUetXEJzrCecwagiu1QCqecJe
auz6p/XoWbFO077AzYTqMasXrDDIl8LXXDNnvc7015fNTcKUnyWymkBseOHMqNaCDrZmUtLLMRZp
RfDnJH8dqtxVlUkSWdfSVZIpxuIsXpJgihqmKebGx6PE/HbOaOSlhZd0JN4vxA/J47MEq26G+Ivc
Xg8pwotPAZLGP92awUpztYeq9CGRoP6aUEzC/fg2XpVDzVwwes8zHw0NMixWfA7CEVEZmRcBDfun
ISE0F43DBz9zYl0bizckKC5VH1IsvjeF+O5V3MkvhwO0RvYZYX/FEL7avY9itBaVtVKuY1gK+VYh
062dl8IQuvyc8YcytufML997XfYQqXD2Q+71/ExZbWLcpAujJel1yPss4awRK6wQi+qRnVwNR0+H
Mjz9YzUjeYnEsdgXGj72f9schdTgK6Vdz/ezKKNf5y3zFujelJvwrz4JQ/HXL8jprdtZkU5Lc1Vz
rO3y++u9rIgkfboGJ8nmkgpu19lfqIpU+5+Zqmze2dnQV9dqB6Y0enlFQUbCDCwG+g9KcAStH3nL
JxDVeymblXgU2N2I7HsUoJnLjRTDxPfKz6TJt1dcpfqkTPZGvDd4iSOYG3aZB7xbVZontdMmNuun
zNEWLFyyLw1we8gRLdKdw+egbPk+9xUrj34a6ZDDNyRsY2xv0IGlRyk51lQA6qb8Lt86Q/zpK92q
lWskl2+/lvu1IO3e5koskY5tBAwVn+BN61cOvrVLrG5bQJadX8vpx3CZGTeg8JC9mFxwL5GniCi6
72VQ/nx2V8MFUNU9XmREsjkk0ydL+YIIWzaMCvASDSUBjAjB2O0MS/mXyxc5ceLSaStix4C03g5O
BsILlq3PpEPMJxUdiG27w04dGEf9kIZLyOXfpxOz+hDmydIL3ZsQHNFTS+b6TIxxMxMpRFpT7ZK6
F0Y29mJC5lqRqaxT0nahvjTdQvSTpdZ7T2yTZE+DMQ2BgFotE5ztFWeN6aCQJ8wyu7pCNlHerpxR
/zqksJVgf4sFIh41dD8cZSOb+G40SCOS2kMnZadgeALJ9GsDGnj242hI0cQYDnWHBYK446k8cjNz
KnWTV+XgLu9HjngdS6/h5V+fNAxsHe+GZr8pKJFZpFOc62ZDUQnLxMdFocFZfs96YybRE0f2Udu8
9cYEYjepP3yi3hVK5cC9S0ywtJPylxnNi8UfnTe6PZA6MbFydg+WghJn5Gj1HCeFWjIrXX2UOTop
Momb0iHpKkdiFW2KxBekKaMyrjnKVamZoAvTPo7wtKlvpNw2kgkyQaWzc1D3HDiYFgGI5S+kkxDZ
XA2G4ENcJM2vnAXUffKxf9G2k4eDBQU+gs06kz9Gq94GrLaJMpufNIrxVczNyGHRhQaMBlUgYAGM
X2oxAVIAFhK+jckC3Jrs4ORBTQvTJuQ8ZVLY2iH97WXEUQ1RDe5zXCU+mqlHtpbwsDd4uthdYCOw
xRYLE50g9TnOqUfE7PLx7WYUHiG+fiaEeOBrj9zFmknpibVTuA3dFAIs759df6ELVmN5ksfxYKWn
lwxDzhHHR4qLQA84n4GDAwCW/xGDSH0Ie+PrfMHYA5QGcoKEjtDNQeJj9UH/QH+Iy114XGkuqnBU
XfnePeLf51K90+CJbhwBE8+chqdran3O+aa3JXS742w3mpH796gGm7qESgySLrYt4tLgnjyBarIr
amdg0IR58jRYumtshQA3zbw7N2fKAvlBHPyCTtgSfwDVhkjLmAz3HbyyPcfvaK4+6pt+z2btcThz
I72ZSdPi8HbIdXoU1Gfrev88J7+LDH5nMoV184c3Y5PsjIEPPzBXqGpoeSgDQY/csgdTQhq/8eai
n8CzG2h2GK7RG6LGQ+sCKZxwyHu0o/MMc1+FrG6OKQq27YUNVj1I8QDYb84UOjltQW90z9YhPjlQ
JkecdIdk/cV3H5TrZAxETyR1iPekEvk8pyxFvDsE3RtO/aPcrwthRsyfhWr01tEBFqZh6r9Ie9cQ
BY/rKeHw9IsQFNNHMnmYKXs59dxyl4kPZ/ocZA1tgEd2I6Pg/rmO32uADrPPAUuiwCSKn0q8Fx6p
+9sTh6RQPMsI7bQPtlArmiXB05uSCjonpsWP/PfQrSdTxI8J+b7n9+Zu4JKK4dbaVHrZaNxzAo18
c6efwTi4zEGQ7RmDvwrSMGKwFSfaLhxOx4OZkBIPPl434/foBbIHOGZqqfBrEzUpNxMAf7gSABzQ
6M9pwQ4cN0uohqLMYGYNOYVGF81njbgOCogdmH4BM+QKrBo9ULAdOt0lqy0JvuDIHQtH4jooOUH7
v7+wKBCA28RnwLpl9J+92UBR8tvJnZan3s9Fk8kOIsxA744v+TAKOuGSV6RGDchxkrPE6PhFr5Hn
l6Y7leKtiw7PeK1E99BwVNlLoAEbAUmjT+BKsKEUR+s8obOMH3EZLvv7CFXvZ4E7IfowFSNo9pz8
tUF1EnbipT58LvRzPmQM3Tmog075oaMLh+RbUfdaIsIuFsjeKUpO/bYOA0KalrEfjTxO5moS5I0H
4qNWvRajaGwLzPG7oXgmF7LdViqsYn7paZn/U5wA1RTJdhpZjOPj33T7nIPb7jmCAhuBNsTpARcE
QVnUvYNLDlyK/SJKGKegNsYqIX8nMr10k0H8UMZHgsMjTotNJ0mRJsNnAjWcGDFToWBEgQAEweq5
YJyFqzHeXzxv74/NWhdx3y6rTXwu/hBCyzN9rhKjQYlzEPwPPYJfbStOZIhXCF650wzryRwK12/m
1jduKnD2+xH0wZdF5FgqWTX9Izng47mW8+fX4eEso4H6DIKE8M4v52gUzdwsrMbobe6Z6bwWDyRJ
bES7Ee09Gn92vtd/TbiPK9YvFkAEhNx769JXljgpV9mWrGyRy9iMHfjtcsbwdowsjS9pOQyOzw/h
JLC9lHVxMi6Jq6/J8MEs+17w+UzU4HNLmZDXNgcV3oqauehUaUdlIumW5NeOI9K2CIADYe8L4uyZ
2Ch+NXLtBh5pabBWDGDrnLEZgZaSpf5cyc38zr4z5V9YQkYfh296e0Iyo/YXCTxIJ0ZpgZbuiB3V
2AMnKiDcU78HjcljgwqNzy+bJz/vyeinxc8yC3fK1PQJQ6PpgCGFFjGiKBydf92ZgzOnlIK0OXNM
ylOKXFH3GpQosG7ZlQ7lPy6L/94VUM5YSC/og6qn873JQJokl9Faj39+wNiHeCDicVXaNEhbwLHA
yk4sws9FivGCc0xIDt04PcFzJr6T8R968yEuGIfliaB6OOKnbzemJzF5REH3xxU00erj61kQ4wDD
Df4qB6DBQ5HZTft/KDuzHeWxLAs/EZLn4dazzTwFEDdWDISxMWADxpin78/RalUERP2oVaXMVGVl
euD4nL3XXoMlUefzI5N7wTgKVgCjfHALEl9wOudfiX8uRpl5f09WVTltQs6j7vWD6STt5radiQ2V
NxPuDpXA52nN+AvoSm/DVFIGpIRtSpaKYxTYF1sxEu8pFu6oA9/RuqEdxgkWJIE6bt/NzmDkwQG3
5pLQZk9P8WKyjAXbljFB9H0+c+J7O9hIVCn01jv71DcHSI8pU7K3S6Au6dRrBG/zQ5QhHDNeNzO4
Z9mo1Tm1PTz58G0D3GrV+YJmxlgdYiij93jfW4KtaXPZb/PRhRFB/AnoFY92r/rAnN/Gm+G25Svx
gfslrpX8F8uk2ZbYQuqtD76GaiGvxGm6iOfaCxgJfQ/j5g7kThrVLnLwNz58PlB2D0xEkc9ySzgC
EZ4BQMkpWzCrBY/qxT5hyE7jMl8MywjcAK+qw+sRbsgCD7oevJbWAD1lpIVXIWAOXoXv/MHs4ZPt
la2giDJnPyxfqi9ChLgaJD1lflqDd9bImi9YDhG8ws1hipsyrHcPJGbDFEnHVYmhnSWtLl2cG1rK
sk1iwgSxAx329Zsn3oKs7q6LX54rdtMBRwaxYmcLHBkQ4winCzHWTOLzpIRuRYf85ptlskbIICKC
3HlQ20qSRngP0rffNFr+io2x3TA5ciQ4fcAdVzxfXKCGUuhjuKQQvaZjhm/hBhvjVH8gIMhVaGnh
1E1vH8nLEStDXj7qKvp8JOuAWTimqbbKSwLXYYMCfcxtpI38UKcbZRvugrZIWcpo+OYA9xulLZ08
OHxk+zV4VN3QOHn4ecvGENJ36WBQw+PA7N9pUYWSS4Ui4LUKvJ2D7oEROh7/hDJrAgdKd5/5wrWX
42mq8eO9XFBbYdKdYwiAulh0b+RJOsYB4qlbXFakuHD2sy/F7/C31KJPqcDqvLXpBXZGIVh5G7Db
mVQ7Z9VulyfbzibUIhB0CZ/DypbPfolhAYriymcdCW8EcaIGZJ6Ol6axJrqPyuOD02j7hfk6nocx
RTVzchJnEBxw+Zu1mwIEZQyACw8lw/GAns6m/MTHnsPxOIaADq2MFXZeaYNOiPcadTmbESA87+b8
IfW3wA+XoGScK8Ami8SwMxSXlK4Yw2mw7nWvISSlRMLcRd5QgQFzetEVAzzFDCKsYzVGWFrKEPpf
6vPIIMmknNYo0Q69vd5LgYsP5iq9TcgIVPCpxvXLdFBTJIpHbqFM+5SiaQu2ZNRijdmqwRkA2ZSW
5MWfiPB1yI3hj/w6GYXj60Vu9+cERzcIQZhr4TWkRggZ9RjcdwRyQv4BItxLgDkdGbdgJb6MYdbV
hyB/4UhG1nPAZXKls+yIT9DdQxGx3eZGDx9ILol4vE0hAZrJ+C6wvnUV0Wbem1u51laQ2Xq3SHc+
5/2OJ8H6nk1ZtC+KI2IeSX2N1EZtIw/I48Is+NsC1wTygVIAA1kdqdkHkdMkC4nK4kJYU9KaZHZI
emnJhuYqGabf+gBjshkfoTgt+AnkAAexbMzfqEGpazo9nyBtcDReE0+roY1TgqQgvCOgwK/fcSdD
7QbrQnQPqbeDRoMqSVko0jw9TWssWE9QJnm8LhbPDU6ZyLo5uk52PIg3nkY+Nx9VNaRCzPst45pM
ANLFKscg9ZRXgth2XeHzzbKmLaxbhUtL8wYaWyhdoXv0q9LHS76sBmbrQIoF5yArvKLo5SzirHjb
F28NqODu/UI7cEs/5e2AzCLe8YWEx28mJe8JfBHBKFvSmlPyykAdosWWNALrMMxeizUB8CIpQHic
4NI1Ow5ub8eJ/sLJDsNYXAPbDM/j0hPwjkBp9aKPGcPlL2RduFlwjHhXYNy8V09+K2fXr8Zk3snn
2WpgrlGM0VFomP2y6CuOibGFMRrt3+To+nYdxBM0nm7c13y9pec4AgFEFhUUrGVLCPTwiCPIZpTN
9CFO7Y66SkzvyngdTwOsOhi32XBxnKvN0T/o+Lc+zsyDU0ROqJ+Nrr00oH0dKMQEEAjUOoN1NV8M
r31MxC3s7kdGUAd1tya6suke52YoBKCUdrnoEFABi8tGpwMBoHFg+hFTYMvQKaBa4dGdt7fApSlx
2wRdK4DN46EMdrdTktvAdtXZ9h2Ut9MVP9P3dHEdaTvrtDjhblt8Y9qID6bHJSUd7arAK5BDqHR9
6iR5pEyS96PHHk3bi2p4zHvoMSXts0PtqEixC29vzMY+YkwmeK9q/6Z9tufYjlvr0RmbCxLYraPf
rioMXyNspB1qnqD0T/6hn4zhGRjQbDHL73dWRMkvhAGpKIxXSqpowT/xRrDEo3abS84uxOY3KtwE
GgoxXQy1SA0jFCT5PL/hAmlRBzkXz+hn4biyBqKNqoDx/WpcE0a3Ojm9K9lJ7OQdrwNv6TV3XslA
cq4f6eLGY5ZBHeE44wL1w1tKBrq1fM2cIRRB+H8A6rGd+/onhzp1CG4Lr9lrMuU3Gjzhqhp/GCAZ
qiYrpqTJpqooLZX1423yf/bfx/2myjtyUgx555whIhX2DrAKXoEDZmCgK27/jPeSLHFGO5yYVCa7
F04j5vflG0U8BSNNKY19rDkxFDpyfb840GGaESBR712StrbgbjdL0x3hi76XM7witWBPgCTQpL3D
RhDL5gPth0ezdgJ5iq3mBYYBNG7GtewSCiJnq+GNd2xOapJSaFQvn7JkMflgTr8nHK5NO94i7//E
i/U8PUyMdapjNOoQdAwpQKfLGVfjW+/cFQtHI7ETkICRPH3futOx97K7LXGC9pSEoyr3Malq40mp
kxo8xygOXy6e0FeI0WmLVu6I+eyldBGXF606227YToWWm4G2HIBbXBRdsO9QC5B0uuwiRAF8bUfq
G7bO3nWeDvfuPqpIRnG17n5w5llAsFc6jhikKsO5Bg9JrSPcP85UyvjY2n1eYfgN0x7AVJ4HN/xL
PyGweEyMh8ksXu3mYkDnySjQsGnHxNxBbXshkFNzdRN7QyeHN0grhbkhVRz1C9JkHAX26JFxPiQC
0UJjqGHsa9g6oPvJRaCn4l5oOrnolgevurj6K+yWORAFrPx27onrP+cd5smUrRmnb6uOXEGl4SWg
m+dtJKE8lj4bNl7KNCwwBeu8MBkC16HRCZD1Q0hL1QGjXZPmiH+IOYudD9TX/TvIn8n3WmOu6lzp
QaElTaAF9IwZknUQw5aQDIf0Y//SjBDFHt/jWcP0tRjE0xvrhQysuTaSfckpe1pPGFYrDSZWOsOv
IBCWqLKZ8HL4lrMCc9vJZcCEhnW6NKbmG/fPRJPnKeGiIf2lJsDyuIQ05RRzqbulMuxWU3nFyUWT
N6fe1hadlbAw3k8jg08V32D4Ygqbnfh55CSjcaB2S5z0S/1kaIeQAtUQvRw2G8LiNDoyHi1ezZHw
DvYx7nxSY5G+RKWwfRdRNdk0prdPtkVFsNEcl6Uv0wzHNiclbf9heO2rK2oysEFZwb4GfBu9bWeV
KAE3tu3JDPjhDAz2TGc52+hcIdyxsdwcTPxvW1/R8XrAfN9S3tktERVc523HmhD/ZPHfw5aQRh1D
Ooo/5nGdFb0wJ/uRCIba4s6IkaSQlQD21GHy0kyEiRQ1kTCJJxzqVRSPj+he0ZOwQ+wW9Th5P3/E
62ZCp8LQm/GlAdiNygNaDv0Htp70LiAtffC8vrFAksA9yVKXQgJJ77lCbOICy/DXBBW2uYe42c6J
sXU7PYoFiiFqFKAZHTtOG7Fdwv0xG2Uux/qayTOGqczZk0W+xq3wMG0C7QnpX/6D8v9rH73zyakv
lXhQNVJYLgL4YhIrn/IZ5taGmvVYAtZL8IPEE+WhMu/vN64RV6EAY0Y/kQvKm+1UN79GXLwhCJUS
LClKp7jwDdcphJwrg0Wtf6vOPXDmnXRUKdTi7l5rZor8ctUItMiEoOad/ftwkP7wojRUEwGa9G0f
aN49k9xIZXE+5c1sa/X7kJm8mTX58Huu/ZZZAXLMJ5f76xXqsohoAm2Zqny/4h9HUSlp6kHvFM2s
+9IdQsvnyF1PAOSCnh/ZQeqMx+LoyTVV8Y/zzxR1UdMEAdtNVbt7RjNp8jir6+2scjVIjhNoSlDN
BmC9x3DnttQxuCfH4WXW9E99MAo8/OGlJ615wO5GyqptvO0/QQH50iqbBj4bHRMfvZeuAFssOTqP
nE8hEObpq/7CpRzcD2MbeZLip1yBtBDzKvF5D9kbkreLV49ZLGLIZ59D8QDQnJIFjRPnVvD5YEBl
KspCjkrbmOyG9FuW/HH1QAyIldVnzKlfdy/6VIi4fWCUBgD5FO4m1WTH8LHVe2hEK0xhxTF9Yc6T
rI0R2EUfGm6khLrdcmnwVmEAwWngHHySHl2m0pTEo6R/8vCf8KXwhJpMtwncET6VERyyKcKABWeg
cXENdheG8QBV0W6e4C/eMobgTycoUnBeh1kKAASNp7XFvNrKrJ3v0AxMufYcgpIw6gxSXzu3pSbZ
4i/ciA0Wx/85DVVIvYAnt+AY4KSB1VskzRMLlgG2+q2p39XFvIFNnWqYlBQ+fdfsR/h3v+8pVMke
W2K6T8M1ubwwtpEYrNhacIWVlM/nxPnRY3/pY2WantzD8gxAU1iXLp+azTQaC56AstU7gKfP9T78
WWgAm0UcaNYc+2EbwLZlbTLJPn/lby3JD/WvZzhCeHSBndrtHtukiOO3XMq+aEcJAZGSxR7rbBYM
qtybe4Ks0qWN6lUjwRG8zcs23M4uL6fw4mvk36JTqoYpoZIm3oWMeXydaclL7jLdtjs+bQnF91fp
VvRRZiiP5ocQbMSW+uNqWH82vJGdD7e548ZBtQQ4cfF5DnGt+8BChMxaOJf6ZzAfqbhle6sa/8Sp
9qF4yEu35KQ1Qd6P8gEsFa+xGMgENNL2Cucmnow2nOYhH1/7Qq/jN9TGTEN5/bRbtuasGJ94DPkj
2ZpiPhDl49QAq6bH96iyLUwA0QmfIc3ZbzqvBccpUgg5nElgJjnIpmsJCn/jZn78VjMKBBLizA/g
pDh1WPcWZAzT95CqZBPGGeR2tA1Fe+ukHkEhHt5I5/ansUSAauz6SL21Vf71RGzbGSEFnSFDjhii
6m0oCLQrnR6j+2FmfxnBgfRWeKvwrXVvCRTlQqFxTm4RlhOF860zPUI+rdx4XjCiH2uvL8BlI/Mr
Xqp2Ob36bZLz9tk+/IezqikJkmqwDbM/aq2g7sfGqJiZccvP7MNLZ0iHMAsn69zy2Yan02D8ktn/
3oeVP7Z9kyQgWdNMQ5XZ+39fbiup8lZJTYZ/+9YHkw6gAdscQ6uVKBxONqDhCQk5wzogJ4eyHMpo
1mGO7GWHANOWDsKur3oJteCAlQWxpPDqNOpi4jhdWfKUi3eGclm64BAldfXF26jw91zocP9+kL/O
L55AJNmI/6Babg+cH++tUa9ZfWnPr37fGWr2MJyEI9+FuB401nPn5kdZoybLpijIqmEIkiLfyRqr
YlObiiYoEzqpgP6ofhOXyrpen9+Ld0jiFG2gbCRiGA5oBMDYxcNC+d9PbLY+sb/V2bpsiJKsKKqk
s2DufGSPRqlsisuNDc+/fUBFHQKww8kuekilvpKXlFsCUEUSdO51iM5kGyXSEQz51fTaP2FyWtDS
wj2OZhtPCW8TtCavxrDdiZm422j1+ohGMm/H2QCM6DJdt3Z9irWw8aolrTYD1gwZB3lbwdXFWqXd
oF9a/EBz2XetNyiF3UE+YAfbSs7xbT+hf/ffFsgJoIcH0jvUCeuZWlt8/H50+ltJ1BR066qi3+UR
lVV8EMRYEbq7BvcjFUWW1lc23eLtCiflACyXIqih43hSXMiPtYWOAFRTyV9RBVn8jnL6sf5yVdte
sksizwhbvDivr8PQO8zD92voeRMCw0mr7l3Hi97eGrwF02qRAHhAYFPZuW6f/14Y4uM3reuSrhqC
JvICVF36/Skc0+3mIFcHsVviSpKAWZ/2GMH067QrUgtU0C8qGo6aueOzC/+xJH9d+e4j3JVZYYiX
QzuaZ1+H32VdQjxdcaEb35zmDVsfPInRJCxOdcgWkkNknKNXpLk0WqqIghEZ7P31rnIS8srJ9bDU
iVK5FYaGlNfH7hkInbayVftBrF3rpGIPwcnBQCkE5ukmgmma9PcoyIhX6cH3OcM5wx+0bzpmD6cw
fG2GGlLAodj/pt+fPvMgjxi07uQ5REoAybZvGm3m+OWAiOOMZu+6upO+8xdAz4QS6LPODFzUoFmS
rWyuj+hxrqsW62ovkWkj3DyJkCdvYFQ901Lr7WZ898UbiqrrhsgPq0n3Z4O0ux0MUzoLvROfuqQS
AZ2KZLDkEDAg4UKobylVHfq6zmtmztu/Sg+RdnktxfGJcvRSwFXXYTfBkI3r+S6BWrd5KxRUNpj6
1bHePSTRFusQGUXRBajtiH3UPIardsybnhLJtIznjKhcDN0zXDAZIOnJq4Hs7bgNZCwECDILjttt
eIZQXBoJQg6DnNNygckJ6byArhlyp1N8g1KA3y9Bc0eZVOIdHu+IdmDuXuu6lxORI1754WgMkaZt
uN/9xTjwj672MJCqy/qayT4fc28j4uIb4+BTwBpSs7Qn7Ig8a54mBjwualNXOY0V2cAFQ79vVSrE
5tpeKbfUEQhP1VkDj2RPX3aSh9V+vGUoLnqXTqTLvYOKPWOBF1/ziTRCwyD4+nFAaXVuPlQQPhhx
J9CA3FjK1zdR7yoJjCr55XYNDbZnQ5sk+nArvl+ZGkosO3nx789T/j6Vfq8fE1NX2cTMnqOelIff
G4MRq7diI+m7WR7CggxMbOzS/vm9M0jGuzVCkFfcZiXYDjhBewLKUwkxERwthkoS1i9gzwkqXhA3
SHwuPrywzW9Lg2w6FBgRjuShHuhAt74y0gfiQBieo3MECa1XIHeMZwaU75U0IkTHCK/0Wfmw5Dy6
kQfXatZ723bq7WBeesTanP8VbPQWbIZtdhDlIP8sY5g2RbHVGGNl1sybPrKgQYJrMAAyHC60zqan
cWxtx9fFFutm1Alb90a623TXx7UD2TkBNbYHyczOPWgtBD2w2bhHBHtiN0EuJg9gxGYnG7+XyclX
u+X4jI3O8IDlNIsM8U1nHffiz2trWw26f24FOUx331NEMdsIzHFQDmRv/wkl6wP2A5RxaBYYfosp
3B3kfBPUfBBRptco6R0IVPb3Lwaccj4msEwIhTwzW86njM6ZOFYfTxpkQa6AvTp8OAjrfNxwym66
Q6DK+IBjRYWjBLY/bDd4Mdo7ZPJXkmL6jGgqzOUSYswMF08gpOFohHgDqgXKa6shO5sEflK3FKzM
lbqCh0jQded1G1aNltvZ98FfuGvyZBD6g27B1qZzxdIUc41dSwBvY1WG5jQd4CnofpbdlIIhEEed
4ILzb3iKxNHh/bYqSbqD1teGExsLjJcgBkndTbT3+TczloIqVlzcZlJFuy8IWzhtE9jaBe/C8GcM
ODapmStNTgEjO8M1wyY49jev/KMdxvCoahwJKWoHtQezHPDR4BTmwd5l86gXpM++d1bASnD6+GO+
BqPOHMAiiA6o7g9PgjWlx9P/55clC3dVuyafdCWN8wPUWaoOlKi06XpTerq2bloKob7rSpXB70sP
dNqEorFioMRKNmMAxC12tFfNbvAgJOlZ1DAkFYFamy2YV/tFNlf3yU7weJD8ut3vCuJHsZId4o4Z
i8d8xm1CEmqVKFDJUguLGExl+JouaC8nqCMHsECpW/L3y3u6xlOhVUJLIwiNEB4RErzLA+zXYbNo
yDTrBU41gCOw+p9VddJjVff7hu92rkyr8lTcnfJZsSRpcLb5rL6uS2XMSMXC0eVb+kY7DyHGtMgH
dbUgW8tPyiqpren/++5Jifd790xq0bicTx3yteNXyajdDQeaFhPMdPYOiaekhTeUtiTFzfV9X7zh
HpDtYFTnbm6mgZQT0UtjvovDvTZKIDNtCVQ7vJNNe7zWkK6e9ZHq32+MQ0ts60Dtu5b48RPLxf4m
S+WmM8YZcNYm7FmMBcbZZRAn4XacMuQf7K8fcv2plK9YIpwpwJoJGgGFvcqL6hDL59rGYzNZSiTh
9quLnY7EkM+IorVySIU9jyFCnl+YSnbrdNYOlHG9XjGRj+W+jCYN3Ygc/nvdio9tV7sM/vNQd5+Z
kOvNflvRdhmvEHUgWvROX1J00J1L2qo/NlAgUAtKoDjb3N59aF0NnsiTdaA8uQnjrsNINUMzzF0H
DU0kIcC0IFBNL0yEx7D7ypM17Aw7lQ/dRcHG6cXbzePKNSdnpMu4t6DwHd0kLCdIx+2ssZqgbrRw
YS39fBeq2fTsDlDU0zoCk3cbRqnnVsqPg63fUUepc9yxJT7pXP5oF3ipQLDUNiqpwMrdt6UUu60s
7NrkFevdCLd+L7O+UPI8Azb+KKO4DKCGSYug6WL7938sSHN/ag6Xs5bNNqEUUVswryZzA981lHN7
J/OKIAUgI0ku3DAxN/2W1Xj0eXDvySL68zvWRJHOCC8vUWhDdH7ciCFm+qVsuBEOTmT2cJc6k8vi
bK34PIcC2DOaETfrP7lq2/rc7x66YciCRgWpaOZda3Td1ELRqQm8whm0yOYiRAAx84sSnhGko9Xh
OIahnGPecHBOR//Jxf9697qJPxFLUxQVpT0PfjyydtvuifJRkwFdKrEcKnLetS5kbRKliA9Rp/Av
MSJhzCt3C9lQcSALj3U/17InB4/62JqSF/TjRu7efVOK54t6zgkowpToi9gbRHVw/fDkez8bRHja
xtnpABrDaBegNL+080vcIcmsEHxEfWfFa12+yOQ4eiITfMNvV8rOK/q7d9pZChWRkDko6RwMR08m
dgSMEjMhNA7ErB28AoqNyHzGbgTSrVv7Qp7+3+/6EVGTTFXTJMkAexA18x6A0JpGEDeqCBvjhFN1
sU0+9qerd1XjqR7HC6VaZ3WJ5ATvUXUTmPXOz7eIFGOz9FBXddLOp3IgTreKaeOujVWZ+8FGQ4qY
YCVgAoKWca+D/1/Vy6TDyw3DRiu+CpHSzoy3dB84fmzwDZUrwS6MDirwbUwCeT7NtgI+MySht01T
tquefN2P8AdPDaWAoGqF/lS+/6g2Si4Xan5NZlof+yQXDTVWD+kYDKJf9vHicDgUkMvGHsLy3jU6
QKc594t+Okymp2480CYK8gMiiqOnpVl7LP/68NjYDIUDkP5NoPO5W3K3NCtkOT4waVoy2BItL7Es
vMRBs+xeLwBN5sSwtCcLXXo4JPjQOXZZAJLJlqreAYRy2SSJnJ1ErnrzXl+v8DPfd4HHmGuiuiOr
l4xQg/EfBNNBJ+x+Gk+W4Xc18uuxFcLeWX6mAVIpgIb9/uTVJFe3W0WpZ5Beg9OE6Bvbv9nVrIiO
/vjfS1582Nu4FigksIDATFO/R0Ob8lbtEiPBhdLSPTxUXb92onKUu0wM7OrJkz28WYXwevzWeCzc
MjXh7rgqVCHZZhkXQ83kDbWQXGarsZ4B43+8P3JaJNNQwPQUE9/H3+9P18x9sZN4f23TeA7pCt2P
ytkEkvP19Ld6qNVALH9c6xvb/rE964kkKdcLJ/DRq6JXBdoxX7KjR2f7Se3yiADcXenu5R3qrDYa
mZdX0A7Twlkbx8BiZ1LNk0gLS5Be2AVWGkGXA6tF2eQW9jgPv9iILNn6OrTqfpw6dOYsT9bQwxHV
3pmG1SjLR2cAcndn9aXpiDVmeqzXxr2GFXZNsYOVD40wLv9zpjnus/f+2LXdXfOuor/F4lmOxQM8
bhh5Cry8Zf91aK1xRfu42CvBi6ZfPGj3WQUiPbRfCpulwZeps1FSz7bf04/fO98Up851q19njtPv
e8MZvIjRemf7vYXlRhgdNxZGxpU1lp4UIY8BP+BYAktaBATCbPa+hVELLe9sJaWadZ3UXXqTRWKt
vQy7uP5ywgEySu1gb00phRKnSyG08Vd7251ijmfDe3vW1D1C9d93842X6wLBi3d75KEjntOyOuxn
S+Ck0S64WeuVRoCE9fXvtSU9rK27C92VP8KukU/mvmx/55d+16Nts0OMALHMsPyja7mmb0fBWBk8
OxUfTwEu3FYC7dets77bG/vxQ29I1NNrqRBn0mt3WYT9/t55vwXgL27Ysdeq27PsxI6IVkKExCaG
VbzjvPz74R/L+/Ye5PYGJEWF4XH3li8HvTQuTXKdYYfuKC5JdTTsZxvB0P+7BuBKMvW0wcKGYXH/
e25MzDNPN1YXiwvEzcU1xooSq8+rRs7n7p0P0X75VF13D7oe20vNtc9WVFsvTx75G5H9dfbd3cjd
710WwvW0O+5E9lPVWh6s/rA/Cw/9UHG9sONOzu2v7g8Ma6707KDjBJ+G231yD+Kfq1smQFdQVFFm
oHt3E/mtVLaVkYszyPRebS91i6HQZcjLSMbhxsMjzL11c2eWBu8cMAz+oUBZw2I1NJm6Eo4TqcE5
HiMlyadIK/G/M9214ljwDNw3yYHOvWWfiMy1fb3ZA9WO7PHXZ/f2+em0A8+5ZM0PqwFS5A/i+VaM
Q9yIHNuNxXi8Xmzc6RuO+CgUHUb7X7wBRKaq/Qn99Gs6ZjQ1wcaLDejZofrdZ/z+YRRdUyRDE2kD
JE28eycpqWWKmu/FGYPHJYrgo7VsbGikn93uwXplJ/TBl3xmOLimlD7ua2EIC8VfGZYVTc9zYInI
JRCeGj+0g27nWSf8UMeoikGHqigaU12DOvb353rYl7ttsZfaOobkmghPMAexlV3wnrZeOn32wTye
P7+vd48klPFmJ5glc4Kug/itY3nhLB6FfDULfxUdnOkUfiIMg2c/w2Nt8+u6DLB/P2fdxEIn3V7b
sxZHiimCax+s2SKaIeCUfVYKP+6+Cj+4Sqy0anLe3VMMpENz3tTnzmWGJW+P4UjQAYwubTDdEQLc
lf+2iRK4J7BWfIQwFrJ6gOunnyOPdLfyft3E3U+rVKVQKg2FD4n2bE8kRVHhILVtmSmzf++4j0Ah
rxecgx0Xz3TGr3eldyxchbxR2AdRFluf3V2EsS6kSncRTCfsfWPTcqLG6k0TZ/UkVpt264/npL82
ye+TTOHRsr2sT3JHpmxFsuRsPqVIwCvESr4yxh5At/4yxWoXY134mgSw9i4nZ9s4TZZY9aBxwdcv
/cRDUztRvWIGTwDiBuqO/jYagQtGchdlEY2lZCuwBFzZ6SxzBOWvmHDccD2OSISMWtthOj7cDEfb
SFMd7GtPjIyY+uIZRYYoUQcjzNLdbRdnntbVNDDfExeOC6ztGQnKVKTwhMlJcKEAL67skMIcp2KI
TXDyFQfamUFw6JkQULmbIr9bbd3L9yTrgja+Cncr8wp1n3SaXoI71c3KP8pX9s2WMSS6zVLyOhGT
UGyryvXVgsoOf0nFSqTjpi3RWMOPUERI0DKFN5E+MibVOxgoxDCtB92LC9z6kJsog8upEEDB3c9b
nfkJR0to7X4O+xy2G4QpB1/LjxLbzL2FfgBlQLM4QcByIa7PyMHBlWuG9xBsCgQMzGDMlRbbYE+Z
VU/Z3CfKEocciOMCRggyNouCk8wAtsdFIA/aDYn/bZ1Tisf9C4oDZVLz0+1daKaI1KNOv6X0xSP+
5cH6isvjBy6hTumnLrb6ToOeY+cU/TowZ3v/rHwzNWDU1R5e7lbDUWBMCl9cdxzkO+Fu2ARYB0bx
st0DkY/49Zi1JAzk1eldTCKUNrHLmGcoILFNIKkTBt1F5jLZ+AwCEJe4Hc8M8CHpcrU++m96wpZy
BdGeqSn3rk30UfMuwBUrxtd1+2+QBghDGBnh+f+sIPujMlD4JP/zedx1dcVJ1rP99rviP7ndflsa
vLeDxpmxWh+7pOMORrXX62UD7C0za546X87nZYXs9mnxq/z5oaqKoAh8qdI9F1WUT1lnL8f1jEQp
hA3WpOHF7G2YdAJyfgdh4CkonH/vTI+NOjtTC8KKoikh/zDvdsHkpBlKdWJ3YCuwL7Mb29IEMp8E
1FoNiyct3R/7oAr8ARwOAKHQSt+d9vHONC/5iba2b2IWF4dJRuinvR/Wc7aRA+4M8Exx5sfrC+Pi
VogfF26rZju3xvfo54lIe/oGHtAD9fc93b2BWymAzeYmR25/SYQF9JzQ7XEQNM6bHTzptv8oAblY
m6QKgCC0fLHf52ym1MpOOsfwiW3iFuFTG0iHSLN+eqA/wKoqvyn1lAKBWzM4eH5faMvQRD0WTVu4
kOLTh5TMrpJ6bfj3v1fQH68PEFtq8SSGnA9FrVzut2pxZtUCIc8wm8cbFilrtPX+fRnpsRJTdags
si6aFA40rb8fKN5mHSm5KnTIFIaN+798dMz2fHdlDaKoLdqfFH+PTTnvkL3BEGjUNAh1d1vDcXu5
bRnHXmcv3dciPFjDM3Uf8twgDOMwHLm9zngVKe1UYudNx6bzbG/663OhNVeQZsE30eT7HSGL5SbP
L2S5MEfizIZZCINAsm+cwyeMj+wroexwC6etaTSoeXi2O6Hx3mCz2kwKu7N6Co88wFK0ixq/tabx
SmT1Hi04XHSxPBq8kS757M5yOSy/6agL3718uZHtBP/+0R+ne+31GE7AemVtCcrd53LcZmlzyNUr
bXre21nD19Ba5xCYHLeeTl+Q7E0+6/G/ryk91kvtNQ34VHBiBFba74WmN+l5v9HStl5S8Dt3sWTy
ybjrx85IdEfXAJV/hB+0lU5L79jH9ejJB/VfHvo/N3C3IaX7Y13ujWPNNArXyZcNEepdYd7y0VvO
JXNYLGXL8PSpefNnz/7n7wtbEa2FLFCmtoX7D3QiVzP9eMpFadbdhDur74XeNZgc7Ml6BAHIdYN6
MX7ykX0P+X6X4bzuH5fUfl8yvRwPm9uODgvvJhur++ga4G58xpNcxmF6N8XiKEMO+e8f+Y+iGNwD
EFxk9EQzrt71O5UpaKfLkYPIGMdj4Wvfq1HtDF4y6+3iznG76JOLk0xwaA/hP9j6K37zLnCc+HWF
9AoG6VQOGlgfsV/UwMCvesxq7a9nwLb4WBL8vs12U/zxe1zrQhZLjTArWDQOJs4D9EFUuoXbeJqn
BJso8//9YuSH1syAHwBAxRnFR86n/vuKR01KduW1kWYvjmm99l8EvwsgKTshsrWJFq7xc9valu1G
wdRcjWG7D7++nGdrov3Efq2J9iZAbEwRIrqk3O9756MqHqvDRZotvb43QYmyUFaWNUhR/yaODhnz
3w/92HUblD6ojjSN6wFXtT/Dj9csFIc6B4wUZ50Wdbg4B8sbitYssSaaA2W87K3cs92S7Z9c9+GQ
bieCwK+CBDYmCd/Vwo/ratAUVTOppVl/WbveexiSV3Dh7b5ReTxn9j9uLIZito8IIx5yOCyQ3495
7Nyu6jWRsI8ghVMjSvXjgH813bdN6gHcb/fksNJyaFQo1CbPDo9HqIfL6wI0ZJ39VZK+oegfT6tf
9a1cJWdpdoAgxkjWmB+d1tF2SaoDPzNexNDS0MlZ4cSa+CNUBS89dyBZrvuBKbG/shVvsOKUGb/I
1r9/iMcJ7e9buz9n8ovYSGaaybOXZV+wkYHaSEBcAKib07FCFsLVGoE6+XQCLkv/E6zNCtx88GbP
p91nW+LjCfR9NyBissmA8oFW1Gn2u422TWUq0r4INh2GAH1+z3IHcxzfAufZBR9KOK5nKAI9EFo4
Bi53m6FcZBejSChKBfs0QWxtLw4rwXpS+j4WM3dXudvLdgeWerq5STMHhM/rQ+G0NTvl4SzQuzfE
Aa4BJMnCf1JEyA+HWnthRpGKwPyznUf+XvZFVV02yZnXiYsrv2z/+43GADG4rFmhNSkCC1VjZg2C
ox0w2hjDwP/3+npE3FsRJSoUGCYqVKDvd/Nj6eeZIJX5TQNlx8intGcwaGnZMdR8dqG2Nvi9c7Jt
AlYynmypLPd83quSKBczY7Rd0sv2wxBoGfzB77FOG6v7rFz462ocowyt2v2TMu33m03zLDtvd0g2
nW9IfeiFRVenOv4QQt+1/oezM2tOGMm29S8iQgKNr5oZxWSDeSFsYyQh5kGAfv39kjrRbYSOdU9F
dXVUdHVVkqnMnTvXXnst2x4cJmTGVHwHVSv6mpuLL2pIJGn/NN0UYllNvWmN+4UTKwp1lOlodvTC
r+Yw8fuRP5H5oJuxbNNXFgSLd63iwijZUiq0BuHv1SBZeilvc0FJh0jBc/LoGTPNb3jKu1p3kuDY
xxhAJznHSoKKQgNh8Ywul12TDhmAJbTMHfwWMHfDrtet/PivG50fxCbTJE2t89MKn0NRotvlcmOX
QWr1qS6crO9tcAF3qoQqXnJkMfVfIxUiRnq6njSyqx2rv29mzS9QcR/YyKP9Byrv34fntVZXGKwQ
ONZSJkU1fQNdo62Tk/LkGN84twmKAR2302sFwRJ8qQqKl0WmUzhKT3MsJAWJKZ+j+2XL5g7DrddU
aLnbW2+B2qzIdl5ftoX5FZJudWOeSMU4s++1wKH7kYpz01fdb9dlwJbwsbWdiiUt/X5s3UadxmeS
j8LcpMi8GI1EDDmdUWQYc/UO+YBcMZ+fge0s4n/1DVXgZ0UhMDUe3/hXAKwZ0j0BRsjGXWUgQTpH
oLIJMRdtYLQmtPF26aJT69/aNTqOJ2/IynWvbWTfKq4CuSRg0ZHFvVoXVJGXJj1ln8X1bA7mL9k6
MpnvymfUlnE/2vZ2i11/40htPMD7d6si0SvJvDgvv8YtXEE3g4fVuSYYR6K8P2wO8QSmyuyOAqdR
1dReup/qdZ3MwTAbsFIKoVHL5eyy3jIYvp5O18Meb+N6w+/J2T27FAWD0dytyiBe2djsYfoONXrM
ACyo7jzfBOlGreUyxMEx8/s62dw7JHFMkAojPQ/WqF2xg19xy8KAhRVt3GS5HtO4NlZ8UqRBRpGA
fkYeYVsXhwPnX2SITBDWluCymTLvkucJmsb9fK6bRIM292roeYkLVgp/OiWB0W3fOrurd836+MDh
ern6oTW/ebWcEa8Gng2VwBC3TElw4gJS5Mf1yzvp+efkm4tyXWXaLpxvFhD30RJbpPv3mFaV2+lj
i4adoip4NkDtjBG7oaARrZxrNNplYa7eOrtk4x5RqG9ssIA7tO8msZuC8B4fit0u6erpytX2w6Te
cPME6ONw9FLYi7KQD4znSJkPTZqCPuv78IbO08UcnpJvObtbsSJZ94uMiQ46e1gvH+k2oYfugG6O
ST+XcaKgqAb73XQny5a2adgJPQb1k2rTzGI6R+2jhhyfggUUlhtIhs/9TEK3UjJxPOjpGUQk1GVO
tLQk/c2tbpn+9oJ+GXABMkH5PZQxGNy4t3i0QrLuioi6gXN6DoXi0gaItpUcP9ozhuPox+QKhg0r
nMgQ5NcQwsyUfRMLkkReXEz+WWNxOo7vihCh3vn3e4KMweKEBeDa2L7V4p9EQ5A8oVB6SHrRYR4c
TVT5GsIxG9VjGKmSZsnxz7ExUfAYoY7kaNS7NCn296jZg2JaK4Rw8hjuadK6ZCtEGu5wUBETMum3
Hm3RT63FKA3Jow39Pn8HfvnRdlK81Xj8CcI1HqWmUtg49Vqtftmm+S48ShNpNYqp3ehz63pzUWW9
ZIZzuhrI2FLoj5E5SjvHPVI+O/hnxlRe8b8eQi0K1zTmJQgTxw1aWqiDJFea8dKxrHav6t0+02QY
nWbnTTutfe6QpIjR0dWW28NP7dA39x1t26qdmxejv9v3U1onVDfdtPPr5Kp7l7orGd58HWSHsU7R
R//e7UKdLqg5hbgrYjrH/U+6we/ksKjXfzaYIuDxrAWyib8Hrps162IEbOvsjNp8gAi8kbVyTJrM
ptjrhpWDIaZtVM3Vy3C76Zn79mlt6/GgcX3T5u27KC+8K/PxOvZkBAu0btQYmcakcfxeyRi0GO3t
vnM8zxqHtqr1dcoxxhk94fYKiyP4wzING9EtzOYYPyjh35+t8QoUEH1MuvRgjgpGbSG8RrxNj1Fd
vJ26judtvbEsWcNh5FudXm8EfUOwAoI3KGIDZ1GVCJXGdhiz6IPROcIDsZBWqrW1nMuNWJQSZG/r
HN7OlI9beBYGGEjZGHFae+5rAyW1GiIQV/izf8++BJ5RVS5rEwNfeERakZxw1I4bvbbmQmtYBN8u
JeKmHAyHujux5BZOh3YQjRbVgjRl6TTxHnE0+vbhlRaSJHLs+wHnekK+4c+gCX8NIeom9oSszLVR
Y1vbi4o8oeTlz0xVCc0dvjIYWOE777V7tp3PRc7Z3bXGsDBgfogs9zOyof+1FwO16h4t21ksLu3x
PI9JGgof937T7lvT4CWDg3TzhJqtBrD5doRIVPERy26s3wMVngzaYXO6bxUzo9CIR9EBf7qfyanj
n2y8gR20paxT8/tmoxAQeY2+6awQDKjknVRNtpBp3zMpPaeKBLwtBBe9GQ/WYZ+n4py3KmenYsal
+wdQUYX0UZcltVA+UiNjfdNXAkx3urMuAhRj69v3W+5bawSL9N8Mhqu2CY5JlNALg+2ujet+LYmk
r9UmRJCCCezyu8PCtuwWTM2qjKg0p4WeC3hPcKAoVEgzr+qmnsJbFRkReCkrqZHT8oII7KvFe79q
vEfdpXhzUdMEp6pDyOJ5+ZzynLfmfMuFzHjJ+3Rab22sKb2KaKR7sxMY3Y/W/9bd/sQYTSiHZTZk
PvfNDpZXa0XL0KKqbFx+VH/9nMLBaeRmVFcfpRI2kzdLrK+m5zephNlAliN7UPGBS6+A39MvnJ+b
usrU9M5u2jvOrPtVQzPtZo0tQEm/0zG+O/BV49loA8xDJXRQBcm/0iTIt1VKcIhlUYdDGuZ59VcX
/XTa8mkeUM9svHF1SFuh7CEdMobAOPZTuw82WvN7N+SCUAeagVQGFfGxDHd5+hWFXR7Jjd0pa8xF
rR6mP3nv8UNtp26Tx4bi+P7kA7mkXmRjxFAP8IKEuXxtD+Zuxc94kBKLW1FjEcw6IJuhFQvDapRt
1yfjn9eOYof8AN+98UzHK6OqBFq6z36NVdz2l1qeqJl4eAhmeBf9H7HYPtgAYWRZtcvKYDVE0P4z
syKEtFYbSW7Ij7cjgYS7VuZ9E/lQ0Y/tYb/vfvR4P9aa3EOLvwNY6dOcUMI1q8GFV43Cp72dVfoB
NeZ592nLCcc4bluWyHDszK8Ol+K59vIF/zta8Y0Molc77QQAklo8kSF/A/G3oX89rtvOx7XzaY+c
QT3/N7fgr1kW+R9r7UqPkCy+Zns2Db+GONZTaGrCy/KsR2lhSdvsogJhKoWyfo9aiB1bJTnFscKo
V5u7Acw9swTVfGA2FxWXnlp26XEo4LiguQTBsxCllfx0yFcN8omrq3oSDvTo2qnfkmt6tDuTX3yg
aD5vbSCdH7/yDTWnq/PGnR9S5uUavtkR5o2Y5VDcBCidmi2lk9uIIbbR9bDeRGzT+2ittPkr7wof
+e9NWPqshmAii/I/P764CbPkuIGlKRKEbuO7Gzcfuj0I6Pe+vLXHHvGtfOhjC/0RLT6uToOiQTDa
2oNqeFsp2Z+/fkhxf0rX5D6/UExjn3RFKXLHfT7kcnWPXOfByGHqVXl+yeShZUF1FowhcsHi2Tdy
87ZvHOtcsJmnUw3n9Md2sznGHLRm+98dxKBd18ohBrsQHAVN/mq1L1YlAUMkuc9n8/l3FHbrWlaO
+4sh8zumJ1pS6JDwwJOGGc5y1BUmHx/Q2df+YIDlhFfx/V/DwvPQBZQn2W/RtbldpPH7exc2+gH9
/DRAi5IyCrn4d7/f6Vyd3h6tPsgXI7RoIAtTqa3ah8prsvz8O8T2+AWXJqfr6rC78SkaVEe74sQS
n5AcEeQjqtJ9qf9dA6KxfiYTu9dyLevcmrikAFx3y5WPuQFtd+hIouixrTgiJeji808r5NCymar6
XnrIdNI9ienTyYIv2eT+nyB73YwDe8Rb9O/v8koSEYzBX1tTbJlf66Fsjex0y3g8NCAbY2yaBGsH
eSMH35bO2f2A90T3yN9jlly8jGko1Jh00V6oFTKe40FrnK/79ApVT2shqz/FQ7XRRtzewjoK9UgU
QJskIDYCCWQ85+EGlvrfP+GV/iGmDbkOzBz2gaYVtmOjvgPEOVKYxRblI4fmPPnA/ciiXh5Q2KoY
TCCmxWMHJ1M8eHkO1ostm9JFSze3K6R8pDysB1n8C/95O/cvHnVK+t+h9VYRXEqe9oiPN/iTuxhG
5OPv//qwUl67oBBGGS/usM+/QtS7rGFEUwtP7JY9mg8HaKBXodWvLEyyDNUERqG3o24w8PN22mVn
U49F+UofGT46bHDMa91G6xOUqOq4vN6Hv4eiHfZ5KGmex8buIC78VPQdZZ2uBK3K15yOC5fBfG9V
sRZLkHExoq7TZQQeT1vs84hHqXYU1eEMuIa6XLgR+p9I96ts1Nq4sg77elE9j1Y4mbfr/axub4yG
IyfWawgWgcTPP/QIvrmGbiq2KoIr50SejotNyq2VoMRZucwlAfNp0oVywHW9An9LiEqPfM4Lh0kX
8jA1fh4lPVEiFE3dqH/aVbdmyTOYjJWEQVS2KHAVG/qkJM0PpijtdKfe15jg3Ox3PngKkBZULfZr
l47Ijn+NVVjs1V3WDrmmZtAIMsSbFBrI7atn+rAnqmLPI1ErhIOnsQoruj1L1628PVAipKIjKq5D
uuSszl70iy2XK7sqRxUHoTgeZCiogDo9+bJeuPKM82W3Oh0p6Jydud9wfrBPaEG/rExzSj/Y74EK
52N926WbPONEAssAHJALc63znmqJpKoSJig7/79HK3yyHQyG/PCotKpWl7uSs6/b34Kf8EZZd7B3
KkcsiePo4UCMkJU6tdYitZHAtr+fxYMxBS2dhWHMKRjDORl+W9ZHr+Vcg2C0cQLH+fv+KIGJhWCI
4J4gaCKhXv4cd/K7eT0YOeOuTIulBRMa8y7350F95BPqgqBqwJIdg1YLjDZejFTCiqD4RjWusrll
wIst+aKXFoFXtihMd7jubucNotTfUywBQbSnEQtnwoxP0vxYZ8R3XD8cpYt+msd91fc1ixhbs/u+
Pltb35pls5lqHeSKgaWrIk7pQsuwOyQ6pOv4dogt9/vOPNTmR1W85ljl8Oo3qcb51mcr2BLhq0DM
EqiDKf8arJCMn7Mt4gopg7HEU9oxPYgCB8dtADdVRABx6RYCAFsW9BVVDlD+Yq9wdq7f0tV5fxuf
vagH7DBH/Qd/yYpdU4IzMCEOiAZoKYHrF+7+fHtIELYnrm2nWPTwvoHWC24I+ewDel3llimdFfIn
YoOqtP4Wtkx+OSTK6ZjcxtPaNy5GSKJPc4ytLOPz1kFxXj46x76gQUjf2vjgx3b8sXXGZkQF0UKw
EKIx1qw9lQJuFtYPLtZFKh5cPTypZpFX1cqhl9yiQhHoPz+2cIT18zxe36987KOD/btqtTEO/d6B
sQofSYsH0Qxh/rCZ3qyDbTWFFwD0G1HfD2zXp0OPDvazNfnQWx0XBwrskzy3r1iu9WkPFqbjjFp2
rzOBQ5mBldmV8aAk1KJXjQaq4K/XwSufz0XayJTaPQOV41wQ2cGPaNLowymkod4etKvOYelO+j1e
IbTH+vy0mp/FOWRlhLitd7Y6mtXBq8YB+6w4HmXBB/loaGfU4cBhi5lkvDk24kjQoBw+S/fLEzt3
POZ78Dptikc5dhJ+5+R8uOQ7kTdon6KKZLbkGcYbTNZ1/oOAAAWj5xWmmn5UpGQu4BGhmYlVnD2E
1caHDQZVy1vy/mIwBAoM+sIlEKXC4+e43Z71bbrKGQzUU3QHb/yfVMDdTHA0wKnJPrQrFrkE/3we
tJCFaEZtfd4eGZQtFH6N82AVwo36geEhINfWxiOvu7aDwcXaVA0tIulz/HseurB9T9f1IV3XxXyn
0y51VnF7SiOGbbUA6hixKmkuAXwYsUF/EU9LXQexe/6c6vW4VuX5Jh93OTEeE23v/NjZQMcA7yGN
BefhoI5GiXe3loPlxap1KuXmS9IxfgTkd13naoVcU/gRx1p8W+3Vo0RhYWZaXwLr8Duy3SBAcGj/
vsBLbrPnwQp7Kqslexnpp22YSrPt/W6bkEuOJnakuFaslQS3es2ta82a0NBKDXxk3udn2ubOuZMg
yFHDXtQ4Hyo6tEteo88/qvDh1fvpglAWchxyGPcvvUt3254cmnX0HyqJQyVFNDGWQfuh6G7Si50O
N0hMGd2OMi1tKNuIJjrkObvjY5hb3pCNPlSc/gRBCTCultwdxRaRZBm/vWPnU/EpXi/G519SmPUc
N5Zzekf44Ux3uSgg0mZEJm59dHqjVrsic3vE/pfD9WvehVidHNPbVmvgBQDOMJ3JVNDuS8m+vJuW
d+yjPkAvujXDEbJPii5CapOHI76gYSdbW531EJLBjcotBlmm33NvtALbo0icijUtou9/r8yrcJrx
vDKFlOEeaclZu63ksdLdUJ2YfY0PP+Nr9E+qktqIhXG16vRDuPM2jjRQP2r9EeHhY2Uv/v4pJZz9
559SCPhrM9/MjxqyKe0V7XfzAR0RsR1iyIj8iHjI0JJwGn8ePHtE6lmRqSniMP71zQqZWto4IKEP
+QTQj+RjlgZdrUWpxtv80JQFINzs04nkup2WvUzCoPX22Tm/i3i1XJr0glbeRxU/pwjJa0qS7s4X
Eai6MwMbu96Ra6mJD0nfdbN3iI7IDNcD6H5Vcbok4X/6CsWi0epwP9ZrGUflve09Ln4xKkJBAu+1
qmqsVd/cLATk3V7bzzcSo9EPLS1DSBIHf8wrmSS5cyK5yUVCBRsFQ1S/Yru9ZnDPEy2E5y303NXu
xhILoo8gJj+QMkGU/eQ6gFBZMZ449S87jA5AQWFAGq+YnCdRFEkbc03bD24cNlVH8EeGpMdN7lGO
S8dUO+22PjbsyiKHCG9/DV04Wat7UpufNxvR4+Nwprzxrkvf/WIe9N0JzIXYajnL9iKuktssT3B+
Tbl4qC5nfZWajGsGTPodCSJS5XCM11aKmobmfK+tDwVKV2sZDAYVka08pfvv4I82mV8v19Nuntxr
Gut99M7fJDmkOP11W3Fympt69mgwqIql5Zv514iFt/Jl25DWElRTkiqve++NwwdAt+e99yHbrn2k
grO8BNyzlch2xd4qtko3eBisNhEj332iV+45M3TmGd568Ob6mw6FTVpBgkDrVWQ5JVQRXpugkTTL
iwbmovGIHsUo6yYcozZEkdvIRDFFNDsNrX0w8Se9ZEz1iiqiNBnUmPnKfzeD//PBwvSE1JIMA3z9
pXCRCTi2IafC+sQRfXRJEO5pJp43LT+xOVmy3aNmknVjazCo6jN8TO/5aMHQRi+Qri8hKvVwyfm1
y2q5btRq0FgE/93oConPrROOo9ZwKDQ+/d4dhtsnH543RGVpoWTDPQ8utsWvwTWokmdD5NTA/d2w
iaNABmLi+49cmstBDFl1rF6BsOcxiwmDkmmH+pqXw9GjdXXmjYfDIZVSuBotMOhFVdQUoel5fSnU
8AhV69CIeT0UQtc8TfP0Ok/y8S0UeimoU3oXPxw2f5S9lfiT6zcWgS0kLQghFyvCHciq2F1K8QfA
LtBEvYiyHG/9YiOptNGN811Nc9Gt6YVEEYoNzZ8JsN9HbwSPT3feqzbVa1LGmDpSKfAyUXIyiyTY
faycbnJNkXkrxf0uyUhMrUPmVIl21XsftaJbq9PpYee2stBrTJ2R6fBq460+rJj9y/KLXwJBhl6E
BvTU4v2cHczNVT2wvc8eKXzD4cV08Lm3hpRgRUb2aBgSrgpQ3/gFFZl0+UL8Gr5wR9+QkMxTelbH
bZyJaaYEqRvW7OGtLVAI68YZE4kzf/BwhX+30Ju1zsVS8D+v2gYvCVlhIcQ2+X3UDGmj7jN+Cf6U
ToggqxWK+AphljX4dFUwJh4vVbu/ZFTRPUR4RUhXN/TCAc8p0awQKRFUbN4Ksf0VtVFu7PcnnZY7
auFkj2vdqGLRXy9OWnORVqGeh2wazdOFx1JjS5WtthOL7sxolg7zcXNMH74P3+4N027y7yrg8vGv
fDrlYkhgAbYa04F9/ry6Ebr60eWfQ+Y5VPhRgmCrUyy5fvTXljWID7xPIVdSV6u6v0SG+TI0S4in
Efi+WexOUy8CLahxvkEgRccfIngU1rIvalCZ9QCAAPTQTKfqH/ETYKG0FxWH7CUTFbOnhUr4xnF/
aYXZa0mjltdoD3z0HKIJRYjxm9+iTgTwHQRVIe1RyX+d8n/G0wt5yjW+7tBEECEN9Gcm2LRMltZ8
wCfxh9Az+xGFKtmf/Ph6TwhTQVyGCzQgLb5guHAKDFdFnhUzF8egyokvO8gNONlgUZXGvbIwWRxU
lpH8oSWBECy+36+DdznLV6mxIhaKzlvPwdlpsB/BGRBIOqUIvNDdNx6m7Z1nLwOeKNx5/4KdL36E
Ysr/iEkBWT//CGOeXtT9Ce2EDa9DPLqtGZYBDqgV6HIPF7pgtKjIah4MiOJHQj8bJaA6gBmCPM9D
Rvv6Wl8fkKUQd7tiY+dmD0Mqa830Z2fvKMT0eX6+3d5W1mjEjA30NxNvWXE6XikTTFw0kpNdcTzA
Y59/hXxr1CLsGXiftbtKa/pV/xTsMEoIE6w9e5uPFhoZpBkVSUZZ3H8atvDRj+o2hdC+BRklo6pD
jeLmD8NwjB3lEJamKAW4LYARDDf4c1CFBrzyjgrTLiz+9WSutDQ9UWd3AGrCUG6LmjRocK+3ppZ6
f4CyFVHgJbEqjFnYY9hTaKv8ypx5pNEAwu0C3frgfNByQu22qjv1teReGK4Q5RPzfKkZmVhiivsz
7vUEYtf/dFFymKt6KEtDvHCspFyCwCn8quedtLlm182qIcaD6geYEQqS29hH8eTjM3gT5xZ44V+F
VpNqGINK4vgWRq2formRK4wqYB0ADWHQRfbIl0QLzd15lYXFknOrUy6B2kS+SOVPKmydlb5dqbs5
jTyIPaNZ9fV16a4cjFc4Nvvwn5P7jV4BZM7YWncxhdwiN9o6hY90veL4vuLdJj9GPMzQ1qGGW0zf
DG2e7vfAsER6GqAdCmqQ110NDYweQdOuyhxE7v8cs56HK8y9vj4q5zhC2qYN+2i26nfDTYDiBmAO
wOZJnNmN8zZInPai6k57ha2YqYxKAD1rJKwoLT1vr/ol5VI7qwK/mzo5yBWwqqAFcXW5rYYLZFhF
X3+tkYkhVQkOwkNO+IF+/LqZzvE6T44NFlccWPhkchBuXHIHqHNDnn7i+rbfllsfVSnx9BwsKgKG
mFJxtekLIzukAwedj0JsvqW1LT1G3IyPl9ixs0PCF/ooxARSpok6gNTSnWyFlBbx4xQJ+uy/2V/Q
voTKbB0VyQc97NcSrOd8j8te8HY8+Ehoq7QpwNpvgY2hRNUnfi0nsN6/Byuc5VqSnbfnSEa9GU7i
dmNLdt0N10j5jmNn+KORLirON1CHuJPdz7jtwpY+tZeRt31bVr+DS1f/19QL8TOLYj2bJw2x1y8u
0nSXIdI9bpM+Sd+aNKikofEFaBoPRvSEGHbFDVmSpIteL4TqZPTOXzUODoZ0SFWRpMfNKw+j7lhU
VGoulUMLzOGNvLFq/VWxvoX9RnJK+x4lUmpnxVzAECrKh5RcwGlPZ2HdjQ60hrZ5lLaGFo8SsrGk
ubWEeGmNu9ltDRaLKdX8zt1u79HzH9WtFtla721NQ2Otz4PxVPkby87k028sJA7r86VeP+Hu8MCT
7a4IeBEOhJc3kTloDqvjSp7svlFm3HjBiDLj4v8OLAMD8UXQ/6GDFX5rASGZ69nuWM8Fr9+BzCZE
cYZA6Ci+Izh0hTtX2VdZkq48j1gESU44eOyNHMx+Ov0KBRfBH04wc8A8gaKaQBwrQo8I5IWtwBQ1
UC8ZrQlEYJ6jrY7Mfn69P6Y4xceDcm6TxwOr+0Eri13dKVRy2J7GKyxplmrEnpxQ6zgC2MxJVtDu
gxGQ+sPtBK9rXgKiU1YSev6HLwwmMbKq3F1llwxFWkUDvCcZhnb2PO25cf4fsQsgAPKIgw0ORRMe
Kv57CvWDKhZG6XdlGLx2cdo2Xpb5iGuuGWtrOgSms5kOCUNUwQgtPbr+KFhX3qKvvTts3d8DFtb5
eNIuB2UHv1QkhYm7A+WBPGzT57f1zUopsMfDtriNIGAhEcCqohZeyBeMw2G/My/MLwWwOTpd5Gi6
81YoGjBiBxZGE4QRU0X+pviD17loEnn0JxgfRsP6mbPpiPo0xEGoakmCLXoP1gf6ZD45b0poQU/5
XGE7cO5yDVyt2K8Kw+KO/WsGhTspb5yi2+HwqNNBopAnpFf9joDaWbKUEYN2FdaviLP115CFi0dN
90dyOgPAfZo503bcAXOuia6RVHjn7GzUpC1rN50Mh/FoKNIQm/7qZa25JPBCrwgR2I6s6uKHGPbl
Z+FWxIekT5dGxeezEV/jjby/xhJAONlQ3fVWXjQbkoH1qT3YLdHkzecRDfuXqudi2WVo8jb9z9iF
bZtc1ofj5iS+gsCIp8CEIg3zv+3OB1TFfwO8c04EUQixXtJN6fGDfuU9u6M815KLAoLSFfwZD3aU
3vvZ+ENfG1MrFXF+HlnBQK7K+V4fieKo4D/FEwpWoVZY5chspFfVPEg8TLsN58RhYKJD3/0U79IR
u60q0r8CwM8DFq6WgzmnhsZNxxFtdzUfmU7dC0P4eFKz0YUc9QYlT9DPAQGqv+tr2GdwwHcKS1CG
CILPe+qyrinaQTXE603rik/rfZHUxyHG7LcA1n/s+EMkLOkV62ElAgM2z1zif0WWWxL2xc/AMITu
A1nBoeP5Z+S3s2JKSQb3DnBOVDBFeeuMVOuExlg7IDBWkSMfVfbn0/Q8ZGHmtdN+n+7WOofc87z9
iAx37HmOk07aIzJKrppdG0RmirEMFi43kjCeHoK1JqSi7yvQPEycR3BtPL4WCTLigxMWC/Ggfgfl
rf42ADHHVwDwCAWhLmbHiTOSf0aYNo9ub6MRTsh2zJ9GFdxaAihRS6ATBmYf/Zq4QT6v5SWSjIOi
wmN8P7iiWubBFreGx2Du+egZfQY1p125miX36POghazQyCV9czBUoBXwJEGkSN+GqQ991KKhDf87
gT2cKkkcJVDA87CF661hnG7g6BzW1Dq51GVv5IPCeoQfQMBoXj4UrC+svo8h0EcHTgeOHMHSXCy3
3cEi71ekbCWRg5YRRNobPFiFC87zwieRFCF9zCbeO/wUMmPbg4rsw+7p8FoYVDE7dPHvK+zgp/EK
N+NZT2NDitnBHJjxmiMTSl0u9ryNFYkkWgxrujUEQ/WHHVpY3o4tG9qjicr4o+/jrUfVHJGBFnao
PyAk9qgNxZ3q+drWegNKH1wpzoDnBWGJHua/16rkpcmH+7VWhSi7NeaGoa7FFdvtzrhNyDcHVJO5
SgHjBNF4iC87U+q06BqhRxONjbX9nupVwfc1zSbnU5A5ozwgY5pWuOqV2vmoneIL6VjX+eJIa81z
8AP+yZU+WvvLxfuiiilXAtM9D1mYupzWk/PpzJ4Vem5XFwbQuOkn/rzjc61xlXKTW9TZnL9XvF62
O3nPsjOxhoAhU8iszZs8n+8lhn13vO7+wdWgB1gouglP+Irv+8pLAVym9b2BPxYxHXzw+SwgzZzX
SNp4JUo+Dl3bptcNafylh4vtRzV7glWl+7nBnie4VLED/+FOF0/G79ELJ3GXGcYtvzFXRM8NbtRQ
7UAg37OfzMTLxYP6xq0ubnZjB+r/k/g/WsfHUaZP3z6k5Jtlrmk42595//xQguAShkJz7qbOWbGW
p10gngaL48p6Xyxb7rY3t1p1cTuSjt5JSggvy8i5tJcjYYqGsxXsjOUCL1qFtBDarbfAEdVuVxW1
H70Of027EA1zNcn0Q7YXh0oAzjwZb7joJNZYsbtZJ6Si4o23CMh5QmyJRxX+hwhhk15Q4mxpQa+H
DZfc+uDGHcGEFGkkmNoK+6QqTfxXqnJhexRCF5JlcS3PGheuzbo97qboB6Tdn9Do0U4ZDu3IHf4c
nN6wN7D3bxdnby1wypyD4urNqr7gx3X416IVIsA6OslHPVEuNKrdHJg1Lp3PKi8d8ZapOIKlwYZo
gy4zqDVefc+HYq0fclNaP7oauZhnX00BmXwL2GLOY5MyT0Va9VB/e53bfwcshJqjpKfmNcVw4tq6
LJWjaE/Zbjx5fPKxcprVD1ajYyxvC7198tGyu6j2+dg51jpwpM/3wJztzq2sJUuuPDAuVm7Ycfvo
G3NbGd50f51YWyQ/4ybe8bo7FxZTdKfbmuxGqp9nXd2pYkqUQO0ipvx3NoUk8XrT6qTm4P68fhJL
KJmQX1CfhEr4/4EMlN2uv0cr5IfxPDvlSaReaNb+yqxxSPJyAP5tODQudDaYxmHa1MCqZFvZKvFK
a3+cjv9OtBCq50a0VupCqYwkwlvFQH/ilWkHcUopY1GxSUrzRWTkcYfgAqSAUwjVcnLZJKl6BdpS
qeA4aE0J2qRPozFwo02Q6Anex+arYtz/5XP+d9xCkM62RynNohtg59S7uzPqGLDFoarXLWBMpypb
Kr//gLcV4V9JA0rh8KW7eww3gTtBMOW3DkjPxbvZVq8HlL6oCnDli6rTH4bvqYw9aCEUz1e7Xe20
Jqrc7TDEj9P6moO0AF8j4+kEvb09bc+twfK9VfWcfGSZL2cephwPJtF4W2Q2XSnFGXnCspKJixoR
1+4YL0qKq7cVuR81z7He9oZwrTvuAUbszhsto3ARd+fgB9zFg3bVYpSH2F8/qfCl85pxyZWUprkN
JhwR16/KMpzXoPeRI/UqguwrXkSU+DVYYeXz2nF3nbMBHigJbVWbLjkvMl7ID9DpPHDe/9V4wjKJ
Gg36rSLv+gVUYGJ0TE41xkutuz8VBcDxEMs5Qd0SwoKCBvv3iCVPdib43wEL53Wd1DT8T+kvQQ3W
yQHfM/uAUK7e/HuY8jv61ziFr7aP4/tmdxVxQag0wgqkoTGhixGjVX84hFHtTx7Zeuod4UjhMTo4
IVRWVRMpPbccIpAgg+ZYpKye1/eyj1Y3vXEmGDrdJrxPsBgd3Rr3LWBlqxRj/pfRwH8wTKGkW2xf
qm+y60VC2nA8nR47s5nQ3dNxkaeWjSUrrKwq1ltpFBTbhiIG7d1oFT1PTwNqjK43Mb3uWBA/qG1t
eTOPYIv/q6WEz0dQIPzB6SuMhSHq7ZzDJRaNB2AsJB9RF3YAxDp6gqqKt0ScsisUdqWO0Kkszkdh
PDw4cv265gpFNQrsitMvuE+E3pnOg+8G3Bzjm7u2u6swxJR2MU1c6liYU1pn58DfM3ud89zpLtpT
yBptxIKDWc32vXDuTINp5LVPlsDE2iua4ce7t3CxbIdDHEfd1KfH1btYU70JrOPRqxrjvrpxh52I
f7eA9G5Bzf3pngNy/6HkYxk8Dd8XDeEMImzBHB19wRie98GN3xY6P31rv7ebP1+Q6uEeN1U0TaAK
7ty5LTcx9bNrwdVdNe++YiMtGja83Nk30+CLz8l2pfEL0rBGzfpGT23GzAaq6AVrSS3v7ERI3wyH
1uUjzMgpvuXgnUQDWwl7uG33Zev9EkFyODo4XPq4q07VacORrRu2E1+SLYOVTZs/oqfoZI9VvunG
CqYmC2OzvA5qErPxxb1YNJMO2jNHglgXsSzvNasbBHO7MwAg2guFWZn/VWudrCH2WE6CIdJM+JRI
+LRLrmZPY1tyI1eyrz4viRMY2MYaTIdfd/6qZu/smpsLeaL+lvr4+81pdCSqsd0Ibw6wTJmcaTwx
+W80Fb81X5TQx+0cC6KVE2OK65j0S7gLxY7tTg+HJp78gGtrBCMA2m/8n0L+JTQq6QDPS8M/iHkh
IOxIzZvdN6w+CtPuQCzqHPUgWH3epEffW1e3WPEJ5J4TWimyf3J6lLAoYm2ssNMZDic/XdGTktCD
erFmvj9LrcWOyNIdzPAMXFmDGVAoFfZuFwltLMXDzDm5q45Cxqe12l9zN/TeRZ1k5YOays7RvtpG
q8ZbL3GjwGPuNdZmhcrOjg/S/vKbCBzy9xSbxYZBwD87GyNs4Pf4yax0wP62pwdbs6ZkCHbU+iEU
QCcIQ3b/2obIU7PttdUa/iS8S8Bpb5bzfqDQOeeNFsb21b34cDCCn27sTMc5lqQ7m7KNRsqBCY8n
ijwAQzqbH4+WsDmNYGFmFqXkG6MJwdarF/W9jdABG/bG7qBno4flLvsj3/65OkPV+vrBoNmxOl9g
4R+yk/NXO9sfS57qsxOtuX+gy/QHrNizaDhtDzynDZjCUsY2788FX3UhuR+e2/wASaanujns8s+3
hlmwt5o1vowCd4aQ5BBxc1rw8OlqNxyakUXvNdXWx44+sOF/+kPkuLt4Cb81rzMaxzY28BY3LT6q
Ph1FtX5nx75ajTLrEz8Wpt89DISW/GzM+n2kztWpW2NZWMu6HQD9q+VfnRyU9mPUerf31h5A9uYt
Ra4PEFbj500+lwbnP0HuZm19XgO92evjJevT5s8U3nKLp6st28vvHu//uIW9FfqG7EH8QJAztXos
dD+2Jq2BYW28Hj3W7mokDxXrawKnnsXK2vDPItcnUgz7wt2D1ejtkKJCMYBAUHM6d3YSLy17KhxL
V77u7NyF5vLs2KJOH0wHk5y90umpeNEK3pHQWFmyN/Cc0PiXNT9jS0VO60xFQce49uaajm5/XC0s
GgAK2VbIP9sEPDxQO2/vtv3OAcC9+2J9tG2cX3HISN/B/AGlPvboxvHBurk1CXrDg60PvzMYKSe+
78nb8hHX1uiEoKStQs9ZKkxhGWR8ou/M/STvPJBzO6MDYVPn+WY6KkN/vr9fRXvq3frYkvgv3xbe
/yPtTJcTV5pufUVEaETwtyQxzwgb+EOADUgIhAYkBFd/nuJ94/vcmDBxztlu793bdndJNWRmZa61
cidbyu5qbudrMcns7QLzXKUPOidwMMXyuLO7PRl5dRufvOKFEvFZuGzHr1mKybbXURPXsDuTXmFL
MHivM6CTW4LRSsQUua2tS9Dt9CXYeLCosENGi0KwAz7JmfbibXXhY6hnqILJax9Ns1uDGxNYGyx2
uhjW28uuzQ/SleAzmd0HvebnejLwxQc348FS9vI+C4Bg3xUxpwpoJx2PM7FiHitO0oXb8AFQiRIS
t//WPBCY5KTbSlvo34XC3UXM34rGaFusavvGb8adMbh3CAGiaUBko1nwvLtY7zq8FZhY0VsMWavG
nZxps5OyPQfHzopNfMKr5mxAsdhBvg0cmXj3sG/OAJwSSSoehkSVYEnHPM7WxwgBxD7xJ2eIjwzG
k97CWwv3e027ZOGF9I9NZ7yx45JA64DE6ffkbra7LfIWuj1trxvyzzZv4hvtZZvpGstapNI6Npvr
rueLOQ2SZWGy1fGddW+3ZdCiJd3htlOxF6zpdFRxPhtelcnbi8+l73wCdfCdXmSzPOSDQ7uD0k7E
qvQak+2UYlyPlPS8jfuI4fPyssC/dNsbIRhTUjcyRB8qsGwmmjl6c5pDCmNloK9QRvssOApz2A4M
vaB82bra65p7H+5gBZLzZcFDYhJO2mfrA+oDOGwJdZCCCJbYjL9NMaY5s+guvvYMNAj50QrH7uqM
FJc/u/a87bJxndtfnyCWmtEHGhKtqps2BuRXNokEiFHMSpvG4FuS1LgHdeAZXIRnSry1zxHmMLPZ
3JpzhsBHHQPj1gXr9pm6w7g95CpTis8dY6YuibuYV0ccGe08KnVSFowtZHPG/CYuSfT3mKYJnQha
oa20v/AH6+l25o5jYi7OvkMM1dqC0LGPzWk3aNB8O3G2o+nHWscoTlKaSWMm5hG7d017aodGI4o4
X0SVnTHYoedN0WDlSpG1JXB2fMpt0qrCO+/QeEtMdyPJapWnzA7tRRvVy094mPbOYZtMXVSMXG0x
ItmGa15bELA72J3dAPoYjeycdWts90adMcfdcuZHuadtLq/SWvEX49xk7lZpSMvW6+2+Om2V9w+a
7mpl04jO7pO8Y+sWRJlfqJmMSvzVpNnjAgjDuubEGxezRLKf88Zs5zYNwzsHhGljzLz96W2+3G1n
/NGRf4M/rGBZypa4dp20X+N5yJZizwfjuc9x8ZoNdik428DeIKrCCvYWviBm3Ll2sxVjkHZr+cA8
JEZzgWLZnPNIu8lOj7uE05I+ORQbk0T4FQv17ViCeSBksz++vbK1XOLp6gvZ2pvvdiHotI/ERM7t
wltempV2KhvNN8W+oU2+NfxE/PYC9uAqPCcUfkbxTxfqwDT2eX4lVztfzqfEM1UXfYn2x6a13Cy8
BBtmL4/OwrAB7dvLUnQndtkionCArwkihdAeXCnk7rgO203dvXWPfTZWK8D1YXnoNuGsHAzSlhZ1
2x7H+O9bbFWmdX49PckQi9571EMf3/9xPY80fXUoctIhVCHmMHwa7QNggoRpX/bn3WIB9n+OOge5
xOOF5W4jVBwNmXn2c0nrs4MiRhcquVbz7q5JQiuSC6BfOVzs/8zmFOydHXnyj3cFFJkB/+u5n1K3
UXGqoGRJLn9O8PaQDG2z/UN71ethm8gq0Njuw3T+nq3HDfCvUZ9SrFSlgkuic+dntvrwmGH0snb0
y5QtmbGCb3KAv7mdZDolwI0e0CAQfqXJigytfRMmnifbvjl9+kBjJ4icpwdHHzQhfrTC4dRGpoXq
37sL6ssa5M/Bn4oQlfBWnqILg0vok6yUS70/P6IfWd7nPkWoe+lOLlh5sg3oZ3R2nDpgWsspAcp7
lpRc0Oep//k0T/nJg2r5ekyVDoLxXNIwZSIpHMsq7oB+kSUKDaSV3C9g3jzMoGPaEugNIEO13O6b
zfdq70EEgisGXcuEc8uj/jgzWqEEFGhIXs7bb7Jz+quUAM0pUalBRQ+s8dOcn/PTLaoUZ4m3g06L
rOME0zmW4YfoocXBhe0B7tlJRFE9cN5s75dz/GP0pznOYkW/lVFFYXs7wzgWXgM8MRLITTj6xEY0
/nbo5VB3ZPHrjSEyX9Vff77504HWjdWlcsw0qT9LJ6S21ToP7p6SCbNRaPTORLT0c9/M5lbfbPpE
z4VIZlWu8Ua7wPudG1p3D6R3fXV8UR9d+rAdelwRCLfObtSLe1e77oSNfHqhUfi7lPJLq/Dz0Z/2
Qx5pdb1SY9G0Pkm4/gaKgz5QoB1w/yAoeEdIe20VAIHCKaFzMRvl3/13utxuh3C1kinVucxhUzv2
PKn+GSJJBmDSXSyox0JFa+3eI1leOYz6j8Gf6j5GJTHC84E90gf+5ZE/Iumzb6KiAzBBqoN/Z60P
v/nOEL48cj9GfcpyXvdJbJzr4IsdzD1IfwDGpOglGBUeiQ0zUnYxfQd0fMH8w/zKtpsohEO9fkYU
JtXMvJxM/4Y0TbevdaSjkVmNB/dvMqo6nzm3OlNmCM/O1Cae735//H0kX8DJ/32Ep7W+Wudanl94
BNmIDY/TBksVdhvtlQNBEsC7y9BcYWQcOW1pLMH4LQNPDvHL8v6YhacVRw6xRnssn4pJpYXfg9qC
VEl7KJtSWi4CeFdnwVXJBug9bb2xSC8rtD9X4GndzVDN9MC8SYkUPSdjdj6K+Ue4o1mX6JrcOGrN
hqScqCKeTqSiElpS0gPUIOUrRxLTWQ+0mexkuRIUzqRopPPOcMks7R/T8yyUc6lWT/WDlDw8uyo9
zpxbYOupE5uuJU53m+6oW/ZMNzXseuPavyEs3fCHNe/YzQELrmjqmfTKWRm6USK4PTj0peOeP7Sa
iP5/TpNGTabbTjUs3OxEV4pO0T8T5jjdlcWl+M1ee2H+NUUHG/df//Nk/o1rsEKIn6MNro+souZu
IiciuwT0DyQ06b/UJSm3WADnIIkkOOzo7rUkVuzdcX9hZP55kidncCrRhLLigyxl10iJDume7La5
ALabcQsQ1CCBO+ETbIy/34kOay/8EB1fYJhU+QD0/uSBg1NZi4r9RfI3ZB/4c39LL1RgKq7sACDh
Hm/eVX1xvGSLGRVzDp9BNZ62+FE95yGw5YeRcTxRdAX1PyKY6fsG7C8X+H+HevjgH4FLvX4tUuP6
eDeAm0MFTkqbCwg8XpZ0pnBdZk0Rwvl7Xz2wyE8nRFIRKdirIKTrz9z6M+3crofVXsr7Zy73of7m
ETZz9Qf7J7lab/v3aC/8BUOCAqesAqv98f0fb5pl1/h2z3GRZ5dbIQpokrxc7eGm0IuglUxrTIT6
rlj1CuWJVoIKARCyOI756SroI+9epVMOB+iDWyokU9lptgkfCyFi6aPeVawe8ONfM/tjwOfNetGq
h5qECVa6WtNvn+ji3u8XZIxXTUCP97YUlPLFF/LAvDeqboOCm5rrHigWUdT6fluue1UUZRejaS37
sUre57+hSQllmi6bzPuH1AGSME8qPpwjzyS7wWRIAJmQansKih1TV+rLgbBDv+zNlpM+6dfE/HiO
p4kxzhcjLVW50yF1DK/9IRcm0pLcqYHcAmqQnHW/FNNQqtq9UxF+5bQRI5JVRAtFT1qM/DsLBYIl
hXWkb5ODHSVeKb9V8j5f9wEpN2NIPlryEWxn1yIhQTHFOZCkeHsGHpbq5xyw8RHR4KKiwOEH8vwU
OiTHqMj0TDcGK3pT1myF9OHVra4mt7KRUZPrB9R+StsaAUtS8sbfC/CrbisHp99ATTchPYMoeQ4a
7lYtOCpZrXtN9UblZriBDpD2UIib1sn9agNNG1c7H4AMRUvtNDHq9+Yl+TAUlAfDrF3XWJxzNZoY
Wf9SvlOgfLa4si8zq4K2ARZJdnT7d3kq97J+ucVJ4WnNolHtq71oEckej/D0tv4gOoprr7rJSZXO
zPbf0/Kojz+tiSH116T8Girez9NSRChyJomWE1HmkbPfHJaXauvyQKIolPM0uwISJhMGOkpe2L94
l3Bzuy2jpN45WU5+66wUX9D8NUyd6fEosq9N/dQ9aR91RNaPj/qCTLXeHIWPu1tt+K1DS3eTRtms
I/a+zXVaeQQN69pNE1G90pS9frezr0vNKVRxi8R9PFhPLwfnjB5ybt97NUSrNBH4jXv74zq+Z04R
i2T/8fecQJJ+OqyP9ZB6QyBEajiIp70SJ/eTpSS1HEhK0Yh7WocyKBWVb8xH2svdAhSw/Izbq2bK
5+Fbb+xbZkOj9lql2XPIh7KaGhOIGuKiu9fz2CxxawFXIa0dd7WYCnNAVjtqUQFylJHlWuBPEso8
2aP+KdPCcDKpUl2RYr06Zgecp31z1oN1ZzZbA1+lLETauLA/R4U9MsfK/HpvXFrmEf58sB/4tHq1
w8ugRpM+U3x8IMe0siu9FbUy+fnOzbw62HBAaL5AAoKGbM9uJj/RVytaBfRFYD01UfPtkszqlPdU
6iILaEpsx2vzo/IWwv8AQf/avjVIl7oUFsDJ/Xty/FtNNkFMC8+nWOwGk9MYvGxEwX162/qqSCOR
MPOlyA2Rbc3uYWh8l4CKZ8r85BWDyzheqnzHF+n2NNwz6Rsge35pXxVRjd3KKGvN3k2W9hzzyM1F
u0Z4+bJ1HUT1fx/5Ws3VApZ8gcj3sR2143bRq3Uir9a5tKugFSquQQmk3jQ7um3x33CUt6sNTURw
T/7e57+8gnwSyZzCOWIaoa7++yRmctICsF5aN8w2Vn5pl2pkn/2TE9U69ZOoh+O6v1GijVaZmtXh
KkhFftqcTmeR1b+S/dFRTmyq8iRCc6KGndDYCyP1ambrdOobeaOwmkk+KvXubd8NdbeeNeKD8/cL
aK/sJmrjNFogMQULW57jH0HVKq1nfrCn+UlUiLSw91tM5QoJlKMARbGrde7zeteY+kMoJQa9t4X/
cf+4tisYLXEwKO9oE6Mfbf9+KPPFQ9GCQYq4m0CGcTf/PlQlXFlGrq+sXrBf9ZJaHVOgefvTXsT3
gVqUDctwLWtzrijt/BI690o8rp9pb5RGnUDxQdOce3Gi544aDO+yW7aon4yefnMCzWzWlG58iHoh
nZCuXMLCax3DvCzYv4Hq++K8pyjh06IpZFFqoTheyNKWNAiuOqvV+MaF7n6MM4fu39urmtVFrV7b
GcX2mo+ugSnuxufqHvfNWKj3aiwulCSVzt6P3Xvl7ARXLFae9P6eq+oLQ/tzrp6vqmmkW1fLP9L9
dupEmthXeUK7HAXAfraXYb4uAWiEIj6JwyfNzmF1VWlFF3Yu0/LzOLKQ0tA/r5PbhxLKZQcOffu6
g4kdKV4wD5AUbp3aVieZ1rpUAz7M7f571c3aOZg4z5yFXwUKBRehXYSuS320+1e9lWz+fsFfKWs2
AudcgqnI1qDw8uTZD2FYrtRjwl0cUMBZAMK+cH6OItbE7SYsgrGafR6fJvU9qyXoXZ3Rh4AW2Lsz
roTM4czwbovTXE85juLaPk4uY7pqroSS2Tm/qFEGDeX85lz9aiL4n6c2NaTOanQmfr5yWunqWkkt
nrq2NMZKp9JKWln34oQtDBRgqpqtgSI5URWq0d6oxBOaVGRW7fpgP6t5RWdF+St2VZJhF9pyFnbe
OFB+N6hHRP0QQITmHFqac6EYfQEc8WbGZUD/5BEelrVOoEtI8zB6P2xC1fQvUV5W7r3VvZgawUqc
zoETV/21coq7xHbQJ8XhWHxdlJtYXZRxElada1VrqBayBPVtnsf23bw6aXpyVtfILYLEjgPftu6z
k650gvLoGuEy2ldtmtaLlQHwJL9korzSq0s7tvbhqX8+p+LvlyI2/vutnv3csV69mIfKpfSMZQqC
w3f3xEkfdeKTk33r1/B0n7Xv60K3xG1Zi0XlLlakobb75SEStYowz63gbFevolyJjMZMi9gU2bis
2IEh2GaB4Ra7tGaffCevNDT6RW3zWd7UEpEqjurVNzGN3qigEQQ+NqnFbo1EtXcg3T1ihPtA00Qz
cOMhSlzzy0cKoukjCYS5M2fF4AqDxU18oc/M9WkRLszdaZR1K77tD8KDuFi2usu+/UwU48sSHrZ2
sFNDYIYsVWQkn4j3Tk7lYluGU1bEScbBteWZUi+l8+kKBAcI7W05N4H6e+FnyTt6SIrTgO9Tm+ln
4ff1unASt5ipXwGJuVF9eJ6ow9W6NuDoXy9CXawmRzL3WMf+/SgobV++4llWEwngwdLWR4ZiExKc
NwnAtEpL/977dv0gSuPNIlefEz3/OXXEm//Zuc+3gLK8m2q5L2TeLmqfBlfOWLaLe9XmvlVvZC7o
PHQ+NUOojtVKmmEn6VWnUfcrHAE+8lCoGxjtrOHTDmR0WB8+k15AJeIw2IPSSPu6W/S1btqvjyqL
eFYfpY2kW2+pw3NXG5iqSFpJN2n9vWl/Jasf72M9ZCGQIUKP519HmMalbL7Cnj3qtpq5x3qzynny
3ahRbK77Vlr3DHN0PbipNc3i/sFoRHkjDDfq+DC5Tu/nxkl1s5oXpG46O5/66r6lH9y4aJ0C75K/
edYHmeBfq0H0CoPRgoYrb6dPz1q5rHIftb1wAF3FPmT9a1baleq+cQy9MB4n6qimbmv7ZoKnUaLx
sXpuVK6dS+XNFtAelbo/nqP+FJL5NeN8u5el4uEpdHqAml/s9MpUORLdWva5v0rhM2tTuqt1T624
vd+lvX33dBRJZl9TUZ2xV9nfrmk4wae2S2BF4bvlbWu02h7baePeuE3i7f374O03xvg4DweJXTjm
xdGWFdxp2ss65dzS7fIADHHfZRZ0R5+bdBl1zV6N9EwZCFrJjqNAVFMRf2e78yQe3n33zk2nF3zc
tsZNXCfH73io9oJxMItA12r9/SCf3De6UwHkM1qNqj0f1UKa25AuP8c2IXv5XfS44DVOrWxWO3Cw
o8QxEpKs90ZlJfaAgIV2FL535cXrtnYWoyi0y29aCAzUbn2yHxtu6undYpOa9FOo2qu+PyISJdOt
AEE9Nk4zSYySFtB0D1RqMQzZ2DzYdy4Dk8CuDPTPYqNy9+3U8rHa3HspOIezoyKl2tA7cYvgsVgf
13nvAv7k7AJdjATGK+rf5xGH625rU2W+4s5OGXCuIO8wTWmZmxFnZLjrSfB1depr4ytrFO4ND1l2
j5t7J+tVOnGGY4z6DHVivKh/aEVZg0YYahORjnHk1pvX0arO6u+B4mFvz85xvOoe9o194qjgaueR
G/pCBVx3sA/L29T4rLWy3qFVVQSSL9rnfUs3oZnaJw4C79GOxqd24kXuytWWaf800lrm8LAsGtjB
C3e0eqeKKNo2HVw+Lu65zTYkVkbRktj/b+PwOx0jFeFA7csWWlyCnvk24f5UgcgXRV7ayF2jA+kF
nDKswpozonDnA147iHWl+W7chxrEPwdM5bpAUC5lC3STlMe/Rim8XOvqPb9dSbVoHR2NP0khTuxV
59I7eJWpZh8bgVsB9J7Or7Kfop1TXKL9p622SiLPCiDri5MB4qu71Z7VvzXWNyCBN6E1tIYijiBO
LD4PLtS7AVi28d4LvDvJ+uJjeu4eKEvFcjo3byuDzwUKdAR/vtdzgHBP6+oZjrbi3YdRO5j4XmV+
HZjdshVu9+NkayxWsYgUoffNUBjfh4s4KkLdk4Eoycqo23B6PNtWRdqR6tlJNtpJaLjQWBSLvxde
e/2ggHtIu8hWp08LkAR36wgh6ICXu/RCkOjHxhmhm5uNU7PL7hVk6cgY1ob1Jjmj1qFfjjCF3/je
//vr72PK/udJnvXx1FvVWhmnuuLF82x3/bgNsqV1IZ1k52f7tLfj0L5ntn6wb1d7ZdoVxU5Bb1+F
8r1CT3mejmND1sGumR2GtkEjbXAAoasfmllmq8DLszdH5nfi4N/nrT0Rl2577ouUMxRvz/22cyMp
Ve1U7byZQccI+jWvHNdnQa/SHymNrH3s+HSNXbn1Uf07e5ev1J6jUfkkJDFo20DPQfX58Fplnvpq
UaNNHOxbiwtIVfgHkV3blj40otl9Pz5Etwb3Kyue/b19HuyhX+dXcmHkuMg2POXz/XolStPYVMeV
6Wmd4iSnbFLwXemXVrMP98Y9t2uWfVOaReIcr3aysuu6EyhiteqWpIUCcUZ5ol9+x3Otf7oIxZJ/
GH2kULWjg5vgXo9OvWzkKTfRRum7Fd+5Tq7LMzf1lVPJMZTOceUGNGXLhQK5oHDLu5MmblQTRNh5
4Z4OTr1wck2cY2G04r2tfHJjSzx9Uqo2N+mq4Shga/OWmTQywzUqjcx3TN8+ZiIclWstEnHoUlJl
CILYOh1TZ9VeQSfOr+MkXZ9xhrnQ0maxPIyThk4WA3jn33OM3Xi1vv8zyeh7/WskY60emYgbUsVp
MWOFZlebq1klQv8k6gWteLo6NM8do6Md3WBw3hMiBINbk/43Bpe7tMGqXD9Uj6ypYh+rLT0WaNDc
R+eTm1t2dZlmLsm6VSj2G39rLaJxpXP1ai3zQ+leN3XPn2mf/jLZXMf8VHW531wIB+ak4TXfNnyb
2w8d7OkXxIarrhUuCoqo4dUPdjWy7/QR3pSe7piauLPUyKCTEEpFEtjBSf6hmLkD8U0hiK8EtlEV
+V2oNZGX9gkwPOjuvF0qdgaGuyKIBDOQrFcnt1pB3vQtNoYosJmpUObnM7d1QXKMSj/WPyNx3d6T
tUu/bn4uLBKxga3lj1Vc5g3z5EKfvGoCl21VbW7vmSIKvB1P4mgkr6oiG6XbM5uw7Nze9o17uZ5U
/3B3iKZZz3fiYOWbaXmsSCjThkAGHgQAcBpRNHIg1n9vnkdG49cB/d+xnktNGVF/eJV75/51Zwur
opoJakpxZKe0YNR74PVkPpZVOHMrsPelfeNWlwiumAkBHxkQy1VMu4rvPdqBbt9yYXZu7WR66x7G
J/CUhEqPE1sh0XfhsIjLVkWt5jPACiOJ/27ydOuVxyJ7Q8BC2KDUlKcsI800avFBCeBVslp8SAG2
zQOQOu9ebYQfJWu3QVA53Gh0aES+AZWhvesFog1OYLiESQWZV3wZgFWHEACWiGPSImJL3Pk12gIm
+NpuQa+yX6GF/EdvHBj1SaDX6tEOBxkzypQS1tgESr7nyzAWgKX/51GGcKJgUfHn+c4yQesUCWFw
CaXYlDhWSdWZbOWaf0LX+JxIcTh+doNWNsh0nkB2x8AHO8j/NpvNLT/gbR+/hViwBdPzlTsUqSFW
kCDjA5FiXnDibZF7CGB18PNQnHwe/CJgQVDOLFsTyUSXLBIqm19fzdEXUreo6jQlRi5s492nUkX+
q/kFMkZWOhYx3VNpWDGmo+DK3qHBhIZMk8Nq04Vnptszvrfb7YgJh7sYzpDEGgLGNx3EPL6hsVao
W/K1XPZHFyiLovQxpuKhg9OWQFG+9g0sZIdmym7KXzWdjndWm+JVF3GKSd2UTtJh50iMaL0tH+Gb
Ug+sO/rzUL8W005nSjwnuTF8/ZtvjqexvdtFIPjQSIJ1xJdpz/emCvU7O4+TpdMk0v8w4Ov6Q03o
RyKrXllZWbUwzkPt5ARVEZhetbQz7vc6HLzjOLTclBi21ry4CvXTSvtOJvBoF3iM+615vDWtRFwP
rbRoV9kp99aqdA/NiDKV1shoBH7r7TW3kgtSLX8bAJ7yhff48eDPJcX9Nc4TJaFvWF23s91hnn4e
L7g3e1W1y5rMcR7wjKETa86RehiXFOxlg6wc1lv52FPVYr+TVmzJvVqIL0JVPtgmEumzoFS/enz4
rXXWphIGJ92WurK6fXfjAaDvaIJuhl2sbw7DNNay8giUxFF6e/CiocPHMCCyROPKamdds510LUdq
98t/Q3RydAD8BKH8dqSSORuZI8KHSk9/U3n9BZqUETuNDShH68h/q+pTOHf0k2N6X6EGRYofi9JF
0JJ20Z432TY5KpHIYYeAS5CtH9/KdiLR9mKRfo7+ZNSOpna+ZRKo4ZicE4v+bv1EzDke8wuwbhs+
pgQ0aygKc2XvqQg+AMD6r948VE8MG9vL3WywWnzAM4Ll8tnr0R+h2ZzwITVeJUtp1OOrYTt3Pqmu
zVm/wWwwkLyp1LWRMeLcyP61U2zTorfg/6YzWOLTQdgejHdI73SxudLUfoznJwgAOF17rLdDjqAP
WOerx9/qTnfff29h41cmTi4NQFZ6YOgSL/C0NEV63+uFRQs2lBMx7nOtOTealthA8hSYsyZGc9L2
VLj1d2SlF7NaY0ZOW8ykcvn0nai1+XKpaPlDXkqx6H8jC4o/DIHin5ProSohLDyL3CoS9r53G/gB
JoSvTSYkHD6bI1gSG6/JhA9AR/dKu7fu7CChXJzudDxduy0o25C2/56rX1gquY3J8dXgA3Cd/tWn
5LS6a1e1hkaOlPzOm56UZP2SXX9hXkgU7Pjv8dRf5bV/x9Of1sYMa3FR9xlPp+uM4jZEO7CbvQWS
TeM3FlgzZZz7HMv8eDfraeb9op7utTCj0cZHMDHnfixCCvZ4u8S+Es4N7hsuiaHpkBVPmud+vAn6
JzLnwaC2DKjxfAWf9fZpeEjE/jMEHCH5tXcHdSvNvjvwWSTvfLPqbKST3gBfHSXOiLOzydjwdT43
j1/EEQAgbNCk28lohC8FWNFE+AkqoyTPbbwb0845bIcu9NoqcGAikHv38Z+8f3Qi2T2GNoIyENhO
JP2VplhgnwhApBdGVqrZu7gQ+PgepOOHNKIMT0ay665YsKnxmVCnJLyRk4pPTmk7icTCYjaY0eFE
ASaq8dHBa0vMbWqDURgsFp8c9g5Ss/zB2XTGbztwUkC6of2+m4KLv2KfZdak3iTRBGwZ0q44tfcj
OL18rFMxS0bxGFpil4wElw9y9EcuDbko93ZR0vU4XWbT4+zN9nq0P/hrzZ/K88ebn4VWNVW9+SZs
0Zm0t6HJxqav0IcQQyk/wHUTfJBkdWrQDnboZstzJUmNXYwUAPglhpylU8W5E7rMO0vN/y9lo4UA
aEggFfH5V8COYO35pdl7hiLfGXSjIeWXuiX2y7MhsQt1SE5DcqrlWRS5TbWQbrk5k0cKALBDCkQS
kZjUDlQnNO07+u97h8qKYtgtc28fOyp3Ugqh3+rHARr2zY533EMqZF53ChEa6R3qV8N4u4dSCuXY
kk4QFvTZDUXaMBFlMIUJyBkbgx4D1/mG3JgaLkGBERy1Cwfzgs0OAN+yyuS/3GB+dviN7IsawhwM
GwA4CZUiqG9QcegZFDYCwiaiKIKQd6GH9tI4gJIFKouAsmI+H1jaFh33Jpwc2ZDmjnnw7Qz9CApJ
ttlNh6GbjIe4LunWSnCfml305O9QK/jvhymo8PB7hZ9gRfhk/aQAxRHtZ+BYfB6mZ9jzB1h9dwHx
VmvIjXuDWC99GJ9fBbyvgngYuzTCP9VE1lbhPt8B8gCbbssfX8NAls6CuYHOiNCm1EmToafspyS/
LGeKrU8GQc5j2vfdEB78ySnGtDdzOFLEovAy3xhzmoC8sHjgd7jokJqD4PV08y9NHz5FpKqe79Xn
ai/vX5upd5rc1kBVIAPq7r6he8VXjTwJKnTUAmifePqkEr+pTe4LY5B610m2PC1D9t1W5T4dOkZF
nOBj3jf7ftCrDo2v1VAjb0NQB5dmF3hAS1on8gn7FiSbLnfAtKtOsi//40S5W+/U7Xo37CbNayPr
AcgaVTeVZs2JhtemzmGpOYY4e7eeRlpg57dSwOzyB6n3N8udEYgKokVzWmVFX2TMmrVl3tGHmVtz
jy2frHultR9o8MCtRbbJPqqdQ7s2YJ9uZErJe2NYXvmSmobKKMBqIMDKU+LqmKlnNaKVrJe4slcA
zcUzhE5tlPsyCuPO36P9xkXhJX+M9ki//4gZAktfhUlGBMPRlR8yhsKvbDbw5AgxpflvyjbGi8V6
RgczuRvlB6hP+c/fD/MifoGZhu6/xVsjZvOU8VUuPtSgemZ4lS+/4VeF9oaj9iox+s8AT5vWPJ1v
qhVcDO9DCqIRuXLmcYLy3kyoSgwqA2mo3ggrSBuE9XkTKbx5wweE/8dsq7EWllnl8YbKIl5bb46l
9uJG9fMFH9//8fdDRLNu5xMviLld4s09T8IJZUqg91+3zJ33nTV9O6q0FT9GVVd+dFUs3ip1SIii
jIJHk0mKycgQyH/YmD5sgLREb6ZTWuknF/zP6z4dFb1eu5X3GwMrH2UXZGRndXrnKd7NqPHvu52K
MM9NuWWqO/1T+UrGRRd8YD8hhYHresfhUN9tEPn9H1Opr3Q9qBS8kfQ08jxKD1M6d6dC7mRzBxpm
199M4rsh5ST/GBKdu/BYMRnytAbNRf548/epfuFq4aEpqEihFwVH5ykOPwZBaRnRjd3xHXYRlDwL
rVV7c7LfjSFX8cc7QKfe63edMXIX/NzRqYzN9TsR1hd2+Z/3eNrl0SEq07tZMsaHDhLGDr0DISYc
o867GXu0HH7a1/AwmDQQl+DCnq8uulqYq1uoGl40irwYCQSDEyyLgysRTd7hTF/O3Y/BnuYuMIMy
gRVpeEbnNDgMz+28rbT+H7bAjyGepu5UTS/+aaUZHpejVtE9e8fm4U2p6eXq/BjiyRTsj7oZHgOm
7OKsKHZVbJ3exXt79/eLvDqf/6zMkzkIs4up0KwBD0KWYUk2YzsacaUkwvp7oHev82QHTrqhGRWA
uF6wBrtIpstcWjtrZDr/f8M8nf2DelwVpwOvw3VlckUFn1KmW4fX8vcwv3Hf3PsVS6bGJVeMBkj/
ns/L5WYpexqyyiiDWhVCitstiIUpLuHvkeQD/zo5PwZ68vD12zkqSoOB9KF6FpHHDaY2//8a4tme
qZdTfDZODJHtgknZOlPAa/w9wguL/HO2nnVbbyvrntEMnRO5jBr75mHy91//KjPC32+hDAvdid88
nfhjekvUNLdklLDk0kqMt0XJfj3b7brjN0O9SJD9M9TTyb8U1+xSCeuGdyQvmvdTCgSWXUdT+11s
9wgOf6/8/77UkwG4Aagkv8RLzek0QaLRmyCtww3KRWP6XabtVcTzz2s9mYF7el6VipxBmWeT4sEJ
bSNIZvYWEC860927HP9ru/NjyZ7sgVItCi26MqBso1GRfDRqNWh3SDXrN6bn1dXun5d7MgpKes8r
l2TFWKQoZJhMoLyRImZNMjUoVKxnb9zDw5/9tXbSRf1w3/dbaRbhgRGxqiaLV5D7QrOQf7bNLYli
aNHQSkkJjbvQWP/eog8O51+DP9mmBJC8FkUMbjTn3x9SroQpTuR1nl8yOz3iWuDSqYBfPAZVob8f
4O3aPtksKjtqJQFuKG8lCPJNZGWvST5AlqA+/h7rFajm59o+G6/6+UpD4JvcR+STOPiUeAnVufxs
e2Qa0Cb96MpE3rsD80iE/5pkieSRFG00h5727+VYlmZpmoYH/tax5ufOeZt+1L5qFFf+fsNXDkBW
wywdqQca/TyZAbr+kpQrKwawrXtPaSft65vNqkrr+Pwq/4e0M11OnGm29RURgWbpL5rFPBnwH8J2
2xICIQFi0tWfp/h27G3LHOvEPm+33+52t12qUlVmVubKtb6PUDv78VFXYrktRqD4QrVTGeehPsx7
G+8USP+fs6ktm9a6K9gZxlKjS7j2tKg1+nu5xN76azK1s65l6909LhJtJtrUJNpds14b0ssmNJ04
Q38NUzvg8fGwO98r5nGP7l/pdDP7SKPK/XsqT988nasqOSmZekztnqHK1vm8vlH9vCd26+PYbZ/h
uvx7iKe2QnAHi34/OkTrSDAlPhb3C3e02VKUvYZU3Cck8AKoCHuPiuMbRZ0x3dld6u6NgIlnE6TK
K4lKr6LRGPbTSh5P6X632ZoKblv0aL8OuQ9WnU/LzUk7iiIaz/I5oRQ/8WGO8OXp6g3OG4reRFlX
UHE7WwtN95/maGQS/14YVWz6+gv+/my1Y5eddlL7YBnKTPA4CwMmYAri188RvYzABSxI4eC36PmD
wSAaTOdfcKkFWNuuSI7/ywMAwyOr4ag+q4yb35+qdlTTtNrKVs6K4cZECloYd5AY0LUDpBh9UD2d
wMUCgMGfRDzQhoxzY1XuATT7tTSKZtBSrusafV4/X9v2RGfIPksx76VTOheyySI+EUXS/2SeboGg
v5lsRNHnVfwlHkdkbEaivC0K3OQ8YcijyXe82Tq5jx6VQGYI7IRAT+iOwHsga0iNhRIwsYdI9/4D
liDeuihgC4pGMAirFhnjPt1O8JrxkwLMYD4v4H6xGxzas5IxVb7/mXHNqFw1KU61KzMmfTlEcFJM
IoEVbpY6YpuK5zZ56g9KvoJ/TFRyA4G6eIF/UJybnZ36Y8gU/96jv1usHsXH/3msmhE67QTh+IXH
Uh71CoJfvDxZFakj0lWCLIQQZ7SCc/TsPOrPOESWU4BImoKO3/1stWepBR2n67VdygXPIly+oIMR
P6zHD+Jx6LtZJyiubWrHO8/3KebNIwFzuaN8HQ3eVoveaITX5t9B6SMIhwWNGUxu07G2EgWmhpjw
+fn+9kprMcp+026hbcTzCjARiKJ+5XGV695tfv9yphI0Xs4g2BMaijz+TZQeb/YWJmcKzqtVj4Ke
iC7GTa9UmJU/ztajPv8tcExjs7jdZB7rZUnoCF/B+6Oa+fj/SRwa9h5GcWt/EsMR17Q7860HcwKt
5E1yM9pTE8h9ChmmNhINcs0EXktjHe/Nq7hLsybLXShSd9xBH79SU2VVJuCiXPFqWSAAK3yojspJ
KGB03UFmTeMCqwSVqcA7iOMLD9Yds/T1xRttSts+jTtlkx4W6ARQeFdq1nF3y/JttSOhpQzN/uYt
H0iLrL+dZ72zJ0Mm24oOo6bo7Gn8+X3MmjHUjteWdBZj5l+XpTTcDG5L1d1GoeUdYUOlB7hvvWYz
PciczNkNFP9C81JMY0RDrPCsq8AEWwhug7Qk/dW1uRdaSzXy006AEaAbSewwxJBCzxPBSEUQ/Lfl
kcjcPduo/z0e6pc/nUBmHU+3w7Zicwy2gTFcz7df5XL7kn9JH7FJ3yBXyLt76cXRNTr2lCDun914
kLl76OYv3f2imlgDfbyey30NrliTWK3sGd4lOHZjnyprQNOUY47kkTaJ58Xi6rbH97GK5GQG0YA2
LHuQRcyPPTNsj8pIAYzdkbrZ4LjcfJ389igdZr3WIJ8fov2U5tmP6h/U0KNkJg+K8DC59hGg82kL
6GmDYrFemavWYPu5caVhwdWhW7BntCAZAfEeZe/qRFptX6iVvinDapn2iCfncd8a7kfp6Oxv57ee
CQSY6W6CihreHr7suB/Pd+E9MhGyEhNiA86VQOrK/WvUdqvA8ApHWmVda2qOdLj4y57Uk4L4df0v
mZ7Hx33HmFyisquHcpT28pd1vxquXy0spd/qXpbma0l7RgkvuBzuuvLHpZsMaXKguLcPrxMT+l7D
Y9ah5FgDOTQmKgCkuH8dZaNr77zUomRQuGhGBTJ5GLpWI5TGIjWk9rhxrcm2T3P1PcqDU0TDVK8Y
ZtG1v6VCUHYL99zL/Vv3EF4Wxbsx2S9273uB0/zkUusTDWW24HQRYkfv7yIwcQp+XGGREAYWnuQt
KUzh3tc9gW0Tv/8cisvxwT3bcM2K4vvL6+vrOyZX/DMCAkrugM2pvoDR4meLLSUK2mhcCnvzcBRw
7g+XGk0UZxjnTKr4rZnhVKvET3zdFVzGOR/7JUsXIHwQHdyTSz8kLYX6+ASRhah0C8Yy8W0pdHsC
5Yk+OAy2B8QCEs+E+lfEou/vB8gPRfXcgtQfWBhfeSH2IdwTthFmmSHIko8NVBbgsJmoGW77mS0U
5BIALDEcwlXnHcQSPfDMqQjbtlgV8dXticDfiZhRhIwUa6F2bvtcnPm2AjvBEp9wiDhFUbnc2J8A
VV6HBlMWOE84j8lpCHd7eLlQzD8ILcWJWOy4z4eAtF081T+7V/fuVo5qI4qAcRABwsH+FOt8eSzk
fwEy8kf1n6gN0y4CMTDHnqCabTGVZMqHYxGOi3enTMRnxcQobDplV3wO9iph9Q/O8WH9/wNxBU/I
LU+BxkNgEgVKQAAEBCg3tk1Y8i4Drmcd1C5m1GdJ10abSAoEXz3o9M6JNyFCxS0PKkaALd95vBmH
NAoYYjHcx+cExDFZ64/RgrCBCOyNlM7qZquwam8gphaSFv/xVP9VG/38/Pj4LKBVHvVG0GbrnRJG
Jp5MgG9kD6rKoOisFiPU9AZvOzeFr5/epQ6oSoHcuTqS/bamoioY7sEngFboIYnIK3c2LHkGqwlh
zH8elCX+AIhPwVBkex4hA2VDt4B+nFpsYAHDNEIN/IO0ElBMEeagixwhbtcT8TIBpSg3iie82TQd
8314MLJxcOf5wEqA3oigdw7sZC442N7ewEbRb2CD7XfE12hcmxYjAdejairWUbxVlJA3duGOJi24
sIV6OhudUFbshQ9GJE2zpmZG58CImeO+oZEUD6YiJwtamPC7A3lzQHMHfyt+EMS5e38Hk/0amC04
mpnp3jnYD4TpOViDmxB/KcDKXEf49T9/Fp/b+xsiF7Eg8FQD89iN28T3Iip842qlvYo3KD4OzrZX
RlWke+ugiuJwH5hDna370hqDr+yl491nNTbGVpQP6aJWZhbNfa2RNTJp5ZoAi1eHxmv+selh3ESj
4qZTvOQjtbufHDwyt7Pd4No7vl1n7WDvql09OE2zafJ6hy1D7kr9w3SL2B+Ni9Flcge+OQZ9jztZ
5cO7F4f3XjpJJmnXHG5HUj+NjvNikrJnsuFxvB4mL8doP5chYShjYJ/H+X0hD9vT3Zvck/rlpzVi
ofSsc1rc+jTQJx26cYoouXUO73yWp5dW9LWOL34aZB7fu59+Fp/rCaAOMLqlh0uL0sDw2T1TOTB6
LPlCWW3frZ7RWy/O3aAayZNy1eD6nyVYBCeuULdTDbNOi3u8pu1qa+SiLnUMFeeYdGh3sSsJroNt
X3OlaDuVVjv3FBLlsL4Nwz/Lu3wfvRZu3cBanJSqoPbaE4HnDfquo990+X9a3fk+Su2+d74Yp1S5
HMBtDI2uHG27V6hy5pK/HsLl9AllG1wADQVf9UkWzhKUg6YFrpRguxZQtY7b9SlJkLcuDf907EDP
dfmQIUCCQ8iy1+gfHv3t3a9oas7tLLoE9O/qK/PiHgvXTGnen6vgz3I2KI9qemfJvrFNppt/p81k
+88MduMYIFbq3DT7BNUVnXrrdkMMKj+5vEBxJiRUAewCQqtNwdy15K15vLRnFzQMYg8ihYn51Tr7
d/9+d7PSk7Jl62WjB/HaTyp3U7oxMLxTZ3cFfd4ye1LpZA3kc0+KKBrpM/p+ZNDDQk3qZ5h6KbJT
vGntrrPjx/ZF999juon3wYFmW9foS+MKaikhmXFohFn8vjxpKozgArpMouRX64xc7S66mapXWO9C
RYXdKO58bMMFYZctzSGZ+99M1FBNjXSaRXPiYyG+XRy1cl+UlCrjmbkfnKXoBMncbZxaK0sOritN
8RXF3xydteQADUvPzhYtzHSUpbP00pCj+m0fmDgjaTTPUdKrbwI1M+87LYlFxxX86NFIQv1jT2z2
txlSfucOfw4jjtO3+W4Omd4+7PWb0FqjiZr4VURImW+ORBAatkT1agG94Nu26Ahay3G2OHfSfvel
0VgIk/Pzys6TwDDYli0TBvJ6Okw2L8dD2WbCB/cI20YJ9lLwylq4LbPTKyZt8J5/T159OvlvQ9YS
P60qv0lqa32ZScPt242QyOJWLruZ//l67EnOyb8FqfN6AZkghDauoRJdnVlGKNuyF8rLlvRZ6qOF
1zmjYmA5RMgwtN/cyl99NTU9P0F+sDoWCseoAFqi7ePne8pjrTLWJ1bnhebCTt7fEiSZAjB75Ur2
97I8yYeRwiYlacHeA6lg/QzE4PStZKcJ8calI1hV34dCIiGk0IAoKVpO4CfoUgi6eeCgi5wGtgNV
9d8PIT8cYG0/mOgD0G3Y1tkRj1Lrt52ZWokqX7ecfHX/AR/Oy13rFImzkx2QZPGX7BdypwT+sFSM
wOoYgbaEvmL7tg9pZTI88+KsSw/akBPe5hWYabzYqP3tvUNH4fXtkDnGUPngjU/2RSfR3VPVsfLO
/Wv4cjKcNYBleUUz8O5fNStK23zLoqrbmoCThh+lHOZEFy3byp0COpeJpND8VjllOYBR6kN5T+zD
G7yQZ8lLduMbNCzzLLq/HaLt3D9/JsML+bwJTFvFMLkKaDY37tcK1iOliyS1mXRudCIBin272An4
35zOcG5MR/o7R5ODcxvT/kv743Xjl+Uo+zzYp9eYbmRPknx9COED/m74vvYVrkkWgYQGB0UoD0+r
lnvZ2qnXsq8KgnQFvZu38eIOhnZMk7AMb0M6Tt8PdCK3O8cgNYiV7ztPGR+W1pvBvM4xzVQWgjKH
rUevlUTDT6iIHqmN5R/fdhPp5TAa3HyIolEnKI4AaoloDdgOuQVsqCS2vL1px6Wr0p2vuUW0WUDS
lfT0ZHg94l+X2W1yujvaP2NEP+Z2mMbQQcPw6GpzrXJzB3oKE5h/DD3FdaEAeAPOZ0uVW070xaC8
dYrPa+VU1470+ZX4yux0t/X5fjPST910y1ceoT4pXciE7vCDkWEOIG8zg9veNbvZUMWLEomfU1L8
peZkw9YulOaHKQSilhODup5A45cR7Q6VFfRz58LfNCUIHzv5105HEUNpQ9wpRHl/nu3sUtxVvVCF
vKez1H3H87wZ90LfR7ArjAKnwexJv0MkQYityVBnQN8HrvbneJu7ss5b5yO2pDUsZlIvhGfTuyLG
IDeN9MSmMxInGD9mIgopvPu3M3xZV+t8czldmZmoIpr0ANDC15FDOkNa/j1M3XGD2RCBSH0tNWI/
RaHKC4FeLX8ObCndHzfGbfaKtmY/9UJUHujs+fpqhd0msW352fR0BbQ7pD/4LKPmP477dbFtixdH
nuE/aeY+d+9OaHBxh1mc7DZC1dDgNnntpoHNWko5z43r7aSbwkJ3++pXPvAooVAcED24PTedCGL4
aTwN/v29usqznfNtwqZYkG/vU0qNyya3mPCye3P676o9oyhBQiVDbYzcwMjnwlsO3tbd6TQI/qX+
vyaWkt/3FoQLVFMoqRMXk5/++QA3udpCqLuGfCVa+1b3Y4XSaNOm/R1+M4b4CZYOumOp5mq19U5r
XbcZrFNUMnaQP+4RQD+7o2hxfk9Vp9IaXJ30fFlNSscGhJ6SXH+dcqKc78cYh9vtd+87kU/guvJa
hP2lENhcZjrJLhgMe0gVIFGLYMOJRSfTSmonLDxavCe0Ybnnmey4rrsJe7087HUAHoVojohWro53
/gw7mJO7E8H6PgD9tOihUgeAVOggfaDwSGJm8Cb1aa2ypwNXuUMoHU1talyGI5qVwRO5JDbAMd09
GmgHR3Y25QiHzhOaTxtC36cGkWgfQV6UIkyp3jVXXuTz/XRim3UdJCrZ2nQEgmoiC48uedpvkgXS
n+0qDrBBvEEZlhvrz12lgDKqii3rj9SJar9eHIhR7qx5/xZyrXJm4OCorlKNdWcExJuO99jsJ5Qk
fRIsA/s0PLDh/+WL8Rd107k7OG06FDBLoqRAtN62vH/YgWnDaXxyvYZw7HE3kHEceI6fjx1b9yze
bIgJ4ajjZgTVTBdp6M4H1Jt+OS8QMv37+EtPTgYkZzT3qGB1GLJ2Mra5VGzM7eFKodSgOaoMDW/I
eykGsqe4DZvgWcT7Y7DaUTeNstreKiWZmf2iV/aOIUTJoULuIB5p5HAapiYwEjW/wWgAN9oqB/BX
31c7b+e3tJ1dZydyvK3l1r3B84WKe7gLSMI0zO2Z/bZwiTgqSoK44dqbgy96v4NsXNy6DJQhh2QW
fW0yMtwR5vvYoV4fKKNzR1APNMxTrFp9nt9Hrvn+ytpIx2vGVh/qn7NwRipTACFtdz4P2u2mwZ44
Y0vIJOgUvkD3yrVzdV7Lm/hwMy64KQV+z9wemcRjxIh/T0p+9vJkBZ+v4BTahlZzh5d1q9wD7hX2
ou8h+DaBAwyVawxegELrV7fJCz3Kx79W8duAtYNwP5ktZb2xGLD0utXy4F4pROAtXt9fIYXpL09u
Hyjzgjh6G66y0O0VbvJCKvlrRTCSuNOGBXh6ML8vgDBw3/zyoW0V1UVloTXqKruVhso1HJdk4O+O
yHg2gamfVEk1OCbZtySpcFr15OWG2xqpvYfDWt6codbDJiIowkX4be9OA6chK/PMQf4Yr7be1Rbz
V6Sst7NE+gIQbxYMJx04yPbAYXZdPw57A3ca0QwJkQ/GSbBx0FTU9N6fOSZLcFbhmsgOmXW0orYv
29e9OD1LysM0ZXffT/Sro8aDy6SSETTJLjxOyK+NBj7IIvuF8MDDc317se282laQfLDRKP6h+UH3
HYW9EJ3Njouu8ptmR8gCNjmWp0ZCcBeYfKAbI3JT30atZCnXN2tTbCcZlW7YduBMfEdZ0+worsyW
KqCDvL838ak9P8fC+KpwJ5DDrZnFi5LrMFoQvAP/6nOTd05vleP5N5tqSvXlMjQSE01n5wlXFZv5
26g1k3jaHtTsdhGHGWGiEUJQDgT9Aoil5B1leXaB86NIuoR5Mt5TRe2f3yQgwLg+iYbgGT3xlMtu
CAYCF6NqmCNm5c7IEaTsC9XxXaEtNJ9Od/3Itl0fmqaYfvnBgMLPP5t47fpBsQ3xV89FudbtHZHX
dVdXj/AhtgduG5xIZzOK7QS+43nkEFB3u9XHUjrbr1Xv1Rnn74FjD/Z7R3BiXLYBjII92G++xon/
rwmu8Hz7m+QiIW2zcJfCDn/bF/l+LcexyW7M3SXqicPwk/rfokfISGKw6Xb1dBN+G0ytDWbEqnU4
i1DfPwxU98B2N70GxyHsxq/jBcss7PW4DetBnPFtQvf4shYh6G3Wf427ZfiOugzdiajc2fROTxHd
tFBdZNUbhn3qr74NWzNn8Vmih6sS/kq4KzZNNkfoEXW/OWE1EWO2aDCg0hMQEpucnuw2AiaSys3p
52paaWFoh5hY8eiloeIV/zK3gDzi5t0j+dXYiNoClBJkFuetwUVyJfTHJ9vPO6kcarIqetzmtZMh
TfG5Hq0dNXVbA4iT1yvDVafqsHCtQeKd7GJ0gyqgn3jI8NpF7EFt2FHf8ohyCQXYtrf5t5pdfRGj
HhzN171jFI9kR+3KXStM/JQKaO4MRuYIBTaYve3dq+zQ+e6C+4GwzcW2k72iVg1t0mWVUJy9L82O
3Dt416kLdGWNlzW5gG49mCgF5BpoQc8i3ScQnvfOcUz6KDjbxvDwkg20zhfaZKvqNcUfi2/cjszx
0VEnuaujCD9HxgxApAf64XV9w6EcPxvTPs+iI+6xpEUUDRda57G8WXElr0usnYhaBFpDJU/nd0iv
gsr8Rwd50z3nCdieJAVVMWyrpOmg9n5ugp1+WN8OLez6yRWkOAiqH2mGgw+qKfB7UrywDMHLD1uc
Qsa6NpB+XWfnQjgQ1eeFSWBpyK0bgItil5KfVywWukxV8yg4HdagVv4+X+qz8/V9+Fo4RG6brX4i
HDq7iicFaOF4mwi2X9iAD2MITe2LffK2oTa+klS8g3s9QsbRcvLg6ziWkTjvjbi7gQR02RYQWKzt
NmFkUzDxzL4JQSGSVFgf1B5+voyLoiRH5S4nsyTUvDiS/AQkw98L8eSGCO5dIywmUkNbxai5tn0i
tayWqV1nFoo8G/DEl67lLnofCt4HJVG3Ybjfrx1RSUqEwtCIOkUtPWQlMaSeSjvHyOjjfaiiqT6q
HKWXOlscnxRdYIqN/5UvsnNpLDY/uVP9HLxmVLNsoxrH/C6LpMGrQB+R91iPgPF8dHqRDAJDMIn0
x8G4abc/CVvEyJqha9wddf1RT/nmRUz93NaVtM3I/b4HKYuAugqEiOvaoFttMoCNJIlPInDGhCuJ
zQMhI6/45+6R0dEpt3klZivQRnAmfaoz3yU/gtxd9+7//WafT/HbcLUDfbuv7/IuEVMkSALu0qcY
5NDWtn9olX4xv4awTP5tHX9OsHY8DmWRbLUrIxbOsguRWDjzJ6qDECbAnen4pWF+T0fTdcJ6iVMC
odrP5VQ3WSpiRJmbav8yJa2WTGc+cT1SpIG8aFN5/Ro3DCnO3s/YgwkaxPSSJKtw9teGbKXXNSzS
DOksX7n/75wOiTi2TEp/l+s0zvB3qCOGQ4rKaFsk5OtXl1i/aodUFsej39e8bLD2hyTWIH5kVUeu
W75FBy8A/z9ulPR7aoW+DV2vN+w2t0LOLWk3030UdcB+KkEC9+MGSKXk5p6KBkmDA3oS06PcoYOg
kOj00n4lWNqlcb1Ie3wr8TIU9dwYTw+KuS7Bef76QKJv5lpM1LXxR6OeuyOpyQUyuHb3/hUW2a9j
n3BDjelFaYJXP6Ht0/HApEO4Saq4Y+G9vpkLo7iYGYwmF9Fa9dZNojPozZuTuRtAoucDhgNSLteU
heqZhzIF9WVinQ7iKRShdnYTV++T1iXxOEJND4pSDWzHz8fRy/UODfjHPlSWxofVOYYe11oBAjAM
opLPmIMweJOdltqZIsIB+eVLU0AsDnP9LJCAJW2AADTPUDMvF/V2TdrSRZ71HW9YTOkQCih8rh3E
UYmISPwGFAZJQ3/F068U19FgbJ5a0+/j14xNHJ/1gyQz/t3nNFLtDifrnuvDwx58fTVlM55co/D3
CE5hT2GhxuL8XPHd7nBV7odSpjmBbjF6TZBF74TEfStBdhY02JknBx/gjAStN95JJmnxc7QzgsNG
63yWxaWaDJVHd9FEICuJ62m06bkrm1afPhrXDXeOZxaci4ZggcIp/hYH253Wxi09MU00APteFYS+
HPpkpdwIsGfwYvUaT9bvuA+gzLcRa/FHS06OrduNqV5tZ9nHikNRB8MNGwgSrIAe4b+X9plh+zFe
7ei0tdIykraez/Q+NQNYrJHC6AI4hcHgrfTv/yuv/2PA2ruU2rvNSd2wT18eXn/toztLqVGobyKF
ak+bXuETH4WYSRuydCB1WKvaBMvrfX9ql2KnMp6H4igUgrgMvNScYn8naGrFenY0fgxYm2B7f87P
t0LsGYeeU97f/p0sCg3tc67FaztbNO6ZpinWjr5e3e77dsaIGkq+TJJIaoRLAP6LBvq40Q0Lr16z
dEyQOp8q1JFRZf55Gqv8uE/kAjd8tvsOCT0ySQKQTpDKJNOASjUqvn9v0//Lov7PmLVIg4xmeTJ2
V1w/xUTABQJJT5JjwckHPv0VNFhT5fcxFPLEcIUzQ9HTXZujbMnHMkPJbNa1RMP8+7tuv4Ms0+3X
DzLixIzAxGlLFDK5czoTBf1xUwAg/7Z6PANhMSE5Gxex+5/rnGanfSuRKyiP+6JFQPdVX3YBa4bH
IPbL7tlbe+1R5leBGSZBNtTd3DVBOHeTeeMl7PcrNxUFnIW4dYtgXf35KJpySCma7/SZNE1Gl1k6
Pb6XUQtY88G7L05By/v7dT+55YPekrnmMypJnzoEQklSYwOLhz7b99ovWVAFF0RAD97FP9oNI/2+
74mRAC/jyWD8q5MG8ASpcj9bOgXIVwNWS7jMH84FCV7bX9B3+vXSMKKw4D+PDyMSNakUk0ShvGaQ
zHN8yZS80EFFHvwqPETW4jRXkRubJd1Dz+qDx0VZKz41zNR8OtNv49bskloc1OtRzvVH4p9bnuAx
Fuzsr56DqqbjIC/ff/VeM7cP1acgOK9oZaFH4LHZeyRzB/DnRADa7SiIAv5DLNkdceZ9EsckhoOI
tr7/Bw/VtF4165bnG2vbvvHc6KeuyGjtRvu2oyyUXjVYL9Mg6ZZwdTZyoD4i+r9ek1jObyFuSUHq
tk0OOnebJREHy3Wyh8MHGaZoxWHlvPAzDGekvQQ/iv/5gT0izHOpIYFPYJHssVglLIQ91+z5gBVy
xnsExx2KS13YDpsi0N9ugM2ETebuh94iarA/n3inXouLDKZmtu5LThWuxzl0vFlfQV68jS5u8XJf
ri6DzZCGgY97BNjs7439BPP9c/yakdidjfKkK4x/+jrT7bkqZqeXyygO4mA3hc9VXdEASZ/TEk2Q
6lX30u7R34VFTN/v3w/y1HgLTSWkjRQJwGn9hFXZ/bJtl/pM8dTPMqTZ6203O38lS2tKPmc7LmaU
c5E8QpC9p8Jz9oWwVbzMPlrRflAOrKj09UU5t1bpeD35+9GkJ5tZqM2S7eDeLNKYP9+ReSjN8329
NsiYyVELYEbu090IB9aip9mlf6EV5u8RxamubeMfA9ZOfS7Jhbq9xeZMICZhy6fjtonEvXFStROa
xZK63sctYyYjC3WHxvfS3fTLRXskuRdfGVnhle3+97SeAAAF7o+CB+AmMC/1Holqr12KxDwaxMlX
sv5rJ51+Lugh68cNoYD+9JV9G0kcu2+GwJQOdznenQzuutxsu+ge2vDgkiET7W+7DlFy7qz8TXSI
dt6hf+9n7ppuuQS7YCFVcbJlQZhL0CBuwVsvGz5Ygekb5MGJHWAw0LklglZ1SrsVKuG+f+3yO9DI
LVpfBcFty2tM9z2ZkwYJn26AhCO+qK/eVUsPO1WjRRj+8GXfg+AXqCFUFtAtLCja0UJOSNVgnx7o
99pW/D5oPRJX5VurnV8Mg5S2bJ/765E1sTxsFP1yVXdLX2guVtFXFnH4ZnZzL+kmoIDkABmM/npy
7J8CJB18YxR7id+wm8QO/fVoJPoxnwbsc3VUUH5Rd2krSxFafNm8bF1kzrzMpz2kK5FeudmSWyK5
IQe515Tnf1yU/xq5dj636X1jbbKNOUvD3aikoRRMIP22mme4K3ozZtks7dIu3sAo+OTaJ1Il/zPh
2pHd0GCkHhWG3YVmtAmygSTSJEd81yE8eCoq6Q0r/MQOaYqot5K5Ew0ANcO3p1huHK5Xk+zkPhTH
Y0sVYzM/dpX+PjjTmmAoHYki1ipf/D3yk7Dnx8C1BdZvRnwr4ps5q9hr24BWcJTEN46x+v8bprag
5X5bGfsdwxzDlORg2V13dsE90MK/h3kCKcN3CE4DiaKuplq1i4lpHDb5Trubs7JXhceVHu3osT04
hn+ZtBN0Xv8e7lHlqm9PVQG+KIkqHxqFP43fuZDLcxUjNICV2DtAkQ0oW1ObjtseaRBbFAemY+D0
I+OfaVdF5+Xv8R/V6z/GV2sxxWV3P2rHJLVmx6URbLt03sGyDf3Eu/xCPwL5tRhU9m6af25etXf+
nI9K//Z++DSJPuj5B3jA4T1wTUEgdqiDg2uND7Pyrexu+7pXRPoy6Z6nh+FubPRa0/zrxpfTU1n2
d/7fE3nmr7Cz/72QqrDI37xIuT1epf09sWbQeB8QKbc3ACLet//kR6vnFjh/u+HIiRP1e+lMkTxu
g8x/5Je/jXgm/iirbG/BS3WY61PZqUZ/z+mZ0SSU+e8Bau9G2aeXJN0zgN5PQhCHk1237akNN/9n
V0GwmjLlfpqHVHLwPxfOjGPLuOgHdHL7+39Gt/XWek0ndOdOjAYd9qc2kbytLpjJEa43apYiv8ZW
YazPLNjnSe3ItMhM0+FtoIfqSAOM9koqXaYXt0lb65mB+j5szXK08sKQNtuLNdOGMs0v/7SBMYaM
2ZP/Nyv5fSDxIN82RLy/VlYL6c8Z9Wz5Rf28gv7yTZqJkk71ls7/3hxiseq779tg9Xv17twy17LE
YlrDcphOk/fq02q8cYgd9msQE3g1QACavNq1Ga3z0/l6z/ZrGpD16OIYndPA8ijVi/KlD1VAEYiW
w9imXEuLftvZ+UIN8u+JPukrJetPsyvwUBnW0ccG/rasRVnGt3vBQxQkiSUY0ww38ZT3g2+S1xzI
dNOhZSEwAk2+4ElF8+fItcg0NxI5Aza6BqLA1P2EBPW5nyzjIPEkf4schezl4dVT7Ayxp2vXWuXB
33N/9gTMXGQxRJ2KfNjPLdWSb/j79kki1wnCXXFmlw5IUUE1YwfQ6Hcbu0ae3HF/DFg7o9ZtJxe7
Ynuf9cFuAfxHreVx7QbcL3jtp92GGT67S/4YsHY6y7TY7dUjMwRH6Pe9+2B4mpMVoSxeQs9AJQDC
ip67cOfwJDtBN178vcKPSLy2xb+P/yDf+ba70nsrN62K8V+WnoxcCsobqdmZTCbHgNIuuQWA1i1a
9WzKAw8a+iYM25PCEmGbKcvC0FNArocAdyPbWVbJkmcdhz5KEtq0TbvcJG1nTFfA3/PVfx/pH6PV
cZuX8gQc+6ivZ23SneXR0YZJ78KlksvX1zGU9U4B3wVtbUMjPICEukYkRl/Kyrlew9LyUawtjc7d
dI082sCCotskHjY+bCx+gkxa+wL4c7tBSxGGCa4RFUw2sGkQHCSnzvGteGuDovkH5UP/mHbywHRN
23Szbl69t2ZNkf8TXCxN0Qp94fhmXaRXf54dJd0n1+uRdV3SEQPjYejRVEY5qwJjGaEa5QQvTSll
gupfFvPHoPXttN8c5LXWOrZmyrQVFL2rm4zyF2mZLhPYNaCHuXgHxEL7BqxZN0eFYaltB5ZzDkzY
e0pYfMC/HN/anXt341mIwqXzZF6tLHTUpaFGO6o1xbfc0UUZm6+HO99o+xZP8jeke1pTPSIjBQpy
2y9A6XlVVPmwcGTL9rAFpOkSYreHxOiwpsCvERyBgiJxtu/twrVgHoJcJzj5ly6at/11eHbb7nVw
RfN3vYqjLGrby/Guv5tvPKgzkk9ppIzuvswOuo8vDtSfXjFME0TjpU4bNqnczjHO1gC5A3sT3EJk
VyJ9FEckXqlRx5Orq/pte+1nQT4mbRLQL+ufwOPND+PNaxyZq9Q7wny0mW/n576MgM7hRfLWkemn
4cE1B9dAD1ro6N396zjrtnqtWat3KzqHxTXah2W4CdYjM7wF+2nlbCI2p584Mpw8J/SDR4fBhWmC
2BrGA0HTU4WtTtU92GXYfjM8qIlQTd/0WwNjYkyuXhsldaNfBrd3JWDDU+c/BUcHORcEvAuPFl2t
Ky0s2+jfxjJgF/p6+5t55R96ld8a3Bzx/rPA6N7nmatNtr46MmiQrXwVCmZU1f12VISC12fnrXtH
HkaP7ndkwGMkZ/K5PDotsw2EKpW3mWwm95didK06++FpC5LS8rhTBloXDZxgHeW+TnqGjAi5SBAT
XglRVQE0GrYQv7VMV5chmAEerQOxEDxV+wUtvmX3XdQib8E6rLplsA826GOZ3cUlsICA8cvaufaN
YDfLgo27DrWBGl6iFkhv1T31ReCWz7kwBNwA0uGxy0bbvlq2OrrZwh8mXt4/9beRRObFL4PNYDsw
PLRWoeCiMTsgaYnR0B36rr21k99oSlr7qttyobbyD3NUzuZal5WRAnSsIkCPzj7QwyI4fFRBe7Xl
1LAzybgadvJSdjeo9tD9Zh8IDhLHRKC3c0NsXbARVZSTD32dy8C4BWSvFBx17t4TrpxpQ5nQGpRd
a2Cu4Bane3vra+42NENovvzUuy3MUP8/hJ3XcuNY1qyfCBEA4W9h6a1opBuEKEN4D8I8/fnY/8WZ
7p6YiomZmKqSRIrYZq3MXJn78spWsjnanNTlFnic5L2+blbpOQDpTckqajds1p28L9zQr4Gqpo16
Lg8pBjn9CuZmXWCHxTHnCf4pBl4Zcb6pFgVhTcpa8VKXW3VlMsk8LnJ+VOjyjV6yyzflOTuVm8TD
t4PX8GerelPyn9gl69gdF7PVgMPO1tyXPum1i3EVHGNUKdnueZTJehjnySknJ+HhqAuBSIbaJ9oW
lx3Ny7yEPE6aNlLRkCzN5uLamMufut95zGrjGxQz/jdbGfPkvVlot2ZX+7E1+JzagVU9LfOjex/f
k3O4MwTLxDFOuAib8HO8JWsCwkbcfx7rUXKebn4xvqTfZFFxFD1RkBbeeOoX+m+8UpjIJ2kUU6dV
4iktAN+vahO0tqwP1P7pQVmJq4fTevWXvE9OzUJ08iWmPcszyTo6JrQ1ZdcruT1zpI04b9/xQnJl
u+XvTz1V6Lu5ec25U5i63eq7WTbzGdgfDkh2jQNW7PbX1Gb29eGEvrRvrsK+Xzwv/aJwctTx1Tra
C36a4SCU8D2V162TfX1MqO5KPz1oqLw249zwsoXgF15pV1jNSQR0b9J17TVEk7z4Ezc9RouMPMrs
rVmMi3I5m+fnaBee9Td9Hd3l0+wQg2+u1BNvwmRpDJuMF+jmlTvzc/zBQns6Kdtwo+MupC6k19N1
hXl6kxexP214dBYSZcmqb70toPxpMJCKvOzl5oTt2sAtkzMI1/iN9W0uTCcG8zZcFug8us+2hM9u
xFUOIxVuCrdbplwAZJBBa3fX8NwhCxy8kGM2X88O05fAob65BFb5qXWwUyLR29Vq+kNNIv3b5pZU
BUYFJV1Fggpz948+g/HpTFRHWX3Dn8Hwq8YLv4feS08CaWSXurQkXOd+tSMTF4UrY/gmLma/ZUBG
LcYH1aV+D0+xZE+ocDvwiPYqOy0ucAsdV6fVAxu8uZpZ5Qix+wB3fK7j+JVyR86HbuWr6dpKdr2L
XH0+GRYOUHty1c8it+xlwJ9r/liqB8XJljJHFk4fxlrHLWgutNb4kTuMFuGt0A/WdO86PiTFaT6Y
Sbma06bmmr93q6x+q+bFSz8cr8hfnzniUcZ4jjy2t+CLaPj0J15WfPal9QjdcxaSziYvA+4hGzOC
6QI0K87T5WzTzesDLrzeg12a7Kor/gPvs7uMzL1fay8HtlX4mYWuoVs9h0e2UI/5PEjtwRcx4PPG
lbSYZLuzxxWGWA7+Vl7wMZ1j7PVufJ7tuvXYerKb+h13bcc6Co8q1jlRbqmDH9OXE3Vu2M0bBx9h
8L+Pe0ocaYf+bId7Vt1bgvDKWhPe/nex+m/Gi3WB9hl5MizTy+zo7yWcHj5IJJUHpB4vmYCXvII4
9deAjPZqEGwca/nF/vdroqz/Zwn39xf9a0ziPzoCTR1kNRBqjdluybQizZLJYMUB8IT1ZM245W81
Ovk6QIxtLuLQF3lU5J7UmwpDDQLof9kzbWHVud0pXozXm+FDMMTOeODPQeokjTc8cBOZVwUN5LKu
D0VGFR4n6zFzdfzXhLVOii22auldeM7Th62/A9yGS0GzHieCo7pXelR3zyQrPleqZQ6+qli5H1R+
9a1z6J0mODjNH4qjTCQdCYWVFZqu/i6sjNHqltJNQNqtvlxOjCU+Js/yjYkM3gN/0Rivt1dPXty6
arDMZstu2bekNPKrJ7iOfEnBJkgsjTy7ob3F3ym6xPUD60ZOMYndsqzadbEd9Ln+Vnzmis0LslcN
01XGnTSsKjqBxsr6czG5Y+4muaNjT2VLFMYXfhRFyhjZqWxFuiWvZ5MtxGdtcmMSAZVdM1sVqjOe
y87i5jG+A8EqBsuIHelO3vPQ2o90X5muyATl058630gdtXZbc2MMVjTem/5r2k0kQzBqsKsquwNo
aizGOMSLeRcrq/vB3CWIrfCKY0u5Vxbmxjw/iqMq2WHCnIsoW+o1S3wxdp/qJj7xLRM4zzJvHH7x
bPSlbEPK/OxHiCy9s5/TVlM9MbmqlWG3GIQKXmJsg+Z1yKbOKFpBsomusWwHP8/nQlD5Va0ZXUGn
WspRjv2ytyVMaiZbdFV8TLDKXIEm9eRoHuNqLmaXRrAouPOnlVLcRnQRJNZUGEaahxS7Qgxh/OJn
Ii+FKOzeqt/VTYPV3c9MctTJ4lxsynW+yjaBeop6N7I5rIx9SVHZzzF7Ka/jj7HPV60yH9KN/vTy
cc2UT5cs2rf2O8qdembhxaLRfFRbTto6OUd5Y/WsLsPOuXKo8+KzPqy6bRTNS9Hj2UrYIvg/rvJw
jffQDiO/7j0hswb1YpDVxyP66SCAzupVtxMMKJeDflN2KYSeschal796LPmqsVsGMyu4qaM1U9xn
ZWupXcm27Kfltv3NFU+YLJE+o7B3M8JTz8lK21OhppUjPe1naPHcXqVw1i5hpKVltJGfVpTOJ6wC
i5/wJB8rzr6TCIttmxnjmhKGZW7zMcxlDJxAmT5KwY3WD+oZn7egusG7fHyEjkDl8x3utAEP05QR
JejS3ieOkm3lE5jacRrYPTd+6j1rlqpV/mqhU2aO8IHB6wwYNJ+3uqMRXO/1jVN/Rm/Pj45q/Squ
pdhqTn2Gm9KEmePns6Xd/lJLrwxwsGkcIz0nNYj7qLjq4Ipf4W/2dCPN5tGFeKFjOcVWKh2uOAOf
LvPa0oIFdt2sapJEcS1lbOlYkxbqYCpYnljpz7mhuWZlPxRbHhydd0U9Mu2Tt9malMxzG9hJ7eiN
ZW6wd+RPMoWtziEwpRvlmx+HT1H9qtb3wjnYtYYjS3630NplWOGP8XpW5m8m2E3pdJFrMEC1lbU1
20BLrHQRuc/QN3fSPlw/Mkf+1h5WxVc9LLawnNvDruUAxoqxWYYYBoHor1RK01uwzUGPf2Zxb0Wl
pSfzAX+mxq52wuDnwjySXKPyNN3pk4VwEtadYYnXiTaboBj8fzAqM+cpx1tiSyUbmUEJjUJRthXk
Q5lTkNUqX/uAwp+o2zBxDMEeLu2Ri5bTdTBe6GOGn0l+licic2+VZLPL+a7H1nSGj26ecULHTLRH
TnatE+t5UDWvm9PFm2+U6WxY2TKXLD/26me+qZ1McKdTR6rsFc17zfu687qz2GaaLbB6RrIoJ1el
6bbbbOY+N0rkgSxMF6H2uKgHO3haIeHBD5cXDf1qcrJ72Dod+Ul4qq7SJetLk+d8YbuZNtHksZ7E
q9bVVpaste8C391TQeFxoIUGCsNhl0ct+7m8EPhcSLLFnjW0NaJ5JUuT7Ymgai/e6m7+O6RWhi/w
ng9/bB3Z7wMr5uLZaK9g5WqFx6KibrjMagKKRSehKVxgtMQDC5pFe2Z4L1qEoT3KVvxZDJ55YH4w
mAdfut0c8COt7AqTLU/QVmVjDTykZJ28KSeRTgMZwMage14qjvRR8M4IVQrdRzN/ijY7ofd7w20i
m1+aJ/dGTTfMxT3N/jyaecJ9TLZyDI7dqHe2aYAXNr6zM6c3z89jpNjjrXljK0RsUtCD3gm+m3oh
kn58BAYrTwE2iv2CEwX/v9Nz8WqJVhI4wJd0x/tLvxOVLG0LX+Vr593kpSt19ZcXV8VkG37bqmBP
V9M18KfRN3HuT/DT2NDCTYCTSbkdrgLdEtbaprror+ODJ4qZ4AwzMdpsdnLn4McQXSjwe18oLeoJ
E61D9Lr0QUgES/3kpoFVqZcNEwNbCv+1Bg/9xt7LqRH8aTstB82KWfosn+lVckpH7Sv5Hr2KdfEl
ho5+xbuaw+89Wej8bJMD2dUfr8MwvszqhT7aMcriCv9b42nPaqfdGl8PEp2pjqgdD/2iWcsfz/Sk
ffds/69A8DDQzM4x7mrJ/PVU6sWwam6ceaFDBZlrFtVwdes73zxWHz3eMqFdF455nmqLQWdjnmOA
CibQ2onsiHfmOmkR3hnPVGzxTkuMMaCXCpZYugGxHQPzeakLMk8D9rjPOLxO44GKNQltriqz3IjN
6+iJScBePzTMKbPT9CN9g7qho7pCVCaf41K+8aPkL0yt5wUhxMqx9o1j+QOp+QdK599kME0QAXcM
05sM/JAs/fdytzIjprVeUurR36DD3X28YdS8KPyFAe7fvzOCQ4xUiTaws56q/Qcq+L/M//795f85
o/bshq6dBEShtccBGy5EN1ddfOKEZf0Wi9sED9hmXu5Hd2QjnMdmOx4lySo3pubmGHdtq90DV9Hm
nvLU9h2rgVK1aK3sFMAlqrsntTNn6urxG+QOLcOKj5Xlue3mwy7e0KAMXvwtz433bGmoNvf9Z7uW
A2vAXpWL9MOYbP1r5panzgQRnGF/3PwGfnxiGftsKmaPR83uLhGFHYIlw0pVn7ZPZQd+1LGdHISH
ld8Bg3q7qiyFg24R/aTXGNNkVtBN5MBnSZ6KL5qvZ4ZBeQrgxR6bQMoaL78MfomDnblPD53gABA8
NFfgbvh5MpbP+mFhfubLbqFskT5cHpEr/yrlIZB/DdN/xFZ6LHbZAyAj/Xn6YWGLq+xL1ux6GR6y
P0pBXt3y3ygNnuNLsSXJCJtfkRJ/X0aFmEXarGAZ4VeOUpF4AkxjXnr8Ew5Df+rdxX/PKv395Yx/
4Oxl1D/1FF/Kt6fkBLXXTfaHDO4R2upXPZ6M0ZVTWx9Oafip5W5t+mpIM6/o9tSv1NSORFc03BZD
fpn2G6fuW052+b6ULMpDWhrdHtaz0lMGO+79iPQCDg3RqQx3Aq3+NnH8HH9GQGQQlXGwQ91PVslk
ASHkzTwSXIUB72YXszK0AyWDNFjdPF5zr8on6bl4gJt/FYLbnqbOjtfVRaXP9WaBW+VuFy9ybqXR
inI/q6189qs/jnG+y5lpj+YmuD6E0ADhQcb32SBaIblI0dIonQJTHth65oQzA1dBy5BscTsNdlS5
YoQ5pSdQzOWAVuJH/hFs1e8HVAFnS0I19AS3IMnFC/dZapVYcb89jbsuOUPkP3EWBHXgqgCxBr99
r71Z5YvbGdyMYGvdNliFm4peZfCbxuEdB25DZHyCUz+GmGnnlG8qzonzx6dIuspPSUJDaNWhn0WH
6qx6E2e/eSbROvcfNGGR1UuLh+mYIKoXpX+5WZbEyK7639k7ppAxtgCVz21dfCncWAXl8quwZYN1
zuwifA6vs8Lm3pNnbvc4iJ9haEl8yRsAveHzC6UOxaPyRk0+I8S9c5TEzwhhOdOwaDO/GM7hW4Q/
wMyJPlMsNk5yZLG22sVMtcLgM5+txeCqUwjCrj8sNacWXklM15yfGx0fNNWLKeTBQLSv6pN3X89s
pcAmjH8LPmv9PP5ivlE8LP1OL1R62iedXxG7Ss9Zhiu+dklJsgU1/uEkqPj35LUOx/osNXa7MxAR
7AzZGSmP1HJZI42U7Ke800iPFR19WCuzE87N1tEcnYIqUtKpEz25sZvEecqONtkRh0q9qTkfUqcB
2ivehFPMBy36Ym2xMwzxrcb60K5Sp+fvjniTsp0G9V5kLsalmghKuArOQBOsBQ1CZLSk2SX9Ns4d
tulj6capZzReCeJa7k2Q0dYqlsGF5pqmQBE3ml1wwz9cuArOV3ndnfvUVpA4cbF/5NhfmqdkJcNV
mJTT1OBwEcqPsZaxO70MpUttIAcujc343FQzL6S5SLbTalqIkBp0U/RvuPMa7kz1unM9ObQFzVne
lvS28FEA9VTtBElcn7t4N5ZW+PRUzmGHzqm8l4atbnLJ5e/pKp9u2HjxPTqoay12jQi6IlnLh1Cy
JvZV5Tx1m6ZKogq9pcliRrkyuglvmorjZZHKxcC2/uzeZ3hKvlcPRzN8GefW6sZzDd5oblXuf8XS
hlerRDPdV7SmbrI1GYQQHLVx1Jvyo4G74OO7ayUXMXN4xclVeSyktwCED+CAOTlMjUy7L9znovwO
Bls4DoYdrIOJ8qYFNVkbP4yRJiSUhF/UWvodQ1nUSX3iyBB1h8fBaJ1q+0JlaBR6S/wcbqbsYHuK
q0SSOTTI1bkYXC4wk6vKH44weoklaav+jS60JlVjKZyfsS3iDnsahD0VeqxbJh1x5KbvwdOukczu
hg1QqBB5FKnpZy3OjZtCFYpqaVnV9rQC3+zX+YZAWhrPYwtdSzv/U2ykI6j/bPH8nOyUYtN9KFb7
pgI7ckK856FtEHaAJgRgfKUbHiCF8XDV/ixTLFKq8loeRxeI2K/0CcbxPOSf5QTM43B/GrXfF4tH
4An00rlroq4gyAM/Xs0VJ68fV4K4KRw1xzCHvkhfjLmXrwbo5/QI9pEUn3T6Iuv2BT+JhmN8si5M
wwKqED8rqJneM5+efh3dOt491n3oNIRyfAua3343h7ixnxzg3UqOPOW9J+XsV6vnQuaKL6N0T3KD
m4kU+Te/9Bh5Z3Y7WMHoyK5+Hg7JrQZN8YLivSQ7YXSpdnVhLY8LViudTGD4s8JSH5t2+8i8pziP
C1cfLHgSOKIP80LdPovcxpyrrBDDrsWFeqHq1dtjnp54USV0tC+3osQ6GQFuwE5Tbx6NMxpzbaB8
rzcz6I6IpvBs/rKcU3j498dOujXH/jekAYpREFqzbX9SO6fVgA/FN+FdSFzqWbgKYgwEK0+cLPYM
2tLW5uKhV5g22p3uQU2tZldOfjqn90+eVMAQyoIvBHYKzDUPhLkeerVK6+/GgpuPrta46rhQG6tk
BzeronWE8+OHvd4wmUxcSWOhDHxLJzsGJpzxI+1aWVWl1bya98KjUTe2HWEvCbdXM1e/8EYLl+xo
KXeCwul344puM3Py1E48AB+JwNzILk5FAfsTH3g2tEoTtr+9S8LHbjSsyvSq05Rw/1gVjFsJG7mu
fXFYJa8AdJG8GQG5Ynkb8ETwZcXtdu3MnwW8xvSlJXOkwbI9k5fNkRp49itDHiXLJ+cpbPsyqS7i
b5jZE8YYowsoqk3zjOSbSwCUMVqQ0CD4auMq2V+dm2dCN0gvCL141yur5hqZHO58YHdoik0O6EHr
CEqPIpLUG7iVbptdowQlU6raOuIKcgbAP6p3g5qJqAy6Q3EdbDFQXo5AJTMIqiY6GjhXkC1Ci7lr
eq/ALedUb3nYtU+HzW5rKSWOTWvTj3c2GETbb8rOeR76e3OqYFcFOyGP5ZIXbiTYoA3KXX6P591d
8bXtQ8YUJxTtKnA0wdHuw05hz5/LpYLDPTxUuzL46HZKBrIsgvbiL+WI68dJuUkXHgIroBC9TLTS
N1KHZjasX3BLie7hdsjt5+hyZsdgdroVYp7J2qVuTxfhmcqL0yLIvPrjeQhIFLu1iLVvpeFUjAaO
vpY7z3Y5Ezct0J7iTjF1IJ9j59Z4BRTOc3DUzyFxpnD5BHIovbby8k/2YIK2NfbHK0AKOFC00yOn
qi39pCuu7sido/+hPP63gAvrxpcVFoauM5IRzH+oKytj6NPhyeR8Z+OGpdm4OGDDwUTXO175MRmB
fxqp/kvW8o/qH+ctRoChMdBz/tNQMYR9U0ud6VGZmUZGq3b3t6O2x3k3PvHfKyaw8hIB2Rn3ApJx
rPlF3Ka3/82h/HusW9ExriQhnPFV3sU/TYTyPKurZ8pvbc5vHwpUGzaz/h7nssuWAeQ/Kahmr774
77/y317unxbSpf7sOq2fgjcBpFzkbq97Np4yOc/wbgg/SXRp8Qbon6haE9FSm8bKI9Mqbk/xoDUh
vlCAeNPB4NTUpMhRWuDsranejfYyTvc/fDT/Ug3z0RBw+ZLA4r+C18bfmzPxGT2C9tWckcHFtY+I
BS9vZtC/9pGtul/XFGYLf68/O2wQDPJfPqb//9I4Bv79pbVH2qGRzh9n4zw1bl7PoUngABYzm34o
+B2+yjVdQPgevzef8helNWzXY9sILt3A4zc+z+bxOSIiye3m4QOd5+PCjpc5BzKn+Ta8cFnAGnOs
Jp+IjeaYeAPROumlOsu0y64B1Rx8CAuwRvhQSlZu+dTRT9jUgU1O3+xfjlBhl/xVQdZUWqIjgZVT
CB57n5wFujcsQsOnLd801TKMLQb+guzWidfKljJbUDNppV8QD42T5mNZVL75PJTFGrCzulZQrR/M
6a0qwKBhN4u85ybjlpyL13pLrTLvbtVXhwiBwBTV1lqEBMX6gaDkI1z19+wLhP+uXHOf0zh5JaiZ
AoZfdIwjWK8Hax39av6tXYeoU8wthadAttUeV590M9uKy+TY+eVaQzESXagmXHPXPF73tBLb5Dlt
ARtdcd1fqSBvwupxIA3tpdyZFyvAu/jD9PWN6ndv3IuqPUF+TRZiyWVPlB4kGKyeo69jIl180OzR
N7/z3GaZAzzz+b7aig0vZmoL2gsl89sv/tQHr/tLnnODwfLvuNEe2/bLOAtrY5v/JLtgm90nxanm
0o7W643zOz+Ph3TRzizDJWXp+LiKTEI/CLDjpwXnal7b4q3Y0zsmdoI1HNwDpDajDL1lfPRu9ZHu
os0TTQJvmT8VlJfwVj7Sv6uyHHbSLl3IpF7iCSWSSCitw0XraZM1e7xMYRkKhVDNfuVvqIedsoxM
OwRssOIF+PW6vIlL8TKh7xjvnR1syjflgrxsBflQboY97SH4Q7CUVgngvY9f5Up2Eur8s4jNmNs+
HHEZ75+KLa0T3VYhMV/ijNkHhZQiuqPpNHONPg76ysp/2s3gT58zb6gtatbhFSzQrdHbpG55TDy1
t+ufImb6EwwBAKuGGJijU8Joagm3oNeuuCyO4SmxR2+6MkIaWXDqq3Bd/mhHbVltxMtsn9+jeXfp
l5Ai0B4tLjw4Y7nxGg0YS2bTQtrMYfGu8a387lzpRBXF7ak65UthKDOaOkHOwTMeWwIJYMzK11ra
PFYV2r7hHoKS4RFDRpg3K+aoAHw5gwJtjs+dfI13CVIqchzOIDHf/RfGfbElbY3UFkePsIdo9Ipb
QfPXr1P6ScGvgNzz+Sw4SsZbiDYMrgr1RfRRroDVyx0wBpOoc/0jWM/O/HtL4JaySB7o/Y2FCtAX
eH3shrvgkmzuwLAkNt5FfqThpXcZPY7kNmALu/wq3fnRmduSSDbbmyvjPXeqmHw8AJ9h/SK5VqC0
Hk1a44MIroEAX4jhmWa32tDol1dzle60NzCIxw8O0b39ah82khfvyp0+Wc2tXMU7KKtjvYiW9Uoj
xvFjQsUYbtH2XRv0YeI5PVHTmnZ+egkLa/RMGwAMjRtjUclWIngRb+iMrm7Qbe1bhJ3dIYBDdWfH
7yw26RVX+Ftni/rS39ODcQuFff6rf7zq168zrdNZ2SH4M5GNOPmvegx/a5427kJOfXn6oPwg4ajg
sLc8jYhg3oSN+lIBTBw/C2UHvshiA5WEjRJGuwHXH12FyZeivrUmR7X8FYvveXzKh2MUbc3CnVje
WaVYJuewWp3qYq4k7oO4Dk5vjpxbHbnKZfK7zkYWyN5z9EV6JKRtp7wDm8g3HNvuNM5SaEUH805n
mnzwbqcrncWiWJVrdQ7IWu+yw0R2GN/zYx471X5eGRFeEWrrpWgeS3zpxVsGHus8UAFzSGq21ltp
Y2ebkDxgnsxwLDCMlE/i7/MU55bCIGpF8Mecclx3o9LjskHECLYwesLv8NLoKJbO3XDT3cZHKRBt
jF313RMXKCETVJfKPp9L92gTnBICIDfD7f9a0g2VN+Rv+Cn4zW6ZvuhmpkUn68ke95PdFOOz1H+J
K4JVtj36R4gv0c4hp/fqz2CP7IiPKbN030yt7vQEqemd8DMi5ZKkAwgcevGVfhRKX1TJ/9MUR2RC
Tngf5wg1hl8I+WhY1vfOr9ec3DGtmKNDmfHKL/fMjBZ6DpYhDFZ8jO+PhbEv0Ooe8tHiA2KVoNeA
N4kB0ayJ+Bsi8gzgojtoGCsF/eCuvPQObN+7UdotrPd6tqyuUI+ndiOsY5fUE9zafFrSPZ8cDFB7
qK6aO2yAhLQb47N3rk6K6MGnzci+awIAyk8zc/hdy22+6sihE2/9OwBAt6WcODfraE0TyQ2fvUp4
Y2Vu0lVyYvqqv0s/XQnKZcUgQStZmIPGRnvwmoQjayEGXvE9A0qRbO0Yz04cZ4knrtXRDo/a/PE+
u2v35zLZZ6ca/LR98WPlT/mROc/PAkrXsGgtgYQA8s1NvoVbYG+ezF9jlX+IT5wt0l+gA203LsRr
cW/f+28oXK4ACXEXY6A0IRl6yGW56cv5pFiPfbxiza/7VQTZstE/ur244Ng+y/2L+IVhEyHmOXz1
RVnx/6Dr4xVFpsw4TE6nR387OwhIKOCknfKjN8Br7AoA5coVvycsRttyvw3c+wElQEvrq/j86Po8
LvN9vR4/GVe1h8QvruU68B/UPuwMzS4pAMigB/c9xibsqrkoNw1z0t/9gfkm+G11EZ/hWrvV7Cq/
ScE8M7yap9BYTeG88m/ErXIwueReWapPmNI7bxhiRgL8ky15jyoAj1cU3Gtz36zMA/8LvPr+hxr4
NUP5z3qd+S+J7AxTwn3kHzxXXZvNWHXUwMxGT87O8/zE/qrd/buLq+lhXvzJIpvwj//9iv+kROJ2
1tex3j7Ocgs3aSmbGF87mMXUHlPkzs9DLa64n6fmvcxtnfFwwZOCpVq9KVAIod1LiPT2seFTTbSD
V31yVGYXRFJGgD5nZ86f0mnUXsk/eoikrpD88usJxYVad3Yeup3OaWV6wPEQ+TLedijZSRENLAGe
XnUzTu+bvBdR9t0pJZXk2qheOXkPJIdI3fwZAOCnXuzSyRMUN8BnFyAURIwNRiPrdJ8AeKrqdsXq
gQTt6Uul07xkU+sMBF1yjGqFJI3yEOQ9Q7lQW1O+m2qnGV1WQiYttXETRyvzG1ahfDiSfg7piV5q
qHmLSvSNYrsiU5Bu4JvvehWUH6ax65K5UdkztAdPypIZFccBwRfaq8Gc9z3R080hOsCPP5TTlM+B
a8dtjhBFWaTZQXm6Jb6uyi6s3DR4j0BC7Olt4JxVgaCL5HVGlpX7f6yetgALBpeQ56gtqQlQrsAr
9LAhyvbxo+zlI6qF2PDKdtuqy+GgZ6tx31GzmMhB7ewdKhkRUT7ZxRpc+OWWrZY2ZLS6HN/Un4iA
CoKxpn0Lkgqg2/masegdE86HWvckopUubQ7iaNPnngEDJSG9Qd9eK5ugh1aP7QaQejp2xTr7iQ7Z
gfHT5HWCX4ML5GUJfCJZg0C50DMz93gpbgjCUVdwq+vsOK2oEXsI6BMkBYXFbmLULKMpWMBNHQi1
c56C7YEvc+tFA62tq0s82PkMFRAITrdV3mcdwGLROO1RmU/u8xhcy9LOj8YuAyS8uMk3qAqVGnqj
LQd9D4UO0niJPP0nQjHgvWQE8Bm5w49DlP1K5c3QCnyQeGUQWwc7AlVOvnhhxzu9cBlIyI9IxACJ
s9KqN6BMKmnNmwo2azd9ILIh8szv18W6k61gpytOYDrIc6QbBTD1LOWGSCwrZ0pEnVS6nEgq8/dc
HQBj4byGgZdoyvLUkXhRDMr1GDGlPVEGPE7VY83BGfCoEwoXt2btPRbPDYI6E4nH9zSc2+dn/Zv1
V2RmzArUdoPKQ3UFX5HtXPVmoxciP1xwTSrIjHiuAjmf+xJKWUWbYFBOZxZhq7onRuspcBFVzdSv
mOXxcOQPhLRtu07pKi7BOhmXAREqsf0qJpWdRAsGmU3eJ13DDTEvt5DOx4r+3fzhGlYjG7JY6ywa
S8ajUJNFgV+i9/CElwzBbl+DUvAfrED5J/0st5LC5LWPpAitS0crSURuusnYZPZIRLJCdO3rEgS1
ww4SMeieMLJxCT2IbBeCbF7sknJJ6Kj8NftrXAhgTJfdZw7ps3k+nCcFTfxGRLCyS4o5MCt5RWm1
mMV/wIH+Pdr2AjuYjn55C+J9+89ogl4Nh1naggOtNsxu4oGxiGzfdpns+139YfpW+dfk1d9ei0DA
v6MbbaelxqMSH2eFFPfBy9cKA0qt88oeFyjDkXjY9coovG7Tcb375gfVHc0MkysK8AHl9aJ7726i
M/jtD+Hmi9h+YUYod6TVlNOUwle4//se/G8fD56ueFUR8oLbwF+RFv+hNJYmzWiUFtO10f7Lj/jt
YUHWMzHnMupABMofPiKmdv99Df7nCyr/mO7Uuv/H2ZnuOIplXfuKkMDMf5nB8xTTHxSREQE22JjZ
9tV/D1nf2xXpjA5LrZJa6lRVYmM4Z5+913rWtT2kZzpAAuXGaZL6vd26rNqcU0/zM+fUz3SRL6SJ
yaQIKQ1KQHZJTsk9o+ljeMJKgCKcbOoA8xMAj/LltGCkKgftDGhUmGMbEDwKvRl710OHWG9DPx17
GZO1hP/kRGT2untDfcWZ9f00ZiyJN+shBU+By2l5WVBJo1oP9JludzgK2S7DytV90Smc14t3mHT4
PA4ECDa+sBgFUnSya+eXniCu4o3AhjxhuBCcbbR9ljiuwzMNNXlVY0ZBAY9tLWLq4CgO3ajL8xUg
omQ3dj9GkRllG3GSviAK1FbFWDjSVKEERQTEYyCBJ+GvmWXhPjhG4ps2y7BGqk4facvdqqYXxiSC
rd77+dmQv6mRcOTj/SVxiqAx7eanykaVKqWlLvHqiHZhjWviFLyXNwRB1+BsffxOHhpi3yck8zC7
fPm8WMG9MIe/3YwKNOB/P8TvsurLA9oc211RHvpk27MlVaE6EbcaSZcZ0xGMaMvq+bxWJ9WzFBz8
0+MoPLGZycNRFdGsJ62uPnuwsU5nesSRhJmLDVvGsHTUBKUVr04MGzH+jM+FXb3sfW3JRejbIBax
lKi16T066bIeXxGup/ewG3+xnIcvNrB5ZODqBtkOfy4W2q6p8qMmYCzAhjnFFEl72rdJxeC9A7H2
82/5N2v+5mrDa/nlNuptI7fagfe8t4HA0VfdaLkF8bCMaKwuz4+cPbaJtTDtBcJiftIinFWzSMot
hsd2wF1x6OfRxNK5JfQU73y80Tct6T9uxo2Ax+zTplB2CX0+y+FuCFY9DCkONrbeJmK5jiLetDUX
Xt4zW/yNnby5MzcnAUO/NnE64ncYT3uX0DrImr6Pyo0X3cb+fJfk+e1bZegGvn52pb8Qbtfzvtea
4XcfX+zpy0AMByC8WFguqTWY/Gx++7tc9G8X3S/XvLm96aXRr0XOm1y6iPpad/qCz5zvqTiwvNMg
Suw1X/XnR04b/tKbIxaJuP/3RdXfI5Mvj1xyzjKzqYtki+iI5cNwaQvNqJmc5I1uOZEe7ryfNXOZ
Xit52VE2rd4A3YQXN7UL1rvTZxwy8O0ezYqluHXaMHexmNgULOue1r8xNK73xGv0nh4NDAS08Ot6
YkaVfdoSTSNTr9mXxzY4OT9/MelvGNrwyHz5Zjf7/HlfZEV8OSVbzU9Wrcty4VQeVrhoH2KdpTV0
sFFt4AbNbGXd0TaE4AnDBtmxTzvRxCh4eqjc1RujIqaO/hNARg517AypIwVwd5pxOTUW1VhcC9tH
zh1L7L9El8u2MO2dEdGzLGFw1x6GANqEFnlvaz71/uCShZKm2PVrPN3bu7Ux0xenj4uDw8BHl40E
XMS1PKxrBYlgyewUSs5xfXEfYvc4bV6yTf56xQ3KuojPKr8bvPA36ADgiihRZejyiDAJ8YZ2CjSq
HSViKg9BpGn4RKbcnKCo8DQeaGqhlVsLKIYuWTaB/Rks36s7G9p3M0EowUwkVUliEKrfbGimcdhB
SGGVGT/Ns2Ag2gIQAbGgeQhah8Xl5wdl9M1r98f1bsASybmVdP1q/jMHJYtgKHKMkAeAARuplbn9
ieOIf+5c9psX74/L3sz3ur0oX/NakzbD+LV3n/AJWQzV7NVlMcktS2I5JQSMrIAxqZl3rj18pZuX
/uu1b5kwYCurazLi2mC8L7Y5Lyi75ljzNyHhnwu3CJ9RtWyjNaXlvU3kb0rL8Hj9+/MaQ3n+ZcGR
xbSXsoZrk44g2kBPwaN7JBXakWh9qndWgdGdu2zc7N/EMWWSMHzTIdz2RXHfCN1cYfYGFyINV7ST
eU+6m+G+37nF3xQOhCMQwqzoI9FQfq+7X77m7qikin5kKxd9lVRGMu1CK2yslmg7Xl6aV3e+6d+x
dtxXCPDyiNxR+GC3BBilKqrWKIm4ou1Hj2XkHp2LC7O3sj+udjU71RbDlM56xdG8rqyJbj8Daehx
dtPVdNZ3tcXfbKB/fJyb1bfSGkNMUpn4FocQbE88WzSp2CAujvnAFmHfud3fPdHQb3SSGkioUX+P
tL/c7iZLRHJX2a9x2dpDnthbyNa5m/ofC9eyCaTltw4+l+O7hcJ3FwYcAkUUAhf51Dcl2747lqp2
/H1yHYD4qQ2Pdu/5cBD8x0f32YqwlwdCuHzf28WdY6GsfneTv1xcvVlDsj4Xr+leSbZnZ7/A+Qc4
4Q0FWlBjTipdCTALPUzRZ/gcv6AYlZ6wF3IiCRpvP80cJPcnp3tq2LHWuY1ZwcUUzsSGVchRKstc
yzSn24j/WlteXPbJaex1aDTETxPFGGMhTIc1f4p47/iGOG9v52/H8ePOVQOTIyL+i9B8QlA9BfKB
0ef02sEKL1a50w1whg8ZpRDGn196bEngRiI6ffm6/0DQ6O5eibxLOS/SoGYrxYIC6ZP8LSxmVtdY
H70nhowcN+SAj7Vw57PH47w2fHRWC+aoYWIR4bWze0da7ab47cLzMqbfOlZXcYDBrHROYzLHJopl
mBTOGQQV7HNMlHu6mDExLWmgRoxnktxDORuNflEhLKTckWdXX5trmFAQAmyuS4nSrJzQi8H7hkQI
IMPksmioStXPxjXtCcObRb8+MmpatDiALcFNgAhI9iIjQOo4jDKsfNvOBWxPop9hCOhWp6ibSbbk
G0SWCc/pYBhbnZZisE2mtHzsE3MHponbT8Orw3zMIE/DRYdogg6Ek9ioUR9GnupjnTE26hRExS+m
g9sVdr6hHnEutvqsjDFvB0+7sUyJBt3UhYTPwIohlYPC2DNedq9AgzV/WdnJu4Qp1cdQZbeREJgB
o32/omMS+310ne/ecn8HHaHhT0hjgRMgLjntrno7m1VPe3oqJiyavR+fbKAqlhQUVvNUBum0HW9j
sIz0VfSoi654FisbMoZ1emq59x+0vucnu50w3l0mwBLuLBXfrcyESEgYuodcbmN4o78sFWaqUxee
yRPDlTEMuY9e4kIYhW9SBUAmMgfNaqCH/dsI+urdVs69q9+8sr1YtcnZvBQbDBdH56OxIIMwSbiz
G0jf7XtfvqR5U8Tlcp7s9fJcICdrUdR0Dv1MgD6dLXqxtW78/6Wi+Hq9m11dzOtKqmVu6lMqO3Mc
7h0POW8e5rWT+8yj5AnvgjOrVEv1y7CbaQFJso/5NJmboHbv/MLDxW7Lm68f5mbTV5Vjq2nEoUEM
997IQxmS7BuXfWA4st89tn27CP/7PJk3O0BZFHkZ1xJXc+bT2kae6FqrISdkaBKslzhp7pzDUQT+
+AUVdfj1vzzC2qG9yr1qJNt9eILrd2DQ3bixL3kms8CRRc8aGJAI/a71Vpg/JyiEwX8sZK/ZSJ7m
YySfpW+MTf0kOnr5Ink17P10H5qPKCuCYrabofe5vp/RKZWrHbidNvNYP/NHMcw/6b2JISc+FCDi
2jy7CuEdCxGIAeebxkHFr9IgLfERYDdBXK9ZDcY9jeUJ/AELw+lJ81n1saLgedZUG2mHo3mGI1ko
8rcKuoo2s3SOnYcH0e5Cc63Tn23C1BEXDMp3051/QopPS91t2d6ZW3H0ykJIN1a8Vl2GHEw4wFDM
GVO4J581XZignsMYos1Yu2zFq4IRoz175MVjGDWC1at2z+d2z5+MmRhSQd4dvVePu5DRiWSrDsPW
HYut4uwAIQdHX907yMGsnWMy19iaOPJDtNvLo/sMU73B8wpvhTy89u2Vxv/JrT67B218DISpaCHl
GCcRvgEOi9dp/ZYNjI4tuzC6iRoTL/gAGApWMUd+wCVQXS4/GURoTLWuLo1+Ih1BFV1QPliImVn5
cS9kYf4gevLrzsnWzEDY03tgWwVDOycl6PJdnVdM6PBF82SgxL+yFFeh4jOu8hEGB6pzncvv+oQU
HUacWEkQxD4drM/Ss4vUEulbVpO9XzABhz52cpLSJrrW8HmcGE0uave8YPdCLuMQCviEIwlHv98/
isRExAFQguBMTSJaZ8wfUI/uvOY/r3GkX/75FoyaTlKaOk62h9e8XUOHqrJNzHwJI/3zqYhwj1QX
V7q4GF3FsRYjQLalPkCYp/UTVfTMEIuowEj7/efP9VtF+t+Xn78Z1qkiHvNUT7bDAJlOA243X3Ql
7/AwNMdhhHAa6F8lSFQMgDTr6ib2o/H+KEcd/mLlWXymLoEXINj90/7zArWTgDNfmsW8QWdYVVmo
cCyUvHea7M55hgHexRgOHergpMQg4Yq194uhx4HFwiWOcvpOPqmACsOmZrMEQsxKui36uo2qycjX
CKRfSy6TobCiVYPa3vn5dnxj+8Oo+p/1UbnV+PYoj3eVIiTbokKMuOPZhQL4eGrWkkb5BgtDXzGV
baJGxUNQWzpjGBSJzA3fj5VtAM5Zj+itYxcwP5h4qoLfX+59xG83ZXq8gJWhK4u3Wts8kXu4i7QA
xi+bOSES4NcW9msQvC/vdTfUb5fu/1zqn67Vl6X7CNqoPpwSGE91FMMPwL8CiMDrRp95iQiOaTvC
Tfm6MPunI+ODX6BDLldWgwsarnGt8e6Hh8SD5ndwDjs7flAyxK+u1gUZek+MTtrBztLXqtWtCr9L
Eym7SfuspIbVgv/KJmb8iHQHVtBxZw/id2aKh/N4f+ZBKjgyClai3NmNv92s5IFbDbHJlP+xhX75
xs1elk+xRGnw0rC+wmdrrCERlfFvvr23Jkjf/ZIwiknGGYm0McSb4q6qRkp67NSCc2AeHlEsF/Yi
nreTe/XON61w+PT/XuemjKvinXjVRCIzOWq+9LO3kDPHiiPHEDxSh7OtTchrbj/cWVpG31U2Xy77
++t/uZdtd9ob6lBrPJBtd3Ah01krBhLPxPxSywc5i/jPb+/vdsztYgaIf0T2kYFT+BZzvsuqzuhV
2grCePeguWo4NpFX1wRbokwI45c0FDw0EEdrCf8zQhMoeTXnSJn+dcGwj/MwxAMcuKmFzC53Euux
HpgG6eqwkR9Or+lrnbhiiKlzC0Dr5J4Z6qVO6Z+tBcqU1zLUc2uL1mRhTmh/+hkH18MbZh34eWTP
RANvAQmZNmsYRiDX/vnL/5fb/e+Xvynt9rtLTj9+ONyPPY72m5L+Z0friHQtKyBYM3j4+YK/8xF/
utvKn1taaipCk+tD2U45V6xQhFikZk/E+aT2gKoZK231P63PX3/hm2201Cql25fKcFQAfeaPgfc+
xMskOOK91b1DBAKRhqT/8ahHug/Wg12iWQJLsO589+G7/fTdbzpGI3l37YQ9T9q4d+VJGbXEgBPu
HdJKd6rlKVr/fL1v+8zE0I1E/gek/q3LoaGTlu4Ow6LvOW9v8ItZKkhrn22jz8/eulOz/56j3H47
mA2agsGHgeLtRL0TLlJl7syO8JKa9+CwxUkM84sAMbnzBPc0nigB3i4SPMfJHJuuzY4eaLMaF+Od
ukn6bhH5+lFu1kj9WCWXUuQHB3vHb5y4Z4vKg4ITLcOda31bC3291s06OcoS2UgE1smLPc93zkDd
ckoxgNTK4btbMEDMSQIEuGet0E2Ccz67xJ6skV07lb2OZs8WS5wa1FMpGAYBrK6gAazXSe08k+zE
EHaZOMXj5zLieDf58AUiTH6HsBIK50ZH0NCjCWUgc2Ppg/ay8J5Pl3eKh98D9h9+We3m/bler/JO
EtPdFjMDeznSCEwyHwd5XnPYVdzT5roZZW6H5OBZHlkKDK6zNVJn8rhmBeVAPsXuvTcglZ0q64Ij
A4HoLHsePHDP0CQQHaKYVWcHPCdy0CszRChQJXTMyDvG47bwok0uT9IB/YWjfx7QIAOGG0yoV2My
iIMo8n0qAYXW2GN+HiyGejdFS5pKY/0Ot//bZvs/di7yCLGyDbXPl92pOzK+lOsdkxtSzbw5L9SV
SGDWy4GjfOE8c3eY8M2jbACvwMcmEcWh3L7DyjXOhAuxBBvdYqvHAcFXH4Clzv2WivzN+vT1Wr8r
uy/f7pzuz5pxKLLt2VPpZIXtQwwOeIOPW3stl8fUGvjFp4ckNA1bv9rmA+JeNHV1CvNjtjgHgj2o
dYbhKM/J+B7FWvmm8jEG+iFLC9NcLIR/3ny1Pwi7Bm740NZqmdltzsg/4vf/H72LgHraWT5DemZa
y/otCOzSc5/dV0Yg/XgJxmzzfq8//c+Q4+bV+PqZlJuVJhnyMFVFy7aiYWuflLso3N9xlNSewPKG
iYkOwSgqUECXD5fE25dOYwC1MOdQDPAbLUaPRiD1LmCMDF8TQAP393kAXpULqcnQbelXvNWiYtk+
5M/VpEHp/I7PnCPq8eqlDFAfivzpWHhGPG657dnTdZ68Vp7+XIzzibKKoWWpNgd6sF3ymkms144L
d5+M6VpAJugFF1kS1XIdlPtQm/YYuGuImLjcBuX0EdO245ii0zBDeSP/JCGkorQAuxaPHDUNpNju
BZ8z9iCL0IGM/u/RLkxvtELnWKwp83ceJlVU87A5lvLzVQPSeV1rmJ00n2n7vD152Ucu2Md5+aru
3ZL+/sjWa+BU8iMgk9mVo+TrGU3aVER7mQ/nquMGk6s409DCL8qVjiB/wHkqWUA/FlzDyM/EOVLh
Pd2Cna08NGF38fYT+Wl0RGaqYp/V8IJFzUbZQoO4IDfJ/Z7VCnt4Eej09zmNRYgDAITrKNOX/KL7
p+tbrNrgCroxJoP8GJo6JmX/PO5OrvLOrPzpcHYAGYBhhcN4mWWRdo5M2tKyBZzggPCT9gEBZcv2
8RWC2BXJIyJYSbdWB0w95EkIPu4ZuFJow3zC4gw83J6ySTVLeWVpFLZyVDqFiW5yrhqgUGxCCc29
XX7w2bHsq+NmU7+CcRUG4wF5UoQzPLZLE9vOYThVHVxDwe7VgCLr7Fzz82co37R41idx8GScx8mY
R4neluYMXC27SCKAJbo65FlntgwsDXsCpuJZ+evIMgvZDNTlFCgZMl5Ji/ZIV0+u2s7QtF2mMGm6
9XHRf3QkXBIudRatE0DtkydXa3wwxRIYWJ+ENKWNUF+Wm2fNgVaZNmM9tmuQNzP6SUdXraAON8GO
EA2HljVKIMFNz07b+Tvgk7V34dGtHVn1uivrPz4KRzx4V9M+vOuvp5frS/NRqn615G8qOxuQlr6E
WZa9mx9Xt3865Yg8ESIvpM92kcBoTO26jfSRv6eJK6+Mt4LktY6PBZbCzoMO7/lkv8rUlaTTD9s/
GibK1f0ExFsv2+XoQxb9mhdxEKFGyUc2TWP7IgxYMFUfCIFICfDUQhPFlQfXZp37WB2rfmp2Uwhm
O1DggNyhMrV4PHpg2/glABB+XADZwFL52D2PTmGDv+gcmA9C7+yDPnaqbSE70uFXfoZfN/z7be+1
549Ej+q3kTKlHzWaKDQpdx5a4YaDYgZMew8v2nCV2c9F5neHX+LxQCvJjBv456b+McrKvOz3HH4v
DMsyfrUPQusIOjgwWbgbAvLdFvDvxZRb5UZ2uRykTClEOtEY+VBthEPFREW13VtRcDfp/O+0dwXN
4X++nCIPu/OXHbFtu644ClW+bbzB3wpYGkJ0aRerER2eQBctjGNx+DubT8LlFQG3gcTpUb7kqwPg
VFBNuOnvbTt37jmqxD8/Vimb+2t74WMh0DwjMy2GGeUCLikTsspO70xhv7mcIeoERygi2y429pv6
Ly5aYX+58BNTqpNpcKCZZ5XoUEFg34sL/D1N/nND/fNaN2ekg16cylhjk2/tB1QjERqKF5lD0soL
6dhzNj0Pk8/MHr2Tq50GMyIsooul4Lq1l0c/WDfU1MGytWL7zsn1t5Dih09m3qh2EiOT9ucky7dX
SBm6cxbmWF9GeaCJweBQoTnAoYbufI45T6dKG9hdRR/Au+lbCxToZS6vrsmzCFe0t1hQD+dphtly
51/mh1ejnZQfunv5FRMLMjE/+9TNaufE5BC3LDcduLfinnOnhBZqaR2jXEvaKkBtCgBdAInd4hkT
ZJOEaesYqYf7JmzQJETX53y7D5I5Jh+a5TikHw8Dt81qmfUmA7YDVvfIU1Z3FgV5qHt+ulk3dVFZ
Hczmaqb5FlF0Udl5qNijNNjBqMktYj9Gut0/5J6KPmOlHaJqPuI98oX19fn6xOeEJRYbE5ShfeXh
r47oCvYf5Ux+ajQEH/ujnZ8XpTpr6MUY2PE4JwjbEvfk1cP6dzw7UDqq1zOFgOmfX/d5WEDOzK0C
uGpqLcTG6TBPLk+tO7Qd6VFnY1Pxr/xOIGX28A+cs2RfFEeQ3B32CtzSlnFc1eyQwFlSm3mu7pTX
9UAK0axD7cRCBAJIwjPyLl5nGSrwi9WwiSGrnmbHIP+A9dmujRXg1tGFnqaHx4BTSqO7+tFWJJc/
18TtSfCP2OFb9/xrtCrYk3JrvwC7ykCjCSWgyVa+d/BUlY8MQXr04vNz5sofNX3PdUb0xFaHQsXC
f299//sAQqNRG5K4DY485m17TFDa6z7N4m7D/vuqMfyjLLXsZlXZy58fGtP4+/zx5VJIqIbV/8tq
O0rVSjxe5XQLjNqQgAWGGM7Sy5pvL8kuu5sWP1V7N3nlEAoiMdVdSQtGh0DrHPUAKtxTDkGqB5fP
duS3pa1fZg1ElhPoLdy56S/x4HeA0MRF3bxRT+6y6FwsO7zBVy2I0Sq+gLlpj25hzmCct8n0LDly
PGy3cue2jOqZ97fT5uLrzKPESTEHEVO33qF3rnTtTRh3AiUOEE3QSqqXoRngtzStfik0U5lIh37c
ohavJxTbauoewDOV1Byqm1Bj4N7fUaPPRGB9+N0cXDRnKDI5dn6dB7M2XfB0pbyUi3mhw3JxutgC
HtjgTgMC3UyO+dZE6PEpgYw6rHUaSngaf5Uz9RFOFqSrGrppmJDR1Qe7/eyKPHN4Fv0EkLbqSJNz
ZtdplJzDAxvWXATxpQ0wtxoSkRrkFOGQbKBad6tSAxbj9CABKT0xmR4JJmnicJcu893qGhrF7AKF
zxYAVeJCDc+wZbCEGmO+oAJED66H4mL2a8wwhQGrfEAfECiikileDJCzKObRtOQWmHDBS4t5OnIo
rS9X9yi7VNfNAWqb26EcWdRTIlYApmWUq3hy/fihBdW3EOzurQPiRNW5OaWOkxrh5To3mNJmFnMZ
DjnydVZiHtqyxDRUkUO5Wkuh5tfwuvOX/ULcnk/P/IU1PA/NPexDldsjRHExQD8zPIj8XTNeQ1yB
kHJqXnOUFTvXzD20O5wWoFrIlP5ZyPub9cRCeVA9DuRRMF1+YxTUznr5+YRELZkmnzxhyJDKmXGx
izFxF+InPDyddhVnlmwyyh+Fyu1BlJOms4whNIQ1kKSJ0juHFUzHcimWwG/fIKXLvc8E9IBJ++wd
TKdKH6T0AebjVZy1nxISYDAn430+jdvwjBslVebG2e/6z04EjwhFdpA65bIjlG75VGCF69xm+I90
EBTTERa29BiWvvCLoajOUNzAlcgJyM2PU7Uhb8hvz1Fx9vH+5ZeJpL7kUOi7aLdMdx7QBfgf53ZY
ZzFwNa8Ayjmm9JtGeYUWf22olVX7hHdMyG1cky2xmSNHPQWcp/qznSx78O8qUHOnV5zWmBRXHBHH
94St4dUoOd5EdIvgrLXPsjIVFO80q9e43XBbXPBvVxw7bFlzDMkhHkcHHnd85mB2etCgHLuMt08z
uHkKWSlv8VzcmEzlYgvqKfRetttCcXhYJlXLTmRfwDPTSzQc7JNHIqqggiFN4EVYgBk45Ws2nhGg
xccaHje7CjzJEzTj7jPt3WvmNIQCYdN2xY1BqZL7I05ieO9b2+wZcQfdVno/rEcKjQpjmm5Hj7tn
/p7Sk+eqY6yaBH/OTkZEVM5lHoArNOThxJDCNgf+Ak3DigfEiHN5k9b4o/GaH5mKYTpsQE5IU45G
i9gICE1oadZQPgCa4jTsEyCCWo3kWNk9iwF+SOHjNOPQcX0g4eS8o44sx8eooq6dQSjmsjlJNK8c
AM+SXw1yeDLP5JUUATErAo0j40cFdeXwIm6wHDW2NoM11llVae9q9/DCgPdiK8QWRp1pa4+YzcGO
7xY4Matp9hADFx3ZKvNBV/vVbs4vFxDwLMd7HCAijB1/X1BtVtsRQCsbmpaMPX5k+jIgTCCSWDEp
KzbmQ7IAv/O462ygbHgcFTiGIBsQou25e/C48Rhy/Gbh0Mkv2sqwZHbPMUE3I4MTes0Zyi5o6QHN
iIakj9ju5xDhGQbhG18LvDD2Yd0S8opwD1cPSdFCZEBEt+qFivqDdX9SVK4ywN6wWWat/4zFluvF
ldtW4XGm0KoM9Qc2CGOcoYLQrXwCFqbCmlcPyPXR0pzkS2Ewgjo8RIpXm9ZgM4X76TQ0ImaK6XcM
SMCaxrxNUVxOdQqE1kaUUUPC0O09deLGOHjx0zWq+MGgVWw5qAo+8JaDRduWFlSQbLrX8+zSUOnY
+DmH1xI4OY5uHpOdY5w91mGW7dFC9ttJtc1CwPXc/UBZ5bk9YnEbVzOEg8Z+woj1Gmnv5hSjrPp5
fRXfxE1HABVVyljEc/p2gPG4A89BNAsm2d3mtKo+DDoAJI7vnOqjolEDMy6OoMiUI0t6MC/2Dugg
bcX1VfcPc/W02NNDXp7h2A6hKpnm0jG7OHXrUntpY3MisiSxVJAbRaOJgKhDZNJ45y21LkIEGvDE
/ZWc5FX5bEkeC8UnaDW9/J7PxHH8pPOvNs6O5ZU2yTib4f9gi3LySFqwM+HIjV8aDFww/ji8g0yg
x/XcXryGZKpneCXNQ0kQgR41DzFmQPo1sEDPgitoDojNSbFOiagB0xZzPMk22a9+QqaCGLaKC+ow
DvJBc4lczJxpiV1/pDy2hFQ41af4BIquD0vTqs5Mh9ibByjAjgnKbqNP4+cOOeTLOaoHJkYc1Dxs
/Cyh0DnxxIjokh3QM/mlv5sQnhDpy+xg68vdon+kjRO2j13PfulicE9+jUTL5KdClwOrx9M8UQ/Q
STQY9EP9Gij9WCdKDSiN5BHrUGMMZvKOsocSOape80/hVbrME5KjUOqclkL7GkM6qoZyyD/CX6l+
8ezy5jAaKD7aZ/Xzsk7FsCOMiF+zHU3y7LE7JNY5XsTsKxUIo9Mv0PmSvBwpD1W1AOCnyuMS02My
SZ64kTl90tgyIYDsx+WFfme4J+UkdsAztdR3R44JLmuscZ5oRYDcNRatLPEvqavg4jHtnWT9XLB+
dy5mQC4rNKSxUI20m2P4cbTbNzsj6TkXazbt8cyeUHjYO49yybpz/PxmUktx/OViN5PaS9mXl72J
aeXkjA8DW8YqLa+0PZjfj4R1MTMiA+jORX/P7G6OcV8uKv+e5n6pyJU4lQ5KZ6ZbonvS2qUoGtHn
fknfK7bDz+Nl3M05/lLq6K0vGNsSwPnDYavg7QdSZnMkO7nNp8KGWkwFWnmoQc7zonYh3Ld1EAO8
/+SZ0kmoe6gFJ4Utr0HBtqTn6wCeDdgOdgTi1Pd+t28Op398q5uT/PHYpOdsH/OthmwLut8OrChC
1Od7QPcuijnzBdb+IBmhpowwadLfZtn/+en5Zl6K4gY9jqHiZYD/cdPpqE91JaZ7Ru8X/2mqey+D
gSJ1Qr8KhiHgTHZJdUq8cXDnst8ISP64rnrzIFVaJXdare+2aUjxmS8I09yItPovQ53JYOXyyfAH
FOfuVfYq6k5zOIoKgMBK+zIdYsOu8/aTTEU6q6VzBREzOYU0jvHC+rvoyta4s9Qn7mzyUMAX37Os
zztniDJa4k+mv07rvNhKEO0OQ8lsgtxhA9tASALrs+a5qhYmACBxUTQr/UIQLWTgE0DvzhvppMxw
nANKReUNRZYTMXFJhwfmDK5G6uVHRfultLqByJlstLW4yCHTkW1JyF90XHUkVx1cbQ1mCNv1fi03
FmFQUAE8xTlbzRyUsbAahQbgHU+I8swS4OA6zZK5RoqjwCYF4kl6Lda1EpygcoCTPVnKxQFWmkfU
nY7wUWMzsrvl+SOeMfzI3oyXfKqdnDx3NFSLRArWzi6MtTBeK15kBEXiA+DIyYk4uvwLI0ebH6HL
gp1hdJXxfz4IUDFe9ra0TZdsvBR2VHzsOTNACN2H+UD59HyaUgvC6tnwbi7hn3V4GoLjiwHy3T4M
ssmFrFpDhA7Ny9PDZbL7FcMC4oL/S6OAuAZTlAY/KUqzP0/vilwkYlyezpvGqxlgEJvinAK3WB8J
F/z5Gda/axR8uZR505AUKoSRF4NkJWmegon3tC0FERtb4RYMYWvI+apn9ti9eErKM6d055LYB1+/
ONJSd4n9Id9lG3vUnqQkafMypFAsGvdA/qNJrOIFwstU8CEaK15Jc+xoI0nbWUoZ7vZuNqGAHFdb
NVSm8vsRYItjhkJANClm+k86bIRiSG6xAXAFJiElcXD0cq8pMxrWhtt1WRZl9Hwi2mnUh3/e62Mr
7LTquJfxHg34Ih173dQTEDtYnuXLU8WatI6LndZGlj6+06f5RuA3oDP/7+LGrUTLbE77/UjIoQIQ
lycDzAKiHwDYUTuo+LonkUOqU98RhWSurkHvF1MwBo/VWxediXOc8e4d6FxxcKAR2bB1VQM6E5qv
/pG90x0TwtPLXrfzl0tjN9t0WxyDPcGiTJkrGhNTyP53lsThwfzrZuIp0wxd0mX6XH/eTKnI9/u2
4sG9MKSlFgRQp/vGrztqnN+GhP9+mdHv/eDLXtrsjhXZ7Q2o6qMlg873WGs57dkkGWKAhBJR0DiG
RiX9UkkMOfopP+5QsQ9NF9ZUcPIqkQwkq64hpkuPkIZejV89eArU5NDmJ90QZOeeLs6pGMAODYkf
KzxABDWG4kL44ABBlU1rsmOItKrfj6+0ZZdFSDdRZXH2VKA6nCI3+Qof8QYWlhTSEuFESIiaRylV
zYiyHgHFUYL9i8DaywnhLV7xrqhhMy0ef37Ff9dOf90tgwBujRgYybzVIhyF+jCKFa3bgDfDb1DY
HPNJyGaejcenBcMh41hGuT78Eeu6RWg3wGZQ+inzicS/jvE+r3SohRxRMOX9IvJrNnoW7Bg1UOoN
IyrTj59IZkJcl74gmc5tllHm07T+CDE1UNXHd1ZIWR7WpR++1K1nJeuEXjxf+/1WJCxIGVpXqmKT
0VGTxwWm6TQQfubTAq8AsS4qOfdtP1W2vWlLCKlS/7RznnRIZdAQmK49iFPRTY6ORvQejBBMZLVD
S0oVvHb/eIa8DX0pMaHhzIjq6EchI4D25BZgiGx6Svs62gteXkfgtUXToQ3dtzO18PJV+1YQWkxb
mq6nMAYhrV6eKnmdgZyi0FYj9AC54F2f+MQ0n3NbGFeYqq7TnKBCJrJ1WNMFUCgU3SKicUliBHt8
N5E21zFT66SY0HoqTxMm28x8LzseYVfVvST+NA+hZjwkkKGJkgrkei2Vbsb42XCo0ExIn6mlLPMN
sDJaZMVyNymYRR/JFLNHvRvv8S3YEP3lFs3BZNSjCfJGiZPr5Lod56fHAzG1k8GpEP9SqoAzOH2e
GuSp5GTkLb2SCCCSGUkQB50fkE/xuAcMnP4/ws6st1EtXcO/CInRwC2TAc9jnNygxInBBmwwYMC/
/jzURXd1ds6OdNQ6reoq2wxrfesdmRisni7mQzZXUGhdvRtRS6Tec4rkTEzpl7aKjhmZTGF9Imkr
D5rPjEbH3JYrV9lz9hgWt4xKLtEpdn0QHegSJAQTvcTVPs/iHQ3Oyw45O3D0jEBNQiQbR8uGsgZ0
y+ZePhrdnFhA2uLuOl3yZywbi4jI2xmReaVvUHq4alc3yc4VHPXkABqIJzCiLq+E4Z90ek9qN9Mn
Ml2aiWOemg1pfWVkl4FIUjiR+386ChCjp/GEtHOUHDfnzEVNPYiSyiBbHFcLsek8DGx6n9rKADIF
zsCGh8lQa/nniX5V4atDJgx0ATnTPDjg0LfKvLXjH4znBqvO0CuFfQ6UwEkX8lyi0LpybyeJIPti
1ZgOWco8k/06v/isjoLXArCGJbz7M2gOTFUidhTe9QMFCOYrKw8YSf6ae9IyIc6KxBQBxIdgA0w7
mX/OvQYLjNfN0YHL/t205Nw6v4/G12MpuUX9izpOHvba7y81444CGy2hyBa/ccT1GbubVKcKgmzI
StnFjrW++0iRbELFNpvVaf/LBiz9NP78/Ynfdn9Dbq6jtNAe24TY3xtnz4y4BW39InpDjXaG7eXf
F+MfjwzqcEZhITaI4PlGzLSdoGdpzEFXs6r3gX3Fqcl0gSXql6OZ/OOJ86+PMr9txlp31sUqP6c7
I3PvMXnCdqcec91JlKlpBGq+oaGEhQ1QuRCdtl08FuikOLAUd0deJcnuQraqMZY4mfSeElMSNykF
yBPXyJFw8+6tZNIL7w7YeEacMdmFQJ7ECAJaUebqjDYy0NvsPEQVSHBssU+fKQtMhm2lCzH8po1z
e1Mgfm6oQybXeEqlZKoNoq6Exo2nI0NLAEGgFwdQr+jxc5OeaN+AN5tKnQu6uCcJfdaZ7F3Jygwb
BJk4YRU5FwlGRCkr4zyzH+5tSUxdxiwL//XCMVrVKWn0yp2mTaQVwE8X0ZsU1NmqKrzzWqbjG2gG
Oc4HvI/wQW2UQPMNkFThJ4u0dWVa8PbFBL1Kgb0L3n6nLVgJLj7u4PJ4XyYvwi5RPe1N/mQPFYHM
AGR8bGgc1LP5c5bMET5Fm3yBlkR6Hb2YLEPgvbRAruQ3DfvYEbhaSMPLCe5j5KTT21ZZ51941ch9
FT8x6wJQx5teHd/Q7k0jYSKePeURJDfvoSMcdW98FOrglbjtCZJDZkCoSmcXnILEoaUyFl7bmx+3
nprSFzZS/OfssbvKHoemBjaPNSj7angq3YtPVmqOmCqoCUQupuXiStow/G0EyWch7cYkymCwUjEF
EvdL6QIDFrHqup+8K8nsMleyUKPtanR4yqFJmMpo6Ke43qcFaHdFFyL1CbuuC5/5uhZ/EVD/EZN8
X0iw1xPIg3OXrLhvsIR4TzVBFm89CwmMprFj+86syeHBadcjg4j0FJt9yBpj5MPYjRfvOB0ir2z/
txXtp4H4ry/yJ0/kr0kVBejT0PrmsqvC4vrKtltDsJBwidSJKMwJ/GT52Cq6196Q741opnNV3X/s
843wer1Na0KtsNBvSfIzX59Ltuv68ss3/HFB0kYqwamiKhsj49ua2z7jrn4kkNI6qeh4Q50vMODg
5vS/rkc/LO6cZhGcknPBmfbbodZILrognPmgymW3w9CW22/mQvGG3Oa7H01fX0pSz4e5EZcvpsuz
95vsVfkDyPzjufjPdzCkb6fdqGqFocXislNVj20THrJHE5CM63b+eE6FmwNYH/fwuWFtrsSbnT3s
voThoK73cXZbFpnFY6IQgfjynNbN+HLkBCaWDuRsvhudJwQmq2TpomWiBSyz4wn0LjQbUkZOH/qk
51hJzSYwyeuD7Rz+6QUur0KM0aeDv4vKA1F3xPenBI9LeaRB3ww21hVNgwa12auyw9dmZa/4Y8Bm
FASgGtl3bWJf5UHPOcx4hAgDg7P+9I667D/Jcx6sA6vUGAxg0vS8MwiSTsixJt7U0Ox7YiNdRAVL
NDA9FyhA8y9w5lr1+sqF3qOgrA56nQtiC/JefGdJ62gch8+Daq3qtUq+OtpKO8Vts2pfq90VQQUY
JF0Ck2G8ZhkuOP0w36L8KOdtMb/AS8mon9svOvxiaJEVXEvHmQlc8E2DnJsguTkZ6olwUgWSx+A4
hjNzFIU3tCok2Pr3D5q2NELjh5h3Mg288iXD7HgeOoippQLTLlo6sKyYZGnooCMmNxQNol1D5+0j
6rqWCadF5IIO12B0hKA7gyh9yEhaolkshBLULwj66ZmFXUhwhDKDr4s/WaK72bOzNmY/lhCoHHPI
WAKv82YsEntAZIHq9KuBuX6TQcXm4EdQlTT3FJKXoB9iVHz6Um1D4hkfseolQnDlCeQUdl0YOYkP
bLrXr/7s3gjlODFriyUyA4t2qX7COnB77WsmaV2bPE4xLZHo1qFl2T3y7XNHou45m5Uq7ORZdlnR
iXi7WX0dXL/aYNRtmsXthRoMBQe17vEb2hesIgJCCoEDm3BqUUdeHQ0nMoZReI6lEI/1hfSq14v2
7OnANyQh8iT3k+4dbV62p3HyMiDYhLsVw3mneLjxBzVfU50KQfrW4cFbpks6oMgMpYr48xKWw2EA
fvcxi+nyXWfUCnyqHHq1z+yQv9CmIV0c+FG4DMOBzEXfzPd8IGX6TfH3I/qvS9qQ5mBKBBF+G/ni
6ByL2a3pB/T/IHmzYBEMrn/3pXMJpft1B/inztKQ//64bxixIYxqQerKYSvC6EDgy81eW7U1ne92
tuNjk/73AfO3n/cH8Ptrx6miR03SWZLuYkogWxeggzRnXrlL5I1wPAyIrCFPn+95gJZagT+wxG37
ggX037+H8hOu9tfv1r8ttSqr/UgTLuluRPKzQzFI8jkyN+gjukW5v3zqk5xk3htHbvsyuNbFJZBi
dsre489+CyEdpLtmoDGMY0/kzJiWmI7ZRMTlpAvBv3/VH0K9uEUoUvGGAMcZ2rctsMdrdbn1VU8a
0geHDpKRO2uMU9J9YvDaAfw51Utm/5rM8BOE8dfHfg/j1OrLo2/UKt1FX7oZxhME3k/Qee6Kf8cM
HvuQ6+pnJYwjWMsxeizAe7s4Zes+ICOZq5dOOL9p25aoYolKY0tdJ6E8vX7RXFn+dj9/ZOhQrmq6
PtJGMj7s/4X2omv7KPQKI1jhgI45ZIK7x9axd7+7SH9SPHI//vNRo2/3A/uOeZNuZbq7c+v7eUGN
FhF2wjTWJiymzcUv0Ymo60acGegQqCFF7lCB9/lyGpK3fqlDY1ZiCrlP0K7LlDVrrl7RKOIq2yEq
vYGqdSP2wcXz6rUofhpUMxaojxlZozdyHJKHn4kT6TpFKdGfLq9Su5TTcRSW64woBNTkdA1/xk8a
7ZYmmyT2/QHCK7BfklQDIavbeCpG5FqT6HNF93W2Us4mxE+ghemckfTKJtjQlUd2cDodzly0nNwC
KioejUcfpBkNrTIkWyRnRyoXPTL3q5tltK7hyqBjB2pdnGnTp+y3gtfjWMP/tzWWMs0VFRIE7/Kw
1Z04shPQc6RuOiv4DIWZjr0ioWN1Qzj8OUPLpjKR662tQzbW63YWqcvzG6WrjWpdTI+qlAcpF1f3
DI+IFSMJHvw1jVyCx7SSxopDQwrEcuG179TVMa7w32tyy1WrRUt2iPbxviNLokXW7SgvODnOdr8z
TtBkPfHApZXPjQrsNn9a+RfblRrc5nLrCC+Kbj1P+bH2kxr8gxpHACDImozeU7h40J4LmBmtlECt
5AAsCjy9S+XjOT/vztR2s/0oQ6aIzGfUYHQY5bBK6JQFW0nvlttnyHkUPwPziUqkUrcigiS9TKp2
VZPejwDEHNpPYCfkekxWSbbnXGnuSzo/CPwFwTrljQvuS3J4I4SUVdQcMW+RFUu4lHMuKX5FKol9
kWGGWOL5HXcKfX/MECjl3Ptcor6KsxMVRExXPcqAoOv9K49xhv3Cp+Ci25VbWVurlP1S1HmZJvmY
QsSO/mPUPuXyMUOfe9mLwoA/Ey9e5+61sq+m160KOCnSONGIUYs164WgPY/1aCK/XhuPwPz+VTqV
BNafyiPzVslAAQ6WXX0eH/MWJpiPyNqiuZLwkDsDoh0/PYUMFuJJaq9PFx1dhLMROUel0wKgA4Ix
aKku0+xVJD/AK2g+e6KsSSxsRBTvAsfeRMoQg5vpNrCRiIybJwgbXaIKieub7OzhA9Kyg3QNSxNi
b5UQ5hQ5yQsgH7eN0s8zAec1J9axMo6LlXYO8hbF1aTCVGU6t7svjRyAPymyL3JolNv4suNg3XZh
1MxiaZIzx5NhRsUN0TFv2oQH8YGfDCujc6U/lXNGtYnQFpA4gxkJWSiZMfWsEXyeMNYS7ekwUPMO
aZeFqWHFWdamU5F9Yk4KxttyiW6Zn3yntjHssJlQiqiBDg64Q6xad3PVS5YwfxbEz1vU4MiLkez0
Qf2eS05Vk8XvcPxD2QkietthdwHA7WgiOL/eaVpOV/qBIsktWAizuYnG5hPlFanvy8sbxJyyTzVX
9Q0gUyxmiG0oHVHm9dpM3UKfdrFTJKG6rsKBaZ7yoGalx0SZaJ46Qc2Oikj7uqBPQayS2wr9w17N
TyFbfgIQ+HijIxMlT7pVdufBgscYJ09SGN74QBmk0WO31Rnod13u4DJFzjaaJMhMTUuZ6MRrrwvO
HzeX6ks8QfU7rbboQ73H/vxRnbQAWVFeu8+dDOk7L07STry5sAVteL87WueVvA3RrKzpdu/WCrjy
aHWl6NdqYiuJLfqieIl1AR7xjsIJbySdjHQe8BJQUSN4I504tk52UDqqglXLHGUwvi1TeqrJLfyS
lnjQMoPmDGtoalGhiEnEudEGAegO3qFgO6qHjqfrgm6nBAYcrwlhZ7lr4gyQJgTPKp+Aw3A0CQl2
8vRhWny8FH0pnNxvQfII1H5m6uOn5G1wCkUReT8PNLAYw1JS9y0ZwCbiGeP4N6ll71zbjwetGA7Q
cIkLKod9VEFpbKiUhuQZR+Raf4EEN4cG9cYd3VG5vaIBLpz84d0Rv0JVjux6rvTjKyTBh4Tx/zEk
01VcncleardIx0ZgwkuS0yhWaGmMF+d16vfiPN72klNqrrRSX/ULUeMgPdHVMmgmmN6pEKabBrws
t56E9vnNB6qrG7h+2FRuUU+jQ8wSO2tmJgfA8IyUWHfyKuwDYQuSH5vjFPaXROkSpRv1Tt3jvVzS
xxa599KhLuZZOud6Ko1a6AuQaZPaHltgvwXUTtynFOa8R2/KaydZxiWs43fz40LLx17lOcjpybBF
CbrHbcMHRT0b41P+uuq+yGvUDC20z8Y19Y/a5G0angmNgBTDLquhAalo7Mwc6/U4Tf1R75oJoShW
xStqAfVDyKiX2ZB6pLqZwjYccOP7wi70vVrNuXs0sfKEZB1+QdrgX1B26vFXWbjD1q+YGK95HknN
Q2iKqnwpLHnmHqta8CEi2fGl3htghs+L4qaomVmY5Ntnb27iyE0e21E2U+f1QdsYJNhcg04laOXE
cRFjQk7DOP6NdCqA0+NxeKz4PQQR6Z/1wRwYCmocJgjq/n0e/iF1lXl4JBITD36mkeL9v6NeLpZq
Orrfh3l4xmizLS3e4iWZ+a/hnwDtf/845U/20ndU5r+fpyvfjkgSvuyb1hfpDu2Latgqqtxt3zsR
LX1vj8ISxMlT4qmxKC3SJ+znKLvPkE/5BLZN/zRVTP0sDOCwYBqIeT8QMqKw4j/puqli63lEhD6M
U4+94jP4RA8Hvhj1Fadn3ms+FK9tjR3qIGKWWNXLYXYSPTGzMon1OHZq2enSNywH8tNHqFVKlMfM
JU+W0XGnov1EGUeIlcobbSlCKAiYdHMXv4k0yF0DHsczB2JqbSvLhN9RnOvSyN2Uu83qjD4Uzywa
zQKHhH3JZ9dsRS+KmC+rnfEpvcGjSdlK+9By20TZio73DT+PPvgenuh9ZPhN2m4ccPzRnw3rns+M
flwNPhv3JvpUHI5uE6jRfjQHUcEXqqhjNfLL8xFzawm3RJSxsDQjt9TZPyxQkFYGbqe2JmRLa7Rj
pK2hgWIaHWhMqOj9mT1GE7HYatX6ef+gElUZlO1PNgSqesYYI9jUGJHgwFUDJatMUcz7sP5g3CJF
e1rsKw4Qu54YIRTidotBYxbXbrcaCVaAU+jZ22zrKk5fAiBez2H7WsB+jUyHnYutBiG5gE3TCFgt
WDaSNynxn6YrMH4dE1oyX4vOxkd0ad0LxDQI2y6Z98v73gAIn/aD9DaVbIF2LiJmWHK8JnEzjK9A
VUueBjW3e5zX0GsdWuAxct4UxdoxI0nppG7j6eUSPPhGMiFxX7loM4exWRAhhqJcC5ttu1E/5IP8
SU0bN5n9sKRRxkbRvK8IHGCO7ZCJW7K2BMrSge4Mh4HwDodsWibPxhsaYInK68x9pP5QEHYZ61v0
2nEEaGQZL4in1GKMTArCgK3IRJbk9hrOL+vKtIEnx8W4Yowc6Ta7MSfjS2Z0P1LZFSgkreHttoSb
R0tOTFrEYkTtBOV+Zwu+QL95gsPCn0wEcH2rJ3ackrfP0YTG+SK8tlRJ4yOw1PmFoPHaiSqbeqtE
9sxTT+2LFh6FnfaOyjreYL/atYWb6sPf+vdl4mdgAwmDphM8r4rfRR+Zktax9qz77X5PDrVDgC7A
zdcA4g/R/vPfojp+6FFhFSQSXjTJfZFHfxQIfwEpz0a91vql6AmocIhs+jqSPO0SnbRaOVX4y2/7
ESz572d9RyDODznWHrKU7uC6hAP7021O1aAeYhiKOGXQMZ7bF4c3luno7vdeEzTE746ZiyoM5+hG
njhn7GidXNxfvtmAhn1fmw3ZFFWSi8h0+sc3S+RU1mK5J3n8cLhZi8XIXoyHiz6VbEJVNhvnFwBL
/Yky+esTv8Mid5IphFGvQVu+Ic+4yFOlHieUAL6XN3eUhM067TBa7vJxUrjkSBY1qnWXRYdOSXQg
HoJlcasJbouKo7SbQ/KRgqR8ojEH2MXuKWA7nDOnIgiXZr1vfoKy0/suvunn6dUEuNVe719t/Asc
Bu/004XE9ytR3W2OwDD+d1Pt4mcM811ku6KjXzair7FHacKJYoYXWtX+jLb5WB5Z8TtOtnRCwat+
R9lpU3gLmLpstsgTqTIxbMYaKndHxkYn4Qp6HHX/ZaUpywg0nRMdkrxynKlOrU9jRuY6wVNrcaK8
4YqgXvADtT+aRpyZixwRMf7Xp6sv2sp+LgTMcLXdJAT/iomThBeO7gcUJwI6himpne0BlaWPNgYS
+Ho8b+53f7RG9fnEeTOT15A5G6rkRFoeygPAOZRwy02i7DW6sam7j2jRR8x4Xwhh5M5tGVTLOSYw
qu1jshePz5pkAq/ovQ5o37+3YVQtzy99Oqu6KaKM8r4Z2pfPYwRV9ELviQjgqI46K3a0RTRr3/ti
mQmLaOSY0PjTJvawZ9HatOFOa8cyrCw4BgQX1yvVmCx73qV2FPJF9sXBuPoixVmVK3MHeqqQF1do
OnVsQthsBOEtwpCvO/DetKqd19oGPxxOB+gaHIQVCznIHD2ljPCYmMbY2e4H/A3CxvQYVpp1gY31
VTlA2WhmMKr4WiTvuWd6w3u/IwhDGHfAsyMmT6c3nC4ei3j/tMkz9VTMtwcWb0x8GLqiUxMTz8EU
bQ/Gv4enhEh1NXlX9uMC2Rbg7jYb4AZKNjz1JE2uSOg3jDA8SuR6niFfUAY7zBW4oBcpng5606Zd
/waiCNEIBoTSuJzlTwwtYT5Tq7Acy8AKL2bm9Ntz5IuoUhJHy51oIwfASYhiTDAsrMMc3dKNUuxL
mYRCFMpQXMucKg1aPZbXJYSYuLgWbk7NZsUzc3YhriBdK5zUyBjv3ohAcOJWqerhkBYxLjm54J/Z
7UMCV/MtPuDLBhAvuTOBkLLBwTf/ysAsiNzWA8oOSXAJIH3wpFGbRJw1TMN7OQPGqShwkgeTU3PI
pQm0O3xe70lU4yJ0I8ASJmpVLBCsYyfpRhNjaQD22MiKLlyU5uk9UNKgAECSLTsyd/mUUvFHvCpK
WRxCnWOCan0oezI12sUd/VaxFyuHZtLltR1SlB67ei5R4wx/hQ6RV+NGaeOgk5KXMcHr05T4fbgO
St5oY6M1tAeVIfsEaMVOkNoBMLxkm44iZF5pR0dV/vBa3UZBqC9RCSiMWEu2fsa2wXKEbAFmu7aE
txiccAKNN5yo1meKD2EItwAzwtU58yR9yNDhnGdBmJYXHuDXDKMar2Tp4BRrD2bm5g9XMDztBQAS
xIFCd4JkuK5gc/0MOf+d/B1q7qzoqKO5hlGgAhCJyFczxZvFw3J/59iezIGvxYAQB4YJGMxqd/mg
DxWjOZMQthX+KkZAU6ON9fk+egHETgmUnSGTYOVutzCTYFwcn3MIThdSr0eXdBtjPsH0wN3ITDua
p4hR5hIowHA+zEh8YeQv3IiVnzy6EV5fK/m60uQ+vjfrdnshPnX3y/Y4HE3+sT0auspIYhC5b3yT
86iPblQXEtQBLJe1uK0CssnWhT+lQ2CwHJBi1aKK9H+R2f7hqL59LMlwCnMQGaSiaHzTN+hFKpVC
TtepYs0cb5t4sYXYkRhFzZqIhCsO7TyzyvKQMAvv7bKVrLE175FbO37prpD+npD32J//fjF+Ojf+
z7f6JjhS0qtUPXICtnqbNiJzgksYkeiDVEKMhljdS5LayWinjOvfP/iHrfWvz0VZ9b9bK01nhdLm
NQkJ+jhr3ASBXqawtILheWb53t9+G9cGruP/v/yS/O2uj+5PNb8qVbZrV0RDISxaml5uf6VT7KzV
IfJMkrE5xBFYy2haevkiN+BciRv4LUTth8dPkQ1TJTAVRuYf6cHnnv6v9GLQ50bx9eJtYQVrzNjW
1J3frR2FLM5vqrKfLvXfH/jtwVMKpejPJfklzJxeOw5g2u2r+8uD9Of6fb++f3/KtwcpacQ8TzIe
74Mjocojlj2wSudFZ/7enPxf49Ckf7+MmvgN8FAyxdRbIyVnkZB0egWLDafRATnOvI5WU4yl2a5f
//tD+0dr8v//yH9olKpciqRry4c+QNiR2blPNSCgAHmIMM4YUzTH/GOXOr/gLOyEXwbSn+bRvx4d
7R/ht9kly7Iky3fMv82JKc9gw7hODcC9xktOQM6iL4LEqW9KAKqCNYc6iF9k3H+MWf+4Bvi2yOMz
Ccb4fqZLiKZrlCHxaHL2bzQAduiA8CtYr8C0PurLUA/KX7RhP0k+aYr672d+u9malunn+xUdkobV
g3R7S/KLycgZmhs5GFBDlv/yibr4J0zp337nt9fmHpGAmERCSxSPSNpREYghPtqx4OcvFGC8MzK2
ewF5WjR7HJ7elQVUI9VVAxfgNeMh/Mhd+Z3oFgPPQUA4RJiPyA+KJ+c1hNrzeDshb+u8aKWOo7cs
UG6YGjXEj5U7uns6cOhzLtwDI/WFzBOwjeQbdEUx5cXv6DoNQI1DV4+fx+dBDXVIu8q7YXDn8ETS
PAL5zKPWFahx3s76Xb3MRm4djTPzWFYcppzq/Y4v7cCgWOFqI49G9C+PMf8M3Kx8AgBFVvQ8iKd8
DeDavLdiIDXjCEzqDFg6hgklyQaHC5gegBtdEKQggFmhUt2CxzYnBKYyvuSjeuoH0z3wGTpTO9at
KByd+I75nMmYP8ZYvU/9x3LwwZljFecJKieDYZWcGVc4Ztv0sa7W2VGZEKhGzM8KTWe741TAYfK1
wKoHfIsYe0supMzxylE89V2c6R9dcFmCDWafzXyQXaWW6pKBIU3bt3jS78+T+6LaVW2Qh9Fefynx
vuGQ/9JeCGSQv4pNOaN/GVp/0kLXI2UyXHQnTMg9Q3IzMVommYOSLkq7mMTTyrT3I8Lf23nfcVJd
PHE1UzD3DGti88spERFg24Ij0/d89iPNuRcBeXtGsvlQ4LBogSOXpPSa5zh9jtXE76AKlIkmuxpe
bbLgBbt47pH5lhiQudh7Bm0Vvzplc5UrLDi6cFySDj09OI19e9r6InqjK8LcCAsmceNEWIlKXsk+
H/hejjS393TNNK6+j75uq2rGqcJwu6vVvyVXGxWYQYTWyuAgNiCkwsd5kjINzHNfmyoeoseQPLup
4lywj5DjjM8aHNBjtqdmglvnZ69DvqAPovVxDkkioXdFdS+fhGbC5Q0Gyq/UFWePz+uSl6JjzD2T
HjQkzggHLJCcKWFyRDiKNGzH8UQ93QPdUybV7OpU6/ZNnKVu4nBCXSO2qPAbp3ZZePdoqxouUuiB
SCaCrplcjikxFrtzmH5dFwh/UWUkMTEqLpdde7k4qKUGi5MnHHjj9GM15wRnXtaJsBN4hE88zwMi
jIaAuEVkzPCp++YUvQk+VUt4qjnWCx4RkiTzixMzYBl2o5BMZZJ1iS2cJeMkuDtk+dFD1Yd0DY3h
Qi1+3Tif3+b36T5iUca0cz9wJnFGrBzd4u6pY2PVWJdZw3ow4l8Y6jPwjJCGGc3EEFrcvk45vt/m
1+VofLqOM1sbSudtcykE0BHBba8fdSHM56pNim6Y7hSMyXjHIQVpO5T49+VVFmTbyytGk6EYnjY4
fmIdEE2FyTUY+kfLOSi+CAYMu4MbkJgXMegcHkTCmm9785h89j7tSUP3yD2oecHUAdzyKZOqvDOM
bOJqrFMIJp/0ON2Xj+l5LtBpmOMMvN6JLrERMebziuoRCs2t53z89jj0p2bPkiJNpelzmiwxNtGg
cZmN3Hjf2DBmU1JnLOcxvtqYOt1yD1Rkn8ejLS6nxXXTvMHGgiu1b7e3hnF1QoqiHQeom+lh6kgU
rjcx/d5f6QTy7zPbKkBh1TvRROFtHDlyUM6UCRkqz7MrG8Mh/jE1F5dAX4gnWiPHyD58smX4GmLI
p08auzrRfDstXXVWHMRVQdGRhqpGWKjj5GxplCE37j2Qidg2/SQ4z4vtsNbixNT8i2cE0aeyBvB6
TDCGTglAJx7aMZap29EzwlGW3ghA2lk6L0dDto65IKub3qXzHCaHV2xD/IwtbwSuORJ4DLn0SoSs
0UekkaBsoL28npDvPKCoOilsfjJb8iIvPhpQZN4tMiBc2ietGfAUSafVCZ8Xv224mSOuqhyQJrBI
3RYnHc+Ad9vfA46Pk5K1RtmeX5KAbFTpAHsxXI2LnQQ0Px14ljDfObVD8Qp4jtyTMRqtRHuopku8
sy0v1khe/1RwEvtOCrw2MzaRkxNe9AiHmdtwbrbpXV6vztNHlrC8blimXtRX5eOyEaynF80Au4dS
zcF0UVsoWTGsUsw1x/38wl+1CfEgUgfIaz5a1ojo3y4tEJE9/B/qKi2IUle7eAorBolrptt3vsLt
uLvsSFirkhYF1pj9y6xW5ZzFjibQlnVofgmqUF5fiLG0yXTQSHXAW8tbFKJlfa3WxZZlVw1FN0eU
q7zkq27C3VlSg80iRRhbbldr9UQo6RSRbwvgJUyVDWhOwwDx2foN90cO07niZfRQr6px96JTGXOj
Ha15M/Y6cpGlsXoe7548J+gNhQi/24/nYHP0uvjYyoOEVeXB2wm1BrvvVWOJ4yPap8C0EFXRc3XR
2WSs6ylFkWKlO/k1e3nOddegug70ZijuUfh/ht62q18dH2H2MfSoYWFwjip1bITSoidi9xtpDjuv
+nWl5vv6QjQYK15nA3Gzx75228uhiuF0+7kUWem6kB02YnJo5dNzmvvpQHgZpQ0FHWSfimqPdKQg
FkMNklLgLQaId2HBNjC8b8kU7yfonbUg6dX+uCH2p+CBPW4dsXbqnhEOK0XEDsEpkaBU8MpZu8Ni
t75vsy1TFAjokanj9s7y9ST1HNDEY1CIQ2RHwE8veShN76QcbBlVSAnhVXWvnvbRfZhrxAdPX3m5
et0LkrFAmmjeELV4tj/upaug+u4GiQERslb8ZfIa5bvyS/tgc9G9Zk/ObKhP7p848efpPH5/II4M
Ltsu6Aj9I+XXQ2RFIsiEY0IHDWT3B4iZ+d2Pg8uJ4BqEEVgI7rg1+Ra3WbrSJrJbWQlNP6EAZ2SX
6JQx4JCvQ0uQNounNKU7zYwUcFvdyBt1q825yQFfHYX+F9oVeEdgKdPTSxcMNzvSwnLngECf020M
mIllMsmm1dNlHIU4JWAQyvtAQSCk9eo6TaYt0y7KJXDDfRI09GeiNKio8pvLc5WoIv7VN20xPL2k
EBDH0nyVb9W6fN+rc5F5VPGG8TzdPz0mB+plr0G/54+vTrM/8+IYSPLItkJ7Vs264PrnOoNED+NE
iGLDSw6do2GgT7wPjuibc6gT8kGorPeBiz80mcWp6uVPLx+j13h1Cx/blhFRmxLDznz+cMhwoyCH
+Zv1ji4m9+Itk/nSjC3cn/MOOm9RbFnjkELqB6LceW8kj7k6nzOgPAJ4GzB20oKHV7ubIpQbF8vG
HwpcGVh9yd+yOk++JHARttYorMaXV3qI7GY9YiPZVjPjS5uwR1nLY/aasbgdn+zGOtlptuI3c4bD
p0VZ4tWR9/phFJ79snOLZTcdlnj6gl2ReFE1TGykaXuwccT7nDs2qY+jy9HYaw2avZoVZwt/5ECh
sJ7fF+W6roeQfKQf0yuiN4t/e6JMxr23LsdrLIHu8uwOmM7I5uelw0ynniLkV1ZBMP/6/k7JiD5J
V+NkzlzgGlyaipegpQBEJbf4I141X5Drl0UURCSGYU/Ee839iyeP6fCQc0Io11FId/KaG7fK3XrL
ueiIOpOCEFwj/LqQC/9nCsHamjE0DG8tF45x7ytnXrWSBUvvtF6YxcCJt+Ozj2bzye4vvitTdf9Y
dttuc39VYxuuh2mL8WJLBsu0JYfjutR5pmM8ltF4PxQg0jI2qRdc+odtuoSju2DZQTMrx7M9NjN2
hY+KERMslecdTuJqfaW7bEFekHv2l3f3vH3a68wj9dCPAUBX+OIQeHV+OotDdsStuGt2z6Ccd8A0
F7vzOEj17pD5P+N8te2mvLoefZBjPeTupKtyXHgXKvlglUt3qMcJkvNYiMbapH9XnLE2hssRkJ2d
2c3vondf3tYG4UG5jWPk877AhYLDjpqOjzIs+HHUSyPeJJjxRSd4BJt253BTJT4XgI5UZ7aEkc03
ezhPbFPFBvJg/FFaWwhpq/BMNooHCxtyxvdjzhg8Ipf5PfbF92Z8XpXhG7raYVvZM2pvuKHwcxMS
T/CuCe55XzichHySOPfGG0dMQovSuXzqQ5YLloJReIDlsj6qnTOiYpwlwGW+thjwZ5fX0Ve+iBf8
w7lusxPz7PGuhTrZbTzFvBiXJTvhHhGaI9u5zyiKoWiYaTLeY1AO+s7sD/YmkG0HzddLNL99aEzI
TKeLfC7ydHfAATi0CFrtPJay6dDyTTTjCzIYmrDY/l3EOMy6Qy3F8DUXPBqz2GVigLG3JhxrZ9JE
8p7BIrE/nltGay42Mcd2xS8gCgvhNOHVjOc1ywM4uXcknw0vfkmPOtYj/ohjBob14X/Ms8wwc5+w
4uDTH7EoPfgxLZ/KpSUqoh1jo2aQg7gDZcXISXzL8EVwFHssR5SG1BYK2xXPOgvBMPecmcLvG/Nl
6J7VfXn3WHxoPqHHCCM5IIE3CAuM3z7xmtzTAbwd1jeuPLMoMYZvPfvJ8BcltpT/I+zMmlxHkuz8
V8bmWTAROyCT9IB9J7iT+ULjkgR3kARIkPz1+uKOTNNW0+qysupbnTczAQIRHu7Hj59DxMsUBATu
wzUFr2ADc0XxgRRGijHqEuqm7ylVL5PPcPkZPtigMe9uGPby2j4nKrd55PYrf82MvivSnWMgRw36
MfcBPQcekMoy/DIRpM4o148eoIXP+gYgorXGPQN6kLa9/TfBkZ8DDcgh1QUXfhOZiUO1R2hWxEfj
A0DUidc8UrHxIRgdhg9xqEa88MXJ4XOEDf8LNYjwzIvrQgZdSsCh//dPL4dXSMC/oKBAuYJWNDZC
/C08Cz4aHSGuL4bayCRZP/yakC6ymHWjBHNFPcMNeDCCOCegY7AqqgCbATAoUsNhVyg+53Rvtbb5
4ZPfDPQZfyaqRwrMMuC+Jwcut8yZAXPW4pokv66J0RukzgGgBxo+0IaoboSp8Yl4ImQcvjO6niBK
PMU/64nn4p3wdoDvxi9TeE68VF4z5gWsjV6Ait0csccYMjC56XrpbT79zZGlthywIAm56GZSoAMa
clnLq/KWACCQM2veeVhnkZOIwA/+TsxjPo7EYu8ZtF7F8qzGGpfvJjzS8Se/RJ/8zqLkH15d49PO
jIXdTUOt/0XMGYo2Z3fbf4ye+eUX9Q0SKxYjXa4Jcqq+HYnd0uPRwAonCZJ8IUfBshSL1iW/yenA
OeR/SFSwOZnsloharDDPLs4zgTHClR/YfABpSpLHWY0kGhWNqGQQqWNrvsa9FQGXKr+KX+SRLFNk
YlnLcLgcsar3JEtHVjGZQtD5mrtuR2LnXbh6h0ofunk31ifhkDyalicXsYeHXNyoWDCQpMefGDwv
ZCqLFwIbK68HIuC/fHGFV077HHRdZSSSIawY6jLSg1d3AmzjKONrxMiUi5IhWvfYCXvfheUrzh5n
PxjHaA/gk+z2HHiJ50lDLas5G9nF+JjUnS9DfgovAdqZKG0X9NXYlaJHg2AUmmt73/bO6HcsA/GM
PgGdhJ5wsOTakM7BSV/cO/RWB6H4ykO3PH5iYSmBVLDqkkOAbHRux89IVIWMW4fUgIiEQqYU6R+i
TicPVyg+BaQrzTlk5oD9O72xpXNxNc63zWkLCckT7w/75aHY6vugVz4ojGDr+mA22Iy6tzXcPJcR
lIPHIHYpHrWQIBGb6pjbHpw2z+SmxSd5rGRumVdVXFkBS48JM/61h8gBEpiQZXD3vwyFeIcAgoDD
REECHY2Xx+fu2BWzJc+AGQRlxoccHjzJswrUKJym34PliT6vK9aEyDzZViw+g0vQ/GGt82dolY+Z
yZITO0DmMZNgs3ckvoIrj9CACXgwI7Y+j63CVZkhRsK7zlnD1OfwHnUUyfXa/pMiIOpLmoAMavBw
+QkeqhHRJBUvzdFG8Oh5bBd+H4zVqg9+fvAmPGvs8yosNVG2lngglYdMDRfC4fQ4YTyUTpFYzEyp
uwrCFzwFvuXPhSjGwf1L6LGeubA9vVyKo4xL4DnNUqhYSD1nglAkjyKrXCUVy0PlLfT4oOjnl032
nsIq4/bQvHFWDxbg7DAy+Y2YLDkKMhdOlz0zMvaEJcjzQtpuyPzC0fuuLRi0MxyaGG+Z2TzipaO6
q4pIv+Lu6ROj1CLe8hi5H9Qvr7+ocU5MMRbCnmR/HQOxYQlrYcsPSrwzHOFY2izPtcTCaPmHYxRD
apuF+0wlcAcROjGgZvKW33sCMkCF1DVBfDr3sJZLaVyNJJ6kzZqHDuzseV12CdOOh8kQFMP2LoJE
LKI9+7bxDN63PmgIqXcMqJZjtFtYr0QNvwrEIl36x/waioeP6irhSPh13nEIJ3FzVvSu2X1QnSeS
d2NVT+rswF3zf1zxgJlHjhkhQsL+QGAipLOFvwkjlQUlJW61IgBMXn8W5jNePVnk7/+71MWfrbNR
C4mCfem9U6S8hkzYRlTzwHwQa1m+Xx/BDyiBzUxfnGY84WDSCw7xd3Dn9XYBDAfuWsPwWoU24hrp
asYgja94Jz76J7C431uI8gBLJ9fLDzIGBSVFcBsyqgraK4aDcwyukPHtsCG9eI/hJdgnCNhAJMFt
9ugy6Yrl/OwzrNMqeJPXpFpkBF9f+uFB7ZjWwMUEXQIRdOS4DdQNQzggIUCqeJ1cpyseEiLIY+Ph
fpzFHvgxrjNGCJ3O2dl4Ae59E9BjH6tOAluV+AClN72yRvF+bUoEyYjAz/lydF3dpqxtpG6IOixE
IKPv0m2b1Ch1tO84W4Z8yeKv1aQLev2WmNDmvTVT3IRhYBCTrjeyZ94zKLhTMDn/I94psHAih705
jChiP9KyIiP8BcOThptCcaB5qlU0kd0NmXIoTY0xfZFYvOz7Rg0RZEgtX/dG8DE5uoCfnOWQN00e
7i5gkS5EiP0AMtZrKX6OjhGBb3U4B585IwY9tG98tXgGaJ8Gut8mnwCH1P7jh2UYH/6E9YvnI/gR
WtuXi6EMhjSo/YoA5Z/TJni7RAs9hI/z8j+eMM7CmpTDeFoTgy0+W0uEQDop/HgLOGyZ+SMyAiQ+
ckzbBmhde38Mt5xzuENxgr+6OpPky8YwfWB8v962qAITRQKRMH7DQ0jITKQQ70e2V4Mr7h3aNZBk
tCzuJQGTp8GoCvFp23r6huENZJ3fk/PkkVvpJy6FUft90yIjfEtIQoPWGUvstXfymSMiW17PsfIN
EB5iFA8IDjCAcdP00sfQfbsTp6zM++BM4PR/+81YTbBOTl5T9DcWcV3R3gA8JTdJriOpsEpxCpwW
XfawPHl63zIcdt8+Y3wPWOXfErljNHYP3hPsX0nw3gaMum1h3SZMmU/asPLu6RaQbXpB+6BFDARy
XHaP4SoRP0VwOeG9xbELT429J+Zh4Kuzs+UEP2wnPAZtpMTyQEYc6RWe+lKsltcQim/KZBFGPWw3
qhqynZ3pnvjuB9MeN3JtETpuTiaOwxmeEuwgFPwYGEIv0b9FS1747yG5hKV/R8nr5CIHUgcDE0V4
K5zuIDZxuNzJZSMGJ/tIsQRmqS7+o/Q6e0ou01ZLNMjjnfOHmgnlm0CwdIn25slB2iRrMkXoKOeF
MlJZNJ/4Hd7LLv66S/oXPsDixdlgB+1WzgyPiGtxKlUYFjG2fgy6wtcK7lsMKvTEoCZJ0Lb3a3wD
EOayCARViDjZEFj1txqcJjeMwFnixI3xJWD45rfqY3iiDjryjUts5hU9DF/2F79gPcHVCzMpuQev
nCgboJFJac8AJW+YxRYowk0PLV22OR3KhDt1YW6pYcP3PcsrX6B7nb5ZdnXwiZ6RPR7seQ/HHJ68
oCRRJsTPsfAywiXJ2+f7dyhlmQG0d3Xfg09gJy2uj0hTCznED03TaFZvPiVhBi3LNn/l7XAlh4TB
bIIiYqH8vMvIchpgnZuLPRPHL8oQKtKVyTM4ThGaMwkz++Ts4uwePnZkxgHjriGdArKCi7NlxKOk
UwOT7RgmD18cx4sdWZw7rYp5cqBUN+NvWbBt+t/w6TUxGg84ekMiwyNH5BJ29i5buk2A2yhItjEL
Wclatxv3yE4euzee1USK3NUwZorfDBndQoAssuoYB5ywypmADc+827N/4mg0PQKVK/E698WhlBJh
7tgWZ447RBhRWiBeovrnvif0rzPhhs4qpMT6gbI3ORuc5Ra1KhBa8HG3bYFgfNhZzqQUvSyttMmf
Cz0+h3A3g+PPqFwyaA6k13UkDlenBLtJqGt8Ghh8tpHkb3zSrGKfnjxEd5DKoPCwSKjYdRGiSUFD
eBcO7ufwySbdh8ecSXUEw6J9QQQ4R+2Q4OntEDcPTsEUMNDFJI4LCRhIX1eJEc/2w2cshV8CecPR
yiyvp6SVex7yIjn7lf4LKR5mReiTJM++Pv3wpmA9Z8DusBkVRC7GxlzfPQDDEzNBVwIfmh5TAu5h
ChUK9CPb5wcG1yLm0HqpEiGvzTT7hMG3zys4kO3xJFGQJasXKcE7IugSpUUeyd5OnyKoLmGkqP41
UZF24pC/z1CDXmRL7vbtt+5OQFdEN79ziid3/HHMxdGZ3fktK+YBfLwxWPzQzeyFwdhAspDyj2cF
R05veMU/Fuk62F7CtGOOJCjcNKs4jM4D+B85FJioonF2T2k04RyM7kUqBXRQuogNNrkTHbtA5pxA
MyR6BnKyQGhkhlp+QBtt28Ukrl7N4Q6pOyaQR3fIkogv7RHWdhPLX072GZfljGZjc9aMZYr41rH6
onRitjTu/aSFsqnIHw1ao6h1UAdhEEi2aEAMXbPUCrs8BMzDpIcTSe1921B9TTgFEwW9NEyHXWG/
3kQHrymNaJ+efbKj4jwkKxajj6zmH+L56DG9j1v3FnbIG5CSk2JjCYfAW7JgBNo1vlQzA2P9GBCg
4ftrVgS/fa8m2vx5QI2DcV3s7DsPRuXddox7vPkQeEt9+EpfM4PpFGRM5cGXhfUIbRyexLFJIjZ9
YwV/W/Ug1Y7tBICGPIQeJxX0aSBHrxlHgkouycIExth+J+aUg8G7JZwvAavnOLgyczSr+xfvfvDN
ZF808+MUSnGDghiVRkN1onBWqXtXm98O7qMghjp2oXkzqsx8n96BD1c01356KbUMqANgcsbk3ctp
PsFhrM1P8d37pRywPLi2033B9AwRnoGtuOchJq3NbkzCLYyhHH9HUnbMe1gyHeb19lLeVhKaoHm3
aTgXL/mdcfPcJK+BysshDgg2aQnaq2NyIv/7sI5poeTGmMF31qeOaBiFaXhbH0iW4azbDtpkIYlS
huKKzpUZx/iTrr+nRCl3+AVDIP9inpnavfgC++KQ9FRIHM/OjTJdlNDwZCdKhGEFJHC3YQrqXOAC
QLKBZCSv5TG5BKsreXHrI7BLTqw1KA4bwYH8xGRYyaM+3uxpZ314H5cFrSfxVEDC2MyxiiMd0rk3
Mj1ejhZIgwexIUbir2gv3mms9fF97fOeG4/hytnbXaCBrPMYGZWlTDECUbWjtDZfblTKOxCIQ3h2
UM02nPumir9kyfVCC148wCps/R6h4REyPS6wPBHP0X9Br4+co7KcwmRxWdTEnOMLLIamLrpo7290
AXmaXqPrrGV5n/0251WPu0yZc9B3mzcMbqgoyfPI76TSo5ZYNOQ1BJxzcRh/YE5bIU+hrvs6tTG4
P2uLiU/+2ypU3alYSni6oH+D/uI5gLZXodFIBz87H5MvCBrtarjLrafhTzIa1oMqfZRwfwh3D1YC
/X2dDqMaCTm55ADEOpHBxOh+YuozqfN2jciud6CY1JEwYp5BD+/ZPqoDJvbJBnFC9OwceySP56B4
KELOexuL6I0pS/HwlyNADp8rIwvhTBh0rdlGTYaiInI46uAyN0EOO9cu6pN/7etAXxXIZZ0riPM0
rlTcEVvARxISkcT76uZDUMDde6xMrkDybeNqsUirzZCZoFIADAoRJTvll0kbYVbJkj55ypolhs5g
7dUje7qPFFhZO+niYT5r1c5+WG2XfWXzRaj9g2lB2NHZYChmX7Z0CACer8GRCneGxCZLQ5hnBc+J
mTK6qF4B6zCNpDZB/UBzhmbQrPgtfAWvBw8eFpg4m8n06WeHCggT4TqS6Ir3fGmtg6dRIoWC3QMi
4mtxG7040zfDb4akK+Pnh+gWgM9y9C9CGjvgp2di9MG//MEd3/4TnTIxyUdacSGXfMYVAHh5oVKV
pr1nfDMhyPPgL7/H0UEFEK8TWfJ6vFQQeuDC8A4OVzmvLSPEltfD8K88ei8QYTvo8ttCQH/U5JmZ
lF34HB7oaKSwkeAeXPtCJJJ7hjBFv2GhpvRKcWSFZ8PoOwDtOaA1dotNzmLiOH1Bew4fxpyT141U
j678K6Nl/QF/fc2etHX0mTHVU1rDTl0SOYafokdHmqyX4USNqEm9y0C8eyV9v4TymnIUhAORU7Qx
zcFjeludYjhqFrC7xgYWnsacPwEGWdErNNZWcCmrssX14hbdvT3qw9/pq3j97CM1IVTUdHH6WJt8
B0/GJeRALjhGmNfcr/WigrWx9Gz/GslsfTtUMivtMvS2CMIbfDI4afjmby9kOyLDaI2MzBaNZmBO
QQawRpe4Idl9+eqgigkFYDmg4whraJt3cote0UlJpUJD/vLoyxT2BaVB2AP7qPLbrL04NxZ2L+N0
AjgLydPEUmOsFEnrU791r0UH4sqs/91l/Fo5T04QcLJHiLpEQQwNGsa9EiPSZlbwFXDKidrCQN0n
N6IvLDr3NKY+Hp3fMeP4X8BpcuT3ooskOg0jxFVBOcs3RX/IJvaWAJBlj9FVPVE8/eQVGahtyBn4
IQtQCvhaA5ai/PTaH8oYKAcK9cp1yBzx/DJ+r5AtuJPAJ1stvE9TXdxv02dQiayM4AvogR7olKkY
lKKZnw2EOQD0mtKOoYbRZ0pJh1xRIPrNiGse+lUAQAgPC8MQ/z47zLQcQIvojdoy3unILsP2SKXy
FqqIagG/5WxrgZjE7a864XcMruSrUjQ99Lv1pW+sO0bDSNNcTgkKuvNkf2IAjKlg0agAi6iZUFr1
gqY8ftwl/UFGddi29GWnrGN79Al1EIBPZJZo/Xdph641dlTeKcaF5pK9fUTayEq9HmfTGb8tESpp
r0z4TLuaTyo4E2uVooqGGmS4SNg0/e7TlcYACVP/yXmmA0R8fSQf1ueoJhmpR6Rd/ic5Uolqgx41
F88J+V+qke3LgwUEna4K6hEf6xq2YQPQfiVEC8ilF6BngSQJZ2VdLnRcuM0cXyuUve3CHtocqWAw
/d6MHPY7JF65iBZMjKiiw0XS8Hb5EAk+LWf23MdrthXnEGkSpNGoS6krAhbn8E31T0coUfqitvmQ
B3IqgIs8x+oOQ5fz6lzUWzM5FuyZV1KFBjqh0TXiiC2X0YKnFbS/x6ig1c0AjEvC9OLIPv9eKaBd
ttDTk6iD1JNzG76nuuktoU8wfQbETG9Nps3LyXfzjYz9/AYGLx4omsgu5BGNxUAGAiM1QrWVKmo5
+5ACiB4c4/X88lfu28VK7Cgx+ASKklXlZ27nJufHWRhY7ZN7X0pMVFm+4dddfCiBLVBV5tASxMQ8
9Lgj3ZWnexDzRE/eO/KM4EoNp61RTKY8Qnq7cwy6UoYPpUpU02B8+1wqVUptehdkB4Xst+E5rNPD
+pgfIWnA4rj4KizkanXngkB283fZ0ZB4+QqK1R9yThmgmlJZR/RmTG5OVj66BCqGwSAocPLYY5VH
pRHjYAE7kN5wLoOr5p/ZqV/NSXBrSmHqt+yKJjP9zjqhVNHYlPG7r4MWLOrZMZfi10T12wKMiLq+
Xl+JIFJIzQKkj877M+pFeNi5bc5KqygP7COZ8jGiyXNldfIlDdhYVJ3GuulzWvNoyZtZEqSJdF5D
wxZZI7NlKGg81UzeES+NfrchMX9SZMq/r5w5sYcA4eGg5Mxf/pJxgbHicCRwK1oUj19mBiwXNQkP
nDsGZh9eE+oqEmAy3SW1JFeq4yN9FY9HBYur8YBLzfjdARl2kRJhiTGUBnUmDzgB7JwfIHe1vQu9
D4l2QAsvWwtvQJlYmjGGXMddUC6986iED1KihxicaVtRT03Aq4k+6PnSEDqH96ji/AMwpHyHysOp
CG4ExZ0rikLn9qR59MQ/rc15+eT6QmCIt0u1daOZ1DC1hH4SJFJOVPc+08mQtzpsvnP2HZmZHgt8
+VRRzAreV+fDPscZKtLcb6COmGvN6BFQwx4pS/hR+FqMt3M31eiRa+nXP417f2yPUjt5CbAMSPLE
J9tHDUyDZ3RJYdMk1Kr+LazmrwniM0B5pahinvRe2Blk553Xig7IUIt20/nJG6D2N31k1/gVMMm4
gtI47v2c1uqioyILcV94kdX0TcIQAHpgJmqd9pDaB5wxRr0Yd5a47TlGCZVucgAzP5HwvJNDaPsv
V05UgqRZGixZnLc7Zz+gjKGwNJwNEaBzfjG1Rx0GCVJ/Q/4S24kEOpxcStGKMJN71mWgh1hkrzmi
hvfAmPGMESL8JIfVt4/EHKE5x091z4kYXmoPxQGGIvh8FU2oioCtx9Su+wRuCY3p/mNiLxqK7nf/
mFWryxQnRiy9Uxj+Y6NoZmhrACwlZ3+lza0HWM6R+knDLuBCmX2KJ7ew2E/1kPZZcfRr+nqJx5ya
6Onr+Sd4Is/bga2iwJHrDMdydIH70KLY3bdW9IC+3AI5QZp+0UTYAhthHMjKuLpoecGCKkdbfXVN
diyLxBOrTpyy3bSjRRdSDeS9wgQLOo3uEOAiK2jiCXaDKPe3wb28+hyAQw10jDd0C89ENnDRvAFP
+PAxujUNp1jcKW1X2HHeJ1r96Wr0K7c0hxrZ/+RNtXmMWuFEvqjnb85/epd9a7ivItjlPjrTgI51
DMIzPMWGTOqW0FEB3nAK+pCAFAonLbDXC0+alqxGUGY4aGnbCeRXCyrXopull+ZWH0MgH2kpvSES
faCID04fN08JqwLyHRobTb9ztkY4eI7EKW8Npj06OHwq9t0N1yEYKqkEn3Q/eKLjwAlmBdbMxbvT
I5sGUOV09R7QdZhS5gUis4TBzknFsk40VB6/0gInVtwysH6rZh2DNYM78E03g6Buq4QofM5SnH1w
ePnjzkMdjopLizqoWIjoDY9lJmURjBrW2TOgh6qFMMZJIG6YAkK08x8RXgGEW0QmOspkSB9Kn6ZX
WoU4H8/U9eX3EtJCX4nvOf4osy/HV3RPj7/X/A3f7Ac5UR0Q/xN0wcfDJPNHnG8pCQ9eqchf+98p
Am81ZkL47wHAaxmfGU1wbPZkXEV+9IFIYx/DO1PPoM0yMAT79xwBrQfXSA1FpLq5l5ld9mYtO64h
tydEtaERVCXHchNbeByitBSThH8cSr/HtFo8D56Wnn+aEVBzDGoi+nYM1uc0ifyvL/N9F5f57OIO
/SJti4qjc9jRUWAu+To0eHBbBWAAROTF6HpwsSKZNBhpcilHsGV/SzVyEtgYvUCGSGbCu8RuNAGj
QAEnZdKpqMdmSGDYdSjglk0s2jmkNRlO1qno6yHUiyQxckYPSH2rDk+2PhSD8BgTcZz6m96YX/hu
dx9nqhDtdhwvG6ra0g5V9OzB8cL3RIrpeMAwT5YFjfNg0tAl+7qrQ2CXgLZOu6NyoxONftNljZIA
O3RCXeB/YgVsNW4ylVDBiUhnbkYOa5d6DB8+A/9kiSoBr4aODFpo+wEqpsfcjGkcPlM9fgJYcUIi
pLQ1Jl94T2tI09TB6DLDVynM8SPALxPuTgCd2NOGHQimHKj04mS6yGg9tcDIV57SBWp8xFo6Dj6p
pDojwFbA7xtDBExdUWpBHncnVZ+jHVRVWV8Cio9cSKfrHCRSTj3GG9anZiINXi4IpdcxXSX41IIK
sHdGHZ/41J+0Poxn8GGail/WKWvAZWEt0B/MCzlciKM0Nsff7XXOBIG7TB7Zh+NIK/TySHScke9o
laOPG0iQPxfi8zns1ktXKbBadVw6QkbAqXSAJnL2i9nNzwRWdR4IeE7xIpEg6yWWWEvAV6rCFQ9+
pKxJaq6DR1KXZqKHBncqqCa3O43moUqdNsSxmC/YnryoSIbQTnaMMYvbaQsluEFgYWMfaFGyqh3E
8dAFJIU6rPWY6iomNMkl2VhIlcV7vg4ufZp+tIIuIyDvoinb/NDnb9dtcAagJSE755f+a2JR2dbC
Puo25RcfC7aZnZMdNXNk5QjDHMWkxazbRECFIuvyrA18Fbg1BAuq12f8iTUWt51tVyTjoN5IMzpH
Jix0Z+dhQ+1xWl1DLbKnmoUfCIsOO7DI8mVSkBNtMSnmPCAlD2BIMi3BQekicjxaNRlWpgHrmgTk
6V/HU85QuzSK3gPujhQTxRPxSZq1Gqtj8Hg6UMQOIju1ap9U855egF5ziVYYRlcsG7y+8ETVyz9n
Fnozn+GLdUxhBotp/ji7GmlcBJmjr8cGM/AY61lFtbZv+NJfN5f0u2BRGCzrOrhbY74sv0Pw7hWE
n2/niiyk/UV+DQMUXwpaRD1rdO5Qv6QbxQ9+YXvsEzbuqf8wymbNDVpDi/ywcSmMCOymLrSzGGq+
6R7ZkDw5CqtV/usqKEUQJfrXHx1hUVCCEUIYwTGzM2l7zVG3fACmH93aF4+D3Xj6Ms/mINy1z59s
XjoS5JbD/a+5rddLlCxRJ17XmCzpJB86GSg1JAwLGDKxDbuA+tS/ZTDwP4mU2tsGqSPKitGRFFFi
5z0G9eiBqxEIF1nMuou4hOTVvATGMeTyvkYgiqP5qfi99MmHoXPc/M2kvvzPRsX/cdr0L6PM704+
X26XfTdmc8LIjgWQU+Jw93B2+1CO//3f/vv//p+b9/+ofuvyPwZK/+36vJT14do2/+vf/+kE/j9c
zf6Lcq5lNQ9ds6+Xidk3hhi1QHm/wUdmdI/sw4TqZaUiOj/Ix//1lZW/+Zy20BHarIaHayXu87+9
5LNW6bf6Mqnh9NfwYvvMl3435+01IBNFGB9054YcKVryTHYNT4SPaqGvkGCUvNfrb+5GFvO0/2Le
1hYD3/9wN0dVOr4eh9tlIvhSbXxb2DC1LydwyQetLQ6/pAKfSAEr/k6LQFX+6TD5f84X2+JJ/cO1
n5VcyxeZdwAHhVYIowRdoiH5mt99XcaGyjucotPdrc6JcYyfbWYN7iuGdY/jZU7mhBW1vH0LHht5
CQUpxNuIccBlsQ+18J0JcTrHSrodPAhmCCBM+ffQjLphFdEQROc0lofN4riWgQBef5rgN+yIQEC/
s1d6ZL9hFyncOSHFPvxmuD8wbapHt+1p+PypUWkABXJ7jLXeRvrsROsZOuPQouG6tQOmJoe3AEMU
COy+DIcXMDoQY0BQb0N+0GYQBauUqTSVBy/oYZnwLYGDX0+sBUfGp3wPTxk3dfe0ca/f2xoxC0PC
O3A5RhmSvH36Hj5Vx2Su6yPAytU9pmUwlcm+pTf9YMpkCRjAcsH8wFewcO6bvrJQYloU/GYmYRrg
ImANiKkUoTIdULea1AxZonK6bUUfQLXBeb4zpmoV/wnHakq7Lz0Gl+JVmrPDoJ3phfb0v4Ab5H6M
zELwNPpPIDEI7sA5RGatOCfIXJIYnH9e4XOLWGcvAC75wW0pvOEZALQpWi96CNEif88OJLIVeSVd
LZD2R9KMelDJmh1KmE9OlKaPAKFgepqDPQolotWCTCvasKXGlB7dOSqs4wDgboAuDL2fU/Cgd0e7
DJEnE8t3rwGj4K86tL9fDGyse2EvscJ6eCpIxqUINuuC7z0K0EUDDaC/EjDdpAwe8zqqU5VZtEhj
SNIYPoUGv3LJD0+nbTGKpbMmmz4yUmZ239EFvtFLoA+/MCaWf4EXOdhnKDXCtPg7wTEREP/r1jXw
RMQKWO4ZQjX9H7bPo11a0rVB+2Fq5Xn+0zgxzOOJM6zC8O06NJuSOnY5RAZLP5revH8dxmQRpv56
dSTmVKOHFQqCLn/ZvO3jfPsYN8QBLsy+YKkchwYpG8keilM8q7+52j9T01DRmLMNC0co2/xLmNqb
lXJTTghtPt259wPl+bcsfadAcn7wNxoEioj8//WD/eel/vLBtLv11J4aNgQPb5rvy5/+OHbKLFzU
sb9Kor/5YJp4Sf/fqym93l9eYqvsz93xfj9PnsCGGI4Nr2igD+noUFx8dlbn1bvvlgmspBrCkx3L
qYp2WBsfJsvI/oEIMlNGOIpeg0ck5IbcU0bdtoHFhpAkVkLahpaFlBwTtSStl4K/eSvyv3wt3P1f
FCIMrXc9no+P8+QOE3y+H4NrTLnRjcLo1H3K8KU0aqClwbL4xtqOv9H8dt6lkkgU++2igmZslefg
ETQRANW8BlZmsIE/z/2LbyEmEtPQRH1XZK3XQiaOI/wI5kn1Sp9RhTQMJ82nj+TLANACbJSTU6z1
0eQiwU612M4ZQOFUp5lKtwtomXxSDu0JOJSZ0LUFlPum35BndzM9IHhB61X6dazgaUaF4T+mClkU
tBPKFBlI/NBXy31+jkQGhITwv36eyj9xwMDRDXkPzUBxxNL/In4hXaXrqaoRUjw5U0SKgp9xADG/
zJxiNYr+Vrbxn8UPTTZ0G2UkTbWNv2jz3F4nufeSWehPNyVEBsH6kmwyuF1u4U9GH+fvIoal/slt
/rra/+GS5l/Wi763znb3+Z4n+h7JWNoy19hIGCUA0ZSCW3Ysm+LCkIK1pSmd1gwCIDvmMZO+eSa3
rM1uDJUhqHWAiLKyHQJPwWB4choKE1iaQBUU9HCZA1oO5ewwtPsaM1x9NN0U8AlmDOh9oyJgZwqN
EPKIZso4vjynLSOjHvBx7LkKSoBdYP9gemiEftHw/JbCcfLisRFtLMS/fsu8upV/BgDzqI125sI0
sjPdCCHlOTge0+5GBz54zkTh8p2CWgyYOYjFHDOTc04zem7fk9tvwxa473gI5khiXIfHQE9HRk7n
GtiQfUI8BkRM1QOE0xjKC/alvDkxPgs3oJTmD2iW49MQsYTTsN0yLpjSJN5cma3tQa/+QDc+hp+w
3u0/AZIiBqTywQNlXyEl+O5gE5uOCZ2JRL8n9JzBRZdFR9MBQWbc25L9wBqa28NaSs/ZOX4w6/eF
SSp56u8+sWM9xqtH+znSOKMOw6OA/k2xXzSFsboM92OiljL49jszMCAvb83tcQJNKUIY/ZWf+nQG
IpyDisNQZWTJwMuXT8cs/44+b4+f70Dbv/4ja/wnNQYDdejuOsexUA+5RHyPRgVLyKgGlxyrvKCZ
Hs4R5WPAsLTsGcTMmJyPmc7lTtudVm9cATB8/7jkkKgdIrmNVWsMtIYENy4JJF6MyKDe2BOQknYG
LgZDJQd3m62UHEptA6aBB51nglf3/ObCzWLSmdZ0WrdVA33uMDomb3wlaWQIFs9o1SNn21IRkwwB
n0T69OjsGCQHbGJe8Y/DOZMOgzfKGyLWm7LoQ/JXfGzcqh6IsQFK8gCv2AQhDgGGjyYEyu9g5mIW
G2EMBAeAD8SshwRdNYaN2Ec0QqU7D4OCfOQUXFJEc9PDrElUamVK6tIq7pwNDr6G9cchJLOIkClh
vT2nTxY2LKoPg4HH+X34zt505ZWcFOjmweWJuhyB2+g2/gBgA0hzp1OOleKSkBUzTqitHkyAQfck
govOnKdYrqxA/WZGaLn7o7ijfXwm0/fbXi5De6STkUmjdu9Jowp7wlt+Ai2pfO2nZ7rXNuRD0PtA
3O5KB4LyHWFMn33GGr2iYwCWAne5FKbop4WAMFjXNBItVxF6lEaukaohFlQs347c1/tvZjXnj/l7
jjwLbPOXg4AOXIkqMhk011Dy5+QYqp7mMs2EtykXVV1bzmo9VWHoD1+Lz2CZf3THgtGc3KHMbbkf
VIaPonC/z+rU417vaNULGTl6bZinPh1909thrQul4Tl96UNddXscNHuEhvnCZfgs1FSlssY5AWXT
99y6ue+5zPC1PGclqBvuqV7pG1QIaVHDfbaSAzOhUoGGJIzYx9TYwBojy/7gxUUi3Jurgxl5AMyH
q6scfTzyrjVyoL/Nyf+c/K8d4JjQ6V5PzMxjV9nDC8Z9ZXi5vUYwspdvT9i6Cb0MA2raF1kPYXoL
5P/AsEtxeJtnoPX5F2vc6S3GmQuOanwx2JF7FubO7i+ZHzzge0aQiMXRz+rq7ZQdPugzk7lXJhGZ
XNb8y5ARwnHnT+F0p22A1CXqDOHDA++GLVkxYHJross5EZKcjJmfgyey8330zJglhlETvJlrbIrH
mAjKpFRDQ1EK5E21MgyvKlq21vS5EjIy3UpbBfsFh4a0Aep4ZfXQmDLIBEH7gQgIpNsdAuR/xhPg
hkREDYk5JHgbo/H9F7IJpwHckMXHCBBHieS0HTHmXnB4dAXsmt/n5D6BBHVI1LRKXukTtjR12av2
TCiODOGk95wnLUOjA2CHAIvqQ/1TCQEc5fc9lmmyKOHznHB7Mmg85C2aBkwDJxxQsrJDovrbJvb/
4ejMllPVuij8RFQhPbf0YN/GeGPFRFGQRpDOp98fu+r858/Jzk4MwlpzzTnGNxjZhi/bL91q2k/T
aLCfVwM1ZYueh4suZW5SB3d1JBAN6H0wnSKs4taJ/eKHTwsJ9FkYaP22RawIdqUX7Z5na3Dieklf
YfSS08qr7QGrFMDtPVnMj3raf7/RQa7piHJg43C8FGS35QR+t4d1zMDqSRQ69dCBC7viNPX6Qknh
PsOOhJsnu2k2Zb8Jiu0tu2ED3pU7uEx78CfaT7sUf7oDVv94MURmgGQEs3CygvRfrsq/CRK2SLmx
QJAxJHFPcH9xSiSmukZx+mC1Or6Z+5jodXxgtTG/6ssD8QbmlzGjvD3vyYUjxmhkVsijrdO8VCCo
oJ+7BFfLCEd1sLz3u4trurid99LmNaVpl9NN+iyr44S/AomFZc6tb03ElJOdGv8rLmYY+B+IS147
46IT/Cz/SrrDvZnPHrcBf2/rcMHYQTvef09fVjP0KE4XZJeYWeSCliP+ZyqXIhJHlM1aPHEu5I8E
gqrsvLG5zAgyWIrHkIcCFgWEV3SP6hhGlV5Sum69H1+M3uq/6fhDllsUpCf8lTw5eH47qyHWZzPy
jbgNSkaJ4jq+dXcP2v5a2GoQbDqEFKrNhGlCGGb21X7fZ+8jRnaPdwEhZCSH2YXkhfL3xRMpgFpA
n+SOOpqUmTQ3XbxIZmD2mWoy7iYqiOds/p+xtL7MefHHD17hdgUcd3cHUYopnEJ9TUsGAxgr6nwM
SweXZelWMsOp+jW6ItET+gLiEnSs1m2EsXBcHik5c3ZYhyUg2fF8HqtfmXPXYPczGG/vI5Ngi2sM
xr1xHwtgbgHBpL68pWsW0hu1xpLjqKyV04S4QM77MkkuZULskWPu0gvJ4ygT7vvzBkcBJE/dUbEz
MZDHlk5rO4yXSA9CBlsMRUpfcO6phWKIVtdrGwPT/UFXGgTB9O0cRjtZxBxGsRajiTL2ELnTzqBA
QHupWS4OSPwSmDIxNj1dhgmcuRtri9GIisWz7JuL/95CdcABY6/6KEZfWDMotdTV2AaHj5HZj0B2
YAw4x6fN707rjwH+E7TMeBmnzYY7g7sKI8zTnqJEtOedfYIvFIzKuflpnttHE7f55Yh1YQMLmk7W
l+EKs/ueOc/qNvoQqQxvRxHB/ynj9dF9Diff+ZX8LAZUNAv4zu7NmXtz1fo7o6Kvg+GLKQGisswJ
jqd5ECD/jmKP2Q5+kDsmSL7D3bqxsjp/7Irz23aN//n4ZlaEtui+hhjOfR2xKR9P9UL1Tqa188Bs
ZZbTPezjXOar6fvhIXmHLdW9iIkQKJZ1mo/68fG/uCB4gXXgJqqnWwcTRQJFP7CCiWPcxpuuRmyu
Lt8etfEA9NaiLKW9vSWm7NhEB2HG7Bj/Id4Tay1ZtzUbNLy/mjtd84eocF8YxN5e6zm3gpFEY/0d
EkgmXfR2/vAu2mY4nR6rkGEDAo+ACmH8Q77bSCbheKaTgvzg9WV2yNjQ9o4dTvK3450+nNzK8ASg
INCihuUpZxVzWCLwkaculBev+KlCIB1shdmt9Q5nF3mpDXjqMFnW0Vq0gsNB5eQsrY01oAO2So4t
DscRfvzoBsB9GeoAF57hOvYwvjIGGX/H0g54CA9MHcPBv89R8lNQMc0e4SzjYjPaNvn093OOlWZ/
thHcE3MQtIs77yTeTtQr3ZRV174danda+evSCSKS60ZBEG8l/jW8hw/nx7CiYCqzhaNkRHy9ffPJ
7Tf9emtN3sDbwfqKyVAI1iie+K0AXm3PvkL7tfZ33AM4Tt0LFfcahw8KSDZIN7N3Lyv9KYHYmJiY
nh5oFpbuhqM97yVlKTUSgiwgIx8Agi9r3nrjxZPDw9kfU3H5r/l7N8FQj0t/8bKWp44Tl84O8Ykd
kyB6Vv8ydj6YJ8L2OwOkJzDjX3y+i0txmUAg4IbHzariI26+6gvTD3Olo9zTbKGzO2ZbewSCDGkT
d4+y07qNDiEek+jHBcRnobS3wjDMg9nPNsHngeQhwPnjRJzGDhr2H3I/uOcREDxDj+obPBK/pVNb
87+/qR42X+Mbg3irmR4g8f6375FqaCsRmTKHJ3Vuil7nNZV5j9Yj20L+Jb1na/LrHspfcTEJ0y/h
j3SK+15NqGJI5/VY1NBY0g5/YqBYqxL5MKP3QkXxQ72z5niisI/SrxORRuBM4XDIylwtRGeL0Yp3
Eg+ZFW2Dux9UdjnfMr1zmYM+XWQMorW9RW9XjWhK/GFpu611bq+XdRz8dYGoW/IilukYhBQay3Im
I7MaRaaBc+RQcZqPOyx+iA1rcbSmW6v4RHC5pw2P0bIA9jGSBT6e6Jt4dk76LLejHDFsaLg8X5QH
rG02/SHu/8+SUWD/3UyJRpEQTVQKuP6kD4nvrkCWcAV+BchPYb1idnKfogOQZsjCDDPUczeZhMTR
5TiK/xRkKaaNfnhyqFcF+zqht1/9VVadJybjdIz5ilF/8LpX1QYe91t03xXKPR2KJwKdGUvhmcjB
qNjCYd1XQFgo8b32t8BRR5TerTxqPL2Y++1kgaDhaS4mGXRLr4+kUN5wL7KS3iP0P7tsmipeK/3p
7bTjQdLDEvDLYEkYQMkm55zOOkOIVj+riGbHa80QjxM/GDNyT+plRUo5G6S8SkDyi35lzpsPGbIY
vybrkjkmx02uarF+Ie1BEkZBNfE/JGESBT+JnrT9f1+IVRQPkCgwjpYNArFF5veUPxjmRX+426m5
bVFcg/c/u5MqKCa+uqzTSOtPiuK9h8X7HAkvh8NUgjeTrYPgBuNnXNcoXDFagXXrWWG41isyJlv4
MCltkAZSVeYS0XAWfVLIWvPHHBYc6QzyoZKZlkbVZ6EA0HhH52JRSHSCHsLXo7gSQzZQgrx23XuT
fpZEWk70izFZNxO/TE8kD2iZLySnIbudFU9meEpD4MEhWjuSNQRZz8inL2br8g3WTiqGr+dWFNEG
k1TAcSSWIzIiK0bG2MV7ysu1RJvwFTUsV3pUXDG9xZ074IAFwdfNTdU3sYW3qxSLY0t4nP9pvQaf
CSgz2AcVEV/25OOokmmnQsVKsySNSAcLAOnNiJo1/glDsd4ckdOp+fh+nneZDL5K+elINU8XdWGX
jInQQKrODsS8SdVZRk9UXS+3K38KDuoNspeoL6NEj2qwfOqyZIqmQYnfVvEsL4NHH04EW+ztxyNo
aTy9XMBPfAwhqY9nAkhJffWWXA5s8iWG7CM4n8/s3DilRB40ohDvY0R66WiabUgeeNa88yCvts+l
wZS0tMB9tmfvcZ4p2BS2+vuL+rksQ67eW3Riji/4zWno0KGB/witmO6r5PGDn5pfLvXnrn4uwLBC
e+UHyC+Xl1ptzwkdANq7ajipyWFeZeVmgEDEB+BNtS+uoMw+Tr/muZJwf3OFWcu/JcQZ249g6+9p
j5hBWw49KRDeYM5Uvi8/Dus0/knTTXjUXzPj+XuXKPgdjbE/Ett+zrvQmbOsn/Njnmj5HpGCSPS+
TYariVo8nk0k8uxABSnEqDqJ6NR9eGcxbp1ccPJsx7wwpZh7Rbpgd7zSPpBw5vPmIJ27CpXPLyni
f3pFcuWPr5CGHxBV1LYYQR9XmfdAJQzAVZrRWJPhcys98ZrUvgIT9BHxDqasbrw3Gh2Y/ILZJrnG
2ULj7ZPpSEiog/mfikQYJePw/XjERKhabzWoqY5eplstS1qKicddXZPM9OEQCizUTXgD1cAwZyB1
4+ygg7xBHo4weC9hrLtmWAjz+Uef8ys/NCeFIMHxBOkPRpfB7jYlwUpsKlAKmTOAzXkFxo9sEElI
npatBn14vhXY+FAI5xZXmuuaHEE2DiTV9EHyC6IK10i7pHGCT+B0ly08MO/h0sOd0g9+PNPIcKF/
4zXZsqRND97J4tvtzCNM2xebLFQ1iDrRBGHYw0428scleWmCconnFC8js8MSkXtPrU/19PGyDaXf
eSN8Gyg1GDlAzOQuoQ+EWaT0h4dTrflEjdBbRoBN+If8sltpPiol/yY9z41TK3b2LWru5EecTeaf
Q0FIuSUhK6VlbdoZo0bMSn/1X4uG6NCuCfoD/sBAOQO0C9GHH+hUO+PGPYwI/728/5Lo0Z0aFP/B
sJcvQKMW2abCWQG2EcRkFx0/AHwItKR3eFB+Xy121nwjYYGU3Qpg0ilG28pbR7u6cRG8NxTP8xKZ
feXqV/WF/LTdVOtqLfC4rqtTPV4Ui7yPdt1yN9eAK2c6G6jmDG+bHmhCxwlVK8hbVJFouXlbjW5l
ll5H3aD5bI7Vcxr/8l8FOj4k9vuUL5xYxGUKqvP47aEYbvm7iUaOp41GqOAHrl/Y/x4efBXcH+cL
f619eQQ5A7BaDHQFbyZO4E2yKGDG/rbgaLKR3lhowUAoD3Nv/OCSJauefNNvKsKAbzgUlbCo5OgO
jwOPBfsLi+vTEXFW4Lv7YKlQNcBuvonjE6DvxB8vHy1PjHO6nzJDIKsHqXVU3kkUxK3uNC9SR6zJ
WlrWx+HXqFxFC94AZ/Ht4d5ZfzB13C2V2w8/lhRqWpjQfflvJ50k21KdxvmyLA4Gnl51mldeXLvv
Iajve/lUe+ct+jXvs4lDbZn81DSuHHy3tBzo9jGy32q06fNjhwRfBlvy/Lja4CU/fWTujeUdKaxV
Ls5H8lFGNdeaixGH8N97DNEYZsbfHo6qjBFzhDQBwG0ID7bp+ikvdAqn+x/d75FkDDYEhjodgNfl
YMLYokGl2NUMvtxctMFlnT1+3eG3mJ2XPZ1BBIKOuVaO7cG83ZENwIUaLff4O9Hc16o7SA77WYXD
nGY6InI86VJUg3+6UeRg2xP5qnKXsptvBc0hSjfjHxov3RIFQ4c0qrNFpAxc/7jcT3Cvs7NxopRB
JTtG4uafjabaUuumXYCpKUOnUAHs4hxG9+JrAP6E/8Cp6PEjUERxKvqoRjUQDFpAU58rYjJBPWOE
tLB9d1R+hq3zcnPfxIPkSEftWBHcPEyJWxVxEQ0W4A9tWHT4CSiJU6/k1AZRULDaGD3t+FIbTnkB
JxdUWeNbhzHRa/wsSqE/fi7nbyM0Kei+37Z24cZBORESpGdfIZvuFIB/z2XLCJOr5fXs+DQQiPEh
tcB7G1w6iIRPStnEkah0P06GQy1dPFgshSlXI5lAiqPbqKzIvVGEMCchFbe6PntDE1HCrPSkdCEM
M+qN9NSb4x7dI8MwUVz7Ld1G1QXqx6hBEuckamp4QTfmEVyoi99O/dW3Ced5xDWIM+RZ+nGTj2dw
pZiIYfLRIH5wyA70Y46imYjoP/r8D9PWxFChnYbNBYUzVZqwEsHg6EGG8lxEtoqzRVxxG7acGjKn
rQO9n9Jo1gz7o220W2w4L8lXOUTjvidRR/YfiPFYMFt/+GH8p0LKeQaNGJBYLgweZZnxCbT8SpFX
SgdZDx9Q9Et6Q6MioA12wtaAprHWZ8JOWnObD+vJivMTwmtcL34DoESn/4HrZiEtVX9vOhw/Dtp8
2NgIW1uEH6w3RKBNyA+lWnHa1E3VUIdmTJUGQHNisf5lHkK44cKE0J/oeyrcF6uWTYN/bLAf1BlM
9BgrjlxZQh3QRW8OzKN4JikgWdXq8HPQHhYKnfNSX4/EF8CkACg1CBvEzNJ0JxAlXtMOtefqMf3Y
4E9u+tPWiZCuwuETmDjpGk6fdCHs+0LPrxqfbnymWZ9b6/6M2j8xKjhHAgbvIFUOng6yKPkSBE9T
jyKr/xNe8nCSy53cES359STrmhArVthUhkTfObQ73/fNA+MZfu9PUFWhEDucECppJn1yixfQ50sT
v845osovJ+RwuXfa0HTx+QWBOGMO66YNXyqMjVPztwY2D+zoTYFDp4v+izjPZ7TaALbFKx1rXu2R
ES6R7C1F0tj/9VQ/m2Vh/Jf/YEYsZtkMwBBjB4TYNeIhMs45I3PRVfiR76h6wJGfP/XEehuXo6JN
J0Yo4EPRgd9qN6GaC2i1UUmByX/YtN3jwh+HaNBqacswocnesxQkPoG2KcqALTO+IJ0OvL6HmxOO
iyj7t3/bxsOmKOHXJDaHiorMhAZd82cJhZ3LXKjenYGe9Uojk8vHiUo7vvCesvhM5hMQaJwTn4EM
YJ/52mfEM4to/pjm0n6kpMhdic+8FqYRSD9SbS2HH55VMPhtj4zdoBayqNmap9sQfHFIfmNarUAL
MZTzfnCifYbq2ecDTfYK0eVJ0ttIYRjSSCEHjryd6oSQY1wB6fAg3oA4MjLu7Lp3Pb4HX6ERigjF
tXDFz05AYQ0V5eFMap+ifiAyNOUIMl4IDilUZWrKUm3jAdbZTK616WrmeDxQcCLmc+pLqn5ZsAcu
0lPjh4O1JRKNtq3qUA9K5ozzAJV3Jdm5EVGLv0h5Fpx35zFQrPJ5SXbqujSiavLLUYsSt153+/tv
91xRW8IQf4GTimfUu+L4A+6zF9BVQNfySF3mKyQUzTQyZVdGB4OXhdQHzj20d88eaQQf3Eu8wMqd
lGHBKIHXcyV54XVq/8wvMkKQF7PfAQwFVSgBiSbbyzLIpsrGvOuElnHt5Lmn/YyXM+EUMbLM+5gk
M0tQbL5W+7k3QcvxPeo1V+ZTPPbSSq5hz1oJKSXvAAqzSeYHxSsU69jTDiWx867RO9jUR3zlRhWd
4UPdRXCHV3cbviaXnVJz3zWngbWSRXXsqVhhxq3YJuexrWm4q/XONMPku6oJcpozAwdui2QGOmXu
yJlXrmqAkCUHy4z7ZvbBefnxEjOQAVQgaTZtYjPbeFE9Z3yDd71r6GpTOgzTknxYUAiMin/aeJq8
lsBgB1dkySYaexJIKGQwRrU2QYefjOQ1UsAjwOB3v2IuDD/VDBU5IgIlebixsma4ZhIqDzsqJy+O
CaLhLPU6FAmGQFVHRDCEbSxmmtdDKt2pOMjfX1QI5/vKAJ2K2r9ePLEyJtvJELLX1/reYIpNTN6d
yTNOaSo/c/Up7ffTeVfWV6EHPUacB4mgrrJsfg2UP/ninHrGxOqgRBJ/8AhFiuZ8YaaIpci+XgiP
gNy3D0bExvIL/kxdvygCgO+cA212/2o63yAYT1posvNM56UyL0Cv0qxYvJjK4KVi8KB792GjV3ar
7+rOHnkF4E5Q5g1HiX5rH6UJc3xfZJSUsC/bpr7rYQaIltwegKZlhafz1+/eAAmh2PP5uxad//h/
gUoYYitMhMQnKWXCagNwbeJSsvlj7ABJD5tyxoTbeswZRyqAWj4gKHgmtt1Rot2EwmX+YFNEnv+0
79hB/6RzwKCyQaNeEqewzEgXJxCz+5MxPBOQk7jyxL2rfh0HSfdHsaG8nfFlIXTFjsLc7LzhNwQW
kbXhow0pYx7JtMYhI0CDdPinwuuFgfO8eRdUieBVNMaOiGXSi06rWWDObDO5Nv4SziHZ+RZD4B8F
+L/Vc57D3dZdoYjkEqzC5kHY06ud88IUILAFNeqpkgP+ecvEbJLLG3FJJJ7Q96qGkfi5dImj5baq
+G2JNXsh6fRq7Ixo7KRZda3L3+EbAf9fygFgv8V59pxCilmifXZRmXjggrfPbeETGb01N5sU1M8G
Wr1Xer0Flh8s/TT/IrMPN94Qvn0JFs50JBPml9hPDujGgtpLQ2Fd48IX1tqS5AVv8OJdhhOa2Yn1
5ih4UmZikHn9Hioj3W9PGpknedT7/8trc00Bq3ImTkKVjlnyVX7CDpL3eRUTrDOZnYu5JrtZv5A5
qsjW5L5rzgQ8O6IQEkD6Hi+Uz9NToPzF0Za4AB8f8vYVB4U+64mvppuowjrTkcdJnkG68Y4DiYpX
mfq6a0IJrC8mwLm8Nn61pTp/Ts8zam9+refhvKxnn6g48ijUR1gYmF+jR6g4mjPxU7bB+cfn7QKS
8P066jrHeJqncGl43dJOcYbf2FdwEFFQt0H8MyrBZqPqBemGCD0A9sfWiF01c19HSqEA8UaMixFT
KcUllzh4L5Mlt0kf6eumYSWayxNfAg9xU4FJcv7+X111mWcg94JqHHEorvoATc4zdepL3kc1KpvG
41uMQV6TUeNMI+6Os+/K0RsHzbf2WjxxXSDEBJoOkWVuIqwwrJZ/DzM9D/My+nxB6WDUIfqIQZAE
kPdwRuHyrX0nmF7oyPJc0ISpAU328C5x2pRuy2w48T+XJxMstxZdZGw0r0z2E7ZX+at9eFAqLvTu
ZupxzcIw8bqvW44vFRwQY1DJ5rAtNISr2iUCuKnIkGKcZdFg1wpH/UaLogohgvhGt/KJd8acjT8L
vHZnrTUOTCJaohD6zSNddgijTQ4vYlT/pPW4gjekKJNEAe3jjhKgt5BK1hDvMv8zlRnPESsLDVth
Ava6vb3PtyyAD8CuztDpic2Ikx9bTrOgHDFKT+NAmBLYxLxyiwSkBlD4ZQiWx5kOzv7jIAR8g++0
CM44hN5WzRGIMZZhxz80AOk6ewqDJ/o+G2Yu7P9f6uh3x3l6t34gQuZBqgWdR91ClK7GWeduNbTO
0WxTwKvaLOd0FshooeJx7N966Vfb2RNcPwzS+bc7zrqbHzRNTNP01fA1BJh2/uDuJTYeMSwvyIS4
8rA45yrDV1eakxe8uWM+fG+GmchAJswWFOrnmx6k68fJ1K3HlUUS7wArZA7+4u0Iw0ZbmXlw/9Co
u0jyFx9nydSUw3xis4y94uiTrmW0ZHGk5T9Pdc43GIRALxyZe5a1t5J+3nlYIJqbS5Op0fsSyqfn
pW9WfCySRibtVWVpJCsTOSyxJfJP1jgSGhDE+ueEpK9QA9AiXs5hzXHFTGxNWTyIpimjRrgZ+qxQ
sJ4mv4L0o05cU1/33UHBfm3M5Gb1+WzUlw/BhhtWzTngbe6A2trht2y9mO4s9iZlcWYpfXMobmiw
Ne23hOO+nZuoILugVcJHs5RZE8/xNdMY4T7XCSB3ddGbuwzVVEb3MNHm5QONLmEcibj5gLWbjE3V
4znxzXoaM+h7kK22on/+4ba/y3uNVxxzr3xqm0/2/On1BTMTxyQ7bD29S+45mTbK9lmEcXpoAUkD
tYbcABguaCq/NVzlQjL8sdxA6orUubj6ZOOKqC50OgM8qxtzc1+yT7CpDLzhbytjgwBcTj9GIO+P
WjSgFWDM4K88/O6bbkBbRCX86E73gL/0H6cZohTb7gT8UBso50DGDn4OJNVuMAcMrMy0F13jjwRZ
NkN+uoTjByUslYQ3IN0mRYgK4gvDAxJDaXDo0jYhN/8z8d/sWK3LUyy+fI6nkzjIFavCr2sfJ061
VWd36kp0sxgNBvJdejJ02a1Y3QWvxiQbu9V4WkLn0a+AUH8JipO9kNbZWTPV0Y9CHIdhjcgzTHyC
bmYyg9tTjYqDFf0PUcVn+WJEfUKmPdUx7r6WjMSgQPg0iuwK2SlNYPMiEmRkINMjbkFd5uqS97RX
wvLFZAEDW7FptFWW/talYA3cEx3H+6piYdQN9HL3a/9cp+XPwGpfzJ/n74n886JpWZ1pFZZRqjqp
5D1S59WJdsOZTUdS9BY3DD1yeuwNn58P/OAB8VKuR2KHKIV0s+d72nbXgvUHHBJPdMrtkzXLtvo6
J7hCx6Eeo4wEMSTROvczrXLOkDTfmlUGU2qjyVvW+0m1NRJHETbo6qphJiUsmyTlQg6guGm/tW79
bhb8W39TxPNMDLNHOp1op5SqLu8Z2HH3ZnOmMo+htvOqIp73+yEeJRV0lMbTT2X+OabaSulYw7jL
khUPT9yFJXQrZVuCxFbnFZA/5WvIsq0GyFEm3ryd98my4mHPxKMWg8RdCc3qri4ZCVXN4jH4/QQz
uFptlfb7XQQt+5Z4ic8ggZJVzHWsTx9h2gpTHje+A5MsTeEtBULdc7jz2mbBEzderneK8QVZk8sz
zEOpdtc77aKiZs56iN2sM6wOOXFtzLrXXmcQoKa7Tums17Ub34psnhJ90q8bhGqJgB4CE2vjsDcQ
8wcCIpsLAslRys/n/K0xRf1g0GnlvXg+aOQWP5iJs3AAHCjS35K3r2WtePaHnGUj0TnKy/tXdsn5
yCyIBfz8Poicjvt1mx1ZDGKIiHKgqSvjzcBgVsTXe7N48162bDuuIm9l9NLV6Q7Rop2fe78Wbikr
KFUz+ekxJx7hlnCFVd0yGUywDBodT+/vOd8MOF+NDwUIipHROd3e8uqLt00ndV3yWubAzfLR74p9
Rk+1fzqfiu7BgGKLK9KUPMLpr8FIJa/8Akv9m64hEzyFiCfeO0MYl8KMm6uDnkvMicvXMCNiNKYy
qOjhd7rj4E8/cR2fYN1pVYH9A3aISogjxJjU2OC1NdiA5yaihsRBlIjqg0Y8nmjAwxk/kNvf/8AC
UC/y5XVlNYV382lXzJkA6881BaQaURKJx++PYB4HNlpjKFbptEj97kWL/1YZTDJYieWgZu1I/Z6R
pBbF113BrOduRMQMTdkN22l2rSVkjIwNNnKAiY0T9r5cKteW6SB4AnZDjMpIFPJjQRlVsG7yCGHy
ZlOfZtx+dnvAxCb4ufsEL/rcFxNS/lBee2DxH+HI1Ht5L7TphV0jxo4dwUOo498J7MI8S3NV2UKL
ZSQLeztf81UkdoNBN4h5Qz7BQMC/n9BjNV48q73RUw7Hkb95dpn9zxTdfqJ7QKERez8Gxf1j3kCs
fTnaVl0PTn9iYu3KociHbB877NcIv2jCWC+a6OL3BAXTn0ozeETS/Hcqg49uTxSiKuMV+sop9xqw
g2b7gmdBIwQBT+t02yc6uHWDBmMPOmukL4LhQqFznsrXZpVEB2UtoEVCQDw60kUIUwiVtmiFbwh3
kz8avPc/JSNsVD7Wt0q2HXqkkK9oktuaJc+VsXA+4QwnAv25eNbWnq5++5PCuKVNDlkTgLJ1PokQ
RJEGvNDFjXiwF+04xTt/IZCxrmOQB2cl+uxLOYJ/A/QLIIl+6JbiTJlJ0xxdUHnM2UP2pha+7rY2
TytPR3SFCG6P7fhP/O/Dp+7KQJf3y8ny5YqbHtoR+HMkcv59o+Is1F0a3eyU7XkaF54Umj/JjSfz
ZdB4ZfYhbaUJMES74iCx4gzEAODwPjz+DI+NQ6Jx8yVdRNFK6LMvCrf/VQkjkDYAzfdooBBUUW6s
UIghYZJhBiAIMunmcyAlRxICMtXgVclDXXFS03uBcF82U2GmLOIldfRsRkT3lhWstwY4LM+FDICY
m5cu2dWhXyzE4YAC9M7GFerqVydu4C3IyteZ1wbyD0LPyFveTy707K/3o0Ynh/bpgbnY/frw0LuA
EAcBJnN+RRliUpxeOASckbZRYZDOwDYBoFTy+PYfFi2qGwypJHAM3z1AHjpula8AnlRwXwaAYt5w
7aE3fJyXQWcQ3Rwz/EXlMEX2HrT06e6PcSsxvtH5Yy07aDh+hSUDguIToMqYPPGPEH0snep6QZmt
wXRh/UB5qDgKO1DR3arC1niUzzvmrCk9Ni4+8R8sQuKskWyx857gb0kzRHYA2mUvkXVCZcHAlShL
yGUl5kyPWTiqXprxU023noQjsmdzPRmCo+fcTzpbd9YVqlrNHjPL8NV6uIYpB0FtNBeOEVXq56eK
M8d+uLBniKxIeOU5V/NmbmCcktxEguDufCjWn+n1vhCPPvQ9RCEwCkfRA0Ff6EDGpLR607np4cRA
+fRwR5sRWk4OiD2DLKdKnYKMWfwYhc2JrCHl7cN5IVBx0JoMON/z7lKPdAG0ZPBvXB5WT9ghtryf
uCTvU/xbACw6fVBB0h8PcZu1Gy3kOKyBWqu3bFmU6G09pfinfqA9VLKq11Ml8RWKEKpHqMH8+zH2
MOKEFpAOj5r7Jx5GY7ERxldhE7Peoy+7j7XMuNdK7pv8DvaabbPOl9mpiCR3WDS5YxzEQ0aaVBKO
CDhOSaalAol6djayG/8dvlcEzHyl1/ICbpQS+WVuhj9aOBxujR3/LyoOrZhYWz0Y8+CFAHnp4g3m
ieBnL1Wcd2z+lrAxVueZyjRnMZZ7rC/XB7kU/IX5cylepX3JUA1IA3F6OoNgimdInlcJBx6gAcb6
Em+jp4TyXNwaM7iX5CIw+Ue7hn5dAbThvq7t2eEHMVOn5ZsGybdyK3KXY6lBP5/UA6BLk78x4wON
G16cRWyTvfdYdLD8/XqtfzX7ZJvtY6bf2HWxFemAYlwhd566peykHeW/8sdLNzkv+CNsK0o0+7Hs
Uc7S55boj7sfsMJoLNir95rBucjpF0Yw4OyC08aHx37Rhai7IefsQM/Uu275mZenyZ5T/CWfs7Kg
oO/GRxVBMhJ5wMKQRbhCBoPSoOdq0QUQdi1EFmrd/zd3nHgtxO75/8cc1QLz/MmcrYNyqNykd18v
Fww6+9szDbSjJtM5sCvdqi4q7qUNZ5d0/iIqiKZQfpFpE9BLgAOzBZi54U6MoxcGzriyxRxFuC1D
BEGu2Mzov5jH2LTLjLPZOBXsGLLQmBuL3GavgtJCoLufKCGyJE5gFCvNtdubXjwdHWKMD0hQ8qjN
Seur58qeAKcFzTbzOH6zDR1d30Ak2RMVUJ+QPdnUXaH5HXM/pS6LIC/TIfUPLY1ANWkXxVjeUDAx
bVu8OKhNvJ59xcL5qS94G3HSf3SLF/XYj71BaqSEZjhdRNf4JskWzl00wr/YPflCmH4ATlk9OE7s
las8Y2L6Rp4C4RR37Y5dlXnT+PofrCip1UP6CJIlJVeJiIrnjbWut150miiIr9RINfuT4Xbz/uWi
LjqXHqMH7YcCuVknv8ia8EhNkJcz9b+7Jdkp6b5mVqxhUqFr7muIcGmW42mJ1OW55D5OVmO0GpdZ
WKiYATgBju07XgkNFmHTf2l4gdjrvFJyabVAMVTwnVMNNqPU6MnXsJ+xgzBXfjAIYU6OyotPoFDr
5sT+qbN6c6YAyL8lDHStnXwPTwatLnV7sSEcvPxjdMBciT+VSUEi/mh7pmrjuLSjq//aYCQUcGI+
4B0U7LP9mpquuaI60y/FyeTm+kI/Qm/tvaUCTxcVAxkaQ+tyiU4rOZZLBEI7uAnXBCTjtEM7x4+x
tPtcvD1+KiIJnyu01wcMos4jGuG2OVlzYwJ5PstngAqRhyv0RQH64Mn9rMT1c4YGxqtp0WkMQ9Vl
+4vtkLxk9CHH91GZn38oAJkSw4kRAlAqB4xe+sspq2Dyqx6r3XsWLzBrnOIbkkjuCt90+uU9FLae
4QssXOTIbekzUdpBqWTp0gMq7BEjQLE11jIcpT2CGJH6Emm4YV2mk+marrIqfCQyB6S6qJX6qI+0
mULjlPnSbmA6TU8UtQqRJ8mFtr3H+jSFjO4PK5YmoFeym5yQf/vCmnHvY4fFG4QlOOiHyXpoM5Iw
yFZdxHNDmzF24DkovwBZ0JiqmB7wHKzr03NJYB4RQtOYbYAbypO+TRrb3SKlPcbFbb84C7AC8LiM
7ZE9Z4h4b7rtV+03J3HfctiXv5Avg/bllXK5+U1SeqTjmBZYBlEv+h41DdCFUBizVR9z2snv6fui
b6rgH0nntawqtoXhJ6JKQUVvyRnEgHhjqUsFAxLMT9/f3F2nq6v79N57Kcwwxj/+QCl+sXvYTEQX
j9kZuSWtD4uB+4BbAlIsia2lt3tZv9kVQcAAd2QSo/9GuZoyojJR4HoiykXO6wxA6ytpIG1yvgm+
Emj8Kdw4z1XfO6ciSuSH+xIXXnZfoIoR4D4HQDL+k90S+h+2HFIqBgBJ5Zxs5Ix2RyohZ4eSPny2
1AXQjRoOrcDdRP9nC4q50OH9qDpUS3VEVP1bFbdQGRIvHVZ+D2ukOxrzEhMMVOKIO7hpbNkYa1/8
LYRW8V88hepihInFxbYk1xWHHu23xLUo4wTQeqshOvn//f5vVnQPGGlpFwjIkIGiPbv9hYOcNG2C
0oVcjKmIyDPkykt+2tu+CnNmJhT3gCNfGI4OTTWqnE1QAeNBCLpGoA5UGyUrih+1VxhI0FUNp+dj
s4IwxUISPw4XLVEKU1xiReJ0WeM3nI8oXxie41FMDs50RAII0HkAEPbz6CbxmUUTb8GxnwMpd5hP
jqZqvMQxEXulArNaxHb4WpJ4C1L+mw3nTQYPVzRnIgkL4wKu+JSTwHrvJUI3bbrqsPwXGkZ0iHZn
0o+hhET4zgthjbBRu2SU4BDUv3vxi3ETTAszqJ0xwVGAifQqMmMW+i/MEEv3ury06JwxH2Ntya5w
qyRhR08744TxPRVEKhn5bVUSHvNZfpZMXsGHC6Rs3LxuH+tWRhPODbvCZoeTGW1diy9egXXp3VU9
2p+oI6emscba/6wwQYnHrMS9zWVcAFvbBBywSQA70JiihAwZEcyK5XX784rsFA7TGj88leHL5EBM
AJavHIq0VGxtDnaa1F46CbBeQqQBA582EDu03bjkeFA8WORvQxDg4Pbj3IuqiuJhBygPzl14AZpu
FnPEiI8ZDM9jgFyJpC7h/mm1IdB1LOHkiBm9/vY3JrVx8HQqbI9vCfZR9sPrp6JtFTllQJcs60kK
Nwf2mtiBP3xQS9zVZZfagVYYTlqbjiy94ipbX6Mndwgmt1e9XSH15nucnSqd4EeyZxObKnJRNgnW
u/PaQWmKUyaicNRY+K+K3JjzroAsjXX/DaMYlN9aMcWvqzDzXjzidyj2CcFjXEcTD2bYFILfcrLg
/b6T2sTQocBQ7Yy76zYnk4oc2sUtKKISxXVcJueIdQ4nZxPfYIAkN5KKBi6qUr0yPtp+El6RNCWn
sJ/2I7YPpqZq2Pvr2MCyNskLr6cRmrMENiYWoo4e0MRWLF78RY+SjUsryQ9LaTr0hBffaA89PNn4
fWIC+lhUC9/xj/dOxImcKGJYADLr7Cgjop8h7UgmRfhO3qK3wXEH6IwTk44joG5p/VvQcrDOH9EI
TT+jvahzCEITDsnBeC9xYDxwOeUMzRg6MnNxiy1JOcytsehkF6WXmPbpBQO30Jq88AfBRTG+Afy9
NzLXj3H+GD3Onm0Oe2/I8JyJwMAczGjsFS4RFKVXrOzluPKVSMGdX5rCX/Q2wcaR1i9v4wzcoVm6
4rgpjvyaKfP1Iqv9kUt4gXMiYg6O1bRwzg4Di2zCxOeXPBgXYWT8sQtfhhkVtEuWTfvFu/yabf4e
znVHMVc7DN25qNG1Yzsvk03F2t8PVqf5O/l3fA+SU7CZc/4XWSEW5wDfIKpaZofUYPxrMnDnHT02
fpQ45X+Tb5J74/RkRC9vzB6DKfWPr9mavQRympUB0JqIl3CBrv2Hv7GYkgNzgN0TTcNxiT+mMOrt
8zE6F7qtRVtNZCq1jvfhe9Y+/8W7BOM4nxB9zY9ECAgm0RnehGN+xumGO/rZRI6DPTY/iKGgiA4C
aeKNbcg5wPbta1/1rYLBNgmhqbj6k5cjkvzEDm056H5eJT7DPwdClgjiQ7jiAFy17bClOTdggEKV
Kv+6gMVZII8MHzQvRm8/oeS0PsdHdVCHqGmTy9eiaFBK+qlxQKDdH2WCSmZ1GxMhGHBpFjg+nUw6
UvHkf8i/ZEZ9kEvMfkKGJZ5gKAjsYYrrkyli3ITlMYxvro5FNtlySP6dEbvgsohOTESaZSQ3cRuQ
04lT/UDHjoaPOkBo2rk19FxuM5wD8GEd4YTc68xf31Yp+6nGbiYcU0UyI/UIYU4SzgI4tOtvPGxZ
HBdXKcL+zYANe6I0aDFA8IufXl2cEvyzRthS+UMwHQinJyY4Uuk+B+aPdGUlkMA4P6Kd5eT4MMHo
a+PG6Z1g7tuPKrr28g+Onshw0EtyIhByAFUbZruHDT1B8Z+/0jyI9MiRNtEpf+jSy8XPbxavHT8Y
7zBWIWbXOGqN83vYLD67hhkq4DHFUO+tn0KMCk8zrgZuBJSwcB3xBWPIQcECKWh6mtJCjVwRG/h2
AwwJWd01GQblonZ6M5T+vxTOpN2ETGaBU7eUVsQqri9rpNpL2DBS/CH5+85ckh9JjDMhEmcopzKb
QHAVNhqRZlJGpoN398jfTpn6EvoqaVg/uKMBQ1zGom6TLSnoyT9XY7BkCjWByarcgGRJCcYi8cDE
FkQqfHsiDGyWXqBaJPD6qv89PKPv9ud+Zj9XyoRmdYxUfGCDFjnQJtAton7WQBzZKkzYghHWvax5
DlwYmuw6pBPE1pYLSb/GH6K6oqtFG0M+BxV02MMSQbXOnDOWcGwjnm1G7yUv+lblMmWaHh4YVFNs
T/RiC2bubzgv6OXBpMnEw/cWAAISBDUbDDYTJzaifjFK4iJQzTFTEaDplrcFsL37gmp79Pso5aWn
dVkgLTF+wdOGSeuIYsynE7vGCAzwlbvwPIQUVb+9TUkXWsb7FJlBMDCgt4zmc4zAETQ+fN5BTii9
yLjXoFf3VpC72TjtGeE44TiYvRnQrbgL7z9qLvYEtRs1pphgdtz/i9a7xEXEGBGfM7ZWMmYnvgOY
XzYpOZGyhLK7PbkKAvEbBdU/V/L3imgV70emL2BvOtY0nJBwf+PiEHk70MeXfeyfTxj1/kCundJl
vunuRYpb4SDxJRlEGwVX5rgGF6XVzzYJqJp1JZT+4hT6xhYpxHfKewJHNrikV1o0cLBUtu/ulRrp
YxIPq+NCSXHK4+C6bcKaij6HKcJSgqKlmg+nDKtOv/qoA8RMjecswGWAYg5OyjvcegpRYCIU0CWC
Mc6En/28BG5ZgP2eKcJLRbAyZnBg0RMi/kRSD+m308p4LxUDeruZcGlzaTIn57MQYEgaRs4P7usU
JCK3iGGtP5g/UDSKwTAFNaE5zsMfU2q/zIldbNXwCa0WKgkvDlKeLSCDCIvwRIomOgslwfpZv1HV
EHbinuyXBySLycBptkUoy1zABXO2Kz0nQjfH3pFGxI03Nk40RCa3/JkEG+DcJhHD98a0FcWBccDn
yq4gFMG4UTVmoD9qEl4LuQjb49j8zRiiUloTrustMN9jx3DvzjdgVafwvmppf5jck3j7xWercMtZ
4wBR0HwUmO6TgusIEFziQ/KeI1yIbXXx8lpxSORKqK7VaeVAusXdmRKZ6YKgKFXrq4dGkRgK7rHr
AkTdEZLkCy5HXzJ1qLZMQaZ6+M+z8U1GQbahksdo37jY2Zg79DTDWpuXSs2u/TGugLifixBpitsQ
PYWH/ho6Pe98X2PHNdLEKGeeVc5oLuJxuGbC+k6xG7DvWY4UhrM9lSoG24Un/YHaj8wZ80YfSq71
dn/rFoufgf/FQfc+wxXShh9AxghonHlEz/slRBvgyie5owO23iH/F2UmWgqP44JJmtCCPExvlFL+
4i2JWnRNBrD+9NoFhYQFdCsc1UWQM/JXsagIXMNbAotWh/8073LaGmZBlF2+AjsHIyeX+rbhzBfV
RMbBH3ZZaQRVxkHvcKn6oMZ+H2E2dRYkMqpO2S/WIgVVYXYFucx4Eo/Ly7NpI/gf1TomFU4PrhGQ
UAKAg5yZ9o6iHWqzcVkk0B4g8v77YDdmDzn2OXdmRXAh8CefgSf4AAFWadsgCRYlOO64zDZKmhnI
QOwDkTMq3NEl93//WhBFQxVQCMxtZK5TdBSEr/RMlYV1d5TkByMoLtZXksHsH28ZibnMqUt9hpGP
Tcqfqbq/HG6PXQdISVMGGcsiwNairvBn3kTVopxtIlm4c5ALyNLCp/2v4Zvj7KO4wnBdeEBSZ9jk
QmH6CNsC5CAGdcWaZEHEDTMf5xILM+pM9jsXhHXRLor1E7tsrO9KPptwCe7xB2NrcRjV5oZGNoVS
gbmEBDFa1WjSLvGIHCAZ1IWcEkFx8vlmOGAI02C8q1kw7GvjHA7ZXWM4rBiuaDReiIgcpIMiWkVN
2gNU9AkZtuAuh+eIxLLeTjxgftFOBcCIaLZsGIwMH7c0nib1AIlKWv9s1PZlf2PprBuyyyaeYuOY
Pcl7zm8By2/5njE3RNh1WTVQAPE1ds6Vqdg0ycUWy/XoGfyO9VgvGZKo1H/kqTk/h3VQMHyo6ERJ
bLqphKzDVtGCb7Dh+/0hSaDcUsMyGE4n9DbvVReUf2dG8WuEXAQH0PjNPof77DmrWfroI0QIjZoL
/yPJwXwneG/RFfETYHKx4sd6y/3yRxvKLBSc7uQzojDFtLKHugiHtiMzN2OImjUUjm8Du29Jq94S
AeHSf6QfLMKekFREfi2DKa21wOgMYaOMu4FTMVDHj56HUPJGgEo/RgXlAnceENrliVuf+wNRoMqB
cQdtv1leG1aLseSfZmJsXFq9jsIOMY9eMX4HFl2LKStsb+Kw7nNUZwEnj9HHHc1ErMoBqhwY4sB0
PAX0KCVhoGO+Z2kN8zrExT4aBAMc26LTTX8S382c11Jh3HKREhj+9KnVOUO4f7FM/pcfjyfAdOA0
STO/RiP89QOk5M2cdpTZK2Vsi4oAB7CfjogNwIUy/O8EzviY4UMD/oKwMaUWsgTmSBwhZ4TkYdTw
svh5wuIxHxliywpPdJYniMCTNAI8allrV+c9fzCVxli1M7/kh5Aaii/2rKbfwgZ2AaUJxgaFAT0G
yjaiFeqRvqDio6OCxHcPJ1xN4poilNupnckCMdzDXBCRqb3oAcjYYH6N+OHD5HDV7NDAroV5G+ru
JR5kDskGb/+OboYY8pyjgOm+SCOFq8usd7J885o5gCEA4jD/9XpojrgVJGzEJ8HV7vnVeoxDhWR/
yQ8AHLcLERRnURywbSS2sjn2cZero2Z+/xut1CmNuzuMhuB+7Fdua0ywuCEbYFRSxU2RtSmONcJU
3N8W+J5LRGSGnQJ4pzGV033/4i6n+NNpkYiCHODLTttThYXIPCSqVtEHeOzt8a+V1oKhO+1h5j9B
QmVT58B8/ZFk0eJ2v4fjZKNKoo4TV7qSAorDJ3zTDsIZDhDKQpw1S7qwDIwEeGqIVRMfmVMN9sXP
fzl8i/Qf8Muaw1vIUo1RSju4aAiXAhQgCkSEFQMM6oTjsB7wudPuB4TP1KN9arYTvIZNfDhpGKlY
P+4Q+Y++9ARewmSZ24lxmSbc+X92UfCb+lQYfVO4xHAUVQtaTxZaH3N+eLR+CQgo4q0nSYsNhsgj
KmcISbnmBECFFoQK/rVklqO3gBEjUgfeM3L/XCRKfMan9Th2AWkr5z1zVmdC6f850t8Gpb2vl6Ly
PbkRPvwoFOkB+sh9+VHDfPjWqgXB7qCpRBtjBQ7BGaP0SwIZZUU3FLaqsZ+YHSPQZUNJjRUxHbXD
6WJ95hxLjEz8SwjgfKJdwtvbhaiKPK+xvwsECaHIORs57TRjTIRZFa+XIGhSipCkrgYBtLkcy0B9
ONavW9XDYnj6TOopSgl2IwGME21jie6F7JsEDkvQrABhqNwJ/6Y5FWmm3KRXXzjsi/YfZQuxjeCB
ZB5shybhwPMRicm0rBFk1qlIqxwEsDMNEjQYfcQ0fXNQrSNNKmCIEkKoRh0XFFt5Rfy3gUdF5W2z
lv0HL8Mf+8x0bPWLCIxqTpf4YSL9Vg4l/DN4b0vJxnQfj8ISW0eKUYDSbn7lrBpYqJ39xQtlOS0n
PBWIIthoAtSaWM3QejDN5F1szP+pGRBgsTEC2PglPB8AiivlD5ahoH7THtYfYiULRnnPus05n19L
hcQ97hofCIEy6RdeLJQtRvevLEqpE0QiFh0IM2VuVjWHTyPcMFeb8BFsjsPgHXaLM0mPMpFG2MCs
eoRW3XcCL/klq4qwR0n4xRpjG6pvuwqZAHHWtnY/rHD+bBgQaE1S+ONdgR7aUfAQeeJtLy6nK0kG
1BrCuObB8yE7VpTsqiFAjtp+rav11x8mcGYtVDD8iacZ26XLvpnqvqgmGOCYJC8N5lXWGYFCaDM4
OX0cPgEcXeTcpdh5AGqKZ6dSynxTJSG0id+NpbUnM9Ej7eA9U4B6WNp3t79Frd4lF9S85OI+DrC/
59ewDu/kT78tVLZ5zZKRAajzxbG1ME95U0gORU8B9EZj/6/hIF6Xij/6d0qEY0y3YhUERIBGyJ0t
oEQC+eg4R7BqILP9jA7zAVoarP1xra6MH7oh3MD5aLzOj/EkToa6FjsWJZiM9R6mc0vgG6SLpyYe
ocMme7xzgBJvairU8aXe6yctv+9n4QQ9vHpkGEkUjTIsGMxRqYkm0RdS7rBe1kPrfYfPsGrcG1A5
UQ76Y4VkD/KpknTAZukkgS2JHekrxGQtnhyQcszxKjO/XGysWtSC2rqJmD3jo4mVa2scWyxm7phe
AIUjdZ/C1MRVxaisRwLTtLPvIfgqbw5nPfSnlv6d9QLZ4sTosD1aSEt05vR8kOgp3SCDAMxOXz6X
LYzElqzxihOQV5DLINbcXJXRMPvkhBkG58LqkfxJYUeINEtMstu7dytZ0cxu8KYIi752mf4yJrD3
wzh507n578MXhID47BFMsTdHmxBe6lU2DnrilmW6dbEfDmjmzYYcQpQKQ4EbChXwc0bCWCuHaBJo
kq9L4FeW2BnGG24/+BLZC6xOOHz+4W2qXmcbC3w27VxlC6HYeIkutyTl4cFNSGae9nDPlJIgMMGH
PwCZ6ocD+PET5xPNwQm7quf05hUYxfcwOEr6tPuM+KAQ4BZPn8lysWuyMochjLLnqlrSaXMvk/ix
HuvH+5yTj8Oit97oM9W+Ls8MU12Fwva9L4M+dqsj60UkV2nlIsy2ix8XjZuzR0NdRCikbYLdrXoh
xh/8RPo+EFRZmFZlKLEDClSIRjPsxjGx3FDl/Gu9gOwR9h2UAerqsTaIu30FqPtxqpn4EgDNS4aM
1FC0PZgqQXnDdr71S1wqMYR0Et4q1QBIqn1Z/LI3WyMGnuubgxycy8NdidoDdLI63kC+YZ5CHTbo
z+97xGi8luvMZ8VDiGhCoJsHJWCfSQoR0IYQDn08YPUD/pFOm1QJqFCsamHBbQ2YMNQxrobqaoMu
0WHPYEpukv6DINahA4qYMXV9k4rxXcLvo1S7Lqk9ErxonBul4FhLX4m44MTtM4hpY22KSoHVwS5e
Xq3DvojO29a871EQIegDbsrwLfM2Lm6YascYcdLqAI/81foy4bJcbTJAPLgbVB8RUstqQEsPRYdM
gLcu563Tgo3gk78QEd5Yh+qvrPVrNFTXGdcu6eAi6JlB7OIeo31lrYzFZItAXaOZ9YwcLcJLy4j8
DJgPUNXVJiBnYVUxseohXiAyENY4YNq4SUbMaiAzA7/XXNq9uAXqhJK2PwgMcBQfMLNcn62DuM1b
ct8FxF6GA0bHaB8D8RKQzLAYyHdmsplxDPELvn4Lkgb8NSXC3TkNtAOr7IBceWfzWZ0hVBMKK+ij
PkFUgOKnKeUF/4WCB7hfZXsq4ZNzWY14NAaDKNM8BeLjd4ciTqI7+UFX6G1aAKoDGPjR59grQoCi
5WRYNI47+j6F6dh13dNyJWKKBiOPqkhJqQFaXxUjD8Crmy1qOKQhJKhyzgHd8PQm7vJtPuaqtuQI
I1NRw0Hp3w3WgOc9fAraliBAWDt6wvske5QQHnk32J2sp7MYa2ChHydBNMwTYeLrfMLrlJbX4CZ4
LVqbNKOzBu6NIpgDBc64pG/xPxGRNVJSHGAC22DZ0aLj9ZH1YD+0QFwuuFJRRGMhPY7GKQPT2SeE
74YFANbzgIxw2iIUDgCeTCmkKeM3YYurtzeDvx5HaV0zoe4bvXgYXewSEzdqOKrGoS1GHEK7//GG
eIYZLc6q1sjFsZls44NI8CUdysS8zhxbPUPia6DLhoYxBl6TdYenyijyDr4yyp4x7ezqghif+n9o
1Q2UFU8GlR5ao4l2kZHpVVyUb4NGrNetmgb6xHVWnuyCd/jx8evavP2aMlPdkR3a1ksZO7+VShPG
heMju+KiVRFngnj84X2Nh5CJe6hMS9zs6PclIeN6O4Ool2LkpSRILTwCJ3U8wGSTIaRDEJ7wEmlZ
//dF33kwNxJmstySTNxvbpEy9M3eGFzqEH9gTZxMWBMbd/O3YcezX35CgjoOuJdUtOvH212brMcN
e+dOz//xx3+vXT+jqzEPW4UiGtf9q8UhAxdCh1HFzIEskNkmF7X5OFFxsAgRDtV2TmPggcZb0EVo
Ulwlxg2YRx/D6I/FyJ6n6f9fJPKknRmoQki66cTIH1rCaRDzlsRkHvwnvdmFgSWXmbyw8xcZc4s3
UCSPZfUaaudC799cqE03RGgnX/Bif+5rdl59F1DKuZk47RQ/2TPG0faCehAAucbD3TfsO08bwFSo
nMSJe/YxeCKjDU4ZWlioZxyY/fSE2cKNdHHkURgc4lmh4y9EBc4vjM6WYlQoWmmr8buKtjfxQsT1
xqnMeI2zh6QynDweyN0aB6KmM+BYEQ6eIhQQZFe04woF82nHJFH0THx/5rGYbqCn5EpHiIP6xMSv
yS4dMtW9qLFenJnwzT12m5qejR1lErzTnimaxuBr7KF5RLeFwlc/oMPT2Z1nhgvUXFp+nvHwyT2k
/uuB6gi9EeUE8xCuF9zzZSK+8ZbhXO0zrpc5nqATzJY+fHNwwp5+fEwLT3XlCAdZbhndE+E0Ofle
dgEiDwvKYdYTJbx0Wl9yfDU1K/h78jOZqgzcrPATRjcmzRpnmRIidmVoOtK2hLpyc2bNQk5Io9f2
PxOfRJSlRwxGeZofPaEec8B26dnZmk9nmONiwqL6pRwKsG3cPrWlXi/yIW1NFbk7PFAY+exeNxpY
NNj2nl/HOcpMmmL56j1s1ZvYe3FBwA8pdXUJoEN9my6ISKPxeQLPYoxtFOlTtGrc8R+Y1XDIGHKS
ap8SGuiioJkjv4BgkjII0E9zMWDJsecQrBIDUgH2qqSRkpbF80yGEfFl2H6x/G7kPQpc+x5j8cIR
dMNo84kdIbj8TNx4z4rZAjeONYcUa2dgyJoYTH8MmnS9pmiHkiCGaZygP10AnoT7mg9SmOhAbpT9
XD48GNj/2wCcSEOMMQG4q/3WvNKqpndmRBtmEsHDmMEczH9pTthynFPKsQSJqUB6vqsXzG+p/3kG
yCRLAkhBvJ2eTY/AXOBjEY00E5Ayo9RaO/Z1SIR8tL4d1TZMgisrehMNDSyPSMeCi53/EcFmQplz
b1CbT4yjcflDYndmt2wswZYgLcp68hWeGZxp+JvHf4ILlWkTpb8WcYMpNvN50EgkHmaH8SwWeUs5
hksydJ6LjZGQ5IxFDBsZPtA3vgUoKVxUn4JdMY5FoDS2J6bIucVCmeTbh0fT8gWpzEFQ/f0IlD/j
WsC8AmBdXG74utGRwpTQPzQRGCin4M1+MT0zV2/ZkDvJxX9tph4+EU6RTw3rr/dc5tZMZdlgPUp2
3yuW4/hny+4eshVIwmlhjzP9umv9vbgjqUdN2amZZun7SSpOoIb4SFY9DNY3txHtilOsg1Egzkp1
ScNH0HHLSOKXiJ5Y8jYruEzm/mqO/DcTnnJOgSmvAJ5IoCW70hVuWMYQDI4YE4/53mD2cCD4dOza
gYv0m4oUDZDR+/tMf9PrEusC6cB/JTJ1gI1oX8N8qMD3XswdxaOpYNIJbJ9AxFrbX6i2KM5o/Zna
iPfU94C/phc9J3+ZSgnMn6OOIFtoYJxXAzBuhQ/TIfX+h2XBu/JHoFkQ/yFKIf7gumi1BX0LMBSE
CXWB7Y4xQiqswmjS1ekQotoo6a/JYDE9uM9QrvWB/Sdyvyu63o3pgejm56yjLUb1Qm/z3T2QAxj3
5OkS83REGYGhAYLRY7dS1zwc7B8AzspAFPXSoeZeAdZmlLY6Z9gldbgbbLlVtTLFSjg6Z3ADOETB
u8F5AlLTA8CPAPCb+a2uhBNCos8e2c42uP+s9fDhEo0eVEWzYiYIxss3AHMjwqtvK1GGvZzxAtRz
vGww55jhNGisITgOYnSrBENrt88AYKaKxLBNMCZEPLQAhwHuRZFFQWxdowZawngALYTiVasYueN6
YIEKE0TBY3NkppvAXGMe9AtrMIEc1UtOPV6sYg2Ouz3tl2BnUQd8vJqiCzQJz2J9zNFYUiwJFteI
ggZgexipEb7YhIfKwFJDQAH7xZx+MXKHjIQY321yOSF+wpUDQUyD6gQqWHm4Q/xw0hLcPFEjSrkQ
O5Gm7bRHWas/Gj18irzUmJQaYA+zl6kIy2SCEp8ALsnitEdkf2O0FQt0pMDAt9B+a8m4zYfsR9VY
Yl2zLJ2Ok9eTceltsqv9slEVEyd+tjfpPfva9ZXcUZZEH+UHQdUvnt4FFE+23vFVr40CB2mVM/jt
kKadn2YX7DsYbgOJQRzEPoc7b5K39mYnG7C5jq9os/uQF90zXusr0cPP5AMDjh3H1XMvsf6k5Yai
A4w7p5TAggifNf1qo4qimMHwjirnCep9cV74MJ/pwlt7ijzF+wXYNRAKdk6rlBxOOK9QscgVM/C+
PC7BQTpg+d2bajF5EcmMdAxi5k388i3n2VDLBvlLj4DXgHhAJf8VZsfxjGfOFVpz3HDDNI7kXJZ8
O4Cfz5akaHuj14dz2BBGgc7KvgPjQaVH5IPfsVVAh8Kjn7nh4Gl1O5oOf0wCfHLaIeWkVUmuOzhS
QzQNXXbPajyseZw2H1MAUOcp4Bm17SDjuLzPBsE9ryOq/xE8whUkmIUa3lYXKFMXrkNMLKwvtGdc
LpiNbPwmH1s4l3FfPeNKbx58Ixp3xouY6FXO+w2z4814YMXpYRXTTXTfNeaYf4Yp9RZxbX04/bn0
B/mfYaffhl8+cfbNR24ZQukV1AgKroXYTZXzzftTlH4md2l+36nYyF/dIsFl1Vo9GT8SrG0rrhze
dhNngirDuiaYzgewpDAd959cH6hujQdWXjNYlxm5mysKdR4eJ/WRXY6MB2Fh8E1hS+42UQudJx1M
R0ywJtaa3MJU+usn5U6Bhf0vPo6rXGY4SmRcr9bvsCUOzxs/A4wrG7rIsGfNUY2rlRIPIPFzL23h
Z85/uUowKSQLl5qTDwymSAXzWHCDp0ykiGUFp5VBcsnz9O8sIcHU1id/4uP//WbCph69OIc/LZvx
sPuoKEQYn4lCynmRt3tiAu0MqME+DAzG0HD7yfFJKBb26QnXiH2biykeMT3kJMnpqEXDRMqPjiqi
FkkJ0ZNMweME/tjsQmpB2P9jeAIdZwpkZ2J7AM7W2dCl4klc2KvB4mnKUwbHyd0Zhc2OaY5wDoQC
yF6lMBLUMVQ51gdKqnd1rhxIvCZqF0ZW03tNLDSNEmuQZp/ti5TD+rjvNSmVHCh8U48FBRjEgcnw
IuP386+t9eTPKGyqdJ0Q4c7YHpH+WW/KOKSONe77jc9rGCaTZBKUO9UluQxcWE1ErUMaA1tnavb1
oGBljbTFdDR9Y7CBIFInR8d8rdgJ/lP/a/W/n9Wbqkz4DKxLzvPbkqyh8I6dCUA0CW58QIdoz/dQ
K7MbLgFnUy4sNvSJwq5eQts1yS8wRyQZf7MKSA1xUUJMhfaS2N/4XEArdr7e8I9//551irPNAgSb
n4ZYUZNtbxJucfMBcO7P1PgN05Ev7iyahJqHHuUBm1CGXFFGHwNzM835+6KPC7vZK1K5XeFKgtKd
vad/PbzQ1eVKcsoKHGDg9K1qd8UJceDdwLpmphngE99LG0deEyjtAo7r+YUbk6GzV8D7JRWE2xNs
xWoSlpjNUg2vC9W4zYaEXpE2QdAFaJh2veHSq604OnFY5i4o9fSDmkYkS/Nq84u2RkWA9ffdaZyO
aBG/xZOD05zFSDf1d3WF1/+IaqoORApMg+E1UNzE6GOnyLZAh9zQqKcMBId90n3wa3Aq6ri+qSCs
2l0R7jKnDaWTU/J3giiktDjpm1/aDW2J1UDKPKMbEHb8QmKRbgx3iQZlYpCTXkMCPZK1G7IIWJNq
3svALPSTIBjQi3CD+5hMg+uEPf9DXwmLNAf3n9aHq43TtikWKQpwzigx5dyYC6YmpshxfnHFC0jz
H/dLi3jvtGOFh05s/jQmH2asb55swRNuAqpsxotT4GuHW8kVVf6X7S62FExBi+EldcozaKwvk3h4
Pw2O7f49LvBMY36mJtBEELa2IcNS63zXuQAykdZ85v86zZ70tC94DR18mY5g0pBaD0wPM8Gn3+rD
pbih8VZxTzvs10lVEL+gpxULYuOFu3vKFMB5hGQl9zQvE8RuUdxL6FwnM5oFoHtMJwYRDouoZ4bG
UFuRrWYNY45Tp2DNgCfZxVzhopI94BnvmuCyiGT84UpxdxyvB2sZMq4Jb/4S9MWcRr+hyeaAwvaq
h4xnEw68W4ThRIxqm5/LEAYCgcgzqfeKKwLICPCCIgc3Jqa91CGnwhjRyhl1iS12OAYpwSh8Ajsh
i9aGOQZInhqrHOxLJa/JnxMRF0KOIunpCES/0Xc3s57/gvBDbMVZxsUbJbOIOukbF+eaV7xhwk3w
wHcqo5+NExiv5jfEd3GBeIngh5JZPnXeLcV85/YzXyKm1Tr94scTBzH3QwoID44bz766zVZEK50Z
QP2TY5yWKky5UtsQhUteEf6GiC619R+Xtc9BZcrsooH9nZZXjVCqMXUShubLp/Ng9EFndtN2r2xs
hJ0He127WnNlfQsJlSR8FmEVMZIEycWl0OhbP+zRNHy5lzc+/Vd/ggKVQcPpzfYEQIJKD64JLxEX
V/i+4TXAb7MO6oBjD9vKAapvfPqP7f6fgEGDRwcxaExABjZ3PBn0OwwWRXq5ykksOXWwsXe4bHHs
5sUM60r7u5zsJ7N6JR6E5D/2X2YUjB/gDZTGEqe8aV9L0VDBJcXiaM86cC6Z4t59bnc6Au3nKhZh
SkRKESEHxaUvnseNP7NbDvdjXDv5t2O1v/soSsLR1RjitiIIrwpBsPRbR0X7e2CKqsSP1ZKRqAHj
7muXxHbAcgiFj/0eS5VPPO2CxbRrNYbhdchYc955X/sFH3WgP2J1h3MLPAloryuMlShSMhRIbklJ
IryjBJXobt6WqMytxww+PhFbMog9ZEI4EXfN2LkfClzCsOf/Utvwj2AWHX7tzlT3H/YR4SY8FZrv
b86iIgshFmc+PGUecxX8qTk2oI2OWs3FdRLPqQ9zU24HoO4rFaLKo7vOECMYAwjAkxk3luO9bAZy
PGNs65nNMm586dta5ykYJQ2k6kxiOMwGs38DEonXsmfJJ5Cst9/4XfaG8aMyq60BF0GNzLlijbzb
chD+8G0kIrmw+Au+a4kRFv+AipM/NrtT0zEDoyz4puPF12OtmbeIMBuI2VxigwhNXxHclqfohP8z
CswUazB8FxpnEJ62qHscEsKMG2qKiswifBfjOrhFKm1UDuSeXo3X/NQhfTQwpe2WWNwiqHwEIpPs
smwYSbSMFUFjdTUmQZjPjU1JdNoSejbqgjFNbIyL7KwENU+gp/M8YbqaOO4F3dsgX/J0M/uUfIr9
Ah6FZIFg9s7JV+74wqQx1EaPxS4WjVe5hTvAOJo8BjjXXMh8fx39De6gyMM4e53tawnYaIzFJ8Rs
WoPNZPZ0buav3XJeIk8f4Q0R/BiORNKMEOxpDUQfsdfrVYFQnUdJyQmHjqC8AZAACN1CyOhtR02G
Bp/eshC0CjvH5SMYTKugv2JNFcEIgjCRzxTTH4/X84AK1SdcgiOKW2NXKAIuWShQiw6Ik2v4p2Rh
tIU3elmEBIBp30IkJ/fbtHzMhrI1+iwH0HQu9vBs9yHjQnrleuWa+9e5vBGSAZmf9VLw56aDL46C
ZNtDM+qbwz/4gNiQz3oeJ7s5MJlzAGIgHhutX9CTJKtisgTZqIeTt9XAKiGKMuSQcIscukcfaEUE
RIIG+xIOjdoNlj0Dg7hbPOIP379z6rBdED87v+2omNVgMocH676Y7M+ujmDQMZbo3bHDgEds4rId
fHDqw/VoIvy/fwyBR+4NtVI6RCu9qxgDwkfo6OLBb2BY/Lb0Rfo7fqzb0GEcItG8nH0JcrniPCEZ
IiWAgzYBH6IepiQZT9+7bx+jT28yMEryri/zey+Vn9H9lcjjaSvEtw//3s1uzHF62GM1F4zIN6fo
A6eeOO1agZ3SYXRdrXp82z5amgeg9kdvP/p3guEuKuTgc8f6y5mgS2IoPNI/GFVBU5f9F7XdGNNb
8ZciW72B87v46jiQd/KuhQ0B2AguxuX3NgcDBzcJlTFH42HwoIAzg4nSF+POEoHtnc230wHYUUQM
tN/bHGffi/4dLH6If7yGTnME+f023XCujGy4Ym+GhXA4X/FlY/HHbBqvYIQN6Xa8niCs7+yzYmGv
MMSY9UwUIFP2iy4TsAljEntaIDWK/4/Dp39cjPo/ws6r13UsTc9/ZdDXJixm0vD4QmIOIpXDDaFM
isqJon69n3UGGPe0CzWo01Wnd5K2RK71rTei/6zJWSKowj+bKYKP8uM8lqcqkncqJ5HaKTlFLfmv
dQuO9DGRvvJNL0A/jXfnCH/BwsYBTKsXheHbmLII0zcxrns/ei85t3ER0VDz8aU9+UDbGmAWq8qb
VhNh7NIHpCFSXC5Nq+Q4BY3LrQRgC0z3ucMXALZpCc46QSyKvg42Gi5h+FmDM0fSRPXxakFFcJQW
7kzSqtjVU7FbTtrkBfFFuQc6IB1DRnRHznjFxoef1coFfqow4HscdTki3md6Lufsf9w1OlEVVUZs
Z+81BSD2P+SyMA+xVL7pdTogruwEz6zeQJ3z50qu3rhx3klhd8m+8QH7okXJ2YVzjAj3253Br49T
NWoSijcApcuIpfh1AW04Ds5/3hAt+Qll4jU0vJfP8RyQQchcnnCBG5p0dHBhPeAvdhWV3Ern4HDx
VETzz9TmBE/enf890cMTnl+BNceSKmOJPiS473A7YUhFzIVUCufhr7eznBla2wx6pacPfnDvxIJk
1/SDAgEXdu87AfSNOAo+CdYR2NqbDZbZwXsmdV7hZjuEL/c8FvYA2ER4Y37xcNJ6Vcib4GtoEO5r
JvPOGrMVk7hG4g6dBcybqvtLmVO8Y+/ujkpYF3JlwIWE9VRAopXHblZ7KHGnR7un79XoIXQ28rTm
ID4ETYKpROqAiDTEWYbED2mf8OSW/VOfiIZpPf/uWCsawtyheFI093PMjwouM/5srCZ+0sS3byhv
nUPtkexJTN01pSviCmwwkpjWbe++s0KgzNEbfIyeah2BhTmh+7qPS6XiToPXMAciWRsfRZUh+y+B
gCk5HakDAEdAqo9PygzZSTfa42JxRUrRxRXmgf/ogkKpAfw7Nfwpbz8470JHcbS3emWyR0qPAyt/
Q4uQ74r05LC1B9jbIkSSOL7+6NcMvGroLrmP6evGsJ6TCBifB8KbzVyBJtIXJOQTHxJDEj6Iq28O
MZ/j+ATKfYZXhno08Agvzvhv9JhelfUJMgTjDjg2hjzAJhzc1AKTFooDqqcOZ8eMQzUcLLm0EGJI
AyLUS0AjCggWUUXhyR+hTvCh8eCuqy2Ic/7hlSO+C2yvcJue4XNU6W6v3gC5kQHTsTUd0djwgPD6
AUaTwYKugA7AP3AuDFvOUDVgBwXm1RI6XmLyPzihiwq/j2OOOMwz4JRwKjyJORBZnfNeMAazhTF6
CCaeomhk4pwR80ffxozMtUNuWd46jddAxjH4UOPrFpHoTCN4lUXI/00vDA83NBjo+whe9Ulk4uIW
CHYLkSk4jj2i674IWNIGI0uIvREZN8kDNh7NFcN5Rxy7x0ITmJ5HjwHpk5+VRXWE0uXxP3AFqIbn
/LXDxxAps81JBJx1D/NjLKOj4eW3gi/+bUQplJoyXdBXR6YS8B4K1h+9LzqNZ/c0x+eJ5OA5RszD
tIOb0D0OeT1/pqOR59RmlHbgS9TMkCKHC0Dhmcg5apqPGBHgKMgSQDGM/hbGDMEfP9rCToQ8icvG
GheL8YUBuITcRiLg4oFE/XqFaLoCFDNG2U4RyrM6uk8kDG9s2NTFddCqegpTe4Zsg4eDOc0UnxZh
ojbokEMSKwRcWn5as+NXS8JPIeXLkdlHMMIddh4Pq64xvQ9kLl08ujw0pDQ71KATWDF7RptIiFEu
nOaF/qeKHpx/FGj0akDobWqM6cBAM4pg8tsfytinFhaLrcj6omullyC89pMIqUoOQr29AncVrhy+
g3rUCVYJ48c1hXuC5MXMcY4LtgxSnYawfKxjFLuhpSJcAeFgVMI1AQlwx5r8fzRfoR2d89eqDLgY
euNXeEEoo/YLv+rurEwe8n29iR1yL/wiY8SZj41IcgBCCJxG9T18uB1uSdgF8hQQCsBesFDwipi9
YlztFOxPuLwECAgM+JuTiCvo495zXnjHNc7IAUyuT3PJd49NIBVLMD0jOIW0+DUgQ6ce0efsNmck
ZKShcalxGrn5zLG33s89h+yhqB34Th/rMMIbRC5Ev+VgnghU5QW3U3SagKHAQwF/wvmhezv1D2P5
ErebNkP7Ak2FNQCVv/BVKmNhES9Gw2eKNnr83ICuQOLp/iHXQKC19Tm7OqQqsnXq4WUDhA9vZGVn
fqZO9TQBuuFpDtHPkyzmjI1ypGVUDfqoKoSGSWJ3IVnZw6Iis95+I/Yl4Si1hzq5i4Trqr6Mu6yB
/ykDAcK+vUtMbxi+4seIk8SYhFLfTu3BBc+bGiEALvdKyIXNsxUyc/QghngycMKzH0IXYUlCQ53S
F8dyIqIJxHVD/yWoXe3A5/Itc6G8r4S+cix0t034TR+9lZVhoGYX53p89S9Rh8uMtezOdlRiYBCE
OrLonp7x/MEW6UnFkaNjDwkQEAwb1rkeUHMqs6KiPH56vz6vaiYIJPR7Qo10megLdp/IGBwTi9Pq
UBxFCJS5dueYBVKy1uCCoLU6zD03f9uSBF0NbeAEUL8mOoXK/sfR/75jdHTVjcYQjND26VqDjjh1
XeOiX2WvyWnQxsIIhaUo/4Q/jujJAZCNLBcA2WNCU/rqznHRzDjqS2BtQHwboq7scUOuoELwW//h
yZvvG/j6ys32zTkW8WzlUErICUa4Jq63BoBo2omqPulXfViV1bWvTecNRbacWzhPNPSLxLwoIMYW
HcY8zZnSV8eXROVob26q1W+j8yM57QHlzsmMAQsxyM2xPdIVaUz8MgOJQls8iHS5k42LgoKgrme3
A0hkk3ZhEkBNNHVefliTX30YuRP45cupkUlfPV3av79bi4jzKwmxo7KOn6Rhtv6x7t/J9Gx91Z7K
5fYFuW4yNjILIfs4BPipgC6fhBSO4JCCb46idke7CkJwXk7AFhfw1wc3exOmHJZlgP3qRrCHBfGN
DbFr0ZjYnYgKXUROt90BDRm/OpPd6r16TmukVtSZdpYceg+XELeevdUXFBLCJ2VX/HqsAEQHCFM1
ggoPjCMxiE1jgIC9uHt4/NhW//CmISse4LO5xMRAi1MdNswGD0ZOgU//FkpKzCW7jLqDcR9wwuKJ
IwzNARtpkmcvyIhzQbPDd3Rf7AHG/pW8yaU8QW94tDUIlJomas7F2TVWhoQDnddSwndGvCOctvFe
rQtXmR0nxvA2ecZEuwWPOcpvbAQK3EZq81c0Z0PE7MzgCrQW1EvwWdQFwxV5GKnMIAA2RMGsSItk
qOzWYyuDo01pWYJWZnIC7mX2T8k1xg8DMsHjn8Ji0EQEncVA4hl3Ih8vBr+t4UojoXNrgf8FsHYf
EJfuF5SDsG/zsSe4zn3wyQhu6kyVfUssgM3g35PQ/VIbSzkvEUV1/HUE7F9EegEiSSKX29ktMXd2
lxlfun6mlWjKq+MSEQ963nPPgm4Ah4PowE5EaYWwagnL1ofb9ZFUQ9nJzPgVNoiz83ZlZj/qWs7u
Z9MMlKHWN5HokIhl9lqdmNygmOAYAweyC+qrzVCkzjw82qQjyig8jWZNoBvkWiwRiZRAh0hvV6J7
gbQ0Xv9EhH3WawVgTp63uD+GnZU8/oSIZmN0EhHoRo3kmAmOywhUjz6uqQWbs7I67hkTwNeH/4CW
IXVRHJa7LPK935bL9Doz6D+4zUAr7E78unqkkZbstiiWoI0sxJp4CsElQ6t/D+SQ9gS/pVH44/25
dDNeHnzp/W/+y0Sr+DH95QSJR+DUx/DhlSmu07Pca9gWOCGzg68tF3gFlP5KOLPGqWV920HLhFBV
UrIX7JWIhDmldMUCjqmeFdHvg+sOFPaXGZPHvIGlS80xROCs4uzFH8fMuV95CQdtRF9QnxmI9JCf
WNR0FC+Y6nognRsUBluFtGl0krWLP+61kwhyR3eluPK9i1n261jiih2AQGe3tFiTWEfAp8TzyX4Y
LNacUkXY6oJNWhqzMjNV3SiFR5XSK/1vDnGM16CzHl3ZbkRxMQw5NxuXDw+v07QzYodg0SASshNL
OS8MHkuD56E7MnEEuET1lVkGpOB9SIPU0HmAbwAOKFRZCgBge1K9huOT4R9tt3OPAAAMbaJWuwc7
m4jHKfoqZF8FILF+BoA+hDEOjxxLZdKGHVOe1wpHR5skVOalOiNTU3A6mK2kJr0N8DrhRVPWB3Yf
0BDsh8zVMpqmcnDACzjBB9LE/GysntCwnOEMsD/0CeSFY0kgOhj2dMul1RGUI1lOME8oakcla8cT
qFQYnMgD7axPEdDDl/mKUJEy0W4O2A0vSsGwS32ClX+s/NpJKtO/ku0p9fhiC8UOLBIRRWb/Q5vl
wTnhmDrFF8Ba1eNTHYRTEmmyX8K7lhLyFbOvlBzWuvWmgDHKAEK+aFxSSw+arOYcTR/mawKb1eiI
FXvqxeHfHALAYlGb41I1nA9VO4ApiGGwtZn9L4St0tPL8HRi0vgCNWPMQ30vDTrW0Dr3jufgzv2J
zwkii2M6Z4M95QwXyylOXrGRBm/wOHjqxMDThs+L7JbwDJhx4PahHSK8QtIvG8bwjbZuZ0CRhjBP
2w4qE+/cbxT/fHEudN+g3GXcm54xP3K45uxMRuDUYL+Ayre78gbcXz8AVkubC+6VDUsgQL90cM1R
Ex1mRIie9xRXfd49ot8ORIngcOkd+kdGvZYoPLw+3c4eDuEwVCJIA3j6mHnilSjuuy/N7TfW1fOq
GjYrvgOE+dd6tydsZK/Auy2iVWEMqAlEqnrZPqhg674lhLsOixX4cweSgJYbgsA4gwcfoqDR/DYT
69CzEBAOy/mR0+GC/ioVAWwC+DyUZidnTLLF1sgP0WVESMruscApw4nw7eDVOZ5AuXoVwXr704oo
mKaIDBLnGPwT9U8A0vnh3PZsn28cWauDryA3AE76jD8WadZxDeY2uS/fE5kbEekIeRZkDGMU1LrP
pTx+LKjfgPIyepdMknua7igTbQqgLIrPXqNr1PBKsAcRKBu++9/EYKcI2+l1Va8AnN1f8kkMRkgu
gqr7wHeDCxWpGy9qyq5A/JD73YLbN9Pv2zfQzfq8E+VYn0N0EW1SBfe+RMIppuM7oaWP5DO/TzVf
iQq/PIvy93p1ymXsmhE+fUffVOQF8jIf+obPmsnGLxF/JSWd4XkP0BxU06ur5hy/yd5J2gjWCpf8
Nb66wtzlMwbKobqQCWzwG+rjFnZQfNjEn/GBgxz3hwKDWuOExvgaNcRdXGCiuEQRJu84KCEnQku+
MKBGK5KVHK5l1hW+QLUIY3X0Oi8+XkNq2yVlAVIMcVdrHYcoKQrabugGK/e6/X2xJteenaONiT9L
w/tNORwKhFesFRrHxZRTSG6G7VBJ4Zldc0wPBqpeaUT52XK4acSZZMiyk0FpQR3Qd6Ys1fEBOQX0
E9WCQ2OgZmZCVciBvoQfAbPU8AVHXg3ZVZrpW4oxSzOmvbFMY4KQFtyCx29wBq2hSCeV+QXVXKFG
nUPXhVE6UAbPSIFvKpk4cDDT7K2Pr+vDLcItX+Dk+nivGsGOkErI0DtQzSbNSGs4f9Elx2AO2mIt
ZfZ4kKtpNWsiZvItT9gcM4o7dgBB1PbgP9uo2Jkc+BI906D+isl3U6wezrL01p2IMMcSWWByJlQB
aT6G8LUFyEJeLAbLx6z8dq2Pd7ysqYS1niO0HmyuUFIsL8B6bXfP+p/hmeBg01l3SI5g3yJBDcEp
UzvrvSDuRgdEODdW//3+4jc4zFEb82gnKL0WDaRQYQzmlSYcMpEVoPBDh/1NJ1jUHB3UkPqb5ZnZ
Vd8V8SPSkmNMqBzoMHaHHo4CMq/9S4RAlf+Sa+4C10+0mbYWT0xZ33BF8w+BCOzigyNfR2p3dIxq
jnkvHFPnrCZNmeg19+aDj5O/DnJbRnxb8EiFmVH4PMQnOzE+mB3sJiq/EiMm0leyHUxkbYhNiEgn
yZL/PZyp1UNIzdwNg8PW5m4BdInxdrhpb/OXBxsKs+VzaFsZPmQme3wbmYwnx7GNIhBeLpc5/xB5
3F+OuzkD/EzuLbCNb0nZI+xtgarxhy4F7fjQF/FCXX/jc0YfVsmm8JRxuZ/lIrPHcnZDrsJumHlp
avnzuc5RDYnJaE6zU3f+88yN0stCginBEHvj8ZJIiF4NR+wA7XdpEWNa8mg85p97dyk7yyWJzSEf
tQiyYU+BO3Kv+ylb9rsbC6k8d/zDERyksfxlgjyn6QqVkB0MglF06EXMUAMWDKHMuccl+hDYgtgc
y3RY5V8hmLA5/nHCuq/h055rZltOaz6TgySUlPaiYZTA4O1fWKjWBBIwuuEaut28cgmh9mCGASwT
7/MxUmaV5LwovuyxfOCLFGXpJIqLVUVb30eXpbJ+YdkuIyYHPn0afHegF9mIkY00QDJ6diw+kDdS
E35Qbwh2iquFqx3GFPg7VmYIOCCDJsTjcOa99lTiVow+1Bj2WB6ksZAxKrFMEYdDpgWUDzMmnLqH
8OXoajN+Fsnj1GT0rhnoJ8wS1jmU8mfyS0laGGjrzwSmiSdtzaCeGGbxAFhQGAgaUVrBG/n20l3c
s5O/73T32614sSGb3Tf/nLvbbcMT5ry0vPVO3CCS5dLD6d4zrnco852NSZKKzq4RG8GVM2O04Ejp
uoETn7txzGXNBY5h+sux90owBFZuzrromVOeY4xcimf6Pfz5hGkgxgcx08GGl/hzcSgtC7SbkeDF
jTUsR89g3Z53jmCeXQ4GIy1AKDl4Kty1Lb9Lk9cPtwGmIvj8Fl5QsdquBeN1omc7KDjq1rip5pXo
tXqjw0PNJsMw9fUQ2MsOmOiLHdiKvOgMESKG57VA8yhXdc8OQSy3VGj+esdMxHhovSGJN4OKqinU
HYk0IZNPaJVbHTDuh+cBGXJoT38rCYaExJGPL5OMRZ007FaTVWRAvoPiAMl0yElQqOcGkVi4xOdo
upaGFdUoInhFmW7Fs3dphmbLgYSDH5MIOmU8xQt/cc52BIcBXgV5MmYyrN7uiTDaD+W7br2wXsFj
+FtSRo3Bub54sEBG0ZVVX5LDK8s8RhHEELCmlWOBd4PWw17Dw3dc0GWGSP3rQDarB48PvjHSvmGT
3GPbM3dX4h+Ip2P3rMWBgAIbrkcwxNuSQ0qdWefBG/flHcvf0+oeOklZhjYNNbg6tIBN9EI4DKGP
b6dVJ596yrZ00vvVNSRt/gKiTgIGO1NDABKLOsWEthQ0NtAQg2xBAPlnUWq4rT7otfD/qysJdO8Q
HTvzimBQIFgw48KIjtXWPK2fJLjVbnGeA5rQwMVxYf+40XgGm1UtNJSO1H5Q3/vpN1gkbMaskugG
3G91xs0KA/oTt+6J0qo/ftcb5crw9CF3FdUD3KgV7AoJS8iDiW+oxU0A4MhnxQ3KE0YjfBC3JZf0
809Pxhn1JvGBrBs1TGYM895RiOFQSSfG8XjoWhoxFJ5N3WmnZ8O2TUuc4Wb8xTX9EKJoFre9wnxF
XAmVjydPeQafp3fpoDVz2jo5Q7Rc49ed8m33fCaOSfRtGK7C4VNKvgtxM6NTQPULRPSecfZGG91D
SvNBJibonIDQdTzFSORu7ETk4nCwIj7fvrAUSshF/IflGS8ibsBYH7Fg0z5r3ewC4eNDgJIhXfND
SImRl5T04Z4giK9cS7sOrT+sMy9IAAZMwMhH+OOGU4/YWeOqSI0RlIXFYQOhFsEh53m7GGNv7H0h
kB4B8VsD7Dpuu9FGh7ABP5zKQ3P4mR2WzYQ0N9Ibejs5NtdVVKfUDmq8t7vT6IYp0iGEDAycn8HJ
+ICP2CBNXurSbMm8xO8FCiz6ujtwhwHZw8I7i2ltcohq+Izn6j6kq7ViIOyX82Zy9F4BJFrPJN+C
E8INU5Twd2rJN2iBaaz8nQLPgPDyKZooex2MUnBWpBvokV6i6T8sLl2iJTf3UJ3SscweB04KoYue
YYhnCukgSlS+XIRbPWNcBCbKBkHC7Y/+VkT2XuyegIxV94tF7MVJ+EUy0TU/Bq/hBcW/MezTtoT9
mGC6HN9+1I7fmTU7RlL+mhTIDSmBYPkrYnYwIujJtOBIDZMPjcWZcvDyn7hpkZIv7t4b3zAcJavW
JeLmL7TeO1PYy75CW4h2WDDbAtjmuvIml6moUqfjagvsgEFuqvtP7Hlsh8N6hGkchwWSDgwFGpMY
HaYg8giNGXzOHq1uoRiQCgZ51ZU58Vs9cIItiZ8DKcWmy96gYGe6Bg9c1J0NnmWnRsyOi4oWMwBh
5odMbbEcSj4YIGGedXckguMMJkiAdP8PVv5B5eoExxWRAzg4rKwe/+B5jlA2JYl5PB+yKeALfWHP
wVLUx6bMG3BAufwcQ8P7hEqgPYU6c6gs5CsLBszJAx5iz7DG74O2ImAc53dCOgTgL0BLtJNnFy3e
m6+BCHDplBoAxvvW3N43iTh3d4iJRd51EwolD3Vvn03JGpShgDRxmXBc0N0StaRLTJs3ggSFTESb
LOq0RfRNxGqoulZcxg0sLV4CtNieBYwLy4Ltg844R5meuwM2VBiZYyTk3F9w8Ma3Ebb7guZhkaOY
jcOEC2dFkAYig4GAoA8z0RQD+Ld/QVUiDetZCMOOCJtpiM2oaEEYhUQsqdcCL6TlIXmFH2BHUJUu
KUvl0gxpRlMwgMJy1cEBKQdD7SMx9hUsMQMffiNQnDICWRi9AXtfiE9bDpPse8GXpZMAQzCqNeew
tNy0U8TLhGEyW8UdnwTLoIHMqFfgnwON06UwV9lE7sVUMqkBcARFzzzdU3J690Af75y8ebMJQmO5
s2N1e9GcG8ZelA0Eg5iuStIBwCj1cEakvfNLE3TA12myYr8i2byB4QJ7euqh3A4om6CA5EtKAkZg
khZxr3xTnSOljo2FpZ4RxAr6fpu9nXPektv1zN/j8/i4sgdVrk4NpklhmGid2xT9NuutYLM/g5sv
nH7PqAFq6zJNXT1SJ6GY9T/BUIdP90USN5rS3OICfkyPAUiR2KeJahM+y2oKSMsAJEqKuEMvA7wi
lFqL6OwAIdyEMX9jIxoQKmZLBAIECC3g44m/5sJsSZ9mrnMB2PUNBeJjOEVIzY5fpHsR/qDMKScd
ozURA95pyV3L4eLSo4ADxXuMgWpUZ+bCAuI77iQPqkdUOx2ciHVFSBAa5CGMsMBsvHXAyuRreXvu
0AHhN3iSKLwbkAUY/SZtYJJxhzYGRfqZvGV7fEyqxpkSa7G0MuKdub25V4A7ULxAsjMKi2Pw1X1t
+MQU5p+0rcrjbkXNTJdO1jok8nlnJvUujee0GDyS515Z3sBBQJYsbuyxhiiWXzUABMOG31l/fa5H
oq+EoAdUG8qdal89JnyURYI5kJIBuwu0/n331LmOs2mPbP+YQAIjfNnC/bFooNIBw+7AYWPlMbMz
SIeUqPStw7hRaU+7vCCsOKn32X9JlOqRzNjNH3xvO9MX15mQxJ7/oFqg+P06JhGxqw2Pk9I1ZmDE
RR+TSsWQhQOkWpXjc/+Sj+8RcSyr3/xINJRJRJIPVMrLSUwRAZF01cDUlj79CNPzVCLqpZjYCc6G
lrjV3XsGmI5zaajjqsosqNzNeW8MXrxKd24x5jyyc8T7IuzFq6tFUAhFJx0QULR8lBCO31EbPRJo
LWcLZZSchlh6yaISHLiSQ5ZDyB6Z9wd0i39FINSiQbfM4i6CwOpRqwZ6M5bpHm6m6BvVq2eZ4KsC
ED+Q/oDckco6tsPRnQMDlYSE6XxR7gs5iZC8iNgybER4MeoRAxeCrqwZX8efaRmIaACg3yZmMckv
fWxK9F8h+Bx8JkC4DNGfCdbIuRDXILgKjEk1E9vXmcJyxB3s+466KN3bAOCK357QK86Kpf/w7u62
4p21oo7ltARdS6AcZk76EFgQQCr1A63XJjPb/fYwv6LkF2bhZyDndjhqUeoQUMbdqueFe0KoUrAS
/hDbyx4OnkTQdgBw3mF2SZ8BJVFQtr7tvueNh18d3JP3D3fQVEF4r5EYAleGqjqzlip4zsRMOgTO
kyaE1WVPjSodGr6+QZDuK8NnfEnZA2KTFhdq63JJc0oSDlhutmeh2t5y18BvhSD/uIzp6AK3YcHV
U/5d9MGQiAdrbedOCNMxpSZTrDjgrYRJ/ISsBo/gnSu3Al858sqD0GBtfmHaA3ghOaTBxQiWBuum
gS2+Xq4VNZBk9+C6lrG/oB4X/hd186FR1wHf9F7bx7jxyUx0WdRvCOOrvnXmpnw502L521azm9RF
6vtdcOOhRv0KuVm/uVE833vPIIs6fxijAE4acQ3zMj1V1vBBtiTuJh72y6svQiMxBAfIGFNmXGkM
RVBznp6Q2NkG5xHUOBUDTYx3+7TjHmFpGdwmh5Gd/EZPhilGKe/YF1cxti5PBHmCLdR4HIgpIR3f
jJTklyoB0PmbdxOy4YupjixanDSoYN5INGAJnfOUqxaZB2IjT4uP8ScFdMKsQmEeVqyJEqBqmer7
89gmxANRxdRk9TnhCvsR1Suid+856n4+84iUmHCXbjvjJBxes0Y06/LLoHE+YTFvfc6agI2unZ/X
+hbp8m0OUbRpLoKyrCCJ2R36l/EbByAN59g2LLAn4YCA6j4tFKKGlxIY0ndupRyMY8WvOVsYADtY
sOrVdW+l0ugpQrBlUPtO73Dw1KTcAD6x6vVZnVi4T9jAR+t2VXFiwGoQiUddsSG8CR6TQRx5HmcH
lL/TMqkiMKe1kYQEyEK07e/9FSrKefbxJqAMmrxyYq/ndnYMIVOTx+qweAwvvASd9TU7xur0sAWJ
/+xRwb1YWgFsiEsYcMQoGJvhdt3jvt0e1/QEEp0n4YgSjQcGimrwXN9Ydn6pKtQM0j343MMCToew
svUTdKnq6zz10mtplL5697vAp7mhZAbiS/KTPVj9gz2GVyL5bfQntkUEmX3RTz3EYFtMrgHMoJLi
XyMVcSMaz8ZmNyswhXSAct/Yw4gumMGJUmWJkLsJETJrzVaXY/UbXSuP7FRbHTXExlC/ibN4h6AX
9oZzKUmNgxdjFhcKe9vA8myf45ZQh/4mxJ1gEdbDTh+VYYqVcHrSGOu2EPgD4VR50h/EtujxLjFQ
/QAP5Y1gqYv+T/pT64NSYWvw5BG7mqJeJ9JSpB89FbuOhDoBsIoRlsqC1HQ+LeoBg5Qo3aMlxQEO
5iokT3AMSTqqp8YS1ofTJkvzjMs1KTbVuA6F0hBTSDxCZIBeVkp+2WF62H89XBl4NIS5AOkAJ1ra
tVrh4TrABvzj3/7n//nfm+//Ouyu+fXUHq6Xf7u8z/m1urye//4PpfOPf7v9x4fD7b//w7JszVI1
pdNRLF2xFNXU+PxmNawuB75a/h/qzyrlz+3djtXu/OXgzOl6ITqrjev2V5NgMP37h5MV/e8fzxbP
558eT646t/bRkU8TLVUGCJBtzT2ibR3ro8MQc2hoDch5hkTnjs9M5HdpMalWR1LCeJNWvxJwVEmx
LvGe6fOr7pW3bntx9TnU21P3DiTCtYgEAn3DDf7eq4hhJ0hgtVv3Th89ah4qa/ihsUpczlp1b7Gm
kNxOfJ/75mcaVBw9Q3lqbJji0IP+Yj1QRuSCQ9V4p9VjSoL6RkO2X9K9UYcW9QtWfhwdEkpM0nIt
JCKkM92ChtZG1eUw820cDoBDUJ+BklVbEpajCzWygci5YWfbvTiqPdcyZI6dYx7KTFpeAESeAS+M
NfxvXnr7r155rWNommryvhjmf33lX21za/X20Y6dlze/dj1cV+NhEXSRukYjIgr/mytLNcUP/P8u
rf98QKMjLoV/eqsvj2txrw2Nt3qAOeu7YWHDfbzRqJFIfyM7U1xt+ZlfmDdwm7URYgteMRC3vk7e
HLtn9sDnf/LUTa34j62CHyKug4JFfMQumX/iR0nB4CnXE3NWLOhTPm4fpWsR/Ls3OET0VWr9Zgy9
dyTz516JhvJA4znHUxfi9n7xbTO4H8P24XGtGWRLXHwET3Cv6qZCYp48xjUcOgklKzl+i3aDxbVx
bTQUu3JjTU+Vi1wMLtbcUCa3fIw1fqblPManhTU9sJZTvXPoeQqRbgXFcDMsczc0DpQThM38O9SH
eLMo2lUQWOO3Jh6MxAxoH2a5q/f0PqiSUguQDJuMcxx1FjeKoOgE4KrIrBENUkP+amwPYVmhLiRU
rH9ZwasSv8vRJf9Gp6klCp4M/sqGNQIzpxxGTdst5xpG49/ks+LQ9SF6yL8MmnU1e4JiH0Zwjkm5
M2Yars7iTRNhMX5vqlzZ0JvBdXufK3Nghzd8ru69x9pcZ7O4kVV+mzbz+5wvt0nnRI7bYjLeXqYQ
cHReZyqjJYEmOArCeqoCnJBSdBiT+QyM8ppDXR5yfXlZ6XsjK4dlfIX2CG8E8N76DRNFepmZIsuo
7FuJtiGqu4vwtGk9pPska70TCV35lOkbkCY49imE981UWl4nhwTgBU1EH6QFomfFgfKxJ+/iqTFb
3O3uZ08HDcJ5M23gsAewdTYqemIX8vP4CU5JRC4CyyOG4REHECrnSR9QZmw+aoQZpvlBphzJxeld
0qpPueVQz6vM3t7mXOQAi+93XkwsNKQPpxxL7D6n9AGLMpLGVU1gDVvUE1MjjQVAYshk8CfpdJ7P
jfQ1x8wXPmhvYBBBwjBvh3VgvlEnCDMZK5rSRYE1/0BifNxCDW05bm9Rcw3vOZv5c4y3NWQqmh0W
vMQZbMu4zv5+HVHUv7yttY7VUTW9Y2vi8/98Wxdf49XR9c8YFqD38xqXETI6emR38i6RI8Lz4hxx
S0XUKUAfaJXgo//+SWjaX+4j2n8+C+tf95HX8WTc7hbO75EyqFZKdBkzjXks/18boaS5pYrFGL5p
DEF9wWF4zqaiLBvixxpfHoGPfDc/th4GsemPqe0GmqP0qQ8esfS2JCRyjHyyKXTps29knxBQAy9/
rgxAt15vXyIyPDrj8jaTB5pwvqzt/9DkexX0P+1KxoB3qyI+Q3FSc/PclymaHErOsO129u+nV4h0
UyYim5Ij2mtbrOqOkpLmr2rOj2yiAJ3B8LdFjnldnzDnQhPiIbvMz1Ordd/T96/HM0I48nzwQ9Qx
NLYw/QkNAgq1BC/xGLVPhaoHoOC3MUnav22kT0+nvSR8zX+CK+yAQwheITTWTYjqYGKoQU2yIZJL
Oi3ppMAHRw4pcpDdfV8sXwSp6d4TySSXmdXT9srKhNWfHOcGQz1/vs5p+77TDHOPXuj4SSQwYRSC
pg50chxeCVyGKXc7qGS+Hgt7ySi2aqnlOwzgNI5FTqQpZcJrfqi81rAx6/4dKgXvLQEFpLU3XYPj
yMTEnbi/Mgsde6f9uSWZD7aWlxraF2oT8Qhr9rIAtFb7pF2f1uT1vrqvuBy9VVFaeJyZw3J4zm8s
i/RsmT32f1TTC77t/Xaukwe23L6JCjfUU2v8JXswpqRKCw6ZyUWMMloMboiGuScjWv5GgM4jRQTb
0xBvD6wESQs5j0fJ/dn9H6T3NT8D72+N8IZUhRZMNT4iA4OX4vcaoHohn5rTd3SPKPWxRg/M+5fe
B00zFuP+/eurN1ce/oY0FRKh84OEHN53RUJJOoMvQSgzqm/Xx7XZJ8XQRLHDOnsjCnRj3lhCvzGb
yxPNIJAnoXEhCZZ6dFqz3jJjrL7TBu3jOyNuHitC9tGJo+sVQGOQBnUggUhKrvzLZP/R6SoUW60k
RtqMBZmW2zM/7Wp32WKeiycJrAh83mRkDX+t+zGdYlO/Qdy+ewV32bgVJSm5JtrONzY5X2VgDg67
c6ojgvL5q3vHec22H8vjCu4ksfcmZYpIE9gMxwRoGNmbGEQCviogowXZrKT5NuDRRL/QXmGlTXTj
HgTJXj8mBZUx6TluZrRl4BjIgUJvc3172nXW98bDBvglXo1tDGVKya6o03fSclUjR/n7xemvZ1xT
1g1LVnXT+tdJqzG0p1YWt3Y8d9JMjFksjF4oqKF849Kz2OtF5NRxa727f//IcucvF+f/99DWvyzO
ZfsxTP3+O03O+8PqGD1d9MdgwTIKOMd8BBKsEOmyNMRh++qE7DCWf++3qUKXL+nMPjCffSDezx5w
tb3T2kJ21abCgYpWbmBQiqSub+sXNxmOAxwZ258amOsflZ27I0WQZx9euKS5ABM1vqi8M6b0DZrr
CjqGIgWPPMzNoSC3lw++uQGZFdjNgQFsbNHL4/gD7+mdFAyEqGDSBxFpCu7HjZRP2lBF45V/d8a8
k4D1ov60R9pSJ3b16hAM8Ngoy2NyWB/Tv39J//LN1C1Zl23FtnRDtv7rdqfIktYUyrNluzt306XI
adQ+LqH3at93o1HDcS7YHyOOSv/tdaT+1QT9T4+t/l/SzmRJdSzbtl+Emeqiq7pA1HUHc9xBohQg
AUJf/4b82c30ILjujZtpEZaNk0cgpL3XXmvOMV8OZ9ta1e57YXscl7MdRx+ExZLPGWhbNPsckxM0
h7Rqp6TqRSUSfbIUrF2P1Zme7Zk04a9nwjZBVU1QPQEH2O6vBKD7NMweN2+XPKYntDqweXg8i65Z
2svKPbW3KLnZW8B8fXKoopVOD+Wyken7Tkra55+6pwbb6HDrHGn/kQZDh/cyabKqpxV65SYG+8Hk
eC0ziKFwW8nIcSmG1N4OPK+NnFvBw3Vw79i3m/LXP6Jc7z4quAAVaaaUqBVyAeTlePe+SJC9sVwx
YWFH6j66OpNoxySVG4IpDWdfKqIUpTGz3h7HggvYKPuZsGhnnP5sAQHeDqDWjg4LxCtq4uMXM4wv
lhmBWjA6fpkRxKj02SwC1ffy+fyU0NV85i3s7JZJY41neJWPS2xHlNOe3D/eIKVQ9UqspZgBto6C
IhhfKB0xtMLH+X4oU1ayPNHNMiHeuahbhuy1R53OcWtzaT/ZxhxlVnYk7AMpM60YKIw6AfrGccCw
FMRuKNhI+h6LWVT56geDKlw2HbOncvJlkY4uXwqzqPgWMfKGW9bJpwpsfiiZJKKMW1Q/fr02PnUK
7V2A0Lla0CdBpQPlmtoWzAxUvPD3N0R8+5SaqqTJoimbgvlysLydL+dd8byw3M26o1AJjbbl2nY/
2K++fr+Savx+KVF8Wd5OraucPoXyOL6OUDCOVaYCUwq2a93RbMZhJAkfm/rFqT/LzxItArvpp8KE
cXNC3bemF7CS4TA8oeMenepT3Ht3GDTkmMgNbeOcRk+etY/zeD99IneX3YIHUI1OjMkoNxj8NlR0
nu/+NbzCr/RU8BNzATDCDcfPaEkzN9BQPwyOnbJXDh/4AKe72YFHB2Lk2Sn6qnfHCslkmdLUrtlV
exlB9EmKrg0jSij6jxlgXR/8tTytdp6CQXqubSilDmHdNT+FDoK3uDDR8ZZQxvj68G+jQ3xRLG29
6z5lChqPVbnVpSQjXE6al2zeTK0Yf7dTBbt+oBCDPn74++AGSOaK3diIr/Plgj4JZXQjO4irQbV6
jquRPt0S/UeocEyvsG8md+RRAuNxlnbd1gdGFd233nk75x3NYCGAD1IXCnwJ5omQUafA2pu4l5QE
HVcdILVyd93zVO7sJg/nyZlcsuS8Jy97O+h7+Cmb0gxT80L3jmNKGK1JbmvyBDnU3lHpYp5BopDc
Y3j25PriCd7Z0C0TphbywZUHGXxKOUnbFDp1/7wfsp1d6did3f3iMRADjtEcpnPgBqOCTecUF+xO
WJdpCNUddjJhLK9YQLSRxg/Kq7on+oto1GbpatQg1jV3BDJIB7VgG4xt7G3/gFgZDTWuSEZzXSq0
vj4W2N74BfE5MhPtKl+ApcE8UK8QzV1biCGW3eeniDABEfkKAC8I3fBScJxjPjwup5fOPoEeMSmo
nBdkA7A3SrMDilhPXNwo19FpTKUPjNgTxE20p49kmNCjut42fOQ9GWhdyr6tr3y2YGP1ll0WUeUr
hRqucVMgNSk2vdJx/eTEX3WYgqJ1/xBGu35rxJgYOUz6weCotWE92qFVqqxbT0wQ7DAgwACGTGWa
83QDGh5tq3YxJRhp+4UWGIdRPUdmtFza9QSJaOY9OEMMW2Fddi9ea2N0TmSrdw/9bJERZ8NfDvio
EbfdCh+NVUG/QrGbBv5zqHJc4mxxs6Wh4ihAx/hYMdVlL23nB0+UfBHDIB1vbcXYhvMvrkHKHGcX
gG04UxCQjNRnXsHovpzNhE1KJtIp6lDQYpak2qIJABvFABHEVIZRNOKFrG0ODb9qG2RleVf0Yx/Z
F1vomWLIoMBI6BNxmKQpznjw4zFBsH/uqSs9PtJmrO1DCRM9G7ERRudRWZI/LYQm2GsVOZxH7WlA
mqNZ3PKXWNZ2vqL49zSgpYnXhTX5FrO1Et7A07TiIEcEBrrnNYnZ0x2Crz5q5FO4pXK7JVcwOQeT
Q1CUpm1m8BQ/F8nm614ExPcuZ5SEUG4qAabMjKROnyqiJRQnEKv4RQlqSOlQm5wYjoyD6nGrl/fq
JDuCp3Bac3r9MBnoYp16d7Iu9hFHSfBLB9VlzQwrkscYgDAbahxRzaaW4zkX5+c1EzfsUUMYNykK
Y2YaqyO0D+pE4E+rexWVj/6RyKHca9TWAcrp+e9bgSS+6ULQUlR1URRVRRKbbuePLsTyeUiN5Z1u
JlOZJBEdL9z7leX32lDEdlY07PflP4pr+Y9Lyi/9zPRQGWV+uR3HmDlmpDNh+lAmD6Rv7X3/YFif
azAlo2fvonJOe3iH4IIb9fJ1GfHvKZPEA3Y8bEaMRX+/Fd+b3mufVRNMQdAFw5T+/6b541ZcsrN0
exjmfcSSjyGs4Wzt8RVP0bd0EQz/frX/5S78z9W07xPIj6tV2X6XStXjOFbxcwxNJCgyAG65cZzT
phNXtyRHWEsk6lhdcJ5sJkyPGccuSiWTVBqG5Q/iNC4sz8Fu/ftnU7V3D4UsC6phCpoovp5+lkVL
0suCSqT0Jski2VrItuNthtEC2js4PxLk6jKpejNnlnjJqLbCI4P59WFl2qygTJs7/hS7MlooGyrK
11cfQX7fYJRrxf3fP6rSlO7/+tH++1HNl+e3Vi+FmGU1D9OYAuVw84WoYpWawQym74RCA4g81CWy
TTp1m670PYbEvBCgtSzdsiEBbQEdPR26HhKeYIUSWMTn/2AXo7eJjwpVHj/JJ7Id9aOR5Dfg8KXi
//4t3r+FiixrmiHpmqS8lH6nWtKPV/30HB0tZ+Z53sUOw4Fu+y4FICp/J/jjtqniu76f9t8rai8V
4ONa3Qr5lJ7G+UbetU8nuBlm4d5vPPoYnie3Q3Rh9SUsuOF/uGdgtWCqgE9lvSv2ny7FVFnACMX/
2dSHN4ubLOUdA2DZ5prGvNEcmEB8Xz6LY2OZYuY0Oo/0xkd4AMmPBovzkXQiwER3TNF57COpTlIx
umCGEPyqFWbkY6xyhNsY4++bxxZN/zLWL4urCiEp5idudRTZYX/fGZ5atUWla+ZQwkkhNznl1OVQ
ojgw+0U2PNXEdksESV2c57okV/ns5AyKkMJDrV7px2SbRTeFScbq2sxGAOepzhZaM+AFETdCrk4V
o7032yZTR5xV+bktm96NwpM8wZrqNuDZkRFQIavqULvsWDlocx8ykCImirmcPNvdxMwjZbmuiIUG
rYsi+WFvt5/by0LLJqo+KnMnT4OC47dJhIzOszg+9vd794kLmLLJXQ5vkAHIGI63HKzOznZEqrZu
OA8aeDQQOJP6Mh4SvI8bDjqH6Cg7GnGPCf2dkYmArkUm8hHkEWzyDEmlLPnCZ05MH2lvM4KjdFBz
UFpmh0TiLywsiXMd8m6KCEq9HuploS1HpG3wSyJjFEwfmfgVN6p7mrJfpgpUpENHACgxRYyLtmal
TtWrRVIh9dIZzkxDSxjsv8oNkYm0//dzDDfN4YwTH3owtF4mqoNT/z7gLTsRY8RZGAAlKgsSYNz8
45ScXFpq2nm+nT+nRyDGBAt/YJeasvS10YGCWoYTsKZZbtqXNqdUQgrQXd7iqkcVdevmBlJaPPfu
XmnfRlytvA/29TCDKn7yn8zNcshPJM6YY4UEjpIZ26AK0/6jIufu1N0Nj+sl8seVuTK9Y6LDRtmt
cvsBT/5OpMCInCHnurniG8dnxOSrvfOyr2dH6YkRQSngvSFrDLUcQ/Y+eUAIxBQQbaEZ1CG0llai
UlZR/O7tTET3ms63Q/VCJXe9kfCizUTVE4EHNvgZWnUjvhug5yvN6haMtScmmNOIWQ5fb6A8vCfz
Fg6/q3qNHe06kVbVQjXte0IgF/P7kdkkoZ3XSlse0ngGHsJsDekZTX1MzC2MyjfvuoCwvwbNcNKD
dKIh9crQLBOW2uZcZ3yrFS6mU+69xow8p1hF7ij2HpvTnE+Cv+aJvug+uylY9HPcHjm+yhABpUxB
dXdM2aEXiTISJxXlGxmzaFsOCwTtewF9NyIYc4SVG5PXsnMbEt86205poG+9JzIioalNea8oxaS2
Nrv7W0S37RZP2wx4IqSg9nJ852/FLlI6D6gBmCiwRmD5a3O0JWppCcrKOo1AbfFS4tX44I9SoT19
9JzEJvLJaEyhRW8NTpRaIAgQH2feIcFnKPM3Ej0Izpc/QtAZ4QtKWAGfR1zHWiPSP/qjOvjuhv1r
W1NlTVd0xRTl747Wj+pgvzw+TsU5Z8jsFRZx5f7atJtuwMkeYl3a/1GSNb23f11Nk01D0nQG22ZT
sf24Wm209ju10vCSOhwAehxxETZrnd83uWYn/u0i0j8vIuf5LVXu3+WVYG9jaCnIvdCI/3Hr1Gbn
+u06LzubIoqnhymwlx5ms8rDYXaL9tbs7iwU2xvRPa6CELnEKkwtjCDlqmGRtlnfpr27TR5Bu+12
UH7SV7aRn0Nd26D88aBT2H9IOL7bOf/752QC+M/7ofJB09Z9fxoj5mFPVWf0GLFIPnWg3ZYAF/hp
7+l0hNmKbQAs55QRwg374VSOy67ZWQoO2QjsW81RfguUQneb6Quh1af2lXhKvh69vGRHPPSkxL5K
8gnlbA3ma2s/Ifo37i4N4lG9lqh0n+Cs7P2aNh2oDKxjEDqIxv3YZ+4ViSPvMXJ/XmWCTw0HofAY
6iB6xSRdQUNgQxLXKDpXCOhO4yufBzWKU4reQ/dENgRbxQcHFUR3K4VJGrPC88POWn88w+L7IkpX
JFNQTUlUzZcffns2NEl6HKoRMbShCM9UdG6+MdGecBcAJ9M5eSZFUnS2nWf/7qARjVY1hKuBOmNF
6AATjrOuuUIbSEJxKCSNUmaQ2/t21pWntDWOC4NF0lNYhpCqX2LIjnY5unZ3KAwvAMkQkGPwMG2i
a+1lfxts3SPRE2wBOuUBgkML7iC2iN7DUSfVR46Fz5xfhqgHGUUDXhM4crP+QDSm0UX4BUsRTcYy
wVHRFmLAEHtHTFAvEUfxmc6fCLjrDV3g6bWPObDs8yPu57s1StY57oDV76+u+rbK/s+t5ZD0z2d1
yypVH2We1WKJ/GOgjfEMs2Wgs0MhopGu5uw/JDoz/QdUMFoDG5Z+bMTwRpZXT786BbGLiXdcA3/E
TIpBUbQ4Jhs90ScFRPqSdYiBYgsLGVwAr6zDCzzxZjzWNkEr604Ltzz06NSj+SqSucOtX5V/PUDS
my+paLJkSjr/aJL6sgpKxq6W1OWRo3CSW4l3chDA2SFsF3fuRtEws4J+/y8hl/JmVfx50dcZV0tP
5d3yKJ7GpQdtuGwjhvFWSiNjzSMQ0+zjRJYQ5GFdFtv+brhXLOKyTdv3yRvhVi2ODSyVKNq8F2Hy
O5IDv9QxbHCm7LFXSFNwUH7/FvzRQRbf3itFlmRVEhVR0V/O8FK23J3r/bka4Xg0EjSZHi0+AFr2
KdiPiKeNsYz8/gxKzf7wsl4qnFj+c8nm0Ppjk+K0LJRiyrouW5ME4dWiy7lzIA58BHYbvmv8h/Dq
XT/gHxd8OZRdjuci1Y58R8lH5nVJSNX05Yh8j1sQ5380H96Nx/5xsZfxWKpkldTaseGjH4wh+ByD
sLYGFl+PTowb2UiKn8QBBH/sQvKbo/4/rvvyZl/ORqEqD+4qKmqLBpDlpdaALXHAKVTxHW/l+aSN
x5xEJcvegEvhKB84X381haQ3E4kfn0NVXnQo1VmuDmkmn8ZY1wFFQ+4LunAwB7160Nu3NWteuXAq
x5u0C9zyi1Xyjx9AVN4UQf/4BC+v/76uK6G1lU7jVqwOdQDqqLC+FjXFgiy53S0/ynbgULdbVBUk
Iej27BTSQmSTGElrZoZtQN2DRTExu02ThJM05WE9nNw95+EmXmZTcKSR3llrt9BwlF51doWWZXaa
sPNlzLkVbySZ4NZtfsOkXxMcPbXaNvkawfCBfYsyBqNYPzg6kZs2bcrKBi16gA8YdT7EBGep9VzR
LwYWO9xFQ+QmR8uePxyti4C+04jL7GG2GKZesCGTBWZA9zv25mnRmKYMYlw27RN/8kV00i7aenBk
N5zMR2fn97fYfNN3+Mddbt7yH2+xfj8sb1eV9S6GhW7ltc2zbnpdwsWtnPw8PR4V4xHeWFqg9JJ8
pig1FdsAk2xhrSurlKE2amco/PHnFFdJbbenOk5RJgMIQuMeJD7MJohZwf9Fw1N/t+DORDTUcXDQ
1Pbx2PX4jrnhPSzyDTAdTs5OPDuEbCnkEhCZKNJQu9l9OKOHhDXfboV9cGG/3wXpTY36j7vwUqqc
hVTaL/c87aWXMAyJusdoVPHeiQMO3URYkBOeWUP4FNQZO/v3i8tvpMqKpsqqIiOr0DTl5Scwab8e
D3pd0WwqPtAKeDTJr+2ye5+SXAxSBlw4u0juCb1lQKsGN9BjGjAtNfBfYBDB8IXG5cv4v30s/bUj
JW81Y5tdeDKkZnXHK7XtJBery2yp2YbXTJXaV3ea9ugryvaY6XQD78VJoTt/LPzq7zdI15rN78cz
us/Ea6mlfBJjzAu/74gODQKQ1BQE564YE3KZ2jQ9kfic3fB+do+21FvXPvP99kcrysieBRDDsHDa
vHOujbWDjqTiBCm0jrTLQ8UZ7mD/8am1Zn361/74n59V1162ZGV/0Y5682bRF7a8vYtahhzsDvvy
CE1WSCrGikKffVOmyT8YlLjkiibBcn2fVtYaXkdv+nRwBss3J1rGw/2QM9Bh/UU5EfQ3uNKw+2AE
A91Cspu9S/6oKJS3r8SPj/+yvVfVM9vdz3x8IgcmtJVHQIMbVCwvPUVPSuQMZeNwfbR7Utg7We0O
nGeo8AK+MkZNVscOgofVFzoicaB/lR5vF60fn+2lEsjvkiBnJq9rPHmyYDUEWgtTCx7VdesDPPG0
kTWcrWicWeZ8A1jk9zfWeFtt/bj+S3GQG3slf8pcf5KFzQ60ENwFzFxm3tTVVhc6XTLLjvYiUdxV
vmBDoTQaDE7TO3RkCMleG3XQXKGJwMKKe4gno9fruWTg0kGycC0HDu3VRLWcDXCUQ3BbHcapAwdn
uYbahV/bPVvyBgIrewzFz5f0hzbou8j97dF9KUJamSQV12br5YevnOTeXS2MCKKyHfKrA2t25dJa
8d3SoHbqzOUk34SYbiPuv0Qog31fjS4+eJnBp9/uGCz2Egf3BuCDPhJ906Qg3nO877L7pSS6LTsb
GlirPnvhX+X89+zql2+iv5Qxmbzci9qWX+rRn9DjJQxj6XfrcIV4LXNGWB0GPSGsOS2ylCFVCSUv
2gVjcIRg4OzLVAx/f3LenYlZ6zVTN0Ukxub3RvRjKbtdtfPSUA4yqqs95V1zj+6W70/9Oe/Ln6cZ
6W0N9eNyLy+xkd/rqtRbJ1A0Hqw26RRLmFop6bLomNrPByiuQPhuLI/yZVAK/pPOIC5mkrVnKoQg
zPDEg6i+0YrztM2QHdBga+vel39Ve+8Pe//9pN8KmR83Ji2rbXZNVeYfbmJayeri35hzUfvK/FOx
tovf0fLdp4ucDvFfcrQWDJx7d6fbskZhHVuDlt3LP3vzTic6RG5nrjmfxnHQwnJmV9PRQPkK70Fl
UfXdY0QjTKVpBN/RBTuaNZ1j9HRYwJ7NVtCAKkGXTY7x1am6JCpCjh0c0H3f8O23vr6QXhL7Mtz1
N/w7siPNYiM8WYAKOjbvLqCCDVmlvPWlc5///vxo77fC/zw/xsvK87wL9VHSWJXj0juChFpcv4RG
z8Xy0xWDEXTuYHT2lpPVwSEHiVRrIyzuoYLzqe7cbTOZzpfdphrrRFd7Q+qVHaDWosGPjGj4bJzA
AfGUwwCo0iZzh5t+//fP//5Y9eNnfllZ7nfxqbeOrCxnljh6tV6i2aE3QLvJ4iiEPVhDT8ceszX3
90wb/qhp3p8p/nv5V5dWLT70x7ZZuOsuvvcCyVMS10yWM3u1GqUu+27ZqHT8nSevcnuAKNn8aEbv
mDiDOfxoq5gdOYZAWcL37BI63txCTD5ZV/36YwP+FkH+a+nSZEMVBdQA2usMUk5brftZ57PG3sJj
vWoq74Nzpvk18inHr3HvFDCFJvUee/44sjeHJF+Vd/ewZlGFKfb7L/d94Pvt47w8eYJyLgSzVNgT
SJVhemMnjw6PntMNAbWEn61dsrWtOTkmpNQjdI76QT9rx9vJpBVT4DewBDsO/tqJpbfH5R836eV5
Mu51IT5zPpWSJN0kXM6bySHRED789F57HuXOUJg+4iF0P4gRf9QB32KMf90TXVdZyVVJFf6lnLgK
pypbVrjUXSAbC6KUbdkrOB9pISMr+Ev+pd3TIMkX8V8HdP3t0v7fa792x1qpfDN2FRraVlchzw7b
ja8TXFlEe45xjFImzw9IE1vmwhyYIfWgVLjYj0Owpy/EGohLGVWgq2kgEFzFp2WaMGS9cq4rLXl1
GunxaZqNRIfFsi30JBfhGl36Bawlk3ie58gIZMIgnrh8bbRijBeXyAifI3XMHoIWFi4qw8odZaJi
i8AFtL6AbJ56F4icba5pUZ8T0ld/f0bfPw2GbuL61BXhXzLKIk/r26VEoJ5O7p80BhbUYxwMrNBv
s+51iB7y3bHNqvbHyyG+7Zb8uHBTMP7YvZSToVfVVr+PgJiChCBKjihv9h1yynw888B5KNNT4BW/
f+F3qgFFY0wkCrqp0vp72d/Lw217uUhazo7Ijln4kssvZY965w/ZBujGtO2PFfR70PX6yOuCKqCL
oPcnfC/wP77pacsG9Mi4xTEWgKasbbmh2CZVPaRJxfLNPjh3O0OqmfhGHbt1+rdp/49q4W39/eND
vHY7l3VeamfhehzT3YFgW2yKyByJXdLGUGwhp8f60VeDNFI92WowCJVTjJE2uFuXhZPow4noLz02
xaCKme/vo8wTgwfRW41Z5uhL3nlRuSUTMRQXdEJOOBeLEWr+bz2y1+qXG4EA9VO0I/NQZ3qAMgG1
FNHOeg8jbKRMlx36Zt4tRB/QxXVNNRCc+q3eXz2yt9WkLkk0xzVRkg3hpXNwOaTprpCpJhshUINy
8bqDxuV8t9v0qfjPH2fat8/5zws2h8Yfv/6j2J13hwODSdlq8d/mKW+5/tKBasOOyHzXWQ5S56/H
3NDeLXY/rvuqitvVqZjdTOU4JtepJv1S4aei74hbgOH7zjcD+fOCUH0PHCaDRHjwG/AJ+GLNLr+a
6BQMBfWnxDCPcxW8xMplpF4w8CYbJyEVYWG2ca0w9b4T1TBgwH9yhbhhuYLERWf5gWbZPQwP8D6G
JWpsMvOmGhIF3I0gMVRXl5xb0Qigs09dIJMM18gJoatpa7LzxFuASF+074W9B9edRQWSBtAU9Hhi
vbYUKrZbwjhLhUaP9KKLwBqC9ZcYP3yJ/xFKFdMzklwcUL3R071UVt5MvE5tHOWJOOLTu8fFfn0m
EBElFUTBjx2WvBFinBzBntnEOClzlZB1LCy66Yh4WpK74V3EWLgHiIBF8ob4EKpfkmzjniRGartH
w3QosCZJDVmRUX1We6QPwrMy3HNU9bJeMX26dZyOidQMsQkakDetesXXXS+dy1rtHBxto0XYc+Y7
T4Wq7JdBzVhP9R607VVfdSnrt/2RbuMGELq7/rPNNK7AvCNaGdwTJMex4uuxFhWd4zpERfxxHmqQ
3Ahh2k3VwRFi3ZOoBPSi7dNKgpJDVgp9xwg6IoBUZayTdfS0QPLp/t6/RzJaCkF2abC0wD2gQ8/J
LRGwEePpevBVG1iNg9bxwpl6tvd1mD8X6wDCu1MHyoi79PhQSd5jCmRsqqCMru41zj/yxTZ5zA8j
wb0Hii1t8gWY2hA/nxA+BlWwFB2DjXAmd+qIbumhsGX0KcySe0inxYE6YCC8RMHAI+HloYIKF3Qm
f15DtLTCPEY68CT30ElP2MhvYTnZfeh+izNFOdCd6wwZ7mcW7I92Sn5asmMybRCNAjpptf8SFJdv
JpwRoR9haBGWo7iV5hy1QCttDagT4thEd7PBFlYwPHK8gMN7hA3kKSPnFn3zQ/GuUGyFkeI9Z6KL
pOdGpwKKzYPBZ/eBXogmZR7f12ZEttiQaWoemr7h4S2WGUF+nkaHIZjqjjBLwU2Bv2nybfoopTlo
cE9GrJZ7O6UyUbGwPL0ytcqNyEvqnvzq2gzSNlfKKSoEyWcTA5ZQgMJl8k0ODLZnEeIVCecZ649/
tcQ+IAOUTLBRSrTaV4Rx/SeCJbJaGyqsHB43mc+F4L51uZPnj5Yrr7hYy0e9RYhPE313kQHkPQLs
ebiG7tB1nlNhgD/5OjQ2As7mXcha8yRLDa7Op8BfCjew9Xntne9WNq9GWDrLEFeZwI1EFo8dBVwU
x0SBQABIzQN4x17tFZHkKJ7A7kTSdwQy+/NJ3gNzQ1wYbWKsIX9AERYiM+CkaRKJjc0cxdIgG4M+
I6d8Xu7hAxfkSkAzTwHGPG2C1WtWYrggRzywNpJLCBL4gg2Gjgtzcr1192YzgUxbMcDqELjQ3pUJ
TUs56/pUJOiFbisk6F4xrcJ6/mgQyyRqn5PLBDrSBEX4LUbC1mqIN1b91QrhpOy851CZol0qx+b6
1jx8PBuHAKgy1lpgT5YGP/cxQrm9AhyYHEYqW4NLy6s4EsuhRs36fJliyTNs0MxbC1zwrvdI8CJp
9mEEt8SXmYi0VTzM0ych7Q6fhPrSv85Po70vdUnAiClUhbmyxmdw+b7rTwJxyC3maOuXoRzgYeka
pHKIdk5cJJQMnMwzcdQMu4lAI8EG9STajkLl6bgvEP2rIV72EQswqR+ac/okeEX82sNqPBM/fOxI
C9RGJYanxopZkLFDzDmltEduDaK5kHwTEhd43MoL6P16TIcZRlHECjbbf+A3IRqMKPYcFFodif4x
zFBrrfXeLXyMEN2dWbTn1+h8gRUnBDk7Kc+1DHwQe0LxhOKIjUDoyxgWcAqveC4AXYDDwlnzWU7O
KNEM3h7/uwSACTfFRvghxTfswcntq1yIa9Vs3txkCcmPiBy4o+EtUllOsoDnqRXK4xqc5wLCbJAF
BG9/okPLPbIVCIXmZTgv7s5xkOIJZ2pzsq5bGwkFdp7xJTm7iBVZt6UYhuF2vQzSeRnf/HtQAHr2
6g0RcMRR7z3Dy4ewBxQs0JH2RTanp4Y6mdGNjyznaeM51KM7TsqCX6rJoETYn435GNvhdV2UfxTN
79Awig4oBNsjChTx+2T1o4jJb0/les8ZscYzcrWaI0L4+dnmPG9Dj/urVuUY+GYOgIJBhCqgCQKa
/n/WTJlWZNt6qR7H7J7+qavwOLGXunufmnRvhXWT69a5rdC1HUJzquCTazLABdEOZjf33j70tsFj
wQN89tH70RiBpeGc4A3O3MMAgGXA+oZtfoMEFPSkTiqZAK9wR0RxiyxHh/dL7apUO/Y9Po53HyTj
BGfY0Qiq0YmEHA6VTUMx4e0kZIPUnqBalTAlx3nSmu7727UcGxssYCXMpZjiZ58c1yKia+DOXQIv
PmRHDIyexnHbTJqaGj83OchY7n3SWp1BzrR6z9OKP8wpXYW/V0VbGH+SDgtLsKAuJybMzhZEl4QV
Uzbkxg0KGzZ0EZJyDRlIDLMGceY9I93B7u8fApl2LSyGrKNzaCW1Hh/XloM2ih/fjGDOBVlUJmbI
zethf3FaPc5BSnDrIpzFLbMnCnPvkyU+v7q3tuqmbbV/HpCQduEjkaTYzUecU5GAEhi/aPWOzrZ3
9GBOecfRYYC4p3Nf5MDAQfBDI1t+qKzoNeQRlZQqmkEEIShE/uSrZR+x9CXYIcrS3BsTGsmHDoPi
/q+W8ltZBFIgQzcUVZXNV5nVqVULj2Nz9sxGFIaWPrjGzBkc+Bt09Qoo6r+fOTlevHugGVRKSD8E
BJEvD/Sh2kt3+bGvRqBDm3jhie7hqgvSAY5c3IYePNEuhZslTk/ktjOckaL0gyOYpQaXgWHgebfw
4WzhjY327DJ5oA4vmx0x9HkswgArJt9uDxcePakW/YtLWIT+VQSaWxJHXzn4+bqq16RLLa0zdkmt
3+TNk5wyVoPz1jkS8gVIlP5ij8zdmfg5OYHIofkQmXjvdt5nj/7Q8DyEqe2LA6237B26HAJR/0Z3
lF/NgAApb/IY696lg7eeEmrpQLWpYgCi/rZdgGzN55SKTjW4OB8MYOIxZtZR05ILCqLnzk9L7bPG
B8fwjj4P4jtMYzgrK/CBxnA/Ype8f1wHT6dwUGzHdYSKT/LMqJzAgYEOkxoBJxDZFl3k2kLmqNF5
IqXu7kOZEWfbeTQ/bt7m9XG3XxAEgIFSWg3AqncfsUotMGcJ3bm38NppMLwNNhMUGatHlTxGu1gK
zlDkowJ2AfimDfgcMhGaIGdjYI7YP39/WN52yAwF+6zc8JnU77b/j7XWEM+H5fWAjEb9FrN0Q7r0
pWVB4YoikpC+/rjcu3Piz8u9zFwZwi5b5ZPL3ex40fWaGb4foiD9QLPxV8/n3br+81ovvZfHPbvL
Uinnoya5S2P2CNrrGxEz+f1LvW1a/7iQ9iKESSt5X96yGy0FxP1YPkAR9w9D1Gcg2RA3YhIjpJV4
yBVi+AFIDvcyMsEzN6hok1h5hHrEXelw/jRWRSYdkCv6MJN5NASgslS2UCUoR/8YdYnauyntz8/9
sk6Y+qFQjlqJSJGwrtYQ+Hls+BnLIXZFv4gfm2UfsjugnQcWF4hkbr6okJ1c2yesdQRzd04OM6Do
lkD/pj1zSThMDrNuWdjXOCW25WGlAV2aztY9ebzNSR0sndHNO4aFZ4R6Z+vXvuAdNhfgY+eIwh8H
AiXZMy5A7T59EsRIbjwMyAtCUh+S+DgQbe5ewCjoq4rOnQuHMh08YazFlSsTk7wNONFQo6JZ9TG8
sfHp8EAJRsRvses0O4aXteXuR4l2FAbS9NE++1gmFNDkZyIj9QjbugtxhSCKzAd77B+SXaL0yZQJ
L/6uu7VmaE+ji526Lfw7odwDgTtTAqhpyd3D7xJeVuS+/tHSebuaG7oMiUihiYTd7p/liVKi3M1E
qiFEfAzeLqhmPesTw+9UtN1mJtnk9/z+RL/tW/285suTUTzq9GDcv8V1yHbRuS1WHm8qsSXNqMWO
bOdPycBbic/Pa760ri4P8XF96MoJNfIyKUGxLpN7+/iU7NIj8hYBBUupJSSLGwaHQ9ObPgOGpQGi
e3R1/RbOF3qJ9DN3MGhhstgieF4BNx2eF3/X3rUVtiFyf8ZVKLgTM3zER87PtJhcfkmi6vBlOWec
Yw1iG94aHZwdc/Tcis/O1ZE2AuIrvbvaIa+RQwxR0IVLgPkUbziUHzaBSU1D2VcHGFqaLbV2gM7F
6NaYHzu3SKdrg/rZE3w6Xa3OCo4vbWgE5s2pChZMo62GotTE2tmVZ+BhI62E0wl2X4TRFvoNWvaH
wckacMDpXWpmKGVwCgjYssWmr9KuiRM3P87wKkK5g4+MJePSZqfbtsH7kBXMPjqH3zOsqRBJbOiR
erWPTACiyLCXwTVo/g8n9/aV94jWHR67y5gq9WhzvMu/rhMTmQM8AgLS85GEdrl38S7dnHaR3UJs
7KsgJ4CAQj6G1Yy6pJpAWCXDRP9rSX8n2fn5jCj/fBe2mr6UW2cp725heUtI/HEe9jjucK4ZcC57
Zt4fL8LbPeQ/L5/4PXT7uT1qepbdK8ahTE3ovj3XhA2UwY1whip6eBVBW9jIWMEb7q00+P3ibweM
//22yIb/+W0L7I/nQqyZnflKH8JWlwzjEQ00RwuP7S3L0J2gIGbkgTA37QeEb+p1+lGgyAtWxIZ+
RGCFR2hc7/cPpjWv/+uM4ecHe1kezuXWkJYad6X2lv7Dpw93pJRuiM0oqz2aB+j7iW8kaDKo5iId
6JXuEYicsHbbhUUeaZvY5OQ+1fFopW29ORN4O3KuwUohFiPMNrpOCXX3S9KnVB7wR5vTfAeeYMEy
wNFrlYK7+v07yW8rE0PWVVlmdCIYLzfb3P0/ws5rx3GlS9ZPJEAiRXdboveUr74hVNVd9KKR19Of
L+u/GcwMzgB7q8uLZGYuGyvi3klvpRHcSXcTYMEeq5cktHRpophJaybO98fHp8osBtHRaFrWbvMD
gOr/RBtKoiP6Px6uAX3lQp4vpf8xYN7J+bzu77Pn1hRkmU8v2T7Bm8nrb8Ky0PKVlcukH/N6GyDr
phu8nP//g1Bl+f+4AuW/obeWhtYUd7XrdzUJsUyDpcgoC6q+EpyTlk3YB9D9bxokxvnyGJUbIHMP
5xbfwz6eEow2xE5QF368w9kRgMf3Ul8Z31DakX70Ql7g8oM0cCJv3giqUY2rNo+DGr18yLVhgy8d
JQXYERZBmWK2YXK/oGsLI3W8SCFVPy19ivQOpNXhjVBrdJAtiR9+s69Q9ibDCYEHOOMPFE2Z+gfZ
CilTo/s3HHpPVPIoABqQ4goO1w0v4uMHkyb7Zm+MJip5DxNKP9gYN4JYb4MqG6R6yPlCacUrxUwp
WyTLP/OsND4e2c3PQT4TuJuooaLRPNm/IQP89LcAybGo9KCUh2e4g1+3dFofynsYfmWcDXzZ0PjP
g5YGFYrMFmyJjuAzfPmFW7lQdtMaZIrXMmycIEhkKkdk19DTutoWeKvz+ipp2r34/TabBzCEbyRk
BV5AuMDr+ldHRSigMN8hgsArNYBDxBXODhUp7+HCIrt6uS/3aQ/p3J39HS2EOIm8Jqiyn6HMEFDv
n5Gdn7zGlXZGgigae3BpwakH92lBECgaegMuetp2bgMxauNWAWx6brW+o4TYxB3/n0nwRvK5IdX9
zp+SCZL/zr268CqHd++BZrrmdMhPDPab97lQirg4UwhTnXX2huTswRAf4d5DuHb8JqhNnWo4w8tu
HvZR7s+OLDPbsnIvu0VgD/YrohvhyUHnKoFCUaSHMica/70P/Q5yJwNXJPTt87A9wI+yacLLsdzr
mzoeoKOjagCJqfqN0kN83eeJlMD3iQ/Vt0XUHuhdpMYL9PnwNRy0ePrqdkS2z8P7bT6/xn9Vtvhq
E/7fEASjpBUowXxXQoq4g4xw84ig8xj9iRFkf8kRhjY2rYJ7+qamdFuLV3XfuXL43FY8l+d2EbYI
QPEBGHp+TAse0S2Tw7cnfkX8ahU8t+d02NZ/X/thS91x2D72+k+/Pqf6T7OettCDP/bqz2vfpoAJ
2hS6xxvC1HU6nqQf6afiMI5rdA66j1d8iwt0uBnI2l6Q9taOcHfVW4q+ZP+XU8OfHD8Ifmv4RP70
cLp1+/lPTTX0A2xJsZ8YV4Ik5Jt2FFxu3WmSeCG0geHtstfhSznxohxBz9728IUpR+rw8pHKPEV6
yMX5Un/iS7RoTvxMfzK+mXlXjo99/ZcB3VT9wdGJ6dNB3BJE6XsZEZajcuziBaT7pqZ7/InxRKD1
+M+TuO2VIxehfM9/mKQfT9qR39CO1Ki7Bl712x5+sDL9cy+ti7gg45t3V45Xjh7tBeS4oCURl6kc
mXCjBMJFbJc/jz21/c82vey5SPlYp8sfKuj+uOc2+v1tP64v++qECXkeaT3cfp5HGUlpWimQykHM
fuIFUpUXjF3iQ/57UpGZRJviP9+RxfPgQ/ErnfWfH+n2/IulpKDYnO6tzUMd91T/qtPFvwSzQMOy
6b6RGB6M1NY5YQwevewhou5ow0XtK4gUzDaROcJ8L+IGWORD5aj66FVsWf/jDNJDT0L+Rahdn703
5XMjhIXAzyPJV33ZXZjwBielV5ISLgW3gdWifHAOEZ8MRQB7t5GtwvwKOULkMx0dVRCytWyg0UmA
Qs5L0uhJ2cxGg9SU/LnVuDpTAUizExi03sV50tZvKAmBTbWj5qRHctL9iPviOdS617DXUE3Vo3eC
5DUCJO7Nr1fAMXPkNvWMkmG4IGAH65ig9eP1MURLligCtXbLENoCiajBUpjeh3LgeA0X7hDkXm6C
9Qjy9P01MtOoHIZkSC7ZAjdDJTWmRQhQof6rHc9bllo5jmJHi91ZvBmoZ0f1p8vM0r7ZJBAvC3nd
14/2/eAr8jGSj6UiGB8Wx+7E0nf7N7wj/NPse25LTtQ/C1QjlpmxufzUXDsbA4emIOiI3Dp+AnHe
NR6Vct3TPqeXGGgusxnYgDcGUwkQSUynLbVcZ9jIbr2FwMjVM7GEWnChFrbM+rj3FyEFNBwz5O0Y
XS0R5Pc8duR75k61Tp7eNZwliyNWPFFQlW23rx9W0IV7NpK95Rq0ojv3J88gzNQz7Yj9jOb7c9qm
47pxx+zu1RBeN35OHgE1fjRtOvfuVVBjYdaaqM8ezjt8RTf7Hoy7wQOaEV+D+xcF6eFK3W06VF7l
nYPB7cL2BMRxZATvHI/bMTSiZzb3Xuk5cGARUQSedDhMTLB/5p+07Wjrby7/qPtu1E9ouzbK4RYp
AcxOaZ3O93Lw/KqydwB8/7J709vodnzb7blm/bPctMkLfUfsKOSwS2sRjJnutay7MKX3lNAhuKZF
gBDvhWDlvkXw4DRsm/WSYv0TEmR78nJab2cPVTJLjBYvV1fU47v1M3yG4zr3J/7GwDNSf9hBP+N+
3FOvZ2mPwzb3xWqJH757navZPWevWJdbiEC6WMRJDcf4El/ixu3j93HhIQuToS6SIaIONVRNyCn6
YEby2p+3hMTBPDLs2TEZcMevaPTRrg6G8LK/ks5CIZPJgbjPvmCuinv3H/tirXx3cU13gg6Geydc
Uve9D02B+0agGL1uNlQPCucBiYaNT3AnHkUfG0fdL4J7+NpzBynSVdxHwbK/Wdfqzxj10ZCIOP19
WByeByPuotsOLs7gjiOvAg0PfN+cGc9R3Cl5OHIITQQK4MhETVuEKWKox9bvUNqPsMsAeZu2fbzk
4WF12f/78i/PdDshRxdL+3d4ZoXhsLviEcrPC9o7EgYZ/Wt+5Sx+pTv9Op1WPNTXj3xcHJedpXzj
kcrtr1pQv5ePuCwONR27FGv/hPhAsFuj1IIRRuUHKZFTv0cVG4YUXrs9vT3M0LhfHDnK8jcvGJEe
KraP+1EjFGz2dHXf383++f27Oqz6BZriJxTJEOi8XhYfoR4lIsffULLao0WsbYhBCRzpMh6X0Sz4
DSBV7N71ONvoWXca9yK4gkWPDUlwkCkB9CPo6t2iS9a4DNNd1ouwCl7xOel3GkeAyLuF2vc/UcHr
dGbtbrsmegYapu3tLXnA7d82hRH6B7J44UsxLNDU8BBfp37drX+jB16gdMaL3thkc36nCOpPCOHW
uOFUuOKb8HzDthNfINZ4xY9II8TheuI78c3vdVTZaydSg+ZPzcovmtXo3zeIJPkDI31/4GXJbrvH
vyHRYDAT32IsPrysh3SMK4MYBb6vVO5WF7E5tjVsyQGNrzdsicL88DbbJ+enz2br6p+xvh5mUItt
SE0Q5cRAFM+PcUcuAl7jcKbB/vE+0Dkroi6ElyODtTKdh1U6+1OFSqT9WSZAITXE1U5FqibqFgCH
r2/P4EWkTW6XiBdX6fUHBubQAP0Syc4rFBp0930X4k1CyVvERowFCQrPiORo6Z3dV5Lbd/+R4mM+
waIFWjy4RixzAW8ftllXXhfe3H7AlwCFnS/7o9ds4YaxyiBPlOx2lH01QIApbk9lXMZMbAVvp45n
aQvp7c0jME0gIP3Woqufc7l9eDu+ncpbHgF12EZGi2Gbu0L+dCek9BCHCF9cCrzh4g0dFQnHedLw
8czvaaVp8cWegKEdixBpsqSmw9wLxj7/HRde5z08xZ9FD+aFJK+k2IrgiUWhdV+kRjb9tPt8s/y+
+1xhTOHWm6dLTwXXQO6B/MksGwDdcf0HzH6woKXuzXYFkxt9qoHGudl9uIAWj0FJa6MG53g61esL
jPHco/Xc1zQE39GNnsw9bt0qfXB/RkT9IpQIMN1h/fDou/zVsiqEl9qXjpeQWzf//tXMcwSQD/Df
EMs/3fZ6atKZnx+brZbNv8/IY86yt3/356meXnZPV7Gk5GYvqfmqH/oRICFlac3Sotae0ahBTpAZ
enAdzssro9KRFIKPx5caXCjaI5niTv4CLBCNzZZJhAl9qnmNXODoKmQ40nrCk5bhGFCoAHuTqMFb
N5m+b+6ra3w/0QqClFinugmLDaYFEbfSWvaCDoixonJNXW06oSy60Fft2VoidkDXGLO1XnRmt+0l
c0FD/iFG+2/YLTqWZ+tSWndY2/sPHWFFQu1S/IyOShYk4JRCS6srTZmfJ5qczAUR5qlAUTLrQ23V
viyN7Dg5awjjzf5AYRnlW3gEo+mnkVdytizMGcOdLbqk5sh8hbR6JYs/72zx55W849vnI13Ed+Ap
KU/2r7EGH4cDcgtm7mfx+UtPYUr9mq21df4X7nS4fNWV9FkSo92iefT2iEbIeTRXfCz8Af0DLBGB
2SNSws7t/PdXni7TAnKVz+fh8s+wDSKS8wYeD7uJ4B5HiWP0c0+J879qymFdsOnk9TmAWvpLiedp
S94GMxneMM63/COv4frogESIdzPs65eybnbDpov43vKz2okg5XA9XJbm9KUDpDmcE1loYyXjrv+j
uQ9M49UjqFtmxfpx6tawU//rs+KPzJAK9tAIIGf8w8734QjNt4OwUvnnJBhI7l+iN0mh8u7SnfTy
cGlC+rZS0+7fGC0CWH4Dwp1gmTb/ZPAXh3oOUuMB71DyDG7RwoUt6bN3+hU/Gp9tdGCzIhS/MgQF
TSbo6zmGYkoN9genyJ5BEdV7PTXWy42UwMx0f62UyNhhE9wS+mLeflOELWyraoLkJ/aCKibEl4sM
ATnGx4nXihDY13KjWAtM2dvJw9yWnSIV0kYYqNXgCW0QPRlDzjZdK8TgEtWGuikCY1ZtX3aBE8pJ
xt+Bio2QPGK7RIs0R3XLOHcXcRUZayAOLuyaIZCuEEYp38D6gE4Jn8HkGtjO9jRSvlY3DUVAA5Ec
xJ4DUXZlrv1h38zRFN/u4INi8y58lIq4nM4zssJb+EtXQXQsj+FXRl4Ezb84x9aB8vMNB14IgIaL
TIse30iZ+la7l3kGmGREtkEqBrmrb9AAxcAtTYyuOzqymWMlCFWBSRiR5I1R4+upUEZBuDbTUz2s
MOhLxDzpIlDiwVRgOWbMFOgo073CR1j8bVL5By7b7L4XlwiJvYnC7oX4B9IpDi2gnb10BFA47Acm
JaOKBlnlXAOFTIBSRDa3eXpJgd9JkQ15+tyBU/g6fMcLv4H3WLJ7itBUgBDXGsOHh76QpUQLHyhe
vPDLuKHS02+Fy3uuDv8Q0sNFSJsqvPKXuBh+X2NCBPZEbpv2uK1Zb6dc1aaEf0Mb5dSFtxAGW6+O
F1kX4mIg18CFzL3hwEH3m10RVSHSRBG6kcnFa902hqUEAZZMiZbbNqCEQle5IiQkQHCRsaM50CAm
jgzvN1hH5hbwRu48qcL+qCftfvZHR/wIV51v8k1FPJZ0DHQFMN0mCA780cMinP1RWIv2UPAqtBUY
211doBce0sYlTI47SkxAAewn+AANbRaFGFmxZ4DbZB9X6hbROWjYwTCM2XgSh80aKrQzaiTSJ+eJ
fK5wvhob5cVQN85xKzt6wmO0l9/5Rs645nyjJi3+uQq5zGT2J78inbxMSh2r+gRiaULWIiXGTo40
/m+D+lBFOlrNjYPsjhw+nEtU/CFuolE8YtooofnQGxNnl/AXn119C7Vw1rM8r2+V83n+4XFmyBwH
MCv3aFMEqAiIz7h/3QM6z13hvI8KgYmxK8LxKKP9pGHZxTrhrr33eu5hP8iXLig4P5zKR5jDUdjl
jdX5ubngifXmLbgKIWn84eQqHFqQhvQ5BleOJ7I38ZcKT4vOrgg7iHPDMRQnyMDq9CjfvP2Jq+Dp
LJPrj8YFG3840fETSHAeztlzWnQ7duy8wpesxr+wj4sMix7I5p3DpqfiTRjPccAIcwr4Oediawjd
XMk9C+dBREAIA3gCBAacTdw9nEGulDREGh/EMaILFnXeCwYCkEgxapBO7S4s1YbjJ5Adbd1EiNAJ
k5bNordfB/RLiHgqrmYGLmeZvlhPVag5mzLmb+5V26cPWvqAGUzVEDUL+26Fq8OBURxiI+7KZeOf
ICV0ZKdeExlk6ubCtc+TnrtE58tTOaWydQdULSI25g84pzXqyk1Yhc9MLCMxYqTEIr0Vt4LJ5TFL
yDXpCbSu/cfrqGTlvg2GgLUVR1uEfZuSYYZqA7IEkDBhnG0AFCC1Uf0i7g5i0eq14ddr4MY2P+AL
/aClN7lnmtwwRduoV/gythVkdwBV53pwNWuR8fSxHIX/dM+kR2uBsp8AhQFh8fpwFs2PxMjQK19C
3ZXQuISTOamSaXcLRw8lOHt+EFqUDWYbgsM9wRtAN5m/gZK7B8YwuUY92rJvqMMpHLgy7Xp0kXg7
1atC6JkiqljJFEkmOrcJ3MVuu57R538i39ttEQ8N9W8OWtahJL0eTsSJQgo3bneUHT8KYlG00Ano
u5Coho4mBV+oeR1jBaDF1WKF5ZKzgS9XPH41VClEkasGy4GW6eQi3oQ4IafZ03gWBIaYdAXpq6XH
5cb6R08fVUS9HIGAo+DW0A0B7KemsDRvTJIs7QeyegtHIT94BlB2UxPvflte7/XAkRYBSs8+R2U6
AR2LTRwIRmUgeWgI2JMo9Fg5DbAlrk0XMTUqCRJQBzUBpsd9/Lu7uYdAM5/Se6TMVjDQLXB9Slz4
b9zpcCocsj+LbAa8H+0M581TJ+qPmN20EUoymbNAgPvJYYA1Cid5tSoQooiEo9MFTCKaeKNxl+MO
UOTk8xttg9fhinRKAV6FInoCKvQTzksCflSNcQ8i1M9xvBcchMA4lRbROMNqJS6bdMdd+qpV71DE
Nue4eWhivM7ElYD3EAqcwtbcEEyXbJXrKg9z8+q0GcjuoM0AvLhPBw7HdMb7N2mN3MqTLXsJ50mZ
zGJtjVxj1rJfbixQziEmCbLmycC9Xw9sBAICWCNTyb6YrT/HisnpyxnZiYpT8J0aFeI2egRQfjKC
+MITKFaLVtk9koKatkoJ7IrBENGm8HKsy4M0RbdBaLENCqdgvy495pQy3BalKz2lQ4YieNb9q2CK
+zuGN2+kwcOm3F4Pxa49aCuoWtjxGLdypVAnBUlNfHRFxw/XBLnMzb1BEPeykSflnEoMhCxTdSvH
Sixjl3SPyhaJSsMg8yVEUdB84MwuHEx0dAhQQABg1QTQkfIMeeaV1umFsE0DZmSwYYi/VqPZeAdy
wgS8zQrTB8z8gcQ30DJ+HBHs2GA06v3v4kGoMrl5+gxEpfSK9AqBNK5t4AAZ5K+MZnGIgcOhGI/L
2PY4AJHRPqPSVW09OFuGf0mk4L1E3lcm3JuCSwjFKvkQ0TUGTihhv322O7tXg98tZ3yLhMM+WwvS
Kxjg4qXZxuw6+75WAOYBPbW7ZIhewbC7BXncge680QKrEkhqM1T+1rSvojthTrkG6C4CreVmwliC
YXSu/oyb6xPJ1Kzpa3LBrh6qpP3XsF2gX02r3RlMdZHMD6U/WCoO8PElKrLou9pPZyKlVu3zCV27
DenQDUXhihScyNl/fhXcWUftUYvhnybV3EtsKQ160TpuqTSrXr0XIAxOetBweC42mZPPMQ5TcGiS
nZOQX+zZmu3kLNOLCRxlMwOgBFrFWgIDhHCIGTVmh5PaRb7bB7/Eern36EKAp7paClHhmqYiHpjI
i+T5TBFBT9Rk/l1gplAsxNtjme0SCKMQ6yPuwdgQW0ByAv4X54Tcl32POPmcgjLutrewRNKJh+KX
iWRfnSpp8C+YIdwnCkck+eIzg1LGFWgNwG8jhMbUbAAUn1EBJ+IOGxDOLQLgtYfWcNLuwJTQ7RRw
3IoU4oIHZL4gVjKYFX1ErJC7ArVJH/BKdpRTIsBXOuxgephzngC0xmxQJJKdmz8Gsjcelm7rl9RI
f/ufEfBfJAbrbHJwQFvBjol7IlEZOScE8OC8yAYg5gDZ2TGZAkUsjhh+OBxfz7DJLUCznS0Bziub
u0CzUZNJX/DXq+uJ+5iFqiXAXUQT9GwRIOZvAZVluAc6ZHw6csy/u6skWkA6EOXvBtMKWasHSByX
DCeRr8YSHZKcwc/eV1cvq4jv5kBf8/ZxdzSzoGkt2xSJAUx8JTxLb6KfwXfdGd3bHFL11sEQ01EW
1yJDkwW8dnVPNJRw3u6VSSpklALDe/FU5ggw0yCygUvRC5Ycuh84u39RYgjQmnWnLbN0aOD8vuoR
8pOAKFSwfcwQgN/2BH6GPwXlBGi7hSceeu+WmBodGqgqEcj2t4U6ucfDJxeCQZmZ2Zd/pplEQw6M
RmOjW+HwHVuNzgx16vHbVkw6EAHHCRtjeOW2oOhMw8nLY/Ay+P6OAfWb0/gamBDJaXdipqHeCn+l
gaRTrY5bqtlzSiplTNkFC5vpN2RozqDHL0zCXLivh8VIA4NvvV3yvjnyuFfwtTNa1S16xVd7GTOO
wZzLZMs2qiIrGihg+NiBTmnjOW3JX+AbaGVlTEP47Y7WNfkAr7Dy0TgPWu6vSaDkjMqwiAdvZIFq
rwS7LjkaYrlQzFjc4wHV53jy5n6lr+jvEGAzmZpQ0nBmi48BMXHFnCMaLQWzTzS8KQKfQVdModBA
LmmPs8UOmI9P2Sti2j9zekP0WFfFWnRplE/DfWVTiH2IlM2DC+5dWP0zxEtdENiIolMGIvnskiUT
KvLnLJzHIAWiG6MKevxMVaZv0FNmUQfzxl5BMNzmaONqxwAdP09Le5TGGVORgup7zlnHL/Pl/qAA
V9BBhHbmNRpdhsSd3sqzGlnJ+XrhGWH/ZaRaukg54JsroTaVurBIyVT80n15sHeis92y9mWARjwQ
COaJ/Afik7cDFwAtdelj6LaIrYXWK4SUcYu8nSUxUiRhuC5bqBHjdq2RuUs2ZPVr4DcjVgrf7MNh
/SGRi8yii7D5MxTyynWRXk/zG8JdZUwEQXDfb6bI8Ns1ImD+yMdDNO3I4jZVQtMrfgG/QLkZI1MT
0WANmfhBNX6v29e49m8B4Duy9Y4U4C3yNFJugxy3SaD0E+BBgaYg/CZMJSAmAzQiDS2YwYXoQ99P
FIMLxjNADLrNH0YxP2br7l+5oenkC07933osoSGVBmrPqkfFhurME/zTLL7CTzCLrlRNr8HSHoVb
t1eYYR2+SimYYOaR0IHJpn9YvqhuzDIb/hWJzpAKFju58v3XFwNSxidIFEoRk7ekpQOqw8z9li2v
05OVEYg3EQR1gZiAc3zbqsP+Zy++0xlbRY1V5vf0db1j9kcE9fMvtkUGtgQJExnImYbLYGx2fWMx
7xFLHKHEY/1WEVY9WBMMLdP1/lqlWKNieHuPgBMsC+ABEcBabBaCrCdBKHOd1s2E81UI21OEpR+/
Wpqk44SjjOH6Lcm4QZ93CqFQWAmbA3zlFVSb6+pO5ZatYVYeTwjoGykMwzXGKhdjXMDmX7gAGpLa
6mUqBHLkfQw5iO7wE033kSCErUMJBZv48p+Yc3g46ZaCzfz4zJkJua7YyoTLFM9tgbThDoI6qRNq
mwwSFFypOHEy94u3YpkksDwP9i0gYv4U3W+wlMCdyVgLvB3bjokaMkE24RDlaw2zgV9jMrZcQZGf
MjzkqcccaBEU7R2OSzXz9EKBBscJX0jNH+C0UHsTsf2TuaKeAQWGc4jyjYw3IozpsNRqkuNmGzQZ
ZPYS3MhEehWFIB5+1Lv4h9HVQirZGOzRBCdtP8gMR+/GAA2PjECZYJlD2ZHnPkxmJAQdoJK2tD3v
JrjUjQSgUMTrBg+1YcbhgWtskktQ2FgIU7Lr7BFIv06rSDpCF7INcrkugZQ+0hDXAQlLq5PokyOt
mVCv4eIqrHQOVcvTBE7XEw1rTCUJ6WToGSRPUDcSzsUQ5HCvKoHbSCJ+tpdkFRfaKU+/iNQtSTeg
H5qbJE01Z5lUjuJy5XYOrLDWws3JmED0Rj32SXKBNzjLmCXxhn1DWkeLw0czk8yWnhH5TLuveKc+
6S00KgkjPusshzRlIu7twvMhJ6YTOsN1sMSAIGUc8ETx00yb44/POyOdombbeeRydDKIeFwxVI1a
MNuVzs96cojXvTYm9cFAMifPGRDB70jVYmZ3gQIYHXvuzHxAlVF/6OnN0yO2zYmwYHEs4tePgto7
iAk6B1u+uLp5A5D9ggiSsJBSMHBjXwIhwVSW1+5wMaA5WNNIwWEJYH+eXXyREJFBrwXD1xn7AgH9
ro1AagQ522vu0N/cTLhtNWazWWwClhAUmiUW668Iq1UbID0xYes/I2iJbCnEW/ug+ZiPu+/qrJ+t
clQH9JgBoRA1IY4to3O48HcAYz4uewrFZpH8Fudi4ATFXeaU2FE3YgbgHBvejNQPECh5fpH0oOZA
tWK24VFe50BHQIBseDYuuQaeK9HXBTmntgF+Qn3iFchWja9i0pEU/sGRlFcorIg1WxJG36079UgS
aNguWbOIUMfuaFYZfgn2mdF95omW/BmgGAQCBmHOBOAyxyTeDjDlK8xuPPH/nIDw6uiUcqPXQaHC
zOTueVdszv/OeNCB4UEuHRqgNUFTDGjBMzzeyy/9GRi7iggByZD1FVSK4qLoFFcnFJNk8NUEnVyW
LMJoex7ciLOWThXTZsI+EXMxvao63eWjcQEqEUNeBIKBvi7xVEVlAC7kFREYo4xA7Vz6wlRd0Fhy
LzG9fmeirww2AWqA2VeZntMccIQciqBy4dJhuVE8XfBJQc5H/mfl4o0BgtMTB97Q7/s9CiQTg3sb
muXd/rdnbmxmDImhPD3+vCFv/AZ+mfU/y0xO7t/GRnyubfQ/UqaDxixDWt+bMrz4z2TB2MtrzWAZ
uqljwFAxumTgo2DHwSar0cUVGRumrvV7yJ0OhD+p8imeC9Pl1J8GqrULr3BRowRGyEVnCOnaFTEs
y+k2Zg24skI+itNRbAjSOJuvoGTFmc8N8DScLpW93iUvdoAaa+QsqFNGINmBJreEABADsWZTWMPs
ytT7HnVuwgfdpo630yEoexL6qesHO9lIrw5nKOttKVDSBoA8oV56+9LSOno5IBvNmTfz9FiEeM9j
A1kEo8fxLBEw1runAOXpgETrDlPOYK5EWQxPhZl7c1MVYzgIa8AJLmJKtALR7iY8R2ZixjknZHZm
nCtxFSiVMKAqpqXlY+GWq1/8JsXBCyYbdVsLoTlzXC1sAJFMRd2cljgA98BdaITXJJXs8QeEjATY
Tu6VYvji3ywtyWcmCkiw6ptQgzmsBWTrAFzBe5vM/Nj72smt6qBaPUG5CmYGpNbqhvrCDB9JWZ2K
bWWPVHHngijDgejDQciXAYocJ1c5XwhfAzxbkhu87Xt4xccXCYtD7XAGSKyH4ri0y+RCUmMwStQC
TmMsytLsnBOmstKTvcTcCYDYBKCt5iEAbXJejpaojuTIGw0Am9grhBhrkdcYZqZ8XHmON1dOnoxa
8CQA9svBEjxstSZ7si6sPq0c4XR/mwItBDGz9PFViJInsXaNpRxdQAYMby0I5bUPzpsUl+CRAQjh
G1WXGmZmpEY6ir2aimoFVQv4v+NZ2BHsv30BPXhmVCUYDNPhyNPiGZWbK0Wo9oOaIM6HjyidQE4U
FMfrbnLuhL4wErCJndHW2d1sRTbCElNJSdcjSvhNt4ukzF4ufWxXbHwGq4InuRgf81QLNvsDV1Fj
hIh8fbgUN1DWsjlEmgqvFFvt7UKkzoYS56qjXLU4ngH8lenEtiCQ5IKZXDbZbNbcoiNoCYDfHO6K
DwrGuwfPbchE4D9kUrAMRoq6RIg7yC0oH+NgRTVm1SY00Bw5YHzBBJVsabTer3D0DSSblNsoNwy4
YpHZvgKFWr6ID2fedUXhjbdqNg93MA3mG7h9+GBC5le5ltqWVhDMcKhx1/z461BA8KMTbLW4tt5d
4qRzXMnCQovhO49nf/V4/FJwKszua6kazwh98YH4356CCg6OHiLp5o6QgXE9pkCoQ4D4Zm74Eswp
YuIZPqlREDf9SBHQbBcSgmcK5YO2JRygE0ZJw+JioWhwlytv8VVDq/yCfYAjSGyEUA+0Mh7JJ5fL
JVx3SJdBRo9xTZWaJUGmxVqg+wEnA4utWthhuEWgyniLYQ8cIl1Hc0C9ASA6tVcOGu9k5+uG4H6C
+w6iAIKrNwkcob41wxIgmLiq8eiGuyDcnwUVdk18VyLWZlejM1TZM/DXu4Vfn5AZwrsPkW6p2ZWg
nozNqQimcQx+4U3ElDB3ciSW67nTcgyutmbLJjm+wyxxpPqgT//KxCylg5lnNz2PZdgTdIgSxXgw
6Ji+PBY/1oklHgQek7OkSsz30FBy6ZbDZXJ29BVwRx/MudV8oa/L3fiIjexWu2tUZqL4QbvIbZMz
wPScwEdkc+hIzj6p6JEKETbDXFpa5DD4ksYUD//Gev3GRbiIc5SLrBgfX/r1bkZLm8DPJC1NidiA
RYj2hOZwJSSKL/5WTqIg6PuoMa1KZx6QkGFZL0Fls8utYcdX3Dk+5JkyGR9VG/B8FJprlgamdK+m
AEWZ2UGund+SCNhJpimlqLbB6yxltak8QcWKdSGkF8UTrDLj7THvS5e3puork3lQqMBmi073ecVo
JPkUx5hRrjUmicq9mGBUCDVGVyQmiDXaIy5QUC/hZPn1ljZUTeV0iVK3xi0bwFY0LAimn2lvLTRI
bAXYiGKzf/vK1ypNJQSkqBguOFnFHj6vsPwn0p8Z6wl7ChEGDWcwngP++ELBooLkaI3spigY0Zoy
Up2kRsLs6OBk6NHQOH8HndOLbhtP8UEHRQoGcr3W3wxY7guB6yugnJgC2WZbctUnDSs/HDXgyItv
KjFHSE+D+h8ssOniNyCjIfb/H4b5X/lZDUNj8AsdbqQUxKjMf5n/eurzfnE+/45HozaBjfxIGtfe
Ltx1Cpua/nG3YmsH9t3eQKf4fzF8L5Cz+9+I6/7LBSj/bWDakF+PRV9K/e7ho69nSjHlIFJaWk6A
eIj2qHIJ2DVEVLbMRCqcMcLKYaMLB5AFIfUVIQaaqc49BDmKb1SBgILe1G16raBSmIwGrrBcU0wj
PleZ5hqSF0hacZCarDRL83kAnFMAGl+E77D+fDDrB1ZnPwpUNOGg8g3RDVZJV8Qr/8Fmwuvjhy/0
15APny/7d1Dg8SN/1xKYSuSvxD/KN+B4+bsY/vZSdmVmkQ4vYMQH9VFw7zca+bhAzb1o5n3ygGC2
pQkK8300qCCc3kesfnN6kaNu+ag6aeKrvKBXznRudQJQ35xAclanmfgO4wsCydnt+WFlYSIgueGj
55EMh/kDfQXc/n18H3kzfk6AOflHxLTiXYhFAVY/wXyCEH1/348g/otT/ocpoYJRAcgoWrMCb7Xv
mekYIimTwO4WzBKV8GVlDxA4wD/nv7ND/5kgmowPlVh4OIrppOF48ZeQMZAVc8KouJaW/xlCmMH2
J0Py6PaTIhOpENLeAPsTw7kdNXMm74hLWF5rYtrn6SxFw8xB3Y0mayFUUyldUj/3mw1anNUa/jly
cw3XOZF+PDjHmvWgysAPuhfw7VZAKET5xZKwkCT2Kb7Ca6n41Bzst4Pc3ZfKL7WWqFy0vnSQsHzj
Zin8O0VNOlhfPYVecjeGTZp1BRRDs5mCxcXBzkTBeDDhaQMvDcDLlw8d8weAHdiizGOl1CGisz3G
mq37NcWGOZnrFUBxs1b9e3in7Lqg+SicjaD4v0DxZlFmIUyiogcBt99vYP05jFQ3KKVmwM3i35Fh
IgscjCPw1r3/JMJu01lCKZarE2miGj0y4//xdGZNimpLFP5FRMgsr4DzPKK+EA6lzIMoIL/+frvv
jRunT3V1lWUp7J07c+VaK+faUj5rS3WtnnXO//JWkSCYZ9FVAE6hjZlw9vaHKs7BoDZcHcBBKkKu
gPt2IrhH8TCna2dhRKKPsiOtEY40WJFAI5w2Q+C4kXSmVUVTswYgDWYS0tGMbIbilF5Zj+CZc89E
85OGxA5uJ7+1XuBHN4j4TkREFIdjvKbXN+VUIAd97SrufLqXRm/hZkjNEWM6045EycsEB1LAmoMx
uLxWHwjFFeIoU7Q4RgrNVpo9B9pns9dSTOPm9mabkMENjSeB41bkqcGC8gEV9GurgPtYa38r7Tk3
aEzgkzX/so5E6oPp1BKqIYBRSOrQQ2DtX/wFA8mfQN9UliGCLsEmD7ffa/mPw9sAJ4RLyogFVkjD
L7f1RUFMOwXGeEy5EbDQC4A2Bm9MRRISXMIdpcZfSB+VBU2v5nsTwErlJTQ42Sc4FD1oay3DoTGQ
YT7hGLfmZYNZSbQXZGoWvMdwqAHgpDPDOh6RmpUsOAZawREyGWihAXUJW8hmDAwu8GzSHhD5IcOU
R/2R0BkS16gmAvKr/iQ9UKDNoBtiMlBMRLEVUf/AnKFnQQ+D9j3fdTT8EDJXm4YUdzF4hMHEBbEQ
MsDNFpV5I8S5VKgmhTUUQ6zLwqHop7xH2ZxCEFkBrw1GjjJ4AfrACR+3tAZbYDmGgAqAkQLrMxfZ
jsb0VRkD/aEKYTKcmmjxsB0jgA/jGSK9qflBnJn+SVtDQsrwpT56UZOE/D64bAMC/8YfxUukAeNg
VfL6URQ4Jj0R0Y774owfAkiI0v9Dk8/YNNNsnl7poAwZX8TVQ9EATxbl7gCdJFcUzjnvJ55K1AOI
FUFjCxK317I37aNNsW7h9oNCRQZlaBAyiDMLB3e6Ae0It1kYABW8knaU45GSo/zEwPDaoRxowCvM
WbEToASIOiIVXVw3OKLxWAgdLLR/MPIQfNQTsa0L3vcXzkeJeh/HGxb+C/pROijWKqIjkA8kjvGG
fw+RK7qYgSHn0agHuZMD1XtN6Q8dAoeODh43GmuhnX8JHfo4iTgA3yt67S6NgLGQS7Tw8Slax/T1
RnyFPg89+o0/wVVmiSB6xNkJVYHK3UUQaI4thi6wNW444yBxKO3eoBl9oJwmO6FlyfZMtBabBeHd
Hj6+EEMIvV6EtCRnHSnP/pSyFI0DBxISMVT4/86rxb9zKz1yzIIPntBByCfAswSURtpxZgotldaN
GRr72kavUXn0N/8e2jRugzNqf8Q30exz6Fbx+J845d+R9z+oB1WCeK5o72+Ya759bflHxdcSxZXu
//93eeTXRvtgrbD5X1sJnjNimOpYB7yj8prwnepaz7GCDwErg716N1fSKgTkk++yhWyu/Nn+hVW1
qk/6KhIHwpyBlOrqdfxOk8+IeZH8yXGYOxix/UYiuU9ZJOae/dyd6T01jrzWtt2Z8ZZz86GvzYeI
59K/jwyJ32rM/nOseXpT1/HNmptz7e2Yc3Xfx6hqYRzo6nkIkZe0v6BVbZI/X1SAZ1JOmsK5KzrR
PTxGQGqJtACLNLIEgl8crMnnIGDtlFIa5GOZTHgKaZLREKHzBGoHJ4adQGkLsJuyxnGwoOtMeUzB
yPAcV+eY5tACgNGW5aAZyLMUJjpdRTdYQPqmkmEVTktQPyQc4H8dzb0fZZw/qjnyNUxOSmALxnFi
7gwnlyzwA/BiUecjnkUgRwAkwhTrAikc7Ee8mwysukxI6j3sVXzsd2W3Bz5CUTRugOqgji0b2h4f
2hJfAqcOTARBHaFXOgiBRjDaXWBSiRhYOL4kPK/KfkyhQXUThfnioSicZgo7HjUK20GH8aKPLRRs
9US+d/SQKXfGDbtNGqtDiQkV7FhebbhTAazqiXi+2qtnyB3fE3w95p9JzRMnI+skDfOZQGnyQ0yh
qQxaxhrhgf0VLEaPqn8a0pkt6Byy/c3Bi5coXgBGVOxP2NnDFqwXjGfNwOoBknYqM5kLIYognRfT
rshcln2A1QxMVlibAjDOOpA/lZcUTtHlETiE8C4ZIjOm7RxNRdWIVEb8HsIff/ORrIPnANOz307H
qaOQM4Crjfvo4RUH6B5wVngRxdNQsAExz2RUGsjaZ8i8zXiQg6ck+ISowCEgFOPPQDjkwsUEUquR
PQpgMJxBJRiVeI30YBgvmakDoqZQNeJ4yQMElVOEyJhgR0jjBmsDEQbFTVBpvjfCPQUZRueKm6qh
amPE9LD7w9MRXD47fzjomauF5EZAyShFxa+eYDrBFcScEG14SODCynqAWtTpE/nI20Y48xNuK/uG
kQkmzgpsJw6o76jzIiZvfg/5FNUh9PyMvuGX7MikZU8PAI5dh52N6kYM8AYFy+35i+aVttJHFtZx
wp+be4lONeR6CZbMG5aIBg+6olf1cRoo2t0IGuyax6AK6JB+J6DnxFQfFMbTZ8x2gVxrzVImnwjU
ikOytBVhCoCrz3tvsFLTTQiHuIWCqY57C6E0iqD+a9M3Z3G+LRHoBed0Wy37qfvqu+bJOilCdPxP
j9wqbnNsjojLEAgIxWiBIAMSHiRRRmMYaNJyIRpFLSqf8OukPBpuAFrINPJZjgfMi0iH7ydtevbX
Jh9JSxQqbiUadKPwKNBvc94gzEVgSDUsGA0QRvA/eHGyYWjFDehBoWWFsGilpQGTgvUxxg+BzoGB
nBeKiJeD1GlbFVYFxO6hTmZgDTPoiIKmSG4yinm/0U4UfB36xEq8SgLxsKbV9K9YoggipwqomEwB
zAuzhH+FE1WRgOn/qd0EzJ/jufC/wyg+In8TD0QwER/rO6YKx/RJSM+fykb4Mqgrc6cTwDY8Tshj
xVfru75TNumzx4OxrjXbYYl64f79Od8ptnPGpVtZgH/wJopTt0pwnlsoi+ykLBS+Y84NpmC16885
DYbKtlsz3SMlFm3ltfqQ16nXfpjNxsAKWmmezCSzh1n8+1wYmf5ZZzHhDSaZFJESmswszNjffbpE
lBgMFyuwmyV3h07AV5wWd8IvZVQ2TYevlX6GCDuVQQzD9Xsbodoq1xmKA/nZEuSJXHN93U+ZcgRC
yysx5/1DNEdYjCpbQiX6FWL59GrtjIsBs6N6otG9szh3CNFZMvG2WuDH8E9r++9IFQpFmC8DcydB
AGHWJ1FehdFLdw3t24rekQTTkgEn0Qg8VBoCPNE+w7VWgE0jXFApKnMwgIQ8SR6D3dMwkCeCRvBZ
0LNCImyeFKL5h+Y1nf+AvlwBOvP+w9zsFsLvWSuc00iZV9LY4q3D1r2BL8/fpNrqJFkrUwVjjHyG
NJx/tytQQ8o4i2KuP6W2A6ZdWSBC0jrjF5Ii0nMRWXq+o8UFAPUbA88uUNpyXPLCIRIZUzCEOUnk
klKDn80oQ0RHimMNKxwZXSsxaW0NdcoIxIdE+xshcEBysrRoODVO4Uqz9qyuA3BK5b+3FHjamH0p
HfI9wQhiODxZOm4wPy8/SiR4ipNwIejFqQTLgo7fHySSszRBbRbf+guGFO1ouS40EoPoEHvqWt7h
ccjLRSgxfMFJqacqeFjO6W9NVEhsyliCfPOhjyHBjpJmEmALkrFhMu9OwaJd9RecvFfU/EOFFpTO
88HldhHrLrOZ8dCJTTJMEZD3OdP2IoKDutLwAwn+aIdNqFqZ8yW4yAXGbP4ajRMgXgvcUwDkf+YK
pB15opCRc1cEdi9KwnCTbl5L+uMIgH/oqf1p8xQoeHfnEOHErhaqhwh53Z6+0zcN7ghUSTTo1Anm
HuhhUl6xsEQW0IS4pQoCcewbl6Cvk+8Ne9BJsUuG0eqFB/pH1FUU2fkMO18LfxgdBVa27ubyPx3w
92je//WG6UnXSH7VL1ndd6qrpJHRWsIphk7iVqjNy2s7x6BC2vkLqivyjx4JJ28UJan4wY+wNRCN
XGTdFET8LyK+qAjKP5gQ1AukAkMR44XwLJ+KA5tD8JJgapP/dTPKKGy4NCinXJQc7jb23xnlesWF
1Mcxk40hfRbQ8H+If1C2obxMPJQtqNyU80s8+oPMAZ3Z66CsexN/35/0zupSWaM2W4J2QhZGETLB
7/z7j4vI5BFXc3Edgf7y4yuyc03XeD4CrENWgNRZ0psGA19BnYL1K20UFlgw7gZnEzjmg622P1Ym
es/prZuzMVeXaM/gd+auv8dKXjtrZ1Rtr8Pr8Pu4+pZvvg59za09eEij/tkQ3zXQqPGXyqxCxF/G
+XOrsco81zdsUxCKxDaCvgufM4hYyOIMzQ01vtF5KYCjR0F8qG986kMuZ4DRLbwgbcE19yCO3xs+
teJZ2pslD6p40Hl4L5BPtg5q3c7j0/Dyv79kr9Td8IKPVHjhx5kciLicYQHVgefjsPL4kuyp4q94
E1++f9mOb+FUzqP/PezfT6biOVDu4T514FegoetmABHZTicXagi4HcVciv69eQb7/kY96RyIGQuo
nZunEPVJTKZRw6Rm2eAtQ4nOklBdkgbKSXX8E31w+Lshpqq43bIZDdLviOYLllc0IhnnNM0gRCYT
A3sO/AWpHHSXikg8F8euCuz6YZDRayx6rywpxEmIlPhezc/WEMJKQTtheUDPdRN6xK9tNqxvEpbZ
L8rbErCERs8cAhCjxjsbM38FpmIBIUkFDfmNAFHBLsqNzFhufctom0fAgtMHNJfxpiCLhZhPzteQ
hdIccMNluW0JzpcKCWOHTv/7V6DG/x0biC4Jv65c/kTtO1Nv6YbfAtKwRCZKRpztVBFCDqQc6wL9
6NDYqVOYbLAsumNDfdAjokjL18EnHYX1Pos3MkrC4JrB6u7QD0hDVdA2kLXKB2p+LhRsJ0arm5Cd
f3cVhaN66aH1ki/aPvDkpTFvzj0Ep8FN3qrbjpmaXoZv45lZAZj5f26myQoNWA/Iepl/A40RG9+t
st5j2TSqjuKcKP8q4YiMfRCV/C1FUHgzzv/2au5E+Duny++xJYSJldd5rCfxl5Xi1tvL2PjgGLA7
zXvNYikAMfNpcyhW6cb0moV5K1bvVXl5R8M3riJ8sqouP6Ss1SXfvFd+7vwWvQM4xVTyEqaler+F
cuiho/9esq/9vcSz3yI4WTP+u71Xkvde5RvMhF7MJURt/mAsQfLvvNGxEunuAWYQ5VZ1b9zowP5u
SqD5vSqwiL14onrH824shPbtzpqhtN2pc2tmHIURg3HsJsn5u8RiaJdumHERslPSA+ZIOAMCpyVz
aYe7+z7Bb6HeC7Mh4UtUr61ZzLMzagHXolZ4ZlBVsSuGN3FC0NPDqEnYS+TLYv8b3IRHRl5h59tO
6r0M2kZ6XJJEf3F8EEYFlJh8fO/7z2Kdb3t8LpID4WTEA4Pa0Wh9YzjgP/GGeA3pNeBkxNcKjIr4
qzmGfVf8+FtzMA0Wj3zX+P1wisANvTKGQvwLi6SzOtewO2B3YV1fTr8bnCewssBYAf8LdRit82u2
x0lqIgwuxFay2G/YC2Epht4GDSvYzQVc+gBJeYqlAgtakNHMJVoeAE6FWsRYI0RB7QdZc0k1J9IO
0vEUOjNywnVNtePv5FEHCgKgNjLWL8A1Bd8b4UQS7Go4jTFOKtJW3jTz3+SzVEcNv7f3hdm6/A7D
Se9UTiRwZgBTHL7KIbPq4T9ZYNPfSft87VGMhmsg5c0XZv7rXCzj9efYR0xq/gbJNa7tJKV1YgfH
6BjBQNoxGw2R+Em6MKHB2EVPY/c7+aRw0SZgDsc6hDmaAShfVR1dx5QRHjheCTm1+WZeq76Nbuqy
yThtUKyhS6GD93gdTOHX8jr820lEBBiXWw6Uwvuh9fDenppyKBrnHmR8Rrmc3zcmbLxvDNDARcZj
TkrLdqsI56S4MbGdcM+RIKJ+eZA9bOUMVNy/sz/nF6V27cUHti8nWIqVeDB8e8kNXd5cEzqZrXhY
NpMRkliQg+VpiN4QB865eJW8kGz81dygcwPcaSHmU//mbh05BIuoT9Rwyfi83gQ5PIKqP6XBWbGR
7Dc2bLyCwEtm6iLCGYJRjNZGHNjKHS0NnhIHdSEU8GjPfUfdihCFJJODfRR5HaTPCA1dCZHZEp4E
63CNPsXnqqchN8DYoW1FUb/R0dWL/33F6a36dBeYl4saKZkx2Pq3EqGwpPt17J2aO3KJqaft0PMs
PhjqHRllH231ZzD7TeRFi/vbewtrYSUdyD+wxnwJq7NlPVPOGF2sZFbpG50tbOWhgbqwOH5PH5r8
2TE58sZ05LqsDVgJHQonxNknGtm0zJEfL5BoDhDskreqE5TSNNNJToQgaCSuAoxUx0FXYSJnE78I
2cXuM43nOlegv2PRBUd5kzzR2C0S1MQZfV9mrXCiNlNpJ5yQDBpowjqJMvmKuwv+N2JnUMgTaYRT
jdBHMMTFg9o6ErwRGPxCy79AMY8aTLgPclJ73Wyvw3mNVhwFaP0x9YmPUFYUN8FQBqtuQE7KdAEl
s2qRyUq8KnWB2p0dwswSzCX0Lb2ZcQ/aLVkAwy15S5CMiom16jkG4HELfQGpwLa/IIO4aMsKGrs0
Lk7aQlv0cQPUFvJOWzDHvKJPDbaIHMhcF4f3HzSAnXy2qNmSeTLPn92JkR9L6w6KTTjt5vG2XjHY
TZId2fv+tZ5Y5rc3HRdPWsaj9LNKfLdujlkHZjvU1N03upvKwSxHAYYIuOhZ+wpibkPDNk1vAfSx
ZvKG6BU+UgWy5SsY8+1CGdTaOG0GRXZKIe2/Rwbjl6zNL3b7GJf4IziEdW3HF4Pytt746jKh1oJv
h4GAZQeKgyZUDAFqbMb/cG/2aBvQWWxbTiB0dekpY4hzeejj/yRvv8VcIpLCR3mNZdyVS0+hlYWg
WBpn4TnKTq0+EfklE37o+eTjF7cKqJ+1JM/q2GE4TqzY1iG7lhzozN3megQOU3EqiJuwgr8vvEmo
r8FoEV4gV0zGwRie7VXfYGYwUhIxu0aZKKpNftxHDUSKwugXIq8D8EToQDmcYPNj2UkjRjBIu6SC
eoa8xEaxs+ht2ruvDWnw6jtcyLYMn+ovrTXeuZDGQEYXUBpll5odV9hiSKmGI+wfQRNz2N9Wa5xS
2uaf1ZfOFb6AuSuZ+/g1/tYDol+XTSx89qSxjtysHuioYGGpYLXym5f+8dUMIm0s9Tcpb8d3Nf/Y
fN00HuW05KyNnOxVfVX+9gZmka0TAeZDgo+dj7ztG46Bl069+sA8aYYJwnVQ12Jc5/Stkpu5KU8Z
bVMmwDO55hKgauhPZET4uK0V5q2WROvdQtPpO+ntUw3okcHIRxOB30DMVMJlhQ2+5JjltALKVkcS
jpZ3hZIoPhryrPssyZJ0bVFq2Jfs/w1v6hDRIOQahNJWBblWV3K4L+s9UddXvVAZtvVQLaZmOKxe
k085eNG3wEeRWS6/UYz2sz3ysfD3DeYG9LspicpD7e95p7wMBQwYgay57pOrvqex4TbhNLcGCdoo
FAGVW0gO34oBR70atk1qSz+nxk7lPc4TR0z8QpkoX4PvMtBWGoOWsrF4mcCBTD6Blwy5gKve7n1t
SShhf6U50pNhVw+/ml396cYibhcfOLia+/HPBR6aWL+hygKGkJwG4wpVyHPpM9Rjbr1F97cdVWcd
/5NdRtcpn3y1sdwsPuqMga5+OWXMkYnZCGPQCrfyh6U5smhNQTyGB1TZheV0zI2BMnF9M7DBXFWE
JtVmXqP1c9rE/d11HnpMEMof1WeGbyes3Ht3jV4n/zXw2+VbQcFLSvzGX6q3ZpRTXq38R35sS1c0
dCA+zoHQHuE1xtrjwmQkdRUNI7Y8KvIA25JtBnC0jcH918YivdGSf7yuVg17VMLnZ+dDvCsn9Xf4
JvG2tsSJr+OnND45/H8M5GKqB6LZr6OQur+Z7vTCrgDOxb2c9GIn+QyDwrGm2gqlAZN+TIZmSeCs
z140h8rI23xDBhuUd3PKjk6IBNhU9ukZ6J0TLNnCfXpEvOx7D6o9lhHV2Xiw/iiv0Em+Mkf+K3qO
DGv1aqRDNcEdIPluEwaC0P0KJ6k0auRhOuIWVW/7E7mPnMa15MRQ6TboyGB6zKJJulCrZbvpAFut
bV+a1EBOb14IcsVaGRVIHLng+L7h68PAo1Vq0m/DqkADyFj6c65CvMhQsPdX2rw+fFcyyTFJ6uPD
wI3n+4kokxqf1GDe2386m1vNDM64sD+WwyMaiGdMq6psLIf4Nb+5eYmOZHkeiNW+27yn4eMNdk4u
h5ZFuWeJDXudqXA4AXAWaA6KqVft4DHkq05JcE+dZRMQ7x0iOUopBfWKYr9T1wBQtWz8gn6WXUAA
+Toc23xMns36gwX8Sdvx3GsLWxBueuSxiZKbwTinM2GFioyw8vrDy5xYjYdMiHo3xqCMo5mJM4wM
8HDHChg9AvZxDjy03uuPy5G6xo8B9EQS425y5sNQz096sI8+HnCFLACN/hpxbT3r7/vIjElmeVXK
RL3wkvi98aH6wwXH62hsiHPfRB+inFDDnJKjssoxmsCP4wi6P2vRt76YuvkvA9NWv1V/VT+7p3Jq
6T3u9A0j2kouhWWP3j9bk7l4NscaueI+x3Us1kAhcHRgFhtevG8U3vgTfiGEPLufrf8cWWTUzFSa
m/98nTBssn62idlw30mtiZ662lv8CUJHCVyT0S9vN0K9pjrsB4418njuF4ZQXGEPXyrGv93fT25H
wxH4s/kZBt5w/2tME0nrcT63zdKJGK3FxOjS0WkShXbN/NjUUdkVlGadk1hO5dua4sqlU5L+kKwx
VoUHo/03bBxWLDtkJBt27Z/BL3A7BP/VkGVhdFjTGBCBgDtgj77dHysB49LA+X3tqHO4XiybH89L
PwRXB3gxPUbj2RJTxV6DEoqWYceqXSPPY3W9XV62xLUwXZaZwQLjNVG1MeuzZ6uS3Zrz4tKHNXxT
G6dlGbDS6J1PVOEb1do4JwlNWUUPBwX8H6eXf5aX0Q2tfcSptyvOAQc83nYKI9Uc6sA2ddBEdLQB
MRow7KiwKRP5SgOv7Cc8/EyZChJYymfiGUTQxMHAxCVClTDVj2ZlR5XDcm1w8JXdgoiQ2nrB7pJH
+A41jHy58M/uKsMc4+mWvQcrXtkxoDD+m4C5lSaNpFR1lJfrfxy9shnwlyBXbWyeVP6JndNEruph
OZo73z+mS0Uy9sSY8TJ8Ujnp5KgQTmgeQtZqbExeMMSk1gnuPFL32kAMeTI9dQ46kG74HvtPBgzJ
8BtutgnJ0aU5MFyy/5CuH53hmGK3EHita0kcfUgAPQQqoDnTLv/ePMeF6ofwxO3DuGolb9m8/p53
sJYWVKH5CS8q41Gdc8RBqt2ZdkuNY9qWadeyU/7BhGHfe2JsZcQ/seIDAgU/ZPpUtaXnlzuMsO9w
QqNp37fJbk1++/a3JM2EuDfV53hzFmcLRQm3bF+c24f2LBjbjcUneT2oo+51MN2X5YF3Xt8oz752
8gxu+RT3n5+NjHRRGHYSCjc1Ytync1i3L9/mcAkV+4MryK13SlkLmDuWDh//+wlmawkGgyxf32YX
Nm+XKcmYrqG8w5UUAzUJAgjjFKFg64wGtZm4yL7E3Epdcr3bDatFefxW+Oj9VBEnsBX8igstHXHo
G0nH8q533IL3jdsuxnfiV4iyek21xyvYyUvWlEE1zUUlmDTr6MbtyG5NQ31iU0vzCZHtxciTiIlg
6BsqR8CcfUngWlyUkulAOE3TyjoAyfVfzhsT3FO1DU7cUf6YXsJAkL1/fEOb2AOKmIpd76yb6dsp
EY2XfGSlfGiE+8c+Hpvh1cefESfZpXZ8zfpnfSxROGX7dGl6gGnRKv5rt/2d+uw2lMuk7L+DBN1j
pZxZQ95vzTsX1Z2y5l1Gt+qOcPMS7qMLQUeloCPA/eya1CFx3/6gLRysnAwOtIgDyaVmLpnMyWvi
z7nZxheqfOXwWTG66tLr7ADaxwUs+XVhjTOpYgaThgWm/EVM8uIibBUOHCb7MjGbnt4R+K/5E7Dw
y2k9demzLx48vLjh8fKGEqPYhGnryl0Ey36Xg/yU9B0OuzeFACELJOCW/Wz1Z3NoygsLjz/CcHYs
NjkgnF3xpqxn9vfZnLVTvQkwv+OACaH1LMobzgGh9+KlsSo2/rXieCptvAh6dvQX0Tqzzv6SYX6/
wJb5+CEkjKrC1pNJDSANpgKg5I8+mauCXIQOn1T0kPKRTONatQMmhzDgAWis5qBwyAdJCfi8wyzQ
wK/b8eFs+jYf//9P0gafhLGYVaRp/sjqnEZz+JwnMehGt+IXGaQJmhOevoh5LjrOSe+jjFMhUjZy
EAnaD01Dxun8exQRm8/DkPSUKWzhucdUUwaXkJmKQRziExMTAA4RXo+8SGGLMprzKuFEi384WUQ3
sLpVFc/7+cr6grFI61B7SuCq70WD+wTibNxbpCnehbm4mxyXIKMM/yQ3Pb6fmNi1tFUuIDIKi1u3
+8x3ZMf+1hIjORvHkCaiQPw5IcRa9AbEIQV21U8cWBgwhqrt0/iRHAldZDAOm2G/mnFUfTB3rC7q
exRIOMi9z58CcLZeV8nkDUcWS1JrqXUTvJ2/pRNEdqXZhewQm+PEkatZgJlhi37FF77n7/X71E3Y
kC3zYdibYtxoUg/e7Go2XYlakL/1ByzUW0UjubRfpkOGxDaPKOkjp585HSK3nggCbe722O14DmdO
CD3u7agsgMgxfy7HTS7MAX8H9aYzDKNvk5pYgFSNrf9Di1XgNvYoZqiMgcUHHzfghra2oxFbfIdT
DwesEYccyQtxCCM3ti+nXWqJfRSRvXTij7IXR9YleAZe2jj6Ul3KS2WSntJTJwy9nkKUH2pOLWGN
+npYU06tdF3ta8aW4WnEALlulfdvZOMcgUY46Dge8DTuDdotn7JLPxwimctb4oYCIXDM/JgxyKMs
qiG3RIYQDwkVuex2iVtZNuNjfw8yTsoMIoVPsED0QENTsgOP5GEysQbiFIL/l7d2x6GF0PcChEIs
sGgYcD9Gmfdav1COEclpTtK+/NNOIRalBtNx/gwXosJywcS7L3n9sx/w7DZmWn5lI6cJDt9LeikP
xFzpxnVtmc4o2SQRoDE/btQyXlDyB2xtD3YfbLi5fPrCzUwvdECI9NJGH5E8EY4y3U44PP8dugEu
vcWOrsAGS0qKzAvts5ig3gK45pFrcuuW6jaGPk+NszORe5SP+PE5Zk9gWSBjZVJjmxrOlYe2/z1I
GuonDwZ923H+vY//DhvOdgMEiECVHW3ALDICtaBIIWjl1GgyOYmT0yokS4Eo3zicPabvfFaER5YK
UyjZbcRHUtQ6cclyCjRzhEti9F6593bEVjovYL7kNbxkbkd7I5f/MmqRGhJslZGs8JhpAjJsKHbb
W7QyGJWE0xw/WDmVgA+EizETJS+4UEen/t9vyfxm3sYcbSK+ysHe1+2A81vGfTl7YPlscYgev9ec
NFm3v8vkXIZOfm2u1bU5aztra4DwmZSzrw3vQL/oOC5+bqyDaNU7aiviY33xCc4H6cBbpmRiIDMp
fra3ZqonXdoNXqn9e7vhUrJ8cdlcB0xpfMQbkkGuGpk6WXH/TpHAhYye3b/z+jNVt+Fg0m7yE8U1
G4ljBgPEXuJ8T7+7ciIbCa4EtMayq3t04+vNWlwVvGNZCp2dPQX6Os3vr0eJQWK7RfdPlwodQuCQ
gLQjJMcc/N77H0rL6IR9tKTeTJMhGFn35JbwcomK0iF6UqaZ4oZ+JUoz7RF5WBECbpZ3tg/JCooF
nBkf+aUjLbnxIJ0lAqM+d0gd6LXAW3rvSTk1aE3F/rPKdgVws3EvT+8nxQp4KZaICkUVE56BVYgh
nJwsi96jOSV/aBsZXlitqn3v/g4c8rWOQdAiBXC4HmHKleNl1k9qeJ7MJ9E9dshGxGBpLDsq/vm+
IujYZmBR8Fv7zgdP4d+atZyffO7hz86OxopUzExHwF80hRC4WiJj1vafpzjiyUzoETFW+8zOJOiV
YlQ3mWvkUeWN/Ds+uExzzIwZbrgAgj4cZNpNJHweIVB5fG59zEuipbXgmTJonhXqVppBm+/5NQel
kC4iD+zE1RVd9EQ0y0nGw9kbYgBmhyPKCuo0UoPMoaQtdhou6rA6T4Lp2bgObg30ai5fF3Z/9qzO
wYd4zYEHDUPMIdjgeL/4LZgdCCmBn6eHCnZQjYp/7v8ffNd5azoKC3U2IdxhQYphUzdFhATjGeeC
YokP2j8rVAkknqn1Q1j42BIyjBbvUoEc4OS28MC2JtouxkYzJzBkdJLkbXX6rXEgWPK+Lew3xeK/
4hm6xw3wQVOX6yqMjAX+a216omomlkR9p2bVXTmbwz/seOe9O/5oPGWwpWwFVz2SWX8ody2xkrNG
THyvjDEbRMQV1iU70BI1CcgJZUoWcECL06ig6iIw0Cpn6O2Zt/ySbGO/1h6UPPwuziaWnsW+wQFD
sstIdGqY+y1OfRIESbSBMdMVLMAz+aRpTDkPCGngEhroBcD7yymZEsiQ8J6tYwjLeZo7DI9gYrNm
S0Q9wDevzUgGRMlFG1U6WYxOo8c78h94ix6wJ0W0lrva/HPQnyy//C5vMSbdy5hk0uPafI7lGgST
Agxo+ZB5NdI464Cz5L0+tgva4NvmJG1K3CUBzhA/1iMNZgeTSkkijxIquy8E1XD3HVLCoBiAweWZ
e3R2sPCRqHjSpDj0b/4sPVdrZU5BzdBS/MUMPG5x4NoVS6p/MtbX+QessddOn+vrHD7IyHmo+SRf
80/GHVMwGlMc3fWxZg9Qp+OFGhwhuMDAxUZooq3DCW0bvH4+y7bDeqbnYZK1qafG3jgnXjypmI8a
QzDdSZceRyoNzr+BuqDwwrV1b11EKy708Lhmpg5F8efYPoVLDhjZqTr17tEST8VzPSsmAZbE3ebz
jPd9vDEw+zuy5weoVvAMDdFgvsWUoxmaQYxM32PBiMHPFw2Sb78e2gl/8nk9szYlFpE4zezUI3Y/
ayaxHgVUeAT4v9CjQ92Qz5n1c8Ve96x5X7z+8n059AnPIEX/OFsWuQ1GQlMfAWcwwkB48t0DX/RP
lAMVDqevEbUEFpPWIsbYpQOyVGAoIEbGpK0ddAMNkdAPJs8Puxu80zmGyZMzDpzumk2DBS0az8dV
/YM3ZR/Dow7F2bO4MuIVxOkEiIcTsBXQ9nDBZsx0QN0Jai1hRPN1QqbM+gOR8mYrYBaCKLtJT9x+
6eLxHPwGREHAq+o1ID1lom31ctXKJqPqgZdgS39rPRLLgPQyE4c8GSasgqxiy7iUV+yN7paPVM+a
0WFPQXDF2ByY2MzK6B2hsJg7MdzpdS3w44dquMKw7Eo7nWEOwbo36G/CJRqGleQUO4CadXVGRTHu
TuGWI/UY0DWuTvCamCg4HBXjv5gPJB1kRLQ/iSI6mPBvQJYibH85WFuM/k2kvDwFNkj02fblwZgT
GYhKuFMK+8FsRv2f7usjnqkrztd5NRfOrdmYAx0E/MpdcOWndlKI6YBYFDRkLWR+65rUVZmHk76w
Bu/tSGEIQSeLa7ZpBHZKStTbccwoe84uY2ceiENUh/wBH+XlEtwxLO6RZ7z+kpu25rViAChs9UJ8
9DXUW+2T3b2sAFeBIK7SM9wrOxNvfH/8O9FVXHBS445L77a90qxeAvRRaG37XnCNxldpXa2z0NED
MKsBCBJ/wmrAIRdxk7mZD85S3gqVXcTxXThq7Cp9GxSdroK8kBddB0LkAr/92JpUkgZR0qGAAyRU
sTzzKakc3OJ5fhYUoRxAkxArUsXE8VoMT8kkzjkP4yuqE+NMHY+NuzYc/Nb8ZjJyblqH7LQRRyzV
CVUEARgK2Abq5b82bfMXX/SeTZb8/YO7Xd9YWxyW/XU4b06lU+B22TFImft1Sh/BldD5OwOoEA22
xbFZZCsu9efJcUMVzgbiDo+5VuwQ/wR6CgCu7D/sb+Ia74P9zdH9O4vqZ1zs8jvwK0karxsI1R/P
X/v+qY95KO+XdUYCQbsGLyHQ59y2ntHV4N3g+0yKpTL1ExcmmA8iMQEokFAjMOqAaCEJW7RwrT6Z
hkkgiB8NEwm21vPLfKB970QGxKnG0mjWxRH4vj2GD2pkrAgNG6tR/MwYRYBWgDkPogNp0rQocRTD
w2wq4UWE/zefhXvh4vTmO6iocVNW7tbmtW+f0dLEYx3wa/ibMszU1v9D2H0sN9pl2Rm+lY4aCyF4
o1BrAO+9IycIkknCe4+r13OYA3WrO6qi6mc6EsDnztlm7XeVTk5f+N9ZKbpncwn3b/Gg+p8e7H5i
vWfnOI12ELdRt2GhaQK1/igU9z0jZWaU2I2OicXMJmJb1YPijTKxCy9PBpQwWEDh09oAz4eOxKWR
Lj7qbNt/sYmpEkJxV7W+jf8NsD1vHRpqmKWkj3zH5MfbLa4L4slOpPEknj+UZ12ka3r9B/3cq0Cu
Vcshn7ppqvMiRRug3BYASnbuNWPt31I9+sXud7Y9246VkMgbS3ySi75uqu6WRz8wr0RRragi9INN
iHU3piRmeb3Jnn0LOj6swpS8+X3NbFqNJ+aYhJKkLiMOYuEAx5mivpxDg76YLOPAtrmH5nrrWpj1
B5Q2O5IEt38ZmIey5q5KXmBMlt2Eedw4tqMGvXM3qrcfhb2ZuZXVXrpefHwUYgUg/SIfMU7yZwON
wCVw40H8e8EFIAChu5hbJU7jI0sSU6WAq7hPWJixSlLrQjzQ/EUuV2+l85vOLXTVI5+VmibNWYhy
0ZFAHDHI5sB6XEDe4jRHAX17R9U031i9FBJgZofiCrPpUFwbFd+HGZRiCkcDfwXbCMAfZmFTjZvw
NY8P7hmGMcmYEdjT4dkT7hmvQNFtZocgsMN07TTZtsKRWuql41UjU52gDlr20z0axXKYd1nWI7Y/
MhGYriUAmVvbsSzNp3p8Koaf6FivTWggeIDgYQK5Ju5Z9Vdt1H5Ph9pTCVRh0d/7x/WQl0AvRyK1
4dQRIHNPCGuIkGLE0lBA7SfI9XiWdE/qAVR+btpARJt0u8GqHl5sDnhgmLDO/ONbhY4nAMuQ/NPx
KvchbQXiXBSvIVlUB6jvNIdSlYt/2ZnrTb1vPHQZVzuZF5cYoVi26EaAzZ7FOZpVoLoFrEIkQC1x
qDamSyOkuxnsn60hzmw5VTiE4S3A1UAYXwNdBy8TQphaWKfagZ0REOUXF4ZNJGeFhEke4UAJaAaK
jSinmYOgItkgAEMxrN5rwBdj1MxiQFTv4aEBO0hAs4Zgjv4usJGN4l69vxMFzElNQUMT7IWymJGL
IYOwhrExXFADvRwkTVMI63TeYbt3ppQRkCobpBtt0xbOBEU+xBSZJrPiVrrnrauGAUzULcWpUoxe
cBaImyOal02u9yLVcdDYEw9Sea9QNs2zYHgsRgkTK3vxX6q2atINAY2ZHpggcvWenxfy/+Tnpped
HCjOYq2DcYubxsOqLyBd9Zd/Du0o95wZMDMijsFgREgzePfavXbuPqEdUz/b7qEd+9kO52/Z6WX8
+2OLfuxnjwI8919g34TR6n131b5Ob/XFeCskDNPFBxc4TFcdcfMCy/fE9XEuXL+SXJ/5GtDcD5OI
zvc2KcokzQwn0j+BWCRrmXq0nGvHQF/h4FBkXpDB8bzxivMEdhC8OmAwzihPt1IWSXxuljvQfBAE
cYitLCAcoVp0bBrCwBCCWm07riL0LiJ9PsCdgYUw7Z7UV9RTvWAJFGeNwEcH8frRiPSRDSdEieU9
x4o9oVvwy13IE4ASrYi/zDMDAfgp4DmU8IYUDVbUknT7RAimh8/1aP3CYjNW7JDOf8U6z978M95P
z/OzfqrWWy8KcROR20auGW+n/uSGmSGj7ePkOEGHPU605zajFdjbzeDvYoQFF7jEfYMjYIvyjlag
/4CBlDG8zCegqRA/Ge4tP6HSgAC7ll+WTNfa3f6P/NF8WICVEq1Mm/5bcHd/Ni0YUAZb9zYgKCgL
Dg560S7wuIGYnpTCkVqYgozgsd4n5ltGCyOYz8mifgqQILACS2ohyVgERd6ZNFyCEbhqn5sq9rIC
UHHzb0V4co8V/GcfdyeZz1K9bf0MrrMK2kIPdGWvtaP09t0wDGRQkAX2KZ/0uSChTIwEvml49wCP
fkK1x0jbHem5iffYDJs4f4ivCLeBp8XrXEu4Ly78CDRAU3U3RDDBaEYsTOoQzZeUYAkftuqtiyNB
BrcVikEqLDBJqaHRUws1aoObyelPenev0AXsKAP2Ia26wuWrt4nAHWiyQHox8fZwBqbLohdBx/Rd
FRebOD3iZ8PM+xG5LvYRr14BjlJvAWaVDFTGOjAIuI342YIOM1Ph41x42ahJQMKfqLZX9cCGXTSz
pUwx4yTGjOQcioumXkI1NwjffcTxSQG74QJUUvnxjD26yqe9/1Z+lDkCYiZEiiY6YaNmwFXATDHz
rSsDtenyfEiF5Dpf+VBAi4dnrZRgJ3myuG5NkAZcThRSVOPZhNHJC7KjNa4WbRsQbUUtyY/Oub5t
3M2kQc6NwijwWr6XwJJHOxgZs+rEWzGsosUoYqHcjoMi70LYB5OLCLmrnw0Xv8yax0vR0bKdGATz
RsSZzvbDdJQJ9DCneuUCw573+9RRInj8WRtGCZOghk5MkSa19LMFZqliaJrx9bKgSLk+l7d9BEDU
uzgsUrL3wFxemW261BgfD5jKmcd/h/82IhWW3etPqgOH97UargLgxMd7A+L114thjjVxoOcdJ8i9
nefPavjr3XocX38ig8XwSPS4D7N3AdITtIq3aTjo6w/kQv+K+jhrXZb5WY9tniEAowVNE8Ym/HNQ
aLepyZvO42vVTPiBCErKK6D8HH+08hp4QWcXTI6tccQcb6x7ZQC6Y2iQrYdzo39ohGfvPKXr53Gk
E2acsKfB5571dXtPWM3myJxlAB0eP+b9gxFDRUTjr8kAyTaJbajPOF9YgyKNaPvyFu1bnlqZ5uzj
1X11U3+S/aOyS99AH1ngMPaWCmN8mb+zfHpvibfflSrxNp8VXzrtq5LG3NGerEwUCvnnSeoC4RjH
kLgUcmEKs/rHSLTvMRNmC6xf8YyXnZ2n7OfPLB8W6gAAPFb5UbcbN1vb4+BN0I/bOejKhbuFSwUZ
YsRNHCnjTXsWjA67MLFaglB7C8XlOTHwxq+1nezn/M4qmpI4Ta6T3MrEeeRNqzDytl+W10Zplrdu
hiDy+znZal9ODiP0wsNos/YlPrl8BybednAZ3b73g71ybm99KTxJvt8f7BGug30n27gOTvVD/dp9
VLQOw8J7qM+n6+KAKVHVQP9brLkbUsPuPyj/LDUft+Bdy9/3J0G6erIlRKrFRlA4JiWb0/3HaVGa
IQP2Hj/L7jpoziU9GD3j3Lu+gHrqop/90jK/fy2OhUuaC136izkelzYhfJPeKPs172qyq1MkbavL
eu08CpyFtFJnML/inDo+lUrfx2LOxjjvJr/kP7UsZeKRL/VLxCR5bAkrF3mzvtVNw4tjdIaYNthC
YDV2LHx8Cub1RXlok8WcdQJ7e+HanJye+Flp7GXwOKGHshcmhSXnUsi0lZbMr+VqmtxtgVMzQFuS
fhZ0a5LpLjhGRGidl6pgkp7vJfd6EmEBrGZhfuEnUnzlrsZD44KubAG/pxopCi3wbmQC65KJZFHx
Aj4E68s3ZLph6D+Ku7pvJDxKWfHZhsMnQWztXE+EAR7BU/QXBr6AQ9H3hcfmy23G0UTF2LR6Kd1Y
tXLNW8xykGueyjCoPm/cTsQwLuyIzYVIyxQnkTLC+zRrhaO07aRHac1bkINYN07L37q8Zawyl7eI
Efe5v15/xjxdy894O94/6J1Rd0yymfzyXMi2U6Jim99+cvcgx7F/AuY8YJO+zqn8YbpU0kWoYGgq
N7dQhEf40QnT+lFrXCr43tJGp0cZ2IXEnxg2w9kLf0a9k/frx/vrz2TfTG6IMvaTbXhIk9t8tn+e
rL49Ip+rY/766am8G6HF0VEqmOxGm/DA+P1zcp94PoQBn7/PUOTtci2eRpSE20H6kzykPpsANzRi
o6w9+9rVe4+1Vrh9CnPNRSM2fjbFjcG0Z8U54cGwUZW8R0/ZE8YJP9cSMIqi0t2wQbK8ESCrbRbD
uNdB+rZpb2F+g3EhB8JaIJ9v1AyfJgnOaFtbQvKgoV+J4RamcEGFArZiEi51DlwizdH+6XXSgOHr
Vhgn4UZlCjX3nXCZbRYtzo3B6YGBu/pk62xCMIvKdqjf+oYbgCBpbZXIoiKSecFcUy24tAbbgws7
5AgbkLOw44kfHWvEfsf3D6VKPie6isC6cu0ymUkFLG0y2I82cAD/e1aRJ8QnF0g5q1jxWn3m69hY
5tGy9T+BoH5Rld4CPdl5p3fE/PnHenyvP3Fe4m7MWC2QwxEVzcRq+GLWRKqZwUzy6x0KN4E8fk0g
CpY0cvNzUQPbEBYm9+LR+V0AWcWKTyBi6Ec5UQgWUegAkleSlOXgmRdhruVugZv8y2ESGgF6lgS6
JQVFL8hf2nzRqXaGqAmgBAIJRAbg/t7TgUo5vPQMKGLOoX7nPk4YUEsAx4YtKEA1UGEr1kOpQ7Sx
KG0qkeZCLh1hpJwqPkB8wC2Y2WxchkSBoZHxaiR9xLr4JGoDSZnUCT4MEjm3Cmi3gwrffSoI/UEF
QYqe2N7BVBPggKeSlIzVx1FSExJScFFsD5Qdh7hqmewGhYSeau9MWfFT7y2G66yAIjfdDCVbw1n/
RuIqqqwcBUvAcD7tecJCQLD05E2EFGuGf9l3JsyGo1cGXBGHb+tRIc7pGYxJUJhrgvXB/4ELAMMF
9+4YL66YYWGLSO9aaJDwFY+DQKPMz9FR4pNtuZItImaro2TcKReR4xYi3RFUV72r06O5hDHkVICo
LJGbBCH1g+HLNSzFvv5UGjm3VZNFACeR1xVByhJjBCyAjDd+ira3OAN8NI3/KufAGEjZ7F65YvKX
3LuBZlrKb3O1dYc3h8HBSOVlZDEAP7nnqBEcGU0xqEKbtuEyLQhqs6tgVJBT3/djjdx01d2ycfxr
L0uoUbMy1gS1BosjX5vuZpjl+QGMive5EQjdEcFsBvJnXKkafU8r2zqOA+1DuFUTdqzqoZSyLf6o
bOWpBF22kB3H5dMAxNbwuIAYddg9KLqHJGu8RBjBdyAwQhfWhkvvDpArS4N5S72p+LXSlVnFl0yR
72nsY4n3EvkJ1a6Au9pUnkV9ISWKizUm353k7DrBOUiO8rXXaAzgRJYM1SvKtOMuL2wWz/oqH/Wp
9rglJ5PigFW+445wnasB7xTCxZSL1oG1igE89bIsXWo8md3/2/EcyouHdj37/UJemaGsBOIJKNEH
gIPZl4C0SMNMYNtqVNnbvrKwFppW1VBxyKmX8CFwfXwK9xV3k3YwTIwjI8/a6f6Kp9Gvo0ox18Se
K807t5HxlNJqiELhRklLIyi0RhYG87bGDYuufydM1q660g08vGclyuMi27pMRcmtObCGIBW2MtIU
DLpP5KK15WDNtcEYSvnguTBzWH7ABycxqQOPetUMZ+upeoKGiLq57oSLusRDvuZ1I7GMU1DEdxMf
Yvv6EVvFp3Ypo2qYgDlItJbLKrnv2wxP/fjZO4dDD8mwRSRdylVBmmuXcHcrZ1gLKwsskIyZ+n01
YfRy10Rzly/xbvAyhiysDaeCom8E93SBPMdRBrpzJR5QrSvsURQ4BVVCn5V+rJ6xgoUJTtepuMrz
j8FQmLEpCaClwILPdK/WpDh/I4LIPFMT3/kKK139OE7iMggeXGfeIBUPornoYzvc5acwxLQphWg8
0ghfXZ5JlkboLS0Ajr0tcH1n7TN42mKUeSOsyGgo6c123ehOoZgXKDvkl/qWvQDWu38e9nwpMO0b
60laCWXxHqD7aNm4tANFbTTbS5Emrho459B6luRwYiPVJ1aT0WMUHBY5DK1mNUwtY9VyFwOrielF
gXL5MbeErZGKQrGbY3mLB0f/Oj64bFtz0QYW2hkDO4dhsk4MuayGxvqjkepn2jb6yo6rLJ56N1MO
tJ5Yed0WAhOgJL5EX78Ix1eHEmVppLKJgt5ekElZqZJYV6vhkttNtreHKNi3I7K2X//wQOG6C4+C
Vzzj2J8VJfZPyEtlZ7mByhpCeqxzlGgdf+BOAiA9CQiJcpIoLZqzUbL1Glw0xKfe83bNjxHTu2dP
0DGVjw0ijfDHax3coSUbqy/HtCLljJAr3Pyz0UZDUCK8nljbVAEle5+ZZuRWeEYLB/nQZ65WmFvc
eW4U9yVXH2rGc/Y7lZcaBBheJAKwbOH1HmG1Prhloj2eKd4pagOhX7K1HIbzvnQSYsCs9cpKYjau
GRvk8IUDMEKg13NQ7w9JnXSuHZK4EGZm/gj+5vnIMNtffJ8bWfFDyLEXNGMS7tNXYhDtrX9ineR7
iJdj3VlhU+C7pIIgBQd6jqFxhrMXwDGxTgI/JZyOZ38bnJL6R+l/4Bu/uhCodRA3c/brj6w7Opzi
I1TNmrooJMuHv5nwEW1uVl+rpkELAB6dhmt5/hUk8VK7gqYFaplvNnu96kbpZAPJ7mIhCvk53tpP
bFOYQWJkePOYW3EeV8PIYKd0LwTe/6hDeNtZ6zWFkyqyDDSTv+tmfbCAUdsMnb+Vig0jeqbyA3k8
ANwsUFQDWEeGdirux+FdIoNIB+VOESFj47GpabQoPCj0h+X1YOjdVXvB957rO1TRF8Y+uNkzH/gc
L7hDu2G4MUwpdsLtk2kuJwE/lB1F23d5SaybEqKGn56V9lVzQKnhK5F/4KqBp8H/Jtvbz2T7RGnR
3n9yvk5SL3Wd7ItkNkJ9/rkYLWdFcrlJYpVf0zWCrjxy49wN/K6W2vVfIlTmUsmivHczyr3NB34T
vBJ+f3l+EoUOFusi3Dx0pYy5qzrukuNLF+9+YD6A5odiMZNqEdMEKtnk5MNPede843sakoXt4Pm5
LKP8f/JheBJef+JAU5V8xl/FXSW6ry4HURz21XsyTKl492Xn9M3dqRP93HYeBOmP/OadG9AkWNrY
cIA794MtH7RVKTlZd15E7Z3dOy5q6/K96m16yc8ZPEZZzBFInOsrH4qQD6TLwcJYHV+LQ6ohTzsA
2GgI8ilUQXTK/ameUR40hDRctIkhOJg86ir+mkPnYSh0g3sa6eVXwuj30ggWlUvRe2BlJ3lK3KSK
gMpVVmVaP091hUA2V2FXgr1VwED1B6610zgY6s65CQXlQ6aVZGI5K6soa8tJn6uncShZpikMummO
yGyINCgCltowOm+5SrRevEvkjUlJRZQbC+OrxzoE1VHo2r3OtD03AHIvufxWH1QxDcxmfDNdYr2A
COs9igH/fCqne/A01Oa5Dt+nrslWhFE1dccQeJbHcQyEYf8RyI/u9doKem2DRgt7XtkpK//Ws2FY
HZ8tC+8Q9if76xoWfoUkAIrb9wzdlazwKk1IdeMLQMcDZdS0lkcyEB3j9T0e5ax19nwBzs2t6n9L
XhFrBRxPDQv5O8Djrz8AoOyQQHyLp6JTjeI4B7aUIXA/QRkVDWUg8OZVryPyjNgropCWcOe6vqkK
OV45cItCFybuMU+IHP46myAwWidW3YDqQDMrzX5gPksBhJq04QXPlZn4dmYPThQTDQidcgyrLVGU
rBlxMjXtddelGJLYq5wsKMAUwEpr217u69UkcEr1j61L57Au1EwL3PDQMp/Heny863Ay1RPO9M/f
r8ljcgHCuNXpJRkHxo1W7aeEXLufRC87OPzEWeDGB5TwR2bCr8qGIBWC6BtmzyzHKNhS5vrbkdkA
8139h3EMoBAFyuHRZxrAKPYVpd3wwQBzN1p8W8N7YhCigEX+PEp9orLVE7rSy1HoTc/e1opeo3R3
QycSa0fG6eZ2qh5vkIHqY9NYTPb0Kn1fnm/pV3WBF/ksJBjT7G0Oi+ZhmvDVzG2fDdpPpGFz8Xsb
C5OQyWKk7dQVj36m+0wYOlmt4QeCrvSUtq75+33x9tH+jCFtW062H2+YZx+rP/MGXsr4WVjUcgO4
MetiXJTK8PCpIhf/3MIeP0bJRf7eedaWb8+m1j2+uaHObqwT7+FPH07Fu6mSL7/l8vERpaz+Snxt
4ooljylitBHJWMwsZ3Et92WwYA4ZqCnVCQ+QYK0Tr4SdPQSlp+lpiq47OinihiHzs7U+MYzVHl3h
rTmqvnAsfLzw4cPXJcLlmlrsvioErrHSq0z211NISyAYz3Ga+u33/ajnc0qA3yqn/FXczRdHeVfv
1KlzgjRWRg9CZEU2bo8olcTjNfuMIpDiVHGjxnQQ6wSGLZpkcF7SDA7crdCZ92oAfjO39Ea8i/BC
JRQJdeN8AaIMjPbWfJaYc8A2MvKo0xtLC3/N1nvbto11azs9qDC81OQXrYg80UbfnNfv9uZMZ/1x
8c67IbqYApowbCwt7uzHKt+1kylMCHvl14CJam+GST5iOU/Ysh2bzlpPcQF98ODvjpbgeeKkQWGB
soUQFwcDRcoqEXDgsY7sqLcaxks2fRcjBZA56x34qT2aNyNyGLeRX98RkYGfivbDmXcLQElvJ2HD
zP3ZfroOGST/dB94cxhAd/MtSFDYdm3WQy6aE5RAAYPCfP/sDBlA5Xxj9SN9EugtRPpZrblYLdly
39DvCPgPqJ2G1TkIJnvnnzUm4Fb6L4kvR/tiwSZznaGhj/z1Y2bFi3wd2xe2Puf2XU1++3EC/ckU
ZhYNXYye4SIa9ADKBFoAjHF43Xlj06XCXjmxUJywsvRA9YXhkx+diEQH+VygkjK6NrBeD0H8UP6m
bH+WmH+znmjGBSIz6szc0elCrDpvPQ1E79HBjrxRQn9AAXp2KAiQ4GYNSQrlcoPZ++tr/hG6IPNx
eKqhFOwxF084KvM0Vw2hSdQJDGnJr3lQd49z+OiKhjqvqTW+F0IaAYr7cB2mmnRQMo430OD2tqh1
+0wHCC3ONIHGsqk/5YqllQ00mFWwwnIuJeqFKxNIbQlP4KyVm2btMHfkZxiR6nx0sXz+WjvX9/ad
m5LClcVHpLRVcBcUaHmyERqeuTwGHn+udv58TpZaxInuQ/iL5+j1M83wxD4Q0dQEPau6rVAnHt7c
H03yP7K9fibYkYSl6/iZbSPxBZON1XeuBrYnvfu0FJkqwcPW9v2eD34LoqKdyNtaBIVlqOD1qZH/
HUxk1SiVRQRJinmancG8QkcjUUtywomo2fm8RemcLk22L7ovBJMTtiMtm1flZxDc3go9UZhSgXgM
gkaARQq6zuYX74uewGkilLqMBE50LujjISoKbi/GOi+jhw/pTzeVNyEQei5Wu0iJE15KrT158Ag9
MQnqIdoyX1rAyGYZwWvZf+mGH2sMzI1izNs+SodesGe+CMpOreRZIKYY1Qle1BvFD15XmORZHhWZ
Lnm/vmdoRy8cMZMkXc9ZP1hpRBQDxJZvokto+khNNqqm2DntCz+sEym5xZiaRG+BhX79vH/iduiy
HEO4Glo2acOYlkUdnGx7eSszTguNc9Yy6YIzDZK4AoIYLN454SpNZ2rHkn2sTuvjfAgdV73AAjmM
LmkffvP+S+q/l1fvbDsbZ9tThj7h1p81DpRgQZOaJX2u7eiFzNBx8KpkmSImRJDHJvM+Eq31kMZJ
fdgE4HDRTVasBlYWxZWCsDkl3r2rPa76iTptLAZ/tLkyBK1sra16aB8orGieNNm36lRsJZSWjjxM
gmPK2gcirhaE7sR+x9oH2CBDAc+MZfqlr6f80A0nzjUCoQ9VwJsC1+I70wmWM6ErEUQl9+b8jder
K/oK8pTxb5lhFNbzmALC6y3oDDYi4XN1/oFzqj2xqyTCtWynrKIyfjP4WOXoyMQGnvTfkpIOh0Ks
O3XbkGDwANsobEaGEpAkoLkap5qSLU11RF+5CE0pSWD0q6nrbzsalupz0GPB9lNXdNm+Kky7XVTP
dKJLEYXr4LBw9oCcYeEt5yLDY6jsqCUHc/O7qumdlnVdywUFhwqR+pddK5jGzoKJrCgyY3GJVKO9
lITtPD5/6AUbNWlCQeWTpaPOcUDyrktPGcyy8+oqklW3H2s8fHTPeqITimocq4YatTotGUhQrE/T
cKLUKBDZepyYKjB8CamNaxDRfmQ6frETZAucLhjmrPOg3lvhLdr9OB1WTOcw2AhfWUlHdcDQkt8A
eKtHv8Pa6h2lwxxqO4+OPDGh7hkiYk6BLOXNbmqva7ArAszer/V4n8VMJTHdiYpf00hHM1z8ZEnX
CDiHYk8tfJfij0wgW3+xx43V1oLxfftO/4gvetZzpmHRN94NVoMbOtyzlWguqzF8+eePJHr60pG+
aVMmppw3uGQOE376abBq/RH7Cp5Fl6vE49EVyQvbFP2akCvuj3CXvghblAaNYqrihc+pivOLb0Nv
4C9xUn10FvWxft2kOFWnoEp/KwzAkXc1xLR+uTvJMVjAyX4utcQ0LdHeKTNle5dp+Onf6iLfXXeQ
jP9Yurqks8pWfWYWEgzf/bTJiAHr6/yxFBhHGvJDn78d5+ghWEEDvCpQ2Sy97nkcx0MWc4o42OK6
YBlnM/aVFXu82JxxREQvVO3sP6aPaYZmth4TTTJ3tPdnptGfzXD/KqSmi+5dIERw8BFEAKDh46R+
CNdguHW1p+FdoSqicVGJFrj37Rn3uRAKVst+ThnCZj0N9a99343YeAisQsFs2Y/+QFO7ZAs2gT5D
W7FjmqYGNoVDIrAYuvNyX8v+XeCc7b0C0T3dO8ma0p6Jp3Dg4T5F8NRxHm99sCg3Jx4f2495OzXd
i/WOqvN3KR2Jq+dRNSpILwrRgkAxqh+y0dc64hrnvkR4H6vusR392bJ/Of4sx7HOzilLt2LTwJV/
TaNI4pyNSvhUmjxKMA78/OMTeYyqx0+uazqvGfJ1DoahpKgkoy7G3iBwqOL11TDjujjiSpo0IdyA
kU62/nSdIJcbgeq27vEuKV5B2tdVMvje8yc8Op5Csa3YY4XDHOozZHekkaJdCO1QPQrnJf0b3UuX
30N4GpQ4y744sCytUD7N4P2Ns6xjijs7b8hdE1iDWh9qRfv+knBkr6StltwQ/bZTX96Sk3i44p65
hEisyjVnVgkhsfuvZ6y7erQShUjfoiLwiTHIun3uW6/P8+gwWFeP9dUA+k8z8FafV0jAU+31aK/a
temsYejiaGzq+2fF1SVyZAbSOzJYDZn9fKiGblm5QGSqhfQMJ3UCJTA8sKkplM07LtejkBEZ/YJd
kQu15HBKdfN0VXm0at7E1C6u+R/24KQ6tpJiyLOWHzFjQPqJkY5bq7wcPbsv/NtX+5AJiMkO+V49
bczkyJkzcH5z2OYd1fnQFQplmpyV2z0lhQpX9vFb4br3oprLSUOnAHrA9ovGHUc1QWB6txdua/yH
80slGOTNj6T6x+pj9UGNC3MmEVsURan3n7/Xl7PJlX9RVlTpAfiKDGJfh+amFmpyotjjjy8qdz/7
n9m7ED8DoSOjnPsl3XObUbZs+XeVdJzM4lmzZu/L8SnH0eA0fXwl1C8f3UcnBKR3uqAQyi+anjSJ
VRrwOugCYki+875cyeIdaWrWa9sHkPij8+iyNCDUi8JeX7nR3UlYdt+Rtyfru8X7XRgz6+fe0vQQ
Kl9Lm+HqPToJFbDFuxbH4PQobAeMet9X/qjwJtzhJT1H3pACCi0FooIcX0NkqgkYURZcgWZTxW9G
kbcgQNsobjl3bZ3ZkeY8cYwaNeHVs5IZhI09hs/Nn1zpODeUrHObYvmmA3DxEMsj1L9Bxq0liY59
IuQbS8tSznN9sRCnaJD2499M4dfmYj/m0hQK5mN5Bn1B0DLlJN0H+XHsKyzRR+tQSOdMGgJIP51C
j4bF3U1WfbIapdzpXUNHsrOohS1lQZrwchLvlimL1kdA4ENHHViVHHDzf6VNX1t7B5MRNZ3f7CTk
Xar9/dB1wH5qZ6xNwc0g5hNv3MbHgtvnpRa+uWu25Jp8Kujh9pNcSDOH8mMpnZCENa6tRx6Qq154
X0QGia+ZT3BrPtSHH9LMmA122+aDUuHbCl4b0Mk8T8YrJMEhr2GylVtl/bWi7l00Qn2DSFLvmmSi
cZzkuutOjHNuuq9Sm+1rz0GGEFyEem6o997rj2mwDlStppdeGw2kJWcCp24iiE68JbrnCSBYrnic
0GTwoH/LGBDWdUL8nYdJz1C3/Y6Y8FBgOdvqNMTYalCJUY/y1eDrPFfCidZe/R11w5JmFZ+5d2q5
u8L9KVNx/42Im7YD7kjflxH3VDUmobEUordTh10PBOVr35T8vO1h1dDOKv6/lTigNN3Lr7TxvRKW
1oyCECpsXTgQTkcKTyeJdcHk1hJbf/6mJO97vxN299LUxxKIz9uhvGVRffsO3+IJ6F2+Satau9+4
PD15gf68Q2pUkrIM8fkgDfT+amW51CzoUYPBE98M4Ykb8FXeiXZO01A7D2UYfiTG/mUKTpWUQ8nD
4TpbwdLInw7fJxmAA4Ak6DKwMvCe/xMrZ7UJI8VJJIwYSHSCmFZjcR1yhd+TwaVWrVfK9Qj5Q/hY
e31SB6MLeBuRLeVbZoHopCfBlSv8C9FoPulj30bJRihny8mChkN3ebKXD2b9YwxKbl2gXjVMNOfK
/I4Z2jqRXfJs56+wJxE5UBioc1bO+KhucY0Iyt9PnVEWYmtTEYvqppcaMRHsrt4B4RXMk9raD6dq
VX8qmoeFhgy3kzIet6gfKC+QvYhQn7V5od3G77OCJ+DRxZXD0G0OkhFGCjrVtjsZ7/NzR3YS+gNS
uk+2KpPgVCkLpLkPa3+0kZxwGpQ4hAmBMIMR+rBMYPVmDe7JNvm46MaTdzWTTbcb0cZRBkfYVkoz
S9BRlSxaNUdBYpsmBV5OKXW5lEaLN/pdcoYOCQr1CTPRvjW2tmsRt+nHBsUB/TNzqpCmB7E15F/n
Rgo8CLYAclMmqH8tTx+VXd3oZz0tDb4OfkGrugXqiLza/GUheDx560BB/r528OKM29efNb/IBw+F
TXB3M7huXFtz+NV61maNhzJ/+Pr39xtoZd9TjWk/hL8L89Ty6n0nSCJeJWwLwwkBd7QYh0Pa6a5S
WxDSLU1eyNKCG3r50pamtxbvDmGnxyFTv5rnDhrCZDPtI5w7aZrHqxSeTnaQrp56bq7K7X1eWFIO
hTmGh/GK56dEMnRmglzGEx/OQjg6yxMTtFHhUbqRxtl+JZfn5qF0qlLRFXWLS1eb9KxwJxAGEVCD
oaAMtdZKDI+fYIulRhgw1i55TgmdGi+eaMtugjjcSki0HPQ5hNqDM1sZutfmZnggPgkdxCKblyHl
n97SQTFi/auUClObp/yH6T6VUUENr7YNeTVRTvlIAL3kc74u3/IXIn/t+t/HPVvKmS+5ezbufmbz
ID6jxqiyHhOAUb3S4W0dezCHMCbSCOM/cVkXzwVpk1VSYqmEGBJJpuiU7W5+aF9nON5klVk3pHbW
nrn4NIqLtRQ9BfJjMH7BFGczpkd31qNP+JdF6x4aWT2LKmlaKONuG3/lBkFoEFxsqUDcszvPcpzD
3EVqve6qAygxRKuHEWVK+150vnpLjsa7sOl37p+ZbjALMWrSSmg2eX1DBDHlYQjH4jpfPYQgqvVk
ojOz4Kx5G8ykzPyGVNWI9xywyCxFl5Hsncrn6q5FDWNHChbDV/lQrvbMczvyRmZFdiaoLRY06/E+
YwdnL210Khasq80wBPmOenM51AGIbIx+8cap0X77Xh9wuPCe+8mVYYQL7PBpzShouCdIN6NqgGTY
Ov13y+FGMPI0OsWpNgSJIxtiqHNLOXb8kDaj5zz/j3/7n//nf389/tf8e9/db57z/e7fdtdtd7/c
Xc7//o9Y9h//dvj717U///6PbDaXzKaiyWw6G43F09ls7L+4ht5Wq8eNa2ij9SyUW5vikGFP861e
H/w0xv/iveLpf/5m8ah///roL3fz8NH+x/K03D2fUW8WqTaK02ihc8zjyZffadgb03SlNW30Gr3B
ulgtJvKNqUDqWRivf7b5rV3rvdXp1GqVW/6Wr9Rqy3xeBy2/7Q0f1Xn++34p2m/zhwbWAlpQujpp
lt4ShXp1UP3TuBbGwipgzarIwGtdynD9FqdS70+1UPh4y+abmzxW8eRVmOynzWi51L5VCnltxVKz
bf5iWe5Ve6la45+fjdR/Y5f6H898Jv6fT8Y5cojnjrurQWFStLOCSkb15sJpIiiaonLdiCGIWWWY
qIJ818A3NdZuBfMUxTNCwqtSelCSpYvpms4XAWeyFjVE+CyDBg3m5G4nxlqrMFpo3ortNWlKTB3h
XP0XR/Ev7p9M8j8fxTqW3UZvp8t+JPYnm9YVIAZ5l8ea5bPKtrUpVAcUpZd1tef2w+mP6jjGiufC
K89vjmFUlsv6vHIjJJ0Pj81CpsCMY/vBVrUc2CVwR8/y27n2CHXZzzDgEp/OtYOjxIa52j8/mvh/
e03SqWwql8ulo+nfp+U/3KCb6GOdTTzcoOt8sUVa01mW+pwSa5WvfKnJydltsCkMntWf3r+4G5Lp
cLn/y4P4/9468f+dyON8ftunE0+3wzfYNLkCtS+Ixfu2t24ngjzGNIlJrmcmlDPkngYgV0UBsuHv
93uUFI408pq/vG3ejEtUoriBFXwoRZD0I+9Jigq5zeP0wOv7jxz1hWZPgs6igXRQ3Wbzd2EOx/Wv
O2IObc7brhMvoQjdg02Gskw5F+YX3JHcTU9J+8fDSHYlOX40Lq5y5elCebF6BKKpenp41Gj2qyfx
YOvZ0b555G9dDTQG6lgnz9GFF/wmz3tqDpFxLCzT5ZvJ70mqDWB+aEQihW3/NTxnS+cROfPaqOZj
aYwlVk0kO+s6zH95AeAXFgXgRRU9OCPzUl8LbPzzz6Z8PPI6hjDatu5qQYnmwgjZzGc1eiOBLy2b
uVLOOHIVESeV0kDjga4qUl5NuWXWYAtXQOVM7BKFO9box0OM7+PyAXES2wnzG+N9a9tPZTQX59NN
0u19SpWW8k4YfohuaqOnolj2w8JUcwYhBK8V9I45oKJSVFNrmRudlBkwkGNxFfYAdnFXMFDhfHF+
iLQju2L0WHz+gcVmQXLj+cAxj3Mxqhp+pgFzfWFTUpF6EtWVbDrdeE05JiZ1m9UE9UafhSxkyaL0
2JRzX/t5b2cS5HOOpaJbHS+nlSUVqfCLq5FbPn7ox+hNkkCWqagTU+3ebw1wssepwUfm0EHK9tDm
Ws8/2PqOY2tgUf1BxMTl/HMhQH8mC6dsMRWtJkHTZp2HDFspVovVdP4Mrmm8Meo27z1kTpnG8lzb
+mDragI9xyySMYJaustNiGY3whqD52TteC8g9F3Q7wdoVcD4f67XIuZYKgQL5cO2eP96NufAdgd4
lol7ITbarSvZQay0nXDr+7KrzvNHjoPrwus983OvZQVFYeKjkJ5EuvzWJWfZVe9lliZZeVqRtO1T
Bep8TsGGeB7oUp+vezUSLx8HEbkFilwMp6ASY1k49zAVrn/Oxt2in7MO3kwTvgASIglaS90IRvMt
WTz+uf5h4XTT34IIPi6LKb2LGQhRUf0qo4sH6BrIq/hEs2KmhLOA3u5eN7F3Xln0nqkK6LPhkePX
o17JfhkIvA8M0afew1RLIzo8VDJvx1K2f/m/nJ3pkuJYsq2fCDMNaPq7t0bmefqDQRAMAgkQCAme
/nzKa3Yrk4gTYXa6rbqqOjND0h7dly9fa3GcxVrwgCjHaxxc5CNR3Dt2kQQ0VvbUmpMdGEFGMlzQ
HHHYHs7udSkpIgHTo62I6Ft4jtCSeAxM7/9ymFqco7rt4EpuVYftX4ep8bgmt0JLn6NJe3EV3ZEq
1stG1wfF6glv3uk8Bo1h2Ec875eYxtS+PUv//5NV9c2JvChNIzup1nms+mjj2LmbjvLPY1SjUxu0
gj68G0gGvxYimA+kYIJtLmMUAuhYj16jB5xmNy2lLmClp8JYA/TYULduoGJPb/95BGk8hjBsIgW7
j0/oMNBpsi5SbJzMTuswNEZF5Rl8Dh4396qGeIU4deRDb+1d2/ygVf3omiSwDXDZj9MHTBW9mXDq
csJU2mqoxl0/48o7gHPtCZ3qCDPoiNpneGk6Z4HqaB0r5jawNsg3+flFIFSXojakuEdSk4sfK+Lc
f2CKjo5NVEdiqPmgK59up1zslxHysjnlT1XegOHDYztWJejqQjlLVavEztAQI1P4E9m2+I1lTe52
Iqf9KR3tP8hjVq/1c3PyLQSuh8sQdTdHxJtDYzdG8OK+xQHjEz4CjhnYLRyjSxNGI6zFTGi4enpL
V58d6O5ZZE2ElV4o/HqI4JkmVB38X6hBoef1kdB/jNCVAm/jii4IaG+oQAGdwSDK+jUv3mZdTu/7
8Dje02L8sOlLycdowVzb+RMUO22dPrMjLFE4RlG54fK7loij5T1new+gkPWQiivpT35ynqLRO9F6
5cqST7CZPhJZCcR7GJNjEvoAk46usUXSd4yS9uwQqQsEwoMjV1lo9c3RkjOYmUOErr7ZobsyenBR
GpjSKz0EDzu061MnZ4d1H409WAUSfBuMbVwez1jg74vI01oNcvougRE7x4UyJ7lcqYNj/xVx5QEP
eOgkUlZFIW2KwMR0hwUhVIhKa3hFhw2ILEclYrcFbC/UxsJ6N+8TWyEhs/RLj97UadVFpn0YnRPC
lzNUaXIE7wJzjrZH/eahDUJXGPcwipcSGSuO1Z0TJHgwBYXFiXrocaIt0fjVpU7TDMuC1rSFuqWU
y22Ck6XWOjsBRP8GWrWnseoZcI0VWevXu4dZ1tkhUZtJQK4zlUQUxqiB36DmEHeDNBGkc4q16MhF
7oTQwSsq4BiBOEizuaAgdpk5hBUNblVU3pYrfW7d3fM2T4SiiIwaWCYoLbHQcBki7CCgBM5xagLn
eaTHafNqgPQV0ztvtEKPXG1b9FoV8oZQSyagzvdo2OJngReixKAIK5UgXbvZOUEtWhwhzZkW7dPo
zVTKLSHbnyYxrsFFuUKVc3v8WK7v9Ur9uWjQhUNXitnfBwpoIK6aHXX1aOteyU37gvxCpQXRAv8I
2PcMbmvgetB1YgJ3R3/AAJnVY0+H4UeK8wHGV9tmber2NIi9jpzt3EiIOr2ugivujj486rJwmJak
8OgqITGJbGFNcAeqeJtzQdxwpKkEVsEBa42sjyYUmtuso8ER4hfshuTjyVkzPna55LqXRW1MbzUQ
fkwBjoZMxnkHVe86XH6ai6oKlAK4Mpywzqrmy7h3RAN+ht3laQzXtKmEml+JhSIgLZLpk5jYXDMn
t+5OPmDZA2e/aDGKO49Pa+eCcbR3sLJI9HeKW+EVOLy3gXgNlFgqoJSb1+rZxEFWQ8dyDIPhFoNw
w/ew1uDNmU2tuW9qZO1hfBTLzs83lep8G/c7pmXrlqkY9p9f/+uquhxjNVVe2bm7hFqJvjmqC3zX
DYR3WQxuSMAddLyNdmiHm5t6bfIguDg+d97jsgx2ydXVOBYPCorps/T1+Ro9jX5qfd4MBJnZrRrm
EJeZkhIh4mNjPMXeHNaANW9BHT6hwrDWznNjSZNchgTzg0k+03XtdPRa2rxfuR7R+TjlXvE0XUPH
4MtC0IuAJjvVvOvl2X0WyGPukkCjvGkHZdEsQU4tZHsRikvt7Q4xjrhZ6v6FaML0btpFYgVbN1i/
HFcvX2ejWcQkOcGFjpp8cf88P1s6VF5QLLjWuDsc4s3p0F2W7F9sZc0jIPaeUFO38XLp1NEaSszE
1U+4uIHOaoeeg0vL5+P6cu0z7IejJe2kZd9nFxv1fRTnuGoszZFlgT6NAhqccRZD4Nxn8nqaPpZk
hfBCrETk5bCeN19q/0G1XAeGXyJvSSNnbvmW+akn/TKbqgdCN3qiU4KmOvqwjnmTxJ93a357zsz6
5z5O3PsBrfQCUZ98pmQ7WaedBiW92lP3civ2X0zuE3Xi4rhK97HgNFHRUdPgidl952Ug3DvcK2F2
6cU2mnQQWbOYYHm2Iwi+jhzYLUprueR3E8sdMc+9lk2b9t+kopxC/bwMlXJY03byWR9fMqTu87EB
vTSPB0somZfjUEWq/5K7Wtw6QfQnXEea/PwkFbjgSDjJCqTqsUKo11PpFMjeFSubRodTs8B34DX6
eRdoVYb5noFq9bqhK6ZuGJam/huvPS9q4uQl8RpFDiqE7Tb5b7R0kQkFWjlIT6AYOeiMh314iT8/
+lsUSjMIEjXD1jVDf8NCnkuzvnSyP49uur7v023RCe4iEK1x3x78gkN9C0P9/TT93w8tz8qpyGo8
rXn/OG855eVZEJf+qfw85BTcOfBs0RmHw+EvaT6Y2neD/N+X2tWv/3XSPJ/x2Y5jUB+79GhDMZoz
CFpBe/EarU+XaH3vYWy0FF0LJ6RYrtuLZKVIsjs4EK9wRvVu4TS7OlbVZRNoAtVaY9lEn1UNcZjF
45FPiUeLth9FCHDtn+IFmKuQMQn6hJ81H4TrHF1WnR2iqyZwsn0QY9SMaVYNGnsBVI0EYAOl5fqQ
GG5IXTXonOfjC6UlZdSoNYwtspM0idbqYrgX988hIkEF7kX+dksn1bJTt+g9K5pDFI8D5Iyj/lkP
ofZSFlj9vF70Cij8slT/GsW31CK21eNrp1/P41c3EdenmPkLYix/lFDY60aDu5gKZhCZq0lVTZBl
MAYT+w2z+V/eom7rNttFATT6dy53+V49WfX0PJ4giw+B3hJtXiOCf9+IHmLXxqQhoOG5AVstLDtD
qgWbza3x81BUz/gyEpamqHZdMzWr/vYOWWKndrG7lCNsuFep+2l5hKGTi/z5Kd8CY9p/jzHekFvn
Up5jHbC5W0PWwmkt6Wq+4C8TqtjiaJDDSUrkfn1/4sLkFrrIU2khOnwDFRq8ILl0YqdNc1jBtXF3
iY3qMCJK5Ze8T/t5LGzl7RS5P/aHcmcAoSELUaHLezkaPOiM7+Vz/GNRKAc9fnUCr3A7sYAdSjUY
BKD9y/Gi1v/kl//7pNjKG5a3Ky4782orLAz/Ak7GcTpLZzNXhSy0KDz+jWgW4UR+5SzW3TwY7Yej
UbTslVV7QbTvRqNRTcQfoxsi0wiHz3fY8BT0ZdRguj49SzxIwByS1HMxrqBBz7zINkZuk4dr09gA
S9Atbx6hbvb0bx7k/avl2ohACOPo77OQG78oPX10RmtYUiEcDk+LoUOz6TXMEfEV1a1H5WQDM697
mqEGDiv80B06vZMMFQt5iItKvcSK+C/DWITbfWNoEeTI88UdVkHo53GGE0l7mwvj4dELR+mizL2m
5SKnN4TlyWaABiuHu6PcwrgMcDJiTHROwlzQQVrJ4pjt9ozcbwZvz18cwnXq41/r7znY7nBkUDoI
zgGZJE4LpIliQRI6UuRMC6hxg2BO4MYLZBEVuFl8ZDSpNYH8w4muexOIzu6E3tkZZvOLmnhFXdVv
Ty7upp8GnGKc+Xlzc6KMfISpNGs6oo2J9/rQ4IDVwCW7dfmKfDx+fXdGkWJDO8Cgv3l10UMH0RTN
pkxcpOaXoqOIhuO6hstnWR8zfUjFoUHvxKZLLAMNZ+yrolux05ZPVgHd06ySfbT8LC9iAx2EP0X7
cLcIum1Ftt3nIAUlyn0cUkIX91DhU/hQhQ//yJ3xuf1k2rd6aDcSyIkNo0zrWSH6D7AkUWvOLi1U
WVxGhq9q84dJb/02n9ac0CTVv0PgvlBwaatilAQJeCuC0S8REZ5Ga4oyxRM+KX829/gza2fJ6+vN
a3CWI78Lc58F2V1j3YcJBhe3c/EwAMQ7JiKDby9m1kcbkDcThbfwOZqjS+W0NjgHke8is4GXTWvD
yQAQlc7acN7bbrMQ7pB75RT0J5k789tVtv8Sx/5ojYkw09rqwhV0kUJGx50iAt1DuHvw8xjPPRUl
Ta4rP8Qzfy7xRiNYz9FuPNi7kYqp0yuCENLQ5MsJSpewk35F+hm2L3zBiEEnd3e/p9cDIP0IcZ7y
E9ZPdJ65JT5HXDRNEvAO+qwlCg71Bw3au+4WqJGQ3e0jrtDHTmPChRcL1tduYgg2Zbd7EBE3dITD
jlzAKsXHgE6YozjcuSx3vkzHw5C6vIvdyJBLKuwDRZ4QsNpCD3yKMJVNGEDtJkscu9qrHNUG1Aao
ee27A3+9aOuCfhhFXunsl9dYTrQ2nPpoxhewnFoTLsbEy8cQfESJmOan2atRNvNHbK22gXC90VCu
PuMuYcZyNLmzvjtM/CGeJaypvLltXtyJTbYtmhPTcyl7VIfWy1VHo0HajKI86A4+ly1e6RWeZSki
gPieJVsPD/fwQSl2/WhkQ8TyDigLUYEbjFCvdqMztlQi4pMeLkJI7B2lQ2Uzl267GyWfUZewR0Be
5Vpl1WBI7C9Kl74tVJpEkxEZnt0wdKsolTZrB9igBfRxE4uq9YMPg8Wbi5nFP/QwfJmvOV9ZqhGg
lKhMNwVuLRUhb+Gji9hur2/CH8AsaqMB0PbhKoqz/Lzwbd2aOA4WpuyOHowcKq66GGCCkUgVfw98
xPmfZ+Exr5d5lz21G8ye0ug+/ET42ah04UxzYHUpM2DXPWINX8Raf4i1KaNoUMP/h0Km4SHlyYG5
9ZCRx/hlNU8izDBG88Zr0aEquZevhzvNZ6kACQPj4W/5rI7txOyRQQdEGB+bo5Lqmfjc+58MdOxf
21x7jKxGXHsM/ejFUiEY6aVhSyAdu5/st0pUW6GNnkkl9pi5eIjYbffF53A9mm51Qd49r4JzbLEy
xkhBQMYXe2Q5oK1QU1fcDhqZuMJWfguFD3SNLvC+c4zumY9vhdDbp+bDEoNlNPAZw5tYRwOsOGuk
EQ4oiHuyRlRF0FBaHYIs1IE+ZFINUOJFgTMm1ZPe/OnyIDkH+UI/ekr1b3yXCHuAl9fwHpRgAOw9
fxgWzXDY12th2AiXlgCNubS3l4XMe1rrRCJJljl5KKFD8/NpeN2vwME+AGl0tXGzQoxqHfotzpPj
q5fQiTW+zno3XVDlIItlrYDgiZN7RXvm0KZUhHJxE6QG6ecpAjFjOSTQBTSS81TMX/TDl34GK4IW
Mq/guxDO2xyD3ZiAg1axnRjY84Ht3u6Vbwr1HsxZTkSnPOMlbu2RqrgcvVE96jkrKti3ylJm2iJu
5uej3XOqbK9aLY4sryN1BF13vfkR4cZXY1nzby7aVnG2fgXngoOwye34aTLCAL4kbI1O1mgULgXu
g3x1yE/piI4Utij+Hjf6htrIWx+lYsiPg+yRERRDQBm6P+Dh7GQ+utW6eiWYqsvHykAvBq2e1Q6J
vUx4UwBFEDC3k9BvfPIanVa6arVu7keZSSSjG+Ba3rTOa3uQVhqS82Q7LrmFIcjVXCIvqLSOC4UI
7hBnoafNoMmI/ZYDxPB6Yo5Ea0PCjx7uaXoK+0tZQ8MHQguebmtgGUAhRHRcymbYbsG5OqGgNeyf
p0baIszk6BIb2yI4Eei1XMUWgZN1KkHX0kCb8omIJs5pUDmJli3mq5XZzGiq8TfhvSb6O/fo9sPG
UhHj1FuBzhEsXn3memtF/dOs6W4fQWPYdyc1tiqqAMffwthv83BHM3Uiekez7bdYuyjtQnXSKj2d
zc6CI6nL6hsPAsqjPa4GUixBY9VT9N2fg3z9GxTM0jVdgxOimLZuvOWmxeOc5bkZ6yOOs3vvIEaP
F/cGpyW4m4yCSwgh4snuHw8bIYDpFneyfpXbIM21QYCp//PrqBXe8BZFW6RWal3TdcNR3qkpxfOy
tO9mVoyehHHrpVunapSJbfxLbmN8M95/P0d/qxbVVct87ZaXy/jiCNA4ajEESkdI4hzXxlHul/7t
ED6PHsnls145k1EmKfgHyqE3+cCFD0Ryg31QCd63Ad2tTDJo+m9VHoAhdbi05ilUYHD/0byEU75d
25jrYobUX4yztywwaZs+wItpPcX5e1re3WKd1cR5+cuHflcWcxzdVshVHdOs199wD/V0fui7NHmx
ZJt+RacBXg9LEQSBJxVB0xzBxs9z+OdH/juHjqoYdcvUdEenEvi2pIwjsM75eXiNuLmJY9tcpwdv
VKn4C7U54u6lqF1pebPYwHsErJ1s1WloB9JmaIGCHMENm/ur2FQddz+/m1bN6/u7qaquWjoLvkJ+
+fW/oJiy1A9pXVU19ll7sSZZpO4CucgT3qrRkMNheJLNX8bjmylw1L+f+QZcGHvA0dqd8WieSSxQ
hxkEH4HwJHSr/mbz29O+JsQ8TVd0Q7dV0uF3cGD5elo743B9jQje2+SehDrRS1C6+uQ7n70Wp99K
coNac4fD2Ja/VWLrX3Gaf17gHTZI9tpjf3dOfK7rV6hU9JnIz8FoQFQeDQYBg93wGOkhX791N5Y7
mfySjP8BLb9M8n9DYLyBmnfzkeu1JNHht/ms96QiMyDVyJL3GnLb799iuTnNfllZX08uPtuw7Lpq
KralvK8sKER6cnue9BEaAJiSiWa0d3Ghaz/EqfkxBZnyqHz/OtvfPZWjsq7zubqqKW9rSz3Eaqyr
xz+f2oVVQyAbDD48TyIoLqrn/XpTfbeD/n5iRQ77awfdcs14vKxqev12FefFbglNDbA4+PgIJNd3
e+du7U4fOt8vI/yVduYAdqm2ZnC41K13hEVV649CPcc8eUbk7o+ATwaDz08RzGXnz2YiAvhtN30z
vhqnmWrbmslT38+ymp0l56XBrM7crh8NDgFgW1AXfGhBKgd4Qir2y2d+80jOJUe1VUurU556u5oO
p7ioX+2dOmo2QXtI90cDiCI9Aq+OJsKw/+t2+WZG/3ng25moFDXNjPNUHRWyueDEcHzSZsJX5hNg
cdUogyHXftPt//yhfz7kbZv+9Vw+99+VdIkPeZyZtdP47E2A7k4jRHzRT4NW7KazO2DIzME2xqyA
jyIYHeHFV35uy82gqk8ki7K5E6y6koq2yKYHKqau6VK2kL3DgUg6nUzp5xKwmloS0iQA9fb+IJjs
A2wT6Y7jkLUqn+iXDUOuYUgxUy7lEKncbUg/+S9xlqoZXyMt55/Pfds4yklPnHpsV5/btAQdckeC
a4mFTk6qvXM6Ge3LaZNiK6BRn0QelgB8HoH+wJ6TJHFBfJqO29xtExqH2vGjQkUWXasZYTU66oLS
3FuLB6JvFFJRg8CCYXicbp78JPzTi5UTD26DvdTdxIP/TKh3hZf29BBfWCmWCw/4CHZhtYAzwJI2
6DcTDlFHA3TsFok3m9E5HbUpk5aQ9qAkaSJ9BC8GHikcnNgx3aAnn8pKPNxtMzdHuEmTlxnAB7U7
+iGhCALjkLO/sIwR2AXDMbHPEr2Y1jpDrV2AdrYvmmBgYGFr8urdQJig1iiSLkeuTSwuHbELTQwG
hIkewNO7tGwsvDRYfnR0XqVy8xdXjHrd2gxFGihuEqpADR/v1t3NKHvSRVqXz4M0V11wnXGE5xau
mS69MaJ7baxrYrm9vPydw3QENzQo7CAn5UDqhh9/s93S1TNAxwsRst4kFoy6a4tM9+MwiO9euhS1
jxxuDeZrGqVe73Rz806X4vBTOLo8KOHhBYto0b1jSCK1CWQexLXc06g9y3QJWjYr6JtrWBT9Vizj
TQGb/OUDmn8wHC2HDZBunIcAdwO9WqS64HWfk5e7rzMowJIgDCo59y4TpN6dq1hbTRCowa5RIRsA
ekAP/MuoWz5kTaTMF5La/P7uxQbCif2yORodx0Bq+J0/mhVQw7DsvEMDUhQeTN7jARspi5zqbVD2
oM/9BTmi/aBohzYHPwkeDbEcDebgTfzFvqz+DlTbOAcMc3CyKxBmVNWqIMgk4Q1mA8bJ/uIBqZRm
xJsHLFkyvLcB0eHzc62Nef3g0hzsFrxeCERBf1/EFkfaERkW35rylmpYOX+curGb8PgdPSjuqGbx
2Li7R5eocifB3LK6+6kDu/HkJfWGN25UEGmJpeAU/ab5tmoYkAn6+7aYBlgunqoaEpWyCO4LrxoL
QiUAB+R9eyEIGdlh1pGvtqTC9PSDg4zXB0kD2SGato6G9zwID3X/hjwOh/Lqjx0twBIeNbCq0enq
dw49nk/SRP7UyNCtwl3La/XUxZ9kH/t6szWAR0WcJO6mi5fTn2Rb87HbUImakXFUmtu4Lq7rNBiG
HRFYspfU3YMkwnAWfxJzVCBUHHA7TjDvnZq9ltfpJCqPxlOY9peWGrwacw/PA34DmQoIA0x4PM99
2+/Mp/tJKVOBrG2nDGA804JUIZ9UFNvjIlrN4ZV0GheJMHnabsT0qg/ojnLhD+DbexCt6TMXvYJi
eYgyuD+XxiqPOjEO1jS+7EPk+lMhipnTn19dBvrDy92OdwqR06Xngpvbikj7KRH0NVd2WkiHiuTo
f+Q+w9Bt7XrUZhH4Qsms0wrUqz/Vgzm2cIXraS3AIwolKAV2TVECSiB6jrTHEG0NXpWfrPZI8uUK
N45OJlXD3Zeh2WQmjVUd5mb1M8B48E4Qh8jTty3aAuI1LmEfL4PZNGeof3tUSveNcNxgzPO5JfG7
ugHCgJndmHGAHrcc9EzxkulqXgt282OPfEbIfnWa29KlvnB24V3N+RaIIydJRr0UY8zXvE7L2wWf
L0t8MpfYBgWoJhMj04+wOqZyDOqE60aKv1sH3Li6n3gHb8fpO0mxomyMudaG+dLdpp+bZAq5k5ur
vgaoXrNWmHYOJkyeChfEg08Id75O2NIOpd2MUzePVDylHtR2RAZS7RbD1bm3bHInHum1GW6HdKkN
w7GctyxZYUgj0lqgbw9roWiluas5/NoWTSN7zORYJaeAIT+6GbuUFd/YzTtZf7Ui3RCtgwyIwysj
PUHq+alEPb6JWPzgDlFc8vYDj69EPf1ZC5YP+XlvBh9pSOH6BuVFnF1JX+zSiz/DhpxXO6a06P8B
GP2Yd1baPlhp/hxE1W4BVSSay4pOXFR7K5qpc3An5mDznA6Zjs5Rw+rTo1dk1lndO093/vBarULF
uYfyP9YaEmuupSOm0zuylDuvLkpgyRtVXVm7SllBn0lrfhjx/wDdtu7iY8f5CmOT2yYKeINWPMAX
5fJq43glav2OVQ3tHCfnAl8mWzQyMQ4hXIUdgLNAgZo5WR59C2eFLhoznQ7emdKhwiHC7XIQTmBL
i77CbZxizgk6J28tRq1alI8JOdyOc2ab0p3AvIa0rg03J7lRlebm/JSU8bYcESj+ouk+7TMW445s
6QH8BoriboOW8gp71jK3xkXK0YAoypgZ5KdtQlcRXvCgcyN32cZeIyFAcnoWZGnYXYW08hF9b6VH
uW1DS9WQ51DuPmM+S+OM3WxUx+UvCZ36XYRqa9RcLXgqQBkVmvNXzpE6t4dxLZ0TrQHqlG3eWqKV
ju982uRMyjdVU1ixNhT/5wD1T2vSe4Bqa5bh6JrlfAWjLrdYdx51HnuYvCJ1jZnvAgv4WJ6JMAYK
Bk9gngGyRsDQGtTCDOHJ+IpQ0i+v8V3gaJvk87bjaKqqvJX79STJtNs1TsboREqVullVQJmhMtxa
5B2yakouAuO6FpzaKN97yUiVMHZ+CWDrVSH9y2D89xbqG0J5OCTJqSh4i1nu6TlC30RDI8CzTtbC
SCTm8pNneOgdKn40aiUSoi7iBdFpclsiJ36mxQoqEb6fBxYeXBTaAkWjOvefg1+G6wv+YCgAmral
GfTyQOt7G650WbsmuU3KdvcrxCv6xKZz+tEB9AhdLH1/WyRf0rV/H/cFuU2AYcoLYEPmUihrQ2Qa
9Bz5cedCbEmoMHDMf0mEv2YS/z7SeUvY9lfzaOjxMR1XBeYbtyBBhjCVRoIbfOa+dh4hb6VTDAsA
62MJnVb1CT+V1frZHlVFn2c8SSpD97yQlyUW9KJ3vgdQ6aacBR9PN0fPloaFwo7mxQPcHDDcJJAi
hqELyom2erT5ec6sLxucLwKUs+ChqZZaf2fVZErNMVTznI5davjoZlDix76P0n9ONBppcS+borNC
Cbbu7t0MomnsGRbhWfMcfJ7okN9v8Kl/7sLbrhHjg1V+PMJMOYpPfv/n5yXsBZlHWDNH6W+MUhmu
lP4Fc8M9VPHWoR5pr7VeBsmpbcLpcSY32OPXNRcpmhR+XPuEVtxMJYpe/y9PVKOfP/4rBP/vx5tv
O+vqGLZ9POQp+/vZmC1Ud0RIS6EIC/msQMKArqcdvIYn5Ai3NNpJZZFK/SYKpqKTEWWodDjsNfnQ
yBMe0f4xKmMPmjMWGj+/6FeuTfWiGnUCBUSZo+BtZ2nK+cAsPtJx1Z1JdohTxoTcbBQ9QirMbQLO
1jHqYBBmYxHVaTS2VPWt1s8voX+3veuO5tiWaWu2ar69xPFUlLqTL0FwYX607WDmPyrKxCiK1EEP
70dgkjlubdyiYc3tN3/bfHq1uf45B2ngVBWQVbPqF+Q4/vcuysvl7nCp6ehsYstQyQTl2DggPyPW
IOvi4yEP8nPXGNS72CRiupaKcZ+yeh+aHQ5iR/eAoHXtlzPo6/349k7VGfXX/Vha5eV5PtUvrCDI
gFBgqhLsiDCFXZwTe4zTX3B09btR0CyTLh+LUon6jjten+cr7ObDdVyAYLz2bjelmkkjS1R3iVEK
d3X2c8jAvz32yyXEh+qc7I7p0MJs/NlKf33oM03ie/wscNyFO6O3QBH2Pm0JvtLSINhQIvxlyf/B
oN5n++8HvoE2T/vxrN0sHvjs0xDUqEE9sqhkt88w4dcWYgzPmqQfsH6v6CA/r/SvdYO3j31b6bFZ
O2rZUr2O8drwXqM6HOrw1o7PIXoEAzzTuxfUEJQaUXRl3lRQo+rhQ/NbyeTbqf5rCP7g/X+NuRXX
tPRRDQG1z3yShN2jp5ClsKCrgHVcD8vPGpXA/8vH25qj1B3FNIw/S/6vp6b2smZdFPPKkr56sQ6l
68Z/E4yU6L5JAoxHdwE9Iyt466jUpe36QO39/Arfzn1dr/Mf6pEqFZV/d5WtKnGpGVk2zreIpKHc
T5cm0mQU8zvT1ZK85AZ3x0wEFP6fn/yVecnM1yGFUzwzLJUq2r9P1i92kms3UP0ZAPAyWFRojQ/F
lC540w0gCXDu70kUUoRBw7D5y8L7UyJ6X/T/PZ462dvj73ftbNYLhLqv0ewxetHlEuxhF0SIjJ46
dc/4SDeW70yBnxzwpCeGC/BdMOlt32nhbNLcEUubg9AOzsBle6kgSOGga1i5YObRo58tDkNLFzEN
nyU2YH5WitiUCFXL3+5WrcoMfvqUtz20K3TjQfrAHFaiagKUFO+IBcp2kU2zbX14AfRc6IGD4ya6
P36OJYs1Mn5ri6wG7Ie3cN7ujGOcaMndKbMxXUZYBlNCqDw5flk03x3Jf82a83YJPB5xenzW7hlS
p759guJGp21N3lEqp/ELsmgJqyBpPM7RJ+ZznT9+aHAwnonMD26BZOkvq+hr9vTPIubK/ncVnYvr
zTzteR+4p8SkeFVURk0YxM9fnaX/YS1y/GbSBvLLCSAc7Zg/j4debZKfBv1tE1lG7aEcd6zi08yG
lEd0hL1QQD8YApbNWxs6YoqlpwurCoG5I1Y1d4pnJ+TEWrdj67jBpa6dI4BFRlfbcJe95r+8XzUf
7+9nmZal6w6lckt/m69yuV/eylpyGyMWyZVNKJV4tOmobjE+5C7eXo6LBXvwyoRKCWC6pKsTko2B
jL+ClneCzMudVdvaye2vlbZvdg1KCIQ3VaxX1+pvJ5+mPPT45Dg3BB5qSOW/hFWnXcISV6RognNj
GR3pePSybYL8BjLiEjvssnOc5fTRj38eJe2brfPPq1Sr/q97QHnEinlKl7dxJVWHlDH+W1uoj+iU
QpQT9KvLKG0CcWmEnKmod5etHLCWHLOIzgpkL3H7pST4XbhOAGyx1eCpUHR8O1Juh+feup2T+1hH
pb8qECS2m27oMXZhjoGdUwpt7ScqpLDKkw8ZW/fYq6y5i+FuFmMyShMGuZnW2NbXBIOwd38eMeOb
XMpUIV6YuqraRt18mzz1UVO0fanfxy7Mi5Ig/SwWiGVXVNk6+vzr7q6B62E0amtBe72MPqlVuBWv
TMU/tpKnooJRmSfjWCFbjuRAFx0AqAOSIkmzokZvfrvrrW92Km9sKWAsTpW5v71xnjjpYV+a9zFs
9W7RMD4eiVxMNkNzSn+qjwh9VXeAD1RReVWA9BI50pObBEgn+GCmFrsYagktbVWMwKq4N2pjk769
RYIGLl6MlSzTwzNwymnAaqYYCDCGQ40ub14zBNndCW2NjRKR7HVAVxgp+wkQFOmAQkx+npw/TU1v
m/6fT31bzg+tuOvPzL6TQj02TpMiHNK1T0AsymN7qYLlmO4dQB1I1U8HuI8H6QqgSY73YgIztrlz
J7/GOd9tMYN0xqARS7Egj/y7xXbZ4fQAXKsoQm2/eg3KD7A0VOlJ6DC/Ms6+i26qWrph0r6iW/V3
PGuZGYWSJs+c3MFQXeUpurGfYncisKhgFqClP9FJ1iqKfMosv/a+OY/d0Uj3FVme0GC6+y/0h/Uh
HLHgTp8m8UnI/4el3osUDIsXiWicgSCJdfBeOwwMXPwMsrqkaLR2y+7Vm8Fmxn5i6T4hC07L8CZh
crn6h8Z16ZDbYl0iiBbqcg2Nty7p9VPdddm8IG4P43n08vMJpazw3ns1977+dI9jPaSRkDa+9sgf
qcSGwTUWmbfM3A8deaxObeAoVe8+4ZxZSZg3wNBIzqZ7P58v4emmJxHjNch65sae7j/OO//R1XI3
H1iwSfHOvOCHxjLtPbtzLxNP9zZ7yQKGJyIhkXOTyx49L9LCb71spCuA9FTGaQQb81ryUjdak+Gz
jZ9OV7HCvQnflVpFfaY4gYFfON5Ne2mU8vrRuS6Fg+iWj2jaqa/jNaJdUEksahRStAsVM1BglR8N
xeOJyw19DB8rQCEo8tgv+0pgL67ekVaGOUqwvEOnrHuYDSOlUlHTtzZd7AGuuf5ZPL0Mnna105Ck
ofdDFbTG5RJnNgxVaIHO2NN+Clvf4GsP/irzCn8F+5pDyB7klOP4vdsaeqTLT35E1Q1OQ5K8Rjhr
T8vAqw+xJ5LLwQEBL9i5G+yxBQFp5t1RPoXPcJGQKeGvLrt6YPSBt9BhJYuz3NfwSksAlOcn+28F
1VlUdoSv7uOD7kj+AmPPRzD0f0tsv4tTzf8h7UyXlEeyNH1FmKFd+qsVCcQi1uAPFhAgdsSOuPp5
nJzOilBQoRlrq67ssvoqU8Llfvws76JLumwaVrWqGsWuwkk9pbt0t1ReZxAbMTgZSTLb10HHNfsR
P7HOzLIkGP3TOS5Go29PlQvRSK6aq/2jwkkUZBzkYy7+0WDzLzmKzN2Fk1UGe9zNvfxZo8moHFFN
JoVG28J7MngeZw2AIt4U9vrswVedBJL7cNKQqhzZ7QtycE/YT5AfHMo1/Fzc+ZGDNumgtPNEC0p3
FcORghmxW0SBbXuKAXN4ZWrj3IaGNz84jGOvPjPJQQZPZ2YtjEBu7VTPQiL32Du2J2gpUoMOTB9S
EuBw4qTSyZHmE/7dOUjuMQOvNv/h7yD+JoABsKP7Y9CBqGpSkc952G4OGymtPvqAFsQe0VgLeJ3c
PBw2rHUPEAZUhj5ru/8ZObAiXVCWJS3TN824ny9RQM8oO/m5OR2fjz4YGd5hJDSpgYg8CFQMcQXR
grGpzXRHw42xX2PG2S97BbE9fm4fkJSghskQDbrcWqFO3OyXu+x+ANgoytTYqCdhErTbAYBOYQzo
MJ36cml+/b36YGb+fuyvjvsyNbPTXha/HOEn1vseQPDhxt6iHa74whwP6SdyxNGKhr+CD5EENZAJ
5RO6rLAQ3fpSbRONAZjQjLuT7iw9KCJQ5sBPCJACtEaCzt4RWYFRR0CDNAprJf7/xX26p+7ZEV/8
5tYUR0hHiCwOkyj36qVuP+M9Hm6Fu0MGdIFc1fLlgjSv8m4clmhrzxoVkpWVhzoGVw0oBJ45qDo8
2AGh4qEMgreS+NtFOgmdBJU7i8vmzI9duytvTreJf919JRATZ43J4FyCB8uWY16pw3OCe8ZGHG5d
gIjgaHBi8e/8tepoPv9I6s9NJGh1OnkfpAvh+olBL8Hc6U05n84mWnnif5VG4tEVoqbKrSrAMjd7
KBJCBER4cAB1CP9apgk6uosUAQ/ACE5qg6mwA/IwdwYMwPWGQ4lgqvAIwS5Y27dA4WEyM0dEaJiB
A8ZaI65JL2fPFII3j2O3B66QG6kuFmDjgYrhzx48FFlN91P84A0kAMv9ytxObg+ciPRIRz8Jsieg
CeaCkCk+TvZQC7iDnU8HS2m3j0wsX3DCP6fPRbLyq3SvbiCOsd2lK5vxb5qkK2af4o+WHox7l5dz
HV4zcjrijF1ceF7ILHGsUXTyRSu3ghIlBAW+/1fFxeP3a/Fyi7X4fd0vhRn4y8Hw7/3/Csq/Tp1U
lYGaajLo6sKp26o709itXqfODMZjZiWpN0+DYMhInZk642DI2VwYZZ3v37BajeP+7cGFwsfQjNPx
kvLg2CVNDCFYJegOvdjOLxIb/qMlLThN9Aj++28FUv4zNT2bmZHtz9o/QS4W+FZ+rdsViDnmPc7D
h1zsP9kgZzezZ7oNfHHpVDxR/+GMxpGfi1EKEzKfKOjfhUYOH5Y5C2zXiSOMUw178VW2UpL8a2T7
Y6nUogzWBY74Xr9OHv2sAbgJC6qlv0FrCm2pFhabkAopNiKZIIU4XkRVxuY6c94fYGnBcVEyQvrq
684Gh+NUiA+deU+ZXw9kDmzVGJ92rKzw7ehmQKfy/nOqEx3QzyfEaABviQF9s4cPWhqnoQFM6ORp
gUnaeOOwMa9m+n93L4iPIY7uXZy8zmqwaFXfaqd+6nAE0FJDtHTp6cQV0Ek1CcXGEzbXVzdDzvQQ
ohWECrLsotiitXXPI6d0dnhzh3dniS5Q6p5w5Pl747+6ZH9thsLGP97TTWVrWly7KB+ioI7V3QqL
bNlTPclH3h+3z3tsDFG4AmWHHSSKrHiYRTtow5Kb9fSA7DOSMMJgYWkhL33LO/uiTlfYG1ok+1aE
ABAhLPWGvZ23AQFncI8/otw/4lTODpqhRhdrGM6ItdT9i3NvHXzgi+CSZKy+87ogFG+xvaVtFOAo
g2562bxZEb/yr1UonMK9tEYrRGZriYxjMRpDuIZ2SKFTQ7/BfdbmWztzujs2CzpMMeeCs3BCPo5W
MRsdoi1c48+lJ5egFF7d8F/vJSOkoysG5IPicDDfy9pElir4znVueCqiHs5VAdQQTzlb9mZ6yyAP
aSIQxVVCoW0nbW6yG8gtxMzYLxMKB0jowsX4722j/m5mEbYU6C+qbNGSfFGBvnWQjkf9WpHMNO/X
B/VYGz1W8HOnPeTLuLra6lfC4HAYcv+0P5B7zt3o3hIMlI7U7nS63X0kvIrKc5h3H/H/otmhmxQB
Lbq0l9IlNXCfV4ppR46JYmAywyO7L0zjADJcRCLR7TfvjajJ5QXzChRPffD32uhvU6lv71HovOTS
5n7cytu8L+o2ZrmkcRCtWyEaOTYwjtYLYtzrQdvBgA1K2iEO/Upys5Nngk4LYD+KAZpJNq8Jp+9p
R7WIjsHRG8Qw40dgfx3uzBrNfXpyPdMpaTFr78IsVyAzItpx+q8+5S27S1fDOOT9kzsYxYL+Osg7
9ZiG19Lxe1teOFn6puYksJThtkMKt3tKPaQeEfyb/lGyu2Bz3YXVXpCw0uZqftJoEV+/5E2lN11D
Sfn+qoWbLFcrh8njeBQrLQQGcu+q2yldX6nWkoEbwBFeCIK/BDcLRNkqYv0tblkRrMIQ7iYaNUkQ
IknAJEh4Soxa42p8DfhY65tzC0lHuR24RmJM0SE7986wTIPEQCw4CdHWwTBnrNBDAQncCD6aUlyJ
Pk0E1fcdRNyjpuQMLwuvGXXrplPrREfcuD6zqP/B6dSZzdjNp8CBEVd0bLCh4E4XNQS7SINoBtgK
3Y5LCOiy2ympMF4VRDGofF+1QpGj7o6H5+mScXYPNpJO49am1ttip7v1mGVA7T44t2nS692GSSt8
TLm0nOOYxkpvC1ej3W56jhTfxofu4ppFC5QqMmff6SobGxQr/iL2HWIzICQYcCVX1WtCVnxvRaE+
RD+FtppcaKltH3klU/cEwxNYLQDIfK8b7PSHi3uPY5y9MSO9Z3jrSqJqJLm2H91W7xqH9iygYmO0
Sqb9OaSSUn2nL9ufTSN6eAKqDAW1jmUUtHOayL7rdCMBYfQFzvdEZJ9QApHkflQWx4v3+UkaynEs
2cv6u1OnaFW0NnWZ+UBVJG3fAurmeDlfHyKg4mfEKT8MsLWxacyhZxkNlgdEJZCHqVKDgYu/7Ry+
WQv+fwhw1M41Zz7fc1PJZgt4fgyffCf86T0zdUGKPnYu1OrDQXACmSpE6IW4nefXoNLLlz4CHZ2N
XytT9JHUt79HIDm4G2TUmwqbbJmCnrlMNjmj5itScEYtRxM+2Jx80Dg3UZI8Z5WLg57yRHdXprNF
JDibGQ//ovBZUZGINySehj/Nt15v13khQlf9nVOhdRbMFOo2+4q0ruik6y7AZiseehWUYDAOZF7B
H86ofWoz6ObgehKo+CBJt58eoNv8qw2mFdxSH1WIFEh56njU8c/OkL9rNAQgP6t22xZQWKHiJCDT
swt32pMi8ymUA86kbJsGqsgNsCcLk04AsNSYIlG45+r28Nw4hE3KFrX2nFsH7psT0Q/2FrPZXFDk
EMOqCQ2Rvy+dVzv/1+H4tt6FPE5O88Nd0llvzOQYzC13zJZiWM9Y1cMPP4WSz2q2euiKIOCRIIWa
tFUwlsF2AQ/fmtAmfZCTHt32YTY/1YJtPTgDOuESirpZH62Z7oIGISYIKMusprj4kCjFV5KfmrsQ
Rduey0hNyjp4klS2jQqJmbFaPdRqlZ+Fjx9aLhpSMthn9Qe5g0oUrVP6itd17bx0LmjHupLqnXPv
gnyFKPmrG6x5Toj4jLg3MY2lCX8keRJKNtsQOfyBEIS5hBAmqs55AWeoRdxwuQEg0TB9HwqyODvO
MVfNxNq7d9rLcbUVIIp/XgKHVlkz40ZxTIf5wEa5Zp0qm1eFU157Yvv0UrGkNK66ew892la3f4oU
zib8ZDw5vUgdLtIuVE0wJqcj5ZOaVBRb+jhb7kWjeNH37tp5UJaz4n/vFfX3aEhSlP/sFaMwOV/d
01PFOJAo6WJi4l8XwH5GdB6faHAggAb4FZ2Opy2uejsxHI05rl0x/PaMEFKFLIBTDAoDgOQUChNa
08jelBH2dDGo/WM/G+LPv8XD20W6pEdlnVOXINkmRRvD3TbwgRIyLCjMHRV7nsAXGo8rs/GZvFyo
jZCRnOC1zOFoPKDUrKPGerC3LyYtTBN8uge4u7aAKeI+Th5wS4w5Ux/PzHADn6BkicUSFl8fjIcs
9P9QbLYK+5bp6tHabU5536phcgegFE4wDhrQNoQ6jqr5Y+iAYbKdBie8BPyZkjkTYReBPKzsf3q0
3nH3Wdd2MygXntB2KnnBt53O/7ygWS3sAf2xXu6NE3uAjAPlo8oWTrk/7oUkdTBm2nr34+MDj88X
eftul1zlb/CGkvL96YWvmxuPu3zcszz439Ho5gvTotKQNUIbYTZ/1hNYQIJ6A9JflUVDiwSqZOSs
vzsFqiXphsTczJKLE7PdRj9dtZwVwETFNuMRL7INLXuEGaWdhfF0uuIEoDJzYGhyg7C2WjkqJo/P
0ZOu/JItx0qdFfucuqsGZK5oePOuDc+TJ37U1BiHtnl5ZvkfdMZgGZEZOV/ruOxXvAqtXxvtP79C
KnzH2+S4Vic7fkV9BfGw2tC6qwFqNm4rudTmPX8MuY21rQ86ZJIVih2KB26FeIqKbQQYuJvMn03D
We88+eTR3BveNP8D7Ahj626t5Ku/zQm+rfhLp+LbmV7f0vx4ssS75p27Y8Z7hMBtgu9IYjRMVGbV
x6Dx7JBdSD00Tw208bnpuZj9RuNJ7nLpRE2d8IlhLASSWvmueL8zv61nIQ87aTvZOG95x9Waa3o0
QgPSD3uhhhRFP3gms4dzBQ37T4n9KdLcDpf638HjhU0uflNNkplbKWJ4XwQdHaw7eG7jQQsqda+I
1QKuyWl0XSaf/qZ5vyY5MvcwHp/hdAv8yKo4a9npXVViYIUQiBB5RSDQnwm7k8xoPExPHcoN06jh
xpYzXmxG6CQjntp9xhGrKQ2EXE1/j0kSFD5hgHS4oPrilbL53zUNNNPgX6akQa8v5IRrnel1qtye
dFmugtmAovrKvmVuj5QkIC9vps6nFD/HmbMQVsZ/r+rb3ff96YUMaXNYmSvzwtMV1PAcH1sONN+e
/mh67WxqakRqAGVzFyAqBPeeoha1rJDbz2uckUBi+hJRuzEVhy92dvIhJFT07yZO2c3xBqAqcTcj
VgPZ2TLBC/28+Kp6xagun4hpuBAt+LxPLjY7mHkOOWW31umQKZQszLu76j9PJBz+fOJByh9bc39+
9rdbR0EZ7OFXWreGPBDJ0lNpoLamuEicRCF8mCFDdSuupq4GfY3UyjvDz/o8NSG/0eHHs+SOwj8e
ykbJSyrv9o6O2YtVFRWgXsxZDPO5lw75C0+BBsco5q4gStAmgZ0+J9lXUcNW7aFnOw5RgWS0iXLR
QO//vVZv8G98nX9fw6gWLq6zZqyzy0l59gfP1gCnJfTUFP/V3YHLgZ8q6k+Awxsfx7D5afq1rhD1
Qf3k77f4p5VVjBDfX6MQpeTdfq9sb/KzL4/rZ4jkh8+RECA0XPD75MivshERNcAcBm0RB6L35syt
VRFDt+XHa1SGwW/92BzzRzIzrIp9yXCWeNhCFQHA/1CL2xa1Jf6LQWjfP9prFHpoR+9rJ2+F7RmC
T1QKQgH0WaG45uCuk/XTO0KitPWtI+U2YN5mP8OKDgJj9zFHD4CpwMpdR7rlvw74YlB6dt7uZF0H
3CxLKB2ZhX7QwVjp54OSMkwZIaNBcRwklG/Bh4fGAyV7taQ9K7/dlN+eVwho+81eW0qcVjRRRmPO
KtWVIGoHs3YbfitzrZr1UTqrfTur0r89tRDI7qjwaGtNiIXURy+J54SL3A3n86AROBBEEOF3O1+l
YeLPHwuCsRCY8uf2VLleJs8+3Yi7Y7VepJpN1EOPzt72aLapffOzwqQQQaJwF8xnj4QeCmWQxgYx
oqeH7vfuCzG8+tpeZP0tEEthgl5CZXlNgX4djf9ZHTToCwnR6mBlVyvjNaUuSR34NnI6xA7QNKwf
avXFvr/giwiCxbi16yydKcyesBXSwMSk54EVAKMtIsrEHw4PoexDNwkS/hs+LD2AYEgHxYgaQbCf
Bux09OCYktbY4ZmzTEMcShcYfn4Re0rS9bfj+X+/Ob+qEHeuk9tKye7m81WyGd2XeCQVLsGYSYDk
hr0VGBEPqBsEgqUdWs3KWch42KeJW4VYCZSUoTx2fUKqMI1Paw4zc/RpaAeZB8PRa95DhA4ejHWf
gizbj3ZfE2in1B5cdO6XnrtfS0pcexljekPTCE4EVgz0eJex4aar3q4kxL0dMHz/wYUIt77om6ex
5zMOVHBjIOInIGNWbutIt/mANMEhXrqUpzfBD9KS9owxOr0u2npXuney7DYhh1frub3KsB/NbaP9
/6Aq84a2xG1gVNGXk0yDvxSOxPN01g4HRXv2RxvUViigbu3M74mXQ4GRWU2bqZ/qd+9uWwvIqOt0
K7dYGN6ZdW+RF/37VngdwF8731AMYCM6HbdXyfctvVZT8/g4KtaznweuwZLFWVu4sbS0KbLISXKv
cF1u+jfKTsafosWx79LLTxCkh13WlKHdQn94Mp88dLt5HbQqFBjUjB2cBPRSRO0b0KZYu3/f9pWI
f3vb/dXcWMeUD3xy1YgBLHETuUTUiXGDEPT/+fxBSxNMFAY4B0ABNW9NL3GEvlZ4HuZBydqJ7fRr
7SwDbgx/kaRXsfjtbY7mEvW6w7Lap3hieERtjslRkiJ7ywDhgkzIGGGkMAhRtJ90GxKU+QE6AUAj
jsCE2FqDsgbI2zyQ/AKFJFiaFsOYn1lZfjkouXTkLlOFPiut+t6a6yXBmlFC34BaqO8IKt7f6/CG
X4DSlvgwiCYyQ3u1Zb6tw/NmqZuDyo3mupSJFVKCOaRbUnOnj0pS2ZZ9U70aFtmUgjyjpKq6WQhr
5+t1f71eKrc+wkSQnwcA4U0nbVYkl1bJDuA3YDmg0z1pVgUBBDBpUHWuiJCqQG/EFm/5PSqHTUPR
7PWgCugHtYpK7iyfTrppVK9OxuyvTeEDPPO6dLNP4LeYvl+RtqqVlBf/sPN+biHxWywY9UAOCQiF
5ONmPc4HS17f+3V0sEcgRaSPr/jUaMHiE01XjPbac65pBoB44QzIT2L34Y+AJT1RlZmjYJfaLQ2Q
WepBJiHBTtboVvtSjz4E/WchhrDpocXhaLGHzODB7aJGkBPx3HWttp93sOiOkV1SqUxIwpW20AYV
MNCr09lzVYn+N8oYTncNg7ReA0hTsnPEfvzr5xf2q2pdj4fDfnOn4zUS82DYBMCvfHwvLvWlmyRI
9HpWNOFyuaNSZ5Vu3Tep+c/1L6RFVe2+PyB+de8PREtrB+KLgVBiiTkR17/uQABOWMbGKvwnKQGh
WkVpwcHkEUrt/3I1CjdDSnauHJe8jBqj7kC5a9hj3gF1YKjzGTIcOd12D4E1IafytQ4Gfz//dfP8
8TWK5KjLCcudXcbzgX7jNsQ03E9mw5P3gSwIvKDUr5f84v9ylP/d/sWmxalyuaU7lSeuFlrriQUr
su4n904ffom6Vevhxg/2/rFDsc+9rX8Bwa56bQDSDMgbjWUzaOqIHxvBerBsDpcmuvQhOBrGogih
2x3SkA35lj1AROR/uXOLnCrtnGXXa8bOZc6r+YyG0w4SR5DE03kbCFgDgRvK/ohezHBRRwheL03v
SBX+Pj1FcqKEX2k1M1g9HA2OC1IJhjWbjpDTiuM0ET6lAkeAIDU/P9sDshrUKmApUC+LD58vebnp
dFxBtL2yIq6snc2wgyVvUx01Me4WSAeccQH41KntBUDrHNVRE6znSf2r6zBkbg6V2BsKOcW7fRwi
FQoFEnHc2g64Z5MGwBlqEIFrDJWKbnuICDPiUXuIu/yTqMVhip/nYGUQr0JGfzKP6/fBqH6u12k3
ilSV7jJUU04lwwxwH+ivILiBPjIoEDSJoz6aH00c25cec3NEo5jUbheYB9kRjd89kHMjFG2FanLl
71v3v6yaGddXzYlGwzYWFJx5NkzS1Ont1848RGlfRb38Qg60QjhD9sL1NEkeSB8gIN9qxYzztaM7
QtFsrHo9vnRbOzPVD5HNnu9wgnU0ooejYIftJL1bl/06XwWJ3hgG4vAwv494rR1+aRBaTHyCg6FB
qocKeFD9YiYoWvd7YVaCyPfD7veXteZHA4HQRpDQQxTZeQ/R8/Y5JgfDIiC0HLNBQALq8fhEwWNx
d/GHY2rhQUQAoWDbvbGfhXcP/A+NaWuGsFrvWTOEdDrqfRM3UZr8gyHHI9qAJuYmFHpZJxS2svkd
DRskblCYFsJXngEa9RNqwdLrVHq1WrPpDVfhzcFlSbROns41vGIV3kR2ymvi7Xe2yZsz51r7qiZq
gsPzJ1JVNZS2BD22JF69yTt+BG9LFJ/f8g4QaNeHteEMHj0NgK3Y/jbK90FjxzD15EQd7rG/Q+Sb
4v3nIwttL2OVq4fLjSPnju4e0HqUPnusJDAhZFX2TVIEIOZb51DSBX915P8KzYU8Qb+r+T1Dj5Kf
um+YgYbS/KSmt9b1vCSZe4Me+/kLC1fysaJYqLaKXwh6J27pjjXctth9VwTZX4ABRtfizEfXi92J
ANZWgs8ug1yROKTTkuX+PW75+TKF61m6mNXnfcPL0H5FGorckv6dIDn7YUPwr+HHoImJIFjZuFMp
i62Fu/hQyVNFP/BkmHBXO2Z3+YjhEV7Rzwt91Mu5hcD5MrZn+GY/nwKrBNRXK7kh37Auv6+AXBy5
7UyksU8W75HjrrIQcdEft/wtRZgZJnPBQzW7QyuA9xkt6GBWGmWHTOys/77zsDr6eciWu4O6PqQc
MigNotErUPGAuhjz3mo4NaAgJpTrmtEz7n5h8lKyAf7+DHIR4SI9s6ukiQ0wumFPcYY0wLAi2A6R
mnO6xBRxn5Wt+RuE2M81F7vyW1y5n4/X00Yk5Qw8YDfyk9c77qJ9QxhcHGGPQW6r09j0hu3hFUW3
ptckTDZISoZCvrB5IZAK2fyStRCx5a8vUQh3q9ukclbEWlRqmi34a5FEjgrkFMsMDbDK8O6uJvYn
PQyCENd5yeP/PovgS3+uyqo6ea7X6ivaXgFSjKBwCAUjvCw+24iriJhLv3Sh4VZT8uSyH14IfhP1
crntRNClf14X1VGsej6izkn7mYDg6XikAV362GVBQP67PPml6YzwxW6fiwtmP6obsydckJboEOO0
Q887b7eHuL66NCpFYZXNO1e75JO/ssi/Pnkh/mnH7HB7VPjlLgLimKi4tj/VGkI6/lIz2z0N25cQ
oFKbbiNuwVMa7/HBMe92OBOXd6PSqZxIjNCztEmj837vgNUHWBMPiko4xE/wEwHKLgZUObSoex2Y
uenJgOT8rx1AMhP4qCDg1mqy3TyHJHeQXpny8TPlzjka3AQP5+9P/cIm//WDC2H3cV4CqX7dr1AT
GeGCpA7Euj++dp4EwCTZD/Eah2qJ+nPDbnwKvcyodhHIki42KXX0z5D4zDC56JQWq+9jsQEsDSUQ
BgVFDoS6XcoPVd3d+xeRDk/GODIJiTXhvcRMaY1Q6gRi68GgF2VSuqdQ887OVPFpI4NXeP2FvrLi
wng1Ba/mkLSmMNU28I02G+94xImZYcpc/dDbD3ujO8l8O73ZPf88po0jJK8DvTEDlIIwoheglyAi
8MaZ+G2EbwerRjhPAR44m3gTAER1qjPPcJJsGFQAonvQa/prD+MOzkp0XtoCrQjSWnfRk2yTxzc+
o1rlY+N2Td9pHK5Og219Du+9T8QZvdklCkiXFWwGe4LVIwXg2hwrQFrz4txi9WJvupRc7Y7MBLS5
x+4cpDsMozsib5l7Go3Mm1unRgGBpbWw/6otLnGNLQS9cVCpK+HVPk4hDuZYhdCNAG1zpw+ihVdH
jsUc+4brrsfEHxiCBmlksR7fybG+mBcyJjviIOzqzdLexBt4P7fAt69dSITWj6p+2u63974wcuL2
geDGudvEidl7ngRsqLfpMLK41OV2YENswlrW6x5bNbQ96+jyHjKv9J1e6mu/jse3dyrEgyMKidub
RUBS7Gpnt6A1XF28FK9waCMaiyr5GPdO3V4yazSaCkL3SCd36dJ6p8EHWpM3ZnEzTADU+ytRFqiE
tG0FDTH+rO8Wz5baNHO37BL/3Sf9uZKFQ71U70fUI1hJ6Lso+jpxS3H9UHvaWY3NK1xNvD5Yx9Ln
vk1d0MQS3EiL/nbhwjxP9seVZbJaMjAdlsqJabQL8twquLfNPc1/kjf6YGSvrvJF6VnWJaAN+u7O
/vYKhUtzcq3ejdOBnw6qArRWXI0M1LkQOgDlPxrtw/FYIMbHdf5beshjGny9I0ZwrZHZp8EDr44s
/JNajpalfYRfSFSxQw4FSi4j38JQ4sFNILEtwWYGelsP723CieFVv9ppqINp5WyrwlsU6di+AOJ9
VqJ/YocYTgHXc0XTTfJH1ms8FAtZLdg4bYyJoNp3gJ1X3U/15H5+0nQC0bl/GUZ8LeP92qt1FqgT
Qz6gLrc3lKPHRsNp4mYKAdgFB3O0IEAhg5v13S8AoKf//xYMeAdkPzB7QAYORsnPhCS7pwD+lkDS
oVkFSisGMT8AeIPcZRA+0D4iQkbI23xwOzNCDiolldJv21xEGr4/v5AZq2d5c36k+5x8bFRpoYgB
n3M+Xw/bgGQb5pAm3dotKQek36mQeKZqYrvAv9nXP3+zfthap0fOM8n/hMblrd1bzUEWqQ2QFF6Z
4ClN6F/79+fzCr/xstw+0vTKGo9ivOQ+bvVVvOtXvNu0d9rjxNM7JlWU2C+NyWp4rnZi1fEz0z+c
0DlWmnsthpX46CyrdvK4YOttm732cuJdJIHQqq7q910yO9HXgB2dQRFdoqz14SeIW8k1VUlWk3id
e7ucf1wNevoub35cMfah93AKFtuDUzG8jVKbKDFefpq5dLFo3G98MzY7cmTJtquPL3vHzfqdx6re
Sbs4p52AbDecrdf5Uj6uw046veK7c6Mddewe9GgdZJCSne2hsYTMsLblfW3SNMLlfN1PW19/5zlv
UgmxrsgmKiriNfoLbfutxNgfD7J+esCXqZKn3LnnsD4Dc/GEeDgVeZ4Fh3gVnjxzKUS3P0VDyyO/
LHmLd18X/UhAIUgH4jldKHTgr5ra9pI+0f+40iuyCAU9QXzy7TAAlHJz7v5HsxltBIt17ZQle+Ky
+nmZ4c2qIh6I8hIGOcXK8iHLS3l11HLazXdPQ2UcV/T2Oi2lK2rvDs33B4n76dtiW3m+XO5uPAhz
wLx5dnrTaTVu7eB97zm1Gw9/096WrAwThBrqifVWb8+FXuuSDS3tbQQJ5xbcAsBuHv8R9o0oN/g/
tClIWeAplx3y1wTrr5UpfpdrLj0f4EyZXYrJoglX8u5hQu8t22DNp5gr2L2EMfwJiPjRYfqIuxOK
LKCuNAFVn+68IxIuLYjjPeHydIap1Fq3pi0arbi1hNBQE6L/azQYcBSRgbcb+lfF28Qq5N3dKOBP
g1C17YoTBFwkVbyZwmQahlv7jApE7jeZgziNYE4RkQ0uHltUqPCLVXOjD7S64UeA/qc+j6LmOkEW
/ul4DNdJJtEJt0nZTwy5K+G2fwY0mAdAlYOKu+zw30DWJHlUEy00nWpzAJ+7DoC/PgCltIBQjR+u
p7kVbpeyw4BFz7v9iMJrlVEc0rdGYdW31bW51LQl6IGzR69cGJDGDGLG2LBkEMBWtSNUbmcAeAKC
8LOWtFMnq+tk/BgftMZMaQKcC3wqxKfA9LSOgd2e96gPRI4vWG8bDzIUDWXKgq3b9vqZ3R9yqyJM
T3eU5Yoq3FMdSugv5hYQ1yX+KHUU52IjPNTH9k6wcC5k5qxDfUCvFqwQ2upnsuVSUJSI67924Le1
KKRO6hLjMOVOZHj45iddciwkffQkmsJth2AQXYK9g/hvfVKCjlLffgRGoYhNVNH2KkL4FT1XjbO6
f/YPwDBQXaj4KNYg3r80ajdUiD4qZ8faOBUAp5l/mJt3JzVYUaN5BlsSWBMHG42quzbtCoqGttzL
vAPUGg27YvScnrqtAVQZq+fgBLTach/tkoAqtkhx2VAisTAkNwwMuwuR5nnfbje3SVXqDagXlg7Z
XIgrEgwIMS/pOjToSmKF9S6IfntiMQnSJ+fT6boFv4HXC/gkBAa9a9Oqq5/7Nk67nuFXRuvepQGr
lYxh+XFoXnpTjGMPwSpiUNRHYMK5B0b9yJZm0uDNTXdb1+JHcvXT8AqZR7Q4n9BRZB/qMmffGqNY
TfN1duEylQLvY2LfW3IDtaJA4vQfkcID0VQJQa3XgApX7QVj22P9PLyCBwH1A/gZnieMf3x0QXKV
9e7eUBRMoQXzP19AKyQsun7WdqcMzJMInXe8uOH18B2wZQW2hUsVqM8ZfgbHUIo4WQ6jK6ZDThkQ
wxAf+o+N8JJT+HblZGc1PWy3vAZh5I5YCYH3EU4WS24cENVoJ0CYpHsW0ZHZxOhk+dDFTZfRDXpj
NxBXj3oQpAHTHA9ONuRBoYORBRM0mV7jO8ygN5QRhtvp67Ntk89j76M+bT8FaffAcoUQVEnKIv1u
hpGuEB0VUOboJBZX9nHTJhX5YFZ7UIoFJTmEI0nS733Wyr/imxv7x7MK5+ikmlYu0/zH2kwI5uFX
ven4SGx5NJpReqHQfjUJ6mXyoNKbA/zjwYU7QH7mRxAJl6pwdt+HxzN/YQtFCNytP9U0WCJiVRIy
3hxglVQQ+Klq4bNZREjuj5fb5XiesKwjBt9o9vu9lI5uwq9tQBZrNj+jRW1CG27ilMSOV3pX2KQq
ekGmsFWDQFoUCpAzLdev+VVYMMLyOzrJCRGRNjgR0p609RJ2KUXvvJmgmd8f+gtkcKnoEy2TyW2W
Tjogph+ay6/jxl5XgN+4eJ5Ck2NQuTzj2Jd5x0beOEU3aIZwDUnLNXe3cSC/lXyEN3v7x0sVosZE
u14ta8VL1f3x6UPifj70HzWqbctBjwC3Qjop9Hc2Lm42+LY4ZR2SN7fej+cX9nsury+3XJNEhqrQ
1Im3DTC6dHbhIA+Eog/s29rfP1kRN/gfH/8XeMDYp7lqvh458ns3ZJdamHDb9TpeUpxtBKTA+MFg
VhwLK2D2nxCW+/sd3u8Fi8pdNzVLhp3NO36LksfNubKXbyx7FeOxs7N2L1QBAYLWSOjdz5hY+yfv
MYDxS2ZotDur4caWk0oJ+PcNe4cd+e0tCmc+1SpGalx5CzmuIkJMxbXB901DwKXi72pKB6OdM31G
Rw9MhoG+4ZwVx+yt6gRu/xFlC3lmdLbNW7ADxV6SDr3rMahcZypuK6REv+jrylLJ0lQTbsR8FXAH
nuEhmBCB/xGiOWXb8E3042miItQsWolFeGX23C8v6+qWWFTHwJ1Mtke3Cfo+l5BD2I3cBYn333vg
DaPORMBVVXGVUau6VExgLgdrYuzW4pkjNbjN2P0ThCNgCo+BL44wiEc/osKAi2b2cDuAqE2zyQ56
vj+mLohj8JUIeQ0RZcjwe7M/hGNYs+Z21o06vJcyqOOb6Thvq9P+VzGBwYumsGNVRZ8oz8eyiseI
S7NOZBTASBKpFiaW+DJ23wFhCVZt3+/Q+uowNP17vV6dgeK5tSSkDFDeV/DeLLSl1fPSqprPq9RD
eihYQkMdZQ3NVjs51CgfV+GEu2rjzESvw/vwrABbMxojSCoHKBM4Xbis9lfJRfJmWG5C0fv3nV6w
1G/neHU6rSbZjWznIrsKIqkqmoXrMAUJArW+Gu7bEoDU+mFuoJ3Ulh++0pzAaO6lPS06T4ILnQa6
1wt950g4pSveWfZowezkspD3pt2hoj2DYynNMzichY933CzvTym1nj0NGVt6AfG0B8ZHAHeCBCdL
qI1hErZnc9S7QDbXNi3czwl8u+m11M7g7Ub6z7v8MlK6348HRT6CHc5ml8bu4V6W7gZ5HhSEpDiX
xurDNq8ulGrJu9UPfamCgtCxEhid882ZzCDknc72dRLuVoiCbiauUqlVh5dkg0M7sWm6Ozt/7zrp
3QUFUFV69auqv3o15+tkY6X3lNcllUWaWyH6IQ7aFOpTJY96U3pqKG+CYAZTLP8SgVAqN/WsSTua
UlGGIBAchcOYqdctJr5eNyU/TIweCqcJJSLssavIgxBlC6OJ80reV9MD5ea+cWHchMhdVntQfrfX
3t8/6113QZMgdoO0J9eCPPzzrrus9ctqghu3oBm1emJyntqzDdX8h0NKYYWlKnGS/ma/f3+kJbLs
b8fykaurDdpnr9pwQZORCKEG54UZnGn08RkZRgIW9gWbg5lCS2QcM3wofSR3SXF2KGnuQ+ZKmPS1
J41LPfFHF6w9bW4hQk0AQ4qfMA3noZ87PhOIHizDQw2ObidDVnvaO8TsTrKIbd3qQ7No7nzRG0KR
EuWaPvC2m/Bu3A4sp9GkjkBUsC7R7ejfou3A7ObUm4wbOlWOoQAXXelxvBredgIJAkjiIg+I/1A+
7Y5HB8tbLKjlxD+9o1D5IVHguvX/w9mZLamKbWv4iYgApb2lt8FeU70x0mxERBRBEZ7+fDPPiV25
LM8yYse+2LWqVibdbMYcf4dL8Ivl9+lnxN5IYEoi1fsH8Pn1TuVMlQ9Xmc/YM+eLKEK+xQ6EAwYs
WcRbL0V72pMtWft1PUN841/XMw8XxnNTyXMirSBWLj5Zu3y8OsShstdbcxRbDockcwq/SHiKPTcL
2PU0Hj8SWRUWZPzYn219uPKyM+Rr5gFChSGkT4Welk4MLbIFxqKHSStnLTI9OZiHp2hC7QtNYCIN
ALNnoxFI0p59RZiQv9EIoOdnD+B9AfRM57TWu0Q8HodSRwb9vL5l0dmRYQ20HXxnyGbESIfvj/Zh
3FvwvaARrlaCKfNODh8dAlFRf7om6t2XDIpnBRTWPwLIRa2PAvphzW+Xxv6wSYUydniDAzGDSk0K
MW1KgdO+2gfbz2bcr6v9tP1/fa2ikfZVKzbkedrHQaWKoxnfhyAg1TlMTg3xwUEhh7fSOww4+Ojd
k24fSDO5rOR3aN6IJi1/F4/juleqDgbrtn4PTdPL/CrCr3B6XsWrpnOdX852SUPMwR970mDL/InL
XuU0vSufLkvoL5R7LynDW+deMiju2/3OLlS7zu0dshTphJG3rjkxcB3ehEfgF8yjIMV+3j4Tl99z
gdklOXnmGMQ8dyzL2cz23v7rqNEDPAZFtPfI26W5jDti19+gNUijdHgKGIE7Z1M557N96ua05CRP
V936y3pL3C8seHnjSnQJ4vEFaukukAa7cTndebd2eH47qHZ7e98aaqCZ/ia0IhNawQqKqYpoEBng
2iFK79zgwpNR42EOeOneF3ghkmA80tsOJR9u+Sf7+nluvE2487LekWNlR3Y303TQ0HTGZOcwoq7o
ywrBp7J/7V87Zi/FqichsK0Uba4JPu+jna3B5aDQlP0EKZyw61PDMT4O33WnQIHYL/jhYhZ0zY/d
cr+K4eOH1TAhaR0fzH6x2E9Ktw5MT7l5cmlf1vW2gqAMDVwER54jdXtaFRwrdJpil/nm4MRjiAws
Ww19QSTivZMrMyyJ8GlFdD0LUrbditgCXMVJOrrap6F5wxMm89rdeT07DltbZS6NLlFGCxTBGosk
vo+J3ayqMelz5lj5UErnyjqu9y0XXEuTbGmmlcMELSOPjisBbq4Yr35tevjej37OWQlU7nJuuQ0A
cNRO7ASjS4jF68RDs0gq73gzML1NNczD0iDY+sUm+eQcrgFqQjHFy5gevGiW/Jo/mw1RF3AgSVwn
T4z6+j7DPo2yDIZb8CHMHC7d+T2iaS653y83zCd0L/P31R+PIgfpuNdbp5K1gpBt3LWL9zWC8REU
6fv4w1uJPGHYFEL5ATT/9yd/1l37dW30QH8+uZWW8Tm9nmSAVn+buonLQuthhBvOp+Graz1bpf55
yy31YU28YJJTZu2jTLdhLVqkJVI1XFRqZtuPdffg1a75RFny+822HuHOs3K19pXGFZdrDpZo5ThV
kryDOzCn2OxVO+XZif6Pl6k+vMwkPuRNwctko1wPoV/h80Zqug8SgzTjnZ71oI9z1wpICmOfv3/J
lxd/qLquV5NMEPnn7V49Da+prCOC6dp+Rr0l0g1yOBbDSR/qaEPHfEUuga04h5Fg8P79VlpP2qh/
vIeH4uFQGdfrPec9CIxZeJKcAn9L73liT/p9gMwdWqLv8AUv4mmJRIRkS8eAVDQtHiZxY8SGUZ9F
ibR04QqjtaBVfA6z0PY28PQqmJqv8CpM7/ikj4X8r4saD5/8ZLar816+yfM7jdvCbS7BmSiD1L4N
k1U2azKyCQ0gITjq3dS99BOnPcWhGJTfsaYlZFkQi+68wFH6gFF5EmijTHFj1uyie2i8yygdHupA
/iLJoQNRTerVkbnQu1pYzMujk/QvI2Nr3rw27r145LwbLss/J6X3dNTMWkigc9sw/V1Qp84+sHqH
oPXeQrFQYQ9TCMOacpsDJZv0mAryQR1aUCVe9lPOg/teHsUkoJN2EJWyXQ7PnXx9Wqgnz2p7xkeb
I6KB0hZLDdvcjCwe3PIhUpCMQQQYUUnublEPtLN7bfnn6X7cqEPOU5q3mZouHQTVNnUbMOzNio4R
EX5J7lnU4JAVz+G+7d8L97hz0P027bCRHNn06M2qSPI7kPta43xxmUlH57ax66j6MtNOfrfTvLsz
7MuBn4pA5gqSAGJbgjdIpU9+xFzSomxo5jyN9HX0pAwapJtc/ZxCtLSNjXtRoSvKFg/TvV6d/Xm2
J/uJfRhJyTVUbu6t+siz/vH2Jh17R/py2PllA+k+NMhN6FxU6tIs8/SP06zAlvKzFhZq2WS3LA6O
UjkHGrvYkslem+5CT4FyhT/y0PjKIZBU3nnnWKUrN25eOGfcoMM4lOZWkNzD6uZrYNJJVB+D1tsJ
2/SWq/oZTep7x1LdstVT64846QG+1KFB1wOSjG+tVAzVYZQcKH7eu4eroy9TzS8HybqNonqDdfNl
zUFe3qqT/cfe54ebi3dGYv/donjZL4+Ss8FAriSqoz0svNsVJz1kOg1c13cC13mS3W6VEmESXhYE
59wOKJ53HSzkEXG+VXuxy99yP06JsvK1eZ11cIg21SBLXAlSVzxpm97+3N1hQn32DqXdwqRYtjWI
Jphy14CJG+dAHTbv6hRUGEPOc2zaT44y3OtrleBap57s+O/9zZqgtle5e4qYro/TGVqMjveOynn5
sTMs3zfSASRYnsPmwYcPbsb88tZMDphABpJqY3BtTnTPfAUEPOEfw8bBRZxuKz5sNEP/3Dni+q4f
y1oAuFK4wFyqz2Fd9Tr7gz2bDYm9WUD49TrYTKnuiPOr572394484xQzhdX6+WIpfaJ3//N2HlY1
VVL3TZqK26HZudzQJfcxnjB69GUTFzb0waH7Kfp8g8NH0nOoM8PwFSb2rEXyzyuhNfPnKzGqtGr2
xV2eG0NoOmdXmYACc6qfm69aJM+qv99XeqiBaj1PMlVlDd+9xysN0Z6E3uYc3j7bb1hUnEiF72xW
t87mU2578YB70AcnA64IXaHyHRfcKty8/30HFVvV4zD8fUcPlZLZuslanvLscpeVpm/RVnBaGREX
f7/MEyUn39mk3iW7g1aU9rBRNyXmdlLMlrns/WgTRXNogsAJ3kB374/D8effL/h8YP1zwX+1Qs8S
x+WqUuZWBo68NIPaiyBEsVMfctEPKCKhr1CFFSy9WXOJpy3+DvZn4jSrl8T6Zx0/kxaoSLiTFeUH
JvpV9eOtcM61dllTdwtXkp03Ccy+Mhj1B4PpmJSj60vn06cv/PclH4o0ZZOaZcYNERI14yiMN7WE
nBOexjTmcGQnX5U9lvovGtDPAFeNLqpIqoGPpmgPvfuzdd7nGR97VjkupakvLCPsjxHmT7odOANX
TN5XX/pZDfjPNXHV/XP6NgSIXspEqmk0C0qEsnMxz8NsYLjtEHNgb1aCEI1umRXNls6ObvdPs4F3
8rtjNBRFCAX5vxh6v2/oYYk18tvhlpsbAGAajL3l8b2msdeeciqAmSd0LNCZv6rVzRHlIhQoqVPb
3csEbdF/cyOajpTD0HWc0x4W1ySJSa+uf4adC7pG8wunhd1cEKMnxgDHbtHi9Kbd8U5xKjbfMb6r
r76OeNjHBQbY34Cv0iZI2XgYhy3lAOFixwLPy5jSb6VqoXUnjDVJxwGFpW4evfWt8Q5KohVBx169
Q70LHffFy/jZUB9uhOmnkT0ncxvkv/85TDStPGv5/gTjIu6z10DSp9E/JABeC2eliePL16hvgwPH
ngACua3JZHcQhotvsMJofJpbclzIYMLtlxzcl328Z4RZ5o0F7AaTX4E6++f9iV3ZhIjczM6osKPo
AImGbt5kAkAfoJReIbrjbM5pBgj7xTj5gdT+9W7+ufYP/PVrfWrHWiofC7zuKqzuMNn1Lq6GCaCy
vH63iGzDjjq49aUPCwIWcsyg8a2pUBuI/mvmK6603FnO/Uj/nUoeyZ72UaX2UbcrmrF7R0JQyVcv
IGetay9HOIL1wnFPmspG8lqL7LONkhvB26Uj2Vr/DiDv5t3r5LrO13HLyVzDX2cdZXnE5KTtb8sR
7C97SQnu0kjwO7BIyAjAar+uSKYAYxonU6hx+bhCzz+mHvZ3Y/K/nB2migdPeqOxeKKKnxZBPd/E
3SJK8TagJB4cB5XH6ExFGiCc0+I7N2HtwklFCihEkWDFoiK5cUG50wQg+BKuM5bTGPZuTrnrniKl
V75J3iXcYKh9htqSHF0rao8vnhLkH1TyZe3s9rYR1XDLZP/2nQxk3+geORhfnEtgvsnQJFOvRaII
gSnf+g1LAGcDJ3Ci+y2/6NMshOJtM0eksdx2diwlzrF/9SH9BYcZlbPO32Vnm82d2/zo1h1ZZMtO
oL/iYpX7Rzdf3aOkp/dyHxTTIdasgxMrPkIzxcMi9S5+WO6fG3uzzApb6hK54l2HFRX3WXfv0X3e
CrsYaZHlou+RBKcwtli6wjOHyNuc1DSv6FV0xruKh+8XQv/icz9E90+b/DxOuhC8OiEFzMTg2PkZ
f0loLLRRmySk0g7riRUKWxb+OQ+Pr5Sdz4oBXYaArQkQXljq/Dm3wIjyXSxd5NnVYeREvsWRnU/t
zwJkRG/9LyzBAjH5S+a3cOGLXi2DrScGbObvW/gRPv2aYrVRnOX7Hm9CGBj5d47yjySZwySb3d1k
pS5w5s9W50/LJ1JA/qoC/nyY7CaY7wtUBO48ATD8Y9qpHXASrcST3xjuFkdslPUAd4weEVlk5Ill
HsQE7DdC6aJDCdR6OpkNTFsMX5KZ+b3jjOXFXFVd1Iu8sKtICa93O15W7EswQ96Vvt7NZnhcdqTt
UISc7QeXzm1IJyFe4SI+xeMX42bL0fp7friOdt2MM/q+dxpgeefDHCZSAsUgGBqSiDJsBtqaRrs6
ZORL0fUkglFjr1ncvWSw78S5I61zVge81hKchD/QPL6hxWucPvVRFrZGo/6bMTYxlcc4so0hxkCH
jNKCrdJXcbAbtwMRW3ra2LsZR8ZDyz7u7fJ736k5UJFQibg5dW7dG1AbsUSiDxU7lyas6cnZh5t9
pyvsH/s42JvDA0lFt6NrLoFsLuOjX0aILk+4A8cBg9VNxt9FT6vsDSGQW7KL3KKXzjdMAYjMbrMm
we1oj4Xn+7VnjY789RvRj+k4xupR3rj8VBHuhikanbYddxboyG9+775CRrdoV/bp7bBtj3KEfhlp
QnkPb7E40JnKWw1akKCCX9/wn/X+vu7/tEH/texbbQxVDeGl9ViWSodkf9KMXKZawxz5Q0jIbu76
0lljlyLdbHx0UUrEPuur6mJ8b3um3eQ4UMu+PgQbXwy670gIvq/bKz19rfNixzaelA6kH//n9n5U
7L+mTHqOW0lV/zBdG0I+l0nUAxykpbsL21glgIfYCVCpGUgQ0oE2ogUMwojgueiC3KsHwQAbEVpi
6Dl30T4KkLGX0ZwF7LazRwGwne3RBnAbT7VB62w5TLxxHH0zedpIHl61iJ9xwXS0XJaM/Tn5LI/4
eJ1f492pMChAYCNGQywnxhPT5XDL0LfnoXCmesm7U2RR/T5+419XfeTzxCo2Pvf8Ks+1nZseneNC
27vZyU8sQk78anHBckWXbOPqpxtX2bhsnVn6fhmmjeCYx22P6BO9mllacK9GF+IBAWYruz71QdiM
Gst4JyXGL3HNzCkkO6bJt7zsHfNjM42zXj3ib7VGJpXLaXRL3fOlp5y8DUCQ4hqVe1mYl7FxYtMh
2zv1si9tdTtO8nbnZnjn0lUNuyxdPQ+OioMtzvnixh0TWcXbHRBOslPJv5NwnbkHGj+bEPGhbDj3
a0ib6fp2RkY4pYGWdKoxTZ/9MBujVUuOtnoluIBoXbZWP/OSKD/af59UTz8zIVCY1FFtksry0E2o
Wo12K61MsIjdNa2VjCjFyWTEyqYRrySsrfAhfWWf8gyXJYT7P1dVH6pbS4tLKS0lwSkpvIUw1oqG
Ud6FzGDgSGoPwbpb031HYNL9eilY7+Qxvs8doOkx2+7bi5fw7Pj5x/087Lg6Er5WZkCnwS96Hblt
u5e/EYgrjkMDAw+9o01DuNeKPuteL8QQy8kvHJYg8M/y99yW3yPFp8IUs13j+I7vhkoiLtFLJ6Y7
c4e9TIxPoTOhTI8MpvmhP/rS0YaiWL7b2FhjbUaLYdPvQPtUlmsR0zS5j4POjAiuCZAolcZHgIaS
MCm4YweY6KZ93bP72AdkYopbyrAeaMgaP43ZCVYoILH3b3Oo1PYKF/TlXO3lw+6gOuI6iPZBnOLb
mF/3FrTVwNZ2qGlqdEnrRS8Mp2UwHcvBGIzYmcf0sUJhn9GsaHm+sRMI3kcVDCNBWMHxYqj1tz6F
CpqgsXPdfsMCb6Yy+mVbmkKRQGjaG0ujyv7UJ2ME2ahldpktRIKvupTPAEOOjwTP60QutjT9YVgd
0/ha6i1WDxEbSKQ06hMoW6Ji9rN+1qkmN1QmAyNSO/LQHJ6GJ9POhxiM9s7Rzn/JJH9G6dXbZIi1
6C60W9bj7aR5dk/aTS7PqzGFD0TKGOdmy2KUZP3aWaCOpOi/kPBSpBxP+PeTljO8nmj71F94zO1s
+N8x4fPkof5YvuKvibsmCuFjuCYXjQyUj4Sqt1N8E75j7LyqcpfnTgvh2RpTinwNazoSJhSa2tl7
p3337KcfeHV8i+QelfoX/8V4hh3VMp+UbbfA85kqLpupjrnYdNc1e9NQ1jHckqP15vtydLKiw0Sw
1feWc7sR1KX5ZhdmHADatiaqGPCA8DihV7QwKgVFR2hT9C1qVJvCHUeSTbQHX6uFh+M74zAngx4x
C9SHAPO4NO0ej85l0TiURSuR2FrvyQQiod4HH0RuFdt04M/oAItpK8TlFiwBl5Gq93lPPIBxOFuS
/X1gYBNoEqoTGel9KNcu//+NwWfe8i6YluFc2OrvnKJDIlTZNaEhDHRf5fcfRpd3dakuqY6Ypvh0
UVLuibQuVOc4wsZlZRI9AyvSMYc6zyJcsac/NheYK6zwgt2+6ES0xJLzuBOqJLi1dbzK0cA9HLCV
XXlKyzOSCw4BESdOlpHcwTaE8/UKZxmyE0hfxeHoRRnzTNGsQwBHxI11PckFD3Mo082zvk91eW4N
2es0TN8+1MYBQ/ONQRuURfJqpHA02bd68WIzekYO4tqWJlhygl39wMnbb2olVeqdMuf0/J0P9K9L
ZmuNv1nEfuFDSOVgC4FJ6Zj4DBl9bfX3beD/efT/XP6Rbm2ZN6Wujlw+twYUH9WgCXdRsXOt0q8q
R4qUg52tGWp31JGvSO/Kk8/969EfexrJJU8kXZLk+VUT3oCbeTqrdjMOQyOlR4x9LHHK5jRi+srk
tMdhTlmcWR8i03KhYea+tThDQeHLVEwLzjUJ+BoxS39/Qc/wa12DAdpW1FbLIvuFh/hV4u7V2/Vg
ltZ9BhizGS8Ji2xsG+y+jZv2jSYU5g3j8eLvF1WfIMl/XPRhUBSXphGxATItuSiK2tgcYcmASwL+
0cLfl4DfkTwNuPhgPkeDCbXHGY8dNyYHAyeJ0p6+JqY8gWB+39KjZsZq4SChiPcAOkCP/kSiYDaF
InJdjTzS2dCxhd/IFBCyhdfe9/WVyPAZ+/fX9WmZ/vkdDmZ1kOM6VubN9Mxhtzo51qAesmLG9uX6
oj/84qMDAv55sVbVrnPplsAsHrSQaMOe65jBrSPTA8MJyEsRy916cUhO9qDum77myP3LhPX4Rdvv
R2n6uCD+M/j+tbnL+6ZK7iceum10dEJoTXc3AbmWyfx+by8pJnTAcIAauNhwh7vyuyDAXWBf7b4T
zMFgoKEg1tzWXGoGmTGRjn5u+OdPda5NlIsDqqolXY5aqEs2smviUFE4BW6n0U0ZZ/hIzsvv62XM
aUGTBqnlZborrWIIXJlzXjf3wLoHu5ObNQHBjxsIYpOLk0xoUl3oCFa4vJymeezFL47Efx+H2g/h
+Nd8TK3cSs9XXsluoFhBTqAv/YSDCoOsfjH1n6+N/5n6ZHf8OQoqmPpJnbM2HgiYI2qF5p8Zql7i
7+dYM69EN6T08oLumdH5+wLwcrQ/rDrJSWvlJ51Lp4VgKBwzOOFG0jX4toRbxcHfL/fD7PrXOGuj
wAMBwELbEiv1r5d6To8N2N9BprN9EZ6L6y0JmqEAeTsAEnrnS599jOiwi7XOINbY6baoKbrhFGeu
F2NeedZTQG70f/diKA/nkjOns6a0jsw91PfUJcNyVJ7de8/sS11lsaEdumpXLwbV0/bj74s+fGqp
0W9ZqjDhOeZMhMcj9eePRh5+h4N7weTsNz1pcgmzHsRMtK5uGczhXITQJ0EdSBVg9v9X44/AO1mE
h+ryYy0tGZZ82Z8zZV5o/t0KNBWbecO7th3ikObz83sxNaFxTI0Xq98PHPfv0fDPdR++gBLrFndz
UpDE7fY0KDM9wBej1VFhrrrntSmE7y8+gPK0FlDRJEAWQ+P7+NVJv4jlvDxTBsE9GtbvVeUR03Ne
bPZ2PKECfiVqe9Z00X5d7+GDN4kqM8a43mUptR1D83ZwkgbxMTgvcr9p+dnV3fl/n2XPnxGrfkMR
KcXmo0SJWEDlfkWZP0+wTzVCVR1AI1hWu8BUSK9ws/LVh3xaRpgcDhFL80ofi7u4LI5X7aSxVtLw
uXMyNAqACNm94gPcgq/74vmeztxfl3tYRYxTU7XvBpdTu4dj91rYScu7A+Y4Tbcgm6/l6nqQ3l8t
lU83hF9XFV/619qVHowiaxCuzoGGiLrbnAL45fqoatvaWv1IGoI1UAXcsYDSXHCyFnVs/fb3J289
e3LdEPJZ3rTVMh8OENey3KWytPuhG0a0MWjJglcQB+FhqsHhH9HB+O+X/CETPk7S35d8mKS7SpEI
E7pBU775WMPVyLYz0q6OHEVns+35E9oWFaMPkeErAFbHHvSnt7UjO3x6C6ANqZDMR8HEHH0Jtyrb
GQiXtl4oBLehMg4QSwzCqThs3avgPvz73T/tWvy++8fpV+xPV9XihUH8QLmDNzeU/9mGoAoMAT3I
RDBDiafxwpdutk+X+t+Xfthas9uVvHVzc0c+2SNIVRgOiWjOzkZChDeB8bITZhneIPNkOxt/k0r0
mfdo87x4A88WoH9uo60/DNuNeWo0635pzaFRZsP7LrD29llfKG86WR3XsqtOwULMj7jwWzjOH2xs
E++Bwmkcf7zXXLe/D2DO339Ooti87RM9y8TdtIAtezUV5urW3c3M0q42vIfzl3F7teaLbCt+7/8/
ijn1/3ld6XI+aHXr1JrvEWhaAscuZ22SXaMDwoNpcfObZNCe3gjuMu16oK5bLCozDSc1XbavWyiH
B/fktT/2eCC27QxeKAHlhOH2jY5UBwekCOBlQf6Gt9TCmiGslt3DvltU4TFMrk6MmqS3OTv5xlM6
nJqaL5aJ+g1GZdHDWy7pc/qULu7lk5a7+X6YHHpp/XWgk7JOR5pLI+3KnWK4H5b9E8nsqF85KoxV
5BwDc6G93YnbI9DCLZe6k549U7Gbws2Fwwl42wRKrqZ4Te82PLfco76EOhsf6dXEbnp1tJajwhKV
fKXw2u1DgKAVB3vlRLzdbe/daUQRoeFlVkdtwmsTFlkvsQJpWurbRsGo0ol3R7u59+5mkM6ue0EJ
OCAfP6ZT6e7n2Exh0Qrc+FHU7lnuxTd+4zhXg/a+l26+9/BD6yu+8PZ1djx1yrl0cOU3bVQdPXjG
B9m5TA8acJmr9c6d+4fVcmrYaIQPVmECMra4wTg3IW9d6v5pnCed4470k9bFMbsW67KT5w44Z7Vu
rjYNtRgzpcgUOUkGpF/XjG5ne/++o888uHp0BQtHCtuyyMGqvMuyCPemrUdYztIr20Cjjp362yIj
wHIhQUBV9gTBmmMPuGPj190G6HpgcDbQOsXkhlzN59iae+e9r3c3wU63LSwzI2y/zG5KALKnvFlg
556OkmYAS6JTnsND6tGQofzRcPAbZ1oox2HW9rKza5271314kd39aXtH7QRDelVjq9h2TwAd89uu
n+qdzAoZc2XpNf2UzbB01HmpztODk14HEDqvUsu3Nqsm7+pVJLd9LZ2Z9ThVPnJzdNyPD1W/nfbT
PfJk17j2ksq+kXK1aQUtnE+vgV7243bp1MndLjf41HaKGP2MzMDDN/XuamaYrviZVj3eNRDH94a9
P3nqN0m+MTqtfNBcu6fMNd91AFK1q0juRZq3G1+ljaCvztCHYxdaCBSQzJykmWMyDg6ucXCOwnDv
3o/xa9vbl9OwIqIP/4Qor7z043ARdBL+05V2TA8UPfksQICqiwOhpKX3CiXMmreC+EOGee0fTae+
e7sUwrKtXJ0rfdbYaWN5drWR3ROLbUMuoS8JHMQX9nZJpziNhPfW7WpXlntDygQNXPzBqbqQN2By
tZLOCeUo/Zrdlvkfm8Hp6GEWfTz12Cgl4XJZ+kf06pxwATeSLxOnrw1mNpKfWvQvmqEyTPvLZQNI
Tt9/HLa2leCgcTRAS0H2K1gsqD2msLJg02zGBr9x2VpXYyMHKLl9wAgABaEFLyiUFwU6mfCzWEc6
/XBjusT1bdb0Orfe1y7iNHPCqpfMKHsmASwI2IXfzBHaUSP4MwIkuga0xeGDfcifwtR3wrJxt29o
cwzHXsGpt9vv2aBxZvf+vdPaOYwBsBdaMx2MiifAw3suTYjc3QhgVRPp/APQtN3YYa4Iv9YvS6bZ
LsqGdbSOZ2qw1mGawt32s1V5cy4bWyYg0S5HeA3wW4k6Jn9hFtOVHX11ZpD+u5k03Fr+TLjBb0Jz
Gowmk9kMgcmmq4ECr883iOvQIrRpL3FKQBERXHxYxDNpWFrzeFT210j54Ht4E9hvuLnv+zY6Qgzm
QDGwJo1XLdLwuDXDbqDlCzv0lMJk6ZKtcIRlJJJHWHyFU/N67c8wQgBEIKsF00c8cwxcRI27p92p
eNShYJLbu1E8wVgYyzmVF6mOJCwmdh7MiDVqDZ8XdprDMi96WFRnCE412UNMwLe69c6nsNOQAkI0
cvilHVETQP9SvAQtIOLhKYBXzo8K2gXkJmN7uwS5CsmKZ7G2bcndttH27ZAoO8YJ4mPsJ9joE0V4
xfGFkPfJaZKOjB1u09oJWbRa0HztLPVjwNjXg0oJWkqQ3XhOvo+BMQC6RLV/61ywgvZYiMBQBqoj
L279k30hh9sVA7N2dN09tx3lg60FZYNib7LBBdXjXWysvpV3WPouwHpFyJRtqh4+tQUGc6nqpJ+C
U3UDymtY0J30g+fgJRBILwhmDYVbAgtFFFCbLvvaUIPAtVls5b3Dmnsr3H07iti2+IB77zxbX/AG
xCbwPkR/awjzeFhmIMYIPCZ8fg4KvCQtUOwrgSiE62aEurmskZsVSJDEBBBQ4nYI9tK4/qW/7hEP
6mhXMfcg1txn3KZgjgWxa8KURNSROttsWsxzHBXPKFpyLEP70hIsB8KbWPmR3fCTIkr37jcf1cZj
zdD6pzD8dgbZ4F12nVA4XoqomrTF7eJvEVh9KKnT5ousKjwDSXVnY1qww8UsVWefebpxO5cemSra
xfmSqCrJWQVtwrOcTBd+Re6sEzM8wY87TbZYVOB9Zt/oH9kNq0bS39e2Pte9VHXbI5grsw2qlSyU
WtPdEG++agYe5IZuO3MUXghMF+8TPz685no0gaseQDGSAdK5xPGSg47YVrUlCJfsKYXbWuS88cPA
1WxlWu9gMlzDbxrpU/guEPujeHQYiPUu7bcC5lXsoyb1yOk8dmf5PHUPzA87Sez1vrBxciNa3C6+
j1wFuN4pesgguBvdKxHJH5iTVcy3NsSSfiF6pwIxrgdYXE46qHB4TZ3/NSS/XuzlD51P9JSHMOs7
EaO0drCyNfyZv8G/u8ffNkRozIdMaeB8cZ3V10jw+zbh1wZ6Kjrgk31nvUWr2fC/zih5IxUnnnY6
25wQ6lCxEyowCZmV7FRyh+qD6XT3K6X7c60bUix+QT9l04TOL3eKNOTztILkc2+6e0Krk5tz2GFe
l7AlXvklx/OIrfSdZaB23CV1DdNCbHq5nc3MFo4RMmWJ8MFbWGFlx1+UVGDAB/fgn6Ox5Y5ZjaN8
cimdE68WSiItDifCgQOIVBCPupgN9j8rVDlyWFJQ2OPxp3iX6Wyt1b01Gm4mzpAkDNuYXYtBRoJw
ForOe4ASft69wY51Rcnk7CAlDachzl3NaIzjHY6YjfcufXfNAqnv2RHWoeOd+/nZhmt7EluaoQhu
mqif6DKL4QLWugkoArhjaG1u0e2NtdVCDvBpbfq+RTXGX2OpWJOklGP8rkrhxj2/aVe/DO+QNJm2
h4OrbXGnp3PKHyF+R1WXvIwe8yKa7UE0fF8fizzYPJghBZ/FBA2p8y3ZUKd3y6aaBrgN0v7tY9G2
z4nNUQywU/o0PqXMh16E+chUtumpCEFObe990LsVY9uuxmyjUMsY0qwP6+EhHFJzz7iLyT7chZuA
9au3eXfxsWPDa/tC7Yu9uyl7qYPBO07Gpb2zxsSI7kKO8Ne32k7nLf4mguSgwC6Uxadzh8riCGVc
F8nShVXZPjTOUtWgAfysGdZyF6rO7DDGj3OL276talhml501T5i6IsfyiCZeeBwdKAHuCOMj1gxU
+bay6UZt9v+W45M0Aa912gKF+4HDFRT1JH3HPvsWDDRwc5a+4bDsYIoCpzAdrZcSCVahyI2tuhpb
gAU9mCwsc7GdSWyKYww1oMRCxeWFsHBH+btkszft7d0Y/PNtFju3kg8re3pt+9hVLnEWndFWOWku
yny8CjEOTN3hdq12l71yBdpU9JCs8WraWZ9Rv9CGy3yx1r8xURJHbHwgYoc6RujwxeKc+tt6QLvG
YzbjWuR8NQNpHkwO8EIwKW2HVH9t2NWZyZPhjbvGeN+tx6bTYw12MoBhdT6M7j6nFCpBHXjGaa1F
abNeZ1AFTgd+TPjP3syQ00/jmoGMc9aFic+9mN1t3i3ubGiFvRHtzTXHNzvHV8A7M/aJclwby324
VmaKXVNOLdvuMVRcgOH7jBfiYLENa2WCB0X8/tYi8tDFCIpdpUtd/b/cvNsUN9At+9d1zjO4JyoP
p+Ule3ZC8JhhvHfpLzd2FaT4LQz9tWoyMIaZEShuPsFcl71CtyMGUe20IeKwrhVtkI4bgQ0UVeyk
1FrXSKGytZksxwOf4goylUADoEWcTjLXggZW2onWQWiL1Jfb03kFNMiW7aXYr8nOgVp7OXehhY47
hOyJuS7i2uIOxmPsqFmHBbXtzibl2wTWsuO7omZDbThiNDLTOQHeQ36BO2MXo8TDyeWGC4jomYuO
01Gi8jImDGzcy6LDgKmWC8LTWjR6Os2GejM7ERwy02RuHvcJdv1IZpcmVk9zIYk7h97/kHRey41j
SRD9IkTAm1d40DuJlF4QlJoCCE8AhOHX7+FsbMRsT49aTQH3lsnMypp1ziv8PxOdkZkhbLk/WXE8
Dt4Bhzby5nTid+/72ukHXgj/805mEuYTxZVkf3Pm5GB+q5PeT7BkCVwGKAeXXDULngoLlgPkBaxR
cdWvhPWWhCpuwkjNTmvxw4CqhYpUpUYr11h23PFlIp7aeL2iH2eXOL64hDnhneaFxG9DvOqVw2Q4
YH739cE6TP8dXD7Ht8GTVQMmt5CavW8RwkYdZdMZb+1V4+mrHU8pQRf/DH622+/LJbnKC9G5HxCY
DOEhq0Lz1CyJDRHF8Pd7SCX+MCnRMEvk9TMjIlCgxoorKvav8ZFhkTJvb7fDy26PbDjgfq7pwO34
Y01dcrzbW4T51HuX9bcS2z6Vp2HYp8L3b8n7x3ud314yfIjaW5JQ3jPS79V3vWs9KLH5Njfi9Cli
lpZbekqe7q0P43tQOvrX4TAsE6/9mZledjTWKmgLUjWPjsbnnVHmBW4weLNzOz/0L0H0BvS2FI+s
ePl5rYsQkOv6iDrZHeNtY+uUpDaSYcpefzhQCHqJZPd7BQWILNvtNWcUpWvdOvrKJpex3uvLkf7u
pW/aX1inlwy1x5Y9u9mh2ZT/VP9ROqu79dEzc9y+ou7p9J4s+Mq8VdWD1vpaYJVe2+xMWyE6I8RH
L1a9GPjRXXk1JO8p26vVLBt7gf4gPPIF7yLHqbBIsNWBvTRMqBVsiUm8qd4UpnOX/zocyDQ7xYPe
WjTVxii8+Z9FB7xUOnsHErSCuTE0X0FcHdCzc/LostyPQnfH7RWLi8PkNZ2Po+0CrXO/B60X7Xi5
IX3jz4HEF7ehAMm0jrUNg8AghXmUtO7L3NhZt9LWwYh2vT7H1j81YhfMGIcjZipsRQjoiVCSPpRz
Uvt3nItXbf2JrfKuXeq9O4TjFKioP63OFpHdWLiOt87OZHL9jbdIpb0bmRTz32ogqMjNg5txQuN3
3SAt2nrz7Es0h8WA9kw4Dq40Uycaxduv6WFzvrmaa5bF0Pe4kb+9xB/Ly3aN0TyMcZjzWXRb2pFY
98RR5tFrv+V+92irs0fEQFxi/yuGMBPCBEslFrdoR64Bbc7bXoHJD0Y/qEjfBCmgBD+GMa0qJRyz
jZESHjDviO+75rkzcWZymtilslPPLQgdf8ftUKkssajxouHK8Wnw/SSgsNkm8QgD71/jMsNpVutV
4mXsTKyiDFh2/V+jUbLpwb79t4Q9A/UfWDN5iribdfDA4GgATuHzPD4a026ODzbZWWdwjY+UznaI
aK81uiuOY/luMBxt4EmhTBwo0mmVMkc/aLsH/6/KkbAECtte3tGhfjdcC/DiIzUTRbL+xTNlTFW0
uVUKtSJlRcb2CWvDtkss1VkQ/1M7eCt5yX0x5q4iEw9ZwkhGQVDCF39MtkZ0+4qq42n6wZ5gmx4V
fDDXGDFRFzycrX6V7GYrhcT3b5Ubxxn5SdRli5fCczsJbiJ83petL7JgQfSYLgqeGHaNoQA8+tGx
yRMHNYyELsnJ2lRbcpMmsb8xfZsC8WFV1oRUm8eOgQ/3sSdbKb+vf0PmKrmXGbsM866v3gWHAFib
2LJZbLvBfcm7DMfQzi1ihtbd/LWdWjchSyf1u0cWr7wntr2IrvRzTxcgbtVWLiJmN+Q0VN6qiUVz
fE7hi1Qtu4B3YMxj64O9yuKpNtxpPhtEmi9laWgB36d1RZx22OD+il2AtGL8ZGQTlNzcacR9bMCr
bXfQacwv41V9fYBvydoJIwaZKgpvJOHQNX4yISOwE83F3wiVpgzimG3jf0NiNzzzV5SE02M9Nk5+
TQcnVW8KrdA1npwxD9RX8MhddTfqobWkS8xem3iB7lv30uSqtzRXFD3DO8vMHzzThpmIhivr34OG
vjaoD2Dd8m3+mn4IvbMQKU/QkaXy3gRFc1VldjeispTe26rVW6NGKjWCT3J7TMF4qC2n3fUPb8aE
hpr41sk+joUdhf/vqFJ53iuv2AEp5suRzajgXb0t1g6POrfe5324jflSOCfZIimiRnHbzq2liCZV
/H6Yy7gGaCDeFGnQa/g6uJYZvmqK6+wgCeu8KgOj3c/PQ4pIXPKHLoqLs0oXh62DmAI53p37xI5Z
ccTcRLtpSMk6MRoU3UGrkZQvXBxB+Xu6ZH6K4X5IWwwSppyLQGpnhqo2IGD3TMS1E2hnLPjCHZ8q
Hbm7mpKBjuW1zVcT10il73plHwPGDoPpioTsnhfYr+Y8zErUpfyxJ7/5QKmW9heTrifVey9V/lJN
cF6Dtom7n3H+rpHZ19sngGS9uYwvaAfQCOWOkNPPkTw/5++kRNFqRqI6u21v+dqcOyZuUrPmzaOr
1o2fzv6Y8Lqqr6EnMSbQRNLiAaj7YAZQ/a3j89gq9nyP4gF/ztkDLgbxtCAg4BJYyIsySDrKJLuo
oGzrvQRzxw4XsI2+lulDTFv7AlVOrnkR6hoCWTdNXVyaEPiD17GGwNw1u5do++JkZ7vsGZhZiDTc
QKU9hkD5deGOM6bv6SlTPSFxaSHbgpGPmZXoEjfUfYnLsoGn6YOuZ9QQVdOxgO/KTgk1f72wFFsa
9+LgV4mjioeB9qPw8nug/Amlq11bLPV7flb8JJ7QKa2nikgD08JF0/w6VGNYN66m0sq7ObAY2ff6
bL0sOc/ZNr8M+Q5fytqnIv93j8pt83R7T42Ifarf3KTMnbCuOhan+OkLfgv30tiV6AhwJR9oC1Na
PB+Qcd73K5Aco/ma/6xj7RXrGpU4cNJO3Izgz5TJxNQnWtykDJ7oJya+peoWrkXg/sdy+L8pKnO3
BcM1bbGHqIDP+pnhCcYInWX+CIR2Ea/Lqxg0AVtgaga94gUjNRt2q8l749Ki47pmX68lMx0MSul4
g85ucdQsO43X6sycZvoLzomjzKEM6SWwdLtJTUDHICzw4V/q4tL4mPsgc2UxfPz1qff8MCM83oDh
LZBZBi0B5DSP93dInf6C/QWB9flR6REWbuN9oe8T4Oet+pcOx4ZxULanIIbiaFzvnzrGHAEgLbOa
CoWEm0LMMfzFLKrOwh2HmRaFHduvN53Ff8CFjRxiJTbFhfqRTy7dUSKHj+8HrBfbJZvg1ThDmF7m
T/XAsCcu3PzwvIhVxwaqE6xo7CkYk1de/Z3sjZ/7d7VM+bhBw2Dq3X19AV482eHga99DWC4oQCnf
WE4wY8XyrbiZ9kbzD8/Km28AW90fiGTjawBXYbx+ik4h2x2peZMvmyNUyqw78T9lCZb6+8RWpXOe
TG8AsxEPYU3xWTIixmnzT4F5Vh4SYZz4sTOU8LmG3+DRAh4tiDzmjUC/mwlBk934isy4TsAXI5mI
E785UaMWS/rH6SxG2jeeWMlaCZGpmLrfjsGdB0w61R1xdAoAU4zZfTrXcaKyow0VdbzqwVAHyqSS
1q3w+xzbOtJsAm4R1BTWf+W1ftkM725nFhgtdLdD17gkV443Vv5pIeAdL8Z8++9AGeh+/GWcrYPA
ZQ0MzFBJEdOJ6JcvVOWYDf74RRZcUhLkjC0y4qPvzT9eEYAjoE+xkcKDyMGCek2ce+00SlS5eutL
IIvFTkDStCnzYNZd5VLshu1MI9I4DRvEqD1g5jKo3y+jdSrs5wTg1expi1+Z/9zAYJJEGXBaKb/5
YWYdCmi6IYdp5gxUIdVumnfgi7PX4KNEa4M6v8x2hY9B0t1Y9WD3ROqXw5STtpafX+TP2E8/65u+
Jzlqq249/CCC5mQifNrOxBlQt4Db1nxO+zLScHCqlz1m3LRaLJO60a5mPtW9zNtiJaG4fsormjKL
8tVwiez6rm3C2XIyYBJXOT9/LY+iBNoSOpi/erShGiDx2C78Wjawol9i4upfhT9vAArl0R03yfeo
7WbFBgcyDvfqSpkK6dAR4/eS33x1H5Not8vHpYdivuFjX9JZo9hi/E63OWLZhYqjC/iblLDblDCI
Pl36QhVsWGrdyRnAVJyRykd1GnUVs1kDqSsVrPATUxTQj9BnPFwrXWYR7OnkdB/Vy9XHwNpMJyvx
uFSGPYE17/hQ97fNVP9ycIDe5sZKFLiOIV3xz3vE9NBsAYEfpvfY6wvVcPJN4conJr8Z+bSifqdt
ujsEbM44OojGsoQRWw+huJ4tnJtbjltQsFtipaaOgCr/zP6bbbKm9zpm8CGAa/cPDKSYjusA6NCS
8TalT5E17FrizUxeOAUI2Pewot3QZwLHEg0A5UakBs0DKulJNRa9i4RrQ7Kki2KDW0bzRcOZUSE/
1/onQI/GOeq8NCA7SWz7/BrcbvMIRs3pqzdXWYdFkH3DTON3JO8nsMSXM13GpUjWVW22DhiKg6yR
wiDKeNyAle+0ajn3CBAoMCPlh6ye/muJq5zT4t380EAfQZ/p9NNwDrofZrErd1g+PyCmhz+p8jRv
woHxH8IJKdQrKn7tt+jc6dwwDbrtl5SNYIX7e04z7xXir4pN5O61EXcIFFYEk2RTLvPPmS5gjQF0
Au3nisdk3d99qfEU6Htavs3MsqpluSg9SHvRkRsg4/6Mx9fM+3QaPKMO+gHafUXtLbSOwWcM4gUz
gZsnHRdUEhT7ijWjXEVI/c7wuAzxwjg+G6977zYGdszfW1l4Tf2W6GqItir5nKf23ZY6cAv4Bwfm
Px7+ltaA6LCb8XwVANnkwPiVN10L0Akt1z99ytMKQ+3a57362VnK3pvuU+IHtk21kxIS1zy5fitj
Sgwch3sZIurtc7Tbn0fQ7MDkjNeuMj4U2dEUiOIn10q/yW/bMCKICqGwEZrzW9IAAkUJsuQCSatX
eF8DBeAUTyFE5sZSgxks1i0K/zRG7vv3dPPDMNzHtGBD4qREo7rTDa9y4bXZa4No7b6PARzcZ+GY
eP1E+pNBy01BvBMl6AXxq33vv2rpfDHhfUX66ZEFovXXqS6wbDps1Bvt98NyiuNUrF9hHQxMEloL
pfdKYOKDRn3wXQh2f8nDp3dPqVHeh+zvzlc2EFXvefAK/vpDo8baiv/Yd8t2qNTlCfDHl/fNnXd6
le4epYx4nZ+uce4v8T795ZZRP2R2Qs0Ajza7MUMc0C8NruFOxRXE1yvfj5kLEAHkXe9FDgxNKMoU
L2GKm7pEj1kcRJUtCx5D9lRzuLvGR5b2LfNySQkiz57K712pLqtTIdniH8q0NCIvUqnVV/VdjtIK
TR3/edywNV0LiDP0ejCq4Njv8a1Nd+PFCFd9V+6bLngZi7g5tGpUdUH1cJs70GNyyxcDSpQFMIIk
f47CKkMR8t04r0+MS0Vf+mIjMYos1TOWnEDpDUHIqHH+XhJA630tHzt0hhUhxEk+yjSkT6FfslSS
atgKLkdaIKCg9qSMWTTvIiAk2tQHWpUWrRF8GSqH2TPlLUqkj+7hUYXMf4+X92SgX7Rr3a5R0GgO
OC2UMGVaQ18bWpe3FxsOc1xEMKQ6UFllC4727+laWPYtYL9mW8YxpFuI3DIzumcLuQia7fSju9Y+
/qII/ja3ZDX0OQPohnRQKJCRxIXIiRp5NQbY8T5ok3a0iD0IBfQDU5lS8AxmwYuD6czHmiKaYuVQ
/CUf3RjRoALa01IwKZytEhiDqHsTWpzL96PqgnFDuHXeBb4jT2614kfgI3EVqNmqx1ZLKVCVKkyd
blFbm1fE6Xz9xFz6l0c3+mr+75Ouu3Dp3HmJ2UD4yOtwTv9e8+99pF8KUfCkwpe4S4/WjyQzQCNU
LuOFYB/Kpf8tPxNqQqJR6hdLnthz9UvkMiP6OeI9OdH5eRKXX1gc21gBS4u2oLC/5In37INkRX2B
ReLjnLZosyNJX8fjugekQq7ndxtlmeJ5mHn9UvP1KuCxxR+ke9yS9QlMIMg/muULLRbfccT1hNGv
4PEHrHBClbPU1+k63iurO4TLGoCgJ2WwkKny9U/lggiiXL4ArngTCM/lFVDXcYLilzkCkbV80M8i
TGL4MOx5bvuGyai3IcjrYGpOLIQImgTrRCVPFidqjB/TsVwbMeWmRkYHEwHsQHlwNB6BErvP2hm/
01+LzQjs++6xeGnOhK/pXAnLCoO+oD+y3Wtcdv1KSmm9HBptpWMXtffC0W9fo6WLxM+ECs3DEJKC
M3PR3InedH7yFlLP6DxJciGN1UNCQqSj2atlkDDxsBt+QH3ZPbONvWpv7BrkO1XvxFsLSxhAB74N
XybCKa4LwZEv+BkuhtPwk73CF0xhIUZ6enh273F2TrJZXh9CqPPG+dlaD++Yqn/rBfMbkyq4VtPh
LuNQgbdGqLwTFUwpnpBpx5Rzlr9RtcJ/HWpgSkYCLilNFUHa7aptn/rzEN7HkHm5klgnMCjtQBzN
nr5G/qQg6YE6Wt5JMk5zUkI5kv4gGUQMt6Jp3y8V+SPPg/bYE7WkqILBoe54vSVv6uL+91jwhfGn
5KsH6Ti5Y9D+KP7g11deNhEKuAMVT4wcLmw9kfrR7dbj5l7hIWm3wgkPTbwvq5Ky4VWT798l71am
J9BCwSR0LHgFuIKv67200g7dt0IFsa0GGix0W2d5ZOLbcNikeoevsU1hkXRI76DFg6k7JFSLsJ/W
HzTJPOCQjHG2mP1O5UX6Kcp9StKjOpAcQcQ62iXwgsM4Brwr3xuxJOPKP7yJclpz6EgZ6k1C3SR4
d2OZ6zbtISIwjMcTy4V+L2HugXJIVrqXfVHWaJfadBKqYiQ8e2OV3bJT/Ab55g2RvvvEJNManXQN
ppP9q04A7WzaK7f/PkfmtzSfTm5kD3PiYSlP40xXQd5eoKP8Lg91BXQJsloaDt5GyeSV4EZdZK4J
uCLNGY3Jp3ptVuk6v9abel8BZDoJ1/PY/uZAnyHZrfF7H2ME9naJbw1Df+J069+zI11Er1wYkKeU
GP6dgXYVv6LOuUzoU1rXOhZR6SHNsfVIPRkbimokb4CSEbCMY7CKCkuy5R3zWMp6tjIC9959cQ4U
6yQOXlJPjjStYsmXZWKB5fbzL9ci5twd+pBX1aEHrz8Vv7w9VWhX9V+5BsJ50gliG0u5lKjH0Vg9
M/eVnk3FveuhWJ+YfTWPjcWU1w8FkMDVoV9k2TLl0aL9ZhIsj51/yo7UA/3eB9o9BB3DtTToovrU
0l7lYQ5LgB+EvsxBgioPZIbbM556DVXgBS+jF4IqUba1meXNL6bvF/9Q2vFiEFAo9uKj/axXxUFA
18A0yDbbqLJ7hgEUqr8qyML0UDR07mH5hXsE3YiC7XkIdCfpAL1uFcNMPPrF1GwalREW9Lx/135R
PtaDiU38pq8CHSkkCTixgulvAmCa302MhQn1rlsZUjC68bZOrxKhlj7y+pKCSb8IVEhPPED9zlqL
DGjV/5LH2rhH8pEKKGY67odegYm6CSnjbIvWupIANy+At/fM0zG+P+uTT3k4C3ZL+O/QnPbPT4qj
R3yw9MUTQS4YUuqXQDQk+0P1Os2iDbACGNSOi6e2EEu0EF41hJMQPpjH0YLnayWpCLXjJnweW+4L
4NhpfF6Sefl6KuhZQAld5Tt+Rm2YAKS2Dk2/fNGXZuY0TJaHAJvFSkHnYlIybLud/iNkwRzh2dP9
Sya/3UzrFrybQ+C3a2ltBfOvuNJZn8iP2jL++fp4m42AZPAy3ebhqJJt7JWreLcf6YHHCnrXovJj
TK/Qd81HajiZGFKew7L72WPTad6g+Y11zHdqds0V3K0k6DMZFakr/GmAWn/Gp9pBQrn1ScU++Kyx
5uPthPnYaQtFDgbLMY9WIH0qf7z//O7xn2J2VBGPXYz7rWCINwol5G9P/ZgvUpz4FTvmHpALBF+G
vHx7Eul2/4D4eE22giqcTVutP64YjwfL1T74vDXpw9Ek5oMisdsId6/LFpN169ToVTvmcvg2L4/U
nT6lNSuitY+0deqHq/KH/8aT0vgdZfVaLWgrT5rkvv6ZxUVjJ2V0p+KN5Iff1b89shXVyxHnYPiZ
+20fKGNQ/2ndwxX/AD2KcTnJt2cWAiIz7zIupqenaM70ddeB/NE1gZdd4nmrV0t9juYZ5Hv38hEt
cApt6TTPHv542/gw+KQmcF2dLZscN/lEW8zCAMpI/7UF2wP9cfHvFWq/4WHcJrApZBLtGueA50BO
cQX5qxcfntmstdRJN/ym8oIis8t/XcHpPhjXir7mHnYRu+fBUDnKz/nYfOJDsWO0Hfjek1dyyPoC
iJuvgdLeCMovooUV6Gd2MJvh7AKf5L6gum0SMX8wqxHnT5Sc/g0YfT8RXuIr/EURxHNtVNi2dx8Z
oxkGq54XGoQZaSYOn1jPWDKiAvlLNp1cvyQHkk2+rI61vMyXkDVaHwnMz4phlbgmpw2lwJaKWYtz
21L+mpffIHOwnKT3H/Vbf/9KAnDBlGKnDmhN3sg/YjH2bTCsOXq0ZOgCmveGA34sNTQBvY/G1roI
R5EJs3ds+IiFi7aTiP+LBrhL8ZPj41wadime+mfY1if5ABAOPv1+rFDwn+3hZTrtPqPlymke7AK1
Z1jc9DIywI7wqQ3ycadCrF0fu25LZ1cCQuzvIEmIzXU7ZmowDgzT4fVVOX5zQwCoMCgHDJ8VIeoW
LejG7PRG1FzSdXWTRe8hBvIcPrkOSR7y0yJ0BL6al5bqofjWrQ09MkL0Docy0euGVYVMTlmI6ike
f6g6aA5NiN8rzYz0+8ZEULykYQ+YRXCstRNDy/p/0Mhb7+0aS+1gAh0Gd9zH2AbSr/g35XcEyqfS
GeU1xFGxK69FG0Fcp+59J61f5gr4Gkto9lfgZwKqmBG9UKt7Wfst+/lK/CqQHSHN4Gzd3i3/yHOw
k5WK1Oc6U9OUxwdxsXDkJOAX1QbeZypDLXFYlHEYiVDloX1GzX5CpW6EehvlMd3k3vwxrsQrSV6o
YbcUwE1b/03OFC568xfdzk0ePqfaT80V+DWufZv+qm+xXEq9XPEeO17DqH4WyEZFrk/ES3o93YEt
GFhMkAgNN76YCG0/GNaSTd/M/HIbU2mPC1Pwh/KIW6etyiv10n/mL7+Lbegtgl2PefgX0STlUN2y
/fT9+kx2Se8qe5zcmDIy3HoI1NaNExc7NQQHXel0O2tePJYJ1mXnZt8c+s/aCElv6j/u4XMl5geV
Cr30TJpSeunqXOorBQh5HjwJ0/cXEKTgaitIbCu2oQPi6H0iTHqPytWkXYs1tykuzO9R8AozAp9O
DgwOaCACy5KJhyyo45tA9+U3lJIHNED4PgmH4oxz49yse+5TCWtfet7chgNCr75bpQnDK04V77LX
tqf1PFLUNj3odFgOtvCdZN6EBzv55hUK2tIqAolzLLnvVS5HxB60tUYW6qqnX+7AYxCPhTsABWK5
cWmU0yPZCWJYyAHzfOy+OYPXCChE22UjXZVvFQnn0x9+qJY0Gqdd9jlMUVEu0zRqGFBB+30cypCg
2r3eLo2l5nXRzLgKpv64x5vohz57lGcgr+nCgAawaJjd8mti8oOnERkxoI/wzQFAYWIFGx7GswUe
+KUgq/3q4QkYN8Zu8a5+mBgBCXhvaBOnaGKzMhK0LJgkx2iD+14wT2kdFcwngTLl6yd6CNIYKAsz
bUSoV4AMcFrSEwgUlfmvrByFxzEBnS1+Mrrx0alzT/kpFK+BhYB4Sql/otjcsCKOu9/+g7rPF9Kv
isD/+dHcv1SIXzTyzAWRg2Y3zUKZ8lZjwx7S5zaStxVFoyFHfHSOcY/2R3d6ep/VLIZaHJkLdJF6
ui50T0qXORJA5bP8z5q0Go8PCesFZm/oJiGPM+c5LiRiQ8yZcKfqT599Y91TuQk8CtLcu40X5u/G
APwDd7NZqaN6QPKFvECVY3KlmCyCKdcusR5O1TLhOcSe+HDlDhW7+3qic+qIfL5s2brxgzcCiQs5
0WDQcCyfQkBNksXH/F+ue2/3T0ZG6s00eyMnlGSrHlDggM9J0Ld8J5pFuqU9CDdanbO5uqPwGJD+
oEJHFJW4CkA3k2jyokVeivSdrRF2eSJrTLecrvNTv6SGm7ehRsEt7PTluNRwf629p0Ee/LifmZy5
j67VoelFfOHK0sIUA1V34VOGMcisNRQIkXRi+8bjiKd+2R5kA9rBYRzKkpavGSEr1LC2rW51dnrE
78UPD7STmZMLDtQziY2T/ciIb35NpRRHwsvLT+whTvpFa4JE+bTMZreY/sp/DRXL7W6F7TdJoxpO
JbsoLIcetUH+3W/6r/ZXVYNF/NPmnrSWTHcGxr+kG55oajoKAAJYEylqq9WL6cCge6stR3hUZG0A
KboMLcBn1yMq6tYAqfd4OX0TVJKXTwuaTCEdAVPsYraVMjDbiFpUoMDVDwTromPyzUdglv/rOoSv
n5nENsNrqy9LhGRJIJnkNhgeYgFxxKiQXGwejxMtAaVk//AbBzVKfDChsnTWZ7CY2eByHh4NhUBU
/qBJZopqVVzBya11XDj6wzV/eV/n7pjg3bPGyGfqfRVhqhlKV+sWbwTFTbCT+jOsd6mRC8cW/a1E
hLahYB5XDLIem+EHEUZ/hltTPaA/wYhYQn//hOZleAPsx6k1PB8zB55hWKcQmP2FgpuhZwkFYuxT
k1JIpeRQQGomsGR4kSBjhbDAKILfmRv4HvM7+YM5RiuZ4IxbnwgvrlguBekmYiyconuhSfHghobK
VzW8+oIMFGlw6YeXz6ePNzpusEwsvJKw/snoaEZn+pXf7CV8DQwdLDeGXV/ATQhhLL9QHAyWSJUD
uxXniy55Dwkdhd2dJDalUGjnqx7uiSLLHY9vfdzo8r6m70HfyA8vHvy5iXJWYkpR2t20As00wryu
Xef634iJuLJ6Wj81yQQbXBV1FTMDr0jOj1OzHxI3rVZDcZDuq1FbYs+KykHZaoonioGB96L50V7k
MlTgyY0Q8oYHgWiBC6GZVyCq1xbcFyw5fey5USVEvxhUK15d05xE6EsZwGLPL3pWQ4FQvVG47dNr
sw8T3DVx78VRRBwiLtK3Tod9QJ3fpOzo6vmsntkS8lJ7EBa8EbQgPPdaCmKUO5QK2XmYjqAmKa2A
5GqPiAoSm0UBWD0dycBv1LfmvhjogVzE6K+L9os+QWCu9EruzMEEhV/l/uYiDt15rC45TRMacqqh
Ww392XmM/FHLmkFWOtq4RBMyL8yDuBog3ZiP8tuDqTqUFzzX/N9ASa5uOff1HzMQo/u4R2/No+oN
f+JJ0zYJ/PFxjrf98/0i70ZYmRBxoO5Avuln/HC1ZC1oyOJcPg3LeGa3wxaA+lncDJsnH4AACPZV
b3uwOQ4PjRCLGGkFU2YrI6kM9dzXygDtTvwbo7x1400l2MnRStjKpuIr51O6FPfehZmlt1MMMkCG
PvRWqfbDOFqTz96V2ldGLG5W5P+8RLAJq0towWI2X2V8lKNwYm3ZzIcWbOk6nlPui3qJCWScLwgI
mHWXVqz5te4ur2R4nMxvsfY0IWIEuM73cRnSnmdGpGIlTAXRLszqxuXtqy26LLFxynxf3/3xh5og
n3/58vvfDLMCWgY3w1K0dCX+DNmOhnsAYukc5gHl/w4DPRurd9aczjs1G+r6+KwzFQ1tx35dgVQE
FlYTnCTklIiC3OY3ZgUOdRSXWTJCRAYSy4L4uDyKJym02rydtM0LY1Ui/CNoXGWrn8PrPOWryowY
HmJehoRc85TNsDxAiqJZQ7nIMozGqctjSeXlA3cy5DmhFN8Xq6X20OyxuAmCO2Q/BvPKArAjFQgD
jujS9sxuCL8SnsWV0/8y2hENqIvJfkmQsQnsCW4Z0j4B7kr/kti1VooCOuKQxyokB3hYoNkdA+Y3
+7fXKO1Lexn/cnnR03QyAGpG8XE0I/lCE0H7le0aZuvL0mJvK/3svOgRIrSaK3Xf3fZdn51GOFlt
o0xYQXLd1yWMSxsM6eIu/1hz0CjrmPkz8ObWLU8mjkN3qvPHFy+JW3QHnmC49VjgGcIoZXJu5Uuu
qk5aLut/A50uf1fw3E3X4uHIWytgnd99l6fvyoDyDR0l1uNXZEzsEjnkfWAd1FP2KQQTDdpZOZWz
bcqRteskrwjMcVOLRAgWKOqU2z33FluUHf86gQ5+31cglb7KGdo2yPVwQCfyesBy/Fbux8s5YTt4
L6+LtyT6l0eBU/MdD3P+OTjmfNRzwhQA/IK7RxVUzIcZaaxkEJLd+7pBYAwdxt/J18tYuoaPeUVS
l6aoRVpHTQNtOKwy+D5eySezoZW8yCh/zi+vuE7WsSGFvJBDmrHPMx8XhuH395MkeRIGzPBPRDCx
uSoIwL6rJoI4mdTQSFaPDyvf3otlxmmjpav3+nhUyaHG47eh+v+rAKn7RXaIZRggF161lxeAEHCk
rbCi9nu1S0Qy5EEo9PiNMBp7AlWRnTuEYdoiZzQYxmdfkMCg42u3uPva66AyWVXRNoFltJv4zFQL
uf6xnNbKAr8vSOWfduIjUw5umls+3hTCj+QQlLmoBV4nP//j6Mx6FFW3MPyLSAAZb2V2nkrLuiFq
WSAIMsjkr++Hzkk6Z+9U7xKEb631TkvuFoB1Ml7nKcPEAIjAk9aGECq3trPBUWETuk1+rM+JNksU
D5Vlgicdws54oQHH1aQfdCrKyCP8ChdOpnAvydva8OXwkp6plg91OeJ/7PI6daM4ATWzK4tWQ/82
xiS/v4xdKjmv2AXSSR6/peK/GLzjBSd4dMPYVBJW/t5LpqOYAWfvG+UO+gY3dsBPBxyHzMwJxSV4
aGCzKPM0OFFOaDqL736jd/Nc3LTFgd/PwS5jceiOBs6odKPC4SUs6q3BH+KVSq522czKcs24m79o
BZ+uPvEawaVLUpGcy3t14r0Su+5n3etrx79lfxT19rwdJkGiYWbxAHFYqzO+mGjg9b++IqZ4piKe
dl5B+6OI00ZidpWELVX1/diF26pBK+CAnCXFjyC6eT97PNyeFVnJURf+lPTQdii7qKAGtvhfPf19
CrVdcOxJ1Z+R7NIPeweGuWxei+pXEDMnpjGTPd5dDrIU/AmxXbZ/SaxAIL6AtVe9HX3canJoa/fR
InxzJdIoPq95/bhQ3tj8ak10W4V0IIy5JsUJZp5zLte/xedPQXutTf4GwXAmzS7R58PTzVGjLGQm
4slZAv1ItR0riaaauKlGuSqnfsbr3zrP3BEAxMulOECVad8yGtWuP5mfoCc7sQs/XsH2skiipNRX
A9tTN1ferHMttu/QCXGZaqgT/4uMeJ+jIw6FRB8lLtUVBgjOaF/eR5eY4BxqjweWk0kk2IF4pOo4
QF3k1VRAHXXpNkx4wlafaa483UIc7mDJN7m1/5r/asvBQ64Ds8HiMUcNYk+3/2YODbQtj9wya0Vt
sk7tivAsfqPHVku/4rQio90d/5dbX6xHFch5aP3w3M9blkAbv6xyWNKUTNm2ofjZPnEqa4GLW5oP
98JFr+AqtraujpRkGmGYt9UHTp7J9gPOjS08tTE6wEwy78EKWr2nEk70XkKPiuhNsS4Xs5TuLvz+
gBA+rMIMHpf3rfSRpahY7IiDQ5CDcMULjy9hZbqcL6Ag9edb5olUVjCf5d0gWbfyRJiU0vtwHQIK
W7ySkJ0P2jbGSu8TGF0webh1BauKxibfAzyq19cw6x5+uTMuiHQa7g4L/4SjElnv2OtHPTN826Kn
B1aQcqJvdPsrUkCuKf4sBtmFiEaQzfIMaL2ysSVMCLt6iwCoK3YmLtCr8qXN6r/6gh78O1lDOLy+
EHD8ZqvMkeZUWGr9J3YicvxgyGL65vHkrRR/0rmSNv77AeBvS4uZGhi1RsCQthGm8nOIBY5+8jrQ
m/nEFBr8+bHKvz5ilnCi2oVTe6pOMczDCrmkdEWcIb8WIV4ExRdRM6q4tkEcuJWxaGuT0+urQTav
O5lCEXIfGupSqHbPZK13O6URI74l2mXPgJ8GL6rn6EvKHxxwhExgHqyZeNLlqOthFeL9w3yoAto7
8uBJRfAWmTudOHd7aYcTcFrukMyocFPF1OSbwU4VYX/RTuNBgInj9aatRo7uJqxmz7GG4bjxmGqo
ZpIScKc1tv1dFBbsrs3OTTgXsJtsH1+vftWHzlNwoMCK3BOAO+VpE7yEtV4eJ7WrIx/ctaod42ka
ORK7QR9KJQ1Q2M0mip2udSK7Lsb/jrQi0zkaIWX55Zt3cSGy/uV50szAIDCe+w75s9T/UmWRrCIC
++xkjdL2lyFI38g4fiK/6M5A3b3bpo7OLWL+kFIbrCTGdF9Nxf5U637Wz9Wt+BuzuVt2ix8AqmFR
lVasuhmwD70HH5aaniykkYip6LePcGVS7bbLHFGoAWQHYbOrdoCz7wUUoUnv3lpFdRkezrBQKX0p
z/e0w/iOgXU+waiV2bT5r8xiIwR0X2zh56qpfwaokZ3/NaUN3sjlXDNYcIoq+IXNnWS7ClhfZwvg
sfLj55EsksvIJj3dTHH64sbr/v7juoiurNMfNXR0pjTeid9+1GI6YDZ1FWj8Wft8xk+5gW+aoBqZ
qjMpJTnnkqn8WktjJipwoTB4eN1vzOKfu0gsL77seiNhX4N0c01hb2Yz4L1QWUs45EfWIY6AuAB+
SNG3+h/j9kkCvmLu4HAtEMCax+EE1Kv/0bDgOOiGDd9+Fn6hT9esrHUZ2RuGnYevTlydldOkKqBw
voFMVKoriB7IUU4bwGJ6xuQzUL+OmVBkAHchmsp2Ln7m9HWUp9GfxZ1AB3rRyZH6npCVUtqxwXoB
ZJUWkHQ7R9rCZNUCOnx8URs3eYo6ImE/x+DiPN8LYFQDPawMZksMNeDKCblwMm/qdWvOIzJRfxVk
Akb3zT3vmCSThbbvdRoXp3xa1bBGSEHZfH9+JuxlF08izRBPPLFJpwSFxNtSt9V7pxjrEDs8oRf1
5tWwNEd47mlWwUzy50yQlkXtGos3DrQtPOb7OUtbFAiuuc0Gl20lJca/atu0M6hlszrmcdDXF57U
GryKq3w4ZT77rJQwmKCMXH0US76MOP0mvj/xsICM3DHUaUDX00e8ah9WwsoEdEAqHNGgBZjlIxDD
t//KkJLJsybygIsgU8PrQwaRnb8whN3zl0cMkp46TyTBYKeJXS3jGbgRU0V3SmOnEJzXwUQR9XG1
2he23C4mT4p2e5J2EdcMBLTRMut1mBxFO9uYs6iZqVvp56HYr9sk8YuPDxbGX8u+R0rjZwTK0FGF
DhRyr84eCwlZ5rDpzFFzzO5Snbs87EduLWBCMH9GIpYuG09/Z78QJ/xxorZ/fAMS7zv6pAXs+7Y4
aah4CJ/6ycj1IROJ3e7MYm+HTHB1cm5C8DXCII9CeuoUgDSHjwCnrUIdaKY7XEdV0lqZ59gzTKfe
qKIf4tjBHrnNkBZmu+d7rRXOQMHrHN1wnlgpYl9/WTLpRpizP1bRXvF9JkgCcta9oM9dw2pHIEmZ
CwQ6+QNBofUIa7/5ZaPRF04mNkw8gtG9nC+izBtQoHZXAZHTXZqQz2mINvilEM3KZtVJ1/gO6taN
H4YuSzjIK/TBiDdd6daZJ4wngcJj87EBteh/czIYpuHqccV6FMez9o7N4905Mf2uMc32E3qXmLWw
rrSk1Wj20Gpx7HeCZezwjTAAJD/pNy1hdEsKV6P8dnBiLnsA6GSZ0pZgUxwYVbkqLjKL1e3ypGH4
Q8PNQ+nznJt/iYMeV5m3xGEBr4+ukljeyje+cMNALoAO0TWkcvqIdqiL5HyRwmSFo5XyUWzV8Fv4
nJlzwEhFwBmIMGTGYHNXWgtjsn9i8e69T3l6Xk2Tp8+O4EgSJ8NmslQqL71BGgIijhDwF2QgikMw
BU4mjlEDXzkr2a9vKkhHPHlQEhs7wzH7LKzxNCdPBDiSDalryJBqOKBOKKigqM2V9cjSLh/nBKyz
xO6F8GvcByRs+epFVDaZKwhOZFGi4mI+sGGH3vEwgpfgvkz/vEbmKox3HSh5gcwWR/skGx2wjQqS
5iiZm7ZWHS4/gP9gqFBc6lEVA4rwS168Jlb8/KulI/t8ZUZplh7H9ErJZI0OwzCP6MKf6TI2Dm0W
dEji8cO2v1niZV/5WnzSwg2PI7Ly7I4ori8d/G1D4WaiE0LcKX6EY+NMHFR9UXn8HZMM/R39o6A4
j2sSEBjn04s0Hkk/OJOAmLByk02XMm3ZyOY+6l96ETDCrHWEKE/XZMXwXpPWxXM78HrR9PdgsaR6
OSaRQppNW1+dhGN+hBKRN7RHJOegIyZyLktGNZV8TiSrJHqIkSGaRXBOVD/6EmIfeMZm2TG/ibn3
3owi6xCVEwIxY4Y7KKvHeBwJaSxSPKRSRDWcOBHr1xQJA5KywgufuyjfpXf6JHNXfouQF6fJOEqD
0wRYwnEi7t7r9j2Vdo8vcOuGMyeyK9NWt+os5EQxZy37BZFQI7xmdqVnLdONkTqydspQ2bJa7U83
vDZjVfIyO5oLXhj5R2fqoq2D5Yc7Pr1vMeq3RQYLvkEBhsUKw6C4FYf1yDM//ao+ID+L8Xmv+URo
EfGNBlOMK7gCFyYvIMM40kyvWTJKuch+6zv+x9fy+d53MS8MYrfsHRQpdNVVWwPMFBWbbDzoGoP0
sI+LJoalVViLe/tskD8lz15GoLKOuNvDNXXmbHh4DwDbitVGgvXY8mQlY3dBPYMNlhAFd+5AjDPv
8ejbmdODKNIm5lMiwxlumj5NSMDvLJ2mB7p+F1bBk1quuOEJfLHFrPLyAbc+JKuYTlxZRQShGAzm
dtJbLIdWfAWGMbJKY2eQTgNJxU+CzTAN6RysSTl/SiM8GxrXQd1lQIKEZDDq2W3xFaJM82gZH3Q9
dWpV4rearppEsD9suTJmQ7uKvs27ykHdXGHc0SIAA8Eltaql6CQFMFK9okVdYxuD/O4pHbyoXlqR
vzXNqvNLJcW5p2QTuvScKSn4pjp4MUrw2GBDvbnqnniVCBFA1p5czS/eZVqT4hFUmQf6G7aHySoK
0JDExF3Y+dNHzlCxCkBwwFpeBJibjmb6Gq7r0NXj77YHm3VH6et7wWmQiDhxZ/pdLBj4bXiHuPfr
XzPbj/w/hSUJTmH5XS6kyOpXFFLtBs1Umt77D2bvWV71FeWN9mfYMq+EPn0H9NDb+4THbm3SLQkO
9P2jOnet94mDiLIX+x+0mbKLrAYVS3ktbh/m/pEdN1BZoABDwAP6n3lhCXppvxLsdTgVHvM3okaE
hEt1dHqtBTLWbQ195Tx/OoACk4fPLqyv6Gra/cfrRBd0J4VwApOKgYTdtxRwCscvR3hYLXuFDD/Z
VQLKfA/QEBby1oO8DbSBvnIOF9JOIEBxk8GNTFU6LdDwXb9S5vLDbXuUtxzeUuQjBIpQKzNJ+J22
BrYP6+1rDV49ifYvE50jwXkdzDo2D0yUkhuyFK5hPKaO3hgtdV4YRBq/2Ipzn2E0MhdyPyLLSGlU
9E5QCGiWvNcqn9jtggkvxRIBGNF4+MThi4Bnj/kBK6W6l4ly8dBczJN+poTzMFLxPWd2qNMf22Lh
C5or3SMSxHiRGRznAuF1g1dy3HZuXXAfZ+WvFjtK7QnaSYBqf611/UTWZUwtZV8NAlMnXsgvnm4n
v0u4z9B7M0P7E85qbCJPtNoov4fGIkqCqqJ/ferVhwSp02c7OsAwe+Wu8ZtUe5FtDKn7KLdNPrIS
IziDCknb0RUARgJTvnAJIePCuhZtxyHgw96VdZMsiuwuqN+fxO9TeD5bYEZk0J2hV0SckUO6gBb8
CEtwzcc5/X7CysEfTfM7i9fL62gj4HiU9mAX5UzvWFNj4SuFmOPqENA8AICY16r5m1Pm5YaSYxow
a5v+eex/6gd6aULGnZoFe05V74Cri0uuucZVOJvM5hDCy/pN0wX/Apttih7yrxdVS7eV/JzRn3/W
HGgS6hEZ0V/I4OWbJNR00wcShc5HjCjrPjj9x9Im1iD/sWkQ0DB3KviHBxvQVvRg0j4rb+bTEuY6
SkBYXYBs083vIkm4zMYh0JG6BOrsN+jNakYCFsHvaQWr3tKGRbrX2EnWufHX5PeDkkLi5yao/DmC
1CACBYVT/kXRl4tOV57Dp4sEqKxp3Wcbmkt2pX1MjkhLdUxoZHSx1tMvOddsGEqZ8z2idaV7bC+C
tG34Ej4W7LeS1baZbwxsBKqxegwrFR0cpL8+vttBRDvHN18jMnCer1to/D0NTsBv1ByxNTk9wPNC
OotnPgVZahk3dvDB4EUDVLZ2jTRCWqk8sieilvshbbChb4F+WIYuXX/OpKU8kFJABNTYC0Ht0/cL
YBE8h5AP/oZ4VD8bqKNe3tS6heVoZOGm5dJQoJS5v3f12kSnR/Kdaafm6XRABV5+6s41B/hG+52c
VLYPsij0gDoYvFr+ZgQFKyzx/ezCs0kdC+huSAkUQnti0KZMU4/A2WqOwpus1sJHeaE/vUnsmtxy
HFpWMqoL7AaUh3hHkqrL0XtU48z2ZcMR2DKPZsF0W80haFbi3nf0txaN6vuKNy2mEEFAEXaJdxgr
ejUsxOSovFyShSYIxm9G6LSH915FDjdC8jZKTxxSPTodAFnYEo01GakjYm95YQMmBmMwkMFM9XlH
yAKi2tJLWDh7Z/Ee2CjtEb5qW0LrFfsiHAZdXetqLI8t7JcwNjgEaNJ8mbQ1LwQd03xdbF7MEVSR
EMtJ2EJ9IDGwOqA62MiPQ+TqRbjq7/HeMAGaps3ffd0/13I7EOPALnCkQgqIGNkjPZQEPmN+Gxik
ymsUDHeEnM+GkAMe4F/1pAMsaMVCNZH72pFuCf2xajdAnAqEW7IqPgst2aTwVTQBNDaYTwpX/Epn
j1nk9KpHk4KaixaSXzfmGz1cGWrql4mieRHINEPWH3VLPoaWeKHuiHTNtcVdhIzB3MjHYT/je4r5
kw89ufJgGkynZJDornCXszNSF16bZpgzfyKje6PKAhAchTgrWZz3IpFxwSAjAp6ssCTKk1XYF9N7
Uc9bfaqSax45aU3q6mszIheJDwidoFKlz6UoKdhDcfUhB+P5or4Vwp6pV1iqP8CGRoxHBj0VIsxm
Xt0q46i3gdA64GqRBRxjcpDWnLtTDbh8LrQHpjTmFiaNl+kX0TfqoqeIS5tYdaDWNbcpXCSow6Vt
FVt45VLJpavlz4Zg1QCQBkvDBNl7uYY9mONVxj3HwbgQx1Ys35nbHrR0xZVGsq3PDB+JYWK9t8UF
jRDsY3YNEfNj8OJ7g5SWDp/vbgs+Uf1kAbrFlGzr/5f5ss2Nztj5+EozW17JV2R7x8mSTlveQJR/
lgoAgJe60p4ebDhprrZHRocMXfZHceetPnVsb7SLZvGyO3wy068nne3YLI8cs/++FBgoBlKXQPtG
JO8R0K5Ls+gm2MqKE/nxl52eX9WWL5XLYzbBGsEwRwCeQ9sYXkla/dFu/VYh8DDxpD1pU5MDNQjj
l47Q9St3IvhQ3dLZxIwOA6oeBDZ0w90bMdQt2fTrGIk4Co8xx6gPDO8xGzbRAViu/VPmxi66Fpwl
G+yxmYOs77ERN2nQHEJaIVqmA4mmiacv2m9SoFVydWYybZb3/Cq2kDHVVj/HfvyHePFOwETs0XIe
Em8kkX7rtfhwjVX+/cbB6L6tyWxCQmKQMmhgvAs4Tw2n8N6IBqwQB+BSX8e/NHDFgiMKi2dAPRyu
6gZtgTlVls+74aogQbPJsfXS08NF1HBmVIWqWTYzRheYVyveJIvOYn8mAnDc8DgBjprDl0ozzJvl
Cbd6LpAqcqpn6eUNgVjPnt8vYigdWCOWoGzyxkK4jiRwiRCfN+i7/h0nJDaE022sWyf/gwXfKAuE
6EiOu0UeOa8rKq37y30tPlgEvl8u7mVQBrdQCXBCN/W2mvlktJza4ZeyndyeZ2R4z020oj27CQz2
ByaxaAfOL6yjk/5tksfqvP4iZPOsqy4sA9QjtaULDu7XGggldN7f7Tknl2T7WUL9uzpd9Y+xBcTv
kdTtDa/6JgciAYpahEuW7K6baKHtyGEu56Ah4RcJqytDA970Y4dwjpQSQ/DLw42Xgq+vBw8qZmWc
mlP0N2qotvlGbm3UAyULDhHiatDnQlCexHGqqTfAV9gBTIwjD5SPNnvv0A9xHjarxAfIQpJS7aot
neGp0jajAAmzzzo1luik9iUj12dBKyIRmXBSz+AuQFdlgHbEPGIPKfdU2KerLBPPKB0AogmfDABF
cbPv4qdKPSHysasgE5xCIRMgDYRO/Tgmi3rdHfjB5x04Fx0XspzRo26juCHsgJ1eGIAUC9zgIJMw
cYxZlVnPkQyL4z7iCtUcZWuyLilao+wdBdO4CAMCNw8Ecsk9OIM3C22KEXHLUbISDLFln25r9ZSM
1H7+8KP1PES2xL7yOsDBgSv6S0cKxEJxjf9P3brWPM1nwBXg36NyUgqavWEKruEkGAuTBXvKfxua
PWlmek+GcmYZ+N2NMRe9D4GpSKHHDDkwupU8IxbGK+efFukUT3l7o79LZpzdCCoeQGfO45KQ6YRT
9AV1hLq6maGWObwRK9qpTxRC+IVS/THK4lPMgezPZi0tYfzReHYmS8QOeJuVzFEP5bDDa0vTRa4P
5KSvc1AZ2EgOmCbqv3zJZzugYlsJjUVeVNnZurqQUKmgSTa9rsWKPh2CLGiBLcQTtsTMbkdIm2QA
v19FazV4kay0F+YxeWICJgcE5OmGAfpCeglBC0F4ZRZjDgLVyTmXu61Crf0hTk4RGFw3NLyTdEZR
jM7U7+oL0Tk6RYJuM49YnmRmuDiZwPNQ1e4R2CnX2OG1ZTTTiEUAO7vFP6CMQ73CQ74Y4o26DYGa
aEEZeEjn9qsleGM+sYQFoCQodbkBRDdn/ZeYB5n7PH4czpaR1Z4a8xPtVedy7Rsofog8zc0vJPPl
fnRv8ccRdcP7cWsOwmYYxbGLcs48xHYFg1W+m0mxCpFA4Rw2PB395k7Gsh08F5/GiwMMDlg3ottL
CfQoQLhANTbWTN6M212g8wAga0MZOEfUoRLxyEOPXGoru0CJqLBIIJb/wLlpap30d8Irt3v/tN1Z
uY5JE7/dDV0yNNAHZskihpFMv0DY1PMIkR5NGqgG52zCWHccK7HhVzt9k8/eu6IcsVRmJuVaF7St
49DYY3NdawhDp935dc+SxetX9lm1sdDDHZMoLqhTjKYeU0z93R7LtRAYbmMLyEL+5HV5QPzHP1nd
nVbIM49vTz+L3KMBoa7Vg434H5Tmd97MQVl/8LSJAeY4Ey+DwHmjk4Y7YKZYwg7lnrTMq42KOY20
uL8QEsmACJrxrllS44V/Ur0sc0eGsAl5oaRzPetd5S9cShDqjc19IzNogqEAMJpm1CdJPJLGPxmp
UTMS8xs++VCuOh4nbDkSxrUNHNYaYaoBzzxgNGg7rVdAQqsvzgDqTs3+weyPfhIzvNPdnqvEael6
BRdJHWjbEUcBtMudMZR4FCawkEaClApXAlG9QCFMZn3mUbXPkCPm0//80WF2rnEyZwAJe/2qO5Nt
s6Ze4jHQV0j9Tp1fw1qZlu41a/n7ffpg9bX4whiBeQJvrJpHm/cXgmijRf3u71FtMQxa6u71jTMb
wpu8E7iHyYLqt3x62laTD6zGwEHM+0E67wG8SgwtovkUGg+wbFqYgZM0eDkF4oL74wcmG6P8mW8s
4WBc0X4hKhkzm2J6dg4CAkJMqiV9+1VsNsBmWTn7PFdCv6UyNBuFI2APOkMoD2jIsnq7UtBsntvm
1E5ofK0YcaQrrBMiLRr7xYk0UkE4spfdDscfxiYXYJkc21XXE77lvVnLwCiIGjFIj/IXe2JI7ME/
RRogGBjVR/LGIlFtcpgxUlI7O2EA3OEp8yKfqae+9xwapQtunOMkRP3C6C9ZJGH0HKlIo8NVH82F
2kkmxwk+8AoVLNjjqf4wMaSovSzVXGqj4M8TQC7adv8BYsGZP0Ei0c/sCc5pHfcnv9Z9J3MWFiJH
p2N6wXBaPK1cq2fyfhv0etxN/Xe8kYfslL4tdH5PC9YBUwMhhOMBJvu83U9ykYKUV+xz5sDH03ah
Bc4W6PiXaATLiu4ttWsyxqbEgig7CDdxMdpBruZvsSKg/aqejWFKlkCg+JjPhisVK7p1xQxFU/gf
Len8Hv7oOfq3lGiJw/+kLRngOxKCa8fkVu9T3tlFcntcaF7H3cE1BhSWFkQTh9Chh409+bFi8Ymd
bWX0YoId/vGSyYNF521Q0DtczgwDkY1W7AlvRNYh6SsBz857xVnum5WdfCHDJoPW12286Z5GKEbA
gAoriAd59li3ZxN5COnkaNShhL3++3Udn0tOLaLf6LffblPuG8MdpFGtz39f9WoDioW/ziDxDYhy
lnBxz/6rWh+Gq7kjZhXEBGqSltRNqV8XEEwLYcI6Mv57TM8NKuxZte2ugO+rcqZgaCOx4wT0VjgE
1pg0OSEHR0GePtcizN8UkkNUuW/AJ5Acgi7X0s38lft1CWYAiMwb+AwQgRLNgZ+7xbyZBOyMbObC
vGYe9DGr8x+k81ftj2Zx0IKTj1N/P+e+loS5TTwGdEYqIPxinZHduWp6J/xTvorAXE/2EmOr+7jQ
OU3WLYoo9vV+HFEje7j5Ml3EKWwM5ZpvOmmh7mNlXHDZD6BG1UFJZ7z50ppQDI3Q2h+0cGNp22ur
eEFwWtHaLAeZsgw4WRY/1CiRyF/7KU/FLw097aHYy2ftDkoC5dJ9kZoyur9ZOvAjH9uxoww3zwLb
GDCYa4ADA4gSlAaEN46NtCXEE7kIhkgfkOZCxDeCOWeeEmdzlZN5zMgTQZdyLFD3DHokHqeaZAZM
ONP+t/pVTS9LA02eQfLA6U0oBx/icWekBJlvpylW8Er8jMiDUzO+G69N1l7wbpmiO9l3M64CT316
mZSBTrdW/LwxPHEZ4whq0TATI8i3h0TJr/SA8E3eprEK0hZU9kCbRHTMK6Po20jnUDEuxJ1JghTt
w+PcbhNHXkUXEnmrr/5G2BcBgZ9NtGdOEC/asrVLz1hod1ixz7ifJ8wc0TGvfCsFsS6s3/YLKpBg
1dABxIhFFd515QKxkxMyeFiq5TY+tAG3xe0ckSlr0zmAqOBClmkEjXIgZ1IwuDqLlRNeGq7wLSKS
y9t5n7nZZNuyQJIZrZ1YObfHSZcdlWxelc6Y2taAkUfQ+miBSR5AOcxBL/jPGa4dOMNqSVMn7uRt
+l6A4zO3SLiBztlPG/S3iAKCSnJYlJgaAHeGRS675VxE4nkkJe+V75/xtcG7Q9KcEC1ElgphF+X3
Prnv45kc+giDSwSqqvueSTsREVCxENS1Zi4ek+/GGFPzxlj5zMmYx5DxkN5JkS9r0qekQ3cn8CRx
y68B8G2CLQd+lEz6MemBvUUtaTOMM2QNVhUdusOjyxsQzXUU98LyVS3iak1KELE8Cm9Z3nxDQDb1
LX3ak3orUKfUh9Ny4hBAZ6Q4kDHGjnzdMwxqcabWyyr/ico/qVoSwJCFo6o8xweNe42wphSz2bij
qwYQBKuXFu3b1h8b83GNDKul3dWGnxRO4IFSin9IZgNdCpApR2mi7tj1on3hh8ai0XTAagPH31L8
LAfGzczPsNaXwbv4CR9bUecCoa1meuqWGcIec5ZeizZ4KV4KQThgTpymuJk1xWM4lJd1ceogvmP3
ARhvePnNXBgMmcwTANyxn9U+DWlEf08Fw8OCX5OM7KV4hZQxf+MFST1Men7fe6MG58Kk9/ZhoVnW
DZumEuSIeHEyLirCKsC31eEN8loiNxsL5+ynYedAwnuanl6q2w7um+tFssH8RbM9WGzVYb+BctbR
eGEOAYY4mLqni0EnkrtMxNUKy+enh4IpQHQVr0FaY+fkp3NLZdV7fwESlGaQ3WDg0nbTfiXdovgR
R1VkhlIUsjyaI1+KbtkZOg1IijANMmLBwmkVbzK7SORFidgqJZOT9IC9OfFGY9W7uaTQxKhcdbvW
b/ljiZAI2VoqEwwgHWIWc/AC9Y4UOpjZWizL0vKJXla2Y/n8MK6tuUqwhTz12qKn00s2jehBQ5Dv
4BOYENMsSJeqBRnuvLb7KShFQq2R8UQuL1uuuyP5hBPyuumtrmUPaB6k0oe0vuyHxwcaX1MX4IR6
vVMI/6QPBCECYkLiHnMkSIEEfM4I3uDymhuDGzZeD84yauD3cuslw5equQN62CudNGsfzAahgCXm
szA2re51lMrgI2Cojb9MDvyI5q/GZidq0770s8nPBydRfJKr1k70o1ThLx7HT7DQiLziGI+EEWlk
fq1KJOTfKOnHUW4IEr8LpInH9PP8yq79xgetbGymq+aagKuBOKIJJi0zuXSXtN19ar9UXb5k6lWS
X2ISKYU5CakzvPo0xfFkxRO5NicrrCkP9tF5Iccg5u9kX6DCJef89tKnfIjXe/NBIDhnp55IVKg9
hJboQ1OWgp2Vdj+yx2RZ/6TDosHSO1FORaG64bDo2avzZFbFx9qUjsJ2nnIWFUGXkMCWX3uAhQ/s
Ab4HVKLqPc9nmeim7EGJNhxTb1C5D/tyPIdwwKhc96R9NVbCYYalXp8jnu7J7fr4qQpdeULr96Hk
wIKFhHkSc4dqd5l9vJyMJkAuRPsFadwz/Ln5YIvNQcHdBSskfw1Ep52qIMvR2Sq4nKIdFk4Rzj1A
T/J8nhroinApeJ+fCrmKS7YG2RTH9Ew81y9F6prC37AhJuINcjrFh3pjAq1P8kpFAmpY/UbYPA71
gufbwy7sgbx8ajcbwx0Q040r6ptDsusyF7IdkSFDDzJXYYpsjUTpI0YROjLhr//DokowxQOH7O9z
qUt7NWAnNzMFiWuUPUahbYKjD+xkac4YKoBkMZyDTjJfFhC509cl4+4g8IPYKQMGfeJ1NTc9Pn85
UV7kiTFjMzijgyTWAmg7I2PWgURK3uOOQWAYg/wgNNlKZ4fYSzn+Ed54PAjUuDHiI+XMM+xS9WPM
XuvBf0k8IrgXGT0d7cT5gqsxXhXSwVjrR1K6jbnsykGEepFFMLb4rc84B8VTpPj9ErIttbQgJdsL
POlz11UrmRUr0DNg1hwzT4m47yn78h7KXfTNIGrJNnvMwx1blhfRQe0WI+eZgO0DoyKxiFdaauF7
ypeMb+208MBhYhZZXElat3gqOJOQAOoeFTb3kBjFToszjj0TBLpz5vjoSwlwuH+WzVXxmwXfJGcP
HXo8TUjiwe7HjwsNqYLNLGmdjtIOm+JCdT7RJr32TLpvww4zgtQIeHisRVY4/fBmKbvHGt3pFK8p
S8k1XIigXYnhZTCyDqGYbC7YdsFb9hCYhA3L2okwdWSXXo9X4HXoXx5dBva06j5ONiS+WVluRS0P
D24McbCZrXFGMJs5Kh0ARpFpfYNiQbG4lDbjhwcRm5s/I3nhtJzz/iTQz6TgOjAA9YGHIAH3nctk
Bc66NRh+uadKDUybcwjztoUdhb634350dUTK8sEZV7DaKpxKZAohm9h8vhHP5QuR0KZfEpBECtXn
Rv9kyTsiEBipf2KQ3EdvPxfmr7ZlnNEt4lIY8bB34gTfyiuF/GRCxwL1f2QZ1a3iHf2pLwRV8/JE
XGAPThw8CEwksURkA5FKyDG7RTJy0y1iMaRknrFh6A1muRthyx35UO1CvclbkfWU3zzhMKeMPCxl
HHc8EaCZY7yZ1j5QE3EiMyWy9W0J/HsZNSCz+vSGOeSUnjZ/0p6hCHsyS7rIP16A4aADFllaMHHB
tVLT7VFZbdjlEt5lc8UUi/bHx0yJykB1kZqswq/6yl/B6fV0lJWGQ+8faWfW5DqSZOe/MjbPogkr
AcokPQR2ECBAElxfaNwJ7gu4/np9cVuayc5O3TSTrKzaqm5XJrYID/fjx8/h6tgQwZOChgJa0UGZ
IoImUGtvaR9lbKoP7FMUDWL6t6w7LcWVEKI/wucVGJZbC57Dj+kzCn20wP5rTI+XiCAwMMIiE8wN
Ip/QwziIoU3MR+ohjRdNAGzDhHsuqj16Q97k3qXLclsndvPtyptEFwDJAxVNP3fXISVBE4ATdrPY
0yftP2PSPI4OboIYfmkyF/SkhFiQBRl3BBsi5JugX+tLKH4EgVsV7oZauE3RE7mcBmtgdX1FMxxK
LqxPwtQTXcnoxdgsEOo2fRGkJs1677CNTL5OTi6JN81UaxvVyroFNJdSaLrvh19uM4rwQ5c49HCO
bWwat+EtpkS0ls8m2DOWdwLGMP32fROuuY5qE/cVwlApwUwnPlN5y8/eWd3wRwtqkynckvDShTyu
DYzO0XQA4msDLbiwzlEFje8bAqu+NIg4OGqVrsFQD+0sM6fxjhrEMatxxjf51eioAQb5Vv4m5lyH
d3hVMtT4bC0GkbUxXgI00w7rFPimGn0OWG8QgSD10FSjiro4z3Q7esdHOQPkMTOOb+gkgSVEa+Ee
8tsuFtMTMXkgu4K8koV07n9uNHhYCeZKmZ84JZgFgJwFS4dG3x16n0SQKHKuCZsMwdapSbgg+OlN
OPETp97awiLKjswLDsrnko7AkRY/KJuVo9y0zg7MIUq2Ju0Bw6dHuwXnubkSPmX+I62v7A8Tgiwt
pqtjmt/01oAiejRK6Y+Ui8dSadey+gfpPYbvcvvskb5Q+CNOJdtOqDZ0LquGTtpG4Dn5mo8Y1pvm
HK2wvSeREapnsICo8Y5OkaTFx5OQfU9rfNczdESSw/r83AJI44knLXvDnJGCQzL6UxvBEC+ss3//
t//6P//7/PXf1stT/g/z4X873g/5qTxWt//x76r0HP6bJ/E3M2+zer0f5fqm9VBS0KbljD1M+oG2
ZusFNFkxXNmkadZ7Xp2/X1iX/uh/u/A3S29Vm+zVl4YlNCunxvkSWVi9JMAH+E8NqogQgnj6Gf7O
9Ozvs3dGQTVGvyo3zinfC1oKzGnYgBZ+l0Akw8usrH55N9pvfs3ffLvvlaFWr+tF6+0j/PIYYS4R
3tiyQUBNVejSbUSnjbt7MASl3lCN1T7ii/UMNOsF/OzqHzBUNf/7e9PkRf/lvdmqbiqaYZoN+5uV
9vPzqCaNM47ezW3SHFqgEeOawBMG2byg7ubJIRqNoCFxnMbt8P/Jx/vLxb85Z9tHu26YKN4UQ1c6
HBVRtA7ySnhJ4sRczj00//606o+r5P9csK7o3z9B+Szr1oRV8iedP+bji8O073wzZfR488v31uWr
+7++Wi72zSz9ZV5ejc+evfAkeBi+EUsh/GengcJArdmInraQmDjhwav3Kbv1UCtqzEHABTuRD8vD
9YxT5XCbA6Q5HKYkLZtfbMSNH9fklxfS4BnmUxTQ13J3/xe7bJwsa80LkXBBgZgCmkiM5xNDIc5t
E8wHtOmH1hN143vfeo9tuE3cYkWi4xhdJOAZwVaw9v7DaBpu+8cpAXGtSga7gqxbb7NJme0EGay9
CvivH/SrwaqjCb5yMCNGgGd//8L1n9azpTesumoriq2a3x7IOG8bhqHWld7VlQasn/DoQ/7CjUHz
josyZKwZYXJUa5pIUjkYMKLBinQmyxv61BjDG+fuMmSN7jJdv3Qd4x7jXr1GALARNHLE32gMnD34
nukkotQKoMzy029aaDvfGm17gFEHxKhHzwGUfSSIw78/ni5v//ua+vJ4deWfv9fGOmw+Nfl4CGo6
GsxzC3XrHZaM23wS476ITxt6qunGx7nV1XhsvTmJ6nh6MZ/ZNGZas0q35Kf8dYlovCWT2Sn7ZVf/
eIuWUrdNs27qhvptU5e1y/k1eV7VHmyHU3gGR0VtrUFBRvr0y37+cYvZumbqusJnVcxvr+P8qHbG
xn6pvYt3kN5P6aw4OQxxcfobovMQAbw4d0QhISZiqrndmrtC+0YwkLEJrv7fv408Yb5/GltvyLsw
NMUyv8WW8mI8XsrduBeg03Fz9fdf/uP59uW3W9/eqnJmMrl8qmrPHuvzdQiaA+/ROsVbE/SDwcC9
6NS06IKT5zGbvPw6aR5mx8mjdeqWCFzV8dd26wDFmwRxDrA+7cBMO3sBy7HnL3vwxzPFNuqaVW/Y
DctUv53FB6WqDOVsq70NvqyZNr05M6XhYNRsDgKPYX/bfRaHEWTRPJ46YcNFhCVa/P19afJ9/MvX
qOuGyTq0G7r57R4+uv74vHcNmmliWLZSfO/fvWhZILzgjJy41w2xJV/8dtGfsh/bUnTNtpV6XTXk
8fMlmn6s+1Y9V4pS3OKDGNpBNsY8Q2B+hg9GkFiB5+meE67dtvvL0/649r5cWB5FXy78WG/WV/t1
VwsmalPpgl65wxRfzCyK5subT9eVDvsu8jhUm788tPpnQ//Lq/7Pi1vfNuHVqO2Qp5jIV13NwaCH
UELe2InPpLMcxnBLXgFcvJPbOQW+b4mhCgkYpUc3K4Wcjz+lpYg2ThEdHAY84MO6JUYGbvL0R7fE
aV38LfPq02n4bIYb0UoGr848oVrxSe7lIHvMhxw26VK5w8o9u/2FCyPPi6muWvEtatEkDEPc1XZ/
7ovPAmgZhhhRAxvwo/ZvJ+ova8D6tgaM9aZWv595G+8A9Yx0mNILaQjGIT+IykrOvrSSRYVjhk8F
TiUEKSWaHxI0DD1MEs0+8BdIBSS6awtEO8cjDtZHGHfX7mrr/H3ZqD+Eakuta7pdN23N0k35LF+W
jXWs7U9vZfMu8LDeOLMo6uwcL4jXTs9dtX+J1epPZ9fXq/05ur9c7V3Zk8fjXWq9V1ZO7/3t6LxB
/sm9nCE2M1Ht4PiZvoYpnFFpysuQs2t1lhW8BadTckjnE1+A9ugIdYjpWXgCY99bcK6cqgv/YLkb
Y9IjckauxHItOv4xm6EVD87rRna0PDc5CrwEVRJ+Mo5hvuBSfBGr9tVxPCnNPEiq/llMX61YEU67
++h1N2K1zrpYSTiIyrplHwko0Q7X3XNKyFIU0TWaQEaMlkGDltPtQCTXBM62sXwGRlwrnkhM71wa
y4fucXzsbdJfPt6fw+3bviPHseo6kaZuNurfQlyj1Gqf90N997YJgj9G2+x+uq+c/q/ShsCAkt0Y
B4HACI5MHIpJ+w6ss08QEJyja4uKTLecXlZXislMzz5+lt/99/yInrcK6iLhsU9w8y2cUS6YuNRS
TLp7dxgF6LvV5+sIbalw58yvXhnR7Rpu+gzQuChNuLgfMClWNjXYoRiC0kbeeQg5YJFR8gX2DRcB
4QhGDZkljX4Xjnx3XdTaalzDyOMZ7BABZyVWCZKS7V1ri70gumEZhmp9UK4VTHdPQ8L+xiiFh6Gk
5tIPeQ6fOvPYDK2PN61N59gB/TzlF4k5aTenYmi8jcOLzEp7IH+u1qnRl11MnEbSKPTo71/F+CH/
/KeP8i0LULcb7TzR+SgV7JQxZGjGPF2lbXXfvHErm4zpMeMDL5YdzHsSvc1MEeOXpGiACDdmgfX0
MqcvQpKKJmeAS0TcSBuplTLiKRjlGJxCBpcevwSCn05LW1ENU7HJo7R6QwaKL1tzr+3tbfXhrhsh
EnUsEi3AFkRkUOgF+tpC6ZLxx0Z2FKPWSm6Jv781VZW10L+s5f+4AUv5doZc7NdZV3f6u6d2j4lU
f7ddIIPOOqniKt5R/UhxTLjzkwVGXIwMIGhpjzbZtosHA5z5U08lrjY4VMo+KGm71oScfcLrZw08
ue6Xb9JDpB5B7k+ig1bWigGLM7SFxFgYo3I5yS+xiVR8I1u3aAiUU/r7TEk2usCOoEIVzfk5WPiF
nxjTJF33bQy0fb6glt2wOYVOQYym6VTzoYAqcz14xOwkCOtzpJ5B/JBQg6vHEMsHfp4FDD69J4x2
EjEwT8qJQxOaTzRCIL0w40Az7hSD5lpHTBPpazqK8ssh9ecQ+tvr/nZIratTvf5+K+/eifn1l89E
01mCes6na/dgORBDjjhL1EP6wDy0tDpUXWNc+a9MS+nBx+i/mQ46S0kjMTlz4TbDv9rFBwitLh5F
FUS+Ax9o20W7pYXmLAKP9BfRgoy1rDY2srs/CT+t0qlD82ikzwZ0EvGe6216DddVRf8ItnefIQNj
rg0lIX/9W8L0Q23Ogrdk0VC3VeXPhviy4BvXj/I2rqpWkCddRCaKzsbtiMTzyM+6a7/9S01k/Ly+
/+N639PR9eFWGVvbePcg7ARm9iAlmKEbI9QBREVfI+p9CiB0OodYiWK4S1/YgYW5VDtBnpA5vryX
dyYhQKAKI0A0ja/BefwIeqsnIAKC9pdfCk3V/iGP+fqGvpczk9Pn9Hxc2ZGb5IWUbv8ybRCxLQfy
OR4N9XgfVb4SQ0ox2i94ylBjGpIJtN+41TU604NMTtNrwj8rMVO+Pqp2K3NYHbD2OHU+kepiWhOh
cxa9Y346uHhm5urZJIUzyECrOsdrie1yAj3UqGof9FfOLqPH0SPbZnt868rwmK09baR2yBqba+z4
bgGFN3qEmO6IdYg46BSXKhRqcfg9LDF7rEdy+CXcDN60txv4ogGzd88fSUK3xvchvcIz4g5Jo/3w
MLREdmN6i3AFoc/zCt4JLSB7WDJMoWWDl5xH1pk9i/kgDDaAr54Wrz4+W6iGqylTCAMa5WEVMKx8
cOzh2z8kStdKG1IVbdvR0bODDUUz4Q6d9d6lf/pyDv4a/W6I9YxgBZCxLiGtRPcMMxMcWDAE259e
HQSQXPTlfom+2o+bQVN1Di5DbfxLxX437VP9+DLfYCY3z01nQCbhBQikCILR6Oneo6O3ai9+C/q/
XvZb9omu4P++bNMfz2BWODjJB4+w4SRJAlFIMP9JhLyFzV+v/EPea7PxNYVepFq3/xTbX3b/5lCZ
62P5/vT6Y7m+6E8HCJSFn+YkR6PXCby4h3Stfw2uAR1uzl1gHw9lUveXsKD/tMm+3si3um17PL0f
tfrr0xuOs5MzyyzBZIawxIx/e4l5DrXBgx8S5MHgTGM0RnjBXWf0cqP2b8XAj5/j673o/5wD2NZV
vV0a3ItLOBEUb3s8IWlYkYwEEkGhqeKEIe2gCIWuX5bgj2nT14t/XwvqulE7GXwRtatm24QeJjGS
wBx15tCk+43UyAwxn0sbHFkc1PlqBxLF6OREeT4gMD5SCd7JGmojuk9RSy7hJvilhPkJbvqndSPR
1C/r5nJ6KO/D9sO6cVNYawxWy4VbnALRMdxggJowNSdsHSi38afXdZ/itzv4odD/pzv4lvNbO2yL
TZ33tInMrgJ7nWEf3gczo5jQVoNdgDVmrW9695Hpzc3AFh/PoUFEP4zxkD0b6hysGu4l1Fo78UsO
99MRZyqmbWq6qTX0P62hLy/n84a8Y1m7T9EfugAPy04lgmQaO+3TL9lL45crfQdB68ZN1yebz7vX
H6YWvUNaeOKaoF/afzvDMdO1IiuWDQ+lEVGAPfEnT09zqoh/MMjPYrudppkMcC/R6SznsszpdCB6
b7NXyAzDgTOO+kbAEaTpLHaRNkcY944YUFEWmBLJeOxendKFo05BEeEM27w1rWifPkMoAM8mPqCE
bYcJ1NYfK/pFe9Ja/LZlNJkSf8/hvrzv+rcczn6eLma54y1IAu82kg9p+ikxO7dS2Px8++lGtH8F
92QY+Ntlv4Ws8vre7J97LgsNQxygBjlpAcK1NNM88SYZzSJEBbvObxDXj9Uuta5pKnqDnM36VqIY
h215nNz2nwJNTA8wZ+gXUSdfdpbRK+Q7IgcFftRwlvLbdfI8SBIv9rrxanV0FlbE10Hr+S44+vn7
7ytf++k4+c9ba6jfiheblsPkVn8qvcqni/X0xjMf3pyH8K+zOzkdMaCB0GptoE8oYekyip03f0nX
fmp72F9v4dtioOuq1SdPbgFhcYBHiKCrl5ueNTF8e/7Rl6j4oCh24cnymXTi5vhm+Hyx0hMaPQe3
dYo8yvsSHOTT9tDzdHZ565KFYXvI5lqHbnNCYnweIwQBge3sdCHBU7z8FkR+jLBWHdwYVMMwqUT/
OcJWu0NjZ+7eSo+UE72ZfWIJcMzbdIxLCjGfAWCRX5m3DG/udDIfOU4P9gQUMbZi3Vv9/bsaP53O
X27mX4BNe7I5PV4vpecOCSycR6gyEm6zrFh7qBBh2lkQPzoSNBt4g5ub6PEopnKUnTtH1ncSiETk
xfmtnDB/2oSWTR8L8E6n1/INZbg+asqheqoKfUz6Hqw4BW+29OgW0QP8C7dBvq5jjwQTVWdvoAfI
5wZJh5eHZAi1jhe0nHj1bkJE3wZtdz3oG602kthSD/23E+snQMRibSqabIoY31/i29pPnusrLzHF
QC47cVqi5HT2J7HvvwgbO4dKPhkAiMQDkowPnzewB1snPJFkrLvW79nuz+/uP2/o21bZ3z6fo2qw
xJrp7JEVqOwLQn3APnDiKui+KagWT9Ff/H0x/en2fo+btk2O3TAso0EP759X9kYpN+dPDfOiu9Pk
+LnBv8c2Dt9I5pGdDupjEv0OyDSRbZ1qwiH7x4DLucwWNTcML2w2DAt+OUl/zPlsMn6V+6kbDeNb
OqGUNWOybzw0+gZuds2KTdYJ9hzbrRYQKbOXwcr2fgOC9Z8Orq8X/bZ4ret1d7f1p1b00zL0C5zM
3dkn8cHAOEE2HafVC5XZwQ/JVn699k+r8T+ubdIh/uevsK/rp83zRHOyvAq3mdKKH8J4uDM3VpxS
JOLcKMjn54MYWCniA5o/BQs/+Ozo9oqOvWj+sjt+6r/bX+/n26qoNubOrE5ntTccQkZtiDLUfcPJ
nssCHiitEdoj8ghBcjnYNwdYHUTJw0lwJ3OVKKHz7DAdCc/JJeVtl3ah6VFzUfv/vMnv55t2PZam
cuQm+wBDpz3vTS+BL0LgwbKNbCCSAGrvVY/xER0FD0e0cD2gaJ5eImfa605a0NkHTlfbCKAVd58e
7AIyntP/ZYNZP6JaX17mH/bHlwy0pp/sqlY7qByCzBYwBuXfnKj4DGTFMGtIlt44w4dZWIxUMJSJ
lzuNgxYDQkk6RAAQwI3cAEQr+iMOWhOLBX/SdHerei9c7IOae5/By44s91ELDszXtMEBGSZIcEoR
ZnjOtii4+vJixbBZ9+6itliQee8dd0XWzTj46rqEcQuHAKX5kAb+WBd2mr6d+zRNIaRcHZTl4LIC
OLpv59L3Z4/u7CLGikNjC1m6k8dR/PH5ifTYLV6YpuEDWyLdm93bjHeFF4FnT4v+WzUEtORcAD3Z
C1qfoHOLKwy5g2hvgwXcNpIg2qL8C8kRQ/kjwFC3xiAMbCn+TyaKuKApbnHfJG1St8gGe0g27dPV
OX2L2Gup8egMLkE52HahPCoBvKTzUywYwVVClJM4RUi1SIAtNB5ouTXC5gnT4LT5ymTmdhLj8c0Z
q8NhVoJ3psUlOO2EKqoMUYabe52vBzuR+noyHj8ZzhCm2xx+/KYuGOC/+ryJuElaTjNmdVy22+aC
cZqw0b3HyDo6zU83bJeZfC7uot1gjPzR5HGzg3CfeGTbwcelCac5vHemYYauAiTM2clvPzWbaT3G
JV384/0dhD8++5GkuiwPvQ/8edwediLDCi5Z6KP2ysa+88aHPHA7w20E29dtNqGgEznli7JGT7TT
XGYY0UklYxKOZ1JJtxxnVaM0NI/OaqOxGpqLYZrVBjQtBMtgNWkZa7FoyAXULn129zHurtrtV95u
7/x2f8dAy1m077NuSDLGnIKL9LdocGQ9IRVBf5eaLKy3dl9+kXb35Mct9KP5y/PqvjeqVqrT8v5E
DZ+py1Z7kzb3pnM7O325xGlzKXFadmT39oxE6jk0K1HYJz8qNo5CGQM7jflFbL8cvvZb3GeLhck8
M+zUu6DN+nR4F7XsGqmae4NBiW4Yi/kzV+BAjUHxGB4zEANkC2BY3RAnbw1gfwOet3h8zTH6m1E2
O/vFrTeJilJg1thrGFEZbyoHWHAjMtdIGYOt95rveDjGXUlo/D1M+82wvWnve1iWbYkxz7BtvhAS
lqxoPddZLbdY7gO2aqbP0xSVmCaVI7FfBVb0EVESWu96lLQ3Oo4PUVhIsuE0++F4rtDVZrrGlb3I
cvmCnRdUcTAC10/EUnqE0cZddhRkS3Uh5g8n98AAvABZmhQLeYRJPfOE4VJo5DcoyH3i990dYFxF
tEmSwae1FyPUbAeHRKIs0LoBoTdvEUQ1b2nUgnWvdnXyfRPl9zWzGoBThj9lCikmS6dDbl2FN6ji
ARjxYIDoVprMDbdh+RPdZYbVZfjDKEhRZVSiLIYig03N2Ac54XC5iIK6dicKnu0NUz4NLEeatg1A
nYJlHWFPtzMB41/LjuqVfUMXtvERHd7Bqbdr682tq89OS7r3vppYYfQSzxPME05RVMBQcvoI+oQv
bDDEphvVGBA0BDlfgyECsKW9e7VjqhCLER8RZdmZCjabZejvy6YTYLjLgjJNlonScofD8XjjZPss
gnH1ENEBvA5WKS5x8a6NKh53+EAO0+1QAOrjfLDvU8pgn/Fyk9FlmACe36NWMqpMkQc2CB9Vvgi0
ItgFE9wfuAEml1FpBoLsIs6anukonwJ9NskLVfgZyxRPFjGmtVkUxdkfb86yhXeEv1B3SGkrTYzr
3Mz7nESG548nQZoVEYNK/JIo8z/+WETnMLfdqBM9e4geY42iecXBm/kvQK7CDDNfPr7W5xnl00/c
6OjOCFnvdjrMIv4k0MmMOwyB4678TBt+6qPwpDlNuW84EmbV4trNGFbMLE3MqnzcQGgGZ+QmNPjm
3eMkGM+YfN3PrcFnBu0gohWDviZzQ1SBEeSLi6wiUvZvydSVZI+gce7zQRADac58qBWMfKVohdYl
oGEHY8S9UKnciEJ3x28vZdp2RlRis6GJw/8ycsAhPGT6+kRSw+AS7wd1rix7JPIioBLYeh4d5jFM
ivLj1muq3ckY4r53Z0yWLhkEXtm+R0YZlhvsaQS6PRrYxGYcaeo296trIrvEjI43UWFnfyGw5Zqt
G3H1EN4qd/mC1u+s605nnVqe3D6ye9l4ut5ARDuvMBO/9NYx6VVzdkGhAMQK/gA7DhUXei/nEOMa
w9U7cPXTe0MMeEsmY3dSP+TRBCKu9XOYZdT1myaufcjVBHnDCTqv8B9pxb2j9cnxZYZhMovO3LC4
sLCrGW3w+TvLQZZimggDvOA7wdLIJ24NAJpvH3IbV9XhW2+564eUqQ7qkNiOzJ0CjG8Nv9ZDMAhE
YTSlTIgPWfcZKqrTPblQNypx4OSmPRrmdTHyYjVFz/QIbhxL1GEFOGULqUdhi1Ucw4ubhAP2RjLf
DnhXy84nCAZvnwoyr+fzAZCzenCn5fDqxFhHX91R5VXe6O62jp3p1G52HxAo3gPcNd/Nnf8I4mOL
X3mduAr4q9zk4AsUE2Y7QTibU8BPkrkS5XhSoJnh1Fpkj/GFV3oJ0GaTfMUZFuJInbtvOkvpjA0s
/1KdMi5lLiyJVK8BpmyuDGVsvAiTHUbG8WkhafL08OAVWzi1w+FQjaAi1YTFYAen8N7pX/1+WsiX
62eSd0Qk3Lh7n3BjrMbEQAARsZ3fAz1k19r5OmZvRqdgj8G49PCQeUAk14cxokAoDCf9dGWC8sgj
BDAIb4BO1LIFR6Y7nPSgsMyiQkGlwNl3o43f2bPlAKqzbHwsxlwsip4jFotoacJjzUSfGaJGhF+m
NJe1/k2MUafwX4WkR5FybABxub/x+BjRqoQcgYGFhJaQQdqe2P671hDBjTu2C1PMk2DRcFw5R4JP
dkJ+GeFSZ+Lu2tc8K6xKZDTektmtTUyT+9uIx9JaFh2tQEE9YXzwbmmRjXGIZ5vvi/E4Ovr8FOkz
du3CeLOd5S583Lyy5qnSBBkBSRARZi3J4p4RARnfBY5JcUV+4e70163hE6GtvpnfB6XLvl80m8P3
anh6C7mZMzP0+bzi3ZutG81s/OzDVFmn1wh/CETykHQ8tW9L5LnSj/sqCFKEk2yclk2gXETF5In+
yYbH6Eqrzpm0DxB1SLsTxO4ZGewZa9G2gUffjkxobAa2RJUXZlNCcxwxf06qi4WUaoCwlYcCRM/o
5qwy5AQ4Skr474cntIc5BxurdO0UdWecylS8/w4+uSkTSiIbCYTiwO+aqfRFoz8L33gFNHBleQ82
ROFWG6t79zkEmuXoJPzmUQb1mKWKoJcWq7LwQ4DGn53anUNwbS614lQLJgU7hcFDZxLmarvhzFFD
KA68tLSmklILcpgs2vqdevRCR+MgcqU717JPnAi/2PFmBqBU/1i7GofMhyQbGRN5unSQmz55OaVl
gUKEOLXGPgFx4zLKJuaXeUA7/jnEUxLtCD9noW1deR5GdPR36SF9Ecii2qD4MK0JdMIX73XmFfKN
gnFmKcTSmDgYTpRPTzYllqY3mGRJ8s6CpY3G3wSQg/Hf07I4jLUlABqvSJK7biMzZefyTfnEpCf8
eUXqdUACypGn+6G35WS0cxiuXiQJRqHhRVC7glenrAiQyf7jjOadWodeGQ2htx8YIuLeqcUUcjs9
/BBcqfyae7fTsa5Op9j1r9EM+ZHOJyGDdJj9d/b8/Qiz8WU6Jnehc0xWcJ0t9VZgjgdQE+RFtI2b
5NqCGi3GvIfe8YDJNqeyRG5HnaKY+T6A+Bv6J4ublwY3ZeMHO4dPGpDfHaejBBwugiYmvwSpR5Rd
FzviEt1WdDzXvLTnTi7PGVmsj+cMB53PAJHvs5tf6L65Da8DZNIRcDozBmCLYLDkEp3SITrXUcvi
YDkKlMUPN0RiBQsupLGJaLanovHlmjR3JU+O/sbEMc/B8jxjpS5NnKqOzhvUnPWzbdWHZ4HUmefl
r05HGZHXkhkKUsxpI/aSnOwXgDHnFXNNDbpLAF0zH4xG5zqKPPyHWmS4A+++cemHtUxMntARRcyt
haMU/4HIDXqKnT8LgTV4zSGMNLVRp55AkH27nEdXL3n7rU3oVaKDxYDcjsKIdk7i3ZNd7nHhDvFS
BHRwwjneCFwRkyberuOdXCqmXZf+bUtf1aRsukBQz40ZJO5V6Q54D6U0DkLUNWItJKBdpeRRmYVx
3Nswy6o6njeoLUUyQl7s8XGQnriMWnqcYI5yd/W4pU6no+OUT2m5KnoMcLRWA7Qjz3tk8MVIdRzU
DygAV/rTWWGc8uKfKUWD9uJ0kuJ6eiSLsfdicyYwl+mut0ZqUdB8OiyZN+BcYiiBpXMFw3Wp8feD
NaqxszuDIHzliLkMWA6lyVLeVnSt/zBIa17A3hdUDzc/GRhuDvSbl7ykZLDHHcFhTKxDRULzeN82
IB1lrdZnhTaQg+LYDWerMkFiOLFFEp/c2B6oaVxnwO3u7Fv88CceSUe6zhP1FBqs1/4j0hO8g0wf
JyQxnKRkl0yh0kevDAdNFMXLLL/YSnQF8BIdxcEdlpWObkKzzoGB9K/Hqp+4BN+tOxlFKLNsfUIl
oYJcbAl9aC2zrC5lFslMsLa9glhQ67DXKUiWnLTvfMAsCtHJREe1QgjGnzMRWhn+8Z3d3Dk6e682
49KLHZdChfVZgzN4nJDTbS0CmoZUIY0gd499IDIjw2f+ebufjQ+3bEsef38Py1qorkfqrq2hRnxy
7VcsuyezdfyncCHsEeJeyaTQMKw8TtFhPdREbWme0ChK72oXP7Czp7485dG9uMbFReO6hg4Igpt3
2tNkQo/+230eHF2J1lhb45iCCBXbdZc8P61tXREMbKN32mjdXK0KEByyVWGiMIgyiJJX6/R4DAZH
MkLYpqjqrQbEAIb6oGet5dUw7UQF/kokkJxIIektuB3VkifWPp/wsYtv5+L+Zhs+PNK7E6aveNR2
pyp8Pzt8MHhcOtNr55CrUxA8wE/slKkzWdyY5pyzNcoXYEz5PdJQIRaHeU0N0Sx8MT3J7PDJq7Dk
4BfgZqFD0IbCXMKmPY61AeZA0DCdiy1C6AMS/Iior4+oVDUgtGziNzyajWQ3VbSkSgcuWsY/B12Z
t1pPJ9x6PcWd3qGhcl/SLfKA4KS4Iw+rRrhf3LA36N6z3lp3G0v6/zDs24+76N+a7ZJu/DHe4SjT
XYXtncoMcfuFw3sbxVTpt7LfgZ5spYWNg5gjPLxQm8WflM2iDUL0DA9IND1HG7KkCz4V6KK/4KVc
FKBMBLODUGIvttcHmNN19u2TdkyFOlX/Fq42O68WNSICji3IkbkT0JLwLlZoc/65rXM7XsFpZ28I
rd3U0iaVs+3dQ7Subs3XI/qcGCnaa/7BRnjZsc1gV3NQ0jxwEzR44jsYm4YMHYgL43mPCCUvdVqv
t2+nGMcj5F3EYhuYuHw7/UbYf/jqNUSEbGdTaKFhANfGct900pafnLenemWFHt4EvzkAwBQpouaE
74lA/ci2fTAqULxXUo9P048/vHlPQB7SQEg7jLM/HbV7dj+LG8Wk6n0QCj4i7oFYmrMPupNO6Yb6
w1vsEKCQ+dkeQPDNa6KSRKUeBRr8Dxr8nis843uhgVbKl3jESW26tkAhP37tGiKjhg4Hgw2a82bu
6RAynm+dhdFqvjC8In9ElRILiUOA7OeacsInP0KO6Q2tPervh3ehHx0mxJnQjp8o/zg8AbKHLgJa
KE5jjFKK9fRAFnZRQFFvwINU+5cLiaOJbhpK82w+MfSpq7UVD32S5FDsdSDzheG1LXng0MmhKdHY
UUCjLkRpKnnQKUrai9cMAed32Xu2alMjb7DDbS1OD/9qtLbpB2OXS3Cbrep06tAdOuOy7YUNmmCr
fdpGSoKF2LY73e47kn0Ib4UD0DZY43O1hIVO6bddlpKMbgxituAe5TGj2XUaT9F1LvmkeXVu3WMc
M+7AoMMKlRMweAXJZnEb2Fcq73aXxQUIfCj97nm5Inlezy60ellOJOq43ADQbbb8MdsFgYcXcuSQ
3aFCrVDo+XTQshQfLAUY8pWpuNIyOovr/OZN+IieuffNCqdQDzERCdAmuM8DMkrg77J3+/RdhuiI
9hksB0Zdo6fm0IKUuPg9bm6Zi72o5PObZFFLdBGyDqQ0cB94YEiuEuhYF578u3hLd0eeCl1bd3qY
o9bRp9F+DdqhwVbuxS2Uas79O+XzlfLZoWLudo+9Fax/RxkiMbR3VaYshjkqGoh/w0DPeURQtIEZ
T2t10TqjxySmbG1sCcTULgXl8IGNjO3JgPMUMg17ZuL0qWo2edrs69HCHPUXW/Qo91ifvMBDbYsn
pgC1CgQBnv0bZJEBIcQg+QAXXkmhI6TsFrpAeWaDHglPXQFyIzcrGcgSijbFfkgfdIWAlMMkjO13
IQeG6EN6DuMwpHwXWPzB/yLszJZVxbI1/C7n3ghppLmVvlXs9cbQpaKgAoKKPv352OdcZO7MyB2V
UZW1OhUmc47xj7+5eSQdXCBYXroBjKAMd4Pd3QKK3sBsAfyVImScqq1iypMN4S5fh12xQw+aDZlP
XBUjL/GnH7q8BtTlYdxdVhbOacuCw/hja1znlMMvK8Glhc0vHSWHpxGx8+UTOjLNWDHYhFsUcCn0
4eiaDUeU89VpZZe0vAwsPnPJZakDQuI4Nnwr5uIJ+O+QOAJ+DvNt8+0a+9Z4zyluMFWrjbxrlkDg
6DVAeLBqAO8e5liA+bjBS8Gsg4NHH+uMQHa7AVZ6mAfwbz4yq4JdPyE+duiqL/d0sbdU/yb/lRRk
VZjKx0zawn6xF7AWovPQx8eImev0MnXNwlqguYfx4J432xhckN9iwcRojjiKOQoBfTiw3kPiATHS
nBWClZw+MOOsfJrwEu+hK++niT5GRYG3hdo5Typ8eelPYypYcPhOuuRjTsrqWoevLTbhd/K9WKMZ
90TDcHBLF0wFet6FGI08Pd/HcjeRxjjdvIc+d732duiemPpdo6cboPngCdtsCIZgHlcZI3u1GtAi
rjpeVFEPI/CQRWpygcxoJC5Ay7uZB22snA8XZ8HWQw4exSDyGGsTMWaYkS7Y7h5hVM7ECz96i3Gd
4wGhEKG27ow4cKDRqGLcU0PmCgci1iVOuudx9WjGgQ7NaKFhKsu5+hmmIy7xCf+xx/SU2k+GE1gq
Z1aiz87OTTe/UswmSH0m/Gm4/W/0Db0vy8hDYXrrv2SKfxkH1oqqZs1HEmYP5kcdBDqa2RMkFQ6g
FN0i22JSuX+YQgpaxwH8fc7/l1eVO/rBX161eLz09Hpjwnz2OkhVdQGIcZ7kcNmeRGPrXGJmjatN
FYMpwSnZRCMs4Wpj4AohaAyXEKmyw85orLqjRDFmtZP9AtWRXQ/1mC4c9J0uut+biL0OX0gj8DZy
Rgp3RocIWP8NPEys9x1eRpMle3QQufF/xSzlM64rs5/lIPkyfyCW/WrvYsWdTntjEEEDtm/scCTT
2WKNhErqbFhzOYx3r8XOICCpdXDhWFlQG7XYdafK3nUHY9A1ArkgFyKUYk9YFuxMqUtkDXaOKDdY
AhUGm5Lr+kj4euNrO0y6WXpvpnDOG9eccvC5TBam2YocrQEHJqQULP6nKCUBjP40zpb+jQCi91VN
EURdgPz7G+mhvZfbq5Y33Zi4g88fMFxNHp7vkFlfyuIgC9Ee9w9jutHKe3C07Hi4j4mKcugPq0X+
FyqE3heghCAaVnRJ/o1Md5bPenMX7t8ZvLEI8TIZOUCZXYNOr89/nGMzHDMP8t3pCdIV/5zYXhY8
TSf3D1P+f6Nl6H1REGVNFjVZ/l05nz3SJhcf2hcN0ICpMXv46BndEpqfyWT44xA9UCIaj/3GYJNU
JpTX//Of3iHSvzyv3A9dgZMtK7L8i/b5lycnRwJUl3eeHPNtrOxNthqV0wwF67EbSz1OGiJWBJ8G
LQGnj93JhsX44Caf4E9X4l9IIhB0BjqicpSR/f5vj3B7Ti+Puhb78xUqhacDEET3ie325M6ACGcr
FEJub1nNsVhdQ9ypTMG5MLle9DnDW+ssQGnC1iFo540GM8IWUTxif778bAM1/O9rJnZkpd92G13l
fvVh3MqCJv72VotXeauri9Sf68M8aZa9uJrTOJgUDVh4XKAoM1EEGbWVAJ8lKXWRGDU4cXn//TaE
bp3+19vobu1fbt1dOr9eesnbaOzRJ3Wb4P41RfCnbWDgyt9I8X+/3r8pzP/2sbtN+C+vl5XV7SmK
vN4FuJxJ1p64DgMzb3aS/x+L1cAlX0zYOdSQYyqeI1mfgEgAUycLGRGk9CcS6L9fAl1RZU1DTaP+
9pZe6rPKrveBMKNVyrwIQv/IdgDCYFSGayhNifKH823wh1fUfyOyFY97hWUgjLLKopWhTHwa+S7d
aZur8wB2dDDFm9YnddoyW8W82y5OaLn06YVgrjsGjwajLCkFThFRN2SI1zoPXR21GRO8w3dShAX9
LId/AapltUeReMZpc8R0SHQl4hKYUsZ/4MiJ//xE3Q6kcBElUVKg+v79tjZqdROefVIvzci098QL
epN70DF546l7N8xD7f/3OlL+ueX87QW13y5hygV8b4sGuyJEtLpOrOUwG+OvfGMOyYwp6Z8i8lrp
O+PafpOENZRM8XRzbZByIDsmNXdPwdYFUffFQeZmyN57fCPajDl5azz3uAR726H8Q3xZUXssBuIi
wF4EoyjhrN7Jc8nY1PrmklyOjhKSnr6HW/9PK/Of593fP2R31f/ysCiamH5ubz4kVnemPu3jWiiM
hRHGzSdms27tsArA0lQwq1XfNnaae50PzP++0uI/yyLeBEpziTpMkLAb+vubGBSfTG16xWcG69Lu
5kSAnRC4GTVe4F6C6lBNxKpXuX9aUx2D7u9b099f+LdbfB9stbRF6TYLQDZWm9ZkWMbRAgPa8UCO
OeT9bDivqMjhiv/hSBO7UuK/Xvy3S/8VXi9J0ko+NQf8aJ9SpwFbd0p2Z80L+8jsE9JI/rQ9/vNU
+Ptn/u1UuEq380cVudiL/6OaerzewBIcaL9Tl+b0TzzSfymp/vaCv+uHe2q/quXBV5yDTXUuDDKG
730f4zKx77bmC4IBo5UWY5qnrahu6eYb1cBmD7W2EuKSf3dFcNGLgZ1nGaW41v/34lP+e/HJ/d8W
3+chSO/rk7d3bePB6oLOdZZb6MqNTCGYCtFil4T66u0oQJ/x1bzNpVgJX6pxPgFVAzIAoeLb35pv
DjV167TTIsF3nmBAcjQKA92rUQYoWEkYvMdySNAIoez4nMSQGwisXeU/L+cVqeOz813fBsOSp24K
ggYm0KeKEez//rR/uBly/7cVn7WXVJTljzhfycbDK/aIdn2iTF9DHMA/MV2iYjLZBtVd/pSAfVQI
kfjTMCh2HgSYm30OB8xNcTVCrHCe43tf/mkz+GfZy3IZCJIIdV3si78XWEK61dr+9ynOAuj9NvAA
s3Vn4iyBbsBu3T+8nP6HlxN+J9m22XZ7U87CfDDNPCSmYb7LZtdZ7+e90E513IaDsGJHSof9SA+A
yJk1XpIteUBLccxpmM/z42UOR+NwOb722fQ8euJT8HB7xtMmqza67ntozycv1M3FipR1xNOLx6I9
bX9Az3fFGKfM8Wvy8d6zcvIOsyBL8ik6od74ua+WzwDjsc++nIM+K3F/8sWtilx5HHHUWckAogSq
G4wl7/5T/EEz8i+ae4Q0qippqiaoqAl+fyq0xxOpjdyZxtB81PAGvM4jY55CVjT/UFMP5H/pL/72
cupvtG+hyAf3Tow91/xbJK+VRPNxqZx8XZBUi5l9pBDldQvU6QU6TuFzssa9GalHUR1Uwdl7OOSy
8pv1JOUeMY/ZnKewXSfSCPqQPlOn+Qnrv9d6MG5/LqfrCndG8mfG+qxciQni+uqUkjKV73W7sa9+
P34iA0MNli8Ie0uRQYhMJmT/HuquDCwpJ+pIicTkFisYRWmJxIOxnbYwarzLglgE+zM5e4rVM/uB
ZPXd7/TqaBvRKgJ19ACjdsAve2NuatCsql0b3qdbO4VcqljnWROq3gvJd73L7ALmAY4ZQRvIuJSg
6Zv1QtmpoitDtAt2qO1YJCxNclMYh5ovYE12x7ZMhPaEPN/sLAvepL5iJbt4njo/4xGhJfzgbSKs
+MLkvegn11kRi8lgxR/G/kOJsvmAiSLw1D3M+GAYr1olSSd3D09Zu5q8k6f7sL+j61zpvMKSnouz
sikWhsLrov2sluTYFIaW6MxdSWQdXj3pB8vXEJ3/PENK8l3rs+ZH9l9BGYjedbkNRb8XyBFm8hCl
Nb8fdQL3PBLiL1x3bS54hEJMuRLENfhBSrwYVdaoDm6B4n/8R8iocUwuil1MXsAkBQbtk+/o3vFA
tgjBVFe1m4/dudSShicOxZPy6ER+5UFdPWCl7LcTcAayJb77HqevjbR0fAnU2noBjYkJJZ+c9EGr
XTzb3SJ6z8/j26730wf6WBX4sffHjAJer662bvCJ06fbLyGbxGwrXWaaRvKI6m4xTDgooLlwxXAS
/LpYy6pX+0s6FHlMHITYpvL3fnhJ5XTZSZqjwPJgtEq9iRr+1DwNYO0Xbs4rzO75aBL0uc3lpM8+
yWNVP7qPxjcQ118W2CvxsepTzv9/DBm8YiNPmQ44hxULoKRsw1ZnfrHhqxjh9xpnK9t8m7/mfpJm
LU6UydvtMSe4+mIwMF6Lp8f+NHtF9ezqf5bEL6ZDMahG/b2yfzO8O35FW95XU6BOcZIutic9GKw+
Cx3A6Nwa/WXvINlEx3nncHBQw8E0/ZoSvv0MjnDlaGLFJ3NtrcVKfE163jsRppeF8Cu6T4vIsmCA
hEPP4RkJ+yp5RszQej9fbxC+eV7n9fySKPhjqNCbu0FUb5xjBnS4H5u1sMaItTlqcAMYtm/66rBd
y8yPp49jzTR9/joWI2HNqih2ZJCqQc++7ZUoDV7TbCaEOc8uvwfyjh+hHL4mg11BjPVQmdznMsEI
uPXglgzjbjV4DrG6FVbiot4UfoXlLtbNEwHqpA2qS9wObwPv18kWPE9OGEoJXulR0PRhRPK2L/19
g6B7WiwIarP4nvNytj/5QWPIUn+QtfVWMtQWbNiJcgLE37r6ijUzWPLBZfPN+q8m5bSPFj1h9dbH
L08TQRTtEu7QQfZvfpVoC7ByXDeuJmj5lhaCHRFFEdb/izeudweOMWEmLeu3IZrYidsDi3bmywu8
6F8SaZ/N6kVvmR+rgXnxeTue6ld2Z3V8H4nH24ZOEYrd1u4RMEE007zadKt8Wi0b5oa3/WANw643
yzx9+QoGEz1ul9fpdgxbZ3qZP0bwP0lw+4BmrS8QD5ZtZ/UtjHszrIkWn3ndDtl6Jt/dZ08ahF8R
xMU01X9GlY8egE/8nj+dy5HL3cy+P4WlWR2OvqeDZ0MB64Z5Ywtjpu7L6zGL+nF5ZOgpYHE9EuBt
VUygSXp4skS1NvwkfG3w6ix9SbzBWgUr7DLaBs1CcRUCvQm+PDwZS6BYYHQ4qRb5kkODf4hLBjHR
Z4/VLQA332mn3MW3ItFctSCJqt6pPOdHXNdG7fFONFGf9dQvsSZGZV3stv71R2+dB28GYvOosKVT
RQdO7Gq03b1YP4cmOvvpCmfsAr52NPi53oynVUOiJJ3iOaqX+gEdgV9F57BP1vSIEvVlqwfGwKMU
nl1wWaT7Hvv3NfqOOMvC17LAyqbvpMjqEgm995xBmDTbHrF14YTon8jOBCvQV9iIP+1sdpsM3CYs
fy6LfpwlgDUQc1EmfN/DHME/9fDiNWpWz8V9rKOgJTmHoctVIAYYjMBroa3io+Q2P88dHDEY724b
6j9w4G7wQ/DIWLH3PU/4U8V3Dvd8pyRZ1MRanI3VKfcKr/AvIwIs7QdIJcZEOuPF0e0bmBMbX4yH
3sP2pxkV0Cf3TPx4RBm3gdpOJPsa1E45q1zhJ3W1CKcep6FWLy0lltmUGc8m57UU3PzBoa7J8cNh
ZCFObpxR23XXhYPLUwDEdMNM2yDBkycLKU3/wulxHlNh/1heR98wG5ND/N1Ly2YkwFq8r3kcdCbG
aIlWX8m8Hu5hKWJ5MsTLbNQj4L5n94lpbKeEH/sP0q5qn9T5OSoPaXS+/5pnoXNx7+Nm+v5liv/N
iCwyegODNQ3TgMm/GFUTYVlOHwhKhGlFSMqT6dWcjJrlZ15xe4hiNvOt+fQHe5KRedup+462jNHu
IYR9/25fknTeLtkKLhysIT5Ig+C1f71OLbDD8rbndyVP2Je1QeBy2iP/2Xyw6EsLq6JsMojZHlTk
eFQyM3iGHKn5JGMZcKRJRhbevhiNEf/gZUd9lp+429yxrfkdMMYHXeuhtGCQTWrbqIqZIF3Hwo82
oWbakT1CxgzT7rkCIVQ37yAq5RQiGBl5iFMouAdgUURpOBf30R+qYb6/xDf/m8/6DB3Wj04fEJdj
ftB9nti77uN6B1TCv4mxkkA6PhOAGfVxpZ3LGxQli/5EWj/CfFHOGnLSYE4M6O20Wbt/C9AXhSU2
y89YWrK7iZDxCE05XmVX67n5x9cnb8IM7h7/WldzlBvwkzTB7q8v4XbcfM1b917vQc/XAqzIon6U
0tRZ56AYowLjra2hLqEXqSiHJo8Sx3xXYxgjGOmkWXERj+dQcgtWq98uldY/h3zs98sroWiwEXGk
MRZVO/5y94A/DEaf6WuktwsVnuLLVBu/zY0XTdqOuRnp9A/qEij706Lt/IMKyjQG9puHbMCLgLAC
80HesBGI8YPB+PKLaZNMjAFjolGLJIMW9fgNiLdWnrjes1cb0DTZcSXtV9kBo3DzXJ7XJYqfHkb+
rlB0a46RPlphCHKNCa32DNWKrZZsTIgACXKVji1ztfL5+5gnKaSDAVRqstttFf+ux3LgXuaqjazx
jkkBB2NMvqHD9Wj2X+c8aX1ip1cpjPM3Lmg+XRmdq9gSQM7VwQEIsqVZ+eLqsiE8wS0tFbNLqxmB
y3d2grmRP82+PLwwMx5g3iI4+hy+WVd6MadE0zpiAh+deWjZC63We6GmMs87bfQWzSvh7LP2bPOe
6nlBLjXf5GkofgaY2V/CXuZXHEfEZTxssLIBRVU+l5rwXocqrCVDqUdFVyleV+nb1Vr/pSX3JlA/
oaD6cptILcegGomfdUtIDv6Y93TxQnPHqVcdy8blOl6/PfYfPgW7znOhQP9qJMG4kcX4Rn/Ujfmx
xYEemgNb9O8IvVrZbHLCBorDh4dDIm6J6Bgjg0DDuDxz3mzlW/KQTDzE8i+JTcbnY/Jwsue9fggv
y+1va2e94b03fLH/CBb6uXT/zW0JOc8r0ObSDMIN5yFl0G3B/7773bGJBIxd+42BUWO0kGT3rLJf
0Q+DQ1Ljq4rLenF3FFwwCEq52oBBYt9hFI7Wg9iJFrnd+BZQ6t1c+N1kq79P5/lnLxeYYbuPzMKS
DLNCOOAUUIrDLfKeEACJ+4iuSdWAz5Y259KA2jTshQ8Pji5OUWQ8eP2E2p8QY5XcJPyzjZKlk9CC
J5+O0GJVcPnmDccnMo6petA2dIh0EgPj8TZIZpMU97IgJ7gzxc8XBbZc3RBdW2rJ16smHzIBjGyG
rwf5FOSE5N0jiKW+fpBgK2AkeIsLX0otITWzVR5/g8vmWVrb5FsbbWlJtjCFbMCjmC+lkT5SV1cb
3GFFJdK1/XtIPdBCSE7e5bPSL4/vJcd3+8MZcNxCAoHrr9kVKZn4VyFW6psiH2FH6OrDzm5kz1Qx
StCIchbKGVVOFr5+JWddKGdoBQgg+Bq3xQ2DyhGF/waoH7vNXennU3lfo66ZnpNiL8ZdkuRpuxlU
psQKNovdAHUBN+sHilW6V6GErbNNNkGO0J+2J5KBlVE6hmxSLpRVw3JmD9xpK+kxFKfZMjvhl6JH
Z5jpJ+PO6d95SBIeEhShEHc06tF9cd71Q+wxrx1N0VBsYpPjD+YF4X0CYw786Y5+4pj+PINtPSS0
kLeYL6SRMq/24ASAmARef9ewarW+8fQZsVtUdVDXzHLfH2+eH1JGdMq+zMO+DkLSLarm2UwaF/CR
UL4VbEF6SG2kbGBrx+R50ZorJEAwfHUrMsrsQciOWpNxl3mvdeP0A1h/7fq+0hI2bi6CI9JJFTYU
wugXrZAj/GGfx08YTYgDxjdbX4hsHNZt3S7wsHUUu3SUpT77zsm9/SGtk9DKyQBsrhwRKeLSrGw9
pEsEZw3vJgcM5v+0/C5bjr9l7ditV44KH9nM8b5vSH8sYQEerqFkv0lqauj7oVMEjd0Lb7uCqY+G
6zZMO4cQvFUfXEOgdc+OVXBbcKY34dO5HXnEoyrW7WxKoOlEHudRz1AtNloTg2nv6ed7YXwO76Ye
V454Ont9cqfBAOwS6FQHRIeRPuYyOHe4OZrXzu7rq3mZXEn1gjJyBWn7wKkfwyrqSjQprCK4JtNP
nMelWftVUIbgOCxFM8ckEFbfpKMIBi+vP78FHYrB2QHpefagxifqxNeHkFT9h13AS/vl+ObJICEf
2jMmXNTJ5F+Ysn8ec7sVi20ZP7cfGC7Ig2lR4LruW8zfx7Rjh/ORiEYy7F+iTVbKe1kvCSU94uMq
vK3XfDCm7bJ4usoEqgKLPidxHAe2u68D6iDU2xpfeQgGUgQEqdtyKFlEivBTUFvkiBqVlJphz1G5
NAoWKpwrUZlo9pYIap5xsJyL3XtS11WBtFZU6MSQ3jJmtoigk9eM804y4UUG1zl/8vHxLy+7ts6O
GEPkZO8mZ4+sq7ulexKTnLPXrvsWlLEr0BPIF464nDIQTmwO/y1rn78OJakXDkZf9IW7Es0pkoyL
JyRYsrcurJNlkbxxdMz3pOqGT4y0wqLT4Q1msiOZyrp1VdD6Yp5irRmRyzJLA0DsJf3BbWu8k7NT
BDxhNnLZ2zylW0JGzZ7jNLN22bM6JExAN4xAh59BR8sxPsZlhK+abYNGEOilDapYPNFV8vAJwSV4
hc+oWWrjKhE5hD9WFXEyDkQToKAiUtC7epcu4iTdfKIeD+ReY9GdnV5HExxB0T+mm0tCwb5X1S6m
oI7us60PKdbXZ/wMcCCn/gh7XhpFruUtqP070FhvzMMR3kkGoXIeK2t1gh7E0jA6PR9aF1e4E5fv
RqP0+RWyk1GnAxF2AJWARdoNFVzxq/6++HjyQ4zmKYPGkfQmb+cDob/hGaScjNkSyZTKwi9Ipg6K
rP4I4f1Afu+ooB0RJ3S0A2KKeG6LqBe/I8Htx63dBOXskuhBMSnt1yyjxPYlN98jUz0PoXW73xBN
liPH2wlHlzCqNlgBIDFI4Clk4+fkOgUtjElX3ZFFHLPNRVf6RTF+B+B3toJh8QYoqYVN4Vfxjb4X
WOOLM0E95Pzr+8pGmmox/0oixFs1JbtYYMmbzfpJuhRP9Mkx2bZTiH25VQL15UAYDQIeiOrmlv0z
UTD/zRC5pDRa3tMitsi7Let54327wRcfle7t5xbX/mVZwlxfyfElfoS0qDi5kvZnMMqGxgy7WYxu
duZmAQl5I3XNGfYk/RaxfMeeLvB6JBMWl+aPhepyWTmvPY0CTxmPjDCGDnE2HjPaB8DGJyWKDDMW
LMQUbIxLl5hFLB6k2WOLxk2g7Bh4bBjqjJZBNqTV0yf51HzYvVlp6iPFufovp79E6CpHcoQfnisu
ui0cgfmIW/kzQDQL9teGmoPq3AVtNjoec7V7nrj//N21ZtH7YlA5rp08yeeX+VNkBtK19WZv1rP5
z+iBLEYPSjvnnlR+G1zmd/o2tHJXGOxjef1FM9U/bj1Cck3FvNs6L+jW9tltgxJvpL7NVmpKce51
YW+Fl00eseqrBsC78bK/LrkdcFouEwHWWeq8rOxr7vtGZRGxaKZRTYYEMcSEXqBp91S0RSVWFNro
ZT2WvQkxgu59quN2sO/zEwvJGpTG9kc7XPelu7XLoMeNblwpptZErf2wsIW2n7Yea942VKje8nk5
g5bI01aaYAaCXWGxjTbLBU1GGHWeNtM0oemigcD9l0oK1ci24Nfk8SDO7IwOyXnaakwEqK2Y57ix
rtbXEnxqkZ8zbXjp9nGQpyn5Ort6VHYFHw1cSktHFDRmSO9wwNV7BOBkWDuIs4dFaU6bkm7S+QA2
r/d04NlNzmxQ5nv9JVxh+E0KTzdSNqTXUo/VSW237s3vLr/ivUDnGWxGD4rRs924xDL4H5B6dKmh
bn39ggI7uAe0beDAZh3yRhryR67UBmGRoFDWJ9zdfTp/k5pq1SCfRsZooXZF6Imice4EmJjBkDhi
pxy8Vu6jcs2BA3nH8dX5OIqvuudRg8yH/aB7S5wSZrMcTPKQQdbxTXdp5NZ2LbjnI9COsK6WcOE1
R3BlUoc40yzuMJF7Th+y8pokmowwLM1XIXUyeuCPNst8sx0LpgZ0YrHDDybShN1+/rDYfG1t8/Yl
k+RC2vaeOnzvziNlfB9VdF2BMn65cCU03hffZV5CR0eSJWUV5rbG1eRE54M1gYB/4jbUxrrVDIWY
RhvnhJvFXyOrUlkXUWVlUeVK5mNZLju1XkcB53H0GMahKMNn396O83kxJ6XYVD0xLiIVwvhaRWGl
Awv7JawVPtyManfRmrVRxS+zcCGu44aWJ8URbA78ViRukIYZV3mRr6rBNvoeOjjRROjeW75wsb0B
ce3Jv1aMVy9QBlyTC8uQI+mUngr35VxG2P5Zwv7tswdb4OEeKgc3m/IqJIyuO2pnsbzEX3o88Gf3
s7iOH9yil5qIqvUcGKkHO6f1H34vuXh5cplr4cM93rxqlIdEQpEMzI5fT97Ra8/1fE31GJ8HhW31
M1ES2eJyU36wfvM595UAU18aqTMlYnKAI278td4BboYoxN1PJNEE7stpg3aAHnzJNGkljAj7LMzc
19bNSJ5vfarnUAjrSPSZhq21GWuBRl+A3LaWmQEBrx9xAKxBWJn6jOpY3DFd7hbcYFLMeT3vMrlh
jCBYaiBPAPBSnH/vU2VdAmzwditmb6ARoNj1hH5uu+GdjgQAoS84KwiFjKtIqKyVQ3qso+wgMVxj
NNKdKhgvlhh9YF3TjqR1OdZHxRJs7lPYsr21273A4d8nWtfaHnoMGEqCcLaz64FnJVa7maKFJ0xU
oA9z1LibtAlTxVFrEJk7UaAanxqZHa9ZoNDo5lZ5UM1xHGfDuBArHfQt9aADen8RDM2fVuMJgeZh
JOufUaVYjAm5RrdhCtXuYyJb7GwGjvedDFW2h/Sxg+yOXMmaTm2vOmnIfBn5wttKCZZEcn8Z8osm
6BoLhedqTpP88trxk5aZsjpD3zwV45p48fg81iJOakYvoxalOgaVC9W7U5PeYiLKPaqFaeVvx4/9
dSQttx69L9PEWSabHKWkCFYXo0q+D4cBAjvx18OxGZx5izioZwhED3KWl9OPzwkqM4hsG1M6yJ+h
vMg8Iiw89gHBBDHvwGbBBk27+Mq4XQLZBdelChb6CM6nrQDkBOD3tdTjnTrqTE4PobuHwaa3UVHF
zR8LVm/0ZfypTLHDR8fAm6SMXGhjwVdoa9INz/ISVItKjqqwd3cxE1dCNY9gNLPTGIRjRZKHgmfg
ceBaZw+v96A3Gnjo22Uc7KG5A45q/kczagVpzjfg3iiFXVLGJxhFYH1AZOF8X/kAV9nLluLHSf4Z
3EhO+gZfOAFEYGfOY58nYLCUTDh0BS84YqJfU7+Bw+EXkJKgCa6ekluigO9C9yrZ+EEBecQJ3YwF
DO/KA2nmTsXpJDh90qNImY2l8HxsQsaVn4W8qOO8NJQLDy2HuUq1dB+qcR7K45Rxqfc9bT0trH/e
NgYtbXKhG1qLCUBIz2KDVRy0TnXwwI+0Zzfm6+G1CPxxu4/fVknkgmxBKzAeBJaTplFEZFvN3/Mr
TgadkcAniwtsnsrO3OgVfJPzpDZb9NUaAD5wyWzratMn2yH3sTg+XG0kJTlNsUbJ1/UaPNtr9NXh
M5FcOspQAplxy0UNo8evz2ZB8Mzkbmt3o57nTGvPSKdBwK82UkiW3cf6hrr9eRvs0+L45W8Xz6QI
Xra+ohe+0IaDIjrnw51687ar4mKjrQcQLMcZTlBgpY3Pwc3SJa+zBRC6rjPm2LJ1D0grML8OaYiL
NNyOpIhPLhEf4IOVs545JfNQcd9EVtDe2sRUWM+YiGgGC3hPcLE+HIF3m7SB48Vi2x9CGsut2gDE
MpnW444tYNOm4VIQFJHipaRXYPq/xzuDdr1LbsBYUx5DeEoyG+qAcbcxHvK6Y5iv+U8m/t1z8rRB
PpeX4NZtx96AiQanBLjeZUN1xUWdNMu7q0a9zYCC4xbyEEV4MYTn+Gm/yUah76GAmpe4/mrmLRIm
2lgeiyatbtS4qSf+KCOOkmDgpInOiU37JZuqj6U0Ity7S80j8TvqBKUssHwW313ZvC8pLNkaS164
O4VL9wsZnj1s3l8LcbnUPChE7mPJRpvCAQUF35/3/cP1VIethRvKzZE9Toep+HOeYH9u6RR/g1iP
78EZngSeYdPrLuVIy/Z61DpEpH9GKRSE5gc3KVaZng+zgJC798/noPOSj/1T4mYx24x7FsUlSpnC
FKz6p4eT12BZY4TNB8g9+IpUqkNhwqNMaZIBMsLJvkWwtaIzBhXk05ZDzW6j1tI4Ha/Pzs0B2jDK
XcpSZC03Kz80XXxm6+NtT5pbFYrT9jFUMC7QJGOwtSq8fvRhb/MkGFcl9t7K6bIndWtrT6v8mP3K
HesvUwGUJZNt/vp4TxRs7C4Xj8wTTTT61IaDkJqS47dg50Iu7nGab7lgF4/4CNnrRaIp+E+U3jx7
dVzwnTSk3Acl76rDu1nMm2BLMVmYZemrlXMdOMdP64Pfl9aLGnHNGaoAQmnDTLefKKsAohjGvIh3
YGFZTWk+DlnP/LLaySAneQWolk18lo1vCXM6tlDKRqoCTzu8yVvmLBWYHN2IMmWXudmvQy/Wo3Te
IODG1L46XGMCmBn4pe6TeUuP2GAswyjH1lJ8CyGeX3KHxxWThxSdB1uifT8wwOqNEFC/nRKnlg78
MB/soKEEtI/NbPQIxFl2AmSggSjefJuivMQ1jKEDaU+CxYLvcHwKyJbk1uGzNTi89CucKzuNKLZ5
bPqBMpOilt1sBW6v/RDtCdYvrrK71X5cXfT0mvvu6Ar63+Xn4XbBHNgRBqVuKGerOjw0U72Zbym8
KD+f2pMR7wbNsZc76eo2VlH+NavXA5Ei48qdoIFtii4sE9lhdqc3Zu/0Jj6isnRUkIPZgNgSxDCt
cedoIZ+cXGZsw2yZBJKvVVbGE8X3RIYzdiZO+GNfqftzW3sFzBPqjjTMp9g+vT7DmwPvvWBIrnrl
PagEs2T6MHtpcAw/JJsCnsA5lA123WrW15w+oAqmF29zcKpv9gVqiGhJIMeoIBnYnO0nurGCE9Gu
OosRd6CQ7g6Sfy6N29bJ32hzvpuG1v5M3hLhB+XwftqqjorDFXrPGAMzAk2enEBMwHBN2XwX/Rey
0OHL6eZMZ+vRhOfcHwAEnvSelYvmh9GE8crJqws0kB8IlwEATJ4MEpIh7/7/cnZePapj67r+L+f6
IDmHi3PjiAFjMhQ3iFCYnG1j//rzjNrSXtU0u5C21urZPTWD0xjf+MIbNjgStjb4zuSt+wh/YSoH
QhENtRW/cpZdenGPqXnyz8Kk4RkDaEG0MNTZCrFKppwz/Royg1AkUBE1w6fnZSwgKwk526dbRle8
xDlubl7xbOJer6ijGcPEjrZ3sw1qM4hCwRXc6I5rpi5gvEvVmNHTx371goGLDC10WDF3GpWRNNk1
jk17ID8dfbjvmGt5fQTijav8UKb/xdC5BYOz1jrRIKhg4LPmaTyA/ENK4rCJKZTdfWtz8tN7fQPK
8lbyXgl5m8KrTS1i0sbfbeKjOspHQEiLCRO5YnKZ3y7tIphtvNO8kkMLanctyJZS/zohPkkpckXg
LqaPR2t/j9L9sASLevDTWyP/PtC8IQUBgCH4wUrN3QytsT6a3Tzu52qH5i66KI2H0Syt0NSbs32g
kV3TdR6Q5WbLlA9aCkqiPTyMT4ur7rK9Tgu25WG8Ge+ja2TUaW229S4Ffr2sP2J+R1h15a7iwfKa
XhoKiiH71jmizdPIv2a9PN5OnnOdPh8Wo4PZctOmuMbZIsc6I5/j1Mzl5hxK2OfUYiOxw8OopAMm
dTet3be2eAzvScUF1e69tV3Nljp/bDfVetfFg8PEwNx5BzdIeHyUijOvRo92Hj/mjy5e8of5rp4P
6YEAkaIPaoVb+O/UBFusoQnjWGR2OExuQqTnOao19iv84hebIT3kLYyK7UhfXTHNdnbMQmurCy1Y
mkM1lzBApbYuJ8agaj9AgbXvfZOhMBofMfxfMcO+LI/rlFENOAp+kLoPQj9sZOYPJPClBzRGT67k
o/5lYgHiWoJGEz0x4CAXrldcGrVLFl3PkVrU2QUaNR90GgysIREA91mY4EoGe0LtF4jj55oVk8re
Haohpun4lowe3+dFxrDd9POvakUrTeCv7msgzWFe0BKXKcjZAyaTI+dsOeredBQG50V0pItkhEhZ
PlO3oAAR25fBX3NXRhepYWFldwr2GTs9uOauUkvO2IEROlasU72Yp9roePlSLdeWYjOfz67dba0x
k70CldOUID4yjDoRzOxdFocRbUVOHiVU70HGNAuk3H58uAeySRB2t3wtGSzTgSU8MKeMh+cQsksr
ulpRRTey9J/7RlkLcKCl38PAC8jsnhIxSJ/NkzIw9/1NPjwAydv0bkxJ4L/Mb1ikauFTC2dFmH0h
ClKzfXV6BYBTIOciPNFpSsHuODVtJocJkrs6AC29WRZMoAc1KreD3iykJof2OSpb1+SUefBhM8k1
GPbISJa4Welakl/bhsdTVOKwqbVLs8v0j+4fhRvThNmDuTpzVEJPSe8BICgiXzQBceUmURHixKgv
bMewlE7Lg+nfn63zYjY3v0hznl/6gOpsO06R0OpR/tE0Pqt126YmrhbMqIh5fLeCQNat5lqLoV90
X0C2Vd0nmhekTH15qfeV+DJBXT1SumJ7ma0HLxqQmc/PEcVZp6NqeWttOjfwhhMsr8qjvwXBH1SY
gghySyDhqWu5DHmNdUZIAWhHh/w8qvXPa/rJVNncI10mnQTji8HLD9nzvriP4Xxem/qKSyYgG/EF
Gmhtoczw8EAOMqgFv9PGN60vQNm7ZZ7c55ebB/oxG1VH9/ClL+k5N8wJQMzpcX5oMeUIpIRCYCOJ
Ls2jLxGbF+Uw616+bh1jjRWlvOTmwULSX0UHQvYM2rPikazpfl1r7gvveASncaKt3twt770SvkKi
XyCj+jn/Ty4dneW5oukyvV9a+syzFyAUJ3vDKddAoi7XGGCmBZ3c2W08EFY1ubUZVHecIITihCK5
6mpmu2rmq6p3Veq3WqgX4TOLdBXjeVvM4o+Lm+lfVdNZ7Rlh5YhnFAQXm3SzOvFUBfKZvODikoWn
ckc62L6UoQVc1FCH1jE+lIPNFE2GC1McpKyYDW0btx2U9lOR1HhxxqV+odl1ju0qNB7RTolOkqsd
gydecofW/lEvN4T1WvupdnNpijCNjdhFLXkcGumty0m1w0O+FujHsKrqhZ3I+/7p3CkAh54Sy0pk
xi7HZkqtR0O96NKN2hO6suBwqp9ofngpzDRAaIvHgpKGGoxheE73/zo91rW9p5AS4BJNOgcdY0yb
pnb20eKx6XmSF1DdgUq6+GTYleRuFudJJntqnLbKCWKER9IKMif0VBGSmxzGAPDrs1bVU/oQsC4m
7w1sLpXyqan27js0gey5OuWXNNmrCi/twDhR4HWsldalLY/unSyaTQ4cYmAszuKYITVxT0+RQbA3
ib0FP04RgCBAYRV/gRe/8STVfTBeBxvMuIKDF7TMvFZFnGP56GrVNd5eL5vkTMZFHmDR/j96JAZZ
8giLRGpd5vwh0rayVSSHxrVfO7tZH50JXXOAh0njU9cm2veePr9N9ZXmLc5BLGJ/yYlWstiOpGvO
lX7qCTIK2Zg3q5Hu2AYdb2f/NZugKlsLjUSPTxsG7uTuGz+bVDPSZJ9EqtYVvJTzIGtR4Ujsk3ug
4zMOBkhxTqQc52CDbiSwRn/HHDnilAF28rAwIUeMyLf6Rj9bkrf0L/hdkd/NnNnyWfNNclK4FECu
MGK8Bry1opnHRUscJag87d0biDp0HfraWBcVpKuzYZHE6j2v4OCcc8uYpLlrIt3YIW8jUdji/7bx
+Wo7tCLX+46GyBydvtyt4lvjOZcr99FG55Wj5VR4u8KzHijenuhJ0HQf8Weu0Lu5w0ltSttikH6V
rfPGVw/eY31FtdE3WSZIwVguAKD0q5pfeiZ7mHL+HuyZsRbCaPI28xVzTsNe23qY/aUYlml+VZL5
ng8Byk47KdKuMfvjtian05Y0+i1BqNmh9W05t1hoosb5zje/9oybL8gBB1kecGyIGfTeewJVUrvP
w7i0w3PWmGFqiS5fR18DMLVpfKG7ZZG1+4fbiHNRAbuui0nA4eSfqPtXfDGtOesZsovmAK2GrjpX
U0ShxGt6FvVDUSfHPXQvvef3DeUNxc32rj66DkDvnAkve8/eezNUBhECQXBvdRzcRlY9o9DPYxqc
CpQg2qOn5fNr9/3QcbPEPK2u2y6yS8cWqUgGlkrHLhDLzUdvQ8QfcttPMB1tsv79gEI4OM2N5m14
oYHCKc7Q5WvH/CwbE8z+Zj69Y7TghGoomq4rkglD+P/8g+mYy4f79mLp0rDoisbkKSmKLv1faUXH
xb00EIVGe6mRPRweDA/wv6/+jr2qGVD5NVlRVVjjL3watWZei1kK2e/oNOOYjlGU9HrhUrgKYt2F
JtUHaqPxhub3+4KaYB8u573tKb3/v/8j/185U8/pFQfYoaq4cpJPdo8GYgZM02gLirI9QzsXkNzd
23w9WPPglHknq+fgSbM0YIq+VKWWQK5uGJfV0E2+e2WnZN+UCT6vN4/GiKa6m6On7yIiL2C9ZQ0B
9solQKC0pZL99o53ROEOCMICc2jUvg4ITdLvThCT+vvlym/frokwgG5ieSspr2ylnW5dVBUO/JB+
GuakPBDwWpABpDXoZ9qoZHso0D1Z1M/oRLlrBcszC7EvEyXJ6s40cQDJW6PTig7LKstR/nKVqFSx
BwQ1WOPAHdNLIC2EmXphVwve/J5Byuzrco5qVpB+m+0T+MwzQI1HYqKWtkJ8eu9ZzCn3Xu3RZq5X
PVuZ7l6zenn1mHjG5aOhoY+z9S2UcDZ+Xnh78D03hM/d08k7LjdUS9u+RmNmU7c3DTJAXiAoLwt4
pNEAA432Vja2erP2Nlib3zv0iVYy2IOmVrVAglFGoPX+uNLJD2REWdBfRH+frhv4287MdEG/7I69
DYM7VAlqItW4Zx048n9/mnckV81UNGEggtu7Kr0QuyRrb+yvB1mBtW2FaIJ6sPGDyOkhIu4/fB9z
tvkN1YZw9Uls5X+4Msw1yYZUbMovO+6Qn6/GZia4vVp4dmLmXItjA1bx0UVqFXotDQm/sXH63Q9s
NusNo5BH/u8L/9zYr51nSukdm6INCBVoPwbsP8qygn6OIOGTv19ZRWVdx94z9VmgUuUWvYNBiye8
6KE8BkusIFS0QSeVzoRrd9ONpyQPBl5YtdXq1qml3punxRZcIsouFcDU6ICkBIIGoIxldzcuIL+U
rsCw6uGMHNLTWtSij+4j7RpB3oXXIEbbzGtUwwdCkT8bMjJ+bh2IfEmtAeIc5BpUXapAMHbdXHP2
yZpahH5V9VX1/14f8r/lNLC8wRPORG5FKOO8KCOotfNtUxRHyMG5M81ixnewUKIKdhgCogcoE8rZ
gzv04aqCWv1CvUaEgaNAMS1L4Yd/BsfN1iozSX/KnAVCNTmnJ695h+bT/dr4z92nPfBuQeBJpmPw
o0iyLb+EYu2ZKpdDflCG6TEERMVCiJk1N2luzjrSqiOHbaCuWVjrzpyGJXb530+rvjsKbF2XxRNr
hmy8ML7V4lYYhnmhIhg+EZWnBYgrx7PDaQt4UpAddxGAKWEuC2DXk20KQYfYtw2ZkZar04iuyMVJ
Jzske3bh3/cmv2Ffa7/v7eVUTo9KlaeHqzqcMO8CxNDdjEVzYk7CIShUl2GBVWP54aqK+Ftfv//v
q76susd9o5RGelOHWcMIT19VSwUmQ3UDUnuWFAEGKUArbP/pIoAuHMTuC8DFtQ/Mc0Wssr/u4mVd
FPkxu9xMnp3Udl5jJA+5KWT87kONSmiApoC60Z42fcOBWRGQMDfPHnOAb5JCJOMFRu7D13i3G3+/
F/Hrv0JXtb9tT7crd4R578nf0sF/NOmdu/Q7qobeANEzfExTQEh/X/eN05HNEaFrQnAJiZ/XZGWm
4wR2OhOrEewu3ccN5asgSRBEgHMSoswOCbwXyu1OBx+19hwKst1BdgmdNKd9xQtqvep6f9+R8vZN
/OeObBFBfr2J86Xc5xbGeUMVUkDeQTideQwpQx3dpZorddLWfTJLspbq9nNIWqVg9EGDBBKQnMJP
bOwf/69/rZRfd/Oyg+3aLL1v7CcuJIEWVhNBuJlsVGeS4aIMb7dXAyW4wQIlgIXk2e4YuqA8pRVj
AscJWblzToP83Nx2Gje3oCNqWWg1nsiW/n5rb3PsX9/RftnNj/SiWructwb9A9TmYQZeFbzmwGjt
o1miN+7RFxR3X2idPpO/r628jSSWIdk2Jz7yAS/nvXXSa/qpELoBaOwHAxYPKv1RJJS6Gg0+EE5p
6M79fVHrbSD5z0XVly28eSrZY79TFdQ+Dcjnp2ZGcbquqcyFpdCGfDnc5PUHSo9I4HrnkU33OwGX
sao4TFXHRJtyBLlurTViTJqauGCkDRlFfrBl8S5AKZ18M97qTP7ZhrU7JvCtLfpEpUuIdJnuwU4p
GFogO2V4+jVgWAByt7j7JhhL2rDCYAVm+g06S7BpVtPbU3T8D8OsbjII9vNgAmOQll90p1m/62rj
1Uer8DdfRZdkE3kXxAQMlvA/99Ht/DxohnJSh1XS3K8L/+QlPXkKIITW/3A9+/A9ZLERXjbKPy73
Eti3s3RXKlsudwesiFwagCfTHZeeC1Mi+vT13y13HYUKTbdM0gnJegmXWZkf0qPG1Z5Q/gGPokxW
AzNhrJxLHSnHWcLI4VMd+7OO//WIvy76krvYJ9vKdgYXfQRAa+oVNYccFJ0LA6O5VU8BgKNQAKTU
32M5Rb1wHn9SdPl4Cy+aGZeaWhYzi1tgTocWKcAkOo7HOuhNguTAatXmWrJrM6nyyoUNsoth2qcP
/Wbj8epVHN1MBckg++XVF4qRnm31DEgoyEZ4P1wbURqC4gxl3wrooX+63puz+h/Xe3nrUpVLD3XG
I3t5cB3RlvezkzgWJc4ARouRRUfeK3ve3/FFffuYZMWypBuaqpsvj1nN7qjd3jJ1CI7rlJhXz1zC
QMZJp24BTzn092GZXO++Pdd7abc6xecu2EFwAM+dS8lQFJh7VsjeP9HKvrTSqmVCKQRG8q31/r7R
d+elLtmKIWuybVGEv2y8mlyUs3JfKMPmj8gn7gQup/YeD51NQufIXTrucHjtq8O+sPn4cPF3b0lG
5U5RZJk0+6fI+HVY782NNNONSkI/KhCymME9RGO+F3ZCl/xg6PaJ/d5HO9of1bbXnfjrsqoIRr8u
u5UeJ0REL8pwJBos4IBiHnmQ9QIQ+Vf3kkwD08Fergw9spkAJG1iLgVnSqigTu893PuAzIGsZiKH
y9xOcwV1OPeqpdWdJINtA1uY4O4sMnLDKVMNBybeAAQwTmcexOj51ArRSKD5vao9m1Pj0gxssLTu
IatTWy6Y4go3jryv0YWLc6DVUSQ4nfBO6ag3B/sp6X/hRCX1nXDqMBcwMPp7H0Ve6e7kHfomYx5C
8QdbR/tGTM9JlIw/u0sGvRqabxCGXXmMLuZAH5MdOYCxKmeB7yOyXRc/HNNfx1Ekd77uNoKqli14
XLTW3evFmftfZVAGvoJo3BAEv0MnugJHTpWx7WDuIBSZpaCNK9ehTYantNqG0LxlXvW8OwrPE20q
pz3Mp21/TE+VSNs68RuH7mmKj96909gPsCVAL1+I6CKXi2D8EBe6sC3TIW+0y63jt0keT1O3Psx7
2695PQ3W/RzDw7ifPlxuSd+6d8pot45j8jOIu0iyP78vIRD0B9L2Qn++7llu3XUbs4nrotLlTfAd
JP1zmyfM/W5hI0vaRauh+sP6xlln49TrHwOEAYTacvvpO61t1PFRWBaGwLD83GERob4vRJu1hdTE
5i+FcsA8B6QIarsnAKTFfDJiGAwMNESJF8LgCprbCOnttTIWf0OfRmvew3Wx/vfm+lnF/1rl5FN0
LTXUSF8PuX120otnSk4HH5EX4Dw8YCJdoNQOHJKFis3K91V1gMx1Wvh7o4xHNTt287h/cpvd0Yeb
eZdOyL9u5iUMm8rjbEp6pnDyaDHTMVDuWMKwJHOHAS/ebeFJdjFlWbYoqQf4UQ1QNevXm3fgRK6d
fzgV3kY92ZIpXqiuLRq7/4wAtcLePk4VefnFm3iA/ONpNcCIA6+4NF5in91igTR/zAq6B3f197tQ
RHj514f5dfEXKS9T2RfnrcrFlSl+nnEQBfDVez2BAmyBuPNRga57XXXwv7msbaOPiziUhCDjP5+5
UPZaas2sCtm6QEjA4hHXudUxVHfr9By73dWHb66/fc7/vqDyKtCWHrTjUzvoyhCZvNvq6gjNaeFS
KFzZ/ChZKPMBvDbn2/kxwcU1C3/t+DYsHVdlK89REJzVQ2Qih/X+zE890/vk8a69KRZ1+dcdvnyJ
mVWotp3aylAKsQm1nenA2HuoFgy+7R5wAaLmloPw6OJAmO78JRLh3J1Q6HbTc727fgxR2V/3kdhx
oB+tZu6no+pdbUSrS6Ypaammzjn5z29ml5uyvJk3DkhUvjV3INeFpVMPqUFQOEQxCrKF10Ui9ENB
+NN4f12jvy/8ckRWB1s/pCcufPFAd4Pin2R+jkgF78iA4hGxevAQghiPn5016IRj5FAVr75rPIeN
Og7T4mN9FBP++DpEPvHr4L4ii/fQj9dqgPKUI3S2U6ymaUqnYbiNvkLZ/SJqdIlf/4ut8/ttvCRJ
xmN/Uw/XO1sHU1chXlxr975phLc5StZM46AU/n1F7U3r7/eHN19W5na3r+XpVSJtJVSOoCeTphgx
WpdxIGM1B3ARb6EI068WjlE+BYTTbqDs12/gHlhnq3yIWfq7NPrXGzBfFqKq5DulZlcq9fJoZHSx
Nwb6AAUUL91kmnsipN+cEf+ywluEH10S9ZQOCi+hMOBmLyFpDg4cUUhoQwjd+1mf03Rm1vWGErS5
aZdT51Mv6I07u/2Pl/iyiPNN7XHePRWV3BYK09GbVEsTVD1DhQQhdfaSPIiuGOn1IHi0nDFJBwBO
BDPcTR1Vg8qZ170PMfFt5alYMluZ7SzRsvvnCr5c7zur2APykEJw/XC8N8juIH4DjvNbb2veOXp0
Gakb2Hp1NVCMHw6BtxFPVQzFICewbPNn+vhrB2X6YVZTc16JXRencLZWEGaAX5CgXRHgerdBxGBQ
NcEYtA/Cv9Dy0vBOX3UbMf3OWrST3Xy6qz/RQiRRc05+e/sl7De6Ug+Tgb83wc8ifw1CqmZYJvdL
mLZfmjR6mabVvsbLwhkFuZDwsYSG5VUw+IRLbBIBzvCx+WLiwMJqP1lhTg51Atlon+4wSNulFe+h
2wBQ3gQGkXObupx6WwiMiF/h/yv6xohqbLH3Inf82jjzTY/WToDjxAMxBsCqTX0Aw2NxiEc6eL5P
PYG3y+H3E76Uicimp1Jq8IQY4sJDgP88FGy50MQiotEXxkL1lf0hMdRElPzXa9VN9KwRytcl/SW2
ZFJRy86nmTosQxw1qYu9GPUr98d9EZ6ro968eKr5g+gc96LNYil3xy2fAWe7DWak0Ubi1Xf77o//
2Ycv/jPR+NetGQjnG7Iqo3z+kqPIF+pEuTxqQ3GkMQ+eNKX2dox0S+OQ+o+sfvabSveBGWgiO8ku
6XVmLYqU1jh3xwSW8IbiaNXotPZ44ajOsndKno4DNJBWUnVzWvBj29B+JWaHhdP8FCLfpTvqf+79
NadMsydLVd9qCMwHaXM6aRIRfxyVYlyOZQfxMywPt3FvUIQDoFyb4NvGnK/z8Ft0/zx+L2vuGXKk
A/ehHCqb2Cjgk+UUDrYAnw54881sS1ctzTBlobmOcOs/A1F1PZqWmZ+0odwfUeXCgvnxgITgEvYi
TFf3xO0QMd0xzJTWw7GB4Fbt88TG2tQRLQHJWYOb6RSMJJ0R9g7SlKORytjz6uIMooG2ZvTYYS99
LODfpgG/7/0lLpyLWS7ZEvcuhcLTOL677G3WAvphues7DRzM610zWsF3/3Auvy0cVMoG07ZsnQ7W
y4ZNzVzKdDOTByABm7GHCyVy5ktdeNn4IgkJfbeBWWG8Ykrvbj/Fi5/1/6/98Z/Lv84/LbL7/eFQ
acMmuUB8h8OHyUhzIHoDEWLQUl/U4vMhrI36+vENNjXyuh+Fft/lAr/egfmySSUzO963G0kjaHkT
c4lLYM05+gkHR8dqAYzA5OY4aAvZ31NYbwJ8/hAlrHfF5K8b+Bnk/zrEtPvxaClX3gKgYEqoibQ+
O6U/vV2cBWogzKNpbTBUcZ4Rx/wTHSP6yWBI+Mm5iGiaQAx3wIL0lhq2n/Q7dqgXtFpMc9uWc8S2
p526X+D/xGFH3+ECOI6kv2t7eqfbv+yJHsB+jDY/oheCzZbllA6Q/Z27WmXkGQg3ut3VJ2OA94v+
P5/eeonad/OoHC/ioYmBcTIdXOnjEFPoNfU6fktvtIci9WPWS2j7+xx+h9LRSa0tnSMDZXPrpXiX
rON5pm5/Tqnmf7nbKN8DJ5Ki8OGbo0YjDbq0ND5c9F0G/PuiL6vM1ORblpU6yVvM8cS3Y4kLJWMy
3QfHj6jLPz3nu4ORNqiEs5Cs6OYrpuGS79PHLDuI3YVbZ8IjfndCZ+x/ubRn1s3ux7GbeIbX7axR
j6u2oWoSkIZ/BuHL6WJZd1VAXTy8geC9JmGOK3zYaswbHFG69/c7/TmC/ufrWZJ4Ab82jmGpx8vB
4ogasSlxuhZ+MCoSUs4UZNnVSfTWYJz7287u6SEkRovr2t97F9f7cB9voyiONKqsK7JOgveSmMvP
dJadxXOP8KCaxChzomEeVAyLr97YAcQLY9ofDvt1zhAc+D68hbef+b+vDvzsn2/hWlwOGa9dG3oj
oiiHc9Y1aM6SSfK/Aba7DhnY1yyZOWYDFQpwl0dv42/xtLQ9lh1480/V9tu1/uuOXg7jfJ9vLkxf
+S53/6b5zUfq8YVMRjTTWUjyCkp3Nd2jfY2iCOVf3vwmcdiNiomK1I6LbFXV/qp8jOGGbrGnax79
/cY0Ud39a93YzPtUWTVs8zX2GLXsYmiVqdG9Q3OL28KoOrlJweDgDbB97X1rAz9vwLvBeeF5EEcQ
2Mh6v6xjP+w84vUppN1petemp3yAEL5DIOi4Ckm6LcuSJf8ku7+W9GkDROahbfRhTfJuSGPS9t3P
QSFolAEKLfLGANPpBXUBs6wd9sZPd1yLvwA2C9tiOz45vuUwaBke+7CI6vVrc1V1Pn1f9d2KY7xJ
t1Ei5dLll+r5Wtva5fnITZ4xdYFGgn5OWrmHaJIEi2wItu27J0UdrX9at762g8Kby+7wGuAekgab
4d/f8h2oSCd9ofbUNNC0P+CWXy9MNXOCXMpaazZLFxEIya286TQRZtl495L9hRaSWzTnz5GPMqFT
X9uMKZ3V8VO0fdd8+30jLwE+wy+gKA/cCJQoF79T1jsZTd4ZDHpRuKTV/ri6DWyX133vUztaebfh
bEvBQ05TZBbPSxp3lrPsQQwiAAkhLnypaIeT7z4cgL2Ww9CZXtanoPcua/l1zddgb2zz6qxZpXhe
Yi80fXTV/Mg5LTppOKaKcaUWrVhSisIZfar5aPK+2cK/r/76ttkjAHVIHwgspygJrt0k2Pbi+LRk
+p35U8gH08V0akD6EcOBqztQZ94guHexqhsMBjfZWQxo1pI49b4ZYy7A4GNvt4EdaDGtEi7XaH/i
KvZ93nlh2LImX627N7bQ4aU4v3ugpYGW26gBHpxiSZyww5PTgnRK2daen7+IFmgEQw72OfeO/b69
C+FbfINnNBYn1AyLBynWYcjE5sJaXFm9VQG1pg4ulgVCWEYL7O998vaMIsnXJJWQx055ybe2x9nO
MLJSRqquGU9mYUDnWiSS+0YkjNMo0tptO5zjAfUh8/k5/V6j7X+uzLHwz/PpfJfz2WZn8KmwE0n9
M5XGZDqtosHOCKMFZOsJMHTZgRnF3SAOG9tWgJtZku19YGdMB72r2q/5p4VtBp2iozmQ7/AuG2N6
Ar7k6+nfWN7Ixu4dFatSGLf9LYf8pQs6y5uJ3LXueqjUDXEPPeicfN1sbHsFPO3hSpx995KKDra8
5Kw+vHJRt/314C/H4KG8HOSbzIOL5hS6MAgCuTGVfhRWvc744OzJzVW63m7do7b7++LvOq5gkDDK
U3QLYIj0kospz+pgyJcjHGBHQoQBNwdxAlthkjAjteg2MbMw2z0tWl78LNASwxFk769Nb36hHhb+
8AA5Yt4Q3sVoeP59dypR6U3ZZWi6YYhBuaz8a0Gq18NjZm4sdajFTVxAg5PH0SZTljtlHG2AgG5D
aYf//IyfDPYNJsNN2cnNBGEEtSnX0Rs5u3ds0E+RM5h5TKjR4ahtPXyiEW6luWVnPuWEf5hMcBhN
kuTYTZJdB3qPqC+jgIUn/C4nm7MzMh1A+kgLSA2RDljCcjG+RPFCmMKeaU2jhUW2fg0TxsoUZoZb
tsGp7vF8bfY4iq87fgClWUevmK7jpTXZEISo4Th0nMmuxX+SmMZ0IdAfd/S7N7iJtY6SmEysATFN
9JEdtEHE2ck8hLLf6UVRECjuacZfESxQXAGwJC9QU9VAk4GH7jMOJ8/1poU74Qv3cMRoNkEt4lgc
QIOoR3zfXoc7+w5JaFAm8syf8bjIjRGboMDFzQLnMkiJOF1ECQagpKln+mfiP+LkIOrgqb2MIWAi
Qxh1vS7DmYeDg6YDaGyFdTjwOa8eAyFOFgWo3QPPBrBdYBOvrlVzsPHc5hgY2X50dgdBgNN0PMG0
8Y5SBopedR39kuN8Yk4CuXV1BuX39hrcvp4DknaUY52qzgOEBr2ayIkWyfRc+WRpYtqmNiMEtVJ/
tvN1k2lW7mRc7ekMUDsB6o46Dk4UeDdTgkxrAP8GrB7MvHohwha82FkUbSaXBNsMzAcdgFI2OnAt
+CUcmDU3jI4xIo5uhlJL5iSwbFPmujUcgDA/n/AlUWGJ6NQiMRt8lzQK8FdCPUlpTEbSdLXF+NoV
fNgmqZvJwRSwrHs9If7lgQNE7qC+dRbQOHnddBriROAZpuc2QWFwPAN8Rh+qVnnIcIS9G4meIw6n
anHwbMkBScKXtN1exPJFr5KaDjFrlipt74s7KhuTabyA+rcYRHYPCZzl8gu9FNZu4+E40S45h98d
zaM/Nw5JzsQLO1g8nPOtrbgIirmDAXsiZrRQnb5K3KKtp8PhCh1ywtBmj025x56gjMzHPd4QJ+Qm
2HhJ8OzTMpLp7ft7JOmeYMkFgrtyBoY7nV4N3t5iMKs5O3QB8UD/Rv9y1kjrk8mp9fAmcjBFgzFi
1fRu3HhiNxc26wKeQNAUsafer2OXuOhiOY/8i7uCb+3cH856hcOodOYnJ85V5kTCnXXVFSK7QF9N
BkYjQgGMePpW90bcRLajJ8hOmEzsfbp6G/Qs8xbIvGBy9dEDp9lXMk9hCoc/NHz3FZ7SXWGHViAK
Th0X9uR2j01y7E3hjUQyO10MgogIuIZNbXbMk02zMEH9wHIK4pjPgXPAs71rPZagqtf0USzX5MlG
j4BCNOS+Cne0bT9oTQ+imuuwnRPR9XN2fPQBK+XamKapk9iEIEKFwB2HgFedcNkjFA0eNRSBFtNH
iznaiX8mU2SgvxezBrqy/MMHG+me5+69ITVLEzgI3Uxx2ovtOeZa+/r02l7YTS4J1J5vFD+9kSw7
WBqCGvLBOdcsfrs6Bs3lRIZYbGKJG8PDA3ghXjQuIVvl0+4mi/KKTOMZrRsk6xAPuruLCcbApjMa
EUjH3WZ8G9BZbM6+VacpNn3potAtZlYLAkMPycIwcoJAuwdMhG9JMJ1uaMPgDJ0HPxbP7BQEDkRg
PkxGAInxOXcmFz4PE7au3KlbKXlW5hDz4wmpf23vJgN9QU/MByTEphbvT/EXcd6SXNNmz0iNGeOP
/sjwdW/V1b9guSgB1dJ4DcEEw3rg/tbR6W5ATDnkCqJZXa2wJqGx1rJi8QS3CW/hFuhOc9QkvzP4
3V0l9n4+uooSuWP20SVhFSO0x+4EnFhx+LNIPBkeKyLJmhBRY7ORDxC9m91uf5/gztTFqn6CAPEV
2feAj8Pr6VW9kMEFC6II49KfcGXAZQhIc5Bg6Sh8eHu6aAASY5NpzEsjDl1N8hq134yniYqGmzPV
CVw6jkXxGSSG7eE1XjR5YkRLVythJe5vsawX8TIp2/CiDh3x0iexReeI1cyXYq0To+HasXvOGFYE
eN608H1GpAfVEkhlTsDU+lusTbU+oJHrJ1MejmE7Mx89EproYAu0GleFsqxUHrLGbNqDQBGVHvqF
Kyxy+ygYwx9es17F5JUQNy3beLE/OZMmSkjnxGMYLhAVSnOYyfRzRLIcdbU2H7/sTjwTOTHGodWS
89vm/Qoss+ZOS9+LwcU6yGdb4UQNJptLwrMqFmNd0YfrWYRFR3Mu6yWamT0OnGAB2g1L2sK7tlOE
5MKJbPNGBMQHxmStDdu9H5E7cbYGYqdgNnJDoI4Gk4ue3WBw/D5TQxCkF+ITU/6IWJplAdEpnPlr
+Ld3d30YrlbNc33EkrJlZ3KE0u4ICACO3OZSoZb1p4yurpw4P6dqs9frKIOtCzu53usRFnaZ2NBR
jVSBXZNM4jxoTh5faDi6eys4yu5qEzexynIJfwuFQMj7mGYj6iRngON3Eos/UbqiA0pec2OOk7Di
kkTyFxRJxGmbeen3gS0kpMghTYrJLucoIp6ciUxVhsSnRRLs2/+VJIyenWbThEtf72L3zutG5Jop
fzg53euc0wxdUUhwz8jfP9t8L3xqZi4lD619SiAqISyhuqt0hjamljq67rJQGReVzqwind9wXLm0
ZclE8Ojug4yYAxAIuv+fpjNrUlxXgvAvcoTNal4leV/AGMzyQtDsZjeLgV9/Ps2NGxNnTvfMNGBb
KlVlZWXyR2wxDEtMt5Eg//6U7aPemOa8sB0/P6tch3Je/RHWko65S7HBkwUo++gvU/Blh9BMPKID
F9hqSKJyTpEy6DYL5ozQDZFtZHdDCkrcG45wuzivdRCaU9zbaPfx/fROwqMLTQLxYcv95NUe6Rws
kH/Zj+YAAZyFC4/1WUwNmDk/N7kzi8/jq72HOOlT/++bzNsu4N0vgICACRkhSkWYiy+uCuIYHiz2
cEuL6r25yRaR0X38FA7b64VJhtsUSsfH5ohY8thGUbRt+Xl+SoCrJmy7dXvAwZn5odOj0PMx6O4N
tqjoyOgli6bh9hgH7BLUT8Hd8k4BGCJ8bnytR+ZO9p6i704PGlk05bmD0QqaferZVC00BkmtSkOO
uhSziOKyUEjCgkOLWFSq84cuVj7qH1hhkPW4IjrzXGqMPgeHA0ItCKcUJh3FKY7VxupbLMKW7Acj
uNskAskBQh096uypjpX71ZfHGqJ1HyAU23EKTBxKL1KwTgc6UOgIdR2PXCzp+swasucqSxErsUgg
kO0Da6e+4cO5BNz4+xARD+LdlM9F84Gamzjv84GmkKB8/9H3ZfbpZ36LtUltzomdqEVGUO65NIVw
3tzAWXGpogltJUEeDkuCYuhBvI7irw95hB3HqQBU2OZGhA1epUSmYSyljAERhDZzdXK4kjREvTqK
/OYIg3D+lSpuq+JfsUCqYuP6uZN/F3fU5N69FazON2iBykBtgSKFHYUn33LkBcSgSsLfXDsi4l3P
qOYIHmkv2GqoW35Smfll4oPE+AtBVXeAC+9n7aC3PkkfPRFOzWmftPr8EWx5knTCaI6NFQMDSDsh
p0DCj/BiKbKbtz054+vg4+V0dc1JHu4j5ngqmePqgEOUCLsdd2yz8pD3VCFbb+8Q0n8/wjSZSLZz
pe6l5qgsXBwr2SEpsby81ZiqnUv4QJlxcs6E+yQLeZ8wpQckkaPvY7iKJ0PO+VDJthynDZepvOPU
N46Do5JXvDjZJgAm04r2Hcxl0h+rj4R5tm2QI/C+qmB4UyeF5lAX/K2kUlFXQGlOknsBcNlAkOE4
mU4pf6a4qXFsQYMCVWhaqH8rDFW4gLOLjAA+qdA5W9xeP3rPCrym+LVua6AnZ1etm8GLe4X6VbrN
TH97wkNP8FxpgY81/q+3I+gxT74WONRzE41g+95wzbt8jWvYNr9l6IngWIfvCrd9B5CRcefJRrn9
WQuFaf70R97Dho5IS1gS7rQ4Rz7XuM0Iu2VcoPggOKTc4TEJXPbRcTivU8qNRzFVTfEiMfR9U4QY
qY4lubXvR5ULHpQlRUSggY78I0QQdriMiFRP57HnJYwKlrpdyQYXBNYSPtP9WYwPU7qJjQmzPNuG
4DZ9EpOLvSUHVU+47oYP8TjtNcLZOEVT5C5gI++Ff0tYNaxW51lcxLgS3Kea6RBdWV7wViPK/gGb
Ma/xrxeJ1AkpAaoIpbeFPs/sXypiVAy9NwyI2QN+7c/BvMrHRqbYISwYsuFuXs4jyBvRdtsZAqqJ
8q38o9uY+FgZF5wOXxTTuSU/mkRkWuD+NjHLEt/xH8HdIoJjmngZzV8poy1UuFmbFIDpeLHYEreH
OERiPcK3X44PxE/icsQJa0KRNyaLgnQrOVI4mV4xnf81D5jnEuh10TGaozQIgJAQeOAVMDqZH918
Byq+vv/tFPtI5zTEdxgdVD4ZCCLLiKWPxe1ObveiveG/o5Nvdy43xEaDR2Ssnvvb3Z423PCtgRCe
AF30Ucv66iigvwfs0rGeI9d7hVHW+Pe947MldUt4TaMF5w8iYGRBFhNVU9SNgMdtqYb3/YJkMx8W
nydkwx8n4rPm3F3elzO68LlGpJK2tFG63t2ZJtfllOL+JXQ38+shhcPq4cwlA5vXRNwPfjriU6mf
exYcOl0cKOU0inQBQ8ZWxVhxELr5G10dGyvUABDKPyOlTTgsqLvIhwlVljodhwuvfCPpy3Pqib/a
wwTMDfb5ZnNZMD1LFtonGWaMgXyDl8bHMpk/19Cz98rrPdLNcIj9m/eqwQ4Qox5oofXhcN8fVXlP
ttCChFF1lkfyG3KeKy9HvQ8UAfKoIQOq2PnfCHzdno2svyFfDN5032EFkh6aTn+k0/Gn5SBh+mb0
BTb4WR42KLDvwo3+K0jivLmRbhYHr7UvqOi/DFBJJF91Po95GCquvHPEELzk3eZt4CHctLo35faP
SCr6r3PYE4efaKL53vNaF6923jvvimafP299WGpYJBbz4wFo5k6u80DFl+PZx1LlwaPqijseqidR
PbjtbSKCR0pWlAxGwBKj9KHSJqfOW5YE7qFfWXISnCcLpzmjIE+iolCEawaBBOnHv8LL8CNSnTmm
Z3N2D7lNpLcc0AOEugZ2d8SLr3Zr3jLwv2WQmnBF9Oz5RWZQEV59QKHpL490kjHFCBa50Ww8lnZE
SL1B/cj10YIFNWEBN0RC0tOdRkafBG6FAdlBlynh/DZ4XELzyBFG1mZCY6GCBVAhkUBW3P8DeuNu
8jyHcPI9YLhgNMRczh0Zoo+vJ6kxZEFOeF396IR3pz21yvwjXKIo3zLgqEibu5wZI6ifjfXqa2EG
TdDwNsc2XQI7GFJVY04cDIf0mjwkA2LHu/leAFo1BCKsAeI0xGTI4cV/0ioImbVJhwOAkwMKt6Ax
tx9/Dd44p+A+I0BAF8Lj0//N2T+M7QSeyTol8Q/4DH+3JkQdbxHr3J/Lvj0BP3cVGSyHLUjP/6Fz
dJIMMbgB4O5FTSVBR55dwb57AfTZHjmpvuGYU/zrVvHwzhJ0czRiuPiXbgZHuFMjRNUEJiajRTFy
N0hemV2nfqoNOV9Mz6O9Z7xmwqBNQIJOoAWlQtqf+iAIyGRNh0TypZGSDejAwbl7P4EN3hC8Fj7t
8MOdaQWD1cUfeCBU+1xsqqj3E0DSb0ZLG+Au1PAQOLlm/UhH7LHhpgOixg5/IgsKSviOeCDfQePl
vF4C5ohBSyCtg2Xa3KYGTxTV2jh0Zog8z/T4Tmq6MHZfXts724H9cOKXu2vE1sJpJ5+Wi93eFIIY
QgNoF0okZDvTa/B24tkbZmVrtDq/M+ZggQmZduz2FPvYwMlOvCycHtC96KWtqzvUctVtqmBwuK7g
gWi5fP6QUGITymqdHh9v7ica3ZFxGZV9kDHnusvvMvi+FDyY1/jhWdG+dF+bg3hfkmcfpSWizT7v
Rk3Vjo9lcjs4x4vC9emXX6zBNT3YCjePNnFLq2H3+KXPN84A1OvUWxl0+R0q2OPFScpZiQD8K78L
Xfxo6GpKaca/xvJZz7ufNFwNQKMpSB1bYy1Y92LqMy/qtiC7MHJ2XaVxCEaMWUk4iog7OY6kduB9
ILayM6lagVSTBrjXgvIHHa+uT2ap8XXsqjFjdK0Pju1fbw2d6krna33CloDpp39VSVE8VX3MNVI0
nRvEs8eyQYXGcPL043Zz2OOURwnWHAq3SQDUUaKZa5Nfv9Y/0fFoLsVEojebScyPvoETYAKggJsV
DajY6OESM0YNklpm/tOyq1zpaVQ7R5PSp0cM52bzoU28J0XZoE6sKxG91YXRUi6zRTLA6aWvaUql
QUKAGeb8H7jNriqDKWfOdErpC9T9r85bhDggagCWNQsswvs2tOkQxtBMCKIfrhtfT54+UOzQHIiA
fcJn6FUcbCQRob57ybxO9PqZ92vKykrf4u/WxpaZT645FAjiA0mjkwGr8bv2hhAq6pITTAccwOK/
enjBElXpD3wLDg9XF6ad8APsTnTkaBCcrCgVn0lwZsEIJ55hFVApIwi6xfccdwpGrfSt0e0TWhG7
k1fuAKBGujeysUfsxv533sZqfgyeyKvsVYlL0eiIdcEj+zMJPGRR8EUL0u6nxmK1x/ZfxUHjGhPa
IBfVATc+Kn3uXRONKwRIwYfw3eYfEktQBtQOj/JWu02mivjlvs/JPv+dxeB8kgiLD+2ZDlk0beUv
FZOOmMXjI6X/dt9BAk/IkPk7TP6Ytbsw+tceh0/vsymd8XmV3s8u+nPo7qrDWT4ObHwjqRAxv+NS
pSDiOs0QjVA0PZ3raHyejW/y2ieF97qGoNLBoXxzVKafo4WbP97SbBMgn7DuYRXfRAu9NwGj11t5
jeAVLPcND8FJkjlNKflsZxPkEDqI7p3PLop7yCfmYd6wZLkhvzpd3ZrjFw5HThmJJhnztFGvGDsp
V/J2XnsVP15yV6n4pbQCnEDyDkVNhaReOj4Ckw3h/6Gf+4xbX3dWI+mEEmn4dpDBgyTSAcoTR4OA
ZzZVDYSKVprsAEQPz17pBpwVoLqEbMK1KW5kqpjtoN8gv7fxEW+EwXCjb/7qIGPvO50MVg0tQu9Z
7+Lpvz5hD2+Tu+zz3O2QB3hteOfhwUgvT9+0FUJD/UOElQHQATM3LfXCboje7RzDAAlfTNPZh7vf
VDuF+ted32DtIZvY7bKshtY1RCFroa6tyfAT1VgqtdRo0XWGGwM5Qclpt9tAhSzbXgvwj0vcHOgh
LyI0/xaSlYnLheha8oh/84HF/xv9lQPiirkAWcWmMOkBa4NnEdfE/EM1CW6PwwsYc4IYCAkU8a8b
VICnVFlEOyAJVFjZG82H85X7QGdHPDtdYsyN/uGgs8+i1XK/mD+KN6bGTguvrZ/bowmSMYE0ndqJ
mtbO6cG2FGB/Gvm5F9MpUNlXolSVwF0YMSaF8P6IT15KTsAqOkp0v8gd5y3F4h/QLtKXRpRhs4PB
OqOL67Z3qem03TZNRLCrlgRXTMB7ENpF8pf6R9Qt7b9GuP+4JADYHQft/usM8m4jTOh1oJFxScbH
bTEd00FvTbZXCMln3X5x2EZvIDvI9oiI69SdQHlgFO6EdhnQyNz9NZgFeTbUT7UP4vYKb7AxwL5V
ApTW4KZRoes5ZRojWh8A0VcdWIHDUlA0mmO6sxm4OlXaZXoY6sjKHKzaCbO4C2EhihNMzlcRMz3L
aC6n89MZMPnZUj3njkWD0yNZkL0PuvgDW13+7JsYHvTtCRYECWxDfj9aOtbEvTPsQ5MTL5MqWIAs
4SsFUQR/FZyfcMLSedElvlfw9oGZPiS4ZJHEyjsh89N0KARoyJUaFKdX+PCYvKEV6QtmEH+eQ1oU
xxMkLWFokRDx29AqJUlTI6icF7gfySSC7mlMUYEtxLifmASMgHObLHSaNLwp2dmRw8HcoFcPmK+s
hWcIG8dPwY7qkc0VTzq3ZtB+ODZqmasLthFY+1VuMzjJ5sw3aXaSpH8R8UV0rUfu3sVXT0ZvC15Z
sWi6RfNFIexF92YAJd+ElkK92eAsvmxe0ZmAwwN5iowyMa+AJe7YXe7FByNOXvA7QQRsUovmoKt0
1Xjxe6aiPsQQ3UXLi93c4euqlmbKXpgiKqIPml/k9qOXvy44hzpb1kK/GY+uGak65r5YDSu+IfXk
IEroS1/p/JM9PW0ywB+eH3SwGTpWhxtlkdXud+mKNnZyhE+Y6LR0R9QdPZinoS0CcjkaPk3xs/D7
I2j86/t2mKP2MYDkdTGc0t7tdAJhBU0wAvIf0qSlMuL8+u3FSLt1iO7kMW+1BF3+yubb3wTNkjEy
5quf6aw2n5fL2cdb3iVuxCOd9rMX4992EiO5PHBms9vQgsm46DsxnrmM+Ow8Uv2zrK9M6lQYn23Q
exZA/3U4pcJ4isnLHWxGr/l7r+fg72HPNVFnv7t8BuqT8WPDsHvQaKkNhkCl05Mlt5nFXvG59ns6
lE1d3OD7cBGjY4ZFoKC+YQSLxuWjiYJVuGDCLd2/sD5jMR79oM8BfeNchrA61X026oI5MVE3mSlV
xYisBHJmRGB5k2Mj90+XxMaSgOKHCyex0MZ+8tqT9hayrbHCAfhQLw9pcluB1n4qv9ObQDyx8tsK
6EDi80Lp77aS9e4p1vcJDt/ZFnzyJqvk+BJ5HW1LB6S+MwQnzBu6aPzMgRB37nWhENvnFAfPyIFc
yWW7cl0CXk2+1JmfMacwK7g3yihbgcXMkN7JvPbwjunrUsobXT+CWwyDaMKIYaC7myOUKdhsL3B7
/jXgwV3Bifm74/kOnUGzPBDVzX/Re0Jdrt2ZKh9xO7goqlTGEOIEJYAwg4me/uMgRkDNvWglDD2t
paxOqHuP97He+azmn7ZL4QMMh6e/g/eJgiMlHklbRocQ22OEtSAFaJlGbv5wj/y5HkB4jrDwThFJ
z0hojRf+QJ0z3mcK+e5OL20SBZryfo3q24C637RxvY4/DXW2AiB605/3xFMzRypICOphejWJdwL4
3WdIexhFjM5rSBlUZlGQj94NrEjnXco8FgZOORsS5+xpqgd3Bq8MEi59EceQ+8RS5A85av1qcBtV
QW0GbzITqgcID5Aen/+Yj62s9yBx/XzdvR3sgSYmJhLT+YLO/HdKgWbDRF421Hjxl7+eYLRhg6aW
aLzlssOa05nTExKdi4LnSeKC+EG5IMoWko6tnqICu/i4gEi5Xgs9BeOjrbqAHqiPkwFacAc+Tvjp
iCUyDqNJL6mVU4r8mKOZsMPsE4F8zX2GJ0b/qBVpeBflLIFMDC3ZvYMWobC2ELNYxFjvEMfDXogd
RgwOOUcxGFtpudBWFjvm6eUVVO0tD9P3HGyU1XgiXCTWOGzyb2AOOyE3J+yGKCClIQrDGLftQE8Y
ujjDvcAYRztI3Lzaktv3XcfXo7ofoQcyfNFTt3F+Q0iiqYnrzyS/gY1ahp8R2O0rP9nyw+dy7PC+
CIKKswI+urtftqSq+0gWGy/1aAfIdt5k+dEUiedRY9FVC+IhWfEN898rOO8NUtwu8LGSRMZzvR+f
5IfrYhGuy45voRDKc6EZxrEcdx/YXru2boDbJmnMyylH3f3yHfeatNapLXvsKMfIsT7/OmZ4Xi4w
be2e3A+V6Re9P9JB0MDy6fyufTurLYx68YCqORk6lFf7BoUqeUDYtlQPIjNNewTmmX1EY0y0vs6+
vTbyKX2cWuITjDgHhJTbw/+4bco+0hC00w3v+Nq0Xi4QYNy5ea8IN7fH3+Nv1wc/R10fWQvkhpEV
/zad0o4Q17jtxBgP5F1QnaJ8C2rJjLcmoxGXtWrR1V98OXVEd3xvS+vk0+PDOYBbvogq8VsuW3u1
rEQJ42RTfRxQ+wzB15kRfMWYp7ZAFpPfLOeswr14QP38sX15HgvGy8Q7S7vIN89Kv7FwG7HZCU5V
3NDxrDbk4+bvsH6d58Zsp5fI3hk/szOrmE4VUBjA6BeGS9Tm/9C/liBoSGIUVPs6qerRy8InfY97
gveGat91Tih3mc73m1TdoClhrjq9u3QchKcnjZ3ztftodgGg4FuO7cVedjC1w9FAOY+9M9MKSrPL
z4l3Z1Ka89SDIlhTaUw6lpiA/3AjZIwDQlym1rbhWtJUR2RAnHPQWD0abOVF9J47j3jpvLNn+hpA
OBOlw6pPSoSaFT0weZis6Wyesk/SADrEg9hy6PPTI/PpeWJY6PtrK0B8BLQwb/n8QHadMJuflVpC
tNZtoTT9uqCNGDawv08MiuF14+e7lUQ50ck/STjWz4FFwIpfW+u1f0craeDTPMsPbvGZ3f0XzRUe
bK8Ic+bf22uNbOa6TxLHQEL/lF+W4w5QvLtlr9BX8LkUIHu8Lf/1J0RmuBHqKh+6PFQAmjz1swSs
OUo3U6TnQZt9bwLsh0SGlDaW1mCRr4EfZmYpt9gJuuk4Z9fL3GxIjfC//CzXfcJBCJ2fTewQSVrM
xutbTkAKq45AOxb+69YJO8jJwG9vSuOLEuHFDZ2S6W8bN3imu+4vN6PRUzq2Pz6vx9uvSQhoz3Jk
ZfK9l93k1rdmvYPuHCpUkV0fsx01Du8XgopMb8tlWpH/YCUQP4K2V7vflyDd9o4JAlsFEODTgf9M
jq5WA05Cxg9MNUb5IifMU1LPxt1lSskprisGQ2M9gnkMzm9WDcoKtCD9cClJiGcXPjD/T2XIcuFi
9GTro0+byHQn9YzUSt7uMn0EYdjxlXoAWWd+nkKJ0ho9uq0or3/ZV+SzU9Fl2iVq8LDLJAvr0V7Q
HntBQOEGyq9yJpfIITLjCtQQGRQCqE8azlF0IpiMgUE8y455yKQATZgsf3q5D+XGQDZORL4ZXWlh
YQgUXkiuaQuu6Ed9lbeC8DGcxCjtdMQ45B5Gmo6EzbqYFkUGUl555/zZkazfUMaWxwGVjGflsH0S
abfgpSoPtNujvcjZAJNTZ2TMXYr8g0jHPYjfN3nacv8WfT0fYxWHJsN8sxdqJ19ak/kYifNRxdy6
Txsxq/+2D360B2XT0zLUwOo6GWgLtb0whPQiimx1g6aSkU8HSm+fB690ddPLT87YQeH42m/59Odk
yMEapk7tMgiDd5lMEfSlG7DmRty8q0Il+hRcmt436BhkbPc8HD8CBPZT282zF7WElLOuZyPVve/w
mG4iPXFR0hh06fVJM/qAM/AFU34ZFcfWD1nazyVeZrJefzn6OtImbOKUu3p6VvKUJtuYs/pI2AAY
iS4oxdIepdfNJvSYG3JF/OgJL03HvAcnvfNLxhzVpBQLBI+Irjt5G9I9zvdZPkaMUenJno/Hhqic
S2ZGjEW5VXKZP2hRh0g40Dyb0c5FH1m0gC8UYcHg6D2FLVBkjRLbcsZ2nFVLUy3EEXSW0C1KP6yR
FtD2WQKyUr7LfQx35H3EYXLx/n0SjiNL0gE0uAFcj/ve0DcddyacvcOKoPndO/iCuXyAc88NrZbg
zpQwIMWy5RICLMurip5+Y7GHTqc+XiU53/Ir3jrErR6v+pSdh4cF21Vy2csl6YhDm1uclk+HkdZZ
rMer4FuhRZPqWHf+a8LBmeQXOn9ADN4pG/8SVlEbfwXnfFOGungXeSVlOMrttU97/jAAT2NGU6/u
jGEoTJB6pE3i9k055oFEmlT6oIa+AeNxeyNOssC0uRGkBVgW0Xo3gdOAqtW8qTE+BERH2mDdQ9DC
hoDnlAAuTdm8E/ZPVLRWTosKqGB3Vvezcy5+Lojtz5kDJNZDpo6CN8RJDGWHul/n/r0DZMkQl39h
m827rKJf/pxZiOu22Qenyn+13Ld7q/zpp89kLLkbXlf03hHN2tYTxG/uf9bMGhw4vKi6nRcS575+
9pqmYf/5fpcOqS1fsgmbDe7MPgBDb5myPWruB9Z+cMNVZy9b829G8kZjqY6fXedSQ8UIJWpbv6/o
Zl2CwBiSDi8bZ1cHWU4WbNDNAZf9Itq5N3SwWen5WDrwptzzdOKEZH87sWb+LM9Jl5ahrSkqtNMw
8eUa4Znpz5h/Nkwqf1HqJmwPopqXIfKh8oXyEBPUvpw55iq+BwvByUL8kP6/cPNWZlcBBulT1k9T
e+VIuVU66k2NvjLDKCq2ISGLp67PSG/vwQ/h02T4tAn2ene2pUj78n6lZ0u4n0whE4OBbE5pStaR
yQxniQhHdszgMKtAW5QPvj4izS+LnibuQ9nIMN9gCcL2ItLWrqWz5ddN4cPRYvLZvd6dVysoP5J2
CfsnDx3OfT5/W12dq6YNw3DoauOEx2SdVzsIMTB5qEIXm3WZ7JQx22ZX/7IibzrQ0H7tNPWSDXpV
TnubQi14JiQe629XwEbccnpk5lvBe3DW0IeIJk+2Welst+0LFlHCmkHiZRwdOVFpnr1qP3wjlV65
N6o+5glQjolJfeem06DivHsYKMK91S1lzbP5IT50XVoUd/cubYnbCwPD+ErBsbJPqg2LqKIiQ1DM
oih80ld0lX1OO2ZY25PO/O7ApCrj1lEc/tokfvan3246Jxo8IHaEp2mBaQ69mgpbeF0kEXMraS05
EOWaH2I8jXcEN0oe4TXaJxCqCXTBTe763PibrBvO7yNvH9FFqj+q7oQ5R3Mu832UHt6UQLil2UG6
9xnRpkmL7wxcWXjG1hW5NUJ6ztI1qMVtQE+EIx7Uiy54C5A+7FGXBQLFYULUI9e4L9Ri2LK057PK
bRJs0OuOP+ZF9mjdGUpvj+agoOLPFJnUcu+/qmRG7c/JhbAdcZ5j4MtJh3A8fmoIgG51muDAIHoY
Mix9sorZRDdOqwlE45SUjkCbsKpSp7MaQ6yAZfLMQmauagGBsdb8ROh0vhwb8Kv4ml3THPvkebTC
G+zTzJehsxAvJNWoF343wcrY+t23s59fCCOfMf6WkUWFfONnm3hQ7odl+lKfkIk4TWnUUUMHpB1R
8uEUvBMz+SSsXeg/cLqWXTKq74pkVvpblbXgNLKp8/YmPxPfw9IKnGswqyoxsQVbCxpRnm/XmPay
bf3Qp6iuJJS/O+xA8p2nXKamog3AeQbWIfbL2REpg7cHb+cI6YM8azZpz9E6XIgdhwlzpJik3HSu
d9u5ywZI43acM+q6bYjxjAPP4cyoIKrwWV65Tv3bHsnf6kCXOY7fjrOTqZE5zWzyDDEQvfTUgBbH
xLySOrC2O+JxluQG5J0OnBQHmv6nf8X3yj9WnEEF7Q4IwjtTneZobikjVlBXrwXErheh856Pq67E
uaQU40vGScX68LGpqSNLc2J69KVBgegqEvSnfeyw6Y7VxX7QL6cQCyMb4UBNsHW7NKOm0SMs1Elj
/8WF8qnUaG9xpfzwT87y9BOng2R1a+7WYiEbb9dQJCk91RpCl4Lw14voFGloBAiZhjoQfk30+UdF
f+xYQFmzliSdwKGV28jU9FG8zADIuwPfkOPm4zXIEj4pDDBlp9BUXeg3nJoWHdjpw9HVpxEDjOTk
mJWgHOjO/Cyrv0Nbwh91jyGz9S7dPy6II47ptTKxWmrfEvaQzUwxBfsuNTzYXBQjmOHwvrhsgcQa
kSb17VxNzqpxJWPbelsOfl6IZqOsCwjyCE5AH/ngtT6d1tylLUulmoewy2QxRfKu7e58/llAqxcP
7w6ZJX3S0bmot11CC6jxpM0GZdVqT5+SfbNluVwSHwAHsuQio3npvOPfG6KHRqGSaPtOLmGH9A0H
yEef5QXDjedzhktC42V+WtNN3jM6/pOd5d9lzTHLnfwf4NQZG3CA60n21HOmAIBkaj31+NNF2Bpn
dt6dRYa+tQE9G6p9k6rIedw9Ph83/URNCpDN/WF2512KM8+gzUCg2C0ZEXhbPEg9VuP23xCsmWnQ
WsYdJwM+OQDHnDY32grutiB7Eow89Mhi2rQPJ2cfZHeKWpPuFBMxnswYgS3dnAc3RZdfW4p3Dl1N
W+fohNRsePrDnWJrBadL8sHp33nws1I8Nh2oMNAtNZ1wzXjvcRlNraAkFZZAWGQIeQ7a9FV6ak/r
y5KSpVhvpWNSS2Cc5bK9xYSJjDJOyUFhKTLnAPD/+gfULTKu86TzP13wRo0/8Aa3g9MFBaPNKBPP
S/e6QXWJMMX1qiSqgCc8uiiyu8w5yVe0PffZJVRCalsLdVORnQDFqP3go94orw/2rxAjbNjT6x00
hlPwLXrsFpINCTUaIi8Iy3nynPFAV8iiZzAibzLckfUtTSq3d0Kl4tO2SCqGJuyn60KfS/CFz9a1
f+iTcIAndOUvqZ/y0MTAHW4laGzt4kllgYwLzqRqDiYgswKkPcGAB1zKSzDPie6wlWm67QeM/zl3
p4TwSCmoA4GmsO05gsYwnxaS6EcEPiqEQWpe8dxnLa+/wykDg40Sf2QG30+gY6zIA6lmTcp3/DPi
EuMqluLFM/1wJ1FoPkobj0oZO+giUfUeIFAxAMwcuh8x/bHl/WphXnwwzqsqNKyQy2UD6Cw06CwW
v/AVv1tu8yYJ/NK3HQM8HxJVLUtUfBeVu0trCUnKp6wPwZ0+S2gpaxxnuUEMAQCa0eRiimehTQDN
fxM49bLJCAduD94TVivDWYeIWLbwyN1pP8JFXkP4tCUIPkT0HFKPvA7Gungk3/cLqKFSY3C/nYLf
zg51ISq9VbffBfUOLqDrjS25T/IokohqnXkutUiz6fR4oCxA1ODnP91anhZgDR9Sh+B1jg40r7j3
JAhQaneqoHydLth3JqILQIMmzr+FmrZHJOe9NlmjfjTXiEEC5md8618R/S//3RID75N1PaH6dLzH
zHGWAHAc8S9fHgJt5jpb5BxWDvgJgA72m45P6Ph3m/REhLlNMGRCQkNTaJqiYG88ScYPbn6iM6PL
/t7m/RD/LJKYQmB1ZHw8/MU4LnO+wD7kr3PkD3QGvD9rx52XU4DEwqrtpAunNwCPNCPYxG7LJzFL
wpOt0nZBPdcO9yQvtu/E35NeKuSkJFb/Sm6d6JXBV+6wztNAKSTzbAt/lPVOrOCAwqqT+2YEshN1
AL+0ps8NhqTTHlglIbHUeXYjqWj6V0MeMErBptz98LpmfTW40ml7+nXcb8pQKqOtbZQExppr8Rrq
SdkigQSRABDlh37tb9fnv3WPRSXXD1oy1H3FXh9v/2bsGCh8k7UGdDJNKHbQs9iI8MGSudK82I6X
MHrulsx4t9lqmxKvqpFm+ehqcVo03oxuYklUc33oLYVm7BM1Oyk7Muan9SkFR+chyqnR8t+gT4NE
DxfAJWLKA3bIRZQ3jjfjqdhReHWu8WyWj5D1N+Ww5wdxai+BYyGGIEDuwnHQ9Nz+/Eg+ph8ieRT5
PtNf/zIUbEBV5aoXhxGqAq3wvqTNOuSmwG+gK7KjEtEdytGDlk1F70jzaqihon38Ar+WnTG9likk
Rd0gYSWRLt4AsMv4eE21xHan7ULU0lGDR3Oil46ZLxSi+Zze758esuwtpA2/0Oj+G2dDvqBvXpQx
ec2f7QBPdaaT3/6BRtNtEXUd9J+eofkI7wrhh38MViiHpaKx9IP4YAzpNMFIRYQWpfab01GDj2B4
iL9Gec7g+4XrPUB2qztwHbrQgyratJ3JdzXAXlme/nqSL36yPKBJNtloceGjXLjPsEtj8a4+Mta1
4XmWpp4Dofavna4WrhOTgKOxl0gHKQ5GO4aHOb/fJpvBW4q4NY35JKYlWC/U7x3as3vXmgyHg1Xs
hU6HOpTWqLdriRbWYV/1YNDXjiGMMEzELYWCSd8Y6tD60IGJB9E2eZri6J0sZ1c6rWC4zzWF9p4x
2PPGkliQseAA6jcM0bZdIw36tUf3+S0GO4MWLZSWDc1nbxF8/KGecHOhMP4jQ3ZifeeqaKFoNTOc
+xZm7sVx+4uAE/d6c22hLXkct3uqM+s5dZM3ohai2LP+diHOaqRFR3WVcFhwC+3MdI/7CrfmHL5z
yA6eVuVdBJtzLTdDFpWmGNCbZvqGKVq6nxPAxdECXmYNtpHBOT2+fcOxaIuoQ1yBDjDPO+S1uzvc
YeZQjSdBv6n6NGYoQrsrwucUAilEikk3WQ2GQ8YDuv4fF755MGccjP76T8L1q6CF+4GfAaddf55/
LV4XVg/3dwAprE6rt9eST6ZB3/2Kz31NMJ5TD8vdwLbW1DAtKGHbtD5/0c+3EVRXwbeMmlcaytB6
dIP/fhky38p1dqigwWpa3Hsz51CU0mateHA/L36MgURMT0xMqC2aFWobZ3T6bnBCWdXjBq32z6Sr
Z9A+k+EKjbpJS61o/LGyH6ox2PTIp9g7/z7IyA66wy6PlacvCI+Z1+KLARjRiLZ9kwOagW21p5NC
SXZVt4mhWdusocA9bgx5i3rL/0g6sy1FsS4IP5FrKSjILfMoajrfsNQ0ARVRAQWevr9TffMPXdlZ
CufsIXZEbGSBBHpdaPIhpLT4DqxW1IOo1KHkrAru3mVMmYg943lC6ww92doOLvPccZDyM+f1Ufgb
Eus5HYCky5XgmhoM+Mepu4IXCnNOSCqR+Sd/iL8Ec1nQZdl0i0RevFDn/oTcpKn6Eqqs+SCIb2vU
U1BjALkQHtEowLwgPH3Mr4UPtoUidFE6DOs5r/zrheGdBrqtnQ8HwZ/VkC46XMveaDdWOMdvUvIu
8Eg4cJj16/dzhZ7zDmXCFpJuwilMX5pnJPoZlQJDbMX7AoteefnXKWxdzqA3mSX8wXBMNGU+TNGM
Gak+CuOVHDT/yAvMlekXEqG1FyI7Zc6H6vme3rIWFv0Ez1Uq9u7yMGKonOVfodPfYCcDvsHNZ/Jh
Egdh7LPS5GOVRnFJRfPFMY4R85WITU82XI+VnUAMpYxyWDeAYcNF+fqUeOKK5RbBlHPNn1TOl1+r
VzzpwhVsm/GEmrJ50JLU4bty6xBuplPNpJyZOt1YBhkIORa3r0y5hXCPk5VqYcGwgt+WuoJHmh65
X1xVXkeAq6tJDVl7Bx5F0LoX+M1g54YSh/xb8Cpa77VUbXSYAhYR7OA6QHwgFixogsB76I63f98L
zQM84QVkyAXSLOi/XJep6SmmsvrAJjW9iv2YXG8Iti8Luilly8SOerNZsnvDtntTYnGWnp0zg0/4
nFhUdn+H8kh15rS7R0/Rm31EdU/njR8Mz0ZvZs/5O2SCe6OYRCZtJFPj8OA80e3lagDRWE4dRVpo
8KVgFwiuUtoik5GMakZi4mQ7+eL+czUbRwsEB5lSMtoxCIMoJrBgUU2N/5jnPr1ONZ8DX2IBMqm7
II1RhTAqmcTiv5ojThG3TYOpQvTiSzwsKsmDIEnI21VGePonCMZy6tju7t5tQ0sJdS+BpvYIYbTl
ncXIo/srZmpmDSFcQ/wgHOvBa9PyB9eVsLzmJH3R2aPK+deEQnHuPcVRoVXksJcfPc11Igk8egQL
VnCBS1HtgxG/CvP7gMrjdNb0j2F7aXHcU5g9y+p4n1fHq5i0fBUe57Q1p6VzfQgyhzfteNvK5iB2
aIyP0D6EB8f4Tqd9jBAY40riHhiVw8i47inCkS3e+ZylH+MNwScSMhLeOoxaeM3IPTfCSlc6UJRE
9zlyI16rbMP5QI8JAT8+0dTgugBHZ0tCE9YoByrG/9/EGcUfQnK7cSAk4wkxML5zHcuQei5D36Nx
gCaFZUfME0iPuKLtYQXNbhtVH1QWulCeqH469YIrwpFfElTD3PDgjOaL+IF3Nk9KZ9c4Ld4uvn8Q
lLPN43TFwMUSygOIhj2Dtn+VGDHjMv3VxTWKKHt2LwWlOQZsguSICBdCB5r5PDOwLhiSxPm0q6Ui
Miv/g2tLwSYLBSfD8N1uQNn9NtFUoU1aQ/HfUzaz1OkK0AzqLNBB0L0HxeWCXkU775BoIlIazN3f
J+APxAMNQW9v5q6wJNDIBdQJOHwLRYEnHmfHTeAiQdFHEv1L8nZWSDNsxEqY95o2oTUXJEGAKs6K
5AsWP5UM8nIg3HL2MU1q14ahhYo9hLnLvvztjPENLKZ3xCE2NRDzV6tTtNuMvs5kBZwjpLnUugR2
YN1N8DtCIg8NsKYlX/w2tEgv8JQAUdsPCmihahw6E0hCu3+Yw45qF4EsqKVF86xPaNpd1xjqBjia
LFsPTtDvdGaKqlhyhCJIPXPMp9BexX1E0SxuGU/CQ9OD3cxqbE0+vIJuLTaZqTPeHLnk4/IVkcjw
EkV9IpBu0ZuA7kDUFsUvoAJj7L9/gNkIoxpOQEUpa3jL3PeWzyFPGcMPTuPmfYbKoGFeUwGwPFt7
QMrnfYKp0DrV4VcNDnHjpAePogzKLtAb5HJh8YxUfoczgFCvvIRrryk849eI3mwZyDO0fhZU2wH3
g56Wdac8JomMuasp0RkT8FOcxGthFxqnFpG/8gSxFnBW0xsCwAEwE2Erfs9XGBxEwruw6rnIoDyt
x7lVoeYLeQy3BsocH46jDOmXM8Zv599+WQtTzOZzG2hk8bL+Kb9TtzehkuJCgzwzM1pC2v384O49
ftCwsX5xBlhCU76ivxA6IHijBYUt1L5YqNo4c6CYgelKoELQQRabf+6er/UKMCO2o3Qm9McYO0YL
gK3Twn3ASBBczVcA/BbxyTit8ZJ0wvkUaZpyzV1hw6KdoxEp2lJWzhIaP+WhhjCUMBPR/17HjM+d
+xjjn+zw86t6ELIY6EFlwtXvG/x2nw28vQVwNPQGrP7EhXuBNS424wg1x44MkgM67ALB++XFIaX+
9tZreTKjq7fZiKki7ZsRBLxQPiZ4g7IdCiYBsybAJmv9Xvr4L/5dEXgy5TZ/xakizQruNUL+3aEN
D1iM8AWFzwb/uDOkxdN7rLjevMN0yZ6jsVEIbRc+PPPzHBR9i//RMn6PYPw2Sw4V3ookVZuRTIFR
yYswJeidy2WNuI9D70WseodnijQBnw0xalLDzAEQ5ONySxnYCuiothuFw4vpU3GEUUnARHGAN39L
9bTSyPKHhjl6Tkb5VJxgThDlBrwiXIFMAupzgASeSIM2+SWSyChExDfudJzsNr1JDSXdOX8xHQ1B
iBIYk8NY+eIh1dLE5Qtlflt78+mKVgraaesXVxgZw8ycgRkYb1YPVZk18q3ZE5D/aIXn62mu76Gv
HS2L/mdizenigPGP/7DD4x6aBit5pwZsayc3KCfBsDyeAKaG3m1dGLWr0taxXRA+rz7G69QCwBBz
NCBcx/BnIT1fuyWOdIJr+5nS2FztwnnWtAJ4Q9WU9o/Nh25SjmA+2itsBGN2QThQaZX4lsTqzT1m
kDV0aUU/q0Dk5rCKUZpYGBHRULj4DNJDUp97XrXwVq07pkzihY2WqDOhZFRR3PG8VolHrY4FPEWx
O12dzzycDnzF54NCVLFCqbUZkTDYCuHPMS7rAiYchqU6TCtaouie6ekbxEfgjT/DE0NZFpZYW3mB
gMJzPBjD3vky6nVH7DHxISnp4Zs1I/btKVbToELQudB9DYW4MObfBnsvTBPKF3GUnMK30ueiEMan
iu0EmVgkNfoLzymcDUs4fRIrL06tZxvxlZ8uwrlgSWiOvYt2XF6KSGh2GISTMlEacpZkgVkL2zSc
zznBwkztlLoc8avwFIswNNB0Ui3VZ8EjgojxoPFk1Eg0Rgger7zraTQjs2uLUHdEU/TRZVSuBSJG
QpEIRvxowDwPYj7pGulNBtmYPpGccX2aK4xKvIttVxWQ4gppqzdeDWibBmwXO63agIg2WV7mczl6
Wtslbia0coGHv9EL12rVoEoWHx0maCaSkEY7ZKmzZJUK9MAYvq1PZ8x1jpB3ugU2PwEpubLlBUH5
QVP+FOy0zwYeEjKAO4rDhCcgrNambCr7G5n4E02Y3qRCrij+ppsx0gBM8nDrUYx4npe4Fyi+y27O
+2xqjrcBQ6Yr9UwzZvC5af6XCJAoDIQoEPcOzxMUuPnEUmWEPuXb2x+hpPmKrvyIe8jJTX6Lq1Pj
ZHae7xuTc59t+c6pfsqMFRW94CSXPMXaPdf+HEcmFd6a8O4CoAHfKIxuz6OHmufMB5t5WHjcUaPa
DQ7hvjNnV1exhQEsXJMvTI/BKGphiOxvHoypDc9ihvkqG8ZfK0ZwGSeax8TikhkWfxZuFPueg+2P
1kZeMUL4B/18d5CtSq/yZuOQL77jYixnguYyYvTbHo9pb0u2zO+AR0KS9fuSaRZevcV89sAUYGIc
oaIlAdPJq+RA9c2MUIEVoteFVZ0LcGHZun2DieyErdGYjGv54zH7tm8a3SBijvZvu0Vbqll56tYP
F2hr0i1vzhXuyUXQ3VVWXJj9lqjKkvvKYNfI+GNN6aPkxBjBil9Xgz/R99Gqd6k/HZt4TpJNxaiO
ohb5+Q4POXMSxAfpD5dqQr63pP/3hGnPiv+bBvc9Im6/QG0QD2h2olV64Ixz8SpNv0LNvennfD1m
2KxLANPrAe/SEmptrhAXffHxKE8VX1ExohVGTfKJHI/3kpA5U7uzBeKAU9X7idIATEHgpFOHzBDb
/5bieSACJxIXOCDjMUlnnELbotIbP/HmMahUhWzz1OHXISq1+cOjU8qM/Dh23mPrHl7DBO4hvitI
LQVX9+ophwJp65C0xhMgRlJGUHQl6w0F1hOEK8UCwaZ2jUQGOp1knpIQNk1iPoCgjuHLVeNFj+C8
ogoEdmiYpOBsR8uHL5+erUh4yQVfmyFuOcQf3+POLr0TblxYqub24/QPq0nXXFgXwUa9JVojaRHx
KFY2p1UZrZrFCTdFuBHNktAFVMkmCd/xdPvlY1UpdiiyqO88J/obDQUMP0FEQOqE2OmGAoSfgEmw
fwdvolViIokw5hywUccJBfJhVCFA0fvIDxVoQW+bLRUzNGLwar6QAxTvs8V5kq3jTMwSbiJni4dQ
WdUXbsbUAcNvzYQhnPGB3p9ZH5SCYvsl8ZJaEZdHMQOqrPZcmxoM+MXELG4RDOSJ2dVriA/MXPG6
wRRS/nlZLZTlUch/1nZy9VP4UD/dx7ypqwZTf8GCYRLXLyFpr7urIUGwgdHB3hQsYhFtf33MfODk
QLRHOzWRmcSgkGfWyT8Dhc88yp2Wtya2u5TB74PeIYqofobWDtLTB2dIXu0bwEfHe2cR7KQb5Bn6
LFW3AbYtiqkGrZiw9hFOdi/RDtOJSRvG6SdPrbgRAhdaehFz4AMLXoSuCna5v0LKM97EJ4Ss+v33
H87AVK2wEuFj3aAhraz6HO3o2CCq7KLoOc/mu0iOzQO4hcHht1/GidNN+xyVcJ9k8lhzFLu5HsZJ
00eV94/CGAl3Ir5qSWn5+28gL2iDfl3p64SoqsM3JvIy8xNOGV820Opi98h66GK+skwN/+d6+PFn
tzn0EP/P/aU8btyNBqXB5hfCw8WXYDGdBZTq9Rn1BJ233WB+ClOS9fSU8IKlWcEhoanfL34/PHfI
YsztJh7O756oCsXoMOFaDfTgL40XmydkYjEhA9eh1TGDNOM3ZiNTQbIcFwWtLP6fPMQT8AmsJCN2
lrhvCJmfd5AseyVgYkZSrNWjhWao0n1FqSOQuIR9VB4vh7jyRfBCWosgu3E9KdPGpD5x4EFFiZPE
PmE5KfoUAoCIUZ4+Z/cA1N6rS/VFOnstcOVcNM7VXEKxsPlTENs1f0Hch80ivvlAxjibrqZ+4jRg
SYAwHit2QdMtvFOWl2G89MbrgtQ9VzxnLBkX0jMNCTgYPDwRBrGWu+sRdD8WBGKA67DV5qNbDh4G
lE9U3jEGDELjLVgFCMoxFh/8MOiJQbqoPeeoXPlhgMeO9ht84MnUk7GJYLwLbxsAL93LL8JCMNng
JNuK727LCGLpOXvmyHHFYcqJRmbyByEkv1vDCGC0U4ilOTI7AytFBb0Cv+wfHfhInyJGQZAjeaUG
BX64k89i9U28EthhDHBkb1gmXZsAanS3S5oCMcHiLSdr2ixbxHDk4rw7+zmPD9DrCacIYmN2myZe
AtSCtmYJmPdRSfTLuyDfz/mm761IPBUlY7LhBYy/jEQKJ7cwltOC01gR/TmeTY+RCUDAMxWbeMFO
JKOZwWsRtqP8w53odivF3L0F8gaQFl0BY94shhxasvkwJ9vTqf0ATSGsv/PcB6x0pZyUl/M59tal
vq11QFbvHXuA7B9A+S3hVzFxjR6iOAf68EYnjhVdcON0F1phLEVIsCBCicfAT3pSKTrLJKQI/YCZ
TmY6v0ropvAZsyYWoLrrqAWGq5Wo6YWXpvJL6S7+Jk7uDowe6do8nOpOu5AdxHZnfmyCeacAYKch
5sk1x4E8hz+KEKwNSPGg3dVXzzWdgZUI5p4HSM892cdEr0cc2+CRYo5cHgUqBWTjI4AT4Wt5yQoP
9ijRLOF90K8ciDk7c3pQ9SdDlBhkS/wiuodk9UXR6YfhbTWhtpnq28Qd52bowFJ3ul+cNj46cBGo
hIKnKOcCaaDMjXbQQ8DBMMW4aHnJWahOHc3Q4t8oAn9ZWsXx5pST3siADta8y4KJG+VfdOGmMFmj
/NMMfcq9p3AlXjJrSfTDEysADhyGxsvLY8vciuaIFC7/T2iHLKnXA24Ik0ZhQYw3TbPwtCHtKKMP
vtHV/vB3MBiaWHkoxdtxZZETOQXkQxrKn/fbqehR/EfciY3pWIFxU44a7ofo5nhC9FmNaK8FMBKJ
hqAj+ts99nQ8VX7Tdiv79C3/ZpfshaP/yh19GR9km5LrObLo+Yh8sT2Ir5lpBh/IdEOAtj0Mjw3Y
GMjciMqk/UEsuxX9QYiv+j9SlIXatiRPLx1n/9St2hCGAbTnAEPLpWPpVajPLxIclnkaiWOQGQch
rv0e4xOuvsTcH3bkGU44cUSHUXRM4JjJbbHEBkHZSYsCoCQ+eUtlr8wf9Aa8Do7XKj5FVAEiCPRY
M4v6ReIclbDbsaRRV78AkWDTh3rOa5ru+W1LqsWPfhGabOKTBni4ee9FH8hZzfn7279Qx8QFG5DI
RgouwKboJApSZj2X6Rz9Jmd8yYCkcRoH9JvrQHvkcAWuAOii8bqMHHAC+qaJ5dQBfROY8eGmULTw
SnC4WXqJvd0WnhMylaTbE1gEZ6gzVoXI3Ry3bH4AK2a0xqgLI0+UHADNY8Nu1sKeELT38Vt7uftg
9XBIR8cciGvf8DEpD0TPWXNDtMpS3voOAeCLCkNzF/AzwR119lGfiYEOfkQ2BmMLrmcsLNkC7aci
rbI5Aqv+1B0b0rGZ4WYLAOqaMAt/0OnAVRCDFOJZANlGPBqAck0i1L6MA+9myszTar76nOAkbPnp
iXJ6M8yZW+MjFuoxb+WI0TJae4v1t9YsJNvYine5IKjnpgGpifQm5kPN1HpOmVeK10ZOi8S4sDyX
O4IJ7b2YpVH0FBYoZG8wiRAJW9l7aTj+4QBBKKxJrnf2bwBPiHZYqEDZzZcwrSaoXT6ADeYIRPOU
iEFWaYyrgyTZVbR6aVZ3P0+CypDNzCjexp0Y6P2j1xUGs5h0kbs3V3Zf0WBWu9eHq1LmFtFoZIxO
bzaAKEb6icsxUoTwEU9NFROHNsgXpRyUinH9SZXZlP8+j2zBa8ic2lacm/sl2qrG9sn7LtaF33vj
zTca5XDtfnL07YPcrqAyHotleRS9Byn2MZdHGCFAbjCK3BXNqkrnRnC2BtQkN9pgZMBzVMLbwnmt
+7fzsCUrcT6o/FH+mg+bCeT4D3gUb/A8yphHvD3IMiTrFzsaJUPycQ31p7OcFq+HIVtaWPUGcvj+
aTO97LASEOCRiPBTUwnBfqzcF6kCZol7c8ZeG9yhihNzFCateLPJZumz0fV+Sg8YNzD5wIlSReiN
gxKE1fty4EwW6tN4HO9Blpjv0ZoqpiHeEU2NkZMyLIOhzGEY8VUPt8UUJsSbSyMmurAUtNnNmQip
ASSVFqj2CWCX+9hnhDQZ6Eh6422NzZujUBnCvkiWbenfoKPEU/iZmVvS3U/1dqirs49YFS00yPlS
i+nhurf92txhN8gMoaS72cZTaHJVPHpiX8rPxje+JOXjfmR3/iC4UToySND7VZX7NwVTy1keUDpP
Askqsc/UYswzZ739EgJOBYcoUd+JMI6ZXad/O1cFwuE908FEQ4uxVDB1vswNnoI6B+/a63flkvLy
8Vw9vZM3ufGEWQBu3V9RXs6GnSV39nhg4ezGnhNEKaTuqXd5/3xcYg2FqxCPUtTZTOSrw9Qbe985
kFZH3Uo1SWe6yQaEfi1IvrrS+uO95EmxwnNSgwriymR5PWEMStYC/4T/mae6hg5d+X0EvTP9eVqX
d4xYQDPlWWqdegB9dpAi8nGwarZuxFuFOjof6E+BBrYJVgBQjpgatpE93QytnhJMAb8OBsuKnHlz
myXNTlovC22r1KehxUoTq0NXCgtVDh+m8KURU2XNwk7gfvXfHVEf89b5a8azQCNwt0BBjBfcxLey
rs/yDnQXTfhk+K9sRxf7wOwOnpOhWv8OE3a8I13NLRhdHK2Pm/gqwRVw88rwgIKMEq7WBCFo7MdV
dMGU40flR7voE9zch1fbPeJyLBK5ogPrPceKosHJmrc79O+1U/59rSHFbVD2gNhswvnC9Xlj0cP2
dCv+0qr3kP/kkYDXUh5XbrVUX5BNflr9XJmtdZ/VwrUKf5TE/1CTQJiiO5Z5mBrgSzISJJinm4/M
xDylyw+T6LjNcIhHhf6ZpwfNePPWR7Y43+w4tUc/t1tU8mV7vGWzGj8Q4UX+DlJPRrpCyVisFSJe
+TeIJzbzUWwQsHYCFkKGeGMon73NQQwUvu5gAOAui8B5mcKupsGnR4dJpb83kj00P8vWucr2ZzEZ
IJcwy7hDRw/Ln1jAU4W1YN4uXDvlp4efnufY6qyz9gDFoxz+zZ/uthrgpIPkn6NG8ac2+gNbWG1z
pfPgEV4/9uQe3W5zwLy37ILXvFVBrHqDiUJJ6YPJw6P14Dl/ofyTUO6le7vNqq/3yvwv3ezAlJG1
ZY60hirRfL0pL5BC5oZsw05luzpMwpdotR5gQUzXuqfdqNDYsI/9MA3y09wtp/O+cl5DZnVwA+Ay
SKWTacApr1ilZqwQkHtZFSnyqv84GghyZ2NlXKcOZtaTxvhc1/mxJDo8N1XvMeBWxUsjzdXhc+rd
iL3ob4+SUf82uA+osvGUKCDha9Kf4K2mJzmETURIWdS49/V0HBcTBzHU06LQHEyMdoAAh88M6xqW
tFabz9QN7tAPn04GfQVuBFPo8o+ZfrOhDJRSWx6frppwvcABAccPPNEQAxgppckMZ65POLKzRDcx
P8DmVx347/DJpAVa7IgRj1JuhmOkpP08GToDotpdf/Vu438X6VCXPx4MXHgjYdnYNQbQiYBeZMVr
SIYx34evPEJ8PGs29ZxiJqJe/MB6ICjmoiuE/XDf82y3rSsdSbZvmBHGNKz/Evww0uAtyM2QH/ye
9mvDmQVpH89bt3Cfq0YzBtgsUVfQFv2pD56GOkfbSVhlcmao8XOvokngL2QTxTaFwDKFlIHv8dR8
ikwjSjWHx4e9a+do7vthPNCWLDeU8/R5kvEELUFeh2VM4jwL+5baEzG2nbgkf9wPu2P68KHxwOJL
wupAnb998i0K6+YqvhZD/jtnDgTHxAKp+i46Xyv3apD6z/gBL9UiDI776FmNdAmZI9RdNoDcXTgU
+QwTILP5cTPMPrM5dmI76e85lwNloD9+5Kv9vbECKgXHzr9kAqqkoOuNz/wVDfe9O0BbYlYOXhiv
NcUsJvOTXUtcmdjXFTm7wfvBaCfWM3ESp5iNYHWgjMK97nzLPUSE7Dc7N1dXPd9Xwyk//cXZKOJk
KfW6aOxHvlEbL5n4U3U/kmfaisUvnrAlCDLp8sqMVJuh0Bs6ZVDaya7AxhS8LIZdIvlw7iGsw1HZ
56o5bsHAIP+22EuUU7vhjsusPx3N022+uUswBN6e2Wy4SAOJwDxwVeihQWUN/1oTH0bc543R9mo/
Js6TwVGA7RNbZWUTS34O3U9+TK/G6QMRuNxeI7kMm5MMokFkGjEvlndPVJrhyHz5ldGthYladkYI
ZiskTJcxY2/XuUn1iyu5eEcdkk+jFq7F3bKViUfh5O2SL6YHGqnsY/2h/x6Ht3jgDWccUnzfnlO3
D58fQo7FEackYVSEcIptxKuJZJJmEaDxBKTC+Ra4bDk0O93fKE4B297m9b1oOfNoynd1IP0U8AEo
PWat23v0B0043FCwxeW6zhlG5n7h4pwV1PC0wbH99JDMATHWN2dglJFINsn8M7JAzq+Ywlw+LATg
eTEVbK0XbmdiHxQ0UQ2Yp4dP8uZw259c5zDew/53vFRNmM64Hk2MwcOoYE/Yj2haI0EEiAP94Fmv
MJdPjsSMssAg/YkvlEsBxWZ71ZxGmF8FON4i+iUxXKbW9OmM79ZghZKVW3rDdCaxim1+20kUwGpn
A/lOJtbbew1dDS//ixqwIwOaSOJN919Ag3nF8SPFZN9g8PbJ2h2erMxrmd+uMJySw+LIC8BHDK+w
ojDH2k+PdKwVxuv57Lp6Had+gcXt8XXoA6hTtwPOxMpx2Bp038XNkRhkPMNusJFflgIpLMh7S5h+
rp5Yl0gWEzd8jTCklDxtNkRYvZVW49QUd5AxfOpWhO332HnlzjN4Qo+NCqfHI0nZAEcx60aLim6D
809w9zKMnuCCKTN2b2Fzwcj4h3CJrHD0S2U+ujo53TBvoUOHkoMwGZNtZsPT64PBTEPcRkkCXQFm
hAurYfW2h+DgAF3n6yoNRFaTa7Kw6JGT1mpZwPLwJiu8yKn5pWjoC9rVKJQUnYaD4HV30sVgVjr1
D7WMeKxoOtj9pFWUARVT9F066/5U+zSdd7GknMSmwVfjl3sl6H6YkjABr/2PS/UTZ/ZtIPTa6/ts
GqNui+kbpQmdWFfaeclW+DaYREy731Y/K3CNl5f9Nxx7z6AHGp+VV+fdzHnCTNqHn0U7tekCsrh3
UWoGtTyfEoepQ5jUbsaIdDQvswRq+DgPF3gaR6Rt4qLolOlS7FtwR98G/R1eH14s0cTqdp2Jo8BP
fUlt1ABGb+SGMof9K7ypOGXd1RLf4jMfCHYjLQBLRAjD69thCrUMPvEvvZdLSoQMwLQfBgncGWB3
6WXLP+PFjQp9A6bOEy0uk2VNvbeGtzPVNTXiL1G3LyfZg8vILV1r6oOjTEwQinbLbx9ODFrgyaK1
qpXq0AjDZFZxdcOYbOpMsS75mgwTYLQIO+TVdP9yZL1HNpMTXN5sAhnMoDK7JSWV+wDwVKmE9CI6
vTYDdX1nIpc6+fItRNpUGdM/JmIT7E5/x75CnQgQdyTRVyxnGNjXfobxHulUph35TVjCh8aW4Z1k
tGFKoUCieG0KydEGd31AHGqDYWF9/yUpiLHG0KkFQ4pGaIrhVGZ+mQ+9aLEmtI3OG/IghM906ACu
Qu3h5JrFAjDga7388uG8jj2DPSCFscWztWS6Kjox98ap/ddw/JEgxyOvzugtzPzu5oU/FWkvt2RQ
tLE1Mp/zXANghlEZYV708LjBWERJ1kAj3j+KkK9lSsKQrETFhpOXk+3F1aa7scevAMTWTib2Y39b
sPcKFTFWht36uvr+Fb0BoN1DIijMydiq2EsK9QSQxe16fbiGI9sr/nWqf7j1bJynNMQcD1Lp+wMC
NupNpqev1hBwFJxuRMCXV+oNIGd8Yvlj1IlJta+E8qKT9HT1Rc9a+q1Ln9G7+YItVfl9XhdRcbPe
OJ0xGaY30qx0LfyxQBPaU8U8teBVLh62+kYP77fX+HYjq9Xfy4tes4lHHzt5rvl047HZy+7k5XzH
9BNMeiVKbkQaraFhRUAhgvxWnXdrTcG+26QtZy8TB/jUepBHcTfN8AeHxHVtfBlSnlLg3x4MW/O6
S9fttsLeXHhGPn8GrApb916JXxmHL07pcqPxWu7tCkouHIGnOzhmnXWl7rCM1LuyxF5ADqJ/XSPD
ADQFd5PBS2t9GMtOmrgAOykk4HT/bcA231viKyQIrAjxBHoHkmxOVwAeP83sPgaH/zTGy89seom7
isJCLWAhHWWjQBXCIaINgieORdzEzt12O7HOEqpwg5cEUPzGd5Ri3lfIgvF4lYRTSq3eFa9M/9Cv
cbh2nT/GcrY80mLQ/+J5KdodSnHmKHS2zCEPl7HV0pf03gGzvqEvWMORMvL4F/LFGyWV3d3sBBtW
NbXU50Jj2v2bbEbBg11sHNPbgfbyV2DsijuIrsHHUgAFkU+Hc+iSTvY38e9wAPf1sViN4zxUNaNk
2SVgCWB8w7a+ZcvHac36J9XJGRAmeMD+1R7iDyi4WnzRAPRNyBTqLu79oX0kRhNRDGn3tWucF/DK
//10OGcx1m1VQ2ZhN9sSPOmB7Wt3pp2fdIRyMTcpDPUwOLaE6K9F4sdS/vjmRjpLIE4j//2A0BAG
nJuFc7KTjIQ/yXNzBUrdjUH7NAtCAHGXyQvI3BA4CrsJREW74X6wud7cSYeJVfA1C2xfd73f/ZIn
ahcb9+cpJZ2AnTxBDvx8MX9w8juHe1XD0gY0f1l9sng/7K8GPpLLzlujqc6smiUkb1HSyYpbiHHN
mG0pa61eaa6i2qAEVWdO4QnTfEFpneKQEGZe+dbzPxoa5UDAHS/eb1N5OPhofcuL1s/K3lXWWPXg
+ui+beRZIHkYYtS2XwWoYR+eylutwdBoszgUdk1JYmer5Gko6KZxgdIwmTWmePQYT+wfps5kxyEu
l6XBHiMzN07FDD4aRYhkEr9XLzY0Um8wl7CxYXYkitrfr5EvH/FglkYljZampx7M4t7Ndu1PwwCd
Ks8e/r3DdPN52FdJl88trJ+Wy5DYyDCwuf1BhpxSw/2JY0OM3D+YVfVfp2WKiYQki2mHxhGDb7Vm
NNx7DRDVwBxBx+yXil7QZvDCN7Jk3gC9G1QLpJqBWwuUCHUxQwTwJHZzL9PwsZHxDUrcVQH6ZVa4
miUjR2StwqF0oCEQy7ZcYaLT+Zgr2nVQ+teJsVFhmbSnPALaD++BdB6h7Z4ldjmArfNYljGGYQJ0
ht7JJLIHj3k5mtHssh4YyLvPn2LygRXuz3Q1cm6F8eSQx/1xn6OsmiyLS+6PqFfHdBnxZFbtkFvp
kMXopxlBEpEIR5Ow2KSnOzy989iBW5giOl4qtFWkquH73IcFYeKcHT+DeWWmDqu5/rSYovpReeo5
8Rn7Gt/9aNHsYDjxjeHXphZ1j/MhAGrRm/iD9+VYB2g5801DNaC45xupEQ2ASnXsdG8T9lUwNt/l
fJr4+AyouEvoE4dfqOxw0+tAGMTACcwZftEtrOD3YuqhP6cGaunCYvNoOXCy3lLBtyQm15S44lKP
re/b1WBrQLWAXBnU2J3rBX0KnQd2xs7AoUSyhpmuMiCsdrRcx49i30tWdrvf8LX64EgHuwJU1Rye
izANCTjLhBPWrSlFlleTBGzlBqbSOC/b9KvOBPLdrOGoSjABJf26/tt3ce51gPvseNDHlEnK0IbV
F9IkIWm/OgVeTtfMyGZFZTXmZ+YiZWevK9H6umW7wx5sPlWRGF2fOGr6hDDZh1k1z6zF74DNN8aT
4vrATNQZLD7khuZ4uprTUHb2g0VXYPN8dpoD8PMe2iTGm5lq3hnt2Fdn9IXtZX61yMnYk8P5j3Kw
weklM4c/WoRD1EXRQ1I2rp8NlYSR/IxQQoQkGQbG1JfX88CgTSMh3lni2C4rzXl5HQaSHkq/oALb
b8IRo2aqqRFsHluqaFedUacXJW48urx4I2oa6dr6kXsfDBnmauFKzeoBZkz//HCvDZ8GtvXgVx6t
S5ZXcSDaUPoylnmMjMnTuo/jestujRaxASDL8DSt428dg4CgmRiArtgME6SAhoIRw23mDPqlNHAT
Us5+khiI6oY76JOJyL06MRZP38d9UdNQPdvNgy0Rt/mk/dUmjgwAd2AhwqVjkP4ZuypeT6Pd4MU9
HYiVGiXgFoofxW+syRm7QQTqvUd7T+DK4DkoRwXOpYNrM28cz8N/rtUS+eCzT2k90oPw/EWpRIM6
smHqsznGSQMSAAfdFeocFJ9Qz31sRtcwjATYSm4G/CCWmg/mssPoP5LOa7lRLQvDT0QVUcCtyCig
HHxDWW4bAQIhIeLTz8eZizlTp2qm25Zg77X+KP7yU8th5Robfpe7wB/IBbRjiYpYgLmivaLi0JoQ
fH54TrgO2Ajh+Gs9Rbk4roHKkRPvppgwKVMML3RKeQWK3NFrujb7eQ0mtJkaOTuPo3TOgPQ8yd5r
xzZ9S/k8E8Qd7ctO6b5ItorsC9Qmd2SXI2yEuaLdlj83AhVrOIUrXKEM0zJvRXpNgkSB+5mueWGe
sUe+3aZ2RsmrlzVlAuQ0F0Ftp0QUY518PSdIs70lSYDkJdvXvyhQ0YAxCkw/yUxYKhRLyvQwE2o+
H8hZnmiC9gDO1v0h2pNJOv2eAUk4mRAms4UZh6ThhG8ARWpgA9oY/2Veg5gItQd3RWKrIfSPGujI
i3pYTiOibIZ8YHviqV8e1/TjRj0utzXEhPmdH6UFNtKgWF7HP2DnebKNVO+xLNGZVLU9+3v86//F
wU+UPW0sXJ6o2irkcq2RDxu81sNk9tboFuws6u/24pJ0UAzqO2mT3p6EC2h7EoHUbwGfsMO8m4RD
yfuqUJruzja6U/kIPIWTmiNjHaUwTbx1OzhVtZFBaP6Yv2M4eoxTnJu1TctWVSD6xEe4wYz7ORnN
dHXUtlpEKoZQfS/EF/78rgOVLn5LuFCBFx4fFnLDtXt7ox/qfb4yXtmw84aOK0zFsKjjLKbwBBRo
DhvpgikHHMj4BX9eHibdixyIbYBUbq4T3sTkMC4kdI0IMJgShnn/L4sQBP0+Yve12v08N0o4RJxe
cSAGBgsEkiIxSCEvaE5G4D1EEgpPfiZb1u12TyGHZEFdo1eDl7ME//WtLQEwbxWdCT2aPpncbCUs
/iFMQi0+EnGAyFWjc/kOTKpfRnJ+h5eNdDoPprNrrN1X671DEa1W+LoOqGxG60WgiwtZShPUgfnu
/gzioOrc0XDLG1dS2WYTo5FNVC1zpHSPNnr708yWTC5mFprHobgiCc7RJKCnfuOfb6PEYV5/fDPO
8wn+JmgeegJTGysPICTIgIpQv1ZQmWGTIqWnGGD0RR5S10Bmh7mMrNpVwSjbHWZ4vz1hUz7dxH5y
Ml2NdbEvfj7WZyT40zX5ijjFpQ1JAZq8zfLA3Cohb7YRPdP5u/ibcQU0gjv7WCM2QR15pMyUw6j+
ywrzaf7KM4SVaf1O9OvTm+qIqhsMB1xTLUypEm+HyykJyLuVQuag6Bnkm3RjXGpuCIYCRkToFS2U
/pQ/nrnqe3ZJN9if36dkM/7FWAJBpENUyMWBsJ/ekaDDCrfyUlskn/C9alcy4jyFhM038Rf4iP2n
S6rMqtjfQ/GcR3T8oMkzzlX4jFLCEnN3OCugyiB7uctBHOj2zKHpZEF+wloPzI25eayMHX1oGSEQ
uEfIIzsSgdMwH1EgmZKsl06UhPR0K9mtcrs2AEjdh7ooYRh1bMVriXBvt3f4VIkYcxX0yeHAjUtW
4AtMBm3HOufKV51ZA7fitgQwYkW+NlcJs3uylPf3P2mrbLkEcVY4b0f4akOEwY/F2+fera8Il32Z
two56kG+PmpLvgpvS9/NgvdZX6tXdVM97RYwB5h8OVtSECH/q0kvgQXVLTGSIzXKl/qXRqEtYgTh
2IeTN9/0qnW1Zt2k2WcZoz8qAvFibuvlf2MOGm2FtEjitA53X4UNG51hOTosUUQWCoEWELMBU0m0
sHd36ujjFRBkd+fpvrfJ5bNtoveXulAXn1UeJVG1EhfyudiX23eoLtu19F1crfcO0DYUwvG7Poyn
N4TvxbhUs3lf2Hxk+QEGevN+hPKFzxM8DjUdA/0wz76Hiwws+nM/pYxhphUv2TxW+g6EoWJ6ljcC
kFd+5IZImJh+5Q2HzR4nFVN1edaBITbw7WrwOGe3+63l39E6tOG4xf2Oxn3kueJZc/mR5y1hlE9b
tIWQA1N203/F4b5rlrOLEUGMwWKdDDLiV4/FzH5PcoqDspaDqYYDb2cwcw33vvisZ67JnGZus28N
tZdE6CnfwrjNUaczEJ+eh5Tj7b7O1iRy4gr54F4fbMXK/KOAFp6YOO+9qn7NTfYb844dhX8PTyD0
XPtnLqXgcZH2j0v6V16qi+gZR+DZ6hIfRW+2Ah+u/+4cDD/5KcWtmJykPTpfFhwNpKuZvy/tT8X/
7XF5+eNV//e8DSgOiZpc3Y8ymz5OL1LStW7qyE72j99kX6pTmF4aDbeEXLGbgORxYV7TKeitBGy6
NefHUd/oAfuaZssUwhaLhHJkLRpCKjgYUJf5txCVh9mf/EK1QS8MrQ41DNRzOzUVpU5FHzvsWL0i
NKQ+VgbzbLlHqYdoDKscYiGVHAXkHgfYKjX8LLULC98kOTC8Muj+aKngtfrLgvSUnIbt41Li1BR3
aj1NTipwaDWX+bp3T4T+sd0RVzUlkCRR5mnX19m0NXI1IK0y7rj/0naEILXJACmiIkIRXOzFhQC8
3Op0PWeeGaQcJoPf3KY/giMDoDog3XMjIjldyDsBmrq8vC9svzJH4k9TL9OSE8MvtFATAoksUM5p
9WmrZcDHqUN2Vo4mLl712rBG3dFT3CbICL2OEYq5dpjHhcN0pxaE3cAuGaZz+bAVeYTzbScDJ1HC
lPcZzZrHhG+SA8ssl4Kb3ozCF/iBav+fiBS/nholyZ8ZOZ5grW9E3sQOigNPuH6Io25sPh0z9hsR
GzMpO0LmwFuzhlkFWCOCI3JHQUyeVrklXTyHpiNyO8DlzedpWMpx9mESmQ8dwNDLvZsLobdbbdu0
6P2iXL29SPXg5XAffOpg+RJAOQsL0IewfQGoAaM0DB/vh81NlAf53RZmC8GrA/YHyelfbh00tnx5
YMutl0XMQtYENbiN81l3qU0LBmF5cDcsyhwjo8OK0tjjH1z+UiEA5P5Vc3T2KIVal8jdxCJE1zSc
9xA2z2Aw5l3lm1Dtvx/SrgiLRI/jUBd/fBzfxQ12TT2Tst4kCeHBoG9Aui7/HOaE7Lb5guUs/QIk
5fEd7r4kWWnnJBrNltse4XjvgUcS8NLeaLzJorrzx9sdyT49LqtHvYhhTGB4utXoJ1sK4tAqtHAw
uLwJdfepFEb/Aeew4y+Z/AScbEjBaG4YwBFRTAIRnWPalMToU7ERZHqIdlKE7lkVT8AFNv/trKEW
yXo9nDTfsNLwJMXA08FvvsJCVQZt6z72CFrqewgdIDXre0T4CBWpznRexT85avCDsiV0atj0iM8W
ED/WZyG2/pud6O6TSMIvaPY/tJjFyUkk+f09f3EO6NtU97NTzj0++AXpqOgnWAy8YcqXQSJYfK7a
OuOZhGA/Im3oZytTjeCAiT9J03X7WcuSyzFeS7RBr5X3/s4jfpXEuTcSuCE72AiaVb8f+LoDeham
njuwV7a66jNHxZUmDkqjGevIjelELxbsm8USMKEsnUFcy3YVVo3dkHe5I/0T0oZc4d4uxLMRE8E6
z4VFdcwccrhRrnJiciEU0as/9cfPrkLTYgQmiMeqf/oCzJyvUSeENYzg2sEqdL+xzxov/0Vo7QfC
FdCeqPLj5f0MKmilpPr7LRIar0vXyt1lqZ108uOcuqHcKz9rUXdAZEBambeJvNvzrcHgaZLzbINi
tpw+s2DSjU2yEbfCiBhDkn8x9lZRj7TJ+KcGAou77L7+PSGj8j1voZ02nkrCnOC1qqfD+nHdgLRb
whr6CLYdWcixfDL2AZFJDlep+ffSLBU4WkNFQcD0X2sxGfcMzdqiRd4mPLx+CF7Kj34UspCh/12A
d0qVV7R7wLCpJMd4unQmTcKgu220Ps9r1FaOy/resryjp2O/JX3XYz3ciT931jtwfsVSobXeJ+Zb
vq+8dl74qzu7En0uybvNS017xfyXhYUVU5sWoLc+h4dJAby2PWpQ2JRhPntYg2S/B/BnSwSWZavi
JAbquDQZct1ZVCz1FTe/JwazQ3xQN2pg/JttZlfIdkg15fa+k/0Erg/izXKHZvv2wYV3lYl5sYGD
kU9iWhw2A1L7SewHzsQMQe0RNHGKJ9eVTjWTI/QJlsHEqv+9e7uWbek9L/+SYNzpeAKvAM3yYfZG
ND0SJSvZwkrffpgkWYgD7UvjRsFGTjuUCWXAP21pl/2pESFu2zZsAccchJysn+9FumpawHaYFRsK
Rljz9BSc5nxWGEX8lzrPBEDOcTqpnr81DdYA1geWpMGZeSoFbvBXXMaan4fovn2YuGO8QWdIkO3Z
1CcGnWfxeZTQj6Zc1/y/v5qKUyOBhDAA/t4o9n7GbbL8hCXzUOWwa1z4SsxvdHpzQ7YeiNMEDLCc
zTa42DQKe8Lq45hfY4hLIDs9uPdCgVo9g7QQT/fIKzRoUZhScF7Le8k/HgVkCqUC6o/uycSMvr+T
jQE6yEl94izB8/laNsvE+sanA4nK8mdutE0GtrPWUSgc78cZ86wvBO9jETFZgilN8ZnMXbILaI+0
d08/7pSRdvfSM1gXWy8RrLg3rnrAFcgWwf2pbxTdidf12di9bvUi+82O2jX7faw44UBcGJK+zKeL
mEBmZJlohG3H0H2o6BSY2QLJcC+oAG0uo4ujuuvhDCHSKRIx7ocCLQJJnzosDi8RItvZzmyDmh2f
E4CHe/5+7tDamO0q1b/K545b6qmH1cz6cIE/ZOt9VE1XYgcH4otYwSLUVDfzoNsyVxQpccS+toNn
SBZwY26rkHK50xLq7SdYQneyC3KKYChQQAlxKOPNZCivgf1Rmh0NthiWQaKkUnsmOx9g3Luf6yt+
QZVKQ4+P0qhCLt/hc+7f3zmag/s8eW6n9oqWW/kiu+yt3Q+sEMlfR2POg69GgrjC7iCMfp9aw170
y1+NIL8+NDdPd6rdbAI5JSFX2EoMgZrbNR4rAjRLexPCD62VRE/andsDvsC3wKQoz0V6MJDBOKW2
GNfJkeNFU4OG+1B2cwAoHhNYHgjfzJNx3Tvmt/FBjvWtH9VgoJBlqxeeTuYgmxGR9F7moZXZ3kN9
CMWnP+beFPxHqGJ3I3D+aPK8wmOn/C7OKGKSFWXUjvy7dmwTvkTbDFRmYY72X4P/DtQvtfCA0j1h
QWZGxgPzpBPg46GsuXYfp1wbCFSWoul9l+v8n7hk/ykdzj11SVL0ZxuDE+MCWLGH3O2Hk/3yfXao
LiL9WhvUFxPv4NQwsb+NaFe/HyL1fhKEZ2+7B1OBrpENq9YXuswiBYE42rns9fyRrUW8zKQGDpCl
tRuZdLHEGlZVgBro0Z3RbNRh303tX1MY4hSU2EemH+MAQk8K7SHP7wqHGmlBEh4L4wsborgzm4Mu
Lt7xDr0DPKe8b27lsWcCmq3fM/K6wB94Cnmugamcq/ygFKe6U52y5q9RlLmRblEfgXOhnWVCbLgl
sQhghsGOIGvze+LE9br62Ez4qG1EwrJ4oTxkAMj2Bth6iAvyn78+TJE7HU/b25Oc+PL4ZmvkzwjQ
19IS5nezrxKRfbZ9svTP1iDSwOa8ZdthX2wSbHoHCLUJJHVlwgEt0nNVOMXH7tMuVTdpwhmIqmJx
nVzjf4jx8aJzUoL4yAd9pRhrhg1OlRDugMmC9+XBvd+H1LUx+irt7vXxu4DXnYI07x8T00qyPqhO
lrnmyMCsB2GTWYlu85mLftsTRzOjyIzA0Hrxf6kuRF1euz0EwhQ5Q3GW+KcgsFAIRPO+2kBqsVRQ
M8jXwdzOx5U93frMgJ+Fn9dOgRhBPoX+goOFjzyYgdi9/Ifh5ar7WDZDlHV7HU2RHL5e1gf1F3yD
Hgx/9em5HrkdvmvV5ZuI81BHP6VIdkegZOzQEoXZbBunARLQjx4YW9YWJJ9SWJ8EEtRqSP/grVpE
GL/4SktH4rl8u2Vw3wyncTne17zEDSOPI7yDIQQqri7qtsl9kVu9ObLUotn8amVblLYcm8rlYwT8
22d0m8LuL62b0Z6ItLB3OW8JZg8qArls9gWO07nwr3hRU0ILT27MhT78aMQ+89O/yWLB+6mfqITf
PjxxIZlWkrs92sAleFSJ4JDwAzbWF3mYauXwDmzoztpxrjcwqGse2PIHw3TtxCsF7y5R3QMmXRHw
BSp0Or0Mi9uMm+t9IjVjlnjFP2lldvN4FyvRQHBW9yMsDac+Ix5DxsTzmi80sHRyjNmR1bneeyWn
/OoV8YGdnlCInLv3bTaE5NcbL6/0GE+nbr56wTFAkM863icJvzjQCciSCEpSyr5GOxSZyIvfaWTi
dOCnT0IFwV9mKcz6T3ZOEl3PORMZoBeKhRnY95QskYQwCOSPkdAAOY6hgZlEh2262+bbTZUT1zTg
FqBMcp9uaXwS8mFk/qKkCzF0APD8olIWzcGs+FJEX4Ke+y72ejd/3hJj/reudoQK8K81gZtDkD2c
x7FrT0oSxvlWAAV/QTxgEDY4jkDwz9VvHrXH/CIo4filMqCxhHcsvbsXlNOSEFG3+UmZ8TXSHuPd
49aVbgyrMUZFUPJtENmWAtIIQdW4+k4tLW09s9VDHnN9U1dlySUNC4dJBq1t1QO3xOTZUVTPQH0A
wJY4ClZr+dT8iHoAobM3xs1d9OH76H69tA4crR5IQ/QQnBdqPfXU0FiJ4k9fUHbET/ViptikjOTg
3BaD0Plly8I2XSYpA1FjAywXo6sI55KUsAfaPazcExg4WyZtMEQfjE70dZGbJy2UXep1m2ngtJi7
lTUCie6H+XZAmuzxPzRRZVwmHQ0wdxr0u0yGyobDqFWMj6yZ5U0F7lHdoVr1lYWmb2ZPOL+H3Ujz
de2INgZ6AqU7TUiUBlZPP/1EhbiAhfws2NhaImj5fDjd/RqXzr7+IQwUKteAedrwqzKOBeNp2Ktv
79U4YZNbz85Tb89hmctOq63lc9kzjweKeClXemaneviswtmD4r5H7jbvheAS58z3L05ff811Cqap
BEnqtuqaxNhBi0QqE9AJvix5+fjtYns4t7mTR7MbTx8DiR+fc7twX+IyhgGS/QbdXWzVqfs4Uv9A
rbHLXDSmoUj1No1VDmpNcxPL/ptfDuZAj7hI0LFrul9S5cJYLoRKziO3FBlVXtc3A3ieB5/HV7w1
6TaOKKtjCnNztGE4ExDoPVEjDne0tpvXYuwoXZ1zZxcNbiDqgZozf8+DKZWpjR+n/GUoy6MG1dhg
DUZIdv2USe33DHeUTEbAqSy/HyDBHF7qsxWh6E4zN1urkUn6OA8GjPZ8POUX1E6I90ijnZoEjBsw
Nf0V9ALsELMDWJDEjtwRcQfn99tGEw6YgISBAPHSF9Flkfv5WMXsFa8vYuKf/TKtF5q6kXdq5cUx
nGqzit9ANpjdmVX73NXv6/fHUx6YLuJkhQohJxMSccW+UL08C2dHeS1eGslWqEpnZIN3F3/Y8XqI
BmbzeC6yR2kOmShVaqWbzmYLrGs/W8vo0l8rpv5XQ4pJQxkM1v8B38E+KSPzC7cGnHkI5V4v39Oq
2wTKsQyhQUhG+AUAdkkMtTiW1Ki+6JCu0rkt/sWKUyEmlXAU8eKtRuTo6/JbvrCg55o1qBvOjQ/9
iEDGlX4QN+Z7UZWBROUXkMKaT+WLRxxW/8N9A29UB8iopNOHtl8OFpxlVWjCLJs2g6NmRMXo56f2
R/B5Yv+Z145aIJrBfscZPb7zD21suU0RH7CrGdAG5FZg/qFKCxYn4ZdAUxBRIBH9Cvss90awnwug
818Hh7RtneSx5GeQE3S8B0aNGk4EXj5SICZX77A5fMRIL8lnouhK8OKf8S+DPWPeKN3eur4tUKMu
5A7iiRKGAz/JvFvoG5LL68yvpRACWsW4Ui5BER/9fxU0qtuF5U/BBXMbuWlshdX+yuqhqTatWO9s
8brJmXU/VjR1it5IGwOiBmYWkBqk24PHC1ADee4IJOeIcDIcdj6h+QinlU3ncwmDpYpzphHmFbCj
1JYIgOmw4iK+YDDiokcIkX+9x0j66xgPde6Q0arpvA30k/5N/yLxXr81NzKVGSkgHeKSkrndzm+5
6KF1asbV+LIJvouBhFF5wkEDpaEu+q+jULLV96JEPjZBE/N25nNhLAxGtQOVgH8pyNWyj+S1cDCB
GyB63l34QKX1urTsiww7doLF67npjIctAjRor1Udr9VkxXtRv3G89C8/C+LYqRoLkWeOkWNgqEtI
7WeqHuw3cDNUUx8OWUSVSSX4ZQw/dnp3GMEkzZJVzyx2GkRW57cdiKgl3wwkWP9pFGV4keAeiFv5
5Wq2uWwIrr0yOd6/Cu0IQhmvNY1opqA+9xmacbsXguKzZplZMGx0Z76ZqSUStNlETqZERRqp+YqC
g/jJo+yYiqPc16QEyFMvztNZ8Axo5r/JeMA8aV79qchKhwU/IirB7YI3IguJJok63KtBsaAS7spn
tnoCY8K+EcjhMKQXbxdVYP0HASE5g6d+TXY7IG3JOL7+qGtK19oI0j3Xb1M68FRxy/9g219JfKK9
i+stsZWAgh8C0JkAzgVWugsK/c/1IyD0ceA2iN+bGp4QpIHC6zpOk7aI8nHFjIhonsP0mC1HeJOZ
gxjuAPF5xCPJPOrhdZwvbHgNotyf5w/WI/uOQLPhkHRQmMnLNyVEyu4V08HNkrQxkLTNsPuxZaHL
sIssfFF4SEbcXI/AaJjm71b8JWPF64gpsPHUqcVmKNd1KH/1xY7WBFaY8qfXLGB7UXSkdj8Y69fn
WwU0qV1eQn/6rig0qlmbQEamRhrmwoYl7b0URmv8nv2clZltgFIiBysdMGDiZMz5h9GmcRJoufPs
+ms6HZcPmlF5A4CYrtR/JPBO897ljai3/9KoHkKNzApiidhoNQvxEehb7cqBYEk7baUUHrFSgFss
x75pqSTDXGhiWYq4nDlDle1sX79sCBl6Tpepaj9uOnVTmd3KQZYy2c2R/bSOwM7Pqgx40y2epOAM
eFAmS6h6Xz8v+grQThusTrKx5aJlGHftZyNCOvC6krjwoCDpOma+hLfCCMrC9vo/lcPqZ1Y76UGy
ikN/Sv+lh2bcaF/Q7d1GwwMGGu71+9e6WM8IysYig7eajxQhMqBwH70Zdl/2GNK6/Hp8VX+JSjip
XyxN5CP/QdUscCRNM4PN45fd9WvMoFK2nYbBldbwvc5ssVuMscPvojzsmr922GDhfWKhWKAIZN7k
Y6wd81gAL+UXXfH03QMNMOV7KCGK7FS31FHZJmqgDO7AKgdW6h3Lqoz0Y89cPVP/AZawOqRk/adO
k++4PrPe7pYyqX+ElEn0uH0LYcFMqFr5h+F/mja/a+5WtyaOa7Z/Up/nIiaBDRnBTeIahbDdMJWb
jGyDzdKZbFT91lentF8A1itbpmhCram1K8PGhZIBUa3Quf17udNpPRFg8gJ9GwBasgGSRJqIeEC9
jLA19Xx4hylbl2HHLFkWCJbHhfY59utYsT67YW7CH7LQCk8LyDlGv5AdOZEFuz5IK1p44h2ryGs/
W5e/7OB85cKaHiGK6N476OEUVMP5Vn165Ijvdu88PIuPB8qK1ZGCO5JFELdpp6zC1Oa/SWceHaQt
ReGSBLi6/2me9fFS9Ko3nFMsg+JtWq30U4m28pBYidW0+B/pZQVk6tG2aP4DkceiWk/ChZF1C0s9
MbzMVeihHouOLjlsLDXv8biByiLSA7EiR9j14T/t5555d0/l11a2v78V6/EtfBEaJW15nCscXsQ5
uKi5cq+wJGBsYhj5z+2xQE6PwOF+3yMJJQaqJx/u2SO3mSEv5D8+1u7yOuOr7O1ePREE+QhiEnVG
19y3MQYYwJ34T4uBHblF5x/ys3ILjF+7AfYQgUR6RVX5FSCX3VMrFvbg8dmhTuj5sx9ZBMkyEEfu
tm2YIXdD/3/INIfqD0a/ordH4/YGmH3yVmHuSLcJS0iE74ea2m5KbgEp79HntIfOayADU3v4ghJT
ZZcgEHJ4NM17/j7xfcyVHVtVLQRquuYwEmMfAxT7TTo5RK4FlBiZMqi5DcTwTGJI1wg7Bc+DSEMG
/t7j78JBMLH4t+e2Rd4o3J6hHgeFji/YepD5A3T/Hu1Bd35VNF7dUkh9nXSDyvo88OuHd9Qa6N5D
JeSSnhu59drIU1gDf1VNwHJ1/DCTTJFGYGMK+pi7Uw4u9y0C5kG9ahccJSIOeCDx75wLwMC/RAR6
CPCO5ghaTgNmxhQNJLuSFt2O1K8WZOaOFpyZgd0OVBQVTksiJKwRy+gOA9tvg1unWybkMYLoG7an
Hhqc1CzA3wwCS5Qv3gRi353Q/AWjZZaO9wCgLxKLfl5L4bnhnGI27ZFj5C7vmSigmiTZjf4vH0uN
B3XPRUOxHz2K4kFVLUFAToQaIVV/kdg20KVJxG30pPyESE50O2LQU/23ZhAXIfPaMahAhU4lAvzX
GqlIyb4VgdIjKuMUJbZ1L9oOfBn5OzCIoPvsO8RZ0l9MxRZIkoOQhhIYfpFfs9rBfwuKjfbGfeS2
SLbAbCUkfvIM9GtzMxq3J92oldwalGpNNSCZ2cSkOPfKZZmT8AqXS4DEO/zwfAbDfOn01Sx15SqU
FT+bHICWme4zBDrvdalb5df7aIKn8O4/r8/Wo3B7WhiYRlPZUc9dJPFBOSmvDXFH2NOUg44J7InU
fwxz2pEQSc7RMHHGoVnqexvFShdUO36dAP2Pq84dtaWs7SrRnWEeJ/RHDwH8pi60lwVc2Ba2AGzn
TKczVHqHknAzfOxM9aTP5jfe5NPSbQUEG5H+hdp7jvjqlfgE/KOOg86Fcdxk38nyRfqrNQasWib0
GgEEgjcxvZMrsttA7okQU8rPEHGFP0SvfVvLCiXBzEFHVNYLAB+udxBA8goCWEMFIxkiTZxESOH3
D3R+HNgqCm5eMpUKPuxELv4xaUo2iVW740SeEoWGaN1/3KNjhq9likc52enpGWELiEGU9xZqG2Tm
fyV2KHLr7M/aQI/iAPgfxcg4qId+C/oeg64RoJdwJKIQE4H4YQq5LS8FtXLMtWPQXYppduDv9ptA
ZeMFFHktNSvT5u331C9C3lA3lcFTF2ui7voxv/SvRFq+fsgUkA8Nq876BQfPWom4GyrcykZ3GJ0e
MdnhKUef6PGIuoeD3h/YAe0g+YtGgMYfCn7o5v2t2GLenai6gcntULQ+7Ow02OhOTz7bQn26OE0J
b3SIMw3V3zvfC9Mf5E8fe2Tnz0gTwW+4EKpQgVUm+QL9bRW+VpyXpdsKdnwiTnhE5AwtP2V2kAa6
eUAyIiRHy/0QVx3a1EvCkD1ayn/0GC9ih22O1QLNC0pA/etl0g/kQc2ukZMecFDpPC0EWaCKZOMd
/EmlhA5xuAooPsjUoJNED3McLUh88Io9oteIw3ESUfmTJwf1cYPmnscW7DupAr1bPTmDbzEojmIL
KBT4HA0WwDzKXabsK/pXuuJUF/lojEXmvlsqqovEe8ZwdTNakCaoNOZKYNcz23R7FhBfuKxpwg6+
P18JOwV1Bu2bR+4oE9PXAoc7PWcEKvGc90tTR16VMSAcZ5GwZfJRmlvdXGBJAHBnB0acQbg9fBPN
HVk6oHEWRydRS066VSnwI0NkJ6yed0eFXEbGoM6QjRUr+YidsdvV/F1UinyVuEwZLrY9nSO8bwDO
NnjpEOG3Dzl9RwfQwPSgaQxqfMyfql0aeMdkt/iZfbBIrLLdNT3MIcCwwELh3k80SEu8/oQ9Wjlx
wXzf5cYRprsHVAKbBpIFBefs649xG6F3wqcveRxSC9ORr+3iLTvS029WHIAHEzeb7CBvQCx7o3hI
tkSwOeYTYJg1OvIp4aDizAj1N7qq9/5FnviLNMjZhBWK7Yo7ZeJgV8bGoEb2lxsGyUvP0svxssJx
qvPsoS/ixmdvJJ910qpob5K0nLJGOorjz+711WurQrfWHhvy/knC0xgqLF52GYmdw0VPEVIFkCT5
LdnwEkltXee0VSBpR8wwIwqx+yJ9BLNf8nh1SDNEy59g9ghSiFtOGYKYCPvwmapUvKPgUZFgrBuc
6MjvfsrvGCfygeHvUa176iKrRc1WAcq3xTYiLGn2JQ/hMFujVHWBGjbr+w7wWbGWA8ITcDjdByqC
EmegoKYK5ADHFQzOBeURnlkKk1V01tSUuUjVsHCth/LwRM7Hzcuaap/r5QfUr/pDMo3+/XBf8MhJ
q3b7ZtzD+2mNJ8lCNIO6NfPNX9ke7Hw58tRMgbrsfGTEQ+GifIFb2GIA5UGW9+WfTnCxtptvoI3R
pny8Weyy6+iAlIsyp7MJD9n99qKZgDUcV8thFmRlMFOQhZBQtkdXcsaoqyu+rNpMQTRtzVRsa1Mk
lTT/dG4y3wnOjBjQ41T8opwxjT15vRYNWxtMBzq9fNOshi9aEmKSlwNa137kkDUfs228Hkj+AHsm
ecGYJPb3faZ9oeDIu4OOeIHYVAbePsSl6OGf9FuIDOv37ipaVBtOGdVebcFagOMcPlR5aAueVH5o
BYTF+/yj3BgpwQzoEcMcwzrHWiiT6vCVfxFjojsJJSf94nkkmJfiI8IZntZHmtuRUAel9pdPgn9w
yoAOK0N2lfPoI5NRfN0lYJaqBM3PPgSEZ3b9O1KdQgMP3hFlDx3MQXBLuR5l95NbXHjsdQToodhn
2PuVT0nOw+qkxuJ9laZRFjtp/jsT/MzEhkrGVW43PYu9w1NOKAoZWwTQ5KGA4M4v0Nr2aD9A5+ql
7ErGBbqiqIOBhCcOnQtCtk0dxINr8rvOvxF8ZjjXNtof3VXXM6ii+PHwi0KSkroErMepk2zWlF7h
sCvsufPDl06QofNtuPTEG/P+j4O2nQhiVjkeYtRnva2RtrBG3gSlKnKZ4Q90eJyw2Vh3fIUWSoBh
FSboh7lOc6QPGTrUM4/eWd63FtHunU1i8/IKJ4t00amXsYpMFbInebgw1POMtBVUPjZvUFc7YKbv
9KzOPfpoaZUczoMPLsY7tEGbPGQetgZvyt2xSSyJsuab3444lJqw5jRgjNTMM0+XcDIoAvY7IYDG
j1EHSvZPJy/TkBi41ob9A/iSwHBqB4T2DzOHNkcUT4xAwBs/9U7gXexQKNe7+AtGIHxNXcFwOHZM
iwUzNRwdrgmyaGpHFT0pEp9OZ52M1dseKoskCGYBWvqISM7nJ3+YeO6tbi8W4pYSnP4CHsV/PgDr
SzpU3IAMveGa/G4+8/PbQYblOt5StTem89ufgwMrB3aPwb5VkYT5+7MZbaX1cmmiUf5H0nk2qYq0
YfgXWWUOXzsAkhQRlPliOaOomDCh+Ov36rO1b7119uyMoel++gl3+Mz/35yjctLUzycLoOlt7ulo
aPj0q7ZxPAJPdgQGOwct6JLUGfyUOeqff6Lms3o6HfTcLSMAIXxg9BQhwM2fcBe2d4dKsiVXqlpw
9uU7eUjId9iisCmz6feqbaTjAJmBDONF7Svy62hnocA/gyiEgdmM4h840NH7os93rxCB5UZACCZW
y4+aMB8V1hxFzvEY5CHXajIDkTtawDA7/swnRSF+0cGDkPI7R4kJ/r5tA0M3KlD8eYxGqjWiS4Yn
rC5AeepRPIjZPySEilEBXdHW8pZSJExJ4OXvvEfVwU14TVY9OV5tEOA00zcFU5CLlQS7QlAN5cIt
40dITrjScbl/nPnni/cUCEZAgFxCQz7maDHv+JOG4CLEmgISOsmAbi3mfTk5TZEB20/fupbL4Kab
P8bKeokU9cVQlRw+9s1GY3QXzFoz0HVtoGr6subMaYQ3XWZO6BOt11wTGW8090FzA1uAi7L4usSy
rl74i9dfkVecOpvYPqInpPwqXxAfEJJV/inFx0n0Tgr5Ug0WktzMSHsiM4ZuTwtGzGg26rDZnu+0
8sBAwqTGZdBAAQlhhvlFf5yZLLdCV2UwHS4i6TsgZfzVxPe7YvrIpsShoDuhWr8iIHHMdylaybXm
KuOf+eRqz3lF1s8yjgNPuoFHXvP6MweBt0HscQzQFR2GeYXKthj3GTdo3BoaV3XpB196CIj9kSfd
+PNkglpsb7n8LHmm8gZXi3esPh7yVYwkYNWCDeBnsc6ru0hOkPGc4m6NVdfI5y9dNld1jz7ofYwB
qMCUQyx5/AgpnH2GfrLeHnmnGgFJquvfZ1ei6l1N0VUST6DZeo9Uca13s6HdrjWpTMB7MrHfgJ0d
cUOeXfJwZ3KdNXWtG39gO1fxHY7ezxcOJAQ2dEXM+rT+EFhafkwwIR55h0Uho81g+vbyJ2Uh2jki
BwIvy0ozTYjomyiGfChkL2lHwJPYKwx/ftGQ+OlDhmN5ew01mQ+egkkqzgDcM6wqFFdQwdyXsg+a
1Hz6fm3zb4CimrqBoOL0fFE1mDDJYdlTCsAVRBD96Fd3lEyNhvhz/jPCb8i4L2kjs43yFd1xAcua
XjODm7Q3fvwC6s5fC4aMkzwC/o79SDBY/sDLbj8s6gr4Z5ZhGD5pIc52Tn8o90+WBpms74NHHj2b
01v6yBl73GDkWGAcIh5nc9xwdpMUEVi3kA3A3uXPYIpdFbNE2mIg9MCV2jDEgc7HZ3RojH6vAVDS
ARn/vtdl1szJ8ULyQOiNXOVGnbcR2hUXOwQ6khjrdpfowoKVNtuQftF4iCMWCkc3iSDtzf6ZoIry
/rl99ajNbAfZIiI8Anwcobtaufvpd9LYwINCx3zZpGGOMLDxezrmncK3PLABKNk90l1fjX6PP/Rw
p0ZE1XDUaIWB2iYK0yqACH6IQKUW1h1y+D62z8HR3SsDrAUwjTI0+OY9CD2GFa0SsLosT1bnJX+X
PJ8OrqdUBViSaaLhZ9yxzmsGoXxABlVQDd1m3sTFAUIXoCBUk4FVzgfLkswTMYe/pkQCC4w0aJ0R
TSD0Toz1xiFkGoK4mLn9/jrs6q4hAFS4lxZYI2tmbaAe9jbDMiBHPUYJoH2+ADptEGfvWmHyWj/8
Or/isgDvsS2H+Q1sZ8s5Micgdvxi1dHhLtxpSscWzJUt1pbHxDS6EfafUZj4JavQMzIEHwH+w6go
AVkd2OcOJIO01/XIQ+ngcUWRdO4QHFqNqdh9Hn1FBKl+4d3OyTonrGnZ1iM675MKBV1uCO4i/A5f
bQ9kl/2cN/PvdYJeexu+5rSf3r7EjGZ+JVqBfsDHPGD1Q4iE00FczKvKrh5jrPa+qO0DrMGsYBlA
tyX8g0AbWSjcXV06lN3kM+Z6b92d3QyI1PI5biEPVnVkZ4kRDvcXSK2eptz7MqNlW94FygujkFHB
mEqkISer8ZhMtHF14BP2S2uFAaHZMWzwC8ln622dXo4BnR9BXLCrSTbxQ0DAaYt52Sp74x4zxJek
BqcCS3Vgjf4AE98RINlZN3ewAMCOQuqX0kOhwUfDAcQgWEw62BbT5ww89Fk0Y6bmzGcwKqUjSZPt
TD9jFLQnja4rBj8rEFjyzj0HV6zWewSAIpr0zRGYhfEVKZyOKXGGI7tC6m1Ju5lK72PVh58OagmA
xj0azucAL0TCM8JCuvW7/z34dGp4hR0cGwmGx8A5/pgnfZmi2WVwQaFFnn4aqkSdOeoiB3Ojjdhe
FFpKqNtAPF7TKt33xREA5wX5BaqztaE5wIo3npkkknzC3X5GQcTZakXcUi9r32A8s0+Ob7e9D0dn
iALBykJzziF/AEUjR7+jFlnRTg+znne132965RTmjHBm/biR4nr4y5RjimjUG/GibR8ddTQlWyDt
qkX/aa5+tqPF9i0mg8U7RKX8QmJwC/c71fyovqvwZLulaK9mhPI2+cOdLIyOHx1UJPCGW7r/iEWp
FXJp8677xZkNrPQeYDU347ONMA0SkljfPgG1omhqHZMPEhHovfJkBDvPAooqZjz5o8bns/irif8R
OjMHja7s5H1Dy+roFKZ8ewWIrfC7UC9GM2CuFFQt/4EYLPhcBksDQav93pD9j8Be62F37vaBBd3O
+WsLLD1FEzQRa/h3cWgaVgvMExE95lA5PVhfztd5d8X8FzHecDLrBB2PDIKq+0zkg0UwoYC7A6Q+
rTXF7oCuOOLqJFjlop7QbyvIn2HaDjgY3SlCpAf8z2V7iqrqCMHwsiUh4FtjxIVkCe7XaNI2YELu
LcyqACwdAs5FQkY7tcgoRjxk0WDxTG+C/i1RjLYYT5VKrKJ7TuZ4TrrTYR8wVQtFg1rNaB6hWc6N
6t8QFrDButy13dx0ZgOUFNFEmJy5PcSMRr4DO5ygdE5or6PcSFSgVylJVWyC3sWikfHe9gbmAuKL
QOT/XBwYPzZ3EryWQSIWBq1J36rlGsb5cO/BNakRMuA4dmrVfzmNLeAUyqw7tnT+Kf+G7wbWfiTF
GE8h0SMZEeUQVztEr6CBlkKJtTTPlKNOx9QdTh/WV+rdhpFjE9cGGgHdCZDkq/D36fCuMvFa9txP
/pULVEVLI+HY+JH0KYYf4+Y0AKUXcZMDqqQRQRXHiO3wYABXpTtggRGcanYJACBmvMt73v/j6F24
eMDNnWUPwNCOnvxm9fcJm373rtbAx0O6ocymGowqoWeuwEeuyzo5T5scfQvnFyeuAWAZKf/xyb3G
77YEn3T4u1/lDUjluIf063v8IuMwmY4oXS5qoN1+26f6vUdAMgI8ccUKMKSd9pNPIUYdASYfVFer
cl5PkfYG/gFkOq2TZFhI/lhszR8k/Ri3U+lk8BbuCk5zEhdbl99MTjbzOUuiiCphl6r69+21wXS1
PdDwYDJ3lmSiIKErHuI2trA2UnoNtMTItBwowowtXfnuB5LRMkoJB6vpdZHSwZUXQKV8beAZyT0R
PmUA+PyCQxWrv6IvFlgm0Ri9g/x9uOB/mi95vTtUtOGhrQbRiju78G8QQ9C06Zw0llfNP3r9tKvo
GgJ43dmf9L1poqexdwz0k6E0a7ZowjumV8tEW9SL0vzdVWNs53WymhqkM97lL8rYk31e7CzgYIZx
2Q+RhYtOW4ZkYINKGwwEcGZl5NBHmYdBe+5FIwZLHHe7Qp/QIVjXngQO4jn8entAm+vlgHnmibEw
UMQZEXUgmJop6mLvniLQTbB3d3+HCT3fU3SY5MMBTT19KjRAny3P4CXilwN8j9HtOz7vFPGZzOWg
Skpqu7XFym/6zAaKxhORhyHfFswJ+hvAbTD2gUZYosIiDwp4pv1yAMM0I+DM1zPWKY9FCzTGSyMM
23kLdFoNm7GAMMqIIyMEDuDTjGmKwxjZTdvihKbhyDrGVTk7rKzOwUlcHmUBJ8Z8kjbj4jo4IrSC
4stIDZmMj5ymau3QlZ2BHBrR5xNNNcqP9KeZhQwVhMTyFg7cTplzc4LadJHxPKsy7B8N4/BJ/2OF
zJhD2Xef70a/n5PbyTvfyaDcFGHVZpB0cl/9G11L3k0PsIIld2FyboCfkBtRtDjvmzjjHXf2UwNg
6NiXVtYwTRRmHcTAnkZZnEke0lrPham0TWpBWGNbI3DDMEjB/x4iEIYzBoVb/Yp64VDNni2N/PiM
3v75Y9MoDLd3KtIPSNboLLftrD+iE8B/ZTLL8JcSgFrjxGAC9u38uqVIr2hfYVTFDCfCVIXGgli8
Fa4GGlIakocoO80Q6ylK/v0sRyGRFo1u3eLHuQo74tm0fgcLMmW8yn9N4d+6qhICKSOMLaAGep4f
+1HQ06aj0eCr2EN/Qa3M5P0WvPezJkAc993ekuLYNuPYkbwh14pDXRdRJgE0lukPQwXTuj99g8OY
eSBIgxeCi3ROKZ2nQ9Xni2ETE/2O6WiwPnzUTkiZgFFzgd2IESkg7PP2cyNL0+yov/0vZE2IDVwf
OGlMv+GAo/tp4g3ht5rY13OSaR5fGeD6veYYoQUojdyKiIY9afI1kq8p6oeYMfeV//ehgJksuDf2
fQ9oLdsK9v9KZDz7i1jsaDXvdCOB87j3PrNtxcNT04EB0DTOzmfWjj8GrwuT6fh/U9pa7ZB4QIUC
OHyDflmT1gXEDfU5xvQHa7F4obTdBkF8ZC2I/Ku/l1+EQ5I1X+urf2pH/NI/tuN9RsfB/EOTArhx
V2TXMYJJDGR7GitCLJUM7ZytzY9prB/+GpLuAc9fyvgioRY7UpYCoDHk01ouwuES4pSb4wPb8Dd7
AsIvCDYa1uB3nqX8034p3CR2Rlga/NHOeK7kFnrg1K9xRWS+l311SHpfiywMk7bnXkBQCHC37Pxp
dFDgRFyX1TUeeH9PbmZhLy7rCmk2ZipMkPvwiOpKhEMvdg7qtHVcLf1G4vsG4R/qUjoxAZXEkdTx
IG1adBmmHq7b9KTQg4BFmGdr05s3igx6sU/t7DrXuExuurPo7eR8lsLhA/qLVuHwMYw3nc+r+BnT
XrBXdGOrg8wYDPN2oDPOwIuPagVeT2R2c4LjTcfNuECIKsh48TiQPRYn56xcVIvY7ivB6sX0Eg4q
6tCXwQxo7J1FSqTjfZ+sjFwTi1ZLlzr+LTwaEXG45mo0hnnrMHlNWFqFTy+dd+8uC89ljGknF0J2
DGBD5CjD94T3z7jLOODe6VRwB7dFeAlBv9zmaz5KDqztJLMQvT3yDP2mbNSXGV63bpw35gYL2FQh
8iYTH2q1C9SLp2L0N/CoinZP/q+hIldnnOAO04tB4Ie8+055nanntsH6gMMKpeu8DcgAbGTyFjym
jJaxrvRtTA3su3rXVhkkMxQgAf5oCoogDod/4bp04wu/AFu9yhzHDT8cEK3Xd+HGpYzKQp+kI0Ot
GwPa5ELT3A5Zk7jZZNedGA+3fc4onxe/budDxm8gxvwb7Agg4LWIUab1HAc32WHSEUHLCrCVuozv
lE3o/5zF2fOi/JP88+zUdL5fls9XiQ+WI5PwNpau21DAWwu5yd+YIt95ltJL0x7mdkDgVI/uEayq
4ZjMHRmAk7xabgdtnZvlOrSuQU/YRyG5o8Jvfph+ZXacDnG9nlMUYTLZCqDA5aeAj9ewPHrfCEHj
JWV8bkuVOo7DPsU1MgSL5GogtOCno1E0FMzAR+5annTsRMYp9wMNXGBmPFBXYIyedFtrY3aTpksF
pQpU5EX3/s5iaVoTwYAtOy+gHtFrlMcWyZzIa+GwWvvoUIJJJp1v0ZdgVUdsz6+E2wrhHqtFRmik
PzfkcWnlrzS1HSBsyk6yIWYKhzmB6en64FvMDMPPMjMByQxC6/yXwHBDacM0LWN2wR4J5QJnbeMu
/Bri89wY5+xytElBYMaS1buNwwtf7wAsBtbMmWxPepuHm7IycJ9YebPgkQO6LNHDEVRO0szU1T7U
X/+tWtIAqQQ9rM1AQTxFuJ0VjmK2lGQh8aqdwXP/9sQie6v1U8YR7+6gOXaXnenm1pInyZF7kZGM
3yKCuSLz5KTD0PdXjm9rdkheHM15xQeO8YETgyB7bxKH5DImc45v1vqxCfXIzgbGqRLdSHvnl4BT
IM5e/4yQms/UxYSwDspMBiSpw3Vluzke5N1fBIjxzLQXi8W1D7nFBjwT7mRyVHG0CnmvocVzLwJk
iBexozWenlknIpgTiT6pCe7rAePI2yYkOXuiOgFaNPmsXeZWN1WI9fcrGzeUa5S79+DScdV78TPB
dRfuET1A9A54LiT13pMZpW5MDxx1YKijbNA1CADaBFSnZtuYn0Ldwd29hHucxJFKiWyoGYGhxDmS
8UrD8aJoE8VXTJ3ZK1SVBFemViJ0Y+ls8Ejr2xd/yV5PiTXs2Dgk/PYI0fhDCMZeHH3WP+InkcnA
/u4zeaDcH5rbg948S7SuhXElRMhDDIEFFgi+BgP65iOk+bIy1W4YI5UxUt6V2FiM3/LfHzrTF7sH
eXV2h8ME6xu0/eb8PisEm8PHmXeRPXwo+9Av1+jTUnCNh0xg9ugY0iLgMl7saen3YDdkH9r/wLnb
/7yPJW5SMRIjp8jcK0crZ38/sf5DqgNHo3GVtd9+J2ZczvrhUlSLAgT70CGmNVp2qNuM0gz2H/Y6
WCm8VzMziou+Uobu0EkeY+77E2efm1Fn+5kMaVOPprHLHYLhaw95qOXAzvTeW2d6QTBHe2OeMTe3
jUIBO64/WUiMVjOgNPZ1nBHz+VzkASdUFP+dlxfpmXCHlsv7ot3L9RseNiX2lSwED22wRn9/gq5K
ACtNUy6i4iO6VvUVvBBXZzBlM87DKjxka26vl8qQJ7YXRI2wc1ZvZvmLYYvP8UwJ4ubyqYXi0GH/
+RZxkjB81OZzOFwkLM0P6vLAsl8Ye1dLINXpW2482Ho8Lyc0Uh86KQSbDqw28ZLZ39lsPyaFgrvO
Kcgt8r1IwpB6Dgtwl0tw6ng99fgXOPbacWX4YolQAJKkBqyqMWru5aQPtSVO+SLbh1Jf+DlMSKWT
XtHw4yIhIusQQksxC4G58r1LKBdda/2asFNLWHrmVtW+QdmC9dPm/ueSTduzTcSzlbjmIjEfXJxp
f84YVWc65BWd2onIDjChv0FlnBQ4SZAiAKEUCdHjocIEeRIn5CanMnM5TUSWUGM2HXMHC+9nN2tL
Sy1VbasIK/WLLD8iJgXQ/qIXZfyqK1lTAmFfR3nXW8NxJE3FFVHvJI495lrTL0sjCoURMCBlwspw
5sSuDrOOrX3+KxW+lNk6cZzGVHad0GS8LXuhYXlNEwQrXd5W5tIt3fDhh25ly+zDVDkkLDskKXmR
EHwxtu6Ta3Mp4H+td2NCAS/gOhHRhSTkCDnTIZCSpbqZz9LHlLrJ/sfpe66ZdPmlZvE5N3FMyug/
llobv3BWlfSkM30j8Uuq4qWdibl0e2QYIDutZtxlb3LCKOsZsH9zsvrxdbrebajMdTkLT5ra1+d1
RAPMCLvhtVckdO8JLYqjUtKrbUYqyFwT1Qbkb97LRQ55vHGegSvBtmUumyuKKOojx6lszmRNHsND
UsokFweINkR2LQDlo096GPvM8kOe+lURc9Hiie4y1jS+ss9JSH4vbi5ICfIm+5zZups0ldm9ztFS
2CtFKZ6iZB18kIZePnRKgqZySU61hwbqOGx9yiZvk5dJHhlSAzKRIzh/Els8j1gH9gLENS+jDin5
e+ZFfAaXFJXPdAp1hlwFJ7iL1kJbJGzKyGs4JmlFG5oXmpiESYycNIUZNtQwdzi5xZZb6yTjKkne
E9K7dVaaIvvmgxF4OzKGgofc4Hm6ZpsLvlmDj3CXCTiqfqni6qR3PEjyBrIDN+bK4bCdrSc6DYQQ
/LDIJBZndk3T4mPdZ2tSVOlL4iZ1jNpsmmiPLPphFK1W3FovR8XOP66sqH+dTan4msZDDhbO3TdD
E7HsTDz4+FYh+eg0JnrT+9Xq8qUUkk7CGU1z7oRRk2nfByaHWaQ0RZU/rr2LHaXe3l8yuq78EV6G
ZmSDyc3PSDCm67rLJ0wnH/V8Qvrdp0UTmWEd7ggS09lmaPg/LYxfgYCuSKBcGODvUmOMALtopI5N
BjtD3UKiwH+MFOScubliORbNlqYR877Z/Miqnm36DABXsDXAPF22+f6lNlHNhYL8hIwdZzWj5QJw
d0iGXR1DRAHtFuXxSHGn8/0ICvTroyTkOZu7yqTJDnZ7EsgDfirLJUJTA5/i5BRsDtZzSwD6EM93
0kWQLzCtNrXpba6/m/dvueVabyV96zoNbb89Jsw/U3y7w4RjW3zGhXbI50CBMk98jtg2IK8Y4VjL
vk5RuSTNqPkKkZMWhUZCK3r85scJOTbitl7/x9kMMucwaaj6pvMyMGw14mrDTrgzjnTFRPfXhOU4
Mla4D8FIeOmlA6Z6Y5S6pg0iCcTAvqVbtKQo1cDJrBGykzFl7CxqN4VDKSUu2j3NHvNk5cGFW7A6
2D+xSYTTKi0W23PDsIWYlHZRtkhaAIu5HW8ZgMOwdPn0TiiJYGHDlrRAj0TLHpWg6TG5tF6T15TZ
psphgJIIxN6VVKiX8aCtJipro/FmqAt8fnuTVbK8jPGt/K2mZuj9nlnBFf/Qz4SjGcN02pC2/fHZ
cm4+5wI4LOjrzryFE8/I2Twc9lYHY5M02nzMbnktqNngyIp2uMFEiSdw1ST+uPGZbOxFJI7b1BWK
Bq2nTGqcLp8+E/n7C/EA/LhfYNKYc38mCLI5DypP8J5DUXNy3/QjydFSOLoUmQPjW4QVkoHbPFJa
fGx2tCzk6uh0c6ud/ixBBpvhJKelT5a4ZoxS7lBY7ebXB28FFrpNsVLzq4zsELpBgxzilJlhlisi
zt4cIPv0kmlNLD9xqRt2vdFoeZkRKFEnQNaFZ0hnl4su7BHE+r853d+8SuI8j3DW8QJcnQQmgWpp
Km9VKS/tKUXvwSF8rG/TplqzEpVa2R8VcJGy5q3pZrMKT1AQKQEGU6IwEXlNEmh0LYnaTjKk5uSy
cF1viWx+OwISQPrxmZjIeMA8d0mQeTM/8Gtj4sRXzO9gsFSN6Aj4g+Kuqgd+bvU1XP2k/aD/M7qp
tn3kCOP9PfJvPJVpHyQh0lLyc01qlK2wyCCsvoKbt4PiWyA5962cVgNx9ZLuLdZqdGYgk564h3dP
b3hV9UOeacTgIA7+v3SayCezTqSIBoh1xg35gkDlbUyDAslvkGnIWmQneiC1hTeb4L9Xqb6be3FL
zdBLGHBkGYB4LkX3Ha9DmhOhbKvX9IinlIwOM48ZkFj31g73xM9SeVwaUyfyVh9y8k3txRD8ZbQk
TO7uYqKUCb5R1MNkqIGI3NvDrvwnjp/2OtzRTqH3grOBJGNhi+K/kf9b31RFtDsKjh/SVXzkJmAB
c+ykimp7o0i3T3r9GJM9JvFB7RRXlMc7vtNj+CH5F+ykAbL1t3UxBeTEtuVBfCwgFQ9rFS2PlJXF
GDgB2wwkRHtGP8KjUX/75UQBSQErCuXRcwi/7I7Ii650THYsrnDknRSkcEw7bUcCdKE5gG0rZwSF
jP2Yqj5q+BiFw/Q1n033cqhTtEooqWj2VNnN2UBvyO+220LldH3IgLZtiCGJkW91T6GUlMAxRRZj
ggl7b922zNcmEupk6BF7TIKl6ohmAckqeT89qoiMaqMCkJ28g8UZ/+Ac6GwOCydOqMOGEyCqLhUk
Ahszzzv5wecggsBQwxtORGiW7mNMToNxksT0APLfwkeznNCecBacyBhaV+rzWSwV5RQ5j6Sg0Jy/
SB0WKWZjA3VcEDniOEbukyNK8IpAprTGd0AQlsf0voNsyV//DYyCC9KiabilvTzhrAZYYpd/aWCA
EjC1LcCA1Yn3IyAw6JRe0JSBotYDLTMnxWOeQrBC84YghBKwWkVHCH+Y5Yy5lPdTgwl89Txv+daK
XMlcQa+U7ZReARNOOLUV3dszsv4EUSYoYwc+bkTf5x9Zhd4UCYmz8ZakUEM3SLsskQlxIJ94vD2w
RsIYZVN+kE85hRsrx2OnlRaZOGLfeWWle/Poefbcs2+xhHtgLYMhtlClUdKRZWYBBGKXDnmZJ9pl
stZjIBl0tX8muBZJlukyHfGmAxEsEV9NWJqeSE1oc5w8XJvWXlxznTBJ/Y1MQdkUTya3knaK6dF6
XkHS0+cCpshamwAFyhdDNsEKsqJ2lDMAovOyobHCwnca1kvvYWRA2VQ7ZmEdP2jnTdlMcZHxUeOp
/OCwZpW3XBaa9aoXhMo26KDaCOmmFOCAEx8TRPfAhQ0rhe/XSGxqkClqP+KmWfVVSguHDmEAbB2h
VW8EDTz6fEHByg92Qh8RI7Ib5cyvYnPlwwNkxmgbzIE8xEzDSHL/LpweDh6d0s7mvNhsuGGdmEWg
0XBckKvuZTqIyZAN4ff7hGL8ykncd4rHSIrDpfT3naSY1+WDsYpom5lWErRwEnugNx44U64+XSI8
oJbAd4IvzoUKSRRi/AaZNXGd/e578hdpIqilgL9fmKDLfhQMYlqvf/uWSpH0Mq9ZGDxlh4sOpjj7
bBMEaU2RKlbB0tstPBNJHJ5lsIJ9wrXxVB4+lxxmevCbVKngHf5A1uAWvKvOHDI7aK+dRUkbvyaX
pqYNHBLNKffXsczZwJeH6WfmpgEDCRouGwwDtistwZtcnomCweSME9QRbviYSfmCARPjHGeOComa
WB3rn5KQOTzdlGkfTeaDURtq5z/9BxDrHbNJ8Jp8UHP3n+x4r+OVR+cVwswcimm1Xj/TpgUOhPHE
vw7gmnTLNc+M/IFe/xtNWR5X1E/Sz0ny0VKOgHucXaYgkw5IoBAKGjGftcUN2fGLkf3ZG3dYPI/M
YuKGZT3cnqJNJ08uSampmqMI1VlDuxaXv86mxj/qppfLWlsWkEcQrTSiGi+AzOLYnHeAknNhwz7B
XwzIuDoTaXFTLBD8kSOiouzPNrTPGaP/mCJcDAN838zhC4AKV8gd84efA2/VET+ksVcDw6sBI72B
9oId+ezVA8YYbBFumm/4pEOAv+Mwar/Vi9bTuUcrQqB7AqDUhJUTdTp9Qofru/lAntviJBypOElt
PTKtiUMbMqfSdXaEPxUX2FGJawx3kXjqHBknMNyl7JKPTcLdQVyd0e68ckW+xWBnxs1vsU8a6tUU
G+rBizNEw8h0DKuCYDeAt0UroOQOksMfdCrv1HFRevz9QJwyvT1ozdNNK2ZW8S9+gO5U3aGEzu+e
vbpNs8gdpeZgHoHUc0zPIATofTz25MdAhO72e+Lql58tKun/dUIUYyXNBv4DYxyrFSTsiYvIGSo3
MtC7bV2XCqoQjlUu49SzhYz53a3RRROrxXAP+bGifmIWyPX/eDq0XOj80ZKgWuYW/WZEbFaIyofa
t3ser4yE3w5bVy1R5Yv3bindz4/bv+kj3EVwnZQNG1a3MTZZLRJLb8sdcSWzo82qURzIyvwBKuSg
4oan5ibU1OgT0jBbP2f9gwDg9OFykLsN3e09LhKS/92s1aJgQtPaHlhFUFMVGthIkfMmxZZKLsJC
FFMg+4IeAwpMihevgVK5TxsOFRKOiPsXk3mTU6Z20QyR0KF6N6CCMgMnbktRQhBHtwgF+QZ+SR9x
7IpZtyFQYxfosh9hmCBX0p/DSy/hxnbHs1mzgRuXM7Nvb2lmuMctY2FkoMwvw7BaqYZ8vCUXr/HG
vsfguM9bY0CLQ5d7/dlFAK6+ql2N71D1BI5ZN3texl8xfwUPQFK/Pw1ELeSergmgpxcC+TcsgLp7
+dDXf0Go7QYQ8sT8nczHs3NQLvrjv7++wZeVOUwfklddQudjxu08it/reQY6sXvwtqhxihFCaC5K
8/RZWqhDd34vQO/weTYwWrabezE2XoZsdA2qltHAHBJeBIzJM4DqaNJRxT+AOjRJwlaZzIqhBTh4
BrH/hU6Ybjatrtr2wi1EFtR5x/ZAg65/L/uk3LIf3+/iCOxuMq1HNPHet+Cer97xiYO8vLTcJy1P
wZy4fXeeeoWanb26jYsasFRfnNLFsyZdQvkKEZts6reuMPGkfQIBpxZ3cGnuokQTAXcqLRk7uJrm
GvgCmt7vWwRTImIWMJSU0Kaa1zRY9GG6KHVmwsZqidgAY5WuJWVCOhqBCZUm11wCjt0tkAhnhNNQ
eXshmbIUIjxOMxqbwI3ogF3uzFUzF4av1SdjI+U0M8J3HJOz0EGkGUFT4fZVTn6d5GQS0dkbTFrW
z8Gb/CxRtV56NVXc0RkIREtXfGRdWc+h3e2h8C+wpeRapYkwiIFRgXmw7lwU15wftStKzGbYm3sr
iZB2ZN7sxv7w6lkaMZQzafA+ytXmABpzuokiJj24Lr9/293xpYTMTI0AJMU1PR0GI5RtJSMCbRaI
znoeg4Mv7YYadRUpJtUx86wiuHDM70xLdqj+oFHS/eWgyRGTnPS84Mbd7eWePG15q+nttOKU1MXM
mIqAooRacRmAOSff0txzBkk/aJMRpBQQD/6m98dFXS7TBwWws9lvyWVeqGbTm9kMJa7q4mV/LSKq
NDlqWp9pSDYxrJGDq5WbgcnhbnMfrjA3PRI99xqpltuIee3+M36Z2Vu8e3ndPsp/B7FvOwkKiuw1
dSrtNvICUAPtC62zAgc/BlUYz7rtcrJ+VTa6SQ3kBNtkKcd5uf60XchrD2vwpvvRb04bQNPAH2Kl
2BY30OV/53JetJCk/7wp4Xre4jB+0laD4Anv4avmB4Z28NpBpYgh5lBdIgIQC2is9Jbw69nV0wp8
IE5LKLu2rI+4NAXkjD1fYwLbSsx3orcAyL1KQeMK45BeoIAFFOOazI5Ai882x06hJEkdCpIPLGIL
GOC5Gz492GQjTFLEnCzlg/6Hg4ZtEzbydod4LXhbcYd0gp4nqBQgJwPrAyRE7lDq2CWAK1BzQ5X2
cZ74ryXnFa8FELEKU5RR8EHIhA7wXT+QDhHnE7mqnB5hzPiD7rLGs9P++zQBzGgcUPHVlvUhrQZi
OkgWBwQWIbUugAwfaUEX8DsuoLr5y8eyKwyupJHwNxcUSVYTbj1ms8GivHpdZkXwtXzEQNyiFQwp
/7/WaR+QDv+vJPXNHyhndTm01XoHM0iiYP4Yk7NAFW2LXvp+qBbdUaZ3NSqUWdaCdTteAy27DNWF
6RAoGuuLeguoaIYXH/cLJdJ86WtLoWdlAlplyCeVpsnepuWMelYnNTvio8Fl8JpdJrXQxb4pGhVv
YIKVdHEwb4JGeigSu/VhildWNoqyp2aWxoaAC1Py9/g1NrT5UIwvc/YHX/giMhz3alVwncBAsuBz
P41FF2gnePI31UXtHMxId4N1A4jNiw9+BGvQvmIYStwLAC0CQcYdoQvWgnCYLaDPaM2U5R+0IObw
nLYmeuDzI0x6722i1yKnGO3M0yh6eQ0sxCREiME0Ag3PaJlGYazIOU/EyBsdpWEyIpmiyCUDjzjE
V+bmQECY3VJQOKYjQdQbqMPQgghiim56RCfHBFrSK4CfmaQjXgXm6k+cihzmVhK7aAofF5uooFMK
ouMlzr/gVIYeY2s0o8XQIF1M7a6BedmkTfFuwnAgaStJsxAINSmAc+KN6Nj+0M8hjJj0q9jSG6Du
pM9f22hjkjuEHsF+uSz9gDJrwyzHtPZNKcv43TRZyXhwRXkzbyiV9/nr0o7bz+kA0JZ6s2LNn/Tx
shzWhzbkg1KGHIiCE7Y183+UFyzF3gGmRYtFXp38iztcuKGPwraWRcLNQH8FFKjLuvQf0v0GLnJG
MOE+bicw8mn/EXZey6oj25p+lR37uomWhOyJPn0h70F4uCGYGIHwwgk9fX8566JrV5yoinIras2F
kZSZY4zfiYWnDq1FikC9BtxmFPESNsuU6d2LS1lKm8roWwxxQpg3jFBQ9poguxz0DJPt8EBBeOy1
d/vTGxMXxBhDSQVE6m6ILqdm+4B3APNQ2JYuMA+Pw/DNWf0jKDAUkyFRJHaJN8wmBwTHG+3h6Rg4
UCam3vQdM9R8QSEk0Y8z+u5MDThfEpY28BoYXFHMokNE/7tiksiDPsffPuLFKddzj7vuwAUIIMkH
T3b2kBKhjGRAGxpnZiIxrFSHgRRFvUNbLfCWhEFF6MRGLOylIVcYjOihnjDUf9lududXEDyzJGy2
5ErXELbF8CVhiqBMOewIZEaO7e0cELUChMX0aowPiFh1N5SkEExu8Y55kEm6ys5MaPi35RovUw7J
S0GV7I6XjBuDORdBLlLwXOotezxG5sjIlNkOM+99mN5gFtFIkHwzYdzvZpmxXrgJbVCCVAL8A5DL
mVTBsxiGp2DnPBk9GzztPAY8mYUWiXmHuAcXZtSnoDj3Qo5fxqucpmCvRzf32nj+Bt0EzC2uYlxx
pUTfbRgMueGei8OfwwAozvUZXIrhLqzCmGFGTpGtQ82C48Bld3nSGZaIQ9VJIJ/GmCHgrQA8m6ba
YjrtZOIeXyNvx1ICsZ6nUO5SfpHnTc5reig10YJTr2PsAe1pDs87j8fEYALK8YE8BRoLViZ2GxuL
A71DOn2sp2TfPVKuHiwnGo05i1MOAva4ejIVCF69m0NNYaYjirdrKgDON8xiN587zgabOcEFoUNa
kcPX71/XU15erHQzvM7jGFh2H+MUjYAfpGz1ihATWgXvh3I3XSnpkwdqji+GFWBw4raGm6q9ucfe
zWM67xvZVH06U7wvxKTv664gxYFkHO3NZgeEC7zDXWY+F27uobxxuYNJLMB2hohsZ0hchYZNTAVd
V/Vlbg1znmwXQhjTvcQJV6of53WR51DTBf9KEW2qU7BDsf81k0dvHA8hzMGYEOjrld05XgLCfGnK
eCy57cPaAb9fOcWF7YHbbPPaTMcEijZJoNdAoKHe5XBjUQrUV0W4TzYvBDwv3CWCZxZuhheP08Nj
LYVsRonJ9oWLL0+LhgOMHX+jT6RZlL/DpHgZ9o5wHBbV8UfQOYDOaoS+y9Wkk5aCV3jhjBI8khPg
j4UrDZsuKRAcbg59sOwTnDcIf2e+PJ6A012PftIXhTOIThgmt3XtTvYsfMbJvx9y7BFQ5OS8crED
CmTpXtYm58YvTu+sYCtmZE349YRz39mx6YmH0hs7ww/FL/ObxBiybe8OQ/xOH1OmXBnpBAHPTwGs
zh4I2rNyYBGSj8GTh7tJDsGDKYcr0D1RiNonoV2E5GDVAvs1SP6bMcWEPuMCeYglA5AKL8Jr8jw/
j1Yw+aiYv2yZjE0m1OAsXOHVCBbCkJOWnHu444Fh6AQCDElOfAoJUmjwtreGw+rxVmJSveMqMxuR
o8tsQnncujOWpI3v4oaInOGObfdHQ32NbWHL8Ap4SXwSOCUsFPsOyUA0/P4NUWy0E36LbyoBV2nt
iRjILEgjXIC0ModV487asjNphaSNiYrOrG62T+kfduw/+CA5EFlFtcAwej8QY3S+HhQy9rYLT5G7
aZ7u72UESuXYopVPPmDyeCneXYhwpB1m55Dtl66mgwbGZyKGKAXUkOvL/DObycx63C/g/gScDAwa
lHziLvxsdPB6vZ9fbEzMfWYgNmKULHypRah6A3rHYExMDz/EUsAxIrlDzDzPX3HI7rBCo8CH3ha6
OClyPpAOTCotI6Wn/5WKV/yH/pTH+R4+3/QKEPo5zcM6WE6fxRMfXFsYDB2cFUTUKzEuBGm9Nvqz
oFZr7/6ttLm+YK7hifnOhUKEQp994Q4TzfLVKWYpMarUwbEPHUjwXFK1pNY/YIkYs+88EIzZHzZG
tmso2dd0mgvaTx47u013k/zSECT7goE64xfZAwnDKalDftw5kmMVUqnk4++H0CzK1TQWtL3xBaNd
5kGNMxxffay3XbHtsZ2oeNQKeQB1VAwDZB6r7HmUoKvTWRCI9kxjbKjsL9iMJnOMzqQPbQOIlp0E
qJhXdIYnNh0KKcGJy1dAPdB/BA6zE7QG9pb+JUxtZZ0GDz+gYCvnK5Ba4NdYvvADjir0FhyW0BDw
K2bTYkROl4ZrI2ybEw81g3ygGDZ3uCRnngE64eFOfJlVHgOreB5kzEeUEvwaRE0ywLclpUR1Vl2P
dXaBBFEoOeBq/OiDxbPKOfPkMfARlWWFKGWHUQKcml9u0HR6F40ITCF8jR5DVm7jQMCfe/BvxpSi
zJzcWcnQnnoudAVmfAoelKygSQ7nK154egjHM9hRs2KOVGGM0LXfPsAGllVMRPlecFLsXTys3uwC
3sHvzKtiz4Tz6hB5R4HB/G13qpJXct/PX2C9WPQbbIptRc8KGM8Bzxghzvl+WEf4+VxfU4+DwmMv
uwKLD+sMSLqQYb6KcSnkEr5lsc8KoPVYZsg5pnQoOLxniRlkPksPgCehxQILgW4wWWS3JZOjjv3K
mQAFo+rmjhDqg4Yg8bRnYlLOycZX2BccEMMvpYtTJFboApdneBchQ2dkVX4wMVC9BWY4CsNdeQSW
LUbuwN2yQGgylJ/ZNUaZB6rOUNxr1sDh+76+k7wlCl0EBQFTLhE20MFFR0DR3S85Tw7T3ZmM7tni
SkIAekMvTalWHRWXTvsVEtMBlWWDn74EH8OpGs4JuGlgjw7IPjQmKsqZN34HQ0K2AP+Cj2BxF3sU
tZj38ydI0KB2o7nTuZ08PHijbTGixEYFuWXT/B4qsDh+yZabjdraG4F6L2leBBW8kzK0qOEQcXRt
VNCvn80GcBhKy4d/tD5DUKimSMgY1ywXxvBy+nXTuOB9+iYiTBhmgFIX5kKw6w4PZ8Ord7Glc5Cz
dPlNCoKCFQA7Q33wJnQgMFR/DUos5jTYPEUfEhHG3yjHRS4XPBJGqwdferLxWn2aCx72E6c0spsf
ki82bX9i1Tyg3d4ZrwZhBtHBjpH6G5EtBlIuzpRK2vgHxAE1gwTNw9WQ9mZCQU016TBMhoNSshtw
TAEaTyFQsto2G4XK+bybYFKoCfyM9ABuOQAvQ0ieSkLtZxntTOE4kLKh6lEu4iGQzlPtCIWQMS79
GAVthbUIWNVVAALMQ1wTmhDjzMUCHkPjHvOZ0bOGLVGhvG2Kkxbzo/T9Bq7ZJJ8QZgfPOCPyTixY
e8usmQsSVrI7uJCZlBANDDtwbTuX1n4iUmZC5kDkJtZsPT2QbWfrsksZ+Kvqw06PtAyfZHtiJJoT
tcGYwhUPo4OrpEvFtU7x/ZSuQAGaTDtNMM2kkN29wJJ4RBOYtPdfp5PGLjbVttgXAACCoBVMSh6I
6STpYCEVyHMKqU5/X3zqALfM4IRtVXzC9gBVA/I6RHLdjyAM0Ra6my8ZthLwGFfbcsmGK/3fuD+V
4PSXx/a5TyeCjN1lcuofAJnwTFecNr31JU7a58iXusHPcx9IXkl4C+jQQSj5O0Pab4SGCH88Erdc
WNcQE9k+zlOqy2rMbI+zEIw3vH9tfv9TPNGrVd6GCjbhUis7qh56Y2BJeOhsXF27lhKkAt1ISNdO
YzrNygmtULS+wM3Ap1mZsFRRZK0UTEkga30dClPuPES2tv9yvsVhR8EMsQrpFanMDtM8Jaft4vI5
sBcpclDeORgWIYXB1psiJuo0QXF6wT1YujgJlv7SYaxPo3qLRQO/V4E4GiAOoVjckybl3EQ+628L
pd3sTZVZ+CI4oP/iJLpfIfb80qw5etjD7cMPfJQX+F8nvBnjy4eqT2FTm8h9YmVKm74dV0cGhmXv
EjDqVIhLwBUouWzppLl9fbC2Sf3mwGjnbE/b3U78kG0mBF7sKNjFezJRqH0GKCjUMy52Otnog6Iz
FwXEewG4ZQ+hK7UDaHJ3jCMPAns8u2YyfjZQvk8A/m+d5rnJrC21mRIOj+uh8sMcRPCenjyaDFpB
s6A4gkmKEEFRHFLdGGxqG/ZTvuSEZt7AebtP+CaFhXtaCK7kzaKU5XrYd6pe/+BXQCzwpthkjJXj
OsQvDoeMunf8L5jrzC7EAqSuglHEscEJ54vu/OON29aGjIaqacuftQKWfZbSg8DX4HUBMLlxuFSz
luJYC4Lp0gf7nveXbj0VwMGo7o2W7naJdWMNOX+R/zarSGcyeMHz1HIu6IWC/DqCXsbYIsY/zh2e
xrtH8uADJftIs5sZCPwfxhTspXDevcuEte7QHbhcCSIhiwuE/8TajjEkw8bXYxuASZIDDSBBGYor
fYJmdrEpygd1uL2EAQ0UpdpttTqFMaUVD8Ep6M5pADmX85gT25t3NMRWDr8eqqhh+YbiHIeclj5I
5qpoDfogtqWjCk7davkS/TJbzW+IAPNhX3LJV/iikWTQzk0RRBvUqaLBo6WhRqQZLvux+IxYR3It
V2gYoBp3xrQeXAomApTkwFrGbqWmuf5bYLppClWWb8UzsNmA8rHDggBfRqfRFWDWdCYhSFiIVN9e
XWUGA7m0d+H/c7QsdvqNSwtrdUzxlD787yawsdsS8DdTtDyl0wAQoE+9ZMXLplGRvtwAzEXDLpAf
j26H9crMir6AUo5NcZPIUQNrzoE0aURMvgjxiJ5vAAK27aM7hvFPLYwRY+ohJGH8wzEGcmpv3EtQ
FUfOyGL3Er71u+IENSGrYJV3HEBIaivBbR3C120u3vXBvsjGHnPZQk3QMvndWLB0oRTPGouzCgqS
6kEvgadmvQJiWs8ODqtph1KJLu/3NPO1dPFLb2S56L9VG5pmsAK696UXMjYSHTYgUL2HAim4KGNR
1jONgLsrhp2QAN5g/2UtiKq4AC9+envssG0+KloU8hNHZ8/vieydFwNiw30iooA2qpFMcexJ08fU
ApPqn2Z4ok45eH+cdEDCCKM0I9iTZ/QMLgV4i9HfZ3J/uUUCle1uPDU3ABfTY28BQ0FzlD7sO05H
JKskGB0Nlm6LIFUP8HqcEt7ex8sdhis8JVBpt5ya+SWTQrYpA/HJiy1k1c3KaJk8nVMhpqWYozo0
1eyeE5qFDk6lzx45aQLerYoHk3io3Xc2KySpbGPUkBvoMM7s4+yXomCwYaZNHhToDwa1whQXgsmw
nPFgmzTGV/+31aAbpt5DiVCypdxRM/d5AmigSwoFcW3//a///X//z7r5r3J77V9P3/J6+dflde5f
D5fn47//rRj//tftj/8dbf7736ZpaZaum5LUVWVZ0g21y++vVwMqHn5a/l8XVT9K0vvRjhgT2BnG
CqCmA5sH3ZtSvTAFAKj7h7eU//4tDfU/3/J2UC8H5X3HqRESFg4hth8Ngn4A/DgeMq6Z/P3baab+
D++n/ef7Sbf94fF83bSxoGJl5D/xRMRm6+xnr6DD9l/ARekdwsWCp5aK04qYPQOL4zdzpY7p9gsU
IFyc84rJNkbkZ1eN65Tjwxf16qQA0E/2bEki7/s3iJiBRTvHgQCnr/hsl/kXibqrQ/nphBteX5Du
ukdbSP1oK8ScXKWCu1lR4+5pB/xTr3f2WHkLqiqCB/g8UKuCSSd8Un3UgKfeg2JiCez9dkgqpl5k
bJol5MWFQoeC0VgNP/2SicrhtNUq9/UDK5+DN9uwR5EEAKWkTiXnMMDcuiWeDYu4DxbkivNdjK6L
a3YdtyyanqikJDFquEWz5DQ7a8xeIKpVDpVXlpmm+3PlFVRmA7yWTaQy5y85w86Pvl0s445NVm0x
Av2juYLDtR99nELPqazdzIerBjd8UPkjnH/dhbIzwEcS1guOnPT/BRjEYYAv1YO0RE+dEM/wxdcq
gcYpbc/FyX9xLQ3812R01TewKOc1PvUGgPGVi9gfny/OwncGX4G/tmAvuzYIBhIlkrMftons9pSd
xQSlh7XJAeOl5w+7qKPB0kFfTtWBqwtKuf4dY51BI05kBtMSBLZFr7TPW2zE3X09bCHhOaNI8xdI
HAwEujbhuf6P+BFnEJQdMVQAHyemAcfGNa8lYmirCaHnQ9fqfyhYaO+/7ttTh1juDJYX/zEnQkAX
QSsog0b05Abl+6+g02QoUMRM+9O5rPrVmdhOYe6Wm+Cc/MrDpQNGuKH5txtoW4cpFwbwjD1i/efM
jEYA1yg1+1iSlgGHuOJzZH+Hz8WTDe5kQ7a9YxJD4QPp/YnZ91DOuqjLfqUo8se799R0rPqeGKzX
O5HnPo8bJnFcXTpkum7kYei2rjPG/kJWJBQWPvLt+f7g7FHsCGtm+zRFpHXEKjU5zhT7wuz9E24m
OJtlh4Nj2MkkQe1QFUP2z+GRQ3WnMVQS9hrEXgagTdTVzLTqLRFG554SLt9+gw+sBb2VuTYsnjBP
P32i6bEDRIeZE6ooCklwOKKYCl5rWBcaviRdodzGWT0QLTFrggnZ3ReS55sUfWcGTSY1xStaPQsh
g6H73ID6gMGIocBy9fc7kyI2uv/Ye3VJtnRZVjTTMsyuZP7nxrSszsfKeFnNqKZn/gM4y3zfJ991
LR4Wz56P+RqhW/z9+5piw/vT+1qSakm8palZqiopmibOhD/t+Z23dpfbbiuN9RMe27CesNHyzniF
Hpzqg7WFf9jHCiYTccP8mLis7AmERCqKZ8JBcZ4gXrHxSJ5kWbEVQYA9UtCnM4OkZhFxyaW0GyaN
6LqXtL+dDHlTJx6UdXTDnsjwjenshsEbVlBNcD36HZU76TIsapChaG599ORPNsMev3P0j9hkJIfa
KzErPiaVktCxXVdVIGfIBz+j+w/GLNoca5itFFojjmRobcZc05y/v2CK8g8X7C83ynx35PvF5IJ1
14eV9HFP4PTOgWK9wL8LHpPknYtDgKsWgRqEThA7fowQGcmQ7Cz37z9L958+i/WfN6/6Wvfr8/uV
xp1QL76T5UQGIyJvgY6TULdYsnCC9GkLCwKGR/eDTRgciOgM8+olgwasgiEJfRUM2ZxjF2uRQMmP
TICrf7hkqvgYf/OM6dJ/fsxmv/+8VO0jje8TUvEKomZ6DVxP/LD8xsd8DkPd4Bvf6FKk+Bx3193k
MX7Mq4RoEmyszmNhSypmJliwTFQXN1u2na5TwX3ee9DeXYYol8W9/871wd9fYOUv5cJfV4cuypc/
rQ7jWqrS/SVJ43KiV6HRk3YKFLnNnnI0pJ1O5QCMrEwP79A4eXJwRb1oEY3AfDmROB7H2oip2d9/
JllUYX93NcVD8afPdLBeb0N6cdPN8XGlOlcIqVSTsm+hOX47TzZ2lFs4S/z923b/p7fVZUk1NMXs
skv95bl/X8/L6i02ivcaCKicIEtLDmGLBcp528ZW/sT/RRsswyf+V6SJd+IX40ocVB8pM6QBE8Ux
pCNr3szljdz/h88m3vuvl0SXja5qKF3J6kriNv7pkrTyxzzsl6o0ZjoGQey8eqbXQTc8cT6hqcA5
fspyzK5rBCM4+xDMRjPn3NjQ2HHwYXIhBJ7JK2sxzPG+P0sU0Fe/xQP34b5evhg//v3n/Z/Wg6FI
qqKrqi51dXGp//RxG02r5eP9peAG/HYfzh4WZOPhk/UP24NiaX85VX6f3///Tqr8lwtTftuLfPve
5HE9a2RCvOwuFEbNvpsE2xEg7Cx33ekLfR8H9ab+eUwynmzu8GYJ43kmrU7DeoTL2eA6VnbLM6RK
2HbOtVAmdevvl3aj4XGInZI1MQfd3mXjE/DNrj064XVyz6XVN+FdgKQ6wzY8qQOVSm10HHbm6TfV
NsSG7ZjDSqvPZJnh/p3wU7PlxftA4ccmcQanGpIff8baPIBLHBR39eww4d23tKvRZfTIn32T+xp2
fSK/PuR7ztiLa8wnlTZ8v4L7ytR8o7N6anuRQnxYoZkcPdPyHH9WWpl38UeK4XqfJ7AHy49b5mZ8
SKyfanYtbgzzlvbZSDBdvESnVHOpum6UbFtx1DHcaYfSoO09Z8uind1QLNx+8PcO9xt0ZNgMY+lK
+2z0nulrd1hdJxhARtf8M8ESEjXW4JUjC+npTNuhS3+yDnge6cS4O5ZUmkRCAWb7Ck7LGNXSuoP5
7Thr9a/3nZxpmXNsQxhtsI/eEI21uBd0aD5+fomwvvnm625eKwFNVP3KDI8Pu4IhpSLW9PeocDZ4
LjKSJEovrOlDNi+GtXV66uuxwtBU9czih7zZoOqrEyPUwPOZqkd6ADITQ3NGZB1YmxmXY5CZjhBX
XBMFOv2d4Rj4QQxbZwjtc0uQJlyNb4BzQ3pamEw8CPmjhGOk6DL0qI6eqxQnZo2dKD5lqNphQiAH
gS7wDWendHYFv1EHDINz9GMO5MW332GaClqe5w/UwH43UosGAQsGhvi1Y1rVJPfgJNl9s6dUVPPU
fr9cb8jTGNOfKMQxY4rOHmejvah8bNGgIGvZ3sezErnBh6ycBpfYEt8qDT/ZsEZAQBBBeNO9ym0v
PH6Ea7hbiH5BesiakPIZtUj4yHTVftz8R36KuhHJswiUfwJM28Ml65oIGJoyKIb4HePJ7HIQe53c
3Hx7y94dmxUcsejulcBAao9XOMp7aKPp4rzQo2eEQSyZGPiPlnhdnYY8qs41Iy0bp2xM6b9X55O3
7i1t1wAFD7jywzOTCUzZcJqgicxbxDt36qY5A4PLrGV0lMXfeElWMIyWU4qyBzEyDQmFXHfNxDhA
bSNkG/dAGZvxfSx5W1on1Bkd+JTKMtRxDimLz7jrqqBckJ8l5xur3oBkeueNoX0ZlKBdNgnQLKva
toYKYTdN3wxKXwMTdK/hKbo5zLrHWP3xSLX+iPiZAER1dQDA/4Yb4sci3dORQb5iAHrQpf71hwPE
HzJccr5og5Y8P9C7IZ996CLxKUggIxGVtKBsdT8RYxToqVoEnwHTDPh2F3yDGVPRmAOx+fuIVg07
dv508hpWL8Dxw+R1dlnArPFmRu97tXsXly+dfnAmE96ufJkl8/1T2oLNyPSp2oC6KscnjrS+zhqa
FOP5SQ2hCu7g0m5nHbxSkFgfbKtn+WVyz47Oj9JXbxg47R3cUbEks5tU+nr83Z0pKE/ZpxDxPJxX
/PV+9kMyMIV/mUJkRnRA082jed8pml+SuONX/WOs99k0u6wKfviciYJ8PuWcy9girtmeBKt9jgu4
sHhJUTwwy629++jtSO7Qu3kNbitW/B3hYyca4pvX0nkCxNFLAzN+IUeSdyB8ie5YTEF+UL0yV513
+HBQaSyxIIZijfU5RrrYfgKHuJ1hb997T63EWDdIjDCeD83ASLrha9wFBwbEQaOPSPbEE40+JaK1
CPVACgBHBQh6GKCM78zu5NPLLqlefNja6waH9Afi9xCiQ8zefOvLvXr4TM2ApHnuhg5zV+YiGfyb
ZmlwdzRgMfBtPvcnIBTXv/GhELzgalpHDDB4XZwo3ZLL0/p3kkwaewq/1IFfBWnqQDn5xtUN0yl5
gPke9HVkMJHqVrvThJpZ6VkYkOXP3ZisqIeLVyyzZ5Odhk1GhfPAfwT5lTBV5+38PAaqFCpY7CZa
wOLhPSDm+0Zuz+XkkgBBFdPl/BZxDYcQQLiClyFSqKArvs496HJwObBnxjhj4OYYoWvDvuDro23d
CndHDMBQgZCT5Z8mjI0Lw/uSZN/fYqYDmdlenyOteEWeQautIAXAYTNYshTeOFdAkeqzh0Jz7RYV
Oc+emO9WDtKnQu0v4+PqGCoMah5ixx/YR2zsZLcNUTEMrwOGGW9fTsFveb6WLqhDvxvS4bHu9bhc
aEV+8jm/KGIs5+6oERqvRPbbCFGxGfxU7gD3FRxvn73ojK5rz/I955X/gLRN4EoAFObtmQrg9xRc
EFMlyZdN8euRjuFLs2OsRoSkYpV9LNSIWDqCS86zkld5eTw8QGXIyLH47zG1DvunntrHAzzXijqM
VEccjOzf+a33JI9Dptq6Re+EKZhPlTxrnG5+QOsIsxp718GSpQcxJu6GZfKJDfg/Gk/7Ib+wU8Bm
8LAyZFwkNh/iieJPrmDzbrAPYifLVv/iCTawhM6qgA3r2ANOQHnnPghxuxKAJiUVi0fuKzEbMpF5
ntXT+Qe/xuBY+jIjF4Yo3h3By8tvCW+sfk+M51CenqaH8cNZM66+B4cgX38xfCazAa2HGcHiOLMV
UoWkjfvuce0dxnByYrr15sUlfEFlZ6oWllkTlHg0KZHZY2qdXebHeDk/Bhj5hJ3izXiucuUS9kKb
GPnbW/1hAvR0cDg8cABSOfYQ+zgmTixaFt2pUAbYELLocIUMsFtzef/wzQnJBy1jgo+Ydh24cdoA
C1MtYCinYZ4FsXR8jl9bBfckKf6uXh41qbEmzTTs9I6DOoWLBAjR9Paj22wfHXOo0lavO/zGVk9O
2Tq8Y9gmd8fg3JUfTpfzikhD5YJcz+ks4KodAqhLQKQD1EJBB3OXTsAC7gaf6BEBkhxZR3pP5eed
J2Y2l929cfD8ZxuperqNAXt4xytR6AHIJco4xBb3o1/vGFtV4vbom2ev4dJaWGC3iMz6ny3G3UBY
UbU6gjCHWrFk3KQTXYAxOSt/a62YRvqWc+sfiu/4Plajw4iNB7k7xUgTTm/T5eZBVmdr897HDONF
9400QQeQp6sMsDcWn42lBXDMHacmWR89nQt/YOPX+zSgI49EPLbnc6Bvmjf+sAQUMmq2IL7b3Cbz
Nr4dhBvyHTc45rNULdz+xn683NtwX3vYgGvfxCzea1kgQXKv3KnszYQyfY7kJwSnNaueq9HSmive
FiN972ETghXe+owoAySSuFJTggdETlLjgSvt4e6x2qkFn4hDgu15/Gmc/rk4h9dg7/KEmoyY7Tps
QilCDcE3UWGaIbE99jjXysZTUGhwKo7vsbzmi3JeHGLN37sqR5AgVIgwDTZx4pTYeBu0U0YIDs/R
LKejB/ptdB6uhhk8Q4ZkRpXAxQd3x+ueweJ+Vso06mkDuxWkKy8HF/KCMYknZOUWfRFToMQ6RT9t
2LDyHxmYOjOuB2ZezCjsQ/8WtvblRyuyK6wr1LrRM9wP2ZgCLJ7ZNjmQkjqcUwc435k+koMlNkNl
cGYoUDKl/UbIFEwOC6YDuNWxNt1zUcZPG6dJCvUeZrHhNbr3fl0cn4w7cDXFfBNmG/+1AsgaQqiA
7QB8xiPZn0zmu7ne5xYw9v2mGKTGH+yeOpnh6XMkMkt1imKOyRwTNuyolxrF+qm/7HMCQz64Zzdi
exmgM+4uPjTLFJzHY8CSuC/eANp6UPeOQdWDHZVfemxQMt/AuaJN5pIs3WfY5hdfjVWn+Xmxmbck
3M8V7xae3HKsO6fRjeOiTS5QoXDJr9nn4gMTkwe0y4W1UgAUqPOQhbf+O0Xnxv69n1Md0sxwy8gR
5SwgKoMtjP2WpmTfgyDg1Vx/0wWEG/GIAZTjBExmwZMEgKPTjSv/ni3n3XChvN0veUAiZAzbioi9
KznjAYna7+vi6loqguZnBJqDcK6/98Yw8t2W1CiqSgZhvBqurumdK9y34guAgwgnUOYH0rFs9rTz
aKrOzGE9aLhr0JZxW2cSOrQsD7dya3XZ/2HbrVCzVlzOWEVACRPDiJERvhXvJLnV0j9otswiY5/m
fnY8jV2K9+vRDTgUB1SehA8cqNFZJoR4kiKSE4dVb7opP2mJPkXzD96SnqBDmcOp7D3BUq9df3n0
Ltw57uwz/GJfW0gYvgj2ztEvYV9BdSi+PNavMYLJWQLQGf1cnUWZi66Qwj1iP+c6WkL3n2yxPY9a
Z52uatsY3OztO77ZiIz6Kemy2I+EaIQUUqvOwii8A770HteGuxanqZFpnE9qvxuQQ+d/+jVSqQ9H
PBhIRN4Fi4nHc/gsZE8UDZh/kE/LPhx3FufPlDQm9RNIkG+onoVU647HqXDTwxpk+7S3Ur9GXJsx
3/elPuSWFfUO7ZzzjqmDzKdjZJYzx+iYz1ETX8Zj7fQMQHThG6+O3mwg+ByzpHpl8IafT0Qh6wiH
yaSlCX/zYsRCexWKYWRLMWqi1WlPNN6N3vHmPZP7DEkHLrmDVOakefloYd9Y0PSbWP7aphFhDswT
82EOJVRfeWdQ06NUjtmvEx0KcsdXu15T2kZe3T2kn+yUP0eTBavQG3MH4MdGJqa6175BKboEgeK0
xDQbhgU88kfUJePVMdN2iv9/47U4PTxKosmxT+GY2PeMh81eY2UPGB4mTr3Zp/f1S4btBC5Q17CU
iJCeWhIStiGS1TI+L+pk2TNnnkWK9jFqgWBzKoHjoozNV6g/uYRK7zti9uEm55v71bDPD261c5ep
KCHgnHtYuGOBSjyXfV9//E6wl7AH7ht8ZPtYud3glEMnB4NCP1hJZMPqU2zQ22NQ3sMTCV/3sGUJ
UxUe8Xp9QzbkdELDPSJisV/O34MlCz2Dkgd1IoHlkCkDRvtaX+uAgzNA+/rVy3nfI7n2mk9QrxVs
1ybaWvNFLWQG7fr+sJeTBjyTlndlIDmboPBHLXSA9fkI3gwrW/e4LbctXzo79bA/wuAoPcuZkNHz
/Y4hybt7I/xqkLuY6IKhvTjAiPfNDrQfJJiKkoU6bKozZAAsffahGZEg+0SmiND8OxIAftc7LSTG
GXjW4/N0w71u9flp6Pw9xe70l4N3YbG9gzDVwe4+PA9rZz8ed6C1Mvp6HjbvVw+ewJe/f95bFnLC
hIlgEsDrhhFiSh4jZgl3OuxTKpEXgTMzAVcsq44HNKzBKJpgYoMFGTJSqcpOtNK0/02wrxKIdeTZ
Qp64QBE17cOcdGAObpSNCA3YoWnPkrP/6lucWACUDuo7CzYHhhYe5DBk6v4Vajg2Culx+BnBQDGn
xuQIY0L1b+FxpPuUU/YRoYlVwBS60vL3iLWn5tdzVCBu40LUIL5+WCKwjC7xjXaX1KlI97/uN4Qa
4S8husgeionoHWhDsG78XDAI5WHRB5U9V4YS/t9HQvBe+CtzbGUI8IsHRlrdvhQrqv89B3cqm35V
ia9bX9P3dXXUqexGX8pAiK9ten4mD7x8Du/8upxLPwwar49pu98uz7M9ekztRqf2oSRG2u0LTWwC
CPpDuC/ElUdyfuZaJ/y88pOGraJGkfX2q+O6Lb+sydBoCm0fPl5sOaN1E692Y4QtY2glLkGByMG9
atV65Ak5pV/7FdtKDDt8ZEJn15y4jHASsLs160sijHZFDKV7mSj+HTNE+PVr/JM572kn4mPU9a6j
Y4SzAbwhjJoyHLZd5kfBcUQdW+hJfgoVX5DEoMBjbsBhg9IDP3/4sKrX0CQIGxzUCKbwYgWTxVx5
CUb/k1oM6O6+ihMROzbkSfZrmuOQ/ZKPpdvI1PDJuyc7hZhbGmnnE+kJ84RPhC1LxCjXlZEP3r3b
PkQNXTf2FxZ+yHYC7Qlkt3Pz8TkzFe9FJsnGgPVwJZaq2PMCWvgevA7e3rC7q8vg1o07O231JhYd
FwGqZGK8w7qNnycoToH+ds5PRxo15eg+f2cK0Aun81nMw4zJK5U/bp0vf+795VpS2Gbd+8G1JhjR
Ln9OhX6LKZRsnmtCBin0XW2DvLAudKo2mvpA6dNCx9pE17zOKSbWootPlhVciYrF1tgU2a9oB54L
HBs7C/IFT7T8iMCCFzb7mv+qxu3k5F24sJ+pc9CD49ExKsJrcEMGgH6QSW6T1nZhpEwVsf6k+wS7
kk6szMgdLUfnw8BEkvmiFjF27+JRxwpPYFs6Xc0Fc29JjDFiU3bOcw1N04uF7LRn7/D16XtqpYAY
fewD9VWnSGmnKhlG3fikZJilcoVNZM1EebQJQJrc2Gzqh3WJYzHtRsdlD+7gmLOPKsqtq4t5LMxJ
HUrJg4iL/KY77y1GixBW9oHS+oQEc2Hf0OIweZhfgX0XyAMvW2lAMuJKDW7oSSNSq6zhZQZEc+US
dfpm1klfdVCbHhxL+eiys9Yl1LcqvgQmroFVeFtN/x9jZ7bkqJKt6Vdpq3uqmQezrnOBACEQmoeI
uJFJCgWDBhBCQujp+/OsOqdzx07LbNtDRmZGiMlx9/VP63X21AtqZ7ebpc0faBj1T+zIN+67ltTW
qDawI5sj/jDgPxqeURKA2unu5tPS+/Lk4ngP7JGtx5o6xEAHgBzoRe/MLBFYuf97XkiRf8kMmbah
ybLlwLR9kye9uvTUKvpRWb6CMU6LLym8ML2RbeHTZnLfDJCke+qXqIu63gqIhWym/4BhAUv14rxy
Ags0MwObJxc8oJ0gwmg6eVHZkAkjanWHNCFcCHx71/ugR0JgTknQ4HvApnsNrudygEnqI0LTEtRc
dl9ZyW8b3EkUAezcah8vK+/+bXhGvYJInGr7gUuVUIwai6auEO6QBuqOsRMW/TjrP4Nyd/c/CnBY
4d76/Q3TfkX8WT/dr2/81uuxubXOifslpFM5vSGKycM7UW+C23/SPQvi+BHSIFEZUnL38Ad772z+
VriGhtgFQwJh7wMZld0pQUbyp6f5N/LYNA3dUVTN4Ffb+k6+XU+NZtyNa7a2P16OW0/wn4+uKV3T
W+wck1NHMjLKejEhorz6/P2dUf52Z74d/NvYVk/3bqM6HLybmh/tVJ6xe3ktrH35ZfAWv9koWlbS
h/4pfz63bGh+f3T1m6zPkX8cXTe5aJUr178dfWPU9v156rL1PaIcodzN3dsU0mB565cHJlrautIc
DI5re5uosfAAFM8/qA4U9Tsp/O0cvhHWz2d9y9KizdZtRKvGyAnYAAPdWKvrwoydP43Ev+lovh1N
vNk/cbrV7dbJF+2ZraXwDLDwFAEG7jHcRN1LhMaobAzYvBtRQwkpzcphFZ0/1Q2mpuOgCq8JKvkB
ORyoeOW4jcvYGjiT4/j3T0X52+zy13M0vukwTKWWz5bFUzkNjyEdVxfn8DXM2WR+XObHRIlYWhGP
BhubBa+I0j8d/m/TLYe3bNNSHV3Wbc3+JqaoNeflnEweSP2m7B1Wyvey8SwWn9q9LdrJc3nc3XZa
8YexqPzqyfx8WDFOfnoyeWZfTlbRZGtlj+8DgyW6xl62tgDpZ9RfTlIAy/gIfY0/vYO/GoE/H/kb
z/+y29PZ0h7ZGkYshS3YOo2g2gts8Sz2+LhZdgB3tD9d8a8mHsuRFdPQxOF/jIOfrliXzrWR6i+O
229pwgwOHdSTKjgDJdS+1W9WzbbC3+A5w98PMP1Xk85PB1a/DbCmbB9mc1WydeVZ+wzWGBSXah8G
HeKln6E0Gho0u4deUACKLgFt9YKMxrueHKh7G0V4dA8sWgjQSdqjslt1gflWzfD7YCuhpZTt632q
RsEawm1af3iFlV9NWpajIcTTWHll7dukJWdFfjdrcfYanPgrBpHdm3P0KxGcc/D7W6Xa5q9ulq3o
qsIDMjjgt3HZpXVxZheQrWNqhXxbp/0jnc/J+Tu5j9cE2cSpAph1lHnzrhbRaXHVphJaDfZPEF0K
1SlIK76vtHenOzH5Zif/GGe0IOh3lkv8GL4eBUQrfgApCKkH0oSMnElWHVojoEMtvKp1lXmH6Ip/
KZQArtj0Z73jDMVARnwijMbZr/DxOfSgfHjU0FQLD7YQE3jV5WnJpiAuQgWz1iceKUIb6dkJgu21
cGgxDipo/4svnK56KPLSAEwx6ndgg8Ub3qxeNqC93qCE2UfWjxGCLE1Mk2kIfjCTAealN4KrEmHu
4HHQVqv6AMSCKOEH7jEiTJKQLddGQfKhsU/nxlS0OxLheRyfgvxJbKywedcYaZ1FGz3ekG5Chhni
7BMyPzxqf8SeLXUjjmL+rbbEhrCnJ3cDqO9JATcBr9yEZ7SsgokDNcHpUiTX0CGWpaXHRO8lcVcT
TADWwKx7Z0Jwg9PAeQM0xt0AWAQAMgLtqXYnT6VFc3TzRao29lZKX9QYE3lGCsqDappzFalrWZAP
WZ8BI9K2VwAHDuoyUrBdMU/12knLffw8rpB5W65l+if2PJvYEqZzLFmnGbkx6szKRlnbe77ro6dB
5xT/QUJ2QTRNJnIfZNWX1wJGcRbpzgkR7QyZIZ48W+hbADFpfY7lWbmmr218pWfDUl43hHeRrSJc
LHZ8nTy3Tr+KNwvLzyNCdiZ3Ao7gk+V3TlvEv71QJqMwYBuYYWwgb45ElzvY29U7rUra6L45k3so
oJ+eySIZYmBJK6HyqelO9FVeRkAU/B3OUbXzW7ln10HZYmEJNkS/33ya0CKEyV8+aLT5IPWwh83S
uPntRfzhiykNeszi++flDVpRBo7tGxRmb3XjK9imYLbRCQlab3YH7rM8XeSMOqJdiMNOmXY6ZqKR
Y9zBKZCJTEAXU7QQnogAd4LlrH0xADoSmavoNwZoNxAB6dMrE1PLPGdgFywkt7D8M3ib0OoX3i0U
fedQLmASWVii78ZLeHxE4HpGVXh6Q0dvDTYvih/IRWtgCW9yKWI6SbTGKcI/n9TRa3Gaxhs1Sa8J
rtDgQOr4dEkxRQuNa43vzEdmJNoSw4r2qmFD1dBDSGEM6sAAYhl3kUESj9x3MCYZ77nHy8vu/Io4
asbbVCQwxGyLeMOEERuHAWYDzvSy76LnII8e65QfTpz1iZY8owcT+oZwSv3D0UCWyJ8cOuNbxDwN
N10lG1RFD9QApEr2pHG9FP0CkBRjQjhyphR6AC8AO7yDenwf07cPUIlrH4uW06eJBBrsacEd7czs
NTGTlghLahYeGXJHmrT7mVfHVUwxshKdy6URdEz8HHSkpTK3qfjfac88fXnKkP8CCzqRn4bb9Exo
6GNSx+07xDzEA5Gi/jEpWE2ghzKmBipi3Jm8hl4Vn9iV7AnU28uTPMmXtMFL/QpiDtHHBKXRZX5v
Bydnmk+fUgxvcD56EHvooZ1YX54BeDFnnMLjrMwJwSY6nz7eZI0WC0aaGiHqIqhfSz1t/rh6eUGO
UKAnl6U90uhguKHGzMeOp9ELaJRiDhJNKfRR6eejlAgVwUBThI6E/xpz5LghZR76DXC/IubT/CKb
C40G/U3bhJ7lyCqACgcsMdqgSRqYCF8XSR8Sn+PQKaBF9oUwhthfZgCyivUEWSQ+MoJFQjBzlP85
A400CViyov+aPwt3yoNvv4jt7PGbigm/86F4qA5j4eCAdfZv/RuzCtwaSC/Y0hMFWflF1Y94Y3mP
+MkpEm9YzRZ9iRTecJ/RRx3zDWyqNEsT3e32TSS/OyPY/tBh80LT+JjhHzRD3r+A6SLdXX06SVHA
uk4gBtp1hJAtwDObunPJk/vV4DpSfdR1jBtBAz6nzfrFmKEV4gC43G1hA+xFSyeu3e2A9CDeQGey
J8ncHWFxvNsEdUP9Q3J6CPt61fwGYIwcZ5SGDbnwRHOjSSLBbUScPBxFDb8JgakvX7hpmF7cjB/I
wyNx6fwcFhIVnJaPgkoFUvXsdTnXpyr0WXsoYbsg9IPztIw0unDzKsF1veh97aBS7UDtIAnw1LR9
A7Kmw93CNYEAaCGFO4vjA/6du09XRM6NcTzpsNB0UYv6SXknKMBG2rY6zvQTrJhbkS4AT0HvvZtb
fd4/fvB+j8aFxijGsIQPAtrVgB7R1480znIfIWH70R4Y/ZfGveEjHxCV6qsrpsJbz9i1iU5yWnCd
FvsTKANdnte07EY/1oS1ysuUwjjKPpIx3YfBd1/AmUHpsA2USpc7cxpAwYLIzSrUPSgtmFmneqL2
c/rTjI9Ijy7e1S0ja/EwejLBAEDARk+1eib8221QWMmLnDYQqaZXnkJ6ZhfSm26F9mV6H7Ozz3at
4tpDCfaGTab6zkLsIHBiOU19O1Gh6ulwl7vg4+0HEqo8OaLf35+HGFOPEPlAGThhUZ1BOKTBeShN
C9RfFrQO4Qt7/dOZybpbCUEKoonMc2Zo9eJn8Jw8A14qH91HH/kEiEkTPZEclGNhLqH8Q+2LRHzA
1iIdHvS5OT7FjpiG5tTIqJN2pBUyYHVystmAvIh7BIIW22Ix60kjGUEeJ5DqUEjqhEWXy7EHddzE
Ob0S42Ze9mByr4fN+8lrIA/Cc2JO0kTBRu4aMBRseJ594zbKdo7fTWo2TLtHjJzBHlz3WHPhoLKv
AoC9diHYVKJnCZcBMHh/0B3hc1aT1ibuY40n5ZPj3PbOC57DveYr3acVNrl6XBdBn+Ywox/0XGbP
ZYFuujeiEUguiKGJLkJxvAf+MOPXVH4ilnCQ93Bf361LxM6HvpgEqtqVK0pDtq5PwdLQLPnW9aVb
b9Mx0k19lC7VfISNG+KTrQhGSyiMKkrJGW3pC+oqzNDcBt5I2tAiF7DpkeTqAOAM9SekuHc++Qx7
jrJpe92hBZuiDqEyAaFufWenQd+w9KN2gPnOA5S6xRsgRvtxdEQOOViTGV0Gt1WDSk8w8I1/o+Pu
7ES2BDfruudWy2VAsXeJb0Qy3mgGvdwLQr/i2fFyy1Csyp7Rv2FV4NXtI/6qQ5VZd2JTIbKPGkFV
sx/thnT7WN7Z9IfmRJ0wrJH29e/90wI1G/w20lU2J2y+2dw/0HUyjw9VVCEcK6yw0In4R/hZmskD
6kNzQgVvGF09DVR6E+vxeaJEFTbeAHHVrl+tnRmz4zuvsn9dnlAivuNkUcKjz+qffT5Qpy2qxW1b
T2DpB3sCrQLi3Yg2m6rjS4isAw6Z9ZTFr/pEW454jzplfxlzq9XBk23B+wuekPglSgPYUP/aL3hx
bHYLLw/wQegDTM4VIWfP6eve7ti7LTPUVeYW1cqDfuWmB1aP63d2XSg0n+rckuZ54I+Dyw6nrs9l
AIja6MSuPY39PbPyxW1WLa/zM2r58Lm4/btNBOmeTe4isIVH7DKIsDai2BpUqxttmGz3+Gm6e2PE
3ndgf2LbwyDw8QjpejuQ360RKgDmfB4mmiqn/6JXxB3P3T04xfawCa0Z6ieTZxKc+5sFryhdx4+Y
WByoDAh2gkIxAIb1jk1Fb8PpDrT1cam/GyNeN7NlrTrz9Oz3FwfIEalCgFNW3ZZM8WSn55Gzu3gs
RYHiGvF1yURgoALZK6xDDA3e38pXZjDVYRNXtnuePkMG9qBbWCgI0YgSjyxEhPGz//RxAA3yYfGl
Ou5eHVdhA2FUxw93vaFscZZWkhIBmgAeCx0IW5pRXbDDr3bMJKg098wRxA98Zbt0kCIGnTWRdOPF
J+oV+cxUG908+f3w2BVzwDcqqKfQuxO5unyGvK8pgJjbQNGwkWc2hKlnFzE7DpwPZGoqKU+lR0Eb
1FuTYnd5nYsj2W+vCApqeIm1D6WvzG7BwbhxLhuGEuT8XePaSYJEQCAPagRGuns47bB5WDMobZ1l
P02q2CCb/sD7QdfwuRIf/bavrcuSxwkYdccZCbht+KQx8ev90lMhtxA8KrN0yUxnD1I0ePYAfdhs
bw8UO3itEdT0X2trjRIafWQ7u3jtzFzRYKZ6BRWE4Yo6xq+ChcRLzoLZRziHFA0n6sZTZkq/uocq
MpDP6l1dGuuyv8HgTQFIfcFMCWPLsU3v8kWKKmK/TPJPW2ARqsFR+37fSwkC3vpLoYOuWrn7yzrz
tNTdIyCLb+hjuOr0oMzyhBkJjACEC//iOwSVit5ke/Gf9KB3SydoGxHqg8ceNSXQAB4wJJWUMvfw
CwUCxSq2WVyVgg9G4R8srwPbzQh/ZfdL6CTBr6TXr7C6PWhCArPodrhDocWoOP1r4ETVqpjRshEo
wA5kHm0vi1HD+M0W2j5i9lnpvHAQVtz2L35J3/M9xF225GyIXoPa3IgojqNnh0SfhjjVoFxhIBaE
moXQmaEaZwbMnYc3v//om0xqdCcAwDzuH6cwZR3J6WLhy0NSJsqB4j/In7X65E/0sM+ip2Jovins
s7RIq11t+hoduk+G0xqwjiWE+wU48UXwbqv7vF06JedWpeiZPLoekJWG/B6w4asagUesuY0w6uAS
8NkU+Nqc8orAIy6EBYZ6DeMki9onfBMbsVTtqwlRyzMSZBalj5DB9O90UO/iBxtKOkddgwdhjDIS
35N/IyawoDuXmdSBM7SJYSE6Ig0xKnU6kFqkbyb5Kzk2GHHYSCGlLCjCu91t/ZjWF6+eMSNz+6Ey
fcHkxsbBjrfOweSzyVrq8YTFVt8MHLsngEnkw1XE603iWL7/8chgfIm8pyAQjSHLIP8k0fA+eKG9
Lwf2m+zZLpKVqAjbIaEZz9V9kEMF5i6DFgIzRaWKZ+yziDczYBpKYW3RIROifEjqfjk2MQ1vNfRK
e6OvswIwliYi6e0C8jEUZl15SPK8z7EW1eiR3OaXkbm/gxrmC+Yu+22DaM7mC3dbk9AlAjW4+SQo
Ux8xJ2AFH9iJjjLg0pMZxZj2A96AZeHfGTEmK1g5RCQl9tlf5kgZIBQjSqYdl+/PbeWWn+bbbXAd
iLhKzMwAQ5Jvj7OZuofsZmPAls5AWu/08qE9v1PpbmvR7ZpONToovvYpGqldUHpountl6j3YI1Hr
X388DuF7YZVaolYDHCMIRUX2jS+ItwNAw8vJuuTmicRZ6b1O6mlJrayH9hoFW3RHJRPWHx0qMtRd
D3TfIF+DCk3BtppdZux/DoVf4b8o51fJ2754da4Bq/9EBQFfHA3/vGA0bGsECPLwPtF8fWgGjy2k
TFe6TCtPP18YEV/blGJv3VuNaMFmHsjfmJ4t2HgwM2yQq3YsyGP2SmN1R7a4Vy1RZ41F2jkSUrfJ
yM4i4Ga5ES2MkLX4ztHv4iLiwZNK0CQ/4sdBBFABqSgPMh74xb/Ot3b4WnEcFMB9LWKzi1dtrkU1
Z/2gxxp8uOjpfPHrBEvZut7LH87wNUe9QCSt6KOcI7RMFNIfm5UQWGRr7eOI3Y9t6LP36t1QtqG9
4BwhtUfyTNgKuqhGLALKfCWiUmRLVr3tM+GJ0HfrSxa9GXsnZqWQHeP4OJE9MmpcRD0NupXNyO7V
yMK+yk9tm749D11IYoRgy7VQwzJf9WE1cED29RHoDtr2KcL4JQ4oTPPasU+o7AHRAssTmpfzuLgG
x30zaocGSYblBEQhMnog9lt9T0hrPUATP3iustkNGQY3PVwKMcydNg+conD8J4xZkSxM5qt4OQDV
bVBNG/HYWkGezXs4dJJHpPVtNx+cvjAz0GTPwt2h+7yw0tOHn6hWNavuEwsQshq2yQCLXO2xL5aJ
BYKrfUt0FnVkny3e5ebVk3JG4Rqc1zfiAC/46q8i82vKeE/sWRljLgbvZ8X3r64xTMmEESAGiNro
OdYG2bDo5cyTENRTPCfYQ049dS0EQQU77EwFo8CaSEnKy1Dj46nBvyxwXRF6JoV23UPFeTilPeKu
C+ZIXGX4cqz357jas1/ZlzzR6+64e+En0vI+eos+gDUoBUIdlExT5dP5BMTu1vWh6SPiQ98BnU33
j50E3P2O9YuFd4JGIZs67wbYHagzTR7JaRsqE4F40YQIQKVGxfoDTyXAQ0/yFYhLDceeDTsyNrXJ
DROATanaK1DsvHjJWY1oFrbs1hYxTFkfJC2sRbgL3g6+qznkwXlOB0o6chXMve3iQu+QS59BlX0A
Nc31EBkKJK5vstKkzMsKqnySa1GWwQskzYdEfy6KhUmLYtTXgNNX17cuUL6cr4Ilfq8dyrkJHUUt
22Cx1OY4bcD/ZQCwS0wAXSDWkDqQJlWv/ZSHaF1Ed1orUT5e0dMX67fq5ftyzE6MoIStdnhQgC05
PaOCW3DNj4JKUiX/JhWuZJM8m0vfwHX471ymNGiWxPWQwnXetUzjART47wmWX5KdtmLBgSkmpM53
tlHu8L7qyiZbA8kOu0hx6BH4GNzZvTWlB/1dKP2c/Uc9yiJ9Jg07+Q/8s/Yr3vHnE/jG71yyqyI3
mQT/jFhOxWAnmpa8gh+uTtwtbBMl6tQYcz4702sXCORc9ZBTHVCz0o5OxGORdbkU2y7Hu//h9Mxf
kYQ/n943cjK7Vo/cqvN8LbIzzb5NH2TQypm+bUA92Kfb3oEt6HVpv+cR9UBivtufkv/a2YOXTlJa
UMfKiAIfoJDs4XUqoH52U2ww6W5tL+WRNmAbtDkUeBABAVLX7miM4Ycouxb3z2JWs5S08D5bBxHo
ZCsS5/4wAMT9/YspHLrZVi1CNWRHFiKEv/K+lZJZ3VNWs3W6erBqowlrXFeCadhmH+edyJj/wwEF
P/i3A2q2akK9qjr//fWAppMdJb0+5+tmuImqT8xzUSMAD+2DRhh9GZFJumPCJprtDwf+FXEJn/4/
B/72KJvKqpyNxIGPI1C6c9LyIOgJYwf2iDmz+IOu5e+yKXFjfzrc9xsrne8Pp7zka8AufEcC0kf9
jxwd6Q1o/Pmw8YqdPLiDoG2ENnguQLTH+x8uWlzU7+62eP1+JrmzVOpss8jX+Sp7lw+bCVctHVKR
v358eTpsFEHx5z/MKuovB9VP1y7eqp+OWqjHXHqqWb6mt/xlgLLF7Dv7FGuZILMt3zIoQbMV6sux
8dWwipHZ+Ifr/pWI4+e7/42lTrP7deOcediXISg3xqEX3p8ykbbSKI02AYtvQg1nj2CEYJz+QFsb
v9Jw2Iah67ZtK4ZpCVL7p+vv6lqRnhtmjRXO0Ch7BybC12MOnmAeizLCyxPZmE/Zb8Q1inmwI9eK
FXoO3TBbY0ObXnbraC8ToowhjCCflZgcr2sCeKDD6DMTl2trQX41+VFjfLp/eny/HDRkV9i6uAhZ
/SZB6Z5PNa02DF3BOGBVwZ2Xx/9OYMh7osZ7v9J8G1NCv8adXjde8IPk+P0j1H95FqaqqbKtOipS
mL/eRF2yzVy/8giFau1NTfAe7xLwYneVVN5n8jHLegjyBDT1cneLfgPKtB/eg+tgbbuYiWTE2ddA
683/JByxzF8+3p/O7PurbZ7O8lXnzN4GYxqTum/zZLciVBXEwg8B4HtPukvuBsmOlKabK3QBUg8J
uz+fVPD8k5kOdjVGZI51nv5K9BQmubd/7i/AbLNgxoAIgePHguk/+oM1jin0Au747EKGzs/ueDM4
YaikL0eNyY12FcKgfnOTONH9uOx/TI/umKggfjqwcHWzU3Sn0LCE9iZjZAcYYTYeKFg40Xr7QzB5
n+19LXH4fnrl5a6347QA/EiAfuBGHfOhH4SY8ghapIm5m6wSjrrAoZq7xO53NGBKgTPPbli6MNyk
vkIRuW8BbqP+M96R8aUEoHyeYC0Fvegexh8oL9xp6REkiZY/+XhxCR40uD8I3O2wdQFWBl7wGZE6
2boJl/O17UjQ/kyp1uliRQkaLiuK1tUb/32Ak7llb4ILFX97uBJxiWOwwHSK3y/ZIekUqThPoVjo
Se7AgJebQ8Yl7CYW/TNJcOFH3PvErccfESEsWGECm7yPJiZ621PC8QfsCJkTTi8494SnOnjEjTuD
u+7R5G2Q8yh1Dy1EwOc3LgY2RNvii4lv0NWCBNFn9E56sU8DDffYH+yDp/se0qdlju/v6g1u7iTn
AT/8/no0pxoYYRx68fPDMHKwK1d0ohlG2GhsN3K8tyshy3d3Xvt4b4Z8U88YmHjvSYDb2rCTs5yq
rXL77C2xxLnzfepvQtslpTe5uyNSz0KaJfJkVZQUo7nqhv7yU/TACpdatM88XqFuqEWoOLbuaNl5
2exJCl0vC0zum3/oC/v2POWxFe6KqDnwZ5EqunH7B6uHJL//SjCH9zgv/1D2AoaoxO2QktFwFLk/
aO2EJ+R/+SGOR+Ti58D/JM02uvsOHRc36GCeM97YPrBoz6Z4Se7RtOvRHFcwn0rQ9jxyG0B0YrWn
RiuSNTAUk7+YI00IREPW2luuEr56C3Hc8oc2FcUIga/FhEGzHTfKfPAvqi7R5ie+++PV0QNI+NLc
+ds0yV3oWUYm65EfLlc9f8LgPPVG/fdlisv/Kw7faBuEENUrRlusBTwQWgq+d8IRP8LAQtWPisSX
+icuBAQHmETEWAOsg1b0QeBCOyQGzCP2UHweWnUM04xo11/6S84OU8OpN5++7Vp3xZzGPbFwb2uk
PdaDMTQqsFcf8l80PkrnFNlhNSqYAqI/bZO0X22THFlW0MXpCivYtx2DfLw92qq45WvtjW63M23j
3kadf1sVYL2LcpTHsKof5yUMjYkqsme+nSck4tJbeUp+YP+8kL5U2l7mgTn7/XrwY2P4fSvz84l9
21TkalvY7ZkT2xxknjfVHrvUBmcS/Bqt+tJCKHAAgX5/WEf9VQmAVNcRy6GjoEL76zpUKnnKvrFl
30govbYvy1jaX0fwLXAkT6ayhOQCOP164IzbOth8KAZA+y0wiZ9BYl5GqV+g3I8FRX8MTUT96Ji9
o+Cgcf3goonaPrH6KOqVGH/lOXFmGaEn4tnffWOczuDtOZJoAincezq0pjPKghNpJIJ4z+ZG/Bpa
b/XgTgTKfXuZNJNXwxx23xLDxVSMSVEwrh6VZsXb0OwNDJTm7I5p+kqYgnCon9iR3kasDD4IMUII
ZfKioyAKopkKvD/SAgz9XzUfuRJHYvXy7wmek8Bihjri+4VRmpgikANs7SD7CJn6IsrntCBunDkc
EIGG1UKwI75QUW+YdKgXxRq2LF5Yo2SIkUOxvicqbG7PeTvPWn8zJRqediwZ4Jw6q6NHgkFqiu2I
ADxPDRx277iuRFB9PjuDKUg0QrqujQi7RRWB+R1OS2lSw/vg9+oZY5zLqxta45gsG7KFThNu1Pg5
AAMdy5tegwJocmMrzOLIUnZFkhNgpwAepEMGG3Oqfl/FzeR41zV9FNb6Wh46Uymy3k9TFHuTwpc+
aQo/J55lr431iESkkvBTk7a5SFrVBFWH5LjV8Lw94+A/s5+T0A24tsHpG4orj+wZKqvksc+Gm492
dYZNSrotqcJLdaKNmvARoVSpwk2A2COSRs/omDCC3kkxoF3DfSuQIgv3GcoxGpLcRYOI0YX7Jg31
xGL+BLW4rhhPoyq4zK/LcvlcmxOKIAnKzr8TBs/+fH7c0gkPYjlpd8WHPiNSao5GZdUllAomSkOc
si1FhEkpO2s+NcQWC5uOFhBxsxcu9asFm3ZcordMfRXWRSW+44LBXIbYeYnR1iJ3kjyIARxtNn1z
gnLTQ5sng24dV8/gOFKEHV2IVPoluQTw5/C5eNZYZBT8OkKVsJfkSB0DS8hjTE2iN15LiAudiSvS
TCoWEBjEWxlc4qLj2/V3+EV5or/LyWYKbubMb6snvlHoWSbRgTE6jTcEBDRwALE2pacdLWveAFYJ
adMSOGEyTaY2Ikm6LZ5GwNh0SSvJ73iHCqEpgIm04ajjORFzNBFTaFJoGji58O4Kk8glZqP8IIfg
OKTXoFdd+RSMRmjyvoqgACqYYamlSaE5ND1c0doUz9SGvmwcB8ryEqXvVkJIAigaZvTroQiysT2x
ZiLmDxWGsi7GVxEmdMFqhlCd/vXoBs7cJtKp9P5DjHjqTrRcUg+X7QPgHJe1e4wWRyaWcfnVAtgB
EtpTRuuHnVRIGAj8f29n6cclhs7DbfVgcPatqdSBKW/mxehCGnk5MVawB1ks4QK1hzfURn62NmbQ
ZwuIyqxXfNnzfOKcvW5o8T9svlNc4p41Y1O8YO6YngbtStuV0+MU9dUM6xABZhN7kS6hf9mE6pMH
HD7s4RAqjvUUW5Ps5ZMGA3IKTcwMk0/LQ75k77W3QzVsdJeGcuF5QSfr8+K1akZ0cCB7ultIESkL
wxq3wAyudJzCuJrk3FzG7YwIoLmxo4GkYOlJFTrNz31rZsw09peckjo3prR6KEbEqye0aotJtt6l
GC7HyrT71BkVFQqpzt/bJOYPn5H5dp0/2cIycxzn23rFCPWw2M+eKDzdFkSbnpRHrLpmfEH6G8HS
RikcdlyOkReulQni3NlR4gXWZ2UIqGrOIR9TSIAHIrc84JUeZNCt07sH6KpCsGzg1GdsRGbtG0FA
9BenzjlALs2vtPpAKISa8hbCsKVBRtiEdTDYkx5jQrbn1bRZgj5lh3SuwY5X7o3BT+oB1juHiDrC
Y1Xe0Hp0WZ1WzwTQ9DE7ESA6zpZ1oIyJUJscg018f/QwZoy1SRvp03K76V8mx7BZpLNURuAr5o2e
OipDZXIm3XtS4racNYk+1OPqo1pelgUT82YNKIrG+ERzGmlAMU74CMJASsosNPet90JpTEIwuKgO
KuXz2uB6nJF2z8YK6lKN7V1LElsInlofBDNrMXFJwzrQBCpbxs7nPUzH1eFBl1Oc00exCyP9Ah6N
a8JH/YQ2xs37cNUbMCJfi75ov985aL9CQRzVMmVd01Qk7AKj+AkFOHWV+bTFxsGYX5k4USTv5JE5
pffI7PyRzVWJzqnOaMbLP7qERqJM7wGreyTciGVQH/vVwZpIC/sPwNRfBfUYrRTZMGTZZDejG7Lx
o7j96axezaZw6sedKNs+DYBrAQjRTxnJ2b+NAv/7L0Hptx/B6fuy6uo8zZpvv/2v/qEcbc+H2/8R
P/U/3/Vff/0tP/SfD6Up9/Yvv/EvTd50hHzU3exwu5+a/85pF9/5//uX/+vw41MWXXX41z/25f3S
iE9L8/Lyj//8lch1x2Dw0+MVn/+fvxQX8K9/hPntVW0v+fZvP3PY3pp//UP/J4/Y1h1bVR3HlnWT
h90exN9Iiv1PxZLFHxqaMLop7LgvZd1k/JT2T8uyZAOIQfwiC6DoVt7FX6nWPxk4PCbLAJrVDHxx
/33xk3/viv99s38dWq+TPspo+3/bZ0AoTdcUS9ctRVUtW1a/wSlVJ9/y4+nxlV8vxFSp2aaftwaO
AfnUzC7O9t6m7Tw3gq65XJZq16svej295Q15KBrNrSvp+RodDf1F3lV+3t/MTRd19/NlcDeUJ/1G
s3KUyfK4uOgEY9xbLcj0Od4mLbrKycNkcr7nKSRK/ST04pFfl4qCkPgkkaspKRCY2vPoHXlbvGN+
krfqkZCZur28nx6SFNzopJY2Vxq1AxQtdcUg6LAwjv1HbV8T5W4iMbrCgKZPHbe6pCv+S98/62s3
2dwMsnrK0f0s0RKgOa+Otn2LmtfLGV9TOoq0p6r11ELNo9P1Mqs1+TjsTpvj8FzVx6EtR3ZJ15tb
ax0nr9rW/MYq6AasW+eNe980WtTc362NcZw+jtor2TwNOhaX6ebzIT7fVEpnnOXtXr5b5CrdHOab
/NHE52ubh7J+vvuNYxWDi9U23uMmV55UKoTpFY+CRt0oxX78vH0pPzdZdR/8OOWqOMa3rH6GUmPb
oaydK/pQN8eRfFRLP5XycfWSulFWpGrodJuNm3d3dOr5k8DootJRxlmWFJ2dTop+fFWJ3z5VHRmQ
dmvguGubDDBJoq3Ijd7KlX3pRmbVdaNGs7uR3JhG/ESgoN8klX32fXJsiAu8591b+8qJrj2/tP69
vcgzPU205iyTpvDqtEm6cYx5l9+Z2O9Xsp+0O3l8UvtMzoYzORWN0r/dK8aUrqR1KL30Tfzjf01B
V4tuo0cnPJkX/AhGftTXdtE2/fLWSb5qLwrpbA5VW9X7eWW8tfm7vsEMUZ/3jfK03X+fpubch1eb
KCtJNiF79c4JsmONFHXjQKQ6V7paKMVtquaEOxi5SrOM81H1TYmuWz+eouZc7PG/r8Z2ztngpNyo
Gmrr6ZtXEYVz+79UXddy27C2/SLOsIAg+Gr1ZrnEcXnhJHYMsIMAicKvP4vymVteOJaSOBILsPfa
q5ThdJcVxT4fpmBfF3Nxuh1klUbbn49A5qZfD1UAUrvzmFwPZnqyCEyHE0nAeYn6G+L+jgTRXxfX
hz7liMdw5FJXJDgWsMXd1ylchXhs9RUNsL5mBLTnqcE9yMgQrVxZwWCynao1bG9RnnYWEpfhAk0p
+VIaRh6jOxV2qF7oAA16qzUoOQaco2puP0m3k32LXGyVidNcd91DniF9bzQEcp2UxGLDhMYXjL7S
cCjPPJngG6vpdPw5I0GH2XCRK4gOhmyrqEBsSlK/27RhvwPDET1o2GfXSojUb69IFe2ZhQNSEPUg
6heUX7p+QvNYRi91qsB+xSgwPWmfY+5rKhglxwqC+XQOn6212YrARW55kS9vmzAq15iwROcSncSQ
R7+iPv01RfBd6mMtHrBUy3c20Q83dv0jK8GKc6YCuQuv0prVm6CqLTIcl6/KGv5bu0lfb4dcZg+Z
8s9RkoXHruroY9FMX3kVwKtFkm6fYxz42EhQwuZ1UAegLrQD5OW6IpvZIB8tUDkEIzOmube/GQRw
lCo59+u4Hvp7U8BmsyErn2XjP9Z9C55qzJkJ1EiDsR/ezogHpFGBtBE8t7RxydlG8hWXqNnlxVQg
mUvC7/Mq0s78bQRcrbOhg78sBe0uVl3yEozZl6jiYVNKuJ9GhsYvU1N80TYa15J495CR4RQHBH3k
EPUn34SguOQp4mJGe19Y8UDLCA6qkUufa26/fQV+rY2NOfUNOL0mmrPr4pO/4RMGrpgSbFwn3CWU
aFp+zuZo8vKssT+sMqfEwYL4xkPRPWRW3eOswVYyLX4HFa+eA04PQe8wXNZhvy6aGbK8TtHnvmje
XF3XGyV8cPEdQ3rwJEAHCiVDQZjSPQqYO+w0YFg01r9N8whlYFnl+1TE+jrL2SPdFCljI1fHph6/
w+UhVynDendbvS2SXPbE+T2xbfswDaL7VVY8hdD02vq43PnJl1tCSpDbTA/DpSTU+zgl62hg6nw7
xLRguxwaMYywCL33mlu0VWlRHXuT7LCAHEgj9bXKZ31VDmtq1qcI8KKTu9QSYMJQpxARcAe746mD
wg0i9JXVnD63Sr6k7QgPKddgJjTCu+b26fkYQn8zeoIoqLqEUCKxwyFz82OHoJoV6xOwjjolLmMe
Q+pA+uvt5mNIjO+xJEdc/62n6ZUPMWw88iBdzZaoczcrjccamRM5+v68CUCLs+GJ1SrByoil8a7u
+/ajajoY+PbkexpBU6afbRbAWSQu2VrqDMILBTJUTTI0zcwF28HK5EUyhS/EgFpWpXoYkwjrK5P+
rSf+V1GCNmWayV6ELSGDiAyaajy8cC3PjnpQ+pomtT8EEX938rEPIwBQy3V1BrHnaUHVrisynIEe
0YsVaRbqvOrv/XJI56A5+wRUknlMfjtR/onkPLyFxJwkJKR3SeDAd5QZCK0uAYTrYL3E58E/WxHe
17mfzV1SefUVxsdQ9OFWxG2803Wa3rdzddSgqGYJul3WV6e2EG4VMIjAA6MNwtQlvEltnuz7uev2
BW2HdzeZ+Mwt++xL2f75fz9wzh2ubqx2eRqA3O7HdawQ0JGLvl1VyzovloPBLXKOYr6tvccMVRSw
nE7EdFauStaji+0fQT8mAJLc9vQtd2AUm1gnT3GFv1k2Fm4iypB1lwEPQOEqUMA5SOJqNbynOf6n
wEPnkhTBYSir5CVqlLxz1B98oMC5DFn1dDssb1WeDYdAqsdcddAqcfrGpv5B9uikktL8mlpjfilG
r0le5PdFUcfIls/ksQsrBL0E4zNpZqBtLQhec6nKYyYGAD9CzjBnAoEbTcBT3JE/eLZyWKXOvT70
cRftUZ/mqHngFUumEdZiKCm2ukDfZ9qCrIXNYGJWGnKyqfzF4x7jmmW9E4ojkq7mu9vKHC3LM5yU
9QQJW9u9BiF8YmYfz4957MvdCL0Zq+uDQCP3Uo76RIJCIWmtwyw+CePzXMwWeY5II+W9Rr5fptYO
QSAPZRh8zEa0UPoW9EsN8A5OIJNIrGsvddrRSz/G6K4nKV9ZVL0bggcitUm0dZUf3isHUIHJ9ETb
Gilarfw3ZCZ5Lac23UW2AGuIDuQ1SqIAhsm2Oek03fQUHjAhF9FTwDS465Am24TVD0nJza6cPPik
3qJaHlBwlCREbI+doosI6sNUyfusrtLfrIfGaJgyyKFUMT7RTtcrUsf1n4IkBynCvdWZ/uMc4ARO
BGLuYrUlFA6CYxN9GbzdTwZhlAXw7GJW9dF0sOWoXavBcB4KZEQ6s7HgsZU5JB34ISyFv5BCsi1e
pLd3kb15206yKYbQ3s10004ZWUUd4GkuVXoeMmYR2QmBZdVpyLvazlychr637nWycz1O4cDce5NF
y45A6/LY8f582yoCQ+m5jRXdFXGAymkazRXbwrDWJkaEWTXEkCLmZjV3EgxCks+7Ls8hRMoBXQYo
MO+Jn8A9pMJCEZ3CEa+N0r3P2XQZU4svr+fqMcOOsG7c1L9MI7aMgSuwYwVUV2NE0qOY6fFWNN8O
fgRHPPNq3LoUlqsjGHKTBRaT9Xm4TUc4BOVpIrdjxLDw9HyUW271ecZu8LX84KZKv9E0eFYk+V2I
ih5I0ehrUsFSq1ShXmcNMjxnU9XnEY1WHY3V16zH71rI8RfF3obgD+3vqtbRC4tlu2v+56flwtqZ
idPt/f/9G5E7EcUglEqi6UkQqHr6zsl7FH2I9gz7TY/FEpIdD4/ZSIABkITT/rY/xTEkcXmFk5Z1
iVj3Ukh0SV72KBkM3K2g7OS61OdU9MefOmEwvP9AnXFXB4P/1DmUwLe2IZ1zDCEq9RJUBrv20oVW
rvuOZtaKtUhQKWQIyx6q2fxCL2N+xaHfhbSBfXiFuS2Ng/PtUnasgpdUh1AcrPu2HMX5dhhNLM5q
Ofyf90YKD7AaNmYygqE+bsWjDdQho0MPezv0kSWhZ6Oj+tz4HDaCDheUxm2PvEQcGK/EJgTGKpoB
ypxl//rZxJY9q2x5gixWbGJrLIArTxw/VrZILoUOk8sw9+RyeynwgG0GqCFCMCF2uSSoT0TOf5VF
/tmJErJ5/K/bUomPHr5Hv5QclyKoLmHmr9rXnKDN5kP0N2Q6u4tt8UfWoryanOmNFk22mYrOPPum
mq9pDPtedMRjGf0KGg8ginfbn8JxeZXV/ZZpke16OSL7aZrGh8nx8qxaf1Ze02HT9FA2CnlQjZGn
ygQZFHNQdRoHRLcw5b5gyJGYYjApa5dufiqv5Rp2avx564YmtG0BiJ/W9DTyJlonUwLskEM75MYP
XDh7DsZSPRdJPu5hlIJplpsQHxZR9cxGEPwnKB9RBvVPYSgxnddDsHV5na8YwccYswa9Vxb9ktkU
oSUI160z09lQ/CPqrN4NTdA+iarlK48SdDXnTr5nTe2vg57p1vIk2E1ZcGpMB2dtVw7vbYLUgiCm
zyZvsVmndc8fgr5pNlXGMXUMZ6PumyRCeEScfhZNhiehzqA37jqs7cF3lef+zQzzbopz4CKlwAyi
6H73c8hPUzThttYjhA+5QUy9KNvujQT9PQnjdZckGAp1PlvdKuikKZH9KiO7vdXcYoCVIp8wtOoK
M+zmgMItOg7+ec6bXZiabusjjaZ5Akkjs9W1MiM7KgeQuptjv9bJjFQhB9fjpLLogrTIx+Ngh2Y3
JQOch0AOp1w/RnVgrgFmanWLeKY2QI6pf+qo+UPj6rGcweRvIxSqeYY8Xtl00Ho8s6B/1jx6CWOP
sTbK6Lv0O+MYQAr+Kkj13FbVi0yLvxyGdgnVsMWeh/OQzxDot2j3iX5a1Fp64bmT7FQJBi15uAjQ
1ZMWFcTR1m+M3FRBfT+WM6w8TAi19rQRcjjqERlJqgK8BNfYMlF0387so4KVW16BbtmnT0yFUJai
JC8K9as3ZXwKivlcZHC+VnZCMPUAGY3MFQAgD2lWruFr5pCzGTnsxTgzp9wgvtLAA7Gh2FS6+Rud
BFn3OYYfKkIsTktBT9UxZGZlDuktElf4mGTgDy/GLtyUl2b4jMq2vYQKFAbiP7LAJmcazuHKVudJ
wGVglvd5LGDKymCW6NN4V0QzlFI1xBHWxY+Jy+5L0JOw5BR+DXfVrgUc1bXRKkicveaY3q9zTkFO
pWW378fhnlYpBqsYcO/jwTf7cpJw8i6iJ8AquDsK+ioaTCPTSI+HrLPBsyb1RzkjdVT4+TdnJVaV
DsB/FvDjxKCnwUxuaIsQcjcZXU0Q/tFpaw+5pMgZNLDC87AYCftqujAe7OoBni26F+ccG8p5ANzm
hkgeLB5A2Sm9bkFBFADHNuSzCXq2BfcAHxa73ej1fUJ/acXAtY5jmPiF3YujGuPE/DFvdf6l+2sz
BzB78fTatXiI4Kg1n4M4XZF42rmgIoemA5Ci4NhXRRNbVYl7bKoEyaAI+EbTGt5pKI3ZHD+xSIB8
bXq/mqQ7kBTdJYrAdp0wmKLkQ7cpenBw60aDBGXYY1MiLZV1dbf3bbpNS5gk1cAp2wLpb4M6pJnA
pDto4HTq4lcQEdNfNZvTLVGYQgw5Mh+VwBhv8G1+geAsLyHKHSg07jKJNrmDVSLCj8Qe2BXKkKTD
EM59o8f4ripXbuZcQXojPRSYBLKWAmtQZOGgHgzyJDjyNCoorktEcvBkuEsiAtn8INGJ+P4+69Kj
kRB1NAV6WlnsUA6Xj0191F3eHcJwgs0VoIeVAAQCd/MEirPRkp2SBhVOH/YXH51Dg+sxtBKKiQhn
ZJ4i5KTFzb7JLOTsKd6aHGyg8wCS4cr3B1Ng6MKy74QDOSyrCBb/UUhgYS7eJBu/45di7h9UGfZP
zGMglLa7ymLO19eAOyoAfVnye7IKthIKvoJYyo8uVRtK526jM0B9cZjsdUROjR1POSTLTTggUqNA
lY91AXhyFz27MlgXeQnif1x+9ELAfEZn0D/hz16V4vtc18eY95CZGXkNefiQZfFXKNNtMLT33o92
ldSwce669smU5bSdgmHRYCN5sw20WAN0A4ScAcpKWnPMMrgfjPAOS4r0EOQQf9DYHnMOPUWFYTln
5hNbFPS0Nr6mTj8zWyL0ooK9i8jGfZd9lGOIDnLG2Oyp7P0xjMRi+AxNQFajFBcQRcUaZkTK0+xo
QvsGxB4EDta9B2E2nCQ8s03ebJMIDlIDGZD6Yvsav/yoZwzl1PyWN5gB1uX3cg7WeVa/+th/D2Ei
4HKS1TvfwOLGB99JyxC0k2A8JAFswUg6fkzRegAHCcoe9vJNl99LLMrnuu7WADvh88LiQ9IPCtee
xLs5sdjUR8afyIPXmCyUpRQ7OWbIN/PpldUGlr89C3ZEQvHKol6u6OzTlZuvTMf50Qn9rCTkoSL/
LSK4lczoE1qImlyU/aqn9qsyEMT3FaIBYtwGSsPsqQEPCA9sB99RMHNYg1sz0yXKxR4BFCJ+FTP0
KyMr11mXn3jSVTBCar/niUCZ1AOVHgeFfjCeQVmppxnYmonvtGfIvLBNcOwtrO3bApkp1n/3lJ+A
B8JiMusemiS4r3wR7Zyz1YmVmxCF67HEmhXMsC6Zh1lu7RCyTVzIj0QRjU61fWoqzM/jImZYVtCd
WgbJWT/4N99Cp06gGYIVXHlwOYdNtlAPbVP5HdQaZ2PpdQqD6RjB3FkhqyCeIozYtYKIeyDuLlD1
F/B6ME+rpN7KmaFkSijiFTpzj1r3b4sYXFRoyGTKr/VSS5VBE8Gl1yABILUOLvVGbpO5W2Nbh8gt
bIB3q/wuET05+xLpBTHCp1WE4Wk+DcHVZL/sLJtN0sQv+HWvXdMpBBxhxFo7F21kGCZ3JUahlxaV
M6TCFtq5tMnXZdb9xZLyZ/DDDlUX5CY+mZBhCbLIyMy/mQz/bIabPenhtjXCLYiIcRfruP8Y5vxc
oGmDrKG+XhsFTkNXN4iQhLY24OPj3GDU0CqNW599YMoGF42S/OOuAxG1jNq1pOkDZ71b+TJ+p9jE
gO1oWExz1t0FLXut+jzZDfJlkH36O5TjvwTY2FYVcB8gCqYZsiNbnLN/wwwUpy/eQhvBBcjULzQa
+qOc4YWUUHCIUFjDzwfzrZq2xXHoW0ynJcEyMSIjqUvrNTEa/lszbEVyRJXRxfEqqut1EsPMCHJE
ksT/aBp9TrEDAAEoZ1P78qWgyXFUM6RqdYGUA23eRS9R5fIaDuJWXTzav2Fw17xN4IFUNPCInuoP
LE1fLOMwUaD1k+6dgr2ClxASdzxzW+WnBIFM0/yi+bhzkj7aLkPD0wZAXOnY3xWGQ2oFJ5UICnCr
NhNr2DFlbrjDngEEc5LlIeBwuM9781SKfxVcdhwH5ZEiRqJUYKYU7N0IIAfSAfDDsgxnCSlhfwQn
66KjyJ1SAfwJsPWb0TQ79GjXqLZIJi/jLVNigoYuh01pN8JJRXq7xacqHkimdySgyCT20zoXFJVd
EdYvNnmQZYWALJl2exFpDNCQJqCFgwNZhvQ0mpAPQkGyKjlivbIaFvV1eF+228LCmIJoRBS0mCnC
HgOUoKkdPigKzxXyE+FhUeIryzS0dynTwVY6R7Z1FO7I1B9KAaPSagLoTUK4JbTd1WNYtWoN2GVj
3iP7Bk+CCZL8vHQQaQ+hqy5YcJinf3Wm6LoXfbcxU3oWHhsvNRbGZbU8UzmcXdsc6DJKQjd9qWgB
A0gAmA0f28ewbI4iVVDwxh7PUWv2VAOWwfQEDlMp5julhJ/EvFhARyBtcgJSTjbwP1mVYSmZEY8S
6eZsIjAF0wbMQ9lCcKYyIHhyHo+yIlCsKSRS9oW54mqeczWscqyHmJilOza3w5G6YpF3w+QhrKHy
yypoSPuHghu4R4WgeaRuuCdZuA6KJsGjncPcboL/bVd9sUoPD6UDe6v2DFCBgjtcUEGRnXowJ7F1
FAH7jHlYb6YOEFuDkicrhmnlgvExEAxYZouYt0rDNLtQOaz30tTdxSkUiSrLoU21ACFG69+WWqnV
AhZadpRoE4eHjnHYh+ZQbc4xzC7DFNYfuJa7geebPAYoJ6HEQp1KDhl6amU82/P6r6Cz2mJ6AMS2
LtZtmdyHBCOswKUzqgMT4uGq3pM5g0PKiCcWLWKbcKhL0VPeFUGojiTOgfa31TEWHJ1LjNCEVEFt
NcchbKPaGhNC+qrC5LtBnnqtwIZqeriOFdW9KGGNUAKfkBI+2ibC+DEdnqsCpWLYzHD2l68BCqS7
pKjAR6dR8C28A51HG6yFTCBXL9VfkR80oiiK8hgqsknyEHzvFpYvmSvik0uMO9sYRLJg2RjnNMGe
i0PnuT3xHCEhpO4PfdC+3t52VU0O9WxeSpMnD4ny4zYtYLIddJj73t7r2Y5K2hR3IkXBEIRjeipz
6lYhPOV9DF8izPpRr8wCfSteyVDA1rom8PHSDaQ6y2Gup/ewJ2wX8ljuejbgBp5I+NRSoo906OA5
tLzMYjc/JBhx9aV9mBsWv9I56zbAL4BghUWPqiszm5oJetfEPQbqXYnp82LuhCrzWDD02a00wOkC
rDikAv2g6W17mmeLQasIGT+1y4THSFef566YDjJq0H6RWZ1lWkV4yeBhTro1uL9wtxgbqPfnHpYM
y0Rb9aY4SQk/m9uvy0ewCmqHjGY/O/OagSbMKwycI4HAzoq1D6SGoD8PknjFLOOXiJtspUpIS8vi
X7tMoMUyTyNk/ohbn93leeo3mP+lW1cM8h1wN4LkULddEt1uOk74e2fLp7rNzWmwtEf3kYI4lnaP
VKnknM1N/cTmEetVZkl9IaaC6bKa3qVT6XM+i+EpLv4t9Aw6ZuAYWK8eOXKUKxptsafDKNjK4V15
f0j7bELO723wA9dAi5nU3vmYP6Co3ohIlhAPB/mJgs9lJPq120FM7MR7vtILRsRjyo8wHIVPlR/f
eMiheiWgBzYxeSlGxIc6ViwcjrvSdfApucGm3bRsVxpud9mYXarlwALTnAYOv2Ans1M8g1HH6pQ8
BwtXw5bF3gSTOvtlApZzsmoiRDlXthzWt7vw9ivihofbyKAH4rgh723PYSk+M7eyBjVdmitIVIo0
PYXMLD6hKdxqCtQsxRZe0tGx1xyhi8uh5rNE8IObwK8eRAxgGlDAmgCiPrsEjIh1VMPNKwKVAagL
Buh9XXX7FgwTKBRdce+HmKKblFj5Fm6B9wP4EXT6SsoAjkKAJ8Yubs5NViT3EZ3Jfel2beqxiIvU
oZXQvlxXED2ub7/xdgAbDXPgQqHQGqLFuKjLQWQO2hq3THVy4BS2cXohYzxte9oiQk+yZi1YpJ6r
cpxXP799zNG5pho28HURPfOiADYQZjNZo/KAtRFUlqfb583Dotz8oEsNATn1dt7D5bzr7eSTeSWI
RLSGRm2+8EJm4I40C92xy0AiQaODraspttZ3w1XqioIB0C3QdI3vHUvwz9N96b19Hjq4o+R2uBZ5
BG+VmpPt6Dun77SB3WBr7WdeYcrtQ4qnlWs4DzpgwhMbzHFQzSeflNynC5Tr2gUuHjziOFKtHqeC
74uxSy+6KZK7n6/elDDKgVVyfZIhfbs9DfWYIlgI0/QVz6folNQEauXlJymc3075xJGQnAm45X/e
/heCjvrCs0O3sIyGhXSEpqY+90Y9/ayWYxieW9/W+LD2vwceR3dVvxiU+hl/WNcoVfgIA9eJ9xet
AFT//FTx5DghY/t2DW63y+1C9OBMINKE+mgd1ujjBgBzXb3cjhTIVG4YTD472KLensIxTWHJg2lC
fFWi/aaDJPdsOZgBRRRl0AdDq/cYpLndt7SeTpiOAd2Ok1dmIcBwyUQurSb/4jB1O0wIyv1UtRkG
ejUyt3Lw90kCYGkuKYT3C3+oU92ZJUHzbDSja1n1FLyHbKObEPMzMGd2t5sDaB6m+8cK7cvUaLjB
jQACR0x0cI7CtRhDuo/k4LZdhZC3Mev+dBl8BByIW3D1BXzpG19vQW3rjywI9j/ALcrR82gxo7kt
u2jo6uPPHzDl/tUBKNBpy2F3OjbgMBF9J/KePGhsNGmlH42Z5R6kuBzPZg37kb6dzjKiyR3YNuE+
art4w3BD3uVZS1G14faVoLsdTFyKwzCy7n5axv9lN+UrnUIxNmq5C0jJXkC7eAI9ov2Uc7/5WeRM
MbzZiKANS0Kkg95YKz+biSYDP0ZD7laGxARbzRTf5SnYZgoUta+qeBa6GPc2gh4lCqP+EPbosEcj
kLR2Q579An67FJFfjFDxiKAwGk6XwHusjUPpf3hsNy6UNI6sjRrWxoItRgWGOTcSgcwgn7A1lmdM
I//xxAWvP488c7A2rqovy3v/EVI4WM0F2pSfKU8ec7O6sZqSZaZlkuShFgaxPFANNHXwGt9mQVR0
X0Emt2kWNk9xzkFvwStuUZpXJgX1BoM30JnhdkFzmLeFswOU7i4pDei26Tp2AjlxbYiJXyzNrrfd
EjSW7e2fybZyu9ABGPQLg+W2Y9rlp6EFElsHMBrpnC3XxCXxR06zzcyS3c9JtwkqvdsScXtgIgvW
EQsGEPBDAdb6srvcDki3addmwrZBSzNPd0MIjVwk4BgSt0+8luaTp/0Td0Di4rnDbAwKm2ist+2Y
4z9flqA5bwP0nAKmZtrCV4T0cNBYajKvAYKPNfU7nMS/RGOqEYJaFTVVepgUUb9tJnZljWHhgu3H
qnqgKcc+rhWugopgY9H8fGXBqd3Hk//zs5ZFqT9gs4Rl4bIhj8007idYoVWkSFYFk/CiL83j7Cf7
ibZ5m5DJvdxYRQ5RivI4Yor2qUqwClgN0AhXxPgDlrL8YDWdMREuviPejL/TLECh0mLonCoP6qFB
F8Byg1xBa2B9E6TgcI4BCvhctzA3ZwbGFAmaYzcE5a8ysbsRjfMmYscOA+vzNHbzXdGo5wDUZ3gQ
hzhdpcHaOxL4GltY+mBTqgLIlcZEHYOoQsvt0LJh8ccCnFoQnThMJ5fbq3SgElVZfojaBO4lIsmP
I7GwG6vBiBn4jLTMJAWLMmXdtbbBvOrbYt6yIQx3OjwAae//3sZJk4URc8ohYil79Fa6SLGBsEru
mamzZ5VUf3Wghue6kd3WKSSzL3yr1Mo/dUmTcxKZ57gpMSMOjXqsvYAEnARq2wbj2zA2dt8Bu8Zk
6q21o0NpNSJ9a3nZCPvsgb5cbp+hpvSt9rQ+dYy+3wbdJGLykhiP+XqPwHVC/Fs4dUgqqoo/t0kd
RY2+NpKhiwCO9GCVhXcuBchQDhlsXlkBGZdNMG/gUXpvQDXAsJMBM7+LMjAh0j79L4cuwiASUFa8
D1r/F514Ag7aNB6SBJa8vXIXZmY464whPGlTanF9pr804PM+SIF3qSGBk25CGhw4hmMF9/3mVhKU
rIEBcGVhoD0IpHsJqFay/P5nsRSg+NrmFxAJoGhLldp3s8b0HusbVINia6XpkW6ETx0dvRbmemM8
VhUBywmTnl0FxOqSVy2IeqRwmyAT/Ep78hkB+XgFZkIOyi5ZQCw/TgFNDmUc/raEPUXzVH0FLX+R
BW1+t10HE1IG/UYYZc05ifN9WCFG+Oc5JPGoHkL/WtiqfEsxJ4oWTmAcQQlgfXzIDFkAMItImeXp
w2qCPLGslRtrowBkiub+Nvi7HcrlPOLXH1VRwiKvRzb9OCFMdiyw5pf+Rczt/CcE9+ZuCkI4BYPk
sAX42D3RCQFkcyjfI9nc6wqFPbNA46OFPOgmGP11NUTCokQ2WTFjfilGvgMWifwjRmHLmGXyQdn3
W6sB8vP00MHj44Fx6LMEuCnnOhqicxuEn/ZGtctbGCt7zi6gw2WXeIyzy5ChkKQT/Gn9NJmjy6Zm
M7lrp9ALJwUG7KiUYXHQLrxIXiHNj0XXImtXmS++OUecLYwB4oepgAAyhIO06kdMRhaH0rCF4Vcm
fmsSxXu018CE8+kxWcZVGWb0WgXwfW7MP4zZg3Do7g2XaEWKNNwEwyHhWfOQ8ica5QBmMdspmH2I
6AQr52abBgFY0qNe91mQXXWDpRUkmq0FYLdpdQ8sA/BLVSJiS/saUxmMMi1J0WRjWg6qZwPjcYow
LVvkf8CMdnACpKe2bdieYiQayEsnAAuM2cHnNgaeVV86uJ2n1L2h/gi3NcsvuNOSHc9G+JaAIgwT
TpggOSSnkQ74Sy4emrIKV46BwIUe9c/IabEWJIakQn0PPXK4wqo4cwfPJzDtVqIArwiTg790DnbG
ZNm+0gYYrWDvE8rXgyvrUwzD5A580TuQZeW+S8xG8AyI5Cih0pETPBcoeB4YnK3LonweGnFE9Xz1
GZKbwUUM59IB0Puj25IcQZ3eRQ3Tu/8QdmbLkSLbtv2V+wOYAY478Bp9q17KlF4wZSP6xunh688g
8pqdnXXMar9EpZSqlESAu6+15hwzMCHHt3SeybHKLxlHM8R/v51AeyjkZ7XWfgWyYcvv9tuz7G4V
WtZD60937kDtLx2j3w+xH2OctmtHX5tnx7bHI+/Vu5bEhDp9nRy9iuzAXhpPlREu+uxvuUyMi6ys
g1+04T3SZyOBQcZMh/je7jMfabX3ysJuoIf6WKO2p9XtLcs0XZBq/h1mNUQAOwfNVSQHZi/1ptb0
rqso3k2pCQXP1eskF8+wzBYRWJE1wdEQzc+6T8JDUmO8DBL6D72V3pXDkCOZoQCskG4Nwtyh9uRU
gE1hN7qGs0VHlO2QWvNcQ/KWPAXTYG+63gT3t5j46Nec+278nLW5jnUSLf0B/Krc3SvTm85AR5xt
4vEGJxVtP9ZRuo3ImhOuO2CfjnQsUT30c53x1mCGMJebduYSRYDZ7URfpsh/VoVDNGJnbKmK0CxF
80er8us4YBWykCLZhiJ+vTqMrn6YzD19rAlQYtUyaAwztJg+U4w7ag4cebkGWeS8Dpgf1nnD9yq9
GqWyYKTgter6veq5gZK0+0C0AhgHU8LKrwn2MZR3LIII/rnl6eAgq5gJmpM/UqZvnQICVp8WQFAB
ELDe79IhRTWj0L7PsXyLp+ozDha1AmPWtml+ZaEi166HgjAAijZbPZziLH/wWx8OU/g9pe22Rib/
hSL6sS0YHIYh4DIGtw9s8aw9RfJDS/39PPfqPeFvIi8mJ8ZN/K1dxNO5ax4dYk4bNR2qutglQu6n
XqEihsXZDN1rP5uktiDFsGbWO1+nMA2xYKw6R/4eODFhiMmepCvD/eDaej3k3bdWOq9dskDyl20j
zZHahkofUJkS/krt1nnhWosO3MWMGzCW6tNLSDrOfaYtFlElooGDO4RqT4LjUM/7NKOz62nPIrc4
w/LmTVueACKXrAnqY1L1JoBJlyaGl9X7MDTWTmHt27omP7KUv+d53tklc2UWnTkiHsKZJ6y1MiZJ
EXUCI/Lsxac3uHWq9K3jRtpqtOKuzMSGO/rNqVie0jJ3+UKT58Fx9wjH7tI21VtDBuPOjRDS16bc
3D5Cjn2vNRN2u2zQSeGu1Y5Nz12ShVE3x2JqPk2TWV8BIZ2BJb6WVTmRBtO8qJABVqG9HZ1pCMet
DQJ+hrejHH9XAxD8MYTtNUDEcLZUe/WH+qnszeLECXeOHxhjP1dRwJlKRxeOM6QOzcEPs6Mbafk1
mah1v0bWACG6pTlZe85FFFTQnkO27KCgvE/EDM4Eq+LmYjbQ9eya90aTfjCa5mbPB72pjXHn59kH
wleWziYixWSC+DTXoCZt/8Gprd9VHaY7348fuL/TrVuV36MItR9SrZNHjnZXUN29D0BkdZx/ce9M
67amz5jgnpFdN27mIjvxvGK3zNVu1vdl1pDiS0FGQk4GdnFuz0aV2lQqjKAYZfFJ5zLX8LvZD9TR
6zCLxwmCBcqbtTeG8yqmlzeVAQxom+TErs83WcAkp/SL5ymA263QWTSDv8R42CNZO7VxVsUbEk13
q3MeSzshaVQb86ZIWndbROeef6fpEHAa6Vb06dNYEewkbBo5jV3sqsCkX+24eBoCplvtXYJ6dqUQ
xq60AGiuhTxUudGvqBTJqGDdXOmoWopiSOY8SK8oERKOQuFTxr7EHmnOm5IlQtnFutQNKT/WjMuW
pro7IpDwadchAuvWuLKrooF17iPgY5D56IbZ59ibn2KorU3gXKQm6tFEcnx0fePUEs8r/XZreISU
aoshhNEgd411ufCBW1D2ZYwybnpnMriyEAXum55d2It31aj7c+0NTEm/WsksdLQY/Sc9IcSjB7lz
TE8UmfhR4/mXW4XpfVMSnct6vbKmWJ9bP8ZBF9yVdgiYVKcM1L07Ewu0Kb+aIQJq7sBkL2dAy4b9
3PTuZRG0HXLKykSgIylCAg2qfgJViHxc1Ew6vJJ6R6QQCz10I9XMUch5mPu+2LYJU9eghE3otVga
AsOAtF8KbhMCNW2azys0os3O7ejSWA9RWrTYfMxd0dTHwhlhvg/9TycM8r3jbJ3c3gk7+Z16doyx
Cmk1a/+dyyUqvH41j4tb3EBgW8QF6RRtcqQMMDg82eWmfZoi6yUwh29tjjvQ5AkmjAamZjvwFc5M
2yJ5KUQzHHMXuENnPzPvgSHQcB5Eh7ZSQ4ccCBy8MeXfMcP9yuuI7GvEYZ2xuNUV+kHkgJBkggTN
xbfMKqmQF61XLpjpWC4IlC44tVXq7ox45lgvuNEJDurzE9TCj7aLmg1TTR5Gn2ZPWM/xxratz1Lm
b3WBZn1C5FUn/t6To3vMO8TIfputzTIC/boKGoHvuS6j3aSvapQH3mcEJFVwQSs8c4YFxNF4zLFi
uE1NMf8KMGmhAH1NlWCRbi5lIvu1KMGhtyiLVkpbwc5Y9N3FWxOgN0vSb2Ht3HtBLjd00Q9KyFdj
ot2EK+6j98krMaJ3y5OPbiSADUlShglo7TPSa7QV9+zD/BgeRn58zPEh8xHZzSGSbY5PUWJ+srCT
ADa8+sLHHDAOT6qkDuSuIbUgxRA4MHoknCAXT4xR0sl4tMaAcXLw6JLTkPYwnnULusOCh9eMr41q
wgdPifuuObSjjN6w1awzYXtrM/bQ9TD1300h07Cm/NXZlyEhtqmN+etYd8Om6DPSh2bjihnOY0WS
Oxal+GyG86WxyeowzXCrk/HTBexbu57i/zKQmZXpvT+9Z75zn9k+lCvbhOiELHDvxvqD1Y6pqDFk
pzo1P5hcdJuyttZJSOx9MMUziBCQ04V+zTHCerJvL1nHikZnl7QG6iWuJk0ZL1ePWe9fRmbUtum8
C7Py9uEMpF2TUy+R3LMoRe229hu1im3i5svmGnjoM5QxfNo5ScqTgp1VeQQcIXUU+FmOGBrvBWy/
Uzr1j4PJdBV9NUdR2hurYFmKcsfQW80U3tQPVWbzjVKrQAndM7oI57U1avsap9SOk+Wa69IgrrbI
h0vNxJdNaY6SlIio8pfh8X4XpDbv0pCmc9qoU953yRaF4LixGrdci6r8dCTg4hxdBBp+uAdm9DMI
nHplpu18iA0ogwOZAQ6SulnGvKfYbVeDIZjN9eWHb+kOi0oKvposLZYsPLcOLkMnh1prh9BGnIop
/6KLno27gpLmMGnUn/a3sRq5tQcixho/piQT0ybLYxv+eMDc1D9EQX+JZ/0tSBNr6/burgsdztRL
j4fJ3YOYvLNjdT7yF3HvjVWyU/2ECNX9Gn0QAR4XDZ+UitcRzi5IPZC/ZuTOhak5a/klLlSZDAf/
sdEVYkf+zzIRPCCwnbIxZaSBqsnGhb7TjDvDiMffoWDzRwU8Y3kZOCe1nFQl6QK/4rllXGmRU96Y
6oxcxNlN/sSanSOzRzaDHDAZ9grlAmQOwr1nb8PZkqPnpMdNy8qniawrHQQfcQu131+SPKCW0J5D
NHSkXgNZzMi46RxYaPNpML366NsdSyK7Q86CExXDT8tPlkXnlLQF5JmZSTn2yIuHyU9RC/SWS3ix
NRI65S6J6U6Ir9H/Gkd/O4w8qd5EZIMvXk1hg1FrwWJP5UvQOHtajIeswUMJcGYuwqPu/PM4SGLb
hnnYGUz/BUqIeAjuQwXQvw4/ZirmrsqvOuIL4nIxumiUS8F3NgKoiRW00MioTlbprEcV9A/TAmNF
S4ewhy2Q+3lP6wpSoO2pQ/3WUeN4BRTZJA2CTVb0iFeRJW+LwGI1otPC2LdTmETg3nQM++15gq1e
BVt7EdAHhWj5bs+QU4v1NEYJWW0PBjXmarZC86RaTtZts9BiJDe7sjjPup8W5dkKU7o6d93JEyWL
faK+175F61FjzUalwHQGhrJf7SaBFZ7KYcFEsRKGcXbMVZisbK/9KFoAwLm79PdAS/Wi/x5ULQkr
IImxpcxY/YB5GJ+9rTqUYQzM3LWemAsmk80K3uP6ruhN7ooeBrLrSMj2Ai213TDw975sDg6ETDv5
eVmLz2MeccSsnqOlOG8xoms7nB8sMWaXwTQO9tSZ5w4R65+XarTPCI6QVeQ2cfP5Z9Dg7aR6PBdq
IFwCI/22jwrvkM7qAa/HjxD48DoL6/t6iCTJi5naRuwAaT3u+5q+neU9+Q5EZmeIjrIN042VOTh0
vSldT30+XTnTEOTWR+ySfZ/6mynhEFMWxLS4UbAr45wAkYgGYzb2HD9rQL3Uf8TRNw3dTgJ4UrQC
mvbeqrH7A7r9n/1ylq6N6nvgV8Y5dkuMqguAxunE2paEJVVZuOk1PU/mnWuraTraU1OwbW2DA2Az
X3voR46gKpVl8xYHxI374jmZnMcmKV7dyQMNBinBTW3AitP42icYP/vWnDaOzJt1RVlitarDfRH9
FkUMU8tGOYpa4ZFRFbiX0qdP6oorgxfyIIeZb1F0L00QbrOwaO4Lf/yR9pm798pm3JS6/8lcdPS8
Ytd1MWFSlqSHYJUofOL8GOJYIllh1sco/mUZRCNFsbnPc0KBVHFI2Rm2ZYOuRhhpeiU9MJ5obUx+
9hj3CMBMR6N0r1+aVnv3vhjZhahogIhscXY+WQzQERXscga66dTSI+Q5oyWAaLy1x7MMQu5Nngps
/8S0zzGSR8uhXq5e0rFm3popiC3MC313BESjxvA+Q0XJEa7GhJtmvzt7bvZlkszHXvY71ToXv4qf
62okoL6yXiIY3O3waCR3DMs1B1X95KfZa9I8VJgpH6qO95S7ZGtYRfpdGrSWHJfTdY4Tw59AHkUh
OKM409syYG1h67aYnpfkLU3DN2NqwCPmGe8BticmPCTCx4XYxpEErTOpLxk9t/HVNPLfji03iFKh
i0eepK9Xv84h+Xc8pWzBiQJWjr2L03Z7DBrvO5ZsdhSkoSsV7DprgJ5n7tvEaHCCWoBr0uJTzD0n
68nvrpVd7hvEPqvQBYQRzN0jdUqsFVw4zT9TWBz/All8zRkO7iT2LnZffgd9gQA1NFAJ8sUzzVC/
cw5+W+KaG0LrraJw3QWThDXplMc6Dz4MMfOApvQuC3rnwXM/FPZpEIy+yZmQ03QYo4gMGs166XdP
QRDM+1oWxdZKtN6xI+BO+h2r7VxbGLENfiagHva2c5B79Xjth2gst90xO02Veoir7M0VUh9Sv/jI
umheGQK/ZxrG3dbtQhas/mx2VA+053/EUXdADQ9RbWbsGjCKm3KN05X1blumkYNkJP011yEi0AHn
rt3xPDARrZ/wgS74IMDwYzG95iVxp505fqnYsK6p5/Q7I/CgMIalw3mHEm5MBn8j09k6WKn/OTKb
42hCR9UkiCSbyEow7Nq8z05B2buP/QjiIEMFlHR0ILvxt1FZp2igujKNptuE7ns8dj8b8VEy+u1j
kpVy2vxsovuh8t9bv8Jc8TpYHrmRLb7z3L8f2RjJ0nIQLrwlhH+p1jqMDN8s9i93nu7mQnxmUEza
WWfrhiGXJ8Q+H/HYlaP/AJ7myih0pZD8dn5KqTzTHZhyVIktnH4aQoghf4zFs9XYxCnpaGn4IvWo
CvL2YlOel+k0Q+zovrK9cyCdL+5H/RKVbbuXgtorEfOVsWrpD5vIlZ+1TN8SEjmGedyKQmSHIcm2
GT8NpoauOFRD6yIQssk00/QOzZqakkv7RvFmYbWuV1qjA3YahHGpw9mF6fJDa+MVsoU4qaKYj93o
r5TE7ucRudRDMGvcve7Ml3nMnliDNU4dFe18EZpnxoxfI4JR20UuUDMCN2zW2mimVzc0BiH3IqZ6
LsJL56AFzoNlQ5/7fY8aX3OWtbqS9F8JSjIIwdz3xoXid28r0gKQWR9KPct1FYfDxpduu48mfh0O
tcfW4QyT+eY2t8dtE9juK16AABHlJgpwWnf8RcBTu4hB72zcc7vwITJ8/2hXSuymrEx2up6Pydh4
+FgA7fs/moYq2GOetaoDIgd1yd6Su9wUvb3TDna/ull1cvLWjcQKIbMmO5hhMh1cNYGgiwOomCVv
p6Gzb0g295QvZCAm6Fodv+Fobgwlo6RoY/o0An0BbN2gx2hM1WNc+NcsWrD02as58Xv387NO+r0z
7wxsdGuRj6/2BMQQQzpWfgA3Q0RHoVfciYh3MeR031DxL8pl/REz+sD76TpHqTSpKi+wGb4bTvAG
GgIniGQdLNPnTGuLJZXktRyUI5P3GB7ArFaofR6dwPgshNFAlPHubJFbyDpmUid12q5xtmFm1x77
vhb7poo/e66V4TaooLOHqAi2lo7uvLZAoRvMH+6xGrz7KqsH3FI8zF4Z0tRSBNGKrFkbtpes6c/u
NQeptdv2n13Yzuy9A5YaQd7VIKLXMJ0+BkTG3KN8pqUUawzvq/1d59T2o/C/Mwd9xyWdC87+xaw+
0AhvPZ8WRM1ueyjSOyPkqiDOIzFD/1I+1BdZVi+Yad+YBtG6oGXLTTmuKWb2QUPCiK483rkKucTN
HurShCoS3zneHKNsQwbdsG4kNCZx3xpaBbQBgwQg5KBOVus257AO8tMfJJHBHpyXUbrNcQvjzJiY
wN1eaqYRPra2A1sC1fkwKbKMO+ON9vmVVT55RBZHZYBiHC2JiV04RjC+UBZE5JN4gw/BoGp8ljJh
uxjTOyGFZNMYzG2vAsGNRv+0HDhehJGTHttee+TWoNe4fegwEKIvkhrPYSJXnW1gmWiM/GqV5nhu
cgdqnbRD1mxupRq995GJJI8eqvJcVM5HOYtuE9tWf2UGHO6TAFvebDdPc8taroqKFpIX2BuJI5zO
i4veMnBISWE3L+puehyb+AeyuvihS9p67Re5exkDk4m9tzaAh508kA73f0bHTpXcBZyhzrFgW0nm
Yfro7PauEcUudX3rKXJwmyzrlr4Nq1vJd0yrGC1PPeFsXMbPYdy/gWVC5j1H9yLCpsJ6VG1Zy+DB
hHC0C7lr0PHprJ8+SqdyNiJOmMPHS+TunPOhSL/o7eUvt7NpWTU2EKvIo5SQ/cGcCvL+8tlBEEjb
SOU/bUiFuQk/MPCLq+48eVwuEnd3fbwBkqKTleTEIS728iIgmLp0cNsvfzJK+K5jQ7M3j99xrA4n
Rk4IhtP5PvCC6SNA4LVRw5dUubxIVKjHqBvzox5D9+q6Dk7Hhk6VrdG0zl7CmlRaTXf8A13hPGtu
lGAYZEV+fK8XA1afUNnORlA+TT0PRY0Q7TMzOQ86iTc9zOGpXybtNMtln3RXyzOY8i1y087iVnYr
xK9//m2DapJe4iW27I+un9SDb/aEPEctaeUFv8B/gN/+P1vt/xUdMMu4aBtIbH8Dgf+Q1KQjJew8
2Piu+ke2gC4dGBTC/235ZPNQLJ7KyGJsW8jzkDjq2M/ZewKsq7Ij8ZIg2dlK5FTARUKOJX9UNze1
UY4XHuvheEk8xmduI5Kj1mX0yJNOuJSDJCt4xO8wbD1VuJu4k/kfQt9fgL6/fpG/Uc/LL6I83xZK
+pYyXQ/E3F+AQk/1bM7ljFZOK4AEtbm3c/0Utca2Alm3pYVFhh3nN7MMXzzdkeLbqq9RcmyeYqAv
HAgpMhE8FJLjcdBzyIdQwLam7HsjNs4j4RP/hcbs/o3e50dWriOk6Zm+g9bANf9BsRuwM4eRjouV
zBbprZM7+T7VebFvMvr5KRag97q1j95kCBzlaXgsZiu9lkNDn3SubDy2tGv2papGJJNZcApd+h2F
tJ4bNznliyQGyR9qSM8++4v6+vZSVYQ3BKHe5F4QnNj6+jtcA3RFLY9WkEtPALZEvYnnWW08N32O
zNne+o4iv25RojgJsxfTBzXUOualWV5uf1Kt+BBALmDvODSdQIddaUV366Ytx/0UALcqODjP9Kcf
mKjiivBcZx/KGf2C43rfi27gT0Z0r12j/rasQVFTlc9tY5yDLEavqRJMRWbm06lonLs0GsbDOC6h
ehV6MDS2PIn2G11t44xgJ3nqld0+lByDUiHq//LM+P/nmfFc4jh82xH8xwF3+PetxokxousFb3hg
i49LEseqOXyeWlVf42q6x2ixsiND5XvbAK4qakqcymTIdgPIgYmQz6EX0M92yFOO52o/LNSmVoK/
RS47Hm8fdqrCHVgtMAezfdJdlh6NyMAYQz/0ScdWuk5c29s7HoEk0rGGbe/T99UN9jo9Rs9NPT+r
ySX6PJYoW0HvAjQp7/IRs7LwGeLFfiEvShFPiJX9/rZcT+5ISsJsZWcHBM6KSWV8JhYk3E6BT8fX
a/IzooxDmpnumwc571B7Gbdt3uMLijKDrm4GAwnGSQ8OfPlYanFJdMdEANvbc61ifZh779uY+483
HertBXnxI/g1VDtOAHs756gZTFH3Whpo3YUyx9e2th4CLSjbxxzVhmPTk5mCFIN0wbAjxU1xCZNZ
bqJCVh9MczZV4cuf3qLS6zsYZKrHhtYrgy0BZzqmicy/znHxgyN1SoT07XNlqK7/vrKq/7Mg+QsJ
U4Ja5ygt4Vb8fZcYkaIgsoDU4E31dw0aa4iMqtkZki5v70TmoZ0R7YSuuSTENv7VF2n3LKYljo87
TKyQuIFo7Cvctx6CPze2NpYhXvsubh87Y4ruZ/ndVbJ50glNuTCIOX3VlD2J9Wg2bQ44x8i+qiH7
8qv5ijLTOMuOUnasmYhU8wCpNhHNtorQWN9gLHODknOwxD6J+2w7hNl072ElimuvfL69lF0HMgT1
04tdcWYhWsVDRWrKtQBdtm2XtWAUNbqpOcmPg7R+x1ncvBtlhEK7bL+FAP5gMOSSBqKZvYGFnNaQ
PJ39v194529ULcuqz/Lvm1L4Plsa1/7vCy/E1EmcVYQGez5uE1VVUIfzMj+4Ymvmw0dipjMsvchc
J0WpLkEVgNAoSDh20vquNlF0JQjsEHCVjG3QWtDjdMNrI92HME3GpySxyJjOqWudGrPnQg1kcXVP
bjC+38TXt5ego6keW+EPb7JxDanet18hAe0YwJtrs+nGdQAdkkZGXqNGQmw2OMN8sahyOQfTj4nK
u1CY+ebfr41l/vPigCmVzBc8ierIIQfgH3EvDWS6KtDgvJHxR3tjCs0DIBqO21F1uBGnPPyCipKb
Vp+7loUpXnlvG4IU1n/OJ5UFt5je+3Mu4gGJgqzPczcGF+EO36QKGa6AgLLON0Jg16rfFFAW1NLm
ZOdW82oUJtnomJQgnYXHpAmIRUtLAUxiyHclUka6x/F3nE8RpCe729BizK/24NE/d8r8GncBfc6Z
frg/+dGxiYqQJriXbw3OJ2/UHf4G4tBmNNPh2meipSb21SNzR9Q0XFFWUfvi6WHVof/nXNcH80ai
H93cCGWZhE6JVQDZdgGWKK0sOp+9RYQMhwQBvus+njF2p5kedtby4e1zHnOfg6FjEI/YLkKdwIKV
imTw1l8hhXV+wNfdUq2W4Wq05JbJE0GAerSms1ZgwgsvGk5TQlkoW+W81KK+i6sGimbnfqBF+SqC
pHo0DaqaMkUKfIOUGhjgmWbTBlfzA07K9KlafFBoH38BZ4zPt4/Cqov/y5NliWVn+0/uLjcNC5nk
mGVL07FN8+9HCxbonPkRoek4GJ39DW+qF0cYms15zc/tMVFyh3MpO8YaTtkWn2nv/AzL6KOXsn5k
3BNAYmghnOUzQa0tWkk2CqKXarM7j23vnmbgm4eqxXBgtc7joKBdl7UOL5EWpJfSCaQ+90qmau+3
z7is8meZL3mNyxdMcVLfG2Vg/vDTbjOkSbVrnGq4xKNlnTzuxL2YZLOcXZjDWJiqPaV8EA3tsYui
4mczqCenIvQa3fz5RhLqTZd9LfGhMOphPvhBD7rXgMSYkqhAb+zEEKr6ETs0uiK6aG84octVbM73
+CyCi9P7L398MAaaxT833WAhofOBEgDhK9JpM9DiPpmFLp5NZf2IOjf6MUPtiadxz8Bw+s6optiK
xlIHZnybrHGZvEbmYG8z/mIdda3JCH4CsDg2CXgXjWE1g2rGWNDw7v7s0HGJmlO7lr73UYoutrwB
Rdh60uBWbnf+bfkfmq45UzAt2JbxgTlFs56zztndPuwX7DBCjUfh5Zeb0lcscl9zU8IIvIqi8rmC
Dja12G/vQbNOZGR45ZsvLSZ5kDpxElPXq8bY3srORqv1lBkT2Kts0ycjV9SGzd+yzX9LaGpv0CVC
YvcMls4uMZs98zfyBpphJst6vFdicL5gbq0t9rj/ciq3nOUm/vsmd1z2Zsf0Xc6qSv7jeDeHo5W7
miRt2hAprEGdbRIeqbcRkCds9in8BbQGg3PnhisXVCSz9Aavtq0fbWXdj7aVvHbTfQvE774yk0Mx
R0BIGNLSeg6V2KclOo0W9gIwaCAkDHQRR0rorEws5mjrZqZ9bpNkrWcTe6Dr9lBk4piTJsOKxG7k
Qy/d7rUivr5ZiHyZ5ctrO3DbCdRBSfFSMZp9ckfit5Ynoo3G9uFPtVD7xjqMBxzTpnBOnRbRs7KQ
fo5FfbKGticEJ07yS/HutlF0vb3cOJyy5ZTEI2XSNcPLYPqrqOiqbxM99V3ucg85blh9S1v1onzs
YJEDr69HmLEyYhUt9DkEbotJiJ+r2khhYD9ZlPK3lyGUJGe7qfjzudAaU6TySO8k/LoTUxvSwbTw
rw2SVVQ6XnqiCxGtbmYCP2tQVtU9HB5SapB7MaBq8ZlPRe/eGfHEvAh8GPPYxz/tCWvqr7nxOTpy
Okgz9VD028F9nSt3nXk6goCBHqK0rIxkTPqGqUoW4CmiU7d4jrvBBL8kyv3AaZuzLAONZhl5syDX
Jw7rzhOQkg3CNPvVFm54VysEcGn9x/mJdO67N47ZOQhgo5mT+R6DkrvrF71nPFlQT4vB7w5enlKb
KXYs9NTM9qTed4E9W3ub5n2Pwh2N3R2CcOO/pEnaf2P0XdtUNjNJ5SxLu+kArPl7WY8Ga5qclBx6
8FG7zJYHN0V1UM5PEXtOBar1UNEbpruJRXb0jpZTJoc2fBCC6WcQvUUopxN4apNVnN2hEy9BVtz5
obf9s1Va6K2sBjrDiMUUTAF4vIozZ0cP96jaYvfvRxz/bzY8vwxPrZLsT8JXkou1/LL/mQnAVJU2
UpOs/NhAMor25JtTMRi72UDsiuUyXGBgsdAzpIpu7wwaQ8tSNJmVRtTYDCeLkS8OAyrsMPfRJNzc
ufh04+MM3BaJ4fStd2EnZKQdl0L9wq3A9DnRH3++UvWtwYDPqAApdrvMCkhymLUN2bCftze3wTTy
5HRsJfEid4pj6yJ0hiTsZmt0UTuea2ntpeknlyaGwFsFqLjsGIZkyLTzhY4KATVj6ly88TmbGOYk
BXeO0cpn7CzD1bpBtXX2hWsTP9eQl2AGNA4MHnWODtN8QkVT3hnDvo9a4LYl7Aor3DS2n16nBm0A
9Wa7LQZpbyOHtngb/IrSgMFwNfQHw5fHGfT3ekwq8c0HRbdGzV2chpws8OV8kryGMhgOo8dk9QZJ
15n5E+yaf8Y8FEM5TR9uRrnapmOe1KE83D6s4Kf9lxvb+7tSd/FICWERW8mAWKCDuqVa/Me9ICMF
G1+1v8qFjTnNiwPevl2bSiykaZaXVWWGxkOy0KECz7662KyfHGTG66QnQvZG0TYmurgLda1wR2Tg
HUaNURikmSjcDSICpj107V7TD9wlBUcJTAqEASV1jybemVYwO/qHqVtEqkylLA5XR4574HWCTpzK
FE3h7ZZAPPa/Nry6yMJ9P+FbsD2nel+EepI1zh5Mgoc6MZ9sP6ejzSch+QN0NV2FUMK29WJCuiCm
Jt9mFJuiGpt9NubNYzIDU05nDef4ZphW1b1itAy/VAOFjgdAO0nQkCLwGEzTugwEidJLrwat/nSJ
7fxlwP1yMvqSmefyp3BQzkZ1Xfk0e2w5xcVWjQfeKYT8Es7nNiD2Lob1kVlfUSM7jnUJzXhUXn7w
GWf1y78/82JJH/nfLfv2Pnsmh1IXsLIlPe8f51JQa24my+zXaL8Nwu3/VDIU39WGPbU/xFlU3+cz
hUWXRm+uHR1APk4fVg9XoU0e/twSQ4y3JGl7zo4TbSlHcR16od91QJsgz2o8MpNbvSONhC3/WOdu
9on+5uesvPTZyPr0VI1SbGFkrEMWqR9hOBDqLKiMqOyqdV9sjFmE19uLt2ywQMf//SpQgP2fy0C6
qLQEwmILZp77jx4oLb+Y0pj+5VDnqOYsTo5Jb8+fMoPGHpCGVJjzLk+yb1PNe4MZzNm5Ng5YONHV
AbVkCbuAo4spUIXFzMI/NdHuuXUVXlO/y4jdKcscoKRR9b2K2JCnPJ4ebi8eStCTE82AuYLvVl5i
CuQPZsP5u1Xh/1B3JsuRI1l3fiKUMDuw0SICMQ8kg3NuYEkyE/PkGBzA0+tDVresKn+pW72QmWRW
VlaVSTKCCMDd773nfOdt+Z/5n3/Kaa/FMv2qSpmhqwFzhXuSSKnlQJIs5xPX1p4YzlVXUCUFE7oZ
0Rb9wu0cRTueKI8RHhzkEjklah9gWnHao1iEKlx9nwoEJnggyXJ1/ZW9jHG6IXnrRyfD+FF/qqbs
74Sl3RjWZ+dyDN+GmViQnM/3Yidav8s7dnZMowTJLVbppPCrU5tZX5Y5AzlxMW6jpqQXn1Z77Lf2
axMSKli4OJaklFDuw955HmIb8F8KFR2H6d50X2k4fMnFBldbXc0eUuKsTiRMJdSFx8HCHMJD7tfr
X32yobPs3a/H3p46c58vLTsG/39+kYMf/Bj1iyksLe+76R94ZOIlEC7B7dwbI+KRUYU/xo4gvhxH
qpTgNnBFtydr+RfVeXvCgeMoPTvRejX3f1YoZliJXVG603PiFkGYDts/fX6RzNTtl6dzHp07f7Su
YZKVl0FG4YUUEfqQOUPqP39GNoo7vUglTPzXGq37K3qZC3JBbYvAtN5A0Yg/IF7UfkuTeWpQREUl
B7D+yaRf+1zEMdb63tvXNl5l3yqH+7pyJyBuuX2sXbc/mLZizkL9Uulzviv7OFprUjyV1VQ9WFZO
VhLz+X1RmY/FVGkPTicQGzXdZZlRQf/N/KNm6UxuRqu7VgJJ4jz3pHEllh04E3xWKD950MleoP1O
qiPBMhwIXRHB2MTAqzmafqnLRn8BT6H2ziDyT7dEQv5rMhbqnz1wTRiJWbcvmnlvWs50CecpvEYK
/qftRNaubO35aOvaao6G6rNj2cKYML3YnI+vLWyzPXKXXRlNmI8a33rNYZlvmrZhrulCzJioKozx
dZpCCWGR84c1aClIQjpQjSV/liaXQyuBg0SWDc+x2qIv/Yjm9AoGtzu3jt7tMjy727CP1L51UqL4
Jh3dT0NclZuNF5XApumM/GZB+APPJW7SFir4BWxNnWI6/kk7tj2dhcFTlzLUb1Ga+P+gHZtOvsZO
Wj1VIbzJTOWbSPnzS0tnn3Y0XEODgglHS5iPMMMAED7qg909/FoE/6OkpkvyKau2+tn9PZvp7/FO
//2pKvjnX37J/9kP+v8oGEroHIJstoX/9s/8pf8aDvX9oyq+J3+Nhvqf3/VnPJRhu3/YusdBxXFo
betL6qr6FQ9l2M4flBEGCAEhLNtaWq9l9c90KJeELih21Ec65zEak/9IhyI4ij4+P5HFxncI3LD/
k3So344Cvum7hu35NN9N1+cA+NtRYKLoys1Sl88uviCn0U+FDYmjhUimI1n33W1W1Dsa5nd/uUj3
f541/jp/5Ff9++b764XZ/CmlbNsnL/63usMlLavpOqt7jsHCx5g/BCTICUFuE28Tn5SWnJpEN+hV
MrYDS0WvLG8DWNfURINFpHOrGKZY4F59Z4dzOUA9dbRHd2vG5FbM2AQTzKvmcEulvsnTPhjDbt1z
NKxHugYo6FT1YcDcnziH04elhsyeqvoj9ohvbYqzXc2btnCfUqrgwWjOmjB2ujVBb6oObukipIGI
F4GcTN131UqEHzcayU96pwsc9LpchYilqMLPtHl2eptf4SmtJhvJSjzrmNyMz6a37gZJ/GHBky/r
d0KyThLlf8sXzrwCKyAa8Fd3uC/0+BV1C73uajNlHCTlyMSup6041P46ld5V5eKpZvjg0wZbXrBl
4D9AI0Guog6Z9O4UlqeVmGCBMWE82LCFNGIUivQMIxPuIlAe1wnGXjumJjl0psspm4XKtyi19fCz
qJXAQ+QyYpsPpSr3pZZ+6SW0JgTX9yEUD9NfbH+qfvPDEFxS9i1fj1OHm7xpmQzk44vOrmbOw4ZO
yzNURqwsTPGNAqWghIBiu1en8E61PCdad+SgExhhFggLXw1qxwAifDke6tolrY9+mqdtXCIscqRW
/k6U0Qod6b85HBrG3zv/Yrk/qY2xjzo00Fzw3H+vi9lGin40NPmslLPuKTZH5xTTrgcStGkS58FW
2U8X/Zur7sw0eRpggsY+oyFZ0vIG0jyghkAPBiZ4V6OHw3JypLX3OiftG5Lcl7zjOlf1LtacvRl2
QTkjT45+xAZSlMTei8J8SH0BkBR5ewhZj+bUqqjyK3t+36rzXDv850cBjo5RBB5v95xTiU9OzJUj
LHKh30XjqaHnqSnEJAgNNzMPU4WivnKGu7bpDiW17Gj0N71nehNZzlkj6Ux6YSCT5j5ntpDnzi6L
uRNj3Iskr2a5g69MDeui7LZxXu3VUKwLxAmYpfoA5P87440jMMyroCnSSQLb53Tvu8V9YYpzSicS
S+Jd3TSPPpGaec6w2kjwnJGWVu2tZeIjo62BR2oKi3tkj5sxZnZNXoGwx8sQfdqCe78o7iNM1DIm
XNPPAmxPm9rotlZeHLyyP/I0nOM5PP6b5ep/eTsYls8aTbmAbOK322HIpCxK5bbPUvefatd/Yia3
QV3UTRi9evnGHPirWhIujPEuAX9PRgdtRmLAZXULh11FlyB0xjsSQHaySc+J52+QVmxhHuHuMS+1
s8SF1vduqD3RyguSXJzJrzn0FpdfL/G6JY90/k+yaQ7O6OxsQXMOr92ECQx62yZvFheAuyE3LGhD
liYOxSVPeCqmUxh/y9DBubBMcok0LMUAmH6YW5skkr6tEAb0bzrK76ZUL0sSXN1bvL9xg7B+46Jn
zbpu60/VzopYXEfQ+bq5HfoBJwUxMuPycWAtH8p9OilsRQy+avdcwm0ULJXMNGAGtJfIGu4KhqAp
ub2FGJkWzICoSQeN71M6MAUWn7LG79IZxbqRENqJNasqn2isF1JI7kJV76vsy0dYP0Oo0UaB7f1T
YhC2TO3IZ3PsWwZyo0Z2L7D5CtZA5R5qi60r1O7/9b2w7P9/rZ5/rQyGYxkG+yWxaOZvA9NUuIXr
ML15dqOck+Zb37FcRc4ugq9EN2iPenFrWeXaV86ePs46bukqiPC+Fj7ZY/Wu0/pAG7muyx2EMtrE
BoT2fC2G7TLt0+YriTGb5fmqCSWYLbmVtk2uEPRY394b8nWIHuqQvJ6qf2298oBs9rkJk8/lATNZ
DCK2MDqu2NSYMoj6IKxX6fv/pu//W+386yJYOscWj8EWWqLfeqB2jtQLox9RBxD6lvXQ4pUVI8hJ
ks0+gkL/11d9ieT8L1fdQnkFJAEBlrB+fwA1aWm14rzAnOzoFNWWfBVGYvVaRKeucZ5DBmnT4Jyl
rNYje8KYveL13rq9czWGkOFfWG7+9Vv6NRn/SxvFZzS8/OZMzw3Ge0hc/r5FWE4WCUsN6nlhK84p
KUl0jRIWn9m1901Jcgg+QJScpyKHoy7sfYpToC0fFQEbteNsCx5FXFGrTnuVIMRT4NEemER0rB2t
0ij6YhXYMDc5V3HzNuL/TEsI76zg5lAeKuwBlD/3HikKXeVtEke+2nN0GhpnXSbms51Kdua124G5
KKf+FW/kleRFeLFE+eXWWaL7itLoC1jDboicwJv6i547AYLn1PG+Q95/Mt3xrk15SY6DedYTAWNQ
5oDJbqKJqN8SC9CIzQd54IvB14KzqN+jwnqw+aKVlrPbmNoTpjZkDowL8kL9m3tiucf+fv1dE/iJ
bpk6LUt6OH+//rUR2kkcc/1dzdpLZe8snEe/PuP/C/XRK47J+sdX8v33Eulv+bf/jwTemjw9//ua
hnio7+nnd/lb4u3yTf8oafQ/SLNFD4GiC7WjWJbIP0sa5w9KHNvxfdN1KV/M5W/+WdKIPzxUJpaP
psJkEzX/UtJQB5kMHzyqJHQozFf+k5LGpEL6+52hGy4lks7bEKh++Hm/VTVWAoHTgMGOZgGxPL46
rOxkhGEuz1d5319n7aPr2GY6LzSOuTcw0bBxuDCuwI4ADtp+iqJqvjYhcIOkZG1GhQZdjzGcMG9p
t2Q0lEXA0AG/mQ28M9M9gMbjC/hfIIfJIySQcD9WnzG8lk05WP3K6sy3FuTyAe7LTqWLLX3kKWlr
Ue1yfU4DPVclZEpQEyBCfZRqcMOMAvuL3c+XPpq3NHKzwMltsQPYhMa4APy3IP2KUnM2yWiOW1MD
JDK4CuWrBgU7dPazAYLSa6Z94ybdiSPtrs+TSxMZ2XYgwZI2Dr2HqumaQKE7Whlm8QyRbTg2bQpq
Y0KlUOOt15qBBG7cUquTaaLDR6Lc010sPigp71QUjrvIHUvC0ewbMOEfNeBxlq0e7qb91LsF2Sek
F7jA4ANzxL7o5ukPyHyfRaa6Y2K/a9kZMgdiklZQGZFUM7hu8og/Bi3qoOzAxrPMpBLorllEx1rL
PnrcX4B61BuywnonQzTiUUWmeSvvuiLlvWHoBq6cb5u+fRnT5h0kFL50LnrbTNERSUUwKaqZrkZL
EJPQVJnhlURAudHRdK+Hbj7QAW23MaGAQGHOjviemIN1mubkMWoQWY+Zf9GF1QUe/hlgQ4s8Ii+3
rgbxPJY1+llQD730krWNfGilK+xdMzgOlxHmjQcLl6GHMdqZ7zIsib1LjF+BP3FiPEfE0odN6BIx
W/atcfJx3cThCcwGEBHsZ8rYFgbhFhgBsbHVFMIwNZ9Do8GjX6AYBStx7bruSba4ocu1vXXQuGyi
twZN86q32sOQFB5U9WUVL6tHrx2/eUU7Q1DHO2mb2VHLGZVHEyLysNDbe2YYKxKqTrqp+WutgvuN
XWdEHhGBuWFGVY8lp89wulp6vG9svDds0vE2G02QttKLd5YqgRur17pHGqKHTrzpjBSplDdBr2rN
R8Oqy2tT69c2drdGClMHhS7vQNnEMSxisjwDc53R4jRLLdw2cnhNJmvxalMexXZ0bZH12ePjTPf6
1FX+c1bk44MTic9ihr3eg4+f6PbGWEmCpjMdXEalXEcz4Fqrt+fTKCwEQ/G3RnswZ3DKXau/mEMR
nhNdPWoT0Li6VKd47vCXSveqygmodod9lUtHbMWbnpftelA+BkLhoY9Carj2hs7bq8M4KxzkhXFK
CqrsdhjjbddX5YW5zN4o8DnQFNp4wqk2YRztwrKeHoqSXIjYJlbFMecgljeNO8doU7UqRh9OuQOM
UW/cVal57q5K5vdQt0goQhg/zO7JRne2h9P1INL2x1jgK6fvacGpJoMCVGAUdHbsIcjho5TT2dDs
8p47reN3jk5zW1YX5uhWNjnEfoxEvLrRunSsIITYRgwRQFcvAk/nk4ZqfdW1mfFxxrT7W4ayM+KF
FfGDMcJZE9EkomLmCtJZNwrgi7dYAQTkehclGk3Mg++5z8jjOZBo074z5iv5qfHapjXR6jEn5mLj
aA5eaTDs+vi9hkllenCRBAFnJDj3fHxdsicjaCXtciMl6nOPIhsOFJl6tsFhJ6WTw7ccYkgxVXQX
a0PDY08ii+sUd2Ch/QB24jdkrFXA0mOtpzZfx8Q74QMhtLfnY5vkzaHxlJQZQhSo04R9pnu9N1+a
7FiMuUK/H7pBijR5Q9eFptHIYLk39dVI4tLGKBAwW8vaoPjYUMmlewbYX8JIUta/RU0+b0So4iN3
WLzKy41ZEeg72TlIprF6tfvwIcqEWpuivRjNeCRNDtMJvwwneblLPOM+IS5sG1eTWiF/J5x1ptoe
xb0kO2gX+z/qlK9DQUeIhpi/+zoM9NyXR6+Ih40W2RmOi/G1DPfxhPS1qVH24XIEvwzoG+3vPWYf
8GI1A9+564+uShIufpJsCUsLN7aBw07rhp3D9hjm9cnhDyA+xxum4cuMGpcdHTboHsmqckZQmRrB
iYQ4sIynBKpop476cAeoWXFMTDU47YMZhMJG2xmG3NwJ9kVNdAAo80VJKDdOHoHaL6RDKw2VPGIA
VKCogTPBoD9tXP/dbT4nkBhTRF3sl9otLNU3qQkO2hYJ9Im0uscMLveq9L0zJjYg68CGyCA4wnsq
d+G080xhrJn6dcFYkwWYtt0b4JYDyyJMu5D9t82122Cor+V5N9lc9oRVrBlnxbssSwjG0RfFov1U
cCCHVZJchJapgNxxhltDy3FeIyXCTobV1BoCUIr1UgHPXukTQz9ECOmGVCNQ4ZZ3SGHfTNYFRRnZ
Pow6ACIyF++qCfeZwdNcTfrazLzATOt2bcOXfbOAfQnJEEG8UlhDA0zRAcpaUkpb3nVCm+VAuw3G
VvfXdBfKgzYTQpyXzvdZKsST5byLlf4jA9QtMjfoQk8FVZYvmAQS3DzP3OlJFIQzjO3EVC9x5Zlw
+/Fse6b84TQCiy+1QJg4P3H1PDhi2g/8v1+XZbD8BcaCOTBsEjK60SqAybnpGhR+RwMVizRf+gGL
cy+rGdSAtKAcAd3XcxghhtVEAdktD6ORStgTjo/gtNvVCOCfJhu3nj5rGJDhb9iC+7Ufj11dhBeT
E5ln2CRVLjA0XOB7U1PDlrWmXbkE5xTVL57g/DhFaJC5XHDHNtYEtYSd+Mwr4+1UJh9eSC01Kh1F
UcyZCNo3gNjvirUngES+VaSPEQ1UeGSizJ7+DHaJ+BqVHOPW7Kn0K2JOFNQON13y13OAPg5+8XTZ
2Am9cwxQW3R+vMK79yeUQYZ/slrP26FtX0C0FRhHw7Y2wyT2uMdgWS8bJHxg3NY3Jy3UqfEJOdZI
8eD3jQNh7p1C/8i9cETyyz6cy4oTgvjulLhMVL0IyXsLTjyUdRO/mGuO496b6r0eTzAwFcTrBdEk
rK1pMvI0FClmBdq+9VxoKL/H8eJq1bnR8CS4aJtqFwT5PPKTB9Z7YbPTewWJur6OfzKKauKqzrzy
Pc8iS2xNADtHK/uOtIFdW3RBlrTMb+nBrnKk5pgMyLkUXXKTuf40DNpHH9qK6BYwu1ORYzstyegD
/Htfz5bPgkdWo9b8hMrn3UStedtpjshMnBhhD3EO45zkcmlhu5XgDqY4u/jZOTa8+IC0k6O4pb7i
ZL4nR/ZrEnML2sN7BSpa7nQMTVmtHlu6OwcThlcY5aih5vI10YZHu9xZ8c5YntKcoQXO450buhqf
Z/dpOBDJRHFE+PjeeB5uWRAVhWVe0wRnYetpbOAuJM2MWXbkz8bZFQjAeBpWqYm0xg1pBQvcZDjG
Sjt6dlRZBQoG0Mpyh2gDeABJWYIdk63SDsER6WzCJq5ESh/o9hj3sxHFGDkDaaB1UCyUzZ8Ns73O
3Ck7eXbRc25zDnoUEfoISY14NoxeNpHDNsabqqRjFoVU/ZgP1oahlyffgGIOb8re1uRFg6GKYhhx
qEqjQrl7dwbpLeQU4OeINzMr662pnVtb5/2pAAwYuIOnE1vkRBdLoW/Rc+9Bu3bY2OrGYY4OFmdQ
FTF9jnqIoRFGRKidRiJqtKHA0GLNE/5W61PnoIjo5M1zNRgROUx2Sa87qb4bQ9McZVvetXo+nexw
OuMJ+sDK1u9S3b+XUVvs57H57vXusGU2RVBEP+EZIsMSbRdmY33TAWg6Nom2LwvvOBdRdN80jbnh
VPKAW+LbnAFrrWqyt0OFgh8raJ0bj0SyBLaInTXeWCov5UzHmSO4lxI0BN5nhLwTwTrEwCvsr6Vc
7GV1amyaK6V6gIqrUyT1VDRGqO11Y7podYet27K+SO7Ir67BGSg0741uJvwyT0RAZEMXJAq7bmwa
7wW3OciTSt94AzKqwjNXjeGzCvf8svkeLo44R0s4cETK4QRWmO/Ptl7ewMhT2b2s9H3lS6TXFUOK
0Bix/uTzs+Q2igbdpfDVSVtjpB/Sk0oYqa16iuYVEmZ/M4u16YvhOEQK0kfT7Js8/CYd+pQtQtjS
GT4mxHk4xqEQqBJiLGCHILNMTgQ5PwefNkBQH8GbsnbI+uIgcjZOi0uiL9OfMfZ7Lz2BBTwPAoZz
PnrdqhuAcGLM2KQuJMU4oqxLRBPEMG7QvytEpE5xnN6itGC6kRD5kIvxtdfVUcwPZs6yB4hLH+l7
8oiio80D3CWM5io0V21R3SFjLQ6h1Z2Y2PIuuOqQFAFymID2kHVIgpjES8WdnCjwgQP7DEFRCvuX
w31hzuE7EKTm3PUuDQMWir6REK7IQjK6+s5Cp3IgGAnynXvzGN4RbkoRZUNFkEySqrE76sSNWRST
OfZRorQ0Zi3p0fUYsw2a9zlqBJUSljYzCOROqPMvLcJi5jn4sjvZHSbJjS6BCHsETrBzP0eCE8LA
jjpIvOdji8hGKXKUMi5O7SX22uucBguzkEyAWCYbkNsrXWafLWqgbZUyR/hhaGShmN1dSfoQzGNa
IePOcWAGWBopRZyARra79NQDlasaB8VEor8tYhSZECVuxLAK/N79qWHwWAF2IS7Yjd+00FnLstK3
rjMeVR7dTyW7tO5e3NKPg74Z1/ZgkGdYBz4BT5AjmM82xinHoH/yK/EtK26t/6N0V7GE88cwghVv
EXfXpHptymr+SkkKOuTeokhhrr7AVT2K/uHQ68/+YH21nvUT8/vOnCFyST37SWsSwxasLi3uiWzm
aMRqMELkUWevhpakBlSu0oX8NoJIcf216vwnLve8cslVgqPTtAFClottYvSvQgIxohGqrzGnd55A
d1JHNzXuUt/pLmZjH8tB+5ps493SvKfeYcRnSIPCn37Pqp3Co0yYABXd56QX332zBoCI1wu1VOHV
33LHZkiaJjs4JY1j3le1BnqYIWorT1Pv8YY0ksYS/yeVdLIiWMhdl2GC4ZOEbruvgUB2P6HTxoAH
GEVqHqycokIQy/RiHSbFD/qynyopgZplr/mSQ4V+8iooM8oIXaQml7Mpm7WFRhsAAPT+kKjuIv3W
qD7wKvcJ9WVIBWoeMgLcOCfW20ERmiNTTkualUHTJct+vrY1v2vmshv0fX4Xk0CbJyzBicsgaNLi
fG+q+JzZ6wHh1iosk2ffw+ErEm1cWUX+MsR+vBnV8IVMEk+9Hfacg75ZraWAGi7ZaJAGpsjZypZx
OH1CDBPaueld90w/rKLlyN8az4PWfJO2dx915cVnBINrCpqb2QmE2NDr2pKHJsfDs83IoS29GqBR
f7Z1F1E3loOpZE2IfOaQBPsOObZR8yuf6qdRM7NtFlcbt5tIRyRIY65aGi3ANV2WBJSAKHxjuE3Y
6OajzKmKwPbhFLR3hGzQ3QDZuo4gVyuFytqE0Dl7zdOcFzDdMsDBRZ3f5674xrb7I5cM3lwkDmvl
RHcYfuYVznOxdgE0YBxFEwjeCTZlk1Fya9qZY5ceJPCg+8jKt2JoD2NUBaO+1twQNR5+wt6GGK71
qB1D/JWFhaWucnaga1cWg6odQ2LzmPvDEchzfcwcDSZ/lJ6E03THTmEjKWf6+6L7FttyQuNHGHNJ
EBjz/IwS2Aw/5ji87ydM8nX/KAvAHdZoF/QT4Ct1We7us8SyUKdxUgoNRSaMgNxCNi4htj9Htv+k
yI8iS25x23u70bZXgF21vQ01JWbPD4gAZwUaFreRLm/NGN6HRh9C+qPt1DjVT4vdegfAOTfnI22/
qrOIvyFUNjOQsZlN5Z8jlqlS89G5Dmc/798Fkn6SHQVrLlIPt3xKm27GPkH9XJaXLD2hvc9AV4Zq
jZb+Da6QXKkxB/0nS3j2Sv3sNPGNGewt1hn7mP1jSb81oK9jJPNrwQQqq/ER2k2x1QUizqrzbj6a
Gxt/8f3SG1rJ0XIC0xt3BqT4S1ay+Si9FYE22OuYTCTOywRrTDxutUPY2kgkfVCOzYaFDrirr0Hn
y6OnXIP6RAs+IiFDf4w9j64lJ/TQg/cYAtSj2GQwr6Wmse8gXyfqNbbqoOpqotNjpobvVP0VsH/i
Rpb7ymizJuiyFgeiBVUMyOIaGcnVyN30XDYEupapYnfpq3VlQRCuvOrU+zGT/oxi2+5sZ6Vi2JAE
q1TgogCx4aJD4kAczDoXGnnXJsSgTidaa1gahEgWN1IteZPZkr9Yb9o6zLe17oRbn+S/VSWSNcDJ
21zHT4afnNAQlfRoNHttEMOD8SgJIGiBrhtaFk5FnZnKHfkpHHWi+sULm88idl/nJUh9whfdxtTo
E15XRgkX0dC8NxOCjKLBvpDYiYv3jfYPI4Pm1oflyigFCOamJvKljd/x2kH+G+ZbAv541S+HHQ+r
VQUAx7K3mES+uUgx1nOJhIOTQyDmGXwayvh1EVtvWfNAhXspZyt7Es5AM5jjjkLcyt20gBVJeY6A
hRnh49QKK8i1MVnN5INXobeVUmzqeiRVsV9Yj/p29ttjaVyiFvrCPBbnCEfoyhkKsuta50p69XPd
GdWeINWf2RIE1bCguR5KZt3WXueo3YYLRZ8yNdkX8m2JTbfb8ns9AcgfwN7r2vDe9D4JZ0W6HZXH
dgy9lepQHMlV/VF1DrBBCRaR1GWgjcmzICC6d/srZTtpClV8pOOJqd8B+6TNHUPPuT3OBnmExApO
yI5j0lF1OttK1fma+D06tqw8g0F8DuekGuseFE0yHrU8v7VjPpyiwbtllZCB6jmqKDtkrRl5b/as
83HWj0ZkHo06fjM6gVUE8qdfHS2SqyuAy6XyTtpkEYDidpshT78gBopHXRB+2Jd4zSXdoyzyXaas
QH/n1IQ60KkPGmg9wSSCPQPQRXPGko7lTZP0Aso02wklXhKgbn0Zsfd5LGnl/C0dZUJvSd1FTW2u
M6N/cXVPZ6cdEzYOHnkkFRJ2KB0lXetzciSYCAz1S5PXimE6eRZpwe0t2uzGrPm5LeXH+FOPxVYC
KNzryXPtWzjQhOTeMEhnmAqv2k4siIaRtg/SB5KF9QuSgt+d/L5/lZ2VHDWKwY05p9vCVdrrlIyn
aOycjQ0LZltqcD2s1laXhVFYWc4QhI7CCj7OeHEHoioMEtZXdtSPb4XjMuoiTKbU9srOf8ytSQeM
WIK7IdSCGYZuURHB1MbFuSYwLhnqfa0juEOx013yq0H1GWRE2D6EBXCqPAq1C6GmC9KY7lsWergB
lIscm5ICZUizx6D8Ige1nRwCIObwEBfVj8wnKq8mkXSl/NALCmkQWKNaa9P5Q3IQ8HsE2lmtAY5U
yo5OT5IRbEDsrNPn9qEti3ldfhf6aJNuSF7d9J2oU0XqkPHhpBZL16AFRgpFsG2sfp01mYFsfdQp
Sdq9q+DiUmEBuVvVSDiDyph+0rshz8WpjiGlOMEK9IV1nWgBsVhkEqMn3ww7Gs2T5tIP3WMe0+YD
ZhNYU4z7IZIvdiU/MzKGg76qrJWT0mABHw6ZHT8RNX59rUPW3NHNXsJ8erSG0jk40KG2rmINSsJa
MLV5qO3hTtTlk+RxXPlhRYlZlfXRgnpzh5ho2tYmXLakM5+zfC+HARBwMRtrpxZ8XOzBZUw8g1+H
7wNBaBttCIGoD0WzcZgnQfim3Hr2EwOZsm5/JcsTbKUWJnGQE76XzgEoRIPFHUAQFL8mtZ5I33LX
xTi/WqJu1s3PzKpvsUOqEBRKlkYHGkkmPlT9lS6NPyjvbZyg/tPLmxhc+v3llaiGEUeYWeW3eix+
DHAhyg41OC/xDgoW6oJg9GnB6dNdZeD9rJ964gAQY/QdKkbv7HV0T/xoeGldZ9OI8uK+U4CY+l6G
3o/eoKtAoTyVN9QTnw2a7J4NR/fHg+9OB3Qu+y4OxxXUwU+r2CTIw1bdxkLHvmptxMG9/cYtPU0V
F1bSXnKunW70m4QYhhCnRyAr72oQ8u5rELDlte/mD2OKA9yu16o0QJAU6meOXYC9/X6cy3tM2iyo
PsuvVWYHT4uMqxKUy4vLMRvibT7UyT5zpHYfLr9k55GQrDlsHaA1WI3q+UWEx3GoIwbIAwiogan3
CFLlGGXd+1ATSp4O6XExHU20KnHWoKLHh3BggHiYSCS82F77rvuScGFKDOLG/K3mYofrmA1R2cM1
VjFBBzYCXLuK2v3ghxzjW4fWCFdJp192ktIrMYKQsSk6DNyaVbtHa8DQKtrWoHQR7ZEcUXy+jg33
uGk0ul+PcVR9x3g5bxureUpFvNFdrAPOpLdbrDqUn7TlyEzI2p2OpfHAIOiEIezCcdVdgYTVdvPG
J6OZdEidBBnMr3Ia76YcQYrO2VjnLH5o/P5eucM7vMu4c9MVma0ubZ6RExDBDtsWwuzMSAW2ASVV
lawrBXiz8sh+MB3FoD662uO8wS0xb2LLYNLnWMMWCAanN3AGJW5RwOz49KJI4MfVQO95Lact+gf7
utLdNeAsbm/3VoEkxSjZGZsoYujtp90xRdukx+GRw5S+Bc+XrdsR9nkogcQMQkPGkMO0HQlQHKb+
hPBhYjHieZrYGk4cBqvV2JdmkOuY8RR3ODFsJA/HITqp1Hzux4rJQUbmRKiiAOIFa8o4BolnZufI
HJgvAPXOdYaujQLpUXkLNQ7uBEWjzvwaLgwG8ujq96z6o6ltK694TPRcrqRLjY98LdoYLtrRxNE/
RqesAEMyI2VsL/bcFHtS1NnytPASamZ01FhIOGXv7QmQwyIuEGA2NkYFH7ntm5d8EgRZdU+zhqwU
I99H8toUHVNWyxto1gJ7jnRq7jz7sE2GQ6JOCM2NzXeHBAJCqTehjgjDXLf1EVmE+0UeclbpULNl
MvGQf5mO/8q8IGMGNH/rWy/aAMsiPA4xbk80YRjP29iooIEOqHzH7n+QdybbccNIFv2hYh2OILnN
TKaUmmxJtjxseDxynmd+fV+6urtklJg8ndveeCFLADFEAIh48d6V0cHNrUOJyW4YYRiH0U/EXAc7
CohIZw4/p+x3USW/RDp+1DjUZ7NPdq3/reR+MSekGkUFdg/m9CPXzfoq7Zsn1WeiGy2OT+SAXjJR
frPmLLsxmuyXEP1NAdMjlZf6dIDDaGY8jIai6I++3hO+jonCRtUnwjK8co3gpVbzl8SyPyiJjQtJ
NLHzx/Fk10bIHRLsb0zkaQdUJTipscKBXjuHNg2yd7nesmYcX75mfO8c+yZJxC+ImJGaB5yshI1z
Db0FoZ+GCKMJldAS7p+Yt3xMPdUq0TscOScSCw7H0VSvZ0sl2Tonx7hQeFoS7GydhBBlr7MFZ/HB
SmCBRyEb1k2ECacgiK4JQXkmFcj3aoWCV640PNriq2IiXV5R6W7mcP6rFdjlovBPXJudayb9a29g
okoM9zC68LzZScIPDQwAGVgFQ/85kNK/ibNy147Tb8WtvhdEbHd1x823D1TtHkA3gsrdLwqfvlY+
d8t8ibm60KPnRMaMGBUAB6nR3H8kUHSv+El2NZUNsToS/6VPUE3vut3c7WMtja5tNSBB5/rHgEfS
jl2VoayK8mVWjofMjn6gLaaSh82h+EZuLlTz9O7PP9y70jvUQZL9CLaQUBJlsnZXN7dxG/7SQ/I3
cw3M2fKR/myj7qtuBSdNj0HmuvpBj7RfgFNRjPJza2d1/KLZk/JTUPu8S1qysupAHJ08WetBrElx
aqKf/K8Rl+U7CNNImfvfuM0g/AMZSVBY39TO2NkV8nEFJKl5TZV0GDyUVO3eR+NhWOhekdW5K6fu
SyUoLOyJL/XTS2dnHVwAwzMY0PixYcF5/bxvEWd4GkoU97IoP5pppRxTw3ky+4IzR6/0hU932FP0
/90RVrdI7ATEX6vwAGUIeO5h7ilEIInZ5faD1fcBZGz8EYW/ULqI6L0eEJ3urQg41lKjETlAHuoK
1TIl+QSqKL4ZYfXySgEfG0k08tIzNBSoDxEnqt35gPIVxXI+10krfWxnmLsTYfwcOkHEFEWYYzvE
R3LUBNjH+2IpLJtGHB1F3XVk9zh5Zg3sM9MwfdI4inb+nATX1L7qkTEeKafDKbvWp8RGvLIx1efU
UMnAc8c6VQ2BD1isYytHq4B80j7TBcTlWq0TPgmuqY6NY6r7PinjY0G8uPfV+hBm009fJY6UwuJf
aNxduir7EU/KAwoW92oddnDzI0RBYuZ9n0eIDdgIiM/kXDtqVOGwRfEtjKhdntKvdWIgqFf4xzJV
H+EHQ0rOgKe2VvoThbtUVSIYzgtuAGrcBd/iiLoMU3+qMkPsLCg7CEzD4zuXpk/lZH0t1Kr/ZC2p
/MQuyfoFMB/ARnELS4oXTOhOjCryc2F05UYm1NVpSIgqU3T8Q/jJaVr9OOTzbTZ2SHjEfuvpgLXs
+KrN8Wms30tfTeqhA2QHZcv4PTN4NA52+hUMnIFWS/GxHR8yDX49xA+iq85UVW5B+beunVQeltO3
2WnTu9ifDJjkKKAoD2WldDeRHsOT3hAwpuSFZ71GTaXdD5AYFBAnt1TY5O58r3OmqojK7+ySlGno
w5/vUxwal6Z+jFr1pZucX8gymDeUC+jegISWy9gUMFkZRAJ7aAlPKDaE900xfzGzhQ8XaPJNPyhA
2PNIOfT9B3OJIEf5nQJwZO/XE+mpFg+SLFzr9B40BY6uJlvmE2awiU+n7m2hhdFXHmkEeK2vcRCh
etZCIb/QwcLztyeO/65xeXu2vfXbghBaocIEsHh6N6OIXOQW+nHRgxmnkFQTFDq40LRUWvvYuD3r
m07XiAaD3VrS6P9AwaaaW5f0Evw44V4x3Z85yU6jG55J74JzEp/CxLlKCzT1GBc6IOqxsiG8dPO7
OYDIV+3Z7OOSQE3qLwriLbt/oEwzx+CiYQQQoDhGCNJ73rNs84hSZvSgB2Lpihp86QjhWANJJaFE
31FXes6c9L3uwCvqOqylEWU3dopGgMULsSOrvoshi+TQhtlKHx91NW1vkvyLmozp/v8OBf7/WARJ
tvMcWPg9wrRN+y1/XQH550/+BRW2Qf0alDf+YQhyUD373+pHof6TEkYCHjaRQyDBDv/z31Bhw/7n
wklKOTVkFI5huSC//7v6UTf+ye8DLKX00XQFXKD/F6jw30WIik4Xpg1YeUGWvyK60OI5TMDbCK+P
emKE8PQFS0ysEO3p1Vy8Uef4N0T93x1I1QpCoL+SLPTYmpK9dElxU8zm3WVNL4Vrr769LQwzISZh
UYhNtEoNahJvWNbV+dbXZoZFed16QrSaxHwhYJ6lVMt0IT+uHhx93mj+7xqaf8+LBMyeJkc4YY+u
kFVfj67/Xre6g1/BmVHZx4sGoElFGeEQN4nfAYmu1QpIQQkxffKtGbqN5lcWVpPKVgOklbgHZ8Kz
Z9B9yQBakOtktlFdszL7f4pgXq0tUWtlMPWljqukDC6wEWXX+4+k26qNDv6upvnf+ZdLJowScBb5
agtoF1pDSfUpQfA1rxhOa9xBmRf9y2mu8gwv0/HvEo1/97MM8NVAABdpg1OzCiNgZzVVQKkPC3fE
lQNMLlCA2SPatWEQa2OSjNnW664imI2IKoU6N0UOoQevZJDu/UHVM+tEvLOdNuZPW+zgrYFJht0E
5EicEWx7gwxvn1YQThzVRD+2xT0i001xjwQZ6OejregbJrO24yR7L4a5brKSHoOBUG5Vj/eZWW24
Kalg4t/rJJl7Wqd5Cns6MTE9vWpN5UTm4crM1WNnJtdjlj9XPq8eqz4Bsv113kDXxiO5AD/uRr/2
C8aj5T/jtLqLsur9RU2rku0nqeIaiDjD8mOMByszvaHxb883vWKZqmT3s1mKBsXYpaYB1Irdk9q0
/Ho4zRrqiee7WJkYddnfr2yGoCtv2imyPMr0T2FrX0Ohv7Ft15pe3PGrpmeTp8+ghpbn2u19mfaf
yqC9bHuqkqXDXkzGOwXO42bqcCJDBAfgzD30sjlZBvTqw8WE1meqIspuhiawCudIbm3DbazNiWTJ
M2EAtVjcBjW5RwiarxJ1uD7/1Sun3B9W2VdfTdovol4C7FIHP/DBcZAyR0G7+U0FOwK3Q2pskCev
DUGyXtPSe7WM6aeJpy9Z7t4Jy/QuG4JkpTxNO4ReI2rdeRSHlkPck1SUGuPZII4538fbnw8Jxd+L
GyZTbo0d5SlVTP2v33fpodSN5qI9D0/G360D4xBVwEOE2Mr4RGGJh2jH5/MfLlWF/4/bhBf577aJ
q8yVMY2mZw8cb8onBbkW33g0lOp9br3UDUzU1THJgeKpyq1TbTHLrk2YZMapmVCOFHUEISvr1kyt
hz7pNyrd3/ZvJAr+HlE2i07hQknZUVnsqxIpe7+NH9LB/Xl+ytY+ffn5K5OYjMwFTDOYXg6SFOQG
xQNG9+2ytiVL1lURUt82jlRvOagdxzORMBA35xtftst/HvjQ2P/94U0N3V/R9hOBtAr1SZRMIgJI
BbLUbv2F3fvIleBwvqu33YbjSuacmaM2o6I+ebWWPXRF95CQcIbS5Kmquo0Tcm2ZJbPWYsMsoXwZ
vVmfhBeJadwbwJU/pWPqXGbVclW0qCdwUcATvMFwfoBie86IXpyfoMW83lgLRzLpurCqKYFiz9PF
hKDWqCEDXuwt03y0yf4PtfrhfD8rm9WRzLunis7Q+mL0/G64QjTrqcnHjTVefNtbQ5BMOPHJ6XRu
OUGDy/NhmncL1tVwqHWA16ChRDCDSsze8rDaYgJvdSeZdepbc1VTBObplGJ3dbKzmyvdfRRLHiEJ
7wzw5C2oLQFoy7TuxhqGFaq+LpvFZXZfmXyMEpGwynryyij5nIv0Vssi77KmJYsPHDdInWWPJeCm
D64JkFSEJNLOt75ih45k8r5T+o3PPvaEQIE5phqI6tN9F4LHjeP+6/lO1vayZOxGrmcOnNBYYgLz
PQmz3PqsZNmVQmHlOBcbxrjivWSmx0CBUFwhKu012nRddPZNHOlU20ZfFT/zMuRedkaabPiWFaux
peM8hgawUox29NKy/ZxRAL4z6+jh/GyttS1ZPgLQYW3ai9+aALOpMOLMUbLFMbGy3rZk7mGvw7OP
qJbX9/Y7CFZvKcfYd4nwKK44//n6itnbktmzh+CgqHO6yIBHIhZHQOwapVHqoqfyWx8/uUZKKRJy
Op/JU5OYAQmMWrkZ1DcFL7KMGgSTsg6AgZAOF7cFj8/ld6rBeuhwGkpo3aDWQ/YrOoztk4ImbZzW
G153be4lH1IZRmI6LRXJoZ9/sDiOFkGa8/Oy8v50bMlHjHFhN3aQcaPRlY827HrWHdX4h8R60Yuv
SXJM8e84pvO9rS2C5DXMnOrzpklxhg7VzeCgi+J7L0isKHj6icQtNK7brndtV0leJIQ6hHLRZPQm
5ZOrKqe27inMqkE9A+Jk7ZQKAGl87ww3apt6Qq8OYzh7aXqq8iO5vQ1ftrZ4kpsJEqtUtIgJzmJS
7FRlUmkAtPH8hK41Lt0muF5DU+ACCulq+3c8thosoACXL2pcSO5kQN4gCQxg9obeBzsR5LAoTo+X
tS25k1CvwqEiR0B4qv+g2whzCuXpfNPaYhZvHLmyRJgLx1waQgbxZ90rm2rK7xy6OSD9ZeWXNWaP
oWK3b+EAmKaXcak4aR8V7fn8B6zsciG5mhCBYjs0mwnFA/dj2IECgozoqLnDI+VPxwHlYr3tPaFN
G1a1ss+F5B56bSpbyG4nz8kngA3qh9qN9rFfn9xZ3WANXNlnQvISdZrpZaRxVoaidlGjh5Ub/fAt
97/WuuQWbLWtY8fHRNC4cYmy8QydlDy67FRciBxf34LsJAb8FFezpwCF/zJElfqlcrPo+rLFlsw7
FqNGwbE1elY77bMpOgjY8Yf6s2JYHuVCe3bepkdbW2jJ2hF87sAjWkBFFUpCQjCr5Qh5HM8Vgyzk
+fGsrIUlGX1TU6xWz8yWARwuMvL7Los+XNa0ZPOKHuPrAWN6WgQApx2+ZxCPXda0dIEonbEBywUa
YUAkSEMgum7aw2VNS9YM4QPZKYWvDnRg9ErZfRwujIBB+fz31gxGPQCpXUye3ZWKZyZUePWW8uv8
hy/T+oYbtJYVfnX7T9R6EkkBzZs5+ocYhhlLvCxPjeXF1lm1R0Xl+Y5WtqXMzOfbaaj3usE5MaQ/
xQRGDd6HOhmu5qracHFru1KyYQo6yOhT7UwhT/GFNDYi0faGAa81LRnwNMej6s7oOnVx+x71+E8h
kJTzE/MnJ/XWEkgGm6oQOVKmM3pC0W4C43vhmztR2w9TDDiBe2NGcS5oqCsBfWL8PACB4aplQwDf
Fj+5gcHktjHIlSPRlKzaoEZ2igeseo6m50CN74UGqULreOcHujKHpmTZdlhRCVQqk5eX2bWZi+fG
LI/nm16bQ1MybTMrhYNL0lFC9XeGZR6LXtmNkEkjBOrNTXpTt8sUUlDF1R2hjz3KP0vR603shvda
SVGadWfO88aSro1U8gZ9q1BRCTbGo1QZJnT/aalTOD/StaYlZwDBjebWljp51tx/4rlyI1pz46tX
LNRcunzlCopUdQYXWDAVZMa3hp2lxMp3CmQ800y2eAnXtph0iIuIcKwdQchqKfrj7IP3H2CUikLz
42XTI7kAaMHNJFFL3bPK8RatjscZ/r3LmpZdQIQcMYU4uOGAaz9XD8WbbFFeuK6SE4iLoDLLUZ8A
LUf3CJZdK0H7dP7DV+b8j8zEq3UVrRMVakbTcAV8juBgQpDuQ5+5G15jZUcakllHIeBTiFZ0b9Sj
DCLD+MF2uk+Xfbpk1r3aGMKcpoXkdPqRlvOXIrU/Uyb583zzKzvekOzURealGRMyG7XfPRoJeFNB
QkDTwi8OoODzfaxNz7Iqr2Y/VZE6Q4VA98BUHlrR3GSxcjzf9DILbxwcxtLlq6aR6MhnEJSTp8ap
8T3q/T0ceNc24DMbp2CZzpZVre0gyWp1hLKVpiDiDe/Di5mKAyWOR0TNN2L3a+OQjNZv9USdiXR7
KhGLsnWeB5CpWUbdByrB7tX5yVpbB8l8bbUZJxstaC8I26dkhHC5cD9f1rRku4HoevJaBIuNML1L
UVJJ82qj6ZVX4p9A1asljs1oahDI4pWo1jtrSr8p8KB3VnPlq3dCa69NJBnKrDidH8iKPchk73VL
2UeYxMB1Y3DRcTqNJ/gBEVPTKuNkDfEWNevaqCSzThsKA1N4STw7N8y90mWgFs2m3lGI19yX4E73
whrc/agPX7W0sg6XjU6ydoi/FnQ9L+5caD+c3rmbIf5rdePK7MW3y7qQjB0c6VC2yzPAQuUe8mh0
gxovo5y10/0f57tYsUUZEzearj0Kl1S7E0BJZhEv2sXk8alQ3bgGLH77Da+iS8betEqsFvhbDy4C
FKOPzlLOSn0kxfeVSd1nvKXWvjYSyeyNVPdFmDNZQ+rfTb0An+w0h5bNfX6m1gYiWfyQinmgyJk7
e/rcTZ/HFrArHCMzZbDxqH1EZPx8PyueRZfMnytH49tGMHt5Ymvvg9CcP0Kkk14WVJGBclRao1Zb
shxtFDbFIQihj4ZgxEw2vn6xuTeWW0bKTWWBQAAkiZ5rxu/TIbvJ2vgOaYHT1PXHboo2HNnKYsuQ
uVYVGQqzZB109FpizTkuV+IssjY27Vrzkm3n1JJpc8FJPiI/s6viNLx3YpilGopmLntd/gkkvnLF
XVGLNJpi4utF8lyb7VNPTHV30RbSpJPcthM46cKcAxY1QiopFCjE8nIjhbWyP/8kHV9/OFVMAbTO
nCFh86tADYNLGiR1l325ZMTmkDaK7/KYUsOyoswi/7g8HM+3vZZ2+IPue/XlsNsaUzqxN6kDe6ih
atTbF2TaYios1frdXB2tufu2GThb20OSHY9KgOSSwB8ZyfirhntAtYsvg4BK4fxwVixNhr3pMXxH
jsVoGqeHuCf53WSoh8cwP9UQS23cCVeOcBkAB10W1EnoUnlVlryobnATJ1QdQONQNZl52Zr/BwJO
cds+TNhQehUNpCfd+crQwvzC1iVTpihyanoLd2o51a3qdI8JyoDnV2BtcpaVf7Wf4OGtucgS2o8b
ar/1/EWplYcQTYBK7TcuGSubSJUsmbLZtugFfm5Qp2sHOkRRqHsTaYHzI1hrXjqcBxWFMWR8mXq1
3FMle2O7PZQf08ZhszZBkjWLtAc203MBnJU23BfqdG8tim5FsHDSjtfnx7DWiXQutxAGjAYIC6/u
AOWW5SEYshcYEvcoCnvnu1hxebJcEnVMVprnrEIl4u9LLsdNqo099PYKUJXw9x4CXupEbsXX5+iC
60V/PbLQqaNsXMHf/nJbhsNpST4VBbVEFHCjp2so1+B0LvzyxS+92v1UrI52nGvcf03Ys/IYykB/
38Xu8ZI5p5j77+YLv4k6avPJmylGjqagcQsD18anr83KshivPl2pCxDDkcXxXvX7pg+fMz/4eP6z
3/bKSHP83bSfNWhpa2yRos3gVa20+5A30M4ckTYppym8DhRtY1eubR3JeIsJstwSzVYPPuUrHdJE
zemv4Xi7sHnJeKuyGN0axkxvMGGgqKyoPzVoFEU9LDPn5+pty7Vl5Fs4G7FmAgz34kTcMG0fS0LV
Zhk/Env9dL6LtZWWDmHeNkoV2g5PQ1ZCrfNbv6g35melaRnxNobk+WHa5WFjjO3OrbuT25objnOt
7eUN8mqDOrEhSJ6wQUugHm0ELR7kE+dnRJJW+R8Uq/03zE3/R5lA11y3S8zUfgd3yL5XLe8fczLD
pamTUvS79imYm9Hctah6wUZSzdZIrbOuUMhs6hDQdgEM2WgWwM0Y1BDYXFUkwWpIERIUvdke2UaK
Z2V/y2IzSKg0o2IywX2ovDd1/zZVr5Wu32h95TbI0/PvOdb9XsAoWfRekP6uxTfkrm4jDWW43t1N
JCnIzHMjLJ35Mk8sw8sm+LDK1Mh6b3a/l5WgCjn5cH5F1zaLdAAimQA7vVKU3lC1d0OPXG2+dcdc
a1oyn3Sshy7RRiAkCMGWlUEcXLyc/+qV1ZVxY0of5QLB7iVKp7w4ivGT299C7T08n29/5dNtyYRC
u1WVokFQ1bcbYFQ+7LwUuW0VzK21Lh1+UThQ+d8yMZWaZcfZDw4qrAdXF326Ix19mZ6XegrfA2p8
BWxEziG1tgDfK9/tLKvxyrGAfymrVsWxuEZZ/xiCvoQmz3SmccO7rKyqjNmAkXTsbYdanD6bHqCy
uLc66OMj57JFFZLNVkggJ4kDK1WwKCSUWZyjZxG2Gx+/ch7JcD09pejezzAkxEP8J7foPzngKxLd
PqJ87F707rdtaQUa268KgNKlNw9thEyMEenPaZwlysbmWVkBGVuH/FeUNzr1+PA5/06HYjoGExTF
rjUFh4u2py0tQuHGjQkPUelBJgFb3wRDSnoZXANatb/350SZu6YnfH0Pm15ek1+Nq6/nP3ttdSU3
OfeDBk1Qw8RTuZ+W6lUS/xzLX2XdbHn4xSv+Z+zLtiVvmSlBpFWJ23sO2XQdIuZR+Qm0MXGelxy8
iwhEzOPQKRQYMJ84b49+6Ea7wFAPseHeECtH3C1/qnkdwSN0srJ7EdSntr2PQu2jy1+5qPCkWn3s
LeODC6F0aTXQ4ULT+VL52s8WcTgrUr5C4bQENpw8Bw0634IF80L3/fk5XHEfMjrPry2lYAqpqslR
ZRzIfZD51o3j+dbXjmQh+ewqChAuE5SLqFBk2iCkqdFykdEbj7EDdyhUG9RUIbS3P9/fiqnImD3u
PIjLEmT3ZrW+A6L/jQr0U28Wv883v7LhZEjeFEDYmTuJ5aEc6CIPGzxYOfD/ha0vHa2NXb22IpI7
MdWkmto6t6C/AtPaRvN9bW3lb9bmRzJGOzNSaJ7xtpGeeAIuFQVeCFIpG8u91rxkkEXkwwrUTdQQ
hv37Hso2u+5v9W4rEr02M5I1ao1tj6ZPTXvodrCfB+4v38623l4rjcuINcROCs2p+Xa1C07CLa8F
/G8XbRtLMoLah3zVSKgGbwyobOePoxaiMrAoStqZczjfx0pBs21J9xf4edou65GsCnoIjOboY8Q5
rQ82/qX/2Pnjg1ab32HYQMFyP3b+5/Pdrqy4tVjKq9tHMusjiJ0YmgFLe5fk7rUVhR+G3N141q8Y
nIxs6yu0UQYkFj091e8zaF3VqDmYvE+ULWDQWg/Ldng1AEjIe9WI2FNlK57TKPoN9RGyu/YS2yo3
biHLOr9xisjINijShJ41lHcSbrUoerBOSex4XZQ/ONzrIfq776w23nCBa/tYMnGLmt1A+DadBWhx
oekWRxeatyWZ94Azt3g8ssWsSFsIg9JdMPvFUXWr6uf5/bS2HJKJs95qbwZ8/ej3L8qsnhDSvZ71
9KFStwx9pQsZxBb21oSGoW5BAet/6Wb9YBc1GtZQns/u4/lRrFiFDGSjEK8c0YASyMkkaDMguzNV
t2lle+ebX1liGcs2TE4cIyUmPJiWAw/uscc21S/L19jmMm2vDCKAcKfrC6ZHhEhWLfpyurGFqV+b
l+Xnr9oOVbgvx44PhwXt4BcoSiW2eBeZm7wbazOz/PxVB/BvZea8yDZPY7cXdo4aeXHZRcmU7sgt
hIlZEPWWpwzFnT8jF4NU/Pn1XJsWyWRDJfHFDPje82MFLms4N3ZTFyIBUmcbO2bFA5mS5bZBmjah
ybw0NyiTkbf3Y+u9PjeHInvS6+zCbS8Zryi7aTKNAeW/1k93+n2r7GEvLTa86MosySg1u1P1ZOiZ
JcSOzEewDelRn6Lppg+z8rLTTEaq+UPjhKnNGtdjSjGWmiIfalz1VfvhooU2pDPa0ZS8HxMoQJTK
ubfS5CaZbRTflI1VXpshyXRVCnWLLINqN+uKq1FfRIOca3VONg7jtSuGsfT7yrqUiCp4SgSwrqQ8
ubVS7/TJr6+o2f6VTdrX2R4eUowigUTZgpCSynYow8/P3DJDbxyhMpItCMKujRcTQS7saI0obhtj
/KXLBVqE/kOewGh5vqMlS/NWR5KZj4pmN8XEGE3lpcje8VDRoKwM20/jjPrHi9bm4UZPa0OSrF6j
mCRq05rIh4mECbKNEdyEbem1QZXsUQpv99ApbIX9Vg69hb3r9dJZTqsibcnO65Rh/jD4df5uqiJo
+YPxm6oGl4FUbUP2AISbVUuBhgaOwCe0oLxEyS6qXrRloJs2AtXBQIU3usY7Cmv3flten1/zlVND
RrU1lVpwM++Ehxr6fa8HHsDIw2VNSxavkjCNnJlF7rK5QNXVMvdlqmxtoZVV1SWDL0a91Zs5hJ1s
DiGmRYhvzJ6KyLlK0Gc5P4C1LiSbtyZn8iHcFd4fyIDdX/WEKKIWLFZVF9nGnXXFccmQNW0poPZz
7ksiCD6O1CLuHSoo6gkizPOjWOtAsuq+QF9SL1mGXMAnmMW+Qrojnn5MkeL+uKwLyZzR4uLwMGHK
QoKjP8yTkt2bbePvG5No0Pku1vapZMRloY0Ux7MWWjxZR5/g5jso6azvl7Uu2a7f9ebQaWymuLfz
vZrdZVYxXTb/MkbNn8ZwbDraTgr/BwKS78YovMmGy8opbBmiVup5XkQBr1AdZmdkmZIcQher3zCB
lWmXkWmjqdgLQysBGcOMtEM8lnO5J3EaHM9P/MrmlLncqtJEwTmiTN2lgBVxnsMIv4OWmVfnm1/7
fMmCRZxkHDPMPWcNklQ11NiDmGbvfOtrH7/0+upOoOsFyOySPVnBqLbPY7M7VHVVXxeTv8UdtdaF
ZLxlTg/tH87cQr0Lneld5as3GUnm8yNYmx/JcBPkT6baWva9EVbv3CZVP7bJED5f1rpkszEFim6a
sDVnY/hRJMrJSY3LTsQ/MddXUx8juVu2ORyMbY1sTxpBF22ViCRd9OEyGM0eSzswDabFgtyJwzbp
doOYv5xvfOWWJYPQ6iLt27GABtmI0Hgtp/aGbN6HSTinmYePJaanaFCf4jz3NxZ5ZQ/JiDRk0HS0
yAgk+fp4KuLsxrG7K8XoDufHs7KHVOkgTodIGYyU8UDPEXF4terR7vpu4+PXWl8G9WqhhzGoGxcS
Y3hMAI2bsw48OfAvXOel01eNm+nsJ3mwxGwDE4W6JPhlucplm1+VLDceRTiLkViCP/W3GiyY/pRv
PAjWFlSy2lCxun/tIGSBj4pvPzmIm2eGf9lTVpXMNh3dQPF1vrzu23tNKU3Ywapfovb1C6ddOm2r
wChhLqe622rnkxuF407bTFPobz8t4Nj9e00RSM4yoPO8M43xvp6G5wKhN79TrxANeeTRsXMr59Gf
Hjv21GJ0EVKeO60QPECsPS+s+6FHRbqsiHGop1LP3mOIV22N8yogvy99NKy4diJGkLbloY3N92j1
bL1U3t7sQsa3jXoVCAfciteYcOLrid3euHVbX3SWC5nwzUHcNcpz8DGIyEHLVZ1Ghn/eB7y9I4UM
bwurhEDZTNPc+K58qDdFVFzFWb+BdV6bF8kJaDa4S9RxFrlV9b4X6SfbL7dO2LW2JR+gmmWSdzZp
IWOKkztuxig1J/kWydPbTwjhSl4ghEwohAGapJyTnBonB3nsXrP1f8UIwW6Y09rkS+4gDyxkrEg1
U1eD1khoIfQyuuRBQGwHG+u7NkmSSxhVqDeMgQUo/eBnkCAWHg1hcuG+lNzBYIZOgZATd0wHoeDW
uHWSYsMJr0yNjGorI6SM4eE2yaGgeLTThZMiKq4iPrTT/ZB870XbX+Z0m0a/8vWGbuDsDUCQFkDw
NTQFtYaqhfNdrLi1v3Fu2j+KIq6rWGebtln9E1Htd2ZlF2hCpOkiF/Ur0K335ztamzLpOA9cE6WI
Bues+n3+NIU/7FgcylqYF7a/9PvqzE3tkiyHz0AQGvCCSpxQCzixv76c//yVnSrD7EzTV7KgJw47
9AnK49PwUBXat/Ntr02NZMx1gH5sqwV4OZHcz6F+QKX3CkGXi85dIWPqEGtDcEXw6W6lH61mNndd
FIZwLDkbOMy1PSRZMYqh7jjlRMIVJUcMRIh31tSc7D46tH1tIUbkXuavZcY2VG3adihY4zk3bgtf
eS9Sd4vYbmUQMtJO1c1e4UhH4Kcb7gbXPqGYe+zV4M9Zn7lbZG0ray0D7ua0mdVWZQhlVN0mIrvp
QLA4ub1V1LTW/jK8V2aga4HTmOaSUunH+zG2nyPXfhyn7rInjJDRX6NS1/ByME39MD1Dhn0ghPj7
vBmsrYBkwZaplBU0UISJ0ytRReBytDvNfijc6iYafp7vY8WMZdyXppmw9Ax4VDvXF8z2jHpbp2y4
67XGJTs2TMThe1uYnuXGOYq0jmcTPNw4jdcal05jLaxGx8/ZOLUfPlqRf2/346fzk7I28ZL9Egsw
C6teMnxo0nEJOzWWg4adG33U1PA6T8INzMba3pQO5CTJwJgA6iFgrn9y80OstcesnjeO+5VRyKgr
KgrCvq4heVYLjXhkGGYniPvnGz+GOdIgiAWjZ7N1c1zrzPnbzNqq6ku/ZanbdDQPTSDsfa52zbGd
3Aq5bHRerM4qDufXZ2XpZQSWItQ8UZd5y5LqCeHAe8XZCtOvjUM6lZW8GZDPxOYMot1zgEIstTa7
FChFpuvX3TZv6NoYJONGfUc3ooFgQReW91RRP8zhFmRxbQxLl69cnjICuE9cFl5UyaeFfysry+cq
7e9mtEItTdnYX2sjkKw7N/u0RpAKzz0oB8D8txOH0GULLNm2UAqerjZ3I19d9KDbWuyUqduq7Vub
H8m809i3Vdfgw0frWpmVU1B9NgP11m9/2Zdd44Vs2ELt53h5X6pFdjKgs931McKs5ydn5akjg8hU
x1BsjSiNRyE8GqzVIctfaqV9N/sbWOMVtyRDyfDYqrBtw/RKV3y3pvlKI+na2Vskd2vNL8vyanv2
WooYKNzSHhWcLsqF/QPeG6HKJtq4mq51INkwSpSdgUAxig6B/URK72homTenwdfL5l+y3K7vRVg0
On7VVZJDVvpep1rzjkq/a6cTl1mAzIgWun0/CvQLgEFRuZm37/JOXGa3MlKs1aM60CeN71cBYs/d
9K4Z242I2YpPsCTDVcOwNhyDqc/yGDW3RbrR2MzgrditDA0znS7J22jxa0lVPxpt3z+LTnMedEqa
rxxI9pFHa6rLzmZLMmGlTzSg0cxSnBn7MMiuczCNmbuV0ljOxf+EAAgZIFb3QYcm3cS9K4yLJ5U6
6ZtR5P4pDUsUlvsR4Tyr9t/pXbN5U12BVggZMYbcNHSVJgKSgKNrddqlBnKWOVoQL2bwc4ohGE2+
cbnZlXq/cQFccVUyiAw06Jw4Rs0jsVWf9TB7cIborpqTd/j2DUNxVyZSMvbZcuuxMlinzKqu66BB
FzX8NuW653TRjzzjHaGi+HNIWvbieftf2eOmZP99pamuOjKoTtgP0BHfxsW4cW6s7HCZ/MxKfV2t
O5DsCHT26q7JqUtuq5a6udC3roa40w5MZ/X9soFIBzgZkMASPohBxGt/wTCOtC7yRxfOkuQJZgFM
PgvBvI6+41VG8OAPl4mxCBloVo+BkpsVmfwSudgb0fnqXjOzrTTy2vJKht8qImmHsja9Bg4D5NJM
C244tw1D76JZlyFmIcT6iRo0Jgweg7OrbNQ7FbvYMLiVj5fBZWo4zTydAbCoaWXeFwos9JScXVZc
LWRoWeFMUAt1TA1yzch/klcjyA8V1PmJWXEWMg9a81+cfdmO5DbT7BMJoERtvJVUe1dX78vcCLN4
SC0UKVILpac/UT43/vtzu4GBb4wBWlVFkczMyMgIP66ryqJF3YbmB4Wua0aa9NCpZl934s86UaDX
/9/kAybUQrIWafdi42IG7SoTfmW+2POf3EUfCWRRxU0qCOZclGU7tkLTMV0thO2vnp+p23rSVEft
Cf0jDPlX02efvfEPh1haO8k+6MNNCCp+BBZt6L46Z9c1+ZcYRT8cYT35HsBntJVjSKAb4b/wSqqs
XNYvru7PvvqHPLyRLfdlgO4vrSBEnBrl5yPp/hB8+B+amCNugiE7soWE5zEMUpL4K234T3bq/9DE
eiDpTeODJdoPxcD4TWRl4ekq6+Fm9cVe+uwzPhTUEv7GDZ9B9ZE1KuiwYrDhki9NE5y9iXw1j/rJ
G/67t/ePVHzhcc8chPY3IRkukxx3YxftuIRf+X8f6U/e8EfuWNc2ycJ9Em9wgLtbOHSPG4PptC8u
jM+e/uEs+4EdaeR8PD0YDKY2plvVm4c/++bXz/zHyqydqzX06WH6KRd3bEuqszIIv8ruP4nzH9XN
+kjQmsL1YhObn1B9gTX3TchogQpO/GFfPA4+nN7ewZyl78GDT9vpezJGQGWcsNv/Xp7PNs6Ho4v6
Ga6/qg03Pr7wfomW5DWpFnPjxY49/9lHfIjDTHuyMWi4beYS5geUqnMyB0dR6T8rVT7SxXQMX9Su
7K8HLNnDP7YYv5zE/ptV9S8350euWKnTDlbmqN7c1N1MkDMLiNxKrFfmselVarotJdsmTZy1Xfi9
Jt1z6GADJrxdMtW72KQbI8mfDVfHH6llA/KZxh+RIZd0cllZtWRLUR0X6cTnPzuJ/8MumywfStOE
m3Fk1aaO+xpknj/kFccfNc+a3jWGpXh6J23BSLgzUDZ3Sm3KcLj/o832UfosGIRa8B8G0Fd/+Dvv
aHn5ULGvIJVPrqqP6mdKjQ2LcQYxAUZOYqGvTH81bvnZoz+cc1inOhZdkVe/LO+uj07SrzSSPnv0
h1POOOvI0CM8DI4Vqa7PPNR/Vul85JWh9Iy9aE4BAql1b1sMicz6DcoZi3njuh+/2Jef3LMf+WXK
yrFf+wEoyrKcuvI8ugPDBLIYq828vPz31vlkkT7SzDi3LIbMOwpQkcTfomjk76SNl68mUj57/PWn
/SMQLaoknudqsIoJPcmRtFnVtV989U/y1Y+MMo/MUjdSXI/teGFL4+e2xKi01jRbbXpwc/sXfEDV
DlS6rvjv1frsjXyI2Z3sIwreSgh19zl8b31OZO606uHY3gbJDavlILK+kfbuvz/vk0D1UQltkOVU
9xMHjJPyS8tMmFmhnibQif77+Z/gOB/ZZyamMDWtEMkx4E6e3CBmUhidQIOaGWgqbPrZRV7WmdWq
vOk678/s//42Pf/ntiBI1iJbeXQT1+BYODr+hLpzHkn/Hou5+e/f9tnW+3CzqEUyW0FjZRPFnclG
7Gw4k6Z/piEff2S/kQoj9DC4wpUYxK/KDE3u++VXE7efffUPyQMdDQxteEk3vZnqrIvxrWe/+0rn
899fevSR+gZehVdBlAtHntAbCHZffNYdvBZV0hxjeIH2G3BUvqIE/fsOjj5y1aCF70o2XH/KYg4i
1PD1WvKq9Pd/8pKjj2Q157qw866Op0MLzdJGhe4B7WD+BUHh32+Y6CNfLWZRynRtU6hdcUSn4foi
umrtI9D6WjjSJ3Ht9VnFPH8oII0T37lRpuYLCPffN0H00aaUWOXKNgW+BdWLCHZTocduSr+zfzYq
EX3knK3MDiQp22RDtQyexijSF5c27s+GrKOPZqIoinnjVXjxSSxyy9M1s9pPsz977R9Ce6CHYOYc
ZxtvoS4WQY+ai+kPH/7h9MWxx9p0wcN9Vvdb4snvw7p8heB84rKBDfR/IyJqPs9MHp5uEKvKYc35
ul5QeNwTSe4Ti7Z2xf/yyv7Yt+39gCF+WqH3pj2IqZiBZBHgAAOLvEZ4P8dOv//3en5yJXxkpmF8
s9cCdIGNGs3278ljMxzqsifbWS4WIW46+JhZ/OJYfbKzP5LU7Aw1k4q30QaT7Aso8+m360TZf/+S
z559BST+kXA45S9tQxhmjFQJ+zsOP5uq8EPtf7FS1+f8b20UfdSSso0WDfGwUoSbb1NZnkUcFFan
F7/zH/7sJ1x/2j9+ArEYiVsm3M/OlVXuub6C1lb3Fcb62Q/4gLjFRDLlLG7M0auLtPbv/HV6dLoZ
ChPI+g/fwofYC7kIHgYeap56eqQ02AVl80V3l/7/k/Jvr+DD4ecsXQmfgM17YeqavEpD3WYejX0Q
7Qg5NQaCLcNMTOEJ3h0W0EahfBQuh9r1ehuM/bKHb1V6bL1lfa7CpNnzlVgo1CTrHQa9RVHxJNjw
eIqflbbvC1nNztqhuqyLG058ppg/r6bpNNA0vrQBU/dNDbHLmqd+FsLW/hJZAboTC8lyTJq0PUeT
lm+hkfXOTwW/qHFC/BiqIB9S6Xbo06mzV7brEWxlXcSutvfGNcCluxpWDmientZphT4XQP16vhnx
raF0hGmWtJUuV3HTvfp27W453BmyxjJU6VOCsbqMIwEWecoDGJ82RLx16jpVSWPZwJUTQ8hZmECG
FU6Q5feyGtWpieD8miTWu7Rh5UEldJj2cznA1D1m5hjVtsmqwPz2Cbik49L8LDu0FufaeYWzHtmA
zdTsdO1Hufb6n7G3rm8rlLg2WluTM7GaA43MmjF/9Vghet3mfj9fBl/Lg8c6/6b2/WVrBljl9F5T
3fkBsxsGokwRzJjzNTSpUd1GBxhdXFwA7x5Mm9W5muY6c1wdWdT5uyWN1y1B6+lbOOtxR/tYZVOr
63zowOo1V+dfssbk4sBmAIJOTjVGtYtgUUkB5PYuqL3HyIVQ45z4D5HoH6ap1Y2LmikPumndJWzp
NrFL+T6K0qXolzJos1kOMLIdUWGWJOpgt5mU+773J7R1G1sEdqo3qVM8i6ZFd0W/mnbb1stvf1nZ
XSBRnEInaQWiwQI4blN9AxGo5iIhaIjzKaODSfogJxHB1wdClQ12AYuRYSCI+q1XCJGaXRCPugiV
WrMmwow31RYt91GIwq31yxrCEfNbX03q0nVOF2Km9360DOCz1Sks9ODCndPW7fS6ji4zwdCf1rEr
FwAtKs6EmjikMpuxILZqt3pRBu7NyN63ekrppkuqBlNVkxrSTHgVqiDQLpoXZEIrv1mjeEhPjdcJ
ftcsjZkLqgiWLV2qOMiSuRnWY510bCrStFqG52ZtB4fJRFoxW6ySEHKjI7/C+wcBe0dEEJCi6Ye2
xBpDVj9vdBLQop2bTm5bf0CDgvOq/5la3mdupBDxDOZevgICqN22xcF+4v5Qz9spbGuzaZa5k8e5
WddvWMP03K1jKqFEtgQ8g5ljcLaiDevTZHziZ1OQ9ncLbctXDaWYC47XaLJQwFUkswvkISI+189w
vlpZEZIxgV9tEPv+ZrDSvPszq19hutjtu9r4NJ/80aTZqscZ8h5zEByaVsCefIJR+bJloT+SPS91
gEuJqRrtHUhdRbAE9cMp3Uy8nMUdRrRMknFjUpovzpslxlwFvXZrArPTNOjCvAxiyzYLMKwLzEHm
O/R7fZvJMXYChtuJ1bcV0stmN6q5NTmPysnPPNAoJGTVYUlTMNrT5tHVrG6Kpp5Vsx3DketzG2pG
t1VpGxRrq279Av4c5jmoh0Bu4zXy58LgJNkDCiOeZtKp1L7Upl3WLZ+7iN2GipXqNVptUm1AEGgt
WBwQJq6zxsD87+hSf+kOmLUPvqkySuenMKYB1hoMW10+tTI2zVmIxuLn08bOKoNMu/1VAiKZn3i9
9skNpx7YoC2b0mcMupbJuWdlxfNQ9bAn1W00dxfa6CpAZUsnfmsBwsO7eUVX6zQOc3xTp1NTjnCm
omo6x51O9Su84eyQQX9kWdusxtg487IhHjv3uiQk7Q5sgXMhTmA/r06D7eWr4YaM8TIB6+jTpqz3
DUbe9H5ABPDumD+reM7iNVH8YgkCfZfh/zVa/kPfUfWtnyf04bLEwJYdV1GzLKaARlzrP7WloEHB
K5SyG2+VfnM1aSMRNPZoQrEfW54UVanC1z4J+ttYBA3E8NC++BksltL9WorI3Nc8HMjGltysedh7
NSKMGzEzNw+tPg9J6rNi8auWFxby4m1mQX4EaukTcqFJiFtJJL2eM2O70RRpFVNRtANEwXbUOgjt
gBzRuawZfWk3vj8NXUYCpaGuPrV4mJOlSiBgabHpwIKck6PSq6nORs/0bTbxEuFNR4HNFlwa5V5y
LfzdVcy4LupROPOzrqwe97pe1y6bKnydm1hMinx3imiTd2UgPDSMgT3f4bA21cFgQGG472CqZXMz
LE1UYAYmTTIvisc30cSG3A4dTJl3aRiwF1sTkuIEO+pljXPRo+iXie7rOUjgGTIu5LQkcJEsHE1m
g3ZotyCdIEwkeegFyZJHSTDww9q2I31Yh0G6jMux0pkay3E+xHwdgj1FJoelUXSx51K7DlPMK1dq
B0v3UWQ81m2SNR6kMk99yxZ/w7WS/gPRgwM9i9c22sKPUfG89Vza3i1hp5uNjps6OUQuQRDv+2UG
n6DuuT5oKP2VTyVjZNyQhobjQ6IxnJPhLmeQ/lFj3z6xNW5J7gD4pZCMc5OSCALXdiPAtXHGZR2m
EmdIoDsVlQJuk2L0dZSN8NpoLzOP0mtuNw36nvqR+6EixJcC8utjVJDRrA9hFCYe4inTzfvIBrTd
CRAfWlSdmM+lGESYs3RwLfDMgC45JbOGqdSEqcit6xhb+kw0JfQ+GPN+hyX0P6A4E2HTZWbBubiD
xBNR2GOJ9OwthayxvIfC5Gj3PbHsrQJqE7zWqQdRlLzpqZm/pSNlDL4RoJaWp3Rdpaw28Jox47mu
dSS3U23RKmO4s4O9aeDBBjFG4c/33dV480KjWtG84Zw7SJItfb1tMBuaLAWiia/n4ooXQPSwnytw
Opa+NH0BI9mkztvZztEvhLm+3Ca18fgRWTiTWQnFBR+sIiXr9yhU5jyXHcy5y1jK9EfLZqN3MWYY
1AN4T2Ldlm7og/2axqXJ4i4l5n7xDWYM6YyR4A1gO4wlpo6SMY88bVMMymME4mHmfeKjXLEQOdMi
LGVheNqBO5qOYX/NEpFNVDpd/pLo/q8nKhMQOygxkCaJRF2FR1pNvh5z48wy4OgT3CYXh/nv+IY1
Lb+PZdBGhcbc4JitEPGXgGHjWRdjamh19mqWjLkX4A/OJIGFwH6NBsxVhoP2q8dYzf6zqZAh7Rq4
6/k7pmkvb2UHLddMmpDzHLY6voXNwRTN0LSzMoGtuL+M3o4aN8CrktbBkqX1XMb5AK4UCLckZSuo
pVe1vzNyHTu9y1Zbe4NJh7481EFPxVui0piCKlYOshhD2BJCYsZz7Q7Xv/Z41q0m1ZhWGOEXiqJi
6P7S4bCkORsXQGRqbTydjf7gk+NSCoI4NC29+hZyxJptO8KbER9v27mw5Zy2Rd/zAOYhqzf3dUaY
C+0+KGFlsoXxS0WyEnsneV6YQIsi9jpVvtEKgfAAZGupYS89L+v3ecWMT85hbxPnE07lcJPGSUiz
ZOWV3U5j6E1HpArI68ZGx92hhMFfvw1K6rV7X+jF5DN6IewJacbKf4TU1ribI3/A/u+kFj2UwOZU
5K2cmwRZDZ3qZZeM1qsO0zwF4hzNfnmVeUJ+e19VA192JbLteR8YHesLZOEaepNepxj3qEN4t2eJ
IVBmjeTY/NJJq8hrMKSmeq4xBcvOazeiy5ZjflhO30Kj23q/VuiYQgffo8tONTCf/TnUtJXbalCj
epgkFNC2FbJhmntLbOypd7qrcR1wS5G9JjaGzbyAh/q8ZTzxIvAd4cN5tgShMffp0tS7KYXs/kEm
sexPOM2Ne1xEM5K8JOixYFt0aDYnUS+j3GfWjIVJIT27rWhZg6PMUPFtmb9AynTWdiZXab9aHNTo
JyzjU2XIhifg7l3K1awhz9qoQaaq58nZtzFKdZkhTZDVw2onxh5Uso5sox0PfdSSxoW5UaF9jpsg
HX+tfVr5YBH1JRKxTo3jnkZVOhbQkbD26MV8We+ibplszpV146PkEEc7KUhMjrk/de6GWDGYbZyw
/o6vqvOydCJsflVBJeL9sEYaIu9a0OEvuLiMPnwHEDLOrAHUmQc2Se9FFQ3d3gkQbIvSiehXuLAy
GHK/NQHgTpCnwubssVF5B88ftchxpypRyDDiHViFQx2fKVhbDOl9ZecNw+U43Y0RfvMhwtR4uI2g
Btv+KNcZt2NB0y5cMtqt3Mtp6ZGqgLJYR1FxNEOqM9sr5140vMXHQ1nJINpiWLKWO4AAS3RCiBv9
V2hcQZn0lx4SWlH0b2eOvNdPaxDX1epJ+W31LGNbCZMlldvmqt0SUoD3bBOsBGL3r6MIohAMesyK
uVPATBPsZ7Cibf29GSfTjhh+mwKMb0OSnMSFmbplRr27jk1OYsjE5WAZcbVJqikIbtrUkpBlSIQ6
veQWT0433EzTKjNYnGlK8DraJXxDpsZ7pG19U4lfErM0XjEzbd12gskX33ddYA9T3Yg4SxdEjveI
OcPemTCBfRhF1SUPnUpQRUsyoMBi2p+KhNRklyDpaHPbRZHKUZyne7yF5GLGvpxAdwvWOyalmg8o
wIh/CmH+VJ6ZN/QPKXJ4ketEwsHXtwvFtP1Ep/7iWepD1Hlax00QgNCbh9BIgZud6ufH2O/GYBPb
jrWFssOUJUFHk7MoRVsWYSKHDv/cB8nZ7yovzngbNK84aG2TDa3o7pYI0XsTOdNCrbnv7M0iEpB3
dOyJH5DaxkkMgbdB4DdGEyGHKOL0vgSefUOcR9RrcQFfktGAxgcCzUyyWUGpa1hqo7Yxdbwp4qT3
RM5mCaYwos5ibv2RTnY3waCqz2Q3J4HMRjLHEiLUCTf0sZ+gFpV5jRE8Hxy9CsWn0L2qf5rRBKjc
OeJ97nWlf1+npQZrJwp+V4GNeTYGM7CoIOqDOxPqxG1Gh05npie4xkKqsG8i/PwuMqBLtig5hLEI
CXCsRT0V9NDT3cRhRStkn4Cb7iU0H+FEwZPcBKFXIPcVN8IjwSVq4imDS0b46lWDqWG1GvaoJpc5
RFgYq3pT4XTzjMBGArhI1EYXGtaxzCPbQZXAk3pAbqCXFFV7NJIj7oX1eQx1lK8oKNpimb1mj2K6
5dseRcgN4r3dMVG6vwY7fAdqVu3DSdWbPiF6k5LhmfXRZbBtua0hCXfsKrhx1W3tI+eFj0pW8spg
GeMlyYiA5HuBdDi50G5YAY+B1dEdUJwa6JILGtvLOgVo0XlpA5F70dA613MJ9MH1bygH7lxH0sN1
Az7x1S2P/to+ingZUGqH4i4WgMKawEr+7rDrjsCBxjS3pq2KNKzsA60i+YxesQw2QD4hjDyyyPtB
zCTzUTS3JUHtLduE7Hyr11z2mD32sn7gfr6wJThA6IW3WQLk4MEtvlIZgRRAoWo/+Q7hmrnANFT0
gFdjbj1VOszkKvo4dpP4hX6jzkwH97MYVMQMJaF+9MeuonAuS99h10iyRk4S3LVAwG8WIdkXU48L
QtYQRBVjWsARDnUWE+q2pSWqGje+cCd1wZqwzBsDzfWjGpbhtVKYtywqmGCU+bXQzOe1SQo3hIDz
e+BeDE4w8ThvSt4+eogX+0k2MDuBhwOkvhSG0d30m6ZlDzR1Ooo0uncK/a1OEBRLyj7JTp1IK08k
Xt847eEwG8CFvrbVMQbatHrBX46PfY6NuTMJfxyYeyCJuJjSHcMIxVJdQsXdn9Rj3bdn5HjPYblc
eCfeywHkCYpcoPo76xxRf7Tz8Di66Pv1j71apfnSsQdkM+097rtjEqEIWIP5rY2gX4p4p4p4MZB2
a81uhp5vruAH0ltUet5QF1TK61yiiI/AhZZTlZLk4OqQQX8mit5pKgHmmmhwhVfqXaP8E0QUX6jg
jxV8nrO0815qwg7KRr9Uqn0wCSZVWLYuOeyxbdZNPqwM0CB3A7+paMvR4kI+map53ww4aXpMbqpl
PaM8vEemAyilFHko6IHNZRG3HrIX+LzQstoMvv8rWaoXVIc/K1fB0MSOWaDFGXjoW5l6x9XH68Vc
4u9BoZUq6N6jJI+r9htwxBNA2Bfi05O3oGvU2SfB0ctF3IMkf3UP6AghMd6XDfmthc6hul/mxnh3
xC4iB4R+ywnbO7s+omQ4A5x4K2P2Y6yGb5TI5zoiz4A/oPadvg4V8FtvoPsmupKX6js16Sdm3ZTT
uEUXv0wMTB18zH6EctOlwB2cqPKqVbt58L5BcplmrNb+Ng4DvnfelIW0OoUS3a/aIImClyU0Nq56
q/HVzdzbliaU2VqTZxUs0F/pMcSlDwq60Bh4j+/WdNioJtzi/n9SLTuNUmykQqOU1d4BcC3iSr2X
otzpES4owA1GXLpemanU5OB60cyFyt86KAV182pxe5h3KbAibdwf61nsS9s/RqvcRwB4EWBYnLlF
2dwm9rhGfLuMajP5w3cN2WKSzLg+YDcBOyTi5iibYHMTtuGjj/Qat8iZw/5KA98qR/0KvP9bQpXY
0IF8r8JrBKL+nnf9C2qkOOuXcavwLIIOjZ8mkEFdd1KPxXXdIRt56tCt8eYw43p+gondyYE3XaM7
UK8wL0rhxTSnyc6WVb2PRPtobPMEp1uTg7bfZUHbfvdhNDjGYKfHOt45r79NggoTokt5rLh/b+34
nqb0FdyaY5dWz5ShtXK1OfNcsguR74u5vOF91WQilaeGy4Incqdmvp1F9RMiVZuY+hsAoSfGhhod
hgpXH9V5VHZ7WboHOEWkOeCyQqi0CDSKvAjl81z53yrS91knY9QAYFZlCslXBoWeGjjPrAqi7bPf
1Q2u61YUZo3eEAQeIjptgarKjIObdnDLeuE8+gX4ZgeV/YNw6S1bxt+s9t9NVR1dZW9D5y6JWtcs
EahgZLc18J9IyfQ4RR3+Tey92d3WnNyMifrlrCgg5FBwBClghNNrE3JIksstWs8X2OM9enG3q9ru
Ra/xsa7XomUwojQJTE1nL6sFAnFk4heihr0XsxvoQjxdzXlruCZjpvLkw/eOUKgKkS7+3fv1vvK8
fdDyPQDRG+WJJxmMR7bURRyox5XG2xZtXzTtNs4m9zCz/ZmwAScPbW+FFnvmCL3zERuzRYgtb6c0
h4nyb8XWQ6/X+1ZMQY649tCM8tbj/S1ZzD65arqPawN6v3cIDGpaXGYPcei2wGTOVZzW2RyS98af
71BVvpUTfwzXcoNKbV/V8k31a5F4FXJdRAanwyfAKmekUUNW19NfBvs9nb28Ct2jE/q1W/ix5Wo7
Js2hrZMNT/UxQK7ZBMNhTsmhZ/Q8Brg9RMBK4KxyGwRVEQVqtzYwGvLmO5CwX+rGApQnN4GvQYvv
UKor2CsjCMGQdfThCKeH+9krK2AiQElBuw1zitv3+tbAWj5AMn2DCu3cS8CRdTS+DcTdG06/z7rR
2eJm4FvkSOCE5ap25wOjl1ED6kr7ACmAN4UL0rHhMHmmCE2J89/dJQM2atItD4mYTlGDCQOyihq3
b7pvXXnCRFQBKHzf8eRx4ckuseW3fpwvXiCnzJr+xuunMzftkYT+hTl2i4Gm23Ux36871nZBHphJ
bLq13XkDQJY+OKYDfe7qASiL5x9aVT+CInReZtFmURfAttcncDNDz6/3g0PHuhfq6PuQenPWkOhO
KIHwW72whL8g9b9liErO0aIOptsy4E89WK8dUJVI2006TfsGidh1jistKiQisB3qLhEfflXp8A1v
5BGJDoROhy2Mm37NCgDFLKeLJuO+pO39LNluHcP9CtUx6H7mi+pu4M/y0/Vp7pIQ2jc4GEyFp2Dh
Np9HkODhyf0UzSUpeEou05B8l5QfjCibDZh2ewxJ7UWZvqsYrz71wiwB5rRRaDCizMPb6syPJRDv
179dJKbqp+UUJOFvqEnD7xBLCYuBuyXw97KWdyrp9lAzebBARsSwvvTKO4/6KvNA5AF2hhm0MWm2
mEoXEQH/Z1yegqT+C3Zm0ECMbxIO0CwI9QssHE9QJI8z5sENjsM0wk3eOWLTsxcvzzbpfkNd6bZP
vfeQob+DACHb+kfUdXuTutvG6BNf+2McmG3U8YepVX8tdH6wQv4Qyj0lEro3UfX690aXld6tZXyc
/Ph2mJJLM2Oz+SG/m+Mg3kG0WOSBXF/Qnwb8oPiuB/JVAAtH8MNbxWTrycLCFvt1x2xz2wf8EEVl
mfUk+IYxh+1MyjhbO3aOzWQyBSwuYsDpG8EL0ahXXABnLwp+zF1yGjz/R2fbw/UGG139jZUsygDK
XMiYvsgOygMletEx1o3BfNMO6Q1do6xrVR6N4kEIpNjsesePTYMPGjYiZoVGpI4Tf1fBvzTxg4ws
jcqwrV+YcEsGMtF+WKZnCMRgFzawnm/aACAlWv5ABrJewY2i6dEFqT1zXznUTTMMc1CdPUD29LT0
fZzLWG+wGATXIvvm2Ro3R+vf+ggsw0iSAu3tO69LjjVfxgykL44UBLUWtJpPAinxEMc/myG68epo
OEhUlRjTPqLruLFGkWwNgxQ8Hp+dU7M+oU/8ewy703W5OhvtSNV89+aAweetP9lhTrfOL7/PMIPN
/Zl8H4F5NFk3hvJV9Fz+GNX6zIGM4GX0SAwTJLHedwCn9DvScViMQ+Qdq42KGm3Bpqq2k/LtUaWl
3DUaLE2Arkc54a35LHlqPLHs6ezHaV5NtvvhVRqG99OM9RhYhNarVttuCEXWWfmNR1GSe56+iWGz
tGBNyjRg0MeT6W6h6/v1Aorl8lefeIgYun4f5HKkNeD0QcePnYifDSyy8+D/cXZeS3Jr59m+Fdc+
NmQshAXAZekA6Dw9qWc46QQ1icg54+r/B5T8e7MlkjarVLVFcqYbYaXvTd/I4QIKwGE/dZ5aNAV9
CQYV89ZDPb+c4vHSyFmx2C+iEo7fCkW6HhNjrw9RshSjmRurlYflQNlMpjW8zyjfbK9XHPWTDD25
0WWegz6Svmv0ue9aE7OPaEwFr7Zi7TjdMxyQHLsQnNoaMFy5jsO+exnswfcgH2AToxTcpZRIK42Y
6tXVum56CiwrXvW5ZW9aDWxNmE52qRagzfNUCOEiA5xWioOII0CfQ3fG0r4ru2SNfxfzVNVFxbEf
89hxaybiqies+cs4Tpa+mrJIrkyiTWc3dSJKbcXObMcd5ji4SoaioKJR462RT8pjExXDpuWMvNdT
C0EBSBYlkGEFm4RQfxJi7GrtzHi04mmmMVaqxy82TO09523aIFWGWUCUhfA6KHaNbCB4p1IHLyJr
xvTMUa2RVhhGVXxR4qmb4TpGO3ejoLVPaDfI8qcrRL6iG+984LpK9CLZpHtVPcrj5Fc6XHShD6g2
EqmaXmUE2gsJznHppqP0X1JG3JGaqrnwM9vcN2RIQ2/I+SGQoj+kDYSQE8cwD1p7Oam1ehv2SaBd
xkMeELdIf5fALc2mfg5jI8iPcVY1yjpr2+AQQWKvzYADQ1/1LCBG7l+JMKo7N+vtcrO0Ebaf8mbU
5cpC5RKtUvy19pWR9Nk6jnXjhnORnnqpP8l9wnu+NhyjXg+NqlVEZhXdKZl0/dB1lbwnhiW+HKGE
L30z55wwOMrBrJJww8hPVpWj2lud9jeuFTMjYg37iZ6YErI8s9baEGoH8OHQi5yp9wJp8wFtkmyq
CjWJu/DvG9DjaUNbHuW56DX53DZqfmumIj4A1NTTxtfqgnJn7K9jq7O3VWC2nVvOoLpTqgePc6dY
liv8ztm2bVnussboQDPQCQ3ZaINkxu2+1bN4WFUATMR2WOCVGUUVaVT3XdpMXgZcGB7nfjJpOjWm
G2eidJ31UboGM96VXWx7SsI8xeSZHCLNLj2JXmVnF3IFqBgDL1Q7te7WZjXsByP3xlEFyKHBLEep
qlgliQkrkmkPFAuVx0UFbmKLi6hTdoblrPXRujWcWTAs7EdazHyx1OQxKzoOaADVNZwWuSA3HC6v
yFtK3LShp5zeAezYNilJZcVf1da7KK2PyWh6D7Q384a0PSnJ8NBkjvByW4m9Eb2MYquXsFLbMnOO
nYxiL4zG626AkFfj8atuzZeZWUeuWqlb3u+VItTysvajY8waOib+ZVNwmpiUxKNPkLbqnM7aaOW0
l7n+nMYaaZ7Bti3VzST1o0aOM/zNlTTyt0gp9mNmbPwiv85rVE5Bat0q4XiUbW265JLHO99IPTsB
dLBmsR30QHfDNK03tABAEqNBoHVFYlEtlBR6i5JLmB2HiSZfo3hJVnD3nC6rVa7nhWslbA15oD8U
/vy53HU/qNuyHt5UUrzKjl2Zcbpy7IExRFutNt/OTbdTGrEetGkbCuNAnjZrZZtBaSCbmyvIrGz+
mqrqfcwKvUpVsgHmKoMOUdmexvdBsSt3arqHhCGDL7K4aRGoFVnVeg0xJaOEORJLM5MuYIMeaIDe
spBOeVC4WqBc9r15JadxYynaNk1o7CRslkjrumwnDj/mPdrmFzWUL5NOf8DCUkFUABkrfbNcu6OM
27ySvPZI36eafqVYVAlTCBg0FnHpkUR71BlkDXom24wvS572VrGtfKPZ6gGXKGBr1px6Z76eg/DY
oK31YyrmwhDSHbTEvuQ130fEcdSk67kdzeZpFVLu5t6nFV/r3Az8ppk6d3Ng3ge6fmXZ6snP42MV
tisjglZEq4YCYdyC+d0oPHU9yF1Fwcre2BdkGm1aNXzVMuUmjHw6+o2H5Y56i0yuzHlKjO66qcSz
rimbTnW+oLMDOg6R3aT9SoaCSlj10i6JVxZoi+HXW5Lt3XwcH0G5AqhmtISlseWQe708Ua0tb2yZ
7Eq/ujKi5IMsfwRO80rUzW0rZ9XtUA0QPv5BxO6qdqJH6I1tEUc71UBo1nfBJlfjQxKOHvXzrvNv
RyN4LBbpg6qo72TLn4zBWKl17eZR+bC8KsiwboUmZ2XY5Upk73qkXGlBfiE07cawfJUKSbwbUBTL
P+TgqqMD2GrDAyjlDpUllFDJgcuaXTaHI/LrVeuPOxgwNmermjwfxU6mskfojVf6L1zibUZsk1Ae
FCvcdyrSiREAmW5u+tsABKfnuhewAqgKwzzvb5fryGV9iWpmXdrpNZXSTaUy7oiXShx6SDYmBAJc
/9tE3kNrxysNVpeMLi/uuosAOULiKF7QNHeKZfscm5p5O+akAWvqeGC4Q430G9F212zmXt1T3DsA
q0BvHNCVrVO80SeazwfFdLNY92onvyqj7Ks+aieRdp7hjKswzl+XVoPKlLPsgnGG/b7S/PeihRUe
q0OuvbRKfGPU3S5R1V0yvxrWsKfPPc8RNyRK4dp8UmiTYrViowp750sqNrsq7xw72xFmRn8w+mkH
ZuotT2EZH9EwruZQz9CHipc6n7flsASd+exXRfbRd+kXpcquO3/pwimKHSXr57dbIItto9MRUaod
1V5wqIdkG032M4vXBZalNzvoKByUjoGWxp3bxqlr28kHGpvywhRjvJ1juRuN7gmxVneMGmX6ULQw
6A+gMlnllm2EwsU39JRZ12SbTorpoI5+95TlPNE0YokRDnoKyHKojh5KsM4UTmiQv0Ybzxccfpxr
ta+yB3sM5N4up+jTRxK5Mpte3Gg9y4hqKS3TvA8HeKVug3zDYYWenBtDV3MwbOSeQsqQJplifFQD
6qQkSK67tJ04D0J5JgMMTVwREzRR7ruhk/gzUQkqD0XjKGrIWl7OkKeXqP3mTd7Y+r6pw9wrR912
RdPAx8NcbQctx38RhiYqo9g4VBR9z5OQtSfmud9PnR+vHTtq9nYUVgPlUPdqwnXvVLWO5l2R+cEp
9Pv7HC5y1QWJ1bmmroDYLa2G4Iz7ddggBJ5S49DqhdzHc/JYCM3HRjsXDyGoKm3j2I9j/9Guyy9q
gXMx75ONRhtJdzLETRh3iWunceVWzpB4kPkGaoJCuGR/qy6Ue+BaUSWp5LJ8l/KNR3p9XrdDqK7b
Vq+2zjjrnqaj0Q1M7bOiu7ur9wAfLOTmPp91heE3JjdOPqsAq8RcBd2YXba5fR/r4tiZqD9tQuhB
BDaDVgtX5wrdMS4uGl35bM15AEvMlN1YKAWbbJLf9VUTbrqegzdS2Ua+SU5/Kzttb6Vet891Fzse
ksFFDwo3nDbNV5DkF1/Nr7o2W6Ck3vHUyXiky+2LU/bQLLIDwS7LekuQB1WXVj0N8IEIiu17xqd1
MWZtdDAi82achp3IM57CgBBj2NpWvzcV9cG2gs7NEVReNAbItdV0uYes5KKJzbtAZulu6ji6Fo4s
WbT6dAUbSYB9xY+qWfWRqo3FxjW32yo3/VNgmU+wd91qaNKFzlP0fZYU8zZkCXKlnF910YPzIncY
GF+IEimTo4tsYI/LNezaowwOY01PwrIT7J4z4E4FNu3No5p7Wjpy0xRvwWTMbj/qBb6PSf1iyPSa
4pk+tGrwSlxu6nUwMuua3q4uyi9I9KS5bcYx3rTBiLatKRxsqjZ11tSeSstM2cCnzLUs4zhP2h3U
WeWS2/MSaHjGlyRTah1zE5n6QQmjZxS+t1om38I2L1G3C88krgLsiJpznmYwfNqmTnn1FoXae211
d3naKlBslCRMGbkynJIss8F+CvXqKomm1GsNhxeQI8+a8kEcyXRQPJX20/TiAFy2oNtklXWeDeSy
tJqcarYbNFvJ0fI5j4dJ/yQoyKxl1EOOX/V+f8PB9T6G7kXc2DxlGNERK8w3JJtfOXXwTKxwgnrS
fhKLJWnm7KDF00EU8yUS296Nkvoe7WYC2LU0aFVhooM8CHHdjtYTIpT8EE/AEJktwSPTQzpFF2re
b6aw2mPcOCXVfGsqObbToTZQY+Xy2Djik8i42vUb3SF7CelzCkC4spbzUqv7oJ7jrg4nbT0akGih
7/DeOqBZ4kB5raU6ZihKrGi23SHNSs0d6nk8gUSHT8KewssySK4GFslCTwLXdrqW4rXwWD8vEi28
KqCG8TFJE6F4cGnO7aOVzvsmhQQus/Td1ONt7vAk44RlRA7qkzFNPXJxG37Nmh/9YOxWhWGZG5X6
0l3C4Ac71l2g270m8HAYykEaug36V+60FmXTOB2bOt6Vhn3UwmQ7q+h75yY4pmZwyoV8E321Te2O
bD5rrBlcFou48sCKfpnb9tbhdNM42b5pFJyuxm3YDOOGlmY9owbQoK8RF1Z+umstCL6gQzjahM5K
C6wbfD9feKQvWsSCX5bzKsvKW7/q1qWJ4McRSCUGnYe1MJJdfxgVaaEb6vz1kjYc+NPDnENzjQi8
WMK0zi0i8xTYlkoNq+PTiHIgpH78RM7zRo/PqxnyMQuDiPWX83cDuGlr4BB5DGwRyPHDks1hwjAQ
5+KCFN87pNwb0j+9RAbbJSy4nZ1dl+pv0ldRfw4cZ4eUQ+nwXIzFo1MUV3ancj5Q04eknF+cFsoC
TqNxLXJmyrG9MceU4YXjrMhVjsGWR7tOULlTXVm7Ct4yn157NnZWHDYQ4xjTLMAgR8aZbrNKRVN+
zBp077zpPNqM2WebGFetRdcqPr4AZBlm3s24iUqOqR0nkMk5coQL6N9N6pOHYHe1/PQSbGHKmKbb
vhcRd02UsIHGl/+kcQ/2UgUerUlXaQ/22iMyZ7GpnXoTyPgYZMNG6dDmTMMqpKN938U7QRc3FUON
rolb1QCJtO+D6cpPYhZ5LlNTxovl4pkqK1+p1830RPvtVBuhehnOvXlKafgwaznwD8HYPJtZzzcz
wcCp+ZAYw56GdUgLgo+mfuSWbU7/Isk3w9IriiyooW3egjFd1Zl91SU2Y732uAo19z17yQiJ6oNP
nIBhGlTV0+3YUe6HL/w/zeDsLhoYDrgW3eLwciVplewUydqKo0sdLF2kyRvkNCiQGO8SDmGdh+LS
vs7RV9yXjZQaZREcPBTjc9uZpw4/RMyTqVvwdyghIX23F+EOgwrrHE39oFoiSGPtLUq/gi49Lb2Y
kwHsycGo3cIjN6AqY6ujHa1hKbMcPnXe1PlG5MmVOU+Icjn8zpmP8zp9GdXsw+y0o8ouyQcidV3X
jNXF9N2YT5n6MNc++1zt+WW4GYbsAnjZXWYBBo0TO/lWNnBdodq6deeUrB6Z25qtZ8/DbR+om2RU
EJE0oPHljrGhGtkOseWqMBETwz6meXzdJPFlb8iTyhcBy4yp2ML7HjGLrRxLvdFyZRfE/TZO0s1s
weDSwk3RkxtDi0/WOIBJYllmx2efmleF3QHmId/b+EparmJFWeVGdyON9BGp+N6s6yMPAr300lSa
E1WFO8Ca1l3B7tGsEnVrd5g4pydBLIibIcZQKdjAkxCMy+mCFz7J/BSkw3oYnNUsyhsz3XZO87IM
IkVE6wS8ONDBaOunaOkBFGru2PWfS96HmhPINqtQe+09rzFG4eKrRzURK4vswtGqb+kjt2Teltk3
A2AA3OJACQOusbQ3t1HzoOr2Td/UV7LPsT0YR1VqFwPaYGTRxbepJwz7zRHt/TIC0pHYJTn2eDrK
l5IlSCPvfomsSjXllDdMuenUJv7WInrDYGHGm71rS+Lq+2p6NeL+OjG7XTo9pg4HkIFwdgZaxGkR
oiKfLjOmW9azTwqnJYQm3BH2KBWU/sV8bXDC0Op2lXD3FDFeCrw4Fs3aqEJ3JrJMaMbGjloU/wVK
+2k/ltmuIB6yMvHilV5INZn5l/lwNSOECRcrG2XgMpBw5Z0SPdrzoYdBya6TxPoSNNOOU4ertr7b
YGtEtHMopHrRj8a1JZXRM+zmfkH/CDjn1ceaeZOE/krpOzeZml3WcUTQBH2tj8BRr20/HzMuF4Cf
I62/b0jRM8J5nTeLcGq695fSulXF/bcJtyR41mbyZDHlM+NWHWlJH2Qbm0WKbmvftiYbGFaBNOlR
imfIiRx04ziJWby6aPyKKAjQCX1c4nBmDzyOy7sKKG+qNssvxW2CNta5KCZ9nYzaJbdQcu7ixXX1
tB14Twu1hJTjRrRMOefDd3qqgwZV+7BfDhtRDBIqgEDoyTERFGFO/Yb8HA8n2pM/lJtKyw6tkmyX
BV0NX6rAwDPwsbwnVsbL5Z3Qu9SzgMblGFEL6ytG7rJ8LK/YLMZdNL8KkPXley1JRbL8ikEXgtH0
1004bhz2lLHaLCsKTzhHaJZgmS5of5ZnyTGq2nU50dYtfwhZZgfy8pZlO8qiq7gNv3C7VqPCCJPE
WmveGEXXQSc2rBFZ1rgqFkqTDQI1HkSo+WQ7PvqujLqlQAozeI3t7APH8pzK2sz0ydFGexPX1grR
ExWZvkIGtOduOnRh3rJdxnP8xRwsPAYZSwBB0a4s9MsUeJxqajda8m5ZX0sCJ7u4+qhmcVFbyKmg
Iv2TikybNSRmYLGGAlZs6wlPZvOQ5P51EtNJuBtXy4Mv4IGcrFgvF5AY5Yohr3XCY2U0+c9cP8l8
PulltI9hVPnb5XWz+SLmXC0zp0aZuKxjMxlFUzgAxegutpkLfhIBO3BN4ZGcfVlY2smgSGzjHkAr
P848uZlBHqbvKAChF1KXM0JaHPDSb7iELq1XQIiUjIilJ+wXOkdF54Z+bKg9Kl6ZvHbQcXpl7h+G
0hk5e5Mom0EbulhOdADfGgAoT1+jdHilbcEXu3G+svZhHlOMxIvn9jom19TD8UUPS8lkNnyCnDoJ
+SR8GzTQ3BZ9HBKh0oDZLeMnsV47zX/SVHlftRg/lgcIc7NK/V7d5RBp6fKBYUiJS5l1Xy95rIiI
bw19vtJS4JWZKs400tabq4lJtqjvlhV4+XfaaX5R+/yz9of8XU3VG6sYYXiMFxwM1An1XS+S1Wz1
p2KYrokouSkM7V324iCVhlGh07ZFybuLtBuw1YwfyzCBv/2amPMr6ao829B+63P1ts8NsDsTbNsq
7giILDZizulbo1MxxY5yu4xGiNxbpP7HPsufk3h+joyak0F5TUz5GlBhw0PcB8qwNjMHYbB4lpV2
hUvjWDvxnWoml5Zs7xWobwNeBAGZcp8UPf7hMroVvjNdlLTB2+D/PLRl9RTE+sOQaC+BoZ/MlINA
ZDpbVSPKMzNEuNKMgSXHqW79vrrJBuNqls3R4mhAPUEocqXxJf23HN/YatdJhn3IzhpO+OlE2apl
H3nnvyCmO1KuxC4GBovAMXNRjMLWJimF0TLv20KOrp6W16Pst7PVXJcAA3T00W4R5yFAcz5BPujP
AqBNJknm1ThTXOxJr0KNGrcuJnCdsr1CjKW7gVG8sLTfa+T2r3kdT401VXAM2lOj6V84wN9I0zwN
dvEWFBNBM2m+yWZrzS2vVUBZTVr3cahfy8LeNHa07m2Ot4P2UqkmKwyrGTsoWG6ZftRolBH/NPpK
aLTHGlpgIFL15zH92qsINarGdy6IUVkuMMUCJTHj5lE74wuFqjEbe1gLioaxjdeKVTXHdMxfSx5G
0rSnAvdXO6D8Q6d5s8xgS0LbDH3lpZX+OHBiKBPKmmUhWhZgSDvXz5g5gzkUnm4o73q5uK6gHZMq
fS0RFNRD+xKZY+FFWfMymtEbyE7Ozm1CQHSrpjHf8xxRSmtjMqoNsW2k/wVXyAPM/6YwYLZVVlVz
zJ+KoSILo1FcMRWHonZuWeIxLTWst4pzauf4ksPZgyz91yCwcbwo88G2e4TI5h3YysWYpk8NqqA8
zXd6a12QKcGlcyk+uLk6RQdbfe7grcKHJHQ2vpp8KVL0XEhFY4/gELx76T5SZ1xRMweMUgtPQmeR
Ig3rjlZfCMdb9AdGzMI298kaK9BT22pwhfHdlM6fdtRvZDxPOyXshw12KcQ6qAsrd7bLitZs7PBx
SKmrNLa/b0nLZn51Ft794Fqqhbqd8URv2ga/ki/o6Wv2QeQhY84g+LsTyXHJDUAGqmgcWCQM5MPO
AeHZ4Y2NTlYaIQWrPrE2czsEOT3yy5eVKYMPvbayQ4P8ARp7njdjhRRNluq1JCD5mPgTwvFJRzcW
mL2rDXnnpjZFrhOLBN8zrkZRJNFWjeXnqLeb3qzeqtI+iWjcV7F58sPO3MaAumtE7FnkajGrbyAl
MZ9jKgn+JiPOrmx1k7WB4plmH33FRukgDvbzy3+XssP96xtQeo5WeEG5fS/nAaxI1m5QKcc5C28x
Bm/HNNmXFVxgdqUZ9efvJWucJbuY1dw2pRkR3hFl9gF2hjJFc4ZfhF78IFnjvOVQqraZ5I3z6SR2
LyEqKpun3nNYH9Tk7ed38K8DyMzzfkNBRJ+hPkYbOiMYFBK6XZNXJfN5yYVZMmF+/jU/SFGxzmLb
sHTqkGcjSd6j8OBHLtUs/UWAx48++iygxcJFhP11uQOQG7zLgUa6SWOtfu/Cze+zU1qjKawiJTY3
RXHh2mR6isn/vdia82ZDxawS0RNjL1fa5r7R7OsC9ePvZQ5ZZ6ks2Qw7VXWZsbZpgLtNxrB1ZSt+
lcUkltyVfxGZYp3lscyI9OKoZ9IlWQ0b5NRayQmzt8hKCCezyte4TvJHxci0HhWrRr07tPOANVIO
hE0TdZxhVixRKPzmazqLcKl6IyqaifQLJAQI88oSIycCh18kMy8v+1/d7dk0F3oxhb6V0Ay2qrMW
9Muf7qJBG48agsV48/OR9oPZft6fqO2qGBSN4MrMvsupPgBTsQao97ry8PMv+EH4mFyymv4UAzRN
MbBdOJMwZywczjP1CzhAUL6p4ccy21Ngh59/0w+mpDyb7VVO0UPLT3ImA/+tHLJnUdu/Skz8QbKU
PJvuXW6RPhzy2RRxQ3GaQY4lImhyJrCalKsGxvHnN/GDly7PZn5EQIkZI79Yh0r+YuAGNatyXwf9
L9qm/OgZLX//p7ehO+qk0+eK7pO4BEl7JG6l734zzkyezX6SWJoxwbK3/nawW55ROJi/6oT3oys/
m/vTLATG48UFYilvSFvblQhS4/fy9+TZREauN2a6SSOQhv4fK1Jn68emzOVvhRyb8mwi91NniW5c
dtRShFeCFGLCSstfrBI/eC7njYjCUu8G2DMGjD9cLI0MqE1vfz4WfzDoz1sQdeOs+pEkSV/QcDw0
atg7uQJoGDAKViaGfSw+P/+mH5wHzLOpa7dFVSqC/Hw26OwyrqMCAr9HWErN6MJA4KaErbv5+Zf9
YMkzz+eyKSRtAUJy28gJpPeKeB4qZW+oIvKWSu7nX/Kj13I2j9FhqI5US3Od6lblWUjwO/pR/d4i
YZ7N4j7ApDTTCZfMQ+dBISIsD+bL0DH3v3ftZ/M4GyNMghbdFIto8JSovzZwWvz8o3+wvJlns7iX
ZBdYNldui2ijoorDv3dS4ub3Dnzm2TyuyyKW5tIOm+TR0SNUKNiHaaGtfn7xP3qnZ/PYngSNLH06
acfA2OsFCBLVLDc///AfTIHzXkQmsZ0Y/EhCT4euKAHGfdM/1CoSFlcvc/T5WNUS9JJSjMHf7+c/
3sf/DD6Lm7+fJZq//Rd/fi9K1P5B2J798W/3Rcb//mv5nf//M9//xt+2n8XVa/bZnP/Qd7/D5/7j
e1ev7et3f1jTF6ql1fhnPZ0+G0Qm3z6fK1x+8n/7j//2+e1T7qfy869/vBdd3i6fFkRF/sc//mn/
8dc/xNIN4j/+/Pn/+MflBv76x8VnHr3+089/vjbtX/8wxF9sh85qNpFC0qaxDKN/+Fz+Rdf/4oil
rZCNV0JX1aVqycnEDf/6h/kX5LeGRrCO6aiYCDWGTFN0yz8pxl8szUBqwd+jz9KFYf7x3xf23av5
n1f1b3mHdSPK22a5k+9OgySPmYatadI2CMIyDHmepq20UT+hhX1zEDuLEp+ynRLTJyfDTG8j3yzS
O1OxUPf3mU/WZm/NzZKm5ls5YA++ed/fZiP4pb8N6EqZ/2KH+35aLxdHNK60HChcWzd152zlEGT6
hLo/fahlEI/E7tQLxt5ateXhpQ9+FT6qfUts/5+jsS2EBeVnmstaypPQzjOA8RCPmEVAfITU+n6N
4i2ZVjN5A09W6w8CZgFUl/AI41Up/XpySSLvotVoqln3EDoGlEzeWvOX2jDIvGqiDqkhqsLATiyC
6nSDYAPSSALivvs0CyG7gxzWfyEpsiTaGJZB0YEns8TEPDoVcQlOo5JehToqna6xJzjTvuPD2C4T
dSr6r5OZN/rRUfxY6WFyG6A/29JH0oQV2hx501RI+aRl0yQuDcOeUDUWyBonWx+01YRtFrZmmF/t
QtkYbIeZF2bAq0Bh9T4ptW5a9b1jZTuagCKXQniLBIQosraal7J6vJz8ZvY3REY0/YWfJGXlkZKC
rxM1hBzg7UjV6zHUEozhz0gIsJCQpG43ff9E1HLcVa9qRGdO573pQUlAqhunImE7aoWRgtBEYuje
VIRbNbyFjEuDvCDgFWtDcuFk3QwB2psVRxW4bIrPfFgHZT/WHqrzHm9KaFbOOvKDLN7VqYVUBnd4
W92IMp+HBp2Q4aD67y09OFSF3ph0bygiw9jqTtbUh04vbKwgfgAwIryiMEn4ccH2rXavRogL3B5/
VriqRp7OAd0RkUVVGgeB21IMa/D+gJtbpJvTeNcMYdm+5MR16ECauaZDP2RG/mH4CR+Agov2o8RB
5qvGUJVr4UzhnZ7IMV8j/Bbw2sKkGkXM23UNaqx+CT4BQAJ619a9xINQrjSHhNptKCH3b0ehUNcf
83owp6c2l33gamE/vTiOqXRu1Qz1WCy+yLyPnQsS6JuEVM68Ht0IDBSGOVlQ1mAasuFgyNmYgM1K
giu01kYIRdsyw9lIDFlElk1xR45bP2FmipuuHK5rArJbooZkLNzOGFV5XWiqrXkS5TOtUMjMUNdJ
nQ/kuY0VntbIrjryMgJFpvlWMZom91LH6C1IBNNS1o1l6s0O+XjXb2zVt4k6mnT0J0gnkuCmS01M
D0jdmS6aNhHOS4/pZOJnmAo7Ekpk9KFLpzUf9GjUkhX2NlPu0m7icwpH2AWyfmX2q5MzohLYzroZ
Wuswqc3yXQbLxGf9LefL3i8S/xhpUSKA6yd6t4moKKJLNHftcD/RHt3eQ/KKaJeImGQFMbdp6wZY
Hb7Kqikqwi5V1gGBCYLYom6xtmuSeeVFkeyxawdKWMPHEFyn3eppL62LhNZS2XuPStAEl1cKPXgN
HBoKEmmI6+iZQ2tvbTPyMmLPFGmMS78QihE9GDLXYrxRcZTNXfOeZEFkkC9npX0Df5eUKiGUjRNE
7cYQcTBfR3WCiAgIPVddlM46VG/Sq/lhTlrpn3rHJl9zhebDnJXPpeUpcMHsM5F/kRb8/cGH5dYW
psHWIzWHJBlxfkapVdG0CEOIMqnKYeOH2ocFfPCLQ+331cbfv4TAP8kOYrGbnIN2I9luoiI7xdXE
kMPyFqj+5uDRHOcLmaCB7sRDNf2qu9b3p65vX8otCcNSBYYyXZwVILlBHF1U+oSW1eN1VsIWkPJF
VPVYnpKgX+gyP/zF6fr7vfK/v9Jejg1kXLEyfl+KBygZimrJsjVM0hqyOWZ4+DpiG6efcNn96Xzz
j2PEn48N//LL6DqDnt9AMqCdHYxhzrJhinlzMSEPW3Msxb0iI/WACyzZ/vyrvi+ruK9lT7Y0YTsm
zkWhLZfyJ4jBUXNkmIud0aws1AlYCJcYYT2NvSxy+svRjuy7n3/jP708vlEXPEjO3zSmMc5ubiLf
rXfodYp+2Wq+maxftGYkUGeaZiwOlta9K6D4v4qe/qfZsHytbpC9pZqOsM5nQ1/0lahMvraacdSL
SVqngXSb089v7l89Tp1ZZ2oO2grnvDQOmoRMaI2QHMgIHEr+1HqDOn3SkgQFVZFb//eBwrmN/DNh
qsRhno9KkdotbCcTYW50a+vHk47UwLJ2zEp9/fM7+6fnRwqnrkrDMJdZp6lnAyXxAWRxS0YuIs5m
Z8ejJyXWpf/rl3Bq1HVpqRq9VvXz0VghD5T+HKI/jEL9odTJCBusMfN+/i3/NAJtjZGwPDNH1/8f
d2e23DjSZOlXmRdAGYDAejncKZISRS2ZqRtYplKJfd/x9P0Fs6Y7RVWLVm1zM9NW9bdKooRALO4e
7sfPkQbk/Z73lEb3DQku8tp0KWxt22bIuOghkCX6cLNAefz8eR+Ps852p+1bx7ta3CzeP080SgP3
mUvhtOi/maL9ppvVc1ZnV+z9x/ia9zIEE0eUrSNWfpEqaZA6yNVA2uLSUFbABf12nhsmoJ/C7EFZ
tt7kwVHjlT5cFEbfvihVn+Qb+BQd99EtB4LAoDRGb07wcE3k/p/mwLQERk13CP8us425ViI8GjDn
YqxEtTcjHOtcVIAFUNGo+3Dx76ecXm/5LIM+P25x78xaTdsS6GAsaMyVK7pJcs3hbjNIOuwUz69d
8Q4fD4cuLEc4Nm/o6tiY94/zI93tTId96/bGcqRPFFLdf3s0XM3UMNd4BFeniediE6leE9aqJxH4
pSXmeZOdEEX98fmsnTW73t3QWBnD1GwhXId79eVO9VUVnogB89X20Y+87m97McwRBKGrEP4eiFNJ
qNC9V89Bo89g9ni26KWJMmggg/DKodFlfubDWKDTNlyHQ/ohsjDZGk1hQ3Sh1tYBlrnVVNEpIZLs
KYTmmWB3Ptb9DIkaGOfupupYOr9AXi1sj84/AZQNyDIg0wxe32gpeoqiTnR/nq6/MyLvrvv/mWX5
/zsTIwVT/vtEzJpkUFa/jX/mYuRv/E7FKPpfGnoJ7BzhGKqLsSNW/J2L4UcETaBSVI3dSwAlf/R3
MsZw/2K7qeBdbYu+R1UK4f2djOFHsDi6rm2z8R12pvZvcjFn5/FfG8rkgk+7h3RdIFmw6pe5966y
czd1Y5LjdHpFNGLY+msRJovQPU5UuzINbLD1HCN3II4+l33XO+rmj05y2EAAIUJQTTTvj8cJHg3i
CEgY4aV9hhOHlMkVv/4+qv4w1MsahF8rTRAXMDJZ3Utd7evppTNhuOEmobR7DcT1H8v4D/Gmfi4O
fJgbw3FdC1uJBbuwl1AxcaFOgmEm56XpK5qnQbDxdQJkcNL32V5NN1214WozM7LXqrgfGm0Wd3tX
9rV+afL7sXxFGW0W2sQiEIxWgE3hd1cWtPHPnvvwS98rM1ffe0Cd5B/J9GcIFGlcPyplQEX2eVRK
oDFIYu7T/jXmE5r52lfcGO9LNEO8EF5S4DA8roeDfAJDJP9KWzzrMH+k+zKBja6aI3dPCxMkOK9D
eh8puxEcBD2owUPZwNm1mKxXqP3mrLvePjsm/If6a2Yd++EZ6hH5tycI80r4sQcPTgTvldHFwysq
TAykSut5AM1+mK8VBTaJ10Q8A2wRMaID9UyAFuvQuy66V3oNZyp/B956aBA02EF2xQRUPH+2nGc9
vIc1YpkOEdjDV8XfQ16iixmbzlZvvV9m85xbRwWIePiawNvr0CwZFc8BEMGGnPJYcwd9hYN5xjeB
AM/MkBrMPiFbyL4k7UO3HlR99JD4e0i6Z8TCZIvY1v6+KfcVyFaSbTPZwFqv2nRV9hqaUvWsd36g
UrCWn0wHBRRDM8t2ibeLxte+2MuzIeeRxI8fbHiiDc+KWz1XyRf5G4b37EFhxcwIsmazRtf2Bi0C
2rgbUOCl7/551I6esugK2qAWuQ0jqVPPeJuMvgUNeLR1lDMmGAf1gFkPnlbzorWQsNh0WJgx3SH8
W6rPjksLjLOrmlcTuI6M5Bm/av3I3J3s3VTco+Q04YGl9tyAqR4hvtQi6KqPFPn4w0yXeK0M+Ij8
ecFH8nvWvmpf5aMDq5jHxnPIjpfj4lPwbZGCZc28mQWIsdjzDuxMNk6DYIb1ipEI6WNMTABtOp7m
GT7crL8v1VmBteCPR/Wjft4xnAVWje/o9CSCGQshAqE14soRfh+C/DYZjkYTiUqIZXG5eh+CCCV0
Erumv1Sz0gWctfPxSUe7S39RwnYGdXMUwjMUYO2ifdOE9G5k845G9hKhDvavXnkbqPcWrARdkLA6
7T3nJU5eDCCXnw9UximXlsZFO4QgEPCiKy7GGehp1DUdpq2DPiSvX/hnaE7StDU2+awXIzCvPPG3
2umHZzqOQRpWQB/jXJSCmqYM+57dROfRjeYkMy+zQOmlCPasvYKifQQ6RWdOGhOOmQwvAHkpVBOK
c2rMk2aH9LaeZ6L2uPT3IdSqcH1pXIWaF7teV5GxyMeT/C3+K6x30KnZkitLfjpEKsHP5m53UvoE
ZHaykK3iE1AbQcZY/u2SVrZRgZ2hNWd5n0qaIpp8TdhxXkLRwJuTzevkYbKaWaLvcwS/7eKl9/jz
08uwGGgsBEyzyLxT07xodTrn1/hA4r3oNvy440lBLZIMI4QWvCBtniY08alONpqEyeib8H7ScOHQ
2ufTyBnO5Hz44tT4DDCjczt64Dm2dqqS72bIaBxlIwdtmnswdrOIriGt1CCF5B3Ul64A8N3spzzY
eoE102idiYYTKyxnt6K/nC+ZyojXcpggtU0WWL6+AXfUyR/Qjr5QYc3hG3JYzL/Ga6fl3rRP/LhS
eHF9oamnsHph7VgcOWFO8SJbdOV41AahXoYtO9y8yt92FSsZ/HQ08sIYRzVZQBeIoWpmKBpsJ5Yx
HJpZQbtIv+6m81JnxolVtOq1nA3LnRf+Qh4CeEZmclIYHpNa8i58yrUOUU4Nghvq7xOXO6gssYHh
11jakAiHtML4MbOQZ/MAgjj5VqAsSE4C/WRGcQXKlM15NznvXFYBBY8zfQ3pP12BLKZxOm9QlT+p
avAs0fXIB9OGFia4yOSA5Pflfw+lvEm162x8KQbnMejmJgxOOf3D06tX3FTBOvvZq+WSdZarVmn8
uR4mCV3+P+igVnL+5Juw3vI5cgv2gOUW8gv5aUgoSNnwXuxTuQXqlHeJ6DXp9yxrhSHkKyaRVQvJ
J8GxBZcpWdt4Jn+goRmUv8i5keFLjE9ROW30Ec573pNdwiIM1ouVGHjpEwdLbg5I0+YNQ4o1sfDo
pohHzp105pvq1otecH109xTFWuTMCQoPHkUd/zCwR+QfPps4FvWLUb/IAXe1XBy6eUm3s6FsSPKx
cJOB7qgGKYeALoWjiTGSI2SwDTNMZ/OcD+mMle/IYfvuKdPpgmFlM5B4cjlUZ67ymnTcSeMld1rC
GZZ/ZWjLZW5KxngP2W96KAX9SWyrem3Sdi0Nr/xUAaBV7sUWeS45q06RLOSJkjsHtOuCwSYVHPTO
qRKcmnSv9PwCyzEm7H68KWjdVZ/S1Fm9KA49ziwYRkW+VValdI6JBWddxVKwLorhgbwFhX8CoTaj
YCHakxyA/JuFCvEOf88IXzw6UUNW3gzxho63aYk/A/hrYG1AWDFZDExbxuHrTFpmwhcmh5MhXyKR
B6VfS3cTa975FMh3admq8scpOXy5lPyOVs0tCLp7i9hb2j1d0gsS4WrYwRHweENJB+OMvfL8Hwmc
GXSMyMmUo2X48geVenD0X6oCIww/kH6NbSRUQ5qdKX1gVEEJoLDMIJ/dS3cnLRSbq1ZOuUJQwQKw
j+RUKvqLm2hzfFDLR0xFLOTZaafTgNFwOtibGKb0UpmtzmExP+8Zz4Usxk4Xcu7l0mCJ4IMGX/wg
X1WuF6fCxS/IJ0hPm563kFzzysUyMS+Mq45xHHq5VFcWoldy4uN9T9OHXEeuuxTrWIZyzS7g5QrD
mDl6vXbc7wj7hKJa+l68kIOSv9j2a3q3zxMdhWLBfQgk0KOpQL8DVRF2mBeRcy0dmOFDvWeizJKI
hXzJCYdYjpCrilPiyKogJwh/IfeY9B86kSE/klZxso6Gt8gUdqk9rSw/nSvTwa+/lvD2kIGi/0s/
Wz25AVkCORcjD5JG0MUAyplHzok9ijYMNpF5zvG6JVzg5/MTiwUzA58s7keczsvBREnTiZeojN92
WLqu306jJVyVTtmUqGH8zNm+8j3pKiXNpPTq0hsF1QvnTvprjBm/qlAHBfC2sjTpOr0ipf58gilW
xfiNNU2aHGxmX/5pfuAPL/wv+9LmQMhDIb8PrFv+WZjWmRqGSOtTb0GnQGw6QV3xzPYxeVC+l3sJ
7yWfLMOEEOskt7l00fJFpF2L4b8zsGPSh/MwuTosmM50S8PxeQz2T9c9R6bi4CEyVeNDnnXwgb/T
FTnMMq+hooEBxiXIQIR3VPGOdUyA1J7dtgzT5J7C2covmT/eOOUmPPoPk7GX7kue5/PZHhPpnDlf
v90p/ZqzmvWSvw7n7Is8uNJ2lP5319ylCuRSw8npC6jWeFy6l7tQmvsyRSsNM2JCHSM9bYLNAFM7
67MXk0AWmgBmRX6z5Hixi/yGrcokVXQ0fD5RQhYjLiJHx6K4RSZfU4V2qVROYynkIhR/ZnTFr+T7
4+DYO9LpAm5ed9W3lg4uKu/THuOLH5ReVNohC5ct97/8WiXaO9smJhhr68J9nMK1IV2IPJDS6MkQ
g3m1J6i/ptPnL6GdUbsf34LsJH30tutcZkN1eDXazoK5QW4sVpuhhtq3zFnb9jluY9WDdi1nlIBD
vqUiTY79MmJ/ZdhCaCe9Ph8jUil+Kvap9QlQ+CCRofR3dkUQgv2WAQ13Bx5D3XjG5UOeEJOytzQu
k/+QwZQComFNjCE/3lsvcp37lHVmbuS/0mLK+I8H6YOxsCEmkp6JCEJ6WvkT6SHZX9Kk9oxCxhmY
RkoyZ5co/czZBmM8k/gREaJB/SH/QoYXBDu/lJGBDALbWl1lHvbNOslY9PzWfEwGk0Qz7Dq+Irzh
glChMMZb4G6kb5Q+9DxTvw+nDFN0OMgUBRP5O8AR1q3uYCN+O0y5caWTbNJ0ISMK6UekA5B+g5TU
rIl/VprsEH7BEMlrA04iZM5lvN7wftKkKRHBMP+69jICYWZxT+5oOORSIf8y9kUGJrRcSwuPpZFm
mxqmHI8mLwH0e9tHeU7ESfpAaX8L3A8/JtjJI2OWir204vx6HSlLVT3hleQ7msw+31TCB+mJ5Vr2
TryRYYD0nDwewymXX9pKfuXzbfsPOTBH1QF3UUwzSEhfVDPiPhGd15KSwuRgi/hHejjpMXiqjHw/
f5wEfX046qqwAGyhQQpzvf7+Ak1rsO904e/nyX3mk39hx7PV5BJwrZExZJO5+GTAJfWNGDc5FHty
6p38jkCKkEZe9ZhlVnLE/f9i7j4f5D/Nia0CiiSBCZ2WTL7+Wa0NvBatS48mE86pjNMbfyWDHxlB
sPzMy/lx/7cT3Ifwtcrr/Ffz/wDWUJepzf8+xf2/q+8/wu//6+F7+3OEfff7n6nu86/+znWb5l8W
/ydNqQn0kOzL/0l1C+Mvw6WCQpFZUKaxNfIff2e6hUyQU0JVXU1I6KFMgv+d6dasv2QGHGCc6ZDE
IVH9bzLd4n2xzdZJqJuU2lybk24AZZTb6I+i/gRrH8wgiKJRJXyxPNPcIaBi7UatmbbaZFgbu3aD
ZW9O9m0XhAhtGRLDWuvNrVPpE5Rdyk+/hxgeic1oWZj6DurXtR2E9RG57vDIZlhBt298V/WJuAqV
t/UQNsEeYReEb7BrZTZmszaK1UOUtIToVvcjNgcDygwNjRqetkRW8s4pzf4KSPyMjPgvT/f7zU3L
IItNOVwAC33/5jkhQF5mRJOI8ZIBbOn46CalOCKiWKyqwvdXbpZo2yyM9ykaJNDdeghwweIt6TqR
LfG/o3WfbIsxj9bB5Ffzuu+qvagHZ16CFTqGFk3P5lhdaQd4f67Pw7ZtEmIqoBbwGIa0TX8sWBID
hotDMA+UXw+CQi6yNul2aKdxgSKmtrWMaKIbGZfwx+b+h8T/+0q4fC5lcJsyqWlZhAfnGtwfz20i
tGMQXs7n0yiMVc9NQoudfqXZAnHCftNE5vLzB77HR/x+oAAB6lCn5iRcPjCGyK1D8oAXLaIcTvuF
Xt4HWgvnrOFlVyZV+/h2oEskCNjRLfzIZfBmDgiu1KjgzkNI8W7UdMwPWT3eewTGaJySeNZRAuaK
n8M3ZuD3SByJprP2SOR+bRExvaNxbVMrAsJ/pMoJU4rwyn79uO5cwcCL2Jpumxbh+Pt1F47pWUBf
s3lTFNHWorS7s9L8xujopkhFFa+Q67rNPSe6+3wZpBX6w9nJdQBaBNDZckxNWMK5eHBXqK3rlpwT
mpt1Y/ji9ln22MB8+2hTlw9Eaxw15xtELcaDq7lf6AIgczjBsNgYeXIqR71HpKCMV+f/bDs1OVFx
e4RS/8o4Py4hqToLo0llCqdnXRwMgDxu0NapzEpBJuKWaQ7VRvrmQpa4UN1ipH/bVe/RGFKsFFkM
kd2TypqWVa3FOy3r0V/LPe53b4WZP9ZR46w+H58Eqr+fR8qcQLR03s6BF0pcBimGNgBUm7iyiXan
90q3hqIB8R470Je1QSUp53StfRSHlrzAWx52Pkwr6ZNUWVxZvVbfGvJ/ciOC/JDGwTn6GlRoYL7d
pr3gBlrEybqp4KkzlWDZobtcaiMqHGWZIPQa2ysDrDKXqhaqv2y4cvu5AJSwS9girqvbbBJTpQp7
8XaQzRQuWHWi49p8NIeHHuXDn7HXL3ykGvxY3fqxVr+1lD+qIKYxP33OSk+B46m+EgsKCcl5Z9cN
nSKNwUaFCYB760UGXy9CLo+aQypwwG8g8zc1Klp/vfqI2UQMsBXZ2syVvaXIG6JLM16d3Bl6Ze2n
CFEf+BbWXgy1UuTaa/B6KP82cPM5SXdrTNEKOG6/1Ud0hYOsnm6KPuqOg5eVq9pX0qWBgnsqyo3t
WDDhx9E4162UTK0W+9vEuNaucn6Vy1fFfWkawC5XomXe24SxViN4NLilmTQGoIs86FvDLWFW9aed
UXvKg1L3bw0AdkhRxlUeyjuFrXVbKSm7d4YGNhAR2NtKT6Er2gLOhSMNCdJxiIyTCbbkyiaxZMx5
MV4LV0vlSQYcxC/vxxt6Ip1wGlwfhuk+R8XgRou7k1ZHMPID0rztwBQvytSONuPQPCLK6+26UNfW
OuzAa3X6Ooye9S0Hfb3SbQuN21D7jpxA8KB5ZrnqPGcVwtG7qUGGr5PJUuYpMD5APEYBZTZpisSw
vDsEYO4KO7J39LHY0FwOxTZt4uBLLlQIyTtWcLBV6LtAAO+gf6+XDv1Yq6oKqhUagOh4GwM0EvAI
7y1kJ+eDgPkLHHi0jZDSgkzLS1daGlTrQLeeQRIm+7buXuFUgcc0KMz7xnV+FirXpMDp1WUWu9uM
V39wehKsav/go0u1VRHa+9z4aB/CPFOVgSSwW4w47uPiUNC7mZtqGJB0y1Jjm07IH6ovIUFLnnbd
jy5RoYYy4TXz0YyZExURFI3iDvHJJRpRb0mqUD9RhNheGdbFWSWbZGoqVpv6nsXALi9uY2216gDt
yjyeShdIMA9vhTptEpB/c0RzqQRomcPF3dxM03gg3QTcdXrrANjOwrb78flwLlysHA3xFCEHcEwm
6nI0hQvfkt7mdAsCj1uNQDCZMnUWoQ83qdsxVl5JjRRXOms0OfV/HApCfx2kKpBoulz+IW8EVUYS
FC6SHZan+ffe1A1Ly6+Dpe764kko3fe81yNu0il8y5m/c+UHPn9v7X3qivMohyAHoJswn1qXsYWV
+uxUr4Bl8LsW+Id4LNTH3qZJRmvcbo+S7VKj925BB8SjrXcbOhnI034+hosNyhAA+JNpoIuK5iew
Ze9NQ23aVR+NiCYJpf/pCSynm7c/4cEdrsQJF25YPsjUJcyPfwiojIuTEIyhVoC69ec+wtdjHD+3
qjdHtlibVUjilapLWFO/kk/4V42Rco4F2UFyeYKn04EkbeMf8XOv9iO0rhpifF4BSEW+YaLAmO7K
r67M5T+8o0O7lsOSyrj9ssCfeJaJULiFXKrwx3lepsPR7M1oG/pfIOr5akDHfyhRmtz4SZjNiCyd
21zvSA853vjS6gq5xyD5EehFuu01MdzTFey4e6sIq4NRD8HC8HxINvO+XUK05O7hZVi7VUgBVAvF
fZxA2AaZ8E1uqCvfycddTwg4+qhM5tWmyUqpN9uLm7D0ndsoRR8eER67IfnMcUN4BMHkhReI+KUa
1HmR+2IbN5C+0tLb7uK0RUvWov2pjNv7UmCKdVrfaA1SJrQjS6h2LIPafWB2K92JXx0iqVszsaZb
aKenKyt6EXCyoobBvya5Xroa6FN7v6JZ0yHIUYdIakwugkD1cG9XFtlr5zl1WoixVVBHVxb2g6kw
2LEEuPCWEXFd7qFwAnaVBQQxWtk92W3/1KXtk8rXnz/m4/YBCMsm1QHTkdC+fLEojIwiCyokZjVa
F4RmPPoWfSuZAxi48ZaG382VOoe6H+qzz5/8wQIzpQ50yrYK/JmZvTgkYavaKJzDAVgoDgQ8ChXY
cPJuHZOm3xAs2k3fQjvcONcM4Ac/RB5ABx6Pf3R1rqwXz51GK4kreoDnDXqtIHGQe0EyMtmgo57u
LCRiqeW5HT3NWOIsKHNwaW63aoYCcrqwIHEc1MfPZ0L7h6nAJ+KE0DPER17GSl0W00IlsWJVnaU3
ZYHCS+VUN6qCchFMfqcxCtVtopbJIQgoIo02ckmTX3aLgj45BAYVc+VP3i7s7fuRVtebOB0nyoFh
t/l8oBfJUGnYgEsiIEXuSJCYutwtqT70UlkdUJtpxchcdhAlAUZ7gwOVVjH1VgsRYyia2KemrCKF
ZqYD+mtROZ8i73UZQPeM3gB1+Mxrd3aX5/PR1nPo0xBuRJRZ30z08xHQt3zUcg8JWsRXopCP55hp
Vk2Lqg0AUpA/789xmiZF6yLFPCur8UmD1z6sdYjBrOaJX5P1rit246Ors0zcPf0s3B5I411sNi3q
Hb8LRmUWT8P5FDuc5P/JKbYs7NM5V0B2/HJdmiIfSEHB5Jo74PxHv/1CG2o564sqO9QIRdpKtvBV
J0YeNI2veaAPhsoiaWAwq7zfx0CfnDgFTo20Gl7mRhqqVA1vrr/ix5Vjz5GC57pJBMMN6P3KJaYZ
1g0NDMjV+OKmqTaKVJLLvWMq0DeLgubn53v948rZ3Ny5brHLiaYvwWFmoIRVhHL8rEZ3aKYUqFcZ
Zk964aoJluHO+6AQA+xQeOVajX7Q5ZPQDhrDHA3vGXmK7CGrut/hoGKPd0HQG6vP3+sfnubIbKLl
qhhdmuDfz2Pa5yU9xIM3082xP9Lpktek2IKhdFbIxXdXNof+0dqSAwJdDSmNwLJd1hi5IoahEUBV
G6kDJNs9htXTYVctIgqzmVHdVxbSt14G936PJN4tWpc/Eku9tWoPCISekzWwszsb0LDo7OK168Ue
brNN7vrBAUqFxZCM6UrPauuUN5TQPp+rj86REZ/b4W3CVPOy7whgbeah6cZcNQlADKXLsU4TtFT9
MG3pbUgXKpTxs1iAjbDQWf/86Zd5FqwtATo1ZoJ1jV7ZS+MhymnUAg9j1cFovrZH9fUctGUWcl+R
268L8EMrtdIf1FidtkZQceKN+EfRNuKILJVzZS0/7BxywnSaUAgTKlD5y6RbnEbu2FuuMhN5e8tk
hAuFPNfStXfojUZXbrEfXCKXEwMSArKf7FGqb++3qTLFVWfwtFlTTUeSCQ0u57lI/ZWIH3qLUAXt
iWsTflkmECRWHCbboehCSERs8P6hiG52ilXFyFHUpvEt7wsYsiFHBqcx9mj+IKYXTWRgHPSdX/U6
m6HciKdz3K9lUxV7NOHqXZg9jha1EH3y7510Bud+uCqGwDqkA4XDaSqu1Qg+XugYNHUlTPB5q15e
coZW1I7ll5CbB9A8OkZ/P7hps0G0QJ27TRksrKGwV0VEz77UvhjEA23I0ZVM3AdrySBoOARGi1Pl
OnIRH6tR5HBHEIT0XhocIm+4p3u9RJvFia7EIJdVLLlIPEy4BptQpQ3owhF43OnzCGbc2dQG7bb9
BVIzBxaznnRqMFNqKsCWRAjTd//WBXUwT0ng3ER2F+zcujnUTdeS5om9uQ6b5sxAMWwTqEF2LDQd
caXAOmJa7FmetiQDKKrHnTu+aErRrup6zBeId9xZsa7eBoWn3lSkqIyAdu5WCr4EE8kq7mnaDUJ5
+jVjICOTd16CbSk717gRUL6gR/H93hybqSqMsJd7szFWxPIA9KViLnffO8vXJKe4tvIRu4S9k4Qk
F9zgCLjhFvb6+F4fw2PRuFfIB/VzrHw5KHltoFnSxMRfHpja7/tMCTCQbZU3W7R5555jvTitMa0r
p3FmJPNuSX8DQ0TBGX3HQNsXK2LY9qi3JqwDLhK+rboJW7hb7TDIT9jbr2GGJmxi06qIGBCEC4Av
h7x/oE8ZBvVIIGgXcwdLLPdHPI46qnbINBM3hmbUoUQ4BTMUwze0rXgw0vv6D3Ztv0mrziEwfTBK
tz0NivK9mXr4H2BXodSBVnBBsF9AO7yoTNjnYfrNbsuhr+dOR4UD51wsQpjM70bd/pmVmrpLFG9e
dKN7A6OBsTThEIUaOBfrsOP6C+vYk60cEmAbWyQggkVPfYucff3NE11yq8ahvolsD2G45pAGtnIc
oNcj8el2i6wgs6xzhHT6Y0ihOHtRdNENSLs7Symqn4u+7HcTzGM3boXQfFoEa6NGzEQx1eeuV762
mhbed2UZ3k+D/8tO9l2UTzdJ7LYr9KBRNUZr644OPh+6aGdY0Sasz5FFcbaqWXyB18O4SYccMl6j
828caLPnlYfWKIpFkFdq7VOQkFpX8PIbJU/MRT3G41NQ28hVw6bQZM1bOVTmQ6GP/Y1eKBwvYQez
Vjf8m8BUzJvIhZPFExpwG7IVR4g5QA1m+c/Ub/JtXqJEBXVDdlsX+V6UNYrJFYgVoBmHxMzjPUa4
WIpEP2RJojym2VermtKlFdni4BTpET4dE3FSyEo84Xl7t7BuJ00oB1IOK7QTnXmtleq6GX3nAGfY
Y1Tl4wbpi7e2iayt0dHkGpPEGKjwzdos6veRb6FkKcy7vjXGmW+3yASNC9RPx12nVkclSOo5Ml9i
XSTwXNQBdyG164KtLoYOuQeDQ5p6Yp0G4lUpw+ARTRl26hDmu6L0aGqaiu4Opoyt54ft3G7caddN
wplnraPdCTv6JlwpUOhV0a5KYIVRVH9HH1P5nFVPaPPSqlaG1sGpxmClQR6zKROUkhwNwTR3SuK7
OAF0lmb5nRtbvywzyO+bupeC2ne1LOcVmfrLppX/4MTTF8Pa2W0HhUmj1YcA0Q47j9x13eb2VsDG
3Kn2+DA5Sg3jtDfnmuYdvNGJVwnINCVwkxukEXRwMQcR7ig2dEet87tjWiUOSDydJnTHDTbC1OKj
6vbRou7RKPg8UvoQmbgwFkCtBZ8F6VWOxXvbWBO4DlFr01akia2vEa+XQaktQxWEDsO45oI+BmY8
T94L4A4ARwHV3Pvnef1UoEQh9RcEOT5UkMlydUQowqo2bqzaS0AB5TzD+d8OzUD3NIwmrhk+d3CW
zzIlA1/yn1iU4297+ycvxIerEcMhmwFAhE5JSp8Xw3Fsj9nFmM5is45B5ib5TkUSe9ArunJjJ9+i
Rvv180dehmcYWxKOkFCopHBc/bLAmdMhXtmeidJdkaYzQyLs0W0XN4QextrTl22hD0tEfJ8+f+zl
QvNYSVxinXs/ody4iAojRwkhJuexE3rjCIFg8GU87pA1P2Xd6fOHfcjW8zToGlwKzEQblDsvnuYl
od7WgYoaTdbmO1fDqoQarEpqm46LzFFh1qbdcZ07RMG6IDWpaFF4xe9frq0cA9QQLiAAACzE3u+3
mlHFrTcKpGvObh9YZLAUbUxHgYbkpEEk0MXVtfT1h5Dy/FA2t2URrZCiu9hQYZQ3OdrZvLhCctWL
0n2bRz18wF2/xOXOAzNeqb4QJF8RCUd48yZDp/bhyvRfxpRyFJR22boknD7ei4cx9wvTgZB+tKZo
OdqVWNAxTNutX1E2r+J16irVbZ93stXRQelk7MMDWLhghsd/6DPEBKZWM2l0QE3+fzA2lsOS+QjJ
MXdhceCo9Zwxlz0T8s5eFU57tPp4WVbtY+44BxWN9J2hpT/rVMufwnjh1NV2op4UFIryRYm0CWSo
0t9/PqrL66qcMImIgFvO1SXF3Pu9oiiVFill5SFW4gQHrwVnMJnq+BSXItog+E4b7jAsCDHvercV
V2zwZXwqH05MTnbGkNm1y7xCHBXojuetQrMBpec85Xbm5zSTff6KEBVdFrBYYhXAHK/KdQNw1MWJ
qCvHQFic1tk2Qy7UiIqb3HZPlh1/1+Otp6pvIqZ1OMnG6OCK7C1IonGW+Po38mOvTZB9d+v2lrul
tbLHaaEH3ldhdtOmVtVt1Xv+QUd8MYNz/LZS6I6afvkJ/Qnk4MsVuiokW7l7LhKkjlZFkPeICWf2
1ndUcHJm3m9tU31yFf2NKzThqweRfSzVSrOBpnBfX7eTUSzD1OjRcVEoc3DoaastbzWubweWFdEc
/2di6/WmTt8iXYWGJPSqOSXMVy2mFVebtEVjeGDEs+zgNf0vhDC6m9I2vnqh126Mttip1vitUSd/
XwXdGtVv8rMg74SFAnCil6ucfOTeSqddntQ3HTioXRN436ocYBH0ZiN21bptzWrtpF8L1YAEsvhq
mogo0swInEIJlTWF2lus5TKpywL9Wqj2zeSEOLwH738UI2fobSYUX7tySlZdS0oGxgX0L0DObWhA
WzbsoVvDjaD0t7dN1ztI2ABhjq3yYVCNR0i61PnGRYsUMQTtPizGx6x1V83k7LXBzpd5bIj16Dg/
rNI/1ZX4aU1OPivd+lavi6chcpdGOLrIw96aIRohKjXGCb24CrHtda6Z0bweSCFOKu0EXmdLtL5L
+n9CWKd1HSIVbe0BgUxTandJL7bmIeifAxP9+ICbLKg/C4xvRmxsFerCNoAdIEFI95JA+2+C7zYw
AlQh0OEeVPJ5aLoROGo++ODae0hguwMXgNJqFwI8EMa4MIvUglPTW08KQPhUpz1wKiDLVZskWjdt
+r1Jo68yE7/KMn+dhH66rHX7KdV6FBOiQXFp1PN/cbGAUyjLv3Udwi+x6PKl8Mtvbu59MYwsXYNU
nY9+XM3Gygpu22nTlP033TPqfR1Mi0pDKAR+yRlQgnvb+Z6NU7chkOjp9piZGkJUmur9qoUEdUXB
AurXal4OhbeAsKyeWSaXitonZZmVyOHa0BCqeUvTZTfN06RCLynL6FRDHRU6LnNeZIgDhbTbAJJY
NKH2RY0o8OR2d9A7O1kFWXID4oy2KxHdIhy7oWU0W5hiiOeTiZasK4Yb3aS1AlWLh9FS1zJRMHPt
WY1C6ALVain2lz8mXBR78plhrj4osI1VeXxn9QTxOcc2bFCt8wLFWwrjYJj6kpcJmeQF0quIhY7N
TSh7iWJzMU1kgpoW/aq4eCp80CKVlqxMM3gCnUNdLhyU+Q8kZMqFknlIhoWZufEa5TaO1GblmMqb
bsdPShVNR4OT7FRxcBqz4WgX9Rudxv1D4hsvvaQA4Ob6FT2NVdf0PxV9dNdmpDP4qVqGkVnJ5igK
JWVfLJIB/Y3WTuJ1nxN1t6AEAjqZiuYtKhMbqFIwLGJPHxdt8K0ra122BBRzSqhapLbrurKUtTUN
FKPNID2irhFAUO6+/QdjV7bsKK5lv4gI5uHVA56nM+Y5L8TJyipAAiEJgYCv74WcN52Vt6OjXwiD
BgS2Qdp7DW5huzCYy+QtGrtvYuR/FV2Rb7OM9gvZO/XJL9Oa2s2mh3H0trJ88RLB+GNwEB5BiheG
2pGtwNXkYDfQDlTq7hIifwg2mQx2WucafOBg4U/ozp99v+LaAwW3J/YybKxvksOoY+CwBqXF1C5q
hdkrKd4I9MBWbuvTVR8ifdI3z46C5Vs3s+YIHLWdvupAH8vcRTD6AGFiMZPa2aHBYyWVEVaYTQdC
hRxe2rbb5C5swRAVmR1nbLyHYRLV2+99BexNO3TBcQppcISMoMaDIun3Y+1vIUKmvuucn5uq2kI4
I/yO1/mxgHXKW4DHFjio8fvs95thagapxAwxCJ2BWB1GezqKl7KCpU0/sH5VSq8DYyy0P+hU5uCH
+UAtVUIfvbxe8NZJDn0xwTG2sPtdjoD9clQZnHsiZa0qNU+rY91vRAEgVdCOYu/NG+FzsY+qBG6W
9sgXwo/4k+RYhXtlDolEbKALi5VAHgWHgSZn2WYwUakT958q67JL5iYIORQ5xBywVwMTcJkQ2AJo
UtJdWFj8hqesPtV9jqAy9nxY4MVtYU1WKt0IZlmwQC0hE49/HM/f6wpPTB+El20ckeIdapn9oovt
8kQmF1btbEqhcg3qI/IZzzlAmG7d/4DyJIdDjgsC8Lwxn8CA0cekT0ootIZDvSiZ36SPkrzIh6Op
Y47dK1YTmTbIMbz9duxRx/RtmR6VkuexUcP2j25M5T+ONRPodlNd7VmQrJrJb3aYZKiD2SRsVAen
b2CBM5nto8h8YhG7dhPhW+LChWcmsMJ2tFbSWbfMnRAggO/4amxc/2g29/LY6/+pO5Wl5pj+VepU
Gpnx3BYb2tAdtTn7q7DxGKNloG4N7ekebwu4XDoseXdKeGo70B+xCPh7NAforgbWZ6/xhk7jPHHf
PTHu67mPrGh7hNUz/xYlDFagGenSMKz0e2vxg+kj7kHRC8c2u40J93de+xnHk5+9aEcH+0rMzjrw
/txHkLL8FoE+7YckfxMj3i6+crqFOV6UnrseGxuiB3M1T1g3j+X+bRZQvYkcAIr5MNAh5XYqYQIP
EU32zVIKyOvsVAsxPJEpFvAAEk9agN1tI9vxTIcSCUCSlDvY5xXPgLSMJ8bAYrKhnr/MshKmyaRK
tqYyCXhwon0HaBuamk6AEaVLWfUe5if9jXmd/er+E5Gh+TuPQg0kjGTPYQ3X9cKK8r0zo0V5F+Yr
+Fvxz6mvtzFsW/8e6/wVAZ76HZqxDIBXFR+HElOuvoazQWUN+VtQFt9Nt8UIx7M8GL8CUU/LLojo
FeKozW4gbrxpIp8+lREMzrXXsB+huzfdEwEll6ieYOfWt0kq3F7tGzd2znj/IwI9VPYHRI/3pn88
Ym8tUDLvdmZneJf38iQTezxg1lekRdmoV4B17leYxLAoFw3/PiV9u5RjBf0VTFO2DrXYllKJH4wQ
xRI45falY+3JgoomBGUwV8wkY6+kg458mYRAlBKbvWaR5awgfm1vTKk1QImLlGWexnPlGryBjQ8R
6ZUpjcCW3AHFo5am7eC0/mGQ+KohClW/ag9v+6wcP0yhAn3mmjv13rREoKV/xisBkp7o1mxk/DqO
Q/Zsak9dt+2jhNxMT6C0vsEprD+bMpgTYWaTgdNh2hGI2i3DycruF1BGDqw/yFhs74MQHdwXBk9C
IAJnqspWbnIs5X5egIyrXVcloBLPIw4Jonh25gHnOVf2aDmcOJE/mpD5wOd63TqqCKa+hcqhmJK4
9X2DDEp9BAZTLJpBgl/yqBPQIqKwBkb1+1ELQjGStwfT5NGDqYEpZ32MoXcMhpnp24KWtKb067cO
7x9Nw996FTVAdxbyNCtT4g8Jzvpf3c199kO4nkjr70zp4zrM7m+NS3h9bxnD9ze3epQ+BmoKzOZx
LazqwmWEqPk8fcZbdb7u+2AetR8l2pnOXWM321YV55K4YgeTcu8UceGdtAihjAH5EUxFZuatxaMi
2xM4NDpKntqkHeRGYcqzsTTJF20k9Lh6tIYzBsyD25pB+vhXiSnu4HqXCOns712IyAt3rsOP0dj2
4yqZT23q2S3+Bi04FUuiu3m2/2tkpo415R/wV8TrYKQAuPZV1R1dIHjuuxZ4e+tJBJARt8UZ4L7h
WAetvPE5L44J9QUAbkzSR6EgZoUIQzYJdqyATr6ZaiT3bqyjxbFHIqxYChE+xU0VH+67bZa/CCtx
D6aB6ZIQ+Qpz4OFw7xI62G9RgTi76c1sclZ8UzBI/tmHp/uPSY/FvcZ9WDT8zEE13t/PkhD5Pe+4
t793Kev8R9bI8eeuGLq/Mf9SPysjTZljiigwd/11mcns5aci5Dh+DqrqkSZFjHn3GJVWFSwlEf3d
3esMBVazINLZOzMkUxFRAZhUhqXe3QfmWLOZfVTLn20Qz2phRxLXv/VrBUjeCyxI7sfMjQoFHOBa
xL+3j76rqkcIYYr97b3v3oMqNfS87S3SvMgwdlD5x9oA66b7+IIaSaPcgVzafZ94yCiy0arvfd6/
QSWQLAWz9GefWEFbEK/nUPaf743ZeFiLLkNNws39PGEg6ewz7WweY+siEKZ9Tw2b+9h0hRl/TVu1
EeZ3A8If5NQCyX/rd8hpt9RuW23u46MuIhKjlRcbrPt+nhuJUbyvRppgET//ukIrdpax4sHP/bYY
fHjk9g6mhPM9aBMss5MGBvb3Pju7BlRTjSp9jDW3s3xVA0mZ/hxb7JEV5PTr1Fyu64BMouxrp+IW
Drlet1H+GvJ7B69Qxa7ksrtNMlBn+O+uzV4/KrkZeyDbO1pmUAjXmzCUMAhOMi85+f/exZp/k5QR
TKeHur2NAbKhdjJukMbti6XZnWvc2+v/lN53KUQ8T0FtwwsNTet5Yw7l+CYeXZpDJQ7Z8TSsOWRD
VqHdy1uCUO0Jy9KNNZ/d1Gd1VJ49FqWmLziE6AChCA8u0VhtxCcVuPd+B2tob0T08Wnu15zdtDeH
stL/7ey/Gpo2plafR9FprvU4VM/d/2p4P66hqt8gDbuivN44Dt48cQkhvzbo4zP031aPQ4nM7PNA
vhIwnkc4Lt+Q09G3Jrem82ApKNo0zqGAEKe5bKdBEIbnKrVA9lxqHVcbIW2FfnHn5ysM8HBb1FPN
dma08RiHJ2Vnv12T043hqRHJf74V0dxr/PyS5l07s367VbDLCJA5tX5+q3quMe+aO5fl8p/M76pT
P9sM6JZ8ImntpmMl440jivDW2c0XkJ5e1dCPbMhhSVxM05rUcfRBZH2qJ9c7N6S8KDxHj7EPZv80
hN42i1WyrjPoh/ncvg2jVR2GZNKgGYEcCJ9762NwJ7nEPN46gsVSPY9x81Q4MWJO7eTCbxkeyuNI
yZ67YflewJ3SUzz/dKkO0wEo1I3ZtYJN0C5dBMW+1f5Q7+yWIskf6+wDELEjIAvNi44jCj036NY3
bpJfSIQEbNCzCrMN6KAWUdNfogETezOmLkcOslRDfmIxpc8ITDx5RRekJRkQIBogVNiXOniLnQrC
Ja4/Xfu8ZptBUbLr6npajTYfoNzn0Q64LXw0+1hT/vzkuVB/DNW4eRwyn0op5nX73MI081qY28Pw
E4p5pi9kq4fjb23MQVpRcQRA7HH83o3Zf7Qwu0JAz8IfbCwozKkebcz57mfxWcI2pHI/H43/rP3o
27U4gp19tX9comkmEoKLf1xKHUFCIs4dsvrttvxxelPb6qJ2R6N4+2j78+Ln2/cYkikWMnrmkxVv
fhvgo8q9Hexh6Nr3h+h+h8w579VNF7+NYRrjg9b73478+u7+HDQffAlmpZ+tTe3HOR993s/BuAPY
yzj8+K/L+fVdmh5YKcNdQ99kX16raGzg7OdiFmgLdYWgF2REx3HchaIazpPfYYYKKPIbZ9Z3Bf+F
f3CBTdj6fxcllCptLJFfy0azNdao9omVrdjzDBHeIfYVUFcOWFpuoz+nNj+00Pj7JyzIhtSZ/+Xp
+W+X+OrJjwHWAcWAHBKf+8fJq/x1J+T0wgbMq/POUz9g97vo55MXRfEWF33xLUEYe0WssbvUTh7D
lRuxHIQB+ospMFWw6Hn9OeKZ5em3PwIGnRcvyMaXqYQ53Vjm/tGcWNMySYNBd09mWGaAKiwQ+MU5
yUgOQs16REh4Ln2l1M1cIpIjYm8uO5woW/e0917rWZ8yAvLobydbwWa4/2e+b/F8A0dme6ty0PoM
/sm0GzTsPBrfUVdz89uENh/NkF/vd8knK3jCQH+0QHKidqP+WXpKpKWAlCaMa5JDhERF2kdMP3cS
ZGkJAZS/nLhcmRHP3ytyBsg64L0Iakcl9hLUuftm5EMDgUXl7RDIJDt7lGs7ZOzMnDLfwegd0Vav
40uAtoa32G75quvbbVw4zqWWULGAkkgCAt2El2iWgd0aSbW0ZiGoGmskBYvgPZ0VZZLnwUkkfN7J
tG5l8FJMmBxRP8lPji4FEKR4i7LeH7dq1G0a9ZG1D/HA3uOF9QngPOA7Vlyce8cqoV5tbYWA5Qe+
DPYxReKjJFj6KwiuRdqGe72NFSGtoO5lOW57CmKqn0qf7+0Q+KGJ5AIWh/5wCtymXQwyidOstT2Q
5zPvJKbGP5WDWOOdWK7yhNhbeG87b3Xr7wfHey169IP/AX0Gvglqd5PYgJI9PcGCga8J6HKnPSxS
XtxhAgLRK2FYzLAchZPZmx3IBDeHQYRlDLfwaACRu1cQVFf0tc9J/irVzA8e+TMf1F9WXwerzEra
EyvsFi9aOLB3edOv5Ng8q3gUcJPpxzT3rG7jJxsJ/nSOnBCirx9hX7F3OI06KzCI9FmQhi4DF8oS
GJi16VsVXgda28u26/PPGARUp8vES8O8NnV01O+9eYNgkrOScXDwwUE9ebLKT2N4RDzWO5kjwIH9
YFEdYmaLQ7ZmfzslrLn9pi4OsEdptgnu6wk2lVXqWT29Vf1VJbW17FrMJB0JmmMEe61vSEqVJPoI
80H+NQnxOoqof3UHG5huAVchYH1OHR/ISYzK3Tkl6EdVPIGGEJX03XYxDdAZwrguP9adtI5BYOlT
E/IB84GXmCEa50ND4p2CD77mtBUbC9OhJ84WJbgZywlJ03dR29C5zXiwbUiTvEta3jg8Jm4FAwfd
B3w2yJpxKT1CdoOYTkgTA9HgQktMKG2NkJllAEAB8K6YRfauPeq/EDqOF0PpkPfCBWyoodH31skR
jRAwekfYFVj8yPW3YQuFrTyonQueEtaqE5mzinq7uAI+FSb9lC9tEKduumPQvM62Kgqz74JESwFf
9e/I8QP+FirvGg+Dv+XBqBA8ddmtL8nW9YsfYmT0zBISriaH1gDb+HSTM0hmmFvEeY5sops3aT3f
LGVh4iH7rDpUPfLyDcfTF/H8tGJqegIXcinGKvkAS9xahPCWf56mrF6DgovvsAOshNP6ltcJ/5h6
+JkXtJSIoPns6Emhocrb7IlYweVCHhH3hrKTm6QEqP5dYZFgn9PpLBsOadNMqitIe/HObaJwEagw
9WpevWM+Na306O+xrI2eIqhNUyx6PzMi4yVi4PwIjf/fjiMS+q1STbazOdQUVqzvr/ko2Z7ZDShz
omlXtrLqVMeYEbbQWljZUaX2lARsn0UzWjyX17ALj1buwQXYzsdjMFbeoYMwL/6+l0QgoAqvwGgv
WFNewGNfS9dbWbleO0Fdf4ghSmDVzlnqzbuKT7d+QohyYmOzdby23dKur7ZTnGc3C2FquGO9W8Mo
X8ymGl/CCVPCeKyjAy+J9wq8BB67FFE2UeOeDOnQi2Yl7KjfKuRSVyCsNqdpgu0XZob7SHPviGRT
3C2mJoYESrYoPZ2946eTb8bcewPhBS8cVkON0rIQb+NRt5Q199Oqy/2r1wGC64RsXXrNcHClqw98
sPShLehH3oTfODJAXQgnNo6c3RO8rMgTQdwSP+drDR7pbuK82IuwDhfUscIn5G0wGwjBlO0nGUGA
kz+72TRddI/Qz2h9UCQGAM/w4pwjB2fNqlbBcoKvWQobGifFpH3awKFpSmHWZJ97D8sb7U3fPQAM
l74/RZekldZKMoFUNWPfgpa3Nzz3kd98F/O94zMw1HY4blXtuvddy3V2MJoDbRyPPQbR56MTyKss
YmAakXS5etS+AELImVqrsShekJXmt9qbVkHuZE94czyrKaAr+LXYT1b2YkdEXYrKHc5BbiFOLC4Y
q7+z8Ng6OFKVaVBBglN3wOmIJIiXVpXvEZo9VwWLPkqOHzyX4sgz1gDBeiJI1QL5GPQvAylf+k7M
xE35MQbvIwn8T3AAnTWINmofZLwFhNrDQ4jH9R7QTm+tkFiC0Hg3pARP+TXsnaKD2QyEgQxWvpVQ
ja1DLS+TgPrGKFz3mrUXTOnqTRs3HsCtwGgBuvgCayv94TmqX2uEHXZmF5MPvx67FWRNrOvkOSmk
Rdm3scESzcsDuhMbXOO0m6osXiM0DSHksEGEIWfuCewa5xQ2BUWAHUkXv3b4wVHeuIqR6PyqkPHu
RB+tozjL17BlRpxI8GA/VG65CpK2hM5gFh4RpkAgykGYkWVS4lvNwpUCBmkfJMpblJW9U1Mzpi1E
Hk6tx8lTMLQALXuue4lLPKydTi/zcuSfjANbQyVylQj1vuBmggtb1PUOrHy6YdB6O2ZIr4FybkEi
GKrau6BtqxQvZCRa8vILgO7sJQr5BnoO1gEB9uIcI3+KjG/MFzJh1o1wkiEPP5arkUJoadADckCR
bM6Nd1Zj4B8MfDXvuoNMWlx7PD/eooK9InR9zpPOOWS8AubZpYDKM1ojB6dT26Pjpovd+jNsQFZL
oK9XszydCk0OfqOBBFUq1d/hBlPAJM2XZzvixdeAPzVmdfkWlnuQOmT2to0GiBpQCD25bWCfeXWA
Q73asgiz/KjOgO21A6gZCwiFEAdkbN9lKUAEYk+Lhm5JoJ6sFtTzRjj9Oauc5qVErBSxqwiOXqHf
LOvGsvd4jzIIeVK6LeMCYhju0B8stwXzrUEi10LGXnD/TDOR2moCmD+HMgghUAZpSZBstMCrEq9B
jgdWrJAhs7JV1wyAL6g2BI0Yz85UyE8ANqc32vEpRQTT/fLr6HtV0ks+O7iT4Eu7A3uKMswU4kK2
a8fPmycSIXEfIuCzCIB+3/YQCw+1Ve1byJBAIm88BNoh6yEL9YEgFJzCGPIr5n1zqglNVjWyvY43
sZW2emvPra5BIDRjbBHmfoBk1BguO6BNVlpF7aWVXK7arohWcAFQaxAzCcIBXr+Br3C9hDx9gddt
Yv+Ie0S4QyjaZy6iNv4sfWJD8GpdKQjjj8mOtNPwTBkAYs4E7LDmo7fMW9mtJIgYl6Ivv5rW83e9
gk6Gn/R6AbeqeNlL6W0agJXgbh8cMwDvFrn0u5NoegmHMLi8ySyD7yZUYra68NQ1o1awpEXeLKJ2
xORqfjpVxPKWSnhZCJH+NlmNBXJWkxPK56yuzpZmOcIq1YxeRerMsbE8sDL3MmIS+JxVwVrbdfwS
Dl6KWEO3cjUS2CNmKjtoiNG1Q6bkY0zYjbngqkdWOJ6A2RALX8LjjzhxfgVj88J7x734E4SaCV6q
oBxMf4cMMZwoGo+9neHraKdqrdK8kQP0o8H38pps2tT8Cu7qnrnVtgfE+JtykbOegOJMpeXTA75o
OH1i4KM9fCdJo67KbvQJKkVnfPOYjUNc7RMJoBvQrONX4XdAefMTtXNyArnWv3VuFy2nMgbWS1bu
wZIfHh69H+6ySUI4N2WAFgvdjGseufQTsTgMXoozCNvZ2k3eMp3w70FZgqkYdWNahaPGNI66QCfj
PU37rF2BVN0vFWwKF0UH41DQSry9awGeEiCodwLk8bPvEvGG2Qj40WWSX2E7glUGnBbXwQDUgmBx
fRB7QK6916R04GPQIMHhgKcRwQgaMDgVryjWbgvZebsBhlPeGoIkIQAIPvBzfrcHLbbbD7rAGmD+
xCB3hSmJPXcN3atVw0S/n+ZiKxn7/WOXItGzwZs/TSTV+wxzlN82j2OyARSrCrtoBbsnvdfIuEKX
J3Q08hAhgCtKpiGsPLAAqe2tF2bhHnofFsTBB+s66nxal1UQXYjTw640vPpFZu0gJ7W1NPjVU6jO
DAD/vHGcgwMQ1crmzTUGIxABisFed2TqVk6rJVawHfAoZTUui3xENajOHRP7KKTrbyq/2Etw3M4M
/8WdsHusl9srkIP9qeqxRovrutuQrs1mWyo81ogVvnlRBDaSB2F2NpGTz4FeI6qB0IMAIAp23+qQ
iyhcemwOXwbA2VfZuYjG7NNhO6v3yqOromGRwRhuDV/tW8AGshVx3B1Bh4uhsjp/NBtSij4NkBub
k6fVkc/pad4dwXPDTIPDPexo9iuASyruhVsBRicKvMxPC6//W5YSuw2c1NaWRgwJdngtuHFEHdt5
Y3bNBgh7vrJsXy2dIdnAOa8DNKdugcbBJm81PhWthuZrTrr1ZPMJ8Lp5TgXBumVEAbmh4dhBTXU+
mNUCdFE1rmtQEk9lQsedR4F+9Dgk3BZED8EpqnUadFN2bYBW4gHW2ErY3gGCDt7BfFJVxtKGkH/M
XhLV/s/jc7U/6/465mIKJBammCb2IYs7vs2YA/rOH03wUv0/upEFBk8czeFCMTf+/57eDN90nSjw
v0qL7v44r9n945hpwIJ5CmJKfBEmqyofYbn6a5Sm4Ler+9/6eXRLJV8OrgftgV8d/NGVqfvbOWNY
qa61Bv2ej+xS+qH3HVY1egEnYnELmhzrsToc1wEdq08ns5AklN53xQE/h+ohOQOppbFml9bSNHWL
H8CqW5+UsWYNw4jmgOWlfYU5srswFQqVHGiukrfOj6BZ4hb+1ooT+gKx9k9TAfPUHGrcU/XcjHaL
u6indFDCekeofWtqOIgLwFGnCC5THlmY+wJcPtUR/R41qxBWsd/dEoxRFjrekZImO8OKFLm3+cLy
ogbQdyo+ECciaQxz2n1WaPbEIg+RgrmGqNXL5Db01a99unXC3NvAzDh+dcruairEMH+CQoYcbirJ
hr0/1h5e+GH0MWHiae6N2w3TEu624kybVpwKCzNE05TQFzx8+FceMLpWou8OHUEIsLUgqmwqODTZ
5zZC9lhfYRmH0Oh2Qjr7uWTld1PBs8XfdTmqZweRqB2c9bx0wmz/PaL4uc3fSy1hDG5HkXWZhYfg
eCMAfcYa8yvD2miukI9AaFaWzI4Bld4Zem7qfmsgiLAagHz9EAVeYDCJYvsIf6kboCaY785Nu6R4
tjhrX8HUy7dFY0cbFajpdZDZzfSNgCZC1SUPbi5p2r01NNGaDtP4Ab/XlamhI2D7FO2Hc+4DFw4N
sHqFN/0qcsvxW5+4kDPOrW8ZgDRp0khnW+D19ToqegZWMPmKZhkznMM9V70sAFUR/TKviuTLity9
V4b9G4sBf2vDhm/0QMk34PvXpoLg4Az7+LUcyxD3pmhqD7ixMf6iAXvDvIq8BB3iFEk8AK2jJ+cz
VBdTDph2sc5tRQ5tS8hTnSlkxU3DMoNLFk3im1fgR27rGmuBucDlr5XbdZ9R6dM0iHu9qwYpXoaq
eDXlCWCmYK+r8MLKyToqB5EyqFElX10PFbM8i97hWw4V/NotANq1nLcssXamQhwOA1TcmvgEHkp0
tkv4hpv7gi/mUmVT94qIXLCNCs/DvLmtP2rMOU3LJFfdqhv68hiIIT7GsfXM6/jMuKyfaxgFPIuJ
QYkogeKW2QUFNjsol/8we/dNiGUZEVMPY6i5FS3KfZ5A4dF2+6BZEpbdWIbZFZ9LS6uVW1oStezg
u3A/RWwBQmVxTPbmGojRA/jvemplejfH/Oypa2T5ZNr4LevXHfWntakQgQFz68q/HkMO2LaqAAyW
jhgOeFyo90bi+TCw6lkDUPAEShDi87V652osD4Qhem92awLtGEeEwCvOpVmD2WjV4KZKJL/fO/YU
U1W/WVERXtrQ+jA99x2QssgmTyvTBuAWvmoV0zvThirntbZEd20DSANhOT0/vdQ7yM38xGCECAQf
TgTCRr0JhJ+neGSo98rxqiVvbMzQ5/OKINjkpGmeRTb2Tx0i0KZRCAbBIa/9Do87NIpUNq0nWEzh
54FGeY+5tlDA6ZlS6V8wEeFv2ne8i8imT1Np6BBBh8SovTK7BbRzV6opxvvYs5C9KnDVr4FU8hXa
lQtTyw0bhhc1VhrlV6ndCXnv/2zAZ7VP8NmeTkEZ8XVS4zpMqSl41DOfoFCvl532otWjoHIGwDjM
fjcCulwRWmx+O3j/KCzE43jl7h4NZx0GhL/KM4Xm0zGfR0THpEN4cx5S2zfloe7GNa0dsGsezYq6
rbcOpx+Pkd97Qiw0WIM3h+ncH02CzoegMBnVvRuwJZ1FTBFQYw60EnOkEup5icrcLM2cpv1AaBiK
XhNf+W5tH0MY2Z8Qwgkx+fazs8QbCT8BKI9Di+4Taks5GsHPyxm68d1vyApx0+h1cPO91/Bm0XJV
rOyOTgsZ5OpiNpmW6qJ9VmxkB1T+HwWUuk5qtYH1Z0ETgy1DMKalaYHAu7qYrvy2sQB4ahASnM9h
jplPDuRZ1xnzMU3/d0GBzMsaikPQDfp3QUIIeBqEwDDp3wViBLytiDNYpsyjN6Vmw6TdgXwaIbX4
74KpyKpVAJjL+o8C0vNk2XAl/yywpIDfFrSc1o/uzSdE7fDsga5e+keBPcw2Klks/ixwFHA/jhRY
O87XYTZmGCDcQsHTcXDv54LHTcwq8HQUD9W94NFitGE4UMgZLvTvrgBAQ7ikBf7oUdl8amcCtjd5
058FWuofUVgWuz8aUKAmkI3p7sdLBppUHhQAxOEBcAOWt1on1lDddAlidhUqctOZw9b4GRe3hEwN
rAkQ3GONy9dZq5KrVhayYFjKXBHVg5dOUwfXpM/VOsHS8grb1m5dxcK56qLs14nPpmuFdcFaO4G+
5oiJ4mxFf9UC/75KWO1Vu+OEerG45syzcTbNYdkJs4eE+PVVO7m3BhOMXvWEbK/OrRJnowFKG2gl
uDxcZyrKLlaOYGHi0+QCtnu81soPL0hzJPPZggtDuAjXlnvghVsW6ln2Je+rAuo52XjJW5AlEpJp
UOwGklYg2l20xBsZ/yJ1SXq/QukoL6xGiiCroCahddukmjB2qXLFU12xCmezQTezBnJhbSTTSozF
BWzXNk380TpXQnSpDpvkjCp9irBxdNbVpNMqd4KzJtGQJjmwKnlNJpQW7jlXEsZnSYnwtj85aZUF
A3iTsZvqpIKZb4M8vKeT2cUFMRvE098gkwAYUDEg48uaN1cwuFBO0ZcpiwCSPlYxHtnjXBWyNMW+
suJhaUqdLiFbhPfg0TE3hbBZm+ouqlNTOsBqdGUhNrYBn93ZF5Wc4B2s/Dl62h/sIQlfsVYGAaqt
oRs/7yJRJGDzYU/3XSxVZ0pbUp2STkSvTFT/BPYUnExdKsovrErbsykjkYInIykupsyz+NNUcHsL
kw26UVXEUs6ByAcGKsSTvGihkhgmwbjIoH+2aLqwTCsHSa/fK3hMrmjj9Qegcv5TvbQKfITi1i62
4rPpx2zycZIQTsiQ4hxE7y5NvfvJ7luQDv5CViDemOqNOTdeu2BTWfBL8jTvTiWELJa1LusvHcRP
HEKcLw2cKPa8ssmazsfFVKxiGpJv8IC2EMBi4NUldfThdE9FYVdfruNHaw1Zm50FIfTXMIes4twu
9CYC1lLLQEPIwpsNFWGw1dBg5DXczSxPXiowEs4TBGNoD08yDWvfQxDp7upj2gFqmMu/52S68Ths
XpuI/g9jZ7bcuLKl51fp2PdoYx4cffqCBGdSpIbSUDcISaUCEjOQSEyXfg0/T7+XP2gfn+59HGE7
ooKhgSWRIpiZa63///5+73TIx/QymV6ChLPw9x16srzqaZ7uKryWF9w0znpsy/qjnKDElT3znsEa
YVUHdMfh7j8NevX6/T+rNm6xlqvhPi5zqAJZw3ri59E7KWnfd6ihZYRDHgxMftjw6lagV066+sLc
q7l8f5TR1j9biLT++uU/P/3H15KGms4tM5x3y9dizeRnLB+Jf3wk5YxepwpoR/D13GhJjPyn+zk8
F7rQ2u4/v/7n7/nHo5GNqbbWRD9EDBo/4M9vfz+M75vljlEbYc3C//RfvvmPH/D9NQOaS6hZvfbn
s/rnx1LN1nRyAaL8eecHWerXyauqe325yY2Z8bpbnMsy+2JIK7aNYzPYajr6RLk8SAu9QOznQI+o
SkKgkBv6WjQE9S5+sJTWgeqdqPK0JH74/loNIi1MwTsyn9N/gEoZB8qwCIuYQdxeYP1yqCFuDBfN
vZoJ9HG8OXo0neagAb3cFegpEBiJXltF2RDWmCiJz0t/jEaUbUdRfpLK7B/1ORnvSmFah2qY71sU
AXpOlKxf0w6qXfR9jqgGHLJlQZs/18OOauVnz5Eoa+FyzlY17JVoToMGtz/J+uk+7mQYz+Z4w+8F
uNlxH2JhmEy9Eh8mB8HEesN0MVfFQYim2xRZY7CcgjRICerYRZoihDZqqo1r5tlGiTrf+ro2Pg69
Nt2B0rxoioZ6N03Dg2Hdi7x4G5WdXLUgqJ9VN6IILsXD92ci2Wm/k6m1b9KYxvvZn/Kb0Xyl0Akv
bZ48DZOjHXJNxteyM7MwiwPjLe7HYzEusjM3bg+mhsbUbmIZejEac52nt6EJsEp0f7x933R0OO5w
td4lo1O9eZXzjIhgVXNGN1PpXCWnSZS2nn/UdH3YMAGb9nNU26+GO28BaD43IwpHuuAi4hQZZSam
U1EdsmZwiY6bjglTxBOWkqrCtNP7mxo7ymrQ6mhVGUBh6Una+8xna0g4C1C0tzOoCPxkeYNnrrPe
EqhBoe3QQK2bZYSNXAK/G1Oe2gce5WAJ/UQjfyFcLv3hqafAdrO7NPG641jSHaqK7I69dednWnJX
B076oGv1j8pK83Mjrs34mHi9eMVFDGhVHkcHY0BXxb/BpoD3XpqGxjCDex7s5qz72zJO69fCTPVD
2l8ZF8aXPOF5dczvnjOqqZM/VxBfgwBvqa9jsWwtbeeMRROWmUQVTP9z36qoxv+Pb02pyVvbCgWt
ZE8mFE4/S2kNIZLB8SVm3gcpYk3UWvxlF/mXEcwGUHLNXQdpCCAwPxeTFxE8V42HvomcdYNMbIMH
wtt8w6cK+g0YdR7aZQhd0L0v7IpA7K7biKjqH5av5Iq3nu6ot5Sm/EWjdbUSk9K2Tub8HGpDP+d1
bePlWmkJ8pK6qMFtxpzYvdrhpySazypoVCsDV+PVYrisi6n68OPBJYDUQKvqy+dAy6o72SEiklWE
A7klymowad1YGjX02McEp3rF0UtIarLdODkz1/IPUdmpHXTPlVym3+3gs3q4bXrUhtk/RYiX1lEH
jZtThtq3iVnsY9GMYH9oe0yYcd/1vHme/bHHxR5YAGbK4c5Mgq3BAmdq8558KO/NE9qdFCnhafoc
7dPeOHrMOZ+4/qt1CcyIQW2c74WlhnOpl/k+Xj7CvJQz+x3ygxYXRy1mPrJGuzwQq1lfHT3rDlGl
BgBnlrcfW4r5XMoGv3s63Cr4SPgOFNnJtkivTGdAYyCJQATFb7Rnzol6NszHKoqDNUU/CFfGUxE2
gV2HAI4TgpnR/8kmwoHR8yWUhraS9cla3H4Cuv95NGkkeX7uH22YJaumL+Q+Hf3Pqi/PHefki6W3
zbpbuEVl9zYkzcGoGoB53c8yQyc5OUF//fOcrK6KzfgWN50RFkSXhEE7W5usC+Qh1utum0vxhkV7
eCDbuq7c9A0hoLE3HU64DrqInzi9Fj+hS63o+bTZTPOBGBp3jSCi23HCfjGYDjw0ifdaSCz1nFU6
6v5C30yZN4Gbr5yniKSsypD6i6FP2mmwcdAT/7zFc6o9uy0XaZ/Z7Rqt5Ys21c6zJ8w3x0P8qQeL
loQMTgddz663EuexWcT7UZBePA+DFqPUO6XZd+NQmOfA1TZi6iUz4Mm8TOi+3cT8CQQr2xYqUodo
GLo1f4Zirw8ZlN+6TPaeoQscCr11JnCOmyJ9gLuSXFoAi4+FPI2e7J+MtjrAuLfWTH4wJs/29fsm
IJDY78zgNLoi3WLhhmo/i+amUUCEHv64g+dRf/rVb61Kf6leEI0QmR+g4qJ79y5lUm5rnfP4fSO6
4oW8i7NJlgc+SFRgXUuwV2MUT52uxGYUpncAEdxtrETEO+MbH1/49yUfHaypKY++3qcPtoEEPLF8
6030+ielgP/RDtnd6FsRsn3rd5zYxRYkqR0uQTkPo1b80l206nJRs+RD+Uu2ybQrhvaJnq2O2iq5
6FiyDxyM8+O49CTZmI0DeEZcdIH8YbeJs3Vq3htJhh7I0h3zOXKtC9wL7UPzIPV1sRIoiVB3ruI6
M5DAGOIGkqLTUgulmJzDxpcmfk4iHMypLT4lShAAZ8FrnY7OZnG5+i0Tx1EzmQMMzvghxl+tMrqD
p9LmgCd6byVB9mKbNXYNQBcbhJ/bblFi9EmQbtAKQYNQ5tHM2vxydFwpNyYjUoRYbKV6Ft+1ZZae
WTYORmb4SHAjj1w+3kpDbP+Q04CVb7Fx0EWE5UZ1UEvtWqjEP7pZqsJ4iprHzEn3eRuZ9346yjBx
ONhyVL4JXJDHSbqSER/6IISs2aXXx7Wi3sDycqfBSH+tLKtfV3mZPfRCAJ3r4o1Hu22vcGGFgTOs
x8x/zGenugvMYPPNIfXpAT8Z5YC0LYtuCdJXpVqxUXl+FPSns8mK3xxjK5gtvWZt4x1jCwrXXNEl
jXq9P3HyJhOxdKyHphrzXdyM8uh38bAH+U3yIz3HlSlE8Wz0XXQ09DpdD2mNHaocPmECUfQHv5XR
01jMm53kYW4cNcQHuA4M7Xzpv9TtnSWy6pKY1obZ3YAOrylXYxzM28EzH6EPxSf8+enOj4EGZMKg
y2hP7W0kEyScegTIvlD0a/va3eepaWxo8OShpWnBnlAcaN3I4xBqeSF66PImC//YCUWXW/bJXjM1
QCIyzQ/DUuEluv7kI3XcLJjFx14dicU8Eg4f33euqp8tk3AKn0YGi9Gkae5bYXsPCZ6+LPnpoS5c
t3AptuNUL5JeEw8wmVhp3SIp80sEPXIYQqzM2SUo39ukbH6kVt/uKh0u2/dNYkvjl6PtMytf8edx
LE6sWrmdlzcvG90YpjYSmO/38venfdXaGzBzJ9TK+Zt025DxkvOY1N5xDuALdRqhh5UmluRUPCQa
Kd0vPd3afmidL+mJMMeJFGq9rDlA68AgJw93+PBfP0Drg9Ro3JFLIPFVcZMPWgr/ZlYY1vx52ZWd
w/dHJfxQJ6b9kHrJo7VoXpncaiEKShQ0jfHkDsOJ4iW4ZrZ44DJTmy4K2vsSCuRsKny0aeSdKRHs
g9KKNKSHK/eBqpoDCT6/EEKLB89mAGebpsPL0okHql//ThZA3Yjf9oKFLSK6fNsZhJIXDs0Lr+C1
tjpkcTVzd4EaLfJls0+04vzepxuxKC80yd+1azMjjBN8wXWrH1PRqs/p1E72cIgU/MO5t4xTBhhj
F7fRo70IfAcIySfU++veVNV5iuZVWbnOo5i08Wo706GeyESLJYKIqo/NCzColggizTswVOlEEL2n
sRlvLHZdYH+tcXMY6q68WA0fMkqvOeGBu5oreJ2DsLp2zZOLwX9bx7XcKt1GED84ZTgJ/Sn5Tt+g
WvFDUKoLpdGNTjh5tHCIPf2NeRgNraB6tlST74ZMu3TmnG1KfElvaV5tqFynz7gZTDJQp+bejBII
NKOT7oIKSMCYeNlzpNR49FqOKQUbr2lCzexYZIvBc17NgYaeYj0/M1wzL+PYo/JBgT0jD3nuuwkE
YI1JqSCJJzQKSx0yF+kbsHGP1xjeUNJ3P5Qc3jlUD1fAbh5Jq5O/Y6C1MTstewAVEzxmUUI3Iy6L
T3qA1t33DfxYdQZqjlCNzQA4Ur2T2GsQC+XaftY7pGGxjcsblcoGcOGAzpqvOdbwU3GKpqkXQQTL
vWett7Vtqrpsz4CziSSa2uUm0sjFDnrd2STBqB4V4RktSoI7Gp7LIcu4eEP60tktbYzJ6DZebRPu
l0RkE1W2deI44qwIUmtOQZ7GB83zqWZGx+BN3TvMr4OmE69p1XJKa8ZuLS1z2qZm0IHuEGT/+PHl
+2bQyldJQs/GFG0L/7GeXmJtWSrs+mIHY3Z1SPTcml3sXfyOzYzDz3y2667aKOhAKAH9MRzKKPlB
VfladWa5iYrSWQ9tUz9Lwg7DgE13VXfm2ywjcY3sWVxdFY/7YWrfxaKVLtNEnmurDlbxgOomrtLl
8kPGU0ht2E/ljDdtrO7Idkz3WorIJO7hWTaJ4YbNwLt3kveW86gm7C1m0Dj37PQEwCth7zHTkHVC
E9TuyxsjoOneleSg+C6yssz1bmBpwlx12kNpGBtN5tUlZQk39OTA6RKpHJvOxvZH8+RosF3wn6y/
pcp6nWsHW/BH9R3OjKlrjvdLUs/kxBCqWuSgiRElp063oBlZBbu9N2dn1ZaHTvGGmhFwbrMFaRXF
45a4Scxu1oTifXi39Np7bIu+WBXWgCeYLewNS0OCjuoNTdZnnOFENGzcHiXesUsJVTXUHN5vlYEQ
wKnHdlMF1g/+oOOqaCqilvp3VCwRlDfhXRdr1RE1z49mtGYeKIGOhecwsiac6C6YML9hFgju5rGS
7N8LfrWrSZvKYDcxJ55uCBAO1RL9pcwCFfiiimZAtpYJtpnajo0P6ip2sEq9YQ75FXeopZus5Uhr
U0MUafvQ6Hp0oLV3N5bDAA0GUK2GJ2Jlc2w4FRj+hCFRDcTjhRyT6AHK93YKRu3XcFLJdHNYwp6B
W8NFS7ON1cfNk5YM0c2q5kfGF+mmpzd8l067sUoU+FEx3Bd64bxp81STXInmN9PLdlv2rTqDOHbD
MWVQHjwRZRFcdSfOV3nE0IDdZx0ZBtnGuLsnxaozmH0TmqgKjpLTFWtPPj1YPTNWXStAPUcm0kZv
dp6amkNJPAcs8tpkrcbUGUPUZNZO6aq6eZH5OebD9Jqa4uBneY/SLJ1eBRGKUCoTMJIuFce3OnO2
UYaD04Tcw1Czb8SXSLrsNdPSaIsrVAd6GFTrymklrLgeAx8NI1xQpfPAphHf8A3t7JKCYzTUWxL1
2LP6N4TmVEiV9mEDKQiDKKq2jonfRTg/Can0DoZPJLgybP2xpVkDeGZcIHNtC8SwKQmJx/1E7Ei3
g6T6q7Vb8ULMLzZW9VKphXqWIuZPZaJefGP0d2UFfKciQn2Nwtndd5pPRgiujZ3idz6UyT3LAGPn
gOhko5qvsrGfJAeVipf5J22Y01B5oRdVzUlz6CMZgq7gMOov31DvNoGlMFvyMxrd6qSJyg1zQ4tP
42zqK1uL061k+n8dsg6cbN8sy6r/uSD6vboOvqTvreb8M2/GZIEwJ49Fz9IctBNGjlg/merR8yqg
tlMPmXtZZimsaSg16m2o9e4WW+L3bLphMT4nHv3Bwku6+9zB4q9m3LddB5rIyNWuITN14zMJ29RR
Rv/PL/yHYirqsO1ROFUqK7eAJZjVaA2Oibm/OkFq7N0pGym9gx+uapglKGeX6aN5rOf5Be8sNm0A
MqfYap41doV14aOkqPxJu6bSt4/SN+Y1/Ogwy1x6O1rvrCtpP2eiQLyRVg1lyrMPRudD68xL3/q3
uG6+z6PiONrGXnljfPq+sbwW+VJQn0unte8sU3yNQ9OCHB8Xkc3IjKa2T1Xi1rfvG4NurWVq9Z0X
IVnyYn8LNS+6tJre7KIEk4Jb29otQumzY/CjQPyFZpeot67L10GrVp327OmT+xiIOXsqxdHK5vcu
Tiz2botedCNuRZNUG2wl8pZ5w2usLLHtNKXWiJvmK2etU9O2XljgfJoRB92mxBpvQ/QxOkphY2Eb
Mix0RVTCIIkr/spDU2+/+y2ibJn2LXM/LWXpxDkj1kYM3KB10+KSqEjCrkrnk3DdawFSA9tJwUQ5
V4fv0zGXxyXrrO5UWh0cRvxSFFEVrWwpPt3RdffVAuWbMBZZqv4o6CCHbdcYrEpavc6g25DjvtPw
QnCEc3YNycwYdQbnXFq0I12vKLde6g5ne9jWDqeMVjeB5EzpJm/zaE2v1nsIkgzdBOMkpOz0r/SJ
AOWciEMCrwpKolI/aWm5H1y8VY51ASFkAKbz0hPMNOq50X/TNZ5xNrrbGVH+luI6O5s0wgeTNyGG
hWgT84zvFSPQtdjOVuvznu+cp6F1X0YzAC+Qs5MUMzb9mIxPCA1vscsjySkCDm4HcosT9RY3ZbTv
nfYOn3j5mE+g+swe70hZTR8cznFmBM0lEw0XLKGSzHjko6wS+50RBJgYBArQX8QX7osIq4yewAFb
NEMqCp6ggeES4xjS6GbxIbr2CqO1/p0gMzbbKL5Hg52GRVZvzFbr3kvayWtKsfQmI484r8a/mc3j
HIyYRKRnPzRe/QEJcddoTrSvjPzdL/CIaUjqHuJHtWC9ZZSocwNb8oCA195iyUfyplUcHpUNfgWh
G1EUz0OJT2vq1aLB08tVkIEAl232K0+sD2EJ65wIUPSeZN/22qjZ+24yh34gs21gMOzg9A8ayKLb
Y5c/+kVA5PnSOHDkgm8fmcdymJpPknd/WTCY3kqv8VbYT6t1HkXtLm2luERzhjcPS0RvJ96mgIYC
80qtloHy2tbdgLHpEJydRCIdQX4vA22tJ62JCbEdt0C3TNJDrRH5IjA7okecW9Jr7U7Q1VlRAXS2
g5/A93tE3U1LQHEnWhoqgK5NpfF6UQf4KpbHlq7RSjUwilbRSVYiOFayi0/fNw68kB0zu+RS9yVz
z24KTpOog5OxfCTVjCauNcoty7m5qseXGUzAsUejx6ZpxU95hWZZL4jWREc/PkC+xudht5xnMuXv
/SqbTvCK7dA0Cs7NGnoYO7Xzc+ePn7HEPRMFNq5ZBvJzxwWSo7xn+BN0ckMG2ow/yIXvI+wripkE
w0a2wcJxUsGIdr8wbnIM0oM7oVhHjJbcZY6W093xTmYTTIwZ3Sr0rdHbqo5Vq+UgsNZaFk3TVNbR
5vTaaLzrSwm7IPZsiwml/Gmq4pRKK350UgRsysu1zdQljPwjY9oiAncgauMz5QQL2pOgRjo6htik
pVo7PidAVpnuIaOWOiR99AP5N1dmXXp4CfVf8+ARKcZY1dFhgMx6CzqqaBhWpNW44yl9Wa13roeO
rTY2vmQHJDDNy3GvyzUTKK4bYRpgd3Bc6d5bFpfaCebVoY8xVIwNb2sGR/2mL+LlvbiUowkvngIo
6Lf21pXJl613UMyqCTUCLqH/R/DD/4nhJjvTYtZum67jQbv8K2h40ie4Ek4JmXlZiwZZ0LhObCDY
AeiFqfuTLPzfPsf/Hn9Vf+eby3//Nz7/JJu2JQai+6dP//2pKvj3b8v/+cd9/vo//v0iPttKVr+7
/+u9dl/V3XvxJf/5Tn/5yfz2vz+68L17/8sn4FhFN92rr3Z6+JIq774fBc9juef/7zf/5ev7pzxN
9dff/visVNktPy0WVfnH3791+PW3P5ZU6X9g4Jcf//fvLY//b3+sxPt//I+qVf/xP//5/3y9y+5v
f1jmv8LdJCrFMwNCUoyFXj5wIfFzrX81ECfxZdfzoEpZfKes2i752x+Oy7cMz9J12yBFFpjZH/8i
2S2Xbxn/yjAU1iyWVcuwbcf6438/9b+8hP/5kv4FWW9Y/8Rx1m3PsZa0HYJ2+CYH3L9eRA2MlETw
e8IKLWeBfSKntVVArFHTFeg8dv3Bjve+Pudr2mT3Xm5+zmIAmuTN6D6dbBGKGruxDzqOzy2cq7lZ
RyL5GVmttSqcEfKQgAw2Pmqtj8d60PaL/rSLuls+uQ7r/oNp4YOJlpl2USaraBYnojvSFZwJA3C2
9qEsGuxx+WEq4ziCmS8rrdsFU+SFrsTcrY/eIy0gCLKVxeSrFrgeTAyxAUHRa5s3tJYSN+qauFWd
EsIqDrAVzJsXM0hRCzHPigzvuaIfSQnSNQizSxSc04SvQbevVvyzhBCFt67f5F7/q7mfbdTkUlaH
xiQ/pKKLY4F/2ZGJgvXL8ORWFqoJJ7f71Tjpj6lFDlV+DK4ySOHYWAbeDcsx5SYZKkpIIlsS5Gtd
FeDFJ39C9iOog8Hao7CEX1DkYWCOR8uet2lfPHcuchhfWueq8TadbnP0gXg90shcB4y1JBbYjZ1O
R0wxzbqfPzP6ivh2vwThVWGPGGid6GxYoUFraSWi+DDU1cvyiuR59NsuF4LbCGwDv/GxjQG+x97w
0/ZPlmnqG61/Lo3596vO2Zv6qyMho2d2WDAOHX4bI1XxqNprVcsbavhxVZuoxfAzurhSEGy150rf
IF8FobCkI5U03oGWjqfnomfXKQ1mfJOXh5OnPc1jSybsipqwCz0FkGkaqoT26PASufXDWC2NN4yX
tj730FDHp7KY96lwu9XIHUl1sJ7QtpAmI89JMW0oIt6TKAPK3TZHMTmEirT9CS9zv67HegBiqd2s
kdcicHWxqUc8cfF6CCL86hbI0LyA0xTJWzwnd2C3g914rWYkmForRDjisEFGEtNKE+lnjSHW0HXo
GmL+0Pz4WrA+h2pwvDNztw/qwKV7dSuHKqWB5o0hDcE6LJ2euWOL5tGzvfOY8NtNKgXecvDEY7FW
RRWs4Y/5mD1zmlgDXQkt86m3nv2o1Df4wjo6fM6bFfmvgGPlTuAZX80a5iWjfjf0slq16acyDtOU
/hpbckQzO/7R+ogX0lI8GUkHCVhYGteLfybvs1j5blRx7nWCDQSMETR3UtAHEFuD8yiX06zuZdLt
tdwr1qY/IBKYng2HGV4rRnvHgddYJcOOSHcB6Ry9sqx0TlaJg/lVF5+N0zHAVEJybtLNrTa5n1Of
+acgmM2T+3NCNg9HbxiPpaKTZvTmXQNbY2XOyMfxg4Q6/NCrXmE9pRdnmca0JtglLHSvubeTbeeK
6tbCzdjYPcOVChIQSDbjPBvwEiyCxZ06Ldd4Pqt1NyTslp1zb1Pc0cTIVgnzQIho1hN2yWGnlYmz
iV3/UV8P0rWuqmdynzUBup7NXDnlpqh/ZzKOruVknMc0de/MbOFo2S/kPeubXqqTpk0c9zhaIb0a
nmAxY2VoitCunA8xz87Rd2jj2JoTZubwWgele2Le5ZxY8lGSQNcHRrxYjy2OdFywh3axbTXoGY9T
aoROR/hFZtltWKsc930gTazr4qhl2n0d1NVx7o3iGrTNllSmdGcWE2eemDI24wEFzEHX3fzbaYz5
UBtjWLhlQhooBNpmAOWB8QkvMJUWnCmsLF0cJrXZrGuVvTTLpVsKbImT9h7HyH/KuTxJQO2uP6hz
1DOUMvC/le2s9il9Mt3N223jJJR8TKaxKT4l9lbqbr/TquJcqXsnGustL4ilc35No6+BHPs1UGh3
hQYCTBaD8bWfRFuDe2Ajqe9Mg8T5KvZPcnLqJVaNGoOuy3qurVefPCYu+Dnagf5mohWnxZNuGc3W
aI9ewMrNabIJncxlKJx8tjE9E32cX4a0ZQEE6+oL3m/MzSp0KuQ3CGCk7XywkGivHANVTT8ouQZN
Nm3N9qcAAIf13Zp2tq9e5mp8mRpb0qrXay6aHPcD8wKzoRgjXGSty5ixydS+6EPN3yBotk0ak7Zb
wuWvWGFrw3qOG1ecok6uc/KUL2x+d1Vv1g9T/lEu5hf0YcOdbxoPg9COlOKJziJMc8VYuUW7sj5q
z4p3cnb83ZA2PAayLRitm4qpbLXXbfvaqMi9QXD4JfJNzyn94PNSe5oCqxYF73JGIWnjbF0g7Kss
SVkamOBeCSgi+73Jnhsp9VUc2MmpsTi6k0a9DqZChc4HA5psHfHeoJkzndANZ2sCquvUujf68jX3
KAhSRWUTtP7GCXI2CBYge6bXqNIBzTnjOtMsvR3n/Jvy6m5fRRZYWH9Cf2uwAk7TZpSMmYvdnObd
Rxa0Ljyl3N7RnX0sDFnt4PzscD3EbL0oSVuKIHD6DLItMz7XfVsfqp8aF8BpMHANWXmBRYKKuzH1
/VhhZlNBf0/GdnGjnbdjzGXsYocaBZvZ59D38drQ/C8XRPea9tbRQrO6I41mb0apBxUyeYtaaDFm
Pd6zv42rhnHYplQdF6au4ElSI25QK+HoTiRELej3USOPeKxXwrA8JEm8gRtEfF7WHEZj+EIum6+Q
LuFFa6yHYXlCGEGLXRy345rT91UXjnGhImfk4Sav9LRDelEIj8Gw0EwQKyNPfs+MzP0h/9mbxrkX
7MleGcSb2qmOAQKNC9VjOPrpomQxvJWZEJ4jSVnEcI4spDGjT/qk+JaV158wvzeELlTxFkIRHSLz
F+vdGxRCeyMRcizhZMaKrqDpdW4YUdE3Zf5ctbSCmqapT148HY16UGiik25nVcwS9M6C10pRGlIp
vxoDazR64BHOS+EiiH2oKa9DuvTNIdHRVYjcBn+T06qfi4i/QmqFQY/ygGw47i7rfFOXmF3xdaWg
bC3GxznXH+pVerZ3A2bdJdgCJDAa8cg09FVXITTV3Jkem72i6bjkNRLBivDHcEk7n7N4X+KEN3oO
dsXybcQBv0fUiAQT6HvFgEazyxEDHv1v23TGbZc0DQHzDUNWLZFHA+ArOTgu5wa4B2OjM6rJj7nV
W6vImZ76voXn5E0pRIr1JNTEfm/+LgwLvylAia2t35djgIjQJwSFkMeZuLPsXVlYFOxUL7YYcdVK
0G/beAiSVj4iXU8O874vyL4h9DBlPcLxXV9zJYorhzOm85mM1nq6n0sjO48WoIu5lfAK9U3jzII3
SHohrREdTS6S2+A6a68ZM2yLiTxhjtr6GL6O8wRwi468t1GNSdpHAlNGV3m/9T38oQ1Z16LvPmXs
xDTAjLXQm2ZF24EOG5HEq9ozrRUOdo+71qivRIHlYephyTxN7PPr0tubJHBvrZLD4EgjZpqbHOYC
O0w+2r8bbcBFWkIWwgWAbcjpszsZ1R+DsnM6gqGr3jGZYjtI2oMGQHw1es4hQoTNy/Xqp5dZRNFe
6AMvcVJyAcRVGAgWVmmB1mFwCvo5zFn0ALIfNAbDKzW+z9FY7B3BrNP0EE0EPAE7GvA4zD9zQ/Sn
8cmemiisU4JufIIUXRQ3tZ80O9hEGZLF6X7wNPxfmMBjkR6r2HmIpw54SeLYx1opd1OI4QMoEpku
Zj5srY7JQ6+Xm9Qd87Ve0pMV0LkrrzDCqPPbsOm71xZIz8pCi4pbYUG9AlybaQIjiUQPJ+t9MvoH
Tdj92pxIbBmQ+F3gnfRxFOayHjcg0W54c8XNkIhO3QKTU8/RuND88jhWJjkxsTGtEoLtTOFz8MKe
cFkCTxgPptuO5BjLr1FTZF2/niWAtgKlE36MFJYEnM02V+zIpkk6NHoIlZRX5czWVu/FxgMNtDbM
yN7VMTrj1pTxDhUrpqV6WvcAoHVrCkLdAo0992JaE2CKZHY8Q2jz15ZDdEXbd+oSAx4MCDOYLF1u
It/j6vCany3hWHjqEW4LP7ijhUsLz6yZEXCplZ43o3iYYpAFxSfi5+NYuAhcB8EMd2flsmALjYpQ
ktmpdbUR9lNWwg3SHoVTvURAejc6jXNyTrOPlLSFyeEC0t3OW2eFt7E6yrC0B4sTtz8KRy+3sT8g
OxytbNVQF6Dw8ZqQciyryTvp9ymgmtLO4h2Bjpz+fOPkFf3/4ui8dmRFsij6RUgEnldM+iyTlWVf
UJm+eAi8+fpZzMNIrVHf21WZEHHM3muHzdpMt3V1fc0kDbVvACVk7cxGzu3fW8cpPRJvvpG6UpPw
OJZVoxx64Pb0fokR9k5/L2t1PrrVk8VW8UD9FXSJ4L3QFBQ7d5OmA/urSe1puQ/znDxLy8XG3zHP
HpFjpCzeUpdoXXp6b12ae1bw3lflyZzjdw2MA3IcC82rTg8cJ6xW1aIMcrV4VI2goXwCk7ZCCXYo
bnXXpIt1cNxFFoEtOhypMn11ZcI3zox20uw/xUR3ZMK3G8XienqRf9pjH0Tx+oLM4qOPWHAKeV0q
uVO0/GI6Kgfnejfc6M3BsuMPSY9iwaW7U3h4gJItli65el1CPaoHF317bEWGV5nNewfaizkFaSvI
mrpBFD5x7FHYBmiMMeeOlNn58JI6pu2P6qQGy5BAfUUQv0MecGrS8pzrCVPUsSJTrnBDh7sQ8N+p
wBXMe2oLL4YyFxT4GxNn+UB9smWlTNTXWyhn7IT4FXWLMAKyUd5Kt3+zbIBdCmyrEwXjsR6ItGoc
FfGQYMoLhYY4k/q7z1ALMoO02N0fYcwOnpMpLP1LrhQxv8qV3apea3ygI9EHTn7j2PmYxksyoUgV
0/hu02Hw26XkL4z2qXbKX14hGi5M8YwKCFGnoD/8/98mTS7aaJAkkqkslFItZ+CQ1vLqkHgQFHY6
gg4c+BOcZzTnleVnLBOQ2Lpwxbqp8WfVLQ5Ee9AYpmBa5oTGJJ05O6aM0pDESb+r76CtKuKZ7cmb
IyCHrD9gegBhSXHSR4XxgZKyPZZ19yccwovKjCFQN8nDVLXJrusr7WCAReNg2ZsjACbYTl4ereQt
yB6AQMtcyiWstcbUeOcuGB/+I9mEJfq0PPV1wHJE2aiQYTUBdRVwRpXsPjLrDtNaIJYGfAuPkl+T
Nca+z4xHdZvpJ4XDSj8e8RkVxrMKpbZo9RG+ZvlnG2Igcyg91a0W9Io+B8nUU/VGVdCzKqqbrjol
Lnzlbe+slvmzPpVPrpPXaG34BCZulixhej2BfAkbySFGRk66iZ8bwgynvvOIkXS2Mf+nxJBzUKjc
dqrJHnHQ3P8kIEB/Rfnqz+xrQ4bP4uSOfylG9IdVEQczZ+/KVhvRHU2tnn5Fm/up1+NLMVTXfMBo
hYiQxye7l3R4Hl4glvzJVQiiA0ztValsJUhy93Xttpi0lYCsfKAQoo4e5C5nZLNFN/QB8T6uV2nZ
FjEdFKUGwjAW9c6Ylj3vSJ8JDkcCMH2pVPe4Ev8IW9hFAFWMvN5TSJ5bevp1GD95O8pwNZoT0t99
XhqqX7QmFpJVMEf7hprCNCpvcM/hl89zIHUZPihhhW1mvzlae4AtjNhEHxn+PNIaBqaK5nWZNd/t
Yg9GEOGfY+UX2kg/YUDGHp/JpDV2RgYTL3eI1UFq2LLg94zCYTLGPguuQq3CdEqB7NQluaViCGsH
ENzkd1p3y0D/sPLk4VzbYEwwbinHtVyio8G8bm4B0pDI6SsNoRaaUx9qnUY8Nd4i5HnIjfKDnXfv
WC7J/56s5hBXKCbKGM5Q6SbUCYzAsqIkeyjOaNnVotra6Jg53HbZCKgRXe0808AS8GIwQjGmDaFT
x0+Qz+oHlUygYiiLx0lpnwvZh4slrOsaFZ2nUUGfLXM9qppc4dXR9uT1Lp6Iii1xOg/5wTKzk1go
JPnrgGWsSFxLfqbzMLs8yuUIDddV/TnCV2uuA19e2v4MeQeaAxoEV7D2bUfl/GLOIOizdcU43RiB
sIyHEXpdKFu2ElMXzWEP0JXZnj6eymV5xDecoWot4SwVUX1lYEs4hEjY0WxwxFmdvu0mehqrTNkh
likZCZe9N45kKOXUJnZnfSfEwF2K/uzMGEK0N+zclt9ZM6ZQrMGuqZc8DmMZoFGiTVmc6IQcjfH2
eNXMBJsJj6ipKc8GzZUv8KbiAPH4OR3fZDaNXIwPf4CIR+CZ6ucD7e2yWod8ZmVtlDwRYx5fHfUK
8KM+V4v7xkSZVeDI8K2Qis+HCy9fE3BK1Y5nriVoDoCTbsv0UAqIuEX3gLTVDtMVS0yuW4+Cn3Id
YjSV7Ub4XVNa62r65kR2T+6CPmhUB4BuRcXiLiOYyuC60jqH9sNA9dkgn0fw6O7aTI+CqkF9VWTd
oY1QhhWxlbKvQ0TB3mf0LJOv1Mo76mYep4dNV5GMzDhm3g7wzeK7Js0z5seBctaSkEaviEuGDmNa
HL8wTM1DgmnC9tb3VtmvX+g7H1S4Do3FUhfPBlPUdiM8D+puzYzbyGIudIkm8Jpy3+amu1NX6O9y
aIaQ0fHZRoX6YBrlvelfVUxyLNuUcz0q6SEtSe1UdO1QlREb0roK0J635KaQsitrw5NxGYdr/o1A
eSKQSWpB2iy5r3EDe4kpd87qrOdVxDt+oe6qEghKo6qm+4yyJVzsDXqC7G/UXXndNvvhCklEEQuR
PCJYdOaQFpAXgIcJOfWEISZ0bbDknM1f53jKCJBaYPeJMQhNRUc0SE0i3dKbflfVTy6VhJ9CEfat
nrBKkte1Oh32g7aQUl4gsCLxWxI2wfZjNaNnWLjPzXNrDBPSAOcVDJbpaWq1BivC0TJW45NUxJ/b
TXdEVfti0v8pFDtltE5XIGpfmm2VgVzRDY3uud2a1rHh229qkEt2QZpaO/8oc3PLDLYuZYLwpiHD
FI23clt6ZKh9K1IfQre767QPomSGYJlLpnvWvBn8GYW0YGgI2slR6ld3rVLdo6o/xdpMiaFrx8pQ
OIpnJmztgrkm7ZEtCuOgompBM1454ZzdNUdTj0/mssFo2uiRDMZbUQINLQhnLvXxAf4UG2SJZUWC
Gmd665lFQayfQ+C3xXTAWNIOOGOu+0BLCExfsyxwQOKFMk1SGA8J3jVjpXtc8UK3lQWjz3SckC7a
B7udeYRtvs62mP2J/rYt9Ws7Dbc0SrWdlpsPKCbSwLAny0f3bmydHqKWvBCocd/bOX9ux4HQdGmd
nKL+cvSJckwybOTeW3fIQE+yiFLC1FavqTPlYsUoU8yp4Xxee3+t2j2lHIlsEi8e6mEmqlQXi1Pd
WpY05oQoX7ishSTKaU65/4peO4/GKbVQxiVuhIQqoXKDbjwGU44qnJzeD4ZQNIAiR+ro2Pt0gqdl
6F6CYYzMHH7dLmj6xYLcBCx70H9zp1SO/HeMiphMyz21BQsO5BBIdAa3OphGTHr5lBErU4zn0ZYn
i4KGO9H9zTqW6NQ8V2TtBJhY0AomS1L9FTzphLA+oN/LGQo70c6VVhJqGcNNReTc/02ekDzCRchS
C751D/splcd4Ap5nIRoycHe8uf3foJYuDW/UBnrsKenoIC0tQN6P8Xeq0MtjQ0znGn8GiGRUwBgx
mYSQAE0tQ4/ipem/ef3LxG9X/9jOV7d8Ui/l5YMVvze42PzMYQpXdZL7s+VnxzG3zwuoSek3Khkn
0Dcbtkn8I9VRZiKOXN+rmI1BiumlNdu/rorJN0QjvgV0rB5v2mvt8n4TJxguo9IzrRWSX51XusZj
EXQQeAD4kKKn5nuH/iHuz7E9H0Rlfdvd+Eta3Nds9sTND9qHtWJm+K+ftMdhWdpr5upsL8gZ9Wcl
sZiKjfLQtvJTpOv07OYfsspqH2MvMyFZzAfSLsFnKvbJrlFESBExb9d+VjxZHqcesfdtsaes/xKz
2u7SyabxmP+cnqK5tPTpUmQEi9qiJe1NSn3HdoSje0rK6wzjfFi0d544bqzW7j23zT4z8tOYrXbm
c6yJX0Z3fA7G1zJk7/FAilg2Y3PizhMzP94YiZMFcum48onEdV1cOE5gJ67Oy9Aku8pOXyrsZoSf
NvFpaJPGd2PlgQE6u5c4fsXWe17wbLBASf4RC1LtzQ7q4tw1/ICjCIhBVPd20/9Xt91Nz42Hyqxf
s7G3vKJbJHtH5Ii6wJjQlLeiagbOlfgf8/E7pbG+qytWM47BybYC2eoGR+cOkFd+x2eFAhmcOjYo
7I8yB5+tqUq+61K3PROlgQTb3sc5CX8x68Y6l5d5RptjFltsLUhO0TyOkoiQIrdCXekEbG9amRGl
tQtP2ehdhhKMFgZ1eu3dxb5qBhhmun5KvQ1cPaYG4wiY+uG4NvSf5k9RrFAYR7mcid9QgqrkWHOV
+dbPfByTRvpPUfHe4RVjKZYsTANDGBXFvWLGep8764YX7lBtIw0tgXqpMEo586EE7dyaLwqTi7Mt
gG5Wy4JeUg2M2XBDhJOJP6cIb4zme3Bz+znSAF8jIwdnahXFg12o18K+V7YRX7syb0/9SqSs4qjH
OqmvEBeNMDO5JUMxjEFE0tqGIXXKmYPwi2HLBdPw3gBgUPO3DkZ+mdI3i08Qczs8MHShiUQ7Wf4k
04L6CV3PzJiQpdF8tTug+lUU2tlHUbyRPM+o+pYM+oWdQVDrNxLAGos9HMkJQ1MyZ5DQhE3cAAkl
ywQ3GT9wi5M4/gG64isUvNtNKNnECrb05eSV7WNUfU7WV61AuACtjoYDP2X+MvOljmAW15bZMhfp
YU20kyKUV6TqPtZFv1Ggzg4qeztMZ1h2l4iVF+tyj38p8cwHm5CmMWueVAZdvGkr15kZcEd/Vo71
z61GeL/2fvv/BLt1QkxlVz93VXrEIB8MKiC5uXuw3R4h62ruFx1ih/5fr3IDFobnRIU3jX8uvN8x
adh+MKZnhaNbKkZu9bmbE0/ptK0Oudf6k1WZe4mSWzXi32X51+iQX+N/XfVVMNDKXBQbcb2vx49s
vKjgotSEyW6cIynn+iZ20tOUr6qOPkytCLol81hWMyp7E4ynkVOEc35CHTGNOVm0mqdIPUwcVCRV
4duMb/LK8XN48mukcpBuij7DV0x9D22Y2SmGxV9tOEkClhPnyPP6NC/x2+Kke9dJQ8KrARfTHiqM
IplIxiHBAPgPrmv7brCuBFRduRBSWb400DbVrvNtEGV5xcam+Tc00KP6g6aNb0vCM07mVQYaXlgn
Vko7c9HeWMehhqPpE+x54qTdjQME2TzfWbBc6lj162a+J1r+LkzM/gZ9H/OWwlsE7y4MBZiWi4rS
EAyofkhivd+jm/aYPQWwe/3RnZ57hj1G99myySDMxJf646I3NIDRWTeWPQUIJ1rBDFDsjPiBTF3u
rcAUrxbmLTY6J2Ae+/Z5qZ6Z2z/p8iFX0C2wr5R4YMa7rvEQ93yqoLP1TxOE5VR9OM1zaWfhQM5z
oTR7tVn3g3WbwDWqVCM2P9+WN2bKKVzTq245TzkrDZoIz2XoqBjkmAAOqgcGug2emKrGjvnbU3vx
Tu8M89ucyMhF0VzZ6ssQ8yswJSRmTrghAUlq5dtCZ/A/4bfVHvJK+qMoLlYGfsCFt5i9svoI0wnW
JLIJq1TRQf7bVgUWE+7Y7Dy1G18pgNlE8nXofteaB8vNzzUMpy5rEHxep/qWjsnvQEPCH7pPqOVT
JT/jQITXe0m0TyH442wySLcWN5q4KS3Aajd+AhwhQbsudZrHMrqWRmy8dNyJ9ypS7iq+jQdZETtJ
pA8/1qyRK1nsBl24x44UvCAnODcsG7c9FgMwCwZgI587sSp5XlwQLacP0FTSY5ON+3X8gQ2omV9R
/L2Wm2VxDFYgyoZ7XKqKsQqCBLlXQS5IUZy1lkoCYWHtM/Hmx52bZJ+sKrgzOpfehFjWCeMrnYni
LtX8o2bU5KcxNbYZqxzuvcmMJXGeFTdmzE6Arm7VqJSjmgGHu9lgAGaowz97zR4nBui7uKEdX5M6
kI2TnRpOkwFJTVLH5+61mMe/vCCspv3W0agK10Fj3vwOIzC0iGcFzF3MxaS9Vq04p2UnwahrTlBM
0cbe1rhkuCB0EgskKs5szr8VyUqWZGVtgn2bZAaz2eajiEiqKUsvy6sjDpDjpA0GfE2TiWp5Lm0a
qOxJTwbmMHkQEQj67qzmrV0sA7XZeHGrfsuuzOlQsNFYdG8Ky4otCZpLnfA/ThKbaAEX0sCqByxM
yJ7Un9nmHSddB5Q6Hixd3SPvPaaz/T7bMXqDFDclXCGlPLeUvZOaHGhhf2SbeI67eDZu6VrMZ4JE
dtg1ToNrBpbEUMigeM668+IQ6d3O/40nFrFvss3fMCDtmeTV3oQMYUYWQGVQJj+jS6k7pCZmkZRW
07Aw1tiIjofXGRoR4NUDOgymyGbYixkU3ygubN4BiOnbfsi9sijY9E9UeDPLLw3qkLPDYhLwtQI9
QAsj3wcoNfYyHyVxHrA9wXK6D4LmwZQ/Ro9oY7G/G8n7NpdbAuhEBZeszKOqT/LuEY3B5gRZ0sXZ
c21nu7JZEKgPA02iWx2Bib8aK5xwk0eLF91Y8Ntk+p9afkN9/tZW6wdFPRerzTCpBxpETOFYm90u
idSP2UACYltNUMZoox3SXLiDdTc6Q8evgiYaLkM6iivyCfbe/dRALzDeK8V5aRpxbZKhJ0wTPUZd
PKUQAPcbrCm1O05Kha9yUGEgiPeybbtzkSQQEUyYB8w/JxruUY93aldpHGv5BzZaMBTaI2l84q2S
TH+Su+Yq1mksqBcRc2t+srKkK9yR755GTBkzx7PrjmZgRHcxopoqmByAwcbCuKnTp+rWDcdSOzKD
9E11Hzurz7I1WNznmQmgkq/3TO34O6zuZiikYkQaORpT2sMCAmmkp8QVNdGMKZ3XpM2gRxsueZoJ
9upYD/KUUxUmCfMb3P+P4A18MS3HSdhs/g0sh9CtATxs/+1mejcNGThkwURp9oy9TtcqFu7Kbi5s
T+eoQBdN5Q+LuSg0D7zMsWk/uo80vanttZgkWk8ftIJZkz5psVpzfXY6izwZloEZ8t1eD93oEszQ
oHnDMo7MKB6uy/iZDe0upgArbHUHrGKrc/aj+AQUgpqLCuJroTRsDUKeM22+6erKbkENNllbV9g+
GQn7idEvTWRE6RmkpbQuQ5mxlYiXw1JoLgt6NZwsOMRuVP4ObCSKdtZpTqzi1MjBJfOJkrDrvhXN
fisilYTs3GsX6lalj+VpZg0eGkv8UOFxtqr5FHej71Yo6lfoLHWtMJ0D7lEv+a9AkBnqGCsCWuSH
quk+ZQT6f6rMB4v37dTaiuNrEGHCciY0YBAXMj8fHFt/Wlrz5nbFPYZR38K8sFEAVfXK4rtPz1rU
WPsh+6od0nLK7JMIH3+LVjSAswDAB0JgOny/au911nqXq+onBIQmxRM0+gMCrOvWfEaghX/q7jIT
WF/3O0QDzNK4ez4AyR6qMTotqYODjqSImbAV9mRc5quwX4z+FR8SdylGDUq9bnIPUXpvN2Fc9U8l
hD6Hui4sJcgtDS8BzatYgprZ3agAHh0RLhrrfpEEvjUvqtJeXfZ7vTBeJbfqkpbXnGmZLydKr/p3
TruQCefOdZ7q8Yw18hG7ET0is/nhR7JIoMrYrVEdiHUjqEtkrx89j1wR3yzghOO8V80eDx9hvluk
6Zpwr/YHObLIe3VVmCJN60PpY01NHkOCPYOMrGZ6W0Eeqv2+nehUkH/Ww540Gk4qr81JYES7psZm
QB06xaRpKfHe1rdBOQEIa3JYKCraBMJvW/B3RF6P1mskU4RPwJMVQ5R5CnrYVET3eDaE2wlqIg8J
y0+/RWdA72Xv5rxFahm2Q9igAkRBBecthHPotfZr3EB2N4Ot+EK3XHX6oVLzY2ZDEnbhMWTtkxyL
x9i6Muln/9CBhG8PqJ/DZLX2MetKWRxHw34Z7cZHlbn5ar2I0VuZbHg4Zd83n+nCXhB5aGP9V6YC
fAIJAxUbsxVej1fm64nNWVjk+ZVNkcWWmuK0NJHnFMZ/JKafuvmR+pgpFUHQMSTCPHGDLKV1W9XF
I8o43DbEUt4Kd94NkySHE+PwZvKvOBlX8ZIPmYFmA7+oM6GorHrI1kn7SPAg9eVvyt0p9SboGrQO
7hUYR4zm0jPMaw9hvKty3u4C1JfrN4AcEI/t7XoKt7F0Xp/h3u/ykVS0qj90U39t2vfFZOszoqsl
PZlBZ3ISuO6nqD24GVSHySQ2SQO1lw0IyWU0eareiotSo9/l4vwrckoGmT2AAbhHunKh04Bv4D7a
btgViBAgslKpziRpKGjjish+JYEGIwnFcdIKfszvUkN0pDv1U+5SrMKHLUgyk50IXDSWWUucSRwD
2Hti8n3g5XKEuBBIE+jV9A/4AXQuWt7IztRL3VW8bi11QEX2X7/EIAMyqElO+5+hJb8yX2GV8aSt
glW1tNl4HMzM+ZfIjpDOyd0lSvIWGTDMlfZjbZTHMco/VlGTKjL7c8bAYAvgmmaozEbXPCejepEJ
K3Ye/Xi02PmM3a1DexPG6as10rTFNtyAbnEwZ4qTMpA2DJdlARSOR3bUSuZ67oxgmJVnBIXIzV/i
Fm2kW76745dbfNgJu2C0JrnL8G+6cFrvQNpbjcO93kGvYImTtx95ZocN60kteYNBhU9eu6JB26Rk
tvI0sHc4aAmE0kJFZ7oMAh12fy2ZNEddey7j7l44zBXUtm6DvvnVh6E8dRNl4wKnuutiWjJSVbL1
ZzRINohTGMqOmT3nq/OX9G/Aeg1vtpTbiq9Xsb+lemlqVJOCzdXyh6ifJ97Yejdip+xmL3TtTesY
QjvyS+RKmBvNwWAFATCLTdzvbOuvRZnvzbVg4zBlBMr8NwHv4tTvKTDFgx3bjGN3fZSzqsPhRrQh
NqPyynAd1j2wHJHn4SLmvZjsl1zEP8t4zrNIPaAROzVJE7QZXWUBFkbDdbakj+yBWAijdXSm+LJG
i31I3eVJIfDHo3yKz4rgSe3z0xoLWnuVI2yeDs5o7O0uem1dxYAKn52MivZMTZSrjqhmUABUw3Jj
cpdod87bj3gmvcaJBBPTSXmCS5x7Jiqsvjd8SiImJQlGZdyf1ap5zdQ+J+RDeZmUV1qMo1bWt4ZI
45Jn0OtAMJeO+qnoBm2z+C16LnwSz5Cvtx/qNj8pZnLUxNlJusc019dwfkjha8ex9jIPyyFRl72O
azWtUQSsGhqn9Izs2WsIKLXR2KCX+qyW5n1qihDWuRoo9hKYs7wPa3XUSaACj/Tb9v3e7vVX/kfl
MxDWFFshy8aAnd6pY7PjCQ1xS22RkDnYzY82jcUZSeytd9XQgQOKu+voqOnX6jomWSDmnZr5Yq1/
jpVGgaO0j3h6HkUeGR6Wmye+1r2VqUG6jpcVAeguZ4OhLk3MH+25jnV2StNcq49szs8CS6GZuZc2
kZ9jsi7IV8COVdQQScFw1H7sS4ERxYKeDoEdjXFtbONXyZaCzZzb5BTLx0lBADL37vM6Yb2ZjFua
/6AHCCDRMraM8z9v1fp9ZaD9rEEww7qnyn5AFoxSq9PPscPpappjgTxcOVuj/lyW9UUjqSlL/3IJ
WoFVQau+Lcikx57sD42vn4ZRTQLNsMLBkC+12t5WOT3MrJgNGmciEm5WIzxkobiIgjkedr1RBbAj
DpkLiFkIv2iim04xNksoN+0PIikYUa5Vgrafdq3m0F1QNuYmZtQEhQWiQYxt+soHaL7rTIBKBsK6
ErPb7zw5XvXhAsLL18EYukkMHyQ910pyglpGNhKaezQU4CCMiBxO9cGNp33H9ZFrF8dmieeDyfWa
1Dx2LHWlPgNSAa+w6Jfe4Hlt1X6X5oz0mChlbTiUcu/gkJZ2+gjM2Ffqdt+PXdhO+l2C8PQM45ag
JE9m9ZgmrxmKOJ/ToLdPKZWIVFEkYHiKqn9NbwKsZW24lZGWcauYV4VirY/p8lakxjHuhb1fKvNg
iJ81wpmyTMziTKc7ZRWnVbLD6WrtKt08K1pyH4tuk5WyoqzG5F4gOvfiKH1W4noJsmfVyaHKMYdM
6hdt6j/EkF5wBdc7OazF8wpOhxXwbWHdEqvrwcFiHJNOFtmMFRYks4mhhvFLBDkXvQ8xVkv7trDy
DTMW+5FyBuijQgCIxg8ER0CSGewkyp4kOXJ+4MAToaVYXVCm3X5ocTWh/l3X/tsuSTxE2QjGMmXI
k8oDvfTZysYdUrQeEFl8rv7P39JOi2FG54g0OM+S/YdLcmSKzLArzT0zhX7fx9ppbKk7eh2k8jB/
FINzGvpoexgr5ORbUqtw3KNUrYghbXlS5td1G5l2vzisdy6dkOVkl6hA+ifzM0CuG4iE09gVt+SN
DK6zG73LuaY/w+ESY7aaRbW1vqBK2OD99i7yBaxZx5bsUK+a3HAQCU4o/pnqGnfVapLSHfFIuWfD
RTAZRDKU83KlzGwQViNGY+9n7yqA1phjnVeeEVBihqA6kGi2wggm5KC4imdrjKZ66Dm1qR17SF1V
CpVna+si4kRD125e7GSbhWFbd8a/aTF8g8ShM/xBstdGHmDMuMNq/yxO/FvKDIxXiUKTG6/XLBkC
/2AogLe7Qvm3jixSQHwXydUFWFKCqWN4y+Hu2Bc+E/Yb0ctMeqKviyEwUPDkefIhNBSKqwXD1mJx
CaVsL2aZ0y3nwzEpLEDEm6bM8pHb+pVoD2WJw5avQAIs8vUYhZJmDKEt4jm0JfARrCmhrtPtsfwN
hpVgxN6ab45sXu10fs0d5BHpGlIhJPSpqOGjrqBvk2sTQtq4RwgrbQvuwowE0NLNH86P1zHDfCW/
ZssJCePaG2UHhybZp8nkS+ZEZLdn/qIUP8jgVfRoO91RQnuwaYQzySXTsYl2QIGgBGTb9gnx49E0
h4BsQ+TZCa/JQjHuPlasmrVJMiijTpGGRoipe4uU+GCX+zl+SU5lmZ/cwr12BgYnyslI658Xk+kZ
OF/GMK/S0h6W/N7Z0wugv8Bp4YHUlPrwOcZJ7pZePQvWwEuTvsrpFQ6EtOZj7JhPkxnv3Cp7cxTg
0UR4HgylA6coHoeZIFpqjU5PbFa/cN04j+z4xzSuSU3uZP9f5qQEh7T7WfsvL08LCm7LYatusDqZ
XhVkAi1rp6kYfYucBNr0hs7eKlQ/VVKGQoynqjWF+5Ubfqa2aHP1e6a3r7lWwtp0Lxq7GbXWrrmB
jHtoWFMkTR462fDQLAITUvQWFzdrsgmcywMuzGPSRX8khhIFLAJ9YD+m5y90/whysvukdINHutfs
KyMuCXYu+7Jp0TqpV9FZ+xyj0PgMRvXUZPN/nvOIYRQd2GK9K4yHprZ2WVhu8nrzotjtxLSsfuxU
/RDRh0EpvavEUy1ditfbfLFEvodSQvWvxzgkGjiisXXoe5u5RVPHm5KmDAoMdIbQz5kzR14lfhxd
R/VcICZK+hpoGlGX4FlX07gIJyPaQ2CdKt/iiQGFquUP7PffmZlerM78Lrt+08CHfa/eIrUMp4QR
Kh03B85B9AW7VKtDrFLEQcnEhzs1RBq+o9W9xlHL1YmiTLd/E0F7SbzkixpFwGvmI+6ig0mt0ynf
NjFGSG3QXDAOtrvTYDHinVhV8GqI6o0pIw9+cU+bmLI/SkKddgKi/24GRCsg/RXTZ5EsP3m711Yi
bqsm+WVwA8C6uFL+/2sjeoA02bCG21C2j+6dqJ/Hhsxw2f0bs/WqQztcEA8iythLTbkTCgqVUtmr
8FAjuz6Tre2X4lOPMQw1TnrMSCWKM4PqPB4PkUY0n4ybHxTB3wg1dmbLcs/EDgCLD6DuqN+YnGit
PMVp8dUV0+oNefMCC5YdN6tBgKz/xUP+QQrnfwY4UGduP8Eip1SrRJtTddRd/JBNrEG6W5Ks7JVY
cKXYDsuY6T12Dw1P0jY6L6HHpAxmk/q9NJVTWkzoZ/meGPduKDByFqAxZ8pBwU9Aup3YK1aKwIGo
aCbK4gHG478lsn50VknduAmpa/VFQX/R9gxe8uhi2NoHqCFCJdLlE4TjZWEBOKXtqcIeh2GYDx4d
e9YHq05CKtcNJm9/4obJGLwlsN7d97KeT3j88OjS/BYrLWxORppmonYTNs4xLXm2NwEv2kuwEydd
R32CrCWObd4rhtKsE2osjAvkiSxI6iPESoxvf5rNdrg+tZwOU/q9MgLtFEp0NHnwEkow4DXMNE9r
9S3FQglMtawCSDdCqsGkQ1vTOWIpYtsuD9D9X5gLvDEW9IEEMYKPsY4Rl0hyja4QzaB2342O7s09
lLHiKUVxIHnMr6XybE9OkDkZ0KElZH10y+3yFf3GS16ru2rBZgZ5t4jJlGPX1hokm7q2E8i6ubV5
/iyU5T0HZioJDOmaazaT5Gf/4q48SQKJpJEUkOFYKdXc1rHyggLmsNZYyJJkTOD5Nsjk2z1sK3Kz
eKaYMBzMRQ+REMKQKs1zYx/MWv7iWnnAt4ZapSD/a45eapiLYR9vRbXZ+a0b/cIjO2Qyel6Hvw55
AVA5QFraNrlyG95MnF1u5b526XhdksKfx7r0cT2jj02jP7TEvhj+x9F5LDeObEH0iyqi4IEtDehF
URLlNgi1DLwreHz9HMzmTbwx3S0SqLom8+T84aSg+RmrWRWrH1TjN7zJCq93gM/HJNtYEVqPqekc
T+6vw9gCnybCWTvwTk7xWlAN1964qy0vBK5UvzY28QZZstbdeyU/ushYNmG8nDzKoVPuG09/120L
rTqrW5EW29Yab9FgXTHIH1MPGQyhN6pj0WYysQjbaKu5EznX27zXWSNjepnN8j5ayOoaHSJiGFtI
cGvsO3PAYmp0X3QqH3zqznvN4iLLeRXt+P/T9KedvgtvCfeuHyEckY+loBs6fpRmFKHlgxsXW4QS
hzpHBFmFe0o3pQnEat0dh9lT5TCvMbLp6DbuPTTugUiu3uxAnUPn3LIltGBsV+zAkH/m+kxvofkO
sxwq6cEf67OXDc+mFm16t9wVObdjNmxyuM8dqz1CgV5ieg2sxc9u0l6wtGNRaXgNDLRYSvhhS87t
kCL3hf49G5BuM7SOcIgyA7M1rHqd0swkO9cMVgmW2NBEno+/dg9O7FjYCbDtJv2U4jNmdF1b+S42
vtjtnUawpy5zD8RHR8hiWyKB+cDVzVbIngyH8Gos5MAQUYp7zvzGYFmBp0X5dOgiPsUpPwbUvJUk
M5Tbcwt1HTho8VABFFm5XfOP5Ix1ZDjsUpqXmG+WRGRixW3gPPwK8XTO9dd6fsYPsZasEZWFDEKI
l1Dnh7bMH/aXK75z18dKi/Uwb9aUoWw3MgTZuh8pcy1jd4XNBGNci7Q8IyTIilltcyrVXbJ2He1Z
GO+Vob+UnGyIYjY1/pcsY3SrT8khmpfxKAK9vPOnzP1oPT7ponvCHe4T+wz2VIQb2PKbOMPy0z7A
pWQik7CYZO8ze+RBeFN1k121HfBzR0yeAzDiRtWkMGayeh2/ZENy0HR6+3J6wdr5ry1sf0C4C4r/
OmstIOcjdy6T+vyRsPCVbfYoFMZtaLnIf2CecVzoQB0HLzrUGBIDpAbW3PAsOWjnu5X00zx/tTCP
sPpj1BMAi2cGB52a+JhDZTbHofSeeu3WzI+mpe+HzoC4E/ni0nk/GUAoNRLONCjfWRAFgskA4gpD
IfDNMCxPRAvEamdrNYZi50vpBhfGLa7U3TLkewchcGUH3a6uPqIMnMwiTjWrjvnncIYgcKQ+STdZ
4sA6z14Mxtid3T91YIjLRyvXnyxSyV3pbNQiEY+w1BNko3S+Z3f2u7x7GBWqB+tBGPYBAMk3a2Y/
bxmxU5KbCEdA7x/jun+EH7itZggX8LwL9du2TI0TFhl5NZ0TAyTgskPNwpfCRFc/4OemKTdGvVtp
jNfA9Tg7lnRfpbRXgh7NcOSZCuE5xhS5Yob55VJAayw6m/h9zrV1VzHv7eAfL0LiLwSQGp3aemgX
gGkSrbPEZmKKz2ISmzoqfOB+PmTMM2S8bZGVm8VZ1jTRmfAduTMt0rgrM2ZkFj7NnXPJRjg6k/jQ
TJbyajgFgfYiaEG98CGe80Na4MabvjtlvjeWdR5RyCUhueJdar3WOsd+psBosBPB3bfj2tl3LsJ4
mLOFfQyre8VV0QWKvUQBypUlt26c+r5dt43AxGju1YSAchq8u9HGnLb1aYE1RaVB1lK1h7IYS+Qg
wZT4IUIVPT+rtP6rTfHmGWxhUgqVcDjaJpHltF5pmEcQLCGaKHXhsF63LiP7NGg3mjfd2yD6NPPp
sWJ+IXhpACaTWIM/sBGH1KvYn/UHCIwMoamfqiFj5UDOjc4wMwiZrYJn5TibibOOhWi3JtEyDDHQ
yIzS3YW6vh9xrNDr4mLXxv2AsCGL7dvQ3woNs0faeAxIs7PiYDQaLPIZDiPksObAYwivMxLZF27K
93mKAAcsPxqzoqkgVpwxy6fd5diZd3kJPRwYJcU2OdivU6UxDw+LSyPE2TVDksA/VPju1dQySf7l
EVUUpyS6T0DBpb6rGVFzRs3/SBu9To3njzlhLeG61M7B0Ps5486MZNXYdn+UxBOLoy1aFa52i5sZ
IX3DWIV8BWKXfd0hC95JCJgza++BR6TnIGjY0RufhpDGGgTvLk2ifSD7JXjSYlFsxXD/zXX4TNfg
q4w6twweZS/2Ea1rGmoUjJr7nEU5kD3gOj1Yb5z86NEmplQNs6S3fExuIGdJMSESW2wr3Ol6883M
c15NCy6Hze9yAOdmfiHxuWMALCJSKohWxH5yRF+6d5EPADnkEa4fA/cX3RoD8GyDaYei0l1NFFcu
6NgOA5u5Yb3assub5J82oeoP4rNqTV4Gj74/3EvtzTWB6SJcypMdo1yURYijsjXQubWeLoLM8HFk
zE68MhI3z3hNantDBWap14hfei7PSfadB3cn2bPe+I0pmYq0fCYdax3H8yHMi10y5lc5P8I4PaZ9
9CNIPkdwuh669j001RGHpz6hiCkKCyyJpCZZBIaFfAUJ8kj00EOaJpvRrO5uTYYCl6AQSMtD/TOc
1JZ3/twZ1daOP0JyTvB5BlxxRMuyUb1EibXOpxeHUilnfsQUv9+xJqEE7FcTDo6+FOunGL87Orc1
Aw5C09IjEMV1nBN/DNSzbJrjhGra7YsDDHnsgmTXBr/EQ+28Lkcu9SPxNOXhk6P+RkanVgaZFzO9
pR1Td765Xv8o1Va3y30Y/HldxzVLKuPM3dv4Rv81JF+Ol24VrxUzl9AOkWphlUg0fr1ns/8Qk1gD
nd7XnDCq/DQyUN/lkxbVdztd6k3rKlKMfOk+aYj1qJE/AmLcpKbl0dx5BwM1ySoaJHEgEilzDmuS
s8vMnOExGfFKG1F+7J1iwzbrDMxz6xTkpgNfneMHPkRADmiOvE8WGA+QR2V6CbmSxWIJ5s2w02eB
QGgwBzoTJliQ+xOr34Io2CfDy3IKxs5qHYlpbYjk5mQ/XPCYKMDtTsNfXhY7waq3z/9qfUQfUG3G
Mn0xqkeHpBz3L2bfqROO5dinsnhqab0T+c+196AO1pH53FoFqQ+KEEtu8fjFDm4JAnNup7UGmM6O
7oPJXGi6UnPrbGJVTSIhtxCyWF0xHkDLaKgcfvcgqY4ifC990fxDXPgRdjb/pnJ3emw/c9+s21tj
sT+Hy0dkZjW9JUX/p9u6swApuw34k2ztMrWA+fxN5xWm6x5PBdMIdK3s2dr2U+8T6z6M7gPUgl2P
pe3sDJgHh04+ELBzqztidbywfld9ZG9CK3df+3r60epwRGaMSyyIvY2t4WUDbXNwrWvaWVDaoRfg
w+Cz1aX5MWfzbwJoJhItv6CgGmtwKTF5jHaq0JF1OIRCF7y8thtrjHas7FDomn0YGZAxUOm/JSZz
sjJls3dKUnXG6jHPXti2Tz4rSgSztZJ7vWpy2Ap3i8N1Cv4NHIBQK0rnm9l0Sehpvxf1r56CsTsM
yK9z764jUpwK2uEg902c1Rrji8BzVoX8y/T3bip8pmVK0jDBdfQOwE+ZF/tQR6zqa+bg71mrTCho
qSN5IJutA0pn9hFQsRJukWaWJsJGPvbQPoUWmU3MsvZ6AomjvtrwJQKGkOVt4GkWBgn2lutr+o5k
Jd77Y1atgaGsoxaNU+lj5qVQuqmB6eC1obGvrV80xWbC6h5buN3fUYqSntGCmNDTeQ0qX5r3AoOf
HRxUAVgphAQxbBsb/bn6JakD8ZXaYR5dW96fEp1PeOkmRTOXV6yyGp7b37EINwvDzN6bEW+59JVD
jYsOTqHMXjracEm1r7ej95sMFz26tx2lTnysop9WPYra3ZjuP1KRkv45ZRqMp+TIyCjxEAFqQAHc
gD/bS6BONeGeJAyuy/mp6gwECpIBzCkcDi7nb66OuFc2Q3NJMNl0E3HoD90MdvO31k7ebz/R8GpH
3pS1SA5l9Z5XCglWDCm2YkqTnFr10DP7Cbq3BftMLqdMYNESylfU8K55txhF0qsvYbmrQL4BxFs5
1YfCyymmTZ6dPcpucwkoYW5vRf2GYct60RKAz1zZtLql/VTVzDeQjquVZOavhxDy4VZ7G0/7AHkA
FGZFfi9aiR88hm6HSJumRU/QBFXr9uv/J4dhRjDgLJTlTsupGtzFUL63a2j+zG1KQJ0x0bwKrAOT
XzJmO+3Jtj7DxoUIu/Ngj80p7wEXkjdfaSTA5FXG2dZ2pn1Ln03ciLVCoEMBMidHAEd4E2bu/HXS
JQfBLc3y0MN8jPmKHTm0HHaM6LosdH6Eu2H25qPJsdZMuLebGe2Bl2/0RN84fDRp+W4vBt7gxRsZ
/jJIC6lHk/Kt1CF8Z5+ZgbuBMlFFt8ghyqk5Ow09XM1ZKdZR/9HyKZtcUjqHVMVfB7x6nXMLLZyu
JaQvZ9XJ5uAiJiqqN2R+zFzc9qFHQZ5bXygFAskNUVN1DpDEiGOxMHikMCCGeqcz0Y8HP7Z3AVVk
be6bioUTGhiaRNBrWOxsHoZbO9wDwAQKjlpe/RRld8iwGQzWp4oJzaS0JCsmnOHBApMlKA61tQkB
JYRQEvsF28/lgTE3rs2ouNx3rJiw1a5j68vhU1uY09X0JRU/1PxUKLCzLbCDbt+Z9547eUx4Zvo/
ZJooTZDgsmRiD1RwXCWsSO0erTWbSp01qtGl4FhAIE4gitqj04NcZI8/jwirYvTl05aU4fVyL8a8
wzV2howF80SVhqlIZygdgbT1ULd55UsZFS9KW55rbKVWQRGipXLdE8ewYlvDey35I6TipYhACg2A
9XesMxhe6d2/VtgAQQinGnQGhuVmZn5ZsdypunIl9GcLnhfrCJ/yLlZbL6jwodRBASEJsWXeGSZI
J6w6ZDluSk8tk0gGroCIOduisfOTdmFtTLmxqxNiVgp+ULYEGwGLu4jFrg7DRzMuNmqQ3mZk5BOF
RbFFjz28Oayqkdd8l1lF3S7qalOmVvwQd/I1eA4qo2O1kcjXMAVgj6T/Bcp4QFhm/2ygRh5ADi4w
lcRmcmmz4UU1izjAUgMF61tqRSiCAddbCYMjhs7ouftZAPY7a6S/9iaifGdn8MV27ODo+RgVVevJ
HbdQqw4zCysOE6SQ/SnKblX/3mFkDPQHo/zBGbcKL13wihL9KKMUDkpzCJjiGGjDuOq2rskUVsM2
KC3CpjTIIEDV0/P//2Ow6E3HXjuZNHAaW3LPwH8sS/MvLYcFr4xCOJQqgmyo/QuHsPetmhVSGEBA
sgbvSdoW1X2sfjxavlVXNJtR0/vbUp6xHtglYS/XRgs5Q9TQSnQPwWtaxr5RR4+OQRJKl3ykNjqL
ihCOFeY7HMwd2b2W211yjwmSo4T5mUCvUjEVj7NJR+wgYTlXzwoqLbTefHTwPbVkxoSPE3xwWype
wJbppjPhFpBgpZzFmlBPHBZNPq0HshGpY7A7zsVbNAfvQzudy1z/GXh8XwXeTShy4W6yiSMVVfWY
pI355tRDvjVFeoaORDWwG3ieEgQ+eP7BEi5Iy2nOkDofuw5bEAlcfHYNUi3eYc8AlUzedWtwIpfk
ds/1c5lNjzV1uWXy3XVnTQJpQ0kqI/cd+I2GTUdbzyLv1oFlPf+x2nqQ85Mq0kuRhy5sx+bfFJzs
evxsp96vs+AWGd2lsPgu64xlo8O20PV+Ue60qxCxXZka59qI7AVzQiaN+Yph9FbT2JkcDUMJo1K7
9FQMLT8U8RmshvbmiAIbL4mE/BbJ4WPsm3+6lSCVbdeTLtcmVg+M0cgV2MTwsIb5cNJ767mIDKiP
Xw2iyrrmb/dc/EwKG/GrzO7W02OPeMVbHO8FNwb3NFPj3zz5EuXTJJ/i9iFQ5PFKm4ssPGjVS+H8
61AY1m55yGTvT8UBn4MRPteYGnD8bawoAS+or5v8oqXsJtBRVyFCrJIlEbLNalMZycrjB6qt9BZz
SeOcgnhxz5gtehMDPcl+KkKS2CIw2lHjlRzyi+jdLd6Hhul/270a4nc0AWTzhwKAZMv3FjlmUpg0
Nz+85ccyMpCrFbvXnN5mSkm1wk1iqfieT8qfksHvg58irbd5S60ypYm/1P2RH4SND436UHPbFdn0
YIBMWJWD4ZuZ9ZXET4ZGD8r9GKKA1CsUDCnjcWLb9yPX6jBhqp0AEUEoqaf2mEm5VXyy8+jsuoxt
2iytj9gZn4qx2msmCqvaCr7LtjimXf+SOLDs1YWF5qZHu1S5yWupn7SaKSh9ghnLzcjOsUbMV39M
wYcqi4+eADNH5M8qgFTjsuTD3MOUaFPcctzymRGuvTQmjhZFvmk/9bTj7Exh0N7mBlpc2tbHAAOq
0l7jRL3HFnwue8m64w0Hi1H/8/JwU+rFtS7tIxybNWkY5MaVvmDsZcS4iAkZUwAwpAdgXQ/xCiNC
GByG7uRixwcin65JCgdv2hBxvAl180ExzDJZy5s4PN3wwW44ujSiT1NctaTThOI1YPOh19W+pCGO
AFB5tkOWdYROjdEC7Z5keodSOoOxAzj5Eps3q2h2s8bOqSPVBrtTRPh3DFvX7wrBowLutsHT17QU
VNpHj2OubAa8HTurZdgEUrPhbtet/rM3p3Wyg0/Btd1vMs+B4Etfogc4hZHvFrb5mvIFFLSxS5Tq
Es5sCm9NzgrS3p7MiuRi0ITTJomQqIxcbXvVvFLieyLiIznlesNjRRAR+/ekZwkJuh2qBZVCFuBO
aMDK4IOZf6bpl23mMZUByo+L1Pp9/PcXJQb/MTdBc4dBsI1yFuylcc6RklbmKRI6NF0eNmQkWV9t
o/DH6obtVDAZg0o1JXfO/1XjLqmq3kebPA8ZJQg6RrwfZFTAKtPHx47pgJnaN3ivWxFhu7MDzOnU
61PJ0hVFhuJ27AKBNoRtqZ5+LLInEosOthNsR1Gdg6R4XOyTaXCrIDyWnGWD0g5IaDfuDOpJfhXp
xO+LSFeK+SXuOQ7m4Qia712jFEoEmgmDdaZ0/FrPd4UnsJQ3TyOEOe6UegTDH9eMSRoWXEbEzE6e
FpW0jP6NUATsnt4mqm8umAxyu9bk/5LRssKjcNgBINx4Y/cdFep5Ka00BCcE4XWHGv+NJzrU4VW4
QnW/0XX7OGL+JyMbgPRJR67bhu6Bw4XnBmCiCPivc97//gRD59LwDhewCJ3oVFqIgyCjEEB7yGtr
Z6FnpsdUnfoTCAaTtjmluvbc0AtMwSUsri4k15HQ72oufPNnjK5m0x7csXsoCliH2JMwkg68cXA1
2NmgC9Ong7TEk9mPJ/Zs5wZzRdaQNoIxxQgSwgLr8lAMey6tq6OZ11bS0JIIJsdnYwaPkPbub0QT
G3dvtqU4K1MfNtQdH8U+RijRNv7IYNSiibS9H2FW8J7YXIonZnqFZ/iFXt2TYdoP36Xh7BwMQNhw
D7ZOKijxHPvGBhPpqI/OYxYzs615HeXeoyfJzfpEli00DsOP1Y3Y1LdkKi+1Aa1++X7gIpvu0XJf
A8rKUZuvzuKUWXY6vB4u8y22JoVor8IdNpn7HpU7c/7Nptzv2VYQIQH2JP9NuuLF4OEXuBt48SjV
D1JCSUEbHYG4SadmN0lyYpzuqLUItFrxDVP1EaBSK6JnQYC6bQ5HrUNDAwZT6+N9byKq7bOHNrP3
GsvoENkqBpBLyZzSLlHlsvVO+Hxq34jESzQAILL6XW/q2MGwBJkZsvxorRWPecfMkMhhLEjsueAj
HDUuAeM3HBa8xMqgNbdFsE2TOx5Cl3TbtIJQhEfFCaIXb/B2TV8/9NW3q5hkRbz6tAc1vJ0+PejM
v0IqWqN9aqv6CryZbrTb2g1MFE1bkRd+zbXkvZ+vikF9qf+q7p5GNryadNEhcKbu9Kg6tmYLN65C
ozAikOW+Rs8r02pf0JekVfgTFlTWFD9ePr+F84OTy19L+YCvd1k8ow57tXoCx3QUy/8QaAAQCh7n
rAP3HPwk0E9K9VGQUsL2DXsymQibPi6uEXzSExP6fRvm66RGd+/TSBV4oOPqddBuwKUArLKuQX2k
hx/OtDRc4db+J9KWAAdQVOjKQiKHrJjfW/uk5PusqdExPmLwgR6O97Fg1JkzD2WOzc6Pq+ihnBn6
EueKci83W4bbn6kJWy//1Et8pYnzJh1ImtO7Cn6bQtu0NM5Bu/eafykpjaKjqJbyiSpVY9EEh/vg
2G8ItXxVsub30BBT9pbpuSRxwsmehP08uOJL2I/Z2G1Z3K/CDmGM85cW1hlSzQp3ZVWHXwUyWZ20
dFkJYMKAtcWwmjikgvlP55ofs4M1ot0B2kO5vavNvykSuE7FwcZGl+t3o3wBWAnFj7w55GFzw7IW
tCNMIuSF5aGnD4W7hvo88Zf1fI8TxCN8C5ubTf6bwWEWoV3OyN1xJ3h0TfIV6dDo8+EpD5O15SAs
YgEhKj8YWClM2Ovs56bgdnMfjcy6Lb6lgsC7mJ37CBJClo1vxfUeDMxx/A0qQJUd4I14JPgdS0Jn
qY1ERrdiGQl3xvSRch3SUDLqG75jQBn0eniRlZeiLARRDlGQCOmLNA/qzqJFUIBm+/7GnzSY5Wl8
GHEFO8ljnN0QgiM/FbXFOOY1iK5JDwjvRzJxCwkcfx6IPOuv87wb0nMc4XfbOJ9eucC4PkqEeZ1i
76nXW0FUmn6EXngwOGnsP330fJP9ugnBv+HGcqdzr3VrG8Ry3/BsXaN4WdZ7z3bBQGpMz2wvJ5Wc
atPbgd87uQ3zJOsHOQAPD/p7j/JAGKteMZRs7BvvFPVxz3sV7UgXYEDTENv3VwiJauNicqfBxKL3
IKNUi/rVoK5EKrRhc3K40OsRq+yw1gmxjCp/bMWDe0rauw3EI9XvIXPNiRQhtPrkgANc3CS5xuro
pFg55qxE3YeW331U47c0ctLUI725luNnHsI5E2P4gEyi2AhQZXanvFU7JKd+UvoxjrolAJEupUCO
B72Lqt1BkDBl1laiYOmnqX0N+ZPgrWU8Dxlq6jY9oyE4Qeg40iTX99pQvDge2mFZxyTHquI6h428
oarbBLOCvYHlZmsllbcNUw1SoumarGSZjzQatKsUlzhpM2aJfmUtvGLrNSi488zC7w8bawK8dZfV
Ds9rCwCcE4H4M/04auFDZ4MfG6G0cWQLM95EYf3Vorxj856/61ow+411gK0T+0Fk/LET+iJWPLkU
UKk58MOjBI9+DiApsrzz6BoBrqNuOMYAvk4t+DQk4lV1iUgLJIeiyVjr0OYaQR++WWYPCxAu0e7/
/9s4IMdir0IZuvxTvAF7AmCNJ7Ib8hd07TaVfYN45jsp0QJofTJdQT/Zp7Q1ySQWBe+PxRzMWiI7
nLa4pfQpB3wx0j1GWmVf3RQaV9vOiV9YM2Jlu9SWBEZ3V04eE4zCtU6MgH9ic4IeZ7ifGikNlFeD
u5WGFKemioAgpnO4rkmjgC+mJbBQauvfoDJ5alktnbyy+ysAZfpNJ/NNpyWIR+cBlye0Jtxf3rhX
FV3EpM/NfpjY5Y1eb+09J3/0xqnmN7VglLph4PcWSP6uRpGio24khzKjKq5qVLcqPZFcWeF0qBwm
L4Y4Zl0n+AH7mzLG0s+bfhNHAB6jZTYnXdCqGWnjxzAr7L0CR5fmgjQ8vAtTBzm5dKxTjkyWx7B5
rIuoxOyLf5J6FPRMPFyBDrvHVjH9DuQYU3vo5i6PwpjgqgdrmLVT2b3Grl2dQTDqXYxqxjA6/K3M
ybQCKLajxcwdghnpW1fXhyLcQ5PDDYTZyCeY8NOLe/CqXLh2AjbSDGO1dm0ebMku8nHubnxw1kmq
9RjH6jDzAEPohKivkzSno3rKssK6WPIPvgmHWFl9IDOfUcCIxwb4JiVgyGav0939TNJ5iTnoMmPa
mYWfasH3KCs4mC29ZFQNx8hMOcqr8pPkyYLMumCvzSo/hHb5S3pSu0GvDTEoiE/NKI62g8nPDupy
m+jmtoC9uqVVZawmsnTX5v2Rq+25hYgjApgZkWR1FvVpdGKxB/MGDA5ZpK/dVOLmTDv62mox2nST
hypqNwddQE4iFXtpnurZgm2P641NvIUKKw+oDEaEEOD6xjldZIVQDSKVHSI8Mti+BqJa2dW39Az1
QWXMwYi7ZNweYzYcHIwdmSexiLCJnwgSXIF1knIKsL5cQ3aVe0cHv5M7H+1C8XYXC6M51y8WSeCg
dHpjN9bN3TUwsyV5dYXux9qgHCWc48I8W8W9gY596G2EmwwYd2XGeK0Ev1iXYPRCk/RWOe0riwmS
0UOKhQNPbgK3KAkXnFW5yf5VAEidZ6oiuwMSMQI4hWbqs3sDhzoRmzdqGjLQGC15jSozMAP1ZlPQ
7GVEXNxihI07mr00j5dQD1a3IXmxeraIYDiSZdRFvjPo3bWPmv6KrPjbVEl6mEFzhIV+yRUcl7wn
vM2JUXnFXFlu9jjzMKzQaXlr4u1Aw8dwBb3S/bZ0TvQ00pbOMaRUIuPMyR1o1cCHWMnay+mQvagu
fwXbxmYT23wdtcSq6QP+eycivEMMb3qU2DDbifL0upcqlvWDEcW/JpnVO4m3FFWrcDZNZwFkSxlU
yBIIQBc7+wnjyj3FfOg5w7zRRYnbNLafPMESzVhGFq33GjfK3upm91NnPfvoXhKms0f8mq+NVLM2
EulYQRA95zJpOiOpH9ROHq8vwctbmYkfEhsYF+h4CYFVxCjrEaQ0kwQIG0Bkmwz3Xe9a7EJAxg+B
jTeWUd8qOQqgXGcG6RvVscDxCiCHZqvfzcjGleEN48qS448WEzoexoWNmru4zzRhGYNaqEZ8V0Wo
dmK+aDnt2lAh1YPShAub3B+j87DhV9BJ/2faF0QNVtH45TZOhmmc9kQZyFfzxRw6l8PP0IXlhV0z
cb7a3xiO7jHQRntXzc6jNqbp0bFB2YouOQtVMwfSjO0EPHwVz7B8exZwVMa4uLuJXO7APE0Mvc41
YoQAdUjQyOeI0feByPe1qjC4V4B6VuY/zEvuannG62D4SYX2LUrtaITghd3Grg4zO2oSpj/D1HpG
+mGl8MkjBzOQLaYnRGXmzas/p1DfM8czMX/CfAtHerYu0uxVoqstTqwB6qMKtvViXg9HrqYu32lG
awO7k0e+M7n1ZJFtiAE9tnX5EFQ1qnUul63D+lw36F2ivCPmCh5zPCALhnpm0gio/hjZsC9yRGtO
Mnt+mHmw4U2BoxxwjJGmJTkJY7OO04H0ufK4POQPswW2SzDYQpXW4P57qoUR7gWKNqcC7l+mHL6Z
OKMG/XCditFy5q3nsMoujCL7teFdY8/KTrUWsJCc6hrDAukeSsJKEG8E2B3zonSxWzncBWG7A9NM
KyC6rTcNAci5vKKrVS4GkQ7KpqPThpdomzxHtofMQyvYfraVY17MkpyaBsVa4FQPtasnuJUpzLif
yg0LqJx5fEh0uajEMQ/iD0vrcfpmnJyxWOxipQ4fj1WOGtvPqG3/Msuhgi5MgMBFs5cTlYXAgbQF
uZ7q4MgarznmISptLWzirUe/bxZR5EvD/q1C5y1R+pZ/HK05891dIFG9ZTl53YTFmrhIPzLlDqe5
dZ8Q4FnY1+CN2q4HYt3iXep6Gx8iCkCv5u+3rC8nl1BbEyejGVj2qk5HcBXQOPCp4JZ33Yb+L6p/
GCjd0mwBKI0h2YI51rVUVCbMBadipojDNYJA+j3B3lo8NSpHIhmlw2PfVe0uSvWXpkqtS0GkAogb
hLDwsiUjIXaMj+jyL6CtjXsQsnkdLADIXWP+g0mlHcoGd/k4h95lXmTYA82D1ev7rAqMk4VKJ+H3
OFcoT9Ym/z5xLVO7n7g3kSXnr0AJc7+G+YsjLbzKGvLjnM58NRU8Xb35Jz3xHiY9ZQ0EQLusFXoI
5pCqHv3awL+RtIgimVsAme5cIPkxVGF65qa32ie2DgeNQCwsTN4xWsIpjRjaF+0+6Flax02d2wN8
5ZEkX9da4G3GWaIJYdParqDG0Ek72oGPEPFZy5rciWMgkbkdbewxwPGa8vQA+8UAaF415ierOIvT
BT+b+1p2VXVl3pULk60EsBqTRbqdKH/eU/kZWeP4wehekCqwkSXyM5X19bEtUEuYuv6KKeC5pq68
zml8tOgdiFN1H9j89D6l2h21PEluOjqssuFPVE2OP9uoAQBzA82znYZXy2YH0Fx6ozzPFnaKCfzq
2pG2Ri+aGaiiBfPYYDY+Yap+jdNb3472pU2cdkPtXtX6TzHm8jIhYtAs1peWDC/QI5qTBZFLs2vk
1qUN9IPGIB7ji+OyfLQy76RJ8RGMqPZoMpklaoshwbtPXb6MCAfoilP6xJiHwaasz44dwEWEFwds
3TtWoTz0gr4FHXK31TNuoiE1TuPYplc2retaBB8VZHX0ONvZhqU3QKda9Z5A5xyjloPD5vUe0wpS
8R6declVj8OPgRzpszfdSCYM0ZEswSgOk6achjxJPX1jqhbnrIj6Q+xmGxMkFjqvM2YBOD5a/4EB
/jDFmUEa7PRTSGHtnPjUk3JVmCxyWtdYdZbNWr3o/ohXwdMSM2Xq0fkWNpKduEP5y9cHHEKvzznM
VbyTwbBODfU5uCYNRhkAOgs/dXe6c3fuGprxvT1xdg2kv66MlvA3vYgRn7fwS/Ueg+vQVOKi2BoS
0TzCuLYPmZo4sRD1Snd+trXSu+ajvgGX6HCBT4B4W4b5AEuIfKJqCQuFiAmuFQLf7JB37qKNiD9I
UTeuzn/sncmO5EiWZX+lkOtkNAehkASqaqGkTjab2uwbwtwGzjOF07L+rf+rD9Ojqtw9IsOrgV42
kEjAw92MSiUpfPLevecicKq1GGBba8wHvGsQSqzxse4xZSYCuEy56hxdYzq6KeDdkszcAzOJ916n
oY9ABEx1asggw9xjxN2JCSDQJECRh5ELjQe/6Jz+wgnVzkr4uIQPXAplqv2i7BS1r4eEJq3ng1aE
BrZOi4GJTc3HrUz4mm7tS5XuavMOtTsKEjSwm6zJviIUZ0KveUTMFR4Jsdld3CJTtVhkgljmRBe0
OsjACQKg6bRq73r2u2m3tDHjEn57410Qm+mQX5cFzUQe7CSJe6CbeR5Zff2SoMnLvKZlE5BXiAC8
G1PT8MIfJw2TQ9+Dg1nIZJpaFIV0YoOE53lTlCu5Kos/STmCXZIiUlocmL0Tbtxx7PYOurvGElf1
1D3qkUa6Tx3fSoE2MYsEA2c0u0Rvj08upP0eDuwYMU9hE0SuhdFN2K3icYdWGntv2V50Cv2KKbuj
scjPFoJbEC242mnsBJE3DGRZslWZJrWZvMbcsp9Bxpmej3MPeyeuroBCEjM/77OZzNkOzyZO9zey
uzxYhtU594m1+7tOZgEZP0O0jY2ToREhiz0R61zQYjAKnKVHF5OciVaNu5FV8lAhL+ugtAfRjJAS
3kwfoEOe/HzxDn+v8tQEqiOWAM5BEnQeRUXtALG2wZRL9Lc4UnsHtXSWvJTaqQ4RplRJRwChee+F
cjz8I7/09yTVH0JC3/5/zuu3CNg159UwnL8Kej0u7etH/n3I6z9+4PeUV/s3KT3P9GxdWB4JfaSs
fkt5tcRvprSpU1wBFgKGBVGuv6e8WtZvpqfbZAcJy7H/9i/dt4RX0/tN8J+x/gkD8Yej/18lvK4Z
wAgUoqpcz8kxObKl255pkO8qHNs2+fu31xOrf8cp/32QEEMzGgVwC65F+dpj2//uW/j9bvk+Qta0
fnGEn1KIEVnEOs2qxe+DeUt3LtC38+W8VV/IF0r8l95374CdFvf5Ib40D9Z9/uBeOcFffwiu1F+e
5ZqU/N1Z0lJzc3IAGewEMOYvE78K5l+cp0Hs78/HEOCOYf95XGvLI673+2MwPkJBAB/FB4rvD7vx
zLquj8YB/sI+urS37ZYJ227ZIiDyvV+c3p9cxB8OvX60706Pdzmp0w1NsZlNNqKirrj/6+/P4Hb7
48kJwyCj2BDyW0rwd0ewJ3wkDK45whk2p4Bh4o04Gvt51/qMAvYM4bbptzxpoqH/PHvY+JMbR5jf
HXM96++OaTkgj2jrLT5v/w0vq63m95s3sXmhKgvCXxzN+ikse30Q8B0ZrqE7tiMta/003x0NdF8x
5URy+gEmEP8LfK7NJf/Lj8QzbtPgK+KkDX6zw7Idd9meMA8/3LSb17N2U/uf6tzdgjjZPP711/6n
37qkfSgdi6dTX2/r7z6TgCUdplAl/YVI1zSmW8cGNi1Of32UPz/z/z7KTzcuHZSsHONwRhNMkla3
b0AG1Fxpcfzr45jrWvLTWsNXTKvSdHR8Y956ut+dTuvFmPgEBwLRu310989Uyht2Bwcof9vCHzY3
KhiP4NLP7m5/dTf9+Vf5n8cmaPfHY0d5iuDN4as05ZXQz4n+9IrXvz4/46/Pz9DXKO3vzs+NVKkv
kvMDWLRf1znrAJQjIL7rPvLnb6/hf/54rJ/4n3+bhr5+mu+OhmW0dBrFDevuk80Hvf89UtZNd6h/
sbj86WWzgAtarmHbRHr/tHji2FC5XBWLavuMXSs4VvtmX+29LdC6DayGDQ0XnsfUx867GTe/eDD/
bG2zhDAdgebQMeRPN43eIVCBqztjLn00utdF+8Xdv77Ff/wePQPIgmdLz3DpFPz8kOFzG1N3hWKO
vJuGY/+OIK4dfO1Ze9TOTHGh7d2N5cMh2Ve/uITmH87NM0gcYj7g8kA4nOSPl7CxLURZk6ThsyE/
LviCICBCoftWXC07ECMb9LWbzQ3tGdjCyIKfx2DZ+r96cf3yU/y88jle0xCnO/hkR2wRW3xqb+tu
ZNc9Pus+pv/N6WSdyef6NXyTz9aZt7f9ePvXj475h5v5p2/ip7U+cXAKlC2fQW1rRqegpLfF1bh1
Nth7N8do86YC4PmDtlUXpHFs3n9x+D88uevhLV5twhauq9s/HX4pXcLRiX/iRRPu22N/Ee7dPY70
L97mmk6Vb5zZZ+kpPqUn45PG3y7/xU3+x2fspw/w011utuDcIo2uJ8Lo43AM9/FNuDd26jG+l2f1
rvBJSgu6C+4CF/UiVE0fAsYvPsQfK5ifPsRPD/pUTxGZ9HwLbeDu66PzbBCEsP0yb6V/D8ElYJRP
7BbWQp74Xx38D+uzZ9pCWi5lrfSkIX961eGXIgQGJxXNRG3cyrh798YCfSFRsb946qi7f3riHbb4
hsPJsqpYLsLAHx+7NEJcok094EaPfmdAKy++15imbHDKkWVe69Wd0c3Vl7SxnAekhwDSZ9z4yVY5
BnNMQhUTNJtyZWdgz7DV1nZl8ZKmGY1F0AE8wm1HIGTtLIzepkdNI4uN6O910gp3Ymm3kTJp6MO5
aA0fX37l8BlcDb6PI8FvTY22WxaASIcoXkj8TfVmEKsLOT8ngyXfisVCjm0tVnkJID18GOfMwx/a
mefgDwTv0pFIMShJ4/gFhh437Zh5Z0UdpnBOS6fGwtFCPUeuTHSqiOlVQXPIaTuZ5tLamw6TEN3K
aEhOfTLIrzMRSjT12M2al6bqLODgRJFvSzfKDXqZHoNLb+iKCoFnV51gxKnhWLQpTVjdqYkLQRKA
OmYIZxyrAPQqbcdol0Hd2Ga0gvD56MbBUV2RHmfLGcqN1Ik3r2KVXdSeld/ViVF9aS2tviHqzzuW
g5Ec6GhZW1VaDWP2ajjxs+WmmWrjUGqo28wyLcKNJ7vXyTFV0A+KLbKsiPSgr+51IFG8fuK3kSaE
I7p08FOgvXj36hBggByb7CmU6HocpdNzs6JCCzoickroXDaXka6I4BhLUSJnq5z8bqhQP1mjeMhQ
uu7juPCOJFeEF7VO744UruJpCBV4nyx04WcytG8HF6Vaa1efhTOgfEdpG12UKUFGGUIIclldme5U
D0E4hjebmtUXb8brldQzE0ypbiPDcaHFxnilJjoquV1C6HDkJQG2ZBVWY0raBHlNJuw0+gQtnTQP
EAp865duCTEKywxxZ/EihT3vPQNYPWAPy09aNGo6IceFy0g7YkgWiEFM10y29kVe7lQKzZrxx+i3
maaT32B5PXZdU2NgPhRz3azh1eU5RHsvBhFetdiDh3k8NYwvbrzIk48aOXHAKNr2gdQxmWwbTzNh
D/brSMJl+gqM4mEI7Q7QHe7OvqXz381kqISjbQOqRfbbzegtyBUjRaQcMLmIUhKSaTKzW+rirBjn
ypezResKBQR3HIk38EThzvYoKspqJAU6bUb63Tju2sWm39czkbcEakhLQODNSN66dSaXEUGhYWfu
JuuyCdsOCikwwr4AClCxXfadPF2YGRjRIStpf9U60t2xw3I9dE22V0NinIXKbbbCoU9aDERQaNDl
N+bURZgeNCMGcoKsBxZOOdxNOd3hRQ9rwmNqrrth1HitinlF5w4kpHfdrb1wTQK3ifPrTgmEc92g
k/rZ5CjJu5pFZeigDim8pg6+9tImi8aA3qNn7UNvVbavI9T5AH2AGHGJgHiAsG/kBaKkfg0MF/tw
yjwIVuFwrFfRZdw52nOX1ebJ5m+4tbX4qmpWf4wpFYyYXnY7SUBikKXMe+BA9MrzRxAsvgP472qJ
sC7jcc+w4uYl2EInEe9lJHJEWjVl3KB32RsLGnq6pF0wmxm9vSsqMe9M2TioBVtCVsNYWg/JIuXO
kn2+czqED4mIKEM0eUWk8HBsoz58YsZ1VVZrsJjujh+TfhYxwrdppUt3QTMyIjf60L3Xin6fI87z
Ee+Ch7Omh70Drr8uT81wPjNJd8BrTbH7yDZ6uujnQzFch86aW36lxuNMuhhk1g1mYQQGiOWPTvpm
TB1NYAFpzRbGQZ8eYtKk3KMefiYQOityO15Vl95akXm9yISgstlFIieDhdx1WWybBC21YQK0cy9G
Qmg12PlM2A/4yFFHXwzCAR+vU4biAm0uuclKrfM7+bmqJcMhRZf8OCTtp44aO84vFg9h/zFlKtgH
ub4ziMqc92AsGerm2gaZhtAvFxXgvFoFHLxWzHa3NLCq7fR2tNs9c5i9M2FYyAbSadjGgOZ1ctIk
Z62/Je7FbPYi+gpOQR4yk1laqtDtl2Xo4dEnzLNBfjs1L8aYPxBhiZmmSg7RMF3VhXY7lUweFBP7
1HseeiySRA3K81wcy1KHBA5ZqarOIZe3477Nbx18EmH0MaI/Fq+a6/oLLx1kAn7SGAdRfzSTg6+4
40xQ6XT0TCerZ0Ued2CzV4scN2av537lfbJkkhCNQp8OuWudhgqTSU3rHN/aJ92gG6tMrvPpGp3F
wTbYzVhvMFsIhwdHiEcNICQT0KyiGI3OFdoB4tXZbq0oCkJw8TGIuwb6+SLwIR27/iS6/bhcd8Dx
zP3iHhRLF7tn1/vqIoDPnNtCf+rzL5l1GFCP84oAIPA69W+pjJlSXkFoPqG2hQZOozvFIZVYZ0mx
Ogfb4tx2maSDuDhf6ozB7GtLYJFrXWnOG540XuLPelSsdL5+eGzkeyG1Q54zIKUGiZO9VZcKTxiB
FwDAytOCns+D/BRjC+rre5q/QTkMaCHewIyb3QC6PcWLDKDzyohepH7SqBZc9wNLEpcF5kMa8sZs
Uas+lisBSBwadTkxziXira26y1hVL5R2mFO+xOuYLzev8rp58sjA2JATTm4MLPvxxjE7YiOjq0L2
gMLOK3m7CkjyGlig1xODkMU4LNGJXRJACR3gFumxTwZSIOuT296747Pb3enJAxASpEybHjiHgHnJ
IJxQrRjrkbpK0ou8eo6Wx7E9JOlHXbwVLQMRIFLmDBDqpgwh9pQufEKizNc86e56QDeXyp0p0usW
fNMCHL9HJtFN7UM2qF3bgLfs22rb2RixRjIQOpEQuCLuDBRXzgT7ZM5P9dI9ZLV35YXGg5gWoHSL
y5BKvynr8RlhH5Qr+2oc1W7B3evnujAgDVMQgytLVwB2VftJ7zzrlYxvqq7Gy1RDJGCk78A/mKT7
xFDDHw2XRNA17BmwMeSZfMXNWcxPlgZygJuhaWnc66jXnpKWsCjF3JPUwY/cMh4j5VYXmicZ5Xbl
dKvB3iAdI7UJlNJ7N3p02hTRVzcbgBeXBrd7wziCJAVduy08g3W2YBDKwq0gArBmEZvJH1cWJPKS
2jRNFvuapJ6ZmFK3M8N94sGTSA0LPQilafJQqdpGBd2GT6GhGrokBlN4xl9pce4gf/HnZIy+hrW7
rEaFhRKZXNrJvRlQEcOHlbVge0Ao5xEdfvGaGo3JsF4PE4dl1YbOshHk6RJQ0JCzSpB64wikB7NC
1d7O1lPDSBWQewnTkbT74n5OJIaJjKnUGOjWMpD5aDQQvy3etwckAS2ZY0PY6oiwGKJ4DfT+pifg
QbK9CJaa4FC/MUV/n5iKuCyj7yiBS5tZ5j/2pv+vxy37j+rqtfjo/nX9xf81t/n3H//Yffsz/dfg
tX/94Q9bZnb9fKs+2vn00am8//d//daKWv/l//Qv/+XbtOR+rj/+7W9vlSr79bdR1ZY/zEXWIcP/
+v73//5z6wn8298uq//9H++v8AD/8DO/z1L03wxpOUI3yHanXWuzlfw2SzHlbzRwnXVHZ7q2YUuO
8/ssRbjr0IStpW3aNLCRAf/XPEXYvwlakrTshbs2AJjN/Odnu/nWb+Nr++dtOT7LT/tL3TbWPiOb
TJcD6ewwf9xfLuMU1cz7E6DWYwSo3dICs8dKizulCHS7Jg/LSptdZ1BbkoGbgwXEvDbVcbbrG7yn
Vo/TFumOgbBghdRMjBTNwmaaTVbOmZxpzYS0ijgjRBPOePLYQ2HW02HIaepSxlGIL490z4kaN5x7
FlHTuWEPhSwmmfc6Nl0E0/1l++w5DsCo2QRcj1M4FAQtswvgbVMGro1NoBumoxZ27LNsZ2diadq3
EarbynGftDssuIjWMgeyL1KhbUMqDoUzrGCTl1wegyviOiEEwz4/sYvtwT1I8JVXodt/CLvUdlqI
p8so36vcwCXBdrf08ktkBOtYeXypm+UQQemVS38vgZZLo39MGNMaiFkPVRqi0QyvajwYfJ+gU7TW
oVmQEIvbyZ3K77R+WMFNHlMD4VLx1LthignhW23wOZHHGF9WA5+G7VS04iZX0bXpdlZgya7G0KXY
MKDVTMvnLq5e3LQGsYGTNXaMMkConONnG56Huu13JTH3bZQvZ5Yn1/SiZWtPzYwSG46sMs9K50Ow
8QPgvaV0R7E24RJqH4vUdTYxW4PFY69emiMO90G/h6iVH5jtsm1oYCsUhOBNZftuhOHdpJWflsU+
tKrmr43bv87d/A7qUW1VfHRCnSjScII7r7uYzbshC2LWPyrIs6ocZ+QLEYTyCpi1B8jaw6qFdBkS
Tw/DNUVeGpB0rLPzGawpJ4jJBXUASinQi/OYLuUOhQ+iU2Rh2D+iBds7smMAFlUpSSVC31B07Kux
+BZ7hF5HlS4WEUd95aeGSAn8K9JDFa0m+JDuUYehbDPSG9joEoTXTAomIKElunJqXOyee+h7rCbo
lvF8uc4NZEsE6kv2MljLQjw3zg0BSt02SdHWOC2SWcpdorlP8wxmC/eL3xsl05JysoKYrgWGU+qc
JLXrrR27IIxsONK8uAmYIaMFCGn/0F5EAloGU1CI7ig/Vdo/jcv0luqjdl0UGE0LMYXBtJjpub7k
7UmE6otIr5plSl/xm2+qHqIjLRKsmSWGk9gsnV1C9d16qn0u+uJ5MRq/0Q1239UaKT4VT20RPi1t
660E4zYoCSQubjGV62ciDg1cVe1yqvFTRq6GXXvEOV0MenplDeZtpdMXDYuTMY6PJqbxlBza7WKC
tAUOXu2ykDiHeBoADuP7NOrhAqXnpzmqO9vuM7AgMsL8BGYsk+OFE1Mzj5IYVMKSgaXbZ5rtEs+j
LGj4zlEbRXIFZ26HBu6e/Jlim9OZrDIFPCWDg4acKChLlijXIUG6zj317f/6viYJbXaBHAhkiFCx
D2ZZPfRl/Kgqn3qi8o3Z+lRF/WBEyQepkMU+HQCwZKufOfXIZAZPzUja5uXbopEpwvxLD0FxbGO5
MTvbITuEMtuxdkCg8beMe/bpw6adkPeLiV2QtK4X4JOeS6TprCLIUSV5OGz6kZpoMogL+aWbyFRw
jevKi141fCKdPl1g2Fp5Zfqragjdxtu4bd7Tzlx99jkohRT6YmyOV8nK0aztx1C1Xx05P6oEceis
kM66fXTmCJsWECUzq4fVG1/NhZmsDuCY+Ai4OPl1DZS/jnBRVwirAoNNWcGryXddSOJhmhl+2AEY
zDGMkxmNqLTj1Cj/Lxx8lNxyCWuC0gJViTPPU9cjLOghQSgI88ZAtkbY9bmN45/qtCCNMvli1cQX
Vf3naEGoiZ3sCPXRGNnHlYlQQWwt59Rvl2YU3Sa5+8gLKdpQa8HO5Fky+PzKkgIcxduSeiooCGkm
99RjdCf0T7MpIUH2w4WJNnujBVOug/BMtPNo7sN9obwX15pmyPU9yi3Eddt51JAJDtGNCa0GFinG
+jo1lS9gUtN1GpYzNtXoC2X63Em+jaUAslJQppdVxlYveeu9nmZt9eB5E5jhqOVH3RTLiwa6Y+lZ
u4jNTiwMNqEGud3si88pMSn7SIaEvegKYx9a4VexNhnbwSQsjTWzL+isNh5i8nolxDj5YS7UrWZG
6b2mCFQb10Qb0QHndMLlLHL7J2idpLyUJr2W2nmsB3ilXT8nPr2kW6NikZaOxiRFc49NVd0oPJwQ
rIp8dLaasgzfHhzi0xJzpTH0L9pgJv7QZPf4Gt6QBzdBVXWA5+cGbdiAgD3pkRdO93Xd7KpihJCR
O/U+tqzn2bBvVQdfJhnr2161DwjC/GqtFsL+upkIMEgmNvRkn+KUIaapjvUj/DMgBSOPoIugr4+9
p9w4aH1/M3LCPJvDhZj1N4AqkCBVfnDKjPGejXTVa7/ibUXbj6UshTJuvcoIRFTG5rZrxEvdoxce
vJNk57otPK/fvqdk9x2Twf7q0mWyUi3EVCJHP4WiveXlK9r4xu7N5Lrw7lj6i+upKZC7At4aK2Ig
ZFkFgCK8Q23RTCxzRZfNXbMN4rt51X7HsXMbm8u1bYVPXtkBd6jv5xb+urEeSXmSTkQ2wmTv16Tb
aQKH4YB4KF0LNL6GwrcVxYVVJUQ0FeN9kY423uZklzQ3luriI74B4JbWQLgWeQjacqMN9VUqhrtk
uQIPYWyQSa4VzUymtRGFW5O1lzawnyAK9iPasFsA0b6s0Fh2szoAz7nt+/UNG8VPVZN87b0MO9AE
now+StK32lHw6ikIaBsjazwMObtVaS63kSRhIUORgaAOmHJtFR5vdXMj7PbKmElI8WiyjR3ybmim
91pr3IsOF2eMtK50V7Of/tVItPd2QaLpDjemrN4tqEaRKPWgmbniSXutLfWpsgmoKlc4BsHZWVPa
qIfZoEdZfVNyOVL8rVBoDmZOErc5KBNIvHZOADuKngkgW0myGxOcbSMIzY0jXeHKlJS3q95tdFiF
LQlizQUa1aUXi/MAQ9QBPxV/ei2WlUVWamfI6AUPRYDB4WNxKC5dV4NLNapTNNPhJzdyDpZqcbej
MBCK5lVz4yYrQM0dw4NIEyJ4rd3sdltLbwnw9OwdZiTuVvrQzETS+2u7m3pAYeIiQVe6GaNrXnpw
GcMEhko0i70qaaZmZkqsaUyDCbHdmY1ED9GiRN6pjQdZ4m7GAgweZXwpE3pLTV09WIaLyUWutZVZ
77WhgiOSau8VLum5cx7U7O7SllFCASgDw6Pp4jRJM+i7nUO6mggUFrNNCus6m+hjtKPzKUv9hOeZ
UZODdRS7umtj21mA7/ghHRtuAnyx5bV6UEl939nVS5c9TTkFD5lGd2CSrsPGfKl4SPw0Hz+WEgdD
72wwGtV+6iXvtjPFBxwHoD6ZDa2cJRhE6fxcI7I9ptXbNAk42YaXBwi31n58d4EQH/gWRUynSkjD
87mZkYOWWaQFehGpAoON9EDHgKqtWeAtHnEdQzUu/Z5ktSdlQmipk5EFAuNUrq0dqXKkve3n7vpO
khV9YfYHS6YIR5tGlDalAj8kz5Q1ouEFE2bN6lVPU7+p73VBazR0VXmQE2CM0PZA8cyhP7q4VCNl
n7tQuSbSH/Yu5wBuOoE17YBGiSZwbRE5aY0K3wzTKs4ZOVkctUKyNcXPIknvZiWCtGFRmJWFxN1M
uYhZxds9ap41tKI7XG4PYScvoDCWm0nX32YBHbCEztFNHeP78Slll8Z6S+ZRNjaE1rZPUcQILNMy
suOso52CdIslc8H+gSBp3OnYlkHci03vsn1K03SnycFlshGdemgxWwx0lJdJMgQk9XgYzeugMOc3
xh/LppE6mDMj24YW3/cYcs2aAmJe6TnkWwPzH8f5PrbyBZn1SKvZy6417E+NNZQ3dh0/4vOZzhbb
OArijHeOs1qVgAibWg05qOTH3HgSeC0olVQy7eSQfSrvRnjz15n7vVqgaLUpvlkHgX+UV4+kvbiQ
ZsA6NisJi0LYb7uUpLS8vk9rcJNeDa7cZtQTd7gDKLNa3xPXlgUstS+niyiy7sqOlwOWUmszpfUR
wDKPqrrUItVvl7E7Rm1Ge0jR+cLhS74PdvqWamdYvNdBf06zmSDkFqfuXCTZLsGVrPcFFFabnZ5p
D1Ar45tRrmGM+Xo7FNTsIxixYsF4gbmWCGadBZ36t7r4x78w2pEZgr2tR1r9DT3U+RH7ha975vO8
/pqFJit/ggNuQdB3LFLX3CYy9qqZ2l2hETADP0tPncT39CwM7PlDEdWHu4y5K60BcFdkg2gRfKIu
zs6tuVIESBiXEcZ9n3erFUjutqDMs2tPK4lslUy+avyiPsYEEVj2dTUa69yPjTsD0rfBNU5Na8XB
yAXdjDX1utYy2IlsNhU9OYcOzfhusQ85iE8/J8IHr8XwMNtQVoXbXvZEYmH7VTa3KJnxJBhPPThf
cCMYSHZdNovApGLbEAV8lg6DjSMiZ7BaRK/6bPkLTjtMaJXBeNrT/DqjCAqFDudLPCiVPs9eKeh2
YM3t6b0R/Qg4LmqI/P6MCDdy7eZu7kcysAvAQVl830vndrJHQKzqSPzKwcvD98m8d+buionsa4nz
DEOCx5qbk9eBeGmTumezU9V7ijR02RkrdAq8H6Su3pgtOMPsKRew0MlV3jUGPhDpzNGx6dMPGhIs
LtVjSHPHtxp2Owaopw5bn92+sBkl6XzMTxWDgExocM4kmSYtj108iF2XF2RURwQzGx/YMaUfj2mF
1a7f6l71ljkmrudLNyzQbgvIBu7QPssuApGfYuHWNVJhHG8Pko4KJdPu6355kFJqm7h+MYoUJrMe
HupMB4WJx6nCBVpkDXa5NndgfABX0cagUP1Nk5bj2Ziqd8KSaIdTJsfcAR4OxM4F4uQJLsZYZYhZ
wshv0SUF5aizqWGNaghxJg6QtW6KCzy8veCfhvnZFN43LOSEQ2UxoUGwm7PwTbjkZMxL1Adg6IYF
y1d6X4wVtGzHIHYV/5hM2+c+opA0aPpnpnFLrt8LAtKGXcy+1wmUJ64H83QRg8RKyLxJnQpHi42/
dQofrb63NvZEOe5MzU1BFow/Dgwm8vhcK4gyspy2CABlBzjLUgfkOnhM2P9smcw6J4TmnA17vWnm
9BNE1F1aDVuceVZg6oRK1dnBngivgnAIuDhj37oc1cq3C9W1NseX7I6ZkeLLfwqxOjGqPMOneQmZ
JeXBvaQVBgp0glbYAfuy9R5QhFH7S3KJgQIzoddci5YeRpob20RBhHXd61bLSZDUSzo9ODnwHxQQ
wA3sLynDLac4OE14a3XRvB80MM9RMhMBfh7HNYltA480Nf+HMmEHGdQZ1dpwz3TicF2L+v++X0dw
o2dS2NfWQzaegaIhwXwkQajt7ujU2Hiq+B7HcELdRiMLa7vC9pzNb1FWkpZ2pWyDla/Nb7JCPKce
0/Z5bMUWmL1fTPZ73DGK8kCURlN6J3FWw1CyiXqHwlEjJYdhVpuBXRbYpfVpW+nwimWWwwctH/vU
gnsvSNss2MR7sx2D8isUFb23HXKBvgr31sZFp44t0b6h0Ce8a8ASnloKApE0j30nL4u5/JyGudma
7Qw0a/qM8xUo0kwXGYocf2q9z9J4C1dAv6W/1nJ5M+pU84s+ux8Fg86lxd6pI1+okA9kKuMxmKOL
uhe0x6S1dSr7rWwIB9CS+WHWAezgZ59M/aZH9ZFSIEY1nqixIMN9DOOzOIMe2oXyLQmpTmd20ORH
omXFNxS0rO08QZvUiU5qFPe2UzynLtnXBmtDEp5HKaPSxnmM7WTcNg0qDfhP+zCUzIZd9r6F7dyW
GZV+wfja7dtbEU2HamaH2M7htp8XKkPTWHw2aZ+FCVRkYY+SASr387BYoF9EtzoSx6NkJK213lmf
Ge9WMt0bOT3TKB+fkRVd2xUk2SEzHiVv+o1UTLWLbPjMknSfFfJh1BVgRhnvZjqbKD6WZxpPa9Dr
MhwdMuD1tavgFV4Nl9C5LivrXo3xlr4JFNmpYeA6cSuyf+eU8vI5ER6TJ02BxWvCHZAG8NWt1eCq
AcBr9KTQgkEA5hsdi2n2du1c1n6WQDfRBgII4ZU5VZX5Vbsyf9qCwAqjv1hmyySYjI5gYVavYkJG
gp1zdZaOzPUX2oaZRFhFXzawXZJlmPYcZKifSJmhvOJh3eSmIjiRqjXxDMhDVMQTubqr/ulEFs8C
8R50RnqJPVSdZbZ5q8c9PJ6U+BqbJg5xRNW5nIisSqzoZoB2hp2M7hmN9DWzOQoW4uiO6WJf4049
z9PG2JjQCQaXnZg3t1gv8xHbXxZeS6W9QLqMmZZXyT43ltPYLZt+Uvpty8lv50IffN2JnptQd7cp
Xcjt0SqKm4q++BEP3CHSLXAq3QR/tRJWAHeML1Na5bkxsZiGpSf3i2PlR5pvyB00/gmd4T2549RN
2vgiZUFEfCwv3NRxL0Q7441oIjTghDZir0/oikxiDxh42hRNbG6FYCegdLrHJelZJBOyyNjgzNg5
1S1hh0N4yMHwrs9pNOTqHLpe4UA958q4/tgbpDAQw6Kl8Y3p9eNZwgPU1LN2GTb9MS1EeXRdtAc8
TyYkmacOUIJXNM1V5ZVXeDfWXBReLIanXQOzuK/nfAg6uz2PC/BJObBX3lrGQMB9FwFDymIw1Tbf
B9NnJDJFBv3Ky9192yW7RsO3noh+C4qF4F7M/ND919eDUdwmlo2lwRspf6vnVu4IIrn3yr5BnQdY
tNQ0dj7Z6NOlaulm5aes4QUxj7izy8rZA4V+Y+3FzB97eDHpNI9tfUK+dhrI69OHhYE0jfaQuIAL
t4GK70KnPQiDYgpJAGMeCEQ7FHbxcakyCAMLb0ddvA1CL4+qFZ+GVc0Hibd/MdJ8O2kt8xlCfNAX
TPPF3KvzISzvhhjPaupiHasKAt6mcE6ODLDOjCI+GXTHt24T+hRRjWA+VCEe94TFoh97RyvSTeQO
KAQw7/pmy31eltOhq3DNRQOlpqYNryp2GRxELw1BettaZwUHFbHtJHqMENibktW1rL3ovEhqak+N
dr4VwRcTVuFHUoJRCy9I1hVUMP+HpPPabR27wvATEWAvtxJFqldLsnxDWPYxe+98+nycAAGSmWA8
xxK591p/nSVphrQb5Au1VbRQKzRbcGWCFQKHx2ETbrGRFrIx0PRJMVsjyk45Wf+UED8I2S6RG6F4
dJCL2UIbwCk3Kdb9cI1/e+RMmXNQIyqde2qPF8w9tWaOx15pGdpGc5MVAD+1MbjToJ6LlkNascat
Ejatw9a4knOAT0TjCecwc6iYUtFHuEeCBmCh1+QayrN6KMMwqimt7bXlOZpoEhxJpKDHYKc1+cac
y5LFSBPsUI1qe1LZDxs1p+DXQEdFfJyyFn3T8cRSYW1KEsenj1U+SaP8p5FZRKc5sevCAIEdZtmB
5x/yJmv/iVI1rJIoVB1mA7uMA0J7obNCB0s5L6xEWowsF7gMm/RA2seShiR9pVo6ChKismZlFsEY
pt36ZrUY5u+7T0lgGNv6MeqAZG0ontEeROsmmhyYVCbFeXq02MGL8FPRygSvZ/GvmZSfgefbi0so
Eu87ldV7URvXEfGIRPRkTmkCHAi2bhRc20nSPstGdsYCCM1gmTSl8bNJlUdNthDGxYgut5wg3ZFU
4AATrW0C8SyT9HsIfvIKS7etNSdTfE/mPupOcXyijxgUABzGfFnyzW+RLXpUd33otLz4btzt+/QY
g5Qau1YkceHqlUfSFoidpyhBuiZsrDlm/JtCdUWwN6AGdP/Syy7/LG8B6S0LSbua5m1EPWS1T/JE
JD7mAqYCm306qdS5oHgINTbZzC4GuC/sx8LbKq+5jspqpeSXjPQB2AUAEfr15IVMAH/8EHudivJ6
Caq0Urz75G36QCLDF6TBO2bhtQYE7W9jdkzKrzmxMKXCTJXICPhUeiqNbuSJERhO1punPjTjM6w+
8MsSnPiFZHXh6Wh1dvG0a5GwD85k7fVm55GwWCHyC8z94G9LbzeFrCk7q/qs1KtIWrROGPRUWDRL
rYh9R1a+ERt2sWfQl46l/CviO7V5CyNGEreTi7Oo7+TyR8wfhvQvAzzKqeXU0+NY/7XNPRcvk3r1
i79IfWSazgFC8SnlhdlXgDjJg2plgBDGklDQDJM6957Of/NI+y8tfYvehyy/PSAgT73L0lVBhSQD
VkalPaekY0qMYbWkWGbhXYYcUmE6rWMS2wK0K2jM4NL5YGEJLMz8LLiCSNh7P3IBfElEzTek+Rbz
b8Jbxjg+6L+ZcM/Jy8s3GJSxdS+CdhenhMG4anMtm/1I2mnOA34w5XvI46buM98xiWjaIjbjw+yU
Z9MfdE5trFPswpi7HQO7crhW/E2mHvknY21rGKfJPHUgRAAByDZ7ovkRJJVkyXVkG/dkkgGsINNu
2UQlSlvqyKJBgv2ihMwWvjROdxHwH+vm0ueCVoGv2f0WMk0ScwaxbHo2WQ3LCZVfDeZEHy5M6joh
SY8JeNHo36glmEh5pEsyoC3KH0n2ZpQKjGTVCMVqBtstUg0GGGfI74VseYQ1LxNeAnNs3HIiIdh0
I5oW6NQE/J/JM2eSPhv5ExGQfhLjUxKfk+rLFwN3MPYoaZsBceOqYUKj5jBqTxFhcCHNrZte+kj8
a0r0mh8uI+HH6iQi3BZdvg+GizZ88D1rJaT2ba2hjY3kT7HK7RxUIogI+pWvFHGVFVWIHv/H1otP
Gf0AABQECEwp3ZgfUrRLy5tUfJnRbRD/0uRPkn9j6Dwj+qpGUDbAhkT5E2Emm3Q5Kpex/x7KgiuW
z4QLPQSETbmLpfDOxSlZ23J8m4ibAticePJWCfIKXf8a+7MJoI6wt5h7ze/y+DcwS4ukgarsK/KV
+23Riz8ZHHbeswLmk21lwzJUAhflCvsP8ciIvWLpjqreRD303ZcEJ8RneGKbj4Lg/dzYxmCJU0Sy
T8rcQRwGBWxh/w89ySocfs0OL/7gbdWC6KBRc3zVmZ/ygi9pfi9rzpyGvy7paZzzcWRvLxIgKqNG
VrtfLzkY1d0o/zTz0xSfyPaS8lGMp0L6iLKjPzxV75uukAWCdUb1Z9HLuxzcrvX4wXZIE52fE82b
0Qe6BqxbttJbeNUVbTUaoaJk1RV3A87JiGYIVESTaaxl9vXMCuwJMWKFcLlnr9URsQ4dT/F333zD
wa/AtvCxJ+oVCRnKXH9JsSBcz0Aq/Y+ZQhVUrkg7+BI3wUep7GqkFMH0NInGzHjqK4RcMJEMWwuD
6gkl/Q6Jo4ETSUiElst3V60bUGBNrv87e0yNQj0Dbe1AIR/ZL+V4beiyZHvx6n5JkpedcbhjDIPb
ZMyliFwKTFsL+Xw9GoHDfyV6EOhlKtO643/pjmh484KEoRxyg6vZb1KCOJVVztukMiUJOpHZJItF
RHoxXvDgl0h0qBxraTdlawwIp8wnyuVRSSd8fCWpyMxCerYeKV1Ix8YevMHhsUMlggeqpjopSjch
ZuPG6Gxk2Xx2JdJ5SwtWongf5XFr0n5HXtEih+9Xm5GbjWZsvXAa5RnnczkR7zloA2TRSlerpc6t
6uVUuGNfpLeSqVkl/SFFBPtCV3JXu2xlUreVk7YolKuIH1ix8wgiFwQq0UvaoLwmX2xpIeszMwVq
myjPoEfp9PKJiSVPeNWQREUJ7iKJH9p/XRhC/RWbdOb4XEUS1jcN6cutZ+7SPYFOYBThNU/vsB99
9m84wLT9tcKdYexF+ogJkuc9zrvfEQaBTY1wsYjQCHU1qg29yK9R3YnhROANfaGoARFL8vATEony
lZwksvdy66VQEZWz9HRctCIHaIEccfDBm+q3TIAIIVAiQGtaka3hzwXmBKQqzF4cj0mU2BbNifqo
22GBkYQCjoIctR6ZtwJC04ECViEvinGs+UQG6zr/e8zkU0HEwZsyf7zNSAp6qq6bltDCDmiWwXgO
sLeQ+ArywR/OanWLmV4jRinrt2pfJlWFpspvDTUud4RmmuiDYh6tGIMYj5QGHdgpv0WhLkbjwxPf
ovpdp/ug4PnRfR4J749wroXC0ewBI7fcDsBzjKHkWPGAE3zoJlPpNplMnCOvc0jMUAUOTshsLKlO
7rUXEU2uH04XgasCigRQJ8GdjNnBU+Zxdo+g6ob95BiTh2ESlUklS8iNwzICSPzQwq1YCweNO7VG
FkEEOc4BhCQJYCQFcKpv0d9MQ8vUH1pdO7cWWXtjat6jPOYOmt85maAPzW0KADAZ9RuS+kHgBZba
bY4AQvQ7TncFs5S+VHN0Yl14EIxsn7fBsSrErZh6dHfDrkqftfwmSpSD0kT0W7g01+w8SfyIw3yb
9zxF4+CiJeB3xY1Gx5UQlNuC6gStuPo9oXmERBuSQ4KqSyn1JtAmIp1jdwSh9emGEWT1YKbWxcRt
gXaVyLVxJxR0nXBjt43uTOjpUNxiKrmxqdNH259MNF65abge/KQ/TK7Rxde4K6hUEva5H55Lb6XK
HeRwJ27U2rtiZ3UNrT42cn2kYUA6zFVCqRo5TT2ShhXZLfSfNhnLkM6EUcxWKkHOajZSWGI6A41N
chUhtKMbKkVnEOb3wuuvqOeZ2imPoQHzHojtZykbsKUE4dT13i/9nVGSt6U2rhmA95qIaiXxJcbW
sarVG7rIo5ppJBx+hUn61iZCPOsj9bs16XFSIOzoPNvJAcA7g2kipj35M9NDVq1zQtUWMn5KESZE
+oJ0FqBFE6leJ8Rsll+VEP2VGlaP3v9IZh14dS11419tcuXTEBVHEZXm40aSkIiUejnX3T4Ujo8E
GBCVmo5kcT7be/NFJCbb27cE5Jsir5yj7cZNSa5/Xr5FeHQMEGQWHgd05Xn3j3Rer955WEksJ0Vj
ZQFYmlss+E1wGa1NHbjhdAvnBEw3aa4R1bOMEjV1mbdQ/QnpV0XQvcjqfad90uDMl4P43wc60HZT
jkshdM3iiwRH6IIvX6X67pFRRRJCCidEXPUAagL++ABUZWBY4C8q+aSbB2m7kFxJfoHP2KnS4JW5
UhJQEEgQQbinZCXJo7W4M60MZ5JsMvEUKRe4VUKU3TQ9hQ58g4537doFf8VwKXpuKWLsVqJyj+ov
3moO4oOysGxDdORDxKUtNYDcBGCFZ7rLViPp9UdeJXdialJ7iHIEpWg+VxlC9JwG3I5RwUS3pKDF
UPx7La9V4yPhAE6RorfKXa62EgBpvJEyt29dpHH8J6SrSiMBcvgqJHEjOqwj+Z8SP6sQbecqN9fI
Dkh+DcoHdyU50nh8TmZ5wHBuk19d4DxHptpjRje1A6eLabmcaRT0OrTfpNJPAnSCGLajBHwP4qRk
5HCQ29dvIh+lmj1nC7+5vGy8Tg0AHqlTSXFQkHZK3a2wtjqMtYzmgx5jLTCwugPXGCvqfoRfGczb
og+l4C54Kx1C+WyRGl8xx0V4mSGDlqdCNNfDcO+nHUVslnQKVqgU9TMTv6l/VMM2DV6DfFOxcEzs
gR+p8Ar1B/tRNa0acT1a94JxPpMOdETxC7LOrGH26Wm68id3Au2cxgcZSWq0HZx2Geo7Mz826rUo
cBeoJBWPJ3FJELphs4iMw6ks3E7c9d2DfyxWaJw7ZeaZ5HqNPO7x1OJishGD8iIwp6fbaKUtcRsk
uJ5TqiWD/QBLicpfyX7S6Z+g3coeO/R9RIT1L/AetXQNwj+G9d5yleASE1unXVtmqbuv/vYkH1p3
5nDqZXCKHHXdFYYPDmPRvBiECJCuWdjeSjSO0aZxhOxklAefPwvW/DC58TOXjeX6+b+Q+0/CawIw
Pjik0CIMm+PjQZq5stvip1c/x+YfsbFks0nqURu2BDhNdL0t/SWPeZse2nYnepdsecfRsFSowGjq
r0JjutrQXde0Px2DmtFcQ1pAMrRwZneL1INcrmPrm8+fBF+U0JdB2sxfhRs7PcLl6IPetCSe2SHS
QBJXoDdwwVwKL0/eLdfRkw4T28zOEwOrseA8IoutNGx5/u0oCaj0fxntIMXZZ1hsrafUlsuuu5Ct
zQyEHBNJksAO6er0jnblXrMglNfwOAujeDTeKmVO1EnSYwyz3OLPo3CihDgKwEfC7unVbgoqgXJ5
YVziChxcPEnJeu6Bg47TqYNJ+J+DnC0K0L+penj1YQioy/uen7SMAj8zpNkTwF7vILiIepiHkqL8
kqtdqJCnVi60xS+qchaTz0w9k58fJgfS+IqcfpzxYvWn2j8H5A4awmole99+dWAlYm8ifn+063JT
1MegIW2euLd9Lu5G69oUA6QkNTqIGod8nWLFE/4MtBiVANoe/vbCv9CN3cR4jUyYrXJu8p/5F3yd
ReIAS3S2SCyH+lpkZ1KW50BxV9JIM4O03FXVR12eMQVZn6ixO4vjZVMLDyodFqx13YF9kd/4SAzE
Mm4vta3ak/TKvYNM/U3xgd5v0aDbZ3LhKDoGybpt3d68U2WPOevh01MIesDntRRtmoCL60gU7IIL
ibW49DaBcORTCMbv//hpOD2Kgr1vk4hv2PgooXnkzxud7tpWLorQ5DMHawWzanah5Yj1QNZO6BjE
nCXh2dO2hEVTzAlpD8VP3tsyH69e+CF1l4DzRefeaxGwMXAz7FHPE5arScPOXaM42oFPK+yCKEqp
PGvat5wuy3Zr+Zd22o2Lb7EkqwhshGWi3qUQb2P62cUuHRQ2EcmoASCo7Dwl6JH5sP6rV4Vd4dVS
UWwINKyikl1MMobQbT/uBe2oaxti6dp2W7JF9uovu5IYXD1Og6a9mr5biOhgIQ93RrLDQJ1rDyUG
4KIxyR2soxY8A2krovnoSOCZ8l2Uu2j+pe6U8IQG2jOuZvp6mw0Hiw8+JzK+3gnszVH0408/GcGe
gvqcleMsKEvfltnFn5zOMQ3z69ayZzkqv8Bgqy7j3VLb4ytD0OxoyFEnKmezmhucNkHsBMv501Tu
DOh+uOqLkwK72w33MViFlvutg4kztbnWpnD10R45z3X39853V/gbQv+s4mrlS01YGf2dOIeF3yOp
djsM7jQNSFvfd49nfmt/yYXeOGLikIBgFHDf2wIfHBedp7l0tZsrwc5RLAvrzl9TQx9Oj5JI+uqY
AilbC+acRXAB4KMWSqMq+guCBraY/CvCWT/6fMuL20AFaZQaHwasgvKy+0FItcACQQDhYli8TVuF
dKUtfl0TCqgZp6Fddwow+kawHrFFzvg54srxMVo69Z7QRErqUXV40EE2YB27Fa3rwEZnydhTxCGh
wOKTyPNNTGlrfBoMUJCcsiYNc+S57Y4KA4/x1BUmJMvuMK+XrwYXXg3W7iI4+T8aUjMlmt2D6Gdw
QIKR5kbfeZUVSOiu3DA+KSTTYxz5MJio1r6j4Oag1g4FhbZUIUsRUTkVirOzxGlAbHxzo8WIhZ0l
Bjn3MRkuRnEnFgA+g+cyfXt85LWyJupWCryjCQrXaluqfM3xygHfjzY57KKyqcwHCsaBEyPbN+GZ
NxN1far07OwPjNQBduwlnmRvxeuRlqR8WHZrvIRpl68oop2MvRYdqVamcIzTeTdwUXgcWCO3xyHk
9TXhbRF84lbLaF05TcOHEWypRAySZ/NgjllVFCDYFC2Y+yzYCDDDIunSN4hpUECFZmnmGdALEUGd
vkVgTtddFqxJSh8xKaRHgRdG4wWBiJ8tlYK4C+RbyrwjZ+teWeMjYei1ZLK3wYod9CZdvjOHY29t
yY0DBHARBfBwhnyyRscLapa0RP8aw9Yy9n5GNIBn96rvwKksG6yXSFp5LDAJlYxKCJEnDqoSyzO3
aP5Egm7pe+qKYihRZa3wQ7y1Xrji8JMl9C7B74jejlRXE7mEbUTtsmx2SnNqKY/TUWHUrFg06i4r
85/i/Qzys5FZvCkuQgsIHXVNh1NDEa6dVviuUFbJ6Q75CNHKWvJKCfsmwbmE5FoFK8H/5SrXNbfu
HYpi1ZCUc5v2DipLv83+KTKuKjNQBnOiqldeGVIzXJNEfkpgh3htiIfhb+A0DyjUu5HcbUTP0W5t
Lb3NQ9z05dcXM4CCcWIbPG81lls5PcgSltT+pGefHJeaup1feN17iS3wh/41v1Btg/9gqSGzjQg3
mG9eXedl8QC7uqcV7BNhI45XVfvq4nmGLMXjKJ6pKtH8g26eME8p4zrJdtMSftk7sCYQIgCZTydp
/CQbnmtvkfoE7q/I7V5k0ymqOF7lA2JDxvRkJdtj5TIN2gkwN8eIsomUZ87KqEHitOFp3q0M4HeW
hMhvmHyf/Xgwi9vAlz10B3PYm+1ZiXatugahatGfpE7Dm0Xn69hQ7CuhbON3s1igvb+xu4Q8YaG3
lsuNdqmEcywei2Q9f4Cq52C08EvCY7uX1V20DW+jnFGLymveJpu6/TdDp0L7iqefltCOZHhBMC31
lhjRiyrfC+GKXAGPEk+lnSyZoLEjzZeDolwH9apru1j/VOUPmTmty15N9Vn2X5GwmTA9Mwj10anu
jxy4zLgKKwr1ODDzpGSNZ8+/BtaNsrtmXGYLqkK9c8cWL+1ZBmtvO6BONAI6hNzWBsEFaKfWZEvj
R9fs83oDBr3MFdwUqc2lMR9AY3jqccczIcutwwPqJ6j9+QTav4h5bw2XikVf0pgqHpK/aZKdqK8m
4UiuOJU6H2Ryk6h71JlJW+GThZddeSTjJ0ZPIWwJ507w9ZWXQvlV4QASeIJRAuJD+CxbN5WmgHxc
RP3OK96Feo4nJuonEuesX0kk9WbAeuQAvyuRR/cxRNvyR180uHY2osGCt6s1RiVcCaLyDyixFwfG
PVoIkChY+b9U+5f7R2tKydBjWcMJxFVu+f+M4FdX1wO+s44KbID8C4VgZby/zyzpwW/WlXLRcNTE
yWlkHmrHfdgdreAXJYD4VrkhJsmxMhgZwAwuCbVmk7Bb84W3l0lyD5VYJ8gsTnrtDoykU/JU/Z0s
vOuaq4sjM78yPpRWAY6CwCHfy9VNET+5ouZy8mpY4/dP9GcEOSwI1/mWQTNQpxuNjR7y4N6puHDQ
hBOAsyARQxD3ffmevXcRyOAAqVOoV3VQNmryr7TOcf9TpVfdZEw4eNZcVQy4zFH+raSoqFfEH7L4
2CRDMZjKi+R7Sl1CKJmMt15tJ4twiZ+JQ0MmMiw4YPBa5SjXgtvgb2TNFfSzxwgng85i8l6KoKh4
u2Ak7oWBZYEgDzRvO9Cqpj2kxVO30Kmj59Xp0UPVSc9EB3TymmzEJEoMbXoJV2g7rQ8vecflvW2+
8MlTRR/5O0X567M/tEod5CJzrKb8zgtbmmyFRWdnnpvUhz7dqt6xGm8xLfblZ90+eunOF6L42yl2
g2ovkXxArIFBUADLPdyBKp5DtAnlI2sxLY33sLmwAvn0OqS9uNLSB1H3U7HvDdoBv2kkw9SDanRP
gBV63B9CHFdRdCdGjduCM0MhS4AIAklYQBqTQDRHQ/+Tuz1eTwj/vz7dsRi3OtMp2cYWDedl/xtW
5kqh2Timt4B1jjCZRbz4FfTH4KBylx8DKIi/pmXA2sjhRUV1kvs3jKZLn/VkGdBhRVYkVcVgP+qp
443lPoEWi78HkNj5j8HXIQWrhPIdzXhP+csXzvSaadKeZlAsfTmYE2cImLE0uSkOGW8W3STnQHEo
xIyVNzlU8++NMOsd67wPz2kAoYrzVZBfYzQ887KmyJysVOvkDU01iz+p38acKx6v2LHtHiZPR05L
tNfTrYvaI7sL0BbJnqUAGRzX8mXUT6z5DMn26LEY8RNL2MAy/EjVg7WOChoqeCxgbXoElNgDFmQw
LYPywASTe7t4+OW9zIYPOtlQEmw14zwqtvBnTk78SkNiJ9a1tknqdDGjEO2+lI+UcE5/qbmGiaiU
A2+CRB6SuDG9E2cApwI9QdDB/21fBQ2DSvkj9zvDvLXB1SwOvU6nkJtwJRrqZwXUqqHhYZUTUnZZ
7dOEyerzkzfs+GGd7/j6emSXKxlB/b8WXDrsiPOkr7A2DgA2pTMZu5GlvzgS1ZxIm8K/IHhGJktm
Q/oq6rOu4ARaGEu/PFgXmknQcAsj2D6U16qq9v/9cAxfw8NPP6LxEKQ/ZX+ch2TND9FU9+gy4+WQ
32mGjKGAg+xqccFoNCXNUz4secuwbriUKjbMNhWHzALUw4gWhNRTT8k5y8ckbFXylcxjKDHlrpvq
i3iZuH2q8qrs3Nq6fxOyW544UYIVmbvmhS3SLvx1H39OkHIZZ6WRvPu1rp1gMXN9hS5ZiTfxh544
82cOYRGaV8wshO10DO2kpK4z/6Z3/xr+rNwbSxk1GyBAoHOJFnjfnxZ/28d7pvd3Akbo2IKh179a
Y2k2SGY+ZfHNyN5RltCuuUOLeANdimd7Mz/Ngryrtt1D+OI015J1I50UEneA/VFPcyS7TY4OcD/D
moaMeNEx682U3ALpxawwB7GHFJPss/aMbgnq9t4tWRWrd6v9mApACVzJTGCgXhyEVaNc5n+xCH8Q
TS++GSG/GdYevniEAlUug3hCY84nAuQyn7KNg2IZ2dWXgaCnab64BgdjR+6XPzkB/M93ghVrk6Mz
YFQl/bPFPTWS14f3VLyq6ikq7gDKuYGydDhjNgyF0ziCx7ljui9c5FQeBUaXGUIq40/AOl2hFeSQ
Sy8pe3mHHOSguiSBMff/sC1/RfCxErko8VOwTkbjyuOh6nYiTg4m5B6NTziQ2+HPQEUSHKLid1SJ
Q8ofcxx8Ur9LrJwWaK1V7fXFHHIrDF/cUigVn3zt5KTOO15y7NehQ3HevDkP4G3MBgFYI1oyzITy
Bl0Zx+q24tJLh686WqdACULyTZm0J6OewZjTsgcb23ZBWaa/7oYL1zU/bL45K4fsG+POsoP/l+SX
js2HUBZfPM3Ho9asg/xCJsgq9h3DusfTCb1PI9mxvNaxWVMrHToFEsn43xini67dz6iLFmzbmQzw
DgT111Qq4Nhg1hG+K/52XL7M9AtxMnTkLi9PafDWUVgN9LcB0Bj+R43CXTV+BILGhJMOtRfAozCp
iPVBlK+h/T1AWeKvW9bls/Z27ZxH7J+62JnvBH2iIgBVQqvBjL4n5Z+nfYbeU2/vlr4p5XWTvOka
Fo3tULyn9kugywYTCl/NjGUPDGvil+bdAgznMzoQS895lVfUm19uK/8G1LykQJD9cGXOMtVvJGAL
M64ZKJkrRC4ebtu0J/x9uIHL5+mOKq2RvGY6ILUSep7nJuToP5YS7fZ81CkndUK/qYGzumPS9cA9
jHSWXPzNnEI7MA5ad3F86iI5T9G+QmzDMVe++6AhlO6+sdpzU2zlALVN8iHwuiLaXWJ/pDS0qVBn
/ovNmdElPD/jvSFVwvOmZeTzePLjBf/Qa+BK1Mo4emmHGJ0fHRr80sEcxcoxP2+j+iUXt7Q+5tmv
5dGawOaWxjdRfGn4+TztwoM2IPqRff7A2bWJzzGJ4iS5cYWDc66HMce9Y5NONy2RMKBx80Hz+dcX
MmwIMAmydc694Qc1M7Qq8CbCxYJGF+nezkCRiGa6e6LsYiw4GcE1FHESbvBArJLsEtjvxMMgIkDM
YgHgiE9WlXg0UDwNA1mNio+b11oSRUnjyio2lzgYhuAMMMSWq1u7hH270hnHewyFBHOMB0nhrOH3
GnZ+/prfxFw8ihYQHrtmDWQaj8+KY6/2j6q3mVfueUngmuBB5M4HyKFVDyUkZqOFJ72sckOzW+RZ
JKsi8AEV1aGb+1kUPt4ja92NN6TKC6U4TSOHBhLfDXtBSqtytJKMFflk6TwSoE0o2pPOVZXLbyX+
AbY35F2ZHVJtHWB0FOXOnu+GTqYoMtiM0nUAb6COwWU7zCQn0ffiV71ql3J9RbpL+zd6FRw5KS86
E5qhU+GxKfR7V8Ef8fHH6UVpHoqOSdJJiqMp/82fhKF8KP098z+r71CvF0nPFS0cWAk5qQRpA+8j
P2NhBzj5+BtCbF6Xud5V6LulZLB40FCrrCs8r3HyOWV7PrcI5qiVYQDILa6yvdF/lqoTjA6ThU5j
t+5K/dGsjvgeUfEZ5EwxFMPHjfGxwuTbOLTejduRHta2IPIIM3qMUUgNL3y9Ehq+ei60VxEowSKI
n7518aobJIOto1zu1h2pBQfzYNWrut03xm8afg4fZXnGiG+Oa22BQZF/WgLRuKi74Z4tAcJEAFiE
OLXLpGTJTGQitqyvtLkN44fHCBcNaA4YXjN2Z7ekRIQ/Gt874sIZ28sNEbXn2zCwZjYXQ3uI5k4N
//LlO+tZfEfghQGX8qEUN9rs1zsELPIVtYISi3TCumP4J093Tfo9c56fRzV9C8qr1f9Q5XvdVvbe
SoErZAH6pz3l6ap3j5nP8bxP4GFFh3lDkrLKb2G3jQa7KX8LPEZI3LlBKxWRgHloiAqjb2ihzmTe
vTUrm7vZSxk1nZYB3tt50QXF3cz5GDFZeFvCaV30biKRKurHkN7L8E+BGkb7TwLoQoK/mWBB4orX
nOW7CmQiOrQrErNlJe1bbNvSZUwYSleJo3LnfeSEVhjKtNKBzcSpYrT6yorXfLjqzbfEBdNfKIdB
X4/YAPNwW8vMjT5+1aupgUSLRH6imyXALEQCHQscC0vBNrzfxuGOiP8MLKxTY9mmz5asr83hFMi/
pUERJLTPweogDr6ngGmKo2tMc7sjQdX3XhL5CVpBFFeQUPqUr5QRp/fd9y6MDJMJj4FjCjsu1U0w
07SvC8VfNZdCH/hzQ/EBLIMn3gansgfakWbHS4dJNOXlaElq8bdxs4tR08XmgTNRxNc+9hqEwY+M
vCfXObqKY23UAG/uEG8EKEmFgE7WDoeeMLBSCR+joTxbmIhw1quAuiO64D+QYkYEaAdsKiqITaYr
+RgebFan2dWwSUj7yAgM2krSRWXtVL0voXxXE9fkvrd7J2r3NBrZ3N+hw4Wi/bfLgH9phMdk0THu
zrNA22uapVhsSv3RkWvrYYtQh2fiPceOHf6PLiwh+czKlRYiu1gPohNPLiPzGuNrjXhp3GhuS9u2
byPGwL7BK/D85tDV/qEChDNPFipmr3a2UY24v6jWXSNJUqunSrAi6j1t/Jz3QpyJVnWa986yetd/
MSeIBqQ1oRWq8hPt8wpBPRAS+VWi07T6p3lHsKicVKDspM5X93zXmqScYWIojSv0m1ReTUS8K0ys
wA8AVYaZgEn+yFTbS1RYSkOJLB2P52znQ7TUKEj+uh9P/DatXaBImNzemX7kk2GHCTlrcQDbs/wH
1C+aVrJ1H1CkBdwGc6KBvCXkxMbBIj/T0FGVU9EePJ+fiDTVy58hHvqsy4kBYBwXucUCJkBiDqMc
6+y4V/WtIu9MoiRjshQxi1ARRLVviBLvpod3pWe1039gqIiN+HdHj2p8Wt13qP32JbI/7bdlxiIN
hjZu7i+Ye20psCO749rE8i+4agLdugKhZLgiNqhDwq6Ji8OjaUu7AGMz4HS8rkWRfMPO1Bj7sXOg
6SWseujP2umoB1e+U3OCkmM0iqzMrptDMiqL8pVxYs35zGXXOeX4T0cRk4Cylu25Yutvkd5JJkRs
8l2lJy89A2Z2DHkBaRQNUqh+QL9GY181nWcuLPpohD+l/J78TcSFKC1wjgkgNDHjxpisIlBWCqxW
ATmFGQ+fX/KqasPSlwBJd7V4zD+Yg2JEJeKt7iBWCgqWX1IAg8z+kJHgMV9UUc7B+NJzuy0wDtBh
bnTjKuKkTkomkKRF/bQiuSbw1+Dqc+CktGaemr+NQrl0Qc3Z7rN+sDvNWlgTTSWEc9Ts+UFu6LmZ
affJV8JBsvDwpinEeC1HbV1/DKy0qgPAbWm7huE7PBv49SbtYDHw0T7CnrcVaEheULRd7gBXdP4s
uGKW6E8Z7NQ5y4QNwxuPUn6en/eEnI60/Cj58nPCkrkrCQvgWaJB/eTf5nt51pvAXcnjZv7yW+9Z
k4IW5myyQQ9CQQgCyI61k0VW9oCv0QDUYdrhqtat1/9YOq/dxpEsDD8RAeZwq0AqR1u2fEM4MufM
p9+vevZigcVgptuWyKpz/ijPB628VdJLQdxMt/NpEPTfNM1To8cMt9EwecXFSqYWui1pvcdO25aM
uH6BnfZJNgLLHgJQwEzhesFBq5UX7HgrehnF1BV2xrLjZ6a3AECIflYyxYQIe6iFNYlfvCDoZoCk
R3eJ28/Ik40emGs5coDHpU2pz16eNJ7eZBCygtRD0AoHlJPlQxvAnKzUlpRorgKxZZmds8wPGJMA
xkqqin0wVNJYzZFOyxUHPPA3LAicGTSkpKCMvqmu5anBvjReZKqdl59V7fkMOy0IKH6sRQ5Ybyft
sg1JhxOPDYiiZG0/bNxAavFjKtdqPhLZpNPfG/ek3iJKTVW+I1TQFRH0qQds18ce0jCd4JoK0njL
X4Ejus4utb6bwXQdmdvP/GZ1QK1k8eL2NvW/fwHXAtSBcQnSS6uDuaJRxcsUWh8VFn0NQ4ozfQlZ
1NCtOZ3Zn91C2vmMvDyTZXAmnTGa7qNzn5AlhtSROuwDF2pSl9hVEeb90Q3NibCflEddE+JbfxdP
rXo1SqQhIGnmyJCPPNCY020s3ipgMdkmEyLhLY/z1XipQ9ghf9+DmfUgxDktyanUgZVdUv/DAHYc
DPB7UFNrl1Lr1e1yvmWMxfmvn8rYp2iiv4vDVPygq0+5qSF05KWszLB0DpAhyijUVRkcN2cpb7Ze
kGr0qYLIS8X5CxM0wZJLdZmT3rRqlnZ8mZKHrpwnWGZhJwntv5ZsBCm8cOHM4bgJtA+FDjWn/mh8
VxNRV/cGhUdEAI483CPhJ4Dut9FIgGwtDSTxAgCro5oWAdUtU48hfT0ZxxBmv1bfeIk3lUMD+nuN
OGNKGecC1OO8IpPNDxlPvHHRGq0BioQ/yWSG/wrzTwiIRt8wPUg+lBKHSypvm3Hf8EMoSzo4o89K
QHbWXgtYuurlwCoxMC8AP+nmtRq+eZPldIWtWpWW6T9q7bWzroafe/RpeiXGulpnGJ1TYOBhhZuQ
EB+MXXB1VgbvcGws4lxQq6DRJShgFa5JtkWjVdNUkLfe4LzVtFNLDdW73HbNxjL4JJMPhsho3szE
rRrHIIOM4unQmGgc8pKtsvkm5B5nBClHcUlE4Y+/Dtwo3/qfhtBS7luwZT7OGJkfshfZksBLnhL6
YivgN/RXG+wJy07KtiXKfxs/ilbAbGvcMDAEw5o1iMJSQEqkie+cgQtpfhDFogKYX8imo1nP7UlE
4iWH0icDWmBu+2Riv2dFVqgBjpkOR0ZDqTva3aPlV50pL2EcURRWaGdtTNJaAQBsaCx2eIvj8kAl
eOV/q+EaPblUn4iXX0jcnOl4MzA7lEW9+P6tmwvELH/WM8UB0hePyTkmONMoCkR4RT401uGdOK3V
2OU6WujKUsJUgkPd+dOIGiLqkmE9mHLX8X8K+VWgQ0o9MVnVdESr607nJuCno3xa4VKIsSgVB6sH
BLwOuQyt6U4qSDThkL+59cz6dUOHlpZThNK5YXgkz7GmfEl33H7aqYRYhFc1WsnhSUBseCyEPgZl
5EbRFsxj6yjzwB1D/tG06qd9Zb03QMAmYc9BunPQaNv5w8lRJPDlI2nybyFKZOH6yI+qfTWLbZHe
1DpfdsotsSyIa/QniOYHrdwT6LlkEQrPulejOd+o7YFfiU1l3anHjCOwYZ5U0z8t/fSJ1fipuNLE
98AQvsTMNpXvisKHSYAwqgxG9OIszo22uDvVQXywZeJZT543cQWk3TWTr616KuuBLhQK3ctia83y
OpnpBsElUKqFS98h8P6cWGs/JwSAztF2hSJQiE71n2k9ujEaUByk82+Niswytk3wHmgvNYJn2lqR
Iz9l7QPR2b+PDlwJxasjk1k6kXmOs+2zwpxCgoUEMh350HhgS6P1NrXXCJMR3QYWNfQer1752vW/
EgKhSWNcat2ifAzrbp0AvuElITsLuvRcljIR5XSb8ig55wEgo3qLg7+849xHR8IZnY1Esg+rlCzM
scYkOiN1VzZ1vq7s16LZKfE17P80XPEFJcgFNo1YaVftJmbV6JdombTIA6El9NkkfXFkqUKc3x6q
Ae3KjKcjhy0r6Mg89NeC917cj5JNit4KugZIvFkT/qEsur+KXHF5Q6IZieRStwzj1yr/MUPi4N8n
nAqUDyz64SUeifWZrowPzq8if8jTqUanUL6SD4RacGMT7vqnB1703tnXHyw92j2wriT1YPY4NdOt
SK4EU+rduOpgQyP05X0ju5UJprD4MZjuTBwp+YMLQJF2wH0cFi5kHLbcvb2qCBrjJWbdTOYdgRqF
/OHYZxo/0uasQbxjW8bswnYmI8S6+z7OeNUz4q1abzUof1TyCFUTfWvxq3fYYJ3x3VBxJECBicdr
so2dTraZSU9Dj8nj38bbMpPmQgppoJmgZnqi128iz+oMBjf4LzUsdPnUpaPArBwTHZTYFi642Bbl
fPabNVJMIReSVDcIyYQhNfQqTjDL/5DNFap2+hiweyDSYM2wGK5MPOk1R2Aa/9TjVQzEYwaAWPdA
Dwku4CdcrPNbLl9nk2ycdcnENKNkODlIH8x9AL9W6T/VfLHyR475sZKDRcNL33MC5kw9WLwBSJnJ
lzYhqqRoHVXcTDa6C74WiXUVp6PvqfRsWXuUk7W6s3BHwSx0P3bzhPR3ML4vmPKA/5uyX37anDlH
gqoWbXWYvsBsLep9/Pqtxpqga4sJuZoZwg9W2WqCTBNLpNn8hfzGcwMHJDnLYN6SQYUFDm0Ml2s3
XrCFpjetw9GBuhNtIGm3DJzkMVgQwsazhr4Vh2BfYS5DjG3uuGeCeOuoj3k1u2p18TEdiUizqfqu
ym8124Ta3eYnKYFv8Tf6NfXHR6yB3G68K0hBEf6o5ZZFMM42bfM9Y6PsIW/JAtS+HdzIJrW8xS2I
NpSh2nT0NTpb0CJHtOsm23xEWER7wn+n2QgqMhbNWsKsF+2g4pIRtWXHMKS8kFge6ZdgrVJ0Ebhy
/akQ8JI2/4hUo9iZK2nZwRSs9VVJElENTs0fuyaHDPyA/tYliXmYdRaEmiG9YcjBnQyuOjKTbA1k
VVmxk7EEJ8emuSTKbhgOhAGTl/RKMs7Rj64jx2pFrSALi82A7uAiZJQvFOSuHYYwSHQFvPswN+44
vGLjX9DasQhbvLjQEG6EOF9fWpmbuhl/76+zDt0weIpFiC0oprbXM9a65NLs0EiuRkiuzTZNXIkb
AuABGUGIyrQhqxxbsGU0uxfh86ECP7OfsO210aMq37L0HdwwlzZi2VXWXHwmfl9QGaXmV6ngmkxm
F5L2eghRoV8eGC7S+vvVxPeZr8FOB/awz374zLQ/h0i3aa2ep4Cgro3U/TaQeLHxwW9C15GxOkCL
3+3gBviyCq131d6US3jFdC2/gWIY0qYO/8i6WQ5qsqjuId9HFXlySI7yX9z/yIjpwYAy7V6Zl47B
m09EFGeMt0xfc6gBGrmjvCnajVxfiY0jXfNlAvwQs6KjHsnnXSbNHdEId6OJ74rcXPnV0C6AfzEz
EJpccnkJT5ZDFETh5yfZ9/hbzG+2V5CpcFzT5mJEp+CvhaKdpZEvBSMZmoZ0es86t3ceYfwIw7/W
vEvDLfcPk8xoeJ48ya2Mfakeugz7JeMXGUg10LvJxtnB6UjwO/q6VA60QxTca8NGmrwyuZj6WZVv
Q0Nq0KUM/zTnALhVVDsRdPxVVR6xXRjrNoyxKzhaNd7aGSc3DVv2rZ0bXOXG0k9PE1VG6Orst9I6
aKT8QXhCK2GxnB+l+eKMG9RthvFiAHIZ5d4YPieA+0q9WNlO/OLMY0N+FVI+Enxpgq81QIWbwvE8
hj8qVGqPWsxZ+yU5CfASS5zhNirX7mHnL1L72dNQmgGZJj39jBwpGpu2znMaEdiazMTC6cd5JHR8
RTxMy7MdLLrBcxK6VG0qKbfokEbStVdiYkxYzIBbhhKQ4jymGzRSPOVGdBFo/Ew4AMOfFp7UjgKi
sV5H2OT1vaqenQhHwE4jIgaEs70RHwvIe49BJ2b1hc9hJcFHM+H/zu05jX5UYp566c/pNwilhSY6
B7Cxhx8/A2E2PkbgfrSA+kjaDBeFb3w4lJMfDX3hoJpxiBc8yqS1ImmRPpJcvCXLmbeaaZP6KW4n
GKNiLaj7Dk8XEqpY+kuZDsBml5bzQxNEUS87nXTmYylLYnZBUapyYIhYPHcKPwtoVpTtq4CQtCF5
1ex3IJJIeYue0+QOkhsUrzFp6PH3QPyPQzfID23RqEHc6BeVRuOWG5rOR+Md7ApdWOMwm4bHHG6M
cYdcs6Y+IkTlhRkJ39CRRHGDm/KJ/0emxlAxkW1j5+mXn/H8E8+/vH8rp9kHQJ9qtwHqXdI6Prkl
NjBGAHykIrSdCl7+QF6h9EM2jj3WcrZi+LqEkF6v0ujZYboOhJhU8ZfkryBJ3KrpS1VzZBbontNz
1G0L41ARwOL4p1m78uMpRwuJPJqDyLnKMOrK4BwE80vl/AASYVZ7FWaCC402dxC8hw5TZcSfjv01
9IzNmGcoVqjwSpNJQCvOESlmbzzzlqtafpAWRYHERqPvnbtLUT2qOQgRQKq4zz3k8/q22sQeNHt7
tLT60iivPC4w+7G2EyJ+wzldlPJSymc5/YBEQnwucWRbyX4Avq+lv0lm+pGwRnKxKOiMK/vFkrZk
e+KIxmy8HzQbZXSPwPhbN3ZDch0LCrJWuobwGaPVWHymx5S5meIUYh3SmzgCpphKsGNjvjv11nAw
Q650hdotgYnzu+X1pXqx9R8AjoSjp+MpQt2ConRppDtWBeFA86C4nSf/uheREtij4y3SY6VqZOBs
aUrHLKARmeCQ0y2lYJUzab1G5llbFv3CRXSc/enFRf3zOWod+m22U3QFwVtoCnuSc02i3ybda9E6
KDwYlqB4ZAj855EDvWI6BvFFmkq/QACibX370A15ja0ZZ69u0CG9Db3Ym/HQt0jfEKcjMllBMcQq
JLfau0ENaCnfcoY+bURpNrgEQipgcHyiAbv9TeofCCu4CV/QRq407cPpuBdUrslFY3wNEV9wBlos
uWLCmJIDhNOq+5GRBgoYY/q2+Jo6H7s27CXjbMJHDra/wpOeuMxAXqv/tsAAAvPk+sCB3kCIEyYK
i4kCPVQ3tv9a959O/pOAyxvgo+t0mjkH0Dq325LNMyi30/DX6eSjowIg4yW5Es8VMlEwWPSoGWbU
wbh6dELx5RYsMqi9Qd1GxFva10T9UuyLmeErJk7frkGA/Z6pA/RaOQXym1P/dfai20ybYTwQrpPI
dAsd+1UPe3GTxVfLTNcTaCDnGxkDck4HA37yFcB+qHiGp2p/0Q+kmqBudP88Myym9wlbRgCsYLt2
v07bN+FzCTIU/gH4wHHkpwYZmiWEcKdhBWXUbHtrn1bUud3i4L0f4AjMtUbEGJ+1HxzaAXFKuAb/
xuayZvBn+oiJYeSkGva1+c8W4nMwQYAB399z2GZkU1wDfOZoR47Odtgg1EvjtcSn518SnnX5GA9v
LIF2sZZMAjhABcFcigluLd1apouaClE1qIWmEEvOVSh1D5B1Omo27brC0riH5+sxJiesQ0QNt4gd
gpoTrFBW4RVhfNfuU9hR45lwI4TyfpwuQuIYc8eFrbRKsj9o+LDdkXtP4gW4KhXqKgLnjgQXdt3I
wWJDJGaOFB01TW3tZWvTjO4Y50KfTKhaO28b2zODzwlJRSQduVLS7E2NbgDwyOLZLlF4ZMw7i6i6
2y0CQjKWG43vfsOCnY7vWXQupVsXPvv0FPNuNPMBhKPZDJtG98R+UFDWx2xHI9gSTXvu5dovTWvU
D3y2A3xkvU/JI2KKbzZmr67N5mh1/HKV60t7zm4ocp7N1HNk953QY1rpwNJHOkVFYPM2JHRfWQ/D
YwDuGnrkGsFZZFlo5skxiYXbJeTlEaQ5+dnKUp8pHKLBCTiSPVBwUZeLt3b6UJt33aUglt1rCRYD
mCWQuBGIPFb2k7Hra/SLZrY2+Oux08Irg41ea7bsuQowX24odQL+sKQTXmNALh45kirihihx5FTt
oX7gwSLosG5RE7uJdmo6IrE4uLz5wV0khh8TdLpApCjXIaTAL4MXLuXiLd7yX9Wr8KfMjaXhw7gi
IMNS4yD9aVeZIUyOP8LEROR/dpz6S9S9pf03mYGYBwIgRN4zdJUNdUBS+xG3r+Os8Ykf/XbHHF9f
ycseuOwG2BTGhhLyP1n8hRpqPI5FT/UC0NuRHSzI3gLOGwY3JO6kVLzGK7gHpJH9JTfxrUqbqFkU
IGDsRPGdoZGc0xj/ov1o2dOHF7EBD/1Fsy4YAkXJS+jpxm+b7lKwFYWNQuzVGRYoyDSiRmg3hltB
OOA/QoUTYt6FnHF4i9qPChuu5o0Y5Ll7+TVC4MlsM/XrUeWXY+GiTTG6hOV6HteBYLkXvIHrcYSL
hf3Q79R7CI1Hn35XFUN5eOIxHxSm2X5cjM1Il9dHgD5GJkD2RzY27E5TzaY2rDpnw5gwNq84Jzme
eQEQkZFft4qkZVjCk/M1YqMsu8pL7QN/ItohRdSyLSP7026PDh2npeWvJu3ChiPDIOK5YtYQoGAQ
HhweAjEakuq4qmsuCeJHImDcvriRI0gCySnr7uNHm3r8+jqNvqqnNlve56p4SiyXff1VxQfBT9kI
C0jQXzAYZOGe50vs1mp3SkwLsIiPy/+Nvug2ERIsaeL6KK+jHtNyEi4lBOHdxR7+sChIiDTiyQsT
7zWwPOGnnJsPlRwhgkg75nsbvTdDE/V+vZYvUovIA3Yh4QJg2I0ThCk31eYAIkK4iZ5CwPVpRtmS
XO3MOYfJzs6eI1N3U8ZoG/ACpm8Cdcghi/kkjBgzarDSKiLxhg4O8VvmceDiqu6Axzj50+iNep3F
4CTcY1gVuGsi3FbKs+b2anLWkOCqG4Q5kVQVYC4XI6egwJBA6uUuxhas9sAqt7h6VdVXqToodNWh
udRUmjHPWfqRM3HPPP2ZQT8aw3H+hG82zY3sMDjLq5TbiUEUkUH5AcNvbLuN0m0KZw8sliORAkvt
f7QK6MCgSAhubFZAUsSYHZanqGQFUHTMwDXWWNby7mGuKJNd2jwzVdKtKQFZzOYzsz/L8SOHOFvA
RTTgx9PKyi00IbDEGt8Jp2d2NE28SMNRnPIcecIsXHANTdMBfosZhpgken0oXhs5U3acOY3+i2lT
eGZGVV/V12j87ZBJ8roSeRSVd87opdZYeNkc5qobNg2Mf9n8J94SVKSJ/WvYA9c/lxUPt03qD3rp
mol9wGW+TIZ9WO+ZEyaKCcse8A48S4S9TiJXj155idkNYDxVrmJLT3TOO8KtItD4ABFBOSXrQMQi
o+bA/7HkHwuERHyp/YMfkYnR/+JWhqeZ2t1ng/fQGxGdAKv4HQDKJjb3Mg/ExJWGpELD5aQ5kH/1
lTc5uhiIwJUt8/KAcRB1FPHy5qGI4HxuYs6JQXRehNBTfxvJzmvyja3vdPZXVPyIOgnYi1fIWQwP
8KhC5MmwMgZeV1wIk28Vd46+IwdnHwdNdUKHImM9QqidF9Qr7qE1h34XYnIT4iKJlp+NWMqYvUAQ
MCOyGu/zmITYM9A/LFfuQRV08krpVs/mvSCQRENOri5D512qMU4QyyCjcjRGxJBjyHNBXYDM43+J
rZeOhLnoJ1S+fFHU6cZuQ1A9bP9KIBpqdOrGdykApWUGQdY8wIs/OUqFLJknFWukOOIka/0w6Rho
+UcitC56xFREmKBuoXE3zbP+JuMOULR9RohUTBpQWd5Cns34iJObLmgr2rb13qlMwqS6dTZ5dFZX
8cWM9uCJZCcvBtdaAi/xc8G+3sf8HvNbq6G8pJFrsLKVHovg0m0UnEwAs+Unw6OBfMNyO+slJkQH
mMAEgSTfgfGDVJyWKtablP3NBpt3tiblhVCKhcbRPRYelKeIL4j+eZNnvKuHYdo6s4boiZiRawfj
xnIBir3uu10s6hdMzuiLLV1k892H+HcoRz1SmOKMu4HjbJKXUPQt9akynPy853wLDMRusjAzxmze
/7gIa2VZnw69WsEAzk0MTen5zUnnZmVpE6mGK6U8STEwhUKFsU5QEVAeFmaUITwar7VDL+ZAUdB8
iBFxR1xwRLuFC/bkILy1DdZomgxU9aAXZ1YtYu24SFU0vGcZdVC+JZhAPGI63D5UZdlzwBrdsrbW
MTiNH7pSjI8QEmCne+YawNX4ngzfLUnniMFCYuLVUoiJ7CYLoJfzd6jvMhBfiLDyRsxXIDHDJD88
7nJ5Dpxz4r824VfRNxSzuSe9xysAQGVcclCWpKQMgZ+lm/nf+N1gdlP3BmrUhg4AmselCgU42z32
vko7UBeJ3GVVeniJJg/Zdjd+iYO1pdYhrM65hOuDzoqcEbFAuka7ywHPrUmqQFn9JNqjwn78MIe3
ykK3/a91/OlDmRn5j2bBTdNMe1JbZWFNH2JRLS3DrdWrI+/ANywv2cJ3tEvdLR17yVxqjNtxfIrY
tjRhR0RSbrvsAIieeOEeQ/7w8VhmJqubwl+rpW5IUoLErKtuwmGdE+ZtBsuK2S1vP1TLIliMX9Hn
8HUHeYUrcGQKYrcfTRrNScnt2l3OYkLlB38od/crjxv8kojz0oanobwTzsNb57NkokVBitbdQK4X
LHkcEAYpXvwqFJtzCmGN4FWwCakZP/4hotk9lijj+sqIAJ+OprXTpicq08re4vQ3rHuQ0SMfAPuJ
nTD7DKJvTSC7wSNEAtk1Dp586O/snHXXrlw09AkUJFiIPxqfC5YDvXlJJtRjzIITnZPA5X7+7uh3
i8XJtF6EztfJzrr8HMg/sryqIrmUmGHF1fojNXSS4sEbReZ3ypk2RTr88itBumhZsq3WM3pXb+YP
hnqdtP4moiGI3XoIZB6aZkWB2VJgSSAoEuOaIr/zHoqZDAAD3Qf3E8Fg1I6VmFBVCxoGbdccf5Tq
H+kifn1omoYrbTPnnxmEk6H1/DfAGECHSNopq7mBkTEsdsJHuu3pDSzo3vlQkRpExrcZf/jVdZpQ
8TJedczJstc7wCl0suG/eYvYF6uBpOEFxGe3IjoU9mbmSNDDU2Xy1ZdvU/FZ0voWo0NU2/Ks9I9B
8CMbcToq8DvhgBzW+gNGwU2JGiRaNF8Jvn6fuFg/bdeTSjEBbqSek3XfD+j5mbVOb5afrjSEHvxb
3CiIYa9Kua/pMAaLsYKN9ONXTDD0kvkr4JjRK+ptLhmLKvjOY4eZGJEUgv5u06woyy6PggZzyElo
y0uh/yojjWp0iukUyLOj+zOsY/WS2J560ftrq5+LXFp8F4RRdVvhY1LJ9nbeAO0WTXHmLbfUq1n3
ROaBodzNcjdK6L5WbbPLus+KuLYsK/ieCA9HN0mpXCHM5GtZSGL3RveK4UN4mHdvcOvCw6/jaR4X
SAChkgP9A2aCuF1HmK92kK463385flcogn3pW8k3AgAG/A+T++RqHhXn3Qs1XoK+jsPfaLikzr73
hhh/p1lhsGETWvTWGnyoSTYjp2xsMup7kXJVnYuen1h5NOQtCJiJWED1ofP4RrbPpQ3ShdQRwTxU
EBnVNhmBHLr+LOLAmLijs0qwF+2ZCToPfFHIaJKPfkH8yBeQnl+tqsnFz0Mm0EUzWVzr31x7L1rw
XblzJylaRzj8ELQREcFwxsDB997hPKtFdHh5l9g6ZHmvqQqO/Rlr7ENuSfffS1+g8ITIRM0tKL5p
p+Sv4iNcWrjSyPwEVWtPsET8mY8y+0EAh8SA1iWJLKlzgJKBh4nZt7mzggsC2m8vgj8NAE7G6OCk
3+X88n+8L8R2Hcb043mEFUrJl6ltA/qjSi4F5cmoHG8nz5pOIKYO5M/shabXpJdcd5aacSBbrpvB
uBitvJDtVGla1+mHlZmSZaFesLcBemcAYkIbJJijPuMzv6C1LySfuRH9VbSzBfTLzdwNDd/ei2Qf
pPRE2gWspzA7473W95VyVxGfzkCFddmuYwRBKk9IsI5JD+LZZQXreAf+MYSDK+qj7FVJcJWEGLXE
ndlWYkFaskQzA0EbxEJ6Ln0Tlosgng0INjhDpmfZTPvJKb0SwJ+SEZJAdA53oeMDz1ETUktYOTiP
hQGrgcNiAkZNoXEBxtdscWWE0Gi/ib5JieEK7xMLOSfqdJKg+HzFXAnWQu3aSqpWjKtrWsoFLk1L
JfBS6n+pFS/87zi/kY4LK0SSRsoPUmXvSvWqsNc1FAjMwhLGxZ0StQXjmuMePKj8wfapJbFaKz4K
zJnlAUZ3LH6NBiOnB2vS+LPrZx+JjJeRpQ+WzuKN1maRnUlZmIm1mDCofiTwEDWpQhhWW3Dzmiys
yFdULp5/AkzQzPCNJZyznFOCRK7RkpeqzixG0w6lx2R1fpbFd8QQ2exb85h5BHjlW+rx3N4iiM8T
XBxQjAL4Kna9jKVgIrwn5wlFKqi4wpljSF6mbef2iOsdnzD8WnkkPgsPiFmscxH1TCTCQTKR2rhd
RYjBLsXvIRu3EAcQaacISp1lPzosureK1AwIU6C0xtqSQ4Upf91M++6Ob9RmDUutC7HtC7/bgy4Z
mJBszppNjGxL+m2GZhOWyZKeMXAdFOV4NLA6FDcOlk59icz3PLW3Kl9gDFHOwwlc6HXlQZeBCQxP
5wmwUD+p9iPCquJAPN84u5MoW2gW58nmdV6O/S0MiWL+sknTzht1RaXXulI57ag7kE0OmPep2YA7
RfZZ43JLyDKoi2/ZPsuDJynIvFeJ/V4zDHcdz5h2IH3OrcDuGA/dnLLWNe+l63SPuLxTSUESHpXa
JHrOMTwMWTebMj8OjoR+FJSTcK6Ko5E4560jv87/VFziRtGdM1TR5CMj4lAVzDjCUkskp6r7AEfs
PAEDF9eIiFS7xo2LdRoniHys440mWzxgPwkroETqTH02x/cmJ1nuHV5bihFk63+5RrUNACTwVBS8
D+VJ/QzLDXEbxLdzDbCLFETjuY0UAoQdMPIsqHd/IhP4iuYLlOEEcd5wNDoRbF1zncqznbwO9k/c
fw/yvKEcgGGtTJF5WTcj4BxQiGU6yZ3Hlp35DObUh+g4ApCs/HfB9Hx/PrejtOKBIGEgbjSRqrlq
Y2Xt2yHOomvnMu35F5TgqQZkzUwP8aD2vxnxLmH+VURPiRC4+hOIlOQ4g/riEjThai1+JvtEolqo
/Bl0uDr3WJ5X0fhhkH3eHiXnz+iOqrlT8QT4D0e7a9IfD+qc3+IE0c/WxnV7VtU1RkINf7i6soZg
q6UMAagQKdNdETgS5WfNegYKbzgqInnaSevYrWKPRVJcqGKr4ydHD7aWfArpy2XT48lCr28Iur19
lyVXmCRUaQe3r4LUKAnhvWfpitm3VEYo9PdMPcgWQh8iNfblOHD8QgshUKJpApZ3i5wuWhZPFUqy
C6kGpW8ezxyBDB9ydNAHTyMaMot+FA0junIz6w7CDBfU9DLCEs3euKk8xBnlhgfR3A7w+lH8KoCz
iWE0gva0WK/lGRkt7fTcqSXSYKJ82xSwI2K4NFuQ91cynpeRchpkQChARmck4eBucRMUPCop3jlu
ScQ0jOWMW2A9znbacEaLHUjLXZzRIlizASlhei133Al9tAGkT+a3piFM8phr1zS7d2QJRAfcN1Ll
Gjzu0Dlrx2MrF6sRYfZMEk15z9iYKffBOPep5wlavU3Juq3wUMIBrQihQK4+kr/JUtfEr4S7jMXf
CCpisWcIp0qrgvZlK5v+HIX3z0Drp22bfTZtavrYiP1pbc5ueBO//cqa7968hctgM84/YUiHCu6D
ZO0Ynxkq2vrlX87dHn1gJy4gxk7b81Nmjz0iBoofACJ/Q3Y1m67L7tSwVNn6Jinfw/GmzAVv3q7i
4Yv7gxK8z+HRftedrTyHB1Ot185EJdZbQ8atIKhhkjloRVyi3KCmNE+Sg7BWJLnxIQ8i+EkIOOG0
aJBijCSZM/jMaC+rM+abzmQ659uhQi+GoAhd2FqDOk2w7ITRgqg9UgVw/+OF6adLj4q/gBEr6w2I
kaG6OvxO1tV0ZhcUK4J8NptXckG7NV9ZWV0MDFqkpVuHDv25yieascTL/YtMLEKEwm9qj+hdlz3r
qH8R2wvpyELebPeeYFtqSiFrg+eQ+79WSmCiYZEgwm9Q6jpwsonEi0ncE3Dg7PJRkUWgN1udisLi
p9aJzZAQXnF9zTwSmsV7Geq0pEubbxBuYOY1EZD/xeTo1pfQ0bUUcKAnAYdO2nvCsBQY2oItn4jV
ZaNhEA4wEZEL0o0IMFhDKEto+6eGYmi8agSGBxR7DOOjJr6/xBG81R4FwWPx3VDB4aaLWl4VdvCS
USH5mIkMROPL3ImGu37M9Oww54BTa5zpTrzR6/XYXnRBRIgB0X5e+Ms0EhX3PSSu+nR4yXDMKRtB
HCRcYMQ/2saDQkj45j18HnvVsbKpm19V5IUK5MLX2WpZ6rTpJdX3kA8yzRYvQfn8d/jIE2rPQ8CT
5IiEB9ZnviniBVPdVWNAUAIWh61/q3Hku7m8R3Xbyde8206W67dkS24qnz9uRR4AKJOW7nwr8Yzy
VLKLjJqM+tkFfp3Jy8oPPZ9niBcQewhLt7KSv1NSBcnwIuH7KCQbigioDw20fP6Lk56s8biTB5fg
XRH3gjgThUZY0hP5FjDB+Nd6omZ1kyFFqTbzK/gM/UnjCvSd84hFLg7PHa9ek3xZw3cUr3qMWw2w
w0sdHmXz1pTPvEIv5YmQw8FlWuvgnqpmIIqPSLLKK2yXvKqqRHTu+v4RMGRIPjThtY5gmjHfajKH
3J8x3uaBuA0JUu9Lg/xQMIZuE2srOG2XCNR0XDVqzcgAeB0ep+bFxqxBljqNpz6PCcEMKSkSu4AH
UT82XINrcjrDT8ChFCKACg4sQ8j0OfR06FwRcVPuMMlE7UujnCb9YZFWgbcPdWjiewEvbA+Uty3K
3Tzu8uihT+nG1D8K9ZWnU1WwV6HkFBvsjFSo4m63cKWQUjPOG2JviSs5wz1xm4qVa8YLMyxpDVlM
6let4Otyu/Lq0NocqfdR+VTRmjS821G3ms1o6djPiUEwoTRp4/u7Njxq+lMJrsS/yv6u1I+puYvT
oxk9HOsFAVtHRsVzVraIkcPwnoDjK9Yl4A3QdjzWpXMPgVUCQFHjG65oqo9SezAYncmTkP0tZuZq
pkNrUtw8QHqkT0CiqC6ld5vq1BF3ogvQpZN5VFN2u9JZiFLkMrr2GKXLPG8l/V1FDJOCXMkSKG36
HItHybZV7AlNSzoxX/RhsIZ+XtavI3JhefjhA5U6WiT2OXIkmfD6mi4IOyIJrHgJ5T/6uolwbMxd
H278al3oS5Kqd8RCpqj7iv9Rd2bLcSNZmn6VtLweZMMBdyxtnXUhxsJYGEEGd93ASIrEvu94+vmg
zK6SKA011TY3k1VGMxopIgD4cvw//wKD09IvPUxum81M/PKsY9gfJogmap3lT6NYjs5NLqnEF2yy
dLicZuuIvX6NEaZRP5rhjZHfTlhx0WDR1qFcJngPw5ddcgGK3dbHpPwRHGpKCPBrvXXOu05Bkkfo
+W737AXMhOWUENDx6GBLYC30dNVbiBL4nGWHtg8rBxCuqD8F1eWAdgqmZgeThmMkZsPWuB8Ira6w
HAFY1VqE9AiuokvsDfx2QEu7dO0HkVByXQQxii00EjkeGg7SRf9JGm8Rn7VHgKfbz0AtROSs5jlf
2Hj4XSYwlAAbl465SfVbgiLH5hLj51pdAGNN1iUZiiCwaKnwuv9K3A7ekp7JPGEG+5SPXxIOfFZK
VIZ+gj4Ll6a9yLzmbFFrDxgloRLJ8pOOz0l619pfJkaBRgWfzhTG/hZ+QhhS6YgtQcmxcTdT6hys
VW+5JDmceCzTlKMnQJMeE5aiW2KxvvD649y2SM30LDJe55yQSNyNwQ1catOHnosLwEUnjlUCLHIh
m63WUGnPWF3+JUXcQqFv2ecsDnNLqw0x7Lx18UTlUYvpIW0+uXVPUBANGtbvIGAzcIF2nb3X7Mih
4W3Jdj0f6o2bQ5DiEYDbP38xNvfMHCxRPLwaj7PPFZZYzdxpSMpPNQBZUquzhm0lUgcQngHTI9E/
ppH6lMzGGP4b2x8+P0NENkl6h/WnP4VkNBys5CrRH+SEyddwE201bq7f5iTY0sSuCGnfU14F5eUI
ltVwyM2tLy7FVe8fvg4coL9mJ3yAfKY8cZc3CVT0wXvNuK0eC/u5wd1odzTuSzjTTgm1hRM5OGtn
fBpEB9CAecV1uqqGizIjTWrFKY7lqqW0+grztYsW3CPFDA8jXMx2djHdDXr1XrGh6UE26lRcVj18
fnZCuNdx8hntV5pAxl6TuePJ+WWV/l7iARGi/Z7XO59WEk/PsI5CnBuc2NBJIzqp8DRg4bgw9NcZ
CMYYrooeTOfA2lZjIorHr/vZQEpZ5w+BBvyOSfvwkkiEhhi/BecVcLW7k92DwycTD3Nr0p7XTnUM
7DPFudrapVRryJ/rbW+w3s2KywPDZIo3dJdY2DARoaIhLRcwZ8RKkzwbSIp4DN8haMPsU+Do5LDk
uKDV2VboOx54PtyRnwYVKOCpP0Rw4anuL2T/NA07URHXuKQAdHSAOOIeaPVVPX+7fyt73EzXgDxe
CXuRBtk2pmAYdgpT7f00wFOgfAbaBChxIRme25uAKddd58mrEtdDt8T3xH0FebXz1zI/xuFpsHZj
u26aPUz7Hs5gDQdMuxjkjQsMSkBcfSOZFmhyozehAwDmwE713ZRdey+qXzghnfa9E1yCmHTZeUJN
0wKahCQF5S/E2NKmTjhH0QeSEkoivtI0Njp8rGA2YjuQbiJCB5NgZaRwMrcR6SXiqhmBi1ZTtkZ0
0GpQcHAOhDJl3maQw+vrLr4Mo8cR6kgdAzhM3adKHRoNUtBNBu0BQ7+cBuX1nPUCzKM1p3LczWbt
FD0DAUVbun62vXAquuLH0D95+l1TPtfmKTS+aCFe6RDti13M6WvFJYPoUkOvV3XLqTv35XlpM21j
3OIvvAzbltukhDGJTBPMutswIfEMowOOZTH2tWP9MFDQV5iytGvUGcjj/bNm/iBWF2wrbCwc/dRh
k8NiNILOHLwCR+SNRVY372f41KCZWM3Jvo03nGcEOwIR0YIEhEG8a+w9Uh70izCEO0pMiX1uGzeR
du+y/GM1O9MNNwJUrx6YNP16JEyjfpNRsarol1jjOX2OFNVhjznQueHdDPmy1cncWce9hlnPhR2+
TvDhumI1jAyDs6I4o/5DS1QkG1Zfy3326ExGt06yIqjFKrfE1q8a9uIQFwF8GKHbQgYjeiMMn0rc
bhDu9+VF2K6lxWlxjxjVSk9DnaLSmql6qyxYFZzOberk8bZJX3qDjdhWnJpmayh6/VRbERHkoK/5
hd1dWyjY6+pZM5fOMPM0IbtUeF5Y3aVlwKSJDqVkaDnoPRFG7QXmADGOy2gfkVZjPcWk8+DCd1Dq
5QYfTY4PklyHDoIkUhBsXeauY3rUtIgMxv1Ah6RFKxx2tw0ff1LoOBf4VnW3UUwQKlBgjUXfZK87
HLTLdTdsMePyo1Vsn1qXyof6QqAsQQXY4SEWQMZE1KIusO9N7bWJ80PX7TXzpmifU4Vh6G1fb7Ux
4XT+QMMwQh3D/pQcIMI25oWCX2OfiCGgQdKzduI8noYMNWqSHUEucnypir0DwlzxsNb9sDOni2I4
jtqLNqd6PyfOCvyeDPpJP5fRE1wdW8fYBBk3Hq5Hd1znrI8ZIgMTAbd7V9bX4y7MHnpACzBqHfSd
AWU1b3hCWhhrVks2UPgbIEYJTvLjPRcF+cAIN9Q5OvZvTv6AnLQFAQuePZeBvk0wyJAwvVaFxV/C
R4PCMjqQn2nT7Yj6oz1cDeVt3t9lzJi6wNlofNZsXBjR3yfhS1oscay1eWfB1mvONQNoxn5xrJMC
VoRHzpEB+gzxsgUH2YURnKb2SWHcIsQNiQeNvcunnWtuZVafwZPV68UZ5CGiZHTI9zPki8G8co4Y
1zAaMigXBL00kCQOBUa9PnBdwQHPkne9fj1lL8TtzVVOb55rbE6zrWCELIf+dUVblFui/Z75N2N8
a9nP85QFi43uZx018Y9nJecVmkVg7ao6VWonjCuCv6Z5jUAjY+erMHxsoVql7PAtp/8kABcNH+cq
FNUBh188zvwWxsWbxzEblwtx6Pz7dHxNrGjRh4Asg0Po3lExifPlgKFWkmICflkoLIqd6nocTyS7
pgR4xM+8Afy0CXLo6dMMHKxQxcEKwTMU5qa1TjDa5l8xsaHr067Fp6FwCNPd9MQaU5DG/rMLFY9q
FLo7w5UDES+lMvCHsT1gz2seOqFuVM90OVLuqVX0ndUcKfFUe1c486Y1q90mdm9LnLZwkTG+VNld
QZvChk6r33BuLDCBpLOebxjghbzn0yfhjhR05mk5HPGRbhAe+o8pEWAeLsp0sW9cH+U7KoErE7U5
5rdzFyV6qftXHmPbX9rOLkxvdXcNKEq16YSn1LjkUTnaBQBp4GPscZG5uFpfIMfUVnl5VYL1ev2u
1Y6geiPok1Mts85bafUJi9+Ws1V+YCkmGBscGLJwVc/tFsTO88DxkQWyBphfWAY5YfvEpIaLWmGa
Wn5qjWLXpU8TkCSSJP986rFX2IfqTgCntDQYesx50MTZ7GC4ph2CGEuBB83apn4OGMIBBlNfk04D
jaEld4RHq9bc9t1uWk/Rlksnw+1cfXGDeFDMXie09EqM9jeGvKwIS+5exbj3tLvCPo7uvi72VndF
EwFT1Hi8DI1XFTfMwKuqPkX1ydDviuwy6RcxOFUGpXHBHPEHMiLehHdnpTc9212w1qZzTOar4j6P
O45dtLV8zHsRkTT0AM1bJz+NzmUB4h+lVwYYJDxe+Rzg/TShoQaWx2f/czdt4gnS0jmnH3Q7uX4d
lYc5k1eRNDeBq1FVwWbGZVnAXu7wGz1v7VsFj5enzHKapFt9uDTEgYAfP7qV3rR2i2JlxBFhusce
6roJghZRKXANfifAUawvQR8NtqJwm6unJLXPvN45GPXAyXArMMc2N6r8bGJh70ptY7cg8/ZVSe+7
QCzH7sfJC64LUb2sJHR5+7dOO2HcJYPjCM0Eme+yrK6LPllojUPju90As1rdF8z7IF/F3aoFG28w
/1rHGC5pVQOF6ctQfClMfCFWjblLUNCNI1KsNwkRIPNfYeVrHtL7z13x2DbgwNw6kOyRwl3R1YIp
F6/d4EHHn88AHaaYXE7Zqor2DY5bDlMbm1Hb4mB95XMqHc9oUAz4JMuNLjhcxKCx3hWemmZ8QAZQ
V/vEfpaKqBR4jMl+Kja9dSiBonXjIcY+BO89HDvNZaKes5ouFugiZCgXj1vK+fhxSO6EjYs6WjdJ
lT+SfUfbRERAstDoxSnoH3vj3B04C93GT7kDSath1Qkwi6pfVEvRoj1NiI4lnBJ7NgTqd+QSQ2Zy
Ksg7q5CPrCr2+Qriz0uN72qEeGjPAlQUsP7gXLLI1NPBL69yTJI0xZFI+5zGn2GacVApQCyg7IHC
uCQP0JtDYAcroYyWOv0jvUxYurY9qV79eWOuxnZb9E/ljN00cPHaEyaHptsBMu/Z+zyA64T6rTWf
PGCwCdzmrOlpwHOMCuK7EU2Gt3PS86o9J12FTZFNlf0ryCBomDA8DIahuFcjhWJ8anGcYd+itezr
h1mkmEEVoVfLJDOA2IlEX80G3eyb8/rqw9mfefap2gQkU1BAmFvOyKfeuptVEfo5XmH43NAP5c78
4coatkV5n1OYaB0kn+F5ptZE9YowRdB/tgYPXnsPiG9BEO+CWeh7r802GdpL5L3ZwFk5/KOLvHuY
EElpoKkty5E3XEvjzravcx00g2cnQGRYAEkeLSHK0VKSB7KKZ5sAj8vabgM5BxLy7JJEKEDyUGvk
wm2i9D6d7mlWH6b03FcFR9HHRl5RU8Gartl7p2klWe0D3CuAfwKXoNCnqTqG1pbBNJPNhY+K22Lb
JfXM0cgch35akS/OoDWb2UijBHJ76/3PVQh0C0E/BVd2Vy4BAGQ63cJZi8aHYdhycHPkUeuv+vFL
VT654avHGaS0yC6wt1mBvOM65+fkh3QuBs86bw7i6ryLWQRUrJtw5zcHXTwBg82YGNHTn8Qmn3/u
mQtX+sScxZDc7rVKQPvhrBlg0qEBFtEToWMVPfz+23/847/+42X4T/81v8yT0c+z+h//xfcveTHy
4YPm3bf/uMFIIE+//pt//s73/+IfF+FLldf5W/Phb61f88NT+lq//6X50/zzL3P1vz/d4ql5+u6b
ZdaEzXjVvlbj6bVuk+brp+A+5t/8v/3hb69f/8rNWLz++ftL3mbN/Nf8MM9+//tHmy9//m4I9+uD
+us5zX//7x/ON/Dn79ftl6cff//1qW7+/N10/nCk5Ziuq0vbUUJZv//Wv84/McQfjmE4tmu7wqBz
Z/GTLK+agB8Zf+j8J1zdNqVjmYbz+2913s4/cv7gW9NyXZc4QZsEWfX7f9/3d+/vX+/zt6wlmB4z
gPrP3+XvvxV/veX5tmz+ki1MZehQD4Qrhc11ipenU5j5/LL4XzLVUn3UWk54ZXcexQiUwOO/eRR/
X/LbS3AXP1xCuq5tC+lKqevvLqEcLJiMCkzPydOeEPlcqzW4KYZ11dSpIH5JRkzjj69p/3hNGIhC
d4QjpC4s4/vbapMAV6Lacchu7FYhLUPhZECF4HODWlLSfHy1n9yhYTvCdFzbVMqY3+N3DxEgU7qh
66CtyhdewEZa3Nd2ehGV6hf39fMrScdQtu6aljm/zm9eV9mTRkL7nviK8mJqdnUYr/wGXB1a3Me3
9JMHaDrKcqSrpCWl0r+/0GQFU14EjAtZZteZaT8n0jgzXATAtCiysrv4+HLzGPhuGErF6HOlreum
TsPy3ROcKl+WrU5PsjeuhBxWdoKLCaCTnkJPztE0hbuPL6h+uKClm8K1mEQwoB393QAZw2Rqsgg5
b1vIc8++10e1CH85DH+8LUufp77uSN0wHfHuKVKp8iEK7NBc+7allWylOZEIVrV3u+YyaW7JWvj4
tn54bdJSDgsHq4ZUpv1+3Ouskl6Y1uydTrdw0OSg44rC/swu4oWgk/rx1X5YPKQ1359uu1JnlLwf
97XR1KR8A7oMGB9LTGma2vv08SXmdfbdyOAamJgIbseRzvsRj+NWHsYKW1KrB2iN830pXKjeoXaf
TMUp7dtdlmO80EkCETNIQ+A/urgJvIHslPKYyPyq5VxuV7iK1NMC59mPP98PE3J+BI7DODIkC7j9
bkJqg5bUgc8j8CuHcg7GaUr5KQzOVmL58aV+8m4toSsWfCEsNpJ362gTVy4JsR78/05bFBjHsSbh
rJqfQqirRaytP77cz16uYJERfOElO+9miBnUHdPV4c4AYuuEhdvofjF+fnx4zD1LmMIxFRua8e4S
hdbGwOygP54hjnio7KOwvckS9Ay1/ou7+TrVvl9h5mtJW9HZ1x3DfXetMqk8OF0hwkMN/b+mktfU
JnFUCyEc1XGf41c23Hahjluckb1amdJXHz9PIX4Yybaa/2coy5CS98/Pv1m7cwM3HYJiUVUG8AVq
48Uvs45sjViAHEavwiCFw6+u2RQ/F0jC6CjjfPXxZ/hxPbKVa7HZO/o8a813QyiXQsb1wAOPa3Ki
rBKT/8G5DWqdvGBsgpLJW1hGe/fxRX9cam3bcE2pK9dghX//lqtQGX0moD4WoX5r+5z4He/QldDC
P77Oj/PDttkVBTPEMm3j/ZYlA1d5bcNUlPmX0SDBGh2Zh+GIkZM2UfxiMv7sbVK2KZMSzDVd03w3
nkTQxgl+78jbshxUUsnnSXRozjvsd7o6eq09joZ69IA87sHNzAvHEef//v3yRHUWBcc1ftjCLC1u
ceVKoTSXBAEF5bNhwFh1Wp2zkLTIjmzyxcdX/Ml8ZdAY0rV1i3XBfred2aI0NEuwaXqi5wzmEutT
iCe97V+iwqt/8Tp/9oTJVWNvEa6tHOqD7+cLYbw+cS40vDAOGM2ddCbrU1iZ1wb6zkEOKOqGZQNq
2sbObRIYNx/f609GrSP5T9nCYrq8LxCy0ohHlj9GbfBccBA0s2tWlV8sgD+9iBKm4QrB/vF+Ppq+
LkTMNv6pFmjKyiefKgQb+v/BVZj0bBuuJZiJ716bJvqp6XUOh557OTo7lb7m3q8Wt/lvfL+8OrrF
YcbigdmmKd69rEhMVQbNlZclaAe2FvhiEqw760lTWG0A3Aic1SoTA0K7+sVA+XFR49KSvG3LZKw4
7rvbywPq1CZDv9OMxhpjSlgxX9oGySf+5hPCjuHt45HxY0XC9SxbmQaHJ0N33y2iztjJuoloMMYU
Vr2Gq6HprTvxXGvZ1gnBRyyYxXZ5+viqP5kOLNkcBIWyOdGwJ38/HXJh9rFXdrRKyAUVUX+Hrd5F
68OO05yVnULB8PJnI0WqNMW7yY9/seD9OFS5POuq6aq51ns/H7w28UeNYwkuv7eNBEXxnwPk5x/f
5M8eLWu4JUinZIN8Px+sIvMVhtBQEys65z6enbCWoy/GQHh1ggMurWQDP7yPL/qT8cP15sMOT9a0
3tdVSdvb/eDksCIzh75eg3Jlaycx/ev+4IUToK79iyv+pBhxLZ4lG7Bl6hb1wPfvsk6SPq7norbx
sTauYevYzW3Vuzvw22XSu0fJUiPpV43Urh/f7TwRv5+org3mwMLK/Trc+PeXLhvDU3Gbs5Sm6jIN
S/NTkSIl/B9cxJVMDssEv3i/FVs+coVqPl2FaYmMZUqfaFodPr7GjwOS07YhLNeWBtNefzcfUt8F
CLTZgEPYdIS5RCacm55cV4+EtX+7hJmvxRBxgUscZc4b47elm1aLtJwfWtcXDYnUZX2ltTbi1SaM
/F88ux/LGO6Ig6lpsK0zJN/dlxv5mSn8Cv96FV6pSZ50H4gyhMSRee2b1U7DLybd1wH+fkh8e8V3
hWkzeMXY5QX50xZM7Jh1D5YRDg8b30+xqM7Dhnp5SpZZizZGs+zwSSvG5lwkNqi00aH7UKTpZaNo
LqbSG6mpHfOmA+y9gVAuXj5+7T+bO7bFcVBR6rGnvS8nc99XlVOixnZD/4vT+KshQElcBi6S9XAr
YogYcZpC+vWLS89O7j++vCHnufnt05ohM0lR4AL1WGw475+WHtlmNuo3Y9fVRLR7ie3A/U+pR9tN
Goea/zbmKgBJx/3Gax91ym133Y29kjusBVMBFcnPcTKlRBfykr0xY8N0zKB9m0rTIBQlqXWlaD+3
tubejsJsKzykQiuP0EcFrXQ1lEbD4MBhdi34N7ipuL4RX1dDMQ7aWWZkFr1YvU0RdKWj3U13ukr0
EQ5jGcQhMs6kNPM7IaphOnR9GlflJstilZYPRlCXcwrtNIwSoXlTVSQ75GbgO9ZZUQmXP+gXySQw
v86SuMiWnAzT3FyFMo7Ua2k32PiZgyuSclUFxWh2i1ErSjltOiOcIKZ1+SBIBhCFH8Mq6Zp2JAkV
YVkIVJEabopOuBGJ2Adh2ZtiUeFrg9mak1OL4j2UF+2j65uFfGnCPrKvpB7EtAfdKBT0BcrKGKdj
HLWT+dwYWZKttC7PIQCMviZxBcQdFq2TGaQW3Z4qiKV47nq9o3euWcqAVteUdR1+6QCchkNjtoGx
s3W/5AelOeFcHHFyorTwhqk0Nm3nu3ROus4GTf+Um97QXtt1U6i1j1+3V5wF6ZRFODCZNZ0WbdIk
ngpRZ1sYr+Ygk7j0FqM37o3cc8TGtLQwuetNJUKALzM06cZEZeAgStfioibJJQFIwiW9Lafiumzb
GAvtbJoCgcqqkLb92bRiFwLe1BoRdoaD8Gr4forzbomFvVA0Z/TUHFKSwizCKp1GYU7xqcg9u32x
+tKrbtquKohJaxqXAfEpxR0rOWR2YM0+jmPsp7sqtGtzlyepyi8aJ1TEo8ct5q4WJUN90WY8403e
6ymyzUk4MSxMbyB36a4sKm+C9NmORJX5pWYcOxHpzrqU0VAvmxr7A+QxnpnuS9+M0p2ul7FGAo9X
lcmmcIYcl0U+SH1hTX43R2gBBp2P6YQeTTdteJW65hEVYuaRCyuiU1UzvSVqLBADZn4Lq4tyeIGs
mLBTYPjQe+iMtk6e9WxK+RVdigLmfZvY1vCqtSn5FEMV6sQoKelhZsYILXZ26UfNYWxzaZ5aiSrI
zLNg5+TCEtjTNM1Q4KAjRiwqJ5yrFYSgvAoh3oTTsiwBAM9cHXt4ohV6LSDpvdBVlT5qeQmlaFzK
xJopB1naAH3Ankwz51mrZVb6mz4j/CF00k8DwFNHYp5bunU9XltlE3BYIl7d7G1j0aWFX+LOw56E
R4lW9zmrYYqBZnFflnEYXrVuWjmfk66uSL/SnMayN5MaK2vvWa1wF6bMR7GrszjtGrgOFnxiFm3f
PR/tHuddK+gVXoEaR7S7onKGay90iLBo6e6Hl9LTjFHApqp7XZ1hwIayCoIlMdAAkOk4H8KDMBPT
faUTWvJGaTvSsa0cw66QUVq1EG9aZ8DFEAIMT53Z2hBzaFfVEErMRnIbaFulph7cGD2zV4sw7z8F
bd0kGhRJ6ZpfDFeb8+pSHJL7qy4JjfwenDDvpoXfWG54I5K8sfKL3Isswzun0HPSVyuKGwzYZRyE
3aZ3pNefOt9UmLHXowivAsfKRtqAKsmxPhpq0e4jS9fMNdNP63DUsVNoolXZc84OMHcG7o80t+n+
Aqz+X3fa/j/qoTmUmvQa/w8ttFX1BPvp6dum2/wP/uqhuX8oOkjsZ7QJwK++Ald/9dA09YcAGDZc
29GV7QAmmv9soinxBzAXsJNOuSBMy2Yr/7uJJsUf5owT0ZnjmDEjt/9OE018X4sqaUvp2LppGRyM
+M55dySMS+VVXgE5P0kJCe3MwVp6Dc5jVWfgzxI2pIKrylzlLURE7IWHPvtsEsUXfmIthrA+TeNh
GIsezgGM9m+e4uVfhcm33bcfPxuIpzH3+Azb0uc+3Pe1q55qRVPnNS6RKSuV37bo4lC5lwFuMSzo
n/JwpN6LejNaZ8Zk792y086zqiKyYHTaRaeTBdsw3zEVYh/++MN9PdD9q5jiUSnJIUQqXu/8f5uX
911hXaow9/QYh+KCulbWJunjU1cdvMwhlvCxb4gViEw3XcbFMC78QpPXMWbgmbrtii4/tNVTkQxy
pVFXQS7fesoyb3MvzBdgVSXYasTqX9f+ZqB+Oav7AAl50mMnOupESEufFafH8XYIqrXmaJtuypyl
1aU5JluFuzcpLI5fv7iu70Lu1al8eNe/eAji+4p/fgjAPy4Qk5KSA7bzrqI089byiBSB+f/10roP
JSRfDP2U3wd2bh/ITMIbVt4YlD+3TiR2HEZQ1vfJROYqd5PWenjReG51FUeY4ahAnD5+Ter7mpdP
CGLNNCGrgslEo5qJ+e1rClsSRYIKi5qxUxrpkmHrrn2EET4xOhe5UWExYyOa1R0iucYgP0AoSZad
QnqUqLhfDQm7RJkY+SGasFufarMhH7Mdd1k8qusgTJ+piejVDJeyCqsNls/2hdKSSzNG9uqaAWKo
dNwFUYQ7zOTXx94bFBwkAjXqRMcyNPP3dTTFhyKMzFtdZNupsAvcg5CD+nKq9gInKJ+y6rkMJpx9
su7YhOXS0TH79UzYkYWropMbuwERQQlKlshY1Gab3pjtNB1/8Si/Rxu+Psq51QmEwqLFajU/6m+O
knKQdMGtPEcNUlFuJs2pViFSe2gk+TSK7VioSy8T2WVVBXCMSWI9Fvgi6iVCldYi/zhuclTBbpSt
vco9FXpewQt2P/Nv0dSPaKtiG++iKasvxFCbsNDLCtcmzsm5gxo3hwb6r9cBSdfYuFGSLZNyILPc
aIqVVbV7KbVj4vV7MwjJCapIx1b5QWEoaiPoyzqzfJzsEUfoeqTXPXjxqi8MpLC4ua/ibKObsBtt
q7qipZIdqzS9DifUxXi9FIegJkQUamHiDGLrq9bf/+L5ul8bU/9aU0Dk4EfoBmDV16O6br07QKdO
aLmDAnMUfTQtxsEih6RxDwO+zCQcQbYVFMnpCC86R0PpGYG71KaDFxP36DdYi+MprYE17sdCfHYQ
5SivSy8K9VLhUXDhBalBYpANDNdPyyh07YukNkjNFRq1WCHwOkHWqzhBLazAwIGSiTwZ3uPQJ4gI
pnY3idl0U8XrOMNFxdZHLH+KOfyXWt0MphGFelFisif2uVkZuAO3N4GGl2ela6gv1cmJnNsuQhsb
a59LfbLOi9xwKFuj26rR135Rbkm6i1MLxw0gNiiz6aEtlqofl1UQmZ/CoDrZM3M5QGsupL2TtRGf
adj6yfoUpP1V4cI45OSwN6w6WUjPXGLo8pwQEpo4yXUc+PeaNywofQO8jUkoQfRT+eK2jqtrW1xP
RZKdAdmQl0IGTjAh7lEGjh9Wh7jrVKfNup1YdutYDMT+vnV9KO+EJGCC7B+dfWI3uQKvMo3MBJK6
sN3LzA2cB85auWouqqwZVkFiwnjK6+wqIyNCd6KTio+DozXTpdc5NvRkhWiJiB5YXxkfglVgTukA
xKssx8MrZjSWwu8xYNb9dUEkcZ9C3Kqr8Yj9n0E6dPb3F1gzuMMgv86Jdjm3u5TIbLfY2kSvLwYw
qa2cfEy9femf6iAiX8UNiqM9+jMvVai9yGsXpkR2qWjlrvtWhWvVIllwHJx0hJ3U9yKY3oLEcb70
BKNguaVSyzjUmgiOX7+4jSfXw8hT9nGsMUXnIbzFkB7vRQk5jLz2sxQvGx7zvOTmEL+KIZavMr4v
cn9WPeGDgNeu/6XwksfIbfPPoarxO0xyeeelIf6aUvXXTocvUhZa+xaCOz7xSFgzkd7UlQYnECen
ve1tRSJtRJHdo2yL4SA6y7hNlUO70NzZ7oB+Q2vam7BDxW+V8j4uC/wpmmlVhqhoS82vbzXbvavH
3kZmNlXLogwC5FcoDd1GXVWqmbDNwITRH/JD2eKU0yjTJaQ1XrJ8OoSrTc5Z6qjxLAlJ/J7ASlYc
zIzrqhlxTWAMQdL1nwbbyHGvMq44z0SXpgn50tc6d5tnLfYfTfX29bsaGaP66wdwQL2sJytNDzRO
8bWp4a80fzGwvzX9NGDtUEQRzXO8DNHTJXZ21ebhpRGn2dE32nJfSgROHAHce+zWkyF2l3rREFLl
TvCA3ebY1JaFG25OX3DIsGeqjY6BPfgEzHR4LQP04+319QvoNKqIszI6a7scL5+ybbBy+e8vNfrc
8y4PcBcteTldjT7YiPsHr9at84iPQhQMElutKz3C3SDhuwnyM9sQ+zgI9KtI5waJZ4a7nbTehpYb
RitXWti82qlfrQYMtLN+rI52Wlo7FUsN90KxF6UwnqxuRTZP9xyWeEAZzYScF6ZOsK7weNkXhSSY
JsL1bv6OJDdvUchxuGxNhWdJV19xgBX7qFMXOX/+qikljKUGf7eY6KkoHv1VrKZyQdCjcS7c6K1O
sTClwMnPnFLd52FwjT3hcJZJOT4Uky7ODG9UOFBZFGi63tZwlptm24m42cJ3Gc/1NF1kWh2ln9TU
n+oI1ZvfQAwZiC5I3OJRb/pXUdXPodHXx8CkWhEqo3o09GRbOgw8r0iNK7/OtsVQNac4tMq1VRGS
YNQnrLT1unFPiV+cMlPiF+PmzWXn681lNcLSNzwOmCRbutuwiTgx+87SlpHYQk8lnHBMX3I24f0Q
ecbG6L2lTiLKKPAFcyGDJ10YPiiFk7VmoVqUnDBRMfjBQ9K54+dVZTbZjeoafTmZxM8387dxShZu
Pjn2yR3DV/CV6ggqsiZpwd9gk3Ctd8W4+/qlpTu/FnmZ3JmNS4pZ2ub7oUoacmiwKfVtt1yTq5wt
usGksOhlh2liGLhr6XhPOnmEF5PWUOlZIcYBWiaXFhlh57xlHzWH7E6GPebbSjbIGqe0O2mRn+4B
rO87ZbWnXGvbk51SuocSTyCtQx7VyYBMbE8nITCePaIiZG06xef/5ug8luy2tSj6RaxiDtObY+ck
TVhqBQYwgyBAfr0XPXBZ79myuvuSwAl7r33Vw2SwnXFdJ4q4nsLy0YJb6y///9///ypuGlbcjtib
VmX4CYoCPSHfWipFdRv8z8Hrp19OKdesKA321AeANLi3oPPrXVdgE60pXnZM3dyT11Nv8nZgPxIO
BFrHWBAjF6pVLqNDXbLQTqtZ34ZZDMcsnNEWrbXnglEgrjCb8R7vidt271Q6w3FR9UefNtEzHK3o
OaliuJWL/+f/79MGWK/KuH6KuEi2kURcnRQRINdJAAeFIO24I5lausM92HY0kQ2Z0SnRUej7XSfo
DwX7ok3PnBke+cihv0wXq6/bm2s3HLAzsm6NUeQt7fsFOfRUEo2dp4csypiZ5EzN6hCnRGZ2Mzs3
yEokjM77mrMdvfZQ8Grnb8vQ3rjSppdyWTAcxglDjTJ+7gzBT6WtCRXoG0r4xVNHzfRx6OzueYwz
8gWVuhU1yP0SDkU9iUsw7T13ep+bLr74Jh4OYxzUh7btuYljDxbEgkKjg4R3yMf5NaFduPM2EmHU
/B0Rx3wKf8GERXb70+B2HYJrW75aAfFxDYEidqCHw///ej24xSUL1+pD6m/lLAWUYLd/LYTzs52L
6ZaMxPYyojyg2gx2tDftQcXts01JulO6/BsvNlH2/mNZLuaxH1kjhbTI3CrdDBlmKd0/nm7zNy/Q
0z73IX/1yPjlPD0M09Cz5e7iO0vC9jYIri4akCoD9J5p8uJK/BSdC8djbFaouJ1cl84GetU2x8ob
Xnwu0gslisYfgitlnMTNTjoH5wdwxA72sxEeiNTXkjzs3P/pE4571m7Mn1lQInZomA4TjCutiH2N
aLVMkxAAU5N1lVCaVsNd56V4n8fpjsbnWToWL4teQz4X72BSm+ScXnyUTgbxmu4aKi4wyUC6r2Hp
fXg89Vd+dtNSHUKTBiRyj9fenwtMCysoK5o6+4iT5O6VI66nwGE6uUzfCf+dDOxFQooGtseKT82q
94aMiLGfsKVsdJdacJ0t4lLpCSNVT7dwINKuGAm1Xbr5MYwpmP0FY7Rdhidf+QcVjc1JEpopmFAf
jAwu3jpzTxQ+D5W9FMpJD0z/KGIbizLNta6dF8N9bIkSIVOwk9kzkzq9DfpAUu+tAdCvJiNC2TXw
FG3vMIE4sfMb6jRiFCjudjPgyGTpuQXEtPKg5p+2sMsX8qIsCaq7fWEIEGHU9BDCtnwpKtdYqkhS
6rzuOrLSYLUKr4XMu7mycc8orNq6eaQV4TYcSNYarn1hT/uCMDPa+V3jQpwoTPoaNlaCJcE5ZB0W
5zBRP4MGnl9QV3/VnD34YVs8GAqzwajm4PoZ6PoGw+wQkCEEt8tUf5YEUl6W27fGW97yjCywvkUA
apgIp6Mxp2Kubgoqrax5LCOQpiSZGvQgJVFgSkIMSgiIhfMwFB1cZhI8TqkDs7/KNbYEApRFThkj
BuS5w8/BSzTfQ1pyH/6gs+aU1ERbFLI+LNX8N5kF0UPa3ta28xHUEXAFcMjX3Oruyo6fXW3D/fRI
Vq7K+p6J5J4Ozns0ergT2yA99rJ8LJHs7gs3/Kc4RPZsGGf+XKq12fnReOBLueG/itmCt9YGoCO7
5eLFuJn8lICAxl8ufTjCtOVdvc2VfpLitw6HhyKp6sdZfFt2GR+p68xr3ZAS+K547k+JNgQ0EFHX
JBIHI7ZJ3cEqvqcTyYdpH+9UJAsy2UJcgwTvxiwYyFNevuN4PsmwT/dOL2NIpVlwMXhE547U1qqi
hSLit+oCcZjyHmr56L04Mw2ayGGwVhAnatIQOC7HM1swsHbdEJGB1tgPCPHv0unegmTqD2Hvkbiu
+kvFwFBNPM7eYCS9EW6cxmHS2MzXLBvNjW0UKDxYEz6yCT3Pf8tCEEIM9hf/XArbGNNTlAxX6bH1
7ykmS89qz0z53ovaf5pNtxwmtaJ+2uRvOQOPmnuwbrLOjs1b5FYe6Rzuz6wF+tb3ebhLS45TTKyL
kuAoZye+dOTMC7ZiJ3vRuInCLNxltJgIdd8ywXebVghVPRnfkhqy+eKUw24KSijLw6WuJyxoXfne
wGN/TYDkhqUNBlBkOLlXNWRcf+sFpqHMsCOylWDlzxLLJmTnvPZEpdW3UCgiPvySl0RYW4bCANpW
AvCy8AgnHEcbz0kB4nB5h1n6Uk7Fcg17BApBZ8hD4fzPld0eo8T61WRNtW2gkSZBD/FLAhyrEwiu
TE//FcwWYOsH7XVk3xqJ+NZa1cJtAMs489PnpgufKaps12p/oWh+NnRwblt9Lm30XEr2TZ4JMOZH
Q3OcY6qRmMzgpfSbu6wYxNYSBlqjaaaWACtmHzMMHNmJTv3vNsE+4dJQ8UyidVCq3TbpwMbFtCQp
R0rcwyTWe8ogr01GdqqKvM60IrhsBBiLqocDoQdolMnd6ljYyfghKGt/k8Hvsp3gJWNxjWqaEjv0
Mn+HXYO5EF85QSMUdzZLWA/THE8IYfe41JccsqjTtreWdSNueVHuYpLIpnUekYb5AIMR3UILsysO
UQqYpr87ZWpDwRBXMZF2OWs+s2CYyY+ygx69g4uBLmsu3hj8YCgAXGn5KR0DTsWqFFwD61y5EbGi
AVxPSSCJ9he1Z5N36oJUvCAD33fqE5RWtq01jMR4CZ7jlDI5o47bGpeIkNhN6W+DFTvXYwZLnWAr
dAapPJfzhqFdtXGNQ+giboBtLWsG3w4bc7cmThkaOKndREhWES4SS8Mois3JmQqgsDUtOu3zbohn
vLc2ZslhLr4GIKjT1H2PKV5/Rc5mOLEe9XJgEx0VujFLfbY8eY4T/QNFt8iCvzN6mS1k8xYUYxhX
53ZAaZWGr9GS08Lo0mydyQF/x0K6A03e58QaqeCzctfMxZasAhHLY8ka9qBAfOq+mPDCJ+khLCG1
M1h4iTpQWyVxUrFwxK4OORLcpgx2S8pZpot9rso7VgwySgTM0lgzYg96rqIYrFxWGpDHredtM8nd
HVrjWUh6lq71ucd8GzCZUdgMOlLWmyHehnOaQ4oIzg5TwDDMmUCybijiPr2UU7bpgrx6104EX2Ih
dqjyCPbJe7HTeQuECqKNDad5kEfXceRB1/zUTZ3saArkldFQiJv/OEwcpIVL8G4gmAaDE72McV7s
I8d8zgT9XrqGnx00sI0X06IVbbGbu6jYxfbCleKGt8Uv9c721LgfHCojodx5H1DWatA1WdzFB6ca
As5TMFpTAY6rWp/KsEGpEPvTT7eerr5LwkYBzBdENF/Bmu5d9f4990kCntg5xOHrODv+AYmp4oUj
ugD1qiuXfR6sBxpDc59gLu0BUhtqqPDlZxjk37YV4ZwHDIaA43VU/UeO9mbTTE23p0nagc5yDsES
OSe83JaFcLyy0rvP/XCIIX/EiGZPfjNxYwZNuy8D+9tl9LXrBwcGRriWdTZj7swXryNWdIrTcFOG
iXUXI73DQh1EekmMMCyGU6JHqG5FPG1MMe98TgcO/4xeCxBX6sYwciIH0plpCKNr+ltckkGSg4iv
uoUwXB0199r2trNqXPwn5AOCQ7FganHGxb6zcr7UFUE6LtEM1FUzRaQnedypdZHt4xIcIs8pgBWb
32NN715SkpOT8V4FC1lJjhQ7WdPqgomjng23Eb//JAtqeRBTfMDldGlTSXYaZfUNlPyDtEdKSKDo
LHP405fWWvaBWfa1vRK3NONAn6NdR5hRkT1taw4+vXATjsGpQ/Rz6DoDkDzHX1OMJKtPOVSy+Ucf
6ye7Y7qSMdNlEhM8y9k85rG4FIiCaHbcfk+9SVbxsXIR33cYd0NAuiwJAJ27AhRHgdM48Mm6CdlM
HZxw8R8Y4+9pZ98SJyZpOOMu4VHqe+vIMm3Y9RFTEvo9wB8efvhlKGGaxll4aSroa6MA7CyHuLk6
ZL5cgwg7jMo4ANEYnrLFH05asVv3S7Vz0ohWzE3NvkSVBDx9QIGUYaIZyurij/2Pns/nbjxIeEF+
Ti0yQAord+9GkJA81+VlkN0uc3oIN8OM191CWYJ+5OzYNXAu50IbOX94A8IItOLeNqC9TBUHsJwy
64n2sjiJAGylL6t45ZJHVuY8uI04t8kMpyfEZs8u6cmET4RgBht2//+y0CCVCPOHAIWoCvS3xe6e
5mBnkx0F3TmJufzyqf0lbYc4jNh7oNDYmLk9JOMdAdWX7LtfkcjnjTmEGj/NAjopj36bmf/Lq+pT
HM7nWOmzmjmpw/ZN9cFvqrEXQe/JxT5V4V8ivnI2A6QBcW17/j7Opg8ZpCQzAMvs636kUuCb7E3z
xooHt64khk7PkHrthRzXNPpRzgLir0N/HJR/VV2+zL17w9Meps1Dlwb7aa4YKyclm0z42B1jyfB3
p/1viTgD4j1GdCcFHWE3L+AJDe9TXZlPRBchKQj22yhpW4L57M4V9FTKhZ0bEkFBXYYHjW9TJM6f
3IclSfYvIzCeO87xqe73mU6bLUqVep+HfJHlnO+05BIae+IqZ0WsRdSlO4YmvbDfx9Yw37fXF6N4
9J+mtukuaYpsYqrI1PPK6m2Mxkerfi5T6HCRHobNmJTBoYyn4Jz29mslmo8qshglmw5cTUp6V4zi
NixpK5Q1kPDlE2icpeNv0Y8fUUGOKEOm9fLzOVem17QRA4AbC2qECg8emm0uEmBRqePJg7IqsnGC
9qJxaNHiOf+SInTWgQskeQJNtDwIFmpyMDbrL8F+2I9Aa1H6gSzL9mMSBuSz+d/UOuYw5N+sk/Ye
epHH6LcM1klLOPrnnLH8bi7EHl8vFMmButSK1vu1fFBUsedSs4NruF0glhKK2FeU5lVi0oeibv+O
S3oOjbxbNsnwOvgYmZ/z9XSwDD0NBk6kUGntlBSegBSNus0eUuxwcAW86bnr02CXP812q+5VRnJT
z+9FAQ+1Ka8JEoTKWfQ/dWrtZh3LR1u6QHz86q+2GSfY4ldKe0pxbr46+tNNLEOmGOzp96n06xP8
+2mXAHYpx8LcB2bhkM9pyltQRiQ0zNdaptZn6gnUUJIaLLUKQr5hnsEPSaK5w2qbF4dcMALuSZKd
3aI7WM6YwYlQxWZkBXuT0zt3eXaS0DlHeDDR+D3K4j00vnixG/qrLBMfvdT6uLgfTVwSEZrDNcim
gUtS8jOpcjz5ejbFAZsGQzNHke5B+woX4JFpdnFc8l/+wDxVDUKQtkJ0LFuIqOnpiVINU31h8KFc
2d/w2e4A6gIz3YfFqL/t0t16jECg6RGc3gz5a+ry4hDwBQbWbuPXKKr+SDATS18tX2WVXkOxQBLQ
qMIuLmPFjT1GK2Lxy8we4+DhdawCG2SnOLRFbz35C8gCEMJy58/pi3TVdB3a5gXhlrdNZAwfHuoM
b+l2nmoIH8YcfQegxSA9RgRtCw+8w3LULHATPaEuqEfKXR/wYHmRX4Olzy8JRlP4JvphiuxLqN6j
ttUHR8ChwqnO4ZklTBZiiqWJWJwhizacWLCvGanEak1S6blgOH59yAzrnjH1v7ysK06uH6QIKuVh
8S0iaUCJCBf2YKzdHbqdf2OetKd6tt7dJnqoEEleWbrrTdPQIjSVR1rD3VMKJAKslwnde2ds4MfE
hKbxoanhIrLzg+9E61FH2Vuq0q8qyteKOf2XMZbRLvf8NK58A06WgErVdp7rKfhqfWSiNBTA+2Fq
WApARyFKKnXGZ2kSkOU3oLR5TtvE3ZcOhxAf7svcMnymjv0RRtT+fMWQ8FNgO/1LK2CTo+j58iVz
y/DurNz7sBfMyjymWAtZWn2nIQlrsF4OAPAx/hT2+Lvqhw8Rd8gJpDxKRkcQD115JMmW4KByZ4qR
ILwUUko9UZ0YLa7TVL6FqXyhJt2mBmZPbxNbNLKvO0zdvln7J0+EsO7ciSoO7EWutYsvsGkoR1AG
4nEnVMAj/9YtG3aevgLPmxA6FowAALMOMZESnn7MuobpWLnwcc1ErK1J3w2HrllKcfNk+dA2fbG1
52hroonYLNOR5xkTdcRoFQUcmadkKOp02mbRVB0qG2ZTAuc1eo7SxDm1jCQYS6iSwWxLkVni/Ul0
eh0c9xUBRHapLTaVfpW9JTRjO0TVaAZmINg+Sz6HKIZt0ZbnovKmTYYQh/fX3042sW18mxVgU3u6
Owz2LOx9OyGZNOq4NU9dI4+ZSV+WCMau19eHEpTOpmJcnTjF8mkdaonShJmfI4Ey0o68SCv6Gbrj
P44GgD0yr7YTI61NUjtfFXPlbTA2Yl+WVydir2ycjVe4jJLQeRPMlluMAsLZF3C/1I9qmW5B1aeP
et7UJfAjBqENVxXuyZbrCoZOkabLpfh2u8o5dkH7L5yAAynLTve9yZ4VR6Ks2K8mEQLbcVxbl9Am
AZTqlY3oBjEboW+QFme3vjjgWqqg+Jch1Nza+Fc15ruthgNSFbRiJgcwt3SQhlzDy9/XE1j2pVN0
HexSAOS56fc0sC+LWsZoTYgkoMqWGeCg/lnazV5ptn1x0I+XCtuQnKt6H/I4XIwiom7x3UvpE25e
ptBAQbRFUUaRQtTikru/lKV40WyWL2FK0ASJu1kLqFCe+4avZB5/o4Aj1zZKAsa+6j3nzSBYinPS
nd276wHu3LUi+Fmxmf7I6/6pl7XaaMcmlYPBJZgZGN/KA/ac2VAGTcGKEL1rICL3IWudtTb+EXhW
c56e0lGUx5kZ18aMcExl5nNRhxOfBsa90EdPhUzaY8Fk+I81FjG/ZHwFRh695RbRS+4zokK8Nv/X
slmSKNE3mWeR8D36r43fXyMgg///HfE3VYzMd8MwfFo9POjAxw8ysj6ypnq8rLLaY9JUr0FePgtR
R5RMbEfZsux13Dl7Jxmtw0I8o2CcFbMUA5+znUtW6QpZzoCEmT6oDcE3FuIi608qqOaqCNurfdvA
qWTosABFW7R1bvvlV9BOmhBuinaCzYmMymq//hKSPbBwH+jo+ym5VzSPTpj9zrs1ccwy+zREflBw
7+3U4BAeqZh/wcFBCdX5PJGAVQ2BSA5YeocJPqOQ1nruw68yI6+cMQt3mVqCR5NVx9Dnh24X6SEZ
AoZm4WteMxAKI4BIq44vGRt5stUaeYQcRMaEzKW4m+KknaAj63xLh9oQGzb87Ug6Hg1czCJjq5gw
keZf/3LGuN07wlqOKgYrj1yd8qHQu5h973l460QO/LKDAFeRK1spcml4mjhMfk1V8xQbX2+bCfMo
wj9ykEPeNkaY0P15U4Qkzkw1Jjzimr2jC7NuOv7qJfBYVwzMPlIQTKJXj5VGx5GEf2rZRBc0y78y
SNatBFPINXqphtC+B3b9sQw8lwVZkugz8unBTwBlD0w4pK1AvLorgdc9VV3XHpORjW/35FN3bXWr
F7Ld2z9ijR8JP6WFJGWk8sBPdXG7hfTHoLwp+vRcfWcBiURzigCuyPmVTIs/NdStZCCFPQTux8+S
vGg4W0047mzBWV2Q8RjM/r8hj/NzXi3Znq3Htk+6rRUU00MTBCfTt/CQlX4abEIqo7BeDpGxnFMy
pNeOjKezD8soqVAAeMFjM84WyYWMyOKMekrUQfZsSHCIOe5ZENsXMRTw/4Ys3XvG7BXcRDdKLrVy
Nu3kIozw5WfYMDte2nFrLeMDIjgSKbCPNKrwdnEGQo0lJojNhomwE9P02v5EDGdsN88OEp2NE2Io
80JNRglsvcGi7Vhd63uM3/cx4ij3rAwOGjBZKSMAeQ1w1ib+0bNivI5zdMZgQZCnm5sdGK99CAyt
KosnZ86Pmgf7YPfyVC7s2Vrd827gd2J8Rp6JIVJqcYP+zL6eFIbF8EOMUcS1kNWGayfMT44rLAOV
+9wkPfeAEHAT28DbiT5271IKzPWkjfKXIvlCBwUEspAywLMZ94YpV3tJTSvHijgII25l7ZoDk4R0
J9/nMnyb4aDNTgaDWAV3j0neDpkTailmxNtpncpaQi4M90kYisdzHszvdkvUL6s5kRXMxQFyp/Fe
IqffVKX13ThlTlJZyCaWli7vySIRcyyZR12MKFBEVFHHi26ec2t8Ym8MPbQvfxVL/JisxPaGUFG+
cHbPqn1pfXWXShQ7z+4Rn1RMTkP725jyaW4te4fcnjWyph20gSzk5VzsUlvdF586NCPnxLZsCKTq
EuWw3a0Eoq8VpA8opV7wHB1bAfwxDJcvxQfd5jZ84q9o7WWHverxxviWF0E0nkjzqV1QamurOkrx
MY7LA76dXdsyk3L18G4tF6nyD44JCX3R3Y+sEC8N6BzKJOXvjc1hVShCAYa77yeXyrC2leXANTbf
R6f7UVjeraigiLLwe1umsrn4/XBVc5mcQxH9Wa0sO8eh0IU0UJHbBd0VgQhBc5n6DN2ZTrXn/i3x
TWzbwazRauhrMm86NzZj8UJYuOjC5Ii0Enmx5b8EAbi8NNvMS8rwtyOMV9YnW3ScSci2TvS/2xSt
GSFxntzrEGmPPQPvY0vSb/yifQrs6hQPyS+Ks2Wjwy5hS1IjNqLo2mQ994Cz2N2h9iPWetbB8m2I
w828bJTvAgItSMAe0BcOyQ/dr9qzdXKK8rvBbvYRKUR5DToYLqOGjXStuKci62kISTwkhBfFH15F
wT2GhODiMUZi3GhdpT98ZlnCQ5tklKkRMY1LyPgEHUwBrA4pUEo6qoaeypZtzqjP6oTMgTQPTl5+
iiukinVv/W7zyGxatzuaMrgy3EnpBLjRelT1G63bR4exZ1pADVItBNOS4cC1iIsPPvyG6ZdN+tDk
v+jVm9KQBMCU3N8GSB9oP3YpqVqICitStwy+dZajpFLi4CpNn7A+L3hJ/Rqq9z1QyAHC5W9dOHfO
Y8I5EGfyDvwUMvocIcqmceaB0Ka3HB1AebLHJaLJtp9yWJUZkZRd8zvGelt0PmEbkqVTPyNEIku9
t8rnaVy6Q6IL1o4+U8jKWsSREU9tW7ABm/CJiazTA2JmXVpZFNIjE2FnWhH4hKSkwUNsw2iuBbtm
Ul02Yz7WG6uE7DsTTO1iGty5KYEXlFC3MtDkVYfZgQ7uzSGgmQTwv6xgSlxIjUJBUmG5di70Uf62
1V60tbPmTz+Eb5EhtxOb+BpRKY95/ivxkSIUymaTX8Vr0FmmCC+Gs+wwllvguTMGn+agPw5VjbbH
SxG6CjPu/yrPPUSN9I9j6LCtiBURbzGB2y5TRHY/DCMSe+CqIZCgXF9Xvyeq2GakFqbdHvk5d+iU
bseIr9kv5HuYaSJhck7vnu26pdPn0nVQW63FqR9/D5655Wu7mqCg3kek8bX2cBVL9Q8TdHSQejys
RK08fcg7JNNIXP40qj2yz/yxestsR+sdQUrEUjeSaVr/bMryO1tnBVxH2NRRNO2wrbF5SR7cgr4V
2Q97H0GCb0JQO5P/7lMwZrRTvzkEA+PxjJwd5cFVbUYfjYLb1id/+kwH4rnQa7eE+mjuoARIutde
TUFZuvrrxsiednjpRlxe7k2E+qW1IzDb4zBvWtX/mBPWUd2MkdNLxpuFd0JazD0tj8JnCj96luSs
yL5E/s8dTXbSmit9yr+hI7VwkTFXeFH6mxcxOKZFwoCwGkizROlCxLr413dwlXP4vrU/PbaxBZB0
uVoV8RMmUC9cGRx0Yv24fGcXdt7vOSIcgMaGnhcFOtQO1B5na1p3z2p5r8dcgWnAvhkQ7jb7PjD6
YaQqc/Zs6Z9HN/+rcuu64GFBiRL9a1YwAA+CGhUCY79Fq+DSzhsuhx1rX2Bl6xDZbn77zfPwUft/
ETNhq7dveMIAFzSENEVx9ouVnk5ydLSl+jmPCaWqqZDa45ZD/J4QYqQBZ6PUgwvpiV3phWhqBTRi
e5+lMS/NEPxKckpN7Eincg7zbWwV93odiIMUcw56VAOfkvknphxVXCq+4op4m0O08AUHZiCAFNd/
m/TfUMN+yIEMnMYzlBddsi8NkrU2DL8Fy6PDFC6fmILhKzPlsmoUsIMpWyok55cy42OKFNEZouEc
dKiuGAN1TMHyD6z3Bwfl087i/ZQp6xc1mw81sUbDWiL3L0icvxonTTZVAFqlN2j3IsPYdbb9C7N4
stNL68U1xQ7TN6S5RKWf/+/DpTW/OqP5WSnwkk4ZVXtbDX/Z/n/wU4Nvjv5mG1JA88+IYAzsNsXW
QCzY1nx0XvKYlM5DHgkA1wnju6YLzq3nuCwFeQC91q6OS0hDy4q323HsXqyMJRd1K7k5Ayk4mLzg
Wk/5GRDvB25Fi/zwbtoVsU+sOpXJUfL1UBwCUJ3Dr6SyxNZw+rWgoJuh/TNxge+yLH4eXNp0leiP
9ajdzPfYE+syIuBWZLfjReOn63f53onHJ3jkMm5f3JH5mqobTJsKyfCk/iwDTddCZu4R8rt/b/v2
uixkWmnLJ1DBU1ysC4TVVpnNpB7KOPsXZsM308IXrWxM1Ku2ePCWdGPVnnXq77ZXrqPhVOzmIDQs
fHFpG2RJYrS5Rlr/O3DedBtyc0fymY2W2tZKvxTxEXZfdoNOdkjpyZFi096JhngM3bxHERBjGeTH
eEy3w1Bc9UoOaETOq2JXuypa9sL6rBuwNq0TMXUm8xN1LWF9/bVcZjQy3t6P+A6I8Bhwst6aDCSq
05JOIeR4GjJxTbCO250H66zrNbIyekqJSXWTuKCA2+DJnpHWsH6+2Pzslzq82KHJDkmzxoY4zHy9
vn+Xg/eNCoyjNU+4+4eG/WvN1ihkF5EmnGsFQZWsghidAm4HQ99aW6gVtwm13DiRx2slel0RsYIZ
nGcjBPGGdV4ebfoQB0/tMaP8J1CHpLfGMLdI6SHaMHpq0N77Pik4PoAlTsr+nQE8M9OF13oKv/sR
8rdnBmR5vfOGU4AqowTSLsoXLFkvBU8R9fvAFHF5S11vP3UBiXCG6Qkupbtmhwy3mvpiaRk19CL7
6pc8PGgs90VXfrRiz360OuPnOS5s3a5YYi+2w8gNK3hErcLlihH3iit4N1tLTagBrnUMVOSvqoXw
p6garnBcW2ZK02OHrP+AaJzjDwZ7T/UU2POby+diRwYxr+nB7mdN9rDqodsI5evQr8BbiyKGe3Ci
g5pzBP1c29L3YNsK1kEuDWXSqG/HW8KjjsniMjOy+IkqlKu9stFdz5m9xRf5s88Iii6thrG3aAmq
jJADlI46x8yZLmFg3/1sx8Ca3X2f1Dtd5t+hh7ylWxurwR2fRoemK2Y9SZawS8ScZGs1drfIMz/c
yGjCpSAIZON8boL+q09Jqq+SbL+ohrr5QLEXzc698yd1iK0SIyHZk+UMvgWpCBms1vCzW0X9aHy3
Cn82pC7ZHdpSbfNY7SrCL1zs/Zel+fC9Rh+mkh80VoOncAino4jWPOPmj8Tdg32pfg/i5VXqHgEg
uRJqsYdtRxOHoDE6Q3g40UG/jb77usCzJAyJQqcdx89xTo6mAC7c4+fgStin2vnIg+lz6nvWdjY8
h8zqzn3Ifmmasl2URx+RW//L/eUHM3JSJMT4ULX6MU7LLSdFfcBClG5jHsiNZfgQepTvwJ8w2LMl
sDWFbD9c0kF9AqOb7qgiku0yMveIo2nrgF0mP9nbg2ojcGaRhDHI4mVCO8w/n/dxZVOn4hGNKSE2
s0/INyf9pqM6oCQzn1RSGMa4yLo1Rx5cAiFEGOeOjZmRSTr/WLxxTBUCoZb/aRzSTEOvRCSlX5yC
YSfjouZWe8lJJw/WwI4rVLjv7O+8ap5D4RPqpZkyrkn3wzxAEmFluE/bFl5sZX1C9CDaOWq/k5zy
2ovLex735771/FvCMOUUGFb/CxEXhsuYEVJSb6M+ocj37zpFZj8OpJGuKR5hElJphDxA5I04UelA
bKNVVQEv2LTmzTRQC5lkYQ0ckRJRri7dqUFIkFma7RMaE7AY3m9vjB9KxSMd+uuU8cpokVTt9Tdo
pKe7qKdQbmVGGMJ6a+MqFFtEocwgYk31rpFAeIKZ+0K+ShFOT2xvCjK9BXHNCSRpC3TE5NTMXtVv
g4f10Fjdt1fjsK/+waEUW1s6+XZIcyI5u4LcxShXzPUpndbyubbolSzDJkOVxSXuCERR1czc1/+N
jYW4AmnuM/37Cb3+O4sbFkvEd4wCcWL1lGv5kI8BVaC97WrzgDmFoJqleJ6b0r94Xfk6WQ8mMS+R
ImWlt4prLuY1nSw90jNE564tvjTilrMRw74exH0WC4/pkNsH9BbR1W6JL5p9aW3aVdJjeZ/CzZsj
5eaxa+CHT5jv2ClXkpaX7IkKYeM+EPn7BOeCc5WZTPAR4Ao7VhXnNRyYbZzpDOeceSyQdnIYdd8T
Cs0x43UMFyLEEVYGYXkqModMPWyKG7/uedGL+qXOA3bB5X9cnddy20q0bb8IVWhkvDLnpGT5BWXZ
MnJohEb4+jtA17n71HlBibT2lkQS3avXmnNMrGyR+zPJzJ2VEheaTMi9Rm86Dz0p4t0wfLkVIaue
OoakkfQ00+fP/sOKw/hOJ4j7z9sXwyl2CGpwk3oDkqXhlX8fppjwTpLYDIvA5s47mQPiqswr90oh
s2FouY4i1Z28vNlqSU74LE42hKZkXTYxX4iMTDb05CMxkHoQrTxa/TTfo/wwlm/x1GmM+iB6FJE8
jYgARReZKw0SKYbtaxWIYmvZ/K2tfkTfU6wdZ2bIEHIaNyCEy4l27FDl+8gqdnwPh8iEbMoSBMkq
mNXFciDUJBNs9onnnSXV+iyLscj/YyxQqe6eRihmGabO01K5iFkDFkrDKGE2y3jEi4O4wqB2BRjT
dcHPAv3P0tKcT0wvPqLxwf/rQnd4bxmvmSRUgpK1t1mHfADI8Vnr4luuW3R3IHIsuA2vQwdo1syT
pfJafeO7IXGxqbM3K+qb0vyVxgT7NIJUXmFZEslRvM/xiq4TuTYGUIjbGpvBui/I7PTMTi7Ick5S
fZOHBKHBssgmH+K7m8zzSt4wz+GFxg4mLmX1Sye0JIMMhs4eAFJgZfBQdLSVtlHsCFodOeRjSPFo
BAz6rjEqdUR5si384jc0E3s/1CaoHPHsYP7GOfFoqfA2DVvrUqfAtrXuV+WuJjXP1mu3QdY8iLXy
NbTDAwWyoEeyGPNX5mj49OdZphzrrzonaNvw0ZaYkurEzDOCdZJqKcYvz+DQFeONIrevBuAUjJ92
VReIumpJAy89BF2F0MTWdzabdtni7Chpgq8hktXLZGLOmJSUZ3ZG2EBOpYklHwlwpK1K0XIC8+nA
IiY0t0UvNgAHYPA0FdJBQNwbjWTPaQ7DrVqJXanJFGMzErtLMoNsk5LKQG9q6OUvfhrZqNQlU8ph
dtjpPtFO1dhzWuSnLYQZn/G2ZBWaRiMlZyuUIOeCQ8Giw2dt2urmraTbR3+JOG80FP2m6qK3rnb+
Rqm8IcDQhwSRvKbqyxRBD2BV0HoEpv5wlD1niLjGiGSto4axhhOlOnOd9qw3xmel+PDofNuUdCcR
dCeod/U10wgXEQ6lWNrWP0TpmWtovGdayi66KUAuAZ08b3glH5aAQY36TfPkw2DcsA0sF+VFar3i
zvtOTCvaW/imOAsb29GguU4zFfdh33vXJDUJGkJ8j+PhU0M6hpzIM5ILcB8EkqOQaz2N0ksoGNkO
aXQTWmhbO63A2lLPrtEJkvwCIpuxSZs6uhYOW00a+ltblbyvflrce4VXpFX6l+KgSfMoOqA2qQgh
DBDwWvLeB55H9ZTeS6s9B8Moj1XQNhUbzPjaWVJjuk9/hFHtgS1W7rRAw1OCTmgU7THLovLgF/Dk
ydueChx6rR9yYCVSpWiT7zx1473tT8N8okx3po28oGjVg1NPjSygL4hGEfFPmfbtYuqt4epgTr+k
rfmTFEG9yE58lrO9l9a/0QWG+9EeToCvtBszDPicA5aa+ZGy1XK0Df9YppV+bmLiTxSd7YDByq7F
0C6HHtGkXSHNqmnjRAhu13RAUCimybhWEwjHtiwJJrTsMNshifc3TDHGpUhleTHny/MrJfTwUKvg
/N/ztWblW4z42Y58tjRqXqSDxYdQELYPhC8CEc7DGlASpfqwBa2Mlr81wi395AYUgB/s4W1FW+lT
PaBCx6IKEmIFSLq7ISj0sL7yfTiPmLikya/Gt401Jb9YazRJF9htPFyKcbDTW2pu2GB7CAkr7uf8
C9U/ax0CuFQrnFfQSejlzfn83bj2q1H4BFjEc/1jTO9mxsBAF2l8sYpqeocktiPcqX3Eveu8Gd72
KeVjvBnfQfJcnv9JCYD/1I/kFEKBGB8wDbZGZRcH154zYOvCfPtfD9n2Lpp03+vOUPe83puhKAia
54Kgo9wj9vnSEUqYY2ddAt0rj+bYb1U4IFMTPhFKTnjp8ta9KOCGl3oINgUqzGNQ+NY+NfTXPJ1M
ZxHl3qEnEOUYTG529ltrGUtBVNYU2EfueF7YgXU3zlz3+N+FqCvvqBIPUZcLtwnPBD1Kz2r3mPKs
R5F2zkW4zs6XubEs8rrfxU6RvVW429NgMB8DuR1vAFUuVtqbV9/LootjqHc58sY7eid2dasNDxsS
y70IPtJxGh7NaGdLKx+azWgk7lkDBbZlxLpulPeo7ByGGO3nP3CYtp5FIpEFXoZYo5QsbUmC3uS4
7RoSfLAjqIxQG3Qj65bqZJdkqfwEdkbjos4/MJgdSuXb2xSjB9nUsfiMMYsvyiJnlcJmuhh9EFAh
ket3RMz3zPR+PxkaCPRmm+9bnJYYVYEUuBiJaf2PPpLL1LAJi45EsutaSz89Ly0fon9fPR9C4WMX
J9NP0AzbacCbkEKhRPZz9eaP5GR5PtMuG+nDqrMaG/menm6wRuiIaRzIphKCVs8mvXesdh11VXfM
TVue/7u4AR/qQs5/b7EHLy7QiPzPJZzlqb2vn2t0w0QzzhZ5lLFk8fTQDBywmkuMVCNHASyWWU+Q
JZqldYe05JLG3fznVkcnZOS40EuMRAR3xCukURnZ7Xmzw5Ie7ixT2getiYS3fn6p4mKZ46clIQpg
hOhLEpBCgw3CBsfSVM19zJDfAX3LD/3MadGc4AuKULWFSyqOXj+JY6L9MCrICWtf9cEbG7u24F5u
7xzY0LEkMywISVVFbPJxDIqCpGOas/pg6MvSLojCM+mdkQYNtTlcPCcJMm4POW7ljZ5VJ4T13bdh
2mc3t5x7qU8/SmOslrR09IfH+jYDw9cQA7WtYV9c/EPv/HEdloyhP9n0cvPE+hBpp+NZzbBLaB26
Y0nn1Cv8X0MfxUcb2zjDhZFRYWBsVBGPe4WFgLIh4hiTV+XsYtmD+kFuNwiLjMXCI5GVSjzH1rd0
ixz93fw6PC+hjgSnk8OmsXTKj9ksrAznjKLe2FuzBzwM6NHGJAY+hJiaZYZfZZO2n/8WC6IdoJKQ
OGQl2TsTGPoEMwVGoihY6VOlls93Xp8agokSgucskG1kG/upPDK7qpudUYv3FGcSwy8zvzFoJAWe
W5KKyAEuOZh4xNPinGhJRJhkNBx1fDfLfu64NoxnkZr4R7S+wVEYuF6npBhWiUE8QZd2DwTk4Nmk
HT5QzO2HIWQD96f8XEaaWPqaGx81VBV95xJeX28r5+LUor7/u0Axv8ZktWZgC5AAyFtPD+SW1JNO
Pzsmwm2aPp3KMXetHRTEw2IVjqV7yxsXSa/egZQMpupExnnJSjbsk8okdpr22CE0tGiDJyDfZVIc
etPU31dW3trHMJYTsS1BchrKWiJXtD7TqqdB6Jg9cyfntXZC9Va5dbJyJurK1jI/BPzqMmVLtQpb
bUEKlC9k4rzOk4W41bp3N6Xd2ytiX7GD/DAH01k1DSGhdpu8x+YEAmI0XmrRx5eMD1EI7+Vryqxb
Qrt2HwqmO17apx8WNdZaG5tig0xuGU5TRm6ll3EQ9bD1QthBac5DT3pEyvftzhrMZQlsZd9PnIGQ
u7Nql3hkukJhohoNQjld+1ZKIkHHvqlp3sp626EEv2SIPC+YSPhdOv0PCKtpjQ0BoQtHBLCUcX4C
dokuyW0Mws3AMaWZF95o6+EopdG1nezRfq3jwVl6HratfMzTk9Ryf1vHLqVSPhwtAFxrbkeGWkk7
XlLvHfNify50W1tmPTLRPNXEibuw8aP3Vi81aIi5ejW1jkN1dVejZ6xpGFGbANHD1DP26W7oGrF8
fuxFBgS799pfttbaL1byB6wfWD0a0xWiC+g+eOUMhJCsExE2uTzhoFsmZzkjHfChGsd/i08KfqGb
cUU0Dl9putJKDPoGNU5UXi2B6rw0CR8Ly/Gng+TDMP1sXc9HiaGDEzVR2h34aGYB39IJ5jH9PspT
/VZo7R+RIcuqQlOc6rgkoX2o7RdDpucI5zXCLLANFtZVV9q4PfwhPYANKG5TEmVrDYUNSn+MBrZo
/7qViRaLv/I86kV+7iBG7OrcfCgD21FTF/iFShUco97cx072tCHTyFPATBzQ15whbcr4wsdES8Jw
H2P9L9GYLLCQGavnGxt46mHqPT54mU/HwBnNLebJnCrNNdcs2AEGIp8jcNRpp8gci3lxoA2qN+St
W1RgiRMgmWiq343BJh9yCHiuUB1r4YYK+K8hYn8VJR64ksnFa9B6wV5EBSmFRQ6Guu8xQIwNRuwo
/gwhXLyUIQ1sij9373I+WerKFDAfuGh5Mo+EWaGTh0KUdPUanwMXS5/mmxlOcWGvRJbphyGjQ15B
VRsiwBWCluBz8R+jKV3aDfeBlyG1CP1OHJ+XwRg5f/t5QRPGp0xORcycvtbsbWT1P9BwYA6riXDs
fRs6UtSiZfYMcYgYJa5HZ5hO/XwZWq85tLQ67QA6A+dodzwkc0svNZOLQ+/O0aiJQiZDVzZ6iKa6
Ux+qJP+RwSg74y4pDgVan0VjOjo3aZTTq5OKTRYFhY3bb5s15PWN5VxG9+EN2I+/LUMQ+8+zT8NN
+lYAv5hNje/ADWwC3p3mXky72qH6ey45Q9Qc7K6V60Jk12AM2r1t9jQGo3q46D0cT4+laNu2nrfV
0L0CvqV7TDuMUUyQp2QSiHHXhdVJogd4IAEnEJnv2oZkfyzqonC2hXTIZ6X4aFTSnvzB6TmLZS85
C88KQ1P/TkEjN1kNk9RNHFg6ajxhdtG2JC3YGwwg7kN5LBBTOp/p7ZjDphOtHMeIt0bmrNpA7axa
RY8ioH5ocBeXibucZFyfmtqKNuZMv/j3mw9x/3OYV0Dku6QYGtSYIwcc0BERoJ25xNOQB8sEk1tR
V8NKn28ZgZFjl80PzUxF21GL5RKpSXDkC4lmPV3VskjAXqBqFnbTUfGVsMuaAO1mS1Mw1g1kGuG0
dSpE3zif0xNjz2RPJspHadGoHCLPPCS5k5z4P3L8lZVFUGoWrNysHTAD5e8eTrkdbkECpTswON6I
cr4KJkJYIXj5TnZS/Wc/de7VLulf6HQqQ4x61+c95xqVWCVu656D3ioOkW681Ylx6LVB/+gRVG3a
znrBRFtfLTrVBnEAZ8y5NMdmvI2T5dkKtuus4sUrkqNAFnn4M59GGE4+CYueLrlTuWFpCCbD6flV
E50G52v2Ak1OGF9xfTk3QVl6c1JUfbI4DlkgkPn8z9PI4wAzgV3LhpxjPLFlSVrnhy5T6aI37XI1
6tpWjx3z4rQMxjgpmLtE+eZNNJIk4sY400XbNjKpTsnMLcGCQAgywZGWW1PywLZYFapOweuF6VlD
I8hytprM0XnVS+UdMf04y5g+9ueo3BV73Tr3C+fu0ZXedi1mgdqpyJQa4+A02p08GlOtbl5S5ntS
sECvqVDdnhcpzHOo5996Nt2t3GXmTXHpi+GWBVNwVGMDhwoCMLDJ6hg77bFM7OJYJ51/t51+89wM
+knK1b/PKhTeH7DNrobGx0G0afoqbZc3IzS8FVpgawv/MyVQ07ZXAwAodM0jdKK6W3pVbx+NLoOs
M3BXT3ifjmUlGJn7DcUf9DzkkkbxSMpJ+6T7yczCdsKtQwoJwd+YqWSdzE6qmlzn+eLAaL+0oTUe
6rTeM3Ql9biqobskPdzPGNoycrBEu3PnUUukwcMXSPREh9a3dCfJwBDPdCLFtNJgSa81FacP03rN
AMah8Ia3PdOCWqakW6P0aKZUMqWETi1x7AQjn0SwV9c0ncYkIswjGjVn47JoL6L5M40HFnADCIy1
Q9lRh3VzmOIhOw3zxemyTxaFgS0nTo+VW8qNX02Yu9FhvI5UDZ1NwLozeM2m6jt/h+3m7jQiOHbA
yZcW0utDg/d0Ec8/yZxFeNKVPwtAc0fb7KKXGLf5Uhp5tFNKAbJBPLVFMoQyV3fxsdNq2rgggJC+
mtmtdywiqDOb/Bp/3NRBk93I+bg8QVCpGrpNrPTxGHeItsrYcrdtykzAyRoYa3XxLjvZh3vbJlna
HlS5JPa1PCISC1fKn/qlxtlpUXWt2lR0TovSyC95bqs7tqdqO6NhkA4Z5yC277R4mhcTcvUpTrJv
St/+M8Wb1GtZBhCPGLqZpqSJkbMXrPCD6P2/yUgqfRtJF8cFcyvmu9O+CFCa5bWIVmL05M1qdHer
48881E4E7GIMTTrvGhzjIr8Wge2ttMQA2FV73uL5q3c0tGlTZtHq+RCDDStaEdHnbZFWIEBKV3bB
wbBzsDXxO53xHNNuN/xV2dvWMRVuiX/aRArraGinAxNuKjmhF5Zd0A8S2KLKsdkmg9bcVAtRzAxx
elSt/25alBUtp72VmDzUCbOifmkatXOiXHNOthnE+yHKXxxZ7tKAcN6pEOGr2UdsQE2ibUWGZLAk
BOaoR63cRBGx9LXnrDrdiH+gIgVMgUDzAqD+V+I02jq37eLWu9H2uaBqYCdT4fQ0IO5VGOpHx53S
kxY5Z6Tucz91/itjTCc2e8pKEwhDps5sXp90JUDhvT9YF0hJ1gktGJwJl1xUi6hsmtNMi1GltnK8
WU5qXlPvM7A1qpe6X7qEGe2yuLsIkdOxavkZGAgZunB6oaVimoexOVZ54oCO1DtMFne9IzXLmLta
nFoWdEy0i+jaF78KUhZM+0fjjNPejnAd839UDMr3nGuD1b+DllHMMdUxotTJD7e1l82aTT/vd4K5
5XEwPDY11mmayeAaTcLCJ7AaTwxUZ/i3ytTDYx7Y0cHJKNXDxtkbYfYtO7UK7QSdNAjZZm1nqWJg
W/pXI4iTsx/rADg4+taGAsxgTbvGR5WDMJ5ILI4uhye3jaCSTznVTApxY68b6bUniKPvEQbISzJf
nMa5DlZdHCQ8ETPst6ab2VdugB7E0NzIxMeXH2Tj0HKUzp/GKMEtpH30Mn512Dk2WcF3ano3HYXT
rV3FHlPB4Rxbob1Lkx4ZzKeQOah4D9o8vAFJij+WJv3mo6yNbGMgOtjkCeispxW5GIvo3LGuZcUv
F7pHK9BWLhsRe9f/HubSUgcLNNM/8lmqK39bMcbFyZMF2wgAf9dWb8JAe2tr2rjugLTwhlrN0tJb
b2v4bL5Niiy5nAsKlcoQFEGC6zWu3vRwOoByRxWWvcyK1QsG//j2vKQjBYGTVuYRT7L2hjhokes3
rXWjL4CtjGDD5ttI8SYqLbV3ohxos1nbqA/pH8G4giKA7W8VFHgzHc0nskFTBHp3FQ33aezUIfiW
fakOtWzbH0youVe9H26D8bTKgvzF9whhJxWB2X8xbYLUt1B+y3pn66q+E+A3uGI+p4z6Z6mbvF9+
/PByhvxuo15TAteLSQNmJ5EEeJHdHDpPhuw79njm2BVuQgs8XOAQWY8oHDOOC9XQ1OofddipfYC+
6hpzOF5mmQ89bbCmYxoHf+lUoRn3fUhrLJosxujPhIo8tENdcdGGg93rEiwLoGVNy5gNUQ1rC80y
TpYG0yMXzq/CldPDjs0LmFXrKlD2E8WAlX9+lGGQNWG8b3ToBD+m4kEL1f0ku49m6pD1G3No3M+O
3hDsSfuNfho2VesDDJ5al6NrvuQJVEON8fkRigEYWGaeXZx9mtoo9zUmnlXB+l5A+XnR8EGtnl/F
CYPC51c9LT/8uf3aapEpJ3Zs3J8XK65RDLqomOanusHLLvNctnY8hpSyPVIs5o82n/RbzI7dJQ1A
U3ZwquV6BDigdHRi82XyAQzQi26X1BT33sn1jZUy/4djVyLRwZLvoRk4ITEij94C0eD0kb/Po0ng
pOFE0PYm81+tP5fecBITgk7LoBwauj2H0+RozdWE7Dn2+HX66kA8+oRB8oHPWKMYAFERi6w9pyPV
d898fpeBnd7YEgW7CSUFK4T7TYBhf1OU0lX4h9ZjfH9eGNsS0z7/Qm5h+jf97+Bi+SQZRd1tE09i
RMf+jmqZ0+VclaUDfJWSRPQkTPLfKVpYeuxNepWYCVaca3/3pVORJ0OuJm3sZZ8FPvQwx9ngbbzZ
KM/cTHWImsvVpPvfQ5MXJ9MNq4+V1VFMIVj1Hk7Li1gNIB3K+SYpU3nneBV+KUU9RnDZT/QJzda1
q/xNJkzuURwIZNQxokJwFfrUrodBw7TQkAJMn9GCADPZfE5D8AXtiPwjU+AGFcrBNeRV+zRU6M9T
V/5Icbctzei7Rs18rKkQ7Ka+Fzr+32cdrMrmAg2ZA4DW+RbiLUJ4dMGBS/d+YVtGtuuiOqX3FqzV
oCdHOfgJanoXoXHPKq2q/EjNcWQktIER6++juVsmpqjcPTeOJkbiElB5rzOtPKisH39YetEum9xn
3EFxkWqQmptJJ8DdRqc3WT7Cc4zlByxYBj//m/j6etEPfv1qo5aEbJIfDZFrsLjXjgz7RaajBxjH
Ury6mJPWSduIzfOhMgoYarV4AcMFD9Fjmm5Hg/clK3WNTVW+901VbxvNQ4Zdt8lr5I2/zEbYlya1
8wX+M+uSj7ibCjQ1u3JCsrfqyiFbp6N+ZhaMM2Tui8qyae4zSIZzI89pdtjcB8PJDrCJAJPFLt8S
ttpO5bydudadDH8YAQvSC82z1v6lJ+MX9al8tKia/am5stxVOwCeOVLiqrk2LguMNsXVNjfojdOI
wrE8Q8athgMZMGRciCOd537y3hPNPHeTk/9uoGaFlrEBCaQ/qNvFAzEFMn8d5bXlM1FwYQzc63KW
QUo//SXKbqskRaNuMn3w6nQ6KcvFdDS/rLk7HJUHZMhEQocctjM2lSm/sIXgDCzDPUuPd4gY867C
yVUvOn2bGhPvB0NcBCwCi3zYJMaRFku+JrknvA3Vt8cIbAknpP+gCIBN7brS2noDb3Bclh2ZKWV8
BnAUn72gZFL632OzS15qmha751P/Pf/8qoxaZioaWCU/D/oNMBsyewN9uvx3cRtA264T/Em0sN09
n48cNTAkEN+60ababqQJfRxQLx9HpzH2QWeJBwxS9db9qg0UgjgIcGrW7XjjlWZa5+lkfFoM6IMC
ZJLf+vEPBR5pFUZWuhczL79umx2mr50+UFpARLEfQRCc2RzGH4pBKHWGAD5W+i9lgpTHMP+UJr6K
UO+sNyNhg4/7ZueQoEjXnfMqknxr3w3upmRuy+2Gaq4h+P30bEpIHe7HiCfmIU2tvafBVrzDp+5+
V6NQSyOhmyCcMjsipeDj4MCFVPTqnpdeH+BsILDlBX+jLbD3y84/u/NFU3qlr4bG+Mvn0gK7b5T6
6t+/4JDeEr2CEfz/fze4rwlcwEQZoprqNrjTHxoexv756HmRzMN2bIcVO00pKuxQaLlqZzg6oi5X
lonrUuH8RT5Qmwfa5vcmDazr86nnJSsjwc0Pbuf//IMbtG/Ckde6Ar3ttVF01iYzhLiSfXiT7A5K
V9aaV3ei0DL+9skoP3Ev0f2fQmcv7Tz/HFfZPL8sLUfs3bq6UazSGXYN69GYitP3JKx3FDN8wjS9
eovd4jHV3qbsqvFn7/jNGqs2g214fXvYdGSGltHL1Jfs0cFobp7VdVIcUUkvyzg0D20m0Tu2ZMlk
Yx2QZ1qzpNOr+mN5EScwo2h34YhMAo7cXzhWs/GuJr67MusPXdf3Wgg8qxHlC0SWZmlWPAI5ytAb
UBMj9AnL2CKprVtKQpzUzb+D80Hrn6Op4SaEa+ECpL5EmmwlJoJ5lRxICZ3/sPrgzu5jRlo+OsJs
XlPRqLq0Eerok2OFjiXfph1sdS6qABMlSLDK4aFhBJ3qjZZ8mUyCdyQHAbpjMo5oZRW5kFSdBPe5
T7npoZljuI2howKmCJqlPOpmcwv6FklTE1XLckRb3XKDlH0wEwORBNuauRilPywYIptL1JIpnIXZ
nkaXDtl7e3cCyTB8/g8Jh1/SokjXvub9Lubup9UhymfEv+xEDbeDg+FaNtRsUcQZuQ//DPS/berM
Jf5gpjRAimtVyAuOK5jGtPcC/zqaWgIQ0/P2upPuYwtkCQPQ6pDZ5taDqbL0agmiZDjRwySjB/Na
mVhkd1VTizHVNdAR5tF6sjlad8jRfNEAxMTw4iQUUOxkv8KAtk1IPxYpxGz9tMbPAPnbotBFdR4r
pMqh1apdix0567GF0oA8DI2V36eW5SJmnltZtMJmC7xvJXsV5KemK0i1avplS52+mEwTCkbMHkn/
bTV233VA4gg1NYDdMrx1mumfdAJGKq8DqKI45ccVTm2qGTqW+rCIO2y8kYvsvCv3idC35UDwieU1
2qa0dbA+8SBZ8DF12dDol20uf+o6AIlMSUAvRhWsA6viO2htauISuykpZSEaVgeV9OCY1k9NV8vA
b5JlMyXAg0Wzz1Fy7MoYh6YybxGz2zcvcvBdjB29NqTrpoto0W6DG1phmt8zUXQKtFl6xY7GIWij
p72/l8q40oPJtgwjFxpI/n1QxvFeSW1Vc6ZZeeQMYPQCvzZlQEDGwPuM6nzZWma77ifL3cXE30Xf
Ab7xRwDhsu+qeD91sAIsjz+5xR54KFo8CmEiFtks+8YrY7fYp4DQrlThpqceImMdtrRLMR3JsQP3
EroD4FbGz+SmlkONeiJ9QDdgcpWrP2DsfgLhGEEomu2mIqBqqDDJYRDNZo6lQJm1Gt3h07MiyIip
680q54Nnp28I9qw1xDPWIkXh2tvfHKLWhmH/cdBErHxnoqQZNtaUio2pmnYekqYrh0PwwugqCytZ
vtFNFRwCiWgyAxjHpA/cIghCRn0TRZyZv6Uao+PCDD9xqNJqLL/JY7E2bm90VxMdqWtBS5yq9hvH
uf1esVCWvrmdpuAjyTGL1iODShsj5mGIjU/NxUZXOvYtjEWOaQ4DthZZ37Hr8kpH2k+fRummGLqd
G6l7BVWYsjjbpDU+i4Nw/fTqc0KqJv8kOPb/NKN2m7SJuxasvaCi+LxZ8rvx1HeQMoUkM6RbkrVV
ovSTW9ACvyK3+BrsbAaBzGAkqOvLCDXXuZxvBU83xZr8OawtUtV7YMAfE9uyImRi3bmvFf2Dq5lA
4A8NUAtQ7DdGVFqnOA4QTtcDABUSa9gAWKqMCrKNCe9LotN2RhwRusqyRVOSGdFbJBmoZeNUX0TD
XGLTqW6Q1ekZJwCO6GoAiqzTP80M9nGYI9LFFXIlahcJtr1vda07dL1zHQvrVAlk8MyIbp4Bp9zy
p3jfGk48y7tnvzIlB1BQlAbq3JFNtUgTpN+6yh8k6OB5D6qfSqLDGMn52wSTkqvIMNZTXVgH6IeI
npNjAXp8VvNcBre4+V0brwmwO6aSIDVaP+uir3Zpn2mHevSCg8OtR1NnmlYY+Hs6OzVlR9kj/O5Q
IwNe/6sBfwT95R8loX5o0vUPPkkfMoZbiHZu4zlwUKxGuNxqfQGelVesEfWqNFDxWSWKNM2GJ9Ll
f2CuwSqMlwTXYaYWBrjd96YCKJvl3UsqNf/QBldZ47TGJ1ItUZWiQrKZYPgpyMGhd6+ZhEgzhj0a
ONadjXnTGvYOekzhoyZpljY451DhGXuz0bI9JkNc/FF90rPCJ6W3jNeBR1iD9ehCEiAgq58ng3tN
1GNy1gbt75C11wr3GZnsxEeMvfhbFcUHnRd0UUH6t+rUW1FPP+rJuBC7S3YkBhUL+TMV4Uw6NeHe
+ByyU0jGtfwcWtA0nd7/kKPjHkSDN63neYy1cG0zKsZJcO9E5Xi4+1PJIL7Vi13ucn+47Y4J+9rt
Y3Hk1noB6MMpI2s4ZI0YCiDEIZ7fJqPWHxIkYR4hunvw0yfH7Zk55OqATgEueBAfcn8goSLEadJq
sjh0cdxtCDV8GClu1GHknBHI/JL2zgYjw58p1G+tqq5kjxpnr0kPsg53DuF8H94sD0GmkyGXjn/6
fswvFWurhH976YOwoGnFso5mzqCFuyi1ONkMZqBfjJFw0hFxaXSyXR1xYskabJhYlAwLvQj8dE1/
4MPDu44bejfExZcPxychOHdtt/lS1w26zUbZbj2DykNqvb4MxhB9WWuvO9zNZ6vi/F6Ag3JqA7kI
khFV5t+0CNVFtWhbLTIUaGARjIgdH5HlCj7rfXKIv5jc5K4wgQXDaWq/iooQidyxNk2ub6ss/Bno
1Z/CHlAzgUWg9Q4XQiSXQrfSHQOFRaptNa2jwauF2drAf7Fl0nJXmvEOpS7xSNlOqp/xoH5Xg42y
BkvOhmZtj5h5PPc1iFg3q/7iyPubmMUdNxROBGYCO2+gIlStz3jfj6uDGOrqQM3ECPks8b8sKh/C
j1mTL4AQ0d54zCpeq8H4ENCFsXIX9YruchYA3i7SMsDyPD0Q1+KgTotdGgMmjZR3TzJE0X7pg2QC
RrE2vB4RmI2CzLa6ZVsN+1zRnXUF+TABheCj/n/Undlu5ch2bf/Fz5d1ySCDDAK2H3bfqW8zXwil
MsW+C/b8+ju4q2CfPL72wXk0UBAgZW1pN2TEirXmHNNhdmCZ8CzHTZpgK2d09RBb4BA62qdrKcNz
qxvnOBj93m28tavVfNF5irpK++6drOjezncRItmf/WA8YADfDsTRvLSsXHoBUAr3mcu6ua2R2c/E
qUq3V7vhqw2tdiscoA4tKpISpXDb+9WxEphVnDG6JE3Jlzrce9hjZ/xaNz7F1apNe/ItKnenZQ6g
0TA/VFhZd1UemHfgu1tlhAcfhuTJKtIdaipKn2l+jWYIo9pJv2P5MZ4cq2mPIWKX1Ri4by1ju00a
WI80EFzEaDI7oDSRh6lR4BSIxPG4Sw4MaqEbV5BJAnsc7nJcrXne2ieOy/8nGhgMOemCUGmLHVjL
4VjjRU1CUn0mky4YjLkYU7tBQ0QOCNWJicnD6harn/3sltW596BhjfYGdY+wkfOO1t1YRMmhiL0j
Z+ldmfkMVxhlHsKUFIVyfnTTgIO8Q89x2v3P+VnWEmVdZhNBtcef//Yv9IeULVxISr7lCQn57u+i
rhFeeeD3MGjrmaQZ1QHOiVLH2yoSdZh+oSvx2BERDYbFtuGtRt2MQqDo1JOY5I+wWSsR2wzNUJ6k
8fgPMr/F70F012cnTf6AZWOHdBnB8uz/Jj0NVAxnn6nl2YXsG2kyQusPs+ChkzvMhbyVjRfvZG5u
89SZHi27RdkQv0krumHbMXZNBVWP7tsF64AFmoWVpBB0lnPjQPyH+Tbj48GLXP2DUDLHWgLyfntX
fWW6SnjE4ZqmRxvt9+etGxf0T9aB3rsOTBqzTW/xe6M/8yf3gk4rf2Rx+sBKWhxmKqw/NTHwcuCD
GQ7JQbjnGFzLgT6cnnbGpN3ToPzmpMd+ixopfXZE+hz6U74L0Q0ztOp2rOIdesfcfMTiaD52GLuM
BgbdjFmbFAvICGatgDRmr70p+0tXJANe4kbAfpDRRrYgQTErAYN0iDMoS/ACgYovCL7zc1jO46bG
RUGhZG+7oC7v285qnngDHMBdJEAYFaCvJqmYhVt0KDOziM8x3MM1+jmJdXKIWbKJCF4RfMuqCK3t
0IDlgiGH96mulOLTlVDZamzonLXac19AJkpjaxnwwt0s/W4Lgo21QaT+KcQQCHEWpC2/Q+BzEsY+
Ke3mZnbLaO9EU7iOMqfdoaevT7IyYPAvX67fglF/TdAx7v7zR1lURDt6Z6+wGpiLtSltNDaJdHv9
X66Pvz6UhGRyDMiNcYI5unOXL3WBBViI7jLrCgtGydHUAtO9UVPBeJMxE2uA+KyHRt0j+F/VSzNR
h4N6ojtEuIcF7Fxw+kn7dgKSzpesgTvRSZT5GNhur62vyrKno9UjJQlpZGxH0rgpwTuiSGJBV6HE
m3v94lruC3pkZ49XKtni5ikhrdTewW+Mzybpc3zIkD4IvSxP12+dNL6bGMeoxhxPc54/dq2sD/Rq
6aMat3NLLtZsi5veRwoKQezdohY8TpENsd2qEhINwOyPzeQ+CF0h3VAkPYCdCC7XL0WdAanwGrCm
TmRccrOkJjZbkmOosx70UNkvMUBF30jmp7koBILCWWxCaikrCr3voS8GfFsgUOyQjB4xMmpq62Ht
xiTXZHS8mXGi8J/4LPzZuRfVTap8ddeK0rlvplsvdYyd7Fr/pEYEBYNuAdfa7siRWton0migvFd6
utyPXJUXPMoalbMM4Qc0ut0xAiHPffZi59JyLjOWYSlWr+x01WGy2dKBmc+jERa3BIrVjA/1L6Cj
ZJl6eYsno1qLerBOo+3jJRWT8Ui3hLEo3dA1LcqERjVxCkVtjet0uU/a5e4otn7oZgeS/Mq3virS
Vch4y9Z59eiAFYSTMROlsIAEmCj5F4kBYjuwnJOoVUPGJ2MMsK75rizAF04vsGfBsb7PQtwCZVF6
m8hdzjBxBq2v8RCyzXmz9rxRnwR22xXJC03eQJfVCiN1gr6CcWx8mlT4s2GHQJ0yXebZQckLq16I
mqAMtzy2KtFH4VeU5nS/DsYUN7dx0OAlLVGSBbXPxGT5WcJ6Q34Z1hPdKI4qlNAoQFVd87ka9pnY
+1uC5lKebRVd0FB8BjIdGWbfUDQ4l8CRyFez4htzeHn2giGEdqQxBKZNvtUOlsiJs2ewJMLalcPx
xCyabUwK137MCwQYhvULNcX0Hi24dL/MHdiCAwMcGMGNHLEaowbPkVKh81R+9IVrVxyYW1bHHIrk
ZmC5WTeTAdNzMKv7xJ7DA5bZs5f5zZ0da0mxWqUvXcQtYrSn0smzC+LCZNc3yrw1PNocSvvZyfZQ
8TrlcGPjAseSahPqUiaQbaZTqpLkW7cAnKe084gxsOhqoHfAjo6WQwTdj6sPiMDXeZUYb8QNjDCq
TmpCFAQ/VnavqH3PNNz8g5+P3j42268+6vOHOBvr28IyvVVr290tCkaHjHM7vsghnQ696L+VPZ2P
fsAsPHrjJseYOQVu89YU77GDZDe0OWPoISupTyBgZv1tK7tlumKUe+wa/Z1y/VMQWTcxESp3QeAY
x6lQmkCRaGUGNrUD1KxbaikmcjOnDmsoDPxvut/lZbe8ocuo0saYZhCmQP/f/VnBFrokA9SoNgyH
k16+OHTQ1l0v5BaaCTuoV1sHhm358wyd++Bx4CAbiFLRJp18lQkYQ6AxjzH5GBuDdsEPoz+A2CnO
9GrqfS6DeR1OqJXo8aO0zvMbh3fhLR8CgKZBMJ4Y1Io/E3//75/R1n+FMjfXqOvPspp0TOPw7779
9/9Fwd0ucdf/fXD3pszjIk4/it+yu5fH/JndbbjqD1vYjsB2hwZVefzLX9ndnviDPo6jXMAuS12k
SD4uGPdF//Yvlv+Hz6N8UyylnnB9HoV27/pPHmngDvYIyYNQE0r5z2R320u68n+WZlK6FgngJs+M
vHiepfd3JSWnJM58cTNszUW8n1vKRwVu/MJAwn7vApLV3nPhp6ghx4HCXdJEzQbGYg7l+yqyMgOB
HQrkUHbEqoEdrBpn69nDzp1dAe9gLI6tfaD5bh+FRasYjbW1cuss3hcIlxr/e1lDQBtMQ6I5DV/M
Re/9Nx/HXxfbbwngrvdfXyMBD1TMti9MT1j+371Gw25gPgJyIRkDU5VZpK9+HJwiOtosTl69jgVw
A1TdGj8tE4KUkTyTVzM9weY3t046os/LgIGmjfM4b4QuxX1T8Op8wIVTMLs7SslDxDLwUOfFrumX
HkFu36cVrHjZORjHmvRLklS41+gQVgYG5AtgRWAcPf2n1jb2ZY9RrMskcglQ24bbDSd6eOGRYJxV
lZstc68MuZFNiQqvaBv0PcHPWQhA0Y883Dbu4qyoKrSWPC8yOA3i9/jdMQeCVYgubUsL2ljLBDmM
FRKw4QOoL1Of12DSPMfIGqAPUIe5LhTwkx5pS1fhBTXxtXdaffMqo9qavnpzR3QIxWD7YHInf1uh
rWFqigAgDpilTEDDgS2TKbL81rrv1QadHPL0ETMZmUU7PQ3Zdsqrl8ZyfjAGHO8RhL8tc8tN2N/J
hg8/arDs+JFxTM1DSs/dIK/nO6fYVVBb38Os1Fsjrubt8iHOlhnvUyu4WwJHReYTWTSMJO3o8ugs
GEdVzd+sCe25UpDwBb1dJrB6IwbzhlyDeN+a4m2YXQASsVgbDhew52ZEOAnpoZmjU5mloF0cI0x2
9LKaXU1hspmJ/4t9++jHcMZUDSgeW/jezhzj0rgIrTGPHAuH2AHCC7r1BNRi33WPsu5QfXMw9yvv
3otAy8OeIhMA71novw0u6g2GAU+zP1bf6J0mBJBVpylX1jNnubJ+rgpHbPPGWj5wQpQ9rQ/Q2Xi3
Wn6VQfNw3aW9j7rJy9aeO0B/L9QPtGrlTWPERCmj8SV2c6TrAjNNR2tAmgPUb2n/GaHe+nQ0m4yC
b9DczE3QEDejSnBhE1dHWvHap9c8wkAWJuIpkGPHnTK966y68dqkPHeNgCLllWrjOEO7Z59iChJe
4gHRcNrT3M11j8h3CO6KMAc8CYyhVOB8aUX4kLuw4Ew0PLbdFKmdbvgzQERpBOT2t2kWzhrpNSBj
g2vq+gaNOAzPOCz2TKgq3mJeuBLpl0hVd+AASq6uXdwMWXUP3PdSOmBkC58y86oddVz+725aw5F1
aU9IYN54spZ3rBHVuaOWvbu+k11Mt6+gxU5wgZ/vadSTRZDwjkMwpgnM1Wn8LFxIT/3S83ZZNYe6
pRcXlvoQdaMDwtWMNwQzYjwJ2sdRUJaCfvpKu8w5jq53R5P7l4HXC+mJ5lAX01xGBb03O5hw19sn
ZK1aD135WWbMcKeeoNqW664Jg09TVe0R9m/eYI8ozYXLrwil6WcSGlCQ4f3CQHpdr8nC23uMxvbL
v1mmA10pgrop0VTCcCXZDcgUveNBwGOdjWg7hjm67KCDba4m0LIM7vPCaY6kFmUbFRvNIYjclVZj
vJcGbRkVlsPlFUFxvKdP92QuGJXruzlW+PUjpJkbqhQ8M9p7okenNhqWVx41GKY0OApOYOtQWNsG
UgrBLJt8asHyL1eyS/wQaYjpoxESr2dwCYGUG1bXTYqQxCXymwu16Pe9R4YizjJ+ErTWutXWBvoq
FHBCQ/5cD4qowZzBDbS53h4uLrh2Uj8NH/VvMzffB14XUuSquRdwd2l/evVp9uZHDTCPXC+oUZWa
7jMzvSPdFa9CQOqeyBLSQbgcAEs8YmSvzzZphs4Er9GA8rVNoXJdn6vn+l/wkH5dny5jL0JDLAam
EpBDB8t7NQqPoRuuPE7tnDy0TthvbPuIxQZ3pNxeL/ipX+7tLLnvqiw+OcsyybKPAZBE8ZXr5Ej3
jC+jZ7AV+W58zuM7nMa3pEP526JAeqQ12pvrZW21Rbx33OnRNzr7eP3c6hhEbtGqlUisTYz1BGvh
eMhL97GbY4aubn5jLn+fkdYllu2whc2Ld1sRHwVAeKV67/X6TixawUFqXBOy3NkqcDazC7lqeRIe
ZN0luiKluY1pvyXYkEJAABMZY5uNq9td1w5EN7x9PfPd3IcD5VcHMPEZay+TloETMjPW7Awyh6Sq
UYzbpiujYzyIxUQ4ncIRJpnnmXpD27zfar8nDGpBvs5Fdle7CK+7zt9ery3DYTJShgzrGwutIJE7
m4H77ozjVbOir/EiEnhqJLCOlo9YYdPduyXrQRgauBqVw8eTZcTBmacAzSxOdMdY1VZH9tW4PDyY
9q2yom1kTpqcjVDu89xZGHp8Eo6zo9tU7Jxyrg+S6UWU8xB8yFRbxKetKjPXhxyRC20IstuuRQPL
xMbEGLe3BwM2syPuptrwqJeSbltGEvx3Pdlb6cN4CvqFROj53zmdcISG+baxtXNuK85uvomFaZbO
TWErm9OqhPFEltUqyOt6D7Ycqx93UUuIF0hJ8C1GvnfrgjYnupND6E0bTDv1nd+gckiKABkP63Ru
Wd+DInsTIPM2mLW+hoDQhCH2DlwgaKfSnNWuORIdYu5aE1g8S1BBZinVh2QhZGYdbJyec/QSKEOF
eoT8+xO/S8JJcxo3wmLAZk1dAL0GcbCJ8bhGiu6RWcU6Wuww8W2rAfIk7p7PMYfAPHuEISyi7NIg
Ja6bO7DhrT64OINmmSebsg7fQ+7ObVgC9a84De6Jpq/OiaADRmdwhWNuZnMqXlXNHNhK4QMspW2I
DmeFPBRfSnQzOD2m6jA5VBNuu2r5CFxUlyEcE09dIO/qnSf1Hmkk2Nlli+uXfSCdThViEh8CwL32
7I7RPzdK1SwUKyd4WsBZKXAqpM/u+Oiy8pI29ZBj9Tm4QnjHXF2KsXRe8EzkKwztn4iCXOqJ+TW1
GPoVrv9U0MIHAUhZIIW7x2ByuRbo3VyE3LALinSp122sHXmt0XHl9fn6E3+5whMw5OCH8mNCb2Jt
GiSPsAG/Om7iHudlRa1gt6XkYOx8UDz0rpJHAsvWuBh2sx7HvTXOzELLeWW30ETj0FiXS4XidLBf
vf5XuPA9+4o9fIQQnIRtBwOGiEEx2nfE20Jo0RiJAaChwfRdIGAOK5WvsXthc7y1loJStXwQ9VK5
mdEvdGERlwxGhGuic9OjYCUW4kdYsqvJCuqhqsqTkasXhZprbOLHRuACTao6X4FN/lZpzEVUI6QB
MMfDCME8a/kRbHU6aDhjqzbZ1jyHXjnxJdYR6u9o2mvNI6zlZgz1tGFIYqx7P4HvOH6Pirw80zyg
T+B8T+LwrAVnbcPLHvyAt++6qS9z1Aq4txmBwCHHcFV3HmeNCsX79ZNgeDmSd5K+u0tJooqE1+rc
h9KLLjOhW1VoQDpmeL71Uwi3Ce1WABo4EGw6lZFHF8VxB+eMMfykck+CfjNbMkZVjrqL10ZThdds
IV6IqGny+oIDMT9ql27q8tdC493Nq35XiPuRnX+Fig8+V4vUDfQ0SB8rDV4XyuZj0lqvTEAmspVw
4mgczOhvcQENPoMzk8w6wqwMIgbn6qdE2QxIpqTWFSicQpBZViuAeNVefqpEv2tT2zwCEyehrQU7
+ecxs3Z7qJaoxID5z856Qhk3y/ERAn0YJ2Lz5xShXxY1bsWY+Ffq1lvbRB/oMyNgMoCDrKasytC3
h2b7LYVa5FIJn5ErPU0Bbm8r7PdGx3HIdAbYXWlHaonCLG9WwxYR4bj2M467ASQjc+yB2SnSIbOI
khIu46NhswOrcIq3nG7cdQQmZi31gNi4XQ5dYW1uCHagRKeiITuSvAwuGrqDD/ESfwhFK990y5PP
8QQwHtAHbzlMhYa4D9tpPMBvuxDjhZy0q576Qrpb22LSqiuWJ8gdQLw6NGto2nqrhfgfcllHDaMC
oJNpRpFkSyK0fc8c9mnXHLCQL+ZjptN0yrYcH8ozUwGG5BD3RHN2h/Fn5ScUtsLDq9qyRo4yJcjM
mb5zNeKPaJkwAL1rca1KhWwMvBnKF3s3LAE7Obhs9CkVUrEskKB8jB7lcn0LJkQfejf2L6ksNPQ8
TIaMa9eWi6jeXXpNLCU0r1gv23p8L2iAodGdt/ZI3Qe6nEZ+zy3HJechcug+ygasvyqyYe143lML
6pJwIroWNCvfQnvkxlNlq9ZjfIfBkyEjqo7tNFonHSDZQrdOptiyN9uSFrlR4ewIl/hYPPkbuGjP
ISGkdCPq783ojgzkXWILfURJXpt/pTgs1+ZCCc7gzO96rIdAfkY0WDTFq5xioBct5uuiXIe5l26d
KfxxXWrIW7lhIEwXtOG2a3NGiWT4wXIsNeeznjZkH3zUFnp/G3nDIQsdcBHgSHEw3F9Xy8mOY4hy
nb4UvXtUOZ+jYFreU7yzJfSXrG76TZ8i3iYBiuOJ6Ek4FGZEn4+81MyCCarJzU7N4dvEfAUtz4QO
l5nMUScljVjUuCuvBzeWq6g9cwZI1s6cfDFsmU9I4zfFHEPft2Nv6/RM3GMPPa/NLNckO+wx8q37
fjKoZRW/FVKZPnRE6SBh5MADfBGU6ldvMQN2a5r9fgkIkev0erFWdNR3YWywUBITMna2Wl8Pmtd7
q8tI1UQhC8GC1f9A4MTqer3LPGwf0T8m3GZiqWIxAN+UhgdUM5p+RPFSKPryJDMSnBNrVHtvKna1
wm9+3Tt6gydosY5oaq7an36hLwIGhgJUqiS7wckOD9F365WuEgrWCYsdeNxVLrOvouNcRrs/36mq
W3lB9GDPmX9BKRxvBDEGlvFOiDdPCEzk+vpco3Te0bApdwi6yBa1sW6MvblP6ieS4r7sItMAB+d3
kB43HE6abSBBDPvDY5KIkXS30N7nmkoPvN82AJFy9GknlErfp465nDhYyXXPZCLtnK8qG24TJva4
ZhXTwEq89D7leaoRok80ffZMxlbxUsYmKK56zLuHpVzeIi2Yl6q+h+dLz0Uj7hXw1WZOZ303Qfpl
5JLUM/stJoJuQHswFs5zQwb4OpF0yxqNTbYysHMGCirLksV2SvOS+l0W5IUvq1tnM2yGnroGVZ9t
PIg0ImMPkJL6Rc7siMor5YfboMAcWgKvrqskBKKVUNl0Lgz5c+ZEUxR8PFhZDlYMdfp6YwXEjMiM
aHXUJtAuG8Cith0GG6spkUYx4iY85LqiWmgv0X8SILjUPb6X+JesWfDXyHmuP/KaW8NG34XOssCC
md41S/MBtwpHzoqZ3tIXoRfRu+vUJrfSz4/2ANXYq350M1Vl17D4pe2ixtXEujjd8HF9S0iElqt0
erKA2e9DDLIb5z2aqLHMTWQBrIwq54ngIhTVXA7QWD8HliQeDo50YiUGDrW3FUfC60qhve5DTDvc
EOP9tc/CNsDaRkdRVbyqqC/ehoqMAc9ttx2LEx0PTPpjA+bGiDANSvcjdkUDCoJMA6O1IS/R1OFI
hrCI/Ok8/PIHIzia9NIskPW+X3/NU/PCRQoDK6RTMpqfXeGF24TQunABPWeClIVe9x8OVkcGTHBg
wvTbSDsgZnfq8vKrizAmQDjZjkBOvRwnpxxhMDCHcwZSdvIS33dK2LE3jeRg1LVCM84hryj0MQ6G
93QXA91ZVwrXng6Kl2g4tM343PoFRNECrG1bfQlX70P4xiu2ntIZTsYI/zrHTVF69EZyup3FuAzo
xgyj4YQoKGur28hoXjhS3Yga1b+bMMozcf0uUjx0a1fi6DAT6CRkRheXMDUc50Q2M/1c5xbww7LO
1T7jPpqzWG9Yar61HRDp2k/Y8Iuf0rJIKaoVfS36QQb6ZhPS6Kq0zfhWVYRg5Qlu18k+eLr9Ce2E
u2B8bqKJC8LyH+n40e5NXrzZeMWrefBIZXDc7CYApgqYO7ioARfIhAnZDA9JfHB6XrwdT+MaY2e3
oTPBUJ6kRxlvfK8ECsXQdVv3/hM4aJS1MQSwHPNTi65pIzK1HGBQCg/PpGTY5zowPzFeZytpg8Jd
KInAgVpfgz7uKpxmL6b9UtukD9v6QZoOA0YI713c0OlVv5KcMFjW9G9OHX/B5n4PRAdPI8bbJOkj
DrT2o/aBiL77ITbXozW/pT2pbtApiU4K6RhQ5uk6hwFkferWvmgkH1vgVt9RYWJ87+vbUvvWJpLx
IbSYHUbGbRHyuhzInUWYcIe5JxGBSZXdQBRK7f3gILuNfNZ+OT17g3sIFN7ICXQX9fAR8v2tQ/Gw
kmQyFFknVi5NHZKwyyE+dV7/jXHWfq7dB+7OV6uuQNuZiK2a4fWWE8vWjdpfeWU85NFiFalBiAIR
uKldfFvMjLlLXsaCQs0jYWtVj92ptfxDHw2/5hBw/QQzPsnjaI0cWdckWVBdoyoEcbhKY/eLDtmZ
GMx33Lz9MUm8w1iDwe10CVWvhN5pVkgFhocwHoj78D4rs0AxAB6PAAaL9wz5K0E1Ndoju0Zh6rOs
u2hlNkPW3sKroXcVlRvLFh5NU4puBkIb4aAWgJWfNM1PtKP7uMyeKzv+0OZwF5QSW4jP1VD02Phy
wBFTlpzzifiWZb2lQcYwaMKfGXAp9kDOCorDFSlZ8wayjrexSVek7eDcubIFEZ6UzL6Tdu0V4WYO
a/9IjgXXA/nkOh/EHpDNa2DVP+yBeXErsj38MgoXDhdNH5IrHQ8XYMddeSeKAhp6O3+yvwE3CKpn
aWpCjG+d0Qj2wWIwSVGu816Q8Z4WHCCTcdNGIfLBXsPgiaF9NdB0vToFP6tJ5KDkWunYGVcaq8xK
y/eZW31FCILJeIbDgFPYeu2wGayHipLFr90dU1zyVQkkq8f6ASzCHYd9yUpiUyLisTToVKDVb639
MELLGnu/2HSIopU9rOkfr9AtfzdH8tW0LTg3o3sKocpvi1uBnnijHf4eUbDUYFV/C0z5frQVE2mX
1I7JtiiQ5RtNR+BfUPmJst1XQslVYPf+nQnvMg8mxL9P2ZzRtIpw5gD9c15JuTmrLniqtBNuqz5J
0UBHsP2q6INE+PQyIzVkLvAQ8mm9VBww730lwTrX3i4CinA2RfE9hpfNPeMX53bkA2oMd6WU8V4F
Ij3JZqDZEqdPmmu3U6QDLN9YjNK3ps6GrT91TxaJqWvP4AlEMUhzjQp9bSIu3LaqsjgLVcGbMj46
dtfX0uoO9syQMccWyk7p3mM6Y0I9QTmBTEMDMc7ukib+lswsmp4m3yLw3xwwYnXIqD2A87Nqf6U2
tHLSTBt+TXQXjTlAzNg+sEirhTc3svvMuE/tT5IiQi4AR4UXGADvga3CNTvt2Z9IJ6XlYmFjYBZA
tVT6LgcDRXVpg5Eaq3sjh2Q2CFwGw5RhWbDaD4JI5KHsv9gg0UQ6zAmGHCtpyVQA6QxnBlfNC+mY
odBkE5m6NDWoTPH7FhKrFi0Mw2w4ZxDMtclMEkIm+VpGDFmGa/dRJ19NFG2tbNonEaip69TmOsHi
BvG3zjg/VinABbdLYVMwGJs4nQOpzP4swK2EGi0EatMYjX8IlxnS5JcxYJ11Dz5hhUxToY7hb0P3
gSxzHCC3XKoJ2RzXqNKSHWtKYD6aI9hFmumk3STuuhMcc0e47LsqMgm4ppJZqtfAyrmwVfce7yAY
Tc+zVX7MLueIXs7AYv1ib9QE0OXqewlFitK3hzq9tEHjMEs3hRt9FiIPtv9gKqz+y9xbCqFcR3qW
dJBU/p0ksZmUy3nYrrfXc2Gtu2OL4HKjLZt+/fCrW6YNzsISH5oHJXABsw8vfc9sHdaMNJMBe34v
nxqRHVog66jUq38wuJa/qyaX0bwyfbqevmW5wlfC/101SZbpjMCexOvr8CCqbLEv9b05d+ZJELG2
+LX2KMRq8tBId+9dErNQ4JAn1tnYD5ZuV8mtRdc6PEG6RJCYgY5KrJxTSmx+lUx3btWzSc/mkKjq
Pg1+cpClP2TU313TPcnJPVIRMEIQeHjyFBqaCeuSFayL90OWw6ST04czOh7BYLDZrZRYMs+l7S3l
0e+98m6OP68zpsnnCgRFqDaxms3NWQ4sgI493jN3T9ack4B8Lyc63ua1E6XJ+fpR/1Nyk+cy579/
XR7zH5KU3wUq/34Tf+qyKb/a//H/+l+kW7EkF8x/L1y5+cCuWSJTKdqY9BDUz9cH/KVaMf/w0exy
7XmO41hSIIv+D92K5f3BqNCXvqPQSUvT5u/8pVux5R++QO2iTCEc1/Rtbru/dCvC/MPzlqsZtYun
iJUR/4xuBQHH7zcwcmKeg8k81xGup/iNv98dPLk6lXH7WYd2KxZjcJZNmUVSxpyCZwk64c3+ps88
LKX7KS9lD4wk7HsU/3bT1eniAlCNdTvXle1/mESWTzDA/ECcOqNHupZ24di8dCEpfq8ZQNIB+HfV
YMSgzWKBCiectvyZmWErdglYsOxEhhdy0lh6RR9z2lBdeZua3ZDuJ4QA/cGlmtnhh4Q81eiKoCQ8
2O24YwVQMURNlzgjjmBMzZj9wJ4y3GxIczoDg/8DaX5pHmaougmC4RSgKZxz1q4E3XyJzjPf0S+J
WeHpwljmXTbBMHE2y1sHBKokjIqGR2O/VoadD5ia0q44Ig5N3wcGjO4BLHMDZAEnPWd8MZdPqZdA
liPq2H4YqpkIDTd3G+JD4JnG2D30MKM/8Yz7RHZ5z7yhaJk8y+IZ62HykQ5V9oMg044zPsMhvReJ
xPVaVSbwy7CrkMNWRvmirCUeECxkg1iuxKc5jRm8sc6bYr7JvV6M/hPymbo4wMststtS6jllhJLF
6B2HxMEtZYkRkVqCKi8+lLXk8WgNpLCeMqNoM7G1A7ih8IQFXhWm7I013xazBRhcz0MWH7lAHJu2
RFN7Jwd7ZXRu1YScvPTphv7EVVurz6RtsXpvYtengGPY7agY+yPQXJz4Y1NttW1E45Z4u8C99Sov
sO7kUILMaJvOK9/7KY9nimDd1Zfa7VySht2xdSBBiJZRe+3Tiuoi2elT5MEVQGAeFtp59AaANVtG
+J1xXzp26D1ruogeIQdOEt/MTejDy0LVMNOJczBePBKFmrhvRjr0ZHD1AELQNPjSvPeKZDcIioa+
tfGfOEimU8q1rBAHv7XT6Z7gh1kcahCyYmfbWepcuCYnldJBNk0XNmDoXkgvho9hIA98k3kX9CcC
aUcG1UNYv0EADkdeTry0I7YJ14b/Nvt2DK0qajCclpUIYVh2M4E2s9aVfZRTxS1ER9gsCEJIQnd8
s+HpF2xSjOJJ8jB6buEQuiUM2lo6BFBFgzF/pknkZvHadWFgP5eh2YnPPkgt66Ge6RWxEMG/9yb6
DFNDV20bWjSnNzlJPd0OwGCXEaucVenZASwzYYpVaXoYCm3Vu8ooDPM8T1McbwXhl8FOVMJPCSHT
nV73XSy8DfIkyAaeMefkO6pCaPzIYwBZvMUHrXQyoVw3QP6sWF0Gh30Z71LIRxtwMM6IXLBLd5NR
OaFZhixgdDzM9GoSVmxoTOU5UePIsFDk6Ys0xv7NEDHhzjTLZqhzbujT/2lwoBNNoEzUYXeFdAgV
CJYu2b1bCStfs8owzR4XbMzBbPo6QuDTlJ7L3zO1BlRUeBNtqtXIYT49pjBt4HiMUW3vmFpE7j4y
XPw2uorj+c5LXbPcR0lHT3kTB5YyfoYFpva970cZrTSStHqFuNmR2FDs0XC+ugrK+davcb8+2xyJ
olVvEybPvzqhW5zBB5nxXUELj2Mp1MSII1NFAjDdHn7lzVyS5V2vkzCcO2rsAp0Gw8q+Gc2byKw5
JawsYypQHXekdbjWntwnWkHESRP7ZuKRAaseRURZpHTVp+fQCYGg+kZWufG6DYeCViWQyBYmnzH0
ES6xCYgn8p2mUta8W0ImyBGxrEH0t2WFkP6AkQPLXTlGdvJQT5ai4EGnyW6w+pvN9v8nSzTt3zcw
D80l80lcMTb8SM+Wi2rxb8w8xL04QyPCj8QQhHvmerLOOeek8CItJBEfczk39UfgpiGhYNzGcNl2
MkLqhmnXzRtNvNBkpd6PTgVxk3INJFV6KEkqFD8b1UIXcrtZ5DY9uZb7NUzDoAOaRpuMltZo/j/q
zmtHbiTd1k/EAU3Q3TK9K291Q0iqEoM+6M3T749qnLOlah0VDrBv9s1gMN2DzMpkRvxmrW+NQFUC
ZAOVRdkfgneCXlYrfayGUzzGHosP/HRJV4+vOrbLSMf9OuR+/2Sn+lxKmpIJkz4W4Npj6LLF10Ao
Dh4cq5jWoHS6/AvrmPQrPunyG2w8zO5iZPNAToJW6PWZoauWLMSjZgRoiO6phByYDPWEbgyJYXSI
q7KXx0mPBM9lwg6Q9Qh0GVKoXKc6NWasOsE5QeW8qvM5q7+ZsVdO/E/lTDBj0M1e2r0ZvPM0xrAl
7ejY99bU3zlDP70uxpklXCuzq/dSKr+HA+YVxS2GIWJ3GFXyhISrFCBE+Z6GqtF+VCHs+pzY4mHQ
sAhO7ZU++0P93NRlSGhuiuXzsXH0RawwdGy5PKnZy3NeYJdo/MHB89uLODXvhylE9JNJNHUHrwhd
Qjp65nkPyC8M9TVLXUJLAEWaajMXofIv/gBSakNI50CAm44UW38Yhm6EXl5OkbyZTRhPZyUTjl9V
ATB7GlwEqdCgnJnNdcGyj5Vw1eISpvaeBJCYoU3q6BvMbNhpCC/LN43Yxu6f7up/uuT+X1RMm/x6
/9+1dPC1iLKvb+/N/Gs9vfx//imnffM//MIdRzddCml8+/+3mPa8/+gU15ZNH2r+UxX/n1radP7j
WAZ1rHANEPrW4kX871raxkbne55t277u/X+V0ob+20HkCsdHEWmiUnINxwMu86EVRm00OVLz4/3k
JF7QVvFjmuAFdbUNCSTRxof9si30JdU+RAYwetL77Cz8/Sh0hYsOXrfpxanjDcv76A8sLCNt+qKI
9uAvxlVkIDRHcXHb0nNi6lkObcbcBhN1PJcQ9Sg5e+oqdn8oR1ooNNq3X769PxzOv/cW/7wfPnMD
ybjnEbyzvN9fjmazYdZOEl60NxGRbAvuvUDF2BVTozp4rvtNF2TbdV3cffZBuB++Cj4IoZuWTQul
84X/bHp+eWGQxNOsHPiCLdjrchsStnJAjoKTTAdn6A85bmKc7QML6tjK96ofXthwiwDpLXFXvXYP
te80ddj57//+iRgfPhL8m0wjTOo+wzNQ0HvLsOKXd0a+BVWz7bFEHXpAKIyktAFlOzBnisGsIZ4l
K743wz6aBki00exfkV00+hiiQZq6V4BZHbBCaaE80ipPrW1427+/w6Xr/MXJ4PIOTXQQhuDrcx3+
c3nMf3mHlL82V5xR7auhf3fcrlrzAWcrupTxEClzD8syRhozINybnL1vK+vGDYlQbZYx1xNkCqJp
GKVWSw4jISVDpAHp8qkFU+kMZ62f1yhFXWC0jFKGpB03bZXKAz/QlwXhXenpqicJGVDqIsostb3P
zOTM8I4nRfUlINY98hBzK42qRtbi6ngeuTD+/iF8/C3//BBMU+fYwL5sGvqHDyEubbr9TOdD8BAS
M4PLyQnBwffVrmzENoipvawnJ9dTrwQ7iOMnL48t5bfvwBYWvxtmkJhdhOOayz//5TvIR7OIrKbJ
9j3k1xOBVrH0b9jA6NfsIfP1WNTJLsb8IWnpCexAqyzD5kjqU7rNWNzteXMkLGTXf39bzsdHg7el
w3RyXH7KBjMI88PbohurATal+xpyxaYkP+gQlcm8YU/Tq/VklOZpEHV7NM1wZsgrAOeEU7RVrXT3
E6JfgMZ6UOuM+VyycgrGYkyB9fjshs11ZRDqW1vpprVfUyahgnhyC4gvZcIxntSaLgrmngDBZ4ja
XWcDJWzKbhX782XM1Usm65OPuvXsu7kMGK5Mu9xrHpWE9DSVTrj1kpCM1ZglF8rWb+PUZdt+Nisc
Nslex2qPa3nejmklbvqQSJYIxS9sIouoFgDBAT59cWLrgANDV2Izg1kLsmQwV1Qr15buEjkjAQL7
WcVxgqIpomZ6lQNp6yGij0uWJM2BAa75yfzV+nDkLw+qZ+Nfsl1uMV18nL9qdeu1mF6avWTRvjW8
frxuHRMFQ5fgc2t2sk7UlSKAuZigCRSRJxbT3ClqWPqlVPz7QW8mKJxECRaI+TcwFo9AdsndsdJH
NUzfXB/kFta9wkrsnWdozQto/pXV2qsWEeirjQnTwl63p89i01SuJZjkO9NqjH/cbr+Z3X71H7nL
w/XfDivXWx4+fg0GP8vlZP94pqu2NUq2V/k+9a3n3nXzLT8F/axC8Yi2Bn0ex8KusggvxOiHIdny
fbLd+KVaefgg55oRdU2GoK40VBTaNB69eJgD5gwW2086orjJkIKRwLrWtERbV4Iv15mbS6e3xcmR
96E/FifRYudILMr6xiE6RISxcySpvqexvJnZ5dzH+kSAOA1pIEOCVYi6wo6bEQ8IAwNuYxMf6rQl
yROhHDkPK78sj31Ye7eD4+k7AC960FWJR2MFWS+sLecJ1Ok2lWy5aZ/crwgkwJLWuEzqrL5yiwrx
ZjUI6P3aXsWqv0l4Vp2izOBCePe1pmmrNh46vIlk0GFCrVaj558F1JJ9CmmiJmb3kzPiT98SRAVc
4Rxhrrfcf7+cXIs5JfU0me2jOuYFkonlyZIy67nMT2Jn//dX+8OBZEAyXex9DtC5nwfWL68GK8vt
Rp6ifRVD2J+Au2w0ImZQFxH1HTqmAJjmaxfeKfzsJvqszvhQZiyPJMZBz1juc4vlwofWcxl68WDx
8lZeRpexehomwfjDGlcKNBLk4+6TT9f8WD4sr2g4whFcTVxLH3cZFoQk0nMKIpYYVp1nQbBYCoR8
1qfuEPXY+/sxImsrJRZEAi9dSR6DbSk60l9sg9+l5u/n9c4ZjPqoUvCaDNLOZmuE4KaLm0SxdjC1
GbDcYqDKjcS+A/rFabpsQ0OfvR4SkU++QuNPdx2SjqV1F7Ty/3IVDo6LrD1Ve5KcVmS5RWusfESU
4t48hrnE2JLVB1wE6CORW67LyPbXVTeEGzJVLk2HEDGqLYUrqKs+OVyN3w2PP48cg0cZTyf3HRKM
D8WamTupY0pP7S1p3VqadnYH7SyIC0J9Xu9mB4ZFsIcqP2w1z8g+e/Xf91b/vDojjaUvYXOAs/T3
n1LhxVVDVKDat4ADLhAFVhZzTHhPgY9pYAd1OtBzIg1QjWhm5R2B0QE6GmrmqaydWTyStPv3n9vP
uuPDGQzQBSOti22Wz+XDW6q8FAHxQAnG0An/vtVsUTNpDBU8shP6F2/qvHMcXTPvcC/8cAsM4Fl4
kSzD2+zswhXDY2EhNTCOczSERwi68a4a/OmMcHiVRko/tdY8AUDDLjp0j10dflLCfESo/PzJutS3
ro2F2HDFh/NpbjxMnx54XiF1hz5JDxLyFS9wnIIYG17ZLWE/QI70pC6PokAl6ZhTdDbrZkTbl4ZB
kum3f/9U//iefFan3Gy+o7s/b75fTzGqDL1q+AXUruYGmoWViYgZ2EiFRsw6an0+mgywmu6zOFD2
0sI10DGhle9bX2RoWXSs/Zq3/vv7+tNZ4/umy+qEwRpN7e/PnzKId07RA+/dIub4HBuJOitH/EHR
k9fPRZe9hINbfdJ//OFVzaWNNehEmJ6YHyrv3Ldqe86logNSj5OTGWeipiFPZZq/Tp2EQpGNshbB
p/r7X2v84TA3dQ4ik2Bng4Xdh+I2o4zWlIb2pxu+MSW2zrrC1eNAqz4a5GSRp1qnW+qmnQL/EsDf
xzrckHEi6FEiSM0IZEHoR9ytJB1X77WWfHYg/OG245Kn1hMutnXjY2fGBDrtxxHBJHqDm7BRM8FZ
ChwUTe2Kiby/R3MaP4imOfnwuXcd2tDWbOfD2PengfiEc+rYVyniiUNZ0Iq7IBM2ZQ4ueNCcr3//
NJdn48NBYeKWYD3CJ8oGcPlTfnmkNU5vq6VN2SO+Rcw36tCljc1Upruh99xPbsWfk5WPr7YUwbqN
pcX0Pz6pvUVGWJuilK9RYK+6acIzMGgIuLsrWbgPcapdeyW7RsAmc4HmPNcAw2Rd/8kXZP/hEbIY
ShkmTRJlyc/b+5e/Gv1jEgOQIhhRMmaYhf7IG94wsJ2uM56lCSfLyzSZVAfCeOkHor9USKZ8IdqX
alLj01jCaIvrN1RfxQ6QWUTmSsX4wkujb9KSFcRPjIxMa8y9JeQxLCEp9YZxdEuZXHI9irYFu+Yg
R7uHr9Tjmmoj0KhpYWwiMzXvSvYba1yB32I4LV5miMDpnZB/IaFvXBrdtAEWZlVIZ2fEEbKgkCH/
YStGFjdFHF9Swb1bu9AlaWgC4hXmZjepSjuUrtqy6eaHWc4k03jxJ1XCHz9ZD64C8AcdAcnyz3/5
ZIlyrlKz0Ir9aBViy38z2TYU9moaGmef5OUumYv0ky78Z/n24bGyBAt6h5e1GBR+uCtKtMbZPCkw
+F40fauXjR7Ub3VfmQInNwVtCkqGHjGMg0ThUcp4AuckIiBN2c9o1qZDrFyCdZpoNY8ye9KIdFjD
SOqXy20RZJnlWXqfUML+9Enxjn3Gmhyinr80jL98Up0+U6SAkNvngno3h2FwBkIQbnJDYFQsowGH
mJg/efL/Ndbi52yxhhEedQF0ro+TPgS+zlIL53uSt4sASwdAbnRhjNynl8RGtFkVV7jS801eOdNh
dnj8W/VqZ3r8POpOuba6MDsWiqaedc3RtBKSxPPc/eyM/0NJZTk2YgsXNt2/a0242JU7glPau6Gy
SbH94oiqO6UZNrehW2597BqQ38lo9VWKzKB8KFUx3vdz96BTRF+I9zj8/aD80+VPJeWzGGIeCELk
w303CzlKIgfzPS75Z6woxtHyq1uyFeyAfI0MfC0kbKtnIibm8JVL+AWSfbIXttqKuLxn3n3z93fk
Lk/Ix8eeyaS1jMxR2308TREzoG0CebYPLcE2Cy7DZh6r4s7VWrluDF9hncH6G6OTJN/Acb+3FQ94
4+3ZvddvhY9qVL9P8WycW4tRzOTa5lH5obXvfQZVSVyTeBZG+8zKxrXtNfgmELoQVhki/e+pKZhu
P4JtSMti5k71Q1C4bX2QtmuiCYRHUZJcsslagRhqnthoGXhO8FiAS0WnuZKyazZal4rtiOyP6o2l
OUphwBySoDLdzJ8Ns6RZD9Fz0DX3R61CeF+kw5ETZDj6YZ1tohDzrhERqjyWuwaM5rVd2Np2dCaA
mUzgVrAsoXXaORbiGqCVMX71Cme6tgwilduc2Tt+9yu7EMOhz8hWHu0q2U8yf461T1vCnz+tD1+X
0Ln97KVN0I2PpxThlU0roCDz0xvNjQ/ST9jiWBN/BJZeH9ZhpdOIC0EsS38DMoB2bkSCHmWdRcwI
lpi/Pz5/qN+W4ppjwOSBZiL1+/njMur3JjPN9mYRR+uxn58qkj/45mSEIfUKnuV3X0/TT6rGP5RG
No86VSp7AzryD6cevLm2mMwpwyuYM0Lx5lsEvt8moa5rx79u28YKXMQXGNC4h//+B9v//osFIymG
5jQUDqyhD9dEjkcXUloIsKKa8lXY+j1CITS8k0y2VTa99hlXFhk9X0XTJYsrJgBraR1HnJErO2LO
KVWTbnUUhOtsG+ky/wKp02dj42ZXJnUMlwumXFXJNhCho3+NDFLARTQWd1PKXrLJMJUt0qKnGZqj
9d0mZtNRzNKjwY32WoOdMKmscOMbdbrxUsej/EicCyiKZzup8z07qyDjJLgB13PjYCjaZqnuQIov
vFvEVptU6ZhPTLs6N/GgnhklIEsgkKrk3zGSZD+YGhqU4lCAIlmrznr7+8f78/n9/fkW1LzMB3SU
asJYkFC/XmiVmBp7Ytq/13rnuZ4AwJhGclDS1/b0TGPQN0V3A19/nVOf2ADK+kKUO3L+xBqxfxk0
jTts6qJmf1DNNiGdiO2TxgPcld8UzFgOoG/wV7c2CeMjpDRzYoBUFj1G9lCdmS7RjXnNl9ECBl10
11GcC1h4ZE3mBo77zGcsKpOQYTVcgpKicu3E2aHTUVYhR2ogx0I1NuTk72t74Q9pr5UAckPs8SX0
mnk3OJ+uv5C4/rv+dm3bMF2WgTq6CP1Do+7PZhtGkVFi96KzdWNfAYpkYjv7x3wg42sk2Kk0Cu06
nnNOs0od9c5fxGl9/eiHr0hNAztp3Cert4dTKx17NZYh8odOhnvQU81VNFzbuaXTUjBon4bxNSFA
xrEyVjKMG/3Bfkp98txhHxP//VK1vXVTvpeMlUB04yl1Ip1Y5jp7g8pGSHiF0UO5dLFefUL/BXzX
wC2JEznIcNFk5uBsBh/2MUmQjIQuWTxOp07Pv1gDwTpjyayNYGRr7ENERslFyYq7IRP5LjSiDXqm
h9qfQR0Y6WOlZw9jCVNKOnc+eXyrSFUboSrzzoMYGtW5f514FpJq8HwaMJdOew4JuD6HavgRFYu9
ofO3LXjGnSdSPZAWMysDiQM4SrAD1fyuiGwLLD3qMV8SGV+GylkNTvtt1kfo3mGx1pBs75uEBK0h
ce4aD6UCJm1DvtXY29fRWP+AgPk9JKtJs8NdKrMfypU/+qglP4u7KTCqZl3Uebky0bsAW645NbS2
BJeenyvl5+vqK5r1aJPlOIpC4z4ksqcd02FlDuGtCBEJ0xuGG0kvvWp1676zRUpgynCTK3LI+sZ5
xJEJDH+YSboAeEx2Hzmj3ewG7rslaOJYGZYbvltEZmOAG0dfxa19T27DIcy9K+F1T6lycKYjiGZY
Qs3siQFvTgb5pjLiTeyUu54TjASuOGYuPLzAxIBK671Lao5zXJqP1Pqb1pBkS80abIDEX4WoMNdO
z2weSfVb3Ofkn6L9YGqprYljj7nrLXM16AyXaq3CvUWjtFEGCK06A5kivRXARrzdPg6vIVSQYsmJ
9nIUrclsX1JkPivH1NeGVn1vmg4KFlmKBDJAQqEhWhl4X1wMJ2g+qmOXol007ThQkbkpQWFuZ8to
bgYiR8lwPY9RDxa6daB/xvh50Y+sm6k+eJlt3ky2jzuElMhmirwLYI0iKJARbHKnQzQgtWNZWmpT
WOU+ksYPCzHD2cTJuEFebweQGPvTyIxhjz3laCQjkSUF2kGtcDYeigPQsrjYGwtjSNEbDxWs+A3N
FKEXRYu9YvgOvOqlA7IR2OBM15ScoEImj1TgSSMYNu/8tRvL/aSmoEN8p7oG5c1g0Avm1ZuozVMY
F8SKRbfDqGugVcC6ZNCUNks2lBtXV773BXtBzC7Mu+LpjvAdU6Fpppp4zOAHWL1Lxgo4Da94iyxq
vWTmphmKFhgGKuIYoyxUvStAHvE20joiPFxglogzJ/JsHb9YxVFo8hglO9/Ca8IYxN716ExBVIir
smpukprhu1Wbt07UvbtehUd1vKra6dWQ/pVmAGDtoqjcRsMTdeq2rXC7WASlZdlZawwewKGLdoYb
99swiiUeNLQB+V5G5le2gfFhyKa9ab6kcsKoPjF0NZMuqDUmU2SXf0doNgeuBTiJaB+Axuam9sJr
30VC5BZyHU3YcVPVHKYmw7iSeSfhqmuJ94XakviDCgC2LspD3YXk+kF1IhqT0WnRnAzqOlsokmey
jFwUzb6309i9MJ89s6qM147Bbwce002mPHurgyzqLs5InrspZ7j4jf7QJljuhavBtbfqgAtW7PD0
kHWvh4fZxHJHGNWNqZbHe27OjkN0RVO/WFDs8rBZzRjprSySQVN13w0EWChj7ZMatTMlF5k9Dtk+
yfItzf0NdP8X3UO3mBbJd09jUDGQYYPr71bGZLnicNGiresSUklAxtZVaL1N7WyIbz4qUFAs2bfa
5EROmlxu+74FoMXwaOWWi4Y1a14nyzybOstIp8SQGgo7aAkkxa2EK7qhNuoDoyBniXHUHrGnSd1S
EvKeguXCubGGOVgfwYW8ICZeZam5swXfFiDod9+2v4+Gv3Ln+Iar6UZ4Zr6iT3t0Mn7jj/PEt56R
8eObVw15tcTXNUScyPphroeTnlL89HP6lhBZYAo3JhpDkQNg9wezl/mhnakH6soNDN97BYF9n1rO
A530ivAQEuVZ23YU7lNPlCzNU8CWONAZQUvd04KSsUaVf591QtEHrGUrWZYPtE7JWu9tfqEpNUjC
3mCtD86jH5n9vrdTgpFgwLvLk6fc4jgruc7yJj/3leJKmPyDr4XrUigsSl1tQJakz2yI+tV6631y
xPdKdM9UsA9ahROJqo+NEhkb2jxuBp0bQ7fjM9vRaTfDs02s/NS048H3iheIbXeC2Rpu1lvZ9Tq3
F/pl6Cns+/G4lJ18mAi21gxn5YU8C8snXRKXRTbOs20gAS5IteWzHR5Ulz/RvKBBjpNTrEzw+dpj
OdIFsz/87hio1LMkDNyxfrBtvkMoIl/iyd3Wyr0wBfoy+Mmu9lGiAIEI1KSfPA78YSGAA2SzVtYJ
eiKEr7H5EormedI8PEeYthpfvs4pt0xyk9CUBpZK78cBVaJQ+sF2kyubZEx3uWNh2TWEIqCd8bkJ
xk1VOXuhxu0Qm2+V62wJ11m5CvBLG/sSrZP1kMiUqbLBvxVyhg9XNZyJswWgjKeXQuAnOwI9fGB5
WNZjTMuFYcizYIfpwMbWpoS89ca8VOX41BkD8WhjxV8md309njXYb3mn39oGubxC344LCd2Kyh9m
Aa98oJBTBjclyV+NDkmxncVunHE5T1Z9kcLqUGPiKM9ltyX6B0YMzEsEqE+yJCSJ9QiEuQHAk9Dw
M5Kx0eb3Yy+fsf7LTbjQdwYborahV3dAsvRVg1cs8IzhjTijU4VxxB6jx8SJst1EJnnAfFquE1wN
JMCCv+pm2myyKdkdkdxA4jHi6wVk7SuYdGKI33Sw+xvQJXRP03EomLOlRjvsVLnIiYeDlmFYbpXB
v5u2RF5B8NBHl6SubNeZi2vZ5MysConZpIhgs3WrbuEPlg5zYELAvgj/UWkAIFyhkTVvuu0O9jo2
MLGRhrwKvfqZ/J4KIgxfYzw902TfzfMY4mCNIQG2zEsN4HKrlHBd3wCj3LaATYgWv26cylzlKZp0
dz56EZnMU7sdFEdvnkzf2kxlB1mAD8LN3gZz09drMu+RZpuU4BV3xLacITAo972rY/LO2hB/7TAC
xdAptlKY5TIODwjnLRJkXaxfiGRtf24Rprdy23mcsKTyDmu7jI1L5CX6ebIfGRFfwRK7lKiANxgI
GZRMfFdkWez6HnETQQyzg8hqwewedMgOJE1VVAhjt9EMPZjkmG7ihuTU0RlyfgnhzZBD4WF+FB8c
HI/pUvhWRqM4t2CcAZsJ0nEM11GU3NSFIpMkx5rqe5gURuqsFeXEBSTrcFqKq7aEr2NMnEQ9EhxK
HIoxy6uwaZtOy0C64suszTuGaFDsVUgWlmqoASp/57TJuiKBa19Og+Le1A9OQ6xIVheszjL3VKo+
sFWK6CcBnI0M0+hnQksmoDOJQtsm6Lad6KatZifollyjaYf+rT7VRK9V/GyR6X+xGTyf5nJZ+7bc
k36DboRsYOH0436wzDfge8QJkuwBf4MUNPc5lUvT1cOQtSLrakq1t2oMN3NkgdX6UvYlPBnSpVRb
3DcZ/H1TK+6cJN8yUaOqtp90ekyipR97Mdy28SSxomuHrs1e/R78HoWSVqtHaY76hrN1K+djMvHe
2PSQU8vPQ4/ldRKOBxdaTDOCIUVittBHSZreokIne4ih+Sa6MeXXUdT+ic1Mx2pNf+A7FZKLJZrf
QqyI9ADdGkDvxqbb8hcs2VBRPoPACcRA7UrKERR/iY4IDTS/Hr6QE3EFpJlga+5qbU3gCqUHfKvO
BXEEpPlSEQBYKf2B+TXVZWJ96bJqa1XDC4Spu8Sy37qF0KQWumzNxTQK+y3WLSqRYoOf+6Q72gbd
/AY+0L5MqusIMWRAOPQr4KFqRdjrqDkgXES6g7nzPTSKRz7Oq+HnKKRZQ4dtrxK7uiOAkrO8wmbG
hY71v2tEYGXJJc48k5Ci3lvJ1kDeBd1cWuatpxXvbTsB//LltDF9Bn5hdNM3nGWMZ+Zggg/RhO+M
ZpF9OcZTk4hbHRO4qagjHa271wlM23k9mKU0xiqvUp1ZnHf0czr/mlokaODbrx0GGr06epr2OJW7
MYRtavYrtr+SfaJtrgp13RcI0cT85o3hUZ9i7KGtte5BAAInxrlqi0sTTaRPltrznOorUtlKSKHp
NznY9/Ng0q657DF89Tal/YG8TGsFH5TBmE+cPTijKqyTdSp9KByxzPnj7mbLIzEXH87SXQybPiWU
jSAycIbzVo1zBwdr5zkcsPygU4f/0fDlXeelWkDSkMOB6Lx7Luat0U2vZgkOLnbnk9/b8SqGJekH
zHbgMqBkZsDkXc9OcY+U7eB0zTsEA2pzElcs5f3oBAizMUFGfO07vmKKUom1GotjrZrwXGckXwN4
B9eFJYJeD9DM3lT5fBZltfERJ2wnTmVeO6K49MWJoTeQ0QREjJWP8uSMBIU19vMc8TtRCffeUCng
w6swK/bosowdcF40FkE/NO+iE18t8iJhNhfHzIgfPGiHK1wEz0WYivXQ8btZ8pfu27CPQDgR127j
KjOK+Ki19kNq9iRmMioLjB7iQ1E737XZfqtzKdbFlJKg7LrvCVHYZULuBY4vqGdxRxHV+K8FbiZI
CrYDlpH4j2Z70LQ2Z82Lta5W2iGaIkZ9WcbujxN9iICoZq5XXsLEmvZlkzzDGKx54F65LrczDkW7
IBljtIGaCJAeCQWI0eCqWkzQan5CvoRlTwiaV06ToDTjs684lIwYCoxHX9vC6EhFB9paTF+Z68Lo
SQmVKWryPbtUB5ZGSE57l9fmJbfFsCFxO1z1QFaIRrLv/LwDYEnqKCd8u0spO6SC2pTaBO75Xyva
yHVUtWSCG92tihgjuIyc1EiTNuFdRIyHQUxzcXOMA/g4lE6148GMM57jlhQW51w0k0vFSHvtpvK7
I6t39iY1IilFfVdzPbfWtvX0h6mo/KAFUgUer5zWKixMokJfh2og8JGuqV9WuQxvmi1Dl5x7MDmY
k+evtcyeYTjZZI41yf1YYmBs5FiTy8jfhMUzxleTYEI06qvZLF5SAPCB79qQ+XT7xCUbcr4YOMjz
8qBDdFVk3jFcMt9nyyHhkd4Zrbp1zT2HbDSDMpCl25ad7lKoUxGAyOpkL4EdmNyaNYSSgiKgoaFa
s5ge8OzZ9pbkgubkNVdhZA9XtsfZK7Oe9BbmwuwAsuc47H6YBh/fWIw7LTa1DVhAY+sPOpviQQU5
UoGtYOYWJbM4dTF8wBysDi8633Sc1rTn1npq50sfTwTMZhCEABytDCXfjEQixetoBpMYZ72FcHOX
jme6IHVUorrJZhVtsC1x+npmSVhefm9iK7+Ly+99WwC+rMMRFg+ccNvOj1Ib9oUuTSDiM5g32d/k
RVYcwl75q6Jx7uGVW2tdG9Yk8aF0i+0w4BDOThls8TykIUxc514yOmICZTbrpkHja1s9Ixj6wHSV
38GlFhQWCg5JqpIDfEUmZCANsb163v3UdjvdHJ11OyWrYRgZqhUpdCxPu4d6CybNosxHjoUIm/IR
6Wfem8cEZ9CKtR1u4Nx4k3H0rZqNWwz/+dYwyuRaV0h9SAiCcdtUwZcsNg+TPT/X2t4rj0ZaOo+e
206biH5vm8luRSs2B4LnLPASA05e/cXjLNqmE4Vn10I/LaNx63JwqcFidmJMx6ah6pHua1jFDzKu
yCPAUqUNLiCaAR9IHHGHh3Xhgl+37A3b4WL281U/tgnzMeeq1/ke0Ka+exoxcwXGXT+euKbqbB9q
Nh7XEjKFIwe5cfO0vnUasWcQHR1NqjuC+1Z935WbKuzClV5HgrGu9aLp5gbGS34e3AZ9Spe8+oQK
4OacTlhgmavRHPPDG6+G7KH3R6aqi+JqlP7j7OoMlEF1JwmLuta5ZXadbdm3xYFkPLObjBC8VfXk
snAGH8nAUeuiflUbeHeN5AvUYbD9FuEDVStWIOMpasuMYrceLohijT30m/ii4qseE+9OFskDOl4c
yaS97SCq7EaTjt3yobC7hBLIiWGswIK+bjLUbCLCXCKa+yz2UYe7wDiJxKWfKeiEfXrsMqU87wWG
WRJc8KzKG8+fWBOOzbqTZbFCOyFXpk6LYIV+zexS3SmCNzedGZnrWobEyowt4QhJ9Sz1bZqHYttB
XDE7SlxiRoEBL+ICOwmPddszw2ArEeGmaMbJOssOER5D6kUMbzj7EXMxhK7Zv+MI3iR6iJSKhvYw
HpgZ2WcLytZolI8Eel6XmO2Qk7+G1Mr3Hih+mJnt1dh2p0ikNJUMbw2rO5eYDmm0JnGRmX7yozHa
ZhVwKCdr1gNOYoY4GkcCRv5tLK7jPH6hBai2I/p/4qb75Uf3VVvc3BG8Z7RlPg8OGL7Yg9Evonxg
P6KQteMnHIzpaTCzK8NzKDmz0V0hZdraSDOOnBhH9mrWZkyNh3kGmCXKB729LmVzTJgF7SL6ltQd
6MeiTR85t1RlqBTEgK22zi46I904prvl5+2nJd07fs713BCfhGSDGe3IQ1RHU0BWaHNu5XjU0/Wk
mDEBXyeFFv0OCETnJS+T6d5MNrFImDVVxZNPxDyHMnX6nD1BaRVngTmXWs1Y9QUC2waYSOtaR9fL
Xsxq3E5Ur6HlAyCInU1fzLs56+CiuHNIPVVjyBHudUeH60LXDXUdlhmRF0x7A1CE0Gs1e4d9k4jN
MsuBNFqMymyqGeFOX2oDzk1SVDCpR4Q7JlN7OybJg0LwvgKotCLq86kvycQg2GpvOtZNZZzQrn8Z
s17bull/Hb4CoU62NYKYrdHNyU2spd3BycR7hbOAHU1GdUfszrFnXKWhA1/pzSZnPrXRLZ5qE+P4
bqrsfcRAvepltCdJB7+EHj2pEnZmA4Z2a1Rtu1deuofN6V38BLTpf5F0HjvSImkUfSIkXGC2mZA+
s7zdoPrLYAMIPDz9HHoW09K0WlWVhojP3Htu58wLJ7rCy2pJ7jb21XRiMW2IHZ2y0T+omF/hLeOH
3cJsz6S3w4TNPLJh5TvHS7uTprrFUfM69yH5Jf1DWrlvdcIHE40wsBys+I2Gr3RyX2aZ2ejjLZKi
12zplkgllAc1SxjY+gp3QKNh3LNUQjB3pIcu5P2yR3Nr+Rnjvvzc5wRrU7M+9GDdtpXWX3RbIYCX
Wn6mH9/7BVF63OYj4Prlk/053AlK/Swyr7HpMhtNKBa9rg4UacOLSJYdFvtbRVZ7b5btCUcYdfhg
Roexrd5iQ8hzKVGTsa7UoAKQq2LWW6/sw7SJm50AMrldiYQORVMQ+zQ6FOj6PQZnKlID+B7yhHOe
d8ZRjzRmEUjndmLysLcjwUFPOsGMS6cvvZC/LLe9nd4sEI7ZIbuZ5l8dI4KcyhZlaVABL0Px1UP7
vAoTk6PSuVnslJoNLYm+d9iDkY4KomJM2msjHTB6/hziUkbfgf9GaECbJoOpXQqOSmvjsEkVcz0a
SuXVIIFZdrHWeHAnRVxUvUuYdLrGhBfZX3dhDmNJVi/jKeXF7BNb3M9OU+3N1k6BDWgDwxLfOXal
04ZDSgAC3FBmGLRmHUDvm5asFoqem5Qi5tW/LskwbaIpK0MxEurNCbYaOWqQ/OV9H9X9DtcwMTCg
18qBCeIay5ujit1o0nomZf2rcQFOeuZIYRRltMPsTb3hbmy8O3Lj7FBo1dE1nYSoV1JMi/QuTur5
aGnxO0KkapdmTB69AvjZlOgTTN06SEX5FyVpCVQ8Y9Q8MgZOTHLTpHtF5xXh80AroHkVdLBkHC5L
TQWGXeEyGXOKADLZLJ3q7j2L23TsCUSvFmPXAT3cpmvEbZxRoi2NyxiqBIfdrbnOrO+ma1mKJ711
aRvFHALbLO/++8esF/ldvO+KKQkxgQEcKJaAp894jD1X3ame8GMvklfhM3FTiRS7Qs/aYM146xpL
35NmVm4dg2RIQpGGAzIkVoMxZTx9AWvGxXsu+o41T6X0bd/6gZ4RYb8MxgruZGdO3yQkMdBZoliA
9sTtVFxG6O2+gR8UqOw0KqKo5Dbla7dK8sfSrRDrs45qTIaGYI6NIyvLQHPl3q8gaVBIbRWZ87vG
rtNNBEBxx2durfz3rdaLl5RtAGsq7SnuYvLFGuvEjsh8aX5sTOuhvUZb14YWh7ggW9M7VQVwR4ec
OZUt58Kv3I1uJy7X3WLe63PyKeW4pWRzd7Pb9meNgw8e+Xiq3XWRPQpAkM4b33XuJq85mD3EKIPg
hQ0agm0RjFb1OOnevDGaBv53xaUYKUT+UoHX10uwc4X/p7c+kUYEelT9FZmnuETWw8Dwbw9ehTBy
306DWYuavW2BbewJMmcbM39Sq12WlnLZappvXkAUDFp2GOe6OY55/5oxaD9lWQm2A4XTMKIlBqwG
EwtuFXMXZZ1QHp8IarqlQiPBSFomJU+5i2CAYBxBMcUbe4anVYdtlTPLyPi1jH5SzbxkrATqdHnI
ZPlnchds4jYxAzmtXXVxZqb2aMNb3HZtf/FSY0EQZ3+yJ9jGegYkQdKweqPz6kxJhZU4cMsufopd
mNdxU5k7WAgnx9bGTVcB3hY2HlX3NZWATEciVGn5OFEXsm6szHgewe+Fse2/IxwEfudPYQrwlzEX
L6YrMzAXGpVmU4ITHs1dSnA8P97xw64l9YOwuY1WuMvB6607meArMAiWYJCP8Ij0vjVMJ+YUtn7i
wQjRPgKq95QbkA/ybvCt28zUpFs36WdAytqmLSWsVCeFfGqyKVX1h+s+F7NN8aCVxD1W2ilJ/Ae3
6InCFgRclMvK442uboarFqH0vG1yvlwxVbuWlU8Vit3WUyfD9B8RnGxJ/3Bvbf9rVf6PF7HC/Sga
FH2Zd5VQjJj6Wlc3lTe9ShiglKwoCk4WGgYISzZc0eWND28h2GB8N5f0sckFXSUjw81cW/DqqfwS
RjJyXE56px5LsHwXyT6vWRV90CJfG0ueuFP80zxku9yq3ml3n7PUVBS/CcFbTXZFevuoO/HwUMD5
N8xyP2In3WhuO6/2bSjumeeG7MH6TVzQzZeVQTsIdNifaDqK8m1Y9N9sKm6tMmnOzATHVM6k26rC
WjMMsC38PelQpZemcwG8uXf89fVi8gAUB9eN9VO6HtDsCC/so5KwtWd3kyXNm0NI2GGNMkjY/oiW
ylFp6LiqRRDAahJB4+nngQK9WuRtSAUY0mx4srr0Phofsmaat8wP8cDWy8uQsyIa1PzQcm01CYKv
FqQcrKZsWxG1xO52U7q9xi8aL3OJjhgZL7NiclIcfqHVjczEi/pjrM23yMmYVLneTzNH4WCaPQwR
QPUdA7mBXLrTnOqvozWuP13cowWNw8qOzqDbcae60bNE590NkQuR0uh3CbDlwvr778/j2a83GQcT
97J/35dIK5a68J/ZImFOd8jIpdLwNTHy3qVPKk5h1LoPs+p22uDxDc6YFoCZ+lpAfW/iUjvrmrXs
FMEpgDxqnYg494NNGQsmJzqoaCCK8jnGMBgmkcmupNo7iwlecVWfaPh14+Jbn7KvCGXxO7mpFL0Q
F7HPY6XkqTLomtEieGhmFzcNBvR/nfnB1e5uW3f4iwq/O4OPoYDzHmadMZ6lzuPIwyPV0G0HPtxp
UvRf9csgkclIvSRTVYhy34ADz1lRspgfanm1uviDYFDc32Z2ShbYnlrPxFgxEym+jEGdpVP+Ah8S
52ZMSK1U8akoihoUtvfFHHPpyKjK7Pdy0PxdK8eC+5dUDRaSjBR4QGo7/SmLToADLNaRACIfu8So
4WHgZNi17Zm/kQDOBLF3GPRk5FYs+SlLp2ZXOsWv5drNXsaEl46jDryLh3cxvmuP1b0Q9j3vsdg0
8okAkjubbJuMDOtNsUCiBuS1d2rjrZrSlyVOr1HT/SZEVASeXvyy0LqXYl6xwEy2qopCuZgjtvrl
k5aZpPmQriAr63fSQtytZUW8ie0rOoUKsnutP5Cjc4aUCbozbp5R0L1gJMe23YD8ngi40id46HH1
JQtVhZZZPjPZ3PRju8kjk/gak1mrT8+ORus9lc8TjylLt3dOtM8BTRH3jQN9tBr2ojVvfc3zSpbm
H5k6ukG733Jub5hWA14sqaUHTUdQbZxsJE/khmXIhSt1TYdZBWNrs8gap3etHK6FaPfEdf1l2Srz
qwnGzSuTTLf4LfMWsP90Jow/SNTzTdRWCpdW3ADjcdQUSi9HA0oYw0YJxTOrs6HNHjzZP7ki3TnW
l2KDcZ56CAkeAhy4jpt27N7tkVK+dvKaA6BEFjYwUmIRTgXruGv+LgNjVth0D0t+yInsRozNez0C
UKt0g9xZ9pAyz7ZLtnykbhJElHn3C5VsoSVDgPj8XmWZcROmcUwq8zDN9OBD7GobBC7kWasz3gV/
6yk87vnQo3TORj2YSSbjySVXx49YRtnvw6Dlu+pp0OHt1ojRqM5giCAVGWfyva0YbK5oHy2T9XRW
dBC0cExvZQKnVGNrPXZ+tFtS/Jo6rV6uJayl3ZwVHp7ZCYwDXruUhwwlWq9IJY517SqGaAemLaH7
MoEOdtgrRkpELAcXaXoD61yS7FXBl4NPk8bqdbDREwGZHy51XRDE7rFzWbqI4zJBMReXCIKAbrsJ
RBJ0L2FS+lsnZ4enpWB4EeRyiJQ5jPxlYHqIoYc0Bh9lgfpggrDnWrVCNvM8TTmktWWRX1HkHMQq
46n816w+uVIgu3wGopgHbWeJLWAtVB1VesBTuOzdzHwqK/3MhHY76NNXrZvIltr8s5sQQCQTpThm
CnYng/ZUr8Q3v+9PXlV8VVNDweHIF6H655LDJFSZxd9i2r+FrT+JRiHz7tJPy+gg7Tne3pANwRSp
ubftmc+1jR+GoXhtaodoklhNwI1SJIBefwFttZ9jjckdAq8EVmvjzC+6Ddbec5bmaIv2u81jsDVM
+Oselax/DyYOPno0m2dzMHlDhy6o6xQIersz8+bK9Ifv/ECOHnSIyvVsJnmiDxliyJ3lZUebWw7P
x3Cnsu7GxX7GDMWAhtSmdtF5KMas2fq9+p1tP9u0prx2BmIY0VndTqm63iZTx5GTUxI7/qdKWNul
bpojIptempEUTE/cNGGJPdJ3nokCRlfZkqGRcUyYUd6EOt3zLk0aTgOduj4p4q3W9KSQ5oj2ukxu
YgZ3PMFvhTjUDiIJMiAERRappKX9NyLHy+bhye64eZY5Z2PcvVjWHFrSRUfIjAAXI6PjVVBobdf/
seFqNqbwh1PJERH5xreOfxZ2HepAB41NxpWAgtJ9EipBVOpkpxgrhddFZ0Wm7aGd+PbIi0s5zn2n
7gdoH4EOYyNDfkMgoHHjrgygNQa6yww7oaeSMrtai/eejMabhi6EUrCgRKj/mWSZNR1LR9Uu1Oau
Q7xkk+64/qhWryhgqi1ghHPT52vM5YkHdtj6GR+npmFOSwZOdiNyPs0I1bN9NIV9i+mO0+jBdDsE
YS4Dz1rTGGq4r7ZGUL3fJg+FYKY8mzG15nOtlludaWfMIAEZIbd+th7tLEK/oaIdSQurE8e9JEUO
rkFyO7AfL1pYBb3N3WgSJjviRt2aqkSm0vwUyAlhVJMKWZecJT0IBHJpEhpt3+1C14m2jhX/4kTE
92Z1bVh49UtmgxMECgHDperifcrk2+Rd4TKrecydZCujfM9cyArNIvlGXu5Qyyu187QcVa/m/QgN
+byluQGEN3hrzZIeTfPXzUnYrsve3HyleWcdV9ZfTOBmGn2XFMpeQ1661B2JeztUFVGqmi20sM5k
UJM2d+iQG+tYoTd+tpD4xox08BntE9B67rSWf6P1bK9UJxkE8BfZRfFkx4IpE7DWSJd2MJd6zZ/X
niEkjuHE9yFXrN+Tm6rX6zTaldHIhllvb/aSrIrP6XOw5ju/sg8psR1F1F/NIf4B/uKw+ddBYxD6
jpaEkJCs+Rzc4dMGpZ278qWgPFnfkjHIC5tcO/uZ2FFkTG5ubfROIquL3fumBfhdaCx/HLvncNSv
dkYHXkZkvg3GsLMy/0dB9Y4VaQu0WJcKxvemteFfs08WrXhPanzNqo72c6uf1lgfpmGA7YY2MJF0
U1yHk19/iiS/dy1a02L2v7ORr78u2wkConaHoBrOlpzvYnN5QVs7b8gWe56RdJJbEQh3KpBeMIgw
sDM2JaP1ughse9r3wqy2LWNVl/QYyuX3gWKcIeTIZwpx2RHOrhd6uS0Zne/EkGNqK/cYtklBbq7V
5IHe7ON3HVQNrNgfo2XzZwBm3Op+TDCgeK6r8cnqJy4L8gBsNA7dMHySYlBzoZ4dzYYV4l8YxWy7
pmFCThzRYpqvkV3Dfkcp3+TxQ5E42oaQVN7QwQLKjppqLhgaLoxzSjHbWzITl0Pm8JpdZJ1tnN/1
BOrBV+ieYVjSZWJbWKv1jmB1zawEUyz0TCIWL3YU5o6Rh0qKbzNj19z3CTNMIJkl17boMQwUWcet
mEu0eVP8AIKQ/7pWd1RgGpdX/ap6h4lyP701ifVtFd2byjFBmFpNWgYxsButhW84s4EDH8Co0Uyv
MYRDllTLrU1ILGnQS8EEbf+aQuHKiMiCG6Fyw4Zxdq5eXIR0Dr2JHDhj2XyJ1q0bHpjaIZHJWBWa
3F/H2UzeSraqG9X0uwkNm7IQ5duV85P7TL+0jn+l5YwTksa4Zf6AeaOb3tvlkpQuzL+mexgXwwQv
43IqMbmblYWnR9TXbmr/pfg3t80uSYWFZyGqt2bscvbmeYBffCdmjwEe1ysRz/Y7tCtCm/Jsp5PX
GVAP8k4kxq709GnX1Qz6HHs/LuptaEwIlWiuknX+lg/evIcZsB0i9hPzK5+3u7Ei0wkGN8FFFJff
diasveWAUJuRiu88o7zUWn+2ncihjspOaM9vU4omNwLoWENjsSLP24mNQlG3xyVE09bpZ92fD6WF
jrkb5gsbbvIVhubJMsxVJmtQMy/yvq9yiKVMlVCitKHRFAYJtzZ/z8Iv52Q08n46THwOW23hbYXj
TtwPz7YZw+nHGDqE8zy4JI8su6R88xKLeJkVBCngQ44zejs9Lz/N0ncDuJN4LGpUKsaQhr1clSfo
CoEBr9fm8KLJv8xT5k539TdZ2WFR1T5p3Vm8i2d17LKcJJ9Uuw2t9dTo0QsRcaspR03UlMPf3Nuv
lWLq6TfNH0ZZeK58PrTVW6eB72XRkE5MFA7zrA4M5HnDyE/elIxENuCt//oY6YSZnXNzsVkeMPQx
ZkGeCp02CdrOMdKRpdaxXwfGmMwnYiP+OUPxIqX5XiT6eGpeqmdtwKGhZXiqy3VsE9cT0romAger
QeQhLRgJw4A8nJyL7TBOj2bV1Jds+ij6eQliNncbtRgfndkARI6IeRWL928omZsTvMsBJggCEVGG
A2Vpsm3bmLtmNO+WhM9YdfavrbcseFHp7qwppQ+WNxTlHTSHCZRAtTyh3CwwdQUM1dYNOsmebmQR
5sAGyGFwqVLxt2hUtPGcm1RCFYpOAmpypw/qPiJepP+T7HkOORZohCRvnUVFC0biNLQclAYW662r
ZyeLJc4jJfA35oqY2EkM1kg6oG61GhK6glRFzjgsfqH0nfMi/Q8tz79z3pB+0uQxNix+YMrMcOyx
d86ddZhj7pxGj/sdwOYXdg4nfXzKxtHgTKSd0Mr3qiNaNtGXZivTHHDMeN+ZiwUrDZFzy9xoV2GL
M4VThmkf4wttq99+ducgq+0jFQ171lKy2iFsjqLkCLSUSfbYvKQyYUaa8uw47PgUTWaqfUo9SPUF
QpnbEAJcdMTIsXoy6+XYdIKcrVh/d/Phnd4XfY6KyB1HaHBYEnBTI4NAqatjBLM4BOotA6r6zyQr
P5yFHBSwACT/ZcVbrxPl4ci4ZsipadQyXAajpY7a1L+ZxKYi3XL4uQZxaz6Vv5OUQWk9pHa+vmH2
azHN/2gbEb6C793xll80Rl5n3bL/6OR2jo8ermMpNdqXoZHNPu0IJOtFCP/+4iTL3+jg2vCFfCtK
RrC4j17g8UwEaoINc0kGaTIDDlX21A0OOydkb1DqqIkBCYmOuPABcFjY80MDRydRtSDpniPDfC/Z
jdoWjW+vNy9R1b8vSXJxxZQH2Pj2KKneI6P6IIMkgplIgBs6RLJ+MQXjcQzLltiUlOjtxPoyTTkf
ksX8HHvxOE4TSemcU9IyqC0nF13iNJO/rT+mXieO9UR4SdsRZ8OwHouLDmkuCfS6vdOrmYxSxX5I
LDxhceXm6LDy7FTr07NRIiM1IuPVTZtt2/HyJwfbFBuIZ6an+7plba0NiiiJQRzJjtmnMyx3b0J6
Y8VNc3Kt6sXJ2wPMpSKcCh/RwXmwzCsWV7Xn4ZiDpXTYlFr5qSECvB3ZZThGYKYMDDIUnTgQjqJe
fopifapwglQFOHUj6rtDZ46fRfwMruDb9lqMM0OXbTHsnmydeVmCeOjS6zJa74EYr1B707xbguZ1
x6Zqzdqbf3CgdwhyOaP6c2OJq55pBVYYJkVGAtohM+iW4Z8Q2WXxrrNDcgK/rH4HLNPP5QKXcVFM
BVybsHUjdZGmjsteuTx9/UxVPDWfU9/iaK0YA/aRNq48gHlbC4Mbz+MrCtzyhaCTqx/0OiXsGPXe
0YaWdpbstfJoic5Wj98zUjkQQn2jbJ9wsqlqtyB6l4uVx3CnfTvEL/zjeqN3WMgaHmJ29k3li7Bn
TAz5bGKVpJWsLnGT4TxaRjpj73u0Git0cv3qsTvZJFBet2JiQKBguNM6Egcs4liQFUQWS91FGM8k
oFXlXvUkqcIu0ynekkE/oxw76CSEZTNhd7Mmfo2IkqmwOZ9Ti04aOj9CoiRkStqwm0DXncvY3vqq
gHSDYyipiWBK4oaQvKomi8nSKDbsTY+G7r6wxIdI19mevHU1umW3tt8RUf7FbKbZNnFqD4TSFqxT
9y1oL+bMKMoalzyZGEEGcyOtX5pDNREhN1WCjKXiUa3FISqOz7GqobXhgmedLM/1Y9+38VGuXxeQ
1be848LLDYpCe9RkWOgTQkoyxUZwOHj85TUiVXtJF6ZIqb1d/brV/JbHWrvth4Kd7Jy+V4Q07Zdp
QuOl9GsNo3/jxy6fmv9ABYGPFsRV33Afu1OGt0PiNazaA2aogeFWeaQSp0Nop6/SzrZuhhSd+eMp
asUzjic7tAv5ELvjeyfZZTFKKzea3XHPyiZoSn9HDjqiX520HbNtGaY81+IGS/O112paOKKKoo41
r1XeihmfOPpvehUg+psJCsiG8+M9MU34UKwhS+T/ge7tljz9aEdMPtPEdxz5R3RHSu4LOOyHIQcG
3lsSv9lVud61zf8NNS4SgaKha+VdbSY3XLyYqz1dD9RAPizCAY6O7Cg73vC0cL9NVP6MFGaWmGPS
bKvaZtLrjBtKs4GBmUet5OzSad+Z9gENFIBLMAQl8YKbZPH/tQZjQaABKUMZe9MmyVPJAxGUmSkZ
DMWHdqzsAMmlpLpdawkdJ0bqPs7d/O4jhN1CwiDkxizDsVNXZOUYmVOfyn8hDCE1ozMCfD1sS0tn
Wc7jr5PqlNZIlIvkX9Rr3C88Ttiy15jyGfLM7DZ3lIq/pZUUx7R7I+jII76ZSQs9/bqJ/ZAptusE
anLW9d8DetpcG6mQ3Q+ihL/9uoYfIo3DXNbfesocGjmToAQpfiffgJa1apQqwspw+p8nc9ibSxR2
dgZhhNlvy2PJVHC4bw96ohFHqPqXWElolvRZ1nC3JiaIyb0z4/Y40iOuwvUHLq8HGTl4ppNd0nUo
4KmKaY0dSVeswKgIM96XJXb5bvmAR8eXgxdHM/I8ivRW1KQaDY725pjHqmYvGxEzQY4hYbgkGCPt
nq9D6zdnw5q+ByM/tmivmDR3v1NB6uRsMXdaim+sITLMaSC3pWSJbxvyRGQIua70MWHf895OVw35
Or+avGY/5SaivS6lx8BTk1FQuk80Hg4rTrBIzoIfzI8JHTHEFmEGc6HVHMCRnU7iIBQbqEKWdwSG
3BeT0A9u+4PLNuLlZiNOEL1/hymBEEbn9uPsR5zHf6S76jK2yZOmUzM3HHFuPqZB3OMKsRhcDXMc
zHbP6ED7R/bvuyYZH6Tp9Ex+7HHRxWdqu48lGnkWiujr5fwre1poUZyd6CQFPdFQBti++eJhxN8o
Pfmw2StuzL7BY2Tj/EusM1llIT3vBzGg971DlKjpH2cn/llm2mMmsaKUzTYiFMnx3W0z5Y9WlXSh
qRya7yLeOOO946gTzHfwSnx1mJiN+8JHumbxPWZuGkwa2SETTpBN209rsxgRq9zOP7YyddRZqG+T
9NzFdROwNI63zvSPCfdG9fkrijJCYPuUOM+SfceCyFgkxyZGWDund3hb2Xgz9osjQH6y59pBYzsj
RLeJspHuY4cyd2eZIHDVqgBBAGrGi7EZSR81B/kzRgXOBEkOiGYnDbqCHa4PY3zn3iB3tWPOj08h
sUe101HMM1b/w7/9Z2j72tKRwjqrhE5cSYyrCY8pP/EZPUwOc/IIScxYPavIIZnbWvdSDZ4VpRHN
TMgIqYgaUiGzan+rZjQCxC0HnTKRHHoCWOayJXE0mx/VESfeACB2QcTlG09WXL8UX4NTx9uqYgIq
Wo6xoRF4jhlJFbN7M+JRC2crepjn8l0t0R3foiGgfZVhTRPa+6rc+ib17hArXAZlu6lN9rnj0h1z
HZ0Bk00SiFOkEdMq/UiM6ujo7m8+IXWsB05QhxzNovd2KxcEU62iee4T1PzJV9ot+JnWGOZyfBj9
JgmoRm6q0j4m5fz6ab5G8BL9srh90Jn6Q+MsmHnrPlCOvWsS3o4FK06sDKZJYx+OLarwxdx4LU+6
/YAm4CGqeAsHHtU54Rg1VHX0uuk2YVLko/LLKy3gwOrD1VwswFPPTpr+03bHn0goGoq+IXo4vmqN
9jy1RL0l04L9r77XCXdBDM8wKPPf07RqzhNq9KxlAdk19In6V+fkv4nHwmuyd7oBlGf5mnFY9eaV
s97dDWuMXI2NDF9yw03Ed9BXPOGFRbJ6JjxUa84MVuA7Y3S4mVXyirmV+SQb+PVXu475WpfuZRSt
G86cBtsp9u9H2K9Ir45uQkuQ+PDCjNY/c7MlmK6Sf5aH/QC8SGwh/OFEOLe5rHeiYJtrjl0ompKw
Wv3WOxZWt/LFhc6DfL3F88IQnBUhU+wWjaird/8yek5cJi+uDnW1EeYr5OpDbnZdUHRAuvlAFpyX
u6bjVdLeHfAVb3jdYyjy4YrGRv2fiNKKQ9Oz/re9HO6ZeqkHQwUVHhbqyukNODLvhbcYSAy2UlEr
DGP34LV1EtorMUSuMyZyVyi1u1QPRgf5RW7j84txuEs/RFDE0tB2HiqL7CTyMoi0MLqYgsZ/lwzc
Np7IYjwVe9b36R5tKrgOfKYIo8yth/ByphGXGsp5s8TUU0KCcKqrWad/eTX/Itu/kWX0tMTk6sVR
e+uG/rFoszuvJOvSxjVHmAgmJ1JuNjZ+buRK6+OOcHlMd7VLsC3TcRXy8jCdCARpFtmC1nxVs09Q
kaz3DHSgPG0ij9CqKv6dI/bCbjy92mkSVA3+RYlqYJyzPcfRfWED9/aGG6r6AO3jXao1b7lwCZiV
xR5/Cus4i7+fdC3c94I4Zwtwz5AfLK1Get5WImxdrCIqLxEJiy+2Oh24PpPl21g0oYsUKSWIPVBz
5R8Gk6IF0i8+MCMCupzikHEEqDwptcBnpw12pdzUpQXR2RRZmKifwVm+PHbWTZn9GhaZhLQ9CIQE
XEtP8WyAw6TYa/ByzG6ybUZCpqCG+C4fhoFcN6B7J9Wlpw2ohf1rdDkS4Mx5d2aMtCjvmr2OhfFW
oXV3CnfguvWycAaCLzXoYVZMni1US8Sp7RIdiz6/KSywAVuzS8vRFRuavFa1iYjL8ZIT0dzD4395
OxqrBrpBApGV3u5hhxxrBbvAr8lfn1s4R6LXXpeR6EhNybdODsuLhbCHI0OmFmVwbY6hxhhtZ7bd
W5plJy2V0bt/JvdM7fM+sk/zySsCYkctq/kqMu8+7WV2jv4N0C5wLGMNRS5jHEfButnW7iZof7XU
EBMR5hhi7Nmh0oovvfK3HQiDk90KA3lIYoSlyG5VLwsYCqzkyGzZgKN5S3pQg7zxFmW6dmcJJt1G
Vd7FFsxTrx+SlQUm94yUlpzgsznlBioWNBLJRFovHlWI8jHqcIO4Z9zp/9Ds+/xN4oVeHaIMq+Zc
6ZJ3rLePmXgwDFFfYsxhAbF0C5ROLzsLp3juBC36hG6fzPU7cGv8n2l6bMpyfIZo52zh/7msnnKk
+qnTnt3Euep0PheEV9tKxNq1IA6dXe1snRvVBVPd/7OAKU4RFjRPMtFvBqnfGpMCFMETl2KMMR8P
Q75FZrxcTZ2WQlvml358WBE2eWa/LWDtnxgRYFEe/YtUkm+7re1xmKZBA3ox0Lp82idsoCfTXLZz
J7tLZdjf8Sjtg2YRcNNVkX2pUABtpGffW+ShOm+JE7cPLFOSUJnFEJIyAeOl14unBMl8mQtMCalf
Pk60xaoAbSEMxz+bE7tUV028BW2bnCtDcpKOzyldzF2xuPYNE8NJ6/3nhcfwvDBqK4zoQDzmACUf
TXQfoTPGXdnfN/iLsYaxuMKY9JVl050thglk+iiDUSLxWenK0IdInG8ZmCD/ZtliWzensBRlCLMt
NEA3JBURE6jo2+s/heJ00PzuVNFHbqq29o+6B0IL9WRMilXB3t1px1vpiOe0KaOLNNJ268bJR5Ox
HgLqRs+2gMWaXY+f2doM1Vokm20j9q1gMEFQGoPIfH4HT3JPHCwRtl23tSIGOdptxB1c5ca4NyKk
l3aRfQ9yeeilWi5ZxTlPFKyzJQM5TJFSNxOYp8TjK2lqpCPGDkhGFrfA1/4AaKmTUzLb7akU90Y1
SZT40zt5SNmdwK+2m0TZwkWoCi+0vLI74J5F82y66pG+lbkrCX5Bq5f/4JOMHM++d9stmv4Pck55
LiE5ke5tbSEKtXvp92tAgo+5z3yHG/UamahABt2+jHwW95GMGFckRhnM1ep+8DhhozS2w1hdeOz1
keYunyfSjEsMWXrbnIc8uVGFRbciuqTgBC4wwvJzSrHN5+scsMAGhp58RmPxFPcYiohtgHAhQCzK
wfrTCzqRVO9fLb0Zzonx3s1EsElj7N9yC7xCrkdYe5nIu2TFFrrZXTtSZkv8xlsUbt3R8TP6s6o+
lZXor0NnTw+iTKhnQHslE+V4Q9Aao1rBrr4mu9y2WVGWuj1chto9cB2aV2P02kcs6Ee0UyeTGadF
pu6n/j/Gzmw5cmPLsr/SpndUwR2zWd37EHMgZjJIZvIFxkwyMc8zvr4WmOpqKVUmtZmMYiSnYBBw
P37O3msHZFp+tezveI/0i6pAJYAcJ3ZdH8UXGoxRT2C5EVYOU++BOzUz3okCKHeOlqwxNaYPnpFl
xx7RDQyJcpnS2nx2lAIEXK1MK4v4ya3RT9bFJtV+CQNGAJyZhlVX1R+dLl4YuNt7I6lIGLfpsofG
LIwnVT2dUGQXSFzssfAvyM3eGy8TW2nGp6KZ/Is1vldSUW9KLlZZG2icfukzBHkrDpVCzk9KCbyY
0tnTlec3moPvY6olD6SEcUpzxg5jUY+4WW6U2Mcv1UR3Er0wlDk1gnAFbAB7JzuOm8Uf6RRHOwq/
CDugkp3j6eDPjlbbaBDCUP8uMs3vz05UHGKle2ac1e1CW9+qUeq4cvYwOkjEObFFSy2ZkBxAB24o
6kouue2PuBkWWaXRAYzei7rvD6YaUhI3trXNPVp7gab0F0Kof6hm1Zx6Q1PvEB7wn0wa3XBf7mbK
5t6AdLSgdUm9aFaMGLV03AsFfteoTuLsc1rqjASDIPPSlUky41JHALOMaeqvukjXLmaxascueBit
7AF/DMJR1MyU5PGWAB/K659NTZp9syBV1D423cpbCMnMm+bUGfNhurFtgNHABXpiN5SncB6lTnZZ
oYNjL2saXT029qW2QLlAmoKcG94aq3Mun9eKgBK+/3RyGq2BEkt5kjXvgNR4Y0faQEyxl5mpkDwY
xN+kxlolGtHuZWj1rqqhowyCns58jrJ0DJDHauxCjp/sEX0nVKHTPLsaRpccoI2P1gmdj/acY3+a
1FmAAtb5sUVU3XXagz9ahETCLJZF5+rEQQ7EoUoQcVzbk+5MbyCOZ3Cw3zLbTz9qB0t+1QEYMitR
3ZIxei6nbJFPKpwyJvNLs2i/RtrwErUeTsjceuztwHCnCWmC2RN0nH4DB6VuBTOWBQp38jATUe+n
PtpNIjVc/Mpi2/Ta1yGqsPRZuUvFMK28Qn3sW0x+ojTyo2XTehW9JGRb91/kAMtVy2kgyZSxVYpV
ygIdgtWrr5dUmzVhsLRRptSMiAFXbDgrxT3oChSpudfQjkor9GOjc/h8gyl13ecg/6Xja09VS0Mv
TrrwmHq5WxCXOlQKOox08qp1N5CAo6p1wU8pzH2sMI/zIh2taSORNjbO4HZiL1Gn7DwzZHw381BU
gi45HugaGmI6tFJDok6n+MlMSC31hvDa1o2ApavQDhHZlyHp7a1uv5O6Pe5Rr4DNk87V6SsDUwF5
VyV90DFrTHBImGVKvm4XZ+FjkygFiOj461gRj1oWLJ7e4B3bLns0vWkW5g46ONOwYWp2DUGn+cEU
H2STfbftQd1nwgehQt+1q7td7QAfiDqYeJpPR55gyHxHBNbWobt8HmtZosqzh4PZMMLSO/9QB2iv
y0YkbifLH6zZbdLFT3qbB5ts4HzS6I47+OJDd1DaM2Iylp5TNGu9GWi35ufBs7trjD4UZ/a2dCIm
0yOeXRiFiFqQ+/vk7eyC0nj1Gj+lWa2qpwD5NXlUG5Hge7UNBCcItoOESBcsWs4I2a9qZ+1QdkAc
ZfMHv8SqsxqG4LUR1otiMYSB6o1H0aeob3y7vKRd9wKwjxOCsSGHrftmOehw0LQk9xSrJwdf4bsk
gB6jlsOEX6fmTW9cpssY7KromLbdd7Pv37IEUCid5P6K2nvomu7eU8+OZTX0mCrFvS0yk+AyQzu2
fXeIanTzAGd7IDOtdk86t6RNjVahRmZFsuzFs9lzse2LtaGHIApFJVeWR5ABBkl0+YNqXjK8VcsB
t0nUxRptX6mgSzXtAwfSbwLUSJ+3zj4bSs7krTJHBCnBW22jlEGnxv0eWKcaWRaIndcg9Z6zpqm2
emt3+8RgFCgsE+2/TVpForHymA7428HaDuhA0VKVKR6+eNFoN3WcyBMxaHTblWlu6zFbN2NjrDoa
luc+1q5pH+qPZF4xju2nY+7XlIXTPi0ta+VMYrg2hp1vJGBEBA5IuKz4VaNWOE/AyqnqjPbZAN6P
iwIuUc0mvEDwdOlVpLv5OK/jXde7Nn4wainfdUSwAQ5z7fsAQUk0nhkI0xWqcLYoxNceGa65lamY
K8re0rVLaKLSSNMl4bPZKhwpVPGMlMc2CvOtJvixOrGXq6wukyNYD38B2CndQk9ARDNoxRVYWnkd
Yty1REM/ihZZhx7hfGhDLzxAv2P3HEcNNUKsHtA0tsA1xbXr8tTVslucjfnBV2cbV9nOA/xmq+rp
sFCmrEG4fLcCMu6aGB2WlZivRh7h+YpqF2z3aqTZvjfxQExplB44CnO5qMmLasEIMMjxJUcmQw7P
UGAuHswpcznKq3tIytpGb9O3VBjJ0TQ0sVd6se16JpwglxhAmgMpUwX+M5ydwyLJUMhozrFt4csZ
jXcOHW48RB7E7eGPO3GgsleV47eMG8S0KjTCCDlI4RQsOVw01lurhY+0htrNFDTLivHTCUvrzdDV
/E5ZiZtWHJHGIKIoMkRXWVvshqZ4yloC5szRYcUTXnAI8uI9xBQPjQeCRjdgqIg160bDwHdTU/3K
FIFOqhocozEp76bENoAsPh/VfpcoqZt24K4HvziPnjjbdWN+H+NjgpJVxhMDZf+kp0196KbmijEb
OkQvX+gF7jIaXTEeT/r/AH0r09gPVn8hzOyQl9F+Gp1y61PxLvEeWpwgDhrTUC6UVrqq6HaRFO0t
pUhtLPFYJ53hijHeay2HGNFrGN4D/5jGBvi+jiojHdL6ZiI9wMfeItPwMO8VDkwExVm3rBFgpZyR
lGveaDJWVhz6mp0e78wUYNtgQnsCZBy4Rupzr6a0XaKgv5teBeai3ucRyG61EuPJ9NUI93JYchZk
dFCWyKI8bTxiHd/KGLmabfrjOdHUbi94gXV0i/iWDG5lmYenzzdeVW29xOz3FCLpMcomlFARlng8
lgT8RNY+TfHbp2M6Lm3C4mm9J1fsDd6hjdon1ay1oxd2pxEO+06nVbsjMuGHqtfWNhnIZJkULJ2N
GpXPNG7ZCK1D6xfOa9uW48LnK0IrPXjNLCxmAruZ6fQQmKEWF0RRDCWVZT83mwEUrNGA0pnXbXGs
DbIXx6RwZZFWtIbho+rYw/FkAURUKDbxSPfLkLlhUI1HUoRpBfr5Cp2zBicnd7ZOBkPH8527Dmv1
cY5Pxw3+BdkACFKcV25lgzmxFqQsqWehkKbc27ZcjETTbzwEoSw+nNvN2RTf6W6XePGDGDQflGRX
0/ACfKADMRwNPp2K3KfTrJE2USrRBm9DsBpi/W7m5n3El70MRt13w/nwr/b5walECJhAFZtUxzst
08Jf2UN1cMw+9xcQ18LAjVLSShcZZB8rgW4XWrW6p2wtV7MS1Mim9WTod2J7x0d75JzMLNm8WjXm
e69q9x5K5W1rD+OXWo3vRHKImykPWHpq1ythj9L9K3exyQIVFEO31CvUY+xNAxI0gZ3ZdAKX5rCP
1QpYt4Pv4Ysq0LYM7JvoYQg8pDlxbVJcSKvCDs9pOQSPdd/2IOBA/dbaiPLYQaZLt/SdE7/YOSqW
ntpos5Usoyea/yju0qR9LlAbnfgWO2nkP3C4xRuAbrPgIB/OSXahwVyuIHJzI0XdVK1aU0WCa84u
ECMhkruHMYAcyR3LEFOkPnsCMI9v1JHxTDd5Lz0B1GunDEiTSXGSypo3qmUNLxx0+Yb5Ouj0Ziuj
Ib3rjJT6gEsrV3lx45ZpT1JYKDj9CBZPK2C1ziEXOU4sn0DqEzUAYvZtlTdoMgCuIHDvptdu1LGs
dfdJkKgZ0N87NuOMyBnRskSImz3m2GsC0sgMHZt4lZHlvGxhTrpe4pPaMMBGwErrTh7GQyTnRJh4
FV5a5zYGmvhaFJu6M6tXZ+orHAwqwSVaXr9WgLZsHPeWgE4TAW1bBhHYIl8bBnytwnjFxA4GsbNv
6gSFSU5glIY2pE1l5JIkLzNADFaYX/CflXFVfgWE2+4NC27KQKiexpGDrdaaOAyUSMttxhKt4PZr
lIGqrPA+JDkbFlx2OgKDuU8CC1V8klzHLC0u5MSoN9/XN7RRNo7hFXe/bzh1z7qzEt1tVFrRg4Jl
IpNeBJOLaS2563Esv0KwPzByt+4iVZ71Vn1xpFJfkTBBT8Hzk9XS2jc5ylLhOdGhqIF3+gTA742h
PE2JpjzNIrhlo9sf1WipJ8fp2lWUGYSBCAGcsG8fUzwm1KPsemOknMMwYJGoo+PQRzhNEYOfbZVt
UdgVar4JO5mOW376bkgplgJm0te+wm8dsg+FcQ5niSDWdQVuYInRAqVF5I3PEsIIqqhaEcHl840z
Os+eQBPMBFZdSZWkPDZXAugBGMU0FUELMtlCuuDGDBAuHmhvEnG9fd8Tk4O7iZz5BjWEwhh4XXRx
vydeZG8zgXrgrqBDwuGJcRED99xBQMgIf9to8A4JAs8WHSfBvTlCn5HdBwql+rEI4PQxb3J9PZQr
vS/Kr6QYMLOzLbB0jaRCxOdU9q3t1uGkAKL+aC0j+RYGIZkRM+rIarV+Z5IxtCnyCPdmrZTrUCne
aXPUbh/bxRrtXnf1wRStDUxbW3QgWP5jmT9x+cPjNe6jlirrweRmHNqWFPUuiPciyfWbwEG0iKTu
bBEcyZMEttTpuXNQbVfTR+3EnLU4TnLcOaGBLMtmD/UV7RRozZtB+NCd+RnulnI8jhOB4doonD3H
Smy1g/ltjCxto/r9g9XzskmzpFmYYqy1uvabOTd0qgwAhB0RC2CMYOMsWCDLpkyHa22xk6floUMl
jZqVyiGgy4bc54lC+nuKk2ZbpVSJEBcEk9hLWOqA3EAHrWSlXvSStjRFA1NaUnSat+YjNHoE5Rz2
blY77E2G06cOMNFCra95IGEpKSbaCwHvqq7DGySJcSeLDC0QbmAOqmcx+lDB6pLTiEEiqgA0lQfO
h6Fn5kPHIoxgjOkjkp6FWnmgmyg7N5PadOdQ1v1BdME1y6P3xIe7Puo2FQonZiyCI8KBSl1HyEFX
hhbu07ygc08yO/PP2bupM0Ed7C16yR41aULy7JT6mzxsdwSQosDTomTcfHL48XOVxwY2EXM4rJxo
FtzCJl549DgA4pd8yNroyVAH5+4gD6U1X+mUy3XLNF+qCCgE4jXIl+hDBjprKwxjsz4NG7dVBfKK
EmbH6hqsah7RCC9+gH2JDg1ylIXZyuBOL0ngrQefqIr4bFuGx7krSDf43dctc7jPGseWAASIiWXs
pk7aQalK1E/ze8B7X9q+jnabyWJF7wVwa0Vhv1ITkBgtlkhXpWynaPCYEuFd7EL0LNJgLBF7oG4d
2HWiyk84SmrX0SR/TnUPNSF9kFpOLIfeXCSIUAx2+FonLdy1ankufnRF9K0Z4CVbeoDASFQHpRux
lvNU3MzsNnRvd36h1F+MDimdMmlQ/w1W08JvM7dNs7XM2+4a9KGCxz/CPI4aJ9RgYCqTO0kYNE6Q
W0tRTJ6be/Rzax0cDfmTk+u3FibXia5vY0f0LCu6wRF2OkmN8JZVSE2aIX9jhJAdUaiUG4XG6DHk
tjlEqmpsZFcVD1jQ93ZafmvAs3wv01PMkn9XVfMGcjW8DMJ79VCC7gm6eFHyosG51NT7CHT/quvg
IoRVZdGTgItgVGp9boVT3iypvaNgF3fVq/eEi+QbLSvNdZg39r37GCfD3FlBEi6Ekj3lWTs9ITvA
OZY3p0mJ841ZT/4/BKyIv2adWAYHLZOMJ41sPueXrBNePEVVbTvbGRJ7YKnPLLiC5n1cyXJVNuOL
PfnQo3X/Aac+VeNUf4moh5ftXKQ6GAGOHJqZgheJBTQMM2CL6qYTcFVY2z/DO/7zT6m99b//i8ff
84JjhR80vzz89z1P+e+/5q/5n8/581f8+xR+r/I6/9H87WdtP/LzGx3EXz/pT9+Zn/77s1u9NW9/
erDOmrAZby3b7sNH3SbN57PwP/L5M/9/P/h/Pj6/y30sPv7123dQps383Uhnz377/UP793/9JiWx
XP/5x+//+wfnX+Bfv93fcIJn7yGhej+/3f98zcdb3fzrN4Ls/sPUHM1C7Quj35xTdPuP+SOO9R+E
LpmSdYZP0j8/kuVVE/Az1f/QTY3IHdWyLQ13IwGGdd7OH+K70eYiXNKi78bFY+u//d/ndv0ZtfLz
j8Zr8fvjPyYx6/MF9sdEFlDnPDtd2gKlJGDOX8JF1KItHITOzY48VgB8Ye8DACIO0eOKPxNocyYy
4mEAvXYxmqR1LYbsiy4FMEGStvk8xQp2n8LNCZZ5HRp7PanSYc7RBfteUdgtjJpVru2emjAUx3bu
k9t0Y+Bw0J4uLNCoXdtvS8UpX+PHPra6u2xStYPlpqusMYDrK/BJA7vjKYIn4sYDloNA1pcpGY86
3bfHGCH+JqT+2oWi/6fQuF/vTtPRiPvWbKELSxKV/ktSnYGPqiPZvNnlJEAcW7OFpcOotlGVUxl0
4ComQR+9i0YAWtkWG0K+bX1RP8SQ3ReG3re4U6B6VtSHNIac8TGwIAAa2E02P3/PKPJJtult/wT2
MdnWcExglAE/Zj+OSLdQ+sfMJwEAkjfv1Rij/nCp/i9//r8EZVoGSTyWbpB3JOc4+F/+/FbesVTT
nN4aE28ssyuOBDDuigKGJ7D6F2HrxdcpMQ654sHNN6Zuh327WFdeOa3YMvyTgVxkCyFCQ2nF8TB0
/B9//xw/c5D/eIlahqFJqmTN4Mon0fOXTCZQgSMnuMDaCgfV2GSRX1wjOr/kPiSTIlGwZzbNxezC
FGku+5cnBcOetHmrNGTCaIhacliFxSycT3XG4GqbpQOyo8dUY3ebekySdcSIErxs5y1jIxuv+JTK
fe44w9WMxGJQJptcDqfdRDDS/iExVptD4X759XQGQzbLgG0SPvVLaFwRC9sYJdHrSoT1nxNerW0x
XiIMAhj+WLdAAUHd+UiulOohywbtzNnSOBnUs8tMBDQf6mjaSxU0MsP69zHi8F2NDhR8WgJn2vxQ
gRsnflCSejPkZnwQhtT2FvUhtZTjn+C2mAclGOhADA2VcSjj7OqHWGr//u/4l1xBpGOsg6TACsNR
haWKP4c/+aWOFxOawnaGUAKmhlikBY9RFYWPbU7/0B/7ftN7WJKGdueV4xe79sJ3tAKXViKDmVSS
DysbuaFQPO0QcQp2g5CAhr9/mvLXuCWepoHVWRCLjMD0L7nIwsk0kxShlgkIPNUCX9iy8gknSZS4
3HyuAWaAuKcJEp1rTYma16Dxd33FLR8p6CD8wf7mB2EIzn5eyrKRFD0CGyxBRzUoR9LcDb++tQaC
Uqg6j2B84D+Gfoh5h3UA3bD8h0BH+esab7GVIIyU5Mw6ZJpZ82/8hxhJWTqhx2Cq2zJuyo7YDcYt
vZZuSbeHSIoDIJuE5dzHJVPgrp8gqGx19MknewoeMVyOh4YgX4xUakrx5Qe7CS80lE5K8Mqu1uVQ
GY9WEZb/kKaozdfDn26MeQc0BXwv8i8pjn65XnojqCRS0nab+TlwN412uq90R8+AepqWkBRIRUWd
b/YuhPrplkvzuRqykE/IvnkKer+IfAyomSSa5ONYvAJ9B8mVIKFTQOfrfXAoCXML5n5aYGHxMVLC
gRxGpXKs0u80bZfshjuhtOJJlJwsPUB2f3+tib9ea2zgJveCBNYFf/uXDQa72VRMY1tttc9rpcSW
F2lPeC9kP4oHvqqG6phlV4IEsn3HuHPZOEB8iBy6sUuX2zKz+xOknycsGP/w1OYotj+/+lz+UjMM
VZeUKeovy1KWW8iD0HNs2ez1fZ8mMcbdpnYDiV22yWKNDl8B7U4n4WjM2pWpFV+GCpnuMCQeySVA
arFDztnzf//EtL9ezQaVlCl5tfg/xM8/X80+2mPRkoSzHXqsZKqI6hvsYWOhYD8E1jZ5Rc5hnUCD
RS4FsGwqroWmIm+2rFtOut8hQbGPiJ1xt4W+hVBHBirQerBgjNVRLe3qWODJXAZpnmEwSk2CYSRD
Wm24Rg7ZeDV+hlWkqEgbrMR61/XLiGPbk9NwQmekbv7+17W5GH79SzgWMGlL03W2avMvVQgoXI+t
GyJORShGi3HZGl2EwSjF1chxUeyhfxgeg6LNl31rWnAgxmcalUhWmdKZAYBXnTBAp+roueOj1AN0
2ogS63VDrFSe0wylnQqeoaPVJMwvgQ7gQfhsLH1pb9BQQfOAn7RVazJYyhCOfRiAsEnz8DHtG3Vf
FT5pBCim+9EG7SRpYgKvJOXbEaiRLUDNNSwvXZERiezpQ4z9AaYfLSHDgVkVdpBww+uo4ZYaAuXi
c7csjALaCD28Za9n70ZevEZWu8ulc2m7qScqAiuhyAktqVRj7RVoxzOCto/WYJAlCqyGSAiBfpo2
yoaY02pBpylZSZTeFhLVjRP614AZ3MJI63enUS6Amlyfi2mZ6O8mVgJEwS/KSFB8lyo7RBj6xZiu
wI+WCMTqTVDHIwcQBSsFlvytHYgrvWP/QQNS0FcNNAtSUNuRUI9Qpoe24Ucb5IwQ9KVy0gSaZ0pw
4a5FuPJqMkF4p14xX2zhtponxehsZ3CfPGQjouLcpNbxyX+MgglFol/SISGJIuxCFSNDccyU6Amo
0Ld+MmEM48bvbINfV6Bu1sJum0UMP4LqzasEqSDMJrKQbGcNTHQaqSeKOUiMypNqON8aEaFR+Cg9
H76oRIs90IZgiPUSmQGW7U6HV1043xOEtDhjnEXFtrXo5ksurnOQ3KQzWISQ4fT0aVEpEnCB+mPQ
6me1qOROwfxWxAwZPdmXS99kYoRCWt2jUlkEY/YctRgGCv3Qqf1dDawdu+/VhEFJZ1BHZxC1b7RV
XCYNzCuOID+Bfq88jItL4ee0lX0uYTsEmEcgTOPB89PH+aJPYNf67St8XHyIWnewEhABtBcSs4Wk
F5jAVWDbLIGc0GKHBoNIhQHFHYljvxaYFBaeon319AkGBhBJEZCb7Qd4GUi1QKmEAlvPX+GervIO
FUpQM6HK405iqWc+YJbVSerDC+5bfai/Q+2BnmRULyWLkddW2GSaY1Ua9L/D7KkUqLQ667kayXdX
sOOCg6UViqqzaPYIWL75MWbhFEOwn6gYKBp7Z45muMpKdOBGAuDQQYhb9kDTVQZUizht7GWPmoFt
e8Jq3+KopXJusuGQhlFApLN3DngG7jAcRMiw1DHVe0Ie5Krz/IYpEDiACVyATY5NajfdDoE9booA
TbTHbcmQdq2GxTnKLaa2kvWhNacvdhI3dzMFL0m8n/BwUFsJCHbnS6aEL4aOQdrmBLcwC05Gtfmd
inTYTK1/cvLs2igegnXaWw9MH5BF5sazHjLaFESShzmi+yER1luKbU0NvtGZytdtPVluSKl81Ijl
QaKIVLr35QUpVgjYVq13maeo17KW4xLpgHGvm3RDpQuJlE7mDkG4wdHRvIt5IWLdUB71kO62LlPr
XQ0QKZpR+K0cbl4VRisTzY4bEzD3xVAfMl2OL3koGZfq8Jkdkui/dOEA6iGK86NHv/m5NXrEJI65
EU04B1yY7a5I6Hz7TA2+ThyElTYK7uUYYJVk+I/DwlK/qiVzEVz+5RnQXnKoPXsHdkq72Agte1ji
t7Gwu4Ot1C81cKAjBN8vRRkzO2h19QFGJrTjvm7JGkFp4MszDaD6ohjquJmS4IljAvSH+dUbxfjm
JHZEE1kf0H8OBof38Jko+uJr4uOvYpPvv1pKtDY6K/neWzDFiPE7xmPMqIEptmv0MTO0xpe32k7W
JX+7RZBDtzdRS+1jT3wroPxnYWDgm6NtNx8xzNbQNp0Powh4Hxq9qnA7EDhHeH+kfCRrLeo590r9
YWT5faxrcD0pyqkCNT7DpXgJWjC940+ObhXAp8op40070Xrt6TXfFbRKgSqfctvet2Y+YNGtzJVW
q85L04cP7PPNh0JuACoH70AGBhwtmdLb4GS7oOWnnSYtKNDXDDmQ1gTxKKOVRU+K5rIlovdKXHa+
6yKos1xybHJBnN6RATzbhQi+GSFBR/ZoDVdbt+KjnyNazpQRpGVKGp/jSXesWRlQFaTLvmDSxbH5
mFispmFqFbcmy3LXGfV442S6um3Y3TatM9IShj6M2goQGuWn61Du3DNFefj8dxuY2TJKW7kqA4R6
SGHqi57gce9DAhXzMNAR/U388WNEHuTBbNGANFcpy2LJ6cncBF7VXIF6NleGCigMQ40mI1FISZE7
66j07XMyv/l8r9g4sab/4R+qCasw64O5DCfopCiN5AaJenQp1en3N5MDi5yb5FO7Hl0EigX89gne
HSK+QeEwS5n7wO0CAzce1MY/fP5bw+3/86P/76GRlisn6YsTdEXszuJqJWy31aiJa9EQLkbp3Mw9
XxrNXV9RC5B9FCGB/Kyi00hwdAAltc6pDs6xUT5aZdacalkf8yAkawuYWEFrp/eXpe+TZ5cP+aVn
3oq1X4Y3J++pd9I02MKm/6mALBT2pM+adnDmiCjOaxYuk1PdAED0ygK6hXqKJxSpMuZCVPEoroHd
qFteeA2XZyJQXbTrDrb4q9VWYOtBP9+l3i9IkGGANxAOmRK7+KTPJUSXXYX+RLO1vumGMZ0jWDFU
iNFIQ2KV22qE5WB+hIg5w5ASPTVpy2Kh4LI6gDo29wrGnrCzIDVqyHLcoMOJFozlgbsmSTaWnTiL
sJgNP15ekqzHm88PE3DMw6qsXZ8UF46ykMKYvy8mXg8/iMPvuVdpMIFy8xq1xkvfI0/vowiUvV99
pEFvX8o8o+42jUcPyiSoSeThfcFL9ymzlDZDHPJtHuORCaeYfq5EuT4OcFX9cZNZun+iSobanYK/
k50pn1TF3IDDStaICrAiazieFL/Uvk8Y4AtOSA9ZZGMsyShxnRLRVLUAD8h1FtcPrSGjB2lxAsiH
hjOMU0lOcoNckRld3wSo+B4FDaNjHKhJpvWnqn2aPo8PtQJPGmBc8Kjl0EiRR5u4tsg6+Vxu8P99
UP/SK2uFuSXB6hF8TXUkBHQLlJUjZSk9l+x5gmUSDb112tMMiEcF2B3q70Wfl92eOemTXjXTNW/U
D12UP7pWw7rShRUDQ907YxoBOl47waWNMXZ32Dzd3MmTR6HLVzTX+U6nw70zO+2x6YPgi1Jo/Uqv
xMNERxkDS5efjRRWz+fPLoVWuX2e50tfNTOq5b59yWKyITrf1RK9oyi3o4fei5Bezvq+z4ednz79
/HIty8SaaQunLYuwKFyB2qpqTYCWmEPXCaqxU1iH7zTzuu3nI9U2pnU4ZPo+V0ixyZqUOr1JHFez
B2XTVCQmplnbPERe+qDCPz02JcZBgZljToxI9xjZzHEIv2TmuwEfb5vnCT4cIwqvgd0NsCiZiLfB
tYM0iXE/PFU63Nh5ZHUXPAeiZgFb+IVnn2ne/N5BQ7DzVuSa+a5DkLTMhKKvLXABgr1Xz7chNIeH
GhufOe8PkUZ2z89fXUXCeOyxKS3JNzIvYlQDggv2/GHky2RKgEQGskCjyfQzDC79DJns++eGCiAo
Q1BQanfGnOE+M/xoW5R98awnzIBTFTVel0VHP96zqOsYxuK9ngljDhbZxSGUJN3qn4B316eKm3Ih
LG6Y3k+8XRirzUOdkTmLcPbYU+VbTRCcPt8YenT92U6w8I4zQp8LdW4+A91kWKU+Gs8EjkWJdceB
TdabNtBDumxL0TIiDMiCj0+gE1W3petIcILzrqAkCNovVa/BR/DMBL9AxMC2BNlXjsZlGiJvbfi2
v8+88ZGaPjklOrZMqprj598/luoP2Z8Kq5HPRMGNZ02FmeGNCbYI2stUcbDmYH/HSVx+tUQ47kTA
FDrCXkqLNutdQyfWCzcyVpZKeqjcIyAYoVXdqDsIdq17Y//58PPy/Pw3gZZsrzmEYJYJ8XnerCtH
9QxtSBm6lx7jVlcMzpci3Qx91iD96VK4IIX2lHNP/3w4i3JutZ/c+r6HgYT15f6/vUdP5clIM+vw
uQdrrY1OKSjrw8DLjlD0RkLIyfALdenHA0m9pRM8FhdG38M17g3/oFcJ4jGqU+hIHPZ8RtWntByf
Ik3RroPjlchNZ5SnjCDJKpb+NCgZ2Yhhpz/1GKWWdRr+/t7nR08/1+YEivxWaJ1HaYXG6Gf/OC7i
maU35RukRvHWTyO09IVuUILMO9nYlfjFiMReJ/1MGo7TFIXUNkwpMpIKDQkDQ3HM1PSlj7pqpzXS
mgnjFn6deNrnWnKyAq0jwWaE9Rxm7XedvYKWHUfhEwCyAjnWWcBe2Ug9VNggy/z8+W9Y/203lqj6
QHUN0Yh0iOETtxNi4FLJ0w3TFBXRFsOXSXAEyTQiQeKwIHACVt/VsGOODB2nkIJjMwB7TRzpw9YP
yIpfORL3blLVzDAcC8WI4WNw2gy2OZ6B7/7+JvRy2gNzn5x6Qj+pxvjx2SfP4G5tB+wYDhX348Ba
tUpBBpHJGLnx1I+vwJBRDc8rXMyZ8ZY1fbOiU2NDsylsl5N4lJr5CzAf5RyXyoeaVrATY1s9jViO
dmT9ZesxYHoyqFZKeoMuFnkZJFwcNROVwWhXuHhQ8llRsVMYcZ2R96JxzM1mLavAQuhKr2ETqUGI
N9qZ7k6i3cr45tT1+3/zdB47jiNZFP0iAsGg30oUZdMpfW6ItCSD3puvn8NqYDaNakxNdkqiIp65
99w0n+2ztV5d6WAOp7KYYR414mucaA/VXIkTEJP4prBDnQFKbhwq/PawOWOKk9EpL5kZF7v/9hFp
Ca+mAz51l4UWIevxgHWFgevtwrIED/QUkHBSHRTi5zdz+B3yInkq3Phu0Wuw34Q+/Yu1CrKu5ZrU
uQqD/4aWGo7O7t++aySTbtOtYRKRiPlApVnvLH3t5SNMBwNRRMTGF3eZ3hUnwdiddTi1QuSUTjAa
6h64hMs9OEa4RIYxKGo5f2QkVkBgP5EGbz2rZkp2i1H4guDDSxYP7U31K7Qy+mJ8sB3zAWCU6TAv
tMJB3fcIksawi7+4BInDaD0CyZNi567HjdZpYFkzc4KRZnNg2cVA6VbyhRzWXzWdhsf/VngSVnhh
g6BxU3W/mETS/1s+5bj09rSo825ktLuBpLbj45HPfJy/WmRZj8WY7SlDAVo3grbeQNOaogE7xgiX
d//9aDEu46VBmphacn78V3WKxcWIjxIWqk5pn/SGiraDxHxlh0xulswWLB26QoLDA0HE5se/N3Bc
SvNSdNBWRl0VJ8adLbCJ9fpdkqzdpd50rRwwnjlI9d3ybwotFayXerDD82qAT3UMcDz/yC6k7d2w
93gpyi5lDwovw9DaKxYN89Jr8zV2ye8ycBLtu7WTtXStPOWL+zes/7YwhsSb0EofJXl88kI++T5s
jlghtNtJZD8h2j2YagBsp38f07+V33+PTliSOhdViH3+/ahGknoV9254iExjRrHY4fzwunJrErD6
3tlaMGP7OGVD3N9ZZH/qtpO+ovyDvJ4Wj2FpXAfIPHtB8CMGHmm8zp06E61L7aF5TznKFkmKNLJH
rGymMWpwPIs7Ow+zh8EWBCo4jb1pCcU4m0U1Mu9QeOX/0hlbDCiEaPXdfdUwMU/gt/Bilrm7ndbJ
q726qxhBzYchgzXhIu/eFITQ7Cv5Wto0i6Nu11evheqb5dFTwYkSaCzKTrPDxhlsHDEnhY1yaFlI
pedPJAkvx/H/f9LWkHVMFyGQJ+ZfdTo31yknfT3ko90Poq/XaWvLwbPSwdVdzpJknJPsOQH2AToW
usJckfprtyjeWXojygOYfvEQofCdLcT44kWhfuxsKCi2/ExCsVytMGmO2URuT8ERRJgg/oN/rxPR
eoJXMMU9Xk/P/3ashpXgcuIK+vcP0OxbGw0WgvcG9G1qXKLFnvZJu0L1ip4WnFn5LZ4jDbetFsh/
vb9j3XulImKEeB2Q0ykR4o7jXpLWNY7kE+I+ba07xy4aJjrFB++iASQIcdAs18BVJI7vGtobJJFe
fFmUVu4Q/W6A984fBk9E4FiMs5Ah/Nfz4WjPDv2U/bqJZG6RncBth8oNargf2yKKmfTQSLzAqitS
VtEoWA2k/UhU//sTvGoIrSG7RUdOp1xpy67iMvrw6DxL9nJfCuGqlSQuTkvjD022CKo1rEyQ/z4y
i7rNYbY+MITXABBOuB1L2onROiVJmAOnJW1Sn/PXyowh87jugBJ/ne47XuyDRybVpsFA1mDO8gIH
O5zPvNPZehbNndlIdTFHxLXNeTHQVff2JwFR6ZZraI0cj4EKJVc35CkPHaasxWAyzNW7rXWIzYYB
50h8EaYQWj7UjL0NlQogQeHrBo1oHEXvLJ1JRSWBe8gN5F8N6uY5PKbrQINEiwKaXva9mMVJN1Pf
lZnapWzvSFbKYlKRFmxHLlxGAPjnBt1JGR/IACCGurVprFisQ1eBIE+QpuO1pKjwb5swzO4mDa6g
w0iU2xsQmD4qzvAqirdcZ2TBxRBjFzIv8dP/Vvy2u1qM8XYS6GAB5UFNBUOSgQMqBDhnD4rhkE+P
owGkIdPUCWGbFuJ0nypX+lYHG0KwAxkry6/ZTbkQ8NJsZUT/g2Mypoh7YrZW0oI/o+q1O2DRPLaf
lqCwkVqk+92PLlp57MkW6NrWOeNEa0I2ChSB4KfdegcWcI8Xn5lU6qQB7koSZfKdDY+YexG2dEEQ
MSrakEyPZqDc6EGI2/Fx+slmrAID25EpgQLmNK9Qddlb8cRvGq3eW+rAhOUlYbK+iBo2cM8YF4tM
HznUXNJ9pk8giGMBZOlm9n6CLhv0g4ArP7TPDioJzI6Y6RPAi3HobjHNGjv4gSR5rZpQbP0y+aLp
/QhbUHaD8Zlr3EhC2RcMTSRtZ3bHJgQrm2EPu3C9rdiqvQ6J5O1syezTihU/lL3ULBY2ovHeGoY0
+24Ovyy0xiZhcDuCjKNN0ujTYTGjS2VZ3xNcDn/G7uGlruVz8euHDMzKJmfUX8TNLZTYbo8PO5DI
sXkh+qmy0T7FHgFuIqpe2rYKoqi7bU1pHpejyNyXHBM3myN8OkJBctB06iaIdHvPyg503T9zXBxm
+IU+69mLVeWvhr2cZzm/M4grdXSyXjz5uplke8CrLyj0v3TiKnzCcD5hmT8b6+A8QV8KoVzuyhwt
s5PnWZAI/UQ6xruawnlvzAubOt76vA1hAWjDDY6fL3Zaj3P8u35Xei5EN9QAOBspKE479JNSrXGz
yR4WIbP97i/KHFZDbX2Mh/lzTKrfLhrTLQwG9nJuNRFDSoyHjDD4h4V3U7qjESxuwgZvUjvpcKBB
kd4jIPf7ITGfSDfvQVj0oH6qd2G7x24BhUnX+aqapoLZ1VzN3Du6Q6QeIb75juW912GXbqAlPqCg
J39y+LPLwKkIdXR1dvvgP9K1AlUkj2fvYqYkcpURhOmuUqF7E+mYWzF0UAxF2yQrcA3TuOhl+Gjh
ctuGERfVPJKb/c8uE8f5c92AlHNL/UNT7j4aIbe0WXK2VRweDLkQ+ll8uqvfHVwOp0iEs5d+wvEh
VBwxEdR7meVX+nfcjVlI8TXTnpMERixWQeJH6ljRzjTJjKZLQLKdf/P1JnU87ejQOwKZV/JW5jB1
B1R+1C3z/djJ6HNCUkIfjMRNWxHOpTjm7IcA94gdkdmMVlhQbZ3wUyXF6GstmKHFyjFwt47fluKt
I/6JWDsYLrAQN4ydX2INCGtcpAdzci6rS9NvE/WOCjY9xUXxifsnNrIJW0FKPkLx08smZW1QEWzZ
OizKZLXtEggwXjedGgk43WxXlxIk27E3AvJAOoiTkUmDmhyo9J7FaSD4eC+j/EiUPQpgNkabpdHA
xqCHYZEEDbbT1B3YAHzzIPDKJB0AN67bOeaScMfGx5C1ko8pAY5k7oN4vk4Wt2hlyn0qUpj43Mml
sSr4GdzOT3Ntz5uFHL7t8D0kCsRkYYJMr8mPJ11l2zJH8it04Y1YnTj5CIhHYZ3JY9BEAyLNHSA+
HgOCn+5gzOiN+SdM5l19D9jVADSm9aSLzkX9lLfGsWwzjneXV027eevKB7Z+LWTn8sdy1UchkuJ9
ignlpGmGdwY1s4jmedcqkOTWSL+hYhA2ESJ06QFP4uPYeSMQSsnsuIa3FdraMxfJ7Df6QGJJRwfT
tJjZKu1hbFjAuKkQLNqAAKaZ+55M6NbraNqVGpthhzxLp1YfI/AI30xXFJkg27aLyVMjJVaGgpKH
b8VkwwgQDGKh9xzI5tU21jiofeSxk2R1OeLniyWRh8QvI9Zf2ttKI39hAcU4SthOXgRsUFf5t80g
sq1xMgHpA6nBsBrvz0uTZzsCO2DwtA4sFozwDVAVjy5yYSTOChu/lwClhU/i11pw8KNGh99kY+EH
z1ZrLqPYvrpHrC+2pnebZKMgLYLsasYACBo8Qj+csMPGmR6XAVV/0pCIYNXuruumPdjAA7Q174zL
88auMuNunrr9whXI2Li9Z8525LcnzWkJIQUM5U6RSBEs1fTb68RHDi6c0hEI6TjEoClDHaKjuiBf
e1C951PqYoyNwAvxyo1TO3+oiBUyzqcbj19dDGl0aGCoa8YIfmFiZIfpkV7dqi4dsYxBbE0Hh/Bz
P8OWVdXdR84BGZLgujUcYk/BBTBLx3SfRESRujU5lWP0AKwMJ49jn8u+j+HJN5eRpeJuQnQFLcLc
whBAntVPoa+l44+S/hhrTHTgGUPt7UG2gQn3xAcbUewjEO1IGSOVSuGZNrxsxu3BngkPaLDU6n7C
VUSeYXUiEMI+RN7AWEN8AXQlbb5iOrdkbFnlgBLPyCtAXt5Lu/BGYJT8As/coMVkCKMVvq2RzDfX
LaZyqOILKvt8Fcosc3T2QrgMsaZ8cLg5n68z7/pR/xmljAMCVS6eQmuftcmvCHUgAILMw5J9dawo
/EwyLvAmo1apxStEUOWbM4+qZhJRIeB4D5R8Datbd0JosdRocBINQSEPcBuntq96IABmNXPBCkhG
cNYPIzfgPs+5VRpbfzeL+MitDhYiIQswpfSvaIWxX1VPqKUv5UI+NO4DAigiShsyL1iPbGIX5/3Q
QYRM2dQRtfATVSn4MYNATBRshHkzIYIuux0UgIFwScMAem/Q0vVv4ly8VCNBE4mXXKJeGFtvgM83
DW0BxyQt9mu069YjHbvScbM8MaF7maflhoDPqKPuD62HbvVy23TT5gwKwDKHDXKNTxgOmL7S9qxm
BntOL/Zuw9Q/n6AkCQJNXfnceDjZpakoMSVHL1pUQrAiniLMdI0F9Cl/k1r+FCXzNu1S7WjF3+iH
XqnpEUztqsK6kPGjb8EQZFiXwVoA2w9f5VA0+yqbfYbUFWEfHbKwPHmfbUjhlm17p1KbHiKL1gNy
PuakNvaZQpWAVLbC0wXsBfZZYTNg2PgXcDJ9zroeJKB3kEMu7UaZNXtEIH5AydJthzh4C12BSAM6
DYDwHsxF+0BRSvkq2muWhWctyt+z6g5W57vGHA7qy9LRHkzuNrMkAxaaUUxm9rbkvN23etkFmZOc
ojUVJ2rIU82djgIDylrRASr3xhbZEsFJUcpzoKI22bHPqw+y/XIXib+lLbMzfJEZ3acOOTB3kA+y
tF2XZMZJmsvWqlW0t52QpqWKOT8dBYyvfWKgYm9d1bpHzbbe8VYTasg2yJ/AuGw88SYMgNTdMN1V
M7BRoNQW715Ge2EDlSbEHkso10iCeQkwzhPR4bA3R4OJqXUteJSIluaBZCz6ZpfY9Y0QYJKyymsD
OJQZ0pp0RuTkYF0naQ3bpY/zA3doEJFYAar8ThUpfpyxvJnsgeDZUNxZJXUdzcl21iUTnEUW25DI
rXXwxQa4coZDjFdjq+kdcJoOhivZOjhbmdMPzas+w4GGbwJb8eyho97UM5g4Fxp7oU8vRLpyIbAx
WroVsRQTF9x2r51p+1brfiXSeyeZ0PAd5R1DhPBAvLyGde54sJqkgo8rYegTqUpuyle/eOeUaDAm
pzPdppadovyN6ZpxY7QgzED3+IXpkXIQ63uD0/TGgoNseXdaE1anTpp/Vv2UUrUeGt20uQFt9H2k
YAS9PQe1BD401kDRVoKbK8AluuiYpNSY348BoSnkZxStCEiPvZDA/WMOKxnvMy0JVOcIGn2r0l+k
mwTmlM88XvlGhXXHSlHlqJmJcFiAnzIT1HaZR8pAcbTmdPRDxR6r5qtHhbFASU1yhFfegsor/pyi
EDXyyoWrq/5Lk2w1F8R9SW0gADNdqNTC+tOwmm+sYQLJipUJa731h5QZH/VvZSzDMZIRaB17Ihxa
ZQfut+liGdEX+xQwwaW8xOZ3a5d8AdafR5pbz2cG7NAMDcLylu0Cp28rWuJ6hJevSiLjPnfJcRgR
lLB7Gd7DqInPY4ffuwOPbjHdxbS+gl+JhRna2n6fMv5imyNYqN/nZPZ2FhGeGWAdw5DbGldzGWp/
AxsUYOqAHWJC107DmL6JiX1WQ9m5XbrlLk3Nn6Sa9ED0DJvrOD4Q2ZRvSI37nRT1i1vNnKxAK7o5
f0bPQGZ2a39plvORjPqLFa6JrgLKNt/zXQEe33cL8FodQLgYmNTIf5+rKDrE6+g5lpzz5uTBAuop
epOMalQSCu9ESb43yNhlSy75uhbXGUTzzivgphFFsU3q9tJ2NX87mb51i0pzjOLI91A3U/e9IyQl
fplpBjDxcSOyNemaIAE0XbuScr0au0AYQgsSCXSlrcpjor/1A7h1uSQkGxrwVHuAqOmifZQtxBOv
hi797x9NaKGsJ3p5h36MjyybNlaC08ceNR69qgKFRi7LmOlQxh12CBVjbcvG2osFYmPri0FL4/Aw
OWhaquZgdeN4MNC0rBXVJkpIHGsQkg6MNpy+MFh/EGbBmhAcNIOnZXplGs9cRx5bwWVetpSkYzEH
ssWPylAvHSPqWMLtgmJUjIX0lYkduwAFGFHgZsRR8NgT4lnmhzxxX1AQao4tmCnfdutGP0c2SYHT
nRZSYIJCmU0Q6jeNYfhEYuCDVgSg9aEt+FoQwhDD+GEyBFAnyzu/XeWSDelFQLwtHRH1R9mP9c5s
QCyWBAS3Dt+7MQ4vIFM/C+BWBE7BQ9eJVg0NBF5CYxx7HGP9rnRxF9eKhCBazG3Ft02MYi9I+zyQ
InwVxIWgOV72RqWvJRsXqCmIMurjH0Ovm10X1899cV2YEwdM4ZLNnFdQwbOXpC9vjTCNfbSWz5aA
w5HP3hVdAw3PqI6ziZYzLcuQCYcuN00pOkobagoXt9cDaVH7cddkBl2xEa8M8fJP1ZPBYGZykHh+
VGZNThhvUN0Qase5QfmUU4Nh0nK2GSJvNKd4moonBaiQrfh1ycIXT7BRDWPUgL3jW2nINM8e1FY3
+nKXFI6zWTtA39SzG30Rz+xCAbc3HaqtyIQcNEhfdSyahzXdT+QUgCASk6KkqLCRdtnLbmLFtc37
aD+WADxqrbf3tud+spBOZ3lQeoEWRfPuMcTSqi0wzpoovaDvZLejKmhBPZVxc5gKqliJU3+2tMem
IlMzN+W91lSvTbTSpieQ2MSefuRh/IzqzoW1lYEiCb9bdTugLd9MscsrwzIBh3ufDDx2WdafMwlQ
FiPdc+G5fx65vd7kQmTNIMh2K6iPu8M05GXOgXgO3FFuBO6K0QpsVc/50LpuG6fRoxaP3UXGzF2h
QzxEA8NgEziL5s5moDVIp8IBbkKWt7swcrIDrapD8vkui2oHUIOBBTmWX4Yr3rHxopQWMfSiYrrE
Iu33Eh/d0IA1dIj8nCwumKp+aNrlukicwXXbHsDL0ZPMHeux2LpWI8FkbUiBPxomg8FyYCNRGgNV
42TsLDfj7mRa7NXhoZpS50wKxtOSVfuy6d9mJmZ9NKpdbV/a2pI7xM8TtJOwOsz4RtLM0fexqMuN
5bTt46+ziOaRxcqzVzXhJcpd8ImafpBOxxYxue0Rdp1r3XpuG3STLeW3n7sXryXtJMVacmppHK0c
giky3LMibgeGaCdWY061I6fC3sGahGKDcAaxQrmRo8PUSejZHuQ7CmqWxaRROSw33V2aSBmUKZNz
ozX+lt5yt26EIKai0FfpmqVZRfcwaqdAgxW9cTwiRlINkAcQ2Z2wHFgzzsMYmeCEaUxPCRcup4MG
c7HuQfi9p+jMNa94lB7anzACQt327kNZwEawaOQqr6+DTo2vmL9piLriR6+JnYHUBg7Sig9Uh/Rd
WIt6RzsU/C77eNSoWRH5HE2X/cWQXkPwk8gjGu57kNaXsbIPk8sFrzonZ7+oI0VKm+MSagjLGdUt
DlKkChFbSSCTMWfuLduIQMz/wiwRuzoyA4mUY2dPyboc0nbcli3OD1r7zzaiuEccAc+1PBLkcjBr
uBBiLnzAef0WSQrzSlXN0NuYhfdaVDGTBjgw9t49tmyyHGXDUW4dzJkRmZ25BWOG2TijDyVjQO4I
pjIeKBvOLJD7YGis1zJ3FmRh7jPEGhTc9kInseIk+n7AWK6/DTmphTaXY0MeTmMD71blRGBAy69T
WoyHzGT4jes+2i75CEZ4ts4ZpgKfVLvZdy3UmC77u0A0WM6WWPWkBjFgMjvrc1Eh/CzuxNrRZopr
/R4ZFePSdF4OeW//CkNePY9PKB3ZCGEYSbT2TBi0RxF9lznjt40MHymncQZKghaWj6bBMb9fcIpt
oPQRnmS4+3lJ70PTugIymoChknHOq0KAVkNfR5rPAKnQ0E9UbGPjhpaVrVAYJUSvxctz1tQoVyKP
eXEM9FrkHUZUqNc4EViDErHVlfN9T5jNeQK3n3oy0B3Ix61XSDha9sPSk/xVueOePiEJ4IhsIQiT
1TDM+c5A54p245UKarj3HGQDFYdrqiOEh/G8PHVhnq8ny8s4GN7ebJEK9IaA/DJauyrUDwICY+Np
HZyO7zSjJQMVqqr4GKeDekaEflNZzPFrVe7gJ8h938zlkTRwdGo2x07Z8KDW2KEfl84OUlXScg3F
iVG1vKc6gZibDVcTrxb2zmV8TWx5WTyX6rYIq/MAZnsyoosy830lQueYwEbWK/GVIt3yFeU7N6Px
wqMU43OOXkbFbjsxJrAbIATGRgwwKvKb8Tda83rIL/QOTkWRmnoj4Q5eDzjiIa2WW76o4q52+XJa
w5KcM++hFfUjRmi6pYZzpIUNwVaXOVA0nwvNe5wbQqyRxhwdpqbgzP8oIcBfsTJzE90k2otYNmil
Ok6PpjsNFfEM+egePckOzYM90LupfpjI2tsQWGM/uW74TJ5xebsQb5gyYQ546NnQd8LXBCkj5fgA
zB0EPjdxT5oYmABUQ9FRJGN7xm34UFjMTJxULMciRhjbKue9pMQ0Bu1hmsE1URAEeamH+0jx3Tbb
BeEJpDC6Vx/JJjiwsvijLPD81vKeGhTztEfeiysLeE0QjA2tfgtlwVCwM4LUQBcxL9CeSYX2JySw
TH4nwHnZJdMKNkwFpXaXulqgIYmH9krhUF7nKraRMlQOhZvm06QnZ2w+W1CAvYJPUVAlAp+hRJMY
VG1vYVTcOxNjP0TCCOWA5A5frj2QEEdkWgcv8JXH+aMd3tkImJ9Lf280JhlCWEDPlfwk53UOMDGx
e3KsC8NEIm5M+e3YRr1hW/MDFhk+sE6DUESCSL3qgBCGBsqxyW3nhiQ+OfB6602XpKw1eX2c0vKn
Ss3HggneWbPcoHOyB5NE1fu2vzGRc/nsrB/Ii1Ob73GGOJZNtu9uCHBttgQBZyRKEWMxJfF9M9lO
0A1ReXLM0zh4oN9RrdmmxY9KriRzrHscltSTAgZHZcQeoSIGZmo/Sbwz7rWRvmxJJf9X2JzkZPQO
oHunguMeZ19EBO1VkvPmabVJKA8MuoaOvg2NNIia4Q6PJY8dxfPCfjua21fEBPd2DoTPspCZ1LSP
JzNCblUsLlLwATNgMmpH/KNQGUltL8P73NShT1XOZyhJZK6TjzK0HzDtcABNeIfouOetUcENdorl
iVUqZDMv389a4o8oW9CMfiW2le6zoucxZssA94mAG8QRT3X6uZqjVhW9Ue3XrVPUZd843Y9Zt1ZE
eb8zGsxBdtKSKBTzyI2Vcclq59IOZPkCYyBleKgYfbQxNEOk7jaoHN0tANvMRAcWkbXPuu4+nT3f
rYCEUBkEhjsmB2r2YNan3wi5h2/EiThveIOYFynbRMKZHsg+7hGke/jzsGPjHT87JrnedlUxVzHf
K7urtx64Oiaz+Z7SgEgaU9P9WTr7PiGwzayAdRppOTxO4EC0LAqyltkwesuvMmEt4nXVfMBF1rKi
ia+mkS9HPcEgnkTchTMX3HYwkjuwEj6wvGFD7LhIhXpqtU8N6fEmLVaNhRMHZNcZvlzI/rTKMdyK
vrcRlvEfyOc1sjvrAUGTU1Wzzt1Ck4qPloQaFU6k6qgtTgQ/UcMEFiJ/bJLHZQXxyJz1xdKxZfS8
cxERXVCNjtzqQrsyyooDQ/TPRkp1j1vqxmwz7Y60HvbpQTFwuafjgYUJu57iqJms72J2E3VLrspk
eOWbpq7GInmIbhv3RiU9o7Kj4VaPHkMKkqN5ChEUWsaEcS5BukJx8AvVgIQgZBROTuOWJVymuX6K
W/ttGQgWUfmwc2ZzoFOnSsYOBjj5xtLY1AnlRr6lVk90AV+wdD41QHCnKBQkmTmPXjqXvll1n2Gm
n1CeLTtXa7rdoJ6kqyy0QgYvglSilDLpqZmTm0XlBC7gYWnHnI8XmUzRFdop71HB84D/lUAhz3qd
PedubO1hYnxIBBq+psOa0fMF1pvgHa0/HclyrlTArCLhDoxy2HXHY/FGbZfSxw8tjCztsi6+pYH+
hCneXeWwoHDs5WS1jL6NmaWeqV5YjNECLcN4YcZ+22v2CxOaLGCBTt2uPzvjb4Wi1M7yE2m60aan
q9/3IrqNooM1E8iR6cLPWO9scIYhbsg0BGLmvInTjBeEUGyhJ6LB4CUYQTxLFy1P3EN4J7xu8pZm
ZzndC2vFJEgJtNbnxrcj6ANw+OK66/acIgQLBZAoD1Dgn+mp/DkLoeFLkxPL0v+61LmwRbs1mvnZ
khl8rJKlCRZBnvgM840Z9ruQbyHBQkhjMF2Y8VJumo7+3wLBc2gZHA91xLQDtCutoHiEWvFpD4Av
S+cy44iG+LSRlcupk1hPhrJOTh996siJTk7GaaiBLx6X7M5Lq32nqFzEwIwYgdCTrQCFRzVzE1HW
e3yIxDjZCi7XztTPvUn2Xy37i2Ear0mm33iknw/zpaqr+6Uf5mPTmAdzUbtwidtVQ3tfZX20y2R2
G/d9tstMCqLMuRBzQz4dw8le09DlzohGdRl/tOiba9AqSOrp8dkE3QAQvO8nE+pYOaDTbSS7Y4Mz
aZpg5bqMCocFYW8yMS/2yitgC5anxQNK/YdO6R/qRQn+toiWBydxnlN7mvdTVR/gN+QnItgYVKOr
9h0iYCup7YfK26f4urDI4sYlKvhz6WS1oamDggkxRpfuI7mMD7On/gbYELuWEXESi52Hr95G0ApT
7V4qZ/GVy7o2hDteIGDEXi4yv2heVt9yDQqH4EIqJkgST6mZGZsE5BRP3vza69Olw9fTGyt+1pFI
LbjAh4R5W5kw0FvSI7AAcow1vp6TOpZWCrrVI1Veo7E08/bQxuoPgYjpU2ZrW8Sqw7YWLzWO5NgA
nFVg8UQMR/Gkohe7jpgotz2ixOG7nR8MF/U/6+yePXAqSPrMCnun4pTBDTCLlBhveNhOYJNLTNmK
B/Y5lmDdmxdDTnee1O+KTkqgptG8qWqsst4q5hlQNTF2ev62J16GWEjsiWZioeoahjwHvYx/APFj
GMYazHyOZ6GiExWt9x6bbrRfdBRwa4xm3D+MZogmpQflM58kU8cOwRfpP/u26t5Uxng26dM3KwfF
Gt2TKUg/0KXRVlZkQVs+uNRoA737oW2H53TSX60Ece3YZLRvyblGLKEl4ZvrRL+FVVsBX70THs9z
7yBIbLznMkxAWzJ1MQRw9rwOPeZtqGblnZDjd0EAqcMYM6+113LiOhQh42+EjvjziUAVOhSgaMFF
y1tjuIrAEw9Ya+IQrwpxzwr1tddOHXQuzeu8fMeJ6ytzLRjcqmNTiuKDa9gVDPSdrjFOnwtdLJ1Y
eKkb56eBveSbYjqPlp0Q+qW+yfH+ZXD1AXHtyLY4JvMbdUM13YRBUpp/ALZASZDnZnjhlbu3QtVb
wVIl4zBqir1ZWjc5ftPOkicO5E1q28SFdTYLYoxfWsSKxJP0yc5OzWpXsG0z1+YZ0PWWJC0kEU20
b8f3NCnQaC7R3kVwDw+9Cxr2w/76ERi1hAs3PMOB/jTz6BsdUjCo5i4C1reKkQ+2x8ygMv7ApTMH
jIyjO4WP61Oqavt+mP8ANCAT67ybhVp4HuSmnugD66F7nTSc6w01B+Mlbj0OyWziu2JBlU/qbIfD
98GGC+cDBUo3tle/OCq+xzuAjAbbcYHU59lserlxmD47tpoYy+J6LyixkMnMW/IK8IjI5Kl2EVey
reg5QNxNKyXTBJvpwQJuvxhyDMLMhjfjGhOooaBhCI4YT4+fEz3mGDfz65CM9m7Kk/ko41+GKS+L
bf+QQc+Gk3EaJt1tiDyTPQq4hPnSO+oXYe1HIRnlTBMusj79WbjZtiL27srEiXd2jS81GWyMUx2Q
3ji+44ffuaO9lxpxJWNGO2bovIIIqlwGJw8D58DQpC7mjWW2v7WKTwtoTMQZDxCK6+PoRR8wnJ/N
B9MT4VU0XwCp7f2SAOwxTe+ogB37dpLnlxyk4KYeiLIwbSnXFmdD7ccYRA//FpbIQaXZnT+a+aWm
SKleBwSbfquQJoQwBdjhIiZsTfvYzpyVg3bTzKlFcJ3OMlvewiEoWTdYr33HQt0DKUpb2R967Fc8
dOU5ZQtxyO5tC+N5WI0suYp3VmubsdItlgUUX8bEED0xOIxzm6l4WFLN9sPemctDBglzw+KmgrM5
jEQ2E0dLazMBCvF6EhO8yB/RR08i/anJV9vIutQ4fq3AkVeEBNZZj/tbZxQ3/A81+7u2QYIC8L5I
xV3oMTWCXEwhPWQ+gb/nzibuBaEdYdBvEHQYjbVfEFXNjU0lHgCU8Ou+P5cW7dXI12c/uch12A4e
EqH8vON+zufM2lB4m0R42b9VKB5hNX+WHNbsx/THEZvUxrDLHIJB+VlX5ptXHKoGzFnSk2qkrOkD
0gnQnw5tCIFpNdjo+mbO19lfChBTX/LmbC0OPAn2SAmp4M54gNcdZBGiGDrPgx5V6sFUw6cqsBcb
YfwbLuqxVIbJ1tU4NrnomIcPyLiQYm9EvpdjWN5r1rejExvaGTcDqWcip07SU4S/ulz26EKd03il
374Zq9Q68EDGZLSF6T6MoNSHdAG6w03xP47OY7txJAuiX4Rz4M2WnhSNvNvgSCoJCY9MAAnz9X3R
i1nMTHVXlQgmXr6IuAEQeNg1aHKB7k+lbTYHsmLpFu/7C+X25rp1/KOj+2UXfZpYylQOBPxeutcI
fy+NSWob2NauQTObkwrYJ5d4M45PMjqz04zqJqWfr7wphz982bYhF+H2iweQPEWxA9b243lqYlfG
5bWz82PdsGuXzWHIWcNGvv4ngUgirKOscLSjGJyCybqwHEd/naBaUnlAfCiiZcUlDZzMxXNhZzvs
RS+l5t6Ra01e2uDVUHb0rBF6RtQJkqNjp2+TeUwXdV0J01stmZtVkybIN0ZhrjLJ7XWp4dIG9kjg
csD9rfHicvzjRhu/qAg8W2xIcidcGy0mH8mVcCWcNKbCtwjoxqzvpDiB3k72TU/KZYL3zyddmTSh
+3dT21d8SFOAqkeo1+sB7DujuSYbdfVCjLlsDZpTPlzKqX4zfcM8YbG9At0B/+Y1T36b1cfBxKXK
Loqw0fQKG5YzqwiHLcxlUKxmXGJaSCCXjRTpKHzVeFTvosSLDqlXHwXtlBsCu/GG3pWP1MTF7FCZ
horrPUwdskxcN6dCyvu5WZbq/HtXnece4DkBmWww8KW5QZVAgdNKvvbyy6+8W0+yb9e3jcvH1J5c
MA34w9KzO3egpBybBoqgvLFhMphRIEdL1h2bBl/4oQcgwCUMeWBut2JwqZeHbIJm+oNDYE+1TrPn
YozbsCTJtJBJ3VbxRSajSf5CrCJY05y8xguROE60RAxri3TkNoi+C+rTKDkiuCzJZHpxwgob7m5J
dWJZxlduj9kuDihVkLz3C3sJqNTxHu7YHdp0t7Ki8cPOwPRDEut6uZl4LgneybXv0C9fpt1XYelf
s6rEjkOP6yVA4EzlWxwaXyFLLT4hXvOufLCo3JuVeVEd82cEjp6Ue8ecTn+wRzSHhl1/s3hpxwZB
Q/uQJiySxvQHIk3O7TJn+NmmSah3cXPg8Yb/kbNAYCllYnXP7lziMRj8olsDxAgHhXwwvFHsnfwp
GIE/u6xSt/gj7qn1gSjiy081d48D8EL0uxHn4Txt9WTy93UufsgF3+mzBgMJ+wGruzgjrSZNDS9I
mQddpvVLr+Zim+p5vvAmfRvCXu/o80mJ0hR33kBYY+KLPQuxr/MQOovNlMLrBYuT6+5nSkfWocG/
XOT5ragx2MUFxw8mwbEhrRJ67nSaLCdZJ83LZJQ5Vq8I9isuSSphlFFZ5ykUH/SiAuoy+esQiatZ
zjB189UKy/KVY/UpaBWli3yUo0fP3tzsBVcS1DfGRf6xHKrfHGUsNtPtGOMIDUbn6rTJtqNZdD0H
DuVoc4lvkAEoLkN8+DGPCEtWJYPkLos+4Jpxf406h9mF36GY+lczRFeDcplv3AStp73PA7htgUDT
ZHm3a1W8JDH49sAcPI1pEq89AWdnnmRwCqFjY3w6jwscU3tol4PwH2mAA/FYSKbiuH72hr7BeJ7s
2Ebzo4gc6mGtgcarH/JFxNmhM22CNHplKb7kRQccaYr0iHTFYdQhC4eifbBTgh5hNH9bi0VZShXx
PLX5ek7BmaH6Q2RxBQ0s1r185SgvmLpSi9PtgW1vfRsDi+mOPZLFCypmt8CJDH+airwXEpcvFmAo
OdyFEOdXdkdta8ooWbn+Ke6/WyMazpMV0lLs/zH6INw7FewoipLChh/M1BAU6u38VQn7XIQGK98l
IWeq0ySegdYlV/zTfG/I8Y6CUALmdjxPsrKAUvBfu5bWqUTzBU2kti+afrLEoHC0JvnCzRHMtcrt
IwinHeU/4Qmsw5UjNjo2YZCySSnIyTAzrfycRa5O6x7/TM61JQye21IEKxVWKJP5xfZndADQ+lVk
ZxANWuAdHGFt3P+1TThu48x/CQ2MFQW2WX7ziWfPg4YDTMnYAwd+imEXRq7FJFlQlQLzmimgxMjB
BdgDVR9icepG40ubuCrDgRYGoo4Mt9YX7ChJBax9oT6w2DTVEqZAHxeFwQQcN0d0hTb3mMmzRUMq
Xn2qtbhX88VoJvZAI+sMjHC8j+ZzIv1s3Xh1wN7kTlctNtt6xkmfyG+47sY6HMYfeKT/2EljinLc
ddhR8j0DyDxN8D+i2bxviMGnZv1uWZIjfd5JN/iXGxhWsW7VUAoHtuE4AOy6bBmuIEX3nJWxtFe4
Ymad/ivGmOIbHX+HTsT/QGrb7Tu9YgF94WwqbwjAm65xATfl1RVfA/cJ5MgkJFk380NrFfONgZl4
F8fAqGebQnZdxWsqj1hIWMmTT/nIwVnyOCpsDeKkrHTiIMaqAyZ0JUEuWblJa3e+QfiNuZHDcWuJ
z7JbpfBCYqBPt87g+xSid5c4pr4jNZmJc9k9+oZkpJg4gwf3HvAQzQLiNwyzN6oWvXGAW7EKAjBQ
+T9l1k+Z6OgGaIvfbGjp7YnNq+9l5PW9E4/nPqrt+75uvzpWHFP1SSUfLVT5tqu7q9b6eZzcPXmC
M7PDfZUM7zne0L432QX6t1Dbx8leJlYZXBKNk12mT0sYpy64LBsFCbla+xg8m3VY9e++Q2CnNMqP
cbTYZlB3aBtyg5OOTvKETjX7aMhiJ3K5Kc0ZPwupOUsZZ2F343oIrSdLf8uBr1gq9qix73lrPOQ4
BG220G79okV5xBTJHBkcqSxyTkjRmyGFP50qL1gB8D51FiYgLtJGOXPDgsonaGDcFWUO/501dIKW
cTRKg1BgdHND8+SZ0T9rNPHrz2/GIn1Myp2PXhdcWYfv454lgSWZAYKCZQSWp31n9Px2EUQsk1r7
A9E9xgIqOg/amX8tuRt7VAkkOe5uyF/2CNo+SOR+Sho6lCdCilbG3OZZ5nq5LAztTO+mVahDGGwD
J6qWRZW1oWvlO3Lah2BqwbCiD/LFks1jAv/KhXdSs7njEWdSAroOUJ8/GYjEDY/Nbh5Ff2AimzZd
uw5Vv7iIjgHFpcc4Zm8zj63emG4XrGlbfK9m+xQG4dZfgMuhC8sl02cj9i5Ob49wT5+cvI/OtRs9
yZ55KwrzJ6v0z7Zm/M0tPnptVcBJlf0x1hiPE6pwkjFpWdZTfj2w0OPNOj0UJlurAGS7DmGkuGVO
Z6gVbSLXW3kZTuemnq8BtThBZbzErrx0ocb2QpyHteOq6mtjz6uD81yyYlE+H5VjRw+5yLku+cnW
Sozl3vvbJ/qcmGqAcz9CgIrYqv1ErKo2gEiTrVY7z/XPfgJ5tmkw2JojmpA1iffKs0kYzFRimpPc
NfH824MeRvzqqg3/wdjRFs8lSjqvurLf2V7KbCCsXeCkkifOnigJZC8SEVdc1tkjXajAMkakHn3o
PPnLSuGLpsz+EgTpFuHwByvRXy6haZZU+njtb1X3r60/5dupVY+weggGN80+hlRUyQu0qXvOJq46
Hnfxfjj0ND2mHUNzk+g14bDnql2Kq76ZTgd6J0HrTKg0pBvQQVBJA9+LMexbZ6HJBBSe99vOPi6T
klq1yPSR1TDb+GCnmG/NZzEGAgxcMu+UzX4oNHCbI5ayoG1/GCepH18E6EABlMiLDxabwBL5H8Qg
2MgywSTegu7r23NMF8JKf8aCc5KUdnMJC4D8RUCq0KQfa1fC2rF9/nid9d4LhlQiwdR3RrRPmCdb
E31MOOR9QjFHDCNXmGtAH+mZ7CSzQDRU4mqk8mzM0tiFVMZgYR42NuYDcjDhumncN5+KNf4bq74X
0n9671c7FjUofHABkM6/U02a0Q1TCPseBuoBb1CVt/Qv2/VuKFya7fwdduQtBCMTLWnlGMrcJSWa
R2HrY2lxzldzP5+HpD31iIOUmSLlMpmuzRR+q9kBW/EmssEkYOo6ufTMB9xt3tpRDxtKWQCFExMH
AZgiP87ZUU42JZHsqWvu9evEcOlZ2Tg6YZw0kk8PU85Av4pDhGND18hOtxjFiYsgE85FsXepGLSq
+J14EjtAviz7obP3hRIksMp8YlnBSy9desy1dShZcu+gixElxBFvwHGQQ/vYqOkY+gY0lrzdiwkW
DvmeyBqwtI3+xRDRW8R9DQpyhfm7c59rVPk5x4rpG2S2UjWQX8Cbs9gcqVq2ttnMykdMzRsX7J3f
pS86IqvNPmVPEyvnqrSPNtot+Sf+8SzlmOtLj9J3GxMZ7oA+UgTEiphTlm+BnkeCbV6g96n9JMaq
ObiZ9VKENpsgHxzUWPkXWlpqWHC+s4si+sZ93JSddpam25jNCXhDq8UBragdsVhwahPZnF0lxlF+
QtiyyNFRe+HOWq1d6rKBguiv2JsOYde9ZZIgO8thprU4PtNkSPbMJTqX2ftYlUwaAduaKMc1MIL/
wcNUPmeVwzbK6hiU7UPUFu1eE3qHyvzuFIO+tN5POTAuk8vOMODSiPUwImnimg2eKulI6p28bZG6
u6Lmu4BZc9wpK4EDxufPTezRtPAUUd27n+KRUoCJMkTvw0p4aL15oKHSukyiAa06UzDk2i9ugkpA
NOhfb8fsCwiF1YqNQRcBHatCyEG6QQ3NKNmkRS/ETLFDr3hp3ekzSFhsNHb32BYWCrEtvFWYUEQK
hHcfL5XGQrPVqAZKh+I0e8v489BrDsACfMSjZpOJQZUfggiusS/h3aKw0ncanKV9rnBdbMU8uGhj
i6BbzRicGfVacd8P9a2MjItny8Xqzxaxxq1QJMGWv+qC9rTO/qjUtnHc347bOZ5RYPYiCDltwKdv
Ivp8VrEcbn7cR+u4o4mq9w6YScgWz1a2Gq0s5CaAM7HxPe5kOCzbZj7k6Vc9tjFnIsdYyC82cVVg
S0qeoGgh4roIoGYQ/GZ5EhwY1lZFxpnjhxFGtyg8cW1aWYk8DDiO9ny8wNJHxDfsTYtRqFjZ2Zwd
CMQGLKTVYzaiB4illCzNMacEobd33fHqE53Hw0SIqYzHnUyKJ87LeU+5OMmKnjWHKezFgHTyB0y6
quRWEOdVRj8hYG9paqYAzEgoOA6/PVxAlAnEAzH3N1klDfJ9P29NO8uXtDX48w7XG6GOUkXuKoKx
gCuzqMlh2vxtwy2AoneZxy9jFgb4lQXWMac6UBqDfU455UZb7SmvjVs/+tyZStqqYXWvLNZGmwaU
/ao5pAv01vYxnVkWvJeGtU0VcO3ptEDmrwi+KR+kSJpsTEicja9Y/gTNCZVmnye+v8fki3bnRZc2
cQ6p4T91kbRZx/Pu9TRu2thB9Q1F/hj59iMrbwI9GfgAJ605ePBFYjats/heMACSSZftQ9xw5Da1
rVciKeR5DKcnYwl/9aO2mat7ltaGuZ96uLEGzhkCWUfDx6qm6O2h2zPeWAm/mstfs5BBqpXi7n2Z
y6Utfd73kYsK5EQPTWZAkKkIODkZor9kJRffJjOtn7lIU+wUU0xGVScy5ps70fDLVpCNHQz2DX1W
m96oPimG80B/TkCM1MlzIp/LQ1Ps5EjPqpz7q6m9D0StRwLe2bqOpCDbxc/ELj6zsO6OigBMmif/
9ET4mRfmrrA4ukoRHvWUF+usxaZdg9hbx9m5Tea/vGI767H5X0njiIaPllnF3ya18CR0QbiY/qND
08G60foiYnzEAnbjjkouM8DjWrc297XSx6uSY8qSz7HiahY0gveAiaThe1ABsufY7o4orjcLYDPG
0hoJmLAXWkh2q4YAtrOgbJ4jhGsZ0k3nWTFzW/aNQzQ5400SEjB90foIcsT1IS7t+ywlKO5/Uhvc
bxs3o+4ajyujZrRqfVVB5zJek2SiAxfV9sgOdNMsqXITm8FqCEBCm8Mv0FCxDfG6DKlzHf304lAH
OgAcXVHsqxhLs5BIgx3hE3W2TeJx6x2zaK286VK2IIY5Kf/BU391/TmEv0vGjzq0c9UASRYerVJj
4L4bWEa2gcj/wgCLEHA3uZXyxHaghUpqwYRwkmPiN3Te1jxADmvKxGex6jZszczpMqTxvQM5TuXk
uxH8qbvwynPteYCfQ+cU5UAGzUW30DQ2cPwGGbtwzoq20M1XV7gbk3gTCfFtk5dPiU2+pBiw/wbp
r921uwkoPVvtU1tlODcUxR45XXCliwDROVdOyWGLnfh57oYfO7V2foiN2XWAFcxefG1q7RzakudG
hN27MsGnNdRiLESCnMMao4yEBBISUEZYJHvYeAZMMhwbxhSvJ5/M9TiA+bXYM4SqBXzZ3yzNOlRV
EPu8vPt2KA4f3OapI/+xmksLezHXOKAMmKaM+wgH7lopmMhZUZ1cIBUlJzoje41Nmfetk/xx3uN2
V31FV/O86Z3ymfDMurSN8RToGvaeWPBVubUCg01ojj+SliBIdbj0uglwipEHwZesZpXgIG+y4LEJ
iT5U/YM7sNKIclYp1lDYJOxzLtsZGpAFnU8jwirjUIbWW4MVvM8lFENyeOCoIjrGVqUq0fxIckaT
fy1KfAPSB397632C6lGRxW8sqcCqgu+boFQUmLlyTSwFB9sqU2wkWBu8uJSBOIkGw9sTQjU8KJ5s
wq1IwQfhH/JhTW6lYfzgx716Yv4ZJJdQPKv2JscVvCowN2B8u6ui4A9vFq8jt+rpNn9tCb5sROV9
U/qFddozd7EibNJykNnavJR5/JSP8tsLGqJq7QoB8UV5VxDJ+MYbvj6Ep286hz3aUWe265uTW5NH
RZBaiwmeRFrKazDhnjB1fNOVgaemyO6sDLxfEd6nc4PrJRQPGX9Z9qDTvlrMUNwzoVI6KS8hOqx4
KRykCLONrpPnZKonLKJvrNDreDj1lHDv45DXY+3M67QhrAdJ4IX+0W4/RDQFKM12zGVrvPHi/HMk
F7R2M/ZWmrBjECzIVEFB/AgiYu3imbi6HWGffilNnPSNjFLOIo3hgPRoX8l/9AS3DORIG/5lrHkf
D3H62Y0d8qY+Glw1+9b9CPVfx9YQ8S8qtxzWQTo1a3eJegkH9o9urFtuGd9wuVciIuYH3v1zIDk5
L9CLboa47XmHpB/oSodXMMhNa9MVGwiKVvsJF2FX0z7CpQ9LZTrfzVwvu7ldB2yPRkOfbEf9kit4
9vAu9FP+0wT28g9zOokwzkFdRJe8tycWws5ay/izdQjochH56xPqgozQuZceOY3awnQUtAsjRUJV
bcBCzOVTUPrd0YMxtkreY49fEUYV7uywfo5TInilKnaImzcPVcEBm+E3EHECO3sFH8Fd8NaCcdu4
sbsR+DTYA8J6cWqIQMkh4P9ZEZTzMACwXejdX1aDIMESAhv/plze9wzWSBXWrcwbglxDfiogT5ZO
eTeYJGpbJTETySsFuzGXaWfX6A6oP74bmUYmy5Hp3Nbi22C3VhKRxQl8l9vPjVsCqMNopBuCDyiT
1LPHHyXtfivs3OekEbeYP2iMocNQI2Zvymsy3v+CWCkVpUSEw0FvSnpJcFJnD/5CgPAwx+ZAXoql
LLIvcg7p0brBa3gDdY7QlHTfFW+BjvpZLcxLO6jfmQt85g+kZy0Z8aH4v9GU/YsyElHE5eEnRayR
vfi7dtrrFJk7rJcnDdY1KvX7nI0pFGLec9bO9sOSRAFB5W4KnJXTTjgcKwUhZbxXZnOpm4ofvVLs
e8tHvAHAYSSjqoj3Oc/hdsyGe+I891JwQiplGRQweCTo6U0gQhqYmJnZZ6Hm8Fyy8Pb2XtxxbHYu
FwAkQJ9+zCWEptN3pqFbVbC15LX2HPfhS9aM5rYxp3jpyaSsKTzp1Dy686s19cciCgUXFWYS02YD
O68mi72KKGAI+TgUQezfM8I8ePR2un3ApWQaji2AvVEqoPrBnW3Zt5QAQEoRN2QERRF0d2mM6pvt
8YPd3ZVR8RJLRU0t1e4Fqx5IbniJ34aeiIHhHDo57jqJdNHZu1nR/MAfA4PmRZX+nx8wVqPBb9N0
+JobfYl67C6du6Wo9LmCf+FOmMdMC8KD520rO2cPJH4iY3yLgcyblsFv5nFRw/Nt0wfO2TblDwQ/
jmwvh7LeNPWi0ejwuRXpxeg7rhgxrhhULWPaZe186gvvhZ/4S8bOdzSaBTtawVMus1cfUweUFs6P
oPkYDZeoSVxCq5pdeLnd+Nax9YAQyv01mzFVkoeUIW3XBpHFITr6bbvBubspE/BvFV9Tc8S9PRNT
8YCuIrEvfzhTEVrto4uMg3Uys/J3E1acIZm3LAzf/TH4jKOEqTUdfqui+rZobd5kSXoz5ccI+4Dy
kHXZhoe8LZ21Z2OJ1t57oH0CplDkXFpyrIoy4RSOVdy8RVptlJ0ifBwGf95R9/4Sl/V9mo0HTdDG
7zxKrlXzTsoR96vzDl7qUpvJDwnO5dz19siQTLSoA9iS1AYh1KnHz2bm+2i2FxPlh+eMXzEINJUg
+VquU0h2HgwwopEzToCJw8oyPiMJBHawoTz0dU1eTirebfQ1Fmpr4qbiTDy2IZgLDEBCGI+UNmPu
sl1ar2cGlNx6M4zh4/8fuEaoxo+FxTWHvuFm6AT2clwoHDw2ayiygoj6L4oirYpAXGAe0v5vhsaS
ZPWTKwuYe6tsILU5Cli7bsDabeAI6MlQcxJvjGE+Kyru55wssSOyY6ZR/ZZPeijTz3wUL5oL1qrp
CCD1V9H92FCTiN8Mmy6rXy1XH8yQDIKLRcREJN30gw3ATFKYWVaPfZ1twWAdEj2sndHh3S2fXK7x
3MhDe1ea5neMqQoXruPv1NjtPFTMi3TGM44lPMLSG1hAlw91DYubNCkmBtfYAiFBSifD0+DSknK6
j/uSuGuRXEQ37Gi3x4ITGS9GhmAauC5SFT7X7CHX03ScVXNzAU8yxfU738U58f+GY+jKD9ONt0I4
Vy/GSsZe74LW891HfAGG+p1m83XZ9wEUoCiDW28BNyimZyStLGxfE0+D0g+S13ARgpQDB5PiPQyD
90Hq7wkkjitNN7KIe7IG/9PlXCyh41Em/kMmppwSwLXjRb9Jyxemlipdh6H7YygYB+wIXnKuLusW
rTUH1uj0F2GHVGoo3N+Ok139dqcUWZkxiJ8acDLskLlAifgf1WqYwCk99+lZsddKjgfkp4ssodyl
4mEoVLExqvGtem59/7igoNoeokXTmncc2TCV6xL2H2USyDL5l1FUD5Xvy0OQPQZ19TCYFCvMey9z
L+4Yfg8hOLvRJeDvfpqUz22pBuDhdPAL8sBWY/VcWGO/sRSwlpxKAFPITdNZL9IrkWEbyBN05Zw8
A+VTVGB88Q3j37GeG2kNd76PqA9Jcdo4JUMbX2+MCXXqnJzS6dmy6g/dN8cQpy9EWOplUHqiow2f
YLZn0CZgkVeWZrAqTffP7vjxQOy0zhhCV1U03akJdwyUJH+Vec4BXtHZdoYv7FfMm0L9NtNzNGZs
81lmYa7o/vw8AZNdayTop46tzlqYor3DJmJK+59njEc82miCYyuxsDW/EoPk4oa9DgSlcLpCr+fP
gUHeQigpl34/dvLh/6tmccGeLw/pbD3b7ZjsNKlMW904lnHWC6ZF9S1Q0zctr7Ntx/Z7TTLvs52J
XJHmjNwkOuiQ4ZQMa6yptS/6+Ow7MBL6kOOCezn0CLEvCtjLFF1lHIf4sor4T7g8ElgOV9PITjMZ
0MfinBW1Twu3Uh4QJuAxk208TZ26ak8ae17mD9mUbkXg3Qyp9NYyjM9ZF3fQfN89Bm3SlTLguh5c
4MgupVtQ9Jq9Gw6XwfFII5XtXTz05yjEMdmqlgwEUdJVgZw+D+aOrgJmisL+nkTCiwPjE9aNYpUy
WayriprooHIutaTvB2X1wCeQm1wVXSs7dcjquGbw3FngF8OOWu85PQS+3nNiFisZKIKMwJlSM/4L
mrJb2Yhpe8vg7qQm6+CZAeCW1iCw7bLCcmXgX835LuqxvIsp3TgOxAieKn4PPE1MSCZRTnxjzL8f
VWb9No5d3JVUgo+dyNYO2/xV7RO9Ris7TaYx75n6KF8xGyLX2HrcQGF+zly2fyCRsGUjOFjzeeSd
QeFST+J2rYy0vGCDxFCE4gUMgZUG7xkKW9Zt2PkXxvSTXFp4I7/jCfeGL2Haz11HLspRxWKKX9iU
N4cs+imwGfhNb0CSCYeZzF53bw7jyFqGxnoI+H/tNO7qhLuhU7tHhK6bDuwnHnwLmLBFQrosn+CC
fNeWuYcMwWKpDMZtz4t01WZ0QhMNRR+gzzidGEZNGHekuG6hcTNNuu3ryTr3c/LtUCzfNkOGbYyi
ToTt9ZQjbYAu/XFxTLjGoW8pOCLjwmo5u+96Hq9ZiXadetFdanLpb4alzst3/xxzfPFT9HmuJ1im
1dEgoLvyi9rcN6G401NxJBaxbm2jvY6x3im2wAyi5dJOjwetwKxTMZ3SHs62topdtgIEk92xfoMy
qvctlVPoWUiLiYHBQDXhxqnUjbTAcxsazCQDcmrminZbi3vilGgDJj5/w9F86g3QXh5p/GArOrxw
ILnee29612C+aRJ29HjIbNOLRztYwFFsv5ld9NZFIKSTxoJbAN/a6+UtLsqZF9p4JCxS4xQ0jPV8
lxusCuJ8WGcd8IOu8CY0XuMHUznFdf6nAGGzdReLoO/iUC+RDVKvK44h1D/aJ5BEJ1iQa6NoHnvI
XnBAaGLL2opfzzuciBmDjvaDt8wB+1GNrbvTsbixO3nyZOCsp70pw5cUk9xag6mkfFRiaya2wGyA
w2eQwcaMCvg3AO9j6WBxwAOhohZ8OYGEZhyIc/mF2AEBpEVjgbQaBkcjsOKotLKtaZEBLupr0Q64
b4Pgk426TRY0Z+5xu4rlMxKRV4dgiSDqDN7ZaXtxyPCtrQQ2WjERiaMDKyeqLh99G0Ad/ZZWRtCq
qYJz01ikdyJ2BhFKxpCXD3ZIqq329FeNa3bJIt1Nw/wSdvZDP0sYGfGua8N2T2fg36ST2zBpDuz+
HRn9wRo60G1et44np9qHNoW+0I0h4PPdjZLspPE/DYRpY6Ee6yF6w0kLk1ELd92s0ewCFsNQaWBX
YMqp9T+yBCzGUO/9iI48TFIuz4GxZqjL+ddF0Q6dli4w4saTD7eTzIIbwvUMEPWjR1diyRectBjF
PUTW2fizQ/nlBAzUKaX2feocLLt90byjNpridS1ilmgs/4d2INCrLJJpyS+JcZxG6VfnwGvh3Qjv
J+meGfP/oWjtPZmdxna4l7R1QSnLf1Do+Gm4v0FR3soukChB8xfewmRncEsHbJal6SaCKPrgxSh3
KjkU4fjPs5Jh75rizUr56Qrj1WwkfG4vWs8a/piCeLZypKF3flRxUSTxu1ocnNJLf1qze6gMhzJm
ou+dz6oHx1WAVzQgWFJHxOF9+1Mb8Z1qeboSNE8seM57T1QvKeBrOjmuGYluuEpZF+GsHZ/wBUHU
3UfctJH/2pmPhhdei8zeTBFvHYz56C2nP+58r8YSoZbGx5yPjxw5VKLFSDWTQ15zZIdj85sX2GL8
JGYyCeWv7xtfvDohm9o/avaGXWe5fCtsscdu+l6xQCgtLFmV0cPK4IyTHnxSr39xuxl+CDJnnHxY
cfusXa5sAScDwWis3Wnx28oCZD0/KJUDBuPG/6IgwcRh+vlSQzdfRQFOO6wJHyr1e/gM6bYrl6XP
CAQq8ctj497Lhi+XGsN9BSiVBVHHbjTjOCATiBzzbKbyzou6YNNHjA2yTHa+UybrIIy/3IZHhs6o
Px/hno+lPDEXOxHcVnvgRkfghesM73YeiXvICYpdvYt/FsxUX3GTMPJxXTrzMQlxsOpyiHYFqK9p
uQVJ9nCB13z6wUDlXRBzQsTxXs/EjjE8MvPycoH+zF5jnrHYC3GtsqDcsGOBrWjRYji6+TuFTHwy
E3Jw04+3zkSH90Lej1Rmv1gxctPEe2RF/vXPcql28VJC4uQD1mKvgunJT8a96DEXTHOIMvUguITu
6HnDQOFmX7aJYDQ36ce8MPXY/PGQwiAo0/zsBT2bdb4qFU7GMtRHhKonNVCk5+r6Pgsk7s/6GjmY
aBG/SEyb/2LOsMECdTP7OebdkLIumojPedvw3KaHHmjPqfwhQvLh9MRgs2CRCNAEQTDO8Y4j0E+v
lIMclc0Sl2U8y9Ravy9cd4T+FUfCcwCOmuGBBV3CCJHHyBy68RfXRLTDV3fj4reXpX9fFAANYp6y
YY5BpbuE9TTevv8vvCE15oi9rJwMtoR2/12O4iibDkpnEx2UP4xb+IkLSJFFDgoKH7Wu1lRl/fSF
DTWLDQHoMPsj146L4+Mzza15F7akqGT3UafqJ1reQMKZHcCx850sPgs0Kjq6eDcGbIa3OKFuBG1H
p9/g3AXyIWmXsd1/iWPhzQiLa5zcUTlDSdU8o8jb7T6DnW/xb0EW8Y4WW84dQPVfJz2qAn+GnbMK
N20PLkk3nKzuceLhZOfGHzZbBXynua4HJZummZuJaO+xq9/5Mwzu3rZIPDBbpkQo2HDb3zUXL740
fcf+pkzObUVZctF6JDzKEliegX04KMeHxoEtUrguAJeOcSsh+SsZimD/Am1dBFnsk4KzZA2wJSMk
xoeG/9bJ+OyMYMDmlZ7HSPi7YfwxHQLvRrasPx0Gw8g30NU9zqLJLV4aZ/hQ84hDOpzWoRiwUY3U
sBd4TfAAMjoSDIR9l9KSMXpYltruXOVpsp3s6o3I+MbHWrPu3/C8v1UQQOD/jWLTJ+pu8hFrIH+B
P5Q9OG5EZ551tHYZkBWAlklKpsC8ANpjPwdwbfRyc+JaaMaQsMOInXufQf/NA/dQq2mLf7VYT6Nd
bjit+K0VxtyaGFHnNgfF0obRlIcKZtmg0m05NI8eFBwrT+6F+I+z82quG0nT9F/pqOtFD4DMhNmY
6gsefw49KVLUDUIiJXjv8ev3AVU7Q57i8ux0xMREqSkxAaT7zGvy71EZE7dVxTMKWZN01Urp0QMU
6ukcstkyMclAsFBGRwW7hjEC0tKqRix0jWq7zLH4LPyvFX6bVwP4ctPSbuuqe4EnPq3p9TXLRl5i
1p0u+9H/Tk3kQbkvU4fWau8BjvN12WF5Avdg8LRrW6c5ZxBICdF80fXqtlcB+d7MJTO97mk+NGSK
SuAY2HdJFF1ZfvqsBfrLhPDimYhpaNFOamx66l5rttTiHo2OQlmCTLAX9l9MiPjLoRy3ZVK+JEiZ
rTKR39pV8q11QkXRNEazEK+tZayyr/UgLATL6h+Koi4IOp/7kUhLUT1wskfDDuqlY8Fh6oB6j+MX
DMQGQqh4FwzfDc7hMOtu4P19BRq49+aafGXm372ULVFJ66FTA9eT5mCQSUYSKXvv14/mjAgf88FG
jpI609xmo/XZLBAnic5jIN36lD1mLuqNhCQ/UrPcRxlNXdOjaeUwR7rumAu2It6zLFOcelM9uoxx
baHySbGlg7ekcqTsybL7KcyAiiPpIkV4K1zKcLWRfB+C8XKo0+gMzzly18meiVvxymtgqYoYGFNp
cSbmfr2WkfWCUVG2CaDEjWmzHR1UXscapgh1frgf96FAfbHLn2WKLlhuwMgowYHZrb7EAgKli6y7
U2iN0Id0br2++VpTuUcGxwYYuFBFaJN0sBIB/IeLstHTFTB1b2jcM0qmvwpMPOOsK7AjYWcTWDdn
HR1tdMoFXyt8zogKgcrn/Paq2tY24qk0E/Uo+27W1Y3V4e8Rai91gqoOFZKVYdGKy4sOCmGOipAN
3bLu+2eFit7rH/pAgROtEIUbMkXdFF8AXxbXEvQKYszgQMPiPBek/PHIbeZN3SNmjCurM+C4liUo
Xx4tRmh9QzxOsz7ZFBnYfk04P4B0LaOaEpOwSUcoOA3oBUBRolNI2kEPSkw/8KxcgNNClcOtHipk
ks26/jk1dPfnB5UFTDQ/Lr4pQoTlJDlntcxbubm4qGq696D0NUenpA2L2bDReYyp7SXg9lGIA50+
P7AunW2OHD/0B4N/HRfXMS36xNwHXvMwziP7RpmuTKXZS7tbokJw1pnTXQ6lB/U6+qIsin2KtNYI
RXxVhsZtQA4BIXmnBPpmMGZd+D9iIxQuPn7x0yJzPLN6niGyYWCp4pCMcAvtfmkM3MpE4aBK3GSh
F/KhBx5PibC/cir6JtVlM/jf4HiiECfFc4c/ypQh3+SlClTL0D4iBLNCU4wLlyKe5tViY2Iz6VWz
qiKtad0nr9TKAuyohL7qmd6ByhbM1B6ZyEzzaWfQPObu6inpAnetF/pMcfCc7AoDGmq9+DkkMe6S
3Wy8E8IEXQPtP7MnUlviIo3LR52XYmHqsqCBD5Lb83MalRFVWhqJYq355i9XjFvqTSgItIFc07OE
l41+jksjUSF6SznBQMkXPkItwwfqQuF52W36zLifRAe+qRnuVG4tWy8RG7dyU25fdNsGhPX8DKao
VaCcouK9ng3JQhHQSk70ZUgxc+NOV5am8A0nZUeSHKFR6ANnA44+SKQwy25IMCxl9kg1YrxEKmg4
q6ZvVd4Xa6iTFTXbuYI8z1SaPLo94H6vmTuUcHXg2g1yAUnqF9q7ZMaRWFUDvZ08fxJOvvN0TIS5
T5Z+w9P5GE5QMwM34KOsgu4q5XikjUBCkn0C5dy4xh6HO/Q4MCBCGz4Si0mvljqKdmdNCMPV5BhA
leZJSK9bdNSdVcu3N+zmMXcSHRFvQpfKpBBgTj8wob0ao6lc6q1AIZp2p1aOHNLDL7BKP4KspOw9
BNhBUKBqSp7UxXwMoyOskBYSotww+LuylLdxhD8ttUzMuGBygdJQsL4DvKuqbPqOHI1aGz3mKLL/
Weh9sfVBEeX6hO6MLHcUmTLWOiTRDFARmKLqR00f68yY3GzNmd5p4OqE31yAGUKRiE4bPedwxH80
6ZsD/3FBlQoUGsrX3D2XRbGqYtj/gWwlYhZc2giRAvNJfQK2Q+lQEJM5DAOvTDXaazPYKDGYbar3
IYDdM3duSGBPdC+yX02bKbrVuBMFWPmBBUQZfFhBs5zWduXSdUWeCpUka9EOE5wKdtICm6t+FQpS
FZdbjBvK3pTel57KqGiRCAm/iNapacTKOxOwl+iCVZsB6KEq+5iU2R15CWhYvgLeUsNoz1oX61fe
WoTVyVigcQCtAZxsa5yHAfhoNXCWF4p42KLqTqy1Hiaflena16lhrHDlpdwG7X6hmZRwdePLlOrr
yEqLbSoEaladOmsKPNfp045nfnPAahesX/jYhmQWk/czM2vih2Yh4PudU3x5tGYpfwNeztnU5M9U
SH/k3YwgNZG7xiIwhQuwBsDdJmDAw5nv1g007EnHYTjVZ2NCh4v+hNOzP33SAaD2uHAjUwDvh/6g
MVOtplijVBWFV0mEprIJQ3lhkz2QrvUZGuy1cVv25ksq2YFOOuKBM4XltbASe6tPEMKsAga5Uavm
4LiivIYid6tFMGetnH5VFnl0aDFwaEsUz9ORQ2fkxLFGmspQu79QSu+XXdw5m9Z3Eabzwu/YXz1U
ndPe+xPtisYxr0wv7+6bNo7ZXiB4QTDuyAS7Rzp7h7bRGipdVngXAdE1k7HjW/bovk0OnYQKwcjS
NDewk4dvWNgWq6SmRIIJ75M3W6f1dit3CtEAFi1qsNAcD7EV1VdqrCk2djPBYkJIYa9b0TdjaqOX
KtIvXbyjHrNxenEHOkorpcjGbPANX3yrm4teza3rDMglJiGaqEVXVCuhNWqZeQi5Ytsl9tASituJ
doJt0+k1nOCHF3cEW8g23PJi32cPW9fUvR19KVpSESa2tE6j8xz073kwjk95N+F8UDbObswi19pr
4uDMTlWv/8+Q/tf61cIOOi5QV6vxL0ITtbJ+JCAPJp+eiSsVInW2RiVTbyfabF+N3qlhwiB64KWU
dUCkU7Ax8OX0CnqbUZivApWmG6frf3ZUE7baJPwLQ0NWpJLQiJMSOeL5f4pNTdsgcXlXYkZ8qIY0
PmSKAjUQ0YSdeOM51dYzJngcrdxIA9soled7r8SiarTQ3dIkWo2mjoWhXWryhgNQ3Zi26S78MDTX
+MDFCMSn1UpaY3eZZG53GSG+iZCbR2zfz0aCgZgjjtepIcIoNiwle92C3t9JA8vbsrZ8Qe0RbWAv
yb1DgW4LJDxy/VcL5cxHAS/j361xaywuvREp5wm+ySK2m/mvJCCzLfroUEPDJf5I4Y/MolUu0Un9
/dEnU46HV4yMsO340sUIRI3BuC0abfvqBFpluG7HZgfP2o5IM93golcW0u/zf0k5IZ4WNxmsuhH5
aQNVJHw0HuIgaJal0P2D0VvzhZQgvGub2AHYIbxqnFG3RjJLLMwmhGL28WRqxHnABGwUmjzU7JXN
DR1/5WKKdoOlTTc6upDbUGoghShu+oZDgloByB1RQ6S/E2X3o3L9+/S2nC+02sQuC6pU+zgpSGs2
tvRW+2j4QynIIdfG7Jnq80c4GaxE3wziQ10DjpwNNn30zJZpFcmdjpAqOhoAxRsCr71oUoAqWu2X
1zIeHxqZefvm99pNZ27K/KtiGH3bwpV3vhUPFzLEgc6aVy6wleh8VJF2mQzVA9Do8TpK6/DCdmK6
E2IMf/R0WM7CAtwOIMB824V1dchQsYNpwO8dOyRjU2glPWEqQtECWQ1KfwQeUbD+vfdRR0HS3gCH
RGU44ljTaZv63cXvR0TVyVu92kYapl+cRYAF1n4OEAhJ/5c0McfHEe0IvRjg37rgYWr4IhevC7FS
FeAgaaRbdnMHynOIdvShKCZZE7IusoUamWcvWtRwyuuBvP/v/8r8GNDK/NXYEDiV+bPwiZk3274u
X+xAWKsUe6aFwVu6UAjOuWsz3EircjFBgNwGle/slfFME2O4GEWRHlLksUSu6qvANO9e5wiRm5l1
TeUB14r8fNJ1dR9bANiCwnjq7LxZJjppZAgEUDYHVkQOOdP2dtGXqKvkCgcJ5ktGGJ4DIjwz9Uzd
Dw02fxKlWUDrHqWoBrmpIDUXFqzoK8wWKIqgvOqIcl+hdnqVtkQfjlveQFK5JVC3rnPLbr6UpKBB
Wiwno6LfrOjQoaNanStHT84xh0K+aFwDTUb4cxjLOws301IrfoSuO34tdUun1dLjdmG3q7D2KfQn
Q3xQoqQAI+voxnbLS7Nz3ZWhe/kN9U+4AdjSLv16/hruBC9S95HzJttdAI7qL+CRanAe8CmGoxzc
Vr1zU3V4dRV1f4syoLUjZQecFffFYzr88oJpJdEqGeBe3Pmeq+4s6ZCwqOgb4lf6ItJIgf2mvHQM
6PdSovkkm3OUXrWrjDNzNp2ipx+ZiN5IIzv3Cg9ALYoal2iF6tc+xGkC/0mcIZvVeWushy4pd5CR
GKVdIND+3Gci2A0VZKXCgqvY+Xg3WfC5yUfRwdNtf/wGo4TQNqg2uYMWXFfZK3Os0uc+QdUWySvj
QhgZjjJD+QjVDwHICI1BXwHPjyjJ3iHxgQWAlkYv9A424xDsq6awvpSgaxcNalvXfdzezOjUVdz1
BSpP0PXtPMdRM0W/5nVb9GYcnnvjpJ/3mj7QrsEmELF+Fk0n3dtwqcE9QpLdiS+pVWEvWanwXAUJ
vo0OioPViCNhIiTZR28fckkMDf8+3TcUW/ZiBEwT3OuUyZBEtqrFVPblzlZ2tckKFG9VJnMOStBl
SEpv6BWq7RQ7zkr5GDNBILtoDZKbKDA45iEPRk6EUnSHomJqDhjBUhDoEfoLsu5qANmIhCpQmTDK
KM5LF19WDnXAi9qlgNijRLxAN/sixpB7m2ADArAoR0RDP+84LzZN0+voeU5XQs97tiG4zZBm6QoM
M5upRwmgHyYkVFx7UVYY8dY4Eq8GE/6WBdss0qprO0ZS3gGCiwQxSg1Nuw3AtSOreFshL4HeSr/s
EdE4B8PlbmPuUTzmMC0Bq477ZQjfgxs1RE20P3dQKUUwPImXKS0smVSY4ZgpNREUVynhBDjZFvbW
xIE0HyqC2tQhFeq8L62TrhzPm28n74dWpdMspUWxrK1XU6luK+H6G9Ny1ZlbmBs7q+1tk+hPmSkf
iCNSQtfCWUwOAEHXRKlXsDVgpiAg28XblMWYRb5xEQ44uoyg9WmmOQA69QNnW05eBrwo08LvKTeU
qsFFOQZhfVenG4tFuYraxtjkSQ4+JnyiDxaecajDUYJwifL0XZtq38L5/Btrcd1xiFNYLa/G2LoI
Rhr6eqBPS9HpD4Jq1QJ0+oz9smOUFs9BHg8PPA5dQdA6Oc4XI9qduCvJazsbUVuw9mQ1dGAkv3RA
8WMmx1ApAjAIq0eu4Rws/UDGu4QjN4N5Y6far1xDt9BQJSIgfdKscmQAhgYkqAgTfEs6fz904VNB
oA44GkUDyAxfhiJHd37CMDCefg1GamNXybDcTmv0LLwloN0L3YRKNkt8YB8W7EK9h1M4rXO7J22n
7bTQ5UALr7TnisxCelF1cPF9HkyIjY5e3pZCXBDw5uya6qWiXG8niqoaSKTC0qBS89eUChycrVN7
NxkO8Nbyq8y9q8boX7weEmldW99cErfYUQdmtNl4Mt4agwD+bY8PCGFhGRr3V1rWlbuwwbyym7uV
TWpQrwURXFEIbhRuG1EH+wDZ8oBsv/5iNLmzQrc5x/6VsMsyinPHcYJNp3TsVGmPoBsDFlbQoKhF
TJWzSJck9FhLzL+0KYeHQWgkyYkh+QRVju0cJuR4blZSbKesgDGTRxuRNC8NElkL379NraE5H0JZ
LGnjnMs8wwGip2GkWYcuRq27m67SFIh/ZYz7grbrxo3rh9E0968PEk/ozGDPcHZD4KJfeJmRLqXC
5BE3UI6JszCB3E9JFh/wuruxY76y5lQoUYIJSMvuBjJ+soSevc/i4cFADOJMdMidwyLFRHHU7yIx
PtUs4mUz81bsCCCjQ0EMiGH8VLbERrONioolaP/gZsz1/smKALxkz5GiCtjFKG7ZE0RlS9/FWveA
g9iDNXJfhhcOAtgIgRfoco34tHESz7fvVzoB1IVnzPYUIvStZ4emjJ5rG5Wx0VjLHrqG1NyHFo+y
bcGhBnieVkgJYCNog5toan/IiqIWbn7JEpbwU6ZsSGKpcW2N+hdLA4ZKIkXFJ0++AXa0VtgDqqrd
ZUQHZ2VOQSg3qV15SLg5SgGAdiiqo+eIaFtE8Taau8Nbzauea5gk/qi+4ziPYkr9+v0cZYDMDsu1
K2Ce1bxrXJQUpGzkv+i7vG6yvCpv6KGg4zGlOEvwPG6g77IMXLNKxz21WO/Wp3bUWOHPQpJDuJ1/
X6CVg3U5OYjMdcB+GL3+8Y//+Nd//sfz8L/9n/l1Djcmz+p//Sd/fs6LsUJgrzn647/u85T/e/03
//V33v+Lf12EzxXuT7+aT//W5md++T39WR//pflp/us3M/pfT7f83nx/94dV1mCrdNP+rMbbn3Wb
NK9PwXvMf/P/94f/+Pn6W4Ae/Pzzj+e8zZr5t/lhnv3x1492L3/+Ia3X7/T7M82//q+fzc//5x8L
oDc/j//6z+918+cfmmX9E8s8x1IuWY9l2Ib7xz/6n68/MnT3n1JJrmVTEqRJnUEyZM4D/plh/1Pp
0rBcaUkDTyHT+eMfdd6+/kxZ/1TCMaTl0v9Slqn++L8v/m4C/3tC/5G16XUeZk395x8m4xe/53l+
MUs3HIeoWoJewPzJEoqBiufvt2hY8reN/9XmBY3gEXhau0CkbOnsrf20npbBgvR2US+0lTwDx3zO
ib/kkj3rVmDX1ohjgipzl4A9dm++3F/P9/Z57BOPMz/um8cZxtTA08/AMvaXAYipoFhK0xK1sp0T
LT4fSn04FJPCR7alrcv3Q0F89HL0G6dDiNfKAEwAJY4J4zQLvx3P6uxfnw9n6B+Nx0CuK4Rlgat+
P54ysRXHw2s6BKlO45WKOgqp1nSHstlZoJ5i594D2T88nRj2oy8KRNJ1DUTYhaMb74eNgk4g3lyM
h2ZtPJORrZ29uSpv/H22TXfGrwp/y1Ww13bW6sTAH73v24HF+4Grzrczy2fg6BqnnyUqjWt3w8V4
E2xOjDSv0bdrmLYCO8vCNUEZSrfF0UiRCASsksTZy8FeWBahw3hRUGWzkWJM9G0AnM+kFSSSvSnz
tZnfZ4CmyOwgNaHvqL6pmRboGL8Py3dn5dulbMxf9s1jCcAiiNfqiLS6hnBde56ZN2u5JRUxwBBZ
1IE3mOxAO6ItIxYk/096vYJqmKRnJ77E/KZvhuQzEIEKZHU5bkx4j0dfYiis3MlDp9n4CfDppHYP
JBjoIQ+wBMYkfUAL6doU6Ubvmg0ilYdQgxYEq2tvI0u6//xhjvbXX8/iGAKotmvr9tH+IlpDR6Ah
4pK9tUtsIJKp0T/HtvPw+ThHC5xcnuRJx//bQFfEwPbq/WcObbMbrAJgeu2G9qUbO/4a2Z8epRAH
zpBuwzYQRXJiW5lHk/v6doq73eR4Vq6yj85NJBbDISiqZhNVxoWZlr8QNyEgtwpAIAkGG8Cjo4G6
jzCMg6YBy0owNdElINRhOcDNhOgG16c4KFhqyG2dF7NQmWd4WzOVJ57Vnk+Wt6vCNJkEpbuc9nwp
R84z9WYhCktOFCnNdBvF8QHv7UspBBAjY7wvRQmvbsQUDTnde90pNJob3ZWbk9JgLXpBo4ouSo3J
5yTzFbVAjX0DyT+D7R1VCGk605fK0tlQ5R0sR21vl6azHOh1XLquNe2sIva+ulolEdftsHZy1YUZ
gx8jNL+pQJPelvWECLfmDEjbNA8lhHo65Mllj0lGZbhPcx1gAT24vg2M7BGZhRARVY4s4sFvAeJ4
bthe0PEiCxIkwKn/0uTQf7WyO+iUwL0eYyEb4DlrX3tMBuOQ5k60y5BRXYyiyWdE/Y0OU29b5WD8
NQG8H7QuRZhp3GtTsW1xsQoCAvy6gvPDaRacOCTnPfC3mQF+Qp/b1Umkj44IeFB4p8zZeQcHU/lf
u+bb55vDON6F89yb5nzJOaaJrfjRCHFtlU6WqHRbhOa1JiIsZYb+NjeiL3ADH6TuJGd6nP6gL3uB
As5tqsJHD80AEAbOszTjfNkMxv9wwwoOQ05pJYiGrL8fUq5Rk3YAeNhCWwu/xraXuwCfDEFj0M0i
7sSB6sgybnuyu8+/xt+OCs5Edq4jTPYtJ8VRdJEkqqVu3yGbOPplS27omQiHDVVU70TQDjfpKFWw
Moe4aE9MNLHcu4mWpkkCOEdZFuhNJY9G7sO87GoqPNtENeq+N0sSf6tpZH4Bi6xsdxpVbePE2/5t
TGXbHI6ulJARbNuef/5m21u9bUFB90YcPT2gnEOfOOV2TN0R04AuHaH81IZ94tD/2xemTqiIbhyW
m6ukPIo20gHRkcLXrM1Q2z5aohN2Jh3SmSjTBNdaNbbPdZD4V59P6/Ea5yWFZGZdBbGUBzj6uJyY
Ik2ySd9asbO0yq8U0HBo9U5M4VGUMd8zzJ5jo4puc8O+3ghvPqcJ95ACpalvS3SSDHjYcfgwDePG
110aZOhRaide64P5E4SLumNZronlztFl3vc5NuCK1yp1KkAuMl/6vUs5PsIw9fMP+LdZm1/tzUjH
V3WahvTQGKlLnpBZLvtdET52Dgqh7omg6IOpkihqswVsA5G3431g2NLNQ90et1C7aeiW7nRAVsqB
pd0lu89f6vhsZb4keTfvZeq2wf55v/zB8bVjWNQMRQlyq7cJ6gD4rXw+yAdzRBRg2Y6ueB2Cr/eD
qLLqQzPX4OoA/A2zDOwriAURbqteHj4f6oNJYgxEV3TeTDfM+VHerL9M1bWO+hTev64l/Q3OUu2L
E0RQF906b0iIKdSvrN78K+n/f8exH3xI5ZpK6bqOvZKl5jl9M3AwoSgio6bfUovFlhbZE/TDJh+Q
V4tkAIXhEuV3OMz+ynVwVDzrB8BafQfpkbOm45iT6boIh+LE/M67+u3dyVdQrjSt14TKBh31/rHs
BkJDXaKgZEdqQ91/38IcCmswQwCtQ/ebP7Tb0tUuP5+FDxYwi4mI3tBJ7C39aNTWDDsZ0JvelhGS
aHoJ2wzy1YgYq/KbL5+PNRcHjl/RNqSiRczpbWGt+/4Va3/WlBKy32ppQqm/oDoZFVCBaRVXOxOd
VDzJk/BC5SnSXvhg4+Ze0bcVX9POR2+s0K0eWWa8B7Blnxn5blMvkZyr1jEieU+p7obX/9Mnppfk
wksn+zAcYv6jtaL3dWJhG29uA/fMproFInofleNNJnyEQfuvZkdhqnDRua9vxhoUUCu2DuAFLJTW
eCxQHvTPNNB44fRgey+fP9zf9qrFl3Qccz7qIKwcTx3STXZbWMBgLcpkpZu9VDYQ8Sy90utT3+Fv
q4ShSLVd2yEHxNzl6FgwC6NrQKZM26SzPBCqWQm7guhLewzsPvzx+Xt9OJhBgGFZBpHk8UEXFWbn
Ob1ENi4w0Yx2iCySGdgTo3P674yk8Frigpfk2+/XI/VTcDsDEUWJtHyZjGvXCBeYCSw/H+ajiXIo
RvEqJmf48bJvIPqJEbEe5M6GGyxAV1nrEPO3ePDa6YlF8bdTdZ6pN2MdvRKyk7k3Yj6L/Xdyb6Xu
lbIL2PTGNydssUQNTsRHx1Ugye33brz5sH1zmCpK2wbS7DMwyQCW6AKkAFZMxH0/1P7BdKYtUkbn
eZreSFBXJyLC45LE79GlZUmLaGk+zt+PnnoyJZJyWSqpr87sWrhbsjsiQcQztg09+TMQnvp9N8yN
fRnrm1ShnjvCvi1PPMpRNAU/VkdulvqQzgGHHODRkwRBOYC6UsGugbCBikCGb0yj/O3YQNmMYwQO
QWiUGxnJU6vraMZ/j0w2PB8BlE/F/PM3M9BZtTEG2uSjyNuD5UNljyvKWUeTu0Ff7IdKwKJ+vp5P
jXh0Z2Ds09Y0ixgRuRgIvc4vtth+mi18zHj4NSbd7ecDHs/zX+/IC7o2E8Srvn/HLGlGYgnd3zUz
dbVpo3vUIy6I3O/txvwy0qipEz6uI5YRh20WqNXnD3B0JP0en+IXBWwXFPnx7Eamj9DEWM5vjGyf
g4AcPT/8/SzakcvPh/rw43JGSIM0hyPjKONQbu+HBW63O7NynhwfKzY7w9HdKMUagNQeW0fz33g5
U1cU9QTfkKrq+49ruyOo3zjyd+xaF7lR6W79kmK1bCtz+/nLHZ2Er9/RZKnOtXkKN8f71R2pE5ta
5e88NwqvfdGhETCzNq2ux3SomsrN5+N99DFNsnLWH/ekcuaA5M3ekDXq/QFKi4jNit0wyAeCzKeI
KqkDiPiVXf/5eB++n0kiTkZOjULMP38zXj1j8KwUITqrz1B0h+iH4qMsFy3WoHhAlT8/H86Y7903
MePv7wmDS85lYgo/R/cy7enUKZMk2MW1OZ6bZW0jVUEhaLRgxGmQSW5xkoSxisrJxu0jXJs9Ccc0
AsMAUsFfguiTi8+faV4tf3skTkDSVrCQGGu8/wRNV5WjygPQBzWOXxFWT57eTSc2yYff+c0g5vtB
Ag3unMjmQfwUfm8JBdIBUeXn7bU7BSeCwA8XkSWFKQnPWUVHi6iWhUi8Mgx2xQilpjP6a9rcmyrD
WjtyDioVd59/wY9ejkNu3iBSGUIe7Ud0iAx0bF0flUnHyjd4YGNaG/rozyJVOk77BAm1/sSsffSO
grYRxw65s3CPPqghvGIq4kTbVgKGXBelX5qofexD/d6yrGunaP+NCeRsM1CHn4scxwdBh61yMfqd
tvV9x4hXWMbUa9+rmjtqrZtKdwv/xAt+dIILioaIojMmHav3K4YUtpBDlWtbmWJgMI1xtfUH9eC7
tnfizDlKcl73JB04XZLbOtbfYpKiVchBo0O3RT5b4ec3WuESXGi+wCLIuaXg0uxtGO5L9MyH59QP
9ROHwkeRiAT/rLgpdYM2wvs3RRMyk1BMZrN5c4XPsesv4iGJcHkU2nkZ4C0dO9V4nfHdd58v3A+v
acWed0yqIQgIzpPw5vjTKjfwq4qhcfRUd3Lwu/OmV120SvUW/tTY+jdU66afpVnq3UJMhvc9ysdh
Fg0DMvBvLDESIy4ZbrY5u33/MD4QvEykob9zHSxnTbkxmvTgt8EPbO9OVLY+mnLbtYhAHYcQYe58
v33vaBprPdSQn0h85yXDZIeKe7IdO5wyxuzcDZuVn5NZGLZ3ooby0aqm2u6Qnkr8w4/nuhQSI56k
IS5KpxLyrGnjhqVFi8SOxhMb6KNTyeVm40NSD6U19f4dUX/AOAixcBTinHYbepqzKlT1Y7RxSiyr
Up3YRR8dSEweRxHKLxK1gqPhzCGZgpSoFp4DOL6pguw2O82jkQwkFj5XeGK5zKfq8b1Fhddl/VLV
Zuu8H9CKx0AvkajYIYCVpjscVn0DaQ5ClhPR8wcDWVS7bOxpyTgpVL4fqLHkzJKaOGrTKjw3cWld
jnE7nZiuD76fZQiItiY3CYXJ+edvtmId9VPtTr227f3xQXfyDc2Jr8DHVzqMGrB6/om3+mALvBvv
aLflKGVKtLy0bVgHt0lWbEjjd1RtdoGRXoXxsItL+TCim33iyJmn5Wja3o07P9eb90wxq05ybT5y
cqdE/h6tc8p3CEkqLOOFWnWQ2yMtv5RBu9f9Zv358B/sP5IBgmYhaZpa+tGiEUVXuS7K17uRMsJZ
bMAKi+1Qh+Ve2//GhIr5cib9oXSmxPsXtZEjFRCHw10pKbt0DeqRHGTePg6ncJPVJmzvXi9OnC8f
rSLusblFIOZa09Gs6n01ZVnVBrvekt+NUHuc6nod4SRbB1ABKYxuPv+ex+WE+fLkvKa1a9PcdbnE
3r9lmKMvPnqk0aaW1UAMRA1V0cMDsFDOLAYuzrJ0bGH0mdpjG5WIogWZ8/Pzh/jgpKOowe3J3qQL
Yx7FQrpZ+VYfav6u6gM8WpKuxCjGxvas2IRC91AF1dBHOHH8fHBrW4q3pxUjOIGco5VU2XpZA1QN
drit6ChczDlE7F47ZdVsE1y5V3ZkyNvCTcO7z9/2o+OIBILswWUZU+58/8X9ysKQuwmjXZB67TVM
0mIHyCs+MbEfvR7QiTl9psT9iv96t00Rc/CdGI+OtKgPJZj00c3PEz3+hRfrCyZNh6SUJ6bxoxd7
O+TRyTCVVpXU3QjNtFI9dsx2q1BFqYLgxMn3wRlg2wrxQSJL/uM1R3tzAsFBDK0RNdmdk7kGsln2
ueF30yo/fcZ+OBIHuk0LyCCZnX/+ZqQ4n5BwkOxGvSubbyKu4l+WZ//MSoDHny+Kj0ZyHCIZBhFc
ike3R+CYkbCLivyq6lj7vn7hY1cFmyA5/3ygDyaJl7EJX+aggpD1/StVtV1WEe5Pu7FGfVD0CCBX
JY2Iz0f54Bh7N8r8FG8+XFFBVKgSRsn8SC6qHPEwOy0ezURcQxICAzJY289H/PC9XNpMlHHIG4/D
F3iRVi16J0W72im2toz0HaL72sXno3wwTaAdXQuTR85oWHHv38vExSQKMplCxKJlvui8Vr/VO3qv
eLHwzU8sdKo0/L6jy5Y2gzG3HOb1frzUCwXZL6fzspO+Pl6EFnKsQrYDsosm0hW4yQFBaK5FM5a4
leAdZNCgRCnUvQ766lyTQbr0gSljYGkE6MiJO2MK9PNQ97+JJmk3zRC3mC4b0ZVdFndR1w3r+d+1
cbYvoookqi2/VgpEfuxEAHjqS6OyuAOHi0qa+6j27qBQWw+1DYw4w+C9B4fdA8Yp4DZNspvWvkI+
iC+J6mMMiCyscJIvg1C/yGQ7nhkwas6MWngvfh/srKwo18jIGRhdYd2Q52DZRend+zUSG2Fb7Fmk
GBpIKP2+8L/h/2HA1elm02F91mcDrtV1vwLHvaaPBuTUqYxDJs1labuXOkZube7cmx7ASSyDrFWT
TJiPltEPAEXJF6uKcBftcJhwkSGYxU7OuJPcxat5quVHIFbL8DYDhQcU8qHKHdqCCNr7UFzO2mL4
WSGxQtSSLfGwQG/c1r4ONade27s3mJTD+6keHdyw6MTf5rq7CnttJdCv3Xea+9Q1+oODQerKLNsC
5RC6gXosrydq+IM7/sCX6TzS6mWQqO9F517kXZadxQV+7JbvWDcZHplYITgYDkGWhC3HLcZtfjGV
w0XYx89jx0cLQx8hthC2ChpVxSKZOoAOU5otLcNvroK+Qy6r8tZuMu3aXtzbg4f0a6AzYUHtoUKH
FoKlwoe4n2ciTw8q7394bTtLbqIfrE3XEyKa+0ZT7SaN9XZt5K67tKL/Q9p5LceNa2v4iVDFHG47
d0uyJFsO4xvWODGCAcx8+vPRs8/ZbqqruzRnZsoXHpchgMDCwlp/cAA4VGiYFDiw7cwhMJEZ6mJk
gr2GQgvkhjhEq3zwh68hRLSNg1XQdtQSf++wM/ZIQ3g4iUbjvWqSJw2y1F63YM7UOHU9TLaP5V0H
NNCOBvVoa4V1yBHpWlljhnJmhdiRbqTafRYl2cnWRlyn5l2iF/HRxmpo14d0Fy1RPPiT8WhmzjcV
BN/dukLozlb4tWOnRHSsVnUKUUsg1NU7sXcv/DxD+jHiO9v9R9/vkYNDO3CTdxQcBzO1Dr6XPdiy
eNQb753qjL/9SkLBiw0PvlXcfDGRM9p3MD8QztTbL27lvp91d5SVuwfgB/sYG7onzIehwjVwAsyi
rx8SA1IUy4q5XIr5gWgRZDRG84ei+YB3nfNk+kG585SDJi5OdwfsLLEZ8VJ0pfCnWEfwPVE11b6Y
g/kSRoO1x+l8erLKyl17BQIpWHY/1Zl7J9Li2chqF/UVOGbQvKAT6RYCUxJtcZRs//JGKBFhZOwL
URyodg4rwLTMnU1RScCxGmyfx6bh92UWDieAE/CCIsRNTN7pEJG1at2J8LtbJM46sfVuG+AAvnFq
5wMk7Qr/8/iLR7NlEw7iTk3C3sIcf9+F1gFtMtzTrFSueH0dwiDejkHyUxTZ3jMR8NCxW9t5BZKF
Tcay+GgeZrr2HEX5wcT3fg0nxYU2CbpTwx8mLbvPcTwGq8aT8R5V4Ls4s7/4aYy8XYamWYXjTmzD
rCkKM4CAYb4rW4zXxyhFojsLNKQAkDoJXFfDEq7GI8wlkjVJ/DVAAp9LIN0Bof6ZO+1LXuJ8mpdH
/FI39EPxcCq953bwT4VrobQnq/uSjbnBoxUdLAvvWrPjILp9MaEWkSF8zTMHatcgD62T6hs8FUGJ
ItqdYri2Q1H2jpThrk3hukXGBwclqk1mZylnNkD73bB/ltJ+wk+s3WNZ6/5yNRhayKcdPc/8dP1O
vJC9e+TQmg12lvrpEtYEcaWdfMSYj3zsAWA/9MRkawAjEVtk8rHYapE51G8kGBcv4j8uxkWCkbXj
0FIfkkfczeHy2h/0KsJRoPx2fW4XsgrmNhe0KJwCwFuktBoq1o4bZvlxRLwdaY4o26U2WI3ro1xc
QQr4pLMeegFLzBu6gBZwRp3J5HX9ECFEg16LrskTB2P2wRwSRLauD3khQYNMyN2rkQNS8FlMTDbI
A8/+ckd/Utu4DN7j1PMARexBNs7WiKcb2dkS7Tw/Mz268TrlYEq09rJJUSU9eZksSM/GWapDz5uG
nKYNPurSGh6rDEsZUSv95ERd9sPG/ZkthKmZDT0ujR/NIsxeBrfvo81o8NzBLiufRUmREkEBD2W8
VccVmq7H3gyafZpwu8OPH23j7Vk6T3LDYgI8kzxnkTwjm45ycoCEbdTYkGqbxNhrEkFwDB5utbcv
bXDP98GGgb3lfbr4QPAxTK9thgxxygiN3BgrVLiXLSWAPtlc3wuXhpp7kYbPQHwf4zyptXu8iUTP
rFJBTlDV38sCPe/CvbV6F56kfH4KDaQhbDt3USfPESuIFEj6o1fXBuIqTvTSYrSNoWGNo4HDL55N
EO2xNbzx6Lk4Qyqb+EjwD3vxfIZ9qqGvFqXZsR0QOM0mOM4i/oCMbn0jLF2KF9Q0KUyBPOE1spii
ihUEHSRRj2DFcbEYNPOdow3ejelcXEhwub7jsZwMcz6dIBYD+r5Mx8yNfg9H/INbjMjQumhjGCOI
dlRo0mNFi+kGGPzi9BxqF2w/gEIzqezsWZcKHBEmlR1VggPaZOvPQ67/izaC5/8xyGJ2CseADIcK
rH+t2MY8Mud0ByLa0yF3MIXDg+L69r8UCgE8ArRyMRqByn0+qaAk4CJmh/AvNBPd7D67fo4QDLxW
7mFM5FLcb66PeCne8+3MuWPFr8tenCcmzN76GFnw3u6PQ+5SkPa8cGNXDT4R8TjeGvDi/v9jwMUU
deQFp2kM2TANCladNm1TCZmoQrb4+swuDERFzQPrSW1L8+x5A/3x7k+wgaYF3xK1chM9mEqicOYg
NL6PA3Rabww2b4TF4/hssMVj3G2KAn2GmrjVg4aacBg2IWn441cn8p6xzNhXTQ6BRNpvvwW4zQDt
0naDKLVEi3eiGCgBADeui4wn46QjA+2hE0bfujheX099ceL+wVvBcfCxjLRgPMxb6Y8FxWItCUp/
QvgOc0eS7BpJpdr11LMsy6+6jbUWkqv+LrLL6DkSrX7AOsjejKEeP6YC+zob95176hnqRqBbhKD/
/FwzgNXQScOW9SqgR1o1IAh36NxI21UKw4FkDH0EXixvfOG5NJ2oq6Ubd/DrG+d1scf+GdpFAIn/
oIUt+YiStbaSoRkx46kfpuCZOs1nVBRubK7FGf3PKDMxjKoLTJPFwpcoq7RW6IwH4U09HkNG8wMH
X1R50a1dNzo+GDe+9KVpcWhYT5p+XFWLMwqFikSmG8ZDojR9NYlMDqcpQWYBa+QkeZdYFOlQAAi2
SqAAH9eP1Yj4ayAsvPHwbv2QFyZiI7A4Ubm1xjF4+6qDx4CHDPrQBZG6uEKVUSWD7HrsZm38aq1g
5N3roXWPEp9+43xd2PMmxGSIGDPbjKvgfM8nA9J7du1Mhyr1AZuMLca66xL7WrG5vuYXlpzK2m+W
JS7dJAeLgVwKP9R03UNe1SUFUfTUCyPcmRg73DjHF0aii4R4GFg2rhnTOB+pivMYx8REOwhlyEcd
jQWFDXptfs666Ras/eJYZNikjZDCMAg5H4uQOYYoYmmHYOzvcU1Mkal2v0xvrfH+PiEUq/9vnDlE
/BGaem/yxtKU2gFBMxQmRh09XjebPoLWDtBuq4o7I6y1G9twcVnPg5qcSLpyQL5gYC32hjRxAMng
QB/aIIwmDC7M4RBDIXhv+1P2rIcafda4sQb/7eHAxEIK/3hS5Dn6n0/WRDy3H/xYo8iicn9tBGL8
u+4CizISFNgfXljJD9c35/w3/nG7/Z4pj0Fe1VC9QdQtZhpGldKsEFyxHev4LntD/jWro18aRdnT
NOXhzjBqvFN1q78RiS4N7DgAPw3evOR4i5MetvqgeXWhH4BQPA94cMuN4o995+WThuvaGZ70nFKz
3bTjjUtFn4/Bcs5oEpA+8Eag7bIIug2WQi2+JvpBj9GQ3yKpkVLlrRGR3iTV3GkWEh0XnIYtoW+6
tlcGFeHUw2tJpHmMYIWsUMofZH4L8qtf2He8K3kl+b+rHMvwl/gh3LME7pahXGwydCvv67/KAQV5
rCkRc1llKIRSfjfwBhrRjEMgHsOTEcd6B+3tpsTbZGcW4PLWpnB8VO1UhLGHKrNvbZKM36IiFbdw
gRduMNDv8KRIAHR6yYtcbJrKAAiWpx3wYeg3IsKZosv7HUR41M0L//nN2xXsiGVRCPrNkVzsGiz1
ZGegunYQSTk5G7PXcbqxnMKy4OMm9kB2JMeftcrUC3h5uCXXh780WSo04IXnBpqxxGU2eReUqUPQ
qzXE9qNaVziOJrM6oJ2OOC6MmC+9/Zqagec+bRkKQ4x8HhIyL81QWyHCCWQKEhoBceSevKrojRsH
8vXe49pAdY/KCcxI3VnEnrFqu9LqFV0Hy8BHRxVb/uivHic9iM/yJUKM/vpivr5BzgdczKzE3yYp
7co7hLLRf8iSr+U0FbZmkTm8PcrRJCLj0eamJAWi80UctUKh2klcxcrK/2JqaU5xPIgh/gRuUj9U
NrrAAarbm3xMop9vnSYoZQQPYLaDIXu1rrlXlFBIbPdQU0bKzZw8Kly30a198no1z4dZrGYbNoZK
Y4YRvNgns3lKDXymKH1dn82FrMklmaGAyGkH6bSInUUdiC4DcYpMWkyXxPsRATp++yk7G2ORWoCf
QmIMBaODq6MOhlx2LtZJ/Esr99fncnHJuAF9KEmz+sVinLJ0p9QkkToM3hEu9Sq2emzk+u2/GIW/
hYFch/f4ImTh/RR6rd24B/yUMTJPv+rRxJSaG1jFix+GjeZpjk0KscR7+F6VWxnwpEPTyWjfizHZ
oCFb3AAOXVwy1A1I0pnNK8JEmFdx3PnIQudle1KBvydLugMb+i/WDCo4plSIAgDxn2/wP5I+U+m4
i6DWcZB0bhtkJwn6eBKH3MoSJcHixoabz8Z5QkCVGlwSYtxUS7jIzoer4qCNpCO9A3ir7h1oDBMH
bA/fGqQp90WZ1bt6bpsOHioUbSz1f/EK5An43+ma5+OnTiX1BvMbKIaznwfi2+hMzFKViNdf34yX
donNy5XyK7neq9tEm2RhUSmkEdgPfwuKvivTGNMbg7y+ScgG/juIu9jxrSyLKS1d9xDgsLYplLiT
Q/9Xx02dD2hGyiG/Uam8tCtnKj9iRaTN0JzP16+F/WXXg3APjv6ixcOxzl9kJTfXl+7yrP47yOJ+
1GUU0iJnkKyNPxu6AMHmDL/sEGU+0FWPeev8P2e12JX0iZGWiyPux7DbZNT4NpqIPmaZV9xIMW4s
3/J7JZ3uZyJjoA7DEQ/JwQavDD/+fn39LuROM5wKdvB8b7yq5USdkeAKySbXY0CUcaKvB8vb6XWC
ZR492LcP5vyTIppzOr1cuyZDBxE1E9x4P47lexpB61J+cqZbW/3SpP47jrUEigIckJHVcOv2pXaP
4eZzVTR3XaU2dtIdrk/p0lf6c6hFDtO6ihQpwmA4jU8SfSZQXH74RjTq/ByclcZ4k4F5J/YuIxFu
ATiQEh+QpnZxtOw/NkiNrNGJ/t4jA1Zl+Y1If3EBEX6hZUJeTRA8P7qVHoxtOnHXG0b0Tk0oXPvq
iRj/mQ787u0LOGPfoIrotLvsxVC+Dx5IhZIMqa8ekHQ+ItK713Oxvz7M68sElaU/hlnECazK0l4C
4ToYNTKo3jfhPMT06Vt3lWsfx+kTfcnrA17aGByn36RxXweBc76ERaoG8lfqS0bAA2zsD3kWYVkq
bg3zu+R5fk0SZBGqAFYKVvkVuacVdY4ZeuYc0qKenoQeKYzZwvDoupgnRxDE1lmKdVBslcgLhw34
MSMiSWwydytMCTGkl+FpLAX+HlUnvxpJO57yzDVeCnSgd0PhBA+FP87NpWH4aOQzXEc6FmuXptH3
sBvFc8hhf+ictP17xGHtEfJU9zlISsyL8ND53g61/hEcUL9J+L0XcC79uvQsvE7qhPRujDUAD0ai
RuwrtHBXyMJZW5kZ3oFfV4dcIPsZ5IW7xn7YehjwrPgxIcC/n2TX7pPexk6swxD9L52yDLLmpf7s
NSZCEwW6MUhLhzjphFBEUMAv7oKqKt8Pra5OkxR4T0gWbxMkOblya4zNo6xT66EELfXkDrOMcQPt
7c7Wa/99O7q4dEwu/nN5lmbvEU6of1XpEN83BUCweK7PIzKZv9MCjH64DKsj3rfW+84IwhmrZotn
IEdAjRTStW4YgnRJsnUt/B9VqhcfEHEadr47tA8heiZ4Do/xSkYp0BkqlKvSDpp3w2DKD9TXJ7pS
gYoe9TosD4PrxrtOIEEP2KjYGu0I9WDMPHSqwV7YfTPegdFCKwwrzgfyNXkf2130JTNJ5Oi1lhFq
Yrbzt+WIEt8xo1U/staJPjRlbczKXnZ81yddeTAzER+mzA3eAzxqX2x/NLetDd6jRa96g7CN9gt3
ZIGDZzVhnYRSCpL1nZz2BWYM94H05Xvcevy1j9L0U2+ibJy6XfWjTUfWhsJztmqU88mx7HIbSwzA
8VAN910a4vZF1oIns2U/wAgonwP+8Mcpifv1UMeo8aISeEfNzlsbbZseC7vyN4Vd+tthwrvECg1r
XUDvPWilWVN4rfSV5ggccQ23yTa2F+CkBsz3sap9jHcnPOwBu3l0/Mq0sNmDCLdLsHCfOQIKwBqb
Fds5seks9Idpxmhr6vk4YlounsE8MgKIMm4WbWqMHvYqNBAO8/vSX+MRk+76rEMjS0vNbabgg/Wh
leDcaGBSWsaJpM4X2RhAqfQl87QSWWfd1O/zzgOR5OJqsXX0Sd1rlV/u8CmYn3kc0hBa8ydsVesn
X+AlFjsm2VUXGYiNjXY/fjZV2a1VluEQ0lotfhlZ+RCYFYbvk21v5ZS3x9qQyJWbmX6sdGvc1VSk
DxD3xQ7vuTBGY7yMSahoOT/YBtADp9OGddn2uCw4CjiRHrbrTBju31Pbj18yBFveKccx17aXlntR
dtau7BpMxuNB+5IYyskOplWhqQ3HqtkzG8jddl/hOJdWM+/6U21GwbaU7bh1hpAvhorDC1sK82OM
fR5arUu+gkbt76a5z9X6usKlDiVbPNZ2uP+U+MtONPxwvbHe+xRIUfFNHDywlTY8ASoZHnUqNA99
UvI5BqwvVp5RsSlR8ORR0U75vTH5+ictaD0Xs53B2VZmOh1kl2v70BIT/HOknGO4v8azMrosWiGr
pD8TUwJsEGzr1PRTsxEYpD2XkZauddB075NmEF+chkqRIQLxbaqpCHoJ3h+rTHXDJ7v18tOYD+YP
Q2rhu6BOmhcXYAQBCfHwPU0W4+QUhrUV8TS+a4tK9Gu7zcpj65GzVzjVgIz04q2dGv13LQ6CB4o3
n5LZa9KfANvZcY5gs110KKML/W4I56qYp7x2LSez3zTgTA4xGE0cCnQIWEmG8d/A7/kdaFkE/JMX
04QCj35ftU/p+t2ZkRbubdvOucvy7tMQ5cEu9kL5EJmuuDMbr9+NUOo/272UJ6Q4EJlhu60jgLWf
s0ba2xq88jP+eMG7Oq9cCYNHZh+6fKI/PRn6Uz62zhdVKm9nNH53anDgOaalZ2/63M+enALEncg6
PHFxmR3XfYI5g13g/G40Y7aXY1P/3fagLYcx1neug0lvpGdiJ+XIwy3nNgSWCs7RmKR+5NqYfo0O
mqqG36V4opnDl1Y0yX6s7OCo80G2Q+Z2X11sez7bEM1/WbZybVTobfUuhPi9xjhH7fAQRf4/CcJ3
cL7DYypV9LGuBM70mqd2mM2APy4zwK5F5H2R0D9iwlNabanHYhI0NMk2UH3zNCkrWueTpV5MEbef
0SzBiWIaQCQMgbMXmej3reWpp95viD5pYK7TJkh2Ijfj+r4ZKSTjMZVHL7XQOdJ2kpzCyXNeqB0a
+GY047YLUWMESWjs0xqkcB+1wQGpBe4BZbQHMQ7ZY4Dg/TEICpmvfe4I/Oaq1jiMpdtu0MOutmmY
hhuBVedG1Y7cjBWxtTKi9s5MQtwCmsoq1hLLuIPJAVgH8GL3eWPGCOZp5jEEQ7rOcIZYjz5a5kWK
ouGKb4XhToZAix2KceeWuguEt6+3sdLijVtK/gbpjpsKd5G1VAqXvLD17mQeNHeJkStADW26aYGf
rbrMj7aQzrR9kMr8oVaOjUVMYK2nwtFQsTf1Zp2ZSiInHkfmFgxh9OiPpfOz6EvvAavs+hQljvnV
IzkxVmap4qMWe+LdhIR5uppFzrgYKhG9VFpXfGuiytqYBfGj6URy7L0ByLQogk3gpdoRJ4bwvnRa
oqkuuq+YaogvbcLP4vhN+VBzY25GoevrsujHjUmXfzt5NV64uT18av1G/NJDXe3j1HM+aCFSWHWM
IUNpYyJuYrBOj3fCtSRuE2zZJvn2B66vo88Dwu03Xm+RKWsIKowdBimHbLIJd0Fwl/qQCQPzRmX7
QoJMxk+DC83ZmfeyeDnpdhB6WtdaB6NAUQZHL7fB0mOSNxL/Oc9epMfA9WbWLsw6QI+LYUK2XpKY
DDPo5tdUcu/UxbCu8v6xFd4vVxk3lu/CQ8O3yMNRLwSe5S3hZl4vpgrzHsYDEPzQBLltbCMV4DwH
2pKsS1GNTDZpn0+fCrqc2EbTvLgx5wv1JFpVPOiB4hgzp/f87dFg+2G7QcnRzYPwc6tasa9rJd/+
SAQ6NYvkAXpDy2QxCpC6iJjsGYcm1NDe6t3yyYld52Dnvf2EXUHxL1Z2bqAj14tVziv9qLnfhp+e
NKiSjfFji95QTUaWJ3W0M4HGDGvQOm6wwulcgxmCdYh9X4oeE9TrD7t5/59vqFlDz0SdmX4XuKrF
hnIjq/BwpLQO2BPsxGB8LXznHfp5D5IMBBPIozNQSr4+5uuzcj6mcf5BLdJ5NQSadSDBMbFFDcLQ
2ni9Rnbm66PZH986HAhTSLa8Jmf06bKdEMAcG01u3kMciTjjTSM7bTe6et6tyduTNwILZ2iTq5uQ
+ak4aK/ad3riSt+XujhScMj/FmrCeQA0e5LfWMR5P/7x4dAU4asR1/hySDcBrj1fRGweoh4Pl+AY
zoIQQdBlj1jexm9bu39GQTeJhN9HEX8JEDO6xMn9MRbHBgORo+OJ5k60OM/Bpb8lJbQEiP0ei8lo
c4GI6v8rhljcZaIK6+AYBaH9Pkb6AzpBCnUEOGhvj0cFVYMGvhoS/85FQBah6JDriPJ9+NEzWr3b
0e7HPrnSE7BObTOV5duKmPNP6CH9CLmY0DvH4PM1b/08wCTODE+THqpTDhl/DwWmuQc/9sZK3D9D
cSYRFaDsQj/6fCiqpX7Syzw8hb0v37UNTltVJIK9Jw1xIwQs7pR/hoLjCMmFotIrKKzqwKgWQyuO
hpbJ3WB33bvBmoyTCq1gq+s9KU1jGW9r8vzzsU3YItAsAIUsyZvTSC86x6T+aCmcLVfkYz/JIaqn
DnWlG/NbhJt5qFkEgqDOHUJXYnlShCKpCXL/6ASxtQFzI+7NunPwIhrTl+uh5sKh5KacTz9JB2u5
2CCyH5JAz3r/qJndgH18hjXWKg8gFP6LOaHbhLzpzKiEKXq+PVQfeHXuJcFxTN3ozvTbYFU0asAg
oruFOF/cEL+XjycQAYBWOnC+xU6MOpzgxyJF86pLeYD0RnFPc05uyyxBJiESmDSnuFOlhea0N87b
K0r/fOBMUggT0U9oo+5ibLceotQTLo4MjTOcWh/b21qn3tQXsnoadKSccAMezE1alpDyhsTtQXE2
5s/rX/XiAZnBGEjBEJ2sRa/JcEv80iOC4GBSjSlGLuFSqh9dq2Dbw2A7yW6sPl4fc96Ui/DuzTTt
/x1z8YH7NBsgAkfiyOOy+gJxrEM6DjMd1AzUrdbgxfnxeTklQDZfBXkF2lcW/iDw1IFRiImhtsmi
iJe1MamVm4FgwLLrltTRpQnCqUWzAHITQuDz//+j/ZrEwo9whRDHFLrsivcLFETD6B+HgC7H9bVc
Cr//jnAOPPE5BYCQvjyWZh+Z1MwacXQzgPFw99RJSJMqWW/6nbbCU1tL1g2vvi+a1tS8IQN/NkHp
NXU3SlPuUPF4gtj0IbLi/n2Mxe2NfX5xLZCMgJY1U7SW21w4CEslIuAutwN9r1EgXRfuVHwyJ7wP
b6zFhRBFHmTN8E2krFCAP1/3SkwpZOZMHFs7wJQAl/o9TorfvYrisoCytMlEoFF7VV9blHk2rl5D
AKWpssqp9G06W6q1mev18/Uf69IWdIhkGmRzhDOWwCCf+rdvhqY4jlHrbBzhvAdKA85MmQJEeKht
0yaUN1b9QmAjzwcHSZaG88ES9dR000CfQBPHDjf5rYeF2FGiqXXXTNW41oqo/QWaJl1bqVI3HouL
htTv/UgLjLM9X7twDM6/gVvChQSCKaAcD8jQdybl6tGIt+UUVhtZ9rfY95fGIwWGq4TFEmjExXgV
snCuN+AcSJNCfgF+Ur5PuwTv6qwTJN2lXti3mpaXtpnv8nQElgQUfAkVMbwhHcpcC09J1ATj1rfa
DH9gvQ1viMhe2DiAhAyQNRxv/dXRyQevEXU5hCdPNsZH1x29deIPsFIBnZ70gH6i3t70Trh0L52N
Os/+j+BlVyEm0RNOgCJIjUc3E83a1SL53EJXWBsZLwt/MLt03We+u62E+hn54S1a3YUVpuIAwB5c
K5o3y65mhMIxu0gPT2nm4JutadxNfRI7X66fzAt7B6A9FwOyUzxqlvGia12pLAjtJ9UngiJz36eb
si0F9au+3rSAhW4MeGlebBvkcLHrIEFcbFZX2GKcTCs4qiqtH+oxCqltVPaNh81vqazFBYskI5Uh
/gVSuizYIPILx3y2+9YiXUUrNN3172anhe3eKCg4b8LEUR+hlIscS9Ek/eHqmXHfoTLymc5r8b01
AiBCqYjaZkX7Q+zLAH2JVc+lEWBBH+JMPWpZG60CHULLlhpXjQY8OhcTPlfmsC/NXHxSbaI/NwJH
2ypLoudcldbKgKzxBavf7K8o1VAAx91ZnXwtwyS1QYTVIkgDDt1e/8iv13x2PwOvDH7RsimAnO9n
aaSBEVLSpZPo+Z+MVNfbXdgFqDBfH+f3G+7VqlOLA3GFzN+r4yr1dOzwMA6O7aiVEqn6vispAIKE
p8uTQ8Jo7NLu71uXx87esuMWb91+woLRA7qE6WiXDZ879AxooyXKnPbXf7zXwWQGi2uzvDwuvK9Y
FHWQFHhRiugUU6++dyJ0gRvfwh6eosIKJBM6jIkp3wZRnS8DyluIsKCYM9ed5hLcH7FE61AI9Vvp
HxVQ8EPvB3hLt1mX3gWDZ7xcn+D8HZfLb3PfzBpgoFSXMYN+ZiBMm+Unk25PfRDp75KqSw6+Nd7i
brzeUjxcyZWBUBOekJg9n5bNU7nXBQ+8cIjHXQNEcev5U3xjQvPiLCdEgZKKKDcpkLP5i/6xeBS8
+ymJhuBII7R4RL+6WmsNDRuEJI27IMrLzYga6tod6RsKrXmr9On87VhKh4tHN51XggGNm9LU7GRw
hOkr8If1vtE/+8YBd7GgjjFWi4xyc/0TLpkF7Be04qjFUPOB5UkR8HzKeqnZlIEJXFYGsQglXRyX
m2laCdnVW2kaydYd/a+BLvsNRr/lCWj/wYmTj4GRpzcQUK+3E2GDpBWoBiU2Y8nsbrrBNitRR6eh
Mz6ophFfo17a2FOn3Y1DculkGpxLNB3m+25J8s/zDr2aLoxPtltoKx1d+I0u0c82UArealUi1kFN
9fn6Ur+++kiRgXJrFL4QhHi1uZoqM8vUD0/taMarulQNndzmk1FOapPY/nDrmTK/6c438/wgoonA
VoYT/6q4b09xygeMT6lniHe2QcNFGamPdfeMrkjaZCsk9u+JZtXvNHjLG+Fk1kpJHKjfPnHQ0TOM
nQSDDX6+xbK469uq4wdJaMKdinzS96FuIa8VV/gLQ4G4gSu+tI8A4MI80OZuw5JTlqc9et9oQOJs
XX2BHag/Z8oK13oiqhuZ96WR5syNVJF/WeXzmSnYSa0ZF6DbsJjdakBu9wnZK/VDFd3YPdaFrznD
wCgBkzW94taqcCq7oqvjk251xU/0bRxsRJUZJG9Dwv6OB3C55jjE6iGFdj6lhheOzIY4PjVT1B+s
3MgOCYkHikEdYCkPLSc5ae2H6zvk0nkEnzVnn4xKdfh8UC/rs7LBbPLkx7G3nZymhG7gamtfTDm2
1XGDh0Ds3MjZLp1H9ofOEaGfZy+F0abBbWq/86OTNvTOYzqYA6ABbdQOiob7BrPf9Ma+vPAJwS/P
xSccaCmzL0JtjBBT0qsiPEnR5KcgUGoXmb2zvr6WF6al09vC+3YmR7/6gB7AsB4BDp4wXuDWK1c2
ZnIgjveU9XsDv2bwO2l9Yy0vHAT8Qfl6c6WSpGP+of64OLE6H0H2ZOHJVdFP6efy77goJQiLxrwR
ui+OxOkGKsPBexVMFA7SyUgOfDLyzNl1g9c/aEGXbiZR35KC+Z2nLiIoMYRbApjnbz7n+az6NMTE
xI+jk44AFEQL7Ami7SAcbMy7wUeoq3S75L1nJ9kHParDD3FvqV/dlKc+jomd9g2FMO9nUUzJS8za
VatgiAJt3dXRsIMtp3/gK05fRaEP6aqkD/sDwQW0oaTl9u16wmmkQXHdEPq6d8BpfNeD2Hc3oGCd
doPFOUhBnLcc72BVqfyuLHBtWT2UK7pDjtrAVCTpzrukUmvVqbRZ06wLy5XjppFNW77Mp9UQ5yCZ
gSf0n1RkVbtO6xoSZy2d7qRHP+tGBLtQNwOnOzt6uTCboBYt9j8Zb9LVw+gdszRtzG3OHMZ1gv9l
uBlySLtzdcxgmYNKawA9VhinTwHpyQH3zHFXJr4OMGjKnV9dJYp7tKG9dO3VMr7FafzNWTz/7nMh
Zy5xzAK3r0o5HaiSyUMs51QjlPBXbWvVXiQARVduV44/9N42UKEKpZolYEWQrFEkMX9aXSPu6W87
d5VbJu4KfT7zW6ilMXpgTTKOa2+S8QFyqfjW1W6mf5myqfVWU2jmb37L80Nj/gJxG0EeDuQihme9
G7SIGoanwMk0cwVFM9XWQN/aWyyUV7GGgeg5I0wLtWYWuVocEBlblYaY+akZJ/0XZd9UrUbZYUNa
TrbfbbQyscwb8e1VFJ3H5J9ZJhaG+rJX0UxmaNtuLU/BMObtuos1DT26YXQ+XY+jr+4kxvFwCKRb
Ru/1VUtpLMuyD8NcnpTe6hjQOXyryKbALJEKNGInXsVu1Hy+PujrUtA8KkVENiB2BFz15ysaNHXs
Tn4mT/ipItvkxAIbe7N7hhLsrCM/8Ld53Zov/lzkc4qpWWnypozsha9KIk61BBUdugbLFMCQVV9O
VSxPbdIN2Trlvh7Xczm1QS6usH91NNtvCbG8Euyf3Ts1DpxPZCfoLh94ZWqbEQEqO/VULElFrWBD
H/F9mpifCzgY30azmvZCy4wn0dbWvTmMfyF0fUur/MLm4sZEAhbxIKgEy6Zxwc4a5DSlpwjs/VOY
FP59oaH3fP0rv7rDmCsdqDkX4KWOPcv5R24aAz24rs9OQ9+rTYea4ckdogQFCXVLxvrSt2QXMxk6
XnQsF0NRpRGlgMZ3AqNWfM0rzf5uaXjUrgLoYWKTlY76cX1yl5aQ2EvBY1breJVWgUweKRCH6UmN
uJqtmkEC2U3oOl0f5lW5nTX8c5h54n9kHCo24Bijd0gyVYJzhC9rNZsIbZp6FVFx+xyW/Yiup58W
xaqr0PLeXR//0jQRv+Og0E9EAW+xsJ0boB2b6ckJgKDUVwZIvCd/GBByvT7OhTA0dyx5XqALxitu
Xoc/5gmVH/SsoacnFzNMPJQtVCXLxN4m7lisOzV+TbHeu7E/L22aObbCTnMcl07S+ZhOADyjzOv0
pLm9t8EDdlyV8chORRT23hxD58YcL31LoFLctrS66Z4sEgNUODwlvZJNqnGHAtVuVlMJZTHG8PuD
yrHdK3uEkkcwjTdeO68KPtSFuUdmEWGGfuXtQKfVAEkv01PlKUqzkzORF42V1wPyND2095y0gAYh
QcG/ZJnu/x0ihPvWR+RcH0SwB2WHmWi2XG3KonGkME48JWlhPil28HOVj9EmmFCIvr6ZLmxal51E
W5AWB4yf+f//sZlmo682abLsZAym+q6AUI4r/BO18sayXghwjGNDOPhdlV0+rYDLi6By4+wEpDZ6
zHrhklxa3p2RD9n++pR+m7OeJWt8QsahD0tPlmbs4iAmjhX54LX/h7Pz2pHb6Nr1FRFgDqfsyJ6k
UbKkE0KyJeacefX7qfmADTWbaGJ+GLYPBKi6ihVWeENyyal1IhSMYSOUwKgMM5et1n8IO6v9Ig9x
+CNGAu/RyWLnJ4Id/a9BLvUnp6xT7FZLacz2xozyzs4werouGHDEvLJR/UkfQMshuzxo33MFJsVp
ULPm91DpiAy1dN1QX4U5l+yR8Tc/BPCFnI2PtnI6gEwJvzdai9gjL07HqE5hnZRSflF6I/J3ZtMa
n+TQVl/zoEaBt5TrpvNklgZSS+9YX+6v79qWAVXIc8i2wQphkZqr44h0baEWFwPW0AEuzLfambdM
7VYuOUIemzuA0h/Kb4sLBzhIPUp0Ey+1GaSd22t952Z5/1Njig+l5mSfaLD/tzGxlXXlDAOrgYFG
T3E5M3kM+4JCXXwBqT39UfXGedWibnzWunRGWU/J7EfQA+V3waN69akjnbs8aNId10DQu9LUoxvS
tFFFJwWNASS4u0DnwkBY5N+h75vMDWoyMZc7BsE1CDRPYT0M+b6RwuC7UQvGjFlBEXPloG4e9LgU
8XKjThkRx4hutQZuHbVl32l7F40p5MuVchh++jHxIa0fKf3SyHEFq4C972phon0rtdCcdkJ97mtq
psajofDuQ/np7VOK4U97rJH/DN2Eo2jux1iGmeO3EnSKyoi0aeNc3vZm3toetMOodxDpLHvwoHeL
PMLz5GLR+f8MuceuXAl1b/gMzYTO+KRlWCSa9Uvm1IrqGj6y6aGhlT/tUcm/jrWahzsrHvN3F9lF
mYmHhliTCNt+C0T/ugO1wpBq/D/DS4u6IfQ5XS1/D3KodoeJJN93mzyRLiOqF/+HS5G9xp0jHPKo
oy/OcWqGPiLc7LcZusRjk1iDYHBJe/Jt9dv9vb3ygL/5N/OuUTC84Y0GfVr6TUlwkmuGZLqwu4Jo
l8lD9AoIpfwpkadtlGXWDpOhU74XpmbOTbHZ8hHkV0Ylusi9Dddk6LsDJqM6utiaf4SEMuyqkqy5
aIbf96e68tTQDxIeADpX443vVAJzK8+CML4UZaDtS2QzPLtH+CiUx36j3bg2FNECDxXRLQVq8ed/
7RzfgVsDmju6oONfHfMIUE8yDbJbjwQQ758VjTVRKyRRoGFwPZSTa/C58G67OJj4fIFPNZ/K0DJ+
xGOzhddcm5VNpZBGAaEed/z1UHY8k4xMVXKJurx/VjM12jmmSCzHQvn8f5gV+RWgHFxyqRhcD6VV
veI7JbPS5AJlqEydKFA2xqh9s2WcqDbezVsEMDcQQHTRDiXPuWEZO7MZUZbj28xYRWduaLRmvldz
8Er45qSA0aTRqX8JMP6/iWr5P1GcE7rw9odhhPiPgayUjy64ucF2LT7Hlprf7cKT/gkOOZhrA/7m
YuFLeeqGUbbDS9rX9QnWSr8fS3v6RlAfbqDIxV91HSMhPsUxoZ6AotDNwvexHUE07WgFBcm+77LX
MjKxsQ7i9BQZ4wxBMOkO97/17RUkhkS4G5on8mBLqPeYRQGfm36FMzS/kSgK9xU969KVEj38HNXj
uBFy3o4nKnbAV5knKgnLJpPjh+lYdXV8UdHzghSkRdAx67klts2jJv5IUV8Oj/fnePsFGZPsQRGi
zUglLb6gIiXTHOVjfNHxc3iW5ThD9DQsTnrVJRubeXUoKiP4GSKOewPgrqsOao4iE6x0svLY9Rnq
lzjwHJAXmTYah2tXOXaR8HMMiPPmsmSQ1VnWFnEQX6xs0H9lvpqeoGw1rjyV0+dp7P8DRgHFPNfH
jeVcKX6JgghXrBCC5HFe3A+dUsVVlVTxxdbL8lerh1AZCz0042eE9JvRdeTQad26rudDB2PhEwpI
yT+5PEv9xma6XW1+CNAV/hGFE2tx/UpB0oviNB+2daRD1tGq1SPLPIbdbG+ck9vVZighoS82L3iZ
xR5qHZS95IZ9a/Tmr0HKmiPgCf2ScGEc1MyxHgctmg6DEbbn+5t3bWBAKSiN2FSjUBy5vozROQ66
EZvMS21LxjPS7rEK47DI5KOS6PavjN7bY5In1VNaGxRA7w9+e1oJwsS9rPC8CV/M68Ez3Q4A0QON
aROojFUfxF+GSfrXaaz6DN91C4mz9j1RpNNgW5Be3BT0abNLftMm4UVL0Hhw+jz2Jiit8OureGNZ
12Ym6tMEGrxwN99zBhVlEfMEF9lUJDi4Dny6uSsftNoQtptVvnFobisYoFUIZVlIjdzp5t7TJMvX
cj26IDdQ4EYXBKjDyrJbxFF1AXKk7nty2cPYJ/lBayrn6/0PubayFOHZw8SZPOriz/+KiRSh0OBo
FcOPgQ9rQK3HTyEY789AUbeajLepKG8XEpjo8f+v4XA9VqJ1mR0U4AhsQDovZVUrXzutLDY+4NqM
QCoge8a/EAUXW7NFkLtAJpZLiKrhE4Buvd9DZewNt2w6fcuCc+0UWuL1F/K3on6xmFM75l2mTSAI
KAKdqX3/Sfw03OFxBlTNSXM0gPwemjjN1PsfbhEScOjowVHxwkALNoa+BEk4ZaWpDTLrZ8hHabWr
IqkpXFCHpXGYEn20D4GU5eEpsFul+j8MTZuDqAC9Wm55cYT+2jNhg3yxRREf7bAh+i+fJWk49A7C
9m7r62iIGkpCWpw5ZrLVG1++MGLWFDMoFZGFE4guyXsy3EAjMjPpPBuDXJ3ZuY31ElQSgkG5NH41
Cb2QLhiGPujcODPM9iiPGbZDNLLCbuOdXWbI/BhSQX4OPXMEnW9u4GGCaoYQaObFzqD7LyA+G6y9
jNzS3ayqwmxXSDoFBKOKHyBR7GIZQ6PDnPlOcnBmv/psBGqdYtua44d3f3MsLrG3X4bgkCOwWMAj
3hqkf30hhFisPNDx2Jj1Co537XVt95Hc41JM1pZ04u1GhJAmC9c4IOy3BSZLG0iLlSH2cgt3o31V
l2x4HxgD9rqOD5XTwfOgPVSVvyk+vbhQ3qYpkBJvyHLaMYujrk+Fb6LoGXvzkOv7zKr8o5m1W8rM
iwtFjELc9hYH01K6cS4deh6dQA8TL+yq/LdfJ+HjZI4J8mt98b5S8v+GgvFA5R799xutwySpC60c
ksTTGn08jFoxHaNOh+pLPfmf+1tk5bPBF4MxJmhFvHTiYvtriwxW0wKWM+wzaferVU6HrjQLt5Yi
L4qwGdyUXl0bD9FRlpLmIJKUi29lSm0z1tjQn1nO5jiWRb3HiQpFohlTJcrazb7EBmd/f5Ir50A8
qyBakOqjALu4qdD/S/usrZ0zd4HH6TxLLaXBVvd/trO/1QLdGkyswF8rit7HTN2vcc5TUX3uZP1H
GHYvcGk/6Vn5/f68VrYkEQqIHaZFv3VJQaMQFSuR0tpnaGjyA8x752szOuaZUGFLfXXtu9nQJcHR
kCvdXPamaHFWCs6AljL8k8cKrbIseQqz9gOkQ6QjpPT1/twWL6o4Axigk+kaAihMaH29jCFSIXHq
p/Y5qdHcOPsDsjFeVQP3csNYKU/l0FqQjgQbdj+QMTqH++Pfri01FBosvHA0dG7Qh6ZZjKNpDNa5
mHz/VWlT5dgkMqy+AG2S9w8FyJs7mjo1X1G+nipkR+oFxmid5wGXDXxvHkp5xsHHKb/dH2jlooQ4
CY1auBDThlgMVOd1j5eU7J8rXFt2UmwY33Sr0jbwcbcrhyMFPWpuFWpfNxDHfk5UfKRb/zwGVibt
sBNT7aMTqf0v27KCeuNsr81JUBSFQLWOnMriuEVhXtu5Pfhn+sT2n3jivHw2ndluN/bjygGgT02o
w4mjzbjcj74WVWllYUde4xR/cJRQQXq7rtu9Vs/TQXEi5WRQ594oIK6PKjQ24AFCVhZr/ddlwn7h
sakmCToYrzm6bXVQ7lo7LkKKPYGNslYyD/9qVbhlerf2EYmx/v/AiytTttvUsYnpzlBcey/WG+2g
NhYaVIMkbcSRa0OJYgF1Cog3NyetKwNDDWLVP+e60X+v5CItv5p9MnyQsF+wNj7j7bVCj1EAQ4jX
oBYuXeztSKsblH2tc2Tkyi9fH+sPLdg0TPyiqmj2jTb3XySpABo4JKa1hUtZnSq8UG4W4bawrMnY
ZepkgyxLZ4Sv9EuYWxpF2px2ZybP9fP7D7toGwhagGbRK7neOlaGO26ISeHZzAfzKNquaGrY/cZ6
rrx2NNzhgoF3EnHf4j0fk9Qq9byQzuiz1fOx8GXLKyQTL8wx/YmU4FC9r3ov3gVhTUReJwxHaP9c
T0tGA6uOCtU5+xBij3kWG26VdspT0wJ6vL+Ct3tFcNuoppvgxmidLs4ANKwy1dWJsKHAga8s+0et
hHgqWZ07lsOfsW+FLNiX+4MuEVT/myDJDT0Y0dV8y33+OvLIEVRy3XbED+2vuUZJPVT3Hb1wLHpz
NwyiD35mP+nq4FV9dREaLffHX9uiPEZvAiJ01ZZ5c1nRZ0z1yD8rCAn8a1to/uOD5mSH2YBGuHF5
r62w8AQSZCdN562//pg1b4hpTo5zVrIsduNeOqKNYO/APH7So2lfD/YLDLSNKvraDMlZwYy/vblL
VMMs91Bfp8o5B2Nr7IbWsE/GUEenakCw8/5irs6Ps0d2QmmFPXs9P7mJ6HTJpU/LubO/G06oyW6f
peZHeJoEnk4uDXuTttCLMW+61a9OU6THSPxD1Vy2uUKfDmkZ2M5Z63XrMHRhufczJJa5wKONaa4M
xVc0KEJAuKWILt7ov7asrHTYOKPXdp4jJ4UIqjUYlASxY+JyAEgu2ziXK3fOGyIe6BhwG/go18OB
vh8sfbCcsx6iGCfF9sfeSdKveDx2h9mKt2wd1ZVH2GFi8LkgiJBCLMYrs7HNqpQcKR2z0N9VcR8+
cZ9CHnO0dLRP1mT5n7qRzukDnGMD0AECo707aJXiHPwhB4WkDbin9LUNxrWLG+2H3vga6t364B+z
KFORWZTgmrjqWKGeb46zVT7a2jwMu0ZWi/Lg1OacPuRqmdEFViLpoz0KQe4ITb/T/R279ikJp8jO
QJZTp1vc53Haj0mchNK5UetmT6VRvfjRrKKxaW556a1EbrhScDrAw6z0ms2pqoFP4kKsRmH5WFaU
ZlA8VOwtwpaycgpRRBGCOWio04RdhL26U5P7adyoyhCpyINGwT/I8Rkt5Tm17NwABwtczSHDf+xq
Jflo02FMwdYHWX6Oxwp/aX8KlRe1Ny0JpyCr007pFMT0ptFBUk5xOz1PbTdslZVud53gK6hUlgRZ
kv10vcvHYRqkosekJAoVIz0DQkl+1cjlFW7k5Il67FtU2il3Of5ZH3G7TlVbSp6sOEKTdkjyrtsF
YVI9YyE9sLioa7nJYAnZ1SCsv7WGkWyh0ta2DtBGGLxka3REFwHHICs1zE7NPsON0YQGDA6aSUdv
K9bU/8MNoMpkSkjrQfJ3FidSz/GjncUVblhd+NHoO7E+gJlljhmaZZDg3n8qkGTAFpfwgzdpcY9X
aqXkil445xbsBPCs8AHPKnVHjLdx/G4/Opww0msBaWERl8g+xRl7zP8s/CCq4FdvaV90f/gn0vpH
yNeP0HPn4/2JrRUvgWyJ7if3NoWExcyGQZ8gssTOOal867WspxEMWp5+xI4O5tGo7OpRVy+EXNPe
IQc5ymaQXQJq0udUi6uzWTZbYoZrp5WuElalxCC3oJcKkkvXmKN/rrsaEEM8mtUxkfr4sY8tx5WM
JN1HOKj+Djut2PjMazcSjR2eFUGGgG95feT0sdMVWkw8LKoStzvAgdyvKVam/say3w4EtIZxgC9R
Mkbu5nqgPm38boBkc5bHpHktnSD5EiE4vjGd2wMJSZWLD/wmki5cIotRyiIZ5bq2zn08RaceU75j
rw7qAdX7rc7c7b69HmoxIcqvjtSMWM2ovvxql5pHTP4cx+1TqdifahVV1Pv7dn084JRkUQJsuLgc
UyuLCj1RsGkx7U9J1aQuxluflMF5kUvtJTHUjTx87YNR0xDsV2pgBI/XSwlRiUFQIj+HZa16ZjWq
x8wvtzBtqx/MFnwYyAtYY4tf8XcclcdmVJBrnSegt2dFKeKnKoqDI2FQvbGA60Px/rLdKZuYiwUE
cxBomdVjHzHI2s7uEuMgD+G048nQNi7rtaGAQGGrKbpE3NrXswrgYSmxwzY0u6jZhVMRnFKz/EmU
uCVbuT4S34lHHrP5ZTqBTKbsJEI7PESyyCXTH/ZKFH3zh2kLcL4SU3A7cz0Bi6SeTDp/PSmEmSVJ
6jTjXAfT8+gnL6WCvrcKpa961ZonNZNORZc8D314MLXGzYg2ZD9FATzadejc2tHnElfksn935wAJ
JwqnrDbsUTTjr38WBVotcSbKtGGq+rvIzqeDRQC6q9Vmiw6+OBLMnOooUD2WARgYcLrroej1R7Jd
xYZnqVl5SIOivdgp2tTvOuhvowiqNG0dXedkLDbPgCFCmaUIvSha3b9CDilewIIpZ6OR4s9TXGoX
B2H291Uw/zcoJSnAI1QZbmSKstKJ5zKRDQ9tm34fKNJ0RgH+T0hD8fX+9MQxu0J0Udmme8qJxx8O
BsMikJEqCc34sRq9cey/ynizuZNpPI5SvLNQX944iKuDETQJc3Nh6Le4pNUglGvEB3EpSqtoB+JY
/0cxY+VYWHa7q5Xa//T+yQlhNTrEIMJvwE5I5jZ5HAWdR/RdPmMmGn4o2txuzxmA4m6nWrE/7e8P
ecv5JA8VxvFkFcTNwCGvd6UBfszS6nzynJic9E/Uohr2rKeBHL6Wlk6HumiTWPVatfH9Q1LlyquM
hMIfIxusYwumcHK7ZJhMBHYQ0Ia5gsbR2ZAlS77EZdx+Q+bP/7d3muSx6SRTfTUd5Ey8+3NY+Uy4
i/PIIG/Aq71MVwaIOnPY41ViBf18wvkxO49jkz5oWaL+m9fG8O3+eItbU+x2utZAxbg2gdwta8xo
32s934rxavs3mrjJLrSLp16x/333OIBpqIVAmdNhmS+uzGrqSjuQs9EbqhRj59ZoTo0dj65sp8XG
c/2Gdl2cK0FkRR8ahj6lFxE//PWSjkqVqSmKSl4zy4WE8wP5zqmccCtAQL9C+mvmGjUPc+vMziWp
89H41Ctq77jwGtN4J0EWmb6MvCbJPiFadGA06GPiobqE4vqQo1K/MwYNj7b7S7Ty6fnZAEmg3AHp
Wn6KuhxsY+ql0ZuQQf05AJsH3anm56abtI9glpuNG2FZbBTfHglPCo0CUQqde3EltD3oeWm2Bg/E
ka8ca3PI/jMG6afco+FNf0MP8lOq56ZzMKa2/kGTotQPalRKr+CVjGLjsl+E/uLXUPjEJomna6Vk
lcqpJeV+2XpotTUPQZ/o55LuN3JXyD8+FbJIeDHoQ6HZ6pP3nzpaAjxpgDg0+puLCC9rnKlqO6vx
VCf5E6jpvkVPxg2EEqQ6+VsyIGszhaUF2BQJCe7jxVloaC362Fc3XmU0lbkPy0z+Lwi75GcJlNgd
06Z61HJITQcri9st4M7KLhMhkk0XkP9ayxJv3Q6j1sZp6w1OiL2v7X+rm34fjuHoJrLzvjbE2zfl
ANKIgJpn0eG8Pok2VPpGNsPGa9QwflGmvN5Z9bjVrV1bT1GtcmgjiUBhcd4xdpgLe8wary31cSdE
ZU51qeLEkSXTSZ806dASGeIvL5cf7x/ZlTAIl264BCAMVrRjSr+1I6PsGi+n3HdCxazzstwKDvdH
WeQ7b6uIyyryTrBwbHKe61WM0yKBSMPJgKTaHzrsYDyHItSum6Rszxb5luaUoe6PeaspxXFko0DL
g5InDHqvB6XXEGm4ALee1NWSs6tCA3ehAoXh7xpmrLIrxQUMDV5+UMwafL32pE58bvilifJoWV0X
7yhjVOHG5X67fQHYAbV7o7UCe1j8rJi3nEc8nD0kMl4KA5dgIUYfBN3LmOrvfxsJluhhA54SfafF
uueFjU1XGbIEDhQ61w+zYPBmq5oaV+/12N64hNY2E4NhYU/wSQywnJqGFZMqcTKzPAoPfmcqu9lo
yo0Pe7uAKA/hlEuTh496g8EJCjktZmzMPIQevmLAGLla5bw46g81xF3+/ibaGGvZzbIo3ExWkbWe
qYUfCc36Pa7dRz/XPqROnR7vDyaWZ/HqgwAQStsi6KR+dr1h83zsUVkzay9DhAhBMB868F6xZ1zJ
k1yR89394VbmRh8JRRkbvi/AmMXXaqaEOpY4lLExzV/gFhhHWRuShxGY3AckDsaN8W6nxzGkKKwS
2ML+XQZQdWsMdhs7k9cpUwmtFQph8FTpav7vMI7dRpdsJTRQxXuINwIFVlS+F1sfi4IhNhPCQvIG
I6UQSQ8vx+BjlPzdBOioda1YsT7W9jT9h59hgoV9XYT/SnYLgMyK+d9GbL8yfZ4RylkU5wA1Lmuj
Y4lNlpOpsxfpdgbiQvURCrBnGpNZvzHU7XOCBD3qdWC/qY7Q4L7eSGqIESAIQtkzhqQ/QLKZdrVV
5HvDSWj6ONm4l7NBwxG4rk7395S2MjTtbZFTU5ClqKZeDx0gHajPlWN60HpaH20gefiU1yF4ILVI
1QwjMb1Md+GY6L/DMBwOuhJq9iEa4yY9prrff4+MoWyfOgtksIvpU+Ogx5PJkuhxhtk+klHN209x
P7oanGC3Kyhv7okQ5eSD7iuqtc8rpcb5uuq67MeszmG0HzrhSyyXUyyfbH0s2seEyvB4YWRJ3wWz
oce7JnTUc4Tul4r0nIMXBF1P6PgFpANXjQL5i9I5k77xEqzsCG5LkiT8F1AxXoIJK9gHXUdy7VVS
hWl8lKeZ20h1EbtTP24xAkQAeH25oHvH5SJO+wrrDak1h9dtMr3BkLNjU/rzk5YUE9ON5cd8Lqtj
JJv93ixa5WMQ1VsaPStzJXxCypU9iSj7EmGuRkLZAL0aT87n2Etlc3Z7o60/9RUqpPf34MpMaeOi
OQRMn9x92XlCr4DmBMJpXqo61Rc/lOXPI5JY+CezQopbgUJ/MXK5LN2mzJpz4ET21/f/AnI32skC
gkCOcn0InK6H2zGEtmeWChIKLH31G1GJJqJ7HagXZRhpa5OMCCmnrsoESyJSNkpp4n67+t6wbun2
KNhEEAXdKGoaNvFjq7Qw0exxegr9oXYTcyqRlIy6lyErYq8tpq3jf7P0DEoSLgpeAEFu8jG/SJPa
kJzoQh6ErUmTNOAiygrlqZ0GrzE8qwP0S3fuhCu9ZOZcwrkz/Hd/9d8e5cXU6eezyUVCRttL/Mq/
smfkHRFHoByMcEjtW+4I1fpzCKBnRPw/K2kGY30WuKYUKX9M1fcDypkAf56dou83TvjNEwtOkXoV
ODciMIQ+F3kS+ldtOnRZePF1LTuVWt26MWJenlE6zXOGOv37P7oDNpLyGMSf27rBVMkd/OCJ8cou
PtJvf60lcPxTZw+enYTZCRmhaCMcW9lootxDZC+q/lxn16s9YJaRmBKCokWsK27iGOPRHuCpKGk+
PY7WGD9kWGNuxBJrgyI1DyqaZj8NzcUnRh3SsuMpjy6VLs//1XEU/kmMUqrcwdSCX3hCTrNLbzXd
6tzeXGN8UHBi5NcCJwLq73qycjN2vqzCJ8U6VZH2RmbTz9P0KXrqqhoP242dLNZuuZOpA1HDRa6O
kpoIuP/ayVajV63Vh0wTfIUXAVQ7JTbZoF1bvesHbX9g0etzHNqfE6f5lZdotuu90x3v/w4xzM3P
QL0JLBnVDcK3659B8YhWIL56FzwOw/8M+CLHyUYg+P4oq+eWHhVBIg1K8KKLxR2aqU6SBtFPJ9Th
XcgwEl+duQgPUPFmt8IY9Y+B5vyntJb7574Py0Ovl1uExLUjS86ImCqT5RpbzBV7z97qB+aqVMN4
BMpmQcGOWwifaRp9Hhz7y/1Z35Z8aT4AACafEVWNGz6/VgWykflNisdoBZc/n2b9Najb4Heo6Eni
UnCbHs0mtKxn1AmDU9KG8WFSAyI5cwJjF2tFH7oWyu7VTtW7wNgrFMQHBHUr9Vmbzc4hZcmn5ogD
B8zgEafX4N2HUUD46QSwM2yR2F5vDxmholYb2ugyEgFYOyxZ6xdlhkJlh0n7bPRT+NhoQWhtnI7b
s0jYBJcSRCW6RTcXT5oUZpQjHALH0Sk/5Y5l70Kzbp/RhdsyGLk9ADSIaAAyFpLQCNJdzzDSnBJ7
UpRh8tkJHhBqyQ9hGI0f72+FtVGAaEFXBxiKfcxiHRMZO0ITM+1L42C1rfUFjm45ntHvHwX+GVEB
gc6t0kIrDeRD2J9d/HzQHoQl5y7NqunT/VFujxHhlwzixAIszJwWZ3mSoqkaNPaEndrhgxXV9ZmO
VJy6yiR/gg/6zt6zEJwn3BPprGhJUX+4/kItOItIxQH0Yqr44ALdl06+pDoHObeajQW8fXsYSoSW
vOjEF8vPpJdJhUm7FKGgYtfFyR6C/NVvxuGbomKQuqsHJWkPeK6M4/7+mq5ckOKgCRYQc71VnZX0
viwtwshLkZogptAoSvzkMGJb7uJIO+0kjKOpBn2AOq+gqJpssTVvk2rwHgAlYUqzecCgL1bZLqLG
hheL9gjCMeW+grn9XAHAeZhLS3JVvu3PiDfLSwo/GBHdy1t7X+sot49RFmzxTsRNfP0qGWC1uAIE
xAx5TJGK/vU4AmqwjGIsHc9qE4x4BRKlrKXDVPaIeldR9KNtddzKFSN/GmU/PG98jJUdDvLvzd+H
jWcse9W11eZhjEGpFzZ+c4wqVd21ASY7GO8oZFVGuQucMtlVwRzvxjGfD3kSjjsbO+adiUvm3kJA
b1eO0/Tst8FwbkJstu//xJWNSveIUhIPjBD4WNxa0PbbEg0r20OoVH9AhDc413GfnotmlnZy7sjH
oCrl0/1BV5cF2TUCJBIYNsP1V4mCUSWxHW2vlLX6ccL1+hiTC+0oGtDHH/3seH+8lUmKgJdzAUpZ
WEBdj+frhQnkCvcHv3CCR1S6FUSY1eSIk4x1HOxQwm6e5b0/6Bv2aLH3YByQTeMSgKHh8nqLZowB
4s7Bg7qLixegNBloUyC1hVsZ8/hoSDkaWG0KOBr90Cn4lta2/qXK7b7fqaEyEz7N3bMMe7FxizlC
T61uC93cBQlFVXdoOj0+ZnkcVF/1Jq1/0xKeIVmURmGc5irGBMKoNMcdwtn/JY+G/R3IG7aSRZMe
wlTHz2ayx53US+aWnIo434tpw40iQqOGJXQ8F0fODs0+a+wguDSJ35+zTqsvY13NT3CL2g/3l3h9
KFIKok4aB8uY09QKuNiyJHmxagYnXDam71k2Bg+T3WQbX3NlC4mwBRSR0Jrnfr3eQhbyE9ac4tOl
jnG8R3U2hNBiNS9q03wEfoT5JkpeG2dz7ZhwbUGRILKnJbLYtoi9J4HEG+0h71s2p1bSzNdoKMNT
MmsRwt1mF27pva6EFwB+EFji4znAmbTraZaJFplpQ78fZE+OXmA3qk+T7idb2v0rX47L2AG0R0kL
hKtY7r/uZVqAbTvScvGmFtR4R2m2cYMycx5ldZw2coaVNwByEE8+hgQEZ8vksxjiMnCaXPIkBS8w
hLot2t91Kjf6vhkq7ZNZxumfzBrnfzpjyjNg0foQH+7v1JVPSUFLpEbQzehGL9ZVCOc5nTKTAOtJ
dIkAhp+Qw5ldPYML0s/VlmqJ2I5Xh9BCKRAaJJU0dEohLl2vrz1oaUIFxvDCOcaseiz93TjVPaJ/
KlWdSZ5xOC+pbxcB7f/7U73ZQlzspKGItZCVony/gDOVYdBmOGSanj2JkHvK4i92PW3FcisTJA0i
unqrYlArv57gGBZ2oZem6U0RMkaqOumebeQq5iiWjDhDLe+dWNHPJoJhW66RN99STBBwK0RWkNk3
ZUre6gTwUWx5oxFlx7ge+mPK69ruywb5XheR8a3LZ22yYKeAoAE6B8Oy2D3AF4p4KGPTo1lnnLXK
+Ir92WOj6AP1SgKnTuHO9+H23f+SN3cecTmhJJEcz6YolF2vcVsagdJVneaViN24VgF0q9LMj34c
DhfAw60rMN6n+2PeXAxcdNS6BcKPed4AuGY7GDoLOq3X5dQpsNDL3Vwx09c2VLZIvLehMmORxBN/
CEfCG2RaZEp+3ZSB7HVynyOvODqf4lYSbAlDRr4f/8cM4+yDMtrh3pQj59y3ZbZR/VubLzGJIZwb
0BdaXrhjNyQGDE3Zc8IGbogUNpeSGiE8RuSc7i/tysHkQsdDCIAvFZTlc4IuMhKLoaJ4eeUEiMb1
o+Tsp8Q0NlMAccQXtw+hHfcdVBboi8uw1x9TpK7TQPfGpu4wFUVcO1Vmc5/kje2mlV+5GQfbRU/v
V9Gn7X7UMV29P9mVQ8quBcxsw23nL1s8ME4kt3bvFIanRtG4y2J6pU0pq27RacMJrIP+en+8le8I
MEO07IRk4I2WeCzZZTxEvUFbW0oMN5vz9FGZZuufWKvebcuL/rRABggbPxLM5YfM7dyIYrPQvQBt
1ugUFjPYk05Ru8dSC8ziAMlQaQ6GH1RbEcntFhJZFDgqIHRAt5a5HQobyP0kpubhNjA+jKZTX7oB
69z3riWjGFDrQR1TIFjOz4kw50ySSCc9sOKOZqShJ5CXgPq7VmXE3++PdrtT3gTc0A5XaKmTkVzf
csasdvR3c2454G9fSzmwd2Xc6K5d9eoHXGPTjWN4e5lzk4NJos9LPHCDi0J3KgPfoapgBItwL6eI
zZqTrh+NTP8V83YeZCl09tjfvLsERyz5VpsCQEA1UV5MVEoSp1LHVBMSOdFZnaPuGAUYaGp+NP4o
ZbN6kDS73pjtyo6BSgBimwCMmtUSc1ZFk1HV+DZ6cRo1OXiamv7SHNfzFjDiJsojwRZJAAGPKPcv
Iyy/8pNsqHrZm7poJ8comJX9QULBwARSaNBbHrWLJW0ZGN8+kYwJ4p+4jl7WTTnaVCKrVbVA8Qzs
1XdznpmXqDLLlxannP/SKpHOQyIpG92UlR10Naj487+C5y7pKY2Dr/WU2fIvjlHG9q4AQ9Pu2iic
JzekaVu7cdcobtqmwejdPzDLOfNQ0i8T3qGYCoBFEQfqr+HjTmmN3I4cb5IGtws90wmwGMz3KHH5
2LHfH2z5WZeDLe7xAuTmqMOz9TB7cy2E6aRxvtTKZzFSI38IVNuNoy067O1lDhMOaqgIQsRjKX7U
XzPEtqyKKRPN3mQWyI3Gamc8kPdZ877w660kduVrwhwhrWTfEuItH0s1iXozxOjC08bBPkxOf8pi
qf6uB5F5nOLYUtxpUv5pR+Dk95d25eIj7EFbR/gpQjIWq/DXLAMeaA7lrHhZn9NJUeLsIBHXXiJy
Iyjb4TslijiZRHTsF6p/VMnpP16P55uDYg/NOHu25c97GKjTuUktqD8WBoZ0fqeNrbMyP6rXUOwo
wrBfl12aJB9SIFKN4ZVxZX4q6qL5Yaaa3h3ScrB+gNVutlKf29on9Q7qS0KpjqLjDWdr0POgmudO
R7hAty+tKU/HRC3UPbAH41DFeexaTmk9JXVHmklZbz/rQmjWxzHn3d8WhCgBCYEev2R5G0a2H/Wp
NeueZFhB4DpZnjknnEcCxZ0BJs/Hsqn1/HR/0K2LYXEvDfM4WmHKWQ3+H2nntRw3krbpK0IEvDkF
UI4seokieYIgJQreJJAJd/X7VP//xjZrGGJo9qRjYrrJZCbSfOY1ufpmAowJl8TGlVrbq66IZWB9
kZ+cvy2nu4FXlDSMaBOQ5NlFNKXrpM1+S3F3geNcDeMeOucXcd35nNi0p3YLdwA6FbSvzzZthrlI
W4vaPhhJqoep7AZYyJW8gSzn4PzlvJrl+FXl8JPr5yRnQNxM/4XH+mzMWswSrrxmHVpqskAyrCZ7
13EpbiNvsJT/xSp+ckwY7ZRanlCw/3H/JCLwlZwYDYGaIpznUtzNaAvGiUBNr9HFX3uys6JA0N1T
BMlBOY/M14SbzCukdQjWAbNP3PdiuzWtG9fNstvOEv773+3K0xc8PVZoYWBJwZJ+vHZcP5GjoEdz
gKVX7rvBTTCMXOrvwWyoOFvMCcUR/a8baCdMCSDGE8QI1sE5srBJTLvWFXerrjR9jGaP6y1So53+
/PPkuKxPu+FjssUpgAxIxYd6BHL9H+c3SOy8IfSYp6OOjXYxT3MEtiK/pcXZ0lVIi1Chmbk3sR6B
9eGUDx6ONbHwBDDmapJhrQC62QbFoUBP9K3AjDV27VHEGJL3h/RU6tQ8I4m8BSlA/j61w4XycpEa
xr+eL57dnuyt5Q6KLL2aI1ZmerWS5r7UHHyNlnrpwkJn6f2qMUKyI/9QD3l7GAmcYg6cF3a4E0W1
0lqUz4v8vq2rIDoVv395aBfcriatK7/Q9IjSThoXTXmLJ91bO1ACbdPeiAx/KKKksvI3b+7KBx83
jk61ZlgEsosnu3tp9F6PHKXNV625MKOhR2xwXrzboh7Xb/6cH4NELXge+nQE+vGqbbsrW1JWaswC
FxO9Q60WH4ZDGZiPa26kkeakj2vt6hs/6fOrWfnatWzyOgIZP1yOfu5Hir58Efnt8urCzAqXoC9j
Zavll+OVCJaC3Q2XJnHiNvXQdMR2/SCTxH6RtrZeLLPxoHlrwrrUj43W0b6fkqgtWmdTFfpVUa7p
a1IpbaOSWezzls+KyGb/qwbTdFHQq/1uTN54UxbJu4eP7ctA2yAUaJpHytNAdXtmIq4NC6Jqoqrl
HXnl8ilN7BUiqf4keKUv5wHbe+UL66r2wQOsQfmco2g4hyJHVSb0pS7AiAGq7OCTbXMt7bdIthfP
RTW9r5352Ga+fm1wj23YmY9WMdVRY4xii/qMfdT6rjj00vd+GH6THiFjvQmt8mPDmNA5arPrNR/y
aCnH5KIx7WsLogjBSdpuNNBYtwuC21uPkJpa7cMw9NVBzuk+SJMgFm463XjOYF51lbidl7GKWw9w
afhPaaWoqp9D035PfC/ftQtCskVW+9sx1fKtZ2cCB0L3jmyv+g0u2dj70qmfZ1ViS6LpRrkZ13q5
q92g+YWJ+73Vp82BCk23t1o8EVs3eJRJalyXCTz6lOrCsZ58twjLyuIY0X7bYwi102xj2vPNzAsr
L5/0RtS/9dy/lZrn/GrJbI+t0Zf7CcFXLU6qOTtIOS5FmCMvs7fztgmlG1BJQUQ5NBMpHq2pa8OM
FzIK7O6xUukP9nFz1FxXlOGc9Mc2R1MeQlq5Ta1kPABDe6u04EEkiXUBnO21BNR2WylnfOhgoG4K
q//RppIyVBK8zp4jbP6X/1BzjkLLytFumSAqVb6V9GEyVb+0ZlrCRucfZYBmc25ygNOmt2hfBTQ1
LSL2bJ77OzFp615XxiXNjM6JRpHpr0NvFPsmy9OoNf2fSauXaSj5wpegANq7vDTmK31e0IUuhP8t
S9W0KZwaM2pUcVAlScl4cDRdI88oqOJn3l6rPLcMc5HkV3nRfDdXpeLRGx5N8oaLMbXzaJVriQ+x
W9yjF3vvN6KLxj5wLgK/6r4vqDyOk96EdjBKfMTylzoPTsDXbI6RM6u2hex+L72lhX0jDoVnvxpm
99IbygkpogbfF4D5W6EX8+0Au2kDna7ZMCf9YoSqPeHhEGlVG0T0c5AnGdkDN7PWBNfBenINgu9y
VblTWQHsqURcIKvMfvPN0C5xWiiaJjsKPO23KjXeAXTRPha2HQK0O7Grx/y+dGRwLAfsUUO719I9
fPpk26f+u2+rlq+Nk8Lkj/mTm/jPXU4YoefOGjmLrnYJ5sV1eLKknPTu5H3j9HG/FPk1pq5tPCfG
eEiWcggnvPGKuIPVWIQunqBQSNFyIFkpnqZCqatK6uWxlFi2XAZOcalMU9tOiV5TX2z7qJwxRstk
YHP5TJjfVXPnXZZyre6mumjfFkdb70+6NmlItQtt5yBbUs5u41d0LTT5W+lm0gFNHZI2SjJriJ30
5MpqJ3Nk2KMbDbMw3LBSmK6VOIXFi132WuivvsrDTC/7Kuo1t912uMFcu1pqRakoAZhXc7sZ+8q/
W/LADJe16zbNXGsbTcr8skrLYQ/hd8HfVu9iv16mo2VNy0WB9FNkDgFodZ1Hac2T350dyAc55jlu
R47Os+GISLNL55vSzCrq8moNO1d4v5Sw603i5HbYrPkYNebMozbRagvXAjZBKOvEj0uT3yo7VX8n
J9IiT7OXZ0vHa57wwRGhULP/lHR1jUeRmzbvzaKKLLQLpJeZr7pcCUgVv3U2jm3vgmI2hZy4uF3r
21r2adRbaXLVZoX5DL9//I1EoBljt2pf17YGk96qcVMYiwYFntraacj/Pi1Juv7oncXaNnihpOHg
TuYTcZP54PWOcTMl9TMWuIe00jTY6433Jkgl47mUZlyoBjQ3Bk5RjjXmbY3WL5+iccN1aH8OUKdv
a+ryP+a1nLZmo91mgES3wp+L93YscRYeFN1yTZ+bVwdNsyivmpPmdcWvl5pRbZLKCQ5iMcfnKs3c
TZ7MOVqV7hHvg+wim+aXqarz0KE5FNq5/p7C8tgrp0qoCxX0MWz/2C2dc9S6QbtHhUbt8Ei77IPC
Dc1UmBurm4zbngQrFkR7saZkti2mNT3MeLKE65y/Db1vxM6QVHHdL1delX5zhGNu8866b8tFbQih
+82SD5hReFNs5T5MAbhPcWKVGH+Ya7kVkv2K8pV553o5UloYUkZ9Bgula3Dfnhzn2S4x98sLhCkT
DaS0JVDksZpahXk7zFs3c6hZ0jrwh3LZ6uMko9bokK21vdeunKuNPuZtaMpp2fVZZu2FNYOADSbp
X48nZnK9aE2sawINI3MVuxrK1g5fXFzFDUdFvSsxN0Wzkiduye5MbR627dq3W2y0vSvYM6/BlHuh
rHRzWyr33hTplZ5nt2kGiCEZpi6Ws/xmjf1I8DZXsTFMfYSXDhb32KUeSuW/LUBw41kzxM7J5omr
3lrxVPWNCAJ/HRJbCGKBUoaBwTw0v906gk4C9qr3fll+m9Li6gQr3Ki8srjPpYl4qStuUqUlB7ME
5tTb5tYKtB+i0ff1Upl7HFCugbdZUWdVOz/pxJ1MOmvjaiO/gDJLWJ42reOoSyXgAanELaJ2Kg/U
FLm5pP6AWRpYKjEM36mbjDvRDw+UUvowpbocLY4/XPRTY+2k7LKH0Uns2J9NY7+Y9aWw+z4O0DvZ
9NIwfo99Vl6N9fhL1m4dcnvpB72j1J3iwYidoz9GQjAmL6IfNr35hsC+HrqjEYSFjT8QHCwXFFV9
CqCl2Hhjv0gsuzV9nwkuj0EVGzXxWpiyfPO8bmDXOU4SIhOvb7qynOPRzb8Pg+ZG/M4mSk4aFy2u
ktHKT4AuyH53M+HMNC23IjEWlAKAc438pyEnpLvgBSgpUDXWpapK00Fgxe2uSSN4hOom2SZlQIAy
NBs1uk002bnYGx2m5Equ0K/xEZ9SfetMxfRUC82776peXU66RFVLeem9ZuXNFQBB/2R0n6URmLM+
DBz07YsT5NZZBlCvdpE8BIvJzxhrGWyrSjT7oLSrV95wczeYYnwsvTGN3RyEfwr0JVz6priW0tky
MfM+EbmKRTWc/mV/j8Nk/0Qm+EMRMUHCsP1QcEPY7ZTeglaAiGo0dtjyTADXkbQi1PJmabN5FJnf
H+xipbqdKXVnJbz9PWiQ+y7v882UlXaYr6m76cQpjpr6m8GQQ6z7jReX0KB2Ti9eTGwfQ21Ah5Zk
9RGbRjNyCiY6jXkSWov0NixveTH4084phvQmQaw5Qp8LI1AUPPcVsn28Ac68nwvit84vBfq9K8mY
11wVy/jM7jbD0ii6vZMs30qVtaDC8yACd/eGyUF/KIZV7fymWX6XrTY+OFYlt/UsioNriuqawgFl
yM4XP7RiKMdo5U56d+2UHyEoIweBqtPM3o/KTWAlr/1DTq4Upz1wJbFYS5yKFqifV0BeLrGjhlV4
sfp9EeqyJh6UmXxBb1u79RbMryqPV3tc8Ypm35vf64lnNR10hekVrWgL/kgEIEULBVIWGzGP2qat
WKmhEVvdV919YdfTxdIDrjD8lqw4JbKrTF2h1OYegrJ2b+BAtXE7zgqmWZcciFHLN6WVzdErip88
9OVG9K33VrVtgFaJX8YBjL/johb/enHa5Aa/ErXPU0LDcl07gHyNFWxaAJ+hrtoxasvxh2Ghu5mt
2npX8zrs8Bv3wgZll7AxV0Q/xfrUy+LBKlMVU1b2IJ3YMlI+eoQp+Bt0sbMiHlTA8y/xskZaJWXn
tAdHLEloghTa5G3mRW4LPXcpc8IY8B5X0MJaIolyviB2v65H39ghUy2jEjhWWI1ZdtnOVhpx6PKw
FSalQM+SodZ242UxtOo6ySvvcsiWK7hHbKJFM9GCwrO+W9k3naRUUGb81LQUTlQin8/5vK0DkUYZ
iNNIKHvZ6GJww1GY2satZ15L0rVY9esLB/mZC9G5dEuDI24IPYZa927N+lFOxnEa2OFOwx2FtE99
+oMZep5/8mQ5sdT1mpacTl0xEJfulOZv7Vw/2UZQhbYwf5erB5nINcuwagtzK035WxvFzyppl6ir
1vXoOFw3M5SEcBXNt7RfLuVc3KVdKkLLLxSxifuLyHWiVtHPG3B18s3JdH9rpiRNY26qqFDSv2h5
qvEdCR4T+LYXvayySxRWvneaSneqnq68LDNDvTS0sC6rKgqGWuxTzcxu5xxCkaHn2pGy+FWG0uIx
UStG5aVnx2mX/DKnPsBBMtFviLeqmGB3fQnqtA+Nki1oQmW+ESOGr43HLbH4xE9Jmz3kRd+ESqPJ
6w/kK4H80TfpTblIJ3advsJNLDXsy66CWGVrTRMNDnnk6HU/pfS+4VBwjZg3XMgx75B5dFz6n/Vv
Il+XsIs7rhsRhgz5GnbYjXmxm4x2YTrzW4Xt3Fz4u9JoumhazR++ajDsMc3HzmhuECwbd5M9VdGY
mo+aBljONOT4piXVXVsU+HhCnb8YEr+LXKVdjtyg3yfDfVnt6U4M44UjtYE6FERUE1jLN0WJN9RN
tB9Td7E2GS6d8QS+PtSapd32PS3Fvtew17LTrbkASZlpAj44eWaSKHjrBt7+zveVfjWp2d73VDH2
BYD0YytlGSFyusZKnzXqQjyxI0LLG0V/G4hl80zvFsknWXRHUsgE0RTDJ/8d8D0hT7wPxAyToOv3
WqMZ0QL5ZdehqB5LyVPQkJ2WvABRkzfpppvlGjWDkd0UkAHp9eq3hhqPTtaUsYESctT1OD05eVpH
aZU1cWsTLjfoM23nZSakI6elxILXqrBessJKDqtGUNbWXbsdnOFesjvCyZSvwtZOwXE9LN/TZt70
k5Xu3dp57dMpCxtewzCdV+7OsaubcMyrKUqt5WU26l+WWTwHghiIC0ruzUkWO9PLD2tQrVv8Rr3Y
K7Me1lSPvVDm19tGuW/KrChQESptigCJIyoB2VMyLNZ7UpmcklwVYY18rda1bjgP8096t3ciWW99
0B+Q5F2Eu4p8O/VT9WoYg8K5DJiGqXFDeqbW0fKaAD7n2rLtJqhKonZ/KFM9mHpvbcm2loON7jei
pfJHDmo2UlNQXzpJmx81IsNQWafq2dTp8eQYWwcJGLLJ9JBX6bi3SDuQy5jetRxbOMT65b6xBp7P
qq/fpsmttnqm0yO3jSESg3w+JcJXQ4vlrZvq85FH+dVOFi4N7hiSMf+uXnIqQKqVt0HnemGdk+Xa
SFXssSjCZiTJ7J1upv3O9HsOzWRf4GRLxLEk77ARyGo1b9oBSVwiYXfrZadkey3K9UdAxWe/1KuK
9K5fQmMk6SaJM2Pw1DPJNBlyVXo3TdlcYlSohSX7LHQ72MoZsLywQB1rM+VGss3a0T14Tb+VXjZE
k8T+b9LKeJHBcOxd6wU+v7epzCbfoiQFakRr9+VsdCGSEENIB+sSqS4ZEuHmsR4ULw2SfZFsEhlR
nKWKOdT6Zb7OXahbg4wDuxxjsawlevqSKlZmPEkDNVlz1D0w7J3FfxaI2ywJ/E3mOc1O+SbC5u5g
P8x28Kp5aXmCBTFBFYiQjcHeH8fyYlT5tGmkvV51DWDU1Krci96e3Od56dzbkeLEBsvT+tqbiJDI
NODNO/ldZTVP8KFU6OnD0a7qY+YAj/EHdUOB0osljBFK0+NvLJ2mMPdFHWMvKTZuB0i6rxAnm1bp
hpmN7iK+2Uac5EVLMR3GIKjG7q6sNesa7R5KPVDsY2DlU2S3dYE5ZvtYNBhrdB4FuwH/jjEcKgKU
IJdeRPpjbjsVFHdVRacsQlFO5yxOP6elpXgWVLm6rlp8pZ15tC6Twu1jSX+DDAoj5sl08thYGxcE
a43dcqnGSLH8pNWlszfstArpKT6Uqm0eEOBervFaI7LUqYzKIt+Yi85TZOti19QZoYpy24jtgyQY
QjlRxt+3AQ3jxpaX4GrfG9zDPhUIbL3SdQcvGYOLdUg2id2nV+7gawzW5PvEG9ADbN1pj6Jw8Fgt
fns3VoV95VDVYtWShzUdbvg/sqPkxY3tarwbQBZedub8q9aHX828rFvNUUQ+88AjOnXmRQ0vlmCQ
HFlvey1q66GhCdeXv+Z05lIbOtoSwkvnyFKTERrQbU4YyGSH0kv9IFpx52bkQ7niAuqsNd05QYKu
0+K/5EHJAwL7iT/XLilS5uWa+BunGg8uKfUGQ+d069GxudQbm2l6wTO7t7vP1zXYVNbafqch5/HA
BXbTs88QAe7VLB+82rlDreFX0Qz3hsfZT2hs3HqGhJU3tq/ofCZ7Grb+heraZlcMy3pFmKzfd9m8
UJHwkV2wjUtpDRToAudxsJJfSVOYN3UirYdS76lh6t4qDvaQZVuET4+9PhgABXPvbrHyeRtM/Rjm
w9SE87Q2x7IQCfVADASLhKbhYCD4JAKL1DWdjRMRIOF2pJg6z/bIs1m8arqpLlup9Jc011eoBHO/
bTRRbVvDGY6TmMVGpL0e6qh5oxrRvvCEjXEjRR9b9WLRI0nUfuq7jtIsVmFYaywbanIEebRGSqOX
KDm7/kaveYSB7uUhXbIspjHAJ8yN6zopl/0oAJIEeOaQoboiNvOFPG8au62AbXunjZAdy0mNh9ac
xr1qrWmLrmcZp4OyvgUFtbfZ510y+/Kloi21hWblbIt1dvaZ0enfmqV4xSwOHG1nFVsbFH3oFNmd
P65D1A3Me8Z0RM5VcKXNbRr5feJi7paXu9QltKDmAfykm3lRtMzakqU78VQvXhQIx3gp/eXKhJ55
SlVJxpEyCMexb6J8yk4hXOduxoQ3jWncsgqIwy2eF81pd2OUy1Uz8e9X2loxB/JhESd2EMzvUHjy
YEm89QY1enFQLEHUTDYEOa/6nRv5izEufdQEfRe1HR0vqsm/VgLFENRDfWXwkEcUK9uIDpBORDKl
YT1mYucOdQJ10MnC4uTEWNQNlRlrCEJlu/Zuwppgpwf9D01XD35FJGsjEER7XW82ukWaMoAupDTs
/ax8+dqWMr+eLVdFVCy5/oguyPEGuUPL8soLVrLUgSKPLR/q3G9jaQzJNQtvRPpE4aJR0AutlmqP
iUfKRT+bLEM7eJyOYdytI+y0lALhQ7lol2VeP49p/h4IXmxX/7asqiKJbZ4KlGIitMaoy6v+HTxA
v3E0mW6ljWtTUdOGCWbvKanRXqd31t1VRi9uTb95mgyqi50pvw1DInf4QLBDB+M3OhB8O4PEG1yB
++I1NY7dFo+eJCcFFTieYMnOW4aN93Pq5hAwPXOOaV9aewS6k9iHOxVpSXr4otVrftLoBRBwgpeg
CALk7GOjlwjZyXOq9occj6FxBwLM9GAGpXoawdBsq7hbasT3Uamq2i0CgJ4TGaJaknjVdfN6UC5C
n+1k23+nJAo+nPYz5H4dbq+Brt9Zfx25dmpcSeHvHeqJByKO9yxJ6NF5y1cAojO8x3+MdIYvGYcp
qPS69PdJpgHJXteJnqJy2t7Y/nmpzyAR/zsQsFIWmYb2P24J/0JGda3VummneftS67mmbHS4Zu/e
9awXTtlXOrufDgZEEsImNFhklj5+1smd9MmvlL9vV3dEOndZAnWsDRq84QjFnWyIRtdXzMQziMn/
zBBEBHQUMFncVB8HDXozwJmn8/fUuecQkyd0L0Z8HNWQNl/gSz4d6sSGhUyADcq51EpeWsFSWY63
F/VMcJrpNtV1o6IBWX+l9fjZUIhUWQbyWOj5nCO+snVwV8iE/t7U/OBpcEb3HrVFJ/TBsnwxq8++
moteB1hocBccx48LSPYVKKUMnADAmEVeln7XnPEVUMTB1NPXP2/HT6cFuZxjBqMX5NzHsTrb73pd
naaVmtjE2RA9Uk8QcLaW+8W0zuBO/+wLXO/pUqHScVIY+zjUUtkFuEiGgoa40fJ1DLPA2gzDcl0E
xmOKrtmfp3YGfvyf8VxmdvpeoNnPNn9mmRWoksHHm3Ec3kePnLXSpyRcVUvP29D8i67xkIlby6+U
xk6/+V+wmf8d2UNA+uQDBEvg40wd69TvGpCR1pt82fa5scZ6U3dfrOdnowQWeitwgLEQOidDQXzL
gepDHUGdwQhzqkxgFcZk/+dV/HQUyAAQzBDW43H4OJciGNNhQDZtn4Jd2OpIicZAouYvRvlsb5wo
B/93lLOLHmLeCoIlC/Z9bd8LYdzSZs1DxGSuzWV4pZPifAHg/HRAgPI2bAAk2s6lAk2nOFXaOGNO
Oe+FIZ+7Pr2kc4jOhz5dWl21++tlBLF10qa1AKtDCPi4jCVM/RIZGt4XW6Y3Pt6Bm046xRdb/pOP
BQ7/JN/sU+9BKuXjKLTuqaIuqDu1jhhiaTfVLusH4+HPc/nkzvgwytlcwAdVk43UKbcusLjQtOq1
CnG96q9H+rnTF1/qk9sQjO0/DwlG4v+BsTP6tlP2XONYVmFXJHjtdvj4ZddwSGfqlJb1xRp+cm1A
rAbVd+KQY3J3xkwb6x6w02r7+3oozaeKAvUaZU3mkxU7Tv4U4J38TbPMlZJbUf4lgPF0czA4ygYe
4TD/PB88STNTQ+RlLxoPiM9q3uME+zaZwfdu/sos5bPP+O+xzjbLCP8ss2TCfSzHfwpiboSU2K/J
tb5QhfpsV3IDc31w70MbPa34v0KepB6NdZm5iCfK0But0fVNatf/hXuBCeYTAQ7AyWgynS0dQAJ7
Gpf8FCty1YdrtZ5aESC8jHBcqqb8Ylt+coFAzzhFVUiNnRQAPk7K7PEdw2yNOgyKurRg7Xyk6rnk
1SM0Z4f2k99br4EWSPOL/XlOLfxnj0BO1QG7w/Vxzg95UrVOPiDUse+rYXjvx6W4EOP8A2NV+uI2
1dS0StINjJWaZpAtHjK1GPHf3wA8BUAwmf5JU/Lj5FUm0sYy2TqdMvpIq5MLF+O9iGbfF3SUz7YO
PG5kFVDuCUC9fxwoc4Hozfns7w2r0igT87wtxvyX+lL/rCjSRwi6AvdmtLOtE6wNainZ4u+LJaN1
UQPPNBKaTX+/aECh2TVEquBqTxfdv45BNlEjnxFx36+9/YJn5yPl7FOp/gvY7mcbE/o1NSYIZ/Cj
zr6NqSMNk6YEH9JI37pyvPUHd5/hbWVasg9F8BWj7hS2nQU7GHn8v/HOXoOSBtSke4wnjLqkeNne
rEZ7tJfuiVf9qK+AJL1guG8q4/uf1/PTvXGCegMtAMp+Hv/QiECI12fgybCXCPWdITKy8u7Pg3x2
SULxRLMAK8X/tC0fAJvgRF+6ewqm5XYshhH2rku3cpmMzd8PhaQNhPqTgjGv98f9oY/t1Beqc/f+
ZOwCOVM/6NW9oU3Pfx7nsw+GLiPzIUCAq3t2c9k0P5HeZ5yBknDY+tptnuaIGXdH0DjxktDVl+lh
6gFY/3ngz3Ym9FIqAifBfGgsHyfoNgtwqqHGYJuA9Q7ROJhzVSDzm8T1su8FBmGbWoNf+MWwn+wT
lGCYLI+dzo+fPvG/zl0C0mPOoA/SNGknKvR9F5s4s39xJX4WptD80NmKKB/+h5qxojmQi0K5e+lk
5bWZ6m4ILK2/6exiiALorF+M9w/N5vzcnUoi0HVJtEnhPk4LfnkZ2LPm7ANS/JyyHMPTNaPXF3pJ
sbwZjmmLTT+W7a5So0IGMWXjxUqA0gghS0FOEH6iv9LYH784mZ8+UWitoS2CBCiegWdfeqjbxtel
icsZ5dxhBQvib12k8irhEl+vR184qBPRYMXt+tufN9ln4Rt3rE4chcMOCdjHZcGGmHRoXby9A1gm
1LF9xbIPpngymps8UD97Z9hrrvfF1/jk6yMocPoaALAxgzu7BNEEb8p5SNz9Ah3iohlP3bksqZ9G
6Ad7D2Ta398VdL1P+iawQMhwzy75aZJixLvQ3UPlBfLkdRdWamlb35r7+z+v5+l0nG2zDyOdzQxq
YpY4fUqJZaXnSRu4/SbXsdgHoKF2fx7qk0/3YaizHT1NVma4GUNhTrZ3pPUbhH8063MeGpQ+m8IO
se384jL8dHrkStzxuPZyMZ1tl2GaOlgp3r6SIo+BP1k7zEPkBlx+9kXg9sn1R3E1IMIntodMfDZU
31NVrYSWHgSBNy1hKxYivQfW/9rS3Oua/O3Py/nZeERMJ9KyR9x9nrnLDvnhpljSg9ED6J0q+HnC
La5mGGZ5ke3L/KtN+emABMMIkmAcg/rFx7UEWiv1xjHSQ6lbmzlJhqgW9AV63TPDKsu/90b267+Y
oo0S/4niSoHibHPWPkBimAK8VgL4a6lVDn3spt9gqDQcLfAWh4qe/P7Pg3521vHTQqGARIOM6OyG
cava7orWTg9aq/0o1fzTdadvo6RFsP5/DnVu39Ub1kpvxE8PjaTxYxXGm6eX8mq2oPKjeflfHPV/
Tew8+exwWhtKzDcAfnaPmZW8WUVwW7WAIf68gJ/tE17KU0mOt/I/yMEkY5pV0Ag9lGsASlii4qUy
231no8ANbOUJjqAb8+8/j3pOoD1F+VACHYdD6CGieV4Mn5PGpSkOY9TIcI8P6rq+0LUZsFjJla3V
qDSMLkBw1+1/5TNtmkQPwPyYSbH78x/y2fRRF+IKIKchbj3bP47ZN6pcbW2faLb7U3bjci9J+cu9
C7wQa2Qxm05caXqifaEH89n9ChUT4jIyG6eS6MfzOWGbuRjamB46p35USf5OJHBveZRtGuj1k4jr
pP1Kr+Wzw4JVDnUU/OZJWc/uBIl64mIZAzvYcNZ8V9qre5yFmvqDNyA8FGOB12SbPy/wP5nU+ZvF
S2y7iGR6iMWdhR+T7uBNnnXZQfNECZfCrDJ9U+e4nhx7ey28K5DUjbwsPKcD9OzLje0Wd9hFDbTl
4G8OBytwlBlqa0YznV61zPcowRko+81T29z9+a/95AUiIQTy5WMlhSCA+fGr0ELpjAn10IM7dHOM
FIkFsRAgzVp/cbxPn/c/V4UkF7MdoPbnFYsgcwj7We2D3jdggf2g207AOr9Y/E+mQ5p0OtZUBk4d
oI/TcWbYdUMxZBCnKVwNy68kyb8LTX3xbn+yl23yCAOqv4H27rnI29IDV7QTPnGe1A91CiPI1Ci6
dMEWx2aAnHIjIYX8+UudDubZAuL5ZMPk8Qn1aOB9nFqP8Us5all2aBwAmN8dOC4/7ZXU99i5o1bT
doYsEedOpbztalQUsEuZ5H/pZfR/OHuz3kiV7Hv7EyExD7cJOTs9zzfILtvMUxAQwKf/P3nem1+5
SmX1q6NuqftUGScJETv2XutZ52Xs3LSmVPHO/evvHmcvFdlsk/m9n/t6QPProjUsDoky+1Vm4VhI
9B8+9l/WKy54xi2eYxb56L9/bH1CPof+io/tukWUT8tDj+3WnLqNTCo3GkxkvP++0X+7IpwkBhsc
pIBonf/9/zmx5WONlXXEV4z9IjBglo5LE6LnReI1uhVDvnHSea+VQ33zQ5FGX+nb18wXyz/0FFia
QKJxgPn96jxtGgVMqu3rfsFjHDSnQEwuEnXzFuUY+smFXN7W3He+fNEcdRJFfm0Y4xgJL4CXKdat
y8PAf+0as97350cx928cPw014V8EvbY2q/hC0zscsKij/NL4xB/wazC1uxTZ62TMXwNfcjjJ4FgS
Yg4KAImSoa8l0v6ZzMXVXJ6FxcVln2blqkiMdV95M11OPcOuEeAMHe+bYcR7V/YYfpINRLTtmOM5
hAj7aATFdiRdJBxbiKjB0B1QAxprQYNmC1WmJOtnOrrOcGfXai8QX1Vu8gid7DNoQVH6dmVF0D6j
WPgnT+/MCMPgE/LItbTLq3zMPsrYNG6zxLlKavtJb/XHKbdOAwOVgPWWAOrqiCt4jCz6wUsVX9u1
tdFR9wFDuJK1/UVvN97QmWD6jiSqsgf8C+NCIzcvQ+ZgIgSqduVW2booEfTHGYPezoyxfFQ6Psxi
RBSfXPCDTngLXUik6a47W5HaYjcNI0ltqPN1bT1W8gtH3A222U8ULFtdqSYsk+FE5OtHU3On4gw5
ECf5LvAugsH/nILOD81MvqghI9LeVNexgzbMSry1VQ3bdJJDqMGnMCgaZDVtlm7ZD1QX+SRO8Ns3
mWE8e/G4dtmbaLKgZylqLPX2jB+GhPebVpUcHuW9mLunyh8vayMdIi33PsXke2Eu5zHMMdaJoHie
MvULe9OXM9gp1pryDeWdFYp+2Rv1sq38Opr9+a7UH10sMvZovSf5sjY0DHqNwsg6Fdm71cXvbdpc
JirY4jY6AtNA97yosDPKM90VPOdZZYY25ZRJcufwqkN4y0PGcps0Gd8x92/p5l/mRX0jShRAWKC3
DN13nWNdNmR7rWqV70YtLjbLrDthVufrTNjdSrenbdsiy4JkgmYGk8Q+aLCt17igJF5mJOPXmpHo
tEyEHxFhuCYy/WAmKNSbJkf5Yd4ge/XCImDrzpbsPYjlcfZALhujlUYYmK8Te3yDaYuiyAyezTZO
ORPQIGzrdpsSwd5Z3cYW49bRuihrvHenR7F3fg2ahoyW2DPuvTZ9aD2/PFTBdKT5clHlbrpCEnKw
7ExhFXIxlI8Acd1sS8TPxyLgvjgBzVWzOmmem4WozvU1cqhq5WBGiwoLDcSQVBuZaptmdO4hbnT3
pjkdm9y59j2kTm5VohfT7kDb8ZxriL+dYj8uiQr9BN8rcqmi64/dXLzSqLsOlu4iHZwnox5fMmms
U8t9MTDns3Hpq3Nzb9VW9j3+GUF5gy/TRAQo+wPWqB5VZfmrbuAByPyV7+bUaMVTHninJch5NqRz
T/rA2hE6iQNKYQwNNqDgRoyzw40oksu5n69z3yZZ0U2i2fFC5HaRm9Pl7WiMbtzEekAaSiaaci5r
kMS/0O9dIeS6lRVdGLdu92hDTtps/GqGEpaVd5sn4rrXxRItVnfIi+SXPrsnrcNXMVoqi9wuu2lq
80lb9PeMqNOMenFIHQx7vdeu7HJS62TskiguLJP2No4es1EotjFxrhyMTpGgvU8ma9mAWMF2UEzp
gZSHAjZF+tw6TJYn4d5iJFkpUaNmt81TbVsnB9pnZHc8pE46v2CYu8iT5i6pDZ5ap3wsbMAD7QwG
ixiv49Aazbqdx4PmmWpdodFdp6Z1SoIFbJ7Y2o2NS9Vc3lFR7kAw5CsbQ9Os2xtTYCD2ZhZdC59D
kz6wsFzFMS/aYGD+4lfx5VU6VVHcW69EiO0XG49c3Npy5cTuQ21j/h61mzqx36spfhGj98prsOZd
jcMcTwZ+mdR78CWtQad3grWvxhNpVip04xFTwpJgwNDCzlHY6ZPmRjTVskrLma+8v0mbbrcg9pQG
K4eVZ4fEmJ7qVN+kqr4yyb8IBXcncFmZsAhlGAfbG6nx1vfShwrkRWaNZHG2ZHvT4+bUzfScHms9
yrySa1qUqxR91GEwq5SIMLvZFKAKlNbezG22cw2cc77RaBzAqlvTSNnzoVW4eX/XJG2AR4U+CkSL
U5CZyEwbDuGiiVfU64dRlRzieus0+ildxhrtIjDg91g3Hwu32cbVABQP22tsNm+xjM1oiPk8597t
upPVFTLL16wpsXZoE+5HjElBirJ0yopHXyKSNnWP9oIIs7jbdVMpVsPAEzjO85VVYIbAeX9q9ewq
kNV9MzXXIuhRGtvJRYftSAjnPTDEVawDZh/8AqcBPkqs6Ku0cC+U7oajnmyNHrFUE+SXiulD5CcL
UZHWBHJg8TcUnpFo+8tgkuvWwMFY1Eu1rZhDz3a6tRa8g8gKrsbz78Q7dSvscQ+CZecm8zru3OOQ
xmFr2uXBF8Ve4HE44jyr2LB0IhrLO3psBTNE7yJdmuektbeUwdo6GLERV8kVkuiU4iLgYqP97LL7
QRzuVubYPXXSRUxGqNc6NXBEKwzWdRK8np2sZ834Vknnlh18DFut2dfacp/q3ZPXNM7OqasLu+0f
RY24M02eZZshrBaXSwdRU7W2d7TdjAfEOtTczrlQ7toz0lMqyFi2sI7Z4jZNkl0yl2ufLW8ehn1m
1tt5sGBVyktlZU+aLa8dvl5M0YqC2b6os+BI2/pom7zVbt8hZe4PwSC3CRoaFWQ4LWSMgbQ9yKB8
q9vkggrqMC+MOn266RWGNJHCblPyWlQAK1jiPuJJYlUxjLVEnwxJUgfF4DF6Bq++6iVaFrKwse+R
PjUFab12ODfs8esVYZljcJAltg/97EK24h18v6dJ2NXFJHPtctT6666wfdznyzsP+c4YqhZSh/ML
jcermVQfqIo3rt1v5xE0lh+8lUOK6hlzlaY0/Q6SQbbmUHZnxvBfnS4yVNGGjG83eZx4LAIImFvr
NgX2EeqFdpzHhrl5AZ+lL2SIoddjuVXE+LbxAV8LDpjOqdcz04WTbXXHomyOhC43Kzbh93SqdwM+
am/EOqnFfocxyC8vLK16aAmgIr2BuIiF2C18Kv3GmNq3TFrtRmr6NUqOK2WkWliZ2knP06sJajbG
if5eWgTS4P3UquG+YeBuVNi4NFQukRzjD82UV1oW9GEiC2yZjM6yinGxoY65rT5IsQ4zIzjSJ8AX
E7uXnRAXljeZEcKqN1LjqSwL+zVuuyLUdF1FeVVslVh+ya66grF/Ycc4aROKI0AaYUNoUAgL45Px
zojhQlzHsb4VgdTgJYA0Z/qyRfp/4QwYjA1EAHOZXRbFwNc1QC6p7YvAbCJltR/lkl3NPMMrFK6H
vmvYRWNysgr8vFITBxNIRArWBcBK/mui9IxY8QUNwDpYpaNRreUSbMZFXo5tx2ssrL19dhxRNr/E
6XCVVGMeCbfd2K2615plWXuYGXemXWwdX+3qWnsbBvm25NZ9H9hfYEceehPSg8iDY5tZl+ZoZvBE
dMDei3WvzrbYNkk3uOt2aFfqqNKndTPKvc7TujINbI61Na8YX37GyvuFJHjvZ5UBNiC59BIjQj5x
2TTwMQMBywE12d5DGa9hxdKFty+m4ihdavnZVq/wrq4D5tcrOQ8vS6a24hwV68/aytPMOSpzmBeU
I7/i3rjnEXAOjevgciVfu83v8nn4rOwgqgOLFRWxyDobeiCdXRnRe+eIMIKEGfFGkzvhPmiqA6fj
fJg9AnPiHd6F1tQbeo/FGuLDmjZkvWlM2kCDZ3+aqTgks79qGalZFZp5r54ix/O/xDDvBku9Mti4
woTLjWrHA+4wahLnKgfPl2bpVmfuedcI77ZOOFWCZFx1BI5mo7UdhMBb1nVrI9Zu8VibK2/sbuLS
3lnx4mGvH54mc+Gg1J4NYcUxRyU5nlM7kQmB+ctAl0CQGSIMsePK9eSpEeVr2XUHIbqrcmzTaG6a
QzzbD6nuPDYLBpguJq8pIRVi1Ru0X4XS353RScLEby5GtbyQDb71FvMaUP0xS7qD6RSYJZblrcPC
sEr0DPbUwgADGaW9YYvD5m7a8cY4d8QxpADs6d0pRHmZXLRjee3mzo48eMT2mcL5L5q9VlrrYXHS
iIHktOr98r0f0w+rpoNPkka2klaWhXXTp6FXWKEy/XWhum3uzNvMTj8MvTl5rn8lvGoOlUrQ/ZvO
axA0j0U2ABEnpGJl64kTTuebA9/7DRkL2MulRp7ibeJswATSzLceevqw94cpzBv1afekrsZ9w132
p3eV87OFooDMzPno1w3sAZMCpcdY4hTlDcrt15nQDFUOewgs+DmrDzvFidKN2UPjcRL0h/RBTsVD
1STvFGjxepiCI07zY6qMjSrP5CUbJImYL8xJwDcQrLume1I16xDRn9NKAzG9FZUXPyY0t1pOmIUa
nZW9ZFEx9Og5hjUKPFg6fjxEjAhfkLFqEf9jaw60Acp83ix6ejlnHodVPwCZ4EeqE5d2RjBMN7nv
cd/zymX2r5r9WhfmnQnhLFS999EtmDza7prT45Ue93tnrD/JJ4T9arYcY5dnwIE8ot7NOcbZA5QI
S8i4jVmFVnFtnnwxqXDQk4UdQzvadXfqzMJHu2PXET0cnn0NH56+3GOmWFbuVB8mhjc7C3jIypce
e4813fVzJkP2wbfSMxK0rZzy+6Q6uZ2ETVEWpNV0Nz5Oos0CynxqWPmDMnkObO0pqZ1tEGQXZQnO
qlJeWAGpDXoRAuq4Czp10+f1a6IVL7plbP2l6/GcxBvXmQ8SbYeh9WszD8Ic2xl7N/74atL21rkl
45VPgV7eO65zsoXDqmjthDYVoTcUl2IQW/zfPELFAMRmGDbzbF11dv9J1ONNHWswe2IGp552TElU
L2yjeisLNkrRlXd4zujbFM4NB0I8s3q1cwdv541AfwsPYznbbb72NO9K5OKA7OQwJ+N+adXAqGLQ
w3GgpB+7YzOjnB0lAgf7Baf7Y14Q7uEvd7JRh2IZHtKpOZY+8IdGtC6MFHeXnR16fl7feTYqLimy
J1d3T8U87V082L2kRNcb55zaTYNAUv3EbUN/SswHm+5DmwzFxp1czM08dtRs3oOzxI+U1cPWC6Yb
X892mtcvUWe3zzYN/6A31z02Dv7OrVYOF4oG36KrbTUBlOsTVhTmEus2lx+l3R7OG44VWN0KyMqW
mQknAaozbPjaE5jHg5sUgucOP5Ltw41qBc2JkdMFK0z2mhXJnSXypwUP98YNpnBIgusFpQlUAl69
wQ4SNlTcl3K6mjP16QwgCYKAW4iPp4fiyoLNtm9C0pPj8EG78LGEwM7bB2FLT5prvWmhhQxxFRIR
86wH8ZpsZZ3lBJd0uwTbVNbvTpXjfpaXC0bMFTSnY6MBAmxAG+GDfwDhuE3LHlyUY+8yYbx69A9S
BDjgb2LeATu/MYkahBv44KgsDc1y2FJUHVvRsWyZNsEedURVxILGIumILNnWQ/ZkmN3G5NwVpplR
bETqH3WreTDy8tUfSw5s7NdLWu2rapQb5bjIJGmBrGfPFauKh4f4XQcfth1OHKi1oHkPnOSrKLR2
nXfttnTBX3ccZsIsaakmyFKi+zKvlEXrPQ+AngTYRqsmqHcG5vxVHeAY9WUQlcvEVuy8gMC7k0OH
xRWrzSqN2e6WrNvXSY+sFlVfnjUZm6+8QDfJLzSVF3zBkAFzTj1uWt51qjx0bro3ewO2gNhMfdNE
i+dQJ436bmGJlVW/qa3qwN+H4Yw4mbuz68l/pbnl3c4wlfbkFYIsHDRrnVTJI8ezF3v+qqeMtWxh
yXWa926Z7LWkkljp3ZKGfuc9tmO7M5wJmJAWrEiWfohVBTHRvE7TZuPCwQDJty0x2q5QCmNubQAP
BZhCj2oaTwY5oaIJsi1JaeaWGVxK56C6X0qU502NESgpQj9Irip7BF6U0DdoVQQHpMNaT4MXHv7a
S4sIjAa7jTpO7XyjpjwKev3EeiNCz3E2yF23BahAyxsM/I36pZZXX5w73s3BeEQ0vQcriLCsLKCr
FcD7PJAGMaxAdahiw9hMMfQepVG02Z46+Qudg5zBIASI90Uk9Kzka5AmaVjk/BEwaW95i6jUbeA9
EU6ohVrqfhaNV4UuNWoEtuh5FO1jU0ECUvWcroLa2UjDP3qlFh/TfKo4yQZU641awTzGOzZKEIQm
6xEokp2Zib2vWac25T/+sHaX4gQYhefX0IuVzBKirOiAlEu9y43uggd0WNlp/YZzGjs902S3u8Da
8ZKaerTwpLuIBCGbX9LogRtkXlnOuNN7QMUJc/S47+h/LVbkzC0HMTokK0UBENJGLNAtNWFVIael
+cNqOKnbrpNfgdfutDF4zArvM3G8mwwAa8mUHvPqs5Pg/DQM+bDMGiCcUX80aN/rXfCexi1HCOW+
IREBSzlcl+A+lyDNaH6WwOcSoF6Un5wADFYXYoyeejN+nOmCG+b4UI9LFyqQO208ApFJxBU9N/7f
CUwPhwgajeKpD7JdYIk1amXOHoYElsE3lUwnrbWBJVl4iCXHlB5eG5oXBc8lvh1zo9r3TXE3Gwx/
+7bSwjlehqguGGvIjud4KVOHjpK67kkyGXrtqxPLKTCzS7OYPodS309F+9RDrmwoqyhDNjJfLnmD
g9XYt1cedeKKVAmCYYc52GQq/jTNVqyaXhAUZmlbw6o+MHkwjG6fB+FRwnXGnZGCmcwJJePNRj4G
L+waGs/eXpRYLewFbeM9lJzInJkPqbPI4vjG22t2+2DKaSRU/Rhi2KKzVHQb1iFEcoDU6Pof4DLR
NLfyS2/gqSHmar9wdiAgSlzNTbBtxsoLfbe6yxNAZcyMj/3CWtg4nbaJq/LouXQ03MGuw8ru7i2t
2egjm9TMGXzlCo89a+h+FWqJZjf/NcYL/2ruP1RS3eaDN63IVPOZMc97cCEfNBYPrSdpOo/tTduI
hxHOTKvTCW4X//58ZMytwNj13n8niO1Z3y0hqQG+VGu1lMdFDxgl9TDWbG/PZlWclrq9tBTrG6+F
4jxQbhYFryBwzxk0OY7UqQJLMhsBDdGq2krJe2IwJ0rVfWN2nzidIYbjbBMTjl3Sj9o9UJ+D0MZX
w4HHHzg3EuP3JGo7zCqY/L6dvtmZEJvEq9d10D0LzzsYhP1NuoQ1pwMyTJPMW6veeRS99mHMvCj1
8iJ1CYEyMW7zZljWjWNEbb5sVaBGqC8gmmj/vVn+sk8zf09a9lbBggQq+uWz8dDg8piO2xdO5oLD
CXhyTcy4AX0Y2uX0ReX4hvNwSzbCJg6KdZVPkHCy+XIMnC9yIeGIDv4e6tq7KAT+PWc5MAqgzHHq
DaJCjP7LhU5PLEjhcmEw7teuLpJIb8uIseAhmNVzaUz3MIUriidWC2tU917V0A2r4nv89A/9IK4M
i2rLtj8Lf3g3zizHWGe4kWBqb1PvZfGW/WhVuzwDi2b3B8+KT5YrvX1nufcSQtIGYcr94AQXsZPe
5ahiHM1et5Vzys3gBY7a69znl3ag3iuRXcS6YHbkzR95041RMi/XJabqec63+lJvtbi+GXJxw3Z0
b3Y9t8ye9pW5JJHQzSe39DjXswLje+EcMkuIYF2EviiEz0AXW2RbdLVrK6E1NdS3QFW+mLtTNs7U
Mkv21DrqemmGKzi4v+jCkwqhJtAD/AFRIEQdQP6kSXk3yJ5axj3lnhZ1SR9pPbiDyn/0vXbrls1d
cO6Qdyat0Rpm4ZKTld54d51bfXRgSUwBrHWYaUmM9Jxgsg0cE6jQk8jI1c0kdfqLHShQN/tB6vVd
M/TfLBj7MYYc4txd87uaIQaOA+KEqGmZBNYuowP8lWbDnZyoQNwcGs0ItPkCayOAC7PPr5uzl96k
Bv7BCP1Nu/Hf7+GbOvl5zD/dP0xJYrBgQVixv8/mOZFr5aRVwVI/uz+Zgoyz3OT/iBz+uxKZVQZA
QUQG7ne6uEUvtqNr64NnZ2S8YQ0pbiqzoMyzZoZzq6Sz/IHJf5K8BQleJg5egfGLWu1cuiHSg75D
XSnDfysC/vL5DUPnx9kcQUwcNb/P5MGa9CVLhbdPnSlNVsO0DC0o4GHqtv++0H9ym2+fn4ATegIu
KhlkxN/UWcPM+VlXfbDXqtRSAEym4MQhoH/WAeGN1w3MrmvoO/6TOQY1HVPbX4LVoszkxbcKGJou
TYt9XojGiJosG7QtBbANtXpoHwwtBWAx+RZkI4dwPH/VL3XGyqMbcopKXdA4+Pen+aa+On+Z57QW
XHjESurITn+/bdChRVsWRNQalj1vMjcR0ZRk1a+YI5cCdPjD6/K3bwnnIV8PXxPG1G/aHyUGtGs6
WahKpsHFjISQAsdUPBP//ljfxD+gc5AW8SggMXLObsdv35HVQl85yyLZmdJiSujyTLa5LmGt5sBS
VW+tnE7PPka2UDbUIC5+/fv63zRO/91WDAznGDKMGu73Z6S1DK9Dvk44RLGgF65o80kjT9epWszo
35f6ixgFYzt5XKhNEd98V/ugb0BbXnIppmL1vS8ZJW7lYDoje2pSqUiDE8PBE5PkjVq6Ilg1suo+
//07fJPj/H8f9yyvxeHLJ/5ufW8lSgVXdzg6Ea20TqVzsQzT5X7SnXa7OJn1w1Nk/O0x4qa6CPeQ
KnLZ359amE4FfRgWO62oAoQuBpzzaqZ9PFZm5E10chsRbIQLJze230kjeU6cmXruAUDLtTNq9k+B
b3/7vjHksBiawV+sheVcD06ml+bex7+FaCCpN9VQA1kWhfnDh//LZ8cucXZJnnOW/nAxlpADE3Sz
1r6yHK2NFmPw6IHmXPeHhe5vWxsXIEPv7DdymH/8fpd9si39QFrWXjeZ+EfE5YBxm+qi6UGNzEWL
0ak0MvMCRwVZfqLRqioKCv0tTmNAKEPzP1ooeMogffAPwlQEhN73rKJuanNTEjuDrk0G20mU873P
m8Hk2TBOejdOP8gh//xSuR5OnXNKvIMg+JtIlG7fmX5M5ZwIhtdaquYjek8VdQA6fhCV/fkCcSkM
f9gMUHr63/2FtHcWTXNHb89ZQVxPusBJVsrlzZaU5ACivCjRnPrp32/tn2s/YAzkcyYLB5/z+1tb
L2SLDX7v7Z28K7aVMKcbMYEcF02GfgUX+g/q4r9dDwEWPjyGwsi7v721qglowSLN2ZeGfYvZoPuy
mkB/YppKjtbcwff99+f7y02lMCNlilurY7z5ttlAnyE3AyYWutlUPZAeUetbk0S0hz7w0q8Uf3+x
Tgz3f1Rvnx9TqiP86CQYO3BAv8l1nZ6u7tAY3l6aKeFv3dDyurR2pAvlrYCDt/tkCH5SNP+5C5wv
ap39KaQyEr37+7vaGDa+3un8XerE+nl9FU7MG9czFqGVV/aXLBsMQJP6iAXip2jPv91nCwOu75+z
vP4ogbVxMVRd697elawDAR2osNTcdu/0lrGTHbrEeoK9/O8v989lkOGZhZcbvyBoku9VqEE3R5Wc
2XcDW22+8rFyhK4kk2r1/+M6LO3EE3GHEfb+fmPjfNG6Bf0gPJByRNgolxj5dTn/9Hm8P94Oi0UN
2bhDO4sone+SdFEZi14i8DlkHYqOVWwI6awd6OA3iTao+2DOzD6qtK4pN4jM0Na4s4kcIM3iHOin
3cQbCGrKDe0xbn7RQs3vsrRnQMX4vmRMC1Xx5Mq5/lqWMXmVVgXMdTG05g1MlsJNoC/z3prHKTLc
ubjvHal+nclitDmFplnouDghrny9gCemTyM+tpipqP5SmqlnrQWrhReWjjZoIdVk9w4hej7zbYsZ
oKt1JgD39jL1aGOk3iD+mEFk6rUlirDSGu2U4VFH9RPntOssZGwgZBt1ucRl/46+lD+kZoMvGhME
GiInj2K3bP2QvK2tJ4siYcpnFa+FFhuIt5bWgvHbEQICXt5P4amyRYr1YJTQyki8BlhVJan9INxx
uSV6Vy6MkqvFJD1hRLLXU56DTHMQY8L6rU8u8ccyUvGCIrHqOlq3nE4RVf37KfvuhzwXrOQVB+eU
Sh9n/veC0Ury2LIrO97XniMjgPkWBo+pvbdFfjPqvYsmh5XZ0hwTEaWfHA0dzcD//jvoYKBsxPJE
AaMD+f1Rr114uKVfJYcAJzPalVZtelKrolqXS+T2+QioxuzWsCCMvTaXxmObJfKHX+KPPRdQAj47
Vk8OHH++BZPWKwbDNPKGtF4u24kZjAVz887Tman/+/P+sWSeb7lOfhsKebQ8381MzhCnSVHO2j5x
tXztt64N1xomp2EsGF0QOBxbom7XeaPr23IBC/Tvy5vn7ee3cyTXP6+aQJw4SBrOt+0po0vFtMjX
9oXtIcVOrd6+zzLxLJLkoDExaiOv1es7ZYrEWrVgwcgzMCpAmZrVGE91Lu0bhHodiS5zDXtx8s6g
eZrMjFrqNqM6i+cEuWKqbJdhyEBsBp4367GIDVitNSXbT6L8v3x3PDyUpGfv1J+urXEAuGewpuw7
CvcTZ4/5ubdGZ9vW+vy/rv7cO+olXhm2u/MX+PujujD8J+ZRxXvuHymnshXHsT2Dtv/9Hf2xyXAZ
AtwwKnO0sjGT/H6ZIe5Q0CU0d6jA8mc7KwaL4XTc/uR3+8tx1fA5PHHTTCzi3wMTSSKShO8kvP21
THZNMwUrkp61w+gPM6CEBX5Hlot1PoCD/OEj/vGlUflxgCIVj/C2M0Tv948oPYJdiC/JDp0Ve9ty
qjuCkVpxkCpz9v/j3eRSvu2cQQyY7WGe/H6pctbpFdvIRIumsb7sIFV+FAAwXn54sY3/ftJvr9b5
SlhaDb46Hkn7vNf+H3tIC1jSCtgDDvHolkfdlb2G4MCxX9NaoG9Ht+RceVU/WREqM9KM4pqyXuc+
3Jq2IfdJ65c3lVpQ3WLuc+qw9CZrbyZufzMXlXNhZ2n5kjNAjdlu+g5531SrU50kQXQOcrkyh0Y9
Qt9WTdTLobmZjYoBflV59oP06vl2anKxIxCKDF00L6w4TbsgM+vSuT5nGTF1iA27eYTaV/RrRkb2
W+d1+qeUTX6E/1MR0J4uHHx6hb3JdJXm8xd641g5SZ0zf0Ucb09IcFY61OxN3xsADUabsSaiWlpS
zBNdCeoXRTPug5HRSTShn6/oDJikMkjTqHyijOYC1bLQE5REbOehmAftWaByJe+nUsnBl5N6dq3E
p9sgiVH05wBzrWfl9h3jTPTdSeGVFxolA3OG0mdcuxCccNfNiHuZ7HbjNbCrkSka3XEwh0njPWXp
sDy7jYpvNQLbPxxPDJ9QO6C7ClvzQjW3ckEdyFSWrNgcNU2t+nNQj2IQaeYVuuhmsk/Cz/mxLcI0
uvOTZBLndbVT7QKAdaTQpZ00MMmkkuEpRB4MQ541kRDjVPhxYIyV+c7VYu+S4tIktgYnwi/LVW4S
yqEov5zJr95U3yS3Q5ZmRxv6081gZOgAFsP0tkVaOwiL9LFE3GZOLL9ar9Wfc5WBd5C9h+xslqXz
Ys3wd8suVxdD3Zf7XpLMsLGVroZjrZXdg2OW5rVuwRM/ovVOHfCvCyNiPCSgwvsGh5BOa9Ve03VA
e6XOIivwoqM01wGibGZiRjt/ZSQB3OlxKfIfXuQ/SlVeL4x7oEFordnW91LVnOl8FVhxD4RcMQ/i
JupHRJvofZrgcQBt88NB7s+WM1sKXV2alJz6qfe/bZVESfLgKjM/kNoJMNJL9IskpssTLFVyY/Su
eYgZzuyCpSCJNelJ18udj8lGPZBXyU8b9x91w/mXAU9CCv25v/i9TLK6PAaN2ecHN62aKDbbaSMH
K7nQSjejfkR20V0N5SjySM+EIiXOm/qLf6+kf5y4+BXYMM47Ewsc8bC/r2/1MAjMyml2kDVpkphy
i7U7adkWBycz81I+Azb8qUT9j5bzbVFFEXn+wLaLPfh7+2VSRAzhek4PSr0SMfGlCD1f2ZrYEN+T
xEhM0pwEDTXcixLqr1UmtxBjg20+3Dh2v0EJGqV0U7YJM7g1J61xl7WOftlJPf6hz/Df4/D9N6Wb
rZ8bzcQ+fz/4q6ru6BvmeB6duNjaIiv2LDXMtyX5z6bJyaTrxKfdJK9GURZhv2iIHSzVr/vZ1rf/
j7AzaXKTabPoLyKCMYGthIZSzaNdtSHsss1MkiSQkL++j5b9dUf3xot3KJcklPkM955LHlZw+r8/
L+9/XPB8YBEldURJy6/1nx9YQ4YJmPm4vtC1uhXRdWH5zqTH/xkXpvhuxwTc8qwSZLajYgF7VKM/
/lDGiwoCeHGcoeHyWIiFbl98WQQ7n8xYwF3FyiOLBmY7agwJn6r8f4qD/1H/XH9tXKSUCCFzov9s
suOyTtBiVpQfpmgfgmJQb+z84v9novm/vTnYZZlCXR9qnun//jQTiDPpeirJ/l4JKi3bEr1g6zeI
mZNqL4iUu41wLWHS8lbn/f/+YP63F3h1y9LYc5ZRA/33v7pqnd5LsNtcbIUth3q5wNywLP/PeZlg
ZecH/ccjSWdPX8/QNva9/7TIzmPr+NeVwHUmvvWHAatadE9mtXecJOb3HSpFEhOMx/7MzBLNrqOG
ZFf1W39T4qN6mLZQxWdmAO0MoH5scVjW3qkJ4g3xQkqSWxX0N+tAQhovJHyZjE9MmOpU+9shIuaz
ahz94VpJ7hz0x/5X1/RkrU8yJ+0jJk/rpxOlitTJES+YjNfukylR/1BzFNc7w3Hj7oY21N1tWBbj
lrm6mGi/ozVyjkVSeU/oDPRtXg7O05YTCeAjPkIJpJF1ktbVeS9atOvbPOUl8hDrexemnZJsbvg3
PtrAOj5OrsWDqXPf3o3jxPLLwcd2TRd7r3FIR5j+cvli8b48CfYoj2oKwouxonwR7WxOg68G74ag
G/EL7gYy8togNmkqsBHg3Jz7cBvFTTRcWeg2zuHgT4FLDoH1VwSEIR7pYQMx8ZL6HWk0aRm4LwIZ
8mdbV3ZCKpxoMh+DoKyOSRs28jWc/C5+bI0XNydtQXUffV7aIagC8zgWOQx5dxtcBGWLdYavrkBM
vB/KukUaN/ijv/P9Ei2x9FL9Opt6OCayhj6rhMKTslm58/J+eK5mt3kbJHfrfqw6leySuFc9zrJ1
CQ9r0G/R64LxD+h5QQb7IaA4Ma+D6J3fsrbLAIDSopivnRFjdBumQNZ5NztsiLPFMonfMPiNzGxl
TjhAtFtARAU7h2qHD3P2x9fAh0l0P4fQaO5Yzwn3TzqYqCWZkSGNT6qt5zVBfePLrQfgvkc7Zoos
cWoMC7Ur2x/SlsG+dHod31n46YxoQtF5z1HfA17XYzzvZ1KKyx2z/u69j/RoOeLi+YlK3aKpcBQW
tcQHAjXWNarmhdyxy7WiQwqDTqLb+aNHEFEShsutE7QYzCYe/m23zsSt7ZoIWeMy2DCm8qzLS+yR
u7kL06H9Cv3S+xeYxj6VKIJIxqyb+WfU+njm2q6tLkQMr186tuKNBiygwkRSyryt55Vr6ldDuAzj
iQMatOE5Hqx8ldu6EQBRtgmyt6irQFlPikRrzQAtLMZrrkVix+UGf7FoM0217Z4a0mJ/drUWH75X
jP29Fw7+eV2K5q7jgn2Hm07mYTEI4gox8K6kOcXKvg61N96RgaveQbz4P4t1GE51AvDopBjOFIeY
EcGnnYY0i5Icj2XAHIFY5yRGALtE53r2w9u2seN64swThzIqq/MIDfZ7m0ZvfPIbJNW7nGIWdRHs
+ZHcjjB6DtgZYpi0xMRJc6Vz9dHi/yu46PDERsPH1CclBnBZZ1O0lCcsfNE7GZ3JsRWU/MygTTZr
v9itTFFLAuyCeb+GhBvZckHgOVT60CLlgmLfxA+ib8UxKCzSNHLfsrFrip/VgvNrHEgS9LoFuZxP
k7QLaqKKUOV/JAmZIWokl0xvtDfMrcgRAIlzVOj9X0Ysf4eelLx97StD9E2Q79MCMahbJ4j20+qA
VMRDmKxCNyshoH3PIT9FTsYOR4u14m2g9D9FqpnJxRo9768/ToYkH5k8BF3aHbtkc89FtUD5jwvE
W1gREZLmk3Cw4PvsuHeqUTUOtpUYbqP9BJR73/c7kzuOQwpG6t7QrXlkG5OIUexqkkj5cXkToc0T
JjyYZBWXeKijY6hl+tw24/LedTOnktvmWMcWBH4kQuOvjUwp1D4l5uApth3fhAYRtZO5cNSyRs/t
E55N410j1/lNltXxGZkH9fZaBcE1QnoeSnJE7OTcTiEI264IW5dpb9Cjo18TJNZWBH8EabhkY8sm
/8NtOt2h+PIx0qcb3m4WkpiTimuqQ2KcLzftPEAT63zuJLqnXlWcfu1isAcWsYN2x7FY1wiT6/IH
DLblDeLL9ibkCM+ofEeSBeTscJguPgOsXPZcPCOCWoIflCJ3byBTPhtTzvWd1/nmexsc52m19XZL
3yguW1cW0AMD2/3r06b9jKLG/Rv5ki5tTYRablv+iXxa863fzh6nq0A4FEzfsm+KFWJAGtiT7kIi
S6zIdfhdpVXq3lfFjAgMzYFvuLqS0d8PZtzSC/EsZOhh7AujnUHGGu0wZ5GxMQjhT+fYmHU9GDJf
mxcTju4/0YYokSSnkbpU8eBFB2QhYAdJZaV9sFyH7Bf65qp9xPjh3ugVYk9WdRtWnLAItdlPSGjf
zIhWEeek5EuLaHj7rNAD+0+18Fd1QyvbFie9mn58cHleHDxjGpM+TPW3qmFRfZRD68eHuGeacFpy
VDLnLvUuQyp69ZbitAEXPuvuUk0pSQCdEPoPVpPYPvRO423ZVvIF3KOwdw3oCr0EP6z0/Bpb9Egi
C2OHtB2IKIHBkrFA1skrooQ5PnQTxfFhIlhru4vUsn2bmmRCzNcEG4WFCf5G1UCqHLXt8KjzHugk
b2hSpw9Ju6SX1LH5D8LA3E+yWiKo6TlB3A/9SITMnt47ie9ML/SG/N5rMIZWzopbFj8JSlJ08cRb
N2L+UzmivnRErjgXz5Sjf2G+SDAkR1Ae3GAJXX9Mfk+ylCfHKs3W2SWgbCIRjpTiZKmPAzwNci2L
tfy1yE0J8krILN/DAgEeSEZh8WPuAqzSOajybcdE1tuOMduNfpegI693Y4BU4xCown2ulnlAFY6B
asQokBIcJvsIqUqMNqzgVmfgt2udInJ3E5FfJ0z4DA9062Ddt8JRT3EVFZeeQIptV7MzvwS1WyPO
ZmXziyDI8A+hDjbNEHuQuwUVQ3yYIgR1aKdivXTFVusdlry22wnYdujwRB7/wVKd8I9LtPm7AAMm
q2c37J6EDBJidRrU13vBkilgseIW/S7GKljuLbLVFwYb4RF5knhKC9URHZzwVtcYrDKst4ZBQaxa
dUuuFHsrp5DmN6oU8kzn2sgXt8rzi1TM23bkJyTPkrKGw8j3MUNg8pEnPmEW48B+4JHO+Y9wC4sD
Y8TB3xW4kN8GT5F9ojal9jH+jPhYqyRFexhExBfaRgYLf4/UXwG5uOrgkvP0mSZ9R9tKSCM1smxf
dOBvDonVky8RjwsE6o3ljcS6Xrorua1SHZtwbm6IKkc3zcdMPrNafOe5bFRy2znheNPDk7glS2a8
L/gxFmujbD6qdGVFtxFQe65j5X/Y1uTPdSQrcCl2evNpCt9m/Es3anT79jCB7FzwWBY85zLtWJEt
gzOcJFt852YMGEDuKvS5w76zTvPa54u5obxlyLSNpXlO+1LxACDVRCiPjeU+cJ1anJvVdOVOLKFz
oiLIfywpB3YZN9N7CvDjo6xwlqWTsLemNE15dVYvyxGNuiWPpvHN38BzfMZpoWTSphGpcQqtXnRj
42XdmB4aUqDSKhiIbBJanozocG9gt8LCSyXBkoruy5OZImkYIgvLOWxpwuW1reHYot/px6+UyXCI
gMcHxxlN5YhVKFHFE88NG8NgMmpj5ya6czKq9YctK3FbuWTLEyfkhiddGEyHPLhQPNa6bk7VPEX3
/tpNZ35vqB7QIeOzy17k0VvHaWQbzhCiJfGv3cXab4+ETwEp6POK9BpHF8yMDEdTgBO7wxI0iPF5
dXKf/4Ii9Wkki/iFIuFqWt9SQZyy316QCI6oGEL5WRRu+0vXAW0EhR3ISO78Zq9QLN/N/PFEF4HD
UDX0GZlDVqUi3j0OT2GPVHAn0iZAl82u6t13ffz/snLLy2xt1d0saloek0ETCGPa2LzWHPzeDi4G
HieYHTQ2wYwTaz9MRf7qRT0T1TDROFDnfBsJ0sxT+8x3vmv3G+y7j9Rx2nYXrAFupqazvBo0C8nF
H0VyO2PqhqVQqWbZOaSU0h35y/pv3IJF35KsqP5oPTfOKR/q/si7H/+tl5BcGkIEESJthM1ec61S
i/A49z54m9XZzH16AbiWPBnX6W5MkJIN5RdLWh/8RCJzb0CqZWUSTfUZMT3Cfi29jj6T0MMXky/R
fCB4AXfSlvoNLUgyltfT0ivrJzXnwa+x43ITuquTrEqH+R/OED5StVH1mhXMTjYR2Jgpp3SwRdJj
7XKTLq9pNVfU6ZX7wpZJPfhTpP4kpL3bwxBM4jVwYIoe1tgIfBmQwiQsgsd6ja44n8Ir6JPJyjG7
pa3ih7U1sYE/VcbPkGOn5IbguG7Zg4Apf+CLrB7nkShPIy1JumPtMACo9RjeYdzEv1BOgX9bJ3Nw
0qlLmJTxxhbgQNOtPHSFjV6CdC1uC8RXb8oXV8EkHdCRkopuaVtNSMPRwKUJIqP/NJ4tjqZa/H1Y
ztX9KKjAGqSOt7hJmjuSslnyB7OIHrSPGpmzziT3BbynmmjteoWeg777yZSt88ctl/attb7D9qNr
h5tWONGDEol4WJZF3gyCRmiXjpqdGz8JQ6lKpawugrDOn5vHid51nvhcVpqeup/5fstZL4e+r+3L
xFkeoR0T1X3HgQAXZMyjmwlgwAfc+uonFS1FRNnH3b/R04HdtUgjzDGaO3lBVm3vFuAsfzVbW7X3
TEFPmPYJnBXl8CJ3bp74dzEs4Ue0QeZmyj3nEdUiHbe7eFoiQXbg+xhqs+rYO1vRHqo6UowT2qTq
st7CqEB+kBbb37kMqIp7egzn2Cbrz1ZRrUqsEs6BXOWoebGKb9epr8wcU1h6uXu35vimM2I09Ygp
NY9FSS+TO8iAzTrE0yXNc2/KlqDBoBggUR45BjtGWyQmNnpfEf4G7IWWC14IhpIBElUazTvSe33C
u6sUe6cRNneylFw2vc8pnfqXpR/B0cdUzdse12SwnYynoWnNgV++FEGPo0DxQW2Zt1LC7SW9onwf
B6duDtiZS3FwU08R4txvnb9flMGaLmRuLe18J+JDCF5qu5OyjJ5t4I4pfnBLeKxxg2a6TccET106
hhEVc1pMpNMlYpFZS4V0L5bJ+4aqUv/u+wgy8Bxfr2xC3a5mOBl611ctKSacuL0yxwx2aS4GxP2M
3b+YivXxP8aSZLnWrM+myzTlgMzsEI4EbYRKV3v6OeJOQdy0dldvxHViEBgGdSoGS6il4bH8F6ip
VC8xLm+6nOvXr6xqsuOaDUva0NLi35GmwX2/ktqrIVGpNNmtQWC3i025lfY51mEvg2mWO1eoTinI
Mohw2CYDjPSr37LUhyZmTHaRDdQb7nXBpv9qbJbBqTRLRx+QoOR7T2WVm1fVp3L5lU7TxDc6n8mc
MDrMmZ+kaMKOcT3YP3OiUDemhMVHaAJ6YOuNdGTK23clEEV1MNTZkCbqiyMnAjPfzgrOFW8lgjNm
Vd4BAhXxndXkIDdz2Y0BEBlVHzAV8aQ8emjnR6z8G3opE29pf19yR30tTBdet17g/S5FLQk7xtQ0
nMOixtbN/LS6r8oy7O8TwN3/limqWHqiJYFkRgYdYeNJVQF6yxepLkiUPCo+XrW4nYX2l69FzBG1
3YycvGjWaiQPmWnDPh40u5Om0EXx5JZe9TLWBAHTfgNKf/VMFSPPC+DrAO3vKuo1268/aAkx4tm1
H0caNTUvR3bNCr7VdWRBdrToMA6yw+iywYloEooxbOFZtiH4O5OimWC77eacG23YvdWlP8lzMs/a
3M5uus4nEFG1OE4Bj/59LeTmHxPqkfGA/AOIozsXrbufNp8w19adSWJNC3dhY2pWsoKp5NvymRLS
BfybtlIfQqnyKlucKJFXwU7yExd2NN3hHwJBIAZs8yQDR/nytvjAZl+l74z5XnuTWO+vEHHy2ls8
+9RRolBnRDkDbdK2gfaTm7tQ35Bv89UxWs7fk3JzkmNah8V0douuD2/xJlJOqc4a9+K00mMPlQY1
unfR6d+uM80dZqjc0MqOvWXCPiVNv2/8tp0vPhhY9zRjeBV33rRMfyY+yuAY+9RzDxSmjCGHgbLi
0oR1k95UiemRAut1my82Z/B5SFwFOiDn9qnIj9tQYpXJ1XltFt0UhwA9UffeVkK+DCxaHeBXPY4p
+JjyoWECmfwrgJrM+2kSuFt3c0828kH2YsJeRXUYH8Mox8JvJ/AqO88O9ElhOrv2wvoU2FASkEmP
WnfduiyWLEacUK0RayeFyqeNNgzUfk7kMZOgNLX7yQW2c81yrbtDknt8I1UO+5VLtJ7MKXFJR8rG
NY2R/jWYEbO63aaPjfRhonSN3yUQcSiPSB6slvRQECqaQJ5pRHDg+8p8c6uJlvlNjO4GIqVxRJp8
jGu34QJfcKRjwevt0ka/knr2yColYji6jWm6SqKk5/WrX00KsgZtWHDugA9uB7NGw4e/RumMCbTM
zZGcIqc6R6NM1EmlzvYaz/WMT602WMcrHPrliTVbs7wxW+qDc+nNSt8s1BHpeRGUzp8re3yzp9gQ
2ZLoa/S7xnq3lXLNn0ZWoPNhrkaL5ThOXGPeXet0YDp6UZuAq5vHvxQu1CMrO7HP66asrzyUpINO
ScC7gws9HH4NKSvrPQNgGq5wIOB8L+o4+VnyVQkZXXeJyyjQLVe609r3Dp5cJAlVEqnpzt3mldzs
iANTkldbHpsGFdRrVDNjuYVuBwKHic6Wf+PI40kkMa5G3AAdw4ejybB4mXNNBxYTyRls3KyHkP4+
PjkKo+Ch65N8++z4X4ebxksXGBLwU7hwGjZSTHLrrnJIp7bLcu6tA6O/Lvx1OsXS57nS0TynLKXm
OsKBTSFCKndl8z8oFFkvuHRG06sw4M4PzGcc/x3JleecxLo2bFawSZP6gPHN4H9zPVXgFdS+qsHC
NMkUfA6Nt+YZ3V2HlRVsuv0TOmsiz4G6tsVLPZj5UkVkL9Nrl5qnben5inerugIDVvLls0lWQXNk
fFXlz4zxx+Lizmn9ETZzd1Q2VOIRIWFKFCzSIIccOl+ACYvY+/ONaSjuT15VV+UPk0/R+MQlLvR9
A8l15VsSQAdG8rCRSLr4JtmWXY8GLfy3Ed8BIr/TbvOwFP4W/WpA8eCh1bZKD4z9rD5M3opN2+e9
42WkbWhP6VyHzndetEsMCNVlhHuRa9VNd4VS83pbtsMWHw2Omn8wAXnZbcPgAkHkMLPs8Dy/eVvy
3AluhOIMp6PkFoEE0c4NI9eWB+krij33rweLF5BpEIf6ULjqKpcttfhyHFzjlwZAAT7cup7aa5cZ
DbRdRJFntDd0raIl4m6PPViln6MZcqr3mHb4uYMw4WWrXVSwJ2eHzBcJGxDLKeWqnv42cBBUBlkz
XwF30V3cjY2LLqQiCv173Aa2StPAp3Mivqip7pJlDao7DzfhcBHsQLdTnAyEmIXwQU9r3rn+DWNB
P770G9GZJFWkwwK+yS1AKg6cR1fIxpTfoHv1/laVpS5JCnbSRwbVyWPChVtf1mWN5xMbgh4KlJsW
zslXnobLiJroN+KfoMIGK6fxXDfSqk+KQzqtHSCEXL4vSWXo91Wt3AeuCr4R0cqqET059M47ExTp
dJ8jFZleMY7O7ZsXhShmm7JwHnkmlycuzetQfdJt9zwkZd1k1TgIHxCCxiw6DRqESR2uejqqqHT+
Dl0asAdO6J2xzAWjkPhioy5ps21dFog1C0/eLm2Yc9wwEcEd53nGWQ+sXdAqLdxGFcnIQW2PzJWw
KhdrsVQZyPQW0UwKK/GycWHFT/42zLjHbRh+Q6X12O9YutkD8o92oXoKdJlpO3lAGTVRrw+Id8b8
wGM+1vu+VdBanLxq29tVRI05+Uy1IG+5Kl2wNmP85EQd154RGbnpyS6KwAlc3caFydrOTuhLacMO
yQjW4a5X1utBkCPWZvhky+KAmEV09GUWylZZztIh2d2d0RXVDvYB5am6ud1wMkwMV/K1eKwZ6K8H
BJGFe0BxxpphivmIGNb24a+mL3W4d93VKQ6DNzvefu4602YxMZTRb3zVRbKfo0C2h74GppS5Po3x
Pgag18I/8AfzxXSyra8moNQcEBwE+YGmrMFyayUxLRhFe6ZEvtt/rEzfBsCYQUnATZkM/Z3kKVWZ
7UTwWChB2n3DkjRgumae4jF49/3rQxzGXSvAIgm/37sDw/1M9Vtc/aksLdW/uO696vcmGHw13BJe
7z43GOL7rE0oDBj92KAR9+OgwMVEhYsWySMtl6mlDBmTQw0icpsdh20OxLxIcyLUKCcKomXLt/Pn
mKD7ZBt/e9io3F3UY16iTAm6IvO7ztc3cVcE+U0wSMEEtOkBryKPdNyr3x9hWF5rOKFLGaDEAgRM
O4pA4O+M5utPk2uA/bnXiXSfDFyPiMC2Vp5kACkRpKc7YaDtNNYXBi2hunO9Gsn+VHVz+5GyXpE3
cuinnwGKku0ThiYN0NboSNwvYSeGU+BqnnCiZaoPNeUpODzoomizwC+uV+SKdFUSnsBMMI1j/gg+
YliKyYH2Y7r8deXLQ9s2sZG5t1sQAhshNb28tJU7gKYjoGvaDrE39Pm+74sgfjPN4hVZFbuF84np
uU33EIpE+xguaNrP85aD4tibIrY8D1c1MgueHlABmjQBY4Y6v3M+/bVJfiA1r9+oCOM31rYsUnSz
MvJ1oWKH7B5xDN7P7ICbSxokeXpqqY5BNSmXK2vKBSsbcnRYIYXVdq+0hS+k3Cj4hoYdTFi8Y7BI
8Bs3osYpPvwn6BwhFIpg+dX27JEPi/AQrc2CwvmZoeTafHKVFd1+CUNGZVJy5B9Xvxw6yDmbGM8L
OE3zVQGULRlm2q7bQ1YzJWxIfuu3QMk6v2Wu3U734TWZQeys9gb77frukpybUqnqKCYuy6OJ57D7
58QANeFNV01E2+r22rCQpM4w/u8VhRCnzgjZM7etS7ZEwmRtPzHJyw8RrNyvhBx0JyMrtFQPpm8Z
LtOoV+2Zion0WJVweRy6WQfqrJe8NkfVDsV9EwmW2FWB9AFGaij6y6gluI1aYPc9Gz//ocAbUuVq
1f5DS8H02lvF9LfOt6W+k8na5AdiChP/kQvBFZkTy/xPFVelc2qqzfA++dsVMR5vSXzr+Ev+pVP/
BQxK0T8ZZ4qhPXZhUL6iwtADVoqY42sI5CBokOOuzyYm8wAz2yLSN1OKAgacbD/dV2F6HRBGA7Wk
jBYIw+jSYgpIxFGWr+HmmCxyqawzJDsbaiEdNpnrJNNyaFDXoA5wp/J1juq4Om/Dtsp9VfoNux09
u6o/DR7EAoTyK0HlaSD/toiPqIPL3D7RQIkpo5nqytfIhVWTrZXatqOpRfe79hnJ8hFY19/nG+kr
u8Abgk8VLwZni7sBgndmu/wMmr662ls8rlCghIW/j+rKfPiTZaPmd338qDmCOYN8z5n2QrT9O26B
2bIpXyXIloXjCxx7vcX81+bKCR+G8CcqIHlPTnL6PEvlgtGkwNxzzwu9d52l+fLmMjkVLmYAJiWJ
/ABws56TSjMmjCD6rhmx9KglnCTJX4epgz86sjH4VQ3ounhwh1VCCuypxFnpptODYA31yLZNU8QN
HMc7tn/Ow9Xq+Wo7E3wBlxVvnTT0s6yqp/5edl2A8WduQ2j3QVMGh56R0vPsT0VzSqB1PcWspJqj
EzjsBjyB6H1vWHA8OWGAwNWMyZjp2auRlrTTpu90Mzo/EwXux9Xt8ouRNp/G1iTOz6gueFygxVd7
N9LoM4KNmzEbXDRUp6iJnDdSfROBC8KIHwopw6/VGVxqht4pD1ErzWfcre7tAi8MaBg+EaLtwRGH
2B/7Xt8M6Dgf8qSWd3hOfdZcfVN9p7nLd6hm9vUT+RDml5EBCe8bL2/ZTWuOlFwYw3AAmGXWeik4
MrtU1XeFtGTLFi4HsYtnvK074uZss+9nDxlUGDtNFjNpohoC+3ySRaDeKm7OfxxawcfscJ7sFnfk
3/sDV8vemUd5nYdurEqmxVOoyiwErEtJxwXNdBvbh1ZY70dR1A7vS4k0O5NMMb+3rUqv61kF5Tu0
VDWrXtIxU/HVImYmEb4U16+ui2bZuR+iwEaEaer6peqH/oGLmYZvmtoEuLDrsPUZihcexcrbGzEh
qx8n1d1L7bYMI93oRSIM6i/UUNHVlZUC5Ji7ogaiBJTGAznw6LpVsD6wbo/HvQ5FngFb5WTGldqf
amfunlfm4xcOLP+MxomfEk4dSgtOb0QfDh2B5qEzKxqwwB12m2h4NCwHwroL2nW76f2yfCTZj5Sp
ETLmXYsXUmWRZljKZmA5pdbPd8zX86chRvVz9ggnPVUx7Siku6H57PnV+33SwDJUVbN8T0Gqf3sw
EURWOgMRD4kPlH2nFm/19mOvRfq85LzDBwX58cO3gt/YrZf2eds8KmsOKYbW5WTuGOka9zqHjn71
IZiaLtYzRjqZXlhrxwzzBg0WTWy9pMVIwifKwfZvDrQd7E0d5ee8h84Apa11UKDoYftiB5fGNx2z
xYsc5+CLoET9jSoFWYIlzK/fNT4pI3f44Ac6XDfuq9OgEncAuMTJvGsrr3yxdnTfDU5g+HTbnNvd
zGAFmuc69dDxYB0VeGfj4NLUkCHUFhVf8xBAyfHW1T07iODcI0h4tjOtWzI/iFVX6TOKd40b6Spm
D+a6fRzTvPvrBKRabwT+FqQlwDXg9QJcjXumrnTN/rVtGyfnPLP3eiHjkugAMQCzdqkf7hMncmEe
1pOTVfYKbB+aYfuUYvZu18WFNqlMRByIBzDHJk42NTpXrKDX5g2oUGKufScvJ1zBK+5Qs1nqPjV8
Faynix3jN9Z80tf5r9FI/zXxCmVhjtuCqkAkGibx0gDL9Mo4v0PUVVDYx5h7cxMmz6Cfx3NarfNf
X5shOjrxP2At5A0YI5IHs+X5z34bgkOry+3nGIX5i1ZiO2x5LW/NEIo7hYmLVbFu4h+wxairCQ35
dhgmT9chHru4RnM97DufqUcFnYrhbWAu/KH+JmKdjktoUm4efLcOYF9f//YrQaNNveezy0e3uWsG
N/3uOeKpjuLxr4mURYtlO6hkvJ+fPQWzzpCvJs3JctUAfi+l91C0tLTn0JbljyXxmg6vpa64DYqy
uGtxab5YMdgXwkQbe4qtbN6NaKMHzKw+MMwFCcmGX/IYbnGKAmOdvFOtfSSi+HXnp41nfDkN6eY3
Fyxlihhtr5TzeakDE+LSbJmPLehCbuOx4GBOCP9ijZhbgkNwsy6psm8jirk7N59kFk+1+ystx/pS
hAHrnV0UlAv32LyCL0022aPbQmW05zgV42lxZXeaFyqOsRfm9zLqpLrB68+/ijum23sOGeanPCeT
uLjrFJRHR5Q2grZOaXkEYVgDgoyr/rfbCjbyS+8kb2rDm820lRsHhWAXlsdNdIKnqSLrU6ze+KNH
VQIpitGyc956f+5OidSJs9dVzUaokBg+rji/oKnPzTKjswyZMaAsQXv5nuPAuedbCiHLRzJU7Upm
Y7/nvMg/1tL1XsW0SEZdc6GTOz6o9a7UOv1qIw2hzIWocBJqTON9vE6K8AxulurotbP/Xkpo735t
AwF7bokR9nKYDVkZ+lOZDX7eekeUh3l8IJiECSTQbow1c7e0zakpAEM+yHacoj/xUrmwbWdOr8fK
dOz9qlQiNhscLh7oPD4qA0515CWaqa7ywtnelgrQQLHlr/SJxWHR/Hzkoy2Q3TkmF7BCdXBOG+hN
akCZTXz377mMFOg7qIjMrxvBvKzls9j72mM1to1Xan+h4UqNTC1oj8eJKxIpILEyxrOv+YzIKdyA
86/siQ9ryxlY9aE4UiCpApVg/V8kncd23EgWRL8I58AnsC1vWSwWrTY4Eikh4W3C5NfPRc9iFjM9
aklFFDJfvIgb+hHIgXPd7LyrwVS9HZPMWk92MO5qjMgfKVLmUxAJOiEw6B6FGeQ78KS8J+bqixyi
RSVIbv+wkKUrp7TiTzLzoAXHLsgIQgPk33iZEhtLaNmjrNgOj1hs/OIprzYYBnV0wOnc7DXJkRWl
hlhT+rB+WToC+LQNf/prG56COpzNCdoqhYqPuhnTefErKfVmT07t8VbtSQz5OHgPRoY6zoPbbhmm
2eglE/YNQDQfriHDmz34CV+IeBjJj0HAACAJIQ/0Q0OTNtCav87c3ykFQ963J82t16pVuoEWPh+N
pguOBTTi9ZD13rpASn81gE69D11Uv1qQNjc94dt7VwswZK2LppdUE30qs1mDhSrL+9zyMOS5W/2U
jIQ5vsEpOrVspBcqIF6gKdMFPOo6+CPGUt+KdIhWyeg2v6OAlVSBhJ/xgCAYr9ncNL+tJgoONDL0
//BOUPQQEuNgk12Lvd3hCJd9YfPidzITb+EAUBweqrnn6vQ95CmqWWMHX6MOzE9XG/49505crSG7
2VwVqvlfTqnGDs80p0ZVDLFYjXUfwrkxerjXobjmrZleejbarz0vJLjKkd5NFVhMYeU/JPySoxm5
o7Fip4eCgOgtiHYa6mhNjoo3g+q8Q1I16jgplhZdrosNgXRN2QDJwF1ittFXb8gBC6ypmt8t2xtK
jshPY1XJsfyyG9nINFkgmlTsbcEBFYQEQpDEfjOCH5Zu8TV5gibBIsUEiCS+IgGvruAc45VnUakQ
u1N1El6XESFMIlx/lTxW4RCsTHZUZBGc9p3JmbEhwrFaFshTwF3N8l/Dz4e3IK1AVSO665Rm1jaH
8HdUFWFL1s3Gt558uevxqXzEnNVLxZP6bfW9c+UbFh2yGU0iZo+3bVxtXqxIs1+z0+Fv1NX1q/ac
noQoPahjFn3EtNU8ApJ7n2PqfJgdHiKP9OUXXBHKOzCjEeQfrfrKkZ8d6nrK2GZz0HIzLICaz3no
f9qBmNUeNoC/XtBgX5nTLTcJBBIWk7776qTK7HgL8vPc9WGDAbACwJgasO5FwnhCouxQD1Pxit2o
2/loorsa5eJuVLFaO6O2DlbJrmjfDH26wQ4Fi14EMftdRm0d72mkS5xzYQ0uQujYXUbPS/YdPUgR
VTNtAH68Bg6t1IiVrUpzF/t3RK0HpNruwILJ3BduV588rpr7lnaRXzPp5HVBzOElMbT3qKfcOze1
YfFPDbIao/9pDJ0BybiHrM2Wun5o2Y7mWqYx/HxXB5tJan8PQRDe1xjQBU3B07vCY/2M0ggCGl1U
8f+m5gz3u6zvncDDkCBpvkROSMwQeYRqn6H0P5Ru5b+xx3e2NRKLRhOpM+7Ysourf+7UGFevZYpb
tQN7WD1WwwKBj6IfYZQpO0KGMIbGKM2/myi03rO59re0UtCLEjlVBnY34iCJ+hjeLKynBxuz7h97
7AQtPI24H6ZB+0FjVkRxpGe/jbYNIZKBlkVHbGA5gFyJ+OLB4Wde3SxH9xN0um/tgyjK5NzeZl+V
ByRnOFkOidCuLK1hMyf41HZFOaI5ZE5m+5zbHrBfIxOvzTRQVsEV+ZlIZkB/mjuBSiYwym0WOXOf
JDGUQvjoUc0EFJcn1YcY1BTm6SczbcetK8M/tJGAkzAdzyZVkFPoVNr4Xr0hv7GvY8dm527wogxX
f4RzxqafX0j2J84PYaHBaoh8+Jn9GMN7qR6NabYb6XjJw0ij+gK3f76hinUQL4p3oqIBBV7Y4jH5
nFDsaVkhOHutMEts0nnM1/w522uTaXmuucjiqcAPiuOztXhMpoyhSRd3Dgh5qzK/ZbKNqkuRJOa2
Lu2YE6gB8S78sbqx2ZyeAJ+rN42KdbJqDP1uwkbxpsI48TZ4UKN45UsXQT1z/O2iUmXY+dP+GfoH
f8muWXx8tdG+akTci+DdftfTMD+NhvB3GBRb2sId63WSRsi+IRjOZmMPt9iJva/OSbDAWbkfIfc1
8i1rkdv1zD2L58hPt7HiEpPWfnNc7I+blsPuLtpM7/BhIs/k/hR8WJCw2f+VntOtWsHKHY0ndT/k
CCh4IGrIeEpU4RCk0zez0l0HcbN2+uwyT7XeKHZ+uOUSfSnKKYCAO/ccDfByRWFbB0fWnVrHubMu
WLziJvGaQxDhxg3QhDAzNpTilfUps9LuUvpJvwlUW+8Na2yv6JC08XEakHsx/5puL7mS8VbSUC1P
HVPO0TUVtHdusde+ijFPY0oug/LqNOo1Cn1x9rI2vOIIwbIo7PZYhBwMOhNMNgiIMOM9k8sg7leD
X7WtGyfbl02hLlFAC0tvTPhCIzRxeKrOUbIyX5V9cW8cAZQwHD4IPj542eGJ1DzBjvDae2vLZDUo
sP2BMjdhMl5twbsNY9hnUPgP3Yh94FnfJafDxjeGHktD8Bnb6MeZSl9iKEd3wQtkx+Wc1xng2Dsy
pM0gO8pNjLHgOmX915SWnH7SWqdh724sUtdHV9RLKUbArqrNO7rk3UCyrjMhuyj2BT+1OTlbNxaX
xCpvVcTVL+SM5irWqfBitGW1qSMzfzE96LSOEdtPY2v8s6wFYDOXdI0nnblt87o68oWZLhgNKVPs
KncLX+nLnNn01S0PQjw0vAPq4MWwq+mzA129MxVOOSOighA+pVpDFoOlLmBzD759cdLqh5OJXHxK
EUBZqO+pctyNGCzzFDjJC5fOecOfdjhb87JP9To0Jk8foS3Qn5KPF9/yB6ii/byf7AWig+JO9qt6
JY2cbx1Gx33XtQdLeZ9d50MG0dllmut4+SYX96FSy36gGIx9HmLIQl3HaBz00co3wEeZhVk/tyML
mciJnNNkKilWba1ukR6/mkbwDWjx7q2NKeTpryXs1rTBJA+KecUwzdCOQfbfWOg31kvfomzVc4wo
is+oU1t2nNmi934qX75atdW+IO6QdnMqgwHApetuH6RZ8a8oklvB37JZsbLR+2SIDiPyFIUCwkAw
LgTNHqmv8peakx/hXmOVMEU/rgHc4c6YwnRDvR7e0ZmZ3MfxtcUiJy+0XQlyDPn4Lom8bFXrzkfe
Jb8LaXzxJho2Anl2M+ddcHYGIjt6WfaLNvzd1Wo6pA207VSy7pApt2cXKet1dLN/6HnFAbQIHkA+
xZvvFMVz45hL3ZzbjmcmKvNg9hZjcZn8qnPDuuINeHac0duWuefvRM4Ku0AHWxdMoeeiHXA0ZGRN
Nh51EHIZ0h+gEaNtWJb6k6UXsg7HhuZdJeNlYzy8tIOrIEy7P53hXSzL+WUP5rMcc/6VHOQ3Ixy+
VeZey7a0DjlOElx0cJYBOP0j4hiiS4jxGU4Rn5BFYkt5TbUfVJPvIqaVXTH3vwx3CXrq4tuJG/IO
uo5eSkq/6HAk1xGW4Y9liD/u6HEr9RybN8uU2y9Byy+KTTbl6NoettxxXFlsMiGThe2VUmB6GvoQ
ca8IEgpvzN+qsS6DFE+VFeiz7tkgcw53h6r2Yn6KA1bLgV0ryspbTQkN0ArL34q87ybkE3phU6f4
ZQQJOly2/Nx66NF9K+8pdl10qqXqMC7Zy9bxzsPDT6WM/iDn+unOlVqzyvxsbfyY9Nj/6ob5n+c6
r0lKC0XheWyFZiLvExBmuNp5d3AMyWTkDAP0alkf8kTCZ8QKCkpiMc+3/bpW+SdnJj2q9hTwoUyJ
t+9ij3qjygA83zntM9gMuSknroMN60RetJD++5Ab8lT65VqMEW1GWUhjUGUm26HOX41iuoWK71Il
i3wTQIDHatX2X8p32WSr+u5ThfJTJ+klSSp7Z9jek9+42CRnJMBYjqQ/huHiWWqkARPfNgEwNBib
wj/D9+Wjtau/fWE+uMv9gQfxi2Xwu2P79b5oiXvltmFtOnwubASr4hsqVf/iZE70mjcOdSC1c6M4
jtdWwehu+F5/nAt8smQ1Oa1GCsoYdglEethQIcXi7ebjesS19YEDO1wF+EvaVcLv9oNiJ3ZJBMa+
z2HS5CbtMEH+/5Sgm8brLp1dJmxay0Ub+MfOs+M31AP7w3bIjbiRIV6KoBjOQTj0m8IeQCsGZEKG
LPs3Ub+IKyrdek7b7XUHK6Iam5ISW6dMj5jYKU8sRw9USlYuFSOsT6ZRHVEQ/GevijKcyBWLwwZR
3VkytwniG4vzD2nrDwwa3D4aniQIZ9nO80d5i7LJeEBS+3Cq5GhoHZxTfF6frQjIAJksgFJtHHDa
/3DrpWm1TC9lx+DZDMnBqgV9osABuCb66VlElDbJ+NvN8i2jjroYcYLvfUoPqe7GVdHn4TkxGvI9
w2i76ZruHbFPguxvng/nImvNO3dVNEFTL11A/vDLapCXMd3XuyjH8bSa9VDuu8G8++YM20ZhbHAi
Q9GFxGvJzmvk73rqTrzIS363btqQj6zvNpv7/TBS9pZ2TspSg7/YsBBpW5+HcCgcypgMYPpmQGKA
P4a/Jzh2k1H7YeXNvOnzpttqaoUpSprS60x+AkP3kNqn2pxf8R29m4Xl7fCwjduxLtL9LBhNQtMV
27AdGvhyvAqORJmyTY09Yl3QSkQYfPHzWIG5Y20WU6+D/duUTEmN7ZWrqQjvVZqQxmwIz7fZHOxL
sGC4aOFpSIK3W3LaJpHl8Juc8U89Dho5bTzxvuGlW5NNsXL5yj7gq+p8BhzBawgdh917bCdXNGs2
YJjgEXHp0xI+AXeK9T5Q4r01X632kqZg6ZN4+ktSQTz1g6Clw7DqTdGEr27m38vQvAfj+J72nkEf
SUegxVYEOJBoMKPt8K4jdkW4OUWSfQR5Yd69zP9kc1+tZbikcpJashJmQRJ5MEFqy/9Vq+jFEZQ5
9xOdHvwn3GglwjVOeYnZqTLYwwX1rgWyvk7LSb3glr4nLWYUMbYu8EM0l6oNUBpmLlLCdJ6447mc
StODO937VCbXyetvCzRxQl5YRcsmhMYDm+lFzswaOqFAwT5rYb/THPRt9gymcVT+EFTyqdPN53Mp
lqRp03crVO2G90Vf7erE+As8Az3LVZdubtTziD+HxyMDVkek7jHhleA+O/ZnJM7iFDmNxwbPWpYg
5sBsC67ENKx/MIGCrYe36jf5RfRflqfHNsTGm5b9d5nHF/486RpTXLh1bAa+KOWK0qXWh06XGgK4
QNuCsYV3dIq5Bosg1x9bHqY2+iRG+GOJWm38CC8Gnx3taXZ29alsxfl/0lV4A9X2C6RbtY7Ttj6y
LcY2PQb2e4tctpHEzS86Dm8Yb54iyagwKWWvOT5xqzvuLR6XsRADyQpF0V+XNl9KR96dktyg6w0v
DMcvVtO8jFZ2CZrgzXLyfO0BZ1xBEw/4evfGWmZUumAIqVZ5ySKy48uilmY9jujK7yn3RJS4FF4t
KHywzW00O8ZxMEgCZ1T57DHl0szMQb0O7RarfIGddN0nvFxyGfRYbPruMMaY5YGlyefKm5pbqSq9
E7GfrsEQEIxzB70lOTOvvQIbX8pWDrEKw06EOn10WWifOEzVscJu9zOETntQJEmZP0gkO1hr/8oi
OgUG7AbiydWucIoLUK5ij03uHXYUQiJL4gsGZ5aIqR2d1JR+Uk5Al5PqbrGLa9QdhblLXYuizJqu
dC9xu3VhmT/ECfoDAdfwayzy2yyb9n1CD6X6K7hxP2Fi4QCUm2Fi0W+EDGO1RPgNh4nWc07uV2do
EvpcXLL7KvVxn/T2FZ9mvjHi4pvZM17NJTW1pYj7I/mq+oiPjmolg7ULmku5JnD8XHR+fLBLb2Zg
ToIny8BEJrGCbCdKoNdajY+oQejqWpIuWaypLBWNs2klVqNsOheBd/WK4iWePVqNDXEJE5ow7QjF
eLHZrRonKRkrZbM22+5SV7HecTq8Wcq8Fjljl0yqnc2DSD+QlWzMZJjf8sDgYlDj5Sd6REJuSNUO
s+sfe6q4cXu9tSIEX7BgccCFuMmaDMC37IzXxEypDTNMasK6KVgVaQkDwKD4jZ6YixilfeIIf84U
BWod6bZVIGNx8AOdHQz6aORKUITyG2mpenUWK16o43Zlj2l88RsjP/Km8gm/TtEaQ1i1mcQQbNo4
T46sbK2zpsniNA4RDUtJOG4ml8slRbQc8yKkyT2x5nPDRuMT28i/LEU4wTpA+4zgQLSdwdrJGlMJ
Nhxe57L7M42zfac9jCJn253g/dvPQzdDxSibLZHoN2wE9DtP9qLHj/YXSxf2tJFuD5JyuYOT98G9
DMyXUjjJXz8O7F1eutbaUgMfJ+7/YzqnH51h6LfCZb8Khv/BkKKxlVSAgGSaNiSkx5SFN8XYQ8at
vpiuLLD/Rkb6xMzIiFOSqPH5UQP+rUDJOHbx7A52zz+Qv3E2NeehKmmrjUGlsE5SN+1iOQINgRm6
TZ4ITGE0GS219lyv24oKb3wnk5gyE8ZP0v5iNRv82yx76B+xW0O7aMNy7wajd815LB/hVP2L7N55
Dr3qV2iq5zpABxl8o11LNdqbbk7rezFjfmtxQPAiFhakBE0ZYJHcE18dZ4xLVypWMBaWg7WSZCd5
DbV/g7p4IZLtrcJELxjj6htb94xATEsnJukbnVfG3myHh1Qu99aMeE8HOfM7wSW9sSvXeDJE2z4n
/PhbuxEf3eBzpae0xJIq3evZgwRgKXx1td52scmQ29D2hDS47i37k41YuDUd0z+OhupfWa7lq9Eb
UMzESJ5r8G9e0egvnCM3wGyauCb31iIrSKMvU0U8lxB2utq4K3zz65IKnSOs/glTfp9gsoHA50YU
FXUM8Zuhgf6xsubpT1pLwLUDB7NbYsLEdjOLN4O94j7NbJAqgffmOAOpstl+xuAdHjvyC1+VMKhF
cmrxHWehd0BMHu/Czu+JyL+k7Pb0jav1TAvVUzOKq+cufZWUyIWdB7a3UEfT4QqVpobeOO3Ala0c
PrxqZnwFNNKhrK9zs8m3cwWdhtzLxYsi+Ifun0SAWMGI7PDVSHgrEtRx726r9Jsarebq5DLcVnkA
q53ryBRGb7CR/gxp/D7H3TWc+79Vgjr2H7mlSNRHVBMbiZkNvhqTgEPp60+ico+xFw3gZZbBMP6z
3byocCBS2LEuwv7iqlpDR9oFLRpqEMu7GrilCMWsIDCp7eYiKG8ij74S5MK73VIzPJHceBpGlAM5
WfHJbyF1eOhuO5/Cw1vrswoFgGxuw2C8YkL/CHr/rgz/mFoZSaX0YdF5DQXOY0+I9xQOxUXb6T+v
xXM7m7hhNeLMioTltHZi5wwGp3wOK8lDkzUXG5fRQUccEdRHKlxqEkYMfweLFaX3GJNIrpXmT9fp
7gTuk/pGp/4r7arfp2atj7SbhveS0Ytd//zbIPlIKrOfTlRumWdhyC+ggRS3LktlbA0jSbn0y1Mm
EoWwXvh1tMKFKn5zZwIHjaxfDDeDGTUq97l0AiQdnJaVav4mRfmc0XhFq1Wy5yoMJAT9OLo4dLlM
IKqM+Df+Q3+XZiK7clrkO1A8PbauWO9dZYf7cki7Z3zkapcPSVpsbIRoMnn0Gj0nU+k8mNraY0U3
+dpd0p805YlV2ltnxpfTkJU/EWH1WxAE3002Bls5wOrFAFBdrDm/zi4QoaBvq0vl178HxpoVZtW3
ZAnI4/yizgpc7oKvwb+iZrHWnvHeDTaZ9YRyYFO+xTFaG9E6RTY1q7ZLomtlsStZsx586ZvyLJfe
wMqOPknsX8F7aALRalzLOXwzufet/Xl8BMnikfBo6Y5b8J0t7emHxOcLNXCJJMxhmFCEiye/7+ut
GZnih+CkeiFikF2Jq8Kgk5QIpjBTQjyvdX6d7Nr9MtyxZHQfVX0tbJlBwxLyk9lO7+La9PZlv2x/
p6nGOur74RuTobNlXki3NQ4HaEViZupqAnHtAM0Cy54N+AVZ1n6JKEHI8khhJVFXruloUMc8bOZd
FXfOkQgm/9vQ2LtZy3DdVU71FEV98gi6gC2KiMOj3wYlhvuAbR74brRLjeXL4Mi4YDbGHu7V83cy
Uy+2SKzP/SzKnfLEmFAMHQMHq/HPjJjmriYVD1fKdqcDKRVvQ3rI2BELRpbjI5bjXnP2GeYqH9Ms
2Jpm1yx37P7BjsiFK8DBwshDq2uSkd+nU2pt4rjbQm+20RdIbFmc+JcOQge9XQx/XY1CgSegbDdm
j0ZI53azrU3bBurEIYYBk2a3zA9eOrwBO7xq8jmP7I6l+NJrh4rNYdcYa7dspr3O6UUWhhtQjWZB
DG0SseFd3mDV8ttd7/skKSZH+JD8IgewG+WbG1XgIlHaTff8N1R0m4uGKfmqTpMRHkJcUfBt0hld
AYBGCdlzPZaEtMXoqwMSyHCR7kyVmF0n3Mmm+KJs3zyJpP4GvQmOI3eM+kJwRr35WV/eujA3IGbN
1ACUkibawdR3ont8Y7Vb2Ol6ORy6Y9J07W0E63AABKUONpeGozlg23MMVO8cd9mG71wBjAGW+0H5
1vC6PF03o+zB7bdzvCFLFzwsYKsECNKpf7PxYn7HJmxOmy3+jzsQgIJ6ne+9eeajTRJGfglxZu3V
0Xwu3HS+l8R7+XqyT3qbJlTBpcXnmZt+t89xOzBxAAHyPcf57JWXfOhxrl4ntMEnc67cA1SSfodF
onkfVeOuYo/aT/qQu27t6Dj4MY2uRVl2yWiR/v9F1qC82lg/ViqYP91+MM+qSpZtOnXHERPNqgpp
rXdMTxCy7rJT2qO8gKQbf2JVInb3WJamVR0bJjuyQVLZG7mMoRMrlSjiM9r0TW0+cUzm+5hQLAW4
SHIcsvOOinDMRTiBTtiqjFXc9+ZTTSfHKpsEanDG94rFDVyjpmuuaD3VE9DY+k2URbQomCNRkCE4
k2rVv0CkDdcuiIwPchQtMd2aQkMLxlG1ZRAI6OFj87MG71LfJgJXh9hzs13K1vWsZNw9D5DVUaIb
bxtlYX+18FB/tVhznkKlOOhhqMbvDdtYrBz6G6ej3mHTtQ8Od5kjvmDelOBunuKGkm01N+NOFeZw
qmen3rEZpqY4KuR6rFO4Fqx/TzOMF5yasfFu5KT16Q8M6iffncGHTRgkjMAipNPI+ObH1nAPSp8O
1skOD6ILOGkjdM0NVIqxXJlTFL0ueYy/ugJIIDR88fXkkmfsbdaolAO5O4l3I3HY1QJBBE9vSY00
Rq8W6cfkwW5PI1jBUKTXuOnCJxinclsSMX2FLOeuUF+nBzt7/SHiIDrymiEHGiiyg6SW62eWluFT
TW51Ky1cEFgJuktlDt67BilcrPqq6K4R8K7jYBbVQ4lOFhvPTfSnkolzmTgdGfUK/ZkJ6NpTrr1d
UAq1JLaSk1P0fPErZ94GgnGOS4mzWV5+6zYWzg0WDuJ4zkvfr0rUa9+GmcVFwWg+nbylYYkMSbCS
JK6Yw/o8/ZzZYp64RtEPPhX5pzCT8RagikGBKIY/Zlcg4VWuPz7YK+fvtotYvmkBI211Cirat2xX
7ywJZWmVAnjxVoVkZlxZooM+7yoTS1AzYHB2EVJWlh035J7BoiOrJyaQSrtx93hBIc1rgrBdudDX
RELGH7LN2TTH5QhF4gJpieMTYxgessR3v0wvmXaEknritcjI2yoB/4FaEHA+E9r/YqXNuyNscvNu
xtPAlO/Qxe6nzY5tCwS5sOm9TUUd62+8SvW20yF/BPZA4b8CcugtlznuHOLfd6OjRQNLDy9NA6sh
gpyVyZ0y+3YLcitax4yxf5aFxKsfatQdTZ0jgmjcVLSZEHigTjhjCu8INOBUUNER4FyDlyiv010o
Vf971ll+qUOLBd8s6idMku3INEydtZZeespzj50sEL7ugp2VbRQ40pXpUkKzGll6n6l1cm4tAaet
id0faIQojymVW+wtp+h7DPGljGZZPBHQTG5WL8SGpwet0prHM5AIC7kOvWS2SaBhfutswBXcUjcA
PWbWliHsDcX+hGSEbE5MEj8hSLbNrAJMSTpMX33XDbg+YoiYHae+SJ7ZrYUv6acqB+4qvdE0dy93
jV1rJvSldna8wWGHf8gmJPpOYnp+VoGli12tOghZjq9xdMDoFU+2pclcOFKHP4Y1gcW03VmdzT7W
f2yqmnmOe/fbTUjyruywti61PUHC8EnCe6aKfoOnr9/DYh4+3AKQ2lA3+B8mjPUhjVXbJKGlGaYb
v4FvVse0xeBv1pZ7okf0j2Gk5r4k47yGuhutbWQYxBtpbAVv9b/Ix6jEcKv2c2+4i4PDXfPgyCfi
O5ItIwU+Sd8+Yy3uvjzp/sBsZEQies2EGOUPxjQ2xJ41bWYtihNbiQClmcGwVsbIEc9QIhf/RZyo
coO/XJECThgWRk+rW1ZyuhaOwbFn8VQMfEcwi2B+InTCJjvMp/q5NCinzSr7m2uMc0vS0GzPMaLa
ho2XgbH8v5BUPTP7UKZC1WG2JMrCnvCXk+bFsXQn44yF1cZK5NH+aUAMgSPZGsceaDSa/5z0T5WL
XjYIXgLrvKfCbFPakdjFdin3Etnw0NozRlxGpmZrdJPeLTEJfw9ry30kwGG5V7GFd0EPrmzYtrxL
Q7DQeqof9G2Q42F7S1UtiZD0Tyql/1lh0T+09VT+EkGPaa0wSu4/eMKLjWPZzsmEA3QaCHVGNB52
Lj7gkC6UNO8eWI6gtrca0XTVC9dXqBw54dN+olMyqz64VshNmsYJuTRcz/xYxoYEH9epsDaDx4Bx
8OiP3MjrKOjHDUJe/5oCYTxKd2mj1k13JreEQNa41NCXtL5r7X4mSUcdj5jzvdn0miL2WcfrDG4k
x+xQH5qgRy+0i4YiQywRlRpxAg0wAgbeqDjd8PbxcrTDYzbMHbwgO7P+VEagfrl1GfKI2R78F5yD
3l/yBjVGBHZQrNr0WlUKSZs3ENN4F7Brz39qWSZnWw7iQZIpRQ8zC4nrq6+PtdsMn91UcFqUI9dz
bpujfiLBMdxUhXYwF0V7KPmMVyQ1MlgadfdqDO18MY2puEeLvKMZP/nj88Nm4y7UVU4dXyjLfh6b
et5NeV4egzSMHNiNFbAj8jrsnNr23PpR/iS0E1xazHIne9ZLijpLKI0tmulR5t18HrQIr2kR+1de
Ve4lZg/2NPsRyTV/Kq1/xeB/24437Wxv0p8JeIuPUQGK2TFuWRs0OxqrhkhEwGhwTq/IMZW/J1ea
9Ck6NKxCzrY22mCZUosCt7SBn50cSp4/YT2hgjklKvuJLpgzlXRqLzGCfEPGLX+j6xiPlL3eP8PC
fUOIj0PL4ypnCUHkBjb4Z2qX4TOFpsW29sbhglUTzaKK8UgG0Xhgs01hsNE5u4roAhafSRgXZ5xu
cD0gVCpJKL71QPa5ZVZ+4Gd3LwF254UIobvkREUazc9hk5ZyJxCem9XApP0UEGDdsl6KF4W5aZ11
abrxPsdNyVapba3n0myYnXmyUYIma1gVsPpQ0ywBDdcpyuFXUOX51rC1d9XQYNYNNkZ4BZF2QY0F
wWtdIjn0PZcoipimF3gNLU4sSqpD3Rc1MZzcf/bZoF46wyYHAOT4K2pj+w0igLU3cOBvXW+J6Dlk
RHauCTksjmLzEHRjv2vV1H8Cqs6wXkT6bLb/LaFpLw9nWCatnrxd7szfUxL/4UfEIkNIcWmkRQ5l
xq9fF13+6Q+e96hMjzUknUj7EQWZ46pobyXSAcawOD1MuB7d1QzB8kSMUQLhycojBgWiVYn3acxp
vIm5lm0lfMcfmIUYPKLefqcwwV0bMctJQmy9TxuoSIOX2kqbl7otWoiYYbU20rQmuwEsqrNB3HLx
GeY/tiS2lTmWBspkg0vqcnqSY+LnjaOs39Kx/vZ2XL3kRW8d3MlpYazF1pEAUPYCh4DreJ40zy7s
4oMNcPuzKVq6x2uO0FPHJmhlQB2P1zlJTRLr0CJATdVHBTWGj59a6SnGLXaYzH5qdg6Ej/3Etm0J
iepnlQjrCUb0cMTzOz/mMQ52KpWm3FqjZkKZi5A40WCVvFBtYdevioXXM9Ci9tNQCTtKNdfVAWZB
sOtxeu4on3G2YVxZewVVC3gFNR+mnbOgteaFYIXFkbye9TJYPftEKco/RU260yqN9wKfya4K7PRs
CUudeL8QbpFYVsfB0h8sNdqT8vI2x6Lhsn4gfI3eyW0pi/A+GsW7xSL892D64j22tPwKB+7V/pQV
59ww2qewmNr4mMW1WFmjT1bLrXRL2X2K1zb0cGORUG/4/ibeT6Cl+Vfn/f84Oq/lxnEoiH4RqwhG
8FWicrCcwwtrxh4z5wTw6/do33drbEskcG93n05ujphihq3IgzFQL4eUm9EDz7W3Koi27+ZslGfa
PpZ9xOvngXdXfRiq1ETULXrrw2yR4VaOSsSVFrEB76AVvxtz5e8Q0glK8KWD12u5eCWLwP5MRn9p
DtXkObtI0pCCOdnce9wp1Q7AJJZ8hQ+Gei9UxjaZPvGCWHudqoWwcC2m49BM1r/UypKbbhu591Li
tICs/SOR9U5jcx69jedHv16pq7U7m8Yvzw5TfTG3dbJuA3RsZmycYTFLpWPRuPRj2AMPgtcp/6IG
A98U2G5x8F3FLSlw1Z+qz9MDkHeSKYoly9lRabbpOW4wIPMuww3oTFslxmk4VBTTlVsCkLHaleOM
1jglUZFsfH7M517037V3b+DDantsjXm4eY2oPzB9dmHU4+6wJ88n0BCULxNQGTYNARsuIuRQhdnr
00RVNZBBHUIEMTl4VQ/pgqsQ7MvJEyr45KOO98wjdyJ6cd89dY+4ytLyaBmyuikSuJcy96wrxx72
/HzAoQeUKphfMKRUe9cOqh82TtNbrBakctIXVI9HosxY5qeEdrnMq/KGygB1sFZ5dVRC9CCzDTf/
gq2Z4hGCv8f63lCXwsslwB9g149IRMY9c8UEOZsWdFl3qLu3TIIjwmhYFm/KZNXWmeOEeO3Xu2Hi
ZQ7dJ/6d8OxeelFFO48X6bqzR+NSCgKSGyJmPKfIrKsZJdwmamT9KajUe3TiIF4ejCKIKLuJShtc
+ygeZ4rcwior9Z0K5RQn30Hr61kNHL1I12gvfZRBDWojY9OiMaLVavuUcZsPE17B70nJwQE9N963
cep8gIcAcmM18wE8TvqYzFNwnlD8zrPZ1UgelabtRRNohxR5GOc6+cc9KN+zURjDukqdK4uh9NE2
O7EVfS7DhvLHLe3y2LtdFQ/bOO3VQbEywWvp64gURzbv+7lfENMzf02FDslDLq38/Zi8CrkpgPVc
2Tj5L67rlq+6HrqFbZMZnTGvpfvemVvS2olcyQ4WbNh48q9mEXsya7YMnudYO6zkVagdbnMrCRCA
kIRZIFLE3TTcaCHJntn257gzU/G8VIF6pcAdO1DvAOVG+qy4g5I3X3vsGODwOfLaizE/Fby51mbW
I96ZyA+P6PrZe9OYxhvmC7j0oHH3NCHVj0vQ1QxheJsfPK7mLwYFhO99Rqarjf1y385KPBtBUK7I
BpPmSypoUazd4qe07+29YWA0BYyF+7biwopuybHim+OBJQpHHosWpoaFhGVSQjvwZ7giuYo2fLmt
jUtuKeRYaH4jT4zv5EwFQpzE0M1Ps7cy7juZ1ffsnkeGA5/qoBoAQhhQD3rFoQqjAuPy2oudUz35
NYhwd5YrL+1xQ3lIJTHx2tzepSIYdmNLUpP4qBdGHUaIaq7rTSbwFnQwx4/YBKCHjCSM3Syqdjh4
q2C9aF5qWOyH7rKMw7KnKio7ak/1Bzm4/n6E3GWFOEtIyWezKmzKFIrsj8X+5JDPODFSs+TzpGLr
hW0DAyG2ZQIADeDixh064t2qe7GaxL7xjVE77rgRu9KEBQ3vzcvIvQMoi1d8QwKKfxyQkierrfJP
+hl4e+iWB4dug4kuEpnYhJmzOuxKO9abokaoX9WunT24vi4vEFPaW8q48BHpvsNWMS3Lb1dlcsUL
rN85jZefua00N8mG+GpbFAEFse+v2k4xd0G1oz7ILUInIfhFuXu8noi74w0c9KPP+3uNPdc4K3MZ
HkpWZJe+7WIkNFDZR6XBInh+fiOKTOeppbhDmDCiQ5ri1dPoRShIFtu6K4lIUs5N1Z2o9CBhRPvN
JqrM6LEDqrt2E5vbqCRZVoZmVSF1qlrhkSwA+7MgCM51EVzxdARwAgvy8iQLATnbrj+5G4S9OwfY
cIzPwSiSnbLb9sNTZrPTsDyP1BKmbyPZWMAhSWk9pxQhrgcnpvHECPwTsVoeQ59D47tNq0/tZv4X
Cgh5krIkeZ/EKRsmdGRr2ESGE0HMye+e2Ll7MRur28OWM7kMsxLNvSg7AteGqmVh1l6Z1kBwWtlY
r/gGFd6rx+iMNBcBugFTM/yS82CnRhApRFiL3snNBmHsyaQkbaKnXQwgeKNSjRWmo/vvmasuB0Rk
2DBdQGHwpmzS5drN4guS3mSSSLFBlBdaqKeGid5ceYM3HF1To03UaaFutQOLlwW/lQGI96sYirdH
pAIE11W0HT5D8CwukYK05UoD1owrW1yWRygw04aJLSDw0KoNr0N8MkZnP2ITRiy5v8hXEfQ7EMt9
jFDPy417S1UrazdiBtygnrbrhuw08VkoiqRu7pDUaAF2mPQJGUQfs/NjnpfZaQHQu4M3YVwyd05D
2j3IaDXKuepKoZEkRfQ+1y4UgaGr7K3ADLQlYM+fKtOoM8XAlldChHsuity7WssSESVs64BFYoxu
PgflBx9NxXcvsXdNpur9bMTI0V3uYdxCCsVzlFIKoEG5r4GbF9sAStwJXbwJO8LeG8GtBR3A6EA2
ZC7kl/vYaSAquB6O14jBOgRgYoXSLYb9MOdiG0A7/G6VaF947cq1KjQ1urJqHjor5Yo7u9GZ9EbK
i7uNzh7BRXBnyv5xxJj+US5sQ6fNxE/vJ9bGbLMHU5tvoNjaY9cZGGsmo/2ypwrvTuVpGByxw95r
cH6tYXrKGAHD3qnuxwVMq1kMCYwAP341apItYi7hjeB83xvKXR7dRMuw5lxd1+QRUZT87rAslcb/
y0K39iqfkdXOvlNRFEyORR3SuLFcVAN7jcxTceLnl+FY6OgMzU8frI4ddayIayzmKP4VPIj2Zqyb
8lYIC3DorNPmn6dcZ18LLFPpMDoXm1Tvulnm4oNjK/7N47nf9Utd/AhT2mfZ0UKuZ18c6nQa7n0q
+iIXixtRUhnuM6IT4FGlWvXVeS30qBmnsKupLN3AwRKHCgwChR/shOgOqtUbLC68e9ZsT4hyOaOr
sJhPuYsDztN92zwtcZLc+ryF8NZ02Y3XjYeEnU5bSr6JjmW1J35kg9ne93PrMLDZPPqzSvcmb7yT
xgYBilGOOP4mn9CxFW8tC/gGiwFnuGQZ3y/uHiBbBzHvlCjSG/qCt/Mxl77aWC9ZOfWDvtpqrFYA
y+4bS6LDoyP+dp2njzX7ph1HCBFVzcrcmCL3mtsgaiBPORYQU1qhqW0eD2PXZU+QyYeDl5bptrNA
DjtOXAOnz2GpNI7tbAxVOzcPQ/Dj0Bj+O1xSc0+RX9Pyl4Il6aggPZtUQJy6QiEHDOk9TANhQFOT
Es0EzB0vtHKDDBM0QYOoRj49VhnLrmYZVXj3724r1ElmZMoGAI1xzMAQIJqWB2rvT6WFgNbYB0uD
stM0vj1JrsbPIsJJBvS2gaxlxiznppfZ8urXxjZ/y+7OtRruCQ+2Ztmamnixnz232gxFbb6we+3D
Zl6AhPo0lnSJQ7CFNBKfvx/jpSyoz5y6nMA5gUFuYIXbfLGyekfSsbcJIYYwykbu7QJ3/r7l0GMD
M+CR4nC6ePEicMRYaXRzCtHuvaZ332EnGPsmQi9DRB+uRiuLvdUHCBytzE4tfsm/ebsALnHQVyjP
iOM9jlP5ysIy/2HH5pyzfkZYk9Mdioap0put9r1Ge9hhr/wlq48TPJ4JgBYua6QJVejQGe6EUs8u
ANl8+ENzWL0v3WhcJXkS4Vxf/CM6BO8y2JQrOUMDoypWIEoNbA1JNyc7e2iN96FLk52g32Xtza3K
13aPR1OZEZgGBw2LzUTwmpf2TIG75Big6ckytqlyJi78xRJWuve/IUF2f+uBmKg5p1RtMcK2P1bj
QL2FToyJsvIvEZMO2Oqg+zUUU2NfFtR5lFqHBvkQGHhDsasMGyqNDa36YPYgqXczRYYs+yMwsvgA
JWrvlCbH2lFEeWjhrQ4mqLr9Qm8mHUZAMkLJ2frszD0to2lmkiueh3sulj69is87hN1f3yIGOEo5
F7Yk1d9xKr2zEh6vWRcxrgqku7LJDZ+GVpcvhXN3dEZOcLInN7/xgN2454/gE2ePxBVIdaaWDLZH
4T8uWZxfcLR2j5lMWJcR3NsgBNnXu06wpvcFzBwpk7Vn8oqnqWz5IHw1f6FmV7T1LLXJ3DOAuKNL
4E/iDZO9lo6XHmRCJgiVStO5MxUEBrq2+87qe/Hu2FXmBrenego8Bw+mT00v68x6o8FHILomabv2
pM+HMlTNXktp3xT6M14t5U4h5T4E6IV+ryArrSuYQRjAmaXIL44b2/Nh8+qx1L+OXZAdq+7+E5nI
Jx2gctnLzC4zdVmnzrN78xbeAziU6ONZo2uJ3zu/Cy2sBqDJz0sTh0PHA/fkaW+6lsmto605XtUY
G6y+7V/IGe0Ddp27oa3SmItydVVT0sAIJv0IWEF67ZYZaL5x98Wcpk19QH6dnwvBPVEXWn5WuaM2
GdalRz9dJo4TZ9xBzizMUBRLd5ncKQ8XEyWHmyifpi30nvQW9KUudmiKiDRzgcTw3GnnoZJ6hJNC
3BcAurejGJc6DTAChBo1+gBHfvMSYRgMfWsoN2iTBvYSrgX5sFhPXeHnv1lR0b7UeY7PLJwnWGZz
YqVcD709X4ZoHXkgAKSFxQDyVdB1q5xOu58BbTtmp13gzPdIo5Nb89DRFJbmlT/TLUGKLHojiJdz
1RON9enOo02/Xql/6sTptrTVfKKlfzssIqAJVTM1G1LV5yGPcVCSKnyuvKZdFwkIFqPtPC77MUiG
0YYXF5kt9nUug4hPyUnW5P6LhQAeQ372TqjCfSsLXtalaTrsvRL07bshbrJu7WzXJ2LW7YM5V+ZT
o4yae0pa7vwUH6Hl2TzAqPLBBpu3s8d1P3C9y2us2qqChDtnDkwaPcanXieEIonVmI9O1GvWpSQz
YJQNeD4HLCCiYKoZqcXcJNk4vuVo5xejWKonNrREsm0h4ciYIhxM6Dojy12XE7Ru9lk6mC69E+gP
Khq+I7a6YPGd6jZ20ZBs0Kkw28HsoJTE4CTniM+XTbU0yxUXPXYhHLzxwZr0cMqoB4TiDgsHwoX/
vUiuW6uCBh4A/QT1d4EKDJ52IBarRfDfGzwEz5nq+72rRbzjEAO0mAvxMMrcDHEK4BaW3q/bjPam
ZmvNIGuJAKNIUr1zBiU7n/DrN95z/TBBMjj0tXT2rIoAAsvFH8xwbnF1rRoBjQCoEakXxHDcqXgs
CDkUfvsvgIf33Pp2dWpyxyAeLz7HTCTfeimD50S3+bqh2RdvX8WfbMS65dcWMAs01mBPfiZ7woZR
/kxFnGwR1MYv7UTBOe18G8GvtQy9BwOLDzoQYJlWUMqh8w3j3VJlBy9Mu9mPRdzpK89H+xUPCGG0
hAbPj9Ed7W9mmYCi64T3d9A3DhMTtq2XAPsOAOWEaXYD+ju/GUvtL6FZGsnX1FPi0ZoCn7etTRjD
FleuadNSQPIo89p9D3K3fMxYCF7hEy1316jDYApZ+hAPcHqbuUsPoz9YX6Dx/VPANSdetZWpP2wq
y7ZUJtV7EVnGK2eqbjH3EWi0Y5hWbWIFrPDkRMCyzC7LPZon+rE/ukZmrLnpF+zPCJyJqX8Kqnze
RTgNDsPc6/cxbVNEEe30D13XpjubdkQ6FuxWbGyeknHtDzreNjX9g34qzZdiaOiSLmC+s0uHF+Eb
/j/tmvmXFVW/grVbiLhD/TsQpzXLk09YMbAgamvn1gbmMvqZPmAxn6e8eB0mTUO3/Ivk+mfJopzY
9HTWmVavlmlWR5/ur3/GFLhHPWL2CHIFETTiq6ut6NmOPGstuKszoKpNJwdrOw4ZdjXGdX/rOuY5
McFV16Y643p8kQY/KytDa0M3LNAnwt9ha5U5M4pV7JJGaPyxd8iXVTXnIPe+2MVudF/rVYdls9Xi
mprQmjiKVxQ+fZG4yfd+Pb1hvhmfyoiHMC24pvpmk6wGx3rhonVu7Ohvq5T1OBAz3OrG0hig/HOn
UpuMHFYKwct/Neb0zQWZ883hM4dVb9+buoGCKY3sggU730KGIaIRIeZYRcQOpGW5qB29hudy9n3x
C24634yCmhNgHCW4UD5PwvvXQnbsGmgiMuEdEQ/96Ch1Ovpt86C1924PPgJZou+WihFYDENtIv63
VIGDwom1rQqASYA/Y/hDaMEDzUyk2EbchEwsrHCNiwGoVfbjicv2t+FzW/YTw8PFnepVkedAm/L+
VaZmzQMQiUOTkUs32oR48mLSuhR03GqcB1fNzpVAUnnQQc+046cj77LSprILcxnUp/lQI8fKPnpq
gcoAwh0eMI8d0mB8MyMoZ1ZLlKvIfb61sEtORQOsRaQ4LxPTsY9zu/iX0R2GMHI9THsSIjizbIlN
fSQvBcv0gcycOBY4dcJ72n/DC8G/8GiND/y98B/qub0kCxyC2R8+dRN0m7QiaJ07KahCuCo3pwRr
iHo0bLLynveJE0x9JfNrZuKUTidXHIj1B4dRdnS4GAuhg8nTZ+gA1gYl6a2Necu1JnpeFWTsHTXS
QOv4oI1LSolwwfkr1u5EYUSz49p68MYaenJ+cMp+2zr2eWbZDdYmAEA1YOSK3TbYTpV7NDwISLKN
drI0UU/xmBCcJuROv9uedKnJw8ReMJizngGCv5wPH/wgJYqRAXmbDQkYYlAKP4Czkm1dZv9q9vb4
/AdCYeRfqaeJxDE1wSN7WIYPhdXC0+CU4g4bv+SyucdzvIwLtc2bt2RXZU/+xe+95YhuT++V0uc8
chZqOkCbjPdUcRdtdX/nJAZ+CKXgZVbNxRRAc8EpEOL8/1gjKiLxxCrPVKuqNJ78snYwIi7GamTh
uMrJUz1abvsK1OPMmbSeUnSDGZ5rmNrzs8uxuV7wWOzt6d5/k+nPxjbMt3QcJbvk9P656s9Zmj/J
ZP2IHHdf1g7djvaAckst1h9D2RGbeu+eay3m4xiz3CVe8gsVklf14KoN8Q9jqxZ6T6KW5as/AsuM
77b1dOkHovlEEgzDd5FtZutkJzmSadD9BZqWr62EViLl0oOREWJFfd0n3DEuxWLcssaZQxpAb6x5
d6lK30htlJijgm3PKMkjnnfbbKFqbbqnqst7oLVuLrNifWxSroNYGpO7EL++EF3oVenVYuBfwX5g
TzX6W8lZ3SS8Q0tsy7CZ4179Ei28OZjl9tM4mKuKTqbEZOAuSg1RW9jOMU78vTTRyGjF48ZNhIqk
pfFDGSdpuf7DG3MoosImlVC/Rv7Yn0bQMStVOX3IZRL8Ok2heMB3VKSd2xlLes5p8Gjfz9tF/orG
g/0h8m49G5YMYU8yPDqM52AlvnqXrHrbKLGjaVfhRBcVqlH5GVhRclMee32Vxy/GoCAbROmuLYy9
EWBNXjJWSoWjL0UjwU10QL3j9KZqNu++feFAfLAdBgrmfexU4CHs367RwdYpbIpHJHb3YglOtRBh
NDQUhvXympDwXE84yzapHz3jTntp7o94yduT4JZLW3A5PtQUB6C6SHNHA8C8Ku7DCe5svRkCsnyt
uutFtXZIHZENnrOGH99KzmWXXM2J2kgcJsy/lIL4LQ4jSX0dHcWPplN848O+Fsm9ItKkGjHywWbQ
NcxTXYPNt1q660b3Mwf+VDloGHkFwaOyTSrD6DyisCIIdW2469pLTmOQRNuImYVoLVunJYU7mHFD
1QAIR1WeLLYiyAsgZaa5cI69s5xroziNpn2xElfh2xNfkx/lG/z1XZgL8lJmmk4covP1/jxnFp1s
OjIZ7QDtEzt8FJHaSlN/Rgl80ZZ/P7QMLGGsl874ohd2PslL1ZXY9Ch67YiZ8c97DzbrcXxFHKbJ
3IEG8K16mwAk4fHO1ToqWLbNlXwdG9/kE6FxS+cEf9spPsU6cHftXJ6oCP/0XPdnCXKfyGyRbPtE
/xnhRx8rkcsj+zV2Eg7L6MoALZ9ZDwF0kH8mmZwd8TOoyB4YszbO+yvr3Q8vjn5ApFYbX3QvMAr+
Qpb+51bmgW/esymrZ2FmM4yM0byTcXDBmwkTfCXdtdHBSxcGUrtsTTBPpHHl1l+YlBF2DyOCyx1F
dixmdR59eU5z4Edd6v/lfZvtyHPOmxoPBmbreby3/j31hYeeSbPRdpKahX5QHV1WNzwx7Fx6m532
quC74CZBR864fQBdQhpY1I/UQZ3ZWZCgG+9cyDp+9esOt0YH0T6IPWwkgw9SEI/knvppiAmi/+hL
+5zYVAghUSsaneKNC9WnwMIQIokfuflgGqfGYg2GjpAj82PYJvWbSOb/38c325jPvBY/BetacqEI
2cT0A9ZK88C6iyK5ofAFU7/pr92pG8MR3ltolP5B9+Ipw3FREKW2FQFGJxvwA98L7ljP7heT3UaS
MVaXFnf29gkydrAuZrg6RVFsx7pgPoNeFdpBcEVypPEoyWhBETGSQcktqRswDbuI1WlnHUhJ91fc
JyxfR+79I4boJ6OdeNkaTgmRVocsFV4IcF2gH3urpnH/UJV35kH+uqvWREPZYyeYL7Uji13HYL5y
GvnZFRM3lJ6+mxM7dxTNmNyXp/W8B2ZkbNlZQrWUuEG4MBTOGmOseiKzaK3JKEMZixf2hFPLS0SN
z66fNMdyGABBJkQAZNM/Ozr9ol4XSFqaH5o88zfWADiROf7BsuQ99WI9zMq4WLlHsUIQ5NdiVAzj
aRt8YXu+sxOSJ1Fi76Ml5d0xiRiCIcv2ckYmcXO7+jAJIFOE4qTbNAWDEPejvUpk8q9zgif2Uqy9
7yXlpOMiOyVb7CMgYe74sBpRhhk0AnwXRKWxhNHe6ab66PB0wrcQb7biN58KGoN1WrykbXEhVQ9D
VZMeztV0wEhzqI3lu/WdZj1KJrYhGz6DNplvQlYODZxFs7ZbIgqN7fyY84DRo4MA3VETsuL6CuVp
WZ4T2V8Ey1gMksR7JZtqdqZn6VMdp9KiAqUbfS8jyS45cRurinpZk3C+2kVpnWaH5FkeJS9jhYOK
1pNTT+Q7zKT4XTIBH0qVf6hL1cAI3epsFvpBK54zyC5EwIP4Kxtg9GWxZKvbuBKJnWRMPeICWESV
PJQq6I42B8fBtuo37G72no3hpkuyXYFyEMbVLDZGnbVHruDjm6ztywg7fOO1bYUY5Q2PAAmbnYiC
eAcELd4mSVHy22egeBo/CEVkHA1YTYzLrOxBs15Mm0fWvM/ptd//YCPiZSLMNyPwuEnEVX/Tdn8e
C/8Ll3W0zsvlvQ7oOaORKjEs3EbVLenicjdwEq650Stw1MUL1AlsuPVHce/UovoF5IxbVlu/zrOT
wnbCr03ig5jYQxJML8piPJtz98knprIxSfavRFdhs/TLf3IBfEC+/RXa4hiWvXgwRM1rSec/i928
tksXHXzg+Lw58hN2QroNsOuHMdaLI1S0E6/X/tI3bvcXPp69F7rxK0AQGgOzmdAaSNps3+OuQkay
HkpR76ok9zbISfUHPcTmpvLY0mINjtZDkJ0Ab8BzIEC3LWLzT40OQmrRuFmkhZVPylI4+GEAqJO5
ohHay7HOlG5w7IUBoEr/4anh6SNd6fqMnMVUb1lx0K5Ze4+dNb/bUfXmjdmRf25PjuMT4D7FUW4N
OmU8UxH7GNfup4IoubCUd6H3Gmb5ZI3mk7s476NlWZs5Sab9WFkhk2iyvh9PKYBB3LJ4UfI3cFYX
Ljig6jNgAODJXIIg3CQlF0Ay64WKHTj9XkoSK+PLmkwb340frIAJaNJbLFd3MLYrsW56IMyTBMRg
3atQ5dOf2jE51l0lN31/b0Js8Wd6BRs4We9GnP5rkKrlto/Es7C9D7Lr7LFmcvkTPt21mOs16b93
1cirtMR3YNTeGhfFkyH1k8XdKR/dV2/Guo0J+xs0nR8mUPP5bJq3Kk2+pN8/DYJCGqkY8HHb9LPa
cgK5NMeqeYX/DKs8rHfMn8EqEyJeq6T9wH0PVqnMv6073SZbYjiPQ7+ZFk79e2hsln2wBpNlUsHo
EFnSzni0G/cQ9e7rNBHHyG23WLPD/jAYeW6e7/y0PgwMi+yPa7CHtbU6010z8AB0f+I6e5IENDaK
HQbW0hgff3SG9pRcHeAV91DwFwZWjOHF/K8yipCXDq1ss8ARXyT7Ram/TbUcZSyZcrKGGLRLSiAt
/IPK+2+aQj5krcx1rZLowkxgsdMZ37zK/hM0Rcghv8nFnYYtUPJT7NCW7z4G1mDvY1QbZkvs1XOZ
JaH22k+NEY7KbX1MHdTdYCJLo53GxS1tX6uxOy1s70NndJ/ACfyUdPs1eBNsmIjIKGvyGQVNdBZ9
f7ZzKrMOpZmr6+BMb3bfP/n0w4X8FOWpzaF1ZDqiIV6Np1i5Lx1jIVbCv219F+plzTPd8z0ULYog
BG6CECN3EdHb125xv3ocw2QHyBAiY721aTuveaLJ8uTDtwqcZ+0Np5aYO9/28c0n9Tc7/Wtqx39T
QfIqH9WV1vULFw9M++T556KCBV1X3AFxRDOdwVFePuIAjpH2+eJXLoeP03+yG2bgocx7oXVg1fMe
3HkODr+h5rvr37ONffDZ1qgfIplQAAfS6a1Tv5czlORsQe6KRoOpM39zPBpIqtr8tE3zbaLebJX0
3YkA2t2wgGXQxj408poOlxQz2ijSdl8EfbBB7HzAj/bitsuR8Px5sCcF3ZCMg183nHtt/1ZkmkMs
b67MSc9ZHKCa5aV4ZJtShqBdTvj0gBBV7Sdl39D1s6cWJyV1xNQGs2PfD6p5SGp+VC55GOyn6pTG
+hKk7jOpSPRxQuLwVLybZfE6yyaeLr8f5NoKxMy+kNFsaKqPJMVHx0TyXBTZq2kaD9bQ3DdDw65x
SJg4PVyH3ORU7wdIk+7wRTTzRq8SXTyp+Z0F9k7xLaLzZYBdnD3SmPNOo9Ktx/22aqJ4WvtO+qAt
66rMdNv3Sb7HZ38ROYdykkoeqJnjKhH1y0ybdiLbF6Jo64UaJhanCQYB4CujBcvJN6JdDLoJjwm1
nOyW8My3Jy68V9upsSXZRCdU02wGqWkT5WnaSOlmNGPxJsiaTx8AU2fqG4P9dUiHJ5MS7zOkjj/j
0KABVvj2K/pvdc2vShWlwRTGNo2qpBXlbEerS+gIc5GQpM5JPbsy4sqHBxSU/FOSINgP+GcG21/5
qCzrjjIJAmKsJXJUG6q3OIwAp01sv0K6dX4Ku8v2c2DxVdJgQUvf+izz5YVWds56gwt+J9UNJb5c
x3WHRSuiv1ya3XObSshFXIpSSXGbtQBdafrurfMy6plZlCRFkl/6HjWscJxXkH6EohP30e3TP0PH
tNQynXPHHI1DF4vk0sVcmF2SP9tBDSQE+1vcLwwJxaz5/9I/Mp7/9qm4GIF9nijkIt6YPCzz7OLj
tHGOa3XAUPWZgbMPsx6VbYhpL88Gj1WKUmdz0Zg1df2lUgyuRFqImqJybKk87HDmNTnllxHdkiLN
Qz3nTkjxyGOfybPb9Gfo3O+ALjjthqriTcTHa+iZk4JN8xmaGBzc5P+6acz0BpyisLRmIDUgW0IN
bGmgs5qUeAL2FRbQ/wW5s2P/dS0nIBg6mQczRa/zJKhpLKjP5QA4D8zkhNOpEuulMacdOIavu6hh
W82WYcB5IMYiWdlOr1D521VpUoiX3rMbKX4IxBP2Y3WVfFd++lzr5GdZpvEmxvhrGHn6SLWccnqk
EZJtqK0Ko+ZE9EEGKc0jKFArS0zeOmlduR/rKgxkxo0qx4wz03VKxnxXtvbTHEC/8abpCWIJV6sU
fgYcl3Uem/SB1ywrzAyKUDu/2PesUNoHr67dv+Ij/L1b0feBM3VEKKGTDw2kK0C5xyHVaFSN+S+1
QWohF8wbLyrfen++h4U+bTzcIfbPd6+w/pr08FEkj7Fmrtl/Vqjubkdn2WTyn/BLuR1YyL7AHs/r
bwU//9mZmDkqv3DPvdn9OCwsTtzRcfsrlumJlM/lov/4dXJRZUbBlRmNfy3+2VWSMN6iblN6s5gf
NWUvL57MSZQSO6OWOV0T/rj7/93uFwTQGZPwsErN6IuvwFPV3fW7BuBdVvtPOW1QjYmikdn6lHnL
+MYwd0179Gy9PHC5m7G50HLSY86hbOQAGeK9qRz/IR2n6DSgrzxnXlOeyJoDnqIdFUpOR+9Z7KEg
FD5EDIJz9nVEUflN8mH+C5u02+TE9LHbuRQ+EPBdLwQK2H8HtBrSlP5gpkr+ukxKBE/zBmscXtCZ
n8MZYuBw+NxXJOT8j0k34rIMRBM4xkr0JtZLG5tyjZBqp6vHaunSY/p8lBYv2gzmw0pY3DkAtlDd
x2KetPBX4wT3ppiOxXPpyd0SCWutILdsXNHTNJUSW5Bp/Dr43ApqkS1nRO0ojG3k2pqzxWVOou/B
ZUaW1opiORp1sMjCuLGgJsco0QC87StUrM82cf71IDIkCEFYMWOzxRT7hXfQW8+Kt5pQ4kpMM2wL
1piUf1wormeAkSaG6pjFw1B3bOx9+ckKKD+BBsBXZHTOPVadmmfTLDeAhHAvuv5uCkCbs6d46f/j
7DyWI0eyLPorbb1u2MAdcIixmVmEFtSa3MAoktBa4+vnIGdTGUUjraete1NZnYhAAO7+3rv33ILc
tGCSxEJVuyIv7hCytItYueYZUxpinwiZSYgCb6ZtC1HlV+F3QDsINkBMEt8IK3rUuya8BsL/Ysnu
sR/St5pwbly4hbUTIi6YjBX4FWKymK3xNcvVcSprTvvWwxiSRw3JnbVP6Wu6N9U2SfR3LOaXDU2h
pXQQN+Dm/sCsu8NcOFxADOMGBWoT19wlITmA5MRrmmVxPw62WLeedV+ZtBc4zdb7zqTxH+YU9C45
Y7Nsfqec+KW05JWc6EVz996HWh8u+RfPaPIx7sGEuRgd45pItuQA27u8I9nMNTaaTAjHKPNiWJXz
RFoChmHCryADCqOAo9KRnzhO2QzVaDdKsyFLguLMYgTrdjre1Lr4wEyFCQ8UMFtZ8ozz3bo1eBuW
Eh1CiX9oUQyNv21060Dzv27lkOwYNGE55cyBNRRXce+Sz57BaSqRCtUvrmUnJUuDxhqMw2mVugNy
UUPJjtiKNN/0U/kJEoq4D/vOzYxrHTDICuX4qq9IxauIZsvKimaZ76Vs2UEFihKrHItlvWjC4Yj0
9yKHJ14XMl5CsNDcalrGlfQ/YVqZ99KtaGYFBPpcFQRZqlWSVODQSmV1i76g8Eqz5taAEg2kZ2PZ
49EkKGBJjNWHNRgPWTFLfwAVMNDnwQZfGy76YaDtZOqGctZOYELCjmh6j+SIcl63AyM944gM2pXG
nU+HOnLWTI7dFc2K6awEw79vlG7SpnRsWAMScqqCg9royJjrlA+We94tE7czd0wvJmrsqc0uEZPd
sCDufYTzdP9SZ2vEaAmwVOqKdNVCOli/C3+rExN6RiJfuUKQMawCipe1SP1nUqJpFYbkdHTThUJI
itGF/PBicHg0bYZ1Whmj10I1mEUaES5x9cJ4+Ty1EZWEKLJ3vsdT32Di2qhU7NOS1TNwP8mGhZhZ
HV2n2NU6eN/cRmAX+7azscJS7TMTXUdksHkMvrea0BlTlxJam7dDgTRHnk0xS15QQB2ziopFrQEj
iTmiXMbFpJ15lbxNk3rTFs6HCWXSzuuX1u2xAqIyXrZj/zEqThJZARGMqKyUUFO9bQ5t3u1tIomW
bizHhzKxP71qxMIog0cMgGeGjUFAY9Emp9BHbIirCPn559Qm70bLrDyhkzsb87AUYbJcIMBwd0Uj
ymdLh2qL1gRZ0zoTFdN3BpkEHmitSRgKjV4kFmaV9c9p6+U26spZsUapCeCgMV2k/SEqtVczt2bb
XiPiYQ0OqiHMyxXJDSmPCoiLrabzMii7aCWivH0cndlSNBK8FDLrDKPspo3SfldMBXCndrCip1Th
bD3Upc8W3URRkN/Xo92tWUm0gIQzC9FFA9Yq2mj60B68KKzPe4pmAPDt/RQMZwAw7pljb1DdU7nG
4pHkccw/nfdMECehcBZVTyuzLeKMV4SpV9grdrTMzwnaHZ6ZbXIm8KyCI6hzl+C5pwBAfWiCSXWz
8dgEprdp8ojHNcxeY0xBsFN0KBAw0c5CqpqniGCyHebjYIl1qQNhB9GdG+ccYIkUB5P1Hd4m0aSI
+vwRl1qQ9+8dKyM71MQkw0loCuY05dFWlIXjrsgBDe4mx6yOiSJye5nHRHUirtamdQKL477XnOQa
EiPDERKWh3MHaedtJoFC7dq0S+8IUIJhTTzSMznC5qV0yvgBwRmtf9ufkmFjoMf4xZarD5ugF7ZD
HyOJr7yA0R27q0euBQwiGpb9gGWlgcijm6HLrtwReRpFtFR0wxirHVFKVfrgUL14S8PQqk1Gs35Y
kSVMI9E28MA3ZUWtVypVCISDJYlyrJ3dBsqjBlCrtsAQNN0qKKj6IyfLHx3f0nYJOL53PcrLo1ml
gHqY++dnBbF667LAkzQH1sW37eRKf4mRsv9IEeY7iBac5oDmE3U4D+e2Ag6zdrAvHRSqt+cw99N4
4Tlp1a9MOTXQs3hr41uOxYO99vqJIsOcBZclWWjXRVKEQAwzPSLi2eV9JgGnQa1dKw4VtKb7J/rk
yWVao/OwfcO+MDXZviVIwa68gS65X6cIfIw5aBC/S/YCgjReobTmR3MArGp4K+8hT/hbJvKsI15I
yzCv460LAmsLptq60/UgWDNiy28nOwi3EyqdfUTc7wFoRr9TQWk++yYBXcxLJzp5zB8qFAxtE7tL
bPUhIGn4bM+ShuUt7gaWzRJT1hLfRXs9yK5bAQyioWC6eSlJprXYdP3GSDiGwn43DuVYqwFEca3W
TqjsdjWl5IpCySr8N4EA98CvVhmbCNrRzRDiDhoYm5jLojMDZuwQVDgBGul47nVBwJPPQeHdNszJ
XXW6ne4JryyukOJ6GxcvPuehob1ofGW9JFVLSmZuyl1XwlhrtByUZKM55LV1ZjjbrwiBkyq06ZsA
V6J/6u8H8IA7hNPTlZFOEDqaqHcuK112O8I1g3M4i81r0rTjKx7L9p6fJLxC/0dfKQ9NRGOx1eCC
C5VPaiZhY9Y5OawA2ugMOySdgiGKVuQPhFfkiyQ7CA/QGnAW6MM5eYhxsK4wal07ady9gMdUaA4D
PGsrOjec0unIdDFj3Wi4U2Ms4mujYoB4XhrEcWIipTWmtPeohFynldZVTDuA1hHvYuGoo8o405ke
8oYm7bfMzZ29zM1fCKoAzTOrzAUEgFLMcYI9q6kcLnzIDoyaOFgnY3wDXwNNkbMfq/gjbvJtKnyI
rYZahpp/UTkcjXwvSJdaad6FoGqQTRuvynWecwUY37XFQQAGWWogdACFxW8aJrdF3cCupmvGEMku
J7Ir0ECQkWSugIJqBxYv+n+uc9717rgPSJWh3mI5iayUv5+JQrYks+vayL2RmtqIemjYlUUbOBwK
pFDiTPp1TRQc5MxQ07qDM9rwx1qeApBoRKheJkbxxgmBwxH4K+oqHbi8t4n83sf01llrV9eucmGb
D0Hi3/sQBYKScVtZqrucYc5KKe0e4s613lvaUkjOaVDQUBVU9nLwDGsfWC5pnwXwOWVkeOCaAvU5
okwGCCD8bMO/q3u9XLFv9jvDCUBMzjmnHVQUexjHBTsc8TGJf1O4Bc24kakBK58Bw5QTcx0qAGxg
jZl11USk2v2x1uWwa3U/ABGmy3WMoQlZDAealH0219jvOhlcWxYplwnopcB2Pmf7Om4bEnzr2KSd
xABAyto4Wk6JNkvikATTM7pLWsflts30B+UAQ8EuctbW4IYQudz8ppM4nGvC0HoGqU7ThUxMxEgp
MRkc/wudhlvUmkDviXYqZ4AJBpVbZpnvOFcUc1Sw96VOKksVkWsFEBc5jUqImPTaQxCoe076nwkT
joPPa7uEdvHaZNQNQxN/tNjcOXQ71zZpRby7nN5U0puLdubc210bbJgkgYzyqvuRvPalmdefndI2
LvDZhcyYsroc2taqRwTmx+KlhWJIURDnO+i3/dqvZu+thpjGU+5n3PjnVK6ELjfltcysbqlsh+lf
6JAXOGFNRPn25FisXAWJzOsizT6cQKfSKIaMv6AClW87064Fn1XTGTQNdMpGZn62QwyzBT7w5DQ3
bug/ubZ/BaasZdskltCXuLMEWV5Le5Tjyii6Y5H4nzIXwaosy/18prewX+Iz5UEuNHUfu9V9E7lH
O0qfOn04VqraDP74FiFRQPdHgTFlKIMzLaL4SqdlWSNTdEiawRfmw2JVOgNDipzIxHOXRA2kCZYA
S4XXVseNom0KECQgwcEmshdgfP+ut+FlrlfXWemQTBZmZ/EQbqNOKzZR178k9Ry5qoI5ob1+qGPt
vRbRL7q8RDdpWJeUPRBfNToezHf/aMCKrd1IHUxG5dTQ0yXdU9QPbCeDD5agssSFiuixdGP3kNT9
pibYYkIhTa5KvREaGDYdXMMybwR47djdQcRlWFgkz0ntPXlh9jafzTkd3WsqeDJIAlhZQXGvF/ob
ZsanoZRnMmVZDTSQiUKkr4M73qUDoZSW+8A8w1+1AewGQr1c5A3VpuqMQ4WmkID5oyBBSZuaTVaA
N4K8eS6pkDckfZYMD/1n7tcuIBF8UZhVuHaEDR5MtcfE7DHmlPnexPsF+itaDK3YRYwsi1S82QMK
mWr2xhO4zWEO5NXCKLuzdJ6aWKk6DojlVuB21EJSLiL13lT5cI6AkCYAjPGVYli8dDrIqkUdQIwd
6V2S+MmJAxVpo7ZtkhVrxXvDyoOcjWgeba9o7Wtpoy3A2eBKoqNwzbz6lVTDaBUwO8N6AfSg0st1
bNRXukkUQlYlDEmqe0Nr7x1MWtgpTPaHEmWRGVNfkRHE0dSR5ppkskPRVR1tnr5awy5lfUilefQQ
eOLOqy6jNjSBuVE/KgNFQmuX1Qbq2CctcdIHWnlkiqMWvGC3aRB251iatk3ZXdDcu48GdKAybm6d
WAPppPFe+zjSAFp9jvHcTNFrm9kpR1BApVkH38exSfEIsVcYVK9b169+ceSJFnEZPTiz2KHjBrh5
sa8Yd26MvNzN7oo9lXp4kG1EWh/SAiOpz2n0M4g1wtsQXAlOyJQmwchc2tOWpeofA5/FDTfis15J
7ZcROQdydrrbMC27o2/hYHPz9CPGR82/lNg0/Ytr6oQHByvg2pRWvMqI9FxA9QhXqMMRp2hHp3CY
AYbgDix30+gkC+XsodBdZnEiA/siTm/1AmGuE4qLKqzzhdsO78y4qamnAd1dQ/gBeIW8YKZW29i8
Jv/TtMqLOVByW2pIbhx9QvvASy3K9hYiPMNfoAOGAdSK/sVRlfpt7nBGaTtGBd4Ax73Ums2Ypbdp
KF4Gz9kbKV2UsU0eyICbHoTn1Euhxscgk6TxRSNiR+K2/Lb69OiZeKasyayB9NVPLL2dTmwvYAG0
B2NxoSt3OdBJYX8RHEsmg0Y/TOCNzKPz2Areab/vxiJLlk4yPsWBD02F2iBkb00NpgsCETpsAAvE
pjrgUkC0nHEXEiPdwJsDder02qYVZcNfkh4Vc/TnOMk3fu7irejVEVohYE5akFFkxQfY9OvKQLss
+qjC5lvZazvQP/mfWNoEt1O5cFfCLkKcwQDVq5J78uyvNERd/YygMviHykFFWU3VtRaNtyKsL/Ea
kX4cjT42t+DohtYZObjPXaojLW5GHprw3bfFbREpqBSJvEL2vgVZm839YX9Fo/1o2hG6RftjIE4Q
wCPiM6EL9vCSDAXSZ3aFQiEtplrh5x8s4ojZ/ZCAYvADPaSN8gxpSrHGAX0vKcChM0bYAgYgySwf
qy7XV2bIXgGrjFU7t+f2mPwklJXjSOShri68RcXEcfZ5x4+xaNcq1Gd5Un7WYWgIEUnOvpld2sBZ
8IGjgAvvkBCQhQLsgEclWepWce/oLgCsqMtWpPURv9q7bz0PW5iiS0OxqVCgpXanlljnLlKTuAY7
zaJNzTSegqXaJL13WRg255UIT04VijOMdLfA7fgk1aivOB0/9LL/BSF1WNQBedFozw/kdBy0rAr2
vt/dKs3aBqaLsq3IL6g/5/SFBLCKjSW4L4kOYN9nt93SpsdooDcXXdAwhY3U52S7B5RYLOwQy/ZW
DpKE/OibFBssCY0DKZKR1q+9hH5SKqlXPR3Als+IsAW9WMfxRmNQRPlcw4fSX7OOI61Kg0sc3s+1
ll8MlvtYq5pYGOyfWSm3wirOUQika5eNdiwVLeGiOVToQZZ9br71zfBqh/kWFgDmTF07w9z6iQHu
phuDB4SylxDdns2iekWRziuQWBWTtJSYAil3DKnWjHh593X89c40vQYlxypan696PWNQQkQDbBIv
ft1vYaCTg+TFFymmCkSh9ivZC3cgpzijQK+XCTkuFjfK1hN9WYyipR8IDHysA3heU7IXtUKXpn6l
iXlBrIZGgzpaGX37UURM18N5/XXCO8rCC1rkb0EzIn2PhFxFiTtPlayripkBnJXoEsg5/dek81ZK
ItXs3PyuDQYAeGTNoI0bDwDgMeIOlVqqSh7QSzO2dFWH53U+qNbBeW6nETAO7gVm8q1R5NDFbbiF
nVzlAqtw3IbHzHdv6sKGEknvZQicp1GWam5j7Uevmg159jI0o3NPc6/lNE6zUeRWudVdoIUHxJXZ
pijCmM6yiOSiAihB0zedjmkbY/dIacnlUfaG+A1WYEC4jKozdJ6IzqNAXHrIOxYhaQMYIup71Lkp
Ux9Oi10Yn5tw8pOC9SKj3mG2Xl0TXIkJv8DVKgMqFRXe+wCtIL8MPO4zmjOwKap8A5s6pM1K1XcD
N2NVRSX9lyYfz5Ise4jS6iqEpL3qHQFgXEdhHzm70gXrmXrYLae4/IUZ6oNdGP1Npr8EeUVxx0gM
krD5OML/X1Wm52Ei59c0I55+NSL/sIPK2DE/whikC9QtJrWho2Xurub/sUCnhh/WTvsVk+hh4Vjq
Vmdm8tB5kmkkvksapjl/Uf7ecnpDeK3TTpS5vW2qJFuZQ4oywL82KPiWej4cjL4h+NnhDnPPENYU
CSIpgSKxz+9xEZrrzLAfwq77GHqQqCSnvbUFJNe6d9fmRJJNIiVSRGC+rSLCJNMuDeVeK+ym61g3
abgn6a8xsiTtrKqZHn30q0eZUxQxBWmagrHdrMugF1Uf68m2X5StZ5soEwbQG6T7jBR9RhxAkLCG
uKlnU+aGDt5ko0p7sQyj0j6PyEg5pgPUC5prOi4RmJKSoEuLqnc55h2Gh1zjL1i0fhHLJ8clNoWp
VBPTORslfT4rscSqayPPgXeRERMOzDP/YAtuzuNO43BNu4oEn8FXhkGvQ09+0fKhykc0PNvInH7O
WnTkLiVFjbZbUWs2w6seoogewTfdBI1huBt/Kly8I+j2gWCWEV0rX7n+YWo4W68lSeBnJJr2HnSy
hnxbxGxesMmwWgBuQ874AiIge7VyieCvKHoyjQCKEWIH3e6+0JEQGHBHClSlcD2WReG7r7btuceG
x9tfpkDAzhX9jXpJDBfFdODl6MMdyCwvU0zu70Kjg3DfYJS+4eqgFogTvXSEG//yOU+iyHPro4OJ
nOSARM3mccjpSJqyXotp1TscYUlysaIzkrmrz8LuMSVXVP3poTSVeQ82wL9IDZKOMc0GSMkFjTdk
uLbPUJw+2VNbSF4Mnk8X9LEeMCtnkZqOUWMTAIkpnb7RxKn1iU4zZq5Qsso7g52G96IxNBhhsUFg
b9JFkG4GA1o5iQ10LIeooA6GBmC8dD6YAKLR6bTOevKbKlWzsYy1aIMXlxBcBO2M5CL8Q6JJ5EPb
tr67mHjTjiSAi82oleVb5bAWMb6mnJZ9bT1NwnXfXYzRVyhxWswtolPDszJTYjKryKGXXGejsbM1
Edq7xrKYmqSuUWBC0PSIgIosos4vkrJ5cVM63jV9z2XB0WCd6o596VWBFmxDQkRurXRwrhInUP1i
ItiAshoU5eRkFBs1U2hYoowCbkqng4SFrlXNTSZEFQs4aWRUmIhxr/lNFDUNT+0BSRDz/cwuKD/x
IQbNneWr1EUiETfWsmv9MlqT6EqJ3vgEp+YDLacAXeQaZFS00xyZJet0GONg24qEDZXOr/3ghG3y
y7EHJFV1akf8mW4kiEAy+H4LLaRXf6TTIJ6IapDDK6ENnOjp+BnlFpgMidt0CO1oC3U/0FnWSQhb
iKLRjaUHBaZmBbQbYykzlTVkQwo7XLSkdr86ka29NRqS0jU9GazQ+VCzhmpBiQS/jFV7luZoLRWU
zq2XFvTFbHP0vcNQBawMnefVW6+Y4keNg8tZ3MNroyjGa4lYokCr45PLYNYU+CjRE7hCyUiGKhGz
KckHMtOW8yBlk3b9eJigjvgrp2sAVf1OOG0MdKA4ye11WdXaOpBGvQuNzpFraqeJLDCTQEgPqiI4
xPKR4XCNg4SuHBWmP91JF08UjKDUXZIpPaCJERZqWrotaLMHsCO8O7lTMiq06UQhPnGylV/brdgP
E1g3VBCkaKIvxK0Mcxe1CuzeVhYkJhh+sRJVKy7GqRGfHCTgL9Spo5mHiSAv3MLwRNDiO2ieU5JM
r4AngzrHM5x0665rQPGSA07qn5W2jzZmg00Bq+nwO6jLobd+H5He4p0b+tj1pL7L+MwOka+uasth
oZwMPnmujUXFsHYi6RfpQn3dG8on9yMSKCMUetx1mEJounAgz6UL7HEpaMG2OSe0HbkQaoEXvYA9
PTBFnqXjtbdJUoaimJT5EZZtq+a1IYoZZVoFjQQR9VO7TQNCo3u0ECml6shhuAfaYZ5rVdtOqF/d
xL36Fz8eSZ/SDw4WB9I5UNKtP9Kx6rUlatTh0WxQjv2LjPkgYojnH6oWn0afoYKXHhkUaTZCgg+s
V61rz+iE6FhfNOg1EY+lVofmNkiafaTRp6wiW96TXTjnOZrhEW2hOpMykgwyi0oz0Yck9RNWMXsT
gF/YhGWHJh3o2kNV5kijPKgGO9JMw7fQDKj4OleLdmaRoyNNtZwi16VNclUNkp89JOXu4l+io/Uo
O5Hv8co0PtoG2JuEXUzJbdNFTbuo6hKojuSdLOkcY5WxU90QS6uz2u7hn//4j//5r/fhP/1f+VWe
QLjP/pG16VUeZk393/+0//mP4v/+6f7jv/8Jf84y2Ov5ryuE4dDL4c/fX2/CzOdfFv+q2q7GK6E5
e+C2zBbAQK3arAvAmxjiNoNGtRo6HvjvL6q+uqikwieUD/KhlH9elMaMF6hgcPfBGPoBst6Bcs/w
ctyeSNlbtf3+cubfL+dapkBAqCOWtMX853/5jklpMhlJQms/YdWGWVp49bNLcuUP38r64jKuy7ex
DJ2t2DX+vEwphk6bEP4Sna1AkpjipmWJeXTg/6yjSouO338rof/teqbOz2aZumMaOqXvn9frrcFu
NZJgyfNryJRQhAINTT/su6xOAFYJ79jO8X9Aq/KtVLMsuJqPq99/CueLD8H53hQShbmljJPnR3kJ
ETWN7h88zOYBGtEkfmriyXiz07ZK6eAkZbJqRM72kgxCZqt///KGVJZpcBstV53c89yNQS8TNnGw
sj68YbNuJGXOQMGpGHFUbJUz4rM7WAAy9t9f+u9PlakrNC6/r2zzI/x5+ymMpiDVUm4/ySUTji9j
IgAXgKO7/v5CYv4h/3xHuRJaR0FHgXG5efJDRzKtsLFLbT9Q1yA5t2MsFinWkEcXzN4FG5LNNKh2
Snz0rc+wsjVHMa6Rp1r0R0Yr++EDffWbK5ulw3UFsIXTNYOMI7KJ4tA/dLl2XcKxXBU403f4GN8m
z5AruyrkTdYRdPL9jfj7ssF9oOVkulyUXIKTZ82glvR05G770tWLSwze05kVxv4NI6fo9t+/lKVD
pRE2OBbj9F2mt8CvqfFcBUbMpiW85qpyJULZ0hU/vMdf3U1Lmso2lMlXs9w/n6NydJsobJR/qDWj
MOleCWD4SI8LMuDmOQa0lsRmAonRHnEcHqPvv+kXj7EhLN3Ax4J+T52+Qb1uIOooW/+Asmpu9INL
i7aka2rG8vsLffk9rfnxlTrA0tMLdbHXlQoNGaMDu8YRkYVIommwGHqOoc0s3kt9TJd1YTi77y/8
93WZS5oszLrtmLZrzB/sL8t/m4/tmPeat/fQ8B4AgjaP/Kj2sRH0VnLe2Kfvryd+vwAnL6wwab3a
rhRK18XJFfu0cvnTxttnYTTKjW1SNa5GD+8B068mRltJFMdDSLlO+q7Eer3EaMYxFLb9nMxCpwEW
HclY3aLGlYhZxMA/tIIoSxCKIifvI2/VZcxo5zxWsimWrK4o/waE94vIUPByOtoqwWKoeucKMgmm
ujIKH7S+FAEn6go5NJggglDLUFD3pWEVA1fmviCH0Euxyq3UulQedcqK/pv7NG939zqFpjOfnDjK
+aXVAYsgAHY4861EJ34I5+8I1wjjAojpbK0XaYgBIMncxwRx5JVtEoRQRgOarAlyirUQeU9EychE
vF4Gqml39B4oexu8kM8J5M1b/HZY5ZxKE/QYQ1N/BjiktH1bxhBFsC3U16CbkewH0oSgI4nRip8c
+hTeqje5mZBRwunGqTKKfloOBQqKdGLGSgWliPLSatjqpmS+sEy7pmlXDZKB6x6V7E6v4uGdGGfz
3Eb95NOUsgASQXfscMfyN7k7leIxXmtZDuuvzDpKuoyNeCLuwYeuL/vhRZdTeB1pboQWLCeBYdmM
qruLA60iZcqnSZSCBr9NmEJX+xBYNshdmao7j4SoXRrXziUFEwIX2KUMmGPO8B8eDkXsA/T9Scuk
IEcrQfzOrV0xhkFbXrg3SPeBcOcpgPo7yEBQUJyQYMRlz7jwjX48N/3753xebk+fctsESjDvAwI9
yMl7RWODSWccHqbCi1bgSAKCtmtmoZU5rW3Ch9aTHdqH7y/6xR7A8sEDRwtNl7zNf140cPS8C00n
BNmiKW9pNelA29a07VcVNORxfn+1L74iV7PRSytFc1WerM2jrjsS3FmI49vClK0FdU97ZaSCybu4
xlXg1IDUjLj7YQn56rrC4jzucmVmuyffciSgFxF1HB2CgjITmwg+YOrYYudWcYG9XiPGcW0R9/nD
ceqLpZJura2oUB1DcZf/vLt9OFUxxNHgYEcIsYY+VQnUeixMSzcCnkj7YIo+v7/FXx1jpSEpPSzF
AU7p8wb1l+VZAXzVW9IQD4WKsmXgZKhgMo7plTnCzm5iutlIR1Z+RQJYBFKRaU/T3X7/Ib56qgyT
c6TOFuz8fQ/WfHz6aBgPwFuqnSpAVeLTDuehmPbDIzU/MidvjTQsQ+DdY38Q9skhRsYBT1RZhgdC
UTJzl2icMc942u0zpafpPdic+skRPdPzbHKA++elm/xwcv3q6eLk5oIVk5wpT89RoWl1eYQ87dCY
VQejw7mLJAZ4DANvErHbriAK54dTxrzjnX5rVzCHNRHUzZvwnz+yLWY+g0HUhKitYG+gRVlEWvcO
w4no6GSG0eRkWxmmp/9w4S9+WbYnHi7Ldlis5MkiFXoVWqeQ+kTVqPJh3I5Pvsy6pdM73fX3D9EX
L4+Bq9dkO9cdjhsni0XidV3hA744UITM/gvGhXnGmTzMrUejoB/5/eW+OrhxvJC/D8MmFdiftxTh
3GhFCadwA0fBiF4+YiUsAwd3zfcX+uKJ5XTIu6GoclxlntxCy1TOVAnKD9uni0KneA4v9aOzdHTe
xs4yyIm1w3U2QJapsjz84X356q5KBLO6axCohBLtz69JCA330ID5hBjJ3hfSwdqQG87jABdwa6Za
mP77X9dUgvOpcOlOuPr8gf6yHjH/qac2t9TejyoU7dh3EanB6IT0aI9d+wlhtQl2Opkf+cGPUgde
clJV3fn3N/2Lr60UYWcOnhrWidObrnLXLi1RUvPZ3TvtWjhkLS5ojVz6o6So235/uS9eE8V/qKp0
XYLaPXl2VacLvZ0Kba8lmnHe93p+iIMiuDXIR9t8f6kvlgKu5PCbubYlzNPqcU5oNmJOePsQ/elj
X6NiMAgBOtZUwKtZtPXc5DjWdGauP/yyX35JW1J7ODSB2Fz//GXrMbRbY5q0fUE88K7rI7EmOFBf
ZVTK6//Hl0SP7BjUADSFTt6ZSKWKVMJR21sKq3PaudN5VTb1qmoiuS+9GoJRYdK2jzD6f3/lr76k
rQQbmRKCH/PkyoYRhp1s5ny13ukPcCCaJXBsUrnttr35/lK/G2d/ruqg6kzKZBZ2hybMyRI0IOUT
mZ5xGMM8PVlZsy6gdmn6xEYam2vP0c5JZ7+trPjYhtYByHS70v0OKyB2hMC4/OHjzJvI6ceZqzzK
dcdy/3ZqKorRlwkZ2gdNM24GhzmUK9ct/rK4Jp3WRvUDgI7EiKzejvhZcYcoKBV+9Tjl0f3/57Pw
4wuXlVNY9smGhwyBHLcgZYoOwm1bh+kN6IhkGeoCOy5sXou6iTzELF7Ug4ZaEBHsVKmnBi1bFg0/
rKFC/v3OUAEL/qPTKXPl/E7+ZU0jgJBvngzBIS7FrP9Gj4bwzwX56muGG25pLnXX3Ujsro2CbwFd
Pro3bAoZdI/mc06wWfLTR5qfjZMfi6MtdRkUEnqlp41D6U6+VIIjl4qS6cMcqvDJ9AcfOM6IWcgT
s55i7A3IYr7QjIu469QL2SIxPjSvjn/Yuk9eGtPEOixYk2zaa3ArTh/kqQ4IaINav9N0HS5wKsIr
h1TJFTVo90MBc7L8/b6UNB1d0JOge6ifLEKJiRHa1m1QJEVxUSXdG8E1oQdQJyvqA0YIqE5p/cNR
4auvZ9D7dihkeAxOj9gDX11mOREpPlSxCxduRXXRlY0oDngZwGl8/+wbJz/t769o2A6yYq7GMn/y
7Oc+k3+3kh4D2Nirl4OWThIlAr7YZWDobYXTQkvIJBQedU0X6E24pgoLmf3BR3dhpX4yprSwoRXd
uEtDIyLXr8FXIXyCa7dE3ItmVZhWdYuVhxTa0Mova2gX0SpGtmdsyBkG6QWyFJRTUGT5JywmEmAt
a9RBSwSlEcGfDAPGyVEuGYtVZvbr+ztwcjT7fQNwMM2PNyd8ips/XzdLFDG5MpG/x+JTLWTkJ/sx
jqb991eRJwOA35ex6RhavEQU4epk+TWjRkKRwDXUgLFDPx1hb1vFicS/7Bl59cQD0Xd4GhikkUlI
+Jy7CTMXtKQRutF9nxhJ8YinIWXG7yfeZSJUjNQpSuvhaPkElxwnEikQCbWaPIYjRirS1pn6/7Bh
nZx0fn8Lk49PrasjPlAn5y1efyvJUdfvsKYnv1w1oumKOj9gqkl0SLNu4RL8VIR9eU1WQotznqQG
ml+Yv6yHadRXtaRBt3Nnb0/Xm6u2KNd50oGC88Mf9qWv3j7TYiswKHB1zjx/XiwR41C4bqTt+sp9
M3u6u2AOjWOOc/ji+yfiqytxhjM5uxKASk3955W0EBALeWneLtBSQGqtZg6kiY12UWDHjN+/v9jp
pvL7h6NeZ710TSFozP95NToFloAJ6zH81EkvrZu2fnREyrtHTDCscWp3UEAxEs8DGebwG0SawLft
9TiAMACe4aDw4ar77z/WF/dA2bYuTBp5lC1/a51wIsEMztS8Qfd2IwQs1Cg1zaeKI/wP58mvXnPO
5/N5Wf4vZ+e1GzeyhOEnIsAcbidzFCxL1jrcEF4H5pz59Odr+eJoOMQQXmyAbS222bm66g+OfnWr
OlCvrNRGBdMHovhgKXA01dIs/y40fxtmm4CVdiyLJMnsAeTB+kSgR/JOaLSMOmpyuvQlGrsYbS9Q
GPJKn8T/7d21/NYa17HYGCYZNktEEu92BlTrasTRWjoF6MB+LFFTGDfTZJTmCdA+3K7yHkmAzl7p
4zwJJJolUU4p2NBtlo01OwTQdEPxhGQvSogTog14iaFmBHWqPkhSCcaixOu7gb8NuNQF9bRy/Ys7
d9Zp8k6Ggj6YpZnEAJedJitQAj9WQldrEEXVAlg3ho0sWoQpQObcpXqMSYn1EX/M/e3FurCCaBip
Jo31ql+VL70CMKSkjSHuCwrrFLWMnaqjuXO7lXkB8c/oEmtQ/aZMe3UfRTbWXTiwh65ixgAs0Gpz
kr0vFWbvqnY6qJDv4hTpDa3rf1dpbCBPoybWPtHr9rHOJiNciRAWP0jEfqxqHrm8IC4HnNyYjYg2
KOZEQ08Rv6afUmg/xrAekKnptz5VrhSVFAgup8jUN6pRrBTdlLc4az7nusbNyflv8fdsxWW6gqSf
rwcuL5wMos1oWK9O38h7eKg/nQG4HYQvDVk95KYwyCy3+DGV/zaKkXyTzBaivp7gHKdx3ADsQTYi
j9TgWW3C5IM91igoF4IWFPXZ8D2tdezApTYRCWMcIzdhg4W3jzj2oWsr1B/yxvkymHmSw9Syuo9m
3ZT3dVs0O343yYeU9MBR8p3yhS/tYL4JF/EuxQbzxAkbKh/QcrRPQWT9UCtYHGpUW6ew74x7XKSc
XeVN/p2V9xOMpBi3kKwewSbxYtnKdR/znfDXW6RhXmExICTSqD+gOpsPdV6jLu41wxEb7IfJS6R/
6pBiRIEb6hGAA3+eIU0TE+udOSPUE4Ld5k+/yrEQBlocbIzBL16qSet5Dw7dbkwzeBEo/1j/GC2A
bJ6vrQEMdpAxmaqtOzkusRnNtRg17riDo1ZVO1SxzB2KadM9pk7lvi8UbOdD5YcdVbATq9RUf1V6
Mj4Fmd5+0lWEMkhJ9XcKYhU7VCYSN7eU/NBFtfowWV3+rxYhijTVVfFVg139oVSk9F6hWoU4a6NN
bh6XYIsa4oIcDIFv/UBvDKcVaZKrXyok53ol8BG38XwFkvO2SKyRnpSd2QokxV4UVRlFLlwWKT7E
alDwLkxxZdpoFXlitHjHGMtSQQKu2xjbttvHwsJRT0DCO4QkASX1eeHZYg9mkpmHLhZIH5ISfbFY
eSgmpER1YJlWvpbSWjplyd8JhIwM+Octnnh3tcQ+4vcQnlHPSLLHyokRYSz7+0n2vg9N/Uj6CSxY
dpeP3sohu3i5WByzvOsIV67wE5UXIn09yZjqDMo3Gc4HL7zmY2oHSDbncFaiZpNo9V0a9M+hvAbT
WQg1wUqYSIATAmr2/EKVa2xmA17abpHXuD+lUbi1Jln/0BmQL9sCQbbbs7rYW8r4JoU5kgk87C/P
1lApJwyLzNAtkcdX8OHBI6R9DVT5KXOcD7kqPdupfYhyAfXGMOR260vR1/vGZzcpDmNWXTjYYLR1
1bm+h4KjbfqNK1l98Pl2U0vLl6oc1XdUFTWC+Vk/wYdWaA6FLhtMsFqHAGZwK9UvDfTMg5+GKSZD
w1qksjSdpgZwjQyTw+NhNrqR0ZJBsRjdsHO+V/BeoKUimBhBLtMxblsZzsWLkp2i88pTgIcYYrzf
7RmbwnqKK1roDrp5hyFAvuWMOvqQiJBLCr/jPcB5mZ/BLT632Mhxa7/cHuV5ju8tdqDIgN2XjvGU
Pk9kURcbcqRGQxckmoPro6PVw16vNWcHXAOB2dZWc2mP4AC6JboBewdAGGSiPAPlTxbE0o92UNvj
zkyG6FumkPrY3v7CpRjKsslqMUDkHOZlaFSvGq0c+MBablG70jVAeDucqaaV9bY089y0APuo71D3
nT13UmkybJnEAdo55i4qx5cGCwBO6ugFGPrrf+gTRzKQIF2kEMTafzftGgQITLna0EW/DvdMLl1e
VfjsQIK53dDCfsX4kgBMAPjIVc4CMdlUSwurDN/NVAQvLFAOdzYVyfvMhu95u6mFeQLmpGvcN+T8
uAEu++RJSBVIoM9ds+phcDRx+FAFgb2yXhdmyeQ8UDUmQ6T6ZwcQOkE1J0YIVor667aw1LvJJITi
aYyaarRygy+O3rvGZkuiAjYud2VMl0YVQXj0fe4ibTKPpW5NKzH8clNkKJGkoRo8L4NRly0qJfF9
IdYw6aD/mhqkeFX4BEwEGNrKwbM4jIgCy5ZFbEAJ6nKypHjUa9D0vpvryTO1uRaWExzRuHvWfP3L
7YWx2LV3bc2OVOjB2aQVjGKSkO3FE0TeTFINWij59R8aIvzghQkoiLfQZaf6rLZGCrjSyepLqBam
IxhwI+I+ei//e7uphVgHXC7JZBQlTP6aXU6oXiBEMwWBa8sJfl9jpaDOBe0CZZzRb76N6SRY2iEg
eSyB1MR+4Hns+CsfsTCwFjl0UIzkaODDzwZWNdMR2bDRw9saYzKUAkYHyfZQL560QNN+/H2PbQTq
NZHGU+n85eCSwUM6v/McbBmNONzZkgSFPlLjSt2WaV9+SfiEVxlISQXlqtaRhjbB6e5vf8TSsrWB
I3MCkJBBdmv2EX5aW+goO6dKkbOfyHchB2IYo2Fs0BSHlQK1BZ/E/9AmNnMc1rgqUkC9bNNCz1wJ
ALOfSrRv9bY7+wX0KK+m/DSsVdwWZpSS4v/bmvVv8tMUv09c2nx0/nBdTaZjXPN00VBfXrkZluJI
qiICxci1f12nTTErVVN0MJFOi1AiGdDXzNwmTg+h1D0ldYoyZvQRkddDoK69jJZSiySEmD/AT4ZQ
Argc0wnJntLuGdMWI/idj1vvwYu9GB85MJF5HznuMLa4XkYOEm79WOwtmGRbVlh5GtW0W0ngzjYz
8F8OC0UlAuOXoBXFrLy7jY0S5a0eXhImGYWau1pVkMuHfNYkZ9vTkm+T2khfEzIsynM8+r362jtd
mqwsM9Hld6/FPx8BuISUiUNZd76//LbDItHrYrfqPZRWylIqXvgTQapXC8ipfnSHhWRzrkl7Hv5q
hb81TRXT4dEmANjmbDawF1CSwaT/Gg6UVdq96q366OvVBy9on/5DU6CRTc4tYgVNbPB3Qw3kDWqQ
jdKM0hghcwkiDGN3HV0QPz6gpiL/vt3ePMD+0zciOtJALDPOr8sGk3HslKq2YjeGhN8F1lkzx0fY
rfjLeU9eOv5AIFTdeb15CKfhoRuV55UPEJfOfF7BTso81iwRHImfv+txh1G63pRK7BoeHvePGX4v
n+2BJD43hVX/8nEVv++6CJm5oPTNH2llehgE9hJvDb21CXi7UNVWapSzUO1tULi5KN7x5tA4Ry+/
CcK1po1oz7sjMoso6ahT3xz7fuz8lZU1f128tcQ+V8kJwKOgHnrZUoAtpmCkJa4K2LbYljGGZPdJ
KLSEuqQAro1cv5E8+13ufEIaE0ypEkWFvS/svPvUelWNqG1WgXIV8COwxZ0uKSvfuDQYgD9FEITQ
K4/by09UabUbvD7hxReAUysKHfumsl3Z3rOT/c9AAFkgGUpN5aqWEGJpq/r4TLt1GMTPY4kkv1SD
EMEV1FxpavZwfmuKMxUQPnUibsvZJWKqklf0gZG4EgprZD6yBAtFdMsSXs3mhO9yo73cXuRLnaP0
jPqdIFNcMZVCQbKVO1pEAkh9AUqWGTtI40iTtqU/rDR2fVBCZAPfw1GNF8JVba/rQsKsdEzd3Mwf
m8GJtmrooNHe2ncFwlx20gMz12EB3u6jOJnm+/h9H2crWXdaAD+DmRDxqf+AlkH3ySr2doVkCwLZ
K2/Rt8fmvDWeylRMQF5fZ6/NZGoQFWa5QO1FirlPpgQKsdJhwoFBDjJz7I38yXFyDH4oO3Y/ugAD
oTcmLlepT8GOqo5io/TvoMaFd63gBJjIGeyJkK30IZQ77WROQfWZcoD5VWrr/LvaewgNNKWvauhq
eVa9si6vVwlXm1j+vNp4eM5j5siXUFzSwtQNrMGAEoHDhAGDMwYIb/t5V69M2MLRT9WSBQIiQqfB
ef41QlDKNAoncnsFwyndfNEzSt7mdG9Lzj1iGHsU4VLeI60bIbxiV2tAuOsVc9n+7JRtSshyLWRR
V62Sx8nPqNHr6rdKddw6S1YOsaW2BLTPFE9HUjnikHt3y1A0ZLmoWuSW4iZENWQ025OHBV2MmHTe
f25HZGJXHvzX5ww5Txt4j8D8iirxZZuSaYZmoniRq6h4nYQNao+OybYEkrYp2+ZLrwUr73HWy9Uu
5MLgwUVO4w0aK8bhXT9bM5IHW88jXPESdApTH5VFx6iOra/r92ERxHgooZuNLEJ+V1jd8JgVRrx1
Or94nEbJJtScoMVYBRpVqODB4BUmVLpl437V6v84yGDc2QhJbwtF0sGJ+8UzeEL4uaUfnkskRQ5T
YdZHJLPafSM8aMPUDLYBPhz7QdfavSew3xsj6Ev8FOX481RV1r2PUSsgBAfZj6YOcZk2sniPS7Z8
KOqcN1Sfab9CMM4vkEpyPI5t6VFC0e6YOhYuQXpbn/QGw/AGt5BPmm6jrt11uFiOaC1Vfdbt5HZ0
jsRbiMzXurm3MxxESKRVvztFCnZt5CNtGY7ZR8uzkbDGEAUSWurYr1QHpofRNopPiAl0T5NeIOEw
5vhnZlp9yHV7/OSPbQsZf5QOWtOOQr3SOAIle/HatkK+rHwC/jfgiGD1+yI3XyOAeEJLBuQbec0P
NIfAQqyWL3Ld8nbCaeI0xINOGUzG/1ILtS82PBZXLqQayYwYTeygsE9OEhbMb5XAzDbwGk9RtMnB
9mzh80gHU5rUD2jDZQddFQUtNJKirU8RCLmSQgchjezHyuZaOLh47wIrFXh6BVLu5aKz0eoISivo
AHYiLG2oLX5puSDHJ/FKYLawjSklCIgHdVOBIrtsSbX0WHe6khMJzTI0aTso2jbT59TfqCOvdGvh
IjVJoQEwf3vXzpGkaV4pHSIErWtNyq4M5W9WjduiUpdk7/TsYHQID4K0XAN8L42mpYKYhE8MO0Ge
5T4hUQFs7WMUwKdiz+l77wmGVdBgxnL7xl46n2ywG6SveGpc4Vc8I+bFM1H1Nzzri+e1L2Pi/0T8
9TCmwS7twhVE90K/uGtIqNkoACEEIX7+7mhqjC7GGLmPXCtD7FCQheXWVHcYP6wVtxdWyUVL4ufv
WoqiHM1xXsnuaJa9S8Y+vMN3yH9EZwlLJfCH324P5GLPCJHpFaQhUtaX7Y2pPw2BkXHo2ujW48qa
IItihEcllJzT7aYWznfUCixw6pBVWSDzpmQ9zbKC11LWm00Df1DORoIsKlkbTJI7+YRAdm8fgjrL
fwRKpo8vndX7xsordZ4bIYTmI3SWjiUqULweL3tsKiNuHJbRIsFstDu7wauz9YfpEVPOL1akizNe
AbSC8lU8oZ0Zc/ORq0nWIpiFHarBwob9T4qGA3w20SlI6DjJlMQtJb3/XOAX+YuIH3XKAAFeEiXd
INcQK1uEfrLGK+ttGw0ZCjzkrfOjLfl9tCch33ZHOZzQJ8ta6Jc7bBnSbA90rsv3eCOmBt60ETzI
2xO5sGagZFJ3EDQoyneziQxGLEnlWuahn0XjT2tMu6MGKfNj16trgd7CdqAaCsQYuqAsUxe9nCwC
zhrFPDCYZj9JHzkJ0j3edMO+Q43xuQcKuXJIi0+/jM3F4kDU2xHYHnV+HRTUuGSyNa1bORY497FP
4DYEzfH2AC6Fr1wF4FegGoOznY9gTqW+7ZyxdRVsuj5ko5Sf4j7Em5vy6zGspw7ZyVDZo4SPRS46
awT/RBhhhfbe7S9ZGF9wn+Le4yXCr2YH9uR0kFkH7gkvFPq0lATB+KIUqN7pifP1dluLYwuuGFAt
MeVVYhDybxZMDWObWsG0ryu0ySrUS55vt7JwM9CP/7cyi1xxM6v7SZnEDDqvGXYkn7mTVJSqpujs
SYI2oqbpGu9osWs2aS8hOkCCb9ZorQ1J7Zdy604mPoudo2euo47RyrJZmCyKmBjRY6kA/nUOj3Qy
qw2bhMmK9QAMjYIHYeBCrMYSPuhXFsbC8WTLxCvgkw1b4Xy63HgTsrl6UxU4/A32fQz3o/WCD57i
PwTYZYxJ5sK2XLmKFgbRkRGzIWNNrvRKmgKrm1LR+pRN4eWSKwdWvvcHrC5vr4+FQQRFT2WHDAqP
8DmFaahkGSWKnBUPOPmAJcnwYkqm95RN5kcFCfHD7eaWOgV1A5qEQCkCkrwcx6BhalInal3UXjxh
VzXuWp+4+nYrC4uekphYGHg0E6OIr3gXNaSTXztl0bduomD3qNb/FiOVOKO3z1mX7GLeCSvLY+Eu
p8E3SQb4feRfLxtsfHzFWwWJLqnT0h06USP2f4NzRieCosPYoyA8pIA4fD0+9F1crYQSi5NoANKn
7i1TLZ5dC5mitkNWIwuDLdFeRnpMxQb1jOP6RilM/e/vBKhAgI9AgCOZMt/cZtnaNjSz1jVSrME2
4Vi3yr4sdW1YeXRf36uqDPqbhgS79ypbKbeaLEmyQtBuo9ZdqpJ2pxkxpgbIkG9vL5jrZUlTGvuA
DQd+bT5/YYful9x3rasFSfacxlm1qc22+Hi7lcUO8QxB6oj0xRXNtS20UC7TonVtpdR/1+Wod+fQ
iu1Ho1W8cQWYutAYikoihlX+oJgul6RFXsT3m6l2ex9yTFVXwQvylwgyN0Gj/7rdsev1J0S3/t/W
bFcnat4FUU1bndCQjkrzswNhZQgU+YCK/MoRoiz0jE5BulREWAIU7bJnfmDizoMNHZNlfbTUcuvV
H5LWDZQQn7FgP3KMIdfmVP02DtFxG7K7OIt2iUwCLCZ7ervrSx8D2houMXBr7Yr7hVttXtuJObmF
4mf7MGxe+87HblSO186YhZYs3pC2xXOSX8zB80PaKlU0FaObtYO+wxGDRLA/BCdD56X+150ChsSL
FZIdtIM5oNjDxQYUtTq6ldcbd21UJ9upTKn9K1q+colfH9WcIXgmAsh6K+6LXr87qu3eUxp/sEYX
8YRjHFpfWy8LtvDgD1Pb/ZYKfN5v921hqxM785ygSCZi29laxUuwVfTSGKlOgBOHM5Yya3a70q2F
HWEzeGKJMpBXqKdJjTuspKvB7YD5Ym6oNkfc2P3zaKWU4JRsbbcvDCPCAFAqdEHzBiF6OYyIC7Il
pGp0/bHSwCJrv5BsJSNmaf0ezoh1tg3d/euBFEIXlHChywLNmF06yoAfHOIdo2t3+Q+ke+yj08jp
ys12HXdR1HnXyGy2UFwbipzhclNf/1FPDl6aaW26HObDLiuz+r7oUfiT/Xil8jK/0AkpZQ2Ius7T
B371/EJoI8OYxiRMz1VZyE9GoVbPU+hAIPEkiZyHFYegJAOvz7ud7zVCxVppqzVBuqu3OUjQN3Il
dyCoBT7nclZ50ELKR4buPOHpcMT/t95GRWPizFaG25aUi4sXhLzVKnlCejO09jVk2JUEwXy/iJHg
UgT4I1jRRDeX3+AMWWJJo48Wb9Pn/j7rswisfKMN3/9uOb21A3RKVPMoB80TAARmka/LdXL2h947
j1qsf1B60s63W5nvyz+twNkX8h1gIWa9SQg9IYhgJ6YA6N06TdkdCwI3ZKnS5mAl8lrhQJ1vTNEg
GjSoMMDFBeE7ezjUKL2nidonZ0ybSST7nYSJiSbjyL1TB2HyPOkW/nAqz0EXO13ti9I7rO2oj2S3
xeuRlLMqS82u8dAFhlbSIl9LlnawNxZWJfrWs+PieyqhM98ZIFs2qppmyGRn4Q+vQT4Vn9kI62Br
au4DM5teRrlJn8SBO60M7Hyjin6acMeQYhF6kZb4+btz3EoBhwc2BqAlriMPjRlpT6Zdq18sMzCf
0t6KMaoTGhSo7hR/eRC9Nc37hUEG2stgXzaNijWV/QC1aLWaisegiIKz347lCnJmoYPgFTXSyFzz
JCtmF1WSGBISV0xkntnjPxXX9K52VMneqyMIhj0ryUOvq+wV5ieq9ePtdbuwjECBcRwBDhYKIrPW
gSCPqRbzZo8NeP9u0GFNvBktI3/KWn/MjyGndLKVKkRvbze8sP1BySAFgzAnVbX5+u0ga3hRCe/R
62v4QbxzvG6bALyzVgKppR5SuKReitSAcyXbUfrpZA6YNhCq1vEz1iW/PXVo2TBesctsfBiMqF4J
Ba4gG6wcQg/y5ZQGLDjes1FFmyqcsG6izRI1XCmxZVcfwmITGLG8i4nrMHY18F9FJmvfVXdSkO9q
9HB6Y/wtUUJ+TY1cXplo0eT7jNvbJyH8AI+LwQA7dLmYLZ3RLgYjPIeKr6q7Ck8KjDY6hL83pjEh
OHF7ehdWNdB/4O5goXiVzzNvqeFYoCjt4CwnyQNOzajFD1Z0qNoUI2278B+KCgIbYcfpdrsL9yvt
kkeBUs+/5+s59bXasx09OPdWYx/NVpaPQ45PRdRa2CAikI7/fGpvofvhWjvIwcrML44yNGY0TahA
oal0Oco5+HcpGZLwLDUWboko831oC+N3pNbWynwuXDiQK3gggE4BgzgXakHneNDCdozOStN7x6T3
o33hpPIpmsp8r4G7X3kdLbaHpCioA5nTah6VYS3sBaY+RGezDJ1HTPu+Yf2hbKlkxk+635crA7l0
PDjvmpvFZw260Z1mcy5pnd98Ls02o2iYrZ3w16uUhw8aO/yjimhzNl0xHHcH3ab4nGtWaO50KOFY
Z5Fzb1k1pfKxHRJZSE17/mdgCEi4316s152keS5vjl5SV1ecWhtjianwsSDSZLw8XaQZ1AHJkQ5g
0+2GrncFDUGfo15IspH79HJZtqBrYmT9uckMszorCImcpbKVjg5efdsEogpM9AQPtxi9QJRgqnhl
sb6d5penj/gAIWFAFgmIxuz0Kawp9utqjM8pWpAHCv7+zmqV+KiMarXTJizAfDnHBhv1QLQ9UTI3
gZO6md1hJDE1xtbjYF9ZYQuHNEGwiqy3gIuS0xOD9i6yQBxRkQNU3s6aZ4zWpkJaQX2QPMDbx8w3
Yd43gf3cSobyqHX3EbHJXtK65ql1YuNraU7qvhmqZ4q75svtybo+Q/gu8otQy6mNXNGnbOSrKiAW
0XkEV4fkvzoM37UYpD/puGzlFl7aAOxnk0kh+3x1XoHMt2TAdNHZ6JvE3xutr3yM49ZvMOlAjbuf
7Mok8Tdp+Ezrkfx8u6dL61/ckAQABALI+17OgDF1fYczBj2NDb3aj62d6vsisX1jZf0vNiSYWSbX
glCbumxowA9jrFQOL0S7BByU4+uTEzftWg5gcTiJ0Mh7W7zP57Ec7rhe7qNqclYi2UaJESn+jYPm
3S6oyxzLz8prfmqDHuOFELYrfRSDNd9ipFZIX5EBhKE/G8y+KfIhqJvoPKVDhwu8ZG46a8x2Rifh
xKPl0z4s2v6/NKqjYUGBlZTZ/FaQAzQB2gIxTFBMGk7hknx2lLz9GHjFh9zz8zs577/fXjRL20PU
DZF+A9BzrUNp+fFYhCY3vJ1V+7DBi68uAgwbQ+9v01XimUwFmwIGgSPX7OzY1Os8NEyMos99hUlt
XvmaWyHpcaqzYI35tfgkpyADPAUNfhLTsyWKTJiOcmgRnNUy8IWFGYRQJ7VPlNg+OUFmcC/wu5oo
7iGWPM8N4MquJOCXbglBJqC4AXHzSnYpbnotkhHsPWd1l+onFMhw0i3sPjt2lBINwGBe3ruJVWl4
PWc6tfusdJq1PbQwv0CEKNoCJSYzMY/g/Gk09Yqy8zm0nfahTDMN+0rP35QR9uK3l9LCsQCYnMNH
FfU3lAQvjwUoWz4KyE58NqrG+DQ0FqAvb7BXWlk4FBS0hwQUA/QHEjeXrSDqDW2U2T3rZmC/Kvhv
77s0w4/IN8xt2rbDRlGT5g74qLX76/5RywcmShYUIMGcD5HHcc4JwrM1Noqw2tXknNrHzrei7C8r
KmKj8JhDesVWwMTPjwEtr/s2sVBLdSS9/Y1QB0asem5/sIe14uXC6iCHAxoJstdC8bItPSrohomB
hKlkrhJ5WEIaXnnQwQuuBAhvtIL5iQqGgyy8IIiBpbmcODnzAfLK7Ie4GHDjjLy4A4DqD1UbH7Dl
iz6bcq+aB2VQU/nYcBRWpyqW8nPfENSEsYlCFPYqo/7ZUST72zA2kr+NYEMCJja84pfeBxZQP4nA
Z9cDIb5v41HOjqUlAI+3F8LC3cCLiCwGK0FTrxgc2Gd50YQA1hnPJW/YOUngPKBKFNkodsTak1L4
wZNVo+W/svSvTjULKRWhcUaEBRADjvTlEJYGSt2RieN3i8ciEvZO6X2DoZCiW6PjXUZxPQeW1EN9
l/ZCweZr47dZfhy9FP2L22MwXzniU6Bp4SEgaFMIDl5+Su5liGp42uh6kXME9rHzkO/ZkMf//dft
QFAQfh/wCbWrMuaoaTK5KAwuFcOTTwSL8Q65lOGjV5j2yptsfrLQJS5CAMtwY1RAxLPRpQ4bpZpT
UwwYE+1+kE003wLf2+oY8u1QSS63WTlpkDLiL7f7uNgwOTHOFXiTV30spkxKlLYY3Lj5riTfBu27
gv7GJIqb+x6b39utzZ+eb938f2vGHNGZs3QGLRtcx/5uB7+Ufth6zQv+37ebmW+SeTOzBdJEMc5S
Yz646LJvyu5bjsA2Wr0bq/6mtGsaUvOdIVYHf+HQAY+F8GKuDBYjbVINNTRMvQFLtkFS0t/UfRPs
ellYaPujceSK9w9JQXLeTnvtGb+JNVrxIolQcOcZXSB64GpmmyLUMtz5EHnzSFRVuzRGX2sbjNM4
7jG19P4Zstg0d+UgqR/lUOpR9AfuFm+scpqynV2WRbK3ozyUVhb2/L34NjrIoPAEIpYFLiUW4Lu3
WYVLTZ77unMa1H6wNo1tedLOzO3Q3rfIIn2qYuxeNrXWIoPVSjihpdDgCqH4I2N8V/dagidI7if0
ZajWYrVZ2CA+Ds6wEB4m5hVl98uPm4py0JIUCTkTu7NTORXhCZJVvDIGs1X/pxW0Y0EN8JRgm1+2
ouuD2Y9y752MaCS/H1Tyw8jjFBuQctgg7Kz+vTAeUR/HtQC3IKcxW/4Fnp6NpXr2CZdk68MwpFiv
Nt2wjYdpzaRmqWsgMCjsI+tDqCt+/m52kTaO5LKOnBM51DucIuotz+F9JZnPmC4WK6fH7Nx/G0dI
TiiXAr+g5Dd7F6lt18lFFjgnE9T0p6jRnV95qjfnNE7Hr391gvxpCh4wOF+LC2Au2dWaQd/oEf3q
WB4bSZefpaE6QiXiimvDo1qFn243uDiQlIAILN8eYGKlvhvIgAo4NXXdPg1d43Zt9XnE9b2RumHj
BerH223Njsc/nSP5ByROyMC+oSfetYX56IhqZmmfUGZWUVZRzVOWWsNByvzxSW1rTq5u+EuN6LdG
hbA/g0oenVVw2cEanEmd+r1zkqWpeOr8vttZtqisT71xyNIw2HhRUB6ryny93dulVUNRTWg3v/Fk
ZnucgNmqMV6HXT1iQKMQpG0nLe03mhOsYYREH96FmX/6+K6p2cYDGWQrLFHn1MvSqwbRyDbyh0RN
X+XKe7VZsBv8hhpIJ6b7X/pITR9BAhhI8xSy1TdS2BuJc9IsCQocyJBNMIyvSowf5X9oCU0T3pYk
2yDOXE6j11Pgy7XaOaWCPgP/Rt34SK75mv/9dkNLY8mBLPIfVLSuFBZY/rHn99xnup9+87LwgyMl
eDEaD5Kf/FaK6pAWuAJRDLrd7NLeAM8irgUqLKSUL/uHMB92mFntnZqoRF6ndU55izeIkx7qEiGA
MV6pnc/ir7clA2XM4s0qqIBzVVtOMy3MdNk7dQWyTorWnvAxD3HeKh9Kq3HVVHmwkrVgYWlLUAal
kMZTlgfz7EJy9Ni08UXyTjJ52WxD7QrXtCSovV8I0RrTypKZY7ff+oiQAKOK9iOZEfE5786bCtPa
zM40dmAeteO2HYPmX7kr6nrjx1P5JQp8nIn5L4BkdWkQfK+Myag2GIHF33zfN/7uhfvnawStiDnm
Jpl3fiQOGOMcroZfY8KbBo63U/2uuIsiUBu3F9PS5MKaQBkffApn0Cz2yXt7HCfogqcWB1JchZEg
ful5ANgkqqWm29eqHeBd3Fvqz0y14nh/u/mlOwU9G+pK5J8JUWd3ShMElEuryDuN/pBt9RzvZgQd
sVtLMIBXhpVbZbE1REFI5umEU/MwWIsNrRoVi3HNGxv39/4+KvSXpjW+S22x8goWXz4/aKniC8Iz
chU86i9XFIzuWIuG2DsNuZ+fshz3agrb5cr0LW0TEy0yULMIYV0xfXLA27lpck8aGZYjGHIRp4LL
3FuVUq7skaXBe9/UbIsEno7NLBm6UxIlL9BsXqHYYa5aOk+DYq9kQ5a6hSjQW12CXaDOlgXV2qaR
O9k6VXiBf6xNPzmCTGw2bYzZ1Eq/lo5TsklI8xG2CenFy4nyhzgJciKCkxKpewVrZ2UIn+HF7/wR
3lRnYH1xe80vbTmRUkJWgACRPMVlg8RXk2SkgXXyx0G7MxGvewHprH7o28b+1yg15TmH8vPqkDD0
Vvq6dGMRdpOF5PIAASLm+N0xFzi+1Qrl21PU1m3plmM7DAffSqsftjeNAU8fUsYgQoLoZ4ZJn7LB
pGHNpWzhG6jrwpBBalO9fgVqfRLFmqQi+tS2yofexokP9yHAmX3exF9Gs1IPgR9+TfmW3WB7aztm
aRmjuy8eU5YQB5rFWoIYp3qGb5/KbHLwwI6wV1KseFs6abzrQknb357tpaWMlDrcBM5z6jSz2U4l
PmWggnNK4W+dyTeZr2Xelgd7HMIft5taOHLAhIpaBTgX4Puz2W15IVbccdJpwKHs0JvUXHnKayuB
3MIAUjIkv0sNmTrenEWuqIBNGpkBrII4eyi6ItwVvUmykYtskxa8CW73amEAwQmDlNZFQtGYX80g
zTrZTkrrlAztYzBI90Zv6lCanLW69VLHUNnmiSjwSbyoLjdHhxSGUwa4XZpK8Zp53aNVFQfq+HdZ
kH/++z6p1BuoBYCv5eq9bCqtx8lPRp6/PC+ITvHH2URVZux5Y6zlsxZOGzYtveHA4V9zuUj0s5VQ
BAAn4E7oA6t5nX8aQwPmWavlyb/RYFvJ1gprXMEVtCtWluRS6xwzgnQHIIB3x2VHEc8ZMEDs7RM4
1J9q3H/JR654WKLHxA4PTtd+Vp1iJbewNI/IjyKPBMqCrT4bXGcY+rhNJvskZf0np5pUfLrLR80a
Dx4mFv9hdXLzwk8UxovkkC47ONhlk9YJiwbuZ3xnt0AaRYng6PQcLH+/aBByo0DAAwaSx/xSRBjS
6BPe31bqhM8alXrSTm1/tnzbWenVUjz8JsPBRgDcRGbkslugN/qh7tjkYdCjpz3ixO7rP20kZJsg
3Wg6F6OjHFo/G3dTbFRuKklrJKulaRT2DCS/SHJQf7n8BD8rHJCjikR+Iy9xG1QlvHAi7S5RpuI8
pLq/0ue3qHoWsZEjhZNBFMx0zt9VuSZ7bZHW0klIj4dA5dTB2wNc0b9gA2rgfqKUZnxADKv7MU61
I5GRaBT1NdEDbg7VG/JDBj8KoXqjQQMJcbRK7T/aOOhYe30K/XqnjshKobThmP1RywIEAwiAvKM1
quU58LSu2FfOMP1sJ6fRSQCoyEraSm2gQj5EsnZQMZ1FjaQvgoMVVPmd7hR84O01piyMOkw6wAsE
XfhOzqXFsrB1ih4EsTtOFHcOVHfSZJvHxthsoMZk9VatGt9G4jIqvW1fhAZc5ZH/G4Fg6QeHOvf7
fBt0jSKfijro641ie/G4NVok5fW6cPp/bn/wQvQm1COFKxsPGIQRLldJ3DbNqBk8hg01CbdNUn1V
BhQ8dO2DVqd3sV683G5v6TYSDQJiAW1A6vKyPX1swmpC9+1kVJ16tqUuO5R4In3y+kJdCdaWuibm
QgXAT+5yzjJUGvBCho/PRIdhzSYJhCCH/Kn29cexyOJtEqNjebtzC5PPxQdISZjYi4rSZec0rZUz
mJxYIbVxdcwkVd4b/+Psy5rj1NVof5GqmCTgFZoe3G3HQ+LEeaFsJ1tMAiGBBPz6u8i5VTduu9yV
u1/OrpxzokaIT9+wBsib7GI6lg+iyoMLp+3DhAWtBXATVkXu89vBQIlaMI1UcFH2Fed6Ojog0Px7
uwQ8P6A3cAuhHDunymDk2XpkwkMNSuxH6UDRdJYnYD2OQVlk/VBeaiZ8+FSQAmEwR1wVvdYE+K8k
e+oJAfgX3lX+ZPmmLma+8brmH8Uy1tezsiTXKaO7ckTPspW+9hq4VeRkX0oItES6YJuGTNWjXwVu
poJaH4jni/vPD8gHpx+QAhxH3OfIk87F+aKoduYOcjV7MKoym0dHCn+uRBS+/PeT+PdCfwZaf+3h
kAMcRsqCH0bY58GGO3+Nq9BJpK+um3y6cEI+emEoeiA7Ai8rdNPPbho2cdotIQJ6E4Z15ri9k2A0
4G0+37uP6h40lsAvRHRFV+sscjj+VI7a4JGqBURQEDihCTZJcuKARG5pCJn/NrDLBuRKyANQeRGB
uB6Is+sNjFfYvaNNgC7zOWnEjSsBhX04usBcRXYpQqP86neuo1LFMEmAIIaGtKczt+2U0i7gYwJ+
p/3Jc3A5dp9vxUfHCDB8UEhX1DqS0rdfCOSV4OhSz/C0GaDMCrwXrg+vrHfAzlxidHwQRCFliNgC
viFatYH/dqmKto5uZ9jnwH2sz2Kw105O1/NrCIyOe8KC8RuP6CVz3Y+eD0M0tLRQuKDVdPZ8Svle
11UdDhTj9pHVMCMaTA1pqliN/34f/dEegiUpMiUAtN8+Hwov8Ot1T/bSa6ttb6G6CpkrhVMczhe+
yXPK6p+Qg1wXGBUUs2sG+natWONoA2cf7z3yPa4gbDePGQtsAuuoJEJWAsm0bOrqBJq+SZ5DyTCK
k6kdQatW8Pa4JEv0YaqCFwqqBSDp71vEgx9aSH+hd8iAbKGqeehdmVQDhyl2tSsDDReVcusFr5PP
D7x+tiDzCmm2g44zsPc3fbdcONYfbhDkAALUOkDSAub7doNID5OWMC7yvevDcyu4i90l9UTzk3Jx
l/sRfJR+xxAlGF9rXmRLyFOMR58nOAbDbOVC8vBRBg9UL+4I5EToO5xzIvqmBtwMdgX7IK734Rxv
q3DZ6uK7ieOHlkXIJ9rU77/RuDmqZb4Q6y6uvn4hf8VvrgUYjiqG0nXYHNt5TlkuMTaH3YXg8Iin
N6Vsb5lPtmXOTy0YMv8aYCAsA8Yvymuk2975sKnX7sgGjazQLThE5x3db4tOqtSZ80sKYEAL4lne
BlbgNVdpS1R/q4LOWQkI1xvVT0UM+AC09ejO74bk6ajzMZkM524SV1XTJ05kSrSXuEp9qMQedRG2
JJVh7f4S0KX7Yd143lRQ57iqesgBmlxUyRjYMQXvXRxA5W+Rfuf9SQDjlAxVmKeidN1fvEGTrIks
pjAtCI0V0B0leLOOSJdYsp9l30So3iAZdLBNA58XaXnm1rWFYJiUArMNrBUQCP8HlKOo8indRkPN
tqgyllv0BckXv3XZs45tDjtMQItjf552vmHOJi6L8gg1gv639juWzEqCfwj19tXctjzl6Os9odEy
oDEdBXve1/Dwaau6hoblZDMxt/KqbWRzqltoPcZ1MH9peBXjO6YVealQShwbukx7Uvl6l9dFfEK2
QbMhnn9ESpQqCcXcbDHbqzPQS9lJ1JDea7ygSlUzPFIh58TXQ7QVk243ri2rjes2XpF0rquTQeDT
82grmk3FOTtB0bLY+VPc6Q0E8ZoreG2xY+6FmPUMXXhYgpIi1g3mXlQtGEVLAF2AhFkvvKdFkG8E
eDNTUtFabHxSBVFqDCychsUfkxZzpIOE9+ytzFccGlTB9d4b5vhg3EXvuimPSQqDAnIkKDnTuBbm
vgvc9uSCLpBAbhbkZzlWN3VceSaltoVkatEXGw+aVugzRE9BWekM/lMPgVeUO5Ezm5W8GO4LN24P
k+8ssN8Iu6+A9TT7Hn1eloRm5do2EKlrONVQEwiZ+pnnUZiBH8uOFb6TFEfwZfH4tIOtCaRN4PeE
DHtOFB29DZkkS5kq+qyZR/eA1A/K8Vht4wciTxqqQfnQlXcLsDNUQmyvsrid7yFwUG5BNyTIdFhw
ByqW2g95u9zlS1VXWzcsrJ8t0Fhkm4HNwD/mbj/2ODz5ruxNA45RZa58G07X1rPDre08N8ld0sHc
izirO1zcTwy6roVzxDxuPjTMKcRu9udqOfK6W+wGwsnVo1P69KGC6/ETJHm8B/Dmm5OdhvmVYqb6
WgalMbs5KNURAL7g6wyhCZIBE8RIEhCzhAmExSnc0AKib/jAY0AK6QDCfzvKFPo2NrwaJW//qzT3
nAQsqYIlaBoZFBlu+xjXc0yyFgoTUSI1cxbkXUBEbYyb59UTmVl7Pfhc4QSX2l7qba5pwJsYtSYH
6ApDDgoafhD/eRuPvXGZ0JQ3GN06QjzU/tzeMFidbRYtxDUcS2OcM1F+VzZYsn8MxViZrdUQkiGo
aZ8jfXqna6YZOw7ZMwbiiyQubutIFAQOQRjuXCJfvAvG68R0Ndpe8RSIxmf5nhZjD8ma1uxtMLw6
k7qWbQXhtUl8/efHWrHHaDNCkR8uKmd517JUvmkcY/aRtjt39L6Ymme9umTdG7x/byiNV8cIiA15
mJi8fW9t5bttI2azj/XobB2AJfaRI/65xY53hOkE+pewXl0R6m9XGTugPiFwCR6OKsXOuMidKuv3
23yhl6ia71oMWApUO1yWmP/gAjhLjaXqnHmgldlDm6BPiEtfgPU5BazbuE7+7fN39C73B8sZpKv/
S/nBv799LBmM2jYSZ4H5bfsCo3nHJNA66IuUl7Wkh6odimkTRZG+lCp/sDLoTXjSlcIIYuHZ55Zj
cggbpmjcR7gqk5zNTxy4u62Gaj2a4Luu5Rd43R+dk78XPHuDbBhoDa+gEVKw+qvxxgx6aNvPd/OD
NwdwxPr6YEQKLOnZbraSlNDt9sZ9WXMJDLwM7ZbrqvxWDS2nsE800Kb5fMl3H/OqOgItBUgVA/n7
DknewtACpanvYxvrxwGJclK29GRjWBp+vtC7Z3u70Hm7AZL/piEYne0hBhIlcHUYtvArdDNPwpxG
Q4jg9vP13ueM8EiDuj66DSincEzXH/RXflwgPTe9r+x+zHPz3aNqeqC94HfTlZS/BlHtxLSFafWG
B0PidPDp9v08uInLskijPogT6eTq/sJv+uDQhtCWBUUOSB+A+c7OENiZ4PyZwsLlYQkeKyt8ktV5
5dNdWEzQsHSgQHkilNrvkoj5Gxxvu+8uhLQcTG6NfGqXESjZKuqbow37PbA2BDSmEdznVHllF13Y
wo9+7WpmjiEasA/vkSPtWKCE8RDoh7r6NvBFpFFQmF0/LvKJ05I9IWfij5/v0bsDud4u8MpaF4bi
6fkIZvJcO1DTmb0WdltSbxvnNvPYeKHSfncc12Xwt6N0QUcKagJvTweACuHCisbspWlTy7pkQRfB
Y0kwXMKrfhQ30OpFzHcR59Dae7tSwxfNin4weyL68MVRFFSNXJfb/49tQ4mOixk/E9oob1ex0dSV
okMg7lDGJ0uuOJCU0c7pTfb5Qh9u3F8LncXd1lBFYFNh9t4i8x0CE0Bb0wRpfbgrZN3kX2rRf7h9
f2UbZy+qHqkDmmONQ8hLtV/ZIFkJovyF4/BB8rYCVBhOAr4aNJTebh/pqqGOhcBLCifS7mrHWYoN
WBFtkGhewkiNcY8329Kf6jIt4ZY6X9jWd4+JZB26EtCagSudj2L37Q9QmFi1KLKXfaCa4KQ6T59E
RMoLq7z7uP6sAnIaaIGYwZ3HH8zUIM8V+QtQsIN3jGdG7pATkV079uTl83PyLnhgKVyX2FUAftY2
ydsHQhEbQ/izX/aUzPBtWUyjX6ALFKMaUvlPEoV9lQr4gv34fNn3+7jeZ6sUNGRQMI84+9qWYWLa
AV8ADTTY/U7QhdqUE/U3n6/ywT5Cz2olXyHhxmaeva2cBFoUPVn2vuiX36QU048YOg3wKLfkQuf8
0lLrf//3NaYqSpQpnL3HZLntSyrua/hXHMJwni/htN6TWAADWbMPYMLRvcTzvV1s8YpIyjBY9rKp
vKOnaq42+VACBo6OZ+2gPA5qCxgK2vnbxYvr21FCxO4WZOhLTLN3YeZPugBPk/UEARJ79h5dIxkb
7OzvmyG6ht3YqSIR7HgiWF+xu89f5sdH5v8tdf7Q3A2akiMz0blIy6JKCF/+NbysTwN2FYzM8FG8
U5NieUEgAhH4ezGgwpUmdWHtMah7inpeiJPil97ku0kIFsQlAHEYaHugg3s2IIuBzVCASAd7d+iP
atQykd3yzV3oEdPODCLw0FsM7kQdXcLCnKswoEwDRw6ME1SHSGAB9X17hCa/riUyZLavoyDh9loS
uSsF+oLTFec3Ff1ZD1eAnT6L4gSNdkSqrWfEv32egImvtkWQWYQ6DooD5+zOkMR6GiNJ/zCQGY1z
WFbMDzxw820hjEo+Pz1nB/XPWijt8J/rxAmb/vZ5OcTO+iAsgkMfVBNe6lJiItl4tC7SsazKF3h8
l86Fy/7sxP5ZEzhxlHgYR0Ph+ywmdHCqBGuoYYfJkyFoZUGAvoz9R1bP/1bBVAdLAK6FLX37ZCZf
4PMpJTs01JJtXHdDOhYQjvBqD7rp9aSyz3fyvKP9Z0HcFOuK8JVA9v52QQJIdqDA0IdbajzsSYdx
f9f77H4AlnGPKUwD87uWXTddsWxhT6ITp3L9DLXwJQXNs7tr/SFoa0DEbtV9WMcfb3/IpPFT/Jqw
QzEP8nWchm7nuiP6S5XId8IZinSonEsGgGeB/n+LwtEX6vCABWBk93ZRcIrh04iofAhLZDsupFO2
uqHqpqnkpaU+OD8r6gGCuXAggyjJWQ4XeJaoaanCw5y7CoZUXj0+N3qZL2FhP3qjwG/AzwJjSB/6
TWcHFVZqkRhLEx6cHnudBCaUW2eMqg1kETVCeUiSXLTdCTAWf7tozjKjwap1uAkvBPmPXunagcGL
/YNSOHulDTMLIKSg3KDzF6C9aBiatZKmVbH8tD4pE+Bppv3nB/qjN4q5KGZD+HhWm7O3bzTwAPGo
c6wJC9D6IbSOeytpIb/rZm4vGG189EYxiYFU6Yrzfyey0KDzqpyJ0IOZpvCHhSxrIvrC+TfY358j
CqEv5MgYxABNcvaBFvD9qRwYfh0ahaY6vmQ4ZHMyb2BTWaZ+WJkLce6czvpnQYiRAJ2GXBVn6CwL
0ETF/dhAx7O0tWZJDse7rBQziOYubEHpsZZBNG41wGQWhl605Ql+NfXSvDQWnDnotQZJuxpcXwj6
Z9fr/34X2IdAswPuCSGmt2+WO27LR+szKE7n5iquINAS5J3OeF0sO+DMnoeuKU+0caDD2Yb64fNz
9dHLXssEHC2IGKDJ93Z1K50lqscIE6chko/SwtGodYX34/NV1njzVz/7zzNipol6CGXJmlC/XUXk
XVBUIcI/G2eYm4im2fFuioCuU/UMTcqJJB0HKgXjiPHCh/P+Ade5PlKmP/WQcz5bXIoq6poqpAdi
F2My0DzguBPm9JLJ6fu7G01sMNiQJGGK+67DDKEwNMwH4h0km37jC9YJmolfZ+JDCbOHge7nG4oT
+25LsR46Dh5KInTczvOSeNZVB813/2Cos2Tx0B4hvZ3JGl29AOC202RDdiKyCb5QIr4NMw9S1PRD
YudmSCI6V3djULGN37JgB6u9O9BTH9wcUmqCj8V2cGqTtZF9gf6jzNqYi2SgeZmasfG+LCw2GXcE
TPBgSU43khn4ApbFFdoGPrrqg4FlFUSv7eRUu9ktIKrklBAd6BrI8RDAdTAH77LaGrXTHnvoWH8l
4nqEKoE6gkSGaWcJA65uZq/oI02QQwyurN/KG39x3Q1wIV7ikvBL7VsHmbxR191Y8nR21bXqh6eK
6+m6KqJfyhFHePd42zmIhs00OmIrK/7bK7o8oSYuIbgo+4TDzQdqvvH1lEN9oihenGiAMbivgYkw
zT62JivKYspgAHfVT1ZuJfxbO7XYJMwxyCIg2GZLQ+xmbHWZVotfALVAdsZhV07YeclSzd22hpTv
Ldoq8zaeC50UuoPuA97DRgeap31PJTBT1bfFi8ihXeDIMzH2UpjY2Qdw6/kKSQnMYPN250EcMW0X
9FSht5WSAmohUdfXaUWXcDPQ/iscDMO7dQMGQa5tzF5Dqm8W3R3QM8JAUM1F6ml308bF134pMnwR
28oZwITP9QJ72Jrsofz73A7RTVP2+f1MGGpsag5geDTbOlK3nLC9teMPWCTe9JBDT6ZG/NeMpMgw
IdNJNbmnRhZQbXOjXVC24Dv2ZZA1bLoLx+GxjPhNPBWpi/YSRtoMmvQuALVg8ye6gzFwbOl/QasO
IJs/h60y2ezIXefQo0An6rqb+91Ska2RwbdCNCZx2rKHSU9B930ZYTwfsQ6WdQDnNy7/CWo3/Hpc
DMHlIEmCLMmcalW9wJvW3TTjCF2x+jSExXM0LX4Ce4aHsqwtOILgDDrW8TfKgwBnCdQVxHIJZMHq
OKn9RmejN+ntlIf7sTdLMkBQLAM1Jk5NBTZXgXeSeNZ5RqXrw9E6JomfG+xOjgmqdSOy6Ue2JOVU
fa9sfAPlyV9IQVkyhu79SOcjvFI2yGnham5DbIMnE6NR4g04cPvcKc09puJuUkDZgNDgm4j911C7
HdQqIcxueH87u5Pek345WmqeWK2/Yf4cp56jrhyunaPhbn7NZXsPtMUPd3YeTW+/wyBgbpMuDLI6
QEh20f7dTGFRJh2VMGzFwyVsHJ9K3xzN4n8Z7XxF6DzvzOjtOSRtMEnuM8lgHSf8YROKwqZu3f6c
x/bea+R8swjzyrq5xuA76jcQh4g3HYSFt4RKyNpAkBJNghQdsT6bKnZVdqSCyDVG/I1S0zaEI3Qi
e7fZOHXww2/DDY/C5QFsl7tJhIeRjb8bqWFgR0SY9kMur2sK6EbTQb9l7PJrEpR5prnFQVn49yJ3
fiF0/yIReRyn0DvEYfOtFKZaB03NdvDcZ93DM7kJm70fmCFpFnsQLr/BH9CdZeQWaox9glKpRwLR
zDvldf63uGH2eoIRWeou86FX0S1G/94N6snrWvkPIbBeEHkzj7Yn42Ym1ZMY5XMeL0Miwkityq47
h7Y39UydjV/FQ4bA9J9UFOqDfBy/+AuG4MbgG6n8LVt6llqYJ+1qWZ7clnzXNJrSvgNGQvI8TOHr
U0NGNgZiagzxi7zqJyX9kVL+0uar2ACJ213MhmsdySvH1/t5rDD95vaexvK16aHcVQaTl6hOvXJW
PYMAonZwsH71PWC1Oi/+b4zdG54DcjD1M9iu4pGT8Ido2RWtIB7blVAb6NV1VbOfQxB+1e4M6e4w
voXDNvwgIev3zWFjmeaCMRRdSJvrZvhZsukBmJ2MDtFXyvIwU4g/iYWQ2HVtqsfV43mP+ORtqWLj
CYJjxamwctroFigbBPkVRgcrhi7A3wc0SrRpgdvZtaiQrqEU36Z1SB5ANN+xfOTJKNyvYYk5DpkO
Gid6aCN+FY/mgXDnZgBRKZ7VA66eH2MwBYDKQXQ5Wl0nXZNWRCAvVLLMNEiIWavKl6BqgAyT+IE9
MGT9Ag3BCRZZsxSPUwlpRCfchSbOUD4Vm9mPt50RUyp9fNq9LcV2CDgUCyqZTK5rM6qDaaOGSqag
U8BcqPJT7ZhvASaQutdf5j7/wsrmZgZyBWbu+rZVuMONY56dIbofY4ShwcpuizL2q8J4ewOTteux
gwmTE8DgALYpCa+Cr6XTPUyq+mYjCTKR0z5WYS+gZ9OZjBT+rlicuwV+NYgz8fUIqAbeE06OieKb
QoiMLcsV7cgN4FUHWHC8xov7RUXjr3zyfuYCUhat9yJmgJZIS3YFzb8j9XyGVPdV3gk38Q29z027
x/zsKhwa+GIHkUjgO30L2F0Hvrr7BI4AwElld985/X85R1QfmPfM5vynZxEIZI5hmxK7YAR4ccEQ
dKcAWkocjOfQWTz28HVocMF1Eldt34c0oX30wGrmp4PAjdS39TWQKT8DsUA7VHh3oldPbUnQzarY
znS4m6d22scDOeaGLZuFRN4uxtA9kX7/JTLxdyPjWyCHGrgvs4chFENCaGkSDYn3tBLdbREWPM1V
jp6Y8ROn9+6KutsqXONJtKjnqekOLu7bAOo5SIf2U1Buo276yeth5RruIO8Tp5MJrojrvXrD8NpG
AL9aQq4iQdAD8looU+W/PSfnmyIgoKGUy5iUUBBJJExBjrAD/8LrVcqyC68gvSWwko02JLJix0PA
Yjwx3xaoszH9o7/x1qCtyvUN5Pbv6jhOcS9dA4vlQsAPqjmQJNzZaTRJQ/h/UIosE69i5rqJc4qg
wbzU1sGpDbiEbqWGGy72hlzLgWIDgni4417EV5XSPJ28ofwCcc182zrV73yZqlMNRMim6ttH5FzN
duwX4McJtnZGZMwbg6sZ47sMhc9eVZ7coFoEkMzOxTFuWfkVEOInKqsKjXk+3/ejSUfZltuOVb+5
sioJuK4hUONWu2A2bqKYAgsqip8tXJFzNrETbD6cxGpWnchIl9RMQQWR2eHKQgI/tSN023rmSHSo
wwKdYxwHW44nEbrN69x2NulJaQ7eGDkvtO3rO6I9sy05wF/UPkg4vO65CyjLiMz3OC3xTWOgwT9U
TZfZSvsbZvMYCU887mv4hR9aL6AbN3fpbiybRzVzPykjNyN996RMW2W1i7YrJn8xUFUEExBheBoy
hGndeV2GxH5Ko1qD/9PcLyZ6yTGs3k6QQUikpHkyczNmGk32bOHO73Dx/gNv4854DU1N6ZmsglPV
FgjQGAMqwJ0sX/Z5GONH+qxPLTSPQYQVcL712EujqpMHjZ6kq1o8nQvkXk3jI9oeC/IeF1SrJobW
xHLI6/hKTe6NOzhtgqJw3MEi+lBXYQvdJX/L8Zf2rId0Mn0CFuqF9hK2gnlkT4Og04Yquexn02Zt
5+w7eH2W5VjAGpM8tUCBJDz27k3YgBtCDMJ/gL0JZ7mzhW/m1OmcBzpD72EMyy+LdfZqXn6raBo2
qndvhy56Ic3ipII1fAcYDf86ABuUrIO8ZDalm/BcygSD0SKl/QxLn2YriPqGrtJPyaMvEv2XzTQI
F5BO/6aDoWYm3QEhMvS+jjL8EUuoXsq+du9wGMrUk/FdQ+oika6t0tlzYS8ct/2BgihfRRJ5F/O6
HVHDPohKDFyLqxXgeRM2sZCJD3mLpPNpDmQjzBS46aAXsPg7brV+xpjtGqKgeqP0DNdcXfPtMk6v
2MI8VRMpU2v9aBtoABXRv+4TNkHUvlnCHumx+jq7jGfowBJMKcTdKjuaWLzeoEfeNKi+SEgdblqq
bx2ny9AgwSRDtAexuHMKtevDHA8dNKlz92oagjn1WjVmJYv2cw7baFHDiNhZfB9F/VhlA+t+xW3t
7n26okotTiVHxbVrwklCkFaf4oDA2xOFkpP4zripyaBv/BpAWq3EtvHH3/UQQL+rx7ulTYn8mODI
eqXGH8UqmUvyGnVVkUqhdn1MbmivEfag5u609mVql5cZhw0XS/6bwA4XqZLas1GzY90LjIQosnZf
jfIAo8hMazk8W0E3js6Rj8vDUkwmmZzhDqMB2DmVNMT/TsQJ+oL3Xg0mgpnpswiRNNUYQiwOrK6q
Lt5Vo/cdTRX3CzSsUXeFFBQt3LBo8O/VMvwURevsQ/BHtsA8oOJG+AVLtL5urfhJtefuBy1xthvM
Oq1roq8dhMgT0lcPmCyLpBgZh1A+BFc2sAL/TRp4Fw0FUkPPP7pO9ByOGExEi0UAGJ65dr2kb4h3
bL34poXz0R594ZsoaI5A6tAUYCDUnGMx4XZrnJ0mJtoiOb8bRzhpi37CNcWnn7AiB6Ewjr+H43RJ
JvgPweptcwi/ClwvXO2AHmLS+7Y5ROvcqGCqfYCiQfJPHM3m9laqCFjUbmFPXa/75pYCE/kLvYvy
P083AbilODJAvjJoP6VIRKchq/oVyg1hGIzDFuMgNtoIaMbEBwf3DlI7swS0upLOBfGXD/pL+N3w
YQUMB9po58PFEeeQzZPwD0zm3W6A+u91GdT+hVXet3/BvVlZriDfwST4XIvPmNJQBHF7qOoYJW2J
0Vi8czWINEATFHa50DT7oFkKXzrw4VBros8NGMjbd1JObscaWKmAV1q38RVYhWF7RyTlYUIJJ9Gx
tQanp8kLN4A6+hSSa1N24Z3n6bo8Ch4js9XhHFzoVr7vlUILf7XmgwAxZlZ/ZgR/DbDbBWMkZ3KW
wzg6sLEBzuJkfUDJ3TLWqQXqKZML6Xb+rHnWNXl/Yfnwg5cNZQOAfSJoTK/YurfbwnnYuyOXzsEL
O1Ue3HKgcAaI+TSlFlZIX6c/0S3y5QQCQK3Gr4Zqibama9GWa+rSeZ56p6wToWtv2to5hN+z0xYI
xTrEN5BAfVf5yGOQhilbrP01GY3lNpeAZyau9efnTjlqyoau03MCtPwgUI0oJrJ8MB3+T2oK7nx4
K9/AUr1+Ya5wJlDBHf6E9gdINMOsRAdetjeAluAODQRhgkk6SeyJ6RnFev5DxhV1kkWPESoPVtXL
VlpfbSYoG32DUfVqyhbN9Y9oquxvTGVFgBtG13kyAV5N0CufFApaIMMDSOKOIy6oPI93nfHMLwit
K7mBBwDEYXp4n3XdZOAf1NnhGZpGw3fk0M33oJ5iWA/gpIdoJoGpuylb7l21qgvmhNNCj+mC8YS9
hsdkpxJextFVB/JWsZF1hfSzcBUfNp/3Wj/o7IL3BukTxCaAyc7dShFdupLVULd2JC/DxyqvvF9K
FTlDcR0jj/d7mfPD52u+1xdeZ95rTx50KQjSnretaTD4jWtlcFhIIGTK4D1whBQcuNlL15cwvKjs
LK8xQWlWn9ECGzvDxQSaX/Vy1bAmx70Y9GptIBRRpnhswv2wFMy9qhzZ/HSapb+ddGTtl7EfojJt
5Zwvt1rT+jbP0Wj5/Gk++GwoZpGgNiHMA+tyNmSADJGtF1+PB/ALhg2Gwc52XuLlwoTng1UgIwdg
NMRAAHs6B1/zttNSl9o/8MItHpwaPafU53a8pIiz3kdn9xXiD75/TFcjSMSsv+OvIARXkCD3Fsc/
TJBVuYEf9HAq3YY/tOgqhQiJmGJuAC/3baIktNIvYHj+WE+8Wx4zdMDY4Z0DCPjb5ekgG2nHgh6m
IKiLL5Tp/BR0HldJ43SKJiTu8+iWsMotThiCs0clqmE+jpASsRuhDMo9vIWxTR1ZhCgEogK0Lul4
/GRVp9OmxajgoSoBIUtjPpfud19RAY4yJUCSlpA7cvqu/+3auRKpNxVKoZpyRQXJB0BDdhTtou/O
BHAEfKlqMITmnrlfBrfR+to2Y0A2Umv3Gg1EerPQeEEuX0/Rd2oA30K11uZ3HXEG0JzaJRTpTPF1
pHQkXbkdFphOZcwlfX4X+ix6GdBSrkAc6GeWTGBwtxfGvB+cJ4p/UITiO37vy606H5+gU0FBueAy
EVXkoB9N6gtX7Uer4PMGzBJYHuRAa/R5c5oaOvGQTwe5yLpD1RcDR1MWMlIXPo9zwQykVqviyR/C
gIsJ+bn2ScvVwkTnmEOFhkh0Cha3g1ZEx4ryZo5izW+HsPbsBlUl/EWKCdpd21j3sJOHvwlIiE3N
Vpl4wLVuAKF0IjRx1Rxsypw510qMs/7RBPCfxExDDY+jzk23cQaI2CRz0cMNNZ4JEv+CTP7wX2Nr
8XN0W4teddG4w66Lpyje1pPGTEQG1pbfNHTYYE3hgfUCbPdcBBcGaK7//iuGuMA6DV4tKkJv/cr/
2neD/h2xfIB9sTtnOX0COmavl/o+pDzDrX2FTtNeVhASLUMgNDATcIarGEXl55Hxg7sFsGF3xXCv
L//dWD/CoN0ymChzZtAnnJt5Uzgy+C5BYEp6v7oEhfsgdgF8vc6a8eQAc50Fj9BRNdU+1gPLW16P
XJWvc1H6GND15kAjWzyFmPylrGls9vmTnqeUaKsDRoXzvcpCYdB97t0w9APaopHy9yDu7WYVbMws
oDP0iuzkJnduRPV/SDuvHbmRIF0/EQF6c8tiGbZRG9nWDdFSa+i959Ofjz3A2S4WtwjNDuZiMAKU
lcnMyMiI34w7KcgO2sQua3mWGlu43MVa8wN4w3OW6bXzWruYe1xGapyKrXKKk38M4TUPpZvOuqtN
z7k+00WufjHOInfuC/SHlImJUv7rbpMAYmGUF8IXwKrhRvBYIFEuhpo3+YdNXKY5ypsTU9Lrwimw
jdGaP1OXHzNxb0kbye/atKiBYP8h4s0JkvJ8rEzUukiueDJX5hRSLumfhtx6k0JzI+yufaaPqNvF
FtWzfAJtDlqzaGX46T8aKvZGqvK837JwWYTe99X7ONLiQ2lRCy1jBN+b1oWb4EQ/KtlG0N0aYvGB
2o6GQ0siC+8sPAV6fqvT1by+3bbWa/4JH/ZALbSxUYSsV0CuP9E0gKq1g/Vfdv/83waaN8iHgayI
CsEYMVBkunr0D86YtlZRqeZhfX2gFejw/Lb7H+D1POUPI6EBE3Q6nmSnMu8/W20w7spxclpLPKrK
SN2ZGnZhhjdDmMF5S/5cH31tPWfhffCe5pztL6Y50DwuqR+oJ/KKZ0n1Tx6Mz12RN19So3u9PtYi
HL/vwI9jLSeKDKFWcEudIorqzpDLx3Hsv/mSdZD6+D7slAdBpdx5fdB5Ah8SyPdBEfebwSNgahGb
O1/dEUbirNainYQOpAYvSdluzOqzUTcbLLeV6ATiGr7FOy7mwlYyKcQwJ4nVTpoYfkePPLJJPvyy
f/Bk9ZM/bqmgrXw4tOvQ6ANBK5LtLB7nKl02tR+QHveU5mWszc4ueOE+dHScv5SJsrlL50C0WEfc
GQx2COPN8pTn62gBDe5VMUSdU0Uqdqf2QBJtHa+X3kGltzTtvMYlFizZ2Me2NlGEs2OV7pXVOagl
w9D66886K0egworWz2zLff5zqqCTjUBMEUZVqAxGemjtDBoDu9JTtzDDS/DRvIVMgLwioE9oEUz/
fCzJr61YLwP9hBivE0ZvY1c5cdKjEKjRZ1JPeV/s5SDZjWNDjQ7QCbIOmf69QjVBqVA+Mh9hfe/S
qd4biOH7JPDX12Il2ThHji++jSKIsL6xXDsl/XcPg1dbHhK7779EOK2laFqEvIHLH7ygfmv9M1IG
G+Mra3vjA3J9mWuDpx5COWv0U148muOLpf2WwOUrObgNz//VgPqBim4j6LY3C5nusX7QUWYJS9+2
ys8B2gwzwEehWl3JrdNrEY81/TaTrBPRnmqNv4OA5CjoiYsm/WwrhrT6J4h+Tsnv6wu5coRNpKsg
49JFUZHmOP/QJcV6D6l57VSMemhXYPzg4GTBqa1nsU0pDt1MrRBZuD7q2ucjUWMzY4k1XwTy+bDq
NIZA7DPtlLXxgyqJjl6S31itY6X1ITMaOrnFAWCQU2vDXoFl2XdbAkyLm3su8VFNkHUgqjPJeimu
Fgm0HH0rStxA9fMveu59y3upfbw+0dVBgJFCr0bhFvnw83mmud9JDS7krphGud1qtXRQdHDh10dZ
BPx/p/JhlEUSEldiGdfjkLiTPr1ofv+aydiXCqhiXB9nEYDfxyH2iEiNKdRFlgUYOdcVdRL6xC2z
qt7pvQbkMClCaG9QkOmQaXiRXx9xWQ+ePxIiLjLMHtHAYGwR8gORZkGflolbgVL60oSaf0rUMmps
jKcm1IyCUqUhg/o+GgailD4mXm5spAvLvfrvrDFaQjcKOg4Xz/k3LJMEWM80zxrg9te6QvQinyxC
jMlrMW1QKKbKIdntCIYybVSKlkH7Q+3G8BaxTvX79QW5eNayItArZnU0dAEQx11kz0IPfiHicesa
aNs0/m0i9vctF4AxPCsI2Ywx7rXpNyjSDsxHp/fnavPGdrtA6r//Bk4MHTPCxsVLQdMRLaG3mbu5
qdR7KCHjV7GmK9ohl7mb0Nqif50XNo5K+nOWeJzqvrUIfmO5FUgW+dX8bThXbEWee4iULEu3qlmK
aSkYmSs2/R1V3AOYrn5XWvgnSflvWkovmlw9Xf8Ei5D575gId0Dns1TkhxanjZofPagKPRfRBAZC
VvRs9slDGOD5OfZORU9549itDoitjE46B+5tqfAsWGhy063J3Dw3b71IoK6WG7veq75KINgqXw82
Tt3qgOx32lHE6IuXvDjUY18GbebqyfQ9SivpU+6pz+1UFwcq1H+MprO+XF/T5YvgfVHJNRBnoCCH
7t/iHmpraYop7+Yu4KnGob9UP7RREewHXEXvCz3M7SDv6NR2Zn+vdLSGos6onq//iJUwCv+NO4H2
G4p8S+EoS62tUEzj3BUaUz22/STfdCmM7ziPjP8y1JxWzicY7fXFKR77KsngB2dubamc0hKeHRqg
5FcgKnbXZ7UStBUsDwCuc8PDUJpn/eGtNbskWpPSZVR/oh++V7/14uRIcnc7mfXb9aFW9g06tRR/
ED23wLYsTsbgq6BEqqqAa9CV+xhfJnqEk3FT+9zuqaZ3BxCF7QbPZCUEoHxrEIhQ6oeLurgiZkfI
dMi63NXF/tFSfil5gdBT2d6N6eiMef9N9qWtlvbKTvk4prVIjxGfKj1MWnM3MFPc76jLkA+6dZC8
XF/QlW8HkwCaLTIQEG2X2Vmb6UOXxSXI6QqZ7rprSztV8ptKiY50I7cePKuzwuqSB8+c+S+pIj6e
vTpYTWbF1bH3aqujJZmUuyTnov8PE+NlBYSQgMbz8XxTCl6u14YX5uiJDt/ocqi2mmrqTRuDiaLL
kG0Mt7IxedBgk0WhH42PZUdHzdNMxDY4c0OqXAgUYhSk7VuhrnDYjsNJR4kcut5+8BGf+n59pisZ
zNytQltz1grQjcVJn0qUYdHkz12ctr9hywhewTIAzObhTkgl0u7orsqKBy0O/z6IMzDXFIQy/pUX
574VR1/WBj13myY6KEr2HCX6m59H4dyx2WWSuL8+0bXdQ6V99vqE5H7BKoupOlAPyCi00SKiSZWk
M4Misj3N2lhSlc3x4V0+3xUITKKir7N9aODI55sH+beyySSTFKiW6HK1DfKaOQyV6/NZ/XA8EegE
zg7Qy9TCMJrSpK2du6kZgsWNta9GOP2KrGEHxZMNUx8p6yMSW7X/XB/4/W9ezo+7UOQOorpywcfm
m+nAK0YSjCLOUKHTs6TapZXKllGKVKWjpvHkP8XIMzylfV1qu6qe7usR+TCKLo5cq+FOU1vwC72m
pQ1QPFCXe0lpEbAZRLCbG/nJWpTCQ1LFfwIPEzod59+j88wshhCJwJ3gIarY1p9B4fxQiuaxswT3
+uKsfXtQiRwlFVExdMzOx8qQGMUyjVwIW78KdGOCOood6RH3zX8Y6F3NFFwO1PhFhKorrTXLumZS
QTI5VRtldlTHGzt57e7SPwyyyHo6IY0rIG6ZK0gUUkREsUepPgEqduTevEfw5ykct9AOqyuowa+d
31Rzw+Z8BVtDFyr4eblroi/0K06gJPVipR//w/JRhOSaJIW86NVHfjHNgJTM7dRE2gXAzuhKVppz
fZS1M6oTD2i4cEAv0v/WHI0iwZiQqxfugVRKwGFBGmLdjkyT8Qbgel97xlGsxLfrA68tIlqmbA0q
hGz9+c8/JFVin5ARW33myk0fvoUj2E87ihFnvD7MSkylGcPE8HjUeGssNmEjy9XIUc9dVOZPhiC9
koL/mSJzA3y21GGYIyoqYkC9edoD1VtmvomOXlNUJZVrhRZuCnpuPdaegMqiN7t1TBDIQp3/Gsc4
PJpaMVeskggd10Da5WhoO02dag9D3m2hZNbmr6HIRZJMdofkzfky50Lu172nlG5XF1AZxaQEBpQC
7Y3GLbPJraHmIPfhi0a+3NZ8wdLtR704SnGk/sDCILipLJCX17/qSrwkn5vNyDgfJrnB+VAzMChU
M71yDcH/E41mb4MszMF55Yd6sKKNe2xtYpRqJHp6nHZK9eejIbafEJf7ylUaLfw8yviuaAWCqErR
blnOr4QzC6sO/EgpUaMOs9iuYYkgTDMxsd6SXzw5+opw1lHvvBtAunvP0BwfzdyNy+eyGDFL/FK7
lKjRs4+XBZFescpK9MXCTSOKa6YZQP4Uv1r6N0MG5Z+K+773f6G38wKk4WgqG1z6/2V4tiZorrmj
NIeoD/smNdMZDa0WrjDov0VtdHIls8U0+SF65i6UbmHXf5rM6I/c/WiqauM2vIh/s3IKxQ+Zx9as
u7bYtH3aqrrVRhHcZ3VfRPqjFFnj0W9UxR4GPCHNBrJtIMbPSCFvaSpeINhm2RZkALmMecYCkF3M
PB9AS4SREbqjkqb6raS7Ex413zzMU7sbZL4cD7Jwo1p3TaI8ZhGcjuOAGwLsTZRYVbtRxF79ZCZC
Nt2E8TilJ1NpqxZusNEcoj4RXMkAGufIQTlGBCAsp2YLQiHdaGJdbFrUomdDJqaBiBFR8PwDon9Z
g6LyAHt21DhmzRdD0H6Igewi93CXJTKcBmsjrl9cH/OYJJV8M0poF0gdK+yysYdu7eKlOR0tFERP
yF1tFccuTj6j8OQAxcqnIp9cPD08refyC+LIrQdTuE+a6Mk3o/A2gUG2dQjnIHKWsrIXqJigXMft
QaxZBJk07EJAgGHkplhX5oksgW0ZnkJBdIy6vKHAb5vwQMJKQ+i/2YGmPhly+IJx8VZj5jJ5nn8J
jwOECBS8tJaP2LZK9UHCX9rVUwTHnanz8ABSzWJqd3U5isVN0PuVYXuD1xxaSUg6p1LHEMY4DUAI
GWHYfwoMKLm2iSSSf6vDmFLtCLHrr+VIgWWnID9pvVy/EOYtdrF6UDAA7JDuY/RzvgVr+opQebPI
nTp9L3TUnqYEACykA0RRDuzOv9QOpYUIzByYNSkFz/yLoGV2htwIuha7Va1I3s6b/BQyTD5q+lEA
YdPYU5snX65P8uLWm8ckHFFgANtNvDif5CBxJfrpFLteItUgx8p/pKi8hTSVOIBvlY0dubL3cbGB
cYBZDz2m5Yt/gnPgT9jmuIqS/klq63aiEGGn1riFM1sbSCPRBQ3B65ei6fm0Uq8MkZqWYnfseu+m
HiP1sROm/laUC+PvLEzfvxoukXQhZpkcQPvnQ2GQEFMdHWPXEtvWKXWIPxFPyI1kcG1CoKdmQ0FK
oReKzdwmwNPbKnK9vOlh6HoEwgSxM1DEw/76llgJg3g2zZAtPCxm09TzCYlQQAKzbyM3t8i5ctmA
76jTufj7UQyUzShnz9WCZas2AtRieKU+x6bCR7M5yPaVbnYbo6wtGwJkVM4scMNcyudzAX+NVH1S
I3KTy7E9jqjjZyQMdjDpxt8vGzcWbRWaQEiFiot9kOShNwTmfOsnYnIsJUG+kVO9PFxftpWghIsC
hVzVoOvFdzqfUJVNPk1XPk6UBvCm8GlCk/RFNf3Clk31izfmxen6iCsRArQIdleMqswC1+cjymrS
RnRXIlfJ6qMoUYJEpMk2kLv3my298JXMCai6wmNH44FFqDgfS5BSvxHlgWtCaXKMVoVS/p2ryWAL
QWbOTSvT6a24nHUbpKcoLEb3+lznv38R8inq0sCjicSvWKaNHpT6UguM2E3TzJdQBUihvtcYWN9R
8xmsXV0EnfkQIpdD3Tcas2Hryn4/XItfQCORuKWieExraZEdFFKUDWUbxq5QaqOBY5UJeS9pBK23
8wpFIkDkqEnblRLWORSTjoYepbgK7HJdBccgBXEOZHY8Db5Pzh3CC/3eNsYIVb4O9OjLNEnRc6lg
XndUEmU0HZCwTeIkcZDej+rYj3aH+3MAukwTpJ2ClYO+cUze4+Fyhvq/3RxCDHWC82+MnHgYJ5Uf
u4Wf6k9JLuU7sfSGvRXKEwVQ+ZVOXrxDnDOERh9njod94hHrKcsZS0RGhMbXd2UARTGmk7nrpNb4
+1A7ey7Nq88dpbx3nj+8HUAftwZykrHrT3re7Fv8vCg1jZHgH/XMM75f33Irx4uyPkpuRHZ0Dpc9
pyrE+TO2Ki5gS4PB2LWxuu9gH3W7Oolj4UYW6y3E1soup6AgI8w/g9MvK7U5FldJlaeu1rWYUo4y
Ll7qEIrJfZAj1XyYBt+sTuDMm+4WU7utyD8HjOUGYMoUodBSviyfKNixoO+jpO6sgj3uEHnEyryN
haqwJQ2/lI2cYyVi8hjCSIs3ETqky7p0GcpCWSDI58JfciVYFHZudvdiKPwTT32Lv6u1gS5ZHRC7
A4QATWrhyiJgSh3eI2IwETBFNYNRn2dQ/8MbUGE5mH4fUx9jI2yt7SEAYZQSZtgf1935kerwoTEF
XYrcFntcuxSVO70NMF8ZJGydxo239er0Pgw2/5gPx6OflFEYKCO4OnwXPxLdtJVoSRn5p27ojnre
b5nHruQjCHzNbnCU3DDnkM8H5P0STXmbxa7qd9jQKFp5RB0P8ZjrB3FtW7KE9PMAtMzcgPNhElFp
9ESwIheRlfwUGUrtZK0BmkVM/MN/GYorjv0xayouljDVG6nXkIpwh3iKHN0alb04eYoNjVrfXR/q
fXWWp40CiEqSzyoikXs+LSSHO60qoph3u/xUC5at1Oq+0aPaSSPxhGgF9YHqmCTJTuzkuw7pMFPM
yo1fsbZBP/6IxSfsBqnAMYczqEQA9BMZmQQjaNsneIf5Y5V7W6qDaxEOdBd2KhRPaRUtvqXHtaU1
PguMHPKu6+sfZu9/lspp77f5qauGYxkax+sLvZK6wNq1SGiJqYCiFuucx77nD6XBs74oQKIqnnWg
vC5/KeQ8c2QtnBxRCP54uvw546be8oBYXeCZ46HyI8jTFjtKlDyxiTuN50FWo4sSzyjtNnZUpbw3
WPHrU10fDCIcecoK0EhF4bXwmiB2YWeicOpT20dVsHeoYhYnWJHWRni7oKrzMAb4CpQIAeb5Obf4
nIOEBU4jU8docgQdT0NOVdWe+kanfTrilW23kyQOR496oPiVQtVEwlDJXXcPXU77ZBgj/V3BDEfM
uizJP6L73f2JvMS7BbcL0S3QmgbkTiqomDR5YZn+fUIx5zuks+9v+yW0vTUMKdJGM3KpmSHFR5H+
NNWvdaZsOQis7MGzgRa7QAAuiReUEIFCiyfK1/Kj1haIdLXSJ3SvHnxaZoo6HmJti+Mzf4BlkCEy
w/Qx6GxfQEwUTdD7wisiV9XgWgCZsXM0YTCK/92Y5PFioGzQMS97I2wJdFLR+4csgJDB4rhhU4O8
TM1rS27KQblBxswbdkZS4O9WpEmEQYM0mTDUJyns9zrtfkw5hHh89dVSEO1S9XpjB3rDoxYlloJ6
I9a98M/1Y7Jyb80nhH3LU0K/KPTlldfocaDELhn111qA0ed16VY/fOXWmgt8s9s5SauxfJ0Nsjx2
SMrGbp1Ru9sNmtx/jsaQplHsAXvcuPtXTj4PwLlIxYe+5HIVVjlbHJCsCkbngPC7MSQcvIEUPTfF
8NctEg67yJmfL36MRJYK/W1j1tCiWL/I8NFe6oLc9uDycNj/0j9qLuGovDmJZkAH55bW+R2ZR6li
FRIjqb78U0u8J9/KxY0rcG03AMPAitiYWcRLHlflBZHojyl5vqxW93WUJV8TynIboywR8O9Tof6P
dxm3Ad2XOUR8yM6QbJG0Jhm5+eoiMu0Qx/m3spCn9FBOVotpg4lCi1dGUb1rOnwvE2koKkdPpbA6
aF6LWI44jaK2EzI0TPe8DcficzfxRrGDsUTYrkJw9E4sIRse0i7ntCmR2VsPXl3h7DGRZ5907OXQ
gwqbGWrSqQXaY7KS/0FmKnzQsSZ8m0Rr+APkr0jQ/DGKrQ7IWhDEUHouLxqYuS23zYixR4DBGeUr
SX0b/CB1QrxG8XB8NdvUqbv0Js7kJ6VtNuqAKzkHORYe2rMHCad+gYEIClzWpZgoLwwQG3AJGHap
mh/hbr9EITplPZ6JUpht3MVr2wr8IALImCbTolzEwd6o/JJ94LtBLX5JNP+blhfDxqZaizEkNPPO
5UDSvDjfU/DVSSsbjofQ5DVaguZvfAox7JKajai+9ulmluYc0bnIl86wfcjdSC06cdk3iPyxiRvt
l9EMPxUyDruweNM04/C5iZBvvB6rVy4wPHvRkZlhfVwriwS11ZosjyBWuEWqfxfr6SYNUeMshbca
3BtJwaj8hzVFTYX0lMLkzJ86X9OGqhqWk6xpOnhvnNfcrtLgRjDzLWDJJYaX4EY3m74LR0ICD7QY
SZLGqcuF2G1a9aDr3S6t04NYWSc0+X/AuvtCq/bQIFdRRluPj9XNCfwIAPEMWV7WNjKjV/suw1i4
a2mjeYVl7sQU7Nv1b7e2PTGKoZUOJYqoNx/MDyGvrcWq0cDVIWQuWY/NmATozgrDcK8nkbplW792
A2JePEvBAwaj0ns+GOW/GovZhsFQCNmFPsJ6ehamyFR2+i1JiXy8Prm1jQl+VudimrGKy46JFo6G
MEqF76IKGwOf0Ywct6Z0LveKVpejK+o1T6nqteXGwGvfDsggLA+69+htLDZo7fO/tT5kokqe38YY
we5V3Fv316e39u3+ZxR6UOfL2UV9TaLOKNpQ9LYZhi+M+80jY9844KsDUY2B7fOOhFDOB6omlLWm
qhFOw2h9C0xkgVs9Ge6y6eX6hFaX7cM4i/2RhZmaG2YtQC2dzKM+RJ2b9rm3ET3mxV/k23BNMAqA
UQ+nZomuAEpgDJ6ANTwA2WwnA475LPXldBRbDcSKBUmsDJDELql1H0JKgG/XJ7l2CODIwpDVcMAj
NTtfTB3TKUx2LOzURQSdUz3cK3HNDdSi2ZDk/+H1BFYNIAm1O6h5i9sHS09ERmRZOElRPVAnFHGK
rTLetgKSvX8/LxIGwPKU0iiXLOYlRnXeCBGRpFfSu8Ir/2SVdEKJ8FQW0uv1odbONZ6lItYmeFxd
YA3M1qq8AcvcU1jhqoGw4fCzT8T0XpaE6sucZRxkc9hKjdY2J9AmJC9mYMVFsxeLbTGXWswaZXp8
diENhpPG/pZUztrugAAE+mUGh+nvCJUP8RjB6Emrxwo7+RE59yjpXqYqcDNMqXZyV/59sXWu85BX
U0qjR7W4uD2rGIaGtpFbNdnenICd6pX8xUrVu3LgLCjgfjbO3uqF+nHIOdR8nB+uYZKvM6Qa1vIh
8IPIkVFAQhatLQ9VIvIKxhsFX+niO0iK7DClpbrBrliLZtQoeRyxzLDJ59314Sf4lV7Uk6YFLshj
z257xUOtp77xLGOLtf5eH1yEGjYKlRN8oEjKliZwWDlTTtEZiiqzfMhqz3yCLoI7NliN/NjzbH4a
Y0/UoM7qDdqVuGkntpmN1i9ttNofva/Wj008SxJJit+YroF4wWMPjw55CQkVJDzva6W1Gxz53mRc
gwo7bIbqhsd9+E0dMHopzF5zEkmevkRJ1dx40dT/BBLYH1XfFL7UsfXk95r+NVTk6FDrKaRmKaGJ
wcqFz+DR23JXpkb1CVB6/bMMUvN31iaBK8pdNMu+wzVIG5gjdoK4VLVryr5F508K0DGUpNB486TY
/zaFuhS4UiOIOlLUXn4nKEH3UAsT0twyU33TfT+/96oamFLuhx0ix2PfOJiKSMUemdPgNZxq5R+L
YlXimkbTl5+EUtV/ouDXZoBj4+mpCIIpd/xeDfAXhkAWHkCqkbNha7zxYlg5njwUIOVwedDqXLJX
kJVFfWMyArfqS4Pniebda4BMD4HcdweyjWLjvCwjHX0teqnzXYWWD+jcxQkVhCof5SI0XVPzhmdZ
QtbYbpJCf5z8Ip1sq0V8ytK8wt+48Zfz/HdcSIgEornVtEgLk7JLxyGWDWrODem17wsJVi5yhxOK
LIXxU4EW66/rQX0ZX9+HZGOBtjRkWV5i7zovC7QKMTvXNzvpMcqN9l4OTXljQVdHIRvkFkBzDXPH
88MPjNoYM1Ex3NDQp4cR2eonjs1WK3x1+ahjIzJFp1BbFpZK2i6dxSsWrX5DsuVWVXddFuS3Yxs8
DHB9N17Pl8PRc3+XIjUA9pNdn0+q44xqkzSYbtZ4/a1A6+yTJk2vGZyLU0szfuPNcLmG83A6IiA4
+WrGsqdUFaNfxWlnksYb+b2EG5utiIF1uL4f5i32MXZS/qMBMaNocFulMDpP+kOYjoU2iAafrS8U
lrxDcl69GYuo3+lqmDqtiXfDFEnGTi7jLfLH2vxUtiFK+9iu85o+H3nINU8bBMivYalItq770q0h
NNrX6/NbXkPz/HgMkU/MW/ECKRSgMm6Vo2q45VQq4l4UEpChtWhCcTf8hFLd3w/HixmgFbWdS1qx
JiOlp4CFR89QbpxM1rRvDbZRGAcgI7cxtZVPB5yLYs5cZabzsPh0CCEZtQmJxxW0VksOsCtHz7UG
v/1sWV49OKPR40iRlHGjH3IEjq2/nyudY7Rg6enQjLxQVcmUYAozS3UlbRLR9bc6wdFboXkQfHPY
6hu8x/zFRqVLBsMQ5CvPgWWNwJdKAbvZWgWTkSXWi4+ER7kXcq/Q9trYSoCMBDHLvxVjjruLEoyt
vMsELUMPiGe/4QzhOBwm3evHvRrjdY4Z5mSeJvafelKg7T6Wsq8/T7QIyldwmlr9kBhNVdsaNC08
FilfEVxCfMh24H71lBLpOP3I4Vff8FPxj/ZQIFU2EvCVDzzzFwBqk33PW/j8hAj8ldqAWqUra4L4
wNO2c1sRNThb7HMBwSOl89Cyr8rftRBmm0IpxvIFx9Gh3Iz57BxaVcSFz4fHSKLQEWY0XRoR9XPr
BR4JpDilj7XQK70zlTglTemAK0ScBcNtPYl+aw9GKTjtFDdOEOIwHCSeUyRpexf44jRT+oRHRKr/
9I1YOUHUIGcyDgOuloI32TWexLaWajFMsOYrLmyWE/uDviMvKb/lieTZ5TBIP4ykahPbCHGU0bvC
2Ee1mdkVefdDj/6lPaiweItJQ8Y2pJ8R6HF/aL1SphaYpGiPezMt1ZPo+JAKObKH51WUITaZWmGA
Mg31O60d070gBY0Dktc4Yf4T2pbaCrhQ0TY1PKE4tHmd49Bg1PtCzUDLlzj3mKNV7iQRKfVgxOBe
RMbfDvUeh2wSZFuWy0dpqjont5BQB5ZW3vto9hzIAKzToDN9Mi/1cSiG5xRDiptmgBOEc6F11+nd
sMead9hjrmrcpFrBA6JFPoj1Nx5jdJadQEmEr/QUleOIvwcLKRRPQjW+jmGvHcIkrZzGa4NZub00
XIHGlBP2gkieWIj7IlC++XFt7UcML080ahDpl2YUtJVZX/HeaW0jaYyXKdfeRgUxo3FQfoYouO+8
3tf2QiSMrzSStV9hQFM1miXrlQxHkcJsMO/QBMN6YZ+VsGHaT1mhV/8oAV6ttJmMeuebauF4UT39
6oYp/ankmLW0ujYLH9emm3eZeaPIGBDVBDlb7/rUnsQs2ZmeGD0FNCptPJjET60nRS9Kn1R7JbNS
6gtCd0p9AHKdaUUHy1eDz6VcS3dlJ5W3ptkL/i7O8uo4gZTaaU2KzoUnyvtE0R85XZ+NFBJqmrXy
7CIle58T/KRuDa94m4bkrUWr8jgUrXis9Nbcd1WIwI4eS+XBTOliCkZR71E2Gp7bvvqCif14oxVi
Y+ORIHJ2SqPGQGTSXrK8KJwoLb+PehLsfajgkVe9WEMbHMEEKLA/sr+FfrLIGlKi+GPOTtkXvR2B
m7VQ5dFyxdIK8h1QXf+rkajYE1y/AC9Tabr7qE3wFKP4A8PtPGgEPtV+wUp93CikcjyYKgrojiTG
1XcU4nzrIAJdS508iJQtXOLKTU9/gXLF3NwFnr4YWY/6npfEiAKdPM3GL9IcOaqBqB0ZT9cnuZK6
oLQOMg2cOOoKyz6KVoE/DHHDdJtUVPeoTXjPVtHmG62GlaU8G2UR/pPRk82IqrcbBJgKZwj8O/UQ
I5ejGdnwKwKk7pjFJrxzZRkV0Bnc6XSEKVksRvVyD3JFHZtup2itI4dFfEhrNflsFlq3McG1oeZ6
OE35uQazbJCXfgTIlsTe7fAmxE4jxa1LyGX9u+Wl+fP1T7Zyl4I7wGmXCryGxq18vi91dcSgysf1
txzy4YT+lupoYxDsJt+/a0Mikjx33vys2ij+rDwaIGbMpX8aN5dEq9iAjdHzCnK1tmx2hok/C06H
MDasQkRcFeTARi1yZUCWFH477CAy0QvRIb/RS3/QBDcvsiJ3+qgP/tFLjaqLH+Ra5Qiykm603Fe+
I0MiMwERVAHGOP/5hzdEl5YYkWSK4LZNN93qWALemKoAkhB8+MbDcuUzzs8U+GNoQEhgmc6HqgIt
CoMc5nEsadEdF6j2CfBrj2KsJzlCa2XOqAq4PXlJ5FzfQCuT5DTQ8wX4TEF7eS78CD6QMkqmO01t
86Dq6e9k8JMHLEeMH/9hJGoR7w8WCtjzGnxYTiRJUhw5OPdJZeQ3jUp00cqh3lm4+m5E65XNAhYM
TAz/AC5YFj66RrI8sbcMV5owebLHuo3aXWBW9a9etjzfzkRh3AIxrgRPoCYcbEq8M5ZxURjMxC4Y
c1oobjuZwUEOTPMFEkf08+8XkfYDCjk81JF6WmyU0bBSTBBizwV/Tq8bd19UxBWvzz8bU6BsVeXX
5kRBBamxWV/iYrS27lAXQGHbLTVPuLfw5MDSrP3bshh3+Fy2+f+jzL/iw8ZoKEZ2SckogadNmElG
Pj5HOQBmVGTCUvrWdLhd/P22t2AAEsMQaqAHsHhkeqE6qTPvzRX0ePpRZWpp2R1t9Z3VRcPr9W8G
VG7lfNNGpJenKXSP9GU7NhRDPUhjwqXeZCqEAAsQSKT0vWqXPp4mO09Uh/qIrdEnMYMj22alHDtZ
L3s71deHHdYIeFq28XgQpeLNq/TnwtCOUgBNrzewFuyxa3D6IoY9EPk/Ut2/kbP0OS4a/PCwFbLF
op+eqkq6z7U0e+hEBcZPH/2DTyc+jVbzKqfxmxan6anXuj9SHeNEOGVpBpYiVbq7seLZK8VKdKgU
pIVsKzb1ejeEXa7bFj9G2ulF2mKXY3oAXCIpPBh5V31Vx8D/iZtlbu68JuqOSYFbnKW01tEXjaBy
JkXOjmiV84j1qdRVpSk/Ak9Vbku5FEHOWd/GKpGhv4bSrsas00EmxodXoeb7cBifTQQvHSFO8WGr
6JaOO3/om58V8l0nsQpEt8+K5jsNeFQovRjVaKcJs/ZTV7fTjScK+DFgm7kra1rkjS9XD2Hqa06F
XchRDDFZrczM/NGKhfmVo57yImsx6Yw173Pd5riARVF49JrxVZaaPznllmMZdHtTT37ATAmPmMHX
j0KlZ69yH8c12jaCdVJj3kxhTazD5VR/TZRUsY0Mij3GJ1ZzE3R1fIzjLDpGQ58+pjxvbPJesJVd
3jYHq+9Hd/K16DWSmunY+nIEvzkJHD0ULbeBQHIaMzzzYKEMgiyAQq9nUfOpccZGVmvbEitahUE/
7MmBwj117qS3QfFhkTKaoX+LV2V93/R5+qL4cnlqB9k/jVXt7avK/3+cnddu3EjXrq+IAHM4JdlJ
rSxZwSeEZckMxVTFzKvfT/s7+Mc9goXZJwOPAYNNsli11rveAJfJoAvgRb52dY2pq6ym4NImbfAh
U0mF7VszklXn2d99UlTiJFciNv3a2Uwloby0RU7Y0+VsWj1INhW5ty8JpJK9Sx7Kk9+m5h4CHzEM
jqP2/dThbTBL0OkVm/qbIukM4pA9/cnTtO6+bkbvgRnInZYMzW52sD+AFBDcmZbQwzGonxez6y+t
TNOOKEfS656CCd/RrIo0MWak//XY4yz4rPdj7n7TSJR971xrJOtPmPVbKRp7Z2fc7KatCESPq9MH
spG+VUwbVdNCY/wgNrOoRMH9rslHkuHRZFlJ82jlSLUiIgvNa5uq8J2WWtzy7+qjXH0iy1xREMlV
juP0hFOrN4bCdfQLv0GSb3SzG+sew48CZyR7Qx/gPaxZCzia2OKQIz0EkBhEGtfVOu9za3G/52Ao
V6vSl2vbHLUtVxhuZkao7GGe+E4LRnSR513MxhQcHZIH7zj2kl+uXns/aqnyKRS90o453c42tfX6
F3uk/dCu+QK1LBtjbHxf52TyL8kvG66UhUF+36kxMgjYesRTx4vtoqbdCdIiLopFjzqzuzFNQhPn
rlbXNWfyJTIIYn8S1z6W9dpAFvXc2Oiyeh8EBNJhjSFk5JIj9FjQ2dI/qvwKjm4fO5VZvxpTIvZa
jlePska5dQsflIRv8poYztsy050fIpuqq9HpdSy59VN621zYYUAps/GoZCLyeAhiSODDxYPm9D81
nwOfHis5tKYstx6GSYepzcqPdSTAMrQXr3qt14oNQtfJdOzmEePGcSRdxNbHhAqaAMWwyvQ04t7Q
3S+it4i6Ht7SZil2rqyt0MktdydS3lS4YsK29a2KCidhiFVNZna3dGu387UWtfeMU6U5knE/V53a
VVN6Qnq0RTBhK70L4Zpl3FnWcm9kJXtwZ/jzHWnDFqmGuXadpmVVk1LZjXj8NrNXQfLTFsLoFiP9
SK0udQAI3eQ0i8uhIicN0eW+kTYX5P0WvJEA2qgqC/UwKcSS5oAUfS16CVCjN5LRtJP7Yi+8Ue5S
my/SDIzuET2Fpcfp0LJSHXbGI7RublBHixck5q+Fgc47TRefGDO7U2ZlVTgfdqk1N0unxAUZBGO0
NLK+UHAXYBM45fM4Sft9Agy7SFJ7jETXgohYsu/0UIykvUT2vGZvE0l2VzR0fUlOiGn/Kp1hgiZp
Bvt61uV9w4+Jq6wxrxahzGxXk2rtbmVerBuHLeF0fk2TGbG51btaW+pvGsPjm5IvuArRcgZHcw6m
n77sxaHsILkqp883al28myoHyA+lk5tbN01WN1paM4kNQwxXaalwKEwcCssEJ+Eu5OTyQyh8437A
I9EIacwBoZR0fqgxKX7OiNnpGU40iml8wduguWorrXwSxD+FvekNT1rh+ANuPbm8LmpneqkDvb4Y
kwV8Llff1ejOu84imDU4FSiNxDh96ciw0RvA4N6u8JtY3rFNJBI1d4eQICzy4Bx1hyH0EGMLxlJI
+nnTqAzaSG9kMSeMCnNSDTDFaK8panfT4OGkBzJWV8P3Kl3eB4uzNtHyg225A1ynJvihT+31rCGT
qUd0oHiKHLBhfjUb/Vdl6tVOLKZ/4ZwiiOakInezsL7Pi03MLxqT5ljJIbnCGXeMGtNsrm1dU1k4
t2tvx3rvcrgwbEUu85NAkiCqE6u8opsnWX7sLUKy22GfWdK48LP5zS3WF2kXGxIt67ulLEwiXtPX
xaymGBxIRzVNOOTUs+fjaTeUG+SM41GljoHxO2iVISXgLAfJT31GuzmXq7G1Ia8TiI1NwiYV7YZw
U7V1+8ICTnTVXhh1Fo9dZtOpkObTKOalWEWOG2h/v6yUYsGB2UouuB6pYSTJkwtGHsVXnATE+on8
rmfQHpoAwK3duY+cNQthu4nYOKRoBWWDN3bbFLumty4qy8uCEO+dj4qy49Ff7OmyI9gscis7vSyk
ziG0zKTp6sRC6tSIqe8Qsty4bZSh5Y+H2dmXybLcO5o1XYqs4Ssf25Ak5e+e3us7Xaf8TDNTbcBS
22h1yB5xp94OS3N5s0hfIYAobaOggxmjW8O1tGfEbG3xOPnDA98ywZ1DeTUZqti1Qd2Q0mWqB7dC
9Zq5/lpyxzqhpb6WvQyOuvfAz6NuMtetbg88+sb1QmYu4lIRgRJbA8nSwvWTg4l1ayzq7llV4iIv
WrF3+o6PQxLummiluiWS3bsfZ2DwpJOk1WQd83Jrrl5Un/0olWvuW5b4RjEoi050c6LeMo4TSV3V
NxogkyY3UsvuANEZeyvC12cln1PA9+2Ypj+XLtBPubV56IjpRztgjCB8wtYIkJ1CM3HsHeBidfDS
6VU7JWZIHHQirSvHiGj3EvcOo9402IXjuoUCpKk1dLUEksZakBHSZ2D6gcb+shnUdbXmQLnamBKc
2x+FKhtKS09eitLUQJW7iXxmo7l03XnFHtjEOB5y2S2gXLuFFzFvpdksod3I4CVpO/9oS8vaBgiP
NumcrlFHLi8xMmYHs6FsL1WXJUdD9tqVppcu5LTB3zOTyTf6bN+ChZNXzduIUsvWUuYLwy/TWa9J
kzRumIHcOoTvPQZzoYfG0BgbIxnWCLuhG63VRMhcZlNzcL7QGEqG+oYRUea55LEu/bGc/S5q8kY8
LLlXxoNlaSFgmRHbSTCFem4Rwudpb5Y73dVp+mIoQrMV+XyZ7L6NYtK25VzgsoV7kegWwwhnvxGP
dc8GUjLiehIu5Uhaj/rlJLIUY0UI0UOWjBR6iD6VsNzjaK2QSGzbDXnRY+gpnSzrfLYv7LwfmX2t
3/yi8UWIWRpMpcJeNinz+Lgwk3w/4nR3s1RdvSGWa/0l22DiWaB8JtSASPfsw68mKw7QOBEHTVYT
kVz0ZiK5U0BXl5Wq+0gz1Inva84PS+n4xJYPK0Ht60WhUAQ0PUnRvRyPGX3xZaqZ8hnevgxTd51v
Vpfqwdese4aTe02sh6bXu01V5j/6JPev2t69S1RLoTAW+mM9sOa1PjN2fi+2po7ItZPaqcqs3tjQ
86MXpM9Z7Txpi/+UGam/LfPpwy31GgKyp6I5S8qo9fob0y37rTgxuCZO8YjoCI3WpDb3+aIEUfZJ
iaCV/b4ovGMu6+FoMzgzFV4EpdaOmybxl6jtvXub6EKGRsXb6i3y2Ogls0p05A9EiQSHUeunx9wl
CTrLGxhIqBCOepBKlArC2ePk0bxkLZwdRkAsLQ9mjOgeXae7nBsroZhZHrDpazeaM1cqFG02PUw9
4huX4iAO5upYCnVdOO6HnWnfWnu5b+BlsGsLIiAtGmPPV/UvhPdDXNRy3jciv3crc1eSeBatlvCu
ZTIZm0wfvjMTpawxSwKE21LEqkqHqCmJJLQxIw57H9KvopCSNcnGtpd/S6WrRxpSKBnaarovRuOS
Jj7dBsuMpSmHV+SR2Y6VqxlwgmBCRfn/rVJ4pTNPvHGF+SJJOnfN+tYt2i0UUp34YYKUZ1MjFCoY
y03jzR+p35UxBsmnpupuBQbYOnVpX9s9e2oGXYngEY/z3/tV+q37WmY4XllteisAHqKq7cyjNyYk
kw16FlouLay9Lr1gAGyRue0Ee6tJqmvPnmzwlwrXt7D2Sbs2J7aSJgm+IV55cZRfRGbOVumX6d5K
rW+ribc4beeNpxfPhtYW9LsqjVGSK0y2jOVhojnd4xQ/XWRpv27VOnnbZiHkpcZLIMJNrjuuQ038
lVOYb3jCdti/jm7ku0oPs9RvvgkyHi/LPLuAiWY/jNJ3w4VZdqQNVbNtYfwcbav5vlY2GduCAJLV
Ko9N1rk0nEk86pDChlL/2dZVtdWQLxjaaG3Wldxr6fcOK+OkNpZjt10W1yOG3e72htnuWpVcN0r+
ssiVrx3d3fuL81R7afOxGhaegC0giNNqPJvMWALWpkkw8eSj0HFwzhiy20GZ9vNMx49x0OqWx1pT
Clulsd12tRYrZXuxqa3bypDTPs8CCXS+vg1qTDctxWs8dfQgWhAUYYvKO4QBbkUg41PMZ49T7sJ6
M8lhgYy+PviySo/CaGY4IP4jATrfqxoDPTPpf3qpc+8W9hXxaruhwZWNyObyoc+G/gLF4NZq13RH
IrS6I5BNfKON/bHA64vLpPTC0ZePXsHmG1hlvWuHnFhuvHZ2QTKUW9xR2Gpci76py6mKmePs9HYe
iVdjPs3+TKx8jw7WZffQ0uaSiQQqUP7gl/Ipp4TWBv89n70rfOJfGTk9LHBjoxTHrHCW5X0/G+5m
dQbjxpcqEUffpdRWgVWVseNOOL/OxcrmS270FaHixlNbZBVD0jZ/yupU39ZIpK5nzz426+zeT8KJ
qknndLEcxUfY8SdQ2sfV96ZtZdM+rYnjbN1sKTeF71cxk6knYuKcXWp6CwxB/cKoHIzCZbMrh/Ei
WJLbltL0ftIRq7Gh8g1pNxmINgo5C0O3gf2kqvd2Ogl8Nq27oFNE3DnF8+IsOpRE98KG9ZCkpMqP
w6vfrFjWls4hS2sXx6lWj+1yvRszIkpNfXq3fCHjJS3v0iJ1LnleaErxuY051rDequ050ttFxoLY
ym+LQ4VAHBA6Pa2etn1KAxTUpRX27rJcBlIOezhDDmAuWXR1lfn3BkSAWLNQ+PizMMpomhdAizTZ
q0K7rwvT4MbEy1Lo01bWNNngqFo09cGDN3p+GBTZ/AiIR5hq3nyTJTBT6ykqUZPgMpIvcUFpzCSN
7awYilCu4ldjF9pWy6kymhZvR6k+mgGKQebPP1Nmd1daNfUbopQ5mWVuh43NeIdNo9p7af6GB012
mJgO7Ro5NZtkdG8kdKSt7NtbsymQR2G6CS7O+LslMjuEz+Jw/+Zt4a31ZdERSJwlGlu7pKatHR9C
6eI+F31BqpdHFT8T+pJ41KRoavGCLQ+Q1wJ2zGwIg946FkhKQ10Vl9kISTaFHrgBZ/FjdCg0UwFC
gzXwPyzpvmZorJiNQ5YvXSobw0JsVzYXHcinJL2GRVzmnDnZZROQEFXqOZ2Qud5opGpEnZY9qHw9
+ANxOKii3lsSKTdpptX4zJh+GafE1cVe2lm7mvCPsCFHFIQAkLPs5DcnmV6NvHtGm5BFeWGnQBaF
fu+k68TMw7ZDIzcQBWtVfx9kzv2qJVpMmR9s4VW/+UUq3vNsCOIpH+cDFKxyg4PlK36ydC/69DAM
ixEJYyJPYuo/hsRNoros0msGLT9NwAHwMmIJxMBkdfFuK8Jid1lQPRt1+WaUjojQSHFdXlWM75Sx
WbITp3fl2KEFUG4ZhK4vx43uOfOHY+QfWmI80HqfTiS7msk9M94tjfXvTqu8aNL2EXN0Wi7luRTN
RRkWJ6uPVbh1xOMot4aJCQFk7Q9Ly18XfL73rt3xi8iuujWW8b3xa31rpOvNSCUC+aIybiiROrDO
4r3JWzr6wFuvCVf8sS6DvPZ649mgeMH/ZooaBwoOw8hpY6lpjhisvZRiiZlE9rE9Gt3Wn3stnNfp
o5qDvWoMb5N1LVMN2F3HecWDsjHyPeZYsgiJQRqJrZ3v6LSzgLBnkXqhMc/pLaATLqFFgU1oMv8s
RxuXuNxK48rjMY4m2c/JIK7Itrxui+ptoSmhZET+kk8VJLnVf3e95dnv7FvdbK6ktuzTxn3sgoZV
RucRdng6XYMowP3SqurJqSrnsrDYACrDuBFVYhwNNTzIyinvyjrwAPwzbedJP+f7o0l3mFeGacOn
3tZI2OZCu6tRW4ZiCt5KBb4cAVwjxCydh0Uf57Do9ZdMzPTZvoYbotneVY4FIp5ZeYiyyox5lKQs
ldahBrkCPym2ueQ4aczKvmvkWEWeq4BgvXmndanYEHcGhxSKDwo6i426wUigUXa5MSp2gJ7AhTAo
Z+PQzoHar7N+bRlYoieG+bI43k9GkLfJWqexVK0PLlnqt44mhzDxUc0KCSHKzUf5gR/5Eo1qLPZV
ZqvLEeAgspVh32sDtuNW4ycbza8t6kNhvTkZotO0T/RN1axvcDTmE3CyoBLAky/Say294Y6s2PPL
4no1oOHbQ18epsJsYoioNBWLm4JjC+Fv+ErmFiSs9bc9Q4Pv5Mp+EJy1F3nu3y/9WF/4lQ3MNfHa
Hog0Tt4Gz39v4fnGTToZF10gPYqcVMWVjRQkcdvv5Lr+Ggw1HrWhzyK1tk+cU8gEpAOjc62NOC3M
e3G6rPL8hh4K66r899afOLfGlP3wxYKpdK3rziUifrnpKMiBqIqu9COpVQ5wZOKEXW6nEe9RxoHW
dmGd4wRtyZMpAay8+bWuYMCHrTYaeBP0gsEDIKIstHwzVLl8zjT/SuTlrlr6fl8xxN1kA/W+YkIY
rqXZ7yAD/eqD6oGul6Xf6RcUhXk4FpxeuQmrDnoHu1XS7ifL/MACIAjZpO9zfd6vVjLuWbTzQVpl
fm/p46/O9pkLOc78XTkjh4XlXFViga1UrZiAt0V9DZlWbVcecIxdr4zT1DFp+0Y37KyVN9nPL9ZQ
r1tzDcxY6s0acRrBtydiJPLt7KlobHrSdbUQIUv7xeyadVuMp06LWY65bRSwYzhMbhqrvB+OWqqr
0O3q7109TsAfunWf8mYuYTq7d83k3AIxT8zfZnDxRUyXtbD8w4Q051mgDqdiCIpil2NBvmeGokeG
VhEoqWuhadU+hzumkg7NbwSg6pyc8/0X1wP7cW1KC0ihVhSIZWYr9IorZkhBKCdR/nScPokTKQqE
bWW2WxX8t0L1iuq/KmEf5hoJtuMPmWfzxmxZRppuu5vBA7yt7Byaqryf7eUG8KGGtOs022lMm7e0
r6H5JEZ3lzvVs+UXr+6cNqi/BhXx0u7aIHlJCwboYPhSbXDsaTeB1uOgkeU1s8KuvrBXxii530g8
JeRMoC+QXxB07yUH065yC7rc3OFxoLX6OWKrC7GQWEK3m+5gS3+IKhs2hlrKWxfD6WilctlqVX1U
tuP+ypcq4AAoae9JAv/pkpwbS28g7afXGR4U8sdoiwVExcUEfzTaQ3Oi3y160m1li0BuES4TLAvV
/zRQNahxyDdV1fixXvk2MH59XJbio9Odt9av5ihz8agqJpqCJnjMam89iBVkSFAZ7FRhs2Vm1rjJ
XR/zZO3XVOjvukjkYzkzwxkcB/AND5S4MIJlr/qeIx2J8y7wR7FrTauIKs9roqbq8wdfUANQ7Vvb
VKu/BWV7sFXxqy51byf61bwfpWVGc4CBVlrBLugMeV860GGJvNb2o55ApQD4vharYkBM6PIdCmMZ
Jgr9uzmD/kK8YLq5OHtks4I9uHZiw2bv92R6qdlBDB9U7ZpE0lCTXrOZUGnHi86drExJMUKQO3gA
/YaDNz84SXe9BKdW4pRWKHzhhYvufZ+yVW2WQXkbz+YzSOupjZp+ANku3fqur7N1swRuGdo0hjeW
0azXQ0ppkTVUI5rG5yLs/DHQAovuXjq7DsDqYqRbuRUdcKo5BOZRH+p6DZ2ueteK7gX6FVI6FSgA
9Pqmy6ufCdi7BtU+Lu3iMXXa98wn6WzxCu0VKGPZuo3eX7lZ495kfZpsQY3f/Mq9zjV57duY2Y7S
6ONT3N+vLEuqo5WxQZNiU142fRtsRml3150Gkasxi8d8Le44bck5huwbZkG3Jw/2AkvEcZv4QQou
U4JGN2V/ZVSVfqzLNd0XjubHGnK4CPXBO8d6G47jrIVA+nvR6WOY0JeHSp/feJhN2Er5kLLMOPtA
Ttc5uU0Xf7NMo35idD1qDcRgWL9N3E+WB7DZvEx5/V5PxhhNlngju/GlFdPVDJ8itOxxvTCLinkj
s6cCyg2oe4FnddD78F2XzYw9eORK/bmSFcaD/fzaas2d3U4fTZ4xclv7p9aZeyjRbIy2XVWAXyDc
PRAdNnkq1sf8OMvGBTHHc8VVKS6MJ9ImvADPeMwQg6ThkqjiORcnQKTw1LrBa040kdGOpLELOK7g
6dthtY3tZBclnVT9ZKg5eJwD6Lioaa8RK39biYGEZGbABMg0sYfUcIu5zbTtSvuA08ewEWnfxtj+
tE/ptPS7WtLcs3EFZN8Zt3OdPZJ/pi2HtvfrbcqAO14MMF142W9D0zIN82pv29pNstHddtj0eZbG
q5P8bHXJ3F4l+XYwDJgDlRnEcOusQ96j0razBTA/5ztsi8AM66bm96nmjqDgh6AaMR4y3P04LFqc
Z3KKqgUSgUiLd4NBg6qaZzxKq22Bx3OUmEm3h/zM594o/PbX5CnRU/+i1sblsqiDnaE11EBp12xQ
c+70rgJ3plJqWLF8qQwQ8qC7M4ZTK9VmPydT1dvAHW/YhC/abHgmJGIAsva7S5i7zUazNDfUZOfu
UPqKuOicJPbkepkZWrLzepjcnkFVaGceQEtT3A16meEsXRBXURVeNGKEsW3STAIwW+al5i5Pq2cP
dy3wGoUlMMtg9beYVCDmK4ikRUpxyJh2R+xsxt7oJnkRDAsDc5pKM5dvZdsMIY7kItIJTo0hexex
IjDywsKRLYbKVYbkcY433lqQT+rMddy7q74ZgMqjpm0lyapt6cOi0GlNA/PFpykL05ziEyVfcVxN
zgzL+GAvczmwgGRBr7NIy2nItSr/Vll5+p7V+HDTbqWoM3GD+Tvl6BMCHLxFxEFYhfkYCp+R0VJ7
LXCPXLxDYa3UxTLB44fBYF1YYdCItgJX1ObyCxLjJ1RCNH+InHHvxDfhnORk2w16dQyMD2Y7pz9r
N3G8uCHU9MdUI5b6zxfD7I1XhBfE76CBMwJXPgnX7ZcuQfGLu4vZSYrwNM9u4YN/ZRhinqwQ/tTo
nOSFtHqQ4OCAG2fMRQjYuVpVm0Dto5qKU33RjgoXZRUua+KRcutiYBI7jBmKaC5pZ6PSAtoOW6bm
b0KTKyhJE3ysmu9ciSUtbhv0qUMEwCLFJhNGlm0rMc1dQEPAv4Qn79kff18Qv2V15/dwchL2iLbF
WvU8YExmoseR1koOOMCS0FkkQffLLaz+14QZ4THhxHuq/RZQtLVgRIRpt5bA7PwoKAS+CMCUWGlf
ser/vWKYcehQNSGdB2RYnXHbRZB2JYTX5IDqgDmaXqVxu7grDSHV+9Pfn8C/aecnniGSORczS4Iq
T7/lHyzDPLXMRSEgP5z8eUF8AhQxVrHElUyzTTFbyB6Azzd/v+i/b9DBCwmlEcxlWPXn5P2qTL3B
92r3kBMlv6e86rZjr1txWhb/NQjKhr1yop9CIfYhl59fCrChog5gJ0nE2DMAN80NQbJfRSicbywW
gyd8gpAwM3/HdP3sjaXKSgDpzPlQ2dqTJzuwgC7bZC3S3hlK1d+f3m+/1n8u2v9djXfFKoE96Zyx
271pDWAoBPOB0Wi/hT4mbgvb6veLNmqP7pi5Weg0pXqtndqlcxv5vISyHjJpMVo0UiY1ZQ5sWyXZ
dm3hqc9Lal2Wjd48ZIYQR6vPOvjHApKYLT1xFN48bT14bce2m9E69an0OHRVnmwTu9IZSEOjusLq
U4GXusvBqEaDkb1t35oMjx61uQcmkUhSii+Y6J8YH2CMweNmGUHThoz15+LV6YHXSidSsZb1c00z
AcwOumBlkMVt+5LB/GFcGS7mHLN/fwfnK/j0CmwdIyNcYJFEGmdXdkbpjCoppwMGhFgmoUDcOkxR
0QhpX2Ubf7a2MNh30br8zw7uz5t03bbqZVVPEMQha5WJfoGlP1nKBfbEdvtVDOj5fvD7xv5xtbMb
y9gihYWNJm595bE168vOdl8XNsBAtI+MXH7+/Tl+dnMuDprsvujHsXT48+aWLNcAX9YRj3ptn7Ue
Oq3+dkjsJwImuy/Oxs9uDeUJMgImQxCPTr/lH1tdIpvRCZScQVU1FJxFvmkmPd1kiphYyLXaDhTq
6T/fHmuEuzslDlFxnN1e24FwY6wwHUz8DbB0CPrifklksNWoguMx643t3y/473UJux9PNLZyajjo
43/e49gTkdCvsEXTCpYTnI0ihMT9y1i/epindfDnHnS6kOcYvDOc3uzzh2loUAQ1LpTjeh9prjtc
YTdbfPH8Pr+d/7vK2e1YZI+Aag3y4AI0bnNRCzDipbO/9XmZe1+sj08vRogjZ5OJGOq3QvYf62MF
QznZX8iD31qP0jdegxKEYAiK9/+Pd/R/1znPJoT52uNQ3coD9I6DnVHr2IMftaP6SsTy2TuiDCRM
1GLv+FcsnCbHXmgLaVK2sEyEsFBR6njSOihxf7+jT9KtkHdgk0BdzcL7VyRsVltumbajPOBmGGoK
f0F7G/ge1nziXozLZlxr5sEQXJLaDtes2Xxx/U/uFIkQU3k0iFgdnhf2+MdCeSy9CiF+jnB3lxBy
P2XLvg8krRXGqjDxKPNDzzuKJblpBy3UBvSgjfHFgj0t+7PPAksoHJT4D7lt5yK3VvPnhvQpIrF7
MwqKXIttLbspPO8hdxztiwX7ycUQ0pEtyIol8CWw/vzY12TpeCVed1BiTkoBkww/mxCIcoAKRyYl
7HqoV/3h7w/7k88Ey0XukmVlEUZwVuuArlUNU/HukNamgCo6IMrOF+eKRBbxxaU+ea1EHaEOOW1p
zr9yG22GUqBuieJp5smlvyjoS8LWn//zDVGLehDgOBlcbJv+fIzmCAxkC0cdgKVhJMLjpAiGWGFs
i2GuvjKR/eSeMMXF24DjwLWR5/55NRKmvJ6/Jeag1sXmFEq9Yc/Wtn+/p09KI8zVdVNne+bhwXs4
u0zvZk6WjupQmu/YLeoRZrxwKZ3IE798r93llcWkx/rw+4+/X/mz+6PJBubEqAVO/2n5/GMXreyx
SxhODAdsSNKN2ZmM3CtUzn+/yieLkKB7G6NRnExwVT9bhF3TyRoW8HAoreknIdsbb4JyMjKS+GJr
+3fRgHHr/13o93P+x+3UWmF1o9MMh27AMCKwrxmSHpbJv19tG47o+pVJ0Cc3RkOEgR4GwBYb2tk3
nQG6rGWfDuRLnmbSnbtOkRgyeYvF17r5zw+Rkw7HN8+xdbqxs9O1tdHl2zn3ZhdDH+WW96BD8EMF
8pUB2ycPERc7LC0QuOLAZp7WzD8eouy9djSDEefBOe9gBY4U7NNlwzCsaVzIY2n6xZ2dXv/ZNow6
HCdA3Gb4rs8X4YC/aUGG6XBYoRZMh9pi6g4LcGiNuBn78sPRc+A9iUXDpWQc+yq8L+V759o2tmOu
T7lJaQv+c16JMdJhql1a/QE/+DxKk6U4iMBcmThL7ULpYj/iZxwuRvaFzPqTQ+HkIXQK8/PwmDr/
MshaHSuNUdjBTKf0lUNzmQG39DYcMLZEkjaIL+Tx5xdk6bA5Y34O5uSgjj/baZJMpXUWLOthyYkP
pC1Mr8YVmVDAcPa1No3/anh6up5HI4919anrOw8kMi2KtLIs9AMVvtgGdrDN1kltLbO6mXP7i5s7
/xx/X8w9xR/xMG0K6j9Xbpm0/lo3qX6wJpgpRu9NEb7/PeonoX2x05wvmN+XQq7OQ2T75EP581L5
aFrdnAj94GfIPU8j6w46C1A+5NHSAPxZkoes075Qzv6rdPt9WZYJJCWOWf7vz8smSVAEsPH1A3oK
iFG0YIvqd3pq3bvuDzOY7mzM/MKhElczpgTQh6svvtVPHzHFEnpT/eSnebaVj1hIMFhs9YM0dQRV
o/09NZXaDX31FUpzvg3971bBaPAxOm0NZ2YHpSu9fIT5eMCKDe4c/LsmhhBsfrRquPcmPdvmZJR+
kRt6vhWdLoodtuES3uXTVpyhpGw/GvLx0Tgs5TowUii16YDaL4izcspj4Mc2ItvL3xV1B5GdYucL
kOT8POb6J5tenMUQ7Z8cpf98v41hIPExSuPQERf4WJcZmYMKAv/fj5JPr+LB7jJOAJh9jofgLOdY
cpQ6vXWwIPmsOPrX/ivf70+vwus7eaTR357nVtSq4NvzWCoJv2Pv13kbD33rfLGDfrJMoKKxn3Fe
4XPlnb2xQjHfU0BvGM1BiZ0CSPN5jUBk1vE/JbmsZ16dm188wE++Ai56yqpgU8PN+ewsVliMZSZR
lAezQ7vgqd3y/zg7j+W6kabbPhEi4M0UOJ6HTiIpM0GQMvAeKBTq6e+C/sGVDhlk9Bcd3YOWAeEK
lZl7rz3mc5jo6Ob/+51iEsGMwCIz6dUyU1VLRXWWGkd8bci5WprYZ8kT8lHI86uMFB68tbHOdMAh
qxRL+b8PnvS83JOisjlQv4mnX2q5K9RjmU6Ryl40VF9U8Bu/+Fl0ARZc5DXprYNQHiIO5suzSlFD
uUM4Iid+/wK88b0y2RHQOrVoyZDm++/PFWgL4nvNMY/s9kVoJUzFSy/7PCp8epX50fTn1UZ8vQys
ajS6AZLQLrx4/1AHWmmvKQ7nDqduGI5lbW+ReFxnlYeNc/yZoUIsCvP7YBvH/36mTFSYsrHysN2+
WFkLIPFZXQXm0au1a+xAeEGIptHabicW979muK3n+dfB3IvviGP1/lAMrnm0476vmCc2NqErOFNe
GjzBdxbaWGwKtqi7E1XrhxDcN76efDjJx+NfKqvLfbreTfXoVK111IvS20rRJQ/0rtH00ZXf1IXn
bQxMuCEfuo+Sxd94c0E3EvzBuAa0jX7x3a6zKZZwX9QxNeTneOZJTjzzDozX1/fv5qskDa4wfRx6
zTrLA/X+5Qtl9ksN2lodc8AF8XnIPK/Es2oGD55XmTy8whsFu6K+IVc7mF2GOD1YzKrTrZ+9NjIK
HDUkt9yazAHcbg3+o1/q5jMsKQRFE+nGIkqtFoxMg2+MZr6TWvahm/Akbgq7kXjTsGJ5e8dFPEm4
i9mE/Mc/u6weTbhAZf8SN76uNsA4SW/u3aX/qBp7492FgPjndaJuoe3477tbeWQP96hXjmNh/6Yt
uW205Noa/S+qCz54ed741tC/oYTlvrI1uezSoSsfALMwzoBCM18VjoHxs43L3fs39a0TMnhz1u2P
wQzpYn8544MhBsVVxxoOzkbL48/MST6bWF2jRqSP7x/sjXeE2ff/P9jF1WtLo3DLwVbHzJ/mXakZ
8mhaOO+6QEwRznF732QDT40GIOn9I78xZ9U5NIstgTYOsN+LRRdvdjuOua6OknTta5GmkrR7S50U
0XahZ5f557pVEj7C1J5tlZrHDDdhOGN7wc6h5dv3f5y3L8T//2nWX/+rHo1RFjJBNxTUK9PCSNIQ
cD3u5xp9uph2A9IdvM0fXIK3lok1RWRt/Jjg4y/eXmXwTjSSO41wN967ZeNdG8n0iyvx0S7pjf0L
vXkwobDOsdN5FysxBnEEfgMFWU+gWCrVVTIPW8IYy7CaxQuj5ef/4Woye2dD8WdkvZ75X1fTcSbU
p8Gkjlqi5eW5agIErnnQOL/zurGeKjWkn43WT2ES6Jr95f2Dv3lZOV2AqsQoUMb8e3AWMMaYjo81
YIiVg38lxj0iShM5FlvVD3aGb76tsFdgGXMk1pd/D7bKjkYTldixs0m6GCdS2Md6tyj7tzcjOPsf
zsyDFQ0ih/7un1fqr8vaJMowhCrVEchqvvFTnEuDNkZVU3ykN3hrqQO1upKMAocK5eKBiWdZKYU4
m0zqlhEmNs0NIff+B+fz5mNJkCXKn4Cl4HLtVlIB1Q4svpO2+1J2/VXfwrNJxzQs4uC3itUHC/hb
Oy/wZPRheNkCPpoX258l66RLI2Q5Oqh+whQSJfEoWJSDwSRizy6bo2MuW3cKbp1s/lkkH1b0bz0u
Ju1X8jtXTcBl88AFz+Poo74c8XT/crpltT08xXhP1hHIfy/zGGvSwl47/h4d5n8fTQozrdJnZzm6
FrGC8I7i2w7d8QfX9K17aFI1cEp0Cwht+PcoIyJcEAIdM35HDrupWjQSEH1xcIkfgPCasWfXbf/w
318EPvmojGjO84BePJ6iM3O/bOvliNwWw2d9M8mYsWZmfhTM++ZX6u8jXezVwd+KuLCa5UgOhr0v
AmgClGWAlUSmdkSh1l+FNrQbAb9i10DpvTJmbVUvwpuFtlf+D6sN+gZiMZglweO6uKXeBHhFqVge
MaC20YIefrdkAyK1NDG3Jq6DD67zm48rHydGSmuIw2WXlhjvwhdCk0fba8+JYgEwY/0BVP2NiIP/
mBex7mVRxK0Tf/0PvfDfB8nQLGku2bRQHMbBUdadswW92h7olXyU+fTWF+LvQ1187KEV2LNGGXZ0
vYZxSDHrD50mJxLV9eWjWuDNSxgwsKKbbvnGZQyOl7V9H6OpPE56exa2g/mBQmux8htcd/81QWi9
htwoXvr/S528eBkT29XK3PCXI+azMYg0ldtfHSdDgd+jIrY+WL7fuowMkhi1EJ5FY/viMuYqMcu6
t5djToaICP10VvZGWnFnhWne1Onu/Zd+/ev+7uCvJ8cAdQ0jo3P1qlfXEVWbKq+CprLEO6cIvtOt
K7b8ESJ+6ns7CT6lmrN5/5hvfQf/PubFFm3BBdukMx3YHroaRJ+5PqVotbfvH+WtZwRwJhIU/ouG
62KRgazS137PJoIq9qXXs0/2jJxWaSiwG/sDPOgbVO8/vWteM7oPVI/rD/PXJmIuclHPEx0zcq2M
k9JywE+t20dtjmjdxmqa3rQpZKk+bsqHJXeNq5KMgBsh9P45HpbqBExPhU3VFxhK62IXl0Z9ktAO
Tsiezc9TquFckUJGFGHaVdNaeEnGwTKiua7ahxnsXBgYtfOj87Q86pt42Nhg1fee260Gfa7Fpmi1
8mcb62IPtqLjU+yrl6oLrLuJRJYs6nRZbU0x4mkpmviuVFp3Kitz+ZxJx9gDSWJbC83C2y157H51
MnyRLOPZo5Yb+k4VEgQ3M6crTaKknBuIRUGg9aEmZmzknViMI3im5UnY2Ah0quvrAZNTSA8TzgFf
0/qxXxptk5J7v2WmVN3WHo4iPLEwvQxtjI9D4j33eT5uPLMej74/2T86s8yeFFyeIxgZ/xmVuti4
RLeE0iiQAyb1R52XVw8U2g6o84hhqC7WjM1/7zE/cAk2RwF7BpqYhCLps1u4sGeV6PEhH7KPVoJ1
3/TPq8nxQFuxgMNkXSdc/x5vHKcl7TwZHOtZPk8A76K+JaZzUa68S9iiH7M+uSGZRj2KBM3s+2/P
q3VhPTjbRwQBTOq9S/VB4sa21XdNgD5tGIP9wo7812g55OXIYpqHXeO1zreZhsa3Ki4/VMe9damJ
OGKyRD8PCc+6P/rrdVp1Aplfgu2gyt4IU6dYjAusK6mp7cxaPLx/rq/Wo/Vc6fTQT2dj/ipUrS9b
TO/wTo+rs/4bYz0YjalVf7DqvXFONh8Rn8LcZVJx2b/qB9YDN6tQAAeJF00duSpe2UWj32W3S5nQ
2nn/rF59SNZ0AeS4NCXRNHId/72GmJ1yvi6edkTdMV73RifQBUlp3nRC5B+NfF5v6ZCmIc1d9RaM
uul3/3s0J+7r1tYs+LNmPB0o871bEtUmUA9pd2i7pNz4Zdnfkjc0wzmbjXNvrB28pQbwpHBtvH/u
b9xR4tghFToEvdAKuGj3wBqzsn7kjjq4YG87qdvEE3jTB1+YN96RtQLgC8OMZJ0n/HvOajKGKkat
dTTwf+5wx8izG2vx1nE9eZ8TRBAy1Gx3OJw+2kK+cW+pw9k74pX0eZouSi5vkU5swEg+1n1bX41C
K04qaHogpNrw9f1L+fpQq5Bz7fm63FWK8n9PMsiCvJciN48WnDq65zGB5s9K1eOZnbFz9/7BXr8j
q/qW0FIkTyjq/IuD5WJujM6Y9OMQpOUtFusC9ipdssHuyhvm/NkHd/BVnQX4KeDeocz31qyXy+sI
ZrMkbS87gTbNv+W1AU9Dh3TixlV1KoM1mqNNsw8mQ6+uqIuEHe0es+c/MPH1sfp7ceN5mAqSX0+u
zLRTVsGLMUiIZkbj5vv/eD3/HAqBEDIh+vWXDoe+KLmcICFPRbdk26DAwy8YzEBr4qywIH8UB//q
jeB47MmZTbLOkfh1cT1FjrSzhuJzynN2JIpN4E7Z2JkKZX0mG1A7F8xpQ0Cj3tP7J/rqhV8PzKDN
YBVntH851C+VJAhLefmJORPkpECxdy2Xj3D3bx0FQxP/4OTj03ixyC3CXOkuVn7yNawNQZlaZ/By
9Qfn8tbzwVkwfEBh6TM///f50GgMGanpp6T6kUjpL/EYmV7Wf9Y0dkPvX7b/0y7+s8ngwjGBXfX1
lDdMWv89GF5Vsxe4p0/mlOSEtnTmEk31POy1eLBlmFk6c1jfl+R7p04B6WD283TrunNb7/N8wqZQ
a8a6ayugH4axx4ZgAXh8v+h1fVAG8UJEd7TrC2YlV01PsyhkiBM/KMvNbmOyAoB7NTNExz4TKS64
RsVgKqrhi5Ysxme/FNOBjd2wh1axRsV4OuiCjvT02ZiHWycwRrauti2PXaeZ2wBtbxPqucpvaNvm
ZzkjLDbmqQL+1mfukzSM+SllgVE4IMc0j/iEDr91euaPuW3AG0ntGX4yFuVvld1hooeDnO+ZGxS/
RtdsYwivSX3sxk5+ZRTUzfxAAqcgzMKijrIs036AsTZ23RIMSJHqNbkJjOaDyV/4QAL8uIdnw35Y
t7riGMS++WWWJrMzaeZqM6qSTeWID/9QtU0MSDLQfxKHZOlgOGvvezGZ8qs+FgTj6F6Fp7XhN8W2
yI9d6srr2vTUqcn6GDu31HeOFA3km2lkstsKeXBnaT/AH8NFKKvquztQfuyMRYOMI12jPc0u6NRN
hU1F38xVBo978cRZ83EohDiy5nxrmE7yHDMoOPl9AWlgsbqcn6dp993YC8w+gFD0sqdfq8fWGPZA
A/aaA5bEN6TlwzUyBNsPZeEwn+2DUWX13oAAgaa2F/fpopfgQF0iJDciMYS+h7DsYN/XyqkkJm2Y
n+Zpin8DZSmcKz9zmgdduulj0+KjqZpmvsYip4E2LJa72EiWJ6i5/sOqAL0lyqo5olNGdDMqn9Ta
UmXnxMTMIry0ORDpR1InPW+vDGuAenXox3YdAOksJyyKGL+Tu8XmxyPfse2q0ABSbYWxZMKzSQog
ruEsVoDGUGinhhT4cYOjwtmAZ7XvRr/0KN1sG9VU4fY+PWWteRjFMn1l3+YVWxNwQ7Aam4MzZoLp
McgtG0wWbLTzaLArPuJbI1aoNpxxDst6NOEMa36UmHF/T4IVgBkxOwj9UDDeeaXAazy06TO2cXEj
SM25xU++MGp05yPfIohdg5Tl12rosutVxQ4szB/GL4ExabdFkBrD1vDkVKFe7az7Dpw65PeyhHIA
4YSyqk01ceNCMXFgbOPwt2LZGXddQGDaBrS3vplKKARgj5L0qrdmeeViLzX2bhUAZ681pU5y1ox9
39nOV9JjJFgQu0qx1QvQJoFmVV/gtrRkOiVwX7FttFtUvXUZgiVp+vvKTyA/1ESYDCxBGJxNOGhX
xD4ZZSgWR57EBKl6h4VwMKNhJL4LWAGOIdfUwBnXovs2YrwKzhCReRDR0ZRE4Hbt4H6y61yeuh5c
cOTasfoFREKHT5pULB1+i2fWIIJtgbti1oeYVKKQ0aisI6DD7nWagnENLYXtfzCtmDAz0RAcnKXu
d6FXAlypO+z1QPZRnkD4KuBvRsVS9zxXefCYVF3PU78U+X4aMvcHg+XheRqd7oZJYQVEP8+u4xjo
cKgtXbDp8z59BHuW30BJ6U6alqv73iZERlhN9SLb0bv3RQOceVL5ywz44GaAzlPtR4lAM4sb78VW
BdFti1D2Fyu2loPS8xhsn2f71bYbZfvDbicc2pT9yMJa+1c25h5cQL+ChVuQ/3NSQs5mOHvddDJq
s/lh1XwCsbGJI+hGGzwWbMuksKad4+XF7ZR1NDb8XO0FtTPY/Ny4Siu7giZagY2sDRXsJhLqd4Pl
QwkA6zF8By+Bcx/9AhRGsLThKHmGQ99s3ZNw0umJvU68VRl2s6gYS+eT4fREomtNYZEqR7ccwJYY
/aO0OvsAKN28rYMuOLSz6xxrz97O04sdPw3OTa5VpsF6HDSHFgmUgJqZp/APXa23IxDrmPIMmaTJ
sfMBdOKEdxg8df0oHjVEODej0bnbWJ/sG/isyQETa38eEHvsE4C/OxLFgKUkhf7J6ytI3X2TFjfF
PKdXpl12p9Hu4u1YN5MW4VouvMhwqaClvWKkvDKuoBa5qyY5JbG89gTsbLuWW5Ltp1twKN2+GYYC
lloZwANwlvupbZPTTMjIuSAslzYNoXBPoJKnmzRHgMvCFc8rE2RABdcUj6QDOD00rKE455Of3g1N
0hNAyy2aaaPaA2+Zs5gvrCLQRTMvOfjBJI6WJ8EegFTOYM/iEtq8vxF5vXFk2EHHkygOCn7KjX+3
IWlv12VTecXJC2Kw4InrAZoZerWR2uxvZDfpV+D8YJvZfG/fP7S5FoP/boGQ77MBoruDpwVl2MWx
9bhUbQso3HWLXotcc9RP5WRakJVz1e40sjq2sJaS27ikTFrXYc36qehdACzpV7JCZu4L0hpvyeUz
gRaprISsbVjFVYvuqN7Yg5VtFxcM/yiHbv1AqMZG9THJ09THfrJ7/3zWGunydHxmU0zkfDarlzWN
W2O/X3ghTroh+6fRKuP7drYe8LAoXpkPA0df71a5emuZYVK0vTY/NbVjl6NuFMC3ZXJe/NTZC+GO
ew3Z+wdn9qdsvzw1CnqmNGvB/aq8AJHtAY1YypMl+yaMqz79ls/gmmqbDwBvfxqZSvzwWaOexjIh
xjEbgpMDHzusdNFt43r6ILz2taqXothdq2IuAB/kSzmh56WT32aqPJEyXaoNbDhv6yzJT5UOKmrj
Pl3jAqaDP87uUY0FfPDJAiIaOOKDp3h9SC8vDXYhCkqf5/hVczLWYXiYgyxPbVb5e4R21a4QHbD1
Nm4gUsQWdAtIspWY7Rf0+f4Hh3/r/WVcQSgsrXaq6fUd+6um7QxEzVCqy1PdwldlyB5ci3ZS21xn
9Gu79XdY5gnbmeojb9Zbjx+Hg/eAkoSu7MXLa1rVwiiGipOoHnMDxhd+qpHP10A3rQ+a/K8H3dxs
pBemxd3G73C5SOHPRrs+uMUJQGp+Uk0lRQgSZbkrGRpupzhQW1GPyYEljBCGQkGR9cRHvoO3rjSl
Ltp8TDnI8C5q0E5pZdfkUwlrsO9vLbjlW9CfWkYB1Txao+dEedHGG8uZPxqovHWpMTki50HXST7f
xZETf6K4Bjxx6rOKYdjs9wcBTvpWjcI7vL+GvfE0o5KmE8RVZnh5uYbl0H/J9zTKky6I8aj7amKT
W/XQxdMR8XgabDK3PnmZazA4bj7yZr9xidH10AimMrZRvFw8zK4LOreKk/JUWCLb8LV+tIaCDQmU
xnCSEExCOLpfssYdf7x/2m9cYfTHOP48cmHNV/bKZKZyLUudB6zEaVH5LFyoyuv7ia/EBw/zW1d4
jYMKCHzjWJeepEmSblR6Jh89nXoI/Ja+0RfE190gnwBpM3eq8VzB6Fo2bRz3/8P9pS+NVJYeP1/+
i0dJkyuRwxuKU1vWLS1wmDsJO8ONVxst2B9vOrseBUCda/1xUP5HIeBvvckUWHSsMdOgmL4UiRnt
ULGGTmtQlaHZUWU6GWWWniS/A9go9p7E+vErzBVxtuxZAQdbsnYiLLJs0g86dK9bSkgAfPY+f544
YFz/LpyB1iwWvp7khGWrOgdeLSaA9gGMsvcfLeZFb91yi0UDWRXvle1fjF11R034BfLy1BH2dG6t
yUKwXJU75iz5TnkYxGDMLVhQKlj0Wa8dAI77tH3d50UvvrgNBN68U89BRZ0xmUPkGh3FQk8KiMr6
ZQeBvyIIQKc1kc7xqYGAFeVzpZ+5oGfd6H7rPVR7hJCfHPiwe7e3pwhQEH/al2QEm1n6XZbGkzYG
v3TTe5jNEeizs3zrDA2BM9oj4qsIUsAIC/yfSatKeXTMYCoOqm2W77RLihc2VkCW7SkUlcG60bFZ
jf0ZOl/qftIlcWMV0OBtYlYd6VOij8zB5jymBbKXVtwsxXLPAyGiSZRf3M5SNGGs4zjLJ+TVdijG
zj6WVaKRv+Fk1wFa/qgqAiIdWq+LpsX/nczy0GoTjQenv4tTcpixoRIG449fmrSlLpgysWVccRB5
+Qgx1QiHqnvSZhI6YcgSq2wnVDFDSdUhB2bVQXDTTumjCS2+HeZ4Y2Oeras43s3lyJyzm/gjiXmL
KhmBPVTJiDZ5D3HSunEH50QG1pcWHOGmsXLtlHtw6EQLqtB3iy9LL78hmLefS41eRx0v3a1tdtMx
pv9+QmG8YzDpwL004SwvMt95VevsZeCS9h2Q7eu2sIBhmINMDIp6E5egFv1lKW7migQWkAiE17je
GGpGI6I2gNcK9elhYYp8I3x5bWlWcmPTu4N41977dksuFoEtdO/QLroJOXPBlGzmFQZsjdZLy+Zr
303GcgQAIzYtDM+od8hZGU3yeCrDSyJmmMPGK/wfqWGCaFPe3doLC1vMv5uc+vRkFFDnW2Y04aD3
ePQJlwlztsSbDIjsRisXc2vPcI9mDQJSOyVdFi420Xii8oKXHpJdOMv+VkkWqXKc9uxmbokmv194
xphiueZGa5QT6tLLCXDJX6ZKfYeqS+qIS2IUKIID6u7PtYQlSJOFfGnyZ2qXZA9Cvm90BU279LT+
KrEIW+ntqth5hiILyPGWK0DFe34NUnjA9NUvYKELi05w6dmPNsFmkZvCLmP3/ezGugyTLr1f6Eic
a/blMozjvN+VFkjzzFs4+YGiE2//sKa2+Oe+CG4ag2y5NBt3XdEcKt25cnrK7NEKbpICzaw9I6ON
R0vCyQYkTN4UUCm1UO3kxnNQmkc3ne8xtp0QIvz2TNfbB14po3b29c3Y4Ep0hJsdJt//XQRxG9ZL
akax0L/TWkFK7wbjUWrgObLZK7dBWQ2I34lESQHV0mXkCdLa6xECRkhB9jPwM2vTsg8BlkTuX9/a
2Q4x7J3dDi9dDF9W+S8ahmUi+Oqfhttdy5EdQuZxj+wsrSOGwJ/psl5BzbK/ZCS47DCo9b+FqG5a
PRORk7UP9cBR0xYSLmFIXxEE0K/N569DKfXItxISfTRTvgxpYu/igpCetgrWAB33i5qbMcJItGxn
0rswMn2tfXDiLslAbONuzSo+67Evbsn3ae6Sbrotevl9kkkc6WM53+AEeMLBcu+KCs9cTQ2OOR6z
NVmeSJu6wJ3CcYzJL6tLY1vpNXJOtyKKwMp+m7kBFl9CkyejJ49yl6CKJBvtu1T26VaSZBGiNf0K
tzCLBnIXvtRkFhGRwBEwAZC8lM494TMZiRKu1f1eMLJFtM7zDa2w7trvDFKS6vxG1mV/sE2/AXsK
eXSyVUuw35oGUBEr0EwOLZjYm6rQdpdpp8amivQ5t29SSWj0oAPetmpWel6mO7KWqYNz60vte19x
CQUyLKeCLkWiv+hE7YWVNL3T2DWEBMVg0HVhoPGyZ1ajPtmhnSO4xjdKIBO2jyyqtLfdkPR7Xwl/
15lwvIY5uWtk/ZAnDdT7FHxkxkod1W56ry3OvFeTvrAa1t5NVkqJpJIphyf0+iYT80tNPyik+KJV
Rg1LDkoeZYN+TzLtGI597O7bJOEDls3WXtj6csemv4yami68agtGDYh/Zr8gSy6RBcoJ45q0hZ/S
TGnKQI00/GK49bpRgJVWv7y2hRVS+QOI7vUb0xEK5Ct7CEUwHLkjzaepxkVSev28QQ/kRlViw3Uu
5cHoijRUxNqTHuOaYTCqNEcy6S10NNmtGpLkS3OgJTuRz7gJhpm6pGOeCmN+41fj13pe5UNMuXhD
U+2TUZjV3hABVMBOv9eb5ROwJxfzeGqGhUXrWWlFS+ab1U+3ZPjByFdt/9AWCcxe/qZPALmHrdcD
M0cEIbbt3NU7UazcLPone7vKbnjwf7RVriIjNvhA6UTfCAMqSz2PZGQabTiP5XQHZh9EPMI4Ntkd
D26uvhlC+6V5Tro1yrkJfR8KO6PaBgim+GoS63twMmDgTtV7ESbCe00BP8mhZG5GrSE2D1d/mMoy
vZ08UooKro3slzHSe/Y/sR5fTU1SRqPR2kym7MjQlRZZua8RNkKw8+yrXzGo20jHAaOcpoPc3mgR
cZMwqeg2XIOIl+uYAGa41p49q5y2sQ2du2q6frOo6ZfdkWDWTt10NVndraF3X9rU+g4qq9jjFKfp
3NbTdhJ1QrKEyQit8rRDwwwlVF73yxngV6eB8xAE5XifDOMaudo2kTPy0TNMmfFJylQ4Yi3e6m38
u3M84jnxfWyqISDCIKfZqldVtzHj+lxUA8M11zgbFjPnJbULUlyAyrNhXEI6wcUZwBgAF2h9+9JP
yvvYVH4Ew6y8y6uF1GtlpJHovd91E38vC4XQzfFz0o+mZ6fSnoGWVvvFF8HWmOoB5TehpHLgA5UD
HGTrWExhT9c5HJfU32WtySBDE1fK7837vgVCuIAnDeugeCls+rElrc1tayo7GibyM2IvlRypeYwZ
Uh1sN7gfKmJgraL8BhCXocmoTqUNrxdjjsdrYfxKNbuIvHa8ztVcbOKlZdynqnu6KrfskR+1mUYv
N6D9lNjMhmwSKm8Hl/Wy5/mNMGBU51SCNE7FoHZzWn1Cw1Iy4fJj2B5xLx5xznxSs2k82CK9Nabg
Rzrn56nr1slzUd9Jn+3NbBbernCSZieYXpMNMiMZb+1N0Xm/fAsuweBmA7RDAgBNQ9sX5ZpWGwj7
zJSZzxF811WO131zY2735JXfAsFmjOq8JcELBa9s03YLfjm/Li37a8E4YkNbMYns0RVR7eQd4cwk
uvlNmW/XJmi0/GG7KAukmc8LGM8xo556VoeaP5rNvFQKZPLV6MmfTPJvTDJCtFGPd37tEbzKIDcS
ycDimOlYgpfxfjDLn3pcP6a52YYLm/8nchxH+oxZHtGBsTZ2UtWUT057xXQDC9JEVk5vkydc4EFC
E1DNZD2VNLvRp0bBOE+hC8o4XFqeG104czSY/RVgtqumCD4ngZVvJj8jWtMr7GOzjov6oPiSDPO+
VCUg9rq9Qy0M6tudukgASfX08XrOTFIj4PDaZySgyQv/f+Fbnyxfsj6PeXSIYYkLRjNzNfh7o8kE
09hhvo8ZahII0YJz1l1B3gbv0GDJaR/r2rbrMnDrQ2196kTcn2Wh3K1FgEiUO/n3mE8C/WvBK1cR
tuk3kG2zeypikjuyW9w7a7CINRDZ01WRAbD5RIzKF72sxoMgoOjGE+4V+QTVp9XJs5L9yZn3F/U9
l0YtQ1s4YlP7FDFFQ5pJRwZAZC4YDcN+WYxzZzk3oiFJRLqELcQ+O93AjY0j/qv0IXZHPBo2GSPa
UKQ7ORLF0JXpN6edHnXlztsY7cFGNg19pDoh2IA23tYNYnHHAKjZLdXIcMwh+XnMjGFFCdgkHhjP
QLLPZumrT1oaZEfi6l4CxWh+EX+Q0iJrtwyuSZYWafVYzbii+1FCIKbf1oXTBJoYmYq8k5b8URtW
/szQZon8LG+2siwnXmev3BOgXG2nEu6+rlFtFXtHltah6QOetJ4oB49xy6AYGLJrmXe1EedXSxED
uK3zObktNC9Fk7XKWGVLFe9TlFoBm7jALx/6QXz1SJwwW+NzmpGnHCfudGMkEuqw7t131aBHiTse
RzVqgPXd58xQ3oHWAZOpLheR7cSUnC1FgivibpfP3XnR7T7S5ng4LK0TRLPTWZtcT78PPqg419Jn
fhFS6+RDOMWb43+eGCOffLH4eytDStrWdkrlJNsIs3oaziaFD9GsFp/0koTEVjC9XL7/CefNeuPR
dAdw/OzlRK3GExLyiRSe6Tdy4yN0rGA3t3DjOq95ImHzIemG33GSnWdynJm1dc+oWL/59nK9tPGV
soK7eIa12sZzQsmkGBvUpj/eEre7rrOYWjExLhb1NfBi9Z00Lus3v6F6HtqcNw+p2HBujTIQJ1vz
CUALeKtwJA+meCEnCnV+rjP9ey6czi2PNmzbfmuByucGql7+0I3B/GF6c1GhQBmjmm+ttdF7+4ep
L89znN5pCYjlwEEUP1vOC7e23ZYEXJ19q0tOQdZ+IcqCEZupqgPpPsGelDPjPDomBa7u//Ss+EAj
+VDq/sh0y3AOfUyoVV/Hv6VHir3V8kEaX6aMWomZ3w+aYxsSjyi2/SEnFcoiYzax+n2ZE2cW57Hc
Fi3bZsWHPOxizYn6Imb2XhSHOo959AzjNkG9QRKx/JwmkK+Zr31bKvM5r7PqF0Xer3LIh3vfGbzt
0LELnCT6JaPx75eRKEJvLO8JRCMatuOZZvzAJ8L6jMjwZAyA+c1u6bYek06L7PpIsBiFKCLkfazo
HpSkfgHaTvPdnBgvNcEo29YgB1thOdksc3fLuKBbXerageF8u0FFbd3ENdHwQVAD0Giqg60T5FOm
7JqMuYuP6RI3/KIZEFRnkTOo5fezMG7YM1ZROjPQ70rxKUtbXJ2NsSPx7btV8tHn+a1vLXN8kWb1
pKniXiXuTZ+kZJWmprXp/XHcerV89KX/SYeqc7StYdoC3YYf58TXBFfdkZd0kjKdNqogrshWSHPy
UXePGPrOmkN1CC+HrpA9BycdGldYOdm09ejihVO8FPetqkiuXaZvwMK9TeEnBJOh5Wh0kgYcchHA
M93Vk3walyTY+YQsjbKIo2EQ1pUahyCCbvujTAbtOHWgU/qJfFFq+6uSIDVyNyVp9cGG20QUpVuD
a4OqkNc+betO7qucnCK0VUDBYjePBNHZ4LiLfvv/SDuzHbeRLYt+EQHOw6tmKSc5Z/uFyLTTwZnB
Ociv70W/dKVSSKHRQAH3wi4UJZKKOHHO3mt7Tb6nJ5CuWxDEO93MfqW2eRv11UwTr55cg/ZJrIb4
d0lCBEoN3Vg3Ru8tI7Ix1nGOjDYC1L7uRvNRyycaxXOTvJ7cfOlk9tHTTP4IaO/aKeKfLJ8ZB4d4
WKce7ibcTndh3L/p1RwaHHtXXea8Wmn8hx5Jsojt6t4Pm3JX6Jq3tlwCUkKvNNdZ7HZLv2mijyEY
D2bjfdAmN38Uk2yfDT+s100xEdhGYht721TtAicmPTFq1a6v5F1VIuroZHeMq/GoUQxupA6QoQoa
Vqgx+MGvT63qmJgMizR2oy0JKYlygk/YcagHfDBrHCzxb+6qKRacjBKXfOW6CxdN3z2VnY/EhQAd
u8+JrWvMlwzdKCG9aAea2jhakUNGOkgdn/DnK2/S8z3RBlcko9wWxKEVFa4Jj6yMpebwMaZ/zbcI
GdUkunFlKWJq/by2VpmWFGu/cCmf6GMcJUIPKvuBDCyFV+2QpChdJpn8AdI47QhFu0/c4G8phUsO
dq8WRQqA3pHRLZk6Oo/U9HY1liJ8EB2bDB2IJSgnGoD5ANbecgi+I8nyhVZethCU+tugK7xlYiWk
S4VpS+dDdx+yGVRroIBbVUENdMLMSP20mGJPzm8aQNVSeXO+SJDcRBVpM17AD1JJjVzFSRLuGyfw
ByYQ+Z1bj0tdFcXGiLtnYgMH4hzTu8mczKWj3JroWwBJZWyWWwKE9x0pT9Rn040WmT+dsrlCjfzi
iWq4zZzBXLW0zckx8q11qBEaybiMgsH3bxxJ3CKD1OA+9ez3KXN+dlYgNyoO8n2p+9M6qgAsIEkM
V9QYf4khOea6/mFP5s3kl+yKgX6TuEgEBc2OvSbrcpOljeCZwMEjYm3vZtFE+lSjrZrMvI9Riy4l
Sj8UFV5wM/hBu53K/p566jkderXuaVwuvUrfNeT6BHmJ+GmcG7qJ0LYTMqNtjQ/x1svpN+DpdheV
mn6gLHsrSdBetH3211LUEl5O187WqLjo9h4Jug1X2qyeU273OIRUuCId7hpSUle95h+h4ZO9nPLy
t5PsXqqKrgbJzdGW9udfoauH1OEEmBWgiwigpQyaTFIXzWgVmTj3p5p4eUNW9w7xoysa5b/02GAu
ZSnxC6Rwtq1RB6IYpPdM/rILqq/H/uvIfE/Ss0nCsHyavY74fRDctXFf80eBudT8sN8Y/hCvoxJu
Ck5bdozyrnb7HbDwK2XSwhu1e5EP1YIlUV8W0m+u5sWnaXvzlgM1ml9HJivdIfmqnvPWKm2MNyTc
EjY0ZhxVOpzriMeHQ+8jqnI7lmRq06vKGalPA5uTvZvm15YvcTbFMbtbQkFFL1kjkNShXe7STAkm
cpEDNT7KcSg2eRbYv11FSNWEt+AmNNRfOYhmVyV4OU0pVxxx9hKJ/qIT/fOYOsnST/z0L1SjaV11
CfmrflytkhSuoXQh5je1/2iNabtOmEut27AWP1g1xdJvORipPDzkYkrWStXHMcheit5KfjcM7Ijq
ScTGHEbGIRWKoMq51tr+XZcCbGJKhlhV3AWleNYKvKsCpcAydp1wnYzOrRg51ZTatCJoLVk5FSlA
k3tsvDHnV0B6cSmCF03GH/hhB/o05OcEZvXImDe6sjXcqqKU7rq082w9Ve0ItRpxZ01E93XhBerR
TUOPtkqez6OUKGVa3Vf4tmjyrgpTsaubWrNWHRF/rq/+Zn3RbLuA2bnO48btvS5GcCs6q/DCCvU7
YfhvPS6cprHLTdW6y1j1KXmmiYFKy8CEJvSlSitxlYQIt/rGIxU10uly5Prz1FloOhEfXMncfCoc
JgwCb8V6QGl1UzfBi4AFwH+5P9Y20eTtGD5HmovoMO9/NYoeCCvjkQnFD0KmPaLCWOFK4V5rJVJe
lyHMqiSkuli5qrEebBz2jNXozLgvUMeGw9QYyzKK2qU79PWvAQjQmlSXe0Fo3pokFESCuvdgt0RO
dXzCdZVqTJqb2mXCYhTEZAdbL06rH6MyeUmnPrhxQBgvCJYt7qgAK+Ld8BQt7Epf9xpodGWJ60Gy
KdigAZelTka3YQ/hwkVzuB6q6tkNiYMKPSzNQkU/5DxkAV69Zub9Kw11H0Vp+1M6096lRU5MbUG+
5KxeJef8Q0hyd3kHwg4FdJUgACaPzrJJdrXDu7DJaF3HAZLqVPn1sq2tZt0MU79sktJcTVOGJHeM
3YeSxkI2R1xjUMyVvVEyfe59s73SmLeFUgb7hDiWW7/j4YFPoxLuj4Uun6fCemSi+tpoYB5JYi5I
e9H3RLz8jMxkmSkmyb7vRUsGh3tLRsExCJCn5SKY8XoR7xYVBK2tj7jUPwRjhdyTz0IgDNUGxi14
ZdaeU7Z0raJ0Vw90bUhM+nDZk0TYh4s8JyDeiBXFm7iuKrdcAmw4ssoSpWCEP3vTIPEbj5GH4nlh
RLZ/pbXqyOqeHbSoY/FOBmLlp1jb16FJJlNo/cliQs6FXaWHgCCbhV5Vd23o/mwDIsnzoXnNkAyv
vZ4zhhVn94lHmGysE6Nka/tsCnlBImleD27xW88tThG4rWjnafbGavv4Ph5Jcg5t/7XLxGvdcLyz
pvohd3hFiLh8ivvgY7YoCaPutulAYlVuwZ0wdAqCdhqvm8J466rwfkDOGAvttiHSxkzJrfIn2lxT
pCHDz+Kb1HWfslo8VAZ1E6zaX5wjCd1ChJvFzTOW7I2L4HTtah35aIwq2jr/oPGcbsNAvulaufV8
mW9VddES+1WQNFME/lm0Z2DCLFP7jyJoGsu4a5BTAj0dgt990Q27UONnMttL9yUT42tjKprH76fc
ZwQUWPlMg+thZcay9/mi0rRI3k3S6OBldr3ztfQxAiTykgjfvMCBOHclzhQzAsICWnSK/yyo8KTt
JtGhykSGUJ4s20XrxmJVoG9++P5bnRncz8LEAB2M7syivs/fKs6MeiiR3xP2kKB71SZf0jBLiVRa
hFYq7lmuw4RtLNbVphFsMnu3Vpl+4Ruf+xRYMSFgYwyFtn9ybw23s8uhTuJDYzUkDWVyIi5NVVdk
ZlabIfEnOjCI9xZ+LJJla2qXKOvn7jjysgC1BLZF91RiRl5gl9F5ig+kvusE2KI4n3pT0pAm0uD7
G35GQomK7X8vdSLKiOjp+D54n0NQyezaS6bg4KRYXcKs039UcW1euN65rwYPBoQtrqn5EPP5Aesh
Kb1dJZihVp6+NbxA7gpMYoLJI/P877/buWsh1kT0g8IK6cvJY3ThzxhKFuLQGVn4xkv3kOG6uVdK
5avvr/TVXGfOFkwPtLiFiEqf//4/K0BfJUFm5bU4pKMUy8iAUlZPYUEaBGP3tBDvVVrVF2QuX57c
jDMA7Aw4CBy/e8pu88jHbvoe9KjFOBplu74b/OHKQlS1cDrfuXAvv3xDrsZPwkBwCbcWsM/nb+jn
jDttNcG3wmh3FI7aDSVwUw5hG72rTELKKusC5vTsJZEfWuiXYKb5J34tZfhTFQmoBi4hn5R+WZpd
aVVWqiOThMrd0xuh65/jVnj9/mmeu7OOB7jWh9SGWfpkERpsox21wINf28mHPLDfSj+7M2VXIt8y
L7w5X95R7itZJTSPmT8HPMzP99XxpMiJ7Jv2RJbIFWGv7cJuerEQwrpwpflTf5LNwuPGZ/5vUcE6
cGoURpkSZAwU1T7V3fBH5Iw1Q6eAyYCpW8GwLcbBPlhNqDENrIb2kv30zD1FMY0ID3oyd/bUtZi6
PcSdLqdYasMrkfoPiHv2mtFfdR0mo++f37xmnX5TkwgoazZqIxQ+uacq1APIUHzToRrmyO+BVM2F
7kAZunChs1/KmeHqBgJOXtKTh1dYTZPwqwPARpTuwimIoPWT1rsyi4aZt129ff/Fzl4PPSrgO8B+
X0KuaJs0KlEF4UQGrwih6E+16tDfCq+h6u8uOJTP3sb/vdqpX5LITFGxw8717YDSPBSIuoZs/f1X
OvP+25i7YbmD3jaQg36+habeWv1Ezi7qqnqsrzF0DA+jn9DzmabGuuS9sM5ejr0HToBl8BaerClW
BdyhrSXgp8hNn+zU9bpV02VThORi9MVWd5UjViFiq4LMyRg94Ehi9SpORtEtrLxyb2rpej+8ztF+
0J3pngx9DJbF4D97JY1oS0s/qBaW1TgHP7YDTpgRwRzWUwdJTuwNA6P+oX5JjNL6SYKJepi0ofyb
VdQZC53cFdo3rVnSC6DvUaNjr8oPBXmvXvoDIsOf39/7cw+YxCnWdRahudz5fO8Ha6jpAifjHg19
95TkBAst4bmRufn9df7VK6c/SBRkHtZsdg62kM8XajU4V2kCd84OQ51WDuFPH+VgxzU9swGEauaq
rlo1SZLqm87tum5bqLFkhtr7LVkzKQkQOuwEBqorYxhJKe6ziaZS6I7BwUIktEeQ3tG3a4nWMIDu
3o+CXhBajqkiVdWmSPOkFvjrwUm934XsCJMMYDIYKBcsc6t5ufMkFPed4Fa/ZE4W9WXzUNqMiMYR
99iFjfvcO2hj6SC9wAbIE5if74alj6g4AT/vZUiPejP2Bs0kbgBd3w5Dan7hcv+W1pO7z6/YMSyT
ShK+9Mk7X7SExk2KQza6ocWoV3eIQpdTCgszp+lt3RjFtmL2Et5god2ldbNtvfEmqdSSefayCeLN
92/D2bcO3oEPEsykxD75OF3iJYiAYegRXcXMryOxPNrYxhT62+8vdG61pBxjYZlLF9ARn++zD44v
dHVgZ1Pvxc9SoghmQKoSQXZd3jlbTddq/cKrPi9XJ/canBg3GZ3znIZ78mybdqy9uGlGjrF5jL44
3VquoHtvTz/AzdHiMMcLe9C52+kZSNsdD7kH59DP37KIo7ayEa7up5z5aq413QHCQnCBMmKeqR5m
kj7nTVYM3D8na4XhQcPoaA7uqznWnHN7KKB/BOqm4X+ZAi5i41HPdvk4p+Iu5z9o0e2SgLuq9W0s
Hkh4V5NGhC3ZHPHL5DWH2PsbDN6zL1/dClsjNPnuaBAY/P1LcOb2YJ4CQjE7OWAZnuwvHtQVFmO0
m0lUM/1Bn7ATQdesvr/Kv1r05Lk7DpUqJQ7Zffyfz0+BvdpWKoyNvUIf1RFqSwgi3X3s7mrZ8XfT
EjGweooKnz/A2Zv9HCqj2qAdAbgc0+q9JQaYSVLES2nuGlGN6aJnFnzPAA0dM51apgxMdJKCSt/A
fVsEUfJYD33zHJtBPS2HpNZdxusdTOY6nDBZdv6E/KnTyys8huErcew9I2vHbd9jVxp/PafNn/ox
Ne89HBj6IaliAyFy77v9bcuYvj9ERuwnKya95CET6O5qSLjtwkXUNI4TS1UGvMvNNO3FwB+D3qWG
ywIFTGfgbzZSvRrFEES7RvODYh+0drvlFR5c+pwyNlDnuMNR0xl9MHLEnb4s7al4r2u/dray9s2B
s9PYsiKGNto/Hx9Xv8ylmf/Sekkje0Y80ANKIusG0UD2N2lNXOpGLtPfQaC0P0M+2g4hF3XX7WLL
yV9dL5pd4R3KgUUnLTRYvc9ECvmrTNbDGGZvdVnq9YW37xyxnhQtzCeY63Uca/Ma9Z+DYWoJLQhI
1dp7o3UVaR3t/209GUtONjsHCR4mhS3ZPIsueGMOS+TQXS4Ida/clZzuRPGYigpdnrtInUuZJ8aZ
bYiYRM8GIvrPzjj/cv7z0XKXmqMRM/jabtfaqO26xFjhfKLf0vwZDbFMhUVUQbbo0vpPRJubTuhG
r8SyyNRCty4dZ898HM9mtbahUvKBTmvpqnZtNCCw/Umu75ellqLg8qtjlgSv3/9WzyzRUInYEkyO
IbM55PP39msf1phfgffFZLnwrdTsr8JYNqiYUm9y1pT72hO2Y/PCdvQPZnKyRsz+SYQ+PrEZWJ8+
X1jXEjJdK/Zh6ferDN9Ak9+qNDh4FbqO6oV23spB61yE13YyIvQxdz4q5ukiXf58QfCfD3JyBywu
aiL+54M09rqlqR+QWwnhvQyBZPOT9zp/HZsmoyZzHikvtdBbRX7x3GvW0qt/aWN/6Wfizb+Dk3tD
TAsp2gYRHLDRT4oCxjqpxaHe3hsT0JlliAaF/jDtaHOJ93doAQ0Uw21uWfFrAjN9D/2hPxAzg/pV
5Uj/NYTf7Frt/QSaQaLCM3XkdYH1lHgDhpXCwstgg4HAmgzLrXVihuUZCZZZKbRV14vsNeWav6Vj
l1ule2hGm6IApxVm4i4po2bVKFuvGCVV9cOARnjL3v8eKjvb0Lno97rvJvcq6cM7SxXlNZUwLbSh
94aIBSZv0GwMkYZgRSCx8aP8ziL+/E5qprnz9NHNN2NlTmtm2CWTzxadLL8G0tk9NLmmEa1kQMLU
Muult7CZgKwjQYqFr4NI9K2BYye1yDGeLO/IPTLqFSynAX1cALnXYfaYo0TMheAPguG1LaP6NXYm
58YcpmZteiV0wwny/iGYRL6ETFssWTHcjY7Z80frc1Iq+inZVpXlXgehPa9cOCWAO7TXBGIw7lHc
7jZEYClGb3z2mbzfQKMs1hluuGph0Rxah01UHyvh2gtnIhCVGzOpdS1r41dRZjHLdDw2yJ97k9Fx
EGobvBFo1xjWuvemJuTSd7vsWlljuK+rwN8GzLe2wi6cdWSJfunCQ0AoI8fxlRlWuDCDomOa2/Qb
MTjjk+ridpXlnr/JESLBtqjZWhKGxGlYjgvTd6v7JOrDTV3R+QiKQt8kiIK2eRolawYY8jZn5owe
SflEP5rttglr9xASf3GVIAK75fjSL1FI4fQISVJyfcSYbZlM7xEn0I0bG2W10pyWOGqdceYbpXe0
6Wp0JOWYBhuRaEfan+WwU3XtvpuTN9n4IIu0XpQG1yFkCxqZP34g3bB2MDOyA+Nix4R8E2Is0wQI
I2nNJweD+W66TYssg0Lbk81lUuJmq1D2k7WxBzd7mdyxpGyIo71Vw6lK9BREtlkLY63sFmWPqcSN
7pXdOotKHBuu31YXfubnlnjoK1RILgxW3z3ZccAMeISWZahZE6EfCoFeq22oaKKkWX+/xp+70pzL
yyRVp+F1Wo5FqSkjxbEOaoz5NwpRXpauQ0HjXmAOn1vTCQEPXEDnhNB9SSmtBn2ISiGcvVnljgbb
NVeAwGUaGkukHUKtxyaUw4fOiA4uVGO8aE6TwnEptCH6YWTaaD3ngdsmlEkBQ23PKOJLXfBzSys5
eTO0gL7tl447kRO81Jpuk/Exyj+2kVj7QKXOS17X2Y/CMi40Fc7d+sBlJsVEbD53nTxkmSmm01rq
7AfNDRcedm3EXJ2xq8Iuf/y/P2V4b5ztaOgQTXxyKUBHftORH7e3jRAJVKo8PT606FVjlDCTFR2/
v9yZIxBNN2h9AaBJmm/zjf5PwaTZA12H3sZKge4yoPfdeHcjhq4WvEss2tfcQIS7AmeuDaveTbw/
319+/jaftkjLpiqa5wv0buEBnR70ehXZcxjzvnbsDo+KsMefVq+89MKB8svXnK+DHZ19FYYsFeLJ
1ywC1XgxLNbSiizKD1diz8xsKDx62a+8xDC2ykQcDGXJvTB3+1KazZemFTi3U3mep1G3KQZWv8zD
YN/bbvS7sFME9ezvBVQ2ziA1m98VtgrnQoPkyxs7l0Iwpv5lZIE1OKk9Im/2CSFw3feuEd+h5QuP
1eTqKw2N0P/zUqdm8ACvV1hkIfJqQlJMVfY7PWzrtT3p+v7714UgkK8vDJhXhqichWywHScPUg0y
Ja3ZD/duZ/Zr5qkSXNsoN31XsSJ5zbhlic82yF3T66DgX4JWSM7OIrE6nehdL2jYagf1ahnIbt2s
UDhXh36byWxcKeqs29ELy22H6V3HMZXjLHLg+IK9omqbRThmvNbtzF81ZT/eeJks33EKlm8J8Ijn
NorHZ2GF5XscjvkT3N1uh2gpdVcOHWFUddoYvA1tjSWRYWxcLIRmGH846es/Gh3QTJGO6EMlrVml
1/JPlRrmld6UCV5ro8sRwIr6oI9jae+IKbJvSvwGP1US+bc99OkrMGX9oS9r7+CVOvI2sh8n9O2Z
Jffwcc09hpxiRymCMiotVNytitoXDxNJTCj17W4X9tP03iqnLdBEBvWx13V1yINyfMsT29gS+1CT
KOAmf0w56MuqtdJn2w6LVSWq8koYZnKFb0ZuG1OX28DJ3TfInOJWDZWu4wtseFAu2Y3HrvPzez6l
nuDH1yax8aIwLlZsKXT/s16zb+F/uH/a0hzvh9wJjzUuoxVQ3+ChMfPxLlfCebLCsCJizvdeyA5u
dqhJkys2Z/vgUj3IdV1M5h+773A6NSJwF3lcmo8SkMuWRnUuLkBkzqxhM3mRf+DIfIUd0wEyiPQc
xKHwqugx7jpkbzHJXdPq+5f/3E+aLZlfNEEHWNnmv//PUj0M08SWODGPFb5xl1qzj5vu9N6jAXDh
Ul+2V1YPaE6MErh/NFlPfmVjXfoFpsf44FbojKZuBU7taGDo6uxLWTHnvtV/L3VybhsaRN8ETscH
a4ieGKdswqK98o1LpMx5IznZaCziHS2a9aBUGfd+vnnAqTgLJVp08K3Ru7KjqFq5mZK3VHb6feCl
1m1equwXZjyoXDlyre+f3ZlNwITfqtM0mWOdTtEzbHw56gFbHBLGBhVC+6StkW2Z2RNa8vq2RjfM
EUIPo/X31/16LIaez7Y3F0msmF82WIrrpEJiHB3ywYm8ddbKYNdUlt7uusqbBaXQStNFNobJocc0
/oriOv8bjHr3Jv1aQycaMgwkKz0U+FfxnLvLKE+zbGUG/+dc1/mTkg4HuWWms58+oaKtm1zaoEZV
Yxd4Yq3xedCahC5RXIIRs5MNbZbXJpnaC/Xumd8vWhFyck2PMgRuyedXwys86WIaEwdh6eGNHcMp
5AUYfnz/JM685/NMHM0Gv1yK95MNWYEHnYBOotvIcRurCUxaPLJexnoYXliQzl/KYaWARjOXkZ+/
0CiMvDPjRBxoCYRri23lEfl6upTRaFxYKM7dO+jktKFZ/5hMzx/lP2uSS2ut6aNa20MXqd8Cvy2s
pQhEbF+oMb7+fpx/LSZkIfS34C5/vo4URtBkfR7s7dysthkCQFp2YcfhtpYWNtDUXdIQvnTionPG
f/d02Zg1YrQHyLhjkf983Snp8QQQILLP5VQhnfft2T5RM8x0rE7hM/XskZ+HEw8dJ5+q3ZR9WpS/
rHjC8eblgY63aPSz9xbYcIiCsY89bEcQFpdYKKB0dJ1xNH2J5SVxwNCu4i5rbr3Eso6dQFqwxHzm
P1ax3j0xmTFuG4wg0YZuNNRKdL3ekwIsgUmmDYcfsFCMv8IhnmYVxTK4sbBqlzQOUvmqDa383Yo2
fqzGCA6i57fJizbqWKYDh+HKwjDb/KNJPIS2dedgUUQdN3fl4z6xV32WwazwuxwslSIL9jmQDUtY
VYI3GnSa/UurK2eN8diaNcThAJNzayNxN7o2FcvK1KrnNK/9Y99XY43Hpc2f064s6ObTHxjAWWDO
oFqkiFwMjZEVq1YHvgjMcCaMACNOgGwikcYWpIiLMQbQh3QSLEMuMgbB3b7q6j65hrSKm2qCaWzB
kElhq5RtgEeYVRnWo9ZSFq6Bm3a7jvxH/UCxjg8h02YucTsVzrATAgfcUo9a/5WNIgcYlenDr8bR
gCsgE9cPs1ewWAIY8t6BdfGN6fnyPOtQo5NVj/lQL1rN6s0NwwGKRVjI+DRoLCMEU140MLILtKMu
LQQjiEUQsxpG2P9xMB24y8ynf8/00LLuGjNV3RJsFYkiaY+Z2GmG6JhEotaXg0rpC9E5m/6OpT7A
dJbdPG5U7Z/vl6szByb0c2jZWBaN+RTx+cUvps43+6AXhyyx1TpER/thxk33Vk8m7pZUr9CwKiO2
33vafBeufab6YCDv2IbJfJMx/smhMLOzmJBnJQ4a1NPXOktGb9WZovwxOENznyN/uRh/cPbrsi0z
5iKD+gtoPcyFG/FbjwBaJXq8zc3Seun9cCDfyXOuAVdgdUw948Yf+Zfu8sDKf5VM4GDweMORvC1x
pfQID2RlecBwmpyWB2L2SH/qERC/V50GD+H7B4SQ5MvaRMlAYqDBSY+Dy+kjauxKtnA3/T2zmBJ3
aAF9YIx6FpHUR2ltlzajID+PpjecSsVN3EMs9uLK22t9bR8mOmr9guac99QxOV6HTm29l22rHsCP
NtguxARguoQ4URY8j0UTFM0Nf+2F87lIbUUjxg6jXu9tOEcb4aJuMQPMVrnmwNnTuassM1qGGQ65
UMOb59cVEvrBrA8VaIv70erGl7woGRdFEOAeYR3eSgcJdC97f15ErIXrCwjeyIBuVDpMizhCtM7I
DirQfKpjYks3rtjqCaJdhlDygUBbUTwDPohQIZC0Vl+H/IDtj3YYiFbImimplzbg85+l3rPyOcbU
Mq+KGA4tnTCMk0OUjzBViyb2GWym8mfozSN2GFcNxoLAQFTDiX3dhFYULHm4hr8YR9gJluq7X02A
/TTorfBgBSmhJyJR9ZuUebcoSjNcYXCx936ByLbo4AThn9CPiVQ+VGOAg64dGyuFi2qlTaV/3Vue
tWmDcbiNSQBeKZHnu8jsDLFWlvV7op9wk5iTPDpNAH9i8Dp1rPyu3TmDLiCyzGAOXJNvaHhr+DWT
tyRTT/0K2D9/u6pVaw7s1hZ2u8BAk+TlvqNmZjuNjPwO/9b4kWcxOTUSrrBNp9+AxqGcOFnbgiVn
UXOIjddT6uhX0kms9USBeG12BM7y3/W8nT4o4whY2+Hd6nDKiLB5L8eqYlAq1Y0k6HpnM2u9NdQw
GguwHvZvSZocgIs0wgRcCKxtQRc/GI1fXA9OGV8Y+n+tJFDqcX5iM5/7B87JwsbBRtROS7U3RMFb
5WKW51WS66D0nQfdLX/5tZVc6lqcu+acxcNgUkfUfnqc8iJOJRkC5EMFRvpeaSR3ZwMwrAm28NAW
A9MCCvW/ndCA8yRVMXZ3WtHH5r6JKgkVGCP9hj45zioj8pIPZKnRTWYIdnIpHORX368sjvllYQHQ
SqSAb8/qC+/0Fsm6D/tGkkmiwBFj6ypqYqFDp9SjdVf4xnVaMaMmucr1boEGDdcknHTDAvBW96AM
FMMgy0tLv2bA4akrfETmtIDyEj0OQ548Z4WX/SaHqw0WY2ExjcVhmGDDbLVAcMIIElQXbazv9K6P
GMnGRE/1pT5S6fHztBccdSq1gqqdz3qyEad9Prr2u7STIrxSgCR2rtUa8VWYztCpKAxBB415EB4L
qXXPpEKXPgl6mIJXGB29Z9k7zZ9BujTFVGAM+qZ3o6DalJjk1dacpvTn0FtqT0qsfGc5sj8suk32
omozu9l8f9u/tt0tBDY0lpC9MGijH3uy5ZZN39i4/Q+yqfP6ieSdfufJSSdpWDjj7yrVs8fIcoBQ
mwNpKmk/wZ6wcEwsgkgkV1WeJRYo7kmgsUNiVl4o9b++xMQrEp3BP+w5X96KUq+CKaZIPaAG8hbk
quCLtGkWwZ32F9nQ6IvelpfkTmeOMoym/bnX909vcNJbLCVr2jhqNCIsXS6TxLBxcw5/EzkMF06B
3Oyvrz22EzTnvj63V/4J/v5zlqmwqYF/9+ND2gag84faXflaBm2M4/NipPeNqDIBxgLhAxJ3Hjxo
RdvfScIwURHY5dKaM9tjt9f2vtNj1R7A5gGgGlal3tCqSXyPRRcTnyGd63pIH63Ujh57gUkbdqCx
6kKcl2KoFbYMdLeGjHLkIoN1nUrb2QjLNdf4mxgDu+Ud+CQmoHMwbGiqe08041U8QjnoNcxWsvHU
QjU4pqYmDxZarMl9LEV2O7VCHZRw371UU7+0DLEJZ4xnKwECAtOjvJKhfC3pY/zRTVz1rq3cLTYV
PDGaKHZyorTQyuZY9cZfib9565cD6Ugav31fr/y5SNRvWbsYQBoyvrFqsuEymnC3Zt7CLyw8XIe6
8DYqmjH60VTpSwsc77KKegH8wEnXSQoQKZmDSAxLq27ixKcecBlI6Jpxo5nFs9YUL6kR/Kx7nMq2
UB2IUZaAjE/66pSD2LrFbDOPud/NjEr06jG8YxdQS0qLYKcH4yu/nR/RlGIu1SDCQUHJ9y3n9gfy
F8LlGFDIRPrEejQSoFrpqbfTikTnmFl6L1PjMDZg6N1ycomLJ+Yp3SOqmyeg2XJJRmCxMPk86YKj
OYyPTn8FaIZIi+P4Wk7qR9B58RYJXbLUGp8ggSbRj5mnX1WQzhiw1akX82tyrdvKD/qNRqzgcoyI
/mOeCA5Ipp3/zoNr14CWoHA4TfmoycxYWNi2D7Vn3xSDCUgmTfxtZQF0jOrg2JeyW+hZ117HraGu
66kJ1tYQVAtm9yOH9g4B8FT8DnvTXNm+9G9TTW82UzOp3ZRo0Mpa+Z7nlrmorQKNweS70DogMbJv
FCvE7/UhlEm/6fFxvga94fwi42nAMWpoqyqqBns5KS26h95RX8+L2JVXasNmqsxjMXuu6X0Zu2Hg
kYne/GMWWrUqDZSvNt7TdZ1KSJ1laRxGo6A1TBtyCcvHoEJ0FGZMpa/61nJ2fg8X1CzieJElib90
dYBn8Dtfkz77aP6HszNpjlPptugvIgJIIGFafZVKrSXb0oSwZZm+zaT99W/xja6akMJv5sGNi6Ag
8+Q5e6+NWJNx+KCOsm1tkotCqY4wkuMNIYXuvovjZCME56y0NsNNTcv8L3Zkgt1kaZ3aGcCn6xnl
zmdcdNmMpcH20ybbqYiKbZIlJaQPy7ydivobwRv1OmnANLp1Qt6V0Vp/UqeWt1FNQlralsTgNcOt
nrx8a82OfXKjPjkHqXrRmv8tXjB/VZQpN2eBoUwsYIeZBUxxLMSwtWS6z6gYWlT/PsVxPj+5ZL+v
Gswr+BV1ug6G4Hte98GZGEOeYZb9tWSZHNm1SsbtioKzS5xzHZXV1aSWdBc1/PJV+eKW/VMtHX0s
Ccagb8B/9k220W8paPaXKuvYOyf+vMh1tjnH993UItvWKb0Mt5gGEoRcyHlzH20DXlJMjZNa0yR0
OfVOR4Z5fNI46W/yovtuhmo42xjtdqNwEcJ7xqNp12QGT+lFLa1ma/jwvvgt6TBiiFvHCk8cz5zi
sikGlgFveox6FGM9R4wn8lrSy4Scl4MTZfEhKRJ7M5W52FVxYV4Gs1WTYulgCC6Kcd2X8R/tt0hW
OcpnGxnCkxRJ2GxboiwjHn6THGWlk781cFSqj44elpU/0xJ8Eq2cL3MCf3azjQtToLtkBS3M56LN
TxK38YGEkkXKN1d7JydZaczdYqMI71wlKFbRtzhIP/wpOWR+fZ+ViKTQMci1ajyk3DFIhMBX8d6N
5mbFP6ZNSJjSFk8BX5zb36CLKBd/NFbZnGhPhZo0jerh7vPK4/15m3prGfRb/H8lHrbXhUeii9jG
3mUcy9Dxdk3c4VHVxhUvSfMXLL745+G94MxKGxy5tKRJ+TYlLphVMhZtkJx6xyo2nQkCPfAR7kgX
1sTYhP0XE9j398f1AFIvMX8mRp0398ccUmijtpIT2Af7Z+T64E1dm+Udy//W0s5Xs4b3lRLXo5NA
GccIhVSz188zMIfBazwKiaGjkYOfcoBiNEwwAFt9VzIR3CglvuoHvK+UKMpwLi/OSqRYb6Hnjayl
OYPHYgTWjT/ikqBWmjbOLo0NSup/fWECcvdot5PLbhK98eaBAlgfahURVgAj+HuS+MHl1KbNjmZw
su+EqrafX+69qpMXJqAdFRCjSqb628rMigNDigKdkKeT/PuE6Px7V2U5TVhyfq48O2umb14WIADy
Q4aiWzOei8sqdr0aZFIVP9Euq4t1acRqPBpTVJ1BQHbDF/XxB2+ZjbSAGQafEpTCN6VqCNsSMRRE
9qzUxVZnEMkJfqcDayKNCYeh/eevls6cS1eawSbqwrdGl9hrcNzDZzhVFLP0EpFNEKVEV/rHWA/Q
HOk9fzXFel8hBzZTNIDnS1QfL/jrF7skzzKDqJKf9CLjAyktN2zhRrwyVfg7mdibofJFxwAk5Mvn
r8DyRr3uw3Nl0jGgwhIrwL9fXzlmlm3AWCpOJmSk7wzoIHEijbkZ48KDV5S03UWCaf+ybVhOViab
h/XF8cz56C+QyxQAvQyN3TcfNX1lnXQyLcgOzMq9yIzsJku0s//3++R0xVK1fGDvuhMEg82p8Or8
FATNs499ErJlP6kHhSzpdzC6MRt+F3k3QT3O5t4IwPB+/gd8dJsuYuVl+EuswNtk9nyU0PutnogW
LDzPVi4p4gmQ01+NVj5Yrph30hLhnIvq6O1ylVay6TFv8rUUUnPSDqq7omkfxNyFN5/f0UdXopNN
R4NznUvs4+tXJw27tnASB995bdoXwMZ6FLNIa7czoOYfn1/rfYyuYFjNfAqTLWMjpj+vLyY65qTW
1HFenTEmNMjkUOaHCi6xiPQd1oHqQACbd8nyI0H1K0YLCKySdRBhbva78qvW00c/J64sSdoI6if5
dqvlzIl5LcR0j6os3TsNdDgMC8nt57f94SNm1UcpwDdqvx3dgkgZwDoMbLC9MHYN5e4PnCD+ycqL
UP/73oPmz1s0Y7gdQZa/fsJ+bOfglmOCLzgMHLSVlTtONempxkMBchxo9ef39sETxGOGeAzVwKLm
frPyjHnhmpGRZ6c4sNs7TY1/QXcm2n5+leWvfrO+4QhfnOhQIt633IrZ1KkKyT+tO32hsPXolUed
uEHliAJJ0H1iAbKPn1/0g5+NmbvAocDwlo3rzUg66rOwD/BKnnzfp6xNGgCzriqjFze3g2Tz+cU+
ukMuBPyA1hGupTd7R2qPMc4hslcV08wNs63sEbYSZXIyc5jS9dIAD18+v+YHWzJ6CyZYi2FuUbO8
flfGKotbsN7pCXX7o5sY4XlWVXEVt3Z+GGsn+MLb/+5V+Z/zBJEFcgv5XpQ6EThsFbhuTpiX0p8R
kYekYZb05b54lCTJfPC6OIs8FCE+c99g+Uv+06qSqpEFue6MLDhHWRsiHbZFEn53FfCsgXOy8PIW
iXlt5mfLptbcpgu2tOuMtNi0YReOGzygDTzEWM/3YZal057BcHOVmVVZwIVKkxcE2WVNPNLI/tqn
YfvcRML4bfWkK8+WnYdrRp/qPu7G6tHKLPKwmgLm8oYY2dQgQoEOPJkRXkBaCeMFxsX4yOmqRLUB
NNh365XbSdGtQGVoEgy9nH9X86yZBpUVaMe56AxvNaRprjfoied7fF7jixERt7CqMhhSO9iSGcMV
tyOLDfZPCgPLc7PbPMPvSRXk1yt/CIOfY6dzAxZqAE+xgrsVrVGzK9CsTSHnFXt5cDLYdZ9rY0RQ
PXjx6F2VTqKz9WDH0yVsBE5rwKlkt1JDlhobKYShbsZC+8nGGjB7reAVTfNFTX4Hk3A6bschnGC4
9UETEUOKuBWCteOjM0TuScFmKfBCqQWtrKhFuZrJaPxtxal+rkROOChdoEgyS3f728QZ/tf3ruYf
rZGDIy0cr7uL21Hv/Nh0zbVkyv1ghWXlrtB11vccK8RjPA0+iGvaLeU6TabuialN4+wz5IK4NcaU
Xn4A+oyYQI4uj3SqUgC8U+I+s3a6lzIWzsHE+nGR0nQ/QqTLH9zC9WNi7+rkepQCw+Mw2+ZO96Cp
thj3JrWDszC7xyb0MwG1OOt25jiEUOmIU/jBSBtzs4b+hHRy6v2fdHicdK1k1z/R5DczmpDSvupT
LxK7dvASkhvhz0GXizrCYx1H9T8qYE5/ndwcrXXByJgNfHSDZJ15GcNBOx6LQ2rBGyMRxMzHnV2F
Fkd4Wns0IDtcTytzslSy11yzWuX8mT96I9HXPj71x0XVAu7GAsCYYx2Db1Qn53yg2uN8Xto3GUir
Q0g+5YsAglAyazfUhTniQVhZ3uwAKfHG5hxj3r5hsY0RE+sBUF1X9KBoWWNI3vS89iaIevOxG6z6
zPA4jqCNqeIht2N+caSTDdWIHYLE8+q4K3ATOvTvGssIfsHRzC7sDMT4qqIZQKvVarQkCKGrn2Ux
MQUNcTZ/b0QVD+vCD8EnphRxWCHKpPrZdFYD5TxzxmkTJa55DFpjrA+CwcxzvKRcrmRUyJcZHywO
qbL1qgtCO4hND+qyZ+pJssQfswjGu7Sx8I/Yidln69mJOkmx4iRHHIoCcH488sa1Ekj+DxYM/ceZ
m+AbQshJrtIkD6Dv1vmC/yBaNrxobWX/Gv0yuS84KGfbPrRSZ916lnp0bBYI4IfteGOMYgxvtVMS
iNaPBZQ8MXQebfkKxctKNQWagM83i492Q/YKgYeOUhFD8Os1dXKg3Lh0wU6G0/q3aWOTTTOTLf0Y
tV77z5rpZauwKcpwE5Ad9XZ2z59Qqz4ci5MLDxZzaxODKYg0Cp56NMuvDNzvtguu5i1uYSwdcNjF
m1uDqh0NUSuIpK1ocLXE4wDaiEW3N/pM4Flp1bojtmiT++a8LQo5/GsNxfXZqxBRocoxyUZ7/WhR
BhClERacG1FbHpXW8UPBQWv/+Q/4brdfrgLbZgldl/gR39ylNIheqM26OIm8b/aBDQYexaK5Z6Si
z1XEEPWLUvR//vBXVdtyRZ+h0XJZav7llfrPNhzRdGrSaipO0oIVv3Rgrht4ds8zTGpEMuSiqIuy
DwbFBF6pdoUgzD1nXUw3tZpFcau82DlNAOIAJRLS+hg2npHuR96O726XJje6n4cC2vjiWQiHZBIr
IkHJWjEYCzw0cRFfuWFT6A0wLW4u1frJEwbJJkgJwE+mty0wSmBCgR7v4WZCkPO0ip8xTSua1nnw
hezwg/IHfS6/G7UWsuG3v7Jrp6Hl9ZzRGT0NJo08wxeoUEzr9+e/87sPFQAOjUoIK7gqGFK/qSQB
DqZVp4z8FDvJuKMVMOI/TBgMEcTxxVDwfT4ovzBAeM9mlkNmY/DmWi0ihFjUSxVDttA6N2wIwPGg
t/nEzMzxkuKvn1jMgxH17lm3hu0sEb1T2A5fPNwPbhoUDwdyn3MIirg3LzdWRWouyy1ORVW2+B5N
iK2slI14IuQi/8q3/K5Y57ZhQQmbQyPuIOdtfTkAJ/VEUp4636JhHpgIgXVD8ZPkLjjhkXgbgX7v
339XsoOxniE3YxD75haZNgz1MOUlrDadXpUAegg6wKcBITqUX3RzPvphUURz6FmcHO973qh8YrDV
XUHsVUeuWuQRTDPTM41Yttdl1uCDHfAbNsDqtTug3ip7jBItE78v2nj/O7C+WURoaiFKR9sacFZ/
c9uhbU0ujOjiFHZu8C2du0eP9PmVxs/imlNKh03nG8zN7m5CeEkc9DzwWY3sgkQ1OIcamtFFkab6
UKiu2lVuTAi1Vakvfpx3rb+FOsXon34N2hn62q+XuqEYOqPILZ5XHdSnoXacrUmQ2oHjRb+1p9nd
JIisgfk12Rf78gfvIogLmo4uZoaFmfb6yk1mD5Htscg2fjVeBRkHCz8IARKbmYOjt+i/K1F/scR8
sJXQ4qRBZXG6YoNe/qb/LOwFm79hwto9eW3l/o3HxkzxCPf1Q9BU5v3cWl8rEN8pjXnAdO8ZGyCz
oKX+5pK942gVmiI/de4IW6mx9knqZSSgaf0jbeJwTR/eYfiPDn8yeFHbtrS+2M/c5VV7+yr+929Y
XoL/3LaHOS2QNFhOfkTysRszKWbQGsdHHkXE3DN0CAiycvM2kXZ1VYy1uCYp2J53hKc4GQ1hv2x+
tuTJPDtFld11lUuiAVOyMX+xs2zMtuMwMF2dJ9v+VbWD429jAgefxyqXhwR1zV3RZ77JaQ2fEMlX
wlpZSd40WxaN1gHZYMPPn4ugeSl1R7hEZY/1BbH2dXI7T2V6CjD3OFigLBN1ZqyaIw1aMRyLBjfq
OuIgcMlBMff2Iorbaz8K7XqH8Y5xLZptL9spKewjqtv8Sccg0ZlhGqpC0NiVT73bpu0qtbwCcgS6
wYC4LqtGKoD1PAaVnJlPjjsxzMoGJ7pTQVVv/31thNln0VdkaIbZ+PUvY/BVZw6jTrw/LYFDnAQO
DnlqO+mq/v7zS330peMWwQ2By9T0nTfFmu6zfhzRL5/MsZnXKeGeu5QwKmtlEvJ19KK22ZeqOYPx
0l9k2n6wxzGHpLFHc48P4W0FDo1tUBwX0hOETu8gcxJ+kGMLf8+HisD/89v86BOnBidvm2YNZdyb
782G7B0kJuMTO8TmEiGQASaQ/1GDLnYdx68fn1/uo3ujlGAvXTxIjD9f/4BLHCR4lyE7yUmrOw1B
mlFGb29QwH/Fg/vwUixb1MD4jejJvr5UqUcjhfednYZqJilltvL7rtfW2sn+WZ3FmsU94Yumv+69
c2GPI6ebpI2YyvT+cG7I14aILf0DoYxf5aMvP8erpUlyL0vFhzXIYsz25vmBNIBr2+OilaRBEX6b
ouCP0vBgabvZ1GNgXk9os79YEN+9I1yUB8nWQ72JgPPNk0xKMYfOYPnHAsLEjeqL+AZPa7IuUmHt
MssLv2ggvlt/l+th94SgxujANd/cpDXnhjOWUQCeAvABquRB3gyE4MZrEU1kkmeWzshJoGW6tRHf
/mBzCN3d5y/qR3/Dsr8jvKcpDJLx9dvjgpMP3KHDKe1l0b6nB7WSTlhtC5lZpziqm6veW7JXkOpu
WOzkF7P6D35nTIcsO1Iuo5S3jyBmmNz6fgbBHJH5t2YxTa1l5Af7wvX6e0jp7TEug6/0/x/80Igf
uGGfHGLwxG+qmwU2DkgkkEf0d8l933Xjdecb4hscnfpatOjBPn/I7z5Raj2LAgNi4+I6e2sHdHBX
irqa/CNW5G8kZkG1nx3vYMM0OH5+pXeHsuVK+JppNXBagkD9+ufMY4gkEVKMI6YAsUfqoubNbDuN
sf38Ota7bYMLMREWGBJM5kzvnWCNhyHC5N31uw5yJ6VktioQeAl0CIPYTo6ixzsR08hAUZnjgQ4v
MkeTc/mTITRQ9VKK5KHyxwVM3bvVdMKr0EwrQc8J65Rs0gszqPOXz//uD34JjlPLdIAvDlzt2088
SNwe645/bNGakslVlBftWJiEmBOD9/+4FLADLDWIX97pS3XV1G7Nq39EqOg85GZnAdKgbzCEzheb
zfsx5EIIcRDOLsXksqe+/tVN0qLIQst9pI2YQsyE8O26m6ItiWcSbVM3Ib1xxE2JBezUhlRfFRK3
g738QsQx2f96duXVWDpr6JqByr4rXryywfKEp/8oa2u6mBpjPsxO5q5HF6f+58/4w9cQaJ0Jn4yp
57sBeuPkFtrY0SeqpIw4LDlT+6KAWvwCaK7PEUSon3pySQcLYzU/FyP9ktvZ1vl9k3PAWYGJUbeI
J8cFVhzjnytDoiM2XZIEJz3o4dtUmNXd53/zB5+oZNjP6U+gcfC8ZXH6T9Vthk5Iq0SKIyStJbW4
iu9mq/zqKu9FNMs74YLpQkrNfv12zaGlLJIsdOURVGxwtYhVgKJNjEEuiONA0De0xCN4bV6sJoA2
ZIJ79SkZHf4kXED6aS6r7LqaNIqWkNvpmW+0ffLFuvh+86GB5NnIvRdxwHu7pUnysNfNHosIkJWV
zkx1Q8tyJGDWgF1ER973rrX0k0ckvkTZSBrGz5//GpYtl9X+Ta3BKHaZxVIFuxzMX/8gMKkCvIiD
OGZzwQED6sr0rQdl2G7NChMRPYISul0+2HLjGgGTIkf6nAICZJs8m6Q+zo07kIM8Fz8lihF5BnCc
2ltluMQzMuV8iO2Knv+W+Btmcc7KjwbkdoNoW38LaWv6bo/ZyJRFmRx9pJ52cpjEn7H0Wm9bJ/48
YYAtS3TOpOiYyBezwVp7ozXM68kmnWZHHFVYbGumScY6wVUdXnhOWwwHCXicw0lvXNRTz5ApU7Y+
OZFFPEuQeuLUhzFp86g9UMpOuBS+C0ujX6iJSEO6iPOK/kcyfMMb7RUbMTXW78rqWsqvIu5LguU5
Gp6yVlO1t2hL5pXy/TT/GYhs/g4VLD7W0WQRmZ4TNL/RJHSHFwbCkGu6ieLc68aNthBkg2rT+FOK
lj11VLdqVJBPqHCFeoaJFmcrjuYEjRJK+Cw6Osmrzoyc72aXhpcynAkyJaPjck4xsNAljeoXA3LN
NxRwkVrjTTbNK76vgdENJDAmoX1O0HcfFSuNs2pNXn10CL0iTlYsrgx4yiAI9zk6zt+Dg4cU4RmJ
m0UFfTVpKuiQU+S4BIoLJK+wqtK+WddeqL1dgKL0j0MrZw0+rLxybFKPWl043yvGpww9fTPfuFOB
yFfLGfmh35nzMU6aEMuZqriEGXgM4ShFCp+ktWoISSNqRhKIc88gX4aEeppUFn0IpMJZ6248liki
7GKvtNdKzc5Lgua+PvRprJNzMo0tczRcNNllyrz2oBwj+hW4ofzpBmHnbCygnD8Jk7G4b9et7pux
lTCdY/pN+0SiMdpGmNbI/lBj4OkzgPM4OXcz5tetnh1zZ9UyeC5lCfGiLVCNr1TkkuMjXV79tpTq
ZY4w+azDNmSoxjTYPMppRtPUlCkGVse4bHwzusvipskPoSX1xjGhSu9iC49NNiVq6/EN/yRcBQuG
LwkdMUUKRMewsCveoOQx1lM+zefRKkgn45Sl7EOe6LzaeRlcB6PNA1jX2rSvwilEoByQjSPuSr9q
SAOyCEveZR7z3kJX2a4jB4PwUSdjXC5nLzhgb8VfQ0Lr2W6JzHRD+IGPcZZGexzv5UXjSbT3RJbc
2GbiENxj+PgiuohuQuZAqRvwNXHmG7T5O62TUa1nXbp3Tajjq6olb2RV5CJ8pLIKUH1TwP3GP+DD
JO118BuCtwXGTdLlIlyOCW+fWau4AlW3cipCQTeiDifCNacx++GPSU12cm80N2YyGxunnEh5bDP9
QkKahDczK9UcOq+2Ca/z2i3qQHXpGpGDHqjJyk1POu1VaJnVfZwU1SVHoh6JtNlczSMwBt21qJVK
HHtEk5VGrbdhnoNWHG3/Np664Spkqbk0s2G6jhyyPE1o1OuhCZy/WpVV/TONkz7eFtMUnAd7AMJM
l9e/tmPMET7CfKJ97Mp7zrqaNdGxkn3reO2lxhuIu8gPfYJJxlKtSO1JTm69xPHFifAeGHMQPTbO
hDrFrKC7tBzNbyIdswjfVwLbIlRW+xOlvAqvy6KSxpG0JRvBVZMDh5ZainVNKOVPm4Ds42iUxi7C
DoYHBEuNARVrxjwfuhvbjPztpLHg95LaFBx6EpLMng3+3yhrnWNiwj4l0T1DsuMM7TkhQfN7HkpN
RLfpqY3REKbdV6NxHEPhMKyxkcpfGgt1ce+GLEokIs/drSD76FoKv9jjc4Nmk3QZSfTYE+OeZK51
Box/l8xw73KW2bPi68PY4bvJOqyi9s8syWZnjypXfFr5LixsaJuYW4Bd6kbE+TovbDGuJQK022IW
8jctqwDuJY4Wprx2s7arvrx2fIwpa7OZ+4PucEA0PDZrhf2pM7ddEA6nIKZI2ooKKxNEq7heSW8s
Yoa8ZvjNTIgtXSVDA5GSa1XOeiQtlqVWOOlVHrOH45zl+da14f4AGtTuGZBOO9MynrMoZq4wjpJ3
MFLuS9f3DgZjRdC2mXEQxs4anAa4w5ediJuVOXQz0q/MzTYRA4X7GN/krrf1fOZ8l96barIJiszo
QdRQ6MifMMV3k4HHQfpttyYPry639jjkL2NGene95G8dKKKhtE455qrSkLBBc8wV49HxbRfpA+MW
8uzafj7LwuH/oRxue9OlAIrOeiDByR6kfJ7szHh0pqhZ1pxoY4iw4NcLCeobBR3Hfmx6ez3GgfOz
iGp1nFtAIKWXAxhOPPy1lQqmbzrsWWYUFoP5YEm7v9Mm5yGJKfXCJT/4euqIHN+aqSg2aaz4l4i9
J1HN0ZYqBNYt1naV3gPD9B4TmcwUunMiBrl1pr5asUtav4NsQjpCKRBe2fESa4bL6kXYoTZWQZ9V
cAwb/2R2strDebaJsFaUeSa2oiXOxmrzjY/KkSsQZ2UlrQmemzt+oqEnbpbc+JC3Eo0GRiae1y4f
dQroJIjFg+tHHP0qox73Vuv3hwIx4YVneK6/n0Wmir2jWxzpTcmwichh3iI/NQtA0h3b2rUXyf6E
gsUeKZdy/cMiI+JZZk2YnqdqMh5RCuB1s1Q57RG7oUthsr2fstS583xlHIqxzJY8YXdbDJN5sO0Q
4qiX6+3gyz8pbs7bzEx8IrZgq68bP+G1xz6fXYZofli5TNNewyt38jVzQOPFalXn7Ho0wDullUHw
WGdNhA2NZvIXzRlaoYH11NoZcS9f+ERmvXZBU+7ilJXGMXt5G3uiIT4ObuIzSc5MM9KsJhmAueq8
6edEvVSDAbC0bPqJ3ZEmT6zcgfZ/XRBbbCunf2JDjrIL2afFpRK5pVYNFLkDrNeeQlNERzHM+k7b
sSRAsBHOCCW79w9TRxh8Z9MNlBAsGDnxmQONxV6X8rWOe15j/I9mg1DWM+pyN8TOkOwNL262XRLn
Ym2UQ3Q1iWBqd7D67AdZpfJKFYbU3xZhJvKqueQttYBDLgNpSB82upONKlNNom5lBCQEqj67Bzua
otiKFFmbpMKfJgXTbYTI/BAWBOB4qrP3qcvfARmtexTTnOUEyOnmTkS2daBOTXZ8ZE12MNow9E4t
+cTpUaSVuiyKvDwjeSn2pMba3Towws7eYpyGTZab2YNXZcmFssb5IndNJ9qldtbuDTTRrL5Vc2EN
mTND5R6ZA+IU6q5Ne3YQS+Wpy4KekYC9CqqhCleTP/Z0HolZVhVsOQLJ6wfS/0YmUz1Ti3XjVP3W
JG36OfUpZx3+ghMuq0lvOJ7Jg1Wb7bFx3aJdDaJs8XZlhlhRbqW8PMz+4zSMd02ZA3ujwqUQ7qv4
YSytbF+DlSngg/C1rvIIzKpt6PjX3Db9YxDRP1nPwm1vsADjrJ8ZjEAK9r2N7Of+sprsluAfpXYV
IqFyXVkpwcYo39TWkOwl/gCUNgpRbDHmyLsbKC1Bcq4tH0RsVXFUMTNTXONyqI8OjDxrY+NZvMH5
YF06Zuz9Cht8FhU4A1YFr5vgxU76oGfX249B3POxDFSzUYytLhzsrctgb93axAEHZTKvOZeXRwuR
3snOCDjk3orqKZmd8cw8vF0ro/Ofk7F1D7oOjQdgQNNTkg1Ecvd1s+HkqM4hmqFt3QXF0xDMzK1Z
fHbSkBPHtHAidFeO35kA0aU2nMzcizwwz3ZPOrMTItkmstd0D9g2nG84wcnEtPP8Vsk5D1ZFz/dF
lIZzom/X3litIJ0695x1AzThaPmx3htzM+/HCFD9YI7y2PVhsa4nx3sOicqj/Ar7qyCe24sYrvxG
LfJaIwH2u4An6IOI6tSFdruJgr77za5LZi8QoAvDSqdLhBzpi5SU8DXKybNL1bxB+4wH2U3ijZu2
88887rodaXzY44NZoghkQjxUuCljg1axw6c1MUOzNda3TOOC7Lvoqun6bu97imOQD7GQnc/LTqWP
Q2kmlMo6aVsHR+Qn1o6m33RKdWRH2zZ3MqxwSS9u8on+XoyU+RebY1WsjI4Uy8aP5FnwPp5F1tTn
QRbFAzrPeVd0WUkE5hDPPcLmqb1WaGRu0kE0al2OEYQJooy2s6MZ94Owt6sN5Jt6n2WxydJoxPCp
XecqC+psWhl5y4lVW6n+ZlLJg+nprZ+U398bQI2U0TGlx6ys6qlxdaNXZknoTNqO6T6ij7zREtLj
YM63/jCB/zB5rqJxcxQ4tGDXM5q7fGVHIkIKjVTSIa85JOyz540voircIWOGXe1X1t4z1MKbjdie
GUdnZy9zOXS2o92fHI4g19Sv4meBvpqgWGifXaHU0Rrd+jj0hsbeWdvWDmVJsbPGvrmoTVK44IGL
ikFzlb8IowL9D1P6p2zT9A5mJFBo0WbfHYU3MMILc3BZZY5hMdE6bfF89WsJ+HY+zWNlPDWNEX3P
cDNHG8gW9AqaCfPb1jFH405bGBwHY0x+QaikHh67lLw128iu/b6wb9mzsCwWwFJyeAoUtv70DVFA
v21sSVIB0vBDkXs9K1I7yrsadzUnPQAxZd3IfS3LYlPOHFJd1qvLEB7VJiQ0A107dRSYvf46Aiay
NRrfO2gCFR61rsXWSPpua9lGfxXS+jjh7TU3JDkPv32wM+cchMSvhkTENeaY6EG3kQDZIoZhO0Xk
J27aMjPWJeD/dUSj4xAS6Zvu7CBP/vi671nVGKbs/KqDpsutr2yl3AsTHxfNFkAK2B2jc+vJCFp0
KvLbZuAlIt3d3gUmGx5biLrQXpfsBIvEZp5mDsJpJfwHIiPdI3WQcwdU07oXhom1GWPYQ9/iud2Q
NgolYzIVEJS5hNJRAqjXxBDzKA2vL656UPCbsoPiQPN0uO590CQrTlPVLkEItLZblM14l71NYbnN
Ve439R2Ge2vT2o1frvhpxcFoQGtLoyNVUqrY5GBFrv25Mu3wwiS6ot7YndWziYfymEkO7fROwAuw
yl9RbIYbVGPFup9dIPRuEx9jYZcbEtMNEmPL0T142mxLLNuxu03dtt4owCP3Exrpu7IdzLWRLoRz
D4DtlR6s7qbpWIwLUse3VhHLC3Z1IAXYe9NvRj62u4TK6VC1iUcabCCvB9owe9639kwJ0nYr4lhR
OKfzOJ3D1EkerCYwr1gP5j+2awATjespWrMRVocucqIDymiekdULFs0yU+sRj/sW0rfzi4N+d+kZ
kua31fWLtyHaObDyL+hQeCfedePZwGCxTpnM7FyvCLAsEhgkHAOEQd0Pm8QScBwaT/8F18Hps7Tx
QDWDyC7d5bydh368I+Hc2RpgEdfhxNdrG7F5Mag6YLRBtqyVyAoq3FBWL6XV5RtMlPNlZLnOqWod
vOiV2z6ws6hLCUXjmuhf88hsE2G9zd9Vk8W51XaXPpTO2F1mIldPsBjTS8ePrNXUimSn4VJcBQrV
f+2b1spDcABpSUV72npikQnhyI9SPnqHXHnBAHib8AJfCRWlEH2Qv2drs/ck24EpiS3Pq0u7T+Y7
QEfuPdVSuAJe6h6Jm0tvmFaXF0urdJMTK4WHYMqFd+T0ZjwYicp+sqT7P+x+VJd2RWOyRbs4rpq4
dh8IvnIuvdqltGHeMf9huN89EtUr9pBrBLkMc3YzFxbxG7GP7holeN5tWlww0JLczr5E6JCeiTuq
J6J8Z2PbZZzFNrEk0MWpxHNpzAZh3CQse5Lyxc9mYw34ob+3y0nkwG1V/yAzjAxjFGiObYF9OcAW
TGFLWRFpQiVrGbDnXaHD9M6sxXwzpU54yIyCpS0xDGs/uMuAKoM38VQQAUyZpfpLi1jDaGPSGd6G
c2qjKBHFnWpR9bA8T+Dviqa8dIz/I+28liM3tjX9RBkBb26B8vTNZrsbBNXshncJj6efDzwzs0mw
ghXa50ZSSIrOApC5cpnfFPmzmSkRAzfXYeo1ddkuolFL+HBjHBdby/wSa5n6N23LeJtqZvBtjuNs
l09Ys1eFtfgmkPe0WUVXwYiC9nE2otnxrLabr/R06iNfxA7K92oBe75WxttEVuHG7A37d57Oxh5c
gH0LJSw5tnqrfYlHoFMOzIpNbo3WVa0LqvaWHPsWs2Gz9Bsk0a5k6Zon0an0TzAzLfc58sb9VaHg
90QGvUDjiTGxX2ZZue9BVjyr0zTcxPixbGcRy32LG9UfdKi415AmsZDmqOEE53rr+K01iH9aqbk7
LUoRE0zmtCeTGZXdiDzzc2+51eMUC8pjI2h73OzJo+bMpMk25JDindap7ywn6l9UQdkgGzeP/DjR
lQ3Kg9FNU0moJfls3yZOj1V6p2dT4mlY/xxo2mt7tcGhdQP/RD8Zhlrf6uakG3TMO3Jlagr7AR1j
GrQdqfycAvkpDBl2FGe9eKSDbfGPdmhJFCiyZAnaCLxZeDb8CAH7/EhmjEp3lg7N0B8bGvg0VOHh
5hgBXCccngW+O9jfejVpIrqSNDNGmBq3qEm3BxEocq/LZL7rotC9o6sr9mjraBtFON2tiRHHH0nS
+ZwP2ehnRtf8kAhp3VtMeXwFzg3RNbDMB2AT3fVit0nsDuQOwoT+xSoqc4uuknZTlT1Gu8vIHDNu
cu6MC9pUu+Y2SZvkATRK+MtSBIfMSuY+8afYdW4KdxC/w2Tqr5wyLout1aPKJQlMpzBvw+uoVAVd
Emf03CnS5Y1BZ7TcToVFyAk11KyMWe9ujHZGCMJqGYbgjlVNP6a+FVddOGFSU+NYsrH6ocO/Iq79
1G30H6Es24fe6NhiOSpMtY9WltgnLooiV72C4TdSSCbyI3GUmrtaxfLBiaq+85WmMnSMVLsYY3lG
gk9JM0ybtI7G3YwtjtxETJe3hUJx50F/KDdq4rag12pjfIKxNR7USY+e9QLeuZ/GGvkkZuXqUbdl
/KVIHHoWjhPFxVU+yhbJANrbHPxsh/ae/o1mZH0P2qZ+CEonv0+mIb4Jorw8FVkzSnTwCrpo04Aa
u5fbUJf6nGRSoYt4547J+FyMrrzk2nVmmkivSmV+xrjP1tYDbYnKt9QaYR+nCU2ekjLsC7ZD84WR
7iuIaDUj4+ZcBrvAFzRlPU3M5iSGxMTcPACxtZ1nThW4FbUfjmOiIKjZU1GGs0uZqhZHbBpRMJkn
ubcLg8rKIFH+fGr3cXDIfBlygYYlIITiNQO1ot84tpZE27Dr5xRZOUWYaDbF7g/dFdMfTdrNL3wJ
rV8U5d1LUtHS3Hz+C87gH5hwA06iFwQ9aq2JUNsoTCMgb1L6zbc5qDPaKo2ydF8JD0SGZ3z70NEu
BnEBNXcGMYOzwaJtgZswXM4VgkG2XWZUamMeRZi5p1Q07nU1ZNOuta1wN8XyZyfGS4SOjzL8i5DG
8rLBe4AxUFaAGQyZSRaJjUdVSeSwMyUBb2Obhp5eGaGRXXeoyFzLnm52k9qjhYB0Nl9hYBlNF0AV
Z5A70D2gYIBYVxdq6ftZLeGysnolt44OHT5w+E27LQaj8HF4Q2PK1C49+Rm8CMIXNrBWILoglVZ4
GsflJkMUzDrGgfmjcQfgG7nEr0bUwYXvenalV0KFppuYsaxWQs1yxNPOMJGNRcLZK+YkfBR0lo59
YIpLpr/nFgPktgi8LVvodST+BoNgaF2tNDnfczDmmwoA7hF7KbzZi1leOCdn4hPQjAV27xI31DXA
y4kGsh3wfUeldzPNz2JJ/Wo0jPe3nx/Ic+eC3AMRBZf9qa93RlCadEAYcByjLlU3EwXDLfjgGvRx
V+y6UadvN3A9f77oufcITFgHeEKr2FwvSiFcN8ZinYPNgfGbZg8zYSqmnBGlkcpLMv0fnfg4hpjd
QRpHoxdzk9XurxlFw0EMMB+aF1E5KYe9HoMNzlsp7pA1HMHzJF3+2JlwgWHsjohSVw5Mlqou6/tI
A8NILkMbPNOs4cmoZtLNVB2Kh6xDAxZKenHjhO0l6O3Zl4TbJvKSKG4j//D+zIowdIWmFtZxLKJu
a6S4ZylpNewAEV3i2Z0PD6rOKGkhDK3VAhBIHbS8JTzAnz0ZNWJozRB2fi1cpB573bqwuc/ExQW+
ucgIawylgau+fzTUZ8ZoCFXlqKIubUD07QaM0KrYHTdhEFan0jC76ygZ5GNFRdn6c0Vj7FBFjdFd
CIyvHJ33NzR3woJmJETjCLi+EiHd5n1jSvU4AUGBMZtI/G2ywi2vcBCJT4aSfo+AOWxS3fpag3+/
jQBm/QD+5W5syB43KI5909HJNZjd47EZBPMfbFnaY+Zm+reo7M1NOc6SUexgbes6aiffiQKj3PQA
4akVrE4PkElMsNotHAdlYLuFHuCBo29/WW2WWCTGeYOvmNTmBzMJAWv10pp/d9ac/NPlZX8vnCSZ
KISA2HhlABuJGjGuToh06Vc6Kv1f9SykUVgOjlpdOMbrbcMHXGDN9iuYESzjCgEU62OE3GHtHt3d
lO6d/LrItsb45fNY8QGlt15lBbWlFIysbqzc46h61Q425vd8a13rgN5/BN/nO/FyYb01xWS93urc
5bFJF1CU7hGDtfmu2qFXDZkQFV7a1y8XV1sH+tVqa/GFUpknJQ0KfI86bzNqnvJksBU9/YYFk2fs
I4JtQ7Jw4cuto/6yKodPoSMBeusDjabtkxj1ihijgCbdVol8Ntr6lu13za7cTCRIF96pxoF+e8qW
9ZZUCBg8jDXQje8P/KRNSjnGCaT/v/MdEm3a0/99wHKXPV9+q8sn+my55aW/uadtNDvybmI5Y/K1
G/E9YnjxO3mGjqRfEntaR+n1ky3//c1SoAKGMht4k4o27RxdHKuZSrhNL7zBc0+kYasGDm8hXK2h
12UDbIrOOrOGu2Dywj+vr4/TFnrWpb1xbke+XWr1rfJC14aALsdx0E5TfKVHFx7lA6nwdfO9eZb1
10mZ+moFW36+44h1e3x8/3DC9Bvj9/I8l1ial55n9YXqzNEjEfE8jIIpeXCmHg6fb+9ze+DtG1tB
U5ParFIGTu7RbE9AqaJ5S2H/+RJnD+ybd7YKgm5SjWGf8RC0CdLnaheqm3LX7j9f5GyoXax3FEID
ResrOPbNZm6zqdRaIV9D7fBXeap2r9+FvyyLXT6n517c2/VWL87JWuR/0wY0fHVjRGQexzzY/S+f
aX1JTXMn6oHro8FVxtbgBFagMcJRHuJMbgumYHph/1J1cdWqxh1awLpf28GFz/cqCLaOSG+fdPX9
grGqaFnx/XT0XDbYfhznkRl2EtNw7B0/LNCJD7oTDiE+gL2H0vlVBumjdJEpDfJHxM8PgwkIDe0+
S9Rb+KelV5Kcaci6XrgaLn2T1fU3A2KDk/A/30QB0tUdLn6TC0usFZXkkDGWgqJPzcG0i+nIpF2P
zvbCh1/jk5cw8+aVrzXaFugZrrp8eP03+DCu09ernL/PT4SZcnfxKj+XOLxdcBU4C5j1Rrs81mtc
4+oJBEHNrnz9JvheXtjXy4b5ZEOtO0ulmYYuWjnusat/V5Ht9eBPeY16eAqUXXqJc/ihkfU/L9MB
cwHlifJ9pRElbCTsjcWB8so9LHe4M3nTXT3waK8vVLxcTFHOb5L/rLjqneTCnJJ5CdtZ9EVaN6H+
7b+K2zAN//9DLVnLm3CnM+ac6m6J2+kusbAzeekvaWtdeorVngChqXTNxBLSvSkLxKNbb0gfPt/p
l9ZY36e498VNgKIS3smbeFaWUfWd6cr/5TLLz3jztlw97Bg78Sj5vATraPqVXzQDP39m//NFVhfC
JGZ8Oyo+evrMRdc/dvvX1MD4PT+Vu/9ui9ETgDFPlQ1v//0TxSXtZRWTg6OInlz9ENW0WIwLkf/s
x/nPGu764NAJJcizRjrdWRN7TPNE/vz5BjiX4cBg/X/PsZbfmAIEAPWKNVrcofVfVXRJTXCdfdLI
gwmD+S1yF7T17NVDOIzz6HHmPbPvGLzwbaSn10ba/W7d/m9D8EnN4XsUzo+fP9arWsLbGMeySLai
GANDiy7RmmGihwNzqK4cj1MUWYqfi6r6qaDgVj8HVGnDFktNJ9wKpD3KxyodhsZrxnlq95NiuJAM
HLSl1H7Kgy+FgUvEbkzd+SXLIBT/SBsFFZLJYX7827KRdao8WYfhI5STKTsJxZV/0t5xy4OcR/Vg
CXebzXLCi2MW+q+2zY4lfeNfTmWLHLTwHNkbEUCo2mS1ssy9FJpZnjo31rCNgsmYucSFQ/KJPsMP
M0lksDMrEf7U0hmhKOy3hlv+pDTbRhNQFq8sxii4LgMb2ZSgHa5yI3C+onOP9ruWcR8HDlCco0Bh
5aiGcI22FUOk4V6ZS7fxRRq7f0ywdeFG0/ss8vIOF/q9OwVFsJ9DENabSgD7+vr5t/qQOvKtaL4C
44DfvPR8V2ep1mrQaa7aHyXQ2z30vvBPr9n09eBTW67HQzd77ME6yzfbpp62udUb6n3Sln0DgHCw
6aCURRRcyMw/dJr4WZCUNNpNqopX9Pr4xUaIDtpQdfheJ5W4SnXTDBjsRoGOj2xY/jFm4E40Y2jq
gioZADp4UBqzuyBXrQvDoCV2rXbz0vDih2ANArVxdRXIbHGVlXF/NCvk+myYJ7Bhxuk37X97ix+R
fkmVZ1108+zocaLniEKda34QI2nDAHx9UHR8EtD3t2lcJ/dmABMITwW6YSCjO/feKAKrvbKx8kKX
FEybDxbzxtIkqhK2Iex88/k++RhJdAZuEC5dTCxp2K9egglBwGyAQx+hiIA6rNy/Wt2Oi7OmvZsw
diidndk1/+gSEMPnK68rKJoOikvDmekXDFZwS6tgr9UKGbPGWLXEMKs3lxegZdgR6EaHq0h6g8rj
hdi/jsssyWd+1fJ0TZsI+X5JtUdGIyr0CeuxwrqWNA3vcHYKtp8/2PqGWVbhPJkLbxTpmfWQqcQC
sQdLqByjTKBpCUDnlOdQibPQno+fL3XugaBFcg0w0eLmWqcAiVNMWEwq+JAL5LpNFd23ogvB7X6+
zplvtXwph7npYha8DiaFsFyBQxp4OyVucUjA39jpG+xarD45pg1EvjYv9QsbxPh4QBlIMJu0DVpi
QD9WT5fh1KSCyZ2PXTuhAha2IK488E9F64Ft0hYiiVsLsD1J87cKGZFCJCSq+suk43thtaAhKqB0
YkMz3cWrJVdSx2s7cAZB15u7XrjtX2wZ4mqDSAPwoRrVHNTOysZRvZIwZBwhcFnAbrsA+htuJwLv
RyybvoVVMjzO2M3/Vcf8zm3pU8c4gvVehfop6i8pELammNWf85RhawRcUflZN6l1Pdmz9lUqKubt
fWuB1rWmIIWOAtzkPhjUJvRHQ2j3kLl4ukhxev3ChzxzLXDS6Pkhm4uKlLrW1AMnnFY9b+IIhnpx
T3MHVALijiah76RNKODhBVm8g3aeHWCGGqpfq5HzgJRjinpChV2PZ9dZeWmDnQlDKtRZm7H8Mslb
62SohgEarEjnI+NDcDl6M9y2gQKKTVfG+W/hIuSzTUHh4gECQeCqTjL9Qmz4UFEtx3ZZmuEoMvEf
Zi7ggI1UIE5/jBAmM8DVVum9HRjiEaQLUcpQs/iYlbIerltksOH6Z8GfOLT1bxxPVYcMKdqOyzXF
SOPzw0dndnVTGZDPNQTqCNBc5ThCvI9bRk+qmejIuRXZAMdfAEXqk34v3Q4bHRTZrwV+M0h8Rj+y
zBWwj3CA30h3+lbGpB3Mx2wcaYw/Ze60Gw1ADJivMfwWVFmA8Q6IeDajHpEfRSedQ77R01HbBSFG
REBQ60OalcoBwaw7XdCtDXL0++LIVLEr6J5DhGLv0OF9iYfoGcLnS5fG8LPncRFXFQaG8e0dHoTO
JhRTvhGdeTMHEE9cgVBqnaUD/4P9JRDzuNHmgPs3t79DgSg2KVJOe0vvcBupFFDgJU1WuIL9vrGR
l2Y+Zt+NVa56AH7dO8R+5KZ1ArBeg1GFX508Q2VuKEHO6I2THHLbEU+TUHThiUKBWWX3cjsUkbFF
nkR8R/1vgCZY2eHkpZ2uHaSryMcsKbJHUszuXp115ZYUpTsgq/WztDXtD7lth6TTgJv7UIDn13EC
DAGjHsYWdSYJL3SbNpm8cfGkvHEG27orHc3ZuXOt79IgN/8ZCnIMYavTDkNKbS8arfLNDJtG0PDx
k0iajq845bYXwWd4NN3c2fZa6nyvlUXYpLAAFyLWeKsqeESBsCo2SmkAVy8xkMEOOrt1nOzOcUFQ
WiCWr+dcoT2gG9OLcCJnA67RIg9FE92fS4IpPiMhP6GIdxMG9fsIbTYv15TiFoQVKspqCAIoDVyk
V/P+aRrNztPGAodmxPx/VPBYGYEplfGSh4p6QqPD3HaNnE4aAPjrLh26m7JuMVvoYqs/QVXGHS9U
AWahAw0nD8ik12nY0ChKnd1nToluM5BZzBHKlD9YtC5mDQVaibp0xIMLyes4qHP/XcIXK6Ctl2Cm
Fgu+OUvNfe8Y8AssDc5XDX7+wYZqfJ1VZXKYoJ4eQnz6fqJWV+w70klgljjccjEofsZdIbZB0qh/
pRHjD9zazXAHPSU+Wurc3bRpWt+FNSw+T5sGHIPsuLd+Y3RlVRsc6dUNOs34/PZ2Aek2kTBwMjvZ
dEOQYRiUNd+DRGbPRA24FVgDPY1JjuKihpz1EPfthrubPzjORkYJCDrtOzSeDoMYioNSgdb3M2UG
hJhTh6D3fprQZLgeEcxkVj9DTE6Qnb3uo6Q4AYMvNS8FSDr4KUmUHzeJ+6dIwvZGxe3uZM7hU2c1
V+6EyvQoI9ebM3Xa45vag67tXMD1UfgwteCEkS78Htdudu9mBaZTuFefIit4wrt10RdLBJsYZd8Z
0+d87iLUJix1YzZ5zPgqMD0kjfUtNHDVS8suOIZFy9ZsgoOtNkhER8qvBlYFMP3W3g1FEmy7uXgu
uqS9Hxos2pGZOyAqV6F77RZeCw1nC2rnFtZWfi0TFhJDPN5UsTocay5i6JltekAKYrnGerhFqjkX
ezQJ5udwKG7TpCQCqpAbHfL92wxU6RBiRu027rNu4f6pAoAC4OZ2h6jssn0qQhoCbvdgddaFrsD6
jiOKL2qcxHIi+UcIiYXcdhV3BWa9btA/cOdXOygzFQB7qMFIfTk+oMWT5TYHpc1pi39+i6yz0tfV
QeQvGu+uQob6/g5BrSdsy4SWe2uU8gByf7o2UG7ahRbJ3L9eSkPJREPyE8Q/0Jz3S4UANNxssADZ
aWl5E0eB+tiog479H0gW//O11pkpjwVIGT8fHQUSVN+WmutNEwxOTo8vE7tsMg1rw+1nwV2FhjsW
itwldjFBuCey/f18VW35Y9/WjiwLak6lRYXvARnqKjUVJlhb2QXBsda7GUEPpR9gAah1ThGTzPiC
11TZz7WGiL8qU/O6KaHkblozpe2Bjg7Uni5T4tif9E79iomhVXhhHJowHxSn0/whysNHSeJvQjOq
XcdjEfNQJBV0wtRA++Ffv0VbAXPExwKMBypvtTnACcdDEaro9AF8hEEvEOUmPG6Nrgi8MRIMa8zI
vLAj18XL8g5dZ+lfYU7zEXQ0mMD/NOQIUa/q2ttIURLisj3uPv9UZ/b9Am5E5Rg4DQ2H1Wa07HQQ
GqJNR5POk4/1MiMU01CPNQoDFxoK9pldwVpM1eltOCbF0vvNGA8mjYsZMaxBwGGgt6hmMHw6s1Ov
3bTLHlSumH6X0HvZ9xqsBZjLqnVLk6JJfegxsD7he9ffJrXj36KNQdjv9B/ASWYdHXT8aDYBKmJw
0TNbRWg+cySaC03W3ho5ZYmnzE5/qk2pHGy8YzClsdqvEKTh50fmmHpW2vY73YRl402mRXSuui5P
PPziQkok3Nyv+swQjReUKsIfuZF1d5Memtmm0qX6DQUXBl6NDI1oi0Og9jvqlf5OAFP9if+LsvAI
SK4PGnU3Lbhcn74oiPSigs59CsEnqoS21XANLDcisfJrXMd728uZbd21TlL0Xlbh/UBBaVQvhWnL
p2mos98dkqa3TVcUEG2AvixsUeBXw4DBJtz9+lglOJyYCJJzVQbipwNf/4gAiXWHTAgc+c930sdQ
wyFB5ATUMHUKmnfvvy4kxKJIizRD59FdUlvoy7pPw7MlYwmHZPBKUO93wTJKu1ABrAthToqB2Bci
exQnwKKWLv2bIOe6MT4JSSKOda2Yg28gtGL4E/lH6mfZoKs+Za8afv/8cc9cV6DBQKPg0aVZyJO/
XxRL6wm1bTYzuA0Jtayv2hQG6lSb94Up3esRrSHLbzozXrisqASc8i6BDfn5rzgTJN6VPst/f/Po
Efz4jBo8O9E7azZmlumHGHT8pdaceeYVY0VPHxBtSBR/10+blpWIhhp3RGUWxR8kHfRdjIfswqOc
HkQQOVtH5uJgaLl1U7fsTc+0M3EMJzN5SIapJtnK0cVJpbZlxyPBDw8eHlg33IVRHF4DPF6kIbL6
2VCD4IqeTbGpEZ6DrJakfhGPrh9oeXUDv1Q9hEWNLys49RNGl+5u7FzzxqD4Qfx+EL5VzdXBrVwJ
ISuk1+xoGb7tpVvtlMCC8YoTQuzZiEX4VHXWz3zS0GSC2gBNE5ejzomxPS5tc48obPIoOyeFue84
+7Ep5b7UW31jubDCYkR9d+ZotQcaWPqLiOPivsfL83qQ3XTMpKlsh7J2fBNCLA2XqjpSIiDE5cbO
TZRGFkWKO+9rqdTRVsppAizY91uygj+KPkQbtYVygBtCduW0U7TBd9Q89G7yorQUuAQV+RWJH8eb
E8iZBCUbLn//EurQGbEPp/gpMckcI0WcavS+/QR+79fCXlrxhTAYNEi8jeGDg/uJtC3hVr/ChKzc
oZU4bRt6vJ4aogRQzHqwn3SJrMSc1RtDADY1BVIQOBdlPhyncCfh+XipKIONag5/sogg2YUV+VM7
xpvByvojCX3T7M1pjO7MoXBvHXWytqrboTyQ52QjIUIbd4FkkBl08081LtB9yW1bnCprxkYLoh3u
GMSdeNfJaNzEjaTxzfowgSx0RnrZxn4V9s7GhRHrNdrk/olTO39xigyCUiCH7xIrz00OmGHfp8aL
LJDa2miZnf8jB9CN2NcHTw5K71/Re+k3Qi0Ay8Yg4e8iRHv8obUCP5eF3NcqfMQsteLN5LStj86w
e+Eq/niWCaBA3BBC5TJGufL9WS4no0biy8ow2MqMDUUXJBalCL59HjHWg3i6SEsKoxC7cIdy1thZ
yhO9snFaP0lzrPaFkViPjiFRUmn1E1D/we/IJxkqjMaFx/sYMFmY50OIk0bNB/Rln1s49vaEKkYg
GZouGr6w49Q9KVkltmo9aofBqTWvSGAT4G12CcOtf+wSvQKTUbSllU8na3U/WZASTVMD6dYFsYSi
q0nti9608eCX4K1sT0vzAM2hrEWUTIH48BeMVKN6Mg9RFgvj3L6P3bmqvaIekFaSnZqwMxK3NLdl
XEEpTgVet4deMauTbjAu2U52GtZeEurTjjaC83NED6nagzB3rsXcZ0+41BYObcwm2lj1IL4PKb2E
7dj1dXj8/JufMaEnGVcY4pCRc2ute+6tk6Eshd3PqZFm/WDAEi2O9Szp91Y9fIR7HVPR8euYWQps
qohw4RcVDTWv1pXynsAe/UymVL1pRSvKG1mGVvT781+4vPz3BQM/cJk0Lc4PyMKv0lA10aaONDU6
WUFfbipkqGdvEPmwl1Orff33a3GHccqQX+R9LHfdmzsz5LLROsDKJx2PpUVeKxyyjV3RAoEhOmrT
5vPlPh44ptk2n5yJlqZZ6+IBQqjSS+42nAoRnYCX6+zYKuNX9A4yKPKcM63N518atsmXPvvHLQ/T
BI4EzAXkHBhOv39SIWl52EqEz4UIk10a5bNnlfmPMMJRLJqK8FoBpXeVpwh2ImP4D7TbS3SX5V2u
v6thaPAYFusWUoj3vwDjEMStojI9NYZ16BkmnJAndPeaETZHI0Q+7t+/a/q/vG2yfU7z8kLefFqa
Hq1OqyQ9JeMw/sznqX8ZUwThYEsjWZVoOpW9YoHMMP+1zQWhFAFw6gOMeEzAGe9XHnrZQebFu62p
BFq8IW2zRiQan9qqLwTSc2cFxxCSWCoGZiOre2IQS4DHtJRANgHJJ+AvD4RXrBpeupI+5vQ81Zul
loruzfsUhtpBqnOSU19H/0B7QOIFU+xtltbzxpJtfcQ9Ybgwafh4DbImD2YxBmbLrp0hSr23amjf
+Bf2RUf+ZlvbYCijC5P2cxuTOhY/CIi0mGSvboPEHaj8MOKgpd8rB4vqEasdvXV9RUbyNEG5vmTl
fO5dWiqFPDWSTZW0CnGtzDKHXjF7UyTltrUmucVBnRSDQZ5f5Ci4AK3/900ER7UYY3EmwMExvHn/
AWOz0XPF5PyRTpSHti6q69HsowuB5tzLRHIYtXY2PpjvVZxBxQXebM0nU9tqujFGxwbtOTMHMd1m
G9SOe6HUPLsexxvTYLpanIT3T2UmRQ12pEhPQdoXV4w7ohvNiL+4sjAQvkiU/yKqYHEJ7xYnF+7P
1V4h8XNaCxTNKTfBEzUK/paQBZONMmfTAfaB4cW9G6Dd0fx7e2ISNGhOnEFYmR9ov6leJkkFO/DU
RhVN8KJGAM3Tq0heMu49tzlx4jZw6UGOX1nb6QZlLHAZpHgP+7r0Uc3+JXrJsW/V9tiag43wkPbr
81i9fKT11bD4L/FGlxbh2lRXuJSTk0tJ2eDb+4ADK3KFUR5vs77NdmXfzzh6CMqtgaqmjMcLq5+L
MotJhEoERUB53a0oAyR9p6WlBxIo9F27SrZdll7SaT8TqjWGTOA06HZhpbvaqOgNabkZ8SIt6Hw3
isUF7Gbu8IshRLT/169T444nZDow4ty1lU8cFaqDADCaa/FUH3BgabwIzsymURSKiTkur9itV9XQ
d5sSB7ELq5/JrmHr0vSFtMj3/LBTx65uGELGLB/FkbpzxTz8hDEpsDdoxkb30YvDyiUO1eiA7fc0
HdHdKP+GXYWVI+KcY6pvIjJfKjBKNYQ3QzFETPfy5jGrZfytGoz0JQm1SN+jvAiaN8aUpvBo7Okh
F21jpzfY96AVAFRh+pYoIvwHOJH+M1fq6fdgNTT1qiA0BH3Eqrz//M2fSfA0HplerUaA/UDXdA3Z
SfLM+JRwnf1Uc4tZk8GuQkbTaj3iCRj5MImOBkCtfx8IoUQpKkiPhXi7zi2BS2VFYPRAoaJeb3ZZ
26SP7tR2VDMmem/3rtaOxoV89szJgeJLmm4v4Rf/pvfBN4Mj2NOuR7QVUW9rFwhkP641fVF0+fy9
nonySwuUkgXiF7C4Ve44Ra2rxNqcnPJ+Foe+HaHQaTI/NkYltzH6WhfC/LnDSibApJkbxfkwAkI7
UKCxWCenrB7rr3JA9QDy5LAP2tr499kHOfkrUJT4Tgry/h1OI/rQAnwy0w9GenrGXDZ2NPJxQxhb
B33HC+udezQCLcx2/E7ola7ikBJKKwVyF580ZTa+OUPcvLTJQDMbrnNzoc3/AcNIV2HJ2zTwGLBz
P4SCoZlTgZ9KenI7TE42op3tI9pQ3c/QtVG7rJPAeuhTV+l98KRT5YsxHf4ZQAFdIm6d26l0ORa4
NJER0fH3bzmdmEvbLZY5On2Xzk9KqVC8AqsMken9qSCBfdUkKjKqijnFX4vMHR9khlCkN3Jc7xBQ
b69jwIENolKRfcEU5szmpijTyQMXxxAS3ve/repoamqgOU9zOGkow2rqtkM3xNdlL/24lZfsg85c
8Bj+UVqDuqNkWEPUWvRwdR2fsZOSOEPqhZ3WyivZG8iXsN26b0HqluE25BxbF/beuZVxbeBAQdIi
nV/tvaiUVd1TaJ7QDF3GLBYK5Ed01m3Vd9ponL1Ix71L5lE4XriUzgRmHTQpgwH+ymlbvWNsbHLo
yXZ4iq2muK5LY/yqRmq7Qfp+2pluPWybFHV0dNkuTSTOnDemd5RnjPAwU7JXMVJqfTjSWopOoleS
XShdc+s0qrGr7VhcCMe4urBVVokUAxBwh9gmUs+suZaCYSjy6XF4Eolhj1s7VMbvA24lvkaZ9UUq
Y+kzv6wOaVuNAF4QjJt1I4OhEqtXVFct91YCnZ1L7DoWCIzTNPiLzUGHRA7a/p6TIfuKJxoZS103
zj2ObtPJ6k25p5GsHrjV0EeL2LBzY4t9aEumdfaguaFnimIEpx4F2wxBD+QAprKfvTYpxCFhKnXo
rUCCuJp0/aASM343ZVT/KNO+AW4UIbCFXBBcB3eaT+oYjT9I5WzUX/r2kEJJ9wJd5crJ6A/dOhhG
VD7GBCUNXbNG0CzoLOOIgIiteEM84FhM8qPPdG2ZRptwjK9AqAQHw6K5DuYjSQ9GlaG2NujdTjDX
2ehOgQa07MctMHmmb3GOQFUZ9iH+43N33Uij/6KN4hFFdiSPOEV3KCDJwuM6br7RU5uxanWT+UHB
PtTrY70kvvOFluJy9owe6dp4SL+DrE9Ps23j/1jVeo9bO7bpGv/Tjq7BqPl4i7R+hYMHVlw40Jm1
aiCl5bhPlpC/7cbpjrOoxCYrzGGHpHrlYcqQ3EdKnuytHjt0DSdRBFBN25+kXW0iAyxHaWO6lg6L
t8G4KGHmaVPvSt4E7zwJrwQSa4lfYwu+HaULODSGSbUd5oE2/OfX++u+XO1biMFcEtSnBOd1YKjS
FBQ7A5CTyTz4UVkg3JMitXTjJhEWiZZQIfOi24p6LZ3aXiv2rZtnlTcXWb4vwlR/bKtG7jsE7E5u
qYWn3rZSxdPtPtsXKlRd1NBrpD1L3DQso9lWILq2ADqnm8RN0JaCzIlIVSsqbVNNUyQ9hUzzaLTD
fBwK6fwZ20zfFWkw+wirBYduGBBjC+rSPrLxgsesT8p7t62DA4+n74VIhus8NbWrDqzcbZmjspGK
Ngu9tBb2iW9SPfS0udG1NLTrskimTTzk3zWMKrajk0eAjGK8MbyqmhucGrGLrPEoPllm10P1GSK5
DaKk82WhaY7vppHq94bh7N1yNm4TfBl3tWKnd8MYF88TAh3bZmzNB9vI6rsZzfSnZlCsyM8C2UX+
UFXulrffeJmhzaegcRAlBZB7b45wJxsl6YBfzfp+CMz/w9l5LceNZOv6VXb0PWbDmxN75gJVxTKk
SFGiKKlvEDJseJ+wT38+cM+ZZqEMjhQxF9OtViWQyFy5cq3fKNHq+lc/cxpQIJvq/+Qi2olFdmA0
oaNKangQZVJ5WLQWwbZDwo+Kcy1/DPUccx7JWjKGPZMJUOxBR4kLLpe9+fVWSbTRwP4xOJRthhyn
NE5oaDtAuHVhUZ9eaklWEQxApwAY+MmxbseVXTqCBQlCy8jcQtWfNC/0dkNjfEMFnJuYn443RVF7
2043wp/XJ/cEvkw5RJ9qBdQhJxizPjt3JAmbtcGqpX3ulT73vORPr+pj7gXmrY4E3D140+KGHFd6
AuRZv8ujzlglheFMaqNLtcPTnvH0MBYEBo4sar/zqlBgZ43aGDIsZlmLH/xO67/7pqp8hr88oAtf
21LhoqGqdTdVV5nlxs9JYFaVEAAd0ljDHIOKGSr1mBV3lhuGhX1vZI7+I9Ht5IMIvQo73aBRMne0
FBKLOInKep3XcDZoSZrpdyUGaH6HqPso3KSXPQUbZyl+lqifoPwZNcHDaPgWPqH6aKFa4YHGW2dF
5r2jaK09I2bi++u07pVwVQ69mXCJU7OnpIjCe8gEvbYuSGF+FIoi5A362bRycFwYM7f02x7FyNCS
jJWU0lB0fadBLAuBUwyY0kRCHFjrbdtb4aozoQydxk6B5qu4kBptiq1H4avOHXcicMwL6+NkH1Do
VGgx0glCP+mkD9RmVR8I3yHrFDWM7EZF0UDapgrJMecIUvEvXmv8mWaB7AYBhSDOz1th5fRioubJ
qp2F1PC15nl0BPA83Foh6SrUR04czbiJpVUdsESMDCwi6nIW5sMYr26LRHnnSECsTbR8zdJcRyEa
5OzhDRBc9B+RnS5MEynN8EPbeq3byUbvFpq4I4Hf1pN1B3iF0PUTzJZ0p9q1eh64Rp25tpV+NHX/
eWFiT9L56UWwUKbOiv7RiUv6MIkHgnjwD/aoPieZdjtVfly9UG5SdsGG6gyyZeXXqLOblT3k3fsS
jxEffhrAVpxkcoEvMKpNWlrdLDzZuU+uM5F0Xaem57wuhIAsWmoqMDIM91SMGPRGqv/yEyqJX4KC
v0IepdtY2iSVn9/YRZd9VIQJ3BP7BHwrFHuwVxG7UQLai+gjMt94JSwsyzOTNyXosg1TH6bT/J7W
9ZNkJjzJfUTlOEQbqIjvSeNGceO0VXCrm2W7ULI5vaNOsWk6C+hLkabPeyiqFzZWDSL+0IU47/by
UFJRMm4KEWiuI4tHtQ6iVR5hWuHHCYZYprxe+C4nVwRWDHU6qkZYb6PyN7sWQSXtSruMgkOoGy+Q
SB61dLgf5OIprYJ3HNnNCnnDXecbW6m09lg9ZGvUbg+FEtzDBfoTLcKlJzq5R/BEFlV1XBMRgTyB
USmQN3UfU6f9BArWXABs3Z2Z9hZiNB10DrdyPOdggMJ4aVLyCNc0KuN+pDCGf5FvJX+G1RBprhGN
xq3a2nhNFameqwfLHBvHLUH+664Y+qX26rlPOZU8mUQaHao5BzQUvtPFaSt5ew2mBjeDdev0yI/p
6yAacDETbbKxOvlFgRNzk4SDsb/+Ic8sXoodk62pTZXqRDIzjaVK94Uq7S3Qe7te18AwqHbTPguJ
DcMxV6RLCjEnQ6IP55D7I4w4XannbKBGjYpRakdz7xjdN1NCx99A3PSW01w8KlqWLC2MqaF4FKWp
Lk716wneZ9N0mWUVeDkBL0aufHLAawGJjo3+DHg8LbgMqcYPfF1bCqtFCl+lxD/OwVhsFM8oZjTV
TdNgNLRwbABbmD+RyYUBOAeQNAeRyLkgW4hzCEGUb150FhbPnKDZZHGXRY9YY7RQyhq1K1xVxat8
l4aK/F7GYf5L0IcOLjxUg9SNb7WeDQnIEKT3Gep66yawrWeutNljWkRQgM1OG58DlEcRGcbe5mej
NPGwRgXeynaalOijmwtNLzg9cw3H07xqto1DaRuUmKl+c7xC1shDOrtDV8PHeVLukIV1S6MBFkYn
tY4+YAYFt0AbBQZcXmv6T6BuaHakmHGpbjso4qnI5PhW9lts2AvPa7AT6ar6sQ1yrQHKASfknaSU
eFJ0kW5z6S0G3GZF2+u3rRqmIV5ro5DXyNSZ1Z3HFbZ4T+mzew5NnOJGBPQeAs1ARVTrM3it/cBl
EX1q40DcxIgoEGChAMmFjbMdrGLAlc5oAFZW3jA+VVjW/ciUrs/XQV1Fw64PK30XpbqMibGkpPde
VXfcXb0ml9Zw4Lt+FVHFLdYe3rEYkxn9gKsUPPzvCLiQUHVBwe2vd8R+gCORuYNX98YN4Br/vqI5
8FVN4tBzQUKz/tLQTNLNCKbBWMcoX3/NRmw2KCaWaDCQFSPHj8hzdJhochlvr0ndWpMi4CxKoSJo
Qfei+SznE79Q7mKcMWUblB6ebcB+V+rQ98DMqUaChBkdlf/vNJCUYPDgH5MaEeyetoyergcR/WQ9
TxGMRhQemVTKtCk0v+mzG5aIaXt1Onh5U/k86BFOnD0uGkvCCCeRg2IU+5ezFkbzJPF6PM4o7FAe
1VLZU4dQV/KgRh8nXeTbdJB6twv6JXvSk0OOlTJxHTjqeHCQKMfjqX1BU1Xo9t7Im+wJ8h+fFqFm
Y+MHjthcn8NzYzEYIQrVWEp+05+/mUM1AnYdJFSMNBpR932p5Xe6PHj0ag3TtxdSlnODTdEQ+hJF
3JPehAMcVgohDu47bjGPfSjizwaFA6iCdKS6m+tvdnIwM4tIuCrkKlPWMsfoV4UnKrPo7D2Cy7W3
p77ftisQm+YuHvFZ1nzbALNO1CCJ0atyKdqeXNkZniydi4Mp41g4L2ZKQ1RZEVnMHldD1d5gYcWF
qm9E8EUrBD7taBbgnmJLhsocSBlgVDvtMcmUEK/fIEvrbXqr9v9CBwN5yNb2zPfAS2FHK/glJqs8
TquX6/N1spt4YDpiLPSJ+q3Ls1VuZ6S0fYdwdWza+b1aZPVXB1rIwlc5twQ4DV/J+aZFDnC83jzM
x3QngcYzOEMBX1AZv5MbpXiX+la+gIk5twJQIIWYZNK0PkEgtBmuJIEx2HtksOWXCM7QU65X+pMw
GnDPGllyvKsHq/k0hBYWsNen88yL6tQzSMxp+ZmEqeMXBdgxIL0f4rwRVeW4qgc/tiB6ey12gUao
5gvDvRZjjtMNohPLDJrx1DaYB8O2VCgiOx2q3wADboFpluN3OJfm+yzqZMsVJTYPWAR6zU5WBNa2
HiZVGpayFKZbdxCp5qwKvDSwKTFrU86hBFVZL61UyZB3lVnTAE9jtZPv9NLO97omABlEwD6fQq+N
UVStpHKbhcIBe2gaaD0ovRD3jaOVqAiMVrjyKR0XnIImGa6X19UTZW2SDeJu+qlM61RZZbIZZpvr
H+EkcnNXUSeFAWWiNVFjOv4IthYXaWeiZmTao72DZ5BuyEGU21EbtRU382z7G+Px2TWQWEj1zHPM
wI91BKnR6KmsATZqZiWdfygcjcM1qAhHbl7GiyS80+qZreEtRdeXziGNqmklvgnhbV5oatsIyhOG
Vm561dfv+z6V1kLO5MdUxk3R0D3nJh856mHgaGIh0z0JHLRiCWQTjAnK1Uk7HbC1ibeDPjWM7O7P
wbPVFeTcYaFBehJPNXYwxQK2MqKF1LSO37Krek84Su7tmzGOtwQy/y4taoQDbI+VS8XiRjY84/H6
9zyJIJA3qMNx/oPyodA9A4I10BuNERuGAy4h1Q5Jy0lfyB8e+84JdhIkGXc0BnjBihYvxMkzk4oG
OT0VrvcoD88vupOZmo6XAmX+MMufIgkJWRgEdpYtxI2THcIb0ncG4EFPFa7jLOprRuL3HvZ6hyjI
ccguE2/bZHi9256W7DWPatD1GT0Ji4yngb2YsjZrcgw9/ozNCLMkwpjpAHZIfs71Mpx4JM5DObV4
rg91bgoNEHycMhTvTmBEjtXmVBBRvHFiS97aQm4+4LiztPrPvBDl19dO+atq1uya11oVJkulCA4q
7bwd9c8G37M4vROcDQtr4pXLcBTjJw0JOqTMGzUflsVs8koxyp0vZwcpwcytKT2aO4b1JfMj63Mx
yOPaGFUNozi131QBfuBVL1lrTpx4YWbP7EV0aLhKTtdJKhXTzL+JOGnt16NUVelBdkbcMzF0WRWm
DwlVBLSITQS+88HvPlz/nOcGnZAt8pTzA3RVjwfNU1DZtVWmh7Sj74FoOl67AxCQIJgYc0UbbcAZ
LclkvFbR5lNOZLM5xSeVsjnirYibHHiLgj0oRJ7ohtpTJdyybcIvbd2adxLdnp/YtNgf1LQzrDUS
seP7UC/CGGMZ2wxuOhquFOPtaIAq0+UfkyQ0X2p8lMsNhFjnPjKkW2BgXLAUSolfyFT6cYPfpKMc
cOXF6zIxvUlnoSkU060sr+LeHtsBRU+nd8JNbnH33gRo3KuuXRrGJwdXnAfk/uNPQBMMwIGd6oOp
qpz4hym6RLqRra7uXEULccGxPVV7VLUw1lc1y9dflzkN15WZeqP1rlOE5f+F+oP90x/V4SdZC7TI
pun+ihVRfhktvArX46gEH2IZtRyshf0Gs5+8Twzu+FZxQ0ytSrcCI48Eqi53PzOtxPHT6prqRSmi
8S7CEP5zWqDdu86RQJB9dFgK/2fjKFxrM3t0hveWElvVYwwmL3NpILVQq2i9PiQQH6SFRX0m1lPD
41oCKRLDmHmu0MUynuz2CAwtxFRQE7jclF1/Y9ajuh3DmP6CFHF/+Hp9VZ8JUlPjicoUzHayxdmW
Vj1KYbbaMqrSOMgtJvZtnOn27jdGAelAyOD1TjJhM9QlAEYiO/ijUBRM9Aojdm0ONrHQqDwTDYlM
qsWNC/1qNNmON2lsgKVUEiU7yHDmMpJMX0EmTmqCmzgu/KXdeWY0hzBI0ktUwOpmNnmO3MdBgMDb
Iaa6J7kZPvPDqrVqJKAlvQWb/suzCPTWmWDo0Mv5YMcvZ3VK2rdAww8FCi9fkMcQw1o0jaP+xjiA
l2nycyqfuhUkOg0ui/bWwTcCfScn2EOOYECX6KnTt5iFNqDLEMGxSJrAxLPkGKywotA0SA8h2Bfc
a4f2GUiId1+RjtN4A0RY74oxcsadqtQQn4HK5d9L2wge+ho9ZzciWi4snzPZCAUWrAamg+VUzSKN
sHKna5CQ9dQ5lXuzRJLfx7USLJ4r16X45Y7GJJrHStUsFW6TMy+1KKHQU6nTYTUFCskcKP8nmQLS
Bl+b+rtT6Aa6QwZUGBVNopXwxbiJIOt+ur6uzi3jtw8xO04nt2FqaVAYVcfTDxKqZbtcYBTtqbj+
XR/qXAoBtoocDLVE6xRJgH12KaxRJxLA3qe8WOT1oYageQDjXP4IvDYD+6OqXOlG6k5f1ZIqtRsb
veEErtyHfv7LkWlKBqfakyzLE9nreE/lHdLgShIAVy09A8c1K8D0QfYXcOunsX0ahUrAZBEzqRIe
j6LVeULIA33rNYperyg9aM+0AqBUe4ZoNhrc6B9lrnhUlJFzvj7lpxGe9JMq5XQ5nxQcZgmiUdGa
ikpsX2nLK507tFScoOXCMtv+xkAcIYQNZFJOoqGPR4iNByypdVnoIKLA8GzGpjaWrAPOTSaKMwYy
dRDkTgQpYDx0WWMl4YGkhlorlYMMCYfIf2q4TK21Mv4ikbSsuL7kzcJcnu4U6jl4WwES5KiEdXb8
HVVIVY2WeFAs9A6hrgrRhA+9j8IqrewCXub1CT1tknFTodFJxwTdDYLErFhlQanS6rGIDlzwtkkO
vxwnW+5r2Bj5inpTa7lUrcxqSHd4f/sf8dAWKQpehbYQFs+9NgsYpCKVDBbRLEBUSVt1sYSSmtUZ
3kESPQ6Q/TjeiDxZMrM7O5QywasBc0+mVMczjCYjIh7BgPJzZ1vfuIZXH/So1qDl4hH8G9MLyIty
FTc0hPFnY2ltXo4BAnMHH0VVZ13R2bgVSS5edBKvYA2kJd+0oEj8lVDtUiZdBc+A83fU/7j+JOe2
KK8Lq5V1ZZ2EBzvEIlLXq+DQSkP3tYz85iGIKZZcH+X0cENQk0u9/gpyxUD9eGobAZSX2wRBKOBg
2+SY6kLkmUxuq4+4Lfvh+vp4Zz4lKGmmlneCt27PxhsT2lTeIMOwqPr0A2oq5baqW/kunRqP14fS
VJ79OJfgFkgJwZxwS0jwzjbmGPStX4cEOasohmAlyNk+tF6dg5EqLVGu0rxD9yJNmvTZrAI1uuk7
rX2kf1KMzw3pVuN6gyl/T2U/7G/aqMuSndAMJK5rG1L7yoFTbt7QThY/4Wv6OdeaAk2wsgYCBRqK
89PNlVpLVkEpunxFAizXLoyL4m7gApHdeKZc7DULTcAP3UCzcoIuDoIehwikhSh8Wo0jj2Aa4NKy
pEHoHH/lOgmVNuuc+DBAmnEbffTAWGU/Rif0kG2vOnziFXU3jj35KrbgCx/iNGQhNWKwLQE1c8FE
V+Z4eMQjMnhBcHmbATm+eLTGRx8xavDIWnsrd8GtjBwpUnKacaOOIIWScqy+XF8MJxd1HgHpJXVq
J0Hgnh/pWpEDFlM71FUU36OVXZm7zlDpI2YRPUalsXYtcInrY57srWnMqa1A5qiy/LTZawdd19qI
jwAKkrw7svhkw+1TZw1M6M806JZYEtMPHi34aUBadCoNfgyB53Uz0SqgVmvYjVjchTsD4+BN1AfB
TZQ4TwLkqwvnpl8LCVdsLBykVcAu+OTFffSsJtXX0raWvvzZWefqpSs6T3NS7Sps6iOJlaUHtWIN
unFbcG+3UFmlCofITVUW5TfFc5KlS9HZmZ86eq8oEnAOxzOv5TbwK6XgUqR7+Y5Mp9oLZ3DuAs8P
7gdck351fzHxqA8oOv1D2pbzW0uFnHsrVxJfmqrlSrHbdhs7zoM1yum3QMm+ATrAoskb8Yv3NWch
fT7Z3NPg5ARkBWQEJ6oEQYJoZtqzzLpirDYysttrWvXVJsos7cUCpbtuQRzsWykbtqgE/7IG3uvw
dCq5wvMA8xZd1Y9xqunwTWVNkCeHXjPV959EJJZqpyc5HuGLC9ik6cu5zG3s+KuaKAZJI9ILhwYZ
td1QRuMKyThM6ZvQhrkgJNVaocXZ7oyh/n59K79GyNnWmm71YKpggpxeAnMJSAxYqfiQ2mbzTvEL
Ya2Q8x4AVEBzDFYGfoL5apRj4it9PzQ2RW+GLpmDfyuXfRHsitIMLeTt5AzB+QkGdcghLoTuKHXV
1+tPe3aiwNKw82hnnnSY0gSYj5wQ7nWkLW+xr8dUsw2QlJZKI7oDyJs9IEnbrxO70BfIUCfn+/SN
LMCktGuJtfos1Gd6mkBk5BvJTQi6sEL06LsxBiNDm+PSuXJywE+DkXyjNM/5dpK8yFBLAN+w9JD4
z/+ELYlEKiCRPTov1QZj9/ZQC8WAAyZ3K8GFcmMhVw5kp4BbUOGYtrk+7WeiDo8DbQc2KMgMe/os
byrQI/L9tpTy7n2hBoCRfWFDbjTF2gZA/CkBg7i7PuBJivj6/n8POEWGNwPqHKpUK0s2BKqL77Wg
9Q6wA5+vD3Imhr+miEwwhzdC9seDNJJZNZRjp1PMLt/J6lDKK7XM6DAlPtoRox12u8oRC0v4XM4A
TMLhZkEHCMXLWQh3HM8LEs3nLOvMyEAfK4WSI8PBKDvkjG0zvKsspUKxzwTw0xiN9oUb+pKT07kv
qnByc8kh6JxgS5UcYgEme0ww1uafwkIpvrSZr7tR2+YuWoa/fKeaHFen5JiLORFjXvkZVfrzQZmk
h6xu7FtwivpDlgf6d0HV91cTcYZS+aDc/mFScIM6/qxYg3uyVTXpYfR856WCfP0ofFDFdg4e/voK
Oo0JoDjAqpMK8WYnDejBUAH4+ZyOtRR0W0fgMp8LP76hxLLkdnZ2KHoxEDFfp3KWcvlta8JDdaha
Kanx0XGC9kGvkHGWhf/X9Zc6jbETlgYf5MnGHTDHbFsYvTJIWZAnh8HTexB8qrS2obFLcpwjO21s
HKce9lEsLwL/px8+PokYGHCvzDrh4J+fgvTPAfOlanLQjarPXSOuMTYJFO+mKyrxkJdh54bORFjQ
02pvsolcBE2JRnL4y07RTDHZJpUytALYrFN4fhN+srbHZ6CKUrQlNO9z6cGWWutxnoULcfXsR4WF
Q61K5c3ngr5mPKZ+MebpoSeBvJXr9qXNvOBbJSGVfv2jnu53EP8wxkHIQr5Bb/f4jZSmbVCSs5nb
3nHWeoKlbSkX/iqMpWQvdZ24uT7euTfjWkQxB0HrSbH4eLwxznwIwmF6GNLOft/aZQ+PtVPXTpfE
C27lp2fFpCUEiZZaNuivuePU0Kh5o1d0KuuxLiDPysbOitBUv/5Cp4cFo3C9mhCCFhSm2QsFYxqn
QWYgUyVG5NtFX7+Lhip/EBll+QwLGHgoxpLiiXp672FUg4QDNXwwdXNcgoM4th+j33oItMlAnDsZ
kNRsSJ1nDHyzz2Uf4WMcQhP6lCNSUbld7Zf1NlezrrtRpDDp1hBvzeYOURZV3qNvkX+j39YZDwpt
b66jecbLZGP/gKfEkLtoznl/wTFA4kfvQBO4ONuXCwnnycogp8FE8DXfnNpIs72lV1IUyUNr7kE/
AbutffvBNsvmXgSl9nT9m52W3yEPkzxNuEDKeSfxua3BcY46IDsJtf/wHSod9rCJiD3VSvf1xN71
sV1+iAIgNytzsnACMhWk6Q1A4cQ6+D3w6oV9cYoKJ7RM9ngG0AIYpfMtH6tmQZeOjSHww5ZdUEr4
ZKUBPQTEMMsKMPMgUKcPizr4BLsKCqxjk5OjZ24KBGs7qUpxQCiW1FPVcwFiqiMARWQnUcQ63rAc
+XXUWUF2sAZsz1xgsD0imr2dfw6iSn3fq738PlaGXnPHIhYf/bSnRaOimvKeAlcFIqGTQ2PTKoJG
N9ob+S52Svkw0iGgGiJU84smwupp7NDI5zgx02E99Hm17hJMATbYOvQfvb7LIbYkhi65RRXCFr2+
Gs7FCRILCkXmdKOdhyRQiHkimWN6sIIwS9wgUsMvmT4MC82PMxOJLxTH9NTVZpzZXU63kSSl/pUd
cnJLiCUYQJRyhdm15dS3dqRrm198LY5qVtKERlPPcHQ4q5syHwIDK94i3RfV0KyMWB8XRjnNWiml
wnqaUFlI9Z0gSQePIzuJHBMHY6Qmu7JGpF3KcHrAdDjYKiknJPr91brKk/zG0Ed5l6N5vVAHOvmE
PAQoLaDMqLog9DsLwvg8kPYZgbX3gYO8w81yWENpVhdC/ckXnJTduF1O7F/wufPK8RhEQEnBVe+l
PmrXmHn8DGKYkLCvu62ohbowtScnC6gp+q8KGQBXK2CMxztvsPzEodeKcytQ9I82mmsrR7QfIi/F
JSUftAPQ6SWdt5McjzEBL6qAwlB74+J/PGbnOX7FJ3P26hB2G8Jd+G3AoOSuU6PnjMV710maNPEU
tf2vrlYGpoiHsgyDE5KPBw6hj/fYsOCGXGdaBRWK3HqbO0nzcn2caSUc5ZLkAgQyHUyEM8nJzFYK
ZlGGZw/gc70oc9YoxvfvpVZvtui7+78aVxiKmiT4IpYNd5xZ5ESmok16Pbf3liSMe/xjzQ/VGHve
QgZ3ukzQpaVrTj7FkXbiVo6Gtt3XZs/a94v0p5473S6S4sjC+9TWn+o06R7QIaqrhWHPTSTH9dRR
pR5Blfn4g6UxLHto6+beakb1Rk2BVfd2M95YerQktnC674CcmgzEiT1ldLOJBO88OGOqsyiV/KsX
e/46E62+NrVK29eWslRkOfNmSP9QuieeUVGdv5mhtgAtjBGLV6/oVbcM7OJbFUjWY9KCcvnfafzv
H/3/8V/y9/+79Op//Q///AMVqQrRIDH7x39tX/L7b+lL/T/T3/rPf3X8d/71lKf8b/6fHP0Nfvff
466/iW9H/7DJRCiGx+alGj681E0iXn+dJ5z+y//fP/yvl9dfeRqKl3/+8QPSi5h+zce55I9//9H+
5z//QM/rzZacfv/ffzi94z//ePcteRmjbyd/4+VbLfjLivMPoPr0K0hv6X3qxIHuZfoTx/kHB+dr
mY3OOrhHQleWQzL/5x/WPzQLlSTwQFMvgGopC6TO4XD88w/5H5wGKLiiHqUiQQi0Qf3j/7360cf5
+2P9V9ak7/MwE/U//3gto/8dPkAz6hNaFsDl8WrPWtg57F1tL4k83A3ZYJWuJ0npB4TJu1sq7VT+
kMZABxkl1Z1PeeWDUZQxdnq28og2V37QLFHdSZFm75OOmuQq1VISqViLwm2jy/lXdVDjR5jYFlxA
sxkQlY6CFWnJ5JPb0dLbk4T16zcz/+/Xe/s62vHN+u/XmeXaTlpzZ9IbfW87qYdqNkcQ1iAEjBaa
2Oj/lLoJOmnC3UnXNNkjVEKQ30mhxJpuWcjVeqza0Fn1QVO84ENmP48pqTpQ2D6ysR8VVKgzbJPe
YYelfoVzY9/HXph8tEQeu3z+ZBuEGsKhWtGn3+xxDJE+AJz2kPVN/D0WSfrYYPd0NwaxtZAozDL/
v994VrzgIlvLI/2hfRw4ieXq0IB+qBgQyKtKyuxPOG4Na8fO7U+9WReNGxmIBWVG7hxSr4ArcX3e
jyPM3w8xKxX3RibKzs7HvaaN0nsybuVr6dTeFwwW8Dq8PsZx0PzPGPObIfhYuFU1MjCjr/U/LG3I
voeVJH+0BiO4ddCiTFbXB1KmmuuZPWFOucTbYkhkaWHU6homn1KCe1vaJNmqQifrUAAPSdem3EmP
ElnGc5ziMeAalS9/wtVR/qS0jf29a4N2Z5cx9CNb6E4ECVdtuMPI9bCBtyQ+IzKH5I/sJ8PT9See
colzDzzLwHM5COgStgIcKRYJ6LQEifP++k9fmvXp37+Zi6bqKhVqqdhmw2fJpAM2bjrZcVPq4dcH
OE7Q/v6ss+M2FijvdDSBtrX6BHqKoslL0rw3i/52tO7lZglcdOk9pql78x4Od21uvaXYwndz7SjB
oOyd0wlXy4no/z2LrG9Dz4UtYM4CqaUPfh2YDGCiLeKl5SYYR3fIqoVpuvTz88BmJjTtUhQpsONb
S3S7qQ/xDs1C4Lw0PbMoAqJfHS27E1vJm5hZ96ZPqjpEGyBYC7vq0gvMQkSapWHKLQcT6VJ7HItx
rSvpM5XChXT7OGn8zzKai6rXdENH6uti25uoafEJKrpyivOEQdON46UL0fbCS8yZulnf2cDO2A0Q
V+wvmciVg4D+9aEvcSa4vo4u7OU5nK9vwEx5KUOIoMXl1NBLPN+cbgnafOnnZ/s5iTBv6hyWaTo4
AP77arraKvnCR76wjObX1cyxYb/Fsdh21m2rDG6JjGzBLsuipdrGpS8w28d1oqd1WxSEix5T0abe
pOh9jXr58fdmf7aLa7OrUBGKxNZS649pgTGa3N783k/PdrCd5VnXQmHcFnqxqWJnpYz1wrRfiKHG
bPeOUthqtUgF1Jxu+AzkX9mhw+Q8y2UW7QosK12B0NKd7+TtAmDh0jKa7Wa0BXKcbdluHToao+Kv
w0FfeJkLX3gOwNAbpfPhlBCKasQHUA7pYcSgIry+/hleGwBnDss5sqYdLV3FiKjedqtgH6nY+Kyz
n9nXeBNuehcpMLdfNXfejwb1P9OVob3coLrgUgFfm5vrj3DpDWfHdVp4uorATb0tA/1zJNVfLbJP
y1kS2rywCeeljiHQPctGhG/rtFF/Uxf43wIw8G9CJ8T61Yql3fXXuLAG5hWHSMUzys49xhmGZIWf
GZJcAFkX0r0LAX26L709sAN8urgZswxqS94XqB92yjP96XWIHISvffq9V5htd4pC9jioDl9CrQa3
EtmfTtUtUSAvzc9swxdZmKSlYH56BVlArEQT/dcU9P5z2s2JeoETwt8saHz4MJrc0mzGtaRXS2Sb
Sw8+29xKE2gDNeV6a472rVk46K+FC5v7wtqcO3n3OcxmA1O0rRSMYiXr2RY42QPm3ftS6X5vXc6Z
6gHKlEOei3orO+1kdbeuy18zUPnPvM8btrUfYDvUNvW2DeTNUAbb2vR3XSZvUslfCA6XZmj6928S
1bI2VNpTfb1VjdyNbSAu3acop6ReL3QRL2ysueNS2eS57mV83Ux8gSvrDlTUGvl9jWO56v/mZ55t
3jwxsiCoiXCV910y0AX1sMosVqm5tI6MaS2eieLz0pmU2ujj5OyAYsKKudXg+ztjjGxcZXrLu0Wu
QP0rDiL9QanLaFeXY7JuFTlcm0o3HuqhjRtczHzjS2P39ldfaZpVh4jDyilS+RDVqd+v4rCwvg1U
6D46IpdvpN6MPsl1LlYOXKXEiMt1rzjtfkSqYO0j/nVToc+6DX0pPIS17derVkrUfVO35XYc03Fj
G73Yx40I1700AuOXM+MxDKr2ARghEPWu73+GiWFnLkaRDYzGQrWeJEPK7zSvjt7VvUTBpAzM+hlx
0/F9merZ8/UgeOE4ejUReLPitLGTzG5aEFH+EJjOCgvFlSN/uf7jF2LJnBljJr4nCpkfJ+UvXCNs
vgeQpX/vt6d06M2DNxpeXpaa1NsG78+VQkPPjYd0gcZ26cFnh7Qlsn6sZe4rUW7c6U63z1Xv9wLU
a2fyzXOPRePhu5jVW92u+pU1tEiNAyFaCCCXHnz6zG9+PRgzJD4DdkZldbtYaXa1lP7eT7+i9N/8
NFqFA+rDpE7CR8daMtYyydNvfcvXgt6bn0agI600j8haOPYHhDreNVH0e089R4LUnGJO35IPjQ1N
bwnjUf/X/Hr/cx68ohnePHWgxX2cJ2q9HTpvbQeAJL1kTdNyIQe6VNx7dXR+8/tS67SYvcmc87GI
vrQtho9RUlnrRCrVj7qfrI1qHHo36CPnvZJE9SGNuNBpuMwuBPJLi2l2s+jhXY1NG3GWll55m/te
iBK3liwcRZd+fZZoRHWR6VYy8HomTBzY3Y29VMSbVvuZ8+G1tvdm5jilgyEXCktVwgMI7XAshjdI
Hy4s10s/Pws9YYO7ElJ7NVo7aDOP+ecq8H7IgbygMHQhCZi31D3AWPjekASYmXor4q9p3299GMiD
thCCLj3/LMuIB7PqI3RytkFqvIM7sCvHaDPmzkIx7MKHVaZh38w++ryVYkzP37c4kZp3VbQwMZd+
ePr3b34YGYVxFEZXbxVEIARiruNiDfvST8/uAgUa1F7d8NOctiY2GJkybK7Htktfc3YRUBSJtkOm
C/ROrBaPMVtaA2tPbwJL6x8KLfF/71L+GkXeTA5Y99FAH5jbTFqiVOdXT0GOcev1l7gUi17xEm9+
XQWD0ySlX281XLc3eWYaN7T3vXVjYarTkVWuWkfGg6Aqw1ulrbStHtbWB90pl6wrLnwgeTaNlM4T
DSt0DraBtNUW2RYlqZ/X3+7CJ5rTEoE/o1Q3pEydX95ZanPrQapdtenw0FXxx+tjXEi85wIQRa/p
6aAxhjQqd5kh9nnrf6CF9ifthTs9sBaC6qVXmYcmrSi6XGaa8PXcYM60Reb4/UC+68RLpjKv58+Z
6CrPkiM/bipHV8gxBCqvELcnXEqb98MGOfcK6xg1eNTqJPmOznG8i6tU3omo6PBIlp2dPo7tRxuW
37fBbv1bEdXtWrS+ieeKSR0ptdOt7yntLTA29a5GuPYQOtFSpexC3JNncW+wI7W0Uh5cDeMVQl1k
8PA4loC9l359FvagBSQNXbh66yFkAGl47L/SdFjYgJe+6yz0DWEQ/1/OzmzJbVzZ2k/ECBCcbzlK
JdU8+4Zhu8ogQAAkOJNPf5Y6/tinj36XFdu33S5RIolEJjLX+gbfw5bTaztDtpQJor9Pq6hiOgwX
wutXP+AsBtrMwg0J6r7AJPI12fQjzt5wnG4u+aZ9tYTPNnzYHXgGgONpD9pr+zRhIinBYGR3YVP7
feMOvfFTQ+9fIcpgokdgLmXcm2iEsEDWazyN1vsKKURur66V+0YyOIXU5OAsrn3t8bLKmob4qbt6
8x5zZ/J+8rnJJmcZ0kgSH/gHu8rgQCZ2sFG+hCf97W04uU3/3++JwhJQZW8d98D+uLnCzgOCCrEv
vCi/jTP49LPFCbp26YO3TvGOBw6igKWuhTW0t3MIoZPBtAGBH+t/OdT1/1JgXO1sRSna1v0qCC1E
6yzXo2NVN9Myt0cFb/ljoIMJg/RzsPxNVYarna0wYOxaC3jzoXAhYbmi4xSlY4kp67+I0Pj0syVW
QffX6ym0kRU1t+ts77TQ+7mtYLhtP2l2yff1t6sMlzlbZd7sj9KqUFouM0yAhP+r1tajCcaHP/+K
r96us33Saqeo5RpFiSXzkHzS9cfffe5ZLeBFa4MOZEiLBRXJjgTqPQT94ULk+epLn0WGYRsWvfaj
U6gNbk04cYmDar00nvDFh58PzHNYZ6HbhTpDNe3BWHVqt39VCGBHPVvKYtNdO3kV5mc0iF0xGQPg
hxTMKjEwemkg7quvf7agI7rAAXHd+sJj9GZGbZAaeEqnf36qZzTy/yzg8GwBd3IoW4sIp5iaKNhV
ODjdjcyCREsYBDzXImw3onf1aCB6LBaH6ivYbzd4d2crk6UuM3j6RDE2C4i3/vyVvvq9Z4vc6Ylm
cySdYuC9F4OZJGIMn11oFH+x+MLTRf+1RzBFSRNR0e+rrulA0GLTeI9JP/ISulw+//kHfBGBz43Q
HaaaaQH1Za8pkYXxjHwgjmweXGedM3DeYcDb0O5CWvnV3Tpb7p69avgWMKdYO/asGi9fqbzw0V/9
jrMV3wMoIJ3KpwUgRyiIXPi1ks1v4mUQ75hp/QELtzL78y376lecrX8HM5ed7F1auC3mZgD4Y/EQ
0vzPH/7b1MnGNPX/feb2PFJY8oSmGLq6zHwkN4A8B+5umK3hA2QYK/3zdb64X8FZMCjpsK2wauyK
xYN0y7RWnyLlUTAxpztpgdc22xe9Es+Mef+zbs8NoGvgHzY405iCDAB/7xpag/NAuqnKoiZiAFe5
jevFo2LeNQzxYa+k6aYy47XTAVrf8E2GXv1eEyv8VYKtlihoFu7GSpFbZWBjuxIyXGG3RaEFGXAK
V1IYQrrTN4xFmb3g3PoFA2oLsg0B3xZr65YXFw4oMTR7JJ9m5r8w6s1JOEfbS2toVZBVXTSm/epx
nkWs1kN8XQXrCs4HP6O+9QtT7fcysH8N/SVnpy/ex+AsBunO41tVLTAdbioBE3bux7QMLjEjziiB
//vwTpf9VxQa4e8arl3V7NGn9a9qzI1mjWPpK6o6AV6Zrt8imA1scT200asr3fJWTjg3t5jeMtP6
zhN6+TJImPC2/rA07pBtpTfLxFXc7ISvyaWxnX9kOv9fqYe1c5asbDO8EMXGTYHUfd+4Uwxh6y5a
yWFlVi4WqCO5fA1grgpqejzVIgY64C0yFyLpV4/hLLgNHGVjNVS0AAGWP0i2iUOEDtmFA5Ov1utZ
fDtJzgdLoUQOQGPIIaZz7qoeYds3ZXSP2cXg2cHU/uvfBYezCAfZFvqRWA+YvvbFa9nPdbp5xk14
M5HULXmXRdgyij9f7BTZfvPUzoclScOrlkt7g2zVcg9tRJ3EhoIPvnfs1M8Ktv1QVnWuDcY2Kptd
4sn90wj93XXPIqAYexKNk4+PB7cga/t+uMZIrnqkvHISFoBUkgDxUGaqnYKdw8cw1+0WfvPqVR97
YI6KUthlinlKODyulf8g+aQyUiv1DrSJjcm0Bbz3AR5qm0+XIONNL18WXi0vQArQl9OEKMwjAq+5
1Vaz3S1b0GSeUGWBFKe+Xgem+3jrSnimrD58BJy1Sf1NmytnHr1rIeFi/efbf4oSv7sNZxHq5Hqn
Jx8Fnr8FyxU6bNfQguHobw0uqTS/iiCn2fR/R5DGqkoC4sC2N1Opf5bMDHsF3TYG36zNI2BwV9Y3
z59F1tqKFDMf6acL87Zrf96GRwrr1Q6/3wOqUE80wSo4SR+h4kIHlJD30R6GC3viF8H6XHRQEaCp
Q8zF7s1M7aMQNADj1B2+te4pdaS1d+E6X0QK//Tf/xVRJ183rBK45YBVgWFrgyuq2epdWE9fPdCz
KOgNounHRY77EpP7EPLp7bV0Ng5BNvBKF65xWiO/e2nOYt1Maxo1Yz/uG9uia7z0LrkZ2q6+r9Zt
SWTjNNkCz9pEVTBuuJBqfxUnziIgZvMcw/Q47qEftp6CzgVVrnIEZrqImjMmbPrNs8EjTkD7s29C
C0a8F6781XtxFg5LyN7LBvvUnjT2PRBj0H7KvHXcFLT0S0D2L+7o+VAovHTMsrBqhFBpBoTWcUUH
tu4AD4purXGu41iN+xS2ZY8mBSTF/51Q8T+b+/mUKKgWswukiy7gHvs2ITqlRNuXDg/OdLX/++ln
Cz8qw8lhMD3bzwa2eZFTH0aAYvx0pKyt46535c7veHcoJ9GlaJXo1HOatpBaQ6Mwwb8s+XOM+6cZ
9Zv39R/S5L9W3CiCqhrhxVsoNVgZ5u/t3RrBMwdW/s5dv8w8X0bWZX1nuakQ0CZ4Idl2UyuDrIOz
bg6bR6+opayhOAzpKwVNCGp5P7iwnL5YsuezqA7G4DC3hC2FhTC1huFyDWIUxOQzlZeK/69qZ+8s
6EAb2dJV82k/lyN9hQ8WHU7cXwjLbatb0wpTFQfYhLkfMM7E3NoAg98Xf4L9diaixk5LMU/AZaDW
jRnte+AyLzya0yL63aM5C1eybmevr9BxCjEZegBKORhB4LVtEcO4CC52q1ZpLSHh16CWMQhklAdH
oZKTv2q/wt7yLJb18OZbVse1d7DrDnbgWto3OlBqHzSc/eXzPQtdbAsqvwW/G96Y65DD2N7kU7V1
BbQE04U95atX6CxGISbIAaR0KHvrcSmink9Z5KxR3jGAp//8qL7Yts6nXcNxXOHb7krMgjTd3uAd
ACkP8JA/f/opJvzmPTifdfXhxqsmvsoitGk7x9D9RSaG3p0/254/7VztdXM6jrBV/fP1vqoWzlG3
ldu1jhIGc1Cb8Iu+noIPqNy7F98vl7QEy3rXkKVN+MxtGeNfdnswW8HFbrw+pShbdewIR1z4Nl9s
MeeDsJvbgdjsQ8NsuRxQGJNBlIymzxrX9PuF3/vFQjufgZ37VW1V2cuCQNGflzVdUZBGYnbiRbGO
J14fhdfe6M6PJGz0lFUop356nbtdmpb+/TgztNSnF+tfUViuaC9Hup0L8A7fGW0fxnWKUSBi+HTv
g7ndGX3rzOs+aPtcN27WTm6y8TGnMN9H4EkcamUNKeMNuwkHuy72A9T3dTIiI7RmWXimvnDE+9XL
eBaUEACZ9O1GFhMgDKmY++awwEiFxpYsPzY9rs/APQBbeeHRnELN7979sxDEiTPVcNHDo/Hk7Cet
y2GxYxlW/oT9p39rReAugKxC7A8gsZwf9mzbZYzl7egdbA7GzJ767kKd+c8o3e++y1mskqFbKRik
TljlWHOx6OAgF8+ARSUjJIW7CYnIATNKKajDqQ62Yo4cTPVog+FSY01vqO8/Bu74LFYth57RB3lw
KJVIiIL3ZOwyYWB4yvtdib0uBWiiThUmkrISwOViKKk4mqg1YF8u5eNcbd6tA14yi2mNcHBhrX0R
Ks/N4tqGNRZkwmOxwO9kFygmd6MLoAFMOS+N+32RzZ3PDhsLEBbAUMZCObpMofhr9ta2egmZiFUE
S0VuRmjqHogBNe/P79BpDf3msZ1PEssJ9np1WY0FHGm+O8EavPV8/qvZc0jcT8vkXwtXuJwv4A4M
Reh15EgoYIlLv25/tzs6ZxWoZfXAwPkW1CbgQ8atCdoOXqyE3DDNzcOfb88X8fV8kljOjV5qq/xH
qtRdDzh6vIbfDiPw5I2ia08t9SVt/u+HT3CzzqJcD6dX1o9QOHZT31B4f2cSszrZoPlyaFHqAt+s
RI4+xQ7Hr1dh+1qBinrh1f7qLTiLWyWc7coo6FRB+EL23ja4GRHLlv/dTTwLU6U7Yzg5WHRRDcsV
t2iOnPrZguOHO+j/ytDxPxXD+Wyltjzu+3rCrD2MYgoNi5p0df0tHkV3Kdp+9SqcZUrwQ4QirkKy
PSKVL5y1X3O38sS7hyP2B4+tlzrn2BG+uNT5RDFKuUGVEFmiuhLmkw3+dqts5gCczu01ByS23rPW
q55o2AYZxqFM6gm9wMvcCm4cXWM+JTRlrWJI20EN9TPLth8XpvOllHk5/6w3lKGaQeTbWrHs1Q80
/9MF1aM/t9kIvzswqD/Gfj3WpSpQKeeNdhMPGajH+H61WsDMNbsSzIOxEU7h7egugOGI03oxcslP
OGpAV9SW4AK0OH851Wtgb65L3rZLwpcNJGlewJToGpE8tsY3sUwJ84FSF3YUi4buWWnVEHG/Vw0K
LU8C/9o/+1Gbbm3woUZy1DUGNlockJFFxjPm7S1XxEtp5e4KRKH/bDXsdNIM0yMbAw7TTp4UBqdW
NOCt3vAgN9hWkx7VqkALdjDNgW7bUwhzLbXRW+gqcxAkZPlDOfYdOMfvACn/XJrbCbsJ0V1qy7tZ
/nLLDw7EF57EAqMnsRvBb4pgWUqdOXX7LmHI/Wjt7jrWHVkwfmoLVpBWm2wWSNblzrdNRr1ioHWy
Rk+9DuIyNKAD3tf8zZrKxFa3chBPdeMW/VbHJX1yyi1mHQZVWgAu7XcebHErQPXt/dwYvfeicU29
BqDrFkh1bKBWEybefMOW6a1Tj934oWZkCQya7G2AwL9abrcovIEGGXghuVwZQIQHa97PMK6KnCPD
8U+8suVNtZaMVz48V9GbjqC8rreUbt8krWHg+anmb0qUSShvKw7bfpdbqWLFCkU4dkYcCPrAInp7
ByBD8EHHeN6UTAJwj+fxvpM6NeUn2knJUHpHaqN1Da+iVAncOJY74bWUb94sUsJGaOOiKoOxQ96U
T+74oIm4LxHskengem1MgHixQI5XwXLn0+F+48ttFzVHA4MfJD5ABo4TLF0HkXukSafe7K3oR4P/
ubjT0Z2ruyj8NQSwuJppUZ2cEX0bL6OEXs1N3NaGfA5VO+epJYBqcMfEYO6E8bynYdGO6Dr50Qpw
YPkOTQPSrx5/0AOjHH52yHCmcEPkJuOTjRGsXrCUwTpdBx6LXetja8McmU62DeibtQ8m8GDTjlKs
81wk8DhOaD1xsMGu2kwAamlVVFG/xY57B7Od3Nt0wqqnIbAtcGX0UbtQjTXNJw4pYmv9NgbhLWnv
m/puCDXqovW2DbZ0nLcYaoUD7F5w+uZfl7KMx2rfrHjJBtjOMI1d531Y3KNutrx2xp0ceLbN0Ne1
C4YuXzunuwU34d2ejzbv0Ay7Juudb26Guk5geJh0A94T+b209AHvUwbhx1VABSxv4Q4w4Sh88zJQ
QrIOjxrnAXDSYFee7/2wWxQOANmV3U3g/ZCRyCwPEpTpR7WqHGboOa9BQRKwsbfVU1DN93SErBFj
Dqau0pngtk9uBsj8z03DzUOFQN1gGgiIZUwXx4Pz3JYsIVgao/fD5x8Lfa/oELs+zsZb/PGJm1Li
iYIcBgHHUt57VsAScKnheg/IpWnyKXqfwL4loXid2HW3QbGy4PeGoGWXMThJGi+Bv6uot8MZX1oT
s/Oat9Dmh4WFhafeJcX5ot19jpva+Su/mkOHQkJvJ0NYXg3rmzFjIatiGJoDW27JNj115lp3Vmy1
1wCkfZsIpGQVNgCPXukAtMZGw9wW1rbKSVwX0WkVCQw7Yj1XqVQsqX0czdAud1AM86G/tVaSbe1N
FKIqct9hvx03so9L97Nla0xkm1vNxyLv+nZJ7UC/sPoNhnaJ3wxwqvOKGfzxUmKSAO/DytuDP4xX
FXHyKWiTWat48WS2Vp+gAsR++L0R+qWV9HoJOhC/5uNq8EhwmnfVVjqR45jVcsSSpLHTkRRxojCI
G9qRt6XpvsMtNKcV3u5xmBHcl2tLImZQiPTmel9iUMOpgy2RlCaVxApd/B3sFJMqKr+t4knBXJRw
P6nYlrdmSSoPxV0AGIYE4Fq5CXRtBWYXE6BWT/2wbAMMWDivAALuK6fB8WJzNxGoHFiPyboDdExZ
CMY5Rllhj1EVRorEOLSQ5jsdvysp8mqtE1P3UODhzUVy1hKOaHcNH72kqvlPMNdiQZ5o6xGwvomA
LQOcLrtXHo18jH2i5wMQgS7kUJ7AxFoH75VDAPuJEB6OTXnTuoretDokabuxlsdk8jycZ1Tqk8wT
eaT9osA30i3gcQ3LZYdfgGle2IyP29IfcCYxHher95zUa8v5QVVMXI/Vau9rq4Z5gB3x7qpGyQ4D
2J5WV7B+VgqGdkxOibtydtg6D9h43k8RBp5tO1vGMEgjXfMdNAdo8kBt4P4SXMBrCVPqWJmYmfFi
IvgcJsaHuVREvBc2BOGxq7b+ti0XSIA9GTRP1aK/j9zaCUOO/qL2Hdx2D52DU6KkR6vqbm0AM0ZL
lhQTEpiMQduSgb5FYkhNf6h2eV6j6rTtNVPWMpwoSefHhCOWAwz8eNxQRKaGk5htEFz04heJ/Bu3
K5PAbnZb0B+a3t5iyft8sprmWTBynDwF2CMaZVPjH9F1n7NN8zdWSlSjMDgdrokLUAyf1U23zLfo
TLTZAv+wG7GJx8VADgz52pHWY17TURyaYOoSz9Awtjc6QJIM+YRwyDuGgLNGmjElcrivo1DFcORx
Yzg3PAOw7Ke1mOdDHfrXMgIqT9sIcDKanueqegWjh+y1ra3EMECEQ7+MMSCI1cXrh62dXuF5u+dy
eBxD9wiqEUDkgZVjOveNh6eGShPsAL+uk0Ggf412gY+jWING+1yBid6NCb4dPrAVDzPt03oYdo3t
3gWNvjF1tOOOlbYjeZ2M5ie7vCsb6jZAA9ZDtK2vOPSvU16Fb0MwweyugldNaPZQ7ipIB+3MhH1u
4Gnu1CLn1XAIe++ggfMIZacPpicgWpj1Gx+WJYVxyVU1uAoejuVVr2uysxiNcYzzXG4RS6TnfUA/
WKYYo4sQp9oBfMOpgSx/IouHhLQTOTzt3Z8NX7ckhOnSroLzE8ecDavqTDhlje1xCEECp1GLFNYq
N+Q+k4DBYQYkI1c5Bhapfhh7GajECl0UDr29YNtqnDYn/gwlhlP161PkMP0qt6hrD3Y5rX4xrosq
8deu+AzQhpCxjBqdy8iy70m4Ogc3bJGcOW3XGeTLOAmNR9s4P4LSqSEeaYRJfLZJg2U7+U7qSCvM
Ra3IMWwlyvxIiAAdTWe4Dm3YU3V9SB+GARrGCQCrxMYHJFgvtZMHZTi3uxlHrd9teur3TAIW87Hq
Zj8F+weTwXW9PUNa5csE5sCwSxXbFhV91yO2hKQnPI8qUl/ZgO8ks8OHQ01LH30FDv4LwizrugN0
x7LNTG11Verjrk0/3XoWVRHCvrlwVyescxludjY4w3bETBjBLuoNXWJUZdD7txlGZb1pEXgNRz7h
3/oCbsWzymq1VNdilHwXVuP4MFs97mMw+61/5eJUHRkNnOzx6Gy/NgiXMrTjyDVO3EY+qHqR1WN7
r00JrLaK2uZqdGg97CeA0oPEWStTIlRXbZNztmy6CESvQZMuyWcgSfMIKqX0UvjxC563tDQYAHEs
WLdvoL6oVKOqhGvYVAKnpIUX3KK2hDcNRwaDREM55gixahh32J+GGMzWTcWw7V/tOKxRvmPE01gv
TLf0pq9acz8Nrv19GOGPzlcLI/+9TdSD5zmbuVIqknUMbDNuuURj484v7WHn4n0uItRWB48FHDkL
nKeupsDdkBTbY3SoMI61c7xOPKPJF94C4tpnTK3LQ4sHscRgMi33PiAb1glJ2tw2jR/demNlFwPo
uFkbjf0uBHUAxdrq3Lh9YK7h2iBTvSzTI+/sKgFamNzPDAVHQrCT56rhXbGytbtCd4wflE9h4UIM
sKhh2Pmfs7DFg9ZOcAM3PfVjsZTKGhxM4jdRXyf0lE46E0BRRdRWYQFjazRnNB36PMCQZaFK5iHq
8/Wm9NzusFXOkPth1+YdWCYQcsO1cME2ADcs5P4BsIIbmKZ1e5wFfHSlhumI2J8YbgIWpnaYwYFt
umoqox/HeiqPTM8sF8qXh56z+YlVfZl3pzTVIzXKZWsm+hfyG5mOqv+xyrGNy3m4g19uhbQezS1Q
OMfD6jtXneYIFMM9QwkS+9VCE+mUa2rDDxaJJ/9lr+01MLbVN+HN37egRE0Jf9606soHSkdz4jC+
w6KGJWO1sXz2h2dSV00S1rK/MXiD82GKSjyiYYrbzSUZwb9DhO5eBaxRceCoXyx4De36cvQwvuoj
PyH2vul9pxi7cd7RauMw5KV1rvR2XQJidSjLsUxMSNh1E/AqEWZzYB7AP02JqCT86pV2PkydZtFA
MhBNMFLhc25KpW5rbvMjQCwn5We7ZRPYX2mPXnOqrHVJJzZaqd0hEx/a9XGOvO4jClT4bMEsLF1W
N7zBIlxTbvVhUmsBDpkOxselDfk+0qgTm20Ik40FYd70jp8FRJQPJQSgB7evTCxm3BVHaolU1H9t
xo7AM0iXiZCteS8ZtRLm0S2HuTHPqYYzmEYpWGN+PmnW0E1DZNqjiyqUelYYw8sYrHNMNyRBa+mn
qYKf/yBWWkATopHEl1UcKW+6wjxOHaPbKeNBReVxoeD00bafH3hjYdqQhaiiOwUib8+8Frdi+1xb
zORA5vQ6SEeiByT6xwbigL2iais2AHzQn+4tBHuI4n2Pq2tr8AH0mskEV4VJ7uewe1Itw2MR1YNQ
fEuHWvGsHfiC7jEfv7nVNLzJhQRQSppbcYofYzO3CVQQU+pXAaz/ZPu2WZiXox7cs0xl2HW5dX4h
ax1hIhI3GWWYc+PMrbgmHYQYg3a8jKFEuiVdVB2HenGODhtZil5WGANUjzE3z/VTUrWsiTtbWalY
ep7M/vwqqasSA0f9JNIRdnX4IcWGzoBnG5T9mqlfUpGn0RnvDeN+3uvwiUzcwdnSfA9LA3+n12rD
UJZWmQbK8XFB5yomlsbZCchfjy4EOllvB1PajPJ+6LB7KuqowpsCq+j75qEOLJU4CmcgRkQfSm46
W4FP6oYx3M8VKTNrmb7PfLNT1y2xYjHIH9dV94OYcbvdbHcHXIcDXx/avNh1abK+32x0RIi9myf2
yf1RJ05TdbfrYJOHSTQaduwW3kY73HNMv2bAUZYZ6QIGMXIlMvDAXgZfjteVuzQ7PdiwgViMuwvs
tkWaP7906BXEdBHIMDHTBR7HdrArcbPwKMTm5Y+7aYyw55ZWdCMZIG8Ia3vXb60Dh7V+2lJ7h0GS
Txbi9odqUkfM6qAJHBmzg7aY5i4A04XWIjx01mm/Dm3QwzfuxjYbbpF+7bFajotACHEshLmOhh+8
t7o7fPm7Jhiutd2rejeZBrmW8GWYBb1Wt6sYaZ21gGmzJCyX+wlquAQFV3vveNv8gRqC4r1o+oAm
Nhun7wz6yPU0RtrvAxwvZGZtyy1b/BDeTCpQ96QJMJ+iV+uzN0AfcUe6DxtXZbotDMeQY9VmKD//
oXvO+6hrotRRFRJhqPBiWsEAozR2dbdAWnJgWA6PhmzrMypDPSKlGPsZxrKO/eG3AeRPpuzjVvL6
rmo+a88xOzWhWqwHvhXLSnBkp2w3WVf6ttBapsALoGSOkDMdlJYh8EiGRC8LtoQnC7nbs9vrLhf2
jEFGZkUxN3K+X+kicyoqVmboNvS/Boz3pT1AD8vJA7324lnM6jB3PYqqSFN8PlFCvLsMTghhD+JO
gpCATaRySFxOGGTr3FrtYe6BeYKutB+qVqnnoTfBw9AHTW4v1N93vYWYqi16qCrfS51oRBCa+QqW
OzQZ3QuSrgiasC4sYRFiL+s3uDRiTmMDd6fG+a2PUxvgvyFgXJD561qgQcd7lHHxpt3u2l2nGb3r
afQQNLxmZ2+lk5DFJdewb/XvbYZHl0VA4xVwlhp29qBNXNm456cibCzotrKrNlhoFmiBt9BHBDm0
lh08b26DnisnvKQxKcE9d0jjfvib549JpaCyRFKDUy+rZnVWmoiACM+rZ+VCpDzxpvwuaO/rfJxB
ZyuI4jjKM9WCzcoFsO3F5twAaBliYDjFMq5q0H6C0U+AVqdbBhEnxNNbGy3mHoIb3l3Dydw6YIhi
DiCvlQz0kQoniFCdQNrRTpYoMIgJ7e8cboG69uvSXgpKcHcTSwflzWQCeWWbiX/4AuVFHLJGHNTk
sp98mobUF3XzXmvoI9PWg3NHDHbddE1mPl1hewF93mtOZpqOUwPwAPuydKIwZMKhwOrbWY2OqI77
wGqwrHvuBLcQVLOXddNiP+AI9udQSfuZba73sUxOkFqkqW5KkBxzVpn5DnfTPEpBsb3JyEE1USuR
Tsu6xgMsM01s1FYWzAqctILne7ZJ37/BuCx98i1XvnRoTmQDJgyP1LKdVzXo8g28DOdzCkDISEXt
yDZxtnAbY9Vz/+hbDY5kSy8Mf1LbBEVPgvoOJvlD4sEBJ+N1eURLYvsxg0ZzcDAwe9zKgKeeB9TV
BBwleu7REu0YOFc/NR/luwfdEb4Bm7cxZzDiXXBIbLHubhAuUYkIBmtFSlcLiI4EEs5pYT94oHhq
LM1z+IHS4xKZOSNTD4yZmn5xnE5gw4DvZjzNJ2NPjP9Y2LbZQ7giqkzetreMBiHVA4IjWpYOR3zi
tSlXvDPl6wznvQY2XLupwV9UfjBmOlhShdI7s0Y6xUxKEuNZppgtmvL1NH0QkgAXmMIj3HTv9Fgf
rNYHyKaZMY9bd/m8cq7Tacbe0qAISVWDjXnApNtBbCRE6mee9VgW4WjtbFBws20K7gNjHtA+tSFz
lG4GEKbJ1iXCoSjSrYqbb8Ms6vuT3LqhyxElQzY004Qkrv1wp/UdnMPHZsWXogb5c+OmXlgfy9k9
EmsqOgn7nmD1r4hA/Vvzz8AWu3DqcAKEE2J03KcNFdTMWjcGEXE8TErc4cB7RwMhj2tUt3FV1khd
gfLGcTeW3VoadCb05F5L65uZDlNjvaiqSnEwg15mzU6SaV5EZfsN1MGM9e4RJNchXgBLOwxEXTkm
KtAgKABtL0BFKhCSwoJiaBKnhLkjOapOhW3YuQVW3EoWjeQcDRYfq3gr1rXCvJ1Q1/04HJgFN/IC
R6jTG5gOm7nQxLThbf/7Xjk9m/wOl4GaMfCrXcRMLdLAccdXBiOxLJi78tkLVX1jkw7pOqy4xwd4
j/sq5ox3PxvRbI+d6a1dFCAHPBmbOnasyt4paqMXF2SQisJkF9nzUc6VRdOxXoMut5HRXUsQlt08
nAeMOa7CWgCE6aCIgFPBYMV4F8dfpWhWP3E1sKExRJfizus1+WyDzv4f5s5kuW4jStNPhArMSGwB
3HkiLyeJGwQl0UjMQGLG0/d35YqOqOrqRe96YYZlSyZNApnn/ONhjDPZhABdbESysyHWmnWcP+u5
Nl/MusrfSSx1BeFzs8812q3Twa6GeYN0PMPKbjn3uLT1Z85MXmCtFZSd55Iymb7e9MY8ITL1Eu02
IPdDat3FbR8NndV+zmZf5oxFuqbjnjG4fKhleG2bfrEpphmIeqJ08q1pVHzRvMx67YSznpchVTe6
7kYkK8IG9U1XS7NDQOHx1HhuyzSt5IUvYnhKGnDUqG1189Dmj99aI+H50bqN9Xi5yvmfhVZaFcx5
23hB4S7jPivI6mIyjeOLkXbW97qMqMN12Q8XF5TuNhu19dF5drKna4c2vGLwFSwFesHfWpkZpwqF
yQ9fJc0HFXb1s9Vb1s53m84LBzU7Z8detGBWnfFJAD3rpG3Zu7hMxNXOWxoRZsvqzrHlQVvhAf2H
pF7w4kIc7aROvnOE+7BTuAWe5NL3b71jLe/6Yr8zoyaU3DgKLNPL89+NSVpAavnL3ewn6+yVNTdK
m3jTwRCd3Mxozj9rWO86kKqJX6fFdZLQrJT94helePLbtGg5inrFN3jKq6PqJmDxxKfz10SljEBz
zrtLsSz1gWhn6xY7FgtkvuBykI6ROWSbGVoWIaYvV+orm2JLGZt9jM3F28S2NZd7MensAG7cQ4rL
7KP3LZ/T2MRTS4dknz3Wc797R0faf8mlo4O8TBtLAJ8PULKPpoUiYOOnbHhpdI6gDBtFNPW+kPss
sZ2zZSlvQcunx2/uBNKxjY00vphWkT+XVsZF7zqL7EJt6bshMu0ZdDWuqKiDmDS5lOqiVMee6rw5
sEbRX7BECtz/ZqkHyFkXEfE8iXfRiZUvGqeGE6TF0uyTtGs6bEhzfEq7OP3p5a5zWNsphu2d6Z5W
OXMTMbO+f6YeK34Zwbkfzurk1MJqnWTr5Aczq6w+muy+t0OtVGLYDzKeyoBM3eLquYS5Z/HQfDnj
Cg9Aarm2TSvqiviJWMsf2oW0d8y9zcbz3If2aVaR7GvzD9AFhW3ZbNHsl7el9QYZ3n2ViK6SyNCS
5llge/ntGFZ84rFLs8h9uGLy3vYu49KCZq9NAaDIWI6+VPzGZG5/NWkKip+U67pTjHB7B4RRC8e8
E7cSd8Brb6Tru00NWOAR/f5j9lEMkVbevZtr1Uu24QoqsZq5woDsskoGhWJZZycxnWiEUN1ra2qY
mwGcy4eDquSvUh/a7WI47bYvE2OKitygqoqfy/phTnL4HvzVbCJnzNsi6AY1/aNlQh5YFVbu5LT+
gSei68Jq4Q4pV3v8VXvt8uHwinykeqzdStkMF03a/gex0vO3AK/fqnHQ3ZCB1bhSCeNBvi4rBpKh
Sb6HxOxJwoMN+OxmkhWDvs/tjTfH/lvlFd1epXr55A99cdKKWnysY1reptp1XtJizNrIgxB+ESNq
4cCvzf6zsmHcHgM3LrhKf+STwuaKOfMeT3qiKX5XXPD9dvz0VOu5URxItm30yDSTUQSevswnv8QQ
Ab+3dsFSNDpE7bLmuzoXzZtTdgtxBwnHaK6Kt2xOPRWZS5++x2KFhqFIt9pP2rJSW01TY2ia/uqE
TftANwupIAJ0bei0wGuKbt5Kao6ggNtStwKwhk4FvWGPGYL6sv7o4mRM9gWBdKQMFq37pvyZDm7p
1d/0p1NKzfcKRKSfgFK8pe6e3LzMP0yaF377sQf2JCrOgqaQ008qzf3fcjWWNNCMeH6TJEteuqWr
/6zQm3ca3quLXwDygr8PiqQKkalr3JTp2ZxcNh7A88mLDDGVU6Qcf4SKmwERY6vhy+f7NFQRyXb8
VHt+lBRf5qV7Md1x3aa1jI945Ktf3gAbYFBOiFmiTxbcuD03chSD3+4qk68yKA0FIR8PaiMqrX8p
XVVXfPkdYI3rz2vor7X1lNsQQ9wR9F4CUrNmdxhgc0oVUqjrpSHfxSmf8Y/rX2Th2XtcH3W0rrmA
ilfrVYjWPsqkNJ4qTF5hp+nlIS+XCsBTpmfXyPTDWoM2uFVOygE6xtNsa+Ytq8b8qkbACtk32CG4
l8sQNEj7UbRoZA3a2VMaKLxxZ5jYVENU0XYdlNmUn8EYe9YcYYKED3UZkdNUbVK342G0TRFOBKxG
MW2Dx8I3uVXcsnnz3blfth2yCqL+vYW+CUwY9S2WNBIGroqTmCas0X1r2H/iCD0MJ6KroLsMg5sy
gBFYP830sZE6ckYrsQJdtDAkEHKzH2e3JsXXUaxwdQ0VOElIaan1oxJNda2pmmd5ZYUBVvIcO6yB
SsAqdU3eS2o3bvyw0i+rTxBduEXfXS1KI0UgzMo/0L8hfpSOzxleF6K7inrErTzE1JCERazce9r7
yUZfjfW5A1o42FaTMiCZTqvCUbfjt0Qs1euE6x/pqSNSNFhZ9aYao9pQpKl43ZruPrZT+pRpYjou
bgEXayTdchtIwnpXS+mHWtJpp7nUlw2F1t5X53P8B4S4Gzt6xLWtjjcBtpzvn1mIFPyd3CAV2/wP
LEaynVvCprgB2lBbGz1smPiRo3g9gipn2g5Lm+4cu/A/hnyyX1QtuhffrOLAM3XzR9U4+VbvzGbn
zl2+ETmsuhicz2mhTjiQgEERgcM2KCppbnfXXuQ1Wew27IbE2CeunltB55uMKG1hD3WUQcIGfH7/
tjqG9qRcs0124D7OjKiHROTAcfnJgFf15o1npyyjrLaG9Vx7+fiWulk/vC4jqPTGjvXVAzsrs5+1
l1ifcWu6rxo6NjOQNJ7aAberXQNgEhnDjczDHBEoangsIMN8SM0K2dfozyVZlVOvvmrP1poXb/bS
nRxU+buExQRbqeO0DrlNMaaXyJweJnGDY3xcRu1lSPQetj4Bf3jTmnUW+5F+TStYFozHAAnDpnP6
YSOM2H6pH8VnpRwHIHh/0i+58KvtKKDuA6g/gmvXtWMymhfEVn65yI+RcXkbm6OGPITCIQ9taLjA
R2w6QVFm75nWnkLg0gpS13L+GbwESQ9f1T4t4eogxpxDNvdzOKIP/8pS4YWyqsp7TZfXm+IE3nld
Z14sq/XEZtDt/EdhpdUNhrN9j1WzflCOIQ9zYuRHx1PpoahzkPOsMh5yOwOzDnfL0Z7b8attreI5
ybz3Fu3SB0dkeQDd1HDfcSnVTl19DnO9Xqt2WrZc2/Fr2yf6Ue/T+jR1br7XV+RXXipWhDWd8Pfx
MJoHW5nJG4oE/83gouO8WCy+oarYynnAs704YIdA9cmB0l5tswwtoIJL5H8K7l4uz4mdovvKy3q9
O4KjFrGWXC3UBrP3vQycCNmc1N/TkKG2mZfBqTfWYIDuus50GnSqsvPWhM31SoU8ro4NTgspVE8L
TBOzbChaDOveb54X1QvxYAPao6KPe6/pOixDzIUYsQ2l6XHVTPO42HK4tu1a79EmIsVio6gsKrgR
t6/Ugr2OvshusKbxqcTlngR5Yoh7PU+8BM7YROSerW+rdPIfmpz116Ix/B0ccF+FFByLe58SOxDr
g3Wm9r49DpoxQn+6fTg1nX0UGggqp3WMFI2r4eBPqn+GM6Bso1izP0mnuOPkpIV9Cr41ahZq1xj/
wzwvgPBwxeXFsB1tB/g6b4ox5r7kdOjPTdn7qFIWv7k6c1Fs09heCTQbFPn2PVknshfNTcH/6AEt
Ou6JtqYJSWPdaJdOM+Td7S37ZE3QugUU3ckppHkD4SoinzO0VmI8CCpUXmhRp4bRkxCt9FpW01Oy
jvouqwakFDabzoH2+eZbTraBnHPJ/lBAnn9wY9Nay8NDShrs857OsPowmYk4iiyZ3/uBlNfJN+Up
K6fsPg8DYSyVmWfYKpBn5KEO8usBZWoeHLnRRBA71c8p1cRew6nGrIwkIFjpWWtA6KpGB5sdNQN+
1/Q/rVlzL4m3NlE/zt2+iudHg9DUUuPpdvqyozw1fZ2V1W4HR1nvytWKHev/ssEHt+6BkNovTGAl
s6xsyCPiAYVE7ks18p9vvRuX63iGL/d/tYlm7X2USdoRmn1WQGaZ/CM9OSLQye3k6BVzfs5I7j+I
eUh/+16q/fKTbNnAadWhTQPSoyB+qogBBh+6TE1uoglR/t6zGpPEL1YPYcr6rWWw42ZBtYawrMEN
oyE8sbo1i7i/0r3N0/LJSW/8mbXG+pNl7NjrmNshcFHiEZ5fx1ubuIxXmP3qFtcSO2ysoF1DYpyM
sOo1bwOqkB/4rOpiKk8/8jAI9HNCBYlARSxMOEqeqf4wkxMLF4NcTiSiReYLFDxBVfnzW2to+VML
4BSludteYMkJr4Vv2+KYMigwj5OTl7i8i53tf3rm3DdR4ZapH7itRJI5ZCAtQdcZVRHVXPQJC7SB
3C21pquaTJlshdnU5zFfiaMpk5J3SBljMFaz3Eim7bvM137buGXyFHfVeiqYGy9qENO51VnvJttP
f6RrsYR1bmEcsswsdEhv3SkpjbDQnHjjSyzDKAsWiMtm3ZlUbe0scGTg3Wnh0awoyjmoHFYVT2SS
I+jUzQ6lhOcXsCTalO303NUOY5ugo3UndlACTI5JljVRZqTzvfQRhskZjVMSg7lb1ST2bp7Ol8Wb
bD0g3jvdVe3on4ZOSuB81+MPzkqe6C1i43XjeLfUsfOkDeligjihumHJK64V0XDPSR8bx1aziO/J
5/TBEJs3x8nUHwcCtLzYozBv/uL25MdYyn3Ph7L/aRuG+WtSWbedUr86cXqj87aNiR5bOUKSbolk
XtNQcaT+LpdOx3PptNkpX2Zn16q0PeQ2t+ZsdebPwn3UmyQI9r0nUWj84BxMpt/j0o1XY0irA3g9
b1BBfaEb0AQk7nrOzNpVs1/tidVfozQrxzvbBzoQJ0/mTW7765adckJdvXpHTN7aJqb/5Wh75fSz
WbXkmWmn366Zr0X9VNiXtVfyB8VatgyV4atNGjs5d6ykRcyJyXvpqvRb5b25hDbFpVfbL4shHEZl
n4huqj9sa6z2Vg/plxiliaQN80ZQZ44JHbQ2T8bkVssmVcq8VsbEpemZ2nmUXrtzXX049ExdEzCN
399IH1pvuBaMiOD9+S3F/uSHiyj9M0TVEHD42pvcqwUii0bz8LXV+a3W1mTYpJiQ/aCnig8CZEY8
A61Vo5mf9X7ECwttHU7eWqGYs+oPzkD9NoGgHbqhEk8OE8TPzKBPQSEpfhb+aGzsLPZe6PfWpsho
hRUyGrhvfp0Bsialm5/qNp+wW6fkDva1U4EyKgu1QqNv8nV1nrlhnHuX/ZWDFMnyYcMkDNHKOhci
UMwyxMmJsR1y4OzJKq19rs3VqVB6+ZwOqYVkC51Yho7rVMyVETockg8ShUNkLYw7MpLiDiuV/kmq
0j61bbr+zlF1I9qeV+cFHDxGOj0um7iajEC2y/qbafLBE/jTBg7C3tjArVGqa3HkubWIyrFrdpQO
2cdRQqHC3JrhBLm+qVpks7rqzDxYemu95ngd3jXOQRkuQ53tUmset5pSww374fxE18C6UdlcT4Fo
G+auHDzYlaPYaDoUGV/KkO5ybyJrMS+Lq9LchENe5PeZOHBCv1w7e+/FDF4ue+B6GPI+0mJ3YSYT
6WtaltOVjMYObGpEPlrZ7M9QyEBBVbJu5JyXYp/VgHO4EIr81U+04beJKekcIxmVkT7xxF6A62Om
znLywr6xgAqn3B5ubczUHZbcG7y/XrrtDVD8ae4kh4urlycv8wdx0izqZqOmtg04cZvDbFSieLIG
GNyeUvA3WjURhGL4HgKFnAY/Xj9trbjS9qXeT/tu0tCwDeB55wzYUwun2p/fp1yHIitq0jIM5TlX
MN74hZHIuBdmXxBN2TEDEbJibJI0SehWyDskkY2b5p8AjZLnVWXQbZOb+Tvd5J6OIP0LA+hnasPG
UcsO8G/UTuSt+96mKlzv1/xgyxCKJQdzUNYzTpfFv/WapkfGiK3w1Rpdzd9KI9VRpFEu2p8hYFYw
PsMy3eRlxMjylabrvGODZuk2Zxv/1zDrogfc64oPQ3PpXod1r5M3Es3dJhpzzQHNzePxgo4ahNDW
HonLvJqQihTzpCYDtE/i0AwPcGrG4rGlOw4mGhMRhaYcGWJKcJ2NnujxeHb1eCn3ieLyZIWhWj5O
DnaMekRDuU+8p+5oYEMTBvdNnrciwyZgJJfWQXx0N6y0fotbcI3IU9KHz1uQK4WyzsAY/UG2f8qs
G/SokmpRfIOAFY7tDKMTWIu2DBukFha/XU0SV4h0Fy3MZUlXg+XT/R2YpM+8gfulU9h6TOQ7V5+r
6QhHgnAkmaZS+6zLRu6ViZafq3j8gzDe9n5WGYR1IP1GQ5dfpk62s1wlCRUzxmY9jONkvKRMYvqW
foV8whBRFyuYhuI+VnKwo3RV5m1NOlcGQK5pBRI2mvfZyd0v02EygORb0htt3vzg18WndKKqMKqk
2VZ1PLQdDNw78o08sgA5I28alqMZx+w2EFVbQVK/FSI4ATOf7c4BB8gy/EZ2Ydb70tbijccshiHA
LVgQUbND8695vu3UmtxhrDN8NTxoR+RyyW6G7H5RzVJsB8NZE7Sgc39tPdm5e8CUBJ06wtpNaY/t
z85b+m+A1m5rdrFN1wbQ4pjA+BBgk6eARGaOLtPMlsBNELo2mrNGakgKJM0ukNm1SOf5n9Z+cKtD
Mum8pFV6XWumoFRfScfozETuON2oBqTcaDdmq/0ppwwHEwTlZyVzAmUtgoYuWdwMn6Q/5DeL1/Mu
RdYB/In2e83RSdRDum5RtKRbolS0nxyCjQwpGpk2SNPzo1RiYh2Dlvm0M1zp69Q33+aawBsYKQQ6
8gfCrhiV3Mw82622fFsgPE5oqbl5Q4cpt2M7Y4dAsHxXNgCul1TiCHoz/uY2mMBHLcW5wg8pP46a
236Nfi5Pudujs5lKtzYDWxrTD9pCbclNSCb+I9wGzYVagPEGbMffDTvgajqBYyNyV4GkiwmcyWhO
wAr+EY3MUG6rUukvfTVwWMWiGSMnTrsEsEIiEFjjZoOIxwMbdtd7RzHseSG07bcTewlfZEml6jRq
vQja1OyOVT9bGIZUAxQTQ55V2nCSbKD/mIxdGyDex1W4AIn3iRBDaIui/q2Nyvxys1oeG62uvijW
zX8Tftjt23EmUyOOXS0aiocL6a9N8/+p1vj1f2ws/i8Vx7v/S/Px/4e1xuajqvJ/N1z+H7XGn1/l
r5Q4hH8rkh89yH//wL+txpb1H57uuCQtm0z+tuljYv631dg0/oN/arnCdT0qip2HW/s/W4018R+m
yVzoO4ZpPcrKDayd/1lrrBniP3SYDgxBSALwklHs89/KN/8tmf6fa40d9JX/hY8m18LnvwWDCqtg
WVCL/916v3rUkxlDHvR0N2LnK8PYJ/GLFTkcpeD8TOSz6tbxoBtZhgVKWUg5XCxS+WIeXCrhs7aO
qgX7orKne+zKISJeH8F49oGSfQfK3ESah4PRHmFfkiTKHFWGIw7lmesLEa9r/OPkXn+0AVthGPOL
uxj1ZtVnBjDYQM5HGENLmzerkcszwrVPFOTIM3mnAuifb9GLaG1ZPN6TAgGVhuwPlFq9eha+C1St
p7E1v5yaycReTfZjJ9Y2c9nPG1d3nqvmRo/0ze6nCXnxkgQN0qfNjNwoRKJ7VgvAVza3WDxiipJX
QSczAujAWp0iaguv3+lePb4sOCECX8pv6mTirWZ3375wwwxFPqtAxoVfUBCGUnqMCg8sQ9qLgVhp
sq9LbSEqqxumnrr8pduCcwhLoW65adRjpHmoPp3IbLM/qMwMMiealQ1Vf6v0RN3RSGHnNctNOXG2
C/5siUCa4IaJgdh0vCuaWBnizEhEE5rExe0FfO9e5AgLhTGJp3RYagyUSx/WXwxt88bEJSwNNX82
gLRyNX8DEyCzgp259tiwvIrFbxrcdYsN9HeyZOIy6M4Prqsx6HVYvdbhf1hU957264fc4FoBmULR
CDwkO4Gaal85gOhjDOng0/5EN8JLz4EeVDo5sNTZ47Zs03o35DYlrtmgBaVfekfK2reJnTnMttqA
mLdSRKTF5kY4NS1VrjAjlTsYs9Z0P6TzcDZiAAZN2wKyIUdsvOGIcj0J1dhLGL1WuyBbGMKVxE3u
Pc+8TZ2xW/NCv4nY/530Tbuza2WEVg+NPPlxtbFlTIxchtgqdb/dOXvYaYav1QIWKaTszwBlIGUk
OxzkgLUEycwTU9z0auAgkeN3scg+FE4JAujvjLT1oi53h1fpl9VpEO4+jrsnvAhQVnZpnPS0Ugck
eymijJOWaNPVz5Dn+Xr52vXuZS1lentAoK/ezbBrJ0wLNe0bb9ShWDoMwtVNmSywzsAdkyTiZ9ZO
675p/Tcwr+68qPqP6ZjITua+OujzbIf5KtJnHErtjq5u7dgafovYvW0p7HKdO6bPLGz8NP1BmQ8m
RTppe+f574e0Jv60tfRySyIZWY10GvgZnMiSPS/JZF5nRGR/f1VaWp+wLUDZW+qpffyGv//ck9q+
R2Z3+fc3+Lb8MmfdOP79l3pfD6GhcoxYeNiDShF+Y2SlDf9l4xycE+/UDrL4McYXO5WfJtmXB/LY
piAzbSNsPGYvsz+nNbYDfR3mXWEnL27fzNfc80l7kd++2Xlgdhh2PtsEHp9DzNwUU75LS72MCgU8
wJS2W2iyCc314b1akMb1yXX0xnK7rtINxsK7WQ1JacvkEEygucFQVb9Tr/vNwiI498gZLVOc1V21
9FGGmmPS81dwny9XYfMsnHdv9PrIdNuN2ROsAstV74kG+lkYpRXF/zQTrJZt4TnLFWxkadTbQVjs
xNMQOUZ/tWQaRyQ/JkFWmWdBVtK+rPrjYvS41N1+3fyqRiKicyGNw+TjMZgBlxiJ/MOi69+ikqyf
o6VjnO4hPxkqVi8setFFk3EbkzJonDTbYKF6HmX5lZurGRR2dyDyY1sV8j1HRBuYwvmm+B3rr9T3
k6kL3sEY/JYdd1HNk5bzfoi2f2bvHOCj+iE05TKEKW4fHld3nw1gqqUDdzEvP2LLfE+gssOOONdo
TvJtkmPdyzrtZ7nk3+wEiOYERJ7jDE/UGQyBMdd8mYa2H/CcRbGfIrAWYTWYNgR2+1PZpX014yYc
Ky0FpZQ2tATrZlbhzW0croq+8t3bmk43aoW3Yqi1z3R4LAWV805hsnXKcXjkuHn3U248LxlaeLvH
OsT2887JtRkr92NyJPhjhZk4haPfFDZV67PRDRsuvxdVDu7WbJA4oeO9KgMrLlGCaJ9JzJ0maUfc
sslV88kCAA4/Q9ah8jDYZKpheh01+U7ANME3ZO8zEmPpmGcuRq8cQzcbndAVxh7HZLuaG6OeTUpt
IvC/U+LHIRUS03vm35KxabdQ9wz5WGN2xOCC0EBt2oqs0UQ8nvRsjYQPYzWL9ncGlHAcHE491y+J
XKG3e+Pb8QdlgGdGlQEcNpmjFdWEmvwu6Bd91zhacvSfmCkH6EnepDpD9r04nROpkjN9WXJ3S9EH
XvlxEhuCd+x6TrgfYbFqkxws5lITy4v5XqLjQeuHxz437C0FHgdhpfbJwFYKZxAfqkadFcUQu25Y
N6s3WAfUBtwC21WjQd4v3HrnUN4c2ERJ9e7ZnrzzZJPtZoyChvrt3Nd3A4S49nQc5ulYH2Xsf9p9
elqwikdJOrB5O+D9GufV1huNc+rnAtENeE5vofqWxVjT7/5zqTX9kFh4TtoUYtHp8Iuw7NVRa7wi
lUWmCjQbyEUYB0sysTvOzoaGO8qpxgk1aNoGipXOymxlecixlleGPK2+f4UczLiGhwLtlImSTHnm
m7vUf7BvvyBHnre+cveDT4ywPmITqyGEVxqBo14acjdr2ZNHhhFEJIDtOgWliyoatZ4fQGVUePGc
gmxrJ8xtlb3DQl8GtiX4zjnbFpjI3Jo6Xy01vzVvrJ+6Qn+yfQ1d1rPTG8MPK3M+ShP0TLSBluFK
SZY8cntXPRSwGaip7+xjtveoK+JN3qOy4Ow1Arus32rPa55lY0VerP8iwnA8llUN9lloe1gr0Ir0
5CaHFe/BvhoHSknGxt3ZdPQBStpPFoZa+CDB66LiQ1/4x6KyW4QwBN6Sjvs+xHlzYXySgNmh1XJ4
lAmK+SHhwUo9I8Qbl/60uoGTfJfPo/HGpYI+aZw4f29zSS5GglJntMKHr4setIUPk7eZEKvUsTUe
jLb41bQsnEQiPdC78TWPEyaf+tDx15zWK5TD65B3VzQ+1o3jmJer/+hhUfaeSTKBHUdV6Z06hbdj
zBBqMQGsJj5GCl7WMGdLwCg4D1t0RAGM0Rjh67KOfYWYsR/ghQaVbrw4Xs51VzcX3GrhWJJaQnv1
uiuzQ7kM6wEr47duWxucsAewjWY3d20kx6Z6IWkSA3mdJQcrafZSrfZrPT6uYf1BC4uw9HWClfLp
zlBSvUp0mgPBN4GTZNrWQUaf1Xb3RPcXN0OnEG12SHX0tdTvZWAMSR0ZsTtua07rmD5qA63fnk+9
dSdjefIEqQ1j/1Bu2NplAvRpFjO5//1QVxqaq7T/Sa0og/WUvfz9oJlw5EqhUjMSfST2xJC3B4d4
MwRLcQbIv9Pt7tlmODvqiVfZQc1RzM2Yyv3EyP7v37XM/bfc89YLuUShW3kHSSXjplMCNZl+aXSj
wivLhJfFYNLj1nn4EXQsAFuZj92zi0j1XKn6hgyyg67uqh2xttTBV/ORUb58qAByCjXFfUh87+a6
i7glSo63BfNO7opj3IpotNPqMnYuyRAGDLCTjQDeq4ONCub7UlS3v7/oKsQZsbCXHbl+6dUls9wa
JdFDDIGkr95zpCGeZCXgSbijUd26liDQzN4zadoHNfeoI0k9Z4PJfs29ob0zGj75km+55ZZduGa2
F9jCT94TjLKFjsrOGDx5cBJNf6nykTulWMmDci9lYvnXwVs9LuPYD00DhLB9F0iKrpOR4si02w4T
HqeKoXgC8oK0B5Oja4eQfr4k1FEiJmzlu4an9wy3tPz7S0uxF1SYybZS086rd0CIuj5pjvnNemzs
3WZZrplu6QfeQ6xDWGl9WZ4Ws9tUjte9NoLFrv5nrv23ofNxlMLJE6vurFjBnNdCRZQ6FvBg/hLY
cdbsGQDIAso9FKv+hT1xDAXSMl5as7/+/bDM07Qb47EPckYBbWWqUwxqBmxJ1qXO1nWcHlhHF0ji
TZ33hstz1vXxmvlCPxX87GfCN9rH/E6oxfBKzMYtH3tx9TxSgSt8OuHSNG2AdcchW0wjRCavrRch
ev855pNMXn2Va8a3wrWnZ6IRrn7BVSeRgwedXH/pjl9t5qb8NtYpfsZ7N+8QS/VhR7oKi0qyEUTa
3iuHcd9L1XusOdQvtY58hnXukRAYTTDlHfwzrV2Hkr67e1NW1tNYv7J7/5mRhk0EMWpVuS8kk4A1
9mqjEzV4Lx33PMbNggIgqe8IxqwL+9L5768gkflsPG9pbqm/395QUjGw7f8XYWfWHCewddlfRARj
Aq8F1Kh5tl4IS7YZkpkEEn59r/KNL9x9o6P7RSGVJVlVBZknz9l7ba6SIrpO4KNOskhdRRCGyJfH
XOAQFwXueEGnDQU7F8d1TL2K/sh93+7CECaGF3QXr5A3KGR9DIwfU0gtV3pcZ9tWthfHPPYBuWz5
1cm12naeWFdcboZUwWfQeu5aZlej1/+YPFsClKmfGmSKuW3lkIjsu4qthHZw6u1Dt6/iIt32GcDH
mFHBwZIgplZtKDYQQTQ7nIketc6V4xIxDLWjTCPtqPLMTDyQLQKwEHDIAb0k1VDbk0q70PbTG9Cp
QH2GQU1Mm/ta1Y1xhpggd3Uvpp1BgwOOSnVpoOxGsEZfx3b+rEcLZ54ujhh7fqYrQPKwcLNDzXtI
rzhbOGJ9+YvH+mdN3zRtLrDPCoyjMsF4jeg5Q57C/v6R9ROKgSxAQow0OlPhbhyEfpJX9aAH/z2f
X2vsFaEdfDBvwuJQ/ckZ2tzMJrwZkqxXPPgKcXE2vr3w3pD82pQ/3WWykz6q5r4jnO2efPk+cjK8
0xOA3hgpkwXCCssTYBrGSb0frSYt5W48eSzE+bw+I4c3SQwDVURFdlwW0F79AJCjzFI2dAcKYzt8
lPd6YcCbbs1PfPcrtlrqQCs1ExvfCOw4UDTc67eFdps4ROocm/rONMUU64mKX2rDQFbKiVwJG6gZ
VofUT7SCJzyEFZWVVd2Hm7hHe1jEoKCpP0c6yc5SxFOPHZBoIO849A52yjmLwY/8duv8BctbLHUO
kdTbOMdY3TeSw+PageYyg+wlrf0T04mNa9lHUZ+Tk7SCJrAAWE392DEF7htUA+0Vh7PG7ZgCEfZD
3gZ0XLUdPMBsobvd9emOIkMftiCntOZMjKMPEFhRymT05zudLb/mZeQVdMYfs9r+1KF+Gs9Lk8Jl
YYQezc7yhJabY2aK5NJb6mNfo2Ac6yl/2KZU3DdYSSr5ISt4TOu0Fgmi6P0WmsPZ9oMfoYtYPGOr
PFSz+xYM3evms6K5jmA0xkzZdHRkDts760F/gu2YUOKFlGScglxqhUEAvAluEKR0kTVZt6vBhSZ7
zfDEzR9shShSSi8a6YxHOSyhVrk2Mv/51csY6M/ecpwD81eYWvKAn2EPfeLZmXKUCDkfeIUR4GVH
a+wMpMEad0uYfUis5MwGnSLCsJBfu3Mxo9/0SHpKIpZXITOIg8OKWrmojwWlG1RQJiUZm7hbOnsD
l/9utpBKcH6/VXP2S7YhKI5tTmM5y73qsh+t4xn7iXigrrLO8DkuZaU++zWQZ8DAtxOEuNH+cigZ
TQo63IPmRzVl97o1J/aW6Vpj6hO+SkrUsraeYabRCfSM2CyviS9g7yisuduOBnLNaEBkaDH9O//n
Q+XrHWLGlOqzuaU520Zta1eUEPQZcgPlO11lGoFUiKe8nQFEyPKunXgCHJMSR+ifaxvwh6M7ioTq
uf5JrVs392selvdBYDSHtHufGmUX+eN1iKzyeV+zcK0CQ4YRVj86qi2KSY6cimVnLsuf1Ody606U
O2OkNvGt9JDQGxvubK/4NbQ5tv5t3iMoemmDHrVSX21HAZ5z6R8nvCcnkN47VPoMp+f6gGkTA3Iz
R9ai/vRq4AbN6zu3fuc0jvt4EwCQnCDBsv9SZcmWMYnsUgTEsEOiyiX2g5EaZXlmOg9Zr77w6N9N
9vQ7NP2fjJprVp9K7Zi6YUs26Zc5RW6yhNcfQzpSj0pq/9yVLyCjtbldX1bjBo2POpRsqbRMvEFi
EveNV9sPvwijV7F2/PRoILsW0n4KO1dGTd86cAXrGdnSSS99H/WFsG4nSzxhJxjjzGIIugwrcycd
JNaSvhAR84UP4pSXNetkvrxmrtkfsg2x9GrTKKUN+mo6zC/dP7zZT0iHEjYyKGybcxXiAMvyTH2b
182dQxMa/gx3oTb5QwEfnUWzADIzqcOMMHYD5LIoCfNdZsDUwlN5lciDL5kAFzTqVE0FtzWEmA0f
10E2N6GjVzauCU2WNdrROuJu6fDQ7TLg/shNi2xvaRoCqFv2oMPLGL5XEzVGeoMuOt9P3YIp1YLP
O1by1lwVyqcembaxoEypVuAvLaGbV1gh0ALnxI7oRB4a4YrqoRgxhqCi/FlAYOJ410RuOpTxKlGb
y37h2HYONqBtho9mfyncu6ol9HHqDHfnkWHUO14RVb0HUaXXX6OE47EOA7nYfiLtcTiCnU13a/jm
fQ1F0MWDS24l8ESmhxXKUXoyMiBtyXLpB5vdBWK5eiwa+Vv41nor/vS4nvyOYwDOlSYJvfLYOaK5
LA63P932qDZG+rcwHlNPfK7ztRZg9uBXnbhf9LI3utBJgBdweHMzpLAlbmLVi4uZCaQipC85I7tz
s3eDtGJIUk30BWn+WCC3BpE67zj21mHqqabt+9nAUY3KyJHyXitEXIEG3OZtAcSWkWdmDZyDNzZT
Bbns3uiZ4jV6saLM/iTgQ55pJxpnEWHcXC+20dV7pcM/sk3NGN2ywN/mNxQnryGNPXBaBsZ91k22
rMfUp7FFXQ9N4lEyMKxr/7un55LggQ3IotihMX/ZfNPcc53epmbgHFG40wHNw+lsbMEJ7KCmduL6
xbD2OTrpfmqdH7keW+iEZXuwTMzvxNFEPRSSONDOr2L1d5iItrhFMJf4l2xiSjLn4rtVDrbXcbgv
PVpt1tbCGOxLToD2wXAmpO1T9S6bxY6GznlsxPaJx85G3OuJ/HuV/s+yGc1bI9M/GMuRsRWAD+za
5dfoc6+CRTS37WrcfmNrzI8YaQeKCJYQC1UtCpMAOQi9xYCSkdLRKTloh3PBZRTSR6ptFlmDo3AZ
fnbT+oAwW+2bgrZdFb6lOOZWc/tSKZLJJRSPfXVG6HW9CUBmMO3z99vSlPBHkLJ0NCqwy9qv1ug8
ugq6qAqqXz7X0o0rLoW6Mne0ldTwjJzCBBwcOncjkCmSamZSAlrmzoXHVCj4yIa5ZvubkCshNJxt
j4N09wVEZ6V92zqJ7MxH8q45GiH0nEDSTWkaxrX3LMxKPzSr+8MucXoYTfBqwaCMlr4wDz5qMVnR
S3GVy7DIy2nEAlGFI5sw0LMBB8h8h94vEtMw3J3glHGlLv0R7eeT3Y7y7HqMzbeWmA10TJsUX5Ub
RhRrGg7O7HIdv5fYuE5rNTb7ThYv3SaNqDXCT73173PVutFk6ndotZjR6ZSktfGm0+J9hmdwg0SN
WFqq4nrJs8iryjvlMqrPhIQ4JNR+mAXRTdiJo244mZnMwRHYz17gXAo8Xo/2uB+K9MWElXPsSgrX
Fe/5vrHjsE/NSzNyhDN993G0yywZxPo8LmBbZ2hMJXKZZUbDGeTIMDUwDrBPHW8qpNtRi1NZDktU
etYXZANGCsAjy8E+4TjmFbBXfTS9+Wh7dYREd5eDSWaswgnWDMdXbY/3c7d8uRMX/KQ4v7VmVjAW
q/td4wsT8YTrH4xJvNP5f7GyurgLVXBL54UGPkpGriQgYj66Y7q+MFOUC24qfK2VDQ8HAHC3TGeQ
EXisLB+rSrcBe0xnOyblOSYYwj6FRePGvf3YIWyhmnOZT07jzOivx+Atxo8h0N7t1lsnf5z2oxls
MHMZ2zGd2VcIdcGBPs/p9lZlkujAvB5pBPUvWabxxooylv7M2c948/MqaWreJUaKMkpbHLcIksLj
6DdHpWafpuai9nIZEZz4N/1YuY8uww1sshMAsNE9MIYqINnOmLS8npe/MD+7XN5xsF4i1FA6aeuU
dp40Lq7YPtg4AkMaZxRlu0DY3ZuQyxnFpxG5vWzjDsKq7YPCbjYIlKjY4qzu6bEY6JED/yUoc6am
RfgMrm9Pixzt8dD9SV04W7aDcnjxc5CGgbpnHeiyrEcG6NingXum0PmMm30hgC/XoDUVc5O5pvEd
QrmxKu8Z+5l4m/X4mc4jQcBN+9549dO6/KCVle89XtY9zFH7mlR506cAierl3Ktm+zsO47YzsJQm
/qo5ojbQAExjfOIIgE8DmudjChm1Keh3Y8KAW2R4eJ2a4hHCEKpdNrA2jMzWyZ+rOn2zJiUOS46d
rVtYvSsWe28y7kWOcQHmnbHLWdBhKLK1Dd4b2yCaxNQhcNwt92E2oSXT3R9bhT7oAfOhpCVLd0hZ
cdlDLhHAMrJO0PRhnLyNxQRhsrk3UW/W2wzMpc8uYkPZJV1F3xxu3FYuO12JX6ElWSaOKMPFXf/X
nd6uaexuYMqaPsGi38OY4KQ+5MatCR3tNnPV/Vi61WVehxeJlvsg3CuvWWZ2NPY6KqeWci/A/FL0
2/OQVq/bwFHdyBuTTlvpJYAIGdYM7mMNXrkNnwYuJhqD/Z/K/bBM1vhaPiybee/VCL5mRJoSeIRn
blit9hjV+107yG/ErwfitId4w8Sdbr+XDM6RDFSc+0W6ozNFdRSU887zurO9eX8Kad9WpgW7E+EI
+K8N1VUrHvpxRT9Hb3L192xkX0FYod2csefX5IkmVWvcmR6v1myMFzFQ1y4miDqYaiSprguTNcAI
lXrJSUCL0q0+Ofas0exhfF/rD2gLv1sUfai/Y6fP23dPPDG+3+f4HyK8vSvHAkoDSxS3fen/YK7X
J7Jsw53rGExIdf+7n4JdOZUq7hrKY6I1drowfuui8ZLVYIbdTMiW5oDkOjohC1ovY+Ztxu+ug/2W
MbecoJKgd9hUcWiz8S1s6RAx660vLQq/1Z8+pLO8FG01Q9TkwkOQTBLKFzFp0Tj6yz679iQ2AVg8
C+YnZwIxvYVOQBFzHv1ORiW6hKNFC9UdhftgT/A+ULIf4FqMMMulmfgtUrjCPzHaLHcgzhh5IBe3
pb5ZCxImffcnoNNjKFzawiPPpXS8X3h2Ts60aObG24VNX4DvklZcIVe7jJsTRm6I7FiY/sPq7JgN
9XecnhnJTaArLf6OXWd3v9bGZL/sPtVgswe4pY6xGRzqkF70PA/IZ3vybewX02plYrdreyS/Jzss
ja5OuXDFPdfBnszNP9hmebozpK5uEBWFXTk9yu7V4D6tg1MKh4W25fqTZ8Xj3HQpJof6OJNleHAs
46AQeVie/UcZDRN/KD3OhibbpwtPCNUDVtHmOPamJhbKeZyh38SrYbDUh6tx7lbjAuOQ1lZIMwKo
D7NhkqLXJrwZxsKKW4BTyszXeHHK8ZRp/V1nDXROdMoHftN6RLsHlHs5zc78nvU5EN3K7veFywJ6
ZT56ABcHJM+TWQAWdoYffm1SyUCG7iErgXwVh2zw7xkl2yd7te4IVvJPje391HjF2xxixrh6JDmm
9othlfebvjF6TJmlLYBHA/ncGS6JT7S4iqvo0zinKXLYELf5VmaIOwkWWVES4QxZ2YToDlSqvm22
4kUCaj5TFZMvAt/nJg2Bytj9w7w66kkPXXuq8xpyTt3DlWh0sYdcYBP0seVUjSWUB3MLEuqxIXK3
n+PossWb63OJsyRuqs6gPw/2A2G9u6vl2OGDgXm/XDUPA/Spa/cy0ZKukjRmZrJYZhvgqo59gzhU
79RFze7dCA/xuIFXL7At7vAZYniljYs+tnowoCOD+A/N3UgThLYjPCdHmQVybr9KAEaGCT2Bcm+b
HUljXvu02VR5U8V8nk1Sr+1w8DzNPVrOBToH6wk4iozpdSbKHoa93xcr9VK6V6iFz0ZrfwfETED/
3juQTB4RdLdEuqAQ4Ream63Bt82xoQ3AzKXfgB4Yf2k8hfQZ5NHe7IcyROhJj5YuTTX81EzykFCZ
d11v//ZmHAfQD0nitkVU4x3cYQGjPAA95dPTPxIk2XEcxfxdVtbzCqJnV88vfHeTeEvJXerSag58
GcamX51Sf3wjxu9hCFGliRoyC+4CwwZjM5Y43za3wXOJb61Y792C8VhdPa/K3WOkBZvdBwhhYZP6
6JaZQHPA4Nw7YbbPp60CTNOFUdY/LmiGQuRZr3bXPLl46ZIBOlqyGHnMoOItRUYTaSNephbkp1Fr
Dnn254LXH7sSRIqmLBK7DI9rJe5q2ffxgC0idv3T4PjExTEX2/GGebF7hYDDEw+8/i7NQYwY63Jj
K6pR8l/ypMR+zYBRXIwcn/psWyEDv7E+BMFM6ziXzwhSgECEPWKiej1jntTPDeepeQRAGLTFw9r0
9KPRN2QkQ3yPfshxBoUwd8MEShuyx467djvbzShiNuy961ugeCdVP7TyEio75JcP08O2VW/WAhrX
FGZwMTeH1Q8iCy39gmFYq2JINmFSYvFiTxmGr2WVtxio2zd3S8UhbxxxSEHoPW5N/ZPWPVqT8unv
hybL974AAxkQ3BPVQZafF935Mc/Nv0ld5UOR5rO/H7K+shIfbBIA8//jH/7ry7/f7DrfTkD789+P
//3sv761q4MtKniR4v/6h//6ZjRR6jxsI8CT//mfM+9/Pvv32N+fmnsOq3TVVgIl/udb/v0V/x5L
Z6kOlpp+/nvo37c5i/O/P3UJtLsRdIb+b9/77zG4Y2lswmyK/j3273f+12M3el1YEf+ffyOGgzJC
UpD+f16fwWqn02LI89//7e/v/Pf6/HusscfHEKxho5R3s9ildzNA3Zx3f79eU+Wc0rH7z79K6Xg3
fx+3NYPT/VIBLOXcb8Yo0gTGr3mL/MDJX5UohlgpKzv+/XLlJIWRAhbkBC3TmuEJdkFV3yDCSmTq
pH/S4mlFKot2qvmwmSof/cmS+3l59UdI+JO11AfAX97F6ebtvCCJcSE3JEI1+YdhDvvB2+TXALAi
KlvPugWq5typtGsjQIBJlfXGq686a6epo++80m6eyxThp2dzF+q6P/nrleFUwXoHpQC7whZvOWeo
uFtpl8oBtqeYSoan7Xhx9bMIi+xXyTDEbNqbxbexgLl08uj8HfVanzp7+PQJfIHTEgcpkIbC+gJb
7WGhbPECIsOPQLceetMpThiyxNvRU/SD6Akd3Zm9nmXt2tmppje6tug7e6jTishcgaupKPBU+IWN
B4wRmGyuu2KvDk2tflH7OKeypyZAehPB4FhinRsfuWi/N8ssk0EXGTVuXoJwhQoDBOfEfAYNaslo
vS6MaGWIslvJGbKX+cvosX6VuCAM+zBsiJGvRfDgFnE4EStgYozxKP4SdJ/pmTHBGg2FTcdtMIAf
QqtyxMl1tt9qJqw9NU3Q5wwFuakHmDicEac9p6+oXaaMnXPK97n5mG8V86TSsRNUSuhwXsiONPsc
UcJGe4N2Kbq87xJqUASDDmjMZCWmZg/2U2869hTqSY+4gD2domSGSqmhpfKegW4rmDLZ6ZLFY0mL
e1zGD+fKFJWE9UGdxK40eBl63qnCwd2HSbiEH13KOpyNmEl6ENnVFx6k8oJDksNVfvaM4mQ7/qlg
ZkAiAUgWuq5nyjKMmxTv7gWfQXXMsWsatvWJ6sO8BO0U0ztC77T5JBsYj32pGfkIcVLst3vJpMZc
xPtaq/bWNxBYFt4MVFYND6uPEmTC282O0PY76JIGXhMiG2Bb78qQ2oqdjk0muuIT91YKZb6yD9hA
hwMkwZcZWRAHxSN68GqHCOj32l31GwWythwrcpyHAVDzZWgTkanlEi73Ehf12bHsl6bmzDqPivZE
6O4J71gWt4xEBZaCWhyM5qySHgLjbhrRQMrC++O7YPjQKIGQbgn2bLRJ5pFhRgxA0Fqpa/R28925
2MlzM3vaOp5Pmw6x3Gz3ngoC/FCCdY9GCk8rvTotx6K2YuHaB7TQawQIgbqVmWxSWM4jLGm4TDJH
MDj/UeOqI8o8FBS9JXeh2VVncMSKdyzWZeVFU1PA+wE5tauNF2dJVZR1mGRxIKIPaZoXq8OhVLTW
3Vg6HCMG2H4obErATfTBSrmEe4g4ape1sMXHWj10k3HHtQ1YPu+PahmZoGPrNDem4BhA7yrPWHbD
XzxONvXJNPUpF9h0Y9ZYH5lF+Z2XJY1TfikY+rOxDHTLNEN2jq6CtmCfbR8G9OGIbBWk5WJ46gza
MNAREumYfbxkJG4ceovyZ0ZQBYSh/Jqm4duviRGxHO7udh3LBOvOxnpD7ytkTL8C4rpp/A9466io
mQMdQZEyCG/R588YOKdJmQfypjPfv50qMMUCwe0c+EUkakWChXwSulrPE72amFafiGT2EDJJjTix
kLJL5uys1A9FYyBYKMHKGg+nU+kYdptHChFmzLlyYMNoEtKLWxN59An16Zuhp3ep2emHiQgTy3hb
nPmbw+J3NQuN8knuqiC0InumIbogQQ+WPCqMjEZyE+wFMRgJgC/KbwaEW91xgG5i6ckZAorFwagy
Y+nMxgGtQ+sRWYQRxN9B0s2jv1dZu6wYAMFnxms7/r7+KZNo3t1h+7SarLkKGmibWoyVB/pzsn+C
jl+ch2ohnEsjq9s655u4lHoXFDgmFzp9Qw7mvCzwlOHRAqNjZ9NzY1ybph39TlWZ/L/eJ7k3uvqd
mcuXYaKjtyqWR2RJhRXgdqzpDzeMumzJNe8rtKE9hlnAmlmSzmC5+rI/Zo71vlbkmDDHAJOQIfOZ
u4EWWomOOle0uUUJGCN/moVAvNqzTLYCUYE5PsyWfltlTYPJdJnAFreMXvIPPIp3vkO6jj2rW68d
XaZISYp/ECqfng6dwLHXb9Wz02ZIhCz7fQTiBtvtUCrn21+GzxEEOiNlTAOZTg/MEjpmsNlL1zBt
8ckUiKsp+Ga+Rn/JA+R57U2VYt/V6A+QOdzLdfAveeDUkeVMXRKVktcihJQ+1KCBMqCrA4vecagg
GY/Oq2nR/NrY42IbEWlFj56vPEoMc/yDrctOmH1XN2571iu6i9BnAIDoa8eKfSOz3jpa+kwTWO/G
2aJDNgeHPugwxlqcCW1ey8AYaNCEbdIr7znAWMHEpZOnAU4h9yaNyRLOFiRCpE5IxoIZI2ce3gI1
zMla4CYl/iweMYPSUizLg/KbV2uZg6Ms3Zuw7Q/FuAyRMyHJQ4hK1xE5bdBNe+36vL7T6W9MQlcg
jTDzJZJtlwxm4B8ISqsjCXW+5g6PTYdzuLktx4yGkcrd8KEU7Z6JO9DSAHSF5mTGWW3DgcRIDo8E
7y94+lm498gbOdLLtLkEkH2N4k2tqWS5y1mXl+Hamm22GJQJiU+dNK6EemCUXfoZVLlzEKHBPK2j
/ZzN7o1DcFtE2DPqmdT41XrmV1/ZgFgCrOCD7UlEdRNZO+RfF9lrOxSPTuV9Xtf4je7J3m8z44g0
ayc9dVcL75mpCplVToBYcmTiTdDKekwZsGmJSy8cG6ZphntubdM5uoP/ZlzxZt1MdL3Rw2K0kRn1
012GCh7WjohnBmuRJ8FgK/YYl6SMmmpOARbwRGZSc0whA1H11qSujotriMTFHchEW9Mxi3WlaXPO
9L8os6domNSpb5Y7mXqsFTrQHFjfK4cDvl5HNKg1PoJtui4t/BFzux7xa4DsEuuurvofAK5xHs7k
YZndR5B1SHKy9aT9U50xKGmHHqfhdGw9RO1Lbv3kkkBN5z9aYtTvVC/Mf0OUhdj4f5VM6GjbhetL
idK9c50iHnrVJyo3T5qDYeLlvO+2UT/T+E6M0qMrwLjvMJiMIoFg3GlZTJeSXxDRhtboriYnp/1k
pMBxabPTJuH9aDu6s3X2YbYLOmtpu7te01UgbCQYqyHxJ9gt2HFoIPrIXk7Vcy5GLpmNSCYw5b/t
2X1AaOMf4FAkzjATVGc5PxQtfmMTxHZ5Y0hf188OflWjdxlLXD4HYw7vEAIaWV099G34WAhiaDfH
Ps81JZZQdJ/Dqj7rMXUYz6OTWY2aDIXQfbgoMofiwCLfqZ7+2MTOGcPm35iO2x59pYiN8KZ7ksiy
g13NF94YAzrwYfWy4YFWIxJ4OxF+7ibF8FQ2krfAqsxDrgsGapURbySy7PASwUrtM4VR3NzRpumj
hlI7kvPPbgSpa2XizZbiAZJsVCrQ5FvdgiIv5Q+GFhpT7IAVea6hMz1Tqs+nvPasHYlJeewOqj1D
s8IXOGDuRf97LgoyU/5+ZhPKcQoYXl8fdgxxR2QO0TKZAXzRtUp17bXTDRzz+Uyy4xpSuRHGwlli
ApDACWkcElEUy5GdJFFuS2+iwbnvL7ZPHA/9Ncvuz38/2B3+W7l52ZnCgjK2PpMACVbgT6Ombt/0
Xbxm6bVtUmO79T0ozmPVn11qm7O1rkPS2NtvoxpEIrbwU46LSfNrfSwL5MNVQTM4WBH4XH8Eomz3
nw9lBSreFkyrFbrds+X5r5YJ5MoDObxrM78kJagYY2DNTAZdnxaU2ohNk8jO8yy958pQ1zYN55Dr
ixOmrT5uBhYUDiRr1IxFc6ZPhCi5ZSH18tI8dz46chBa36smijIFhKEqWitr0RbXGeN5gKexmxZo
XQqGyK4hG2ynAq+I09RkKZVoMstWMTn1Q8hnFpMZHbIypuE2s+ADdm6vbSGUOl8aBzeV7yRQGi8a
fhHnudzzGQHa4OKgQJZIZSbChUg73HWjoHnkEdtm47CTiE9KwRG4QsOeF9V3WTOsVZb4NqGTiCtu
HQIxJIZ5fg6tGZ0nBEUagiywCKlOttZMJSi9YZpiE1UMmU4EbN2YbPx1yJqYVeVN6YzZscimvZcP
37aTP9GR+kaAaFDoDu9N7kTYNU3qVM3COldvNb7CdSk/6pNyjEMx1Vf+RePu8ZGSiTX9Ej0HIvIT
J661BB4jijyygLYg9Gnqk7JQKjb5KcDeFOJlwNOFnhGcpmTqnuABLK6USG+vao+ylf69Gd4C1Osv
YaOQGHl4cNwU/C3sy8jkSolGHJzMicOdg84YdsbTsjbjztV6jF2jHiNyZyBHsu1AkeSG44Ym5u+t
IXdpJHAMJN0KYpwpo6lKpEFT9ZJn7veI8T335d/nOfu4LLbBvStaame46+y2U/VsBP6bReRKTU3G
BWa/IfFvo8ZZzu01bMhWzpE58FtqzeQEBjaG+6y4RYuUue0J3wrdACSEDZjReJsRankmc/KeZ9cN
TjK0qBlZTBewXBUe2Bx5vuVXe4+w0gmBcWxBKCqJYUq2sIPXXWccE+cB6unUR+RK3ZKrujpl4tvm
d1aliErTVp42Kry2sl8ydCgvFo3aTguiNMxb4QmfpZy5RjMu53KFnVR0PE0R+B/KCgBFdr84t8IW
GsM9nAUfwR3xRWZjFTGM7/5a4enqSS1cjnOBZd+12CgnA0ZhHl67FRAUl8xIOpKmE9vebsE4nzAC
XHPkAm/X1Tg3xY3nq3dtL0yZBlgDPcANa6IPGSIDna/jTrdr76DLGjtrDe0zSqPOEjPEQqX47eKm
5KB6yqqLBXSZmYvfHih5UAtRc+0DWNMH5j55tI3uFA8cexA9Cwqa/G02h/qmNZ6qlqSySpY3YzD8
Rm307AtYhdv6hwHZiNCA02XXPgx29YkOnjlT4X12bo8qwgXGmNXigwkdHkWTKYiaay8eA4kEVZT3
djjjzQyuDaCgRopCsgCIXq6kIYzKkR4LLxKWg1qt0ea1KHyzo2ngzy0mcjIwbkEjbtIDRN3DaHX3
eYjXqQzUesxIIeSsBUeNLlwM/o6JmANnh1NPWUEy7Jj2cuHHTsqiY7XtD8znABJm5Z8MfTM39Imv
Ulf2D15TrdjDy/0qpzBxeosJKIU9C2691+LTdxjfZi3zdldwCHaC7tdoORFZS3kkpEO0HuENu1Y0
HYl8zEyqaoQ2CpIRWya5dprpQY+er3GfJtuqL1NIqetayPE2Dc5I5uPRCwb9kIO4QVXEYH2dLwGa
vJ1yynNuUPq1Nc4pR2nMfQTU+AGnhPtJkEQJctc4wWdPJlhrxpafNsfoDiShIZ2uEaJwTlrjTLvV
XnsUofYCLXRJm4M7u6A0po0soqX3b8cGBX0XMPAXw+Dvg40sA8OqsATCctn5g0XsrMe2Zj9bTDjC
IUD2s5EuR8GudWCdFS+mLsl4rfF7ScT91FytuZcwR3MJbnS8SoWHh2oJ/1DR3U8OS0XazG6UsR+f
XVvOwEfGr5TR9X7rCWiaWvMhtI0nYvk6arTIKAW6V2doY1tbwdGy9cfVcV1M4Ak1m7SR8bqE4QAv
a2g+PNe5LbMZbXPhnIxl/OzZt1/p6xDHqsztXiwLY1pVxUxJYzSIwckzuregAZ1r9kZKFrB+rkzM
OKZRJSYlFJAr/yGQ7UeabsdWvwtA+icAg5QWnHo26lP2HKDSGmWK2bKDDs0x5Z0HZ4gtl6UyAsC5
xcvW/pEKkz+kxidaFwu3EWc/XKFeXKiT45I76s4k/rr38poTZdTzNUA495ItSG+qmiYi9qm2KsQR
QdYRgybWUnmveniH9NOPgLO5DbIB0Sq5YpAEiSxQpPMi6FtisGUY+pT1wyuGdt8GbhLwixW9Pahb
/jPW/rtJsxWaAcmHm7mirHaXaC7Yh/gB9IhKRn6RwznentfSPSCJcuLS/F/Uncly40yWpV+lrdaN
NLg7xkVtOI+SqDGkDUwKhTDPM56+PzAyO6Iis/6qtu5NL4JGkAwKJAG4+73nfOelR428bJnJkNtV
keYU07wuZXTqAWIuhgLsFIf5hwcufaFZ9OKp2NxTsmSvyvQY8J2vQct8bwtz17aoQJUUd1LhQfZ8
BtwKqdOC6Vi0NWuq3C5y4jaWn0XpvyFNIIKxN5hpjJhXK2bOwxbDMjNJy0CkxbwNFY/nrygznNoB
vEE1TJ8utG3alkQnZp1f3Fj5eC7lyxg53soCZaCcmygsQXZmOXngkfqcf7I2tLnGJiys4APgGW/C
e8s191IacNwKBvdQoTSKE4TmyGrR9j5XaKirckrX5HVOm6gpzm1KyK5pEyq7HWf0qC9GuWPBQuby
m0UQyn3FIbpMEK5C2wlvEocjqcgaF/uF8SQMeNd+PYnDoNIXkhEAW1QRlYzYAKs5wLEbkls/V5+y
JbLIKsfPxOJ7ix3iPaTrsIgUJL019lYUo7NpkX0ayKjjBHE35sz3RjfybT5RJzNLx9kg4iPqz6ZU
XJezWiRAhTqRxpPba7KvaMgV1rDBVESGVIsX2vHdhFoUBx11e7WRwgSwiLhSAILDEe1W26jSP/qu
t1F0aghAtPE2Lcs5PEwCd0fhzQKa63XnhgRFhbdT7aXn3nY3josBFBMngfG8uC23ApQ2Wb18eylw
9hUMVlYd3QFy4d9vyAn8x+ZIARPJ9Z5CxwTSYXqf0gHXQCA++Nmj2yYU9TYkr2kxToR1KBkz3HaM
yj0lwkQr1p1FLjqsJ2ZS9rupeTfEk3u7nNNqicYPvQWDisOSAsnNpuCCuPGz2RO39bsmpWVB7rCv
USG1KnM3Jf7VUpMvyKNjItfLo9v2aAmsAEFKpN01Vn8SdvZJifnWjhXy8d54q/TqnBsOOcNpVqy8
0YNL8F5LCny6V4PcbFva/OhhnEZb591IWmov78tCe+mk5aKG0LK1blWn0aeLTV4BF+OhPVhIcSYz
0tYdg+Vycvx9jtBpBTWViTwwVVMAiVek8JjAb+kF/wDqze+aEAlEceVdK8UdhJFzMBjfRTW+hu4E
kNCHyRklp8jBuxV25HV2krOuM+ZRykNNrAlrR8kL3AqDAFFG3npOHzmVLToNSXVoakZCWQHCdSaG
8BC1YK6DT9E8EK/Sfp5sZmCC5r0T78HPhKiDQoDkU3kxdPOrQU+5S3r5VGc15WkZP7buO0zyEBQI
Qp2Yojude2sN/ShZUgh/DhKbBOoGMhUn1cGWBxD71CgGIC/4fE+pBdwqGLSN8d0G00QFRcsR0z5q
HuWm1OmZzhvO3C1Y0WSnP5Zp0V6vmelbAYknda/GTRWgsaYeRRToQIVCK0j/Qx+dtXvXYIWUwguJ
NOBOWGJQ8BfuZUDmTrpQR1+F8nrQojx0UuVuQZ2wVsPMPU2Yj/rs3gtoP+slLSdsrANaT7ueb45R
N9orcrxIImhDC0d2mABsrKelZhR3QQUwza/cDcWy5Caoyx3ULYh8lXWwJMYAQrV20qq0nZ35Lw2k
XQp/erSxuv6lMNrPSH8njE9b4jFzGGsvQS5R5sYXX5898HMIbFq8jRLdUqWp1zBt9EPd9ebOCcmf
HhKSxdFMMk3KzlFHZFtGrbgfB4bKqyrsvtb6do/p4uRr/shstUYjYDT+kUHdh++Xwb3qoGxXo2Uf
BoxJoo7aQzEll1hk9TbVrePo+IRCJ4RNUK1aCSKdklLKbWmNdBdxFpGBUNJsW1RDGR4CEg4Avj+q
qCQ5vCs4m0ew+n6G9SbRbHtZkVy4BWsF44dqmsTVtY9N816ZNdaqggV5O6BFDrt+Xh4O3xiPnyJP
XFKJ4HHyDz3KHOa/IS5OVZywhZjrky/t9zxoww05LHeZejO1NNmXtsvxziqszAOqytJ8qjIKNC64
9ZWBsmkJcYZLLROQ+QzHGAiDxZGYzQWmjAFL0ipIiKRyZsFFa31GTvIUu0aOLsxbpGavLoTOeiHd
rFD2cGf8Dx1NE7FvmMvK/iUdOC9yJ1nTA9SWqi9g6xT9XjXFC9qor7Tzsj3UQ+H13rIZ4oXwam3l
FayhXaXInXaFeyaREnDoBa0ytiID468+UFTT20IxURvTdbiu03HbYIVE3An+XWf+RQ893PaSUIea
2KcutAr4QFwZysLS1mqkSjpio8yU2EcOBQISRnam3zByj/25Lawbye9HK9Elaz5nJmR2aM0yd44u
H+j0mWN4iDO8SukAAjvxWZE1PkoS2IeDZSKan+IVPWIFw4EiTJJJPOpcY9II0WBmyKXpzVIth+mm
niX+xhy+j7NHtPfmHjg9SeimNEYLlDOaH3zaBpQLvFErfLLVMg6Jv+OSky1T6soCqlJZ+Ruvqt5g
wpe7EJJNpuHVJjvpqRvlN1DMhxSIMGOi+61R0N37sUyOhpGcG29IYf4GeCsQKYqRFmeDfWqBPfAV
w9wOejop2J17xtDib3JOlyUsqpVuRjF+Hm2tiWLLFIMAF6QzTDVxGBDLcDJr21xM1jaiwci8k7lV
QjxmM8xpG/hMOwvuXdZPI3wu952aJMc7nu9ycF4QgBJPDbqFPKlTWJwadMyrPrRWTcghNDJyacQT
IjOldGNy6Sxl9wao65740nVGUrcnWCZQh7qJ9Z3lxTHweC4bOKFpWkRnEVvnWo7ZzhDDzstoQ7Qm
3qBGBmdgTfJYE7MLG3lrc1H1KGGlyHh3imya1Rzbw3nO/FSjg6513CFZaY2nyedyLHBxciyC/GwP
xARTGY7QcsnxhkTkej04RCgR5I0sUpxsFG3rWlofdVVVW2Uvy8BrD614wCGPsWQi81uwiolDFFma
G57SMlm7ZHauJGEvYevcj23DuRsGdyMmQq6qGTYKTgZjgPWRmAy8yYQtjGrHvBZjIPSKZ1ZuaunU
5A7Z7g0JzmrR+zxltKXYdFrO4QcaK9EUZRHKXb34ITHdcVFb4D+GbmV26ZxHuELageMi6oY1nTeE
AW07x2sCMBoH4ojm7uLYVScVAMdxc+dOT+G01Ph00dbjohSou0nQvWR1/Ra7CeAtS+GF8Y663eob
b2xnWXSB6t2t4bKyMMw9RBOomXcUy58KMbkbsDvjvgcpkd66mfdJEHREGQEhPhmED01B0aotJpIx
svHW4WBbEyTyzZoevEHUNM1/TFHwlswHq6eLggoJtYsUXK70jUvl2HOG54xRMFZgs+396GFLt/Aq
WTXlIjsgwtNADxLoES5xWEqrcgzeTQl0olIT+eNiG0yQuMbWOcEM+oyK8rnRjF1CoNS+YwJXdv4W
yShWgQY3cmAk9K6d55j4LQxPJMRH+uyTbmKCR3zxBCh3D4QrO3r54xgm5dGYskvdCDwHak6+aW6l
gwLXQwO0kiOVy7K7p3v87Nl9t6iikRU2uIu4MoDkpArvB2uH+ZR6TNNKYI/zX5hCDeca4+dgwioa
ou+S5KZ1mnHFga+qbgmM3XhbxajCrFB3N6aonlVsxVtXL5nUFyNDRtR2HywhyhVUJRIeNgCnwFA7
XGRTRac71qOa9m++q0lhrj3bWKZN5a1TAcQU8c0WbwjtHTehEYYqF37PuOkIktppNV4sF3uS1DV/
R3EyRL7gXZqsWU4SKLmh7UVTFkQ5z0NvGa0Cq/mwNecSeeGpRvG1I9oM2B+tRsomx96ypn1khETV
jLe96O+tKDlMacZyptX1rRHqOzNMbpxmjmDXtJ1kRsg6DwwmJNzZzgYYrKqTna8VcG2bblc2k7uI
Wy7QsYG/m0tAgDTfrY6ISQ8Rc2MsJIR3M0Ekooc/JaOz39geVQi1kIDACo/82hZ3CAh6ckxZ0zKw
KLhmCCGJjGm2kz6RSZ9qy2yqzQ2LW/jqssBW8qOAe7RK6hBbnJF/uTLsEP1whnUkSgQmlc+0nAnq
NQ0ZB6fJUn7Qm3z0dG22RdBgtA0HNBs7JidvX5MTz4U7wLA2hkQB86nRrS/cZuVw2P58Fz3uxwU2
BCqjKbN7PzPJK7Zg4BMzyLzvNoMqsmflidod2yt2fb5mYGOp7VLQA4q+Cmg/Ibc2y/SbILgWX4qF
9To04NpOD2FBGb60vA8Y7xD0yhZxGYpW0Msebi1YQEZHi58A8waEhoPwTo0sb6harkmNIaUapg1m
Eo/R0EeHrrfWEVjWLKl9pXGg72yLUcAGQ75kmUeVFb2b3t9WrnPbRvB5xNjc9naf38lx4kinjgX2
bEGWZjUVYEs8xbyFcXqtYDh62lisAZQDpFiWNd0ojJ8vDh1Xtmqu2w0Kdpdk68I0MTwGNxQhqXeV
UPOKgvkb6AJafUzust6D5hAauyw36dt88jmipdQwFMauFyyHd78895TpmLQaycWgFpJlWbft857y
Ohl4y0YU+KhydOSqLPA4TRaLV7oRlQ6ZZxqGUxS7dxqqkSxuP8bRe43q2kKIqmkrKxkvKQkFJe17
fK01J1/ibXoIOocobJ6spHqkxVcsqK+MG4Y+bynC+IVEuqSgoBKY9YqavmAWWzpM9WIY+ZJjoAyR
MaGcXFQ+WorBIaFDJ+mDOQ8a89GAZsFMmAgbj/NMn22ZEg3NbojpZVdavm2aEZ+7goFE03rb1Qxq
vY7EBX/mtBz9RK3hVLDCbRIUXqqnRVICLFvqndyFTohjvC5vMFRTHwxZT1bmMZ108+ikyW3pV/p8
LDTHOG13gR5HBwn2hx0zUyajRrWdqPyBJjX2mWJan4OeEjUKoYYrq65zJTZ0/IkTsDrR2sYBEru2
jILujYgk2gnUDzmeKJ0EOvpbs8E3Z1C9nq3/cWDOH4AJeaViyiK1d6w4ourAu5MuJAzX/ZHVrgvD
Q//Oou2Y6dOptsWP1GBG6VfewXEt/puvDayk69sEYPjKN6xh0SdJvgaCCM2vfNZTSlFA83qurc1b
X8nPXNxxsURU165i5zt22OOEA9Gs82xXINCXNjLG3NvWmUQEoQ34lV0Zr0pjREwCoXOZTOhjyn1f
stZvO/UN2dmX8DKWiCOFXkW4h1bT5Ii9NcB+3GVFgm2tRpqMuGbCVbEa4AugCBjwDtASKZHfLBsQ
QJt4Uop5OJoohKGLok3fIL9He88kBz7C3rAI7b445pRDR474ABUQX58/0GMWDCr0A0QyM039m0I1
9cGNq6+I34/cAMIay9qrSIgiN8ViOHD7x6DukeFlybApk+4V3SK9T3EbDlq5VTCSsBfWS4pAKDfJ
qOC6oSheDcHGkpTCJvGkNW+hDXdBn1AOZBZ+6mEa15ocPrrUXlt5TAKG7eNb/9JCu1sY1OtpUCyC
nACFOCjo7mjHGL3VkthLdZbmvKrKjJPMGb0MIu56s8jwR1f3QqMES0xvvdJzmj+UKZdNlj70o9iX
7sZVLIdKszoQ+FMxP+z/fq+e7/3a/PWSX6/74yXXJ/4br/vjv13/xvUxLfeQMP5fv831DX6+13/6
p359iF9/bras04L+r7+Lf7nHf/ypX29jZisjGZ09dkdqkFre0bY2DRrMoaOyg5/QrURIZYhyA05o
M83P6yLNDkaWzFX1eVv2yJWO10e7hprR4nqXWvwI0W9+wc/X/vkoFjq0tfN7BT62WEaof2z/fCuz
S6pvvx4kaRY3Rpvsr6313kQicL1X+Rp/8nr3z+0I/sH0sxV/FZVS5mX7eldD0PT3/3XdJtzkH+/y
5xsWcyv/1/tfX37dlJHzj7f/+Xa/nvr5dr+2r6+/bv7a8V+P/XrzbNLbteP3H8IJiwNwuEqnl2zl
hyi1zWznF9wVVomo+PpoAyvz79u/PXV9lF4yEVpJXx8GUXlbS2vyI4L5V2TL3/xQw5jb293Bo2rU
wFwMiBU/XG8aIwZqOG+6pnMAJkLH3IlZW7gdlnho6YgMwUtYPcbnwjhpnvOe98yr4nYczgPLxAoa
XFR8oVliGKRhwCUWp/CYUU4nwo9+ProCzao/x0lR4Z75xGXaEt7Q6NnKx8xOPkP2ObXTA+rEIxoj
IHoVvXZaI+TkBHkPYwqvKUauD4xO+qIkKMt3JG4hUsygvPLn0HwoSQsP3llYtBiVWLWvsthfGzbo
grDG+Zd4NziKBeL/hRNkzaIsDYNV5G2a2W+QHFZJleW3VZK88Qfv3KEbN1qjYrQpCLmCaAOwRX+i
NAT5J4LVpRNCS1leH2tmhGVMXm1MZ0GbECmPnrwN0HMPpjA31eDfI+ZSNNxC0lamapVnfYO9s+5W
RbcG8fiUGbFFa6xHETKG+HxrfLOGedYn5IbDFCXL2qMPnteDvlRi/JESbLCMY8xHlqIQEvnaY5/Y
2y6tm1fPaZhppMxb/d5+CuZpbbbsKybCjQqZgg+fdVP5R+SOwa4U07psvf2IxQgvcPqFxDhftG2P
wZtZJGG052DEAYSIWix7z6Ps4YEUISAatNQZDTWmARZYB+hVA5xBjMtli2i+IJJxaeb0mRG4Z6+p
q93rlVDI6QRabHvAEEUS4CLxYrlwHS3fWAgoUKVoc4TKKzTf9DUon8zKEw+0KviXYHqOYT/Q8FxQ
yvqIW4lY2gzVCg3/RJ/TUB/jEHhr1c8Lt0pbB4Z943bqQ2gziSwT5UqXZNdnpWGvvDT33zzisCIX
C7ilmQy6KZpZpRvfmhTbr2eHZ8rQTw4kr8KdQBEa0XnsJISGOmWQPrBqEEdhFt9Co1pi/V5QbBnv
ZGMjiSkmg+jLLN4HWvrqojOzC1yGMvDSkx8kGWjtbUTkBmqogQJCz8q6t6gnQz17iIUY1q7KEZVl
tOsHd1Y9pfemoX1NndOvSElk+a3ADPm+vIyJdxfa25qUowXrr49MUKQGRT0sKkDPKUy7Oz00+Eqp
Y3Z6jzgdB2NDdZ6ZXzrcIRoA6/RshwlsxZrpRjTUGkaaGdLYbBAZVuR8ibL9GjLiyLXs4qogWcVR
92RULyomR9hlVq4ndb4xEtrFqbHX8wqlEwK8Ga0xK4OMmp5suov96j3DGbvMxZBsG/oiS7ry9PC9
ZuekkHAMg8ZNI454rrNFrELS8gIq9opCuFfHHwVJX3aKtmsmd8Sl+Y14PpZDoRTUAnIMB7m455hW
BDPRAjR3egMibDKsg14ViNQlv7Q2YATOxGroONFqMAIm/xP6ZYb5GHWX8xQ6zjY2z5lwmdKJDvlJ
FxI1iGLV1ViHT6mLmATXYjmwtGvoeQmRss+DTYe4S/UblhbTDTb09IiJbFfPfHw/ArU22IYlVwbp
c8cY1+t03az5aW9GZU8nryUMI58wBxlEQv28e90m3DkBiPDbw9f/1HBNzGPRnRIx645/Pjb/f22q
dkjyvUOZVjkBKUYLWrPs99dXWCzmaqb3p5HQmkLCZ/AG7RtwH/Qvsj3WOrHUZQwNVrQnkukvDuTn
XS3V2a+NPRUbrpQ+QUzweCcvc9HBAatMBiiwGP8gk4S4Am/izjmqDDvSlFOipGJIh9mNAV5IyV+z
9mlR9StcOG9odi7Ir8OtNmskVVCpY5KCYFUlogiB1bZ1Enwq7qGj2L0uwvhO9gbh7iyGmVRD4wlc
tF3BQzHq/LDSpvzK8bNQzNNRWBKAxrdCREvZ+wdSid7Alnmz3/17a8G898H0sZhFz8QJDsJJzQGA
iLbERhcoTSSlZM2GEDHSX2B5wRNg6Rbkt20pIAxrT4g74hMGACfGpUSPu4LvgPYRnDNnzb60rB+m
Nu10K0dzUk49LY3qW0kqjFlZzY43bZHRmcgPXdYqz/i/5cqP0zPfwVvb2Y/sz8ZX5g8pogfXzs5m
Z/TrNgRjNE7f0jHZlRE7KAx35RbJrTnJ9yY0GXLGfE5btNejOxEMp6lD1z46JRQ2C6oRwfforfpi
PebNk16nCCCQHQe9WAsDUa/hHVU1aVjgz25LbcOsJOUADXppSFGQ+X5Tp/inAvfGptI/tygxA6n7
vuzqtW6AF3RavkQjSC4eXb8lFG9/ZbeWxBFOxoI3DtusoQbQqhyMJRG32GWBNaMRZuXhKlB78Zd1
mBQCnlxpJe4o9J0Ni5RGkRahBd596aPPGaz01JmPle18uB7T1MQM9jbVkdFA8K8rdoXoCdTC/km0
7Z4z56vPodu0ffxdl2IzQwEbvf6eW60POb99jtLqYmT6yUm8d6ShcKsKVHK655xYGC1ZMiNBjHJv
mXYR9b2q23d+fmn8uFuXrnxGOpWvLC/9NlocIpKp4roaH0VC/pJdn2HjP+bMC1rrPHrBGwqGQ4UL
cBHYRP/6HTBSBJhvTZoehzAJ56Rf72hVw03TWC6JFfZLHyasGs3aYY40V6XIdgib96rPntQY7m1y
Y7M0eqdpqbZJUx3Hmh83EtbRsoG+Vt/IImJKr0OMgUibTu0zsMHu0E2M/plefzbaLrEkszGXqXDf
QILvAhQOYQnDRWY5ovKtHcNT7Jy3MX5IqKQsVFfupwxKc+8Ue1uApqQSaCzLwT47A8e0oFyxniiP
rDwSrpdGEf0YSlBbwvCh8QaY0rDdoEGLfA5TFskAgJh7Ed40hdi0vPKFy5XcB53TrVDQLb3AeRoD
h4Tj1njQDHEi6xk9LbgSOCB0x5CuF9GelghyucAZWPJTwRqlw4IlLWdvx00LEWTTtcbZSAxMeOYB
ECdyf2ckcBPHljJwbmfWPu61aeX6jF55/oV1ftHCxt0U7UUf457ED2YVcDk7g/xjfNYx1xR0t6oL
V2lv37NygE8nzrU/BljPszUfEjoCNIal5ThfrcDi4vGzZ2Ekd0Hur7Sgg13unoqcunseedSqU5o/
g+XRu638Ow3+YJZArRWaj7Vam6dIZF6DxIPqVJv9gTi7aVLLCf0n2A9wkW2Qk5Am4IMEYbGqCyaV
zLVpNa5JwgsXWtbe65KsjpGRpcPP4CBhDCrBt2EQ2y0sY5W6L6RY/TA9csRSp3ie8paWcVt8qbg6
p9OMSmbyORXYCFMiuGVt35PfQOtFia2Li2Bt1V8+JCGdvgvdiK5bRYM4I2SEH2IX24DuP7P7btHa
ML8a1hEqDE9Gk4fr3M6+152/5iuP1zhLbkazaNdVv4BVd4iHFAk1tX8CEmoCWiS+XdPHLVkLp1xH
VX5yDXfbutfu2CmwmE4THgzz0uEqYPjnodaRVTTvBsM9DMlmS3uZuT+gJPCn5aFT9GKhQ265aAAf
rCnQZ0F2qynkznNirpGnZCP7BeLB8gctWNa22NEyRBwW0zfm3OGqr8svokDpKZkzGJRZQQsEaglI
AgS5h9C7xiwPlwxJUD48ToLyucyLl35CJDO2z7VvvHI5dZddxSXHj48CuRxVV8/hFMotVGNqot//
zMe/KSLQPcMYfDq4bQwIOpsMh5w2g9S1XPtqkzmzVwW7VDfupk5+t2lULIfgeyjl29ShTKKdzAWi
ohDc+O6+SpBP0hMkgKuyt6lZaNvMru/zSXsH4UiTceYVcHllCAexzTebhtbFLyCdTT5NXMwc67BF
Hxla8So0ULln3o+qH+KNKmkh6Y0QNA3fC3KDlWYPlO68lEJP5rJGyk78DMnm3+aUpv/XQVXn8HvF
yvmrub7z97yYMYhBc81c+rX1/1GclbCc6xdFHBcZUf8UZ3VGakWgVfx7oNX1v/wMtDL0vzmkqTmu
tNDtW/ocTfUz0Erpf5PCVsI1HMeUJs/+CrQS+t8MW+eIt3RXt1xHGr8CraT1N4cULNvVmaoq3THd
/5NAK0GgVgF338+zOXrLITHLtgWzYZKuwJob9vz89/f7EFPhv/+b+J+czn5dZwWVdZfOEaJziojR
dGtExQ/iMIOtCJBidV0gbxr8anif0I3EVnWBuYKdokX1gFyB2GfCSnsd92SvRTe/fZ93P/flf2Qt
bIswa/ijck7U+mMXOeVsky/EtoQw+Qp/38WScraRS0DqnNHwIGrT3dBZgnJMOCU+KAwIL0YBpEXT
KYhqQWiR7px/zxlKTkNMa9b1aI0niQGEpRGzz5u6d2mH43qyEORFnTUdpn56+y/2+p9ywhRddgng
0XR1zB9/7jVzr9h3evRuNmhsnLJYzzGA5m81dQs6TPlHaikac82hNtHx15IVc6Qs80J5jvp8Y4tL
mSLPd/pyU8Z4fjw9eNB8s78RY4UqfjQfgMQhjfHWetYzxNeUQGyZf0kLzWUXBMbOUB3DD9zPxV9/
tD8/mTIR5ggXQaTU+WB/fjKdr3MIGT7A4nb6XtcQ/Y2GuEl7Elxie3bQA5jZ+w1ySd38GZf38+T6
FweDIEvuPxwM/HGLrjMHrinBEOjzzv12vDJ9TKKwKoBg1+poGpQVSbp/MiyMgwFT5I0W0kgLazlh
vlsrRJ8wCrX7CCmJXrKw+utvQsp/3htss45yHM4gSeX2j73xbTmanTnihCmGTd1P7yTURGeuA2qT
NDVVCRg8p9REjeX6IZKizCRys6qtUxIaj5E1Oi+k4X2EtHMnCeHTG41LKItmo4FNXdkjXR9wBGiw
a0Q8f73v4l/sO+e8qbj0GNiinT/2HZlAUngzolsLA1IJEExakdii+hfkiNanHDkrFHnkF4HELwVN
N9t1ts9CVXAE//W+mP+0Ly5TYXYDWIhwbNeen//tV2VO68V1Qmu6A/MILNMwTn3sUqxCAtLCWeL7
oMkHai1fNBAWKkNyttBsA8EdAlWdFbwsNZv8fL3hxNoBo9V2PR3YI/XlltTZ43WjqRII8eSXrmk7
UkP1NMo8evE0RLX8VmPjERoAE1k61Sl1+xYdvKgOWpJMyHhT1A2hTA6+8LQDu6dIkpgNxGX8kI99
f7CbzrtpK/gqjauWQedX2DhyJGYaVOM5RJeWC3RiF3rpGpEfzbowpi5luVF0/Ovv0zJcBqn/cJ44
cxAijA7d0JWD4YcR5PdvFBd2M5gmhNU4i36Ygd/umxK+CPltq7iZwSnYtKtYZYxv6cEdg49ODs2R
9aGgITHf9cWcjVCymj1Ky2qO13t/PuOPqE7cJPFQqvDC2kjOOrORHRfa/lSTxfbzpgSUSlzDvJ16
KED4pnAfz6/Jr8+0//uV19dcnzGnfDi15Cd5ea0Ov97w+vgfL7tu9ipEG2+DCW0t+2bSK9w6aY0A
llEDBb+/ja10OqRm8wAB1TrnTvvqNlZx9CU43yJ2HzJ5pqityNo4Yf6mDipBXHuRehx6mpeDXVMF
9IlLt1AFUAORhyl0geU3QA0K4H5Uo6etPUoQu6E0d1rYASXvGvEQzTflo+j9aZNoYwbFO5CwmOcl
Al3eZdOX6XeKd1R9YQCQ233yguEZnToN8tqxnzwVvUA3iz+jYLwjPsk8sgB/dTrfPYrIoiCTm85e
1bbcMZVQSw+0N8C6tt2GYx8QkUZjK+2hcvi+0WzLuEoe40BjUA+6/HPs4l2ZEKRWpMkzYiapz67f
oIaJ62yEG6mDb2t4oqYKZPlUbXqPIkCbZKCdu/RJBn5yTofVqBOLNxZ695h23bhUaVs/UejirVjG
39XAMNQo/FNXo4/szQwrRpO028Szob3a312yZNLZb6FHmvXs5eG40Y0WXiFixkST2anEPrU3eu1G
ef50dmzOUIi2gIcTWBWslSYWqiJZ6XEtN0bv1PdO7T8V9LlnhT0x0LmhvaXKfg5HCPrgxWtENPBX
Cgu+jlfygUDYFEs+Q33TOKK7IZwYaHI2me+RJW4msimeCJp1dm6WThtNOeJV0gW5vsDoG5NQJ6M5
GlZuX6BVOrr7AXPHfLbbETJTS37j6LQmNnR32KQaHMbrZlBXBASZoYN5kGfloAcIWPvi5rrpNSC4
ScB+QCyIq9+Xzc4H1ylgAhIsw0yAQZ7LcW43yHcAmKExTo6UWH9/ljEPuOX84usNieVHHas3ODv7
5NL3vx+nRO2gZ0TLUunevaly756Elwe7BeBxfchzS2eP1nJcXDev/ytMp08uE+p4fQgzEsSyFC3Y
dZMfJNngAQUNn2EK0/MY3k8ttLtkvmH14m6E5JzOw1KjNO77F8t0kkMbeJ/XV1wfD+uCsu1Yrq9b
18ev72FValGh1bz99XgXZC+9ArcAu0hQ4bDDSyTT6JKoDnON1EEHzeGJ18coVDlLOcBPvG4yqkXU
pjBmTgZO0UC3ae9LYP1bAm6QdF6303YuX9QUKcdSh8fnoMkbAcfca04KbZQQDugUVXx/fSxvMfpb
woAOML/k+kRI2GqPFOJWAuta53h91vUIi4t8iwZwDkk3VRdWD2i9SkbFh+sjmTdrBCkbMV7wWGzU
7l6mAFKuz14fG9OvHA7u/XVjsP0floLiVVRg5v0uuhsqYIhuIqZ3o8y/p15i3QeRdA84TAMuvooa
VqMa4FnRa6Zq5xkhb7TmiGzOjiTWsK2baaO7IK81TSMxFDXgD6IYHakbPwjWwwrkNeajhfAIlWr7
7taAv4pW2JfGgbOgh539HkhK1OXYuRfCykoGkxQ/QuPb7xKADFj44A3rcT1TTdN9hU7lMc+Gy8//
CckX4ZmKbsEJhefeQ/wKCT69jyuqUj66THyMhpyIFEeOm8RJfKKGtpdm5bI8l+5tMd/k/pCu2yKh
tpBzHQbvpR3SxJSbrnS0nVt506NEe0fpp8HzrZLCvgsKpaPy8Q1cWVP4wAV3bxWlhQck4jjCLQPp
S3JA6Y58stJxuDRl89uWGRDXUZcUYhrE5q4xyb1nNe4KjiOxiqP+o/Hb6U6gHLrBSjhuUycDWOuk
kzpxiWXIkSiWnFq/QaWiTu58EzqG2IE6fwUQIp98cNQqmaKHFk3HEix/ijvvQgmnvpRTpm5tBwEq
ZfSLO0G9NtO7bAj2tFrHs0ojgc6xNRHGFeJGDoos65agvk55+s31ZpjvjYxLW2JD2sWbB4fncr2Z
6JFdmrmaGYniPMxb18cbqG6hPr6KHhcncDNsg0mNG64zua0dc65ZTQG2USd9yrrsjrDz/va6NTV4
avK207DY8GTbRC4iYFMe2tHkVFImRh9s5m7kIFNLdOux8Lstvp/gtSYyjTghoz/5PXi14/8i67yW
G1e2LftFiIA3r/ReFEXZF4RUuwRvE4kE8PV3gLv7nNvRLyzRqCSRAHLlWnOOqZIXw9J8pqzcWP/5
ynXsegsd5PXxuJ7ULJT/eTKIh0MyoEV86NO1Ic6PJAJN1cJsBct9RlAjb9cefkVIBnrXX9hK9cTp
8FWI0+pkMmfSIh767+OPJy3yybeBU78QKowgf1M5U/eilCegRQ4BoBIPHEz01iT+r+UBI1hEuhWd
05IsvzjP1w614Us5ePTBnTSH8zjELxKgeuw39bfWIwRFgUrrje1Mj659EEfdMU4UH/U3oYN0Y/1P
PF+CLQ+kUJTr8UvgM+nBq8xmtzEQ0VU+aVZpXyWnqfaSU6amC9wLts/UAAuP4cH5cSMqq16DYs5e
A21srtmI+nRErLxLIcEue2+aIKhP5D95tX96fKUTt3MYSo/B6c7sOsnB60dnJ074Ix9fekU2UX7n
CLN0YsO8sjo8/j4DHbDQoRhbThZuvKa3PjMp12gi8zfKm+yIYbNYPR43KGXQuFXTNbNa84mXkNtV
iOnIWMlZyNFIrgHmb5H28hDkdesvXNfND3VpnDAmYhgDbEyRIbyz1ZneOdKCdt2aBYYn/HoHoCQI
Zx3nSGDfGjSz8S6ZvS3zwKtnIqdhjtmrVSg0Xrq5jcJa/fqNsS19CgNwAW9tCRoqpfd4eJyoTU/l
Y3BiBdM6tqKSd9hqT2x7PuDmdM9BBQO1JWryrPrGvkiUrGg47W1c+ybNOz53h1iSFz+sd2CZiqfH
kdFlxj+wFXELOA5shVZDSNxUbb4Gd2Axnolug2RQ/bgpi3sShOAY6uneZPxEDvf1457WmdM9H8uN
3hUbrYrxOLmhd3WHybtWQfVbF/gYIloXu5j4AQQxzki6D18NieIrZHb4F6mPvKi+kQvk0eSEnTHO
d0u3khdXiXVujKG9tHrlH0gH8Q8iVrDlZGNvy7QNr4+bwMsRtNk5p4SZAp0zgckUVuM9y8wCsO+U
cmP3XUO7/yuLYlJF/3OTgg9eFKMerkdmXkvPZFPtTi1OG8Y+kgxtoMGPEytxzXQbV86v4cyRgFBw
QOU0rr7xw6oB7Fo9Vf7Yb3H79zsICRtDuQxLCi07ERAlzznOOKbhrA0qlrCKg6DaJIP7rDHGhpys
e6hl3Yb5IMe8R12+TGKtv8hkxMLeiifs5+bCLLPyyzCLt0Dr2r8xOSaRi9Ywqy28tkE8J8ikZBLU
NH1ooX2nhp99lcA2Vt1UTEfCJQmOYaZ0GHUFV0pWX3Kkhy8DjVzXqbTfIJKtH48zQsw3tRZNu6wX
8WesX1V3iyal/SU/5Jr2nvGVkB6xQKTc3UsVJWsf8OMFH0a+G2Lse/HkA87Xc0IHTfO7b4RPuTmB
BxBhcMyzDH05m8yd66v+XJp9hfm+bZ4tJy1WqRmbr3p3Ug1RYb404vtgsMlN1GBehFQCdzk5PLVW
yNOYYaEXaIKf2RvRpyZQ6Z2QaewVkXqLzCG80+c+QoDxI5QXz72etPM6kazKMXX/KmHenJBY5aJv
4Sj0cfhW2ZghcDEPjeW+ZRPG7sgF9tEJc23oyAngEcQkyFfjP55h/yY5ARkwp9yl4F07p1ZH58zM
n1vd7KANjdrO8Jr8+XHTEQm+zDqz2UoaShCTc5JuNaQEAPkChPgt3Z6gtNtLiDb1QndB7adguvnz
vcdD/70p/DlTRJmrrOFEALyNkGu+acM+Pw7NtJ9agsUT7NKbtrP7zwEIQ5A1yU+r+ShyDVOcatXU
V91BkRtAYAR8gMOwS9TlsQylroBb1dVvTLNRq7u12D6uQokAClqZidgyt7SoHrjbzHcxOwF+jKPh
kjT+Jh5aGrxDB5W18n7dIb65UpESwQCHIRLXFY10lkzBFcjKcXixMQr8+9XjMdtz1MvjK6D2+A1c
Texci5ANIzWKi49KZ1cYTXZosNecbM1yNvXQe9dACuzOBmyyrCLsDnF98uNI/ZgoYEcgv5jc94+P
T17wFr5g0evemzTf+b3ZMhTTrnUHcX/h0wZsuoqKcjQP3ThsJCypvywh94bV5n1oZLsG0DqcHHtS
J9dvxbowp+Tdtjzy6/wKzMMwbNJWv+WOYb02kqQ5yliFwoPjWBr2jyDo6U/tOZ+22ak7BGZcXUXp
bKkX6lcwD6+PF9g1vRyiaeuXvhbR3nHHZGu4XXZsXAiMmo/rKLWsjkXPFa+JKw5VY45fpFRBmqdD
8O/jeUsk1fx4Vtf/+/X/eTwO/r//J+J6tYVOArFjBtUovyxpufbhK+YxHdkheyK2q+FrbQlnNxKy
t3o8KwpT21adaa1oXoavZFOX2w5AO9N97g4hEXhB4dNYnu92xFSvg9HFVueamLpyNd2pZAPwknJa
Wno60U4I8Fpb5tu/9wBV3XHkPu48Xl6Z/UtVmvIi528Wg08wqpfX+8crZubFJkuZ0WkDNvU2dm5V
3Tm3JDrnbD+fqZCc26CRjjYNo8Yg7/++oKi8S8SfeH68HIVGeYBEIKCb8d3FfFObhIQCFQJkPlMS
EmwvL15lTdjGGaM+7j5uYOYcEYi7F6NPIXhVXr/p6euuHk+KLI4JHSDkRMLl69lNXBIauldwbN61
rTTUG6DY9wb19L+PBS4VosMRzvzOlzRPMtntHi9U5aUw0vZcT11LGGCX9iubELgtV9nvxxOPm8RW
117zcRm5kXW2k/RkR2z1GPJXN2dmA+uDstcOcWBHb77JAKocDTxVWKe5BNrK2EG5ilDkkE/WISja
AfnQP2mdaoWufbJTLHcAKZqNnhTaZ5QbG60Pw9eIBZLQB8IY54PQ8MGZY2f4aFoTI4XuFZvH43if
/9fjYW4UpI5n8DT/n9djbvgcCsh8bCTR9+FYJbzQ79edXnC3JunVsVExDEUkX0dj8nfTJIPl49mU
P+fQwAZaPr7X7JGVYUz/MPhFYY1mzU9lHrjUNd+Oz7yBi5nFnH0Iny2XFIDHC6TUvgjcMl+ceOr3
Ds518mxDRK5ENp6K2Pn2UVVciJ4Wbx3GbsfKk1vUmPmTHYpDGNvvQBBrvlmPj/EYYrWRWvEdFhRz
IQl3XR14OyNV5d32cpip4jyawt9nJRRcFQb1Rh+g1g4dVJEyqVqu4BxrpGo+RjlgDLOy2Xdx5O6b
ygVOZBA2WFtuu+5KvFbz9k059otjlDXVRP7sj777Jy6S75EUx7t8c/WifI4VlAorjZ8GbRDP5Vi0
FyLFt+otLvrss61aOG9ZBCUKFeKnkRFCo6u0f0JtHBCHYnsL2grBmuRsCnhtgF8XCH3rG4V5bXVi
zcLWb/HzZu+WTUuVNuhiMG39F6jit00UC8p0ce+JSMVgUDUkQHbRB5fBjZv55T2XXXQFbfLzeFgP
IUHFRY0uYgCjl8omOjhGzHFsYUZH0uL8xLX5whvWvMYB66wxDt80xfIX38Rg7KZJ+Ucrp2dW+w4u
dEe6RzK0wL35NBs5x6iGWftSB+kOZ0i1iQZDoipVztuoERNYMfxcY75cC7ZDXykNlD6s+h8McQQD
pYANEKiyH5Fjrm25tsK9Vkl37AmCWjZOUm57Ag05RtGz2trU79CHJsD5rZPlZu9YVa13pAs07ULl
XKMuxu4zxdBjDf+tiPH0hYfHp2lZgMvMkoDXRxN1HnQsZZNlRzNg/KcxKjvnNhGQ2TSd4pS8REoF
gRAUOZzT1PbFTEe18ShkVy5QjB0F0CnIMDgvaG8Qr5V7oXXBCmQe8QcX6xbFeSz1s5HapHcnwwCU
AcmshVJ7Fw7qrLfR3m06ymWiXAeXKLpJ5PvMJ0AlzpeTNuPrAvkVCyIw4AkRI+u2F0kEBlQwfhli
7Y11kNO3CDLoPIwPPjlf4nWskmuTtGvhTg7qJ7KUwtJ1AO5ECKsSDLSGIewdGRLOk7Ik5LWeeUjn
HuHgvhjJZJ76lsRIMtwEoTZuuG21mILSFEf2cNY+8lBpJ06VrQqQeSfVWW+EMgYoXLv0bo7bwPOs
Z7Tix0ESNraYpmRcyg7RSIIYXqGU2j+mPu2QenuukKs8ritortyEjji1CrhXqur65iC62AQDexlH
tM9tN+iH+ccuLBbwPeoMuepSV706sn4tSD0JiSA+Z24qnpyeENJJhwL5uDs/2eB4O5MoTYBp+5Rk
lniSBpnblLY/FH9cpevSX9WpB+GWne68rJrZhrtzNdxHWMNUYB0mqZ6Iq+B7hY53q5SIXsl+1KVI
N2JMnaeJps5S8xDOonJet14ED4ywcYpW56rn49vowb0vYiW2lc9VSCvHcVf5qJWzUHobwQrEFI11
zxLd3tP7V8fKyqPN2LJR8bQu9SrYiEx3IaZMb7KX4TFveyx+PlvOTFbM4vzaPECipwWnN3cSPJtL
Q5fHaaVza7OBeHsVwmLzwI0QWyx6ziBsq0l3G/+S5CxuEXnAJz3ES1ep3uaTC/sfWGgrW5FAr4/u
LonJ+SkYbz9a2I6O9MprsaZnuMUV+T4nNcXnaBzYM+Gd37fYG1dzAKGLlI1Lq3dtanmHy+8cOr2T
68IhidcmxYN0m+boN0V8NgMT+s14KySWOMG8qC19dR7GYOvZKn9jpeB3hhcc7Yzo4hNMe/H7W1xU
gDYI2WDHEdfDfvTcNwdfwbly6+GsdROnJ1dlgmBpQ+NeidZMcZNjOD5ntsMh2td9dalle5+wti8q
pXunCFTRtkJtBmch+xsrzzvPfT66RCbz9RqZHZGepP61Hj2FX9dwxq2jBc1WK7l6MFE2txk2eIrN
wjixe8jx2aklo2NYI05N23Qe6yEx3moMni9BZfxT2ANMWUcbLzPeP5eRfYUttEQlaR4bLfePgCWR
+ErxFKicAEjFx9lN+js+65NQQXGPmIvszAxVKgR299R6xncdwzDBlqbtM830eJ8Gei8JfoJllGHv
ri0o0KWwPuitj8R9YmO1ScVelYgM1kmLKVaV8g21M21Ej7OfPRwXBK+81nShDgYsu6cihajmVaEP
zg3HhOdk+B8nOjdVkaObQ/sEH+Zq40fgwiPUO7Jfe8Gb8DSjeNdAiTQcnd5wnqY/lXQp7MAg7VOt
9i6Dp/4iI6b31TvMC7XaPEbTjJ0bu9dEBfHWDOr2EOdgH6JJtCuSj61F6Buk/dRBeBwMazZ8huAP
SRo4eoX9FTYQ9pNMZy8+Ru+IhuqLGXVLuFjWlaOMCSThNL4m5GveeREIfnR3eWi+TLzTk+oT5osQ
t+LiDBYL5LjelJAjGVGPiC2R/YKv8hNKPE8xOqKNrHaVwoBBQYl10ujhCokSnXmbH3qF8oGIoHpb
O3hgB0QpVoGjPrWEtVEpKvuCdNdDzAJL+lVzF+DkDQZmAPhGUCFtXB9c+vddFau91ybXvg9JwrDk
ym5BJOJJuiRZTq8vrEc826QqYMW85V35V9N0mMJFEy99w7vbOQ0LYl8+KSvA6yn6im0corwlkB2N
MYi37Bz76FzDxp2WZMviiLRjDYG/h/LZoaEUxQEBdTnvRjz/ES5x1idZ13fNr5pdM7VfjyW3bd10
HYEaZPWo9mVgmFvAjoLVY+w2vZc3Z6ENJX2+L/cn9IfpuWQsnEdEgUkc6UQhN7dJNy/PfaHae49Q
aKHm1nCgQRWzrSD+0mcLhztw/KlCg8WGQ/+klYS09nz8mMLTW1OUIdwO9w/Z3liHdfsweMZWZ1Kz
qmBSc1R09hEHRregg6Yfx1Z/a+QAwgzx976Wtb0tkBVupzQIXuDp0BQW08xKxD4vwOiuLDbV24KS
CfQBH58wBmroUHwVGhFORmDRuvHCV5zQ0d4IvW9fa+QtE/6nNk8wHJHHdCNoRY14G4ok2XQMibdm
mHcnc7KIGNA9bcumCHxNS/UXtnm7YYOxrNVMXDF7eIZijYRi0npGzWMYLh0xfuD1BemVcBBTj+wM
o9QugF/xmNNhhwPbLDqVpdfe/6kxcM0RKWTcTvGfLDe+Ean9siBadx18EtATDy3qGC0Z/bmXJOBX
YGwCqDqnr6gCD/MvOQtIkrnAkarFzKm9JmMabX17XLeoVfFSWNnSzAoUzAP1td5hDA4p+CTfvW68
iZzrLMIjZAMoSVqnfnZd55XJ0hb27w5+T4KUB2ITUGJq9PojilHrTh5esyGOTo2vEDKbAtONPA4t
Zm+6pvGhQRAvutp9LY2MEG8w8k0ZypXLelaRqKK7C0yVYm0yFr8kreoIEavQYbdZd5+0HKEdCHrQ
B/VrUyFWbmV/exxrUlP1JipGfzUYprY2et+8xWZm3jowtfYUAOqqxGuYh+Iak0IqoLe+2NkPuxSx
Hzm1LnGWKAATSfIJV/Tkd9mVVASUzI0d7sOsS98SrCYD2dJWkMZX1srkNqCN2TCVAXYDoyxlSQfz
EgQfxSTUAkNjdxmTNNsy3O+xdejGpikUl10uOXEmbrIhLDMUG2Tr8WUUJEh02pl8quoYd6b20nSJ
tjb7YphZ5kTPoc2hvOC48nwaX8wKOSD8dUzG7S5y3OzSTWVNrhg9gJZ5IfqJm4Qn9SyIGHFJbV5o
Vp2uZG1W6ygtw296EkUTOV+qulChTAsOWfEa22F0blq2FLBr2rMXmj/dsHX71NjgJVr2YAqPk3Lu
IerBnXD8d6nctd7pwYG2abHOhI28AfogR2VOhEbR+u9erp30XheMJfX4Zvb4zANGa5jjRnuK9rzX
xnOvEDP1NrQgBaYgTayMCyVgvogL4RM7COOoZ/E+JEtFZO2ibqru5kHl7WwsPI5yadNZQ/COBuEb
IL95Hn0b7aUFtk/YqAL8fGg5UFIatAP/cSNOJiTldRuTMRRrBrTgOnBXTmtHLLB+DuLFxYnlUL/b
Ey08AhhEEt4Mtlx7uug1H7isfizTqE5u7qDq1IcTF5dX34TRQIfnS+JQWw3VUUk6ZwMExU3I2AKg
GxbLrj74mpms4yzelrb8y8RYWzp+RmAhy/+GWL0jGrgAvNxMnaDs2wYWKJeseZp8kLReiJHYGm6s
rum693FrpJCQ8NwPa+xZYpXlQPaU24N5ZoZf9syznUJtJ03SLZSe+G5cGGBB0/yxadsIYjTMWNyV
3v7NmzzY2EHkH+KChLaQ0StKPHRunUg/e9j3tLaqtYZt8tk32KI6OFUFObwHieKD7Pr+OW3N7Dhx
uVppKfsm0AGp05efes4Q0+X6ASSoeMlTdoJ90KHebkyNmv4v+XEreFPp1aKwL5qUNAe39JfE3tCh
wQICOB5+JwCnKL41+JFvurBb6loSSXR+r+VQ5leCZ8aDgF0Hu8HaxNDdMFXpe80Y73RssnNuugSA
V9mbOzJwtAxE+cms4h2GGMJsyb4LFYaxb7UAgouY+te6g9LTVNo5jG6xhtsgYx++mqJsVfXptI0k
5gFvuJHxCSaqjDXWKRoF3USdIqwKu+fIQ7n1gQKTPJaBwGiVA5UBczssPKyQYIb/WOVf3QSmHrTd
dMVT+kuq7Gta1yAhFfhJOSTVxvfp5CFLdn9Y32IL0PhQeOWmpThea7W77adB4nnmldmcb+NZCioM
tuYVsN18AwnmIwgw5ei6hwZeZ06mFc/pFFVfAFvgOQ1NzC6GfYDRg/rHveGsysa7gMbwNxVn0aoS
eGYllAq6nNu0Bp5W1CUwpNBb9RGnvuUYHzZW8QBPlOZ08qgnbwS+Rk+jObES+trZV0a8lUNuLNC+
njWV2qe4IwxD5VWySyHSVBVGzbDknLRJmnTVpULOywaj2TJPijApqHVX4L/Cx98SzVUQU1XRGlCB
Tc+6qbuzo2Y/W1CmB6tWGwWGChx4yS+V3AwRvQvDeK8CF9FrNcGL7N60fsa8dsZ7r/fVilVjfKnh
alIA49RjQMmF0lZnz6Try97cXXmu/AeVbbVKBBmjJn5VF8L7XiR+ddSa8Ca7wN9oaberKRM/psxe
YiNOlAtfzdUbMpvn6UyQvWM7E1tmWMSGWtEXDGLlk4SnggAzzRBA1OC9nuIAC0bKWLQngotOjsu6
G9LfMRQhrE4El71Elam9WiV1lteq3ZgR905YD0FUTogXnbCWgRQTo5zeEHTIpT+5d2JDpo2bi8+Q
XjbN1vrLaFsubWwEhh7HnDtipDA8uNcEJl5ygqM49CknXTbwwKhQJZD3SB29tXX4hEXyVQ1ufqpd
7EOwgZMl02Y2LpAYCerFTdXr2j9GIyi+XEcspMmIeyYilR4S2hJlzwFyb5ti72Q5IYVUGHTMpgHF
HOOonmY5zDfnZXS1HQk+A1wBL1xQehzZUnZYvOxNPHr1ravh9QcNKUk6uWDhL2Lne94NJwul8YbN
7kswGebu5OUBK7hQ94LlJPH7p2SMzQOF72IqrOI0WhHrC628CtTKIuu0J1FmRxLG+hfVYMUp0xp8
GvHz7GtGhkoRMXeg6j3deXJ8OEhgke+eTvKVu2FIvs6VHqzc0Xzu2+8mtD97Ip5XAgwdO1hYlZ05
iyWBanJxRH3JpWk81nr4jx8Vf5oh+Y2Cn9CIBFgA/8UkjuFcYpprvZnilDfWstWQvgumkqvBjz6A
ltGf5OzBLxQt/UaHFatD8pOxi+kp0qO9qPpl0nfgSC0QkBk+otYga0LXAUbniSZeara9J+swWmQc
ThgW9j6+bFgv1U+DgXUKAojmsZ3dFGFnM3iO6Vcdbh3prAu7vdNWfHVli4Y+gG5oCXhBEnzQFH2y
jWqI4oTDF1ETYatEfu+CicrGrF8FYOHBLkMl7NTbEFoYsxBtr8gt+KaOADXju+ESEOlB01uTGTAr
Zv+bReCY7Mh6TgE0YBujWeBqlyKfzIPgSvI0RRbmyjYcTuGeXRh9jV4eG0bb63KoQABttZTP3648
qD147Srt2We1uhRSeoepRrUmdeZleV8Gmzgmz4hIX7GCzo1CrAN91grfXuKcILrbHRDcFNd8FPnS
KWF2Wpe2+zWSGge2P0naRNtQfgoBFDLLgvjEUUh0dB+/s3XVueDBCUDbAJVh2iWiEbw56rWq2ukg
m+lk0pkPWzpABAI5kC9mLgLbv6VrN3gaSegzoY2zh5jDsNGzGvQKlgWxLFWr6n2VhAesVgvP1UF5
yY/RZhNFWOm9dHlDEBswlgaIKEj91Tn9qSUHeh1BE+37GeZqRPZbib8crzxYTVeKmzYmF2vefToq
RKnZPwlM1Hy+EcF5IcCPdFdO1jsJLCWdNJqlcl0bCccqyn6kdHhiEb+tYGEzUOizdCXG8j1szzj7
gAF7QXwoiyJZwycr9yIlYVmbsIcG1XRunbQ+ATm99cp46g3lLV3iZ6OkB40YYsAfm9VoIaCAHkzr
hYXQp76jswOJGJ6DlUv3UgJd9Uvvucht9VQhcB8qv8IL3OGFziCLOdp3PwHm5Nzc4RJhk0dDwEmn
auVNydWYbHzPhXvySZFHcBIqINtSVezl9ylXhCMbN2/pmFzhuRxcUsSpSxO3MNJEWrz20zT1wdHt
w7tuOHvclfxthsBlS+D4Wjl8XljQLccbD7QHc9sbjnAAj31MC1Ka4+9UThQPZc/n2wJgkevYQx8f
Bl2JFY/rW/zakK++SI28n7cBv4TFcHUHp89Vm2gKzNgCCOIy6Z6aDIM0QnwSQ429g1J76wqakf7A
QHGonri6Irwm3DIKk/qpKl8gYVBDEBy/94K9XwPJE5wq2D+7jzCZ4O0iMvJLDHxxwjEAv4HEoYDL
B1EWdgOaKRw6lHdzxpNsW2dVzN7NZLziggEUy+x/iVpt1WYglptiEyZw1yJp7TwP2II1Dva77pQa
mz/zkKZdyDa7jtYMAEr679l6COJuh4L5msVkBgg4tiub2w2MEXyrvQttUp93KUFGXTNhNECuvCgG
eoX9xIyVIBicpvzYJDi3nW6s0hCCcuqt+ffcNYlzsDnjGdx2R5fNA5b2q0ZD6jBpkCqcKtyzRtZL
P/E/SoBaa05o5j1+8cQ2vnqLcsyOSEHikIJiiP1+Tzj8ChzET1I+FW6T7JX0jgHgwQIsshODgCNn
dFcg7FzFGV3HKR9fteZkzpR9/OkM++IxH5eo9RP88CPWjlJ/iiIsjEpHopQExZkmBGw2EQAO7dSi
iJzfVjnPAei9lcy+bXvk/JiGfSQMPFXiRdf7WwuSkA4GW78adIBGibiY5K8Rm8+xZSKYq/XfNi2j
bd84EJfiHYO0dRS5K5aHf6ooP9HiPJNEfuqz4EDbHdnXVNwLs/2BLBNTUfknyjtoypDolStZhNti
pZTzG/cNBwmcliaLDkHVIoidiBMbcZcpwzsWCgrigAwCclpyR0l9IE0gfQA9avmDteSXT3c7SLzC
dJvAYXOVbTI7pKROSLqbj74CbfYCX7YTJuSSeGRso+v9rJ2WMAs/v2yrQkEvDL0fWzbNOgwPVHp+
CoED0p1M3zjnP7IcRIIbqqey++vk4T7vgm6r8LgsoI5/MVxk+mgG2yDAl4R2xjkkVr+2B22kZsVk
/u9jjyekoW2waRBq58efVtOvQlayQ01Umjc9p4iv9rXlwR+UBOxlTeEcNBnYBy1TcB0If8TBmzDy
UzEajGDRgnU9SX/A/AKgwDQ4YtIYt3CYj2SAatsxsCUuPjgbVNYh+capv0iiGo8h0cj41VlQ6F/P
8yC1bzuCqYba+UvULy25mKEEq+2Y0ijEFRwcu46gB/btrDCYfQWd8q7gv/MCmHOGrLC71wNwQtts
mcL1VElpsyahuKCFXyNmd5Q6S89Kd6OF387SjGg16Tg5bMwKz+Z8g/wR57IqZx8NBmpTUkkMgMOv
Mygc0c9PmuTiElX0R0zST3AHsQdN9e65r48WS/pNNwD0D87orU1LNC9BxPdS6z0GYlsb5MlKkzo9
49R+j1v9pcW1zHYiDc4ZG505uszKRvnyuIkapIh65H62ggHwJJv+xUe3ic4Pg4oxungOUGNsII9o
T4U3h1/A/OJHA9bPdGfRkTRDEGz4Ps2ELGYW4OF1GDnY/u8Vg3o+S/vHb+toL3O2PWarPz1ufHte
yp1A4vAO3wM/RofvDv2h9O0PfUgLvFHqioUuW0GsIZYmD3EZeMWxPw8u0YXYqmE5DgHGj1xnl1VE
Lxlq7QOy7/oKoxchYHbT+pEZos1AR5lSW9XPwFWKdYEli44hnYIsIFfdten92hAlnGlsd/3ofJcG
2ugeTJHpcv7o07hpgurJQ+TGpjN7b81JXjon1wGhA0nX/XZrKHN6ceeUo8yN5ngJ8eFNvth2+T8x
88NdYVcvY5IkpAX201mHvaIzQe5N+aSgGC35X9E+9xHaUh3IA4EOvDlL/q5pH9CwOgaoNmj05cOy
DbNL2M4gwj6LSFyETxDa4pQU5dugmfZuMqiFI58kPZum2VP0BxOdgqQNgSEgfqiUGmeM5cMz9fPX
ZPitBxCayF8uE1DEyyBXWjXse1XW9zKrXmtUcufIBOLpuLcqN4B4kooTOcnO7O360FppAdJMaJ+Z
O74j08LHbrf2oQwT+0DJWOxDksdGURhgA0b2ppRw9EtqSXPwndgqtGqZRqJsUv+OOo4rG2HgZSzA
fntuOV21z9wgiZrUkenm0NxbCQ34JVC6ub6msyYgGV5zjekOc1c0PbOqK0PCuLTQLh1U62gHXWM+
MVbM4yA5jgez3JcoZZnTXcCi25d4KJZ+54uN23J4VInkbEU99zxWdPVdbM5/wkZuw8FzPhyLEhpI
DZeXjIWVfaSxkXNsZi3S6judJ4WJezVwG60toDkbVNzusjR0uXXmBCwDzvk260abKt3TjkXCQJzl
M3/ue9CVqfZngnoP/ppM0aKaboi633U8Uf/4jrdQPxG94S+vHl4V0kUmGqvYSMwvEYgARonpvfgl
8HTai8mFzkm8Tz0TEdyciNvZ0zlsHWsdpDU+pjDAHgUu647v5NUGJ6ylIT3JJPqLTbO+yZE3yios
yPM6gFoXwNsoWu9kEWrL5GAFPSG7BVVdMzjMJZJ4VKUI3A8sGDFNxEq9CaX/UZ1R/NryYsks+Kf2
aoihHrC0CMQxfCtHWw+lW57IH3WPSneQYBD9xkifS+sgk+IfG3mlpNWQoW3pgo+cGdh7mVZw1WNy
tePpQrVEF2ogIWLKg3bnMFbmJ/jM7WGknV2aj2BlCaH04uhLK4Xzl08TNlfoHBoB4aXUmpcOEOa2
pVg+OokB6ZNiPsZOvdIN4Ie6B2dxmDGJj5v/3mVPVK6dfkLWleg/+HyizRBik3DopxDqORj3CIpY
n/bazcBqeQ9l8VNJHAmPe0aRWks15yC7aXiH3W/e6bcRrU4QFPF33A0lPgNqepf5FndL2KIZTh4Y
ROEZDTWElk5zty4KE7KD26f/3nDMGuxoKVA1Jk+Pxwdr+j+vqKKugbpy95Ng0zRkuWv1T1DPy26c
8ojiYJ6Z/aRmiU/NBqUyToG1zuHonGCQlqdy/qpusdBauRMu8qlSK6OngVEPOmknWWoFRwtG12J0
BhSr891ORiHmtpinGRAGR+RSrDtDSdwtz7bzs8lsPel7HDe2k8I4LyX88vR/ODqv5baRLYp+Eaoa
6EZ6JcFMiZKoYOsFZUk2cgYa4etnYR6uajxV1yOJQPcJe68NUADUu3xe3HVbGw3fUz/4Z2/2Pykh
4ws+wC1KDcTsk62OhH4tayO7l357VyhYiKyn9QzFv9ApL75YvnPe703h94S4j+2VVdnaIbLZz4Ol
iBcyZvGbVdNI/x6eTZpjs0OGgYiEWAbSE/x5BHGjE5AlZBdm87vntYicowopoldBvhn01jVS9IUy
+5KG8ajKSpyRoeNU3aLKCHeTms+c7yMBaG68E+sAYsXOR/k66MqTN9MQa+PCqQ0EAhBdTvwu2Uqi
+eVZzNgYZVblMwKEjFBDEiXW1OFici/GFL2NUcwyKiY4Z3noUv7iVIKrLRbu1KWfz56JdHyKmf6G
pX+1+aXH7AGRD722Y7KcvBUxm5fNTwW8diNmrz2mPbWOTa5sZrzIyTr1XKE2W+4tMehItufkx15g
4NXavImwZ2/uCIbdFV1p3ZPcQ/JVpnkF4ckIXwVMX+l/2u5hHGURCI4VKO7b1mn0b18nO+BPZG0S
kbHrMpK2iWV9YLCdPbOqviHN2Htmc5on+6Td6rcV4ceUDTIVFlTZNle4byM/YNVWkVxYJ1vLsqYD
sk2xi0vJDBRrUA0x7MQ78lLgDRiHGvUdPz5SYcJ+w/zqFPGaU/Fujz3StVqRXbCyeygtCQAC/DQf
azNi2sUSACmGf7Ma8dJO3LUitPG8Iyg7oUDaoSd3WDwD9McIwX1MmJ+a+pK0Ae/BH5GxeVzovSnN
nWode8POJsNdHYx1eEnHJAuGhSae15kg8ZWlCo3hbWwVFJohz4PWQ3wdszAwevW9WPMeudkcMHe2
maUi0jV9XgYRQiscvIygsfZYkRyzcYrwPrFWDE1aPUOh48vm/DznhI8UEPQYajOMgC9pOevDlOXv
5BQdFMGi2SwgS5TT3hDDU8quW2px7u35sayqR7p+KNh00ikw9YXaLMlgnFV/ZvrVxEx+VBLepFEx
e0jBc1Xt6o8j/skU6tdUX5lvu7u+BZg21SFSez6Tlldv1yaQAmF7ZTWLcKK1DrGpodcNDEWT2Bp3
YUL6+Fq64EViwzTgQGS/LCrjq1Phbggb0ldmi3Bshw6Z1YlR5jtUSONmaI4meYVXg5yB7WQy5VFX
jag3SJAhFgvA6nmhBBqt+MAE/qTNks66i7qduV4VQBjwOEzdxXZgHdO0Ei4hzf8fP0DyjPK8tVZB
iHHAmBc4XZsDzcx2OeVkhguzyaSzp9dbDBrFsjZ/JUI+jxEO1hpHCaTN+WTWSN6GPLMCxh/W6D5n
LTlZUK7SDYm4/0rXZ77YXZ1kvkvFKEhmxls65p/snJLTgKz6/9pZZVGxmxPC7bP4b1UzuZxS/ZHp
hPptCfkw09skq/GsdYzLBSPFBmn5c4E9mFBCBwn5+qVDPkI0PUA5f3LiC0Fmb91Yso5KWjoOC4NB
me57m581TaG4xdlz6RoYNN0fC0PiVLIxqSsN5KuQ7G+WMQ1GNiKFsDCkw2eNDbj0c9OgyCpoJkyz
3Ts+ljQvIgmgsKJxpxx9aNcwGA85iBIMWqlOe1KDawYg2fgNrEufMdKu/FrAyM1wmZPlown7Lxau
gSd9ctFCDAa85kQRthpljvVlGM3e0cCZzQzqYQnqKwo9MnDT/Ke07O7i9cvVhCAecOuw52qfjJG1
TekCT7Td9EhQl7NVb3QiQ+AJ4LbF/Nxj2CH8msOsbfsdqwtA7NYjVrtjxG8cK2K3i4z8r9AzKScV
SgQd/WLG/Nr64Gb4VRBUPk600NoDqb+u8fHCxaypoLbxLe2E9InU9RHd0CCxhItBh0aNKY7eRM8z
etWxEO1HIQB0UktRLDJ1g7SG5hWJSE5MR+u+oswPNA6zLcFBm2Qih523TG3dEGbqhOqvSrQdzEgj
eI62hfQoTiLELgKt8ZT3u5inPxDxwjoDxxmwLLzB9QYMXEOIML8TiwC0gS0hU5pqzgmnKEJ341h6
GxkgBX2y7cveesdvyfbB/q4TtEnExsidnl8UAlHgCeTuDiGpl6yXrGp6QftzGXKEeJ0b7qfe/eYt
43YUDUPbDmH8eM8nqvmFV4DTmTPCBJtVIQpg515haOObb3uWvCEyPNJZeB35LGVNnHiOOMxZufsW
Saw59T1AY2iui9i2qdXvVNJS2Q4RgymuPepAsjo94yPsR+QcJQVxNpYvJDYCmPf68WB2YL8UwSRc
0fW/hG+ZeG6iQsziPhC0oAqXDA58SpU5n4U/gEftF5wmGblZblyelKbYQlEhtklCClKOWDTkJsVd
GkSkF59Se+kODRhX13OHA2xj9D7BUpp/2wEBlVUGdsjit4s7AxCwfcUJvWI7bSD6wB/YTdQnL4YM
GTkEfouT6VDCcV0ux5JI1GUJCNJ4cCZ+TvKXZl7nBoym9Tmi58M2CqfPE9HBnJABOsVLSbF7BIkQ
cFjyuTphH6D1Q+2xGUZxJfVpPHqjBxd1Gbt9/s0t/hJFGf0XupcAVNneify7FF3+2OXjr8Tr8rPb
wifT8tp741kSigLyr3xrM/2SzUDyE7d7G0AhpqbNfrsh5DMtCQKRQ3XmPt0Vk3WFY5s8dNrejk33
HBclBe5QekT44SQx1ibAicdAk81AKtLyWfIrpRbnsNEm+nIvR5VSNoizy4T0JDZ0/Bc/mHV29OBh
AZUmYrZBE0VFUCEX2xTDwtiQrrZT99nlFaps8zMM+73lqJr743FC3hnkaDnxAh5CQOGH/GaaTYli
nP7a9PRPtEIYQfdthTcHYl6DY42ngijegwcPY0fb9UR8ISp/ea5A3h1CQx9JWw3PDCMZ/1lYuHKJ
1aFkDH6X7mEeqRIV+qpdDz2wMk6lo9g9qnZF8E6KEXq7b5M8Pw5mea8T+Uf2NuWMsoj+gwnBGLhF
Nbe3Wk8fofl+o6veLT0RK91aSbvOgVy39FRDMiTf8F8jsNXIsaZXq3GbyvdU4a/CALJnRww1tXeJ
srUbrls5MiX2uz3a2O+RaQj1kMt8ds6e0JtJXmpm3hG/mn2oMWylBDikRBEsdfenlPldwOfc88Nu
K2t6pgD/sbTRHLmsYXm7/oHejHlN8qeouocUv+NGuRqYcmljYy+Kl9mTBdrfigkCSOt1zpfuRu8X
C8ffVfdnGhovwOD5Wtfupa8IQ5Zck8NSK6TOTrOJ2v7JHZ0lyLMvttt7wyLOMIrVb7fDSkmoan+A
J0pCaJS/lBlet6KU5tFzUPoRS7z4toFZn64N5d09SdLqhC5g14BD2aQRvNfVEroq7ZGGQVAmA/Wd
MLZ/YjpRyv+ixUYFMIig7rKFyTAfeU0qMYsSgtkcH6z0YDy01sjSDM4awgSuMZtC7ZwyxcSNdJJL
SBfm8Nak1hv7eaJc7eiPnFCAx1PHRqejHMbnfCL62KYNPJvJ2iVEiGj8z8KsEU74/qvrMP5d8YmM
Ll9MANoLPxqU1ZQqgR/fQNZPeGB9x2fXkgMDb93BtipmxZQuX7yDhb1hVxHAPYoHctiJlAR1Wfc7
QnqZLanV8WfSTPVJy0Mg4Fn3z3lbdEdlU90xEUXAoBcCqhsEoWS5EIe44iu4WVJhBLpxeQAEpbsS
x2EOnacizgQjeqgBkm+ECEF4vueuCgnXgTfB5z876PepqsqEGy9dMqrk3NkUIKjjvDAZi2ocY7X5
pAX/aXPV+mLtO+dKISJt2LOLF+Zw9cWuJWxID9fWzDMrFZteP+EWZOZecQSQszU+WRNrkdn1KGDx
DhIOJm42MaHWiFCgkra/mwt7P6UGypsouy2+k1FJ2s3WILHTNcODkQ1QimvbDVibyW22cF5oPqd0
MX4SwMzI14irUgymtzYn8MGNUzR6nbyW2bOJF/FYGfJpTohnyfO9K+0fClrKYsbPOwEutjcylqpS
sP70yT9CufjPmM1qH5KZGwAHDZqRlMMFvKq3SqQSU33mRvTRkphJm1kzAZPOsacz3Zuj/22J5hFw
KuKNoUn3S0Y6gCuifO/Nyw2tFvgJYygebH9CTJST8yQt1Pejzgh6JnxFtMu/zIsIzVXy5Dq/6k4w
zvI9phguYXKcqXqbYeT2rME7ksqGiWvBAWm4FzkygfdDJ9898S/Z20U4H1MAL6Yg+ZRTmiS8hYox
lPLT9kd18yENeYzs2Z9RVJPeeVeOHHcMF15YuV64/+tDKQh6wpgzAwtps9e86x4qA155Akj8KGzO
iiYtCVRvN4A3SJPP46+oRte29B25WEN0nuCMeG7OVmzo6oMjlpPO1sRC/oOATSK88MA/4yYIHX/r
UulvrSlHpWE7ryh4CqJAw51REhAmiRpVJTOSHBeXXY5AF8oOrQRzXhQuhbcfc/6WOnG+WCHePD3S
2KXKRSnmUYTF3m7salj2I/eTn1klKp9VVMTGW3AGuZlnv4XGC99AGyxQs1j51EHf/41MYA9G44cH
XTbPetYfsRYPfhTOR9lfTIwQ+0KR+yYcdj2mn1SMix2Ol7r8TArdP4zF0ODASvwtcAfK03KSJz6l
vu6Rwxk+oZV5Q2bXOmJysf2XMdHNCilfFOXzPTP8l85I/y3I4rVBG61w923rwdgvnj8jrHS8wPRw
H2UVY86ikGcF5mfTSNfZ1myFNwoGWNXgPF2OaIhZvOeURq1mOB3TbnUfts2iwnevoN8eRttEVmdQ
4EPZNpl1WtIS29IHQhUni0HTgUFsSB7meR6DdSqQFsAR3Dr/6vqmOCRm9j43bXGMeXST1u13eZnf
Lfp+Fsv1g+dNjFFhFZL2ZbTI32AyS6VfM8zeW4UKaZsKtumV4SuY+PpYMHMB3jc/KQHftZkpMxyD
8DRpdWevaImzGugn2tZCOThHZ7PPE2bIiJBjSaXL7zcj7aLmqkTjzsLJytQpZSRlrxbPVhmXfjV9
/v+nxTcmINf2FRl39eKS8bGr5TIGKRrlhsn4PrcvaCq/U+/eUwU+DX4fv7AJSU9cZzTEM9EyURb1
J5h48bNVCyQFqnpvc3b2wpxgi5OBmrlmcVMdEiRnKqYDLV74bE6YqImq3SFl+TJrkz63G9S+dJZH
2fTjs2/buHri8tGC7S6qxH9uMRTe+wKFi3BCdZjjoiHGO0nhlHDaeKRLoCbxb6El+tfE7IdXJt64
9qEcmQvxtlWjHz2ZIJpKF4Fio/UAm2DK17NLmlyFrC7r3MBhsRZ0036ZO/z6DUVNG3X94/9fBPSG
PSs4zd7noXS191SMkIvGhl4LVSGIgCjLT3ER9JF8zezlGfensWema/KRGM7b+J1HRfGwQFvnG2x3
sQ9Pi4E7urgURSJm6gZcz2Ocgm5qY/HXH835qVxOZhleXQX8uE0aPs3Jj94XRT/Sgty5/v/HSmPp
0gXSO9rT4uA5KUDFHmmOAJFBrlTR8ZQp51H4Zfmo/LehMo6lHfqQCckPYNPpP4pRPYDTmPG5Dsjh
ZnG3+yU+IXmmzqVTU/4YvRuU+zSknKcE1pPl0xk3cryM99GJvpiCFrdyaJjHJLkijRpSHFnPc2qB
F03AKuBrQoBAJwrM3A+bU0yeFiHwW0Pb8aPFbv6QkTXHsaXl4+Q9ulXiPfz/h15kEipbCpgrEsk+
9VTxMLQo18rJO/P5qpmt2OyXHmF4s3uD0/hC7Zdt6zTM0cLqczRRDjJcKdcirXt2h+JGnDJDSDPt
njuLBE+Hkp99V79PHd8PyC3oJyBcSfPgYQVi7umonYtbzGspH+xpeXCoc28FodhHleC0+P+fkP3h
e7HzErNVnhdnT0KvwKhyQMm7PlxtfEvWL/XMzBP5AlAcG3WjJuXn/v8XcmSZxza/R9xYZ99ropf/
v4ys5I3Qf2hHfuVEfnuk6TTzE+bdfV0N6RFNP5c/RueGG3hq3TJgEeQsL3J9AOIFwIfbc9JxyXdP
uRlj2/TC/ZBT4/uDu+1kX776k9IvRUogzcSIFqP+2HXtk6kK9bqY5ZFUL+OIwZz5XOcX917T13Dx
sw9pT6aSu9Dp/lpVAQ3VPWbkMx3cgtFyRCBBhBn2QTbmfC1a/Mq1RsU5tkymlbTOQ5hoEnFwh5TT
sE99jJQDgAOWCwSrEygDfdP8zJKJTftkXyK8BLyeuxoX4LFU/YdBvY0wU976DKQeyJnGmGHjVKee
/6Vo8cNWsxKZNabyhFehyb9KgO8nPecBJpMd3JkxyGwUf7FJfsoPOzj0dvatcfR4FG12SCdtvk3Z
werACBZ+8rtMXEIDB/ZybRHBcePcjoYOUFLx1ROD/lDUy7s7gTbNMJwxmCP2YmzD09olWquQJi/U
k4wRrg0a/XGhmXzOiWce7eiE6SG5CH0euVSJWq3Q/jr67ISCegItrevWz7Ko3lCEmRu8Q27gxT5D
cT0FGnouf0OdnueENLw+6sENEzaz3vwbOKRWan8oPLW/3PFZ+sYRL9BTSGv0FCbWX5vXlA1ocybp
Nd2r2vlpC4qGWVPQFD1Fm2/2JEzNsKIYqLoUxmfLZcSMLb4jCPivUdfYKCpGP0MSQy4a2PEaHXw+
FPP84/9fqHDbfZiX724pCBRngxPg6dmoGR3c/1/S9f/fsoZh5DtfdFZXWM9AIPSXuJM/nUnyTIV9
tk49H10tXc+6WXQ7DAjOaoiOkvbKItESbX+IW+Khasebt5XTkeIZWd9jSCB8JHCjNCHnAYTcM0Mx
0HMW8kkrpBwYNdMtMBFEYSJk1RIncOt26jIs82uTD+HeByFf5BfgQyPU33l+Luvir5eOC6GG5q8U
NjOG8yFIiBSv5PTZVrgO+vLLG8NpO1o3ZIoUwrgtscSTrUBMw7Ymv3MThhcX/KYbjv9gtDOjau19
M58Ws57ZtxSPqMj/TSNDjbaINS5Xi7bVIJHIXdm4FWqVg2bBmczS4U12UupizD3EbU+HaWlIUq0H
oCfuhN5DWicmk+8Y4FOcLohM3OJArRhUvf7xYGNsDcdjn2fuF+LK2JB1BovlVbMVfdHR8igPqL5o
ys/hSHtL9G/RE/3XE+oR+o6777sIw4Erq7NY6XYVLVK/ytU6mxSNeMyaQ2qa9IqF0A9VS3qpOXbm
hopcBVntzogggT8Q6N4VpFfmxfTa4qjgCra+BQqUq08w2CY2On9X9eVn1ABJmHobikJCghOCH1Tf
Jl5U/LIovpoUhtm6pFfVNidb/W461jeU3DMYpKNZqiBuoHi3wr9WPrEKGudSIPxnZHIv9AqtpAVF
F8nmNOER9Xg7GMdIfhz9yJrhKbJmc2OJ/LVgBDN0RKAUcKK2TlT840l5qmsiWBeuDzEgi1VMaSf/
PW/HddRgM5DdY/9Kd0XHUoJc9wtIqL829rtVw/GNM/HuRHG8Sb1ZneK8pf1pbGZwbnwLbTfeAh7A
WdhlIyTNaYGwiOAP2Y7PHG58oUHmQwkRaPGWbRticvql/ZsOPrFvq07q/y8hMZjEj9j51ml8xIcH
r8its5H3AnFodcfk5JwVxo9daHVPJXForQBA69C5HqZCHr2GEQIa2MdCdzztDN036dh2x+W3OxHe
nZkjHjQ202b9XdvpdMZswhJAiCtNG0Ige9xH3hQ+4qubNv08XCBDuns8oWj1Bhcd3V2FfbdrJvs7
de1/bkQnSbp8dmGum95aR1h7shlilmUdH+r0UZr5tWNEsC8jOTwwbHivkEAdQHbHu6WNlrdMKRtP
OiNPat7fwm3MY5yysubY1TZWmlCzIc77N+0hd0wid6DQGR60pVCPRcrbILNt4oHM54hIGadlHmp0
hHEp/h6fh8pySnWRilUBk3g0GOtCiSgZNLnqZKeUSLl1d9h4b2bZouGs1BE5vrdFRcRDReZ0Vx3J
YIUqWrHDyoB/71b4W2Y4+hrbxO1ymKuYHCNyJLrthIIXiV30vPhs/3A1n92q+5YgvYjVHfTah3PP
y/IwrI4uo+ztTVt33m6wkMJbJnt2O7GiwC9pdftYzyfkTcdeqnsSMugSnkNP4L77Fqp6K4SqmTYI
pRP/RQCkzHyK0Hww9SsU0WkP2vU4VtZX5ZhfLkixsYbQhakhGFo6AtUw2G3T8Fda4DuaBVapfKh2
8WTeDO2QCOJGz/CI/8h5wURqN1ihHZplMb0XGMIvU6HPDNXR1rFByL3hV6TJAhhNp/9lu/XRz7zu
mI2ut88riTOT2oAFeHE0smbXewgZNYX8uSbOr9f9B0Km/rXC7/8c5nbAkNk4GUjDGH9xjztVkRy5
/0hxEi4uUWGeqzK29x5+aHDvrrh49jgfKMruCft5hMHI9Uc3V8A+Y8rwxH3xh3rZDkCKUVCjFTDf
hiH6kyLOf57sKQzqzDg4CRbJcJrdU7V8ILpMArtk1yJCK8GZlT+6lhB3pK3BEM0yILz47NoNKcsE
ndGUWP+wPWzBhhEdXdQ6yFlSTyr9GjNnDOjW3xkJZqeerctWG/kLHgyK6Ng7jh00A4VjilbQkEFR
1mIb5cWfGAMfFDIkJyYZNnFFw2M28U9YJwPkAdQgekpY7rZog2YnfwN0yO5lHBCZRcMj46AIBTLU
Vt+B9q3rJ4Y78hil009RxLQsrej3ogNLIAGUue4ajMPdS7fNMj9yjHub4EFZ/Ed/cf46i/85k88T
oWLeVNIaWc8v1obwyTJ9X9D49PP4NNIkFbUNqL5es5Vs8WFBPTlIGBiSvR0zWMzDnZlRN3Qswavu
xyrSTxyE1tXmb+xT+ivlyZdG9A2TYBrJijjzsGJYiAcT/X5RoPNGAW5TIpnhjZvw1HXZ78kAJoNE
HI2E7f2O2/k9T+oHm1Di2srDY1FxwtaLs6NLfxBYvzex1X8r1NC7pXmSUzXspCpoDFM7PJbTzPJi
JlhqUTsPog1r/+RuCZZTeeZZG0xs0lDRlu1XsbdWPmdXOmcP6y9HUurz+Tw6senvDNfF3EsdO088
DfDN9p1O0PwnaJQhya5mJYuJsvk7wzEHTbb7UoS/+PiqNiIOkwPIXpwww3Z0PGeHk2rkDGRIJpvw
oDxi1DMZLNKL6W+J8VY86mLm7/G0Z7PyjDBX0UevVgsnUtE+NQZ4Ft41d5J+n4dYrnjYvnKUWkvv
fYdAdILKKG9LhfyCxMsCS9XOUowKyEfqMIpJgM2ciSziVHOLY+dmYWvb4cF+dSZJkmLaloGZ7/g0
8Ro1xFMP0s12LgM7V7PdToc0uxQMFurFfAILMxzdmjsdHVuDTdf6hb/ceuhROWz9moxq8F7pSqLC
9diE5t1C+6p/9FL/2NCSdaaw/dXun4pJS9iIdkNUB6oH+55EUl6Nanmclea7YTEGcBuo5uPg/sim
KA9h6/zYiXqOp2dNWvWGyhVoxWDxmTUvThL/yTPydVJ9F0mJD6XU3+AyVvQam9UC7WeZXA1nzQpd
OITQGdi94Z8abQG/qpEWEESQ4XVefPx+ORPuHB6KPcpdnBjbJCITJYZLtc0aQqNd0gQsaVxbdHqp
RY+UxhbTns2IT5JcbZdqUdFtMmbwm3VHmVHlmbBGNyH+cTXvu3TKAmRaxG2SfhdmS77TnMIYFpkr
lKUzUTL6Pc9qd8ELw7oRPCqyqyCvqx8PdsyTleBoBSq4ImbwPOM3YKUZP2BCzV4iKLZsDAt36Y9L
7/5WkZ8/SoTt+IrnW5hpuSut5U/qk8QL4/D39Mfr4MSKlf4TA//xIFLifcMCnPf5L6jpDdrEH7PP
jl640rRnk1iopD7449mkp9nH+fBodSQiUIf5aO8w97C/JzHjbHvZuQvpIhabk6NKj47T/jKXEeik
UT/UfYaTH/pE51Z3yjqYN1BQHXeV90/uXz0DKJrDCGzHVzMhS+gq60kXutnN7XiTkymQl2LiFAuj
b3cxtk0/9YE1ellgZmz0SzMF0qPn4jhEdPQzrPqNDD3cl7XBbRXxp37gkAN96xYQKwjBk7spaijY
1qFPLH9B2T21Tn6BCHMdOvSjzpwjrGwi4nOXpwSK0G8P6hkxWG8Vyn+gJB5Ha2oiwaI8H2JEw9Xf
VpE1Vpl3mY6cMoyrDRzbuViKfe4T6aUdBZKfwNUUhyXMFaPamQsnpQmlTAMuKiZza7P4iwttEv3H
ekWgBFlSSSrgOqO1huKnHqz1qFIkOlaYBPp4CrlylY/KGOPi1PU3RhD+Nk+qo7a65pr29SPbjX8D
0Em0ByghYHS/s9rOAJANe3dgA8WhDVR8/Scsv0S4m/VdFNOwmeuReLpaBd6IE9douMTJjsuj6b1T
hsXv1bsWWYyXqxllkJGk24U8v1Hkxvuqemoi3HOQ9B6GIWflkJZ/0nH83bS8OrWFzNkPqRZwwNc7
Su593sTP/aKdt5aXT03WoYb/FfXJnx69LGthoFeM+zizdg0zxUOns+44e6SAtTVb4FpdMDbUvDMj
CmgAq6faIBM1Sn4npFDiCDIx5FD/luMcdMDnn+DIIMnPqqA0JIgs/01c/TwsgsiGimYkQ3UbLH8t
EpwzYqDxGMcsf+siQ5KDUKtIy6CcGI7ZhErGjeM/YvapjkNPopKHCwzvEibzojhpll15N/LD2M8o
kPNDyIQhhNxlu+FLjR2KN7k6iMU6QqdXm5qPk+UcUr4Q4yD7F9vZ0MA/JwlL+qLck+2KAt6g/8ws
M6Guo9omkFdBNShpz0T5DzM3v4BZ4JQt6d1GW/DIPhlJdl/S9i8egn2irW8ZjecVKtF1GOazMX2Y
+qkDJDulT1kb0jPW2S2b6WPLnmwghO+v0eyfIQMgj77o5TTJMTvwHM0b2SX72tHLhqxRtQXB8upk
7Qt0xJT1TzAjGz5UNIu+sj5cMpMYxU9oOnuD4k2G9WaZcWk4UdIcpIMTvved6wwNSXLIX5XbAHbI
lu8xiW+eA7Mi9txXw6jRrwgSFk33i+vlS+r6cW7nXVrjLNUeeymg8WdnSR+dypVwlOtDmtcXuL3y
d6f+McJHOVQ7cmsbTAkpRiRTZIUhKMxubi2SD781ikvGfkjjTN240VyeWxt6ajO0ZwK/ItBasPmR
Mw/7RiXvMx+UV/R/elk1+zklOdwU/hM+5YG5oXPJFH4E3D/6oEX9Mhf8X1Nk3yQy2Ox6/OWKNF5y
tmP+/teXLPujaPa2seOBs5DXsSqYBIeAQmwWVNvQre/wlu1rnDVny4IEm7CNtGNk+EktmJwwfsj7
5uhHJX0hV1Me8vLwBKEsy1VKaaKItQ2hcxQ6/GhyPuQJyGsizsmy4L11s9dpNmkTMVhvu5lfyqK4
XErcc7lRVIEfmp8scZ8T3tZXJ4QsVxXG0xC3j/VouLdyIfBH1xzWi/BwtXaxu2E27z6FJqVKaO/z
pQk3rkHwRVdaP3ACeHxtt3zPSeHZikL+7bPKZg6TYatb58vhQGnFeSAb+q5BF4Cj7aq6rjGN84C9
gHAQHtac6NR6yk+ex76ODEVuZ8i0SHTSz5lcUS4YWLV5Wz/2cIgCUN/nshXqkGCfyseoJ6Dc3Q1o
RgNzdYobsr14+bOFbn5r6jUEWS0EWUS4+aYoKdgYGubdSYA0gh80c+o5gU9hNLqP3EdFl3S+QM9S
/hpZaWakNFOIw1X3bH8joFllY/i7qegBB6KyqUusnVfK6oDdY0JkxwvleGb9gQT7S6doBkbPwRjQ
kwJCquerKBxkFqFxcTpH3W2GroGMcNqEq7N6kGiZ20GkJ62xc5LwJ07IcP7KDlgamTm8Z2jLDhCg
1cHrkjeb6hYAkeqOJNHnV3MiY5rGvEK/nf7NY3c6N9b0N0t5GkO3SB6cuBcYaJZdOIB4Ma2w3ROg
rPY2eGYWIODAfVWnL2AZeatMkidMcKBKbFGFDCfBgAHWjabZKcxVkd521BZoUtUyl5+NVP/G0JGX
wrEnMFnZG5uO4TgadXtUNKCsEvR5StEWIpEsfcEG0h6TDXwAO0s/vcX9k8m/5fgHD84bIaLTb0Yr
TO34uGF/Ey9TCpjxUY5hIr8AM+Y0gm9M5IT5OKTlBqItL1nBwrQg5+PQG1Z9sgbx1uvqmwDy7p60
5UcxGA6TNc6+tg2BCnHEUENdrVxWt8ilfJuWwbj2bNC4g6nXHMdL3tLmB2WPZr5QiV0yFc7OyoG2
828q8NToM7L0JJQiWqA0n0VT5w9dgh+wbefkxUPL3XQo6KLk5PucVC6MPGJu4NEA3/ow+lW2aXMw
oHG6R5nJEPRf1jCgnZy0OS6q/ghhmW76oSuYDsHhEH7c3MIK+oZHR3MLoYfsVv00u2G2oH2ZHjsL
uUFuI6CFBTsFDZKHi0fY98SDVZpO/AhbejiNdRmhjwRHwlOsmUXtwy9LLu9xApXdtrEF574fMnts
261M6uSQDd3ehTLbMw1kwgttyYoSgtdJyt5XN9Kbpz19L0b/DN8n05AIc1nOEFJN+PKyfsOtVJOj
0k3P6/X4rNP5O54adYb1YJzZ435XpVez5ivivS/bBwfizsWHI4VpwHxEvC2f47h+gbZoBKUmQ4AB
ocE6SjfHwbc+G2qsywxyj1fncyS65yC1Nzwj4jHPy1L+4B484ir22D/oF9MfB56CL+l4326qlj02
4wiRpzy1bkbsQbhWVZ1zMVrW5NKOGQLP0nwCJzUz0HrKIsyXwlQiGODNdDZmyfXpRukTz69tmZkX
O/+PvTNZjhxJt/OryLQWrrljxuJuIhBzMDgnydzAkkwS8+SAY3p6fag2yVq6K+21ie4sZrHICAD+
D+d8ZwqnycUMrrw95gJkp5WIGF9f+I5MYaDBM29jv3+WWs9nuGIs/odU78x6HnbwYigB/UTvF2/+
8IGbXgyn3DUC9znTt6vXZ8ktR5bd6Hq+CBuY5piZ51ljeI1QIm/7cfKZUFusT1X8rgRC8QGa782L
vO4Ib2hBQdy8ZwW7vK6f4DpkKIXJNMBDZDrh4l8p2obtkLqvWZquad3U+CvTvDd8+6yqr6RoS7Iy
eJFebp6DBSMrcKMspW0g3GJij0Sr3Nk04YbE45bUqEjU4N333UwXXcK25ElaPifa0qfYvV8y6qnc
aYLbUM9Ez3nyowSRvwe56R/AUMQ7f300m+ZJMDn84A+96EoUr7V98T5g27rnJkAmXy/BKejngx6i
hzGCiwAsGwlZgf61Y5EG5Qx5kOvwVInjVyTI0X7EzeB1pn8phY0yLWOIQDlUXY3lnNf2KnCiC5/i
ly5yCFQDqn8lR2KrQYbcuy4tYwour/Fq8b50TClnk4TYxL7LFcbgkurz1jXlG5MJgjjyBvVv80Mv
e+4hPaF8sSSoJcEWxCbywWv3tRfZVydJHCSU62bWU5dJKB8ri+9uGov6OOvq16CM10qTNYcfOCdr
vHcy24Z9sk/stj0IQj/thEGbZ0rQVZYPg4mZbT4Rq2LTyCxdtvNJVGH8VL7Y2sJVWhFbDtapPxm8
A+2ayhev0Nfczoikmu/JDIv3gEt3jGNBDEDb3ZaOfYKGC7xj5u1hM7TJ86E8BqCrwA9GF1m02Zbh
XQUQIYMWZ7gnN5L70kLWyFj1U7rWc2rY6qA0Pm38nXhomLPMkTy5k0cJWDZPRk2nG4iKUIl0jK8m
CR5tz9ld43sMmQcpApYZUC2HvrEpm0rsQB2kgQSNPDVCuxus6BujyNHQatlPSMMafoRwpHvaDFRC
aObqxnvH0nhF1LXKHxgoVnF9jCOPn6IYVx8zUWdXo0HmDwbRRZhT/UpTkR7GvF6nP/QOPq69bVwH
v0QL2EisuoDpNIGhOUlS68mqPsvE3dZt5B0Juts7kHHBQdIYunSRZp5cq0K8z7PTbVGe/4xTcMsI
0zi7afQC74dfK/bvM1F/ZIG5JvlgUchRtO8m/70gFAox7VYm4JvqfDxoANNZj2xRQj9F6Rrv3EzA
UPAbyPOYBMEMQ8yoLdY5mcNvo0zisQcUwdckeeus2KT7z/XRcee7RXOXk/wIMUSrQzwVz11WShrD
2AsnvEAEtRePnFvrImjaz1gYcOq4O6SK+myL6MeUxBtp54orLdrHGW83wNy91ye/4zn91bBCTIK+
vc81XVYdKfMkZeLtR3t0MYdq8lUZYqOfh4goepWybGGWlpCixFp9E2kQGnPDDe34/Z8YiQQzIrLj
CMi7U9DiPdBUAd7dx1UpGHrGac799OAaQhBLUuPyZ1+yqb2XHHHIplL991QhgkIwHJoLBec45s/l
yiPO15euhQsBM4Lqt5HtYYVQAltpT52TnBkpyiv6fjC4DTUh0oirij3vZtC2cRmhcE/OuOggu8h7
GZv5iSVDg+/GpXhg8HkPVYCooaIwtubA4qHHnc/grfPOQrbN0UwjVkU8bfKvRvDIpMHY5SWfp55Y
V2BKe8zlU8rihMk9Z//kzsO1NyiWq7LnCc8bhPUIrSIMOdRryTicRAmTNq9SjL95ih8jSvW5UEKf
lZt5B2qBE38rIqFvGkldWqKDCLILPJY5XKh8WVn1uNmHAQU0Q+PEar6NGrAddOr5DCIfcvn6wnw+
3yFfZ7M92X9iQ5wjMb77I2+KM7PsiTnF+qw5W3WNqD1NXyZnZqgbURcDycHJszJyxthnuAlnyAeP
7zffpoYWSBfB6brgdaicSTzGgmHLbMa//H7atZ0tz46blwcbpwznXl7sJ4Gc0EPpRjKwdYoH0z8i
FQzpZFZUBONCEWOy0t0aSTovFaJX7PayJyPOmqIAvfish/O//q+OLeRbVcZwkJtu34BdwZb4WAZM
8pUFjStL0MqKPJjOataUwhOMJpZw/RnooAoh+S8MEyP/7LRC7v5HPOO3x6ANK7TLb75eDPTvY34a
jHJ6R5TKfLtzX2p0vjeWPf1GI6B/79uI+TBhUsd//ji0Cw1VfTOsHveCUVlHozJvapiXY+wXLgiF
1ABm/r9eMsdQIGncagfn7N+/8M9fMZkwhjNmjWUEG8+G+uJKPdzPK1gfzh6fONa24z9fDGjh/xV+
+//DzF/m5vs//zvs4gpBxtN3nNbVvyeTm7bzb0my/yXMHIBNnlZ//tv+T1f/l3/t+0/Xk879H7Zw
bCGExVbDcYRJbPC/As0N5z8cieokWHN80R77FkHdFf7AhCBx5z8IXHD4qk3GuCPWuNqOSSdfCviG
kqGGGzg2GmxPWP8veea28P/P5FuHyS+yGiugDhFM1n3v/0o0z8yCRURubrUTfJFKw/oFo8HeLTkB
+8Yf2E/ROyfewKyxFteq3+Vayle/X482K8GyFuHvrBI3DlvhHkU/3AUcjScx2ZdREsTdpXgh2ET/
tXNSa6xSIAtYr2XPrHBPxXC0hgF5ZzDlF1jl63eHk2Z9mmteVsvdhzbPlOuo8M3OBzwpsnVZJLN/
HYLYeJiGZKXggUhB9nngYfR3Xv00DjRmkM3DhQRaRrPOc2MCmfaYMkQZVLJaJXh2ZPqSWxxgskg4
1BT4KK+qWFBbGXJ5oBPQGKLLMl+cBOp38yKbYuK5QT6pDaRlIk7qOJAXsqqjOvS1n9PIHJwfJVsd
StOBlhEehb9vlzE4okYcRPKGHcrcuT7MhKj4lbr8lqgxapxYm8Tq7pNOwgaqxnM7Rc2dWUVPmY9P
ZFHOLa3XBNrcLU4uq1JJSTGk8nVI2KKZax3X5dgBGgMJxdwYlygzGAazAcEjitGUroxQgmm8+DTM
C5z4u5S9jaZr6Tgw40Dnh7yZ90k9BQcCj08il9hNIBMAilJhG1uMIwb0VMx7jOgJmQqEUctbJ6J3
qd+uabmovRcC56RLql3WcGqg5zokACmvuVd9l6QoUg5Z/hH3dL1xisY9jvEP2iZBKQAUXSSQ2p+Z
fM0gq3kzUsNHR9kVb8C2Fw7nYz8YLqhtBEAksoF1Mz+Bl9z1NpPnWOMVZAYguRy2MQTxKCsA4WfO
36mrr+AYmtBjMqlnakLHaj7TUczHbGB+PuMnCltjeMiNBUdSDy65UlWxTSOWDDVqiH02Bj9RY4Yl
9rc4aDombVxBM7nIGCsbE4m4CuDPmx8LSJ0Klxp7hJcZAeieTQMi16RLYBStU2h79UfZOn/HRuEr
mlFBxcY7gZTMLCFMH8G24cwthuQROtndVBjsYtiu5zwANm6v3i00U0xiio+mJHmjTvyvwOLImuPp
VZMQiFDdf8M+cpUAlTaenXRgUzWjjupPFXTlKbfKs1UxhMiYx6MrpQYL7B/TIX1YO5gQ0Nxzsndt
z3b2iV8VQX9iTWxX7BAlU7VHYcTSFXiaABQeumOOctgiO8AqnkYTfbEj5QvuktBzlEIXOfZhy/JV
z8AUdCsIDDTBlLPVcTJEoeCvwr5KXtmnZmSOIfoasGGFBTXsBGYDqZd4k5G8Mhj/1kOGYHXp/kBI
ZuoznI3l0lttcnZVax1mu30bYHhDKMMj09XUAH7KKr7K1REeQLopvS5mB1HswVdg0bXujaC0Do2j
HiZoPYcB8uA/rmtupVjtU8SlDM8mUGgw9css6Q89MX10OYfOBN3eRMYbITWXXJUvyiPoC+MlIH3z
/M9L57jGDvrNR98FvxqSRnYV0QZhY2c9vhGcVKtEb+e3LqnbgQrNgeWGVdWgkUbEMKUjzoOdjFxo
hQm2bT56bfXS8tAOVZHs51H/wT+q4XYGbwa9tQQ+hwlLHEQRjDuZlhhn5weNi+OqrblDX+LcOleO
Zxt6rVmfLbNEDt41w+aff4qc7q4nQIXQb1xNyXzVHEdnC4Hnuc787ryCUJJpDJmLY323+4Ex4gYg
23juOs8P24ydKiVke2Ye0p4ds4/3tlG+9+CUUURV/ESq0/jB8R82cdOfNR9S4zhrvhzzbTmqN2t2
s9PUpgftVznvATRey3IfDHILHhQDBBCRMC4zltXkWAp6Ar6z6ru/WjYvTYFjWNEnbQNz/BxrClRb
8AOy4EwX8QeD+y8cmfcOQJE1HKk9Z7VzJ1w4HkCF35IUcbYitwDsoPfVGaQjWgaX65QDvVKWKw+d
rn5zrA073Qwta7cq2Jkul7dLXlpVJ/GeW2t5hPRUhLNuYFJiYqvL+TDH/bWJEUQOTfZTBYzQKS7J
KUszXuwKhUEVvSZenF2lQ4JLZPfXXhhseGLnlHsvTeKkOyQkoEUhTJzI1DrnlfrJYo3FpRtngEgk
JKXAOXDO9+Ou76pvBhzNhVHp2QwcBvjuhyQ4/dhiq9g0XcPSnkYSaQleM136wGldiW1m5Elq9qHI
RIxQxvoa0aStwU7388ICjwRL/ns+onrAE0sJRyHO8u/cdB4Rr5ImVc1PBvvnxWjP1aKQok8Y+TJE
HLSqAbmVnXUwMLgRSeC/WYbjQsI94hKg86jOAniLRuW+QciFiCXmZk3wX7PQR9u2FCkI097auj1R
rq4lkIJUbzRUsUmpa8GX733rYXQuTmXuckcQDWROJ4ygv+cOiGVaWTCInZcyqpHO7GyooZgFlxHx
wNWdagZNSX8aO4Ig4hRPulY9KaPihOce541NhKS5HuBFc158PCiUJ0zSjgYR4nCWDi6fK3lLOPhM
PZeXsum/FhE9s2QZL+zU2K5Zeb0ds5ZHvmL0pdJfwQQ7oO3U75SNS+jmxDm4UPyRGE2MQXprR+rS
wzAlCw29fUeN+LtdYRqul4YsqvvWGOkK/Y+ehdU0YPcsfDCqhovKDfn5xqON2Zvc67uGZya4EiSL
rVoOyZB8FQE2AdtLkv1UIiNQZ0/6WA/r94l8v13eronys7/Lkc8no/Xo0lftyPb2GWfRuFcqv2vy
wbsWeXVrHOPqCgsQVISYTOkPo5K/kE0C7hhR5PSS3UBko6R00UaRX7FV9WIcwDP84co5kJR5XTrv
YfS4X7V6BVx4AjW4Z/LOuiCFnVuDRkn0Mzmt7yjCFSZH8JWt726Hhvn6MEtoTibiv8I8LlxCttE9
9Grk4krqOXR76EWp6v62znRhobTpAu+ZCd0fVHYcUPV1Gg95AEOsdQggHRu0CjX1guMYYFIIjuzm
J78t1UOQ86ibeQfNNi1C02HXL1AHH+z0xZzpciMhg72jbU2kInhNz3KJlVMdqEyiF5BgbxY1zqBV
CE7gRAbsi4FzA2sWHALRWmgOkFxOZsVK3GYK0UxfbZ2ReeuXn5rwQJhuK09fyptg1AAWBrSVZ4+Y
EAeoCU7l3lSeTeuei1/W0Pf4jT8kWSA7V5VPJJbHBI/A+lYzokWZTzjOW5vsSupciBosEsSAwEQ5
Xw7G56tvMALGsnQXbeeArYbZtARvZ9ealNbbPy8pVRL6y+GIQEBu85m1Py6urca5zOnYWyGz7ovZ
zssZLUd9m2uruskirk4al55hw9dKf1kgGB6ypz5hhe6Rpox9wofXQaYCCHpyAh/QrrxCBJPH1qe9
IKkDAEkUVztJ3vTdxGGetxZx5+rJKthF01VciHP2bzyw3xcejgeCNmAHZ9t61KApbZJGg94VZyzO
sH1xldxTNO2hwrzUZe6ENU8GOSYzYDbMMHNS+EAxFm+X0+Oz3GTBYkJa3uKB6s5ewvyiZsm8tQaD
0uPRNEhPb3kOMLNCy4ZuJqxAFZ7BtK1eVgi8Q8oYAuPFDBBizEDmBeyh0WJH0NjQUjuBralEQmXb
r4MBRMgoA0g48Q4JMFHqx6A2/1aqoZDuiQNBxp+g+wNR1a+zD5RMwXBgQnklUAr6VveWzy3bB1PS
OaGFSgxGcwu3AV6BLwqOcueRdUiUL4XfdAyCAiUBY4MpZTfbjxlJ5R1JX/wQivKX+Rx/yKrfldsd
BElorC1xL45kMbH2F6eY3ObQUOpIBle6LRyPX9K2gdVN43uLbUFlPsrYOftLhPjzFKWhPdF0DAlV
tD8TPT6ZT/ZQPUdRVW/LAOMC4ZTFBrMcxjRxHHR8GSx4OblKeRMRicyu88w2ngK3956dVrFvKAix
9+onDDwsY3Lcprr9G4y4vLEUlwofUUbttx8QW+yyAPybEV9SA7t5JOV5bssUBUgrt+kIXiEVq6wV
nOLinaxMm4DVvUvCu1AI47kGVImc+DFHZoy2MyYpoEWsH4BxBcvwmacRS6Z8DetxynuYEbsEZoTy
GhTatvlsluyzktUNVBOBhOnHoFZd3zAsRyUf0oSqacia/agWdFJ4/blPXIdWZ4LqGaZG8Bh18TWJ
HLzI1alF05AtlDpgA6c0v/EIQ/vI+bFp25hbOQJAVOYh+6i3WSCfYN/FDdG14AZB3nDYlWaDRqRr
QTqo4LAkJD/51ZNZIISyDZy5AnVDqhJubs+EaqafNFWKmZo7sjqQdfbj79TiLZm5rGJmArDo1aWZ
J56jkruEsxN0zlEbCAPU/NpWxTGfovdkjL8x8RrbOApb4m4CE90s58N4GdQruLNPI2NuIOKd0VNS
dCJ+5Bn1ZNAbcXCRD1YMN9U0sLC1taMAuA7eADBRcSbErJIn+3shjVeCpY+z+dPIyzbsIn7PxVQD
7qn6TkSIAQY/eyIajEs0/2U0H8N1npc7zE6XhBzDcB7qT7CddrV85p717AZWeagLyn373ZDpmx3r
Q91M1KfBtFfQNRnpI0HoSClyAaSamoAWoOy9WC/Z+SAb94+mFwzkqzW2f3WNHSNDXdXlabfGny0z
GZ4AB5ywT4mEBrNMpDLjj8V+9XwCbQEjMVOJd8Hg7rS0n/Ernnl0/7B7vjk+mPDe+kqa7BVLwha8
DAHDM4YHC2b+lvAGCTthuQ8M4gBF8ew6wV93QERkYeVnZk5KCFPoFRdCjh0Xc6mH52bVUA0bIk6e
MIYAbRwRoTnlb2EzpGTpP3wXE6nzKP9sOHvuqpaep4fBWH7zpOax7aMklbLfNTXGMNKIEZdMWIno
R1XRPxEx1e/68jjhT0UxtcDBVs1dXmZg/lfqc7KkjwgrNjHAM28s0V7P5rEzWCSte9CM97dgIrrN
zOEpZbhLHtGZqdMHj1xE+kl0tWucaC1ZheQYQmzyo2cVrZFirb/sePBenIYY8enM3OxLzvkdJq6S
1YT5O+jlk72ggIvlpRihhwWSiXNWjiex6DdlRFxPBcMdzaZIub8JhYEKrY+VMf8gQXmdCLqSSvLw
oZsHGFOBnhieXGeuD1EbhcKdnhKX2Ti5wR4QP+uCNlsFmrWNV94mI0rPCNCsIX6eK5EeR7H8kTXY
JtFa9/P0BcPHutJnYi1H5dg2l97sQkd/lN5wXvp8PgLbYWTsckjIHMyDxfGJPupVBwNt3YQJSS+A
H2K8dMM4Fm9QK2tYq8TSsdtylQTM06RyU/jZ+1gG9S1T6DgIocdBntqvhg3fy+xTfaMkeh8bBEUR
KbsbW+pibyXWg21z2JlBpU5JFLA57dK7ZfYeApk+JgL13ajGo20+2vXg3vQ0qX08WOp+rPU9CpCJ
+Bg6+YVParLUU91lxtHgyd2a3q+8+oKjePQSj50YLIpe30VFi/lzzgih6qrjuMKhxxUKk0QRVDPI
Fj2SpYVg1NCzfSuUzjdgeLAPPqMniuPZsm5ulIBrW1jf10ClkXYDYlitGXF7mSRTBhpkAiB23dQ+
t0p/9kuEZcLqf9Cg3blk2qWCqJHGTd8WGxenPz8NsfvQS3VPYMaPSd9aVnRNEPimg4FehpjanQem
q4rHVzsbLlKv94QDT28g+YZyA449gAVTfJtz/ctle9dH6hq5Mt41fY3zh2p3cKwnX7zXlWPvG9B+
aGHEscb1EVlVe1+RQAA7j0DelHbBViP0/qI7W5ZURzWPDUROWtOymfOLDQH2XggmVWT62J+ifjK4
Wnh8d9WlMkDsNRkrMqDdzsMC3HV12hf7Pg5Mrhl1UXWX3JrBSMKg4D/p+3H20pbIDOhIb2hLDXz6
w18vY+c3JMOwRYcfNgYLQAx8n3VAvaqm2yxzPriqY1QXe4LVUP3UaaTsFajPg06BHHTJNwPGq8SQ
vlSfOctTJDNpiO75KcM4ha+76YOfRU8Xg8yPxO+mjU4CFu9i745kl1XjhRkMCNMmLEcnvQbxfC4a
E9gkEJBVvBerHzlaUPPQ5AeRnpB+yr+1lAAtEQpIh6QgcwLtzLYedL7aaY8tUzv5KdXnl86935PP
k04zsa3x9m9ic3wsCvY+jfGEsQh21ScOZGp/MRzJdbB3TMKqjeEBH1fuQBAQcimobyEoVcA7S39y
LN3tgP/1uUSOU2ZMCCDp+AvyQYGTBZsgCqNi+mBNt5AFOsiNrxkfanNsjlye93B0kzYvzyK6lsB6
Tw0oF6TI6ujW8YmfomUxKZnTgYiyRFQc+4LyzZxnLoyiZcjGOdAHs82dGshTAbwYHUThb0swAxIr
zxZ1ToucEd4dEDGE8HESHWdyfSEvLjSh4/RkpvlbN+t0S4IVzUjH9HC0XvUE+D1I4vulQeRAzOZB
zsu2Tc0eL4G+eBXYdPoOLDrlCKfXxWbkjna0tyJsqQ78kEWcXLxh2zppOBEtivhhwpE/yYG3ckwe
CBJAnZDTLhGIdWT8/WMn3oMriKuKsvEez/6W6cV9m3blu1WOCRA+G36j33d3xMiQ4scWueTbyPID
Y7MXJtnWUDnyShHfsUSGT0kkhOGQI5ZZbsPWAV5ZFuewMpnpIC9wWBAzNUMye4rzqcP7sYaaOPGu
4/PYiBG4VKGNp7mPgMuveV3BoMm+jUrqn1YF3NDW51LbL1lgsFoeYHU1i947o0pC7h+fiRF+MdOt
Xyq/+DPYGaSTqvfCtgPmHPlWgioS1TZU0i9m6faTxbCkjcCe8rX419QEHxoNf4LSvW2e4AUn5Iql
avW2WFsYpNG+aOz42GA5OubMxqeWafmnqBh4G/njNDjzo9d7J3wzf6Iifu8RbvwiHKm1jN2YDulv
aK/ADImHvVW+/2OrLtkVM1eyLwqSfecF41i3sCLnWCqL7xr871naNs48ZMW+9g8q0+k3YJuLjkT+
oZWPxwtY24VpZ2iq9jnCNn3A993ve5D6J0Zwy4b0IPRLXFJ6mA0kXFBKBKoreILdgY6R3r5yvtNq
JBJm9oxtLjr+ehVFawrNOzqC6lyvi+LIrjFGIVTB5g1kDSNcHkL8IdHiH5e2ibE/YlDjmjFyY0u6
ILaxgi943blzUTq30wA+pUuxts+m2s3txBSi7XmAINBhZQDluxV7v31GUKv2jU2zOMTsN2ISXfgq
iWwkAywAdV2TGUA+y98m+eqxLx4JVdh6FQkClPXzxvPGk++ggkJmkAnSRYNUjXxsRRnaKj5mqvvl
BGjrNmMjiToea2tbyBWqI+ZQxt6wK7WJpCcun1zX/pu40zuEmdCrYurCJJgQFEJ7EBUrAgvmkZMC
8CGdta3IaujsYmcRegYNwnGwlOk/SPHeQD2REQQz0nSZJiBJBWGUIrpBExkODickNjgvnIW4xy7b
nB3CdCS+GTumAG5SHgLAyXdLQjxNj8qPt4kRDLOio18oP1xDdLakR4CIx04IxCnfEGA3Ikfh+ZnG
qJy74cPWy/wRdKj0mUbiarqtGM1jy5MTG192P7YMKyXLp8Kxr13v/mQsFsluYYBeVzX7EsSmJrZU
6Sk0pdJ/lAz12PKBNGlsa1t5a48ZIdEwc9rvNUvUcvWhnRE26TX4sareE+6Aox2AECKb9G4px++g
kOMhZTO1zVzbQUJlhoPf7Ksl8Q+jWR3ayvJCokQ/cnvHE4AeGxQ6lm0j1K7zA8G5IPe7ZnK6zr7h
gxHoaqutkyHUwLF2x1lUbXOVdxzPK67TZz3qBupxtLS3wh3Z12H5GYM7m9jqEyOMRw1tEqpSXp9T
Z4aGXdjWxmhtOmrqnfUsORSpax/ihnzozG/PorA+y/WJECGJ8xrC2q2E/SH5PTeUTurR6smKXybG
UlYhQ2/w3hXPGTLXqR2S8ayH4Ue65bPs+ZinqSSxxiWpBJFXqDv5Gncpxu6su4FgiZh9OGh751oi
wjW+5oaPANcewGmTNn3uw8hD4oCSrtzncjjEg3zSYF81diKsjBZ5Mi0jgGlq7ukkM3ttcjkRSsQx
PVi/Vf5J8zkPRK1ix6D6gbjtvBRFjPAjISbNaXH4Qp0DvNaJXZ5ptYtzKkUnTjgl+d+EmaPb2d8D
iK/lUtdRwAIHu7rsiAxZKih41hfxGZBs8uLbSXz04UsgcRoDakh78pAHgZO8tuIHF0Ulfkli0X2R
kOLEsTSPDH8Sir0NhcpX0pvryd0Xl5RhVTNRvcWUtgzISYTxjfqQj/ov1RebBGWhYy+XM6AxEmUC
4YZ4s0Nnaa3nHvso2/KlY5KlX6XvyyseYLrxhSAEoe5KQ/6qk0CTT279XSx+ODf3AiD9ZOwQUOoU
6hhZaR0OPd45iMF1MsX7kpXWsRjEV6LKBw3FcOfUnToJZyAFsj+gCe0+p5IMAM8b+he2Wy8NeoSN
i07sRjbget3yHtuWg3xvdp5tgm62SQlQ1BsgAs0eRMu06e7H9Dw3SUdowzTsVgvtDSk/D9UFz0Et
ViXtzJxbc4fvfGxEI2req1qvghTSJtNLe75264tu0wh4R/R3AiOXm9RAKChhrVnq05XiD+l1pKzH
5tYZaLcA2IYVHQhqZRsnjX+04Djd7OKtlw/mHIx7p+ko7YSKQ2jGGE+7jtH5TKwezyaSdobfac6o
kZKSF1riS6CpLvuVEwJe4Q7dJC49rM2IqoEXNK57dDz8Xx5pOk3q01ppB3wp80ekgs7j0qwJhz34
aeGB22HUF2xFn9R7Eoc/h9ZR5y4bKel60lwc93vMl/ceeMd2rAyyKSJYGLZrblswTrpEvNT7+0aJ
/DBbg3UKahFsqrYark4m3gZv9p8yYVGLVsObcqx0b2xtN5q3Q9eVBz4Gs8tf0CFHO+E82rP+sXJL
4JwCO2F57Don7mdbNdvei1NYZ9NMTJCq90bLRtXCG2ytEF8r4zFPHHYbLvj8k7z+qrnyr30NCoqp
94fJhqTBSA6TppkpoNm5eSNFY5QMxbvjm3cj+jFk8Ew6CZMIlxQ/R0xdcMs5a2Jh0dCv4O5UilPU
1OYlq8u3XqwCYc66HUAwQmH7G2ljBRF76ZdqKhRtPJeMmbyCNgJ5KuHse+wbD8nUXDzh0Lb/g3ue
/8K4xTUZGMmxtZK9TK3i1MY+/GbsPKbvYTSQmqkjdrKeWnxD7YqglCzS+yrIf6pkCLtF6Mfez9/i
PDMZOvpsG2eTMCoGvWMEO1fn1OCa8V7QwdcnnodBNNDTneWxHzeRKei1Qe8G5rBZSo7tNKJD9kSb
bsG6dW9sELg6rQ+VJnAoUB+GBEQlW1X2x77C9NEY4NFGSt+56Yd7cpZZTwnOjaprNX+1odUxfbCw
XrUcAvEiPbkcfKhOUcD7Yk5taLAKQvYP2zIxmV0I96vtpuSOcMAm8a+26wXX1nfeKg18OrcYtDoI
XkLMZ2DOcSdtRyk46VhV7mwLvYwh6k0fM4VPr0k7gOVIT2sFe9Yr4H9wMZPK0qyOce8+iwQ3NQgR
vo+xopOIfbX9stmJiM1F6f1eHHPa2wXzE6I8ElBQD8P/JknBhwo2JnthfK42OKvsKsrevuYjAjgB
kIvM+b/DnDMz5X2GUDn1j2bhoOIVSDUhyRKvi3vOGLpbnqszkvz6MNhsbFm0yb1Ezor+Ydj1Falr
KQZynSVia8Iq3ZteWzxmAtRa2wWhM7T5Xe0lp2ThX24zezzgpQJYYLOJC343Eopz4/swHBi2Pv7z
Ygj2dPJsLQn8BSz2M3LRnbNGL3rSuJjVCKvZAOIWaVSGOEgVTMOIMW85PNQqwOTQ4RZPEyUPCYzA
QqMLArB5HxBy9ZxaJcS4ldNPSlhBwAda7Lgkh4Ab8zF2xxf4qRylaWxsy0nlzzaMz3Gid7RyVNy5
9UsuEg3OOk3DABTc3LS4+lRibs+pQ46UfkU4s8O8/pFC7LsUE9xrf9AECwbuBtHFzS1BaxGXDZeH
a0EZGQL8Bv6VCa7jsDS4WgIGjsJK4U+NrHbt3i9pojViHmO4ydaKH0kJw7+BDONgygGEUHodcPAy
IQq+cEF0Z0dIh+FLy47K5rNCIa73qGuRX80TIwGJ4bjQ/VfqExPs4ZR4tKV3cDLtEqOuQIv63XDg
wlme2GascDCP5jvYlNJutuOEJGZh6bDVgm/tr6EL+bwri8zC3B9/NvxAV60X+y4B8TZMrJM8o75M
uA+Bw0tsWFb/FC2Jt62nmW4ht+anSY3GiZDjY+CND5Oc3PsWQuXSiIHAYACZEOGQAYEncNql2o0Z
vI+sSDvKRM7HLCADMZ3cCSrUzuG90Tp5mJjqB5Xcd55McfG7sF6sBBfQzNSpidtnomwVBt6HdlBn
VMY+YTLyY5IdNlcFESlloXzy1kyUnLX6ULFRn4l1E6ZjHL3c9Xmcx6RIBPmT3dHsz1nu7rr23JNh
fseTDeciLIdau8PWHcSvxmWLUhvFQoYOl3xM7Rvi9TfLDtFqVVKD+hA3Y41kOIrHHui6y3yebmVT
0sMPRXBhmrOdkSj4qyBhVnj962YgCod0kJJGdVPZ/5O9M1mOXMm26688e2OhBDgAh0MmaRABRM++
5wRGJjPR9z2+Xgu8pXpZt8xumeaa0CyT2UQwHO7Hz9l7bXjQlBUoi0bjtSZhoYzm2cPtgbmiatUZ
LiLScu7VelI3Xiay8ZqRJEhV5uQYjl5INoSCtphbzL2Zp6wu2MDrf+zRqHtsYDhP5uS1k72xG5lt
Mv7akuHCUZNxr5W9+ZDWBK7N9mfrjM+wXaCBGQxzhDN1W0tgA0/pG5UtpUBkOb/yuH7DXsULyiBt
cqPClac5xyBBTQ4cdLeIpTyQ2XI2oyTBNDIjXIbGhQoCX29BSI5T0TMWiqc0qOlE2wMFKdi5umQn
jG6sfOw9Yixar+HWg8HGvFoTnx2cBX6+MANRWaTtjAShnkiqtY0JkGzEQ3ZSy09TifYYVzL13HGF
aTW+YY60PhQma+ypm5rqb2NmjrGzsQvly5rchbFtJ7rmtk3wyqVT+WqQkb0PybDTrTXPBvc+7t3Q
04AP4Udk8pPiG9Uql2l4A0lgCqbeL3TtPMnS3rX46pD/THkVnaMquzYI3Qb+Q/p5EOF/M/3aypsD
BCmM+SpDdV8EVzE2rYxJbAVWazs2MQCenkViVbGzxZp1lxZkQNfRbQGWxueu/WJM6c7Oy89YClp3
+F0NSibHDD4zd24PI+KKA4pVbu9NLQ56knxQwj/JaZ5u5nC4qgrY5AawrV469Ex045k5BPL9dCe4
SDxa7nMeLp3noHS6LYuMgqpY4I3HJQOLRBwshC+MwyRSR0CZsRnSzqL5Du0CtK9u0Pnjx0ft2Gt1
CG0P0oPK4ffh3GLFrv/c7Kpjgz/qPuOhgyVsJVjohwVcQonhZjshV9g6GP7BRIfDIU7p0wXchfwi
H8ubmlPEjQZ0eyS1jiO+H7BeIHJ6a98Z4gbGZ0lYEAcQTSckPPjDkzi5JhaEZgXpLIfQafjP7ZxR
/H0UWM9tA+B9KdlhI/Yj6pYeUILI7/NwPgyWXe9Mw+nQWY5EveCE3s74ZHQyYeIuiC7ES2yzerin
DiQryEwmULQwIIaky7bOYH8QBYsdAw4M/mU0F8I2pqMCO7xNu9c86IByqqxngvsZFry0NI1PTec8
q7ha/IRm6LZI+WKm9gd1OFeYNjum4L3hHn9h/y0PRhzwyOYGiLdpi8FAemQctnZznIF9boQiLzaD
sb8XkTe52hN9hQ8nJo/RzeXPyZopv3j5EaIxi/KpSwoy3iQfPlKM/WS4h2CqkA6Q6Om2ECp5qF7U
0FZ03/UMeMicPLrOvKeEOqtggNHIK5um7qM0FfwSvDJJyxPIgco8HyUnWyMkG4lWt8G5DrAFADIf
5dDZfoUW/By54V3TD805E5TRkM97XODL5BmlZWx08zm16C245KC5a1wtflwmwlzmeaBvZs1JHybB
IF17U9hfiaKFIqAl2ftS1cDGK5r58YjuN3eIvw2qhfQ8l0TJtluJLhFEH8iZP0bsNVNhAZKDTHCv
vUV1+NomS7HD0YBIKiloFyU5i5Vzhdxe/rDdvVl5lp8R0HlVvhI0BFBNG6fzaC0ggd0x9OsQn0dp
tPSxAvx4SyRtz6IW3M74Zwn5LAHUM9r3ywWiTTwczUJgzklz8DEFkcFcmHd4YoZD2CttS3E0ci5B
wcnJKp8WUHaNBWQnfhxrwDekw8GaiYUk4Q96EJOCobcmBOzE5gQLgKQWUmnO8UTHn05dluNyrGJ/
ciCHx+TJbUlKjzr7tdOrU98NmH7MFfRTFp9YNiTJ1BPwQPRVj206nfWooYk/sjk2pUNlnbFZ9zwm
9PvhaZHA8Dyh+MNtWKMdU1R/Wb4XtvNe5uG5ljqsgzATHCrRFvMTF+fOtbZiiQZgGxvaoes4aCHz
130IRqbSfYLzxpqYL4z4XrcAiha2cXw/GS76eJn2S4ZjNbdMHbYFYj480wgAxh9tSPnJpAjjELGA
GJLrW8txnyroYDJLigt1De0qsG6e8dRWaDebCKmBSZ7zrlc9wzcNnNnCk7qpuMhlAm8b9cchM++X
Kriu4GVsChtiuxGisJqU/Gm5kePFesO/NMWGXyc6vcgyQqu+utpD5OckBdCu2BkmGGCbWHgvbyfC
YEUe7hee59nJvxu4HiLdEDYayQfDWKc+InNIshDS3EqDZGSvXDZnRdpFlO9DGe3wyfZ3RbH4OXRI
JqV0gKVdMaviaaXT8ov83l+05KkMULejPEx2w0huWvU5iARiYGNvojLKfEZHwDcNglUhVZoh6Dqt
7b7wwqkNUOQc3xwCG0w3ZTHeWIzuoRdmRytPAvY0NNR2Ty3uOGuwV9bsiw8c29CWsIB6tcxO+Rgj
/QNWuamZC+J9wi8+JtGbjI0flUxGn6T5NWPMQDTFtL1uRnx2V21OBVExl+eumDdP0xB4jWk+iwbu
pi3Ha3d25gO1ndcbjbNXeNVjEtEDiTmutQqmiGZwmifcDYVCiewwpw+YRBFLig7N5a6M+ZBxPle/
ucecAUZ7rrOvbgJzUySw7Y07eP2wnSLyjtArb61+Gk9hAiE4MbjiM6SlwYolK877EyFZZEQBtk5G
+6Gpc+UVAWdGgzOSDIZ3usrlxiiNYx3rnnIovClg1Kr0OMLOGHaEV9/rM6BnwFNooSJ5QmN4H+j5
k031b8zxDa42PKwflZa+9BFjVkPGD7ReFtBSiSJZbz0dZ3XG+tKStkt2hr5INmH10mfG/eIWAHe0
Q2g2LoXffIuEzJMmT65mC5QeCIiGKkAcnT7NY4pdnqrzA5z0e2SNt0SjE59acmiNDYOIQkqvuA6F
uC0MgFoBOHh6zFkNUQaiDzwXnk1XO4e0UkhrQoFuF/uZjUDk+RfhEodpYFjO3VqLRLaFWIOi1/hA
M4YTAMeyzF5kNZ80AlfaEukJljpK4n3RmOEGs9jRVcu1isB+uDpJlzFVUEs+n0KKPzC/V+aIiK7n
8YpONieASeL7DJtx03dgDZymJ9uqr3+li/g5A4utaCsx1gF/GszuTx40wl2xTZtL/LCU3YHWSLcl
ORIJpf0ZzdaPeVruqKOeo7C6cJPaFGn4uiw86GpYtphqf5FDdFSS/hFbR4+oqCbGUkbBHXTK52Zi
uVx1VfukR9mdQaZHKgjSa+6FtD/dEcIqKewbpdWPcUPDhcGCDNMvx5ko5ujyW1F+hSd13FS6fI5l
vu8gHASC9AqbEciC206lNyXzpklzowN4FVpagevp8RHE0CXOCLXQ7Inr+U8uxTCG1/hmfkx+gTsc
/mG9pWQk5vQrGmz4h5Rukj2XEAJBoxnPpgA1NAFWnXIihPQ+B86VusY1BIJXhKQMfggB7GvUe0Du
DqXQLmNlN8xH1C3SB8N35vknw7LHeCzCS026CH7Tfm2uPdhjvcY5N5zqw88h5b7QGNOz1GYi7epb
kwN3p1AqpLP0QrAaOysQ5xpwsqva56GglQm8DUAx/8hYps2lkLMPv/ury0S8yyLrOOXmS5lYV7YZ
3tO6WdWkpKynXpWNt6Zbz5iO6Y67AjsJiQGc5j5MDH3BqD3OxO8AxPYsSExnhVrMXRPbGK5VNCer
kbqPgiWeeOctE9zAWUh8gPW8zQ0MT3mtDhAoy/M8GcFRcZ6qRLzIptf3MS53qxw1TCOxn8YknY/C
cIh9ypRnoQ+7NXIyVOf6WMDV2Jud0IGkWqD0GctBz8k810n47PtceNqCmtTq6TMz30pkWp2k7ewn
7XbRTfeRMV+GLLn5gqqP87WIbnUioU8BFICbSs9HLnpcq7oImmrXoqii/2GPNh642Hqpq7IFEGv3
WysesnM7ogdM1Hs79dABTd3Y6ZFBvKVm3feR9U5owrmwnQeKjO4wgFxS6SNR0tcgMuJDYbyONDC9
xsbUplkjhrchT7e2MvSnpETaIch/DSvwKLj9d9B7yBdhEhLHwOC4Ola9TsThQlu0e0sD2Xn8W/ux
UFAP+DnX4GNItV1o/dZXltsiWBGj7r21tfM5MpppdJnhhqU70/XmJSrxqxDJ7C0CLhvS06vZAM0U
Nu0LHrGRToGZn7+/4HOSzKzSDJQKt5kkoczCmkumB5jy8MU224MwqF8w11aJ/d5NJd/TskcFfa/R
cQ45Q3vVlPNLmpowclOkqwzYmBJRJDFuRolsXowZqJxVcO0LBhXShljISCTRY5z1q6Qe3xt4Ojy1
TMWiCDT7aG4MUZ2AHefIb/uvwJz2stkPCWdQ7tJhiGkzA9IMtqrsz1x2EdQX9lfJBB97AOTQ+ItI
CwQNKdMF0bXbWoiTBhV2L8PwYRjsAt3T+GVaGb1o7jVsxgSGOm/VmO/ceLmmbt/RsGBSzDTcMLJ7
lyFCA0OWybhHPXLQwEyqxniAi0GXu82zLRftUza6lzjEdTH3wUNViy0OnXVqtxySpW95fmuWJaLr
gItfoYVIU13GWzlmOxcd275qcRqOGdf91UgnGsbtVUrJHS/lrujMD2vO7ofECbA88Rlp4eyHSl5U
kF2VUb+pGmgv9uK7+pRuWieD6hCsWk6bhqtA7gihY0/bDDdC8Ib/6hp94qVDO6iIQeeJD5P+XnXV
RZXMmMMqfAlk/aopoFzcLjSdIJvpzlzax26pj2U0PI66dWjorKzYCJS/Rsl+LalIYTUd9IZwXUsb
ERIxV6ltip7mlIK9piK1n5yEO6jxOaBbH1CuYD7/oevOO8lyyPAy7cDtcW8CX8OpKDTPnCs/anFW
Z8lHHM/JTktHeJ8BcJNRmHRUmSDY9WxB4cl/aFrUevPystRIP2p9uc8jhJWyA1wtej8E94AGJbuk
KV1wFO9sgCEiIZRrSCnwJMRrUm/rXsUCJrthZiQXCZrJJXtQnzev3VCMXgXmLctWoV5k2USbcA1J
O/wSg1wnLpPjM5H/ZP0chOif+sF96Qf4nqbUdv0yBCfdem2YgwqpUcpUxU7LcSPYakZb4MxXumN4
rdtcwoaL/ZAWaKEhz0U5WgTLqO5ipM0ZHG/sOzkJVGX/LKOzVc2XKJRnq4kB2rHOy8VgjlXgH0Np
OgQN4yGm9Bz887EF2CaSB7csX7uqvrI7NKRr4VfCx0zMzu87ebMudWInrS0OlIz7jPHC8Ri42oca
EK+jit/0rgvFMb6NlPigpLkKiDrY6EZ8syLOuwSwFlSH18Qd+SsjXN3iUnO4IA0lgkywRUAyQebH
GL8ICH2YB7avgL3IIHlQTelnfTZvQqLowuXAjfPHJMc3NMdRjzJ9WhlBQaVDdzEUNxe2U5BKMBVq
Rr8NI6r6rWDMS3oTCz9m7yzLHXqJW9WKhyiZnhrkdXQdrvMgBdsxjzcO2pVwOpPle8eioHMJYdUL
vcpmxze1RN9Z+fJsw3lGUPKwxCbkDoFPI0OT7YXQ/0mHQzPfcjGagUc2qrt3XBhQeZO5G0anu7wC
QFvQ7N7Gkv064ixtw2uLAFypNeIg8VVQyXyFALwoDSgRcy05mnl4Zzvh9URLDMr201ChWsPi/tRV
zalop4/V71mm2LeqiVweM/s0s5a8pCYM0CGBwXfn5RVIPxXAgvFCh60uuQB6nYQ/hpOwzVePMPgb
kfyUy+rhQyCBmGSf43ZqUxC17OTETOKcSzCUYO3Mt/NCvK+SB1bIEYyzp6qg81sD1sNCoUBljb7q
zsKupwmwftJBsmQjuYxX4xexWPzfL4ZdUgqCFAsI7wmokyVFGTX9xmmb5ZCW6SEv6oeiIDe0xogV
Fg0+5Qg67Uj/TDPooKYne+peeskcmew5np97SwynqkGsyWV6GvljqZ+gE/aseQFiMmgfgem8BXTF
PKGbb7hDD5PdVwdNHy7ZYn4Y0fAuIzw8jOw+Fje8cgusvEIwulQ6OLwY2k0wxY+52eQXZTFkD9S4
d5riOSDSa1C/pKvRO1YFLGrK9kg3b7p+vpi9jvUBJeHcPCfTev8InztIVNU4b0NTH71+QroTuNE1
rGeE2gww7OFhmsClSvoj0fBLH+Jlw9GJ7BYP/hgdnCm5tjOsYEkZnEG0IgDHHZ5E4XXtxIdgJjek
za9EZjxQj/10tfIxRxdrJzRkSFo7rNmT36816jUCebSfdZg+aJ2FyEo82/rwNg7ONs6reu/oXXjQ
o6smBR69njNmM9zUJpDIiItdIuiHa7b94NAoZshlbC3DOH87R0H9/oo0Aj0QuN/TpvjFXi3zQfcZ
0PzAK5KucO7E1wS5WVDiUM6SBdevS5v66ivkyaj4P6H44jlfEqRJzoDm2+gwBM9MinIMMWuzvgzM
T2MC1z1GtLcjZPDbqBkniMCf2GMvmtMytTLFi0O5v9FJjdpIbavSyNfdUVw6G3lH6xIhGmKzzGm8
bkbmWikg1UEH4lwU6HTczH3XGa61+vtA1jF3q/RkhrMXt/0nyUm/LHAmokfmjGN7G5RePk3+Ev4M
RSzf8KtEXitJGs/DK5ut6pRmQByVHawt1ZEDheFLJyjp5vbNalAttcWAWR5xNDMWoPvc7ON42eK7
4vKNcUI2Fdw9d35hxQND7udXzWkOZNH9FFbyMYQC1RYI7jXmkTtDm1ewTgVZPvxHJzvuNwybDpa9
PJKPuVPFFxHf5zR5SbqbIePzVGP1yRb1hNL1RdHLA/kI5X38VRaUkdi9KR+Q0IKhzSDEJ9q5b7Lb
RdVvrtvvnSrIj4ZVv0UxYouxYuBddBIoLJUpVw25dWbnI5pegiX9ybQpPncDvHw6gma9nE0nn3h/
he5Z6BV9KKZebX443GrtbHw0ouS21GDhkBNRXziqXJIsCU5H0wpBiHjGhrs3BwICIthyaZbR3Svb
0YsRuU0L1GJT1s/NumakWDncMarrwD2Y83hMRz+cxnZjEGFQRldOHh/1FsRDt0CK69+Xab7UkToF
EdF1fQVKZ0y/tNbZlVboi9XG3LvwqNnBody48NLJCMBoZUxwsJ2cPFSKtmQAibpI+kXlmn7uUozB
Tl9+DUtbeuU0CQDn+E+TCZOfZXTgQREiG0B9dkS/Rmeh52ioA4prbK6AhuyNqirnCHkh2VytaVNH
O43qbQIYgZPPjXFkG1tdKura0d57kzStrUY40kZGyRfuqvAyju5N78Q3oG3Zdcqf8DDrrdOiXsgV
DkdmT9u+hfxJ9tYz40j6/CEVNbHZP7qR9d3gFe4AtHkFqbXMYEbypmsEb+A+Bj+0aFOnJkgyNOD6
ls46Diny3Jewa+AooIUlgoddogm8vEaVOtNBTLKV651E+WEW+FoT4q2zpiUlvQTBXZDhPq4hoLUO
s0gbUaeS3/Qjl+Gd4PHE4BKlJ/pOO2GOu4rxKLUZp0xinTRsQ5saqzi2ffO2yQ7WmqcUDL/i1H7R
ApNJzy87sYWfP1eYgbc5KVPe6PYsgDblJVagQ0YU0NLpiM3LNK5x3RZuskbTnARWsPK0IdAWWeZ7
mKcftRTo09Swn+03GSx0DvWkYdPmX+lnLiXZA/iy57pJDV/UxVNbhqgmHIWe23HxZnEHMwmWwSPA
Do/DpgGrS9Avu3P50VOnZSYHFVRCBDbi3go0dxcU2gnexP1YdIOvsW+NZVBt2rXBMhKmIAkzDtmb
93mvg4RjcgCu5AqAM7CDIqFytcwfUmQAFFnSZZ4cKDLT/UirYGNDMaSHW9g7swL+JxjR8g7fGhEy
bp5Td18m81NHQ/NIUtz1tKibqmt/1K56BMY+nlOA12Cr8BEMC4rBvrdfmPkKrtLLU4Rr7R6JQ1+8
qiAPX7NA4MRYyKePEVmb9/AxrU3tGPVTmfJKEJBhf3e0Gh+Hke6HnlRn7kt43ai0miDnBtWl0Fi7
kVivKDwpspIgnzj2jnN6A9Au27UkGCC0hyc+LkwW45SDjUTf1GCaNhHG5euyfrGcgs7qHP1A9Oer
rn75JgX9f6TSv0EqSShH//1//88f0/8If5b/QlTy0/Hjq2x+hymtf+EPlhKU+r8ZyrIVhaEhFFJI
8Q+Ykiv+pktHCZtJJPNtZfCt/wtT+hu/oxwX1JJOV0VY/2ApadbfyExQzLmE0k3TApv1/wJTcoz/
/I+qzOawLI5f/+s/oTk5rqFLqYAMuIbhWjrf//FxHxdhC9PpvwUhwmi1pjtZAMxBiMsz78L+48tE
gAgw1n/8+r++XbmyORgLUVM4t8rnrEA6qrdpfz8H5AxPpashhO7HvRsnwVlWlXsUblQe7WYQlySb
g52Gd+amNbEVLXgdHsImGhD5DtULwACoCPQPP4SGB79Jy18NzWQnkhwMrv45Z8VbHkEBblBIb7pE
5bfD+sUV9m6RaPzaZXrFZw/WiQbBtZNGzIhol+8DMH3nv/9e29DZEhAqFvg7GJH//isn5Ru5qctz
V5EW/f1XexCL5ImDNXCa8rpRMwxa8Onyqum8P371/Y1oxlbuytK5goI9r390UOrw27K6/eND+Y+i
z29LxNn89MWfsFeIZXV+1paNx3NdT9b6/d8+K5vBCdY5ADV6NiqPDeTJsYBfSXKSdgWpcsj1EpMZ
5uw7GdCraAgRdTDvPYThPF/CCmmsjvQ6T+Fc4TtbpQM9kaf6EpMK2l4TImj5mmHYG5JKuWhkmdjT
Sk4PS5X0ftmn2I4qyZ7k9jd//c5Mno9/XoXKMFmKEnoYAwtDgDD7/Z1hBTCMqpSGH9G/9GTDAMgu
bFaOW+7VgH3AEmQGtPni7oq2ysgfogfL86G90Dray7I8h0griEusf7aqi/GkZOGuS7lOjThv912a
oWzRc3evyF5FfoO1UBndIw/hXo0qvMIoYiFLnAp0iPFFJfl72OBHmBr7wdRy3UPMg6gpNH81Ug2b
f/Pm//QI2o4NnwWPJ1NwadrSZhv4/c1bYTHYzqih+JkyubOi5UQNxbg9yi5COuNB1rrt62303tUr
JPTd/X7FgBpaiUih75zsZI1wFR1pPVRtXh4nweUrauw7VebTg9ETOk8PSDc0/UFzr4uQYXftcMtZ
mrSlwS7mrQNO6jhY80NPveP/9ftbN7/fP1w6l5LNDO8IIhK1fv3n90dJtvQM96Q/JcWtxIC5o0Yx
r4SJtxOAxzmOQLCabeVnekS0YFS8NGRsX4+D6rjPdu9pGdhnJ1D3TEWXvQaczgv62d3iwGF7Ir5p
OyU9jP2CQaVlxdVLyqfWoJ1YWvxqiR3PnmP2+bVuqi97/FKRLk5OVR96JAe3uUOPD3nDNhkzc9dH
+nQ70n/wqa7ggS+aje5n6FAStoUvZWi3OwIbKRqre23WpxsrG1BpAf0c70FDsU3l0+2SxM4lyiGq
9GBEGUAn3SPr8caMGh6+rvpB5nB9XMoe74Zhn7GXz14Q36CRcj1rrOq3Phl/dlp5+uvP4ZuK99tW
z+fgSMeQHEOmsHjg/rTOusVtBqebhZ8FskRN1eFSwe1JgFOin0zrJ3wPqvJ8GH/IGTVw/DExEkck
nbx1utzxQM7eANPWD2XY3qmR4Hfh1qkX4CTM++JZEJzJrKtMz8k0WXd5P1+pTBiQwRs+vriyDjbc
khtrqQ7lYq6hJKW5QzlMmofNAdGF2GCG6gopSnoCW0cUY67xeJKI4CtMgCiryPiYiOzOcly3hetO
t2UaggpYN8Pvh3tBHZEV5njVWfOLqoDuZCONASe5noyIxGwVNaByQ4B6s7o2wyz2VAeEvMVbR81O
L73tx3OPymU1IDRK57Pm8n5qe/lKW6y5uBiNd1xmqF7nRccVi/DdMacVCzWRE9YbSKcopU1Dy45/
/dkZ+vrh/NeHx+2GfRcnkCWEYTm68+cdUrlYohwdWkBouXhrw765EskhYOEuaQE5nK0R7Vo7+UXP
ZDQyxu44tOOnRQLCuTXeUsOhL9PI6ZJ381tTx8/tqh4wErSSSzm4pC/o9tlgsAfj/q5cwmNlYaQv
9YgQZEZZ05KtEP98Olvw1W+56s08cPFhiLlW2HbtnBvah5tsTb4bgwomHvFq8OLQ1IE+RRT5WJrx
TERw68eOaV3Rm1v0tib4An1LPZMflffROVfYmGR/VcxExad6HR2MFgkF/Px631ncvwZSLrZTy3Af
0IOO9pNxr+VmP9qpGnflUjwSImHfcS/ATkfW9ffSUMuOpwKb+mx9OmRyTLY092ksr2cA7ds8gNKG
CIU+tx4Vt8V0gWJOwstihuCNULQ0qKnxjNOQhIXEhXF9ORIFiB4sx7YAiC8w4wHICY177lKv3LjJ
xabbU0jH8bU0a3yzABCbdHXm17FG5lNk6FcrYSEz2uJWdxHN/ZvF8s9rxV4fdMfRhUA9b9juv9QJ
YxxmWlvaBoqNm+/VMST2jFUo03eDZSKA6t3oBh+E2iW5HGn8L2Sh8kY9NGnl5q9fjFhZnH9auKxL
pB/SNIWrfxc1vxUteVxYaLuIxWrEMp0W8jGVXbhXIyIrWnahT9t3fAT6n2AxwQsiRram1OJ7Zf7u
psjFiewJTqonsi/U1TWiduUtdXyxwta4RnTOAJTeBcnyi34Qsm03pq7VO+m05gngjHkyI9AJf/2e
TIP6+7c39f0T5i1hyLNc01Ecav98pMHFnlqWGllu61OCkzM+tnXT3lh4L7dBwzisX5xfdq6Zt6QO
pruIpMHPaKJ1Q65dej/3rO8wr4djVFV4H/G0dVyx+WP62xKr5mzXlXVtaGDIUBWdLT0kqJGGwnEN
aaxdnONTn6CAqemw5S7tzCwdQjJ69oTIledeXbMwgw1BEjoQGKvxXJcRTMOBu20GxIyNe/P9BS8h
OoB1n4zKICBqg1iQQqhkP44S3j2aHqSsFv+QPXZ7xCPNcbT1Q1j1QBMwVVyiISWaXpUcEvwqnO5I
hnc8TdOU15sxg3IRmMxuOTLsdHoo7RQ2IQArEdzq624jjeghS0vwcdp4BDRt6EyuQ/OQzPbR6bG5
LiaTxG1DIOto4t2dNVd7CBNaiE5Nc0d0tnMzLD9CbaI9Z5MmGLfmQyCs7hm3EbLajFMD1gxJlqPd
vS6YXDXCrbGB1cFTGYfvranvta7Oj3g2d6Va3AfS7pBKu0X5Xs4ns5LtprOm9qapOuYKtUPnHrDk
bea4b7GMF4SOIViVZDYbhCAjj1sTvFgIHr4LtHKeT3Gk0js8XIqmTbpr61bzE+HYx54DdEh6lMrN
pPtjLjBkLP10qDTTPSxms8doRUp4UJsvxUPhEPaRKfc022XqA2wi2cDuX0swrkVRdFdcPTJmm3zW
BuSuTZcW4tbt4GSRzbfFq4LtfwnbG2kwyZkVWR8gq6zImoAu3IbwzX0jqpcrKIu73lwwBeaEb0uW
zd2IjHSZQW8tkXadR/IF5z/icEABfpl39M67gN5MP3RkNcMYDYIyPWr14PgcqNG5CKkNtMTlPkIS
ZtAa5qHz3L6pboConnAb2A/FOnYk5oKpiHL9UE+0LboWzXOTbhVRpbpPPt1jGc7DdVDZ4U5ZS0w8
D54bfeIu1yZ3M2bGi4jt3CvXB3Eu8zsIIs1dgHWHrtJa5rQ68q5mKd5ILyDqKAm0S05sDLES7TYG
wXSEtR7fU3oeZCNRe+dadER+KvbIoiNfWsnC1KT+iWDTOYDHHk/ZU9WN5m5wzeQhKoyz5hTRudzV
aJ78P17FgJzOtIYjPdt6G4UxRX0i6/si7PYh7aINA13zqRAz7aVRJT7GMevsDbNTvWFv8grRx742
lAKmCys7AwPrRTR9LkZiM72Qk/x7ZRQzhWtHASK8YsgcBonydSfr9kV26nzENvFDmCX1Lp9XENvs
FDcBDoMxe2b6ISIWO9UMzwcz0WVBa8QkJW7uHAN8EAeTewUMNTtU3SXHkXRro6zeoHnWYA5r5VWA
INUjgAbvcYJk0613RW34uiYtqnY0Y8iqY18MC3Jy7C94VyLn2JeUGprW/UjTaLxoInovJbrKVhQf
KbzGA7MX5kCZzjU+FfO+Jlzoj71pMjB1KLL+yOoV22axqSbHIX1oFu3XohG+CH4XqzM75WO0WDcV
h+MZZ6iDBVrB7whDOe2+r+dDkc9ektLLXZY02f/1maDMfzkSlBBKWDriFt0S7noo/3bOUXBnGChy
0+8ybFJlKtOTUskFjSjX5pD1TRORO4dVkfjECXEbDVrAdownpUW47BcIeUnrI0M4TxCCJw3aqqHT
AD0dxqZ29wyV7xgp2Qcc+9buj91ywFmKoaNl3mi73owaGydpRvB6Uj/ZNlkaKutKr6JPA2/GpQpW
PaaiIb7Es7t45FDaF0UsU9CKtwAN6f77kJXOfAvcIXtW+G828XpD+f4yo3wEsAgYa3010op4Sa5+
GcneCw33KsRmcnLq/BIXyJkwePDM2ea1o9JDyOgBsSwJ0gm85G0bIuVoyIjxvwv8KRhGjGjLHEHz
CmNuBB0y2RQM5sqEK6Q1nyNauIFC/592seEB0+evynoh24d+uiWjh8D46Az33l20+KFJ0HL89We7
EtT/dNzTwgNGirlFQDGXf2pPlLPVZcVU2z7ozBUM4LAEs25NJKL0li52ZPSwfdUz41klk2kDww2A
ebsfsFExNy5r5H0kH+tZ+hiG4XsC43Yg2OjGrZp4t7TaZ0C29onAI+IblH0ThBzHCnx2AoVkC1B6
OAeRle0kuPVTXVsR5Y5bg3TBDprKpL1p9Z5+fjAnZ1G9QX8ZzlZCqzgkXYOZ9KOAGoJIoQ7PsGc3
NNLj16RRg/fXPyb1zxd97ii2LnXeoUmbyqKhs37/t0cgLgehoS8IcH3w2TFqF8lnmkV78sB68jJk
RwyzH8O8fPsuTRiVrsap8dNQqCKaigYWbIESINfybjTdfDubiQDp2z+Updrpzf/h6zyWM0XWLfpE
RCQepr/3Rl6aEHJF4j0JPP1dqCf3Tu6koqvP6SpJP2R+Zu+1x/YBVyc74YR4oKzKb3ZIUEIoCSAk
4GKDxQ5fbZRYl8Zw5IY1DmRdj+ji2vr1nMJ7VOn4oAQZWkPHT0xLDXCrcjYB1vpltJfN+JbNFXkq
TdzLZmAfLJms2SFol79yZfAxuvwNHHNRnP8azjFHuBrZbMJgTLZge9N3PQnHW2C8yExLtjgE8nXv
F8e8xlEpXzy7dU/lFJerZj+5pNw6BJI6ikRJ5aMPauPUPbjRKzBqdyVayznCt2I3lPQEiVm+vwOk
jL4o8N3rpAcnQ2X8P3Sk3MFkYW1M/Cep3IPuh+ZzkHnP//+nazBh/j+vwfz5Mnz0PUeAY3Es72+K
978+X82gubFx56wtg8DZjnc1zKs9pORc1+KljtuvZqS9UCNnHGFVBQWcOMjO+PFigb5foEgc/abE
bKQuph61ez1GzVK7NnZ3uEUWtgff2YWa0y2xajl4X+YqhSZhRRkeLToJ4F6gA9rwrQIrISZL2CSH
8ln9TqPC/qcDOEc0eR18iqM2Mk6M43OgKLY6Gy750EGy1dllX2xrNDbeOA3roa5v1fBZZrApWkXU
DxkC68wmJhHGAdv47gs+7DZGDQ2LPHq2MggXN1Tx6HaNUGy6cc0sOL/3nb1DcJmvUcz+Mv6wgeXg
00Vdj1ns2aPvA8TACaBH8j2xg2ZbGyvBlhddFVZozjZ+fKIkymzi+Vdaka10nm/Ypy7Z3UN3Q9QC
nS2Ki03GNb9UfvlJei0s6slmV9ZrQK9FE+4bhoucPhaR6AEy2Br3M96XH5aHFmlH4U4mHudnSkar
Z8b5Vi9Aq+nEngkyIcEaOVs9n5gij+3Gmnf7BQRbFGHIG9uISjvCfjOnvqbRtqjhmHam3lPhVSxO
owx3E+O4BUVTNUccVpCReafwui2mjvrAxgADDZnpBKVKYQAZMFNknHhsOl37SJzyVQWsK+HM/ZhD
elAN/FLLQZAxJSfq7SWVbbcplHHGWinZwGYAl8Ngb47FwVB44U36SkfR8loo4pehHu+jyEQ1B9rd
4KgA2S7Fri1ibO3DM128yeKvFxubYSgeS/UxsTpjOAzJLtylZBLsxmKC/1dClAxa71QLqBbuxGXp
QXJBgYQxhfeMIOGJuaZuKAy6Nup0DoR7ZaPe1yzH4c+riR3I13Q1OB2byCK0jM/XMtjsu1a+D8xq
7RilPOvhQPacuMwxh5rSb3WboR4zo0Mtt3WkvAWyF4IYCuOQTvYLtLNub+JMcJLBPcfyi04Yrulo
gjvVvnIva6i9cH/iKdWOXuWeemmyijFMHVYynxFjWjCjcPg8I9gGI6IdVek3p2lZVOb1tGgSspuJ
ddwnJbgxbYgOUakeC3hu579fmrFGoWbiK8KwuOwlzEIdwSwxfmpfZGo7TpimG8DM2tBsWpZGSD9R
/kV4KFm6WCAh5/FaceprhvSlR05NRVtYVwT5tE2394huhkYWHfPWMnYZaSYgF2MCGvtPr53wU9Jz
dSWCMMtGh0rr/WUo7TPV+JPxmGMxYm8+CsZhYV8QpGFj5meZMXEmKVsB8eWdrD15NCmsUph0Kd8X
w3KCARp7bZqTzqYnYAdhaVvXnfE0JNN0sxHJoj1apEbGK5PVF68aHXxVHDgJX7MhCLOt5kRmKj0S
qPHfnHl74rVpb8cRqSzKCvQsqfZEBOkhFMlT7g4TPCH+3obxF4KW7KIF+Yfnqo88YkLAaa9HinQx
M+OZjI2ZgcgBy2R1HVWNxy3S9KeAJXbJpHvpjJ39EKGV9QskmCUQU0zKtFsaNvLAnGYqXAX0xQNw
aED6YMRaHTMcmgjpYdPR+n6zo6T1rTNoepPcsZlbkzR0E3DISEtpkr1V/rbdQXQBM/YICCjS6moD
+3srpRFBmUL6LsrprHtINMzO23kMQqlSxyWFK6PKCjF1z7LfS7R3GxIoYVGHkKHdqTeoCLUmOWWK
LxOnGJKCeV9heeKC2QJ5EiIVF45fj1DE9dqj6Q3B3SlHBIiMJPmIb/DjmqUW08IIO7qmRdReArN8
4mHBHBnk1cq2h+wBaIYokM3U1AR7nyVe58d3ZNHGqbS0c9E0M/TDFLCfVhAn0UdNWPVkyqFc1EZ/
x6qwbKsReL81nHo8bzxnziVAp3Yvco538vzqVV/iM8zdS4oaGPC9F52wwN9ymbX3EBQGetPm/Pe7
MY2GK+7ahXFHMXDwbCM+526vFgOI2z3Tl3HfhxztSLg3dcQ3NDmWumuOVHeS4ZiSacsuKS1GwBah
fhxbGKaCaeXOfmPpfyZ9pV29Ui9IvLNfhoybp6NVu1gzlovpEdYDBoAI12+pIETc18srUdI8yVqw
wqOL76wtp7sHyhK0fx6vicbQytncPdR0K2JV2XF+x36QlvNYUZZrs34L0hgWC1noW6YNgkhNILbY
Ofd/v5tqpL190xF8Z0ZznrxDYTqhNy6JU8cAbzCxE51+dwcWWdMYAAOaf9tj2Aa6U8IHTEz0/gE6
1gm1PEZaPAZITPrM0e+lrLWdUWLpUkumKOfc4BnsCX3NY0esh9Tzbjp67mUOO2YzWpg+LFIkFpnY
F3UtvsJiWpY86My/mosZ9/VZr0OxE44f77Sush7wCfZEeI3FBelNsiIMkoDYtZBZcHfLnicl4bXS
GokjzuqvGSX/RkThM0BeYwN2vWJeMHxKfah/srI5xrL+tuPevemM61cFGg/giNFRBmj+uphuuUxw
0BlON76aUX9Toy5+QJreOy/o1jX47C15ec7aaaYfgyzyzZsRwI8YteIyRBj9a3equBBAhFcRf6HS
dED8tN/TgHKJAfVPTI7oysE1gU3Y8xBW4Y30iAvEsd8M57GM6pnsA5tvuoksLl9CHU90olOEZLhY
N1gjztQzxVYLA2DqutyQldhCyIoZtjUECEW5wLzPNnZlKIz/TpJ/6GYyreDhlmc05hoTS0fOo3u1
apv9qAEENyoSDEoCtUUOSqJhR5c29E1ZVj0VdptukXkZe7a/a5BAfLWxoy0mosQXkaV3iwjN+0NZ
n6fAir/1RIzLJAYoQSIpYpqozPkqG4fHPhgeh/o+NHyhDB3VESSXRVO+sIt5kRCEH53bfseu+rEG
iIym4dQnQbAxM/9p1lrDbOzFsW3d+8jE9MXqSKrLpXHCoIszYY4Vj63flG5lXfTWd9GiRg6GfUKo
xMJFJZ1noLK0ThzIrCNXryYnpcnmmRd756LFBe3qC9t/jo361HN8un2AYTENSvB6bnMbW0MeGOEm
JQjm+k3GXneI+NBupXSmWzFke7tNPJJ0wjmaNJLbSubJzQi564Ki/4yCXC2hLRK9q9dMBAxCHNpQ
RTdnWgvmefskIdjl72/qmqy9hcijMUtxurb+JkUQzYpHTBvZ5t5N8fAukgGPK6N6G3wUgVOMxS5t
2nWXKM5QyobjRVpo+SLfxM3fkErsNyJgeKp/DIzjGO8XBGqSjhySIRhle9Od0XMtwyf3iCV45EP7
5q4+h/qXl8PKGywoghT+6wl9HhHcnP3EOg9V9qIMihbSh+Kl489QP3lLfI6iMiYPfUquhqsu5Qro
EgAHsicZyhd3dJcE8lIUjOlu0lrM6eZbMNSPWj+eEr97jDg8WB48JB2z7CkdrY1Z5m8ZMogh769T
5oGsdEvF1zOrCZW3ZCfqLfIReWVtvUCOWCXWXCJGJA/Vo3zvizLYccFh7DHdfeZDPNTSezr+9Dbz
xd7Lr17DXA9lvGu2SCMFs5QaeVdbl9sO+TO3DtkKDhA/aGz/RlFty6k4BK73WrXZRxMz/qHz5cW1
Bes3cj2KZ6Wq7FD5YL5F29zSlJLBSG4jlzRu5uDbBkUJ5WLBuQYfxUX9yRPOS+GShEGJAD2RrmUK
Fb+xzLUcgSeo4Z7F0QqIEkzLwDm3qjiApN7oCOSJ0kDAqMGKGWvtaNrxhy6bl4HlO2zA/JL7xhc6
n3fFqlKO7qqYaCpyqz7FA5ewlgDBi2qc5fxcILlmUI6Wfj8QD2GdQRSdm5ppEUbh38JnuD2U7AOE
+5uXHOwq3zfQ6letrr16Lfks9YiuWbIJ5ZzU51BhrJowRrxMtze2le5GuBiO05045Fduwyvh+Pgs
Qq+7JbC17CD4l0r9NDnhSeSpTV9JomgTkcMNdYIV7+sELbqx5tewaRilstGfMEsM0ofcvh3timjM
clibsbsiurbaqFzcmBSGC0x7nwRXLNzMes8I7YYzke9HuqJA6d/KImdEE/XSqPqtl7t31Cc7LwO7
qEXvsZX8EH/1lntABuA+dIoiLPUxIpB/8uHaONMs870Soualdr/Hrt+ZChORk6f9hsPgmnb6YxVA
8/Vye22L77CIslMompd6xFYBAgaX31vmtMHSAESL+9w4Rw6SbETtlyFvzq2gkG91VuP8hCw/2JIR
tZqs7qGoJUBjnd0/+tafgXXPxTGMV9Be0YFDjRhzBRgN4tGq9eLxYnqJCfyLMAY735PegM/BJ8Kh
onmsXAMeaD0hUAmfHd+qNk0T8iI508FtGH9AS8TXGNbTuoj038bsWhJM45OdPXd6sW07/R2g/QPV
2L9aVY/mJDRm7mx4tfGLHBTqB/h5BPZl3UJUzqefEG9OaS+Di9CdfOUOqLNdhNdZkT5PtYvWtSm7
ddxzF5q9QpLQsw+Ad2FIpPWlSf+s22egAN9jS1wCUMtn0x4A7c8+jjLfuilPZkBOV90mFy3ipczs
Mdg78BW5oFAJhB+YeyJUEUc2Ct5ukmQFcavgJDJDUM786At8IzX2lzVqFEbCqt1MsjimwoW82Jff
WpbTVNZvVUcujxmwb3TF21BoBH1yhwDevxmdTxPQ64egmF/VYSt54wluei/TkCtxhWQ72juQRjSC
m7aWV3BXe/naS3BS83kjnMUCLVr9xS/69di6M7GjghGcmltkabTs0UxbJvVvEWJvVv6Pn8Jb8R0B
hPdcVR4rWb6JRTU53wMEeG+GwdSt2rJUZ/ht8t+wDnsCqXFsAGatwh5xtHB6LrzQeTZ9mwsNf6w3
kQxQ1Yj8SB9cNtw4W1++y158FR6ChqasV52RvKkGm8RsmAhjPVjyaW7YM/+gOWpWKBzihU9XVQXU
vaHMd3XK6c8gZ89cbWKl1+f47cYzMVT0zB3pjwmKqHoEFGKYAEV01GYRw4deQJQyQHhQc5Tz+ZCk
lG4F7QB3PHtJD+X9WDMfxyO9yED8NTVAgxHvzaaOCQuxs/3QbSjGnFOdvjF8L54T3dQWTdP+Kt8g
O41QkxnUKi+JZDURI7EYJ5xYQej3dGyVoIErp4farF4Zl0dLxCnJwuXo2MU6Y2nSXpj14v8Eq/Ms
Q2Y4YcjJLaGnS4efIIv58EauOyCulmz4MGl3NsyWdeG4+GUYYqmo3girBQ9gym3UuES66OCfBBUO
sAStI7ha7Ke0u3dMea56UfExJTRdXbAfmxm5bCRforYOY0165jgjFiIrRhbkw6yJ2p2AgMsxUG9i
Xz4lkflj4NReoItjZq3MbdTGRBsOFiiKjh86A4FYBwHIDpuMQfORYHK5LVpwDSQfYsZkR4LgimCS
BFQdBAan4SdoyWEvM/HaKuAaohv85ehBFvgbztY+eyNNkJ0Ti/YIcdV2210YcbeGLGy4C6HZyU+C
KiwmIeQ0udn0ExsMMYrGsJZue4oS6iomYjOTpsZNnzvFskLMtEjdlAPfDTC6yPyS1RI8aDfttRwD
ZZkykyrH9jb6XUdsXyg3UV3/DnEojh0xdIt8gm7cJ7PqLIZIRr+GX4NysCQkcR72e0YBb63doYyh
Y+By9mLroWXhicIB86WFs9DOs5Wsa24UnlwqP1grhfWQl6rbyS+QQ/GlsGbsvQnSpMBw8JCP/Z6Q
SU5FqU/rzv0y+sJ8zCbIhn4SHUvD+bUxaNW9s6lSl6/RLI9Jl+wMRTxEY3cRJJERIOsQPPPeWZNz
TKv0HEjQfZrubQhPPxd5fHCa4TpEFcr/8FZhfl84XtfS6MRQmqVLJJLNKCMFplI5b43J21kVw1N+
RL470YUyXUWIUmxQheKUZVbYOiwSIlixsjqluTwPvv0mnfE7qidnZUhCsIaRXVBk+W+Mug6ktv6a
bvqqx8VjMEt02j+MLvO3oQlcIux8YjJguKmUxaz7BQ/6yfIxFaI4XmRg9RaT1v/WMevi4DGo4e9D
cDJPhVV2bCkanruJuxGgQRMV97q1MbBn7jZlmwXjx/6XGsDZOa5evZmWmntb9rswP0oCTbTyQyvc
B9xq91Twx4dcd4jhUDYG0SOgY0qpcdzKUbzFIVY/RpMtqawurGboCPJk2FGGFNX+DhUQgQA5FXMs
PJofQ+G+qSE4Jxr9kJ2EFOPGb0F00l4M/WVw8J2SL07XkRXbZgjfslIo+qXg/EC27k0z9xCqFqJo
QZvlsQ7y4tYxjE/FN4abnKR1XW5xvywI5eL1K0g4SPvS3mCPhogYxYiZnH6XTuoxVAij9VHIFcch
7la6kKVLyBOK8IDI1OnDM7R9NAYci4wAtdBmDzBV2aqGv2kNDFHNqKWKnXh7cuvJT6onm6cNnzMk
bk2k/RKbyUStM7J4A/5kyjWf6SjacdOYlIltVdTb8Rl3fn5FSz5u8HRoGN+4uR2cG5uoiLes3cxd
2kx4DTPOydEe7W2vh4IJXHWXTlbgfGV63XlmemlMqFAYTU8BpCC/Cr+swqXKNBz23Rz6K08eWEv3
NDo8mgZR8jsH1khYtQccpi8+lPnJxWsFdmeTd9gsw1Hm29bXgAkHh7K15nBW1O6VTY7LUHHeBnH4
BGdkp2kBMWwB/5sENr8OoSSyAvGbVXY2B/6taRAEFoLyHiPU4Lo1Z2xD6SgsEhE7aH7znacj+R5n
GgGN3K3y+51oPXlOFGcEq5AUH9o6QTq88cuUqzrzXgKrZ0VpD8MZ/L6clTBBfENZIDFwCX1rWQRi
VbDmArd2FqzuuAucjRLGziR7Z0GSbI49yr0UVS2g9/IJmCEfwPg99bFcd4524mTfxGiWyPPtfm0k
9tyy7LOz8ijq7KuGtYXUmbfV731SwWDz6VV1GAt7ZLyan52IkXHrQ/1ki1CVwzHvXliwt/tctmiJ
g6dO6kezNFl7VDigGkoWClWIwypjf2CFGIdzLzf3KWN0hED1darwEJkNQtN8quJ1pzJtM8rZ0RgB
GDaDXa/adsXOxUcUrg513hGS4VIblg6Uy0jZDz5wOfhAWG3Cg8Sh9qPp7kPlZGtZTyt41OWqcMBi
6BrGbT8T54F7GqN3Hm1RdMGWzxz2PIpaq3b1N80CPUJen00CHgIoJit3ch36i0j6C60b/iUt2zVT
3q1M9z747oTPWiKZhVyue1gi8wSMdWthKu9y+yND3bfm7qcNNgTQbfahHtEAtOAv8J4JtKD739Lq
b6lFmbREaJuGyT1Licwip16NS7TzuqDVtuco2SgyyrWbN4zrwTlllDmE76GOVfEaVMFp9Akr8J7c
ZMgX9kDFZICAZ9ztvqbMtha43K6VRykP4IRnEwWMOUehFaPgrapYmnkNQsyhYS3GngClN77WIud9
5XvfKEKm9I69zcgNVAaFtbenfp8qh4DOFsefBvMvSHEXOj1iGTfR7irlJlZ3cjDc3dibj/RCMBT0
ZjljC92O7EEEBXzTNXEKpHqBELB2qRVI1uvNqRXhv0HqLWbLqdmNbvfBHwP8VAZUHRzvzxqbeoze
hEUTHGs/qzT2VmNqG9vU07fhLKAMRovRBqPhLZ60RxmMBR19RQpFWV3ivsUbneUMhSjPUI5H9sUB
UANiDDZh0ZXjR5vGj3X4ThgCAQCO+dJb4coAeHCc7HqTZ757MUKi4UadR4vXq+ya6svsYDhWABMX
dch/ocCSksQ1bf+21BlFjDALA6Q5xBUBVm4VTaDtc53kxgzmGY+196qnr3GaVO+ZW+KosH9Ux7RU
tiGkBF0cutqg7m+m7AH0/XmSUXmVrFwQFWiYVPUJ7LBebFhgF6smj4xzLw1U8bPsrAgA+yNOCybn
0E2Tz6TZ9668AJjqZ60nnR8kBq56Gm+pcRK16hnj/6L3ov6VmKLonDNxXRhm/5wTkX2vKzamkSy7
g2Z56Rt3ccY3eCAEk7SL0M1ZUiAP3Vvu8DiWureFk2OsqPSnLQqCbNm1FonwCXZ+yVe0LEpN33Fk
FYfE670jSarVthCIcqa6q7h0B/8BLdwhqUL6rpCDxhfZU86DY7XDBmq2vMZDkT2lBTkYouFFtaZb
SeAWl6t/MFON7BDVk7DJjwFBRCOGB5hAzB/zij6bQLGeUx/XUfSllbehDpxjZ1TWkZUbUhp5ZvLj
ghuftaPzLxl71TtANOohyyLythUXWECfQxJX62pIHquhUQeaAjYhZScfOqOv9zbG5I2KAptJb863
NasOoNgzFgTa/ic6kI9a/mWUw3Br/cS9VzCCzy4HpcsWgxVRzl8XuPnp7xfK8uIUmorYYDU+mo3W
HbM69yFoBQvlTPa1d41iXZvtO4rNz3oWWrTzL5ph5dfsZnK5LU1dhHvpg1xyU80/hl7k0PNW6Qmb
PXNwj0I3ZCRbQvWMFopFUdYxSHDQTza29gP7+Tl12EjH0Ru4h4SggFS/DiK1d7Wfiq0TKFxeggWj
cLszs1PWpOQccdBQ8MVqguqEshgAFJYmLL1kxesAPAIM0ctEVe5D73AnZg5ek9A81y7rFAutQQbV
6KIUtNsu9D7LtJ698wkrzqEzzmYBN8GLdGodMzMvccagChsM/BuHLc8Ud68xWzQY4M0FhAv489m6
MAUMJP68R6ArT5FlVbiFnWrt6kW6Az3BqC4esidHJlcKKpyxoUQiidIZIjROij7j1SnBvq/IGSiX
TGSiJ8cvPoBkzxt3jemRk/g7smg/VGc114Hv94Ik5lOlwUFvyKrXATI+QLlJgeGnr55gLJ5rSHR0
G3kwWgR/g64OfSdBaahbcn3tzIEINmpcEJjMYv2yg40CwLztQTVEmvcuiCjN7IRTmNd5p/L8XM8g
8w6l0fpPQWP63H++nhXH3g5fQMif19Iurf/kZolj2GQXVLsGZtr37LhzLFILCiIadoM026PboPkg
TO6RPLOWfqWgWFFsPASceq1uRkQD2JZVZzxihSfafXwkZzamR1HVJYzk1XUaf4vix6Qd2EdSc/Yo
A46Wrakz9CrqNKul+9Ri+QS77z01DeJjhBk+ReNvEymHv41MLidF0uJYNsVTtc4SoT0MFewyP0mt
15HtOKwXLI5ZNbmrJEVbmpUYpluH6thob4XJunWKxzsWCDbJvs56yOMhza1VWg3yMVmx/ivvcYeA
48++0puzIczVv6PUxlgN7QNJHxdnCnKiAXW/4UfOacblK7Up3Fq5opYa4mCNUnZizI5Id1J5gRUS
ckuc6+Q8OjPIywVTtPQ7+m9Tkp719y/zMQpOWvGpFWn2DxzAIhz0EawuQxCWjFJnDZrdC6Op9szc
3TOcaOBz6TrIw/y/r57TfHZyz5pbGRv2PtQtHU9ZBB6iH51HAEhQuyhKB5J54Fhnnb12BUsGYYTh
CWEwsqCguJco3LW23DhhOz5YlTXcIjB9CyNLzNcwpw1HBLLtaSyenAaqeCxsWDFacAE4D+pwthrZ
iFweciuEx4F/SJThaprio+YF40cvq0tXxWfpchonNWvGAHWPpfevnKXewxgiySZIzTiU8wJ/QHtX
BEa9Jf9tWIuoO+VMy+98wwNDxV3n5uV1Ev74yA/6YKQAkHwWNGdG0YR8K0gZuntywqxHpez8BMxL
PtmwmQv+Om/PGPYSWMl4Eyoyj01aX71128MSWhjQHooB46GhIz+DeI39aWwPOOimz9KX9pJh5UiN
hghSi92GPVzBytOhePrvn4xjYsfdJoLrTvZYBlq4FNHT4DrEyHXkccS9JYnXtuQS3696Chokxz5C
tdvoKmIX2HouOSX5zzzgFn4vmvWAmL4niX3rGl266EznypZtn5pV+mUMDCGgZHExYldezDnu0K76
8aPWkT6PVvhvGnBOKjUVr2KwluUsSE1zvlhCn/uTHHn0kylzFub8SddgRhZ1OZRvXpR/D53Arwe7
slRu8lN5w36M6g+P6/8Y+2F2VSRfeqP7xJXbPzWYV1dVHfywDNR3qrd8iP3k0hTID9OiFfdhQq9Z
soT9ItR235svtTSmT0V07sKyBJskuG5um2mn3lPfPU/grm70J62OQ4CkOtrUst0RhMFnw6bpqUpl
cK3scP/3O02Mb3+3tBH44/JP1syoE1IK8NWVmUif4SFhAS7bRxE2a+Xht8JBUu8r9tdEp4lsj+2r
WKMbCgHlRsRxwuorXsl5EttAqy4qmPdqzOIfSYNirFZQZbpZif5I11S9ngbXPzsKIhwGaF6/yung
oBuqIXjj1eZsOjSqNJ8rFa1IiIw5LBq5n4OyTjMTbNEX7PbaWOW7qgRfNfqnPwn6f9bG3Edvb1Re
jWo+LJeCi/rFQR1i68ymnVQ1B1SDdLQQvJY6I0HXyP0XLptN13yHGWE4NcPHqzdGJGGEJbGybTFs
w0rDaTityeykVkGDkC3/zuG/X5owvnhcVfB/qKPJXcDOxkGxrchJBt0UdnzOrb/zAsWghmS3W4H6
9VzYNggfh2cU2Fo1+9gDaOKIEv1yUwnPQIRnb0seni3SVIZAdciGqP77sXg0awwg/pyD3Wg9J4xF
zx7mFjhZPSoI/DFJ6uSEWs6HrV77gEc1PHhFFJw9K94V1qxps5V54RCglsnyz7D03R8P+QpcLYA+
OCGSrA6eoYedg5bEWLKxGxxOGgkoSup7Mx7TBSsOcLnzrezrKel/rWnOl+W6hp7+6Ac3izn6JnJ0
gk+U+aGrwf5MvBHOGiEg1DiR+ZpV5Py1+KXOJh7XZ9f2NsR3zXVWO9zICae1jtub6NE0tIKNf1mP
zw4LsVXmZVAkjFG8jEAz0RK9hGV2bt2sWwYaku2K52VkJadhl1fIvspsLj7YWreEJKZsHOSk3fyK
ifaUNc+FE3y5PjONTlhbpkXFom5nkleV/7BnY0qBONOEd6yS/lbabKyi9l0YjbbjR4NIq9KbXYgL
GNwLMbxMhRdhW66UI+5qyj/mQSI74Ktn1ny6MZV4kRMLY3Phdg24u1oDpikvwyhdsgbQyuQqggcX
Wy92UVDOZNM2tyqAN7RmZvbddS3BRGo6lSFWgdL99cOeLktnBBRU9X2SOj+Y0Hux5mVlNuaHJIyg
Y+YfhkF4WO7LB89s3hDjXfw5rKyrPHC/pgYMlngMls7a3Q/sc0uou4MYMyDKkfkuqBwXReYoAlyy
tP9WM/fwGbos5sAaBTDy+HwXS/4h6apnIZKD56N5BsM70ywvqaqHQ0nK/RJbLbIuy2edXpHRBpnu
M8slIZqQwTlWvqLOZu0OPwrLnD53a+4VvX20czMeBrNU/8Ch0Ufb2jnp65Py0FLjBYH+lvGQJmP7
6ELfJmNkZkjNeg1zohGnoUBCjsRssghtuymJzmOK2vvkTcGKPNGZ4FUdzKFdhWC3wGIGV1+EiFt5
ktdh777WM1Z3lFdUwz85Be+JoSM4qKDO101ekSDimy+WtsnQgNHUgoWGjv0lL7JwCIqr/hmj762D
9NpgY111cCtYI69TjN+IdDbCJ+TX8KmaW3CFjGBPfaYjBierSmvjdZJ0R3j/7TKIy4VtuvqSQv/Z
jTJ0fNb4lpv+CZI6oYApw1Ppreug3E1pdtAjKPPUE4jEiGpy4z7f2fi9Y7975axiwcEJ7zGwI4BJ
Wyk0g8wEuCxVxakkUmJcwLdVwfQqQnGKFKlQfhw+kAmyN6otpKYj/jW6AJPoj9R8H1lkMLiJPyh9
CJdIPhIsXms+17qalSPZNSFFMnsRBXCqyODn7bnlC9TIukAaSfjQN6fSl9WA1IyyN5+JWN6z3SLe
N1XHosz3GsyR5UCoYdcxeagDokUM0W8B7bNO6beOXDkD/fUwVop86R2aQIvB8nIg9jFhfLL23Pyf
LtqXKA2Otl/2aJz14IF9ou0yCbRl+k8bdVyEofEd+upr1G+T68uVicKTNU+1QgldH9m6IODxjJ2B
gxi1B7BFAlyXeh4/9oW1ZFn2zcz7a1TyuW8QpCT8uQehlZuRJ8mkVmXZElNFdzesQrvSJRmN4gME
9p1X9CzS8oW1/c6oUQ7kxMll6C8LnOVFaZ1YFGJNS/Pv3jsN2PATF+yiJN/NBZJdjf3jRE4rWkX9
H0PKkzs4yKqGeMJkWPx4/vzzpj3LTbQDTN8UjQNyfxVRntDPu+0xxTWKYqK6Ej3TLSrSZhxQfQ4h
u4Qrt8eysV445G6FMetNWZZ6ZQ6sqEbu57fAqQk0lqlLXtfgP/XoiGfoFvTtYK+K6klPkdbX+dl0
6mAX6EjjM3L47KC7hVawqzy4oPY+o+QPWbVmJcsblX5URvKczwRE0Szcwn4RKv/Q1B3Kwr5Fh44P
aGE+dsI5pUX4AODkLS/ZFVpVxVMs5AMcTbkwnNhdeCTNLwZhP7WKJVdBNV6NJOCyI71PGTwANyqO
gZkxhuzrz85G3RXFuyZAHkfG19ZxLYO8OvXIiuWLjuwZPAAnHGGRnt2Xa68ZrEMjQCfCvGUl4X0m
9f+wd+barStZEv2X9lELSIxptMOZlEhRAyVRDpZGzGNiSODre7NWGdXdVvvtPOPddd99VyQSJ+NE
7Oh/Hf+jDfPx3pl59uy4Y6+9H0cW6IBCMREUt1+K+IL2v15BztCE4sAmOLufDU0L07IMjbc4Sg++
zSZThqibKvZfXUOTvZHDmdq0oeeTTSpi/7iBKF5kw+ua8SbNYwwTKesWYJqouNWW+99iQm3FOza/
8RkstNFeg9BAPb8d6YYJCNJo8dikc/UrGTXxIBa3FRkVQR2tGrqiSMSY++UoYpRu+s0Wwgpp31bb
6NaNmXZcVn0BhNriHTvkG9HOP/Ri/oTe7d7Iu3fwPYv3eHAf99CIJ80oPSQ3i4KkDZQGdd08RuZt
GLBieKbIjUQxAFzWXr8HwMsgHWT4ssNf7tTPfpp8ERn4MwDM4SQguk/zFZMVYOcqpXMHFWaOBYZy
d1Wq7GPErdHyGRIDlDK9OJTEo8GUF2gIuMFyPhfhmT9+wreudvo7f7oBC2eeOcdu4VYiNgZi36cR
6kfl8hWW7qu6XZdNe0B7Wrna2SFO3sF7WfR/voVHZGbvN7hWsCIwgsWk2auhMddN7Vz72XhvA1im
ddM98GFkp2cjjhURQM5ot7YeOx0Rt8B/B6cf/hamamplJmBsp9GG/tf3WbzMvTNbEnCdliIle1P0
vBy2sSrBi3fRW+JV7SaGVsNJ220BQ/SHkGabZYLbcYXKefJyrGMt6k/YOs0xuP1DtMkj8ZJT21G4
Y/Y9uYnW67/5kc1U/WSxS7+7tVVWmq7SMXhIwbvzSFNVp/mhlxXNVq0P6jjEl7/ETZUIeiyElaHw
2K9yiopNYH3SVoqiBLFllsa5HmOWvqT7jLRf1iNvEnxLCwLXePgLdv9tMY0rEpUM3KP5nc6SbqDY
l3uTlXBmjufMpNsYaesFysyjZk3XEFbdeYy6smvA1ioM1EKJV6MynQ3W+wtNVex+C5y2FtuZrn6n
IRUbMPEAXqMehze4N1be2b7wqJAZ5pRRpBBrZVC34XnsoiKElmXZjmc5Vi8YWh9wAxYchMs8m3nE
ofCnzDL/DC79P7XsZap///M/vqseSu709BslVfnvEDK8V/+W8Ppf2LLzZ/sZjZ/p//ot/wKXuc4/
hCttxHhGWRmYDmCH8Vd1//kfhif+4d0gJKTAfB9ahw2I6l/gMsOS/6ArwLRZHCNS2qbJr6mKXCK/
T/j/8MzAt1nvo5O7wv8/ocvYf8n/HkhzACdBwuLPc2+5Q/t/Bg7bMZFDnIC1DgQLLKvu2B9ody1c
6ijiyrRusQpO+DJdtkBqE5NyVNWeR9M/pS3Udjd27iqKFIrRPJewJegDv8/b/hib1B+CAeBIyN8m
t37TFdOV73UfvRURSEz2ZjV+0PuBPqa9eivBTBDaeh3Y9FJVIUjzCvBKIFKYjUv8h2B9xFMUOF92
0j87Nm/I1C2XTlj/Ro14TYPwYTSc32k+RI26GvH45jn5Udv2OwZ70vT1OcI6m4z1L4Otv5g657kf
EparLLFL9RBFBCa46EHWz0uWyAVBYl2BL2qrh76yPrwBVwB96Bu0/IwLHU7EwfHW0gg+ghjbSImo
1AW8SLAoU98w0rvZ8MpOC1QG7auNSnDLU6Xb0yjDeZgCqe8EU03makxLKSV+4TlUAgsr2oJtDx0M
AmITLoa7bEhJ3YirNAgqTdl77zc7upQJSsEu5Oi+FStFZ7a03BEHlv6RR/0Y70ufNahw6x/b+B1D
9xwaNiBS79pPJJjNUiMeADEwUAZSr36nIeETFsG+jSl9iM23iKYiUcOmswZo7eQ3f1ing53QZ6ie
/Phk9J6wo9RVeuzc+E/X4tPuzWva4hxnAwHL8wJxhs6K+GC7xjPY81XT3Nyb3mtmhEenlbSjqWuD
2VUDVgaOsVFzzDoKhl0XD8+ixaUkK++Cv+caID6tQjjVsppoT9Y3D2dbrMQ8vDU+jpFM63sTOhZd
DYiMSTMrus8C7Asw+elXeyeKuQrS+QpHs+U9xMUyQEWx+B4vIrLytYeBqXONpRhw+gNYgn6blRuy
dYyLEx5tHd5PLiHs2eBu4A7GY4lKPzHy53wtk5ZuTDeGW9zUOCmk0T9qpzmRz7QWcbxiq5XxOm+u
lcTJeugz6wOB622O4ru2GvHaE8lp2miNSHqVFoG0vmENxqphgUD3S+IiLdSn1shUftR+T6lvclOw
DzG+GlyVi6AreY85NjWf3s7S8YWSl1d/HnfNOJxGlT26ZD54h+/nLHx1yvqSJPwXJC07FQVExBT7
pWVFPKWF+5ONPFR4evdpj1/cwMRHCHMxe8l76LtHVJIyMH+0xWU7Qe5QyX2b2rzIIyrggkeJswfd
MecLiK19sOyn3Bwe0kL/NFFZADnf0NT6F7fu61Th14mnS03IHPdki48KWCIyzBO0mL90No6obh3j
za3t0H6Z7QRA+KsmmkPHJcvZEt66il/dvP+wvN+6nx873vkLv/W/hkTil9Lek3RB8mhWH6PVPek+
4iaPK2wW4t3wwtd25JaDSfAHW96usoZfu+RfTI53GWfvXgfuWzXXT66g6lGLy0xyRQTGnWX3O4aP
9wTdau5ejML7th3/V0mWUIM7rFpFmIMxbjXa459pPEMT/MmqaWQyZUTOuvglqcYtmQee05hgWRlm
pAYDuoocql1wLMCgIGnrpUyfbshdseVKLklriThcVyNiwzQH0MZavbGd8M3cZl3eLbwo/RoEK39F
hAufDqWXaFNrNp8cQ1PkI+0ku8x1ztj5+Lz/Mr97mubuUsYWF2jnJ5+9Z6/Cu1vN7i/ZgL9QfQae
86iq5JRxHsJdiC+3CRZr992c4PqFzDxIw1lJ0z/ME/NQAFtyCuRZJ/QRugMlY/bL5MpjzXDNuweO
v0Aim77bMNwrKzjbpfFA+8nChgGxcNLmYRgl7e3vOcC+kuyRo+unzhuImCo6AsLikjY02FaU5lX1
uhmDbYm9jH34bxJOn+RvP7WFEuhZ7VHByG59taRAkp/MHF3qa+33J9kV3AtB/ixT00Hvxd+7TAU3
Umf0VpmoPymX4gtnRRzKVvcscmfnPeqioySJNEtdTYscfxB7jFNJMGfhC//BK+e3qHMf/YgnEfto
vaTQA41ZLWO7uWM3wnPVUvrOtnFj2/57lWmosibgfUVbsDXAV2+o1+Cq9Fg4AuZxjXpqNvTLON++
au9vn1jTI+r3hAwSiWSUxcXKx/NLh0nE2d0H2OjZiub1R9HyqsYmzbu3OCdaXyLt3Qud/Ih8b4H0
jiyEt1tAN+3bc5ysW2U/5lxosIkGb2lVvgUCznKqzZLwkHMUxdruBWHQ6M7E/k907G3AhFBVpBry
7DMMMATbGQxM3EV5SPATl2dL7VvyzkFJpqggcez+DUF1yCv5ZMXBURkwBlJKKOc4XwEiv9QtZoe6
ZDcY39sCgM1kKKQSCbQU6qJVkML1Q0qG8z5CfR6/5xiNNB5JWhusyywVniOw0hY5P0ybIPntpjkn
XKVXfV6v6qCRUIUcuozfOITP7YA5y5kSg2PY3fmx+DbIsPc+gZcO8DRGd/PBbUaM+xGbB7+qDm7n
0zkfocaHfQcBfV50/hdBJzXT9Z5S18MCow5Yr01PtCBwlMzL2SI/mWtAMBW7B0Z7pp+qvuiy3uV1
VTMxNDBrVNoR8BrfC39kVU2B5oKPknqOb7YZTFthwf3a/zEM/8FJ0NZy52bnazHRB2ggzfTUJCn8
8BLRxzIVJCUNuHT+6DvOm0jjMAcZs0hMRb/bUH0bVg0+Ir02ZncWKV8RU5CjCG5NJmgXY1ITjGVP
tNC4bNmcU5UxLTzB5b6pzmnm7kiz8qLzz53gmTHa9pUN7rJov+3qGhnVY8/9OB1DROzc8il9Ygmh
YnFIlPOVV/1BNNRV3FSfAGw7dZHlkwhh48ZX8nt7vwIsCSi1o0BdsCRbGPo3ieHAK+xkwqHbfZpn
gdZAl0ZMY5r9oyycc7bo8Hs2xM5ZMXbhKbInmrKTb8P1n3IvfxWi/JkjfdR+uI+gmCXDtxqtDyMq
roNKLhW1IzFGhHLgie5GuQq08eFU6CcGqbEgjl5Lsq2ahZ5pN7vZm96D1L7IqTmbfvMskj/SUp+Z
vLfi9snv1buvuAgzPB1duCOzprcpTwZ7ZVVUzI/37I6ITMcRvnAEZDPAeSXoYvZlyTu9DO67XO2G
bnyIMNYlA+Tz+NpSLdnQOW+O6OmZ2oY+Oh1VBDwX7qEvLDZeJeKAn7hbi7W0SqcrSU62Lql9FjUe
qGlH1evJkOUmqMWxMhkHGwqnZWLd503xFlhIYuYtO+Tp4nlMbt82Tnuz+Oh6xSanMZ752+OXnm5t
OMOILmZtsH5+RaM6FhOCapx+Op390gLEZf6gub4ZHscsYRg2/ce4zO/H1r/vC03HR3CChfYA2vMc
eO6R3sJHemROofJ2TUYa3UUFClNiP7PdAajIvq2W8tKxbD4EzMW1Doga+RYymNm89n5fL0Lv2Qm9
13AIzoUSLy0r0htAkG3PfLFKRrmq1E+YPz88TfLB5o4Mn+Ey4cvh4vEtqnBjD8aG2aFo72kjPkqe
6SBA8I4752lM3UOcszq01GPc4JVxTPccDfnFGvOHxEFrThMWVMXIAn1w1/DF6UvwX7TrbBzzozHD
k6fq+2JCE5VZ+4Y3GDswzY1tNlzTbngKvWErwW7S4v4cDd25s8UP3e9PVdIcAtMUyEfTmzu0L+Da
YUf5FNrk9FijgburYur3HdG+5RS1hJ3tjQhw+U9Ug679RNZn5OI5zF9lBIDelKva7N51xsWh6uDi
tZZLD0jxwJKUR1wTJuUTWQq2ro5xK3IDxrSkYk3DcGQKv9EYWvjAE819C8+UCHVhfHSBHSxaKn8x
z+9NH8huVHCbycb4LLJW78KIXc3Ey1AMjsXcRvDXcVyYK12wRP2hj9MklIcZC8qWjY8sp77N0in2
C9b3Dj8P6WxMq/4FdI1i6kz+WkuABwihf6yOG9zAfk8ZPBFR44bq8AnlgfCwPB5VXCklgCMiRxC7
yB1ZxW3UzM/jrK8TNzW2RxVqGqjjlU1bthvBO/Gb5hWAznvp4CLrlSnIHRgXfzK+lAeD30roDKqZ
VOK53bE1ex05X/d+UV6yySCYWFY4GTuiVnWDeUQP+YHyN+OupT0I66XvUlXcUwEGARNbJ/Eukkej
T14OC3xLZHqbuxWtiYIIKbFhUChQ1rYEnPeu2V6SVqRbQEOU3Yswx8LFSjM2IbK2lKrkBZwNepYK
5S+DibsvYrpPh5NXdjCfi/DQjnDMXHlrWKeZNhYaOyVsQsl4j1ofs4NysEbosTtQYWFt5h5bDcNo
zo4ODeOJZPoP5OpyiTd3K6ziPYkosLDY9OBUppXbaWlr7rxzCuqnq12eeeVgIhselOSc6V2SdpJS
UQZHZhVrnbk1G7X+VjDDE1T1i9TpuO8OE0VIFt1+8U2QzQd8RzjOam6lS5CcGbeyLdaGT2Jp2D2a
HA8hjO2czlW35JFRlMFIzatGJkmycruKpzyJKLB0kNDZRjzS1m0B42OT5JnuYw7mFCrr8PXPPmzS
ghOShqRZpSd3moUNEmeYXQWpI0SJM0AE/c+06hobUUxvcheOm24yyGPHecYbZzjlKd8iv+iObp45
i1pZzxny/CL2ty62T1cmH1lav0EKfQ/wRrW9g2rSdBSAjoC7xjHAEcu44rCkBh7yN8MNYUvWbOlv
3joe7akU4bIBgvYjguVs5D9kwHlbGMOadaUgZ9q5S9tvn1KIoKiCxVdpI1HkQflkqb3r84WYqJSI
DPrx1HMwWWJD9mefFscmopqvFgFDG6XmKPrE7gYaJI2GLF4aPec62/qh+Kw5/iEwndksYLZjc82S
sOheBlGTecc0XzviRfNSqkrrFZU82sSZ8zIDVmR8fOoiwB8dGuiDaZl/c4y4G0Hh2jVm7K2aBDE/
0Vwe5gYCkdkMd403UOaU9fCpOKKXQe2dWoclQZ7b3n1NbA73e86YbB1Lh5vOmACC2g+9yYBcm1tK
vQfwOScf7ysljlCxlJM81sNULuOi1zxYbCD5ym+Y+tg724G3t+L40gfzfoZqcedWkHcJQbJLBlUy
dw00TDODfxrCxZhSQdcdYLaI2V+M90Xl7h0s7ksHOK9oeaJCapu4FvJSGE6GUmwsbqcz5QXXMRq/
J8d/b2VJLYjl4n+3coILeeaTgpU+k5x/22E+pbqkcK2+m70CiQW0mw7misI8SrBuJXeRQRsnlHuC
BLcslZLfXgtLOk3Z2dec3b7OnwJsUpUKog16I2UeWb2sWwemgX+O86NEUlxAE59WRSk75OzlVDKK
pqX5aQ+Vz9nMCKzC5hpqUlITfEeuajNWHwcCpt/zwumrAGsCl9Lb32uK4l9jpHaxHqnQMwYam3D5
lJVz75ONdRIxw+BIe77Dcrwbubf2LqCjgdHFLVxGUaPasQ3DrGwwsmTs6xdq8DfuQOwxgk6yHKf+
PchMvRmy5qsg9kYnscb2O6RPXYcMY1rOU1nfeCQpcKs6Y5cedNY145AwSdYvohHWsWY1QbAPvxXi
iKII0czlibq2U0WKwTCZj/nhBNyM0ffIrlwk5qBQAm4Y0jd7dJ95qTEz0e266mOa9/BCLwf9GrKs
yIF+giTq+ze/ByobVxFtW3xt/cn86YzMJdF8m9I9NpoqHq9ECe5ZM12LpO/Blw3HZKT8ml0GvWin
Jq8+8Xljs1bTpzt+m5ItUCg+MjN41G13sG0xrbdt0Lz7FZtyl3iiY5MG0CxCKe9hlQiz99sfAnB+
mbhkXUtyNEuWQubP1W0zUtgL2Ysvcqt4PoNvI7Ou3Vw7a7vQRwBlXFJvd3YxeCvCGrZB/CoTm8lH
/KO54cfg8jzQrUkbxQprRraEDrv0Uw4zJGRegUZ74sSCqOlya6YkdWUUWbjPTHU3kfiZiWctKPz8
pLB758QwIcTdYBovedaKDUImPd10GVIZJYT9HXUXK5QDixAaZ121s0ugOmuCkQx2kjJky0mtdTuw
p/K7asM9hdxUku37ABBHl2Uv4+RvmFhCcgnJeR7+aqJ6vNHUccYDAMHKm9hx4VAAfE32j8dmM3GO
L6faYMqYeelgVyy3bOmdfUVXOOvvlzFyvCNWXpzJfgZ0ukzG+7xfx9nAdzeUxcqGwWxNfYut+RYW
dinbZTBoybOrHr5wb3G5E8UIknU09DrijLf7jBSZdafs7NyZ8joPjuD7wqkA5pCHtyreHANDTcyn
bQScsz4FmiuHGMGCo/q1Th04mL06zIF47lLj3PeNXDJD+Mv0BTMb+x9+vk0Kt1kgHE5Wj40aQW3R
yuLJntpm4fc9QrrBeEZOz6cnYCEzxpCBC4fdjOgihECc3uRir71PY0qr+7Y1NuQ42nXn8a6Ip++C
73rFlu3BVfkl8T243qGWK60x1lZ3beh+W6V9J2NYQQ57ZWJZ0wLGabjfcw5lfMAAWdC096Nn+Qc1
HVmuN5s06IL15Jt8qrzK67T5RpD2Fpzk7Q0B/1Cd5l2Hg3fVVQ5ZmpihIFc4q1nclyX/xpi+44oC
aDE2JHS9P6GJOUgOCVL4k79X7fRqh7B4OJOfuz40uK45m9GEtKSygQtZ7E93suO7VHcssAl32O2W
sOIP/I0M/znPByWg/cnk2QMB2u+8Vm4zlb+FNsay1LBOWTTTDX+tdajuilRuddmvHea2pY2ctEjx
wroNHwR5gOdZe96mr8B9Boxg1njSQKH2WSXu3JJzNgK+0GtMphpoXzs/wMlh5xlWO/zCd0YRvwrj
L4px4rpDyhCdFhh6LYb2iKgj2rA8BBMNkb6ERWqAaXYHZrY2xEHhkLIq+qD+6WjGzqpoFdSZ81YM
QGCM+Ef0qQAXCB93NtnNwrOIN1WDqDGGA63YlXxTmMVCt0O5vJ3k9YgMYn4kob2MGcI2IqaLa45P
dSj6e+obQI+o+nb/OlBTzr2+UHuCQmxDb42qrmtfcPGgaZjdwQivASUsy3DE4jZ7xnvc5uaB7q9q
22RbUpIu2tEZGU4uB4WfWJe70KGR007hj7TPoSQ/Pta0vwfBABX3lTiXcxqrbkPfq7MadcScNwTu
tnJaDBd9uOYZWMsR621qfk6x9xLXDrVkQ56vgMAtHbs/FkURrjGu0jgsHjxay099v5edeMiDWUNM
JkPfU4qT2mhytaByU89wBGxSywQeeYOSUjG4q9JyUmfbSrRXKDrrsc8AsfoULITJhBSS4Y+B/7+S
Tf1NyvhXMT2RSRCcGXl8N/f+h5M0VL8RyZC9kW5SMVCKwSrGsdXTlClrG7NWxK2o7t2uPJiU77Ab
48xWSXbL2wfhCvZizXWJ05qsmE2XK2VYLz4Yi9hBKXV7eQegCky1YjAbZP3aATYjMq7hl8QowiO0
xqx8ApVL4ab8IIjPV9mjmsAzrCP8wyX1XzRBRgfi4e0jf7JdEQNVeeVuBkevizlbF9J5cfkbbuEc
/QXBXmLM83pQyxBQOB0e2O9fnRoEQm/s4ht0tOv9JwqbVthS30KR7QVouHxat+zUNpT6FAsOB2LV
GSN0lxLnHeItm839nNQXKJgcnYTxmXNKuFK4A7BlEg9oZLTTtb3B53OdlTp6dcso3tcogW3xng7R
JitycMadfkhsdxfyP8dW72TecuUTBwk5nOi+9Fc+NJ1FoWNyNzr8HAYgEPJEoQ/iHP0H6y7Kdyy6
SNMCpV5jDOIVz5/Gi5+FZ0uJXA1SJcqDY38rVlQNc3XfkIPuU10fdK1/8G3eBQUx9EnW71PxKevk
fXJsmkyAJC67bNz1mfsqmzPb4GBVya/u1vc+GGflThV/F0C4Kr7gVpeLrAjJJ6QEIlR3MalsMsX4
kqsnpFhwE67y1k1jXjAj/Dqt8RgMzXUuJKnqvt2TJfkIaocIeMH5abKT9QYPq4pbrSePXaYVEK3p
gFstDbhpu2YwX4PYZ3uJk5Da456Zjk2O7njFWExjvf0psLKh+aoPx8/XtRi7ZUt+dolcVnELDz4m
G9iEw/0qxHhFZnFpZ8gG3mi+6oajN5gkswZuLjPeeqDXjTx7RgA40kz/6DiBXpFNeZCD84W4+tjn
jOJzQwgy1TP2xF0HfWeH0/dDTiC6QE41EdwXzqaDEIATZt/9lmW89JW/szWS6Ri7YMQpYjbc9D6V
HnY2FKYu95ayJJJJQmobSOP+gMOFJQrpl7ShL2cuHynaQkRlz1qzym26+hn760s++K8Sss0MLiWa
OBwGqdggzVdV8KVnx0wpL/ICt5YeASMeQuwqjb01PLmGhXxHTQnd21rlK4eC1bImR+dUJctpPOKc
TdWXr2+3sSz9GculTdIwtae31Mfs4prBq4W/1UeGSrMbIipagtWB/cd4OCHb4Rb+JDX6CpADnbiK
Hww1f5cZhk/I/ox0De2G3achu5csld0ms4xj4U3PVpZ8cCnaRFHy4ER8W+rhO2ycd8Owd4wV3WB9
eoLXZGc1LyaAsEVwWysmEj+Xpw4efj5cfCmlQyOtOYPBZkx+whfhTps/TNZIQanwrlbj7wecduvC
YhJq3dhcpQrj7BAgFkZpsqbv7T3wWl5s6b5vy3nVgelbQQ19SG3MW9S2k4U2oyVlWOyX7A975PCL
sAia5Lh5IdR86qO6vfiTg5vN3zp8Hsz6kWM9kp+i9j89K3pQLp6mWrH2yJOzrcdjaznD1qnMPz92
FzWHTTrWK/OWqTKCeGV6ObFxy3j2DfkY9LO+wzx5TVzuW6FzsqfmYCadsZ5kTslS3x+jzl/jx9gS
XLt3MZgOw/xBYdAXUbXtZIj7AV9gPd2glgEaeFwB5s/H8dNgKaXT71wFJ+6RxnAHZTfhf9NlrVLR
KxNFdLJiI2YYz5eqQOrn4it2IVu4fRUx8fXffibBw2JixjqeLMhFNsu+F/eBJd6mKOO7E+FhNtt7
IcLrUBDGClyYI/n0IGYbAagF3cBJAIq6e2iUzZ01z3DngstRdwNWalYj1paoJO8mjzyOzbk11mKv
W/nI8vBeY8hXoUMxqtcfqbQ5RXxXllOH1BAlwR2Cy1fbF7COs0vW4MHIDBimc/ukZf3iQbgMOvUi
q/I5l53eeX1w9IMadgkvxi4oD9jTOOAicvttBpDDvgvseYMtkxof6h5zSQIpsNAl9UvjImST2Xjp
FZq8PxUvxi3vn5qcT25/hvC9Rzp9Lou8WbUReLCW3V8Lk3wxMvXioy6XHljcMXk3lGEv4rL8DXt8
sNhq7RixbO4wYhPI5J2UhleS2lDLWO7qDB45pDkYNhYBeRt7gJGQpcW7iVvYRONLeHFMLfAQEm+L
oc/CVX5ugqBZAwXX2wEbdki6dOloPSx8JzhOYFoWCUE7EEJkvD3+NjljqWXLeFGhSkcjY3WksNib
w9Vyw7swj9nmZPcme0XXrp+j5HaEoY7gAOI0bWNvExjyg9zFUpqGvJXaFOtAcz0gwTN40XdV/vYz
/Ubit2hnZHBSS6yqvUcxNYQj0PcXGy3HEM0o+8U9c+ES1G9rqmGrXO5LOaHDxPpkDMGLYZvP8DHb
JQhmQJXMM5bvw7Pice17FqMV+d9a5N3KFHLPXzTfkPs6TF0crQYBHV0J/8Us45dGTLuAiyAqCN4/
C/qLZX5hAMHw6zWruuXtX3rRX1iqdUNkbmM6OLOhv3+60LmWhdVTCgPWbNFNkM4J/A/8HuwL0fjK
XfMO912G+kKiguIlfLEVmULTf1aJ+Rj6Xrux1ZgfMjXT/6Tmi8vIgdL8Pk+Fi1E9veBcQjutzWeL
zAA1We+xWb7lA87aJKWdp9HzkeY4Z9O7ZJzLwL6bBtziOuAjcwWxQLG14TFyqYMlyQKJ12dR7wJC
TlVrNjs3yh/KpjzqkCWcUMVeZTkvaBNHDlCEhZP1VIEU6oV3tFpDEl9PlBGuozEdIWxXLOfUGw0L
aHXj2pzdDy6MfHzegGtbjnLZJ7azrjt6lblAIonAdl5juHowx5iwRRK8JWiPbJVrvSoQzNqiIGLU
We2yyJRA0mI/5HXegsXmAxmkYifZJCZDS0iDNhNSpsBz6groC6e3XQ+HGj28mumaxadT7QrgWSvS
DXJJhGW2vGFZeNi0M5MwHyu6MciLfdA552hWl6jjSUsLKznNMymGJoNzFSb1ukSwsviV0MfjgWIS
GsGzmoTxrmrw5KxspS9fbLjXOyqcDTRJVlbOFtZa0PA1ym75k8nt74wbrCaV71wKtgKHdcbvCseK
ECvIuQl2GL3rFCpMVMCl6AB7Z0zYI4i30Oja3RTqH3MUp4yUY1jxmsikeyEBdzHb5CpqgoAFvjtn
Bk3V5SczGJ7rJtN7UA3vkmYyxTvms/fu6KzP9nF7pLsnXQLVc8X8F3E8mNy3AFx+O2SEId2NuH70
uJrK8keS34HQ2NKFzB8/R8Y9b3nk4WR6F0F37OM5XXUNPWAxm9DM+LFk+NU4/R+ZlfMIFITISgWe
ODdXnZU+5ckMYWXI1i1JTVxwg74zsVcTp+aFnpPwlJE/bhvlvivsCwSVUgBe3J+l+zQ3vI0TmLq3
sYYF9Xh2JP40hig8+d3w4lbFudPO3k5aijJmxp8kmb7ijDJiLq+PI6YTlZB10mV1NXRAZQS6no8h
q87kufRZBNsG8/x0o0xbSfVdqZ5UG6o/OZB0oQBFFzZ9PdCgZD39pQOxQC8CCEfdjPJxVcSTLddS
z2wsyYYbo58iTYEEkejaXYsZ3s+8R7vCm84bslnqxOdyzj05ljRCkbxYGZl9rufaoJUZHWw0TRwr
TFkYctlISnNXOvVwn7PrJvLzTGkpLd5RSKonGOJN14tNZxALT0zvo+wNtvmOZd6ZpletxiyytuTb
l4YvrKV2XfAb8FSij8gbWiTBiOKAztoWFXql7Kx9lnPrSkKD4wOL9+y5X8JgxYqe8xhxfjxlctjE
NQD4uYo/ff9oVamPgRtdVt5cJvRAHarMObXTXMEA6rCQgxFeuHULeHR6Dj1GuyRyDK43zqbUOCi9
tMb9aWFLyg3h0p7FGZxrXAcpqdiK92Bk3zE36V0Kfchwmsvon/jJMIdBzgLbJ1aBPzwH4fCusJ9i
gIbOnyZ87TjK6Ndgndrq5tW4kTeNeXrwrOqvaUJWRew6u9siAyW9Le2D7K1l7vvTMgLz5ensk8qc
ct9aBSmagUUT2ajVJogNC1C9+qsYP4nnPkoYawCthmNLsI2848JSMJ3jhLXWXNsSh5ZziZT3Z+GB
XGUu9zbp9a/trXprdqdDi2bFKwYHVYUHNokZjQSdakHicphmt/+q8dnmL6jBGNjN0ABpzu1XW/Md
RVHQFKB1MR9CbKVOh6yARxN9yNe1jVgrcqAtHXqImqThcicVt9Sp2ZUcjkh+E0U1nn3Ic3NHWy6+
gio4cOrKTZ+n8E6deJ97qmB7zLwXYw31NK3bddCvezN7CuNB3tt5nGxd71CW1bQRxnTq4AW9Mayv
qRil+2so8+fSCzah0UJidwYWEfN72gfpCWbmUkkHo4CMxMmM/4u989qRXEm386sIcy2OyAgGjaAj
QJXeVWZ5c0NUtaH3Nvj0+tj7HJyZkaAn0E2iq7t376wsMvibtb41NW+KZyjwute+tZncxBKjmHlJ
wiB6bQOzJh+y3znyRr2oaLEew97mxZ0/F7rUnaoXC4drZe+qwsSX4d2r69DfmFhB7syezJpcshYw
AbsdKIfZ8IqAsbw96nNnX6W5uMQRTaRp8BkGvQ1brhMbrHPNJSB2icN7VttWE1cE+RRzba3jo+hI
OGAhd2SOyZC1j7IXVRbGfexET6MNFaPvsvCx/oMCIfBJuUSB13jQXvDWFl+V2yTPjEzmlwE0TJ36
zwZn/43L5D71X81e1s8CdObLFLJcnCb9yHXGty2uY9YczI4orkan6VoBtd7j9oAFRrCYxwSqL0/V
JMsTzBWmXnkGpdPW1WnE7HuSuU22RMjVE5k2b3qu0oEfQAvwf/k7ruNWpz+/6tEa7XLt3oRhtCe0
aS74ZrfnFK+6058XgwhdDHvL12Fil6uQp9eqaXFbiUOcIltjbtmd/vzGn5fKdsQq0WQryrZk8R47
oj85I+6/Py9ZERIZVgBh8gMYJunyp4lwnUOAAwxcgHU1SmVdS/6Vtevx9KniOiadoBbbP3+K9Nq6
xso2r5QDjy4O9OMIMIRJCR9vC2bwagWdeUVbrhrC08Llb/75nVA6N7MGks4i+QiiY042A9CivWvG
DG5qG7iicZ5Fou4rEc/XonU6LCpMb9Kxm6+jJ/W1jd2MXNxib/Mt8wg1ky0bbwyodPpOMfUXqQOO
AiN1OfECG8FIciMaM5HH2uANbSClP8WV312wK3YXo5q7S+gsKzjEwOiEgbpl3lPZWe3FNwKm2xF4
/sufl4b1Gsvi5BvR4llAugCM2rCuWF4IhGsvI2qGfeVMXD26uB8A79g6Z083s9ip2ym6BKWSOKXA
k4BLI5vXt0YwcCDnBjNhPSxluxUc9Lgc2WtWJRLlAe7jxNWmBsR9vDAGomG0IixxBllM2UR3ZXQC
TXsI5+ki4bFdHMTSm8nmCBG6rLamoNQnNq6HtMFLBOafZ4sBx0pk34kxTrs+/4oRFxDlaX44SYP+
RKVXNmU3zx4gU4Vj/xz2kCKSOTgPjAABtxhYb5pMMFeEqpHUsb3N4QE8ujheH+Mk3+boue//fMVY
V14m8rrNfF8lg3PrG8e51W7i3Cqo4frcdiQ4VYFLAJBmNyIpGjZpCD5KYYZ7ZMexY2eq1maViW3T
DPYTLZ95dq3gKxNIWAYfJKVpw3KGfY0sk8E0DqUx/AFBsE9c89t3rA7KglueVXiJWMZxvKKoUS5j
taZzF2jL+M0k197TzyQbyxj2fWVdePRar4SKOHednPobtp/iFPokeiT98qPC/kkp/Rhbt/jGhBkn
FWcVK4HxypSBTmgRqnoD8rrWK8qHsFoYqUNXgF9oXlCYKtUYT/mEhKdtGdAFERlho2IvNZvFu/Cr
XTrm+9kzpzc/ROiNJHihuEj7CMt257jYKyqWVd+T/IiHkWl26Pt/vWS13g+2Dvee5M0O2njWaf7q
CL5w3fAdqrcJu3lY00O1W2Z17zYQH26cQaynokbdECfWD1PLfjNFb3PL1ofk6QAVycpE1099Dkpl
kpT3Kr8fwik8ltEkjxWqg+MgL6HOcRbwDLobIvbN5OteAt2zZsHXx5VF6b+veFKs6zSDnBwU8bqs
gDnmfmYR7+A8gkorkKugG5H1fYqQgP/c25cD8hPXdrkCu4ALuMUsKabD6P1ggNctKtz+IVXlWoY0
WaREpHdBQN+Vi67ad2b+HtRFtjPM4Kxqut/I2FHYY1aP1O9qqKdj3Ffh/exrSCgp3LQufJkiZWxr
r3u3cebhfLSfrArcpJq+mD2SImYgKYTQwKINqEbeuIexoCNIl/eRtTrdYQIF5EkBBRw/2syd6bAC
n1CdcqhP8CabhAjndui6LbFyyXr0jVWRNfFKsTAgrK8UD1Y/WQ+jBioxqq/aZ6ZCsnmzBjfjokMM
xVoAsdJmaV6aykZH5N5yMeJZ8zu4TpNwgrs8oOpoVLmT1fdQAQ3K2ScRd32pDPIoTVduU4AmK3BH
wz7vKAhDtz7AcuovyhxAdWR0e+A+EUnYH2yAoCgbpNzEXRpsdB7iuPCaTd8M5SH36gu2IySbMtlD
dwVZzSbEu6OQZLxhRtnKWL630Qx2qYzG81wW294lS8gvhhrjBmqycOFrMEG+uyfiPLuR3VCvfG17
2wHM9i3ptkUUEDdTLGKu6VeAAHzlejVXI5KOUSNMcC0W+HY4fGTWgk3W6UbOJVhVh8O0Tykppl7u
KpCYugt/51H0WPAJIbew8pE00UuaaWPjRG1zYJOUOA2EolzsIzzqdlnfVCV3rsO9k3zoJPSJpGx/
6hJ5qFGNxtqiGbtj5uqt4mxEqmbojSyHcZfYcg/igJDIYT/kk7VqDRB3OUbfmYdvRIbXauwF88GS
1XkwhAiA7pJDsHFTAYoK/RRLIfLekZABrjm6FV21nxBUXSQvzLkwBzjVtyMeLVV+9xOnlMrFSTv2
fqyrx9Tsv9xRngp3/i1dCH1RTQdkes2ODcq2yQ1NvaZjZDxugyEnOcVe+Jsf7ZntXrqe2VwmyAZs
Yfp7QH75FpcB03bmOugn3H3ofYbTxNTNwy3OFqGhpQBetFF/hB/YhqjKkQkM9OIoEPa5ibSeVfo6
X7bmRRS/p3X1Sba8ALzR7PBFkfnqnBqdACjLrDWMrfd0bHZm8t7lwHaDoH8x1CJERiWuYhZ7Qr54
g70jNvOa1vU3jqz3ctG4t51FNxACpATDdWxS5xeSE5QoME/mAXR7yF6qgmdOb35PtMWuLDvIJQv0
xnXiTW113x2CDUaxXriSw0YGHFJlNfxMAosUYoYnWKODHalpIWYX4kzXbjbe5+S53g3N9BiH5jEg
s+zOrok4KadbmxXPQR3rHWKuAb9DX77liijIL8lxvLHd/nto3A36rkVZbnVv4CN3RkAGV9lAuXKg
e971jC4r+h4rEPYmI/a2qjIwuxY+V4hZiM6mM1gUDB099A0ZG8+xg9TFdHYYo5DnmSBYfBltW7Kl
NybrhMHw2NktedxNsY5d2CRtSkB5/cc5XN6kwrrVzmuHzLBVIWXwEDRPNXpc1jXhbYQE1tXxreye
cwn5slfPpkYsP3j3bTJMd54zvWoPV5rNQ5inHYpMiAgE0AdcS2VfcmoPKw+cCAMdqAwi1BmFz6eA
6ZmYxQ88/aconuUqxquP1hm3R9LLU+D1uLA6DMz+qcmT38ToOcRtSr1GK3hI6zbf+Sp9T+wo2tgQ
UjwDocJgAprKUF+HVrNgMOjFm6HfODMV8ULBW+XS/OakPvIQH+GOIHCTEMnQTp3HZH5Jkkqs4wHY
ACQUtfbF+KLtz7SC6piU5YvK9KkPxXslbUB7QfFa50siDfECT8AHh12tEeXnBIobKJy2bu/JFQps
SD9SZMinDWODCmLbg7jKnDPb3EVtQVPKao9DJEcd0LjRC8ck/Oi6O2nxAsO2QwxpFKtawojquPY2
Ycr0cTDZ/jZRxO4a8QatbByRjMDCsyZpi5ktSECQMd6yo79ZQj53aXnLGZQRP0rLPDfZlgFkSEpu
kGGdq8PGX7tjux97xrue7yUXoFqnNJpfGdc82E61iJnI/USOuE5pPhHYDZ++hYfT75G2sTuAffIQ
uWxx6S1RSmLwa8NTnQYjaRZhuKIQbQx9R8SMZpHBAqLs0Tth+9IrHSsepjFM/Megs74mAJ9cxWjb
o4QWPsgdMvxG8andKdkGA+lhlRgeRgPfG5Pg+GTY1TuUkpspYMVOnXdoYI8dLA97UqqFRSMinyzM
Sjuggeir36Is+HSlfpqVnBiC1Rt+Slu7JZKl4H9/EFVxDvqtRD7eUYc/o5d5EyUjTUiR1D3hsQlL
f13n07t0uVqRjDkrOVsvFhj6rdPHzE0ieuGQtEZpNGR5e9BeETFV69oRF5OebO10DZRcrByzOx98
U3+a5vzMiA+QSRiDHOGCBgzZbGDzoQ95NC31vuwRud13ImEqoX44w/DQ5fil6kYfjNDZg2LHSz4h
44XpvpujnLsYiMo1qqZD0ZHQYmxAe7HOS7KzHG2J6Y2lRza8m1mEUbhBUqxbc+8H5fOQsNwJPA8e
REN3B0iCpBASu/r8Ug7lk+2y4POaXu/bNPr0zIXR6uq7p85Lk2PIOGq9J1SHe21imDlX4KhkUOOS
m/geGuZKNl6hzN8XSSC+4QJvYuXr/UQKOVvIdCBE59wXZXLfVEvsRnlX6nhEhi4A+jZg6uuN5Xio
YWrsuYYxvYVeyi1AaLlb83OIbKgttf/hx5qTI+NoR9ctuRJRI5s2gkFpvKPIpgJMGi56W164nvAz
ek2762KxVR3oGrhdHY5K9OoiZdObEp01FGQAiXpvAL8oPXmpqfXuBsN/drSutnQYZ/Tf4WoWCKw8
zSoMNAHpZThVbRiNpAWV24kJgKqmnR/GT04aXh0d/8jH/MrZAx1lAAWrTU/v5fBgtmhTCPp+6/JH
pDLXKqZ1hAVRtVGzcTVBC0StG3sFbFZkwzUo5hd8KiQDMxHDk4FbMMDhOVgFQeUwDFHwG5ua8DMI
ZHPPjAN8vUVTz2ae6AWnCK5Z0uDrHFCN0n5sqsGoj5NBcRSk+yoocJYLCWHIJN7PY1JDm+TtMSUN
l9mjEm1KipZ01ge3m1HG5a06VEYA+2iVosRjdwZtx3YacKbOA25+C+upN+7mrt3Dc1VLWMoDMRek
ysQU79PooM/rwpMhefnzKxOqO5HqBBrwaD8O9ZxjPdd8t5P6rX2n2DKlEKecLtRtH4DElOdqaprr
qJC1SBXtk37nG6GJeKN79YIGeahISUKxfPetdbhuY97GpTVj9w3CkW7VGxkz115X5SEo0S0aPFbf
ekbpW2+0k109F85bh46TbWkt70unJvIrKDvEAB+CIIc3XfTzGXnn0oHz5TgMDpdeZO6K2uATs20y
Vyrzt09Nf1We674I7xmxMTyL6NWMlHmKo+ndCXKcKFH/poyoOg2OWa8GzpkVdkHIOx0M5KDGpQxD
ThxkBHHdHdqfYxugv1lE3Vns0k0y/LfsvQKAzjGYkZvEPH4WBGREDTSR0PgtI4oiWeLLZhy69rl1
UFLoch1LGa5lFust0ItFkvht2uzuqoDtSzozwgLRCFBoWoUicRAmDzEyS1ZHXb/kWPAvTRB5mTby
1GtRfCoFfYymLUFSDg8QoqONJGsdis5YU2ccQ/SFd+5cSoxLHBRWn5skwXNllTo/1aDnVoOEQm8O
ptgwgv0udfHeA6c5hcb7GHgfljmUJ6wBD5rGc71s/VHGVQfdkX6etSy+B5RYfgeJL7XuqkhTNLJS
nGuNEDklZ7Q6O4xx0dWyl3UyHl1pPmz6rj6rJVw+nxNktqP1ywYRcO1mc9MxS+Qsal+69MTzAdKi
Sq4ydldM2+2dU/XpaiRvGuw6Ka9VODDi9umk+BBGK3aIYS9PUYZHCjIps8UoeU1McT8B7MfqBMjZ
tuZj5/q/egsFJ9ngA6K1kItmNnDbgre9hpgCx4WZH6OO3jDjeyJ69B58605Zwy0ZBS2Ly2yl3IOM
P1WKy67IYlpNUX0UCeRTFBjmPp3yU9vSqDiBM4ONBCwupD4lNSWjQjbXae9nqdnGTj15CCwd7Nl7
NXROSnkCfQihwxBab4p9IOKVftwp1wQXGa/nHnAwOyoc9owCQvBvc2kTgNF66EYt971IU8wLvsGh
Cx8lV+Swod+EbUBuyaRjF7mo6vdZAsM+dZcAlelcudGHrjBM4UdMGBHs5qQ6Z5EHfNeO5VpU6QcQ
2vTgje2T3eXRxs287ujH1Xp22p9VtU06/W1Ytb3rzTMInDOd6i2a2EBol0K7BR9nBEwVIWYwXnAA
Q4WY9goaXxoDrJB7BDgU0369PBWIwxCZuCk32lcxV75XYlGfjOKN9hvGl4VHd06PVa7gaYh6EyXj
dZzzcKfz4qm3BDgy1MtFXjKfh7yGKQqnVBPdqoIhHNsCWOaBTU5Pc8Gm/02Y62Pk2KRMO90+nutz
HlP9EMRLc4JPYRu08wkayYE5osDdq0llIp14CJvl3+IflIH8OVfB1s6NmbAk1D2qxqxNxlpdofmP
MtJAJ1//YvIElCAZKiqeTKz97BGd77ImkU+NiIsdNPCcVp4wejklb1PHCqXsjS8mA0mCRcZeuLLU
UKgj1t00kBERQ8EoYlwweZhsEbaenRIhYj3BwF22nsHg/44NeZLFcNB4rvbORuoOYAbJK5s+nH8a
/rHMufMdhwTx3JnuNIGwHcCHIVsSI0wjIoUuUKexqyE5WxMrVCTAugWFSAIXS2KSm0ZImBIWLCOZ
l3hZaLYFSD+co+2Ke0OFo3kKyOHsPWRBRswKY6jbfeB4v+WgVgYsn23N0J8xbCqAfZ1VgYhLTqGx
idG0Q4hKt0AZSBkEC13EEUp0oNTHkmhnS2GTz3pUdF7wEZHbvh3LAz5CijWbpwGyKcSc7WtpLoEj
Rf+iKBrxP7BJi8zFhsUdnXjqN/96RAVobY3JgSniMVfBpSXumEfspi5b8BsxKyoOz3HpTiYlfpRV
uHeKcdhTI1FOKedeLURlHSAWhKqPxhlwbYoSJmPb2DsRGd6gB07K2i6bjVXHFmtTWNzkyci3AJhx
Js3P6A98sq8NSjek8t4Xears04SglcGT++iNgEvG4svP7J+UfC9RVj33eR5hj4LGJEnoUSMg1ZCY
rtgcU0IlaSWiLtgglMIgwEGoMqM7RyWJy4vXa5U6wc4Hm8fV8GUlHtYxd3BQTSskpcuXRaA/tMZI
HhAniXIgXcVmkKwbkq5Ldea5vi17doFZbAVrZyoenatNUrgQW6fmaMK0sqcwIeGJNCNE5PdZNP+0
6ADZAM9fEWA3e0vuAThVrOYbVChrwGrkFWtsidbAtrYxmDQonyzJkXa/jreJZDoSuLTqIcQDXTsB
ZClVHJ3ErM9+Td3aGoxAcV+v0JQycOVZgVAIA7qDui9AR7CKTJyJfmDuI88ms8jnliutiLFVvM+Z
9a6SGYQ763pEQZysFaJkhpPmqg2Npz5HIlQKPNclEVEbFXV7F2evM3gGZZcScN2IuvCxH9ll6jIe
+jUq40dhe+7diI5wtwyWJpBVOnCigz8AuDLKZGA3i5zHqgWCMK6dHgEynpx0593Xy96xcCtEsh6D
qrKj/llIZzKxPgkFaK+iKHYo7b780bUJnINLMhfo7yBYbOK2rleZ57I51/mvqDDh8VOu44F5DZOo
W0k1GXcyj6l2GzytLeyjS5rOCnERXjHbOOTnQs4YiGpWYDVer9ntii2Wri9fYONyW+TF+WBcM1Ud
O5uDtvF4eOtkkpitCTWfS5SAhsmtoZ3ps5zi19bG+IPCupWKH8DAdK5fBEZZqDagOJ9ETxaISl6r
Hg1R4MaYGRwbplhCNI0zuY8Be28A0mvyJDB1tPO35aOske50ELK1Vz5CJITo2WMi1dYjXWLtprh7
a/JYZ9eEMCYi1FjQF0ffrdausPtVkZa/Mtce98bwzSkp7pEwc+evADTUq9zkA4m+LPSvPQ+PNhxb
oEVEv6cGO5AhGYzVEHubYmQVj0DgkYfhWyOwlZSe9Sud/I7ou+hupH6kYW+2fRNe3JQ9P/XYmRDp
npQwbow6bS6TpQCMFgDwhdO/TAncbzO3w30cil+jpe/Qau0wD5UTw+OqhOJZs6zzl+O/M+gdk/on
C73NQOWzthh0xe2U7SZmIXbAYjxBrgBQie43hDUCHIM3yOlgBAb8hsb/NM9QLbP6fYoMycKiQ0Dr
t7Q47rdjN0TRHQAAUxqlv6VnEoLLlYrczdyFSEu3dudYq0XANdaLC44yREh1HDA5rowxsGginAnb
NsTyOZTbCZI3SWLduMyMedsmhE4V4jlhOzXEJQLkiWnSHCZPbggu2zc4cBOWPVRjSyEdI6GqlNI7
MUb4Srot3Dq0IdwbvsfUMgS+dFda/i8mTyPDa2ruvQYtvJpa/xaOwY19po07fVgDa0AAbtBxs59u
D+F0s0wqfd8zEO9gKQ4Qq/IIzMAMFuckm2PSU1nA2VJsbHuZ7QHxi3memY6bnEYHDZKd+0AwYbUm
dnVMpfK3oBRboMhHVfOgaf1kWofjMi3oxKuCrr5Na3KkFpbNOsqZVi+PL3uyyGHD4r8bevyyceeP
R46IfW5JVHvLzTqRJ8uBAVa3H/IN1Mcro9A9RrAXa2KOZkTtfRM689kbknUpzEfP4gSojPYGw/rD
fYuagQxXhgzwGH5wKy4ihZJpRMVNzsga/fv4zuGbt4S2Z8F7x0j+FBO7sUJs91u4/nGa2vu6i6ct
FIN7YGksqVxkabJiSaBNIiUa0E+qfKkgdRz7ibz4MWZzPaHhmFvrUbU/vCzIDpXNYyizltB1YQTE
fl19lzDNZqpgVU9YvFx20g95Ss3kWdO5LBaFLRAZpMskeNoL47AGehJUIz2dT4abOVRrsXYq973P
8B5HARIWyoRwOBKkyKORzlxG1OieVezHJv2a6NhxosBLXUZ2REWjwMcUtnIC/TOpzQ8rJSUAwvJv
j2niXd670aoYi2ciUxgxL9euTbIxAzgClmDs1pQNBue7aG9tUnYHEXcM2S1B1k/4kXMIn8Kgvbmq
r7kzIp+OPNKg7zO2ZHP4K3CIuhqF8o5G+FIMOFeGpPqNwkS+C9vFIgCC1BUoosgEYMpv7rKWnbRV
T88xYU0rxij42PJwBRRmvlTE+QVJwX3gBPdVSBSbOfbECRQO5FU1UFZPt7qxzRMca/zup07E/YO0
xuTqYuI0cShedNfzeDG45Aa76Y/VtKBJi7taO+058pha4lF+l/P7PEzyqw7WgEfkKoBFh5uI8x6M
EFEn7aOfifCaewSf4smk+2jdI5xkiqdIJwQcP/LdbIpB1h9uLLijFUhbeGK0Wopv08ohJvG5QMqZ
Bn1x1UTj5Dd6nTq4q6TLipJcBLQ0/Gxqlj9BhlQVr4M0fjYFkprOToatLyWsFttMVmlUyQ20ofTm
mmxU0kzuE1Zm91X1oABZXmQ2/SJLYN4yZGN9MOzHiR8JE8Fj7N+iUIx7UU9ny5yqgxvfDGf6ydBi
eOIAzjZ9YCUbW3MR6GXbVHiTf9/Jt7GV7mm0q590/OHaFi0UWzKs8IG6t8mxUKe0EXUl/PtLUbLh
z1mebLpyzu856sY7s0aqUSnnhNekxRtTbbnQn9mcml9NXz1xV/PjiJ+iEo8fKDlitlJ8CXJiWNWY
gEUNCwAqN7hPCta27TrA0ZMbHx3BTqlyxU8H+FnkeAfi+7yjJJXkToHdvHgVlFBSd8SpK89pFMlz
PZKB7ZbFUZKa3mpvC2mFvXFcUz17C7imJ+Mg1khHmi301R/BiEI5maIvYmpxJNRb6coH0HQM3hvv
eSifFaijADDUXdfiC9XhvInD/moMwweq9x/CmfnPF/GOLRd/7NJ7T/ItDanDBZe2Pb77MbRymXo/
rDYn1xjVUl0wcdANbFDPvpLwucsdZgH+GLIM6Hn48ow8Feo+bYldaVJO1oDfWRN2+YL+dG+3468+
lMeWpzo+bti62sJXq0cD4ySzNi/qCUVkbVyPt5pA0pVhqce47s+UC2+/UTu9xgi/K0SFvV2jZLaD
SyG6TTuUlPz2LUr9l7wiky+25+dBmPvaIkvVcWBgMcSG6/5z6lzYUfB9YpLdTX4UAIEwnQTRZ1fU
u/+PKC26uNPP/29EKTzP//Y//8eP6b+Hv8r/A1D6v4qwzL7+EU/KX/8LTirsvxPZYLG88DwTSLvJ
n/zFJrWsvzsOBiPfF0r9+5/8B5rU/rt0hfKRoCrTFLZt2f+JJrW8v5usc//xv/uPN3YrMx2WRfsv
X/+Xos9viF679t/+BhXun8ikHgRzk/+HCzbVtsmx9YGnVj++HmNGtP/2N+u/kmti9xo0Jmcka1lt
Mz33BRcyx82dA2Rokyxwe6eSZA762WcmbVIN0XMWFeMnlbcaOwcPww4U/KklIvNUIXM9VA1upeW3
/rxM5pyTijTbFG02y2Q8ZrRooDdXLfTEYynb6JSH9a9pNEb8fTZWAWcOumMYYwl0W58ZpvPsBHF/
/M+XvAemXQg4IyZ8oaNdFSnUXlUBWfvr14ht/uO367FqSJckpLUrpD7WQ6+Po9ICOXf2g+2/Otoe
vtvIJxM2Nm/KwH00YtMfkpWLUVpk/TpKGMWQaRLeJQN7H4fZL+u8eRd5DbCAGRtMvAni1liRRD4k
ZE2nOYlyE2QnBsuSUE5G13JAWW42+VWbLHMC6d/0NJIjLwcUEZn9LeL0tQtTYslAT6/LZLp5kfk1
9vm1Hh21xm8YUv01CcbBNsLDEMv8YFRUYb5VfqYKXUUYEBdnBXjoSdE5m2oC0DiWn35C2LTsjxx1
GSRLWRo0+HZ2PxBhHo4FYmzznWEmmQcM9qfw3LnuY1txRH9r1BXIY6OXJg4f/Xzy2Biz5DVEcR9U
CiHNhB1vWbfsKu18F4tH2IT+uzId5PZGTQoHJT/TD8RzHry5QAEZYuIK/sYIwU8Q7c6qblUD4rvz
bLwXAinnAlpaBNQFO5H6IQjRaXdBmxxqp0QPDfAnHjqsBfKeXMIXw6mRVHNSWxrHn01QlRX/HmwL
hgeA3ztwdZjkAgJ9Zi9/tVvzKx6j59nIX2o1vPdhaC1RZStfThfHMA++Tm7DpG8w5JFWwyal7gMG
PbTZNQ/z6+K4gSfyha3yEkzmeXLsV5OxD3sb5gT+fNYB2Qd1z/qlmo5D1KJ6F80vwzNg82M/NbLy
WFI1gt0v4H2DoKzpNInovgwqi1boYrG2wIhoGmpRXDsEh3h0igHxi12CDrwFdZiTqoiDa2VmBHqG
8WeHkOFu5MmBAcn7dEy3eHAyFIli49fjd+1kD/Bv/E1WssqZfRqYZTtv4j2Zx6zahSWbB8GHNc/E
bQ/MByOiHj2qMzqtVPMXCtQ05cyFXpjuTpQKK04GuIMBWkV2xJw608tget6FC4/dFGkFdEAYUhCn
tEU7P1eiJRYl2ht6nB/o2OQahJ9KXPsUjcxGi1ywOs1d+Z30tEqmM957ZHjdBVWPhq/mpYHlg9Gq
fwiEtxl0ZIAQs9ibxZ7NgjX8duivti5uk0Oo6yfpk66adL/jzHgNBJFQbpi3J8faVtLPtlQs8wpn
wR0ycnPLHHwJm8cDL9EFH0IcRIw1Voj40o32PlVsiyc/XRyyuLhtwm5NNFHchfCNUC1APg6/tSTY
A7o+z954xL04JSSqU2KrPos2MuH6SZu02k2SOU3kV28CgN56UKIkuC8Odst7R7lu00uMvbkZ/Rpy
nDmeCsrPlS/ERZNZfW9awRPmy+wgvKtSw5MV0I9rLwSEky6bsyZOz7nAh4dIbw8P7wOZU3cI3exn
RXGF9gf5fuOWLK/raVsA9CAwzRTvOMUwV2S0gb1FSCIgOlEk3kdcG/u0GNOXWY0zE1/bWDGkqnad
PTX0oxkLBW5mLtOFchjtXUF8jzer94hJV+s0+0GiV1WaAxfuf3QaSut3nOLdovr97UdoJ5igqUMU
AfybPW6UOhmOXX/DFddHhthPFV2/Z6jg3lwD5vLuM50a92an5b3xG1Vwde86J7AAWxFYxmZiSHPo
oFmjcB1MBMfeu86I0suDcdqikmue9QzkjFap/uWLZ5Zr6keuUY+Adzce3AKZXKLSR8syUE01Cc+t
KnxG6gPjzjgRXtV++e0ssXtxuQM0jaAS4jiJlDjPwPA+W1sZmKfT4tgIM3vFgIqEQPQHWkB0paMz
7jyJObL0KyBsDaVf0+NU7jBEpJiawCdPaH0mmdKOTB8zQjW0mDihslwe2K8VD03a7dCMi6trsFAV
uF32ad8lT14XxffsRe99q27WucW6b+Ahc5mWF93zTCTgRhNahTcxrDuDGUMLSQ7VJ9p8pqBWtRUx
G7siGlkUj6V16kV/j+C03rtVR/gUyepzrsS2bxGNxRmazooH5yruZwHRqherAHBLH7IIJVFy2VdY
PDnN+DObB0Ycev5QaXZioaq/2F1EijfP1rn7qxb9q8j691rmn2uXfyldfKoqSzqMTKirGBSLfy5d
BM9kTB3y2gYQFsJqCtH/iw8z4K0RKL92vSDcFN6PqB2vuGl3dhPIbey3GIdK6Gsk8hVbVRWvfuol
uDaXUZtYxD5i/uEhLYbNwdCoVc0nCJEdfPDXwXF/+D19CefuL7vT/WX0+nBbAZMk4W/iGp5gUS0J
xwVmf1wW61CHyS2uZiYyqIHISnCrAypKgh3dWbO0MfRjYPfY4lFFMv+vpx32Kn5wlmxW/1CR/l8+
LKgT8OyrvyrCw89/+5tnmeR/2pZyLD4q0IDWv1R6BipT5sjDtx9KniVMevPQf2jLMb/jycF92S9j
SD7rO9EFGQ8w4wHL83OYZzfDyL/mFkXLZOMglBJxE6A0jVJY1F2ytntk2wXTmN5v4dJYkQ2xbEDR
vA3zbm25FhlHcXb0xpJRez1oZAl/ZFByl6jmh+93J6mwJCj0H3dhU/dMRdsNI/6noUsecUagxDG/
OGymO8bzL+lIidDP8ZM8/G/Gzmu5cWXbsl+ECCQ8XmlAI8pS/gVRcvAuASTM198B6sSt3TtOd/RD
KSj6okDkyrXmHLNgG3/tI5+kmJo+K1MmO3cEEBzFd2PGItX140fPPJcmrtNAorHBmFHYoavkZEFP
pAsqI772BvNmRh1wkPna1A0ZGB05gq42fqF4AibeNE+VB/AIATLv30LI0kuSH8Ol4UeOSapeaFdh
Q0+H74mJKpIcbHXLyFLluznL5dZKh4aPN74mldDBA0WSTpXWb1X/o5v0Svikm43KMNr5D16Zj2uH
rqUYP0Pb/rL7BT9Ui6dx8MNjaxQPaZ+c4mxhbb4ia5rsgXBLUGAm2EHkDS0gu96bIO6VCDsvTYp2
KIsgYpi2QppO/7cNu+Tm8gNR63B0tfDgKgZMvzf83gerxZqnyE+XZ8CaICid+0Vro00dY1kDAg0A
0GljYOEEztXoAi8uz4ukrdpPbfVxeYHLm/p9E8uNmBDK65R43b/v4/eiE6EkdtvpcHnU78vVBaTk
SROIO5f/2u9rdIJTVyMl0JnlCf8+9eU+vm3rx0LDiX95gcsb+r3oj86akMXo9/9zeSwtWmOjIFCA
q87rGzRPz51wcLE2brXI5auby/W/v7bdOY/65nD57XL95R6XX/EW3yXEirPS8jyXq/7erfOLm8lF
hPb3eqLnU75jQkMuSIdocI03XDEEX3eCRm8zVusYXrJe+NehpoFWAXCCQD35bknPCWhPt5vcvk4m
d6efI7vVt2JGxhbiJeywe00qwxrkwP7KNDTtuUJLCmBDFfbR62WCCMDaK7WMEggfqsWD1lVy5yXM
ZuQ80ejyjNdisMDLZREOZWSRbUaRA6mhqFEO5GbyqBZNVS+ubCtiYlKUw44KdG8vwPp+xqlWA1Pc
VQqsUU7aAT2RfdqgZWo15uSpP7qQe3mCcpm/DtVG5G1FEwY6O32VjS1f8lQ92VaB0UAr7+e2ORlN
/1NIpgTypdOITcutWyRRGgrViNikJKdn2VnPzAP1qhjvegIhdqGO63LA7J/nBBh4aNbKPO7vWkB8
CXsYevxuu0/G/qOT7EhTd0d9sLTp7nX0LSyYdoJ6xSNMydJ+nOJh8gu18UuPqtRE9ZILMW4xFZxH
p4CDPYTz1hsQWWcxrXBp7+IYMaoJZvrk1ctpASBrohVvriwzyguEZmbHKQTy9nSnqRZgJ3mydv0K
YllczdWxoDO/Yhl9Jc3hmtkExCG0X7IcnjQ3ue4LTW4s3XoFH1NtXQ0hZuYDiCBvYasVVfROTA8f
sZHXUIzRZGBPJWdDmR9i9m8MWDzWwOhihrKztc0P2EO3OGQb6eMTJYd8Q1//o8kg3HQGPoY6Le9Z
6M+QfcQ5aZ4QPBdvbTq+WVhUaTCWHB4o5Yowo7sm+2FVuSOy0cjzgpayBmm89uBEdfnm0L9jJh8l
FEBIoJ0IC3pGvxUlvBkd65DGLCGO83KWDKHs4bXP1kp2jH8mGv0sXLgQY74m1vSctQN/Mr/4mY1O
HmVPmIaYsf328b7rZETQxVdvJhhXpVM91uxEGa7m0eA+CQtJpOZ1+6FouzcwGbss0qC0QbJ0cnAF
RYfw3xLTd92OOl84ExHD4vwWMzkMtg3qBwUVHFL71tGGZF1ZfNFoUjw1Ckt6C9GghGyRiVlu9CZ5
Y6kzg3YkpMwWdpAM/uscGrcRsUfgxvqaZiDZF2JiqLbk1a6rBg94EqVbk7mgX+hPCROeXicmvjez
Y0gPO0hwdZuifFfCK289hEll6b67xi0dV4txOcxzCKtwZrUru7otaascTBd6OXX6lgk9SnWFHMSA
SIwHmMoTEvvA1GkZS9yj84ZOVq8rEI7weLoPtklqDT9owNOAKnwGFwVt1uoDCBpXej+fq7z8ivuw
2I4dgVWyAF6WGiZkZ3tm5RzVVzSYlGRVwliBKnwFF+c4gcRe12HvkZRY/1iSz2bY5/00XuPNAGKq
eX/CyQCpjyBsLCqHXgVUYRzV6L00eGtWOW5q0h9ySKxHG7TV76XLr61tmAfN3ouBcVKcMEwB9PBK
xumbA4TxinZTuCuG9pi4i8OkF2N1hCpaH7XKqY4QhBCOxTUXf2+/XLzcdLnn5dLl7r/3vPz+9z6/
V15u/3v37PJCf5/j9+HR8AHbpd+mWlMeLz96T8QzWI2kPP5ezKb5/7jpci+TMFmQS8ujfu/1/7i2
LAYyPf59h/+/x/7jdQpka4eFVy5EUR69JCyOOofQse8MypfL7/W8pIdcbh8u114u/r3/7+3/vuvf
p/q/3/1yy+Xl/v1s//X3f7z65dn/28P/Xje2bjASXwAW0SyP8fIjgRq7xJnx//vHRdG2YDAu185h
nc9rEvIQqzebTuDjGxmWYgrnUt/Y8theftho/ED78/vlysvNIrccsf3XYyjEueffO10eU1+uvFz8
+8SXS/+++R/P+Y/X+K8vfLnSnRTFG/NhxAd/3+7l0r+v/H3qcWac6gdI+w+454lcZGYmoK648L43
tkAcZmZAg9g+YejEe2NWHWda49R7hM6WEZLrXJFv6GtXeVwjKKhI8Yaoj/4kZUSOMaH9zGuaMW6V
keJdoH+V+kc3jtsKCRk4bLZDqTvlQdS/F4w5XIPScpBxEHXAdKqCsUpTmLvZxa80p9ompoTe5dFd
VuXNkVbA2+AR4NIZpsH+eX70UoSecQxRCAZCvliPGCfK1Rh2P6I12mNPDm+s4S6BQx1I0u51l+Ii
b8BvJJ5aWQL2hW9jE19AMX3EaVMtDUmExO8hcV5miIeQiRtbmMSIAwf5IS+VbSM5UqFrLU2dpdnS
xrm+jvAikceV8yEND1XfhARFf1o6OKfMbVAlQ1G0GvdHKROjFNMrNoWHZFh8SAlwDGeCzAC/W+/8
hC4xIntYXGHTIrrCgZzSy91PXv4yi/KKpy1NBXQxgct5byUkD6nhPWf53rSDyX/eJIgBlHQVyWob
1ViXCz9u0Nj2t7iNp8D36Rlgdzz2BCOvO1d8E759yqR2FTs6BBDfD0Lf/zb9/rOLwzuk2/C+opO5
JItpsWNvddt31rD8V53VcZXdFbtE11d5WFD0CI2QmSRlRBerd8ePMSn2LvzVmSUMU+NB6Jnkvehw
FQTUVHIMNrTJASa5FpFm+l1H2bQrSvJvzRxab5p6yRGb936oDMz1kSS3h42G4ZF5hHrWvppK9LSY
ragob7gvkltmuFOL+tIaYnM9+jnCZrcH7058ISuPNLc0dkkcyQbCE2twDK0Z5TuhsCOPMSKjvqh3
OR8jiHljT2ISNhol9sLvh019SvriBCURyVg7+qvJS5ptC31rHY6gKWkBovcqDAjCRvalT423MpJa
0J6jlUM5CdqKK7KXvq9QTWX6FGRgGFZuLh+zpHsaK8WsMQ+DOm9JL5pH6LWgVNx8us9wDmy0aXK2
UxK/p9bwMcewdVLtzi3c8VSSe+rVeruG3+cESUsOsoFiCLAYKH6jtimZuXHuerWrOOoRWRf3FnYK
nKHX+VemLeg3DcCzyJFfR8VXVdnftXTMfdxGt5FjP4xZBMOI1RwHBRD8sKCHbWXxTe6EBIGV8R7t
TbNx9G6nk92zTl1JE5X858pvAejfIhmrt64BKwof9BZz0MKwYwUqUAX1GqonRFvmNO9Gd6jujKm7
7bGX7oXm3OahPhByP1ECX3to/9eeA2NcI6NlOSDelGHtBISfKlq8zVOKmSctOdgouVHQxMA+etNC
KISY0KXa29qKSS7WEva85AKs7QxVaUOXhhIETkDufTg51olBzWc1QiyPQgf0AGIq36xeY+iiiflG
hPm4YUNfAXcXHBpsKWY3X9zyQzBbSXcQzW3YkNoqZqQctj8Tgj0qgBxet2uNeeJD5qzq5yWv2tHN
Rz6+0AWUn+4dFHfbrsG9aM7hYULyoAwmMQZM8gBggYMgs3o0P/xeko60PEsRznj8FiN9OxIVzQmU
4R7CbB3JG0Q+NO2YnkG8veTgfNe2dV+EaXhjjzSKM9ytG10bkG/hHzthRVt3jXc0Cn/alnbD2N7F
4yLTGA5e3Z1I/CI4wxSbPG+0Vd8kRTANYb6laGduNDubwbTAP1dWvRAJpg2L6i5F+bOfnJj+FwrM
Qxbj61aOtVKRViJV7q1Nz1RwZWFsXlkzkDhx1PEW7NnJsoAOV6ETprtaw8/Ql8mLZtIB8f2RkIqH
PhnTHTW2IpKWfZ3Z6ckinaRZhKrrmEj2ZnHsbpoIJ1ah7VnG3scp6u+8PHkboTpt6g5q5jihI6YZ
tC5KLT/rGWMXBPINxiiG9VGYFTs3gulaounc6CU7IdMmZ9pv0o8O9FYVkTYE6Ly6pSBU0BDrOwLJ
+EN6kX/WDfut1e/6JG+DzB6KndOZx9l6nWdc7LoDLoRTPdxeAhrrpoBS/pXqYH3tIX9ELvPQOB1J
FBF0pjIjd0k4cbJH/Zxe+8UWuXQdVJm4Vnqpb61V74AOqMY83EbQWax8loewQB/d2x8mEEvoCh1w
pR5yCB5GdChmEI5ttAPpVO8UOJWh4Rgg2ZdJ8OjzcZHF6xpNBlPeJorNbdMrzLVfYSKmPVlrKECT
aOM0pNvNLkJcgJp10Fvlziq6mFHnEO2jJz2qrCMD7VNo+MDBlxN+KbzHsrWcvWMR7RqhM14BbceS
UlnphgV8b6ScsGrNeE7wrZKLqB0jnzXMIDgJuzVDxEhYDwD/rrIUC35cps2ClUUJiKQ4S7uB8tWi
qonNh1mv7QMJgzfCluOmL+SwTQw4KFKQe4dWx67wAPjFW5zL9ISmpNDEeDR0UoqLYphe1YsmWcfa
og3PNFaAk8T1Tgzhh24YB2Xl0ZVC+q1hJ8O6M3J6Bhm7bgkvXdtaRqpTfJvZ3/HoIoDPBoTigjQ8
AQFPL0PnENfNNsSKuyXu6TMDX2XWdrHvEX5sAHRTX2kcYY1XmqfSEYS9H+jCkeFtqeNUAtirZQ5x
nuy3KyvP1WGkoZp4sY3yxnxVTbwLe/tk9k561HTyPAqySECqQW1kfBdkhjzxat5V7nvnYuAVS4fN
OefCVUGTqEVB25FuTzkk5yun8b8cvvpjYVR30hTxVmm6tW5w/ziT7R3syXuCfsgoRCcHuCFtaCPh
ES1hQnWgqmznaLOiVTkEDHoVMt04Wdcz8XKZxCfSO28D4+xT1TaPc4brXrOzT5qZb4phjoTJtzGb
8E6vhcdA2yXZIi/EEQYaS3oLDjKX/pFBcbsDyId4frwfU3B0hgfsy6eAZT3vcDo0X1meazuNsa2V
oMeV3dxsekmXoKucQ2EzTg61IPfVcyTjFikaWuCoMh7wP23KvjFW0TymVxUk0HUIrmLV1eSwKKPH
m5trK+WmuKPdZzfk22N3g3PgaH5CdMrURRsIvBY5FnnprnSVX2VWhU29Jp4vBm/HW9If/XyqNyIh
J6u1GDkN1FfC/fIEARbkUpZwxMf+CswNMAOHTBxheK9C54IJhBuYQj6CeUKYnw7aXjbTnUVfiB44
7asYMcaaBm61Hgu6HfEEntfHVoxTGVVcfpa6jgRDf/ds/gckcrS7xA36KK23rNXWpim3CUGIWwcL
+5bVL41SzLO6YBYaJi+6duPGPsRpS/vMXXiHKmSvszRJ2JVPHkgPskUH6AJoy4FgTyN2ZVxtbd2R
w+oIZGh+1CH3Kjdk7px1WN8Hl+xyFw0EyWgxlodgHAIilt4rMxtOmmeMlMZyg0W8oJqIaeCtynZi
gBPBl8f8d93EPqtkTfVzZcYG2gfHuoqsSlsZvTpKWkurtJzuOB03V/2iI0C1DhtUTjjwEszAxTuH
X89fC+m3P4DQM7F/BbOPhSBvxq8ho85Bl83+QkBJxCcRIr4vjn70DlP0bEIz4CjwjvAy9NVk6JiO
2y3iwievBMpso09n0xkQCseyYXUr2vebEkQg8lCAHGEptCARNYSnjmR3qJcobyg12Eys8rq5soZG
gd1Srx7fwVF0NAWXE+jQ1bcgSu6zjEEcsT1nzW9P5eScGC3XbJeGXT8TGR6hl2dwWm4MIkbYcblP
kId/Qh1TYSTSIHMSFJALg8IBbSHgsJJVaa/scTE0OdWfpK/+kM5KUq3AGwe7XCfupHiQVnI7GfKh
HWvCY/wqP+LkgJULx6OY8wBa6oahp1gKxJ+6tZ4rl3mT8ezYysLIV5GnJZ31YLovMOY/JsfdgX3B
oAgLVavzP5Hn3vUu/WtC2mhILmPmt2j0sTWbyTeI9Buk/GTgJlMa4D7aOVE7E+xzE43TV2Mw7rZd
7TVzxHNoty+U46VB3ThiQUNHRJR4wgQN0Ps6HfEFYoS31p0ZPePeIsE3Il6AFC2sGveabzgA6DkR
iReGEi4NPULpaMdfJ4utdupHyKMd4UvilFICcewgcxknW+Liva7iObpPEBYqgjgDy61wsIUqcGhO
H4epIw+wf+3nFAyq3VSc175G33zoJU08KVDspr7/grkNRu5g/6BqWk1TQRQA2yBibN5Na3hxYXFh
ddFW8q7LLQAWCeGwjZivhWbgAVPqlsyJBM09AQJezTbFVfbKuc/6kKBE26O/v9BaK32beW6BLODy
aITPnhskBkxoq2XLVILVwXsEzEmTbeAgJdj6aqdChOeDO+1FfUAnsvVDROihlx/GAfeMsIZ861TD
fdkZ/Un7EIY2XKdg+mQ2HwfiJLdN23+yWf0cQEvujAyKchj5d2lKmFk1R7dmqh9JLtZXscUYo8kP
Vd5/t6NsAgnldCUVmUTlzNITp/HV6KYBpBM96P2BsLmSIBXdwQfa0ywtYvcwemlAtuJrG4+M7TQT
5zcKEWZcqK/Crr1Oc7rvhn0/FQ0hTpYXsjxzrA8Rvg/dq/eGKjpOmVOyj4WN1LxHmalwkoZ9s3U9
VsnUDPEVJ4w9S7c8MXEgZ456eB3ZMsB0vUoaa9p2GsFvFivYanDIBLO7fakzEMlbYlHsWDx2cKB2
kareyrhNNq6N1US7tqLkC3nQB2gs0n+08qFeephKjYHnBAJiXoCgH6tmRPXU675BjKGfA75k7ov1
O3HmrziG/9YQtJLAHlmHDCRXFscNjHWEf6JDtTOb4RZJPLPToto2XupThPcvtK85sokK6K/R3tPk
dqF59IatbfsYcBKR369VSouZ1sFPASG+djVADWZnre0Eby0Gja3eheygWVn6WaUrRkfHagl11qKc
LKxpRtUeH9Kp1zYq7a4yAx87234aQuUBS3CzGQbGTAnGR3T6qIe6RednVlhinF5t8Wow3q9g2PYR
w9alX1F681tEnMR+tGFx+WS3mIZ6mrPyrqzmd8OhrmnaiX3AD41geZoyelWWvYyosZXGPUesMWXp
rq2ZDCcUoRUOM4wf5gGPX72x4QsSN8dMqx2GcG/mj1aVX/UzHXTTlf5DpL9G1YPEbrID7UffyjO/
XBRcbO1pJTYhPrhCfSYFm5jJiO85Z7bbUetvKARAcxnju+xJZvFHHRFz/WfMHtCn3SRT9TkbPaIO
5WYU0foz+N4s0Ar3LKFWMPhSiKUSVd1EaJOIT2WPmwFI4NWqcDxYz2OdvbakPG7GiZ4nyJ0sIXDM
sZJ2MzcMteUfWwzGxpRQ5XB4g7quu/uCORgVL8eRGSIjH0A21MbZbQ9qdO+LoT6MRR5uZv0mZOuI
8DN6QPUReDaqCGUT6yXJtZGlg6IEUhF3oCU5NRkriKtWsXqdOxDE5txNG6v0+HMsxftCuy6dDve1
6X7RzdgyomBXaNhHV2pQKOa7YiA9WO/3GkwsstjQeSbuMa4KICzGTi1ncbv3k11RAJIW4a2HYwPa
uvHJHL9eT9XP5DhzoFR1Cie+zQPD+yDNm2sIFCIiDqG26mfZJmg73OuYDa+nwtekEYpuJoO5Dosx
SrQt5peAvVGTVvduOL8YEZtsSU9nGLT+OGNsHtV2Lo2dFPbjYKG4sPqEhqhR7dEMrcp0HqCOCW1N
0PwZBXdAdY3MqDEKHvljzVhSNc7KBaFPQTS2n30yvZhS4CzpqOhczHIro8QUiN26qJaEdnjvBM+L
p2r29ePlx9hSHV8u0b7T4b/7Z+GZVWASC07zYRLDPhUUHsD2F3AFKs0uk3uaAPsoi5tjfIHVYDcI
N3i/2PguV/LZ0G1dfCMgsA1/DzNx6VcSPFqlwwHbs0QRVxDRmFya7FETLsCxEdVF454bBdtnSv0b
JoRYl7VYHHt8lFnUODv+VUeMjPVR6jZHYD1MTPQAwbP2LQOcy00OkzloYaVHLJIb7ypb62cyUxjt
hMsoBwv1VpLkusJlKoBZZJzY44y/azXunWXKTvAMGTILyovPdl82zKBTGZ2aiuzahPcIkANVH26E
so736HttBdUwxhlCsQlBtBmMagtuA9caxS5VggPuoUn2Gs0/1Cb4rGDWs6GTDv6LfnqKnH6+g0QQ
Td2JfA9nyamJ95MVHfXRWJpwNEXJjdMa5ElGSeqenOgSW6POsFmz2m3smB4rtmBMN+Rj4Lu5Oja5
3x9RAjs01SbisPT+RGnL0G/saB1Kej9aygoqkvotMka+FrDX0AgQaEN/yQXNAp8ATQMJKxlz85XT
EqOQd3By4ZujVM6R7Xi4o8LpMffUK+zghzpK040nIeElKQZwNenjhn7sVnjiaW5AkGIdVr149YZm
oxnGpuNPsLNH43h57ssPjxP2f17r8jsVhTxqAwnuQ2vvsM8yPFl+gDOTtO0Ib1mMNM7vBMMTtCgq
AtV9dXO5/nLXdrm/QVASOAcmtYY7wiIhm2Iwhb8t9zhzGFwt07Pxfy9driuEfWhGw915Vk1nIyEw
hAYn76Zp5THU9P9culxn1x28q9p2V4mZ7ISeWBzhIB5wqx4qdL8bP7X+tIn+MPKtAEY1g1d2m2oz
J42/1i0yprv+o6kIZfEwBkPREBZeJzvcecMw0KOzb1Q9wJn3fE6NOdLgtNXPrk/nN/LRbaQVT2rL
K9YUzvqQdWE5N0E/FB+6NL7tsY43sr6iR4ucVjU1kR0mcTjxOx/gUxtPZygiyxgiog/iftsRshqr
sp8jtzqvq1g7W/NNIc07aFL0WOJnY65uha/OnXRO2KW/UPDxYKgjFMLobNl7lK2+IfWQEWG9d0lY
occ2njOjvIrlgN6Vo86vxjd/hjWu9LanghO3DaYXKOcZX1iGzlpLyKcv7wBS3qgsZueK/mzu7Yc+
Sh7jLt+MrraBX1UTjjaRxcwsnpHE1i7BptHEfGh16Bk2495WXeGhM9YdHxvkfRJ04xs5ED1It83a
Qdv6ESRYem1y1EVJVFMRX2eCgNBEkaeUTNHXQHR0rMpyOwv5mjBqGrX0iPd7748N034fbclMHIrW
BNRib20fIlmJWhByy49YpeJgWuKhzfXbeF/IRV0aOp+VrqLTZAzfWe0ZBBkaj7EWfw6mfS7Rf6y7
tBNB7N5FdvY1M17b1qa516BrQod9Ffh8mJ25xkqgQFs3s3cdQ/pgOfGwxcoNwCFMSc25s4pbsJXa
xs5RbdstRr657wN4WrSpYVKbXnFrG+qsDcb18m82sydpGc+T9VMwd97XZbyr0VzTaMb7rxq23caE
SxKA55oBOqelfrhvNY7ZwfRxj6L9yr16ZYSd2hC6VdK8InRaSxfO2UD6GLTcuKYVFLM7s4CeTWUH
gXP09/XkvtHdCmWNIFmWZCplhthRGTN3J79TL+ZpII3Mg1rZJ7dKH8eDY9BppeMBYi2zQDVztBSu
cTLFdPJV+dBhqcyNea9q+mxZ27TwWVhPFocdXx2qwVzygjJH4G64igJRYaw1MRAeL7/+XofCTt9e
rkxy+piicb6jBqKg0Z6x8fo4FagjXTJkLd2Yt36SHUukRbuxN09pU+yacN70lZsmJ31fTFV00FA2
4PRI13EXHeeyvqtk3QGgoZhuivTPLAmtb7zmOa3RopBo4QVeLo6WTM5SNA8FUmEbXxe2eJJ78/gz
jj2XyBmIBGS0xDb9kyzX7xI3vq4VjtSJIiou1VeNjh+dqb5iuDOzpU+vI9f/sYlo2SgrObssoCrF
2KiHvDnbevF0clUcVa2R/TkrpyfNBc7Rap6jhNyL7AQzLyGagf7L7FniCusxZVBF+Y+aitxxq0Hg
CkmK7zWmg6Tim2GU4boA9YuDYPY3pZretNxVT1qEXpJG+jYvmGJNE82Wv8uW1xXJrmsM6uZ80ekC
v1z37MGAczAjm9Wmt2PjXrkS2Sx5DjQOe0YopEoOavxAv1SSQFf68NBvkXsyL0ErGtRVk+w4T+3M
LL9xiglaiTHRTiijQOm07xjA4ja/4azpY6ZY6OVOtQUZiSMh7O5iK9UOg6kdbGTH1waotxLBJd/H
FKMRA9lT7zI2mz3nmALktOnwa9Q6B5Ed2fTocOjId6X3tFCEfAX+r3GCUIAHs0hbnoX4nrwQOmjq
1WQHMomLQPt0JfgCX2iMY3Uxs2SzJ9OXnMbOxwZTU0l0UzWtctv7rmuPyWefb4eMAWEBh4AkFfMN
wHBQOfhy4qHw7uPZ2kkTMp6pNc0hHewP4gifNM/aMxiiajPttTccqNVOsY2RpvXzDUC0JdstJH5Z
/4LYQ7lKcsNZZsYd+huS09gTznzpPZ1hREt6rIIYpQ1HFCFrSn2+GTg5Sd503BrZNU0FGOSxO3+X
9nAGH00iTAh9SwxfhXqLivDbGbTnmLQTBMOgb8riKyQm3S8IiAjn4r3ABavf55H/XDSMQkkfDGDC
GwUQomqgZ+PhdsqSb8d0yXvK150PAjsMbyZZaTtPxqsG7l+4eI5ap1hYrqfGokFSMqECfGaeQMEc
SrDckkTmClEAyeq41fWMHXn6UWrlLWeKKp3PWupeMyxZTcmy9XE/LARweqTt0hg8nt+TvGKdUlXQ
0pHkXMh246DBxzcTf1mR+VFBxFIAANeamiwSh9qg6R3kkYmL+T4O6sY22Z1OL63DNyYczqk/vFbS
octEwNDUsYX375nHVJs+Gc6V3d0qlBJEpcxQTP1n3xrvHBjRrKhb3Kb3upM9sIGS9FdoLsFtNdzq
OLrQxu2QeCEIwA+SuQrswcg3TtJ7D5vxnhNXDr7UwVcC5qrCuWdQw0q7XevRgmrEOFNgmofmzEk0
0rAdWUeAqVurb3bm3BxnpuE4CsqP1MmfnMY/WUZ8ZjTEx3pNfXo75/aVGlLqf9LdwMEUzoJYdBFd
WMV8NkvC/4SXo/JrrwDBBxDz/hQZtUvfk2CqPJ8HMtTWUA3whqiVG7bcRY0KbnFhNSNDy45ZM8ON
RA8IOTv4wgmyTnQED07D2pVAtR2wpJalmBB0M74xFMCZnUIzmKHPx3b5Sg5xO6v3JuHZKsgKdhEz
EEvlh5sRC9dW0Za8129lkjBa5RxRmI3uSg+e2S5cnhHgAl9dd2VOJvpAIMUIOQZmA9XtlM93fOXo
uwBBCqXNX77v3pMhZT0lqsEy+tcucz7JuwOj1ExkUHR8l0b4g3gU6WrlbnwEmLPL067Z2W1NKZVh
KhhAIUc665pAeTF5nzUQZvpayLHN7D2pUV7GIXvJjDbWVDkIV+sTwDey5SyDaSqrGkyExZSE6CZy
fzKyqku9D/xOERw/0XczxTFmODaBgaJ268OdZo3vFjLaI0a/fTVaVyVt0xWWp3RvRmiNw3H8xEZw
Gw4HiJKwYcqv3sgZZnTFazcyDOLbvZJGjwMyxjfZYk2jzLrzF2IpfOBEerCXNJdeq5j3gioWBh6P
TlnLAUZtMmxnmKCefIMm6QTGIqLftkpGtJqsJ2TPtm+JLl+XP1IlCejzDMYPvrUtJrIUyfA9IQsK
xZvd8sdKsfZo4tm1xOfAiHZIMPWxIRtX2D7I3c6vzEJD2DAOzVEQIHY5rciU2T8M7Re6gP1G05uP
qLS/Z+Mz1aIf1u4/jk2CIR1kMaW3HNWnuODLnWfqwcvvHAN1KzGiGmNSPDhOdHQgEev2vT2iB5Ay
ctfhnT+7DykzXjQx2j0ZIxxP5RiEBDprRnpXtNOtZUByMSWSCLo7DVMqZhr0vVCxpNtaRXtBVmCn
FY9erYF10P643hiuap/hbO88kObD5+eBk4IYinBqV2cwPefsfcI0zkydFoF/amtcRx/4c7u186yW
DQece+dm8hHisJGg0E+pXnKKT8tvGipPhrDaPhRNtB31yQr0IbxJbY4W0O4c6AOTd4dedKBIDaEf
Db5MhkAbOhOoSLRUdfpeL9Jnzaytq4ygGZx9/HkaTjxuFZ6zuLjtErRkTB/0pVTKAXigJ5mFRQKt
iphW1KnYGMK+dpLCJoFFO2UmCVndbQdgcdneOCNWtPoRWh3qnZYacOim3cikxCEobqXVxLgnMn5M
DR3stLyxO3WPNWMne4e9gziOfEciiVfH98xor4bicR5Ynl1V/NBHeB609IeS5xuCF4eJNf6ZiLge
yAfCJaXfOTl5fUbGEGiMYQzMnBmKibfpe1R0khjocHqfUuc9cZrXoZDvamhnqmo+IGLrwOeaOPtl
eA/Z5SFO3e88jtOgY2JOv+rdRFmymrrqaWzZvit/pzFVJ3YthcPAsyNieBiHm9htXlxYwb3GBCul
feqD1ssrHmES9rKavxI1hoFbyKtakvgu86M1Rlu3YkSlItbWvq4fGppytPgEWwVonYMCMxmWH1bZ
7Sjx2m3aGHdNT/WE2+6xYj/egI4mFCl7GrRyL/Lpna+o2uOkmib9XpYA4nvN//QB3qzcHqfLfJOb
vOO67MK9FsEaRM3txoj90sCx6tsSrmWl1WvLqhBEWNhoAoxKe9EOKBgEHRRiDj8FJ79W9z7lHGJZ
w4XX0hb6H8rOa7dxLs2iT0SAOdxaorJkW05l3xAul81wGA55mJ9+FtUNVOPH9ABzI6icypYYvrD3
2gTJ4ubIxp+0y15yweulTHk/Felv9g4PBUnwcTn9wtYYMmVkdOSlLz0XOjbb8BgZ2CyvVbwwK+Lo
uwxcxP3HBMPpmroN7o/YknFK8gY5WTBmXkyBa7vupm2HIHDtzPkfk+U0OgG5I9bkzlbBLwsEgx8X
vx3DuB8kdVeCy3lkKAQwetW6yXZ5KY1meppiBckwCvaj7NatvSwipvjFDrh5UoRWQbRtav4aBt1H
CxEXE7dXtu0AOizk2HH1Mg8wNTrUeLxzG8Wkk/TnFhQnhHXKFdznVu89ShKNWqtlhDasJPEwOtqA
aGxPGfPnle3XT7ezsJ852s2Mqb9uvrUILkWnjkPVha1j/KqDXLtvEE3W2sCVzn2ck+RFZcFZv7Ex
eyZHTlQdiYHnygpyFBc3gzJV5qEzs2SYnOkH88dxyiAf0tnR7rcjsiyM5iR64xyvPxrlWOx/wWXo
zmUekZmoUXsH4oU0i8RYAsN1TGPexMC/ng6ooqeDynyFFtL4mctGruibzNUMUeh4e0jLjqlIxxQL
FVHCiKBk222yiGhHHxV+5dvkH5u4QGtZruzGvCABLbftoNKj2xvpUfYR7H3yHHYo/3AQgtql5uLg
uT29TaBwX91RSOMGcwEatSo7WAwZc26D5T43a30XOWlMiLSjHWOXZz0QVmHEck8RqW2dadxbpc51
KqgJBqHgdDi7mZrMXJP3zNCxOnloWW5TspbTm/UXD7d/mrHPzmeI0tDtMh/pousdFrQYK6qsXE8K
iXzmCB76aERtB1FtWD5mwqyf//X09jV2ZhHMSdAhpgmcL2O5HFhdEWqLHvr2IAvsKnfRogS//Tt1
Vq4O3CHPrPHoL0qXpKWJUt4YTn0gYOJm3D5uT9siv3J7xg3ooOJH+4N4/zaFi6NdnxfFQxZhNPJN
/0w92Yz2Gq6rha2tl9cAhJcGVCz02vizANd+uT3IdowgFzj1NpqGV1ircJ90XioEZRii7avVsM4g
Ubxsc4DoS+yTavzyePsn9eQpUbm5V+2gHRvSDq2YzK2gAcNA4lgWgtdzToQGoT+sm5M3Dw+ybX9P
rOZNv6sOeJeyp0Tmm9pM8CaoqdqgZoYGKZo/Rae/6jaiweATFadCqsj6CDDAVm/14OAt726uk/FC
THsx6NjC7D9d2S1HOeDexizfM6vYIr3xPoJEmgSx+l+WPyaoIz2GUnaBj7/a1ATxRhKDlmTbth4T
M6Yn8V4NY9ZRCdLFezGZ8WnSOmFakhDoKe8Cfm9Vx8KH3FUCope8v+a47MxyXR6GOaAWuj11HaJe
bQmSSI+K3d8vMZav89D33A0U5Jyd85cetPHGG4kEg/EZg8VCuDLs2k4a50qhYUi6xgpvb3M0E7eS
Vlw0LXI07jwOfuA/8X4a2fhmLuIwGaFksZCsgNt+KOK5YXLC5JhZmItQMdRIT1h5WHs2g6pR7qfN
Uj8BArbS5MmEB4FL+pfTd8NOJuIrjpm1QShbOz7aD6wxS+sBp3pSechqbbgY072VQwmIGmLkIy8L
DjHlJRAuGucsveLxDMGsTlsXONbKI4U2T/DPjQyJ7xyLdkovs5/ZT3cWBKOd8Pwzbzn5g5w4iZTo
cMwcrNzoDPBnu/mAC9QLbF6UhhcAHD5lRn9kVjYg3aHRG/RUPeQyonR0o9MQz5z6XtdcQK9xTPmF
ve5NZmoGV3BozvF5Zh129AihqAH6HVQ8nYBgwgCJzbupYIsyz66HkzR+80QVvQ1T9Us3WWTF7RK/
ZWgz+XY+qCeJfzLOGnc7+Ns4BxorWiRsBQUAMHp35/FqPzoFagG9rh+0aHyX2dtQ1NVhqJ3gEUva
n0BJcdCoZCpJs4mgV/Zj9WjEzAJqvYm3aDf1g8O0QXcZzBajDEJHY9DHKrbZ6MTrIsFW94yLzz5y
A67j464ZDETOto5QDE/G1jLTtzEtH8Xofiwm7XRkCWhlI7L33LxSkmuklabORh/bfjuQ5HVnICgP
4r1RiN8dvfl6dHVsi+3iupeOPKcaIQsTU8DdHLMlhCYliLBNP6xivIKmtc9dO/h7A7YioTmFd7Q9
A7rk9MdL7BqguD7vFezwXKBdwrrWvtCrmEfTR2rCDK59IQUmAdfwPPnmR7OALxAvttcl9V3YgJuK
5QFd3t50q4hh4RLnkejZK3qzU1Vhuoyt+mz5g3Zg1ayt8xIkMNvj9J6RzwP0lugauA82+vHjqOFK
z4c83TgQPJDEInKeWlfbsprhUmNNv2F+j3eyiNytsnFXDpD8fcB014ijBh2+3I34h2OOL0a+hS6/
1DyCitk2RWL82Er9itOK79BcfZUzBDgxRQhHU7U7bUaP6UokNwMHLsEi9gUIib+naT34S/qJbtlf
bWZ9TayR8BmMD1k1q5PopqeagA9yODiRJl6DXJiv9CEL4dcctjYRbI/4Q95q0QMVmSqHa6/LCIss
0NAZMGIYup9dA0qkG6GAe+WvgPyatXDpEj1lPUez9ljVbIrjSbRcHln6RK190hOkAIEK9Gf2iX9M
pL4cJ3gp02DTp/HwrqfJCXucOo/poZiExeBTa0jACDC0OeSpaARJKnIySKR5bv1x+jWr4DzIIjty
pYDN7pdh4MJfGPVaPRguPYPT2ORoluQIQIjVIQab4Sx1H2f7THVqICWj/2BKM6P0o2xML4gB7nzT
sk4kGiMhSpIDOU1XVFzfncqaU+XjjtNKshH0I+b2bN37RRb6pQ8/x1YlbuBJe0rL+T4iHKicjORK
bw1mNQIGaek4z7mXLhmjfrq3F5uEXzfeSVecEpWgyaorjvOhd7+cyRXnHoelNU5ilWM5fiAAhrap
xZXeRB+aNMXDHCOmFCY7E0tnRJCQNGvXDDO1afHNF8g80RqwX6/605RZ980I+qE09XobyGDHll68
mq73kTU0ymPqngd2l/zO0E613ha7Mv2TxXBAevVFtxGHDnLETRK/ZVUD+ahNWd7khXiu5+yI25wJ
hef1l5q3Z0d/qG/ZdADaZg9wEc5+9qvotXRd7rExwl+7le5b1bEkr4lYXKGRxfTQifFqp3ET0gBn
aw0x2J0daW9Tx4QKPTPbMfhxeZunWJSR6Sf8OWtJ/uVgye40IuYqiy7agHbCNEtLdR9U7qlIsG9q
pmfisRrNk9/g5W99rCt+gl++dWL7jgTmDBcqCx0HHt1dq/jTMRlAxcn/pDDZj6ZjW5tm6P6AAEsv
TTumF4eBSDI01KjxdEHh6G48WssNY5FDwWmOvNzymAaMrEAAVKAFb8Nsdrmn6GdRafEhduIAcHNV
7ARZaajTwYxorX9ykSze9dBnQ6kXJ4U/hvG1le5amQWht0zuGvRDK5FRGluwB43U6cDSDQbhxVvN
KJv17aGZzHtdr5KNjuJ6qMDpcPH1vzrZGW9kxNEo+WBFnO5LZdMhn1kVtqpNwqk8446o9rPRuX96
tzpHTbbGHlGcbu+vqQdyjVEf7HxANkc9MOfyIHZNTMzJqyfkTnNeEfW8NPG74/lJWODpWBWZ9lYQ
gLKNFGTNykJ1Hkvwl5Heb5CxiTU1CCTHnBxm9RwDqdkhOuaPguezJn3hR2eOc7DMOl8jwrWmDzkC
ndWSs+qd5GTW5MIWneQ01KHPz+DLGjCfQi0BaZkkY8Zh8YoWWEPBR+ilMKFqSRYoZBawija9J+wv
T0lpQAVyhmBbelnGhRfvRmf2b6VRmS8ew3L8IfYAjWh9u43Ygc19z9Y00olLXMajJa8IoFAXNsI5
6B3aTchzZjjURIc4cCq3VUp+buowYdLywd3M6YQStxyeRYRZvLEG51eQ5Y+Flzlgw0srrOqq3qUN
m1Fi2EXmuJ/sMLuwSf21C4lCWia5DzT/EzbctVelzU5HpFoG5ZOZY0LpYBE+d5y5zPBRlhbGFEK+
x4TQIaAbrXmrURGwwjXuA8hpB00M22l5+8xMwSHoJnaBdLade5dCLPlkW/RUwvKK508CDNywDjII
i/xBDNCTq4jgQNpsGta4ua2DDcJtxRmoDqLsggeHi0Hnu+qY6P3HINLHvvUVPIemOM0tVjMCkrCd
lxq6UEUwvMOSdWNFb6REjjjT6DCzKXjQp2jP9romWF06OzvSWdQNRrPzEchiLkfLCugE2wuGJC/i
RlyL5UcN6PFH3zuwEVRb5YO/7HyJ3LS4zsOY4e1B5hENNorvhjCPBjs58YjxdZwlYrUsWuFHZdDB
dIIEd3GXcrNBdVHH71EENprELzOY4D67DN69lpG2pwLARJncJ8zVqK71ncGwdW0uKXVgBhA4AYZa
21HekMLWjnt21tqjsCH1aKAolPG7krr8MU35LqL6DcG39jTU9jPJJPG3NRAJagNxBuMfnO1BfAVR
5r4KHeO+U0zdJSc/GoIXw1P848bWYKZzTfyZYh3c/R83f4xr0X33M879YbknKxVcNUW9MtSNf9Qz
6W4aRlQrvvuHk7Y5BRaEY9zs2MtHvOJEsCZ7UWYPuMU2Vud5D1brv7sMmbBXOhbckVg8OOyFs3yK
1g3V05ESwjmDlBrWBWoAquPBfrDch4yb0vtQl4JNMxNKqlcWEoGN0pbqsYf9zUYWUW0mCDfjxd/0
A+8CVaD94LD0ZY+kDI4X89tl+bdue4QXdM4W2H1UPCaxH5VG7mYPOqxq2mCn2uJPwYQcvoQ2r2sL
pG5ak7GJlmKkiOrgUgyR80snE3wdBzYjZa+ajo0vf4RQTlh54NR8tn/sosyHxG83Ot6ujZoaM7zd
deUoQs03ftys5epDIPWg3lHyCIzkKSqWVjtQwEMMMMu3IkabI7GWEdRb6GE5DQ/NVHoHw0q8DctJ
UiSm8ZphSVrfLshupd/7ykk38wCNooeFuEZGSaVUcmmT1fecNxqxKRDfuOD27dgfZh1Hjqy7+yji
4iNjbhak3b/SEPWnJsB2VWIahQJirce5fSbyo8QW3TLNEYh0GBugeHWQ/prjDKGBgHu97TeMzTC/
EkMRGjayLD3yjL2jW+R3tP5rFHyIjqaC2jbZo9RnTMaxokikZSvKbSIN8nQLXqc8J0QcsKrDptPs
q+BFOUW0Z4oAoXquDNK5nfQ4LdJ+wzCrc/tZDAAwoiwg59Uirgo9LW/A8KwKh8JTq5qXSiZHX688
ZLBohjV/JD+kNMqHeFVgGEU+z13JDrauGLyHqJqJUmaFVqEmyZouf0qn3mf7mVzToGnPoIteyrEH
dml2V3ZXA94IpDKx0OYtLrA3X2jlA6/MKvYWVOTU9neeR4xgbLKeYJ2w75TjhqO/RwNe4dOT2L5a
pEUR7rzlFV0RLeZcjNggp0+W2ck32EO1LvhloVz7yR3UYulKt5mBn0E6wUi0auQeRCUiaA2utjeZ
U971I3y1QcXvkzZB127H45RY40PJTxCYPhEaJcY+BgE/21MXBtJU77VzjWARPaYl6w01Nn+8oYyP
qqQ5YziQ1NyXpWmiTvAbuTPKYWPmOoVkJ74akUXHKE2Y4GQUzmWB7FAh+1vBfYNe0xWkiZn6T53p
+lW0UNp7vHS25p+KCrC7i+8XhkSB+be6zl39nbUcEXg4iu9SxswoZYKqdbI42BmOFGJGfq4bCNfx
Om6Q/x50y6y2pt6w6qkuUrOnqw2fKTSzcZcxnIS8+VRV7NVir0lPpUBE4Bjy6puLxrwtMPuzqcee
zFZLiUtpGT9EELhhZPU9cYO8PTD1gLaP6Ln6ZNT3TqZ/YxfszmMwPA4ozyJymjZWMe0yL4b5GXAb
lt7o7XTEwHduYzSPrY8euTKIeZzjWZKjQAM56JjrUTXZ7MMU5WZWzGsNPhed7kHPovQKAexJ6rYf
2gIl5tyDgxGjtoEVuVWtDXmspKaNWDsOeCSgAknc4wje1lPnEgJj2RHfxLy+AGDPJeKuxPtzz5oB
zynidDTP6bHinrp35aOopbHl9EBdUdWcKbP6JkVpWNuW0YaROPUxidNVKkRYm/a5yhxARXGBo4Sd
WY2WEF3qKtEHXOpcaKu22llQu3sLnwvOLBArnflFQJVEKTm/WlqO4DxgSthpKAJwNdSsQG1nzXoQ
rXdiQv4rP/JKccpF2t6tigedgDPmVt5WGvsW7pI1eDKMNaTH1Xzqitl+7FWzmURC7+9Na9h8yYkk
tad2NOt90OWXUUAxHWaM/1XrJ3vmLTgecJjfdVMd3c8ydlD6phC/OmReFGaryk9+CEIlpqFjcXNx
XdtYS43kmlLoJyYHZtj6hgsCezzIvgPMTQLZ3eT65sawLH+VS4EDTWMOYvukslpjsUmaD7qZOiTR
fhim0yDxoS5U/bxG2E8DUFAmHMalj+O2TaxYfoKyRvAVCkijUwZeQuujHrXqGI28lxZA371tlJ+2
U/VnvNndWcjKAlEN241JdH9KkeCcRpFerLGZdrd/BdW2RPh2jDwafphxuJwYaCk21h0a4LFV+4Hg
Ld4tPOmBiqZNK+pm+dYo9NzIIHuhm9eEQjFhDRJ4paBbT4WfPpgAqDa2P7N+B4d6sdKYmJd4anZg
3+4T039LAz8/d2Zwwa5E8hc4NWZKhh2ark33VednM/kcOFke28F+Qq9zP47TC8C17FKBL4ugeTMx
eZXFLJ5LoSUPWjmGrpmLk0zU05zn4yOhCx2hhEcx3SyFGUg0l/52yaxTZWBf7X44+g1a7imb93UJ
WiBipbwDjEsjkqShpbhlClxYWtvgSxnqj0oLvKPbeCRAYlzg6heIE1Ed+NVrY58J2W9mYuFXHvHn
s+WLnbDQ+HStFk4T3YlpuF+NzuwbD1e2sbhBEwXVF5vcQuMZuJN1dCfjLPTRP1qQ+RMDDhhSmiTF
cG4kOiI0l6Y8B6Vv9IouVABd92Xzzf4TZHClvNDoU4Xb0mLrGTmbYKgwjzZg59hUylYy1aL/72vQ
FFJi+E4H33hMNBbMvJvnoJcbvP0gQZtrng+kiigLQ1tYWKXcuhPNVOmhFmoNKH5dPp0KjU2dHFy5
GR15bevB2JhuEIUdl2J0oPo+DRi9pZA/pzab15mfX71qDpMe65+TRb+TWVcXq+mgHOT9Oevpx7I0
PqdW9StmWsH/mzZhb2UkmnUmvlRwVqljDmQ8Gop0LO6wJaTLB92u9LPmsRaZdbiyrHocIHxtkm8g
QalVFw3TkS69prGx0Tf1bHVz1plhXnon9s76VhPYpb2SXK0anfJjruP4HKOBbRJoMYiJLJMBlYFX
/kxqY2sVbX20XAow4bgE+wQUQuRQgsTCLRe27ETvKquVR0buF7gA+tbQsOISlx4T5InlPk8XETYN
yrGawLH2tXNoBpR77gwddEozBEguzvmGqCegWKc67afTTPXHbmtZwJuol83ChWnvFxtubvav7Jo2
XRlqNo1W0QY2AFTqymqimU2YFiGXYmNQ8qofJiYhohrEos2nj0ZLSm2FF1AZGDUVhMkli2bJjHZe
SK3IVxC0gk2avYx+q+6VQUSUE4MI7jsW59C7GY4y8GjES1mjIiRIdR+hnV43o4WEvMxVODvegFO4
1LfzlL92kf0FHo9dLA4d32C9UjisrfWCKKGWq13SGNa+Q4CMcijNHzu9eZ2N9j2H579mO+JnxWHM
3L3yh+g9GByfhUOTXgJZ3AUyNgg7wr3ZYhT/cAt8xl7FJ8CnFKyBJmsBTN8nLCLubVT9fuo1jyYJ
lBDc6jQsCSfgZmO0JLgtDyKts71j+pi+1bvgJr7zZ6FfYFjOF48FldnH0TZFJUWW1czNYJxnLuSp
lpzconjp8e+BFK3SkxVY+bF3HtkqguldHtiH2P96xk40Rr+wsCoG3etIx4LrX8gI7oHf7XyPe17S
ow8uXLTKSe2RKZzXj8GSl+q18keP+2RdMWIFaAEINnE0PJMKEkrkiPGMsXnN1rZ61iUrlCr/KYJ5
gqzb+LhhCg4z6kdOoBrgFhxW9FBadZc21KljM+4DoYwH04OIt/yoqNgw9s2P3Pc/3LT+aqY02tSN
QUkaRX7orBxT085956WwQ616S7e+7iNNHYoZNItQfkwU4vwGIiU+FXN5KRg37mYypU7G8uAhfV6z
eapWKnGy4+3B04M/pDbq7Dai4cCCft41vEKx348Hfo19Oc3rmHjLNiFcuxLyTaYRuEct3QJ1sjdy
TElG0dmDDTatZxEjgW2uYronfYMdT8SMKVIgLOIOXxoi52Oe4j8zXLV1u+p3pmcfqEKYfTDM61Nn
XI9VNNz55HzNLpPPlB1WUpKx4Y5O2PTOOm+tZqPNAF5gR2cp3k2yhbDtony4W4o417Y/E5CbQ56/
ysEOCNNBrWkPGNNrlE66i2d3bB3md1x+IOlbGCDbYag3jh0Oc/eVqQb7UrWtY/yiTle8MnxHNVIh
AyjglZPSg4JKnxHqaKco98BggA9cyXgrRzAp9BY70/BYOcbuQSUU+aR/kWesf+UR3Vk23OmshOgn
u5OXIAKV+GBm1p+JjkIyGr2PxoZgt2Rl2+m7JvRi2+nuprb8hmsIorbUIhaYKNMLAYxnFVmQgvNX
22o4r83hvfZxx0obfzcyFYrYTN1xRf49+cjcRc4cgf9piO33Gu04sWSOvJsD46lBIwPFlUyYyXjn
KHJCfr2tI/zvVDUsQN36I+oR73IdgCstl+RAGeb2lxOnL3nmj6G3r1yG5kXPG5K4z/ZQgvW1gTNF
jkvxEe2qyvuIAhuXskyeNU9/Zu6ERVpBz4hRonS1d9Xgc3IXj/D2jICs72dERrQrYE8W/Sepecw0
kChdysVc1HoNrIk6Jj5yoMLkEpfmAIPszqeJKVnoaskhTTGUAYxa1Qjz/chBrwQjI/LZOxbxcGyT
BwFetQvepgADU4yN+K5zqTpH7ZpBQ7/a9LWr2cbGEs8CbJD3GswaYIj0Fbn6fGdP9gMgswcsJFtg
N7+CqTwqgTRWz9uXWnofIOlXdav5K99jUW359GUd+lsDK6TCvZulGJ1BkLCmw3GMsvrT0DouA/Ow
HkQ9I4LBP58aj7HeoOQBXjX6RCJaQRJm5h8MY6gBU0hAbCJOXJ/u85yIIXrgVWkIkpTsdmvb5ktT
UGWWx9lMbex5Fnf4BeAeN9t6ko9kQ1G4F3KvdSip4BHczUuGTDq3MMOYPJsKhT11znPp7iBufI7G
iF+H9G7Nr9+7ykBVhAje6oYorBr0arqZP7da9Obm8s2M0vemzK6Rjk0fWx5byRgUQMtGNXPydQ6M
gr4E0AExtrn5s6hRjPzLy1t9MwzeSmbxmRTictciSbdGG+CsisNKuWfTFdUuq/TDOMRfubA+iaoe
4F9mJ63NLuXgPmGIRZFSDG+IZnYsjF/7eHoS8Gl9PP++oJ7ypEdLVcP18JMXfwQmMjQY/cxld+pC
Fcrex9bP1krhTx5pO5uStPhxcdbRbL8pwq8AMBiHWvgvRQUSSscvYsyKfEK0rgmC98041+9sz69N
NW6FCDAT+ojyYs8hLIBClpjbVU1qEYldK4cFNhrT+qeR1edEULtb0xFMhv7mMWFBW6bP7Q6qVLSL
uSzmCdqRxIhX7QwbqYDMYwc/XpsxwDNA8XcjOqiRNUGaqZNFnK3jgKqJbf8Bm1u8MgqY2C3clChp
YjQt4kU0iqTAhO3JnKvT5NDlBJapI/G9LzPznKQs7kVq7vwM/FkVI65DomGHQYyfJMVohJhQfrQu
GaTKHNdV3twXAOGCKmXvwoAsjK6x2067QqbPJWwnOn+UhARd8kbAUsKO5zBR9wTIBq8Zmq3moHco
mDuHrVN9eonDJG1F+oD0PPYWGZyr2aH58x79Aq163mF9LgCZ0FHSnTlEVkqUf7HJVVSbvoeRmBC3
20DC69cFodNbvy6ItkN21/ssrRkSUJcG4Vhl3iOW3HBsTWIgepGf7GjB0s3Vs8q5S4zJt5q08WAr
bvx6gjcQXy1Wel6MOGj5Q/P7OGqwrfRcm4kh2CCEDWVRPJmWXz8Sr80spGlDP2FprpWfrfOgV9rw
ZnDw5A7zRuyG3x3suWxgUtFZS0nx3decCTUYWCuuuAKjY1EshYF+1lxxt4oouTu9dlFNWt3Ris3n
3Aiu0MJ4QxgNgk5zTpGu/I0hp3zNCzPCGNbHan/bVxqG8ZqpBBMdO2wWBqYBctRtDdI2IuMbqDtb
6GqJ99LuGL3OPu24eB50tNND479I54EcrHfGdVFYzLyWMcFm1UxQgTGJ+9HDkjxp+ONnA+Y0cdxb
2lY1c8SLEiGPziXWsC9ImOtuHMmpFV+i5n1iXnYRpahp9MsMnHHYE9dIbJT9ogcU+CQ0vlZkeyCs
bB79yLzinEHc7cJjcYZ71pHvosknOPGgwer4Tx8zcPQnDtYWT0Ldfc/BXVNDZNKUPocOW1CCJeRK
T1BYy774jRSJk2I0HjNCXKpeElCMw4lxmX1Qy8Pt2YziB0en9p7ZnhN6i6MxW+yW1LzNoaoFQrbb
U0CAPP37qdsz/+aCvD1QhY1y0XVkcECjBQZ6e1YOxr+f3T72j3/+b1/y92O3L0ZjUR7+fts/Pkb6
DwyduTRWzhzhaVjEa38fyLb8z3/ePnH7GGFf//mJv18n0mZxDC8/prg9/fup//vH/uO//8e3/T9/
7O3X+4/v+fuLZ56T/Pv3+/s//uuD//gv/37P3z/2v37Jv37C7Qv/69f84+//+1Nvn/BTR4V5ov5g
T/segzEKJycNByShu6YY2QYW8N9JAVllVvPm501FEN7UrFrTNdfEOt4OsduD0wAnmJeB/1T8YSY2
7tpC7QarGg5t/snpVWHPBLViimA8RKRre7VRh/VoveZ0qIdSJdZm6LQrRI5v6c/Jhjh1FuAzU6OR
ffgqVcgQg6bk4hfA8Utldfj7kOb9sJr9BMOBLrYSzdZOMZ6h2q0Q3kI+6YJ8m1v5xteht4A/jCix
vEtjiidttKaNMzTca4rS3XZNY2/zX6Pt2Tsn0ddJb+ZbtPvnPiWjcRjEY4AbHQQHKjt7sbHrZVHu
0gJQwGj84hZQbMpMQ/KpYgCWt2uduwxTQYA0BQsNjJgHG+vRnjkQjStudm15cJKoY0npFkxoo/YQ
zY+xlliA3NDn6R+3k2d2nH+foHCamLnoGr6lBrgUpQLex3mxQqLsICTr9tQiL105uKD9rv2dygiL
sKejGkwCbkOZ2ZNlhM1xIq2Idf4r62CGnQLZBTiWQNJi+RJNmQ6lfiiAuYzvqdUicRLZJiqd5i5l
eiUN4uW11xljyIph/UPXwd5qJe6IPtvCteHd64qFykQpC5yFW2J/KozhkHDVpT8gfEWbs88aZc3S
hZxSernQ0ARE9PPQdd22z9sCY89e6NEuItrork1n+zQcXZliCQli+qOC2PGe2KKl9PNArqxRAbM2
MejPuAeXBVJVQGGsT5PxuS0qtIOaOayIpDgb71Effzr4kJHn+19enK9ym4xRbuhsvyLHX0szKVBa
9vccjP3aBpcrmsE52Ub3Go+LyZM59d63xp8RNxUvzo+PSJk1YnaInIzmQUt+5739YozZByPfD3ws
NN1sGsTQMoyHJno36TVXXLgzLBjSVdyiGFKG8WCRXWK46U7q/dU1preZUEniyN8ysJ5Zz811KUtA
hL7WULrNfN4Vto+os+zfRJGdMlFeqrl+Zu5unYAYnOOuX6O6ytaFyXZfz0pUSmiKAcgAGWFwle3V
MS/jJHRxq65KMnoyhyDbtHS+zAE4V+/TGtPBHb1yg6prAg9A3KzhDP5hEIIeK56q0PKDSwQo866u
aL0y883VonwtkISsNGtEw90/0lhgVTHlXhfmy6AZKFVU+eDgi6wT7zti+ChkToov/qgwHYbdnEGH
RW4JvqVwnhryHLbS5KoyaGHuFo/NQO3ad3idWMHvcLvh5ozaUGusTw24HhO3q5s198bQJ0/ZN0E6
b6aW4Qbs1ZNvgzqNBFoaTGuCEqD3X5wpJdm9IyHYgnJVvyDmOQjdeKtM6l9cJ5/gWElAqPv3TOf0
dhF8gntAlB5gBiQGBjE+5C8PRBJTpktG2bLsh8imBlux0v34dWpNPVR6slUOyliQRC7VY7IxlWKJ
lvMLx5F9YJBzEm31x6LaSJjwOvbapBbBM3NodYcpZcfFGePr1pG849hUZ2jzq5SwuKpPAbjFD65o
Ac1Mx1h+FVyASJ+b5JHl2qEYUbnH6XhxU0byPjVVyBxjbTdjwpB8TBmYWCQvgAmb5nMmqag9UEVy
5DeJCXzNcYFARRHvE2/JKkdu4Rv6xZDBSTbFpiLrZAroUDgp4q2pKTSf4l65k7uix7kETqkBUeht
4pMtjr6cFOa5/637dr43eu9NTMljkny6bnrPAOZOUU0jkAwHEn6MpASuM+6rzt5HqfmYRYlF4eDf
5yVpA0ljr0Yl76m2DgH+bVrt8qWexo8RDi66bvsgEOFD1iKy0EjfiIFe2S0DYF2pS9tkYaW3X03C
5qTlAKHqAyStjBzajN+erGl8U3XhHtoAnAk73hxgIpNX8EVYNgvzc56jclegDrwzF/e3nRvfegk1
m3p7fqyK4P1/KDuz3saRbUv/lYv7ztMkg8EBuOgHa54sS5bHF8KZ6eQ8B8df3x9dfe6tzNOoOg0U
hFSWnZYlMiL23mt9a5qPux2l/JIYoqMXouBIgbAS8V2bP3zLeylB2Z1NvTwliEfu9NDYeKTF8ZGn
C+wnW1ioyW4aw2cVAcwayjdX4rrqyeVi58jWk0ze0TVqgH7GEyt21nJgxZR0aD3xFk3TtAB123Rv
ZUAQIds4EqTge2uCmKO6emkjG0HIplPEGlhQtO/cfGKqcz8mSIjB9LEpWg9OqD6auZ9ej9l3Rinf
3EL81O0S++7cvwwTZ48Bchvm9kvVjc9eI4/2rKwuG4wDhVl+nyYCcGp8A3gUtkaRt+tuJCZVJ0Q7
teflsiBwIadzEAcR4Ra2k+F/mFYIICjyqvwyEKiAzvyQSfFi+wj1DKtikl+9GIUiY0KvQNr4/kG6
z21s3cRohUAH26tkGAs82/7hWTMsGAOv1ydUL0b8AV402zLRY+avn8gzWg4VimxjsgT+Rw4HZbBH
DnJMGm4mts1LVHuHbdOV+SV0qbHUQMe4m5je5ClJJlN8xoEbYGZw9qIL7pWbbII2WqqSqX7tgUW1
x3Omh4RBVFaEjOcn0bn4vLjkhtyHoDAHFdEmq+bMd03m6SyzugZSmcDjKEvMOtxX6ISxVqebuvHB
srZQHTHXw4zsnTsrcD7JCN4JE6vKGNXjpqm+NxHFEZvlfeE6hOQa4TrMhicM+OBWUxAdsf+zHSy5
ZTy5reroYHXuT6iy7rY1ul3th+uReRDzoq9utMjuvuKq/tcv4V5/BJV+L8qR9MhQ/fb0f9+KjP/+
a/6e//6ar2jT/3l2ir7XRVP8VH/5VZvP4v4j+2x+/6Jf/mV++v99dXO+6y9PVl8JsZf2sx6vn02b
qn8GrM5f+e/+z//4/HdyZk3xl0mzt498+sijX7Jmv77lj7RZS/+Hxcpgu8JxbFdKi4ivP9JmTe8f
CAwNm4Ylu7Xl2cZ//sc/02b1f3gzN13XdcPUDdvEp/SnuFnjH44lbY/8WlPqjjCt//znb/9vxM0a
v6XNQkJ0DP4RQ9iSMa0t7F8j2zw9dJmnkn2uE2JKTln1BLF40ZWQyjTILdiQlb3VbXQviCs+VOEx
1CzMBa3C5OyPn3+diWbMP+3PiWjzq3FNV1i8X0Jym//6aqDxaJVV0GrntMj6S7thEbC4XkstllfT
c24alc+sZ5rndgvUwoSfYWq+DrhbVyORu7CpERiLStUH3+U0+tevT8wBdr+8PsZpOjHA7vyBSuLb
fn19pc2EDUECYWwu8ZC6waTRGYnoRpP5ig6EHZ6mdYxfKu9dF8cd0zc+yHZdBM5dDaTxbI+g50lV
rwAQp+PJTbzXLmjFItY83DwuRH27QBLeNSR0BnZ7rthjE8HpHsvYZ6FwmQJgJ6yh1buFmUzOArgE
lFMn+5vf1OQy+tdfVXjS5be1PN205v///eO/Y4h7PYitLKQuiZn6PStzOGFMss66oTVQIMBFeEHD
kULCztYrrXswqqbaugGdfHbx5zHqzXNnG99ys/mAbNo/fD1ko5tBLmSGowfOjsysknY+mE+oePRl
kKKhhptouyBNciCe5vm45KBACd465UNE92oUjTplTSlhgsEJuWdobi2s5saqZ67cCJrb1GrHoK/K
S9HKdCUq4AxmY3/64HUpT+6tIiiOk9TcbVNk9hKpttjmWg9f2UwOX7nHXw+MNQHuDzro0RqvHuEy
Kw4QxWqI8H6a4UjPOtD1ow90LXemYTumNDmxkqzH0C9+dBRfEd/zikcWhYa7dSb638pEsBh0ANaE
tB8cssnCRvggozknatFnDmkCUEeKOGDAHVvU7ACMTY1DMUAga1OXaS5D+o1j4zXHRQjpJsH8KEW/
TGuFFhSXLOqpReWY7jK1TYS+PVZ2Mbe02m68NGi67rORNA85tzBbayOjbKmg4uyqxPlIp9ylwvcf
bFM6G5v+05F5KBuXo3MV2i8wZs017G1rhyabaXngGZdR73dosoaDZtvjXWAjYKhUbt0TAtAP/il2
bbEodbCZDTkdZ1aZ+Fwiq4Txb0X7KLdeOkIMjqXdNfelL1BQVsARKRopV6m20SyWu3GE0peATFhC
dY0uZfRsk8pklLG6GdKE9GUzZdAiK38Ms+4jTiyx18OZUI6Ebyvc8CQsudHIt0ZYM2CZhF/SVFO3
19LWXjwjgC7XFBwNoxxHp40XLdzY3FRc81urAapEqCjvaC3c+6zhG5Q/E2Tt+jWZJudeBRxGK68q
18Jm5GpbhFTbeXd0ooDgMUvN1rCjV2vZxQ09f+FZ+FiWzGKHt7b37nJG3KuurmDRmIg6Hcs4jnq0
i806vnkJp33Cpar14MBPSymEQ8aU9wDxrHNeYidSrWrAxymiNY1cMejrg2Nqcino7RNt2KemNoMn
B4mwXrrdqmnAUtBhu4XNmDEJ9mwarfV0Vbb7zScqtAkNiyEBU00vbKMVsznB75RzgA7I4REtJYet
T+Glhsj+10vqv4RgYpvA9OcSFyoM1xMu++Av60xVjX3aUaZ4CEYXYZ5O+zoo3QXUgyA0rjiqpw1M
RHtZQWffaq70VxYQ/PcI3QzoYvAyg7B48UEkD7ZCZ424RYjV37zK3zcmkwXStqQ+57KzKsrftsnS
zsl+QcB0x50WnH329L2JXxEYNch5xvvJ1I/vGYY5DV5tUA1b4OZz/8PoSX9ANosl9w1loH+kHn36
u9c2v0V/3pVMUxiW6diWbkjHYfj/61uI/NtDSAmbyLK04KyZDJmQV3uvBR4qTtujegZujpubFeVm
6gCWMgivLdZnCgxfor5CVML3uslRq+ut1k9XjPHGvUuU+tOYEDkWItjvktevkI64t8ad6zCDjvr0
VM9i1JibAnKtfYiBXd51o4ieHC969f2uQWM3a0FrtD9E0VUr2u+004Juza3enMOuhOmVRPqW/kaP
oMRA5maThd5nrbHJS1c8Olr10qaW8aFPwHrCFr8QrSfUtAX6gN4M012sNBPMkFZf57k2zqtgiZ7Z
m73QWNzawIf/m8HPJhV6CfejudjysQTG8pDzFzpzr8tYAshPWXmfQzxXd4NH7zGT0dMk7f7UQSU5
ES4HdpkTEPJfC//jZGzLJHVP4ygJ0CQUmjjdn4OvO1e08HSi9HFch3qrFmNF8M6YV9H9mEff6sI3
H6dVN0eg4b+q/nhoMzgPUCWSXTT/UmYzTcx5jAiIKYmli7jUbhioKqBWcXaudUC1RjucMTaUd5nX
dmsr8Wj6abTBEERSQKnp4UsFYtm9jt48Hw+qw9/V9YjS4mQT13rzQYV8oElMk68wvnle5Xzaef+R
pQqNVoKMpUfTeW8MJMQPiO13YcJbLoeEgV+GRMKv0ns5ufLZboxtiy3gIvOGJSVt3mpTI9w0NLIL
X007CzZDNmfGmA3KrjCQ95qiXLNw5C6dkhS5kD5sGYgS1VCqdnk53Xl+UM04urtJvUuLoL2Jttqq
7r3sJlnQQJFpJOCJRu5FRi5Ajtvx9Dd31O+HYtOUnmdKstkNWzcN97djaB5DOoMVMSPngQ3VduPd
XEVQiB6GO5fdY503Rr6TpFluSGWizYIs+KREGN+S/sGZvNe/eT3mnAT86x2OhJJCgtfztRLNScJ/
OozBHQJoMGsaAAFu/Gyot4i8qnXYGtl7OUfB1hjVcAx9aBFHRV1RG8t0naFgJq2nNkDRjPQWhfUo
tMGFCh7pKxJhwhvIfCIOajM+BwRKjDN/JUjsp2CIwVLUoXoaEsQPRevZ6zKagmNEENAdbqXpNnKr
8Clkp6AD5YLE+pjV+LLJXTCf2LfefVAKkeM+DgRSvmUM/ZVE8oYI5xbMDxJDzTQk3uXrmY+1E2NH
/+qgfVz5dNVhzKXlN1S71t6qovE0tBqaBSM8fD2k85+8jCQol3DOzZDhVVcG4u+cWpiQhg6/DYO4
EfkuUBGLuwOeIV0mr3+PVPQUgd7ciVSVdDiluZAqdY5G5g4XaPRwY4rkUDI5FZwVzpVUHCQ5Ygym
7hMs/+I0kDq+hOhkEoxLd5Q6feo6PmdWd+VgEjJKEGIGSbcYOgeNq6OA/rDHAeChi6DRPem5uZ+Q
Wl/DdKTtX/R4m6AdbiVL67nOZnRC3gVIvLn5Yjc81B2usb718qthvKaNGh7pKQ+PZYL43BKAThM5
RAcGkInr47YEsNuBGAsClsUp8adTgPXqqcrW/it+vfxxnDTa5Iamr//mKpX/j4vUFZ5FlLXrCOP3
PbIdrVZUBrGzqJAa5ITfZDDiGm796GiXBcieyL4U3fjhyPaTWBP9UIlQxxE7vEfSdw+m0PEe/NG2
+KVr8edIcuNf9kYhbM/R2b2+Nu/fy5gKuSGkQubtjs2pdTBxIJaGXe7gC2pLgx41Vizy3Ae97ReZ
KbQt2Q/xYkC29v99hBDC012BjdQy+G+u6f98D9MkQ4UvHBphNlVA0+8IT8KsiEzsFKHxWBcA4BeG
1+s0gGgzdzVciqKz2Z7G53JMnHNgkSlrd96jHxTLv/ns5iPCLwuMcHREJXQTLEtIa+5G/PnFcWj3
dVqdTOcjN2cW1tx4W1buOK783iu/6VDmbDpXL3jjEKnN751rAhMzM0SQWWBsK4mK38mtdpFkRXME
zZE8mdW0ATpY/80baRne77Wp4NU62H/ooPBaxe85801dFbIo8ARC5dllfjSc9dK71ARM1Bzj7iPD
XZd1g9rcRXyr1zJcSXtXGSZuUWhphGGtrcYI1hVK5qlFQuUocTYK99qhtj7K0DjVxKOzILHVScBq
O8eto1XWZNGeBTda+cbJ9coXrUWsO/YkBQ7tJJctdOjS7HHckwe2sMupXWE6ijfybtLkC85WSDz7
MaCtW0sQUlncnS3yiVA8SmoeXMVtc60AlqJdQb+hB9Zzm87cACvcpRQlyFYRVd6JxqpW0m33XMU+
mszZb+HdGHwi0y/bV9vWH2frhaWTxEQrZNcitxk0i8Ft6pMz5oMggkqy0B1wwZKurM6PX7iSoN48
0OTeqxFEGhTayDqO9KtAgnj9UzjjXP0Jjf3UMDfpyVZWjr6NuvAFwjs+zcQLj3VD09hr3zpnE6ay
JeyJf6ZSP8171LuQ4ESfQgJ5UHzeEBzxVFQNsJ9eMZty0G0+ZHXcLIMww3Tc5RD1+tmhUVBJtRVw
yUQP0vu+Cq+WvxLEGiO9gc4ab7KhoP0CyH/l2l17qNi0vZ2iZj+OgTCBMKYFurbJ3PuIQxyFkIxB
3l0RyQvdBuKPIwJtjXIfE7OFVcXcdxbThhCyMo58/WPChUqjg36s0dv9c6SOJeNEZN9lR4nt1Csy
6tADQ9dvbEnAWo+kZgze6K4zUxVNsoF0T0IHPBVVNk9gem8En69I2fGx8pOhZpcBvuY4vRKXPKLg
4jfu6m+6Rt6JQMcMQwcbQ33kj81x4LTz6KZtjDWfUUsTTKs+Gs3daPXzFKJfdIEb7Ex6MUvTtBmJ
dLJcVnG4KLUGqNKM8hvd4FX1QUT4N6HUfgqHpnHmJDxhXTNviE4ggR4J0Gx2QfMdL8dPWj/fcUt/
xmkxEV41EjAeOISJmTFe0mnhixs/eN8bOkMS33rr6w+2GIKdbKCzIl+V4SYPmq0o4pvlunAkR+dM
vCmqcSc8WrgR6KPVW6dX7aIYtFktpXePjc10vA4fAoRPdxnk0cU4RWeoj/mxok4BAGbukfgSikn4
j7SQFob+4rXsPHOLNvXRRB4GeXLA4BHRFvrZlyBY3Fw9D/DVMG1VV9ova1OB46xIENVt8MRjqIY9
hce2zeVjO3kkePi4uCRZUuswt37WZletq5hBjdAA+rfJPnN65Jsd8c3ovRAUotHXSf1ctrr2A5A2
SWMQfFZ1wRZtK8bE+EDQgAZJdmz7d3ANBCRNabHJEEB4VISabMunsmAqlBizaBIShY44WaKoxBBW
QY5Lx6Ve15Bc2/LdK/AsSQ7bPdv72pnsmyi6FhLO9Nz7yUrUXrGiTv6mbNBmUcrVGepTv60xlgEj
eEa8fOilHyxp+xCyxiTH8EKQf523mOq2WNA18Rc4sVB3R8OCJjCoQdalxVARcR2/kzbJrJhGHPkY
L1hwuIVoty4Yi+OIdkl60rjaZKJep67dtmXirZ02mHP6ykPVR3gBCYQPG+b1Dn5PHO3tj6nW7KWW
umJJUNFwciFAQLIoGdskJQoWY3yMLRKQGqZJMUaIFQ0jAEv9tO07l26P9SJF9KK3VydR7aoPEoYl
5K4wq4//mL/65aROlu3Xq6ogyHyYkANHA3qYJkNNZhQ92FZq5jqrNthzm/1o90jegS+j7zriUbd2
HRhVs4u2nMEZcpLqc7Rr+5RltC/1zg03YZsF96Orr2vNCc5TRJaRag+OB2BFtCtTojEJenuV+w4s
4rzfoerHqu76G+V1/ibgvS6iaPb4zu9W6t2biMtZnht90zfEstT9FB5KPw0WXCjFexWUF6J/ym04
us52yOVGqPG17xzieXEaL1FQEFVUN/qd7hU4NtjX4ZA7G0Gs7sozwmLtWYo0xerWTZXzjfdVw1td
FmspgDMTCdYfVRM9lW7+cxis6UHX4LjV4tNlxK268N6vPFR3YWptgbWQEILgYBlN8tUoIMiEncZ9
n5rLSLlAhjJS1xxk25vBn640ZjbYT+hMunQMUOEu07xrl2Zz7fpRO1EDIy4O+qcOzi4YOGnsnJzZ
vDHRGQItKhhuY/utcHKs4zF7DqWPBtou0hNdm1scmbtUsCHGyhZr3UrWAziWPZGdD4AJEw4miVw0
EesRcOIYV+lVDIrld9IJRS1AENczwRApq68DRop5M7mc2JZIOTfcz1RDdOLIEeyDBta4rKr8sYJk
0cR47pjj5W/WyKCfPkdHkMayq7XkUMXDxR9j1NuiwAXRyjudkJ1F7QfWJdTLFewnk+S39G2osCiZ
gIPujASMZWGX7r7MGo9jSvvJenNrEHBzmEb1IqvvKMdflFaqj9zFVGB0wwYqiY38waFrlozPTVv6
K1VnDcs8Ac4CbRVvEs5AN05Wtc3HQCTKIucyIEXgXLrpGg8hOyl2ZsDWlClpnx/wyyZrRWbfyulL
bQE14RMZzIbhTbSKXHZM1JltjBUIHZiNnTQt98ZwyPDeIQBV2myDWpghYPk41cpNXLnVokOjtrUN
YrRYXOXGQ0dEjmxnH5weDWlK1bRxW66QMTOHV9hg+GkpbmKbjy1OWhzg07qlGAX+PTJ1+IgBQgDY
UtdKr74HaWZu9GEEOyX8ttlGDe49VWYfft5qQKSwzGAvAV3UKiJQKy269T6Lo19X/i4NxaFuwhHn
kJk9GX6AFp37tqhaikTNPEDvybaj02enQk1I4XxhbBq7u2YIf+cSbcL/ngbfA99ZBXpvv0KfGlZZ
MfgLjGq3IsDEIVAn6E+lhwdGqOJcJiEOlsJP2QB2be1UD4p0sEs3P0yO3KtBeEdd88PL6FQ0fKmQ
etWfSKXdKwtykaCB9Frg5Ftr0ug3uCK1B3rEMam3jx69cqyxLZBMVOh3nUYkadmOK6iT3jJKHecA
jwWRQ5juJ5S/a6PugJWZkin5YJligcM+2vSFdE6cdEpU7RZL5Egta6Vlc469qTnLdrxwiWYPY6CL
i7K9emGqqN+Q+FMc8qjE/jvRTa8nq9kIKqkzcpViE7Faoa6pw0vkMkkhEephjGgsoIMhN0OiH6pn
+AAUXTTjtWAIpBD2l150z3pGDrRiChJqIj/5dLPPEaMpzrS0oPDb3fFl9Qr0b7UcjISwvy4VO4Rj
GWfmVOwJW3ch+QIGF6RwEH5LbGCgvA9JJ8okoO6ilZ4PshtgC9FGcCC+nuraAEQoXMQDMBunA3tv
NC9pm2gXNTc5eiPYVNLyL4lvkWtdMz0V1o9RhPIZB4XucCq3g0CggyANU8JW0y3wQs6zTfwErbe4
2aYjPEAmPOmtMO2Wk3CqnqEGbVIt9PZWZvcEaMXD8etP//Pw9XdpqL9phVthlM+/Y3PTjkWPmy5y
mx91HLOiciWvS4HX1jSrrZmxpTS5AaXL9ahGnPAJsRhM3FIa+8gooiediOmkTeOt22jm3p4fylbb
5PkcmVhLbJwT262DngR630QKhj9FNyMWaKNC2JO5hiojhOuxBD/mbgHTa5tOFt5j6CGDihQckDYO
9+UYmKwbo7mvQmLj/H7IHkKcELfecOTCGvtsSwx8cJv2zXOrt/LqlMiF+tBtLqqazeuDjB44QyZL
M7Bwe5lW2a4z8Sh8s14qKGknmmTFMsnw8aB9a0+T66gTJ+pbmlnjfpq3oqkdT1roUHORPQ86wLcA
yzjOmxrSzTBC0it6epYJI/k7W/cn+MhZcS8Zkt+ZpVlBX32szEe9zAJKTh782szBpMKv60OhHuCj
djv6eASi+LV6AGAeHF2bswvFof9YeTiTEJrtc6/Mbz6HVwISajBFoaqPcUsvvNd0bTUNU79uTHC/
vZlew0yY96jxGLPKpHvTK2AhEHaqbaE6dV82WJJ74QL80iS520PLvVR5W1LtmY9LI/rIcETjJrd/
xBbuJFp87SqVwAoUrYBzM8by3LxrTUbVHCWE4H49WNWwl4kQuwhyG6rVrknFRSRJdc2TUuxy+dHQ
vvMj7Vg7ZbWlNfvYptI/2qLRjr36QFhLHWQpqhR43cevB2fKXjAvVIcpDe6NpPFPQE+9a6yjlO8J
V8hrtFwNIqU3MVELuVLBLiM1FIiZDiKnZ1qBlheVL4ieS1T40UX5WNIszRTAjD5d2SPFSSGayF6v
0gUn75/KqwZKSOryJJM/qqlSNzCt+S27Gql1FwL95BDm3eoiNJ5sEb8o5Xvf6S080iqqnznlATru
q2wfQys+YP7aA7VMV4YhgvuuMI3dhI5vS/c+XkzkZe/RslNKlbbcfI0Zxg5IwkTm553TNeWDCyjq
QSSAiwF1GRvpm8nJFu5yNJDbTiz4WHKGag23VpIgmz8ZdqtfXO2x8/jB7LTOEVdsRGF5COnjHAx1
GU1tBBLiTGvL9Iwbk3Fna9GxRhhpfvQcBB+7Mb4iL4g+Qh0Bh+XJT26+cQ+5Wt0rz+6WozXeuphz
qxcXxTHVJCaXNmyZfZYNUaWXpjSaQwxd79H2mWdxfBzi2HogzE6umpHxc4H14GwWHXtd2bcLbdTA
QYTlUSmrOOpeWxxLdoV1lcLKw9ufLUhbzq+eP3GuKOK15o3hqha6/aDmByseoEcXGj2ymoS5fAw5
Zxf2vXJH+76eHygXiJHtkWilPazlSPhPAKxcYnwZgw+yZd4d6uZTZzJF7L3gAreedXmAwxLFGGtm
kCoiY0hbaUV0yjznxTFru0dsFPRNc+MeMKB7jgDj/fEQuk6+yBnw+XXU7/MuT8+ep9mLOmn0D1kZ
i6JpzB/uNKd4FfKd06C6amSw33HALs5mKFdtQCdehkX6PFb0ZjlhW4fIOyozaff4uN2nWAMxIPz6
QiF4Bqwc36dDHiNGNehVxP3x61ldQgjmbBzuu6x9EEFl3CrQYn3HDkP2t3NFaJStEs3HMVs1jOHt
hzI1SGQOx+pgzA9BRrOrwV4qc8QL844k54dmaJsz5y8M/gCU9NpEfBIH7hFRGzk5Q7e1XAbCqnKm
d0zNvPw6+56F2BKLfqzPDGftw9T/BFR1qTy16VynPTJJMjeTg6MH3IF4in2HlhfhFvtwbOy9BKKO
wDEwDiwq+gE9Z72HJ0zrfrpEsTYexsmSCIxxOElKUrQm74iy630nuvo1JMwT1c/b2Brpjti0ktUJ
0hEvtN8miNpwT9I+VYF8T9yO2DWPWVhEyuDJI+VwIcPRem9C8+cIvWPJP1qhoamK+25I6abP992g
RQsIiMXW76Lkmlu9mkk47Jlp0c30C5s6R3/V9RG7udY8BrVQj2WN8HSk4PDlWdNL+/z1J+WpVy2V
TwosPirvIXryEeWuw8HUVtCUwh2gDZIzUbAvzciBvGCCTQjihOFZ7wfburBqaLSptTPNwdioRCFK
pC+wLHPXp0DFOBnZiiLG8x6MIDzIyDg1yWRtpzFb2kgrTig2k4NT26BgIQwtRUVWKUmM9SVvTih6
OzGcbXbmc1uO3tIo85mpG1dnkyHEujViWJL0OuldqiRBCUYCTQ7HOjby7mTWrDHjEIfEEWOdjeYH
OFhLcAD60WCmS5UFVK63tXetB6bTg2jCU9T3S6Pj7q1RpIAddBFhP3PO1D4KjXZeaKfjg0z6/Bia
FnFI2SyXBuq89b3nDn+2q4AP9W4YkJFlCGZQMUt7vps41a01e/TfMZolrezeM4HoCnYHvt2JxCAs
LJSNY13vwnH4mZey+/BjepxwTNOHyHXzE8wWc5E4jD+NuD3GRFg+ghq8MwEK73pbeqsMXctHVXyo
2mjZnHyw+6Ct6WH46VvJoRSxOmqKznmCcXpwImJmmx4qvpnMEcy8OSvbLZpF7cgH4ubhC0T2O2g6
el9pOZ0FOtd7vJOz6XiqTxol20Ifmx9hP2kMk0sKLatiWufn9YfVrdAzh9/C5DZKQlgo+7yd1RX2
U2k1u8FqBGEG2GNZHcYt7+rSpL/x7OmK/E4xvLmzMZaY2rFjnubl43EUpYExxqAvl5M5MpXfS628
oHjPn3O/hxIBD2JRiVHb6DqrmdbaH85AIEfRDaQ3E90iSLsRfvVBUZWcZDskZzeaowpIjPjmh7Tx
Jmk+R03iLLzQek6nzNwZqUmGa9WAviJthJyxYzAPKUOl9KvvdBrWcuD8KJvVUS9HmFgiar+l7T0I
+uLDikCoKpagNYi8b43/MygTjBWspEVC4zd2zexj0LDG41NpHjR+M3u+BiLfSEk96vJVYFIO7DLH
bd/xMc1HbTuDHsNl48crtIe3NjGihxAR/+O8OgRl2iJx51lbpnCXTJ2ml4wFDKX4lf4qiHk9Soip
2BJoPAeXaUcPEvfKc4sA2ydqfMsxXyxmpcRIJgl4zv4xTAkpU1b0aKmgOns4B6KyXNIaTtZ5v5wq
D+SWBzZrOja0VbEAJiENkvp9nKpihQDM34qS3IZRfOpkT9SDGa8s8T2fadRMNly64aoCIJbji5jH
rhYi9kUMpRbF3etopNmOA0G4xOy0Q1adusa3NC7lIrD06KhQyoNBAf0URyiXAtpMqOhHKqAe2qxy
GaO29SdEk5PPEWtpi2Baj0yGWzc4KVn3p8ol32Bgt808kE5lcgzyaFXlpra2tPxbTV4QBpy0RcEd
NyVNMOP89ayE0AKyKHzBtwlRMx5eR+lktw7/xdcCEWmtgSzAeAiY1O6uxF/ah4TawyOyj+blYL6l
pU3vws7qM2Hk2kM+VZ+Z0Mw3vwXUXYCnBOSChKm2n0Mnc7Dd1jrqtuYHnfTwfgLJALQ9UytC9/aZ
nctr14jo2ozy1MeleDECEpO7LJo9v/EjyzinRm987VwuHrOPf4qeaiFs/fClyjT4rIPMDn4yhC9D
ib+KlJ8LQ8F02bc2vF41I8I4MTpJ+SCNkhhEn7BWXkbRyKtnte1LS8j5zrRQlZMk9Q71xjhPFhM3
oombrZ9XIE4siD9FFNxqz50Va6vWicOTRnfyJfdJGpxSemN8lJnXn2PWnSC01Vax8921mnzyQpVt
89Kulgr2a9dPxQvpHRWYqAbyiW3lL40FMlgz/YuJS8MhY3sJbQ1RSOl+bxJuaQ8wILz3qV18Pa26
Id74MUx+3FcoDzLVvyWqemxC0e1sjz6Ll1B4zll5vtm1qw5tyRjfN4hPIZ6GcKhICHpwxvTJBf69
nBSrdRKIfusIpopS+MQXjfOYZzRIduRoZ2rB8ByE/jrpp3rXmwU9q86KL70sX0vzqSHA5da63mcO
jmbt9uRV5wA7r63Uz6OWIn5sRLArB7d6JnDCu6uGSR0wtXoyGJ7osY9xtwXy9jJJhtmxWVU7R+/6
nTN/iBg04hcP39OKHcTbAJSMXzKbnHqC0AhLhE22KqbCBTkTfEzBGwobHHB9pQ4aQ/kHfuRHkjJH
rWyMUZFDH//raZAhbrJr5yWavHAb+5W4Z374xMxjNQQyerHxMp2Ezk39dZkVeU2WZJO/o2MB9gRI
aEYANPur1/WsWiyjSCnL4CXS+muZjNNDpsrooBUMIjp732m8eki0FRKH4aGwC7E08OhM+pitZORY
VD584ukkCBKdn6IB5MIpG3SzqGnvtKTVIKOvQ7PA1RSgyKlLqtM4j8UlFM6xAIz9glxhOuAwYMKW
pM4hsrpg0UqfaDwwxsvGSK4KI3yRjfpFm5g7aAkp9bUc7p32U5QVHdkGUHKizROFvD8nQXBzC0s7
FR7CIKoZAdPTMNh6tWgVDrP5oaUfAGl3TeR1+zxRp3K52GfBqXQXIT17KRPj0c1156Gi07jPAr4+
Zdtjz9gnoq5OEQrdujfE0XSwffqp2750dmqsC6MdsXNzuqZFFXBd2k/9/yHvTLYbV7Is+y85R5TB
0A9yQoI9JVK9XBMsyeVC33cGDPPf6r9qg+9lRlTMalwD5yIlukSRAMzuvefsk/jYPMSxMJ2zFtJo
Rp4ldu61IqHtbapD4773TBgCdtO+zXUVgEqw2JcQ3oOW/amg+3zHpHldeEnIxIMXYHFdrMbgoarU
OUsD/bTAs0tdmC+g4KMLMbSMKZfDpq0gzDuMGddGAsXD5BinpYzoLROA6ryC7MpOS94t3lLIV/VL
AjP3Pipo2wgOhbGfEB87G3ec4qMSWe0LadTP4+xs+SsISmoinEFZXr51NhemIp3ZDMj5GVsQMS4K
xVM+WowNWMadmLmybHimNndvUDEIcq+kOLpY6KmJYv3Ucw2RvZ08umWjnkpO1tvFrZpHeQILRz++
jfq3MJzCLZDpYleW7e9yNobr8lm3zhBcDMnOreVVJpOW7it8xL0TvVtxT01kztqK6XTry6zBjtek
+6AK7d2UmHSzk859HwrxNlTGIw7EeYlhv+PP2Qvy8PbF8MIe2rtE5uTnQBp2WgIWCxk4IssWiQ/8
reJjchptC/asgyEBC7BiWGbL3zn8qPU/c4vTeUK3msAt13KStNBYHXkHa6xncbsHHeVnWMFONfzR
deUmLQYqBbuEHCxMVtGIlQl/XZNMJPqRCPIZZgox7+xckz7BkWl77Mt0+1x1bncYzPHdxVG7tbqX
MCmnw6z17VGzSHMHnfoxmNLc0Rr4TD3COjJVIwKMciwGwYOZAmjpJlqvzvwgUs5181vP9fgY/E94
jFf+d6xMBIDUz3Syi3B8IiwmxJl5JISdAb/vcdKi9hjaLU0TYbR+rBst3UNuoCV0f927PUyILDow
eCiarmM2nP59I5FsbirL+y5CXe7DWYICD8djjXQEJ3EygKyhxx9M9VbYFtIcfmYbVt3xdq/qIsQb
Ivq5xQzJMZqOJSnfq9EhKAtk1++xh18S6dBAbhE6t5txAQvc7hVuQqZ0Eu8qejzgEh/QyXaVMRw5
RIYjwIzhiCaD2SWXd79qrEtKetqugbYLg6m0KHbhKhBXhpR1edtuD0MqQ3+2lkAtfKmx/AzYzMJC
Vr6tj+huHehafx0TJkTGyenITrs9vt1MNJMNE9rkzCQHSTnY6BZACEyXZSMHdHefaLBUaBd5RCyS
dscna2dAsoT1MLZjCowkFCtqRTZ9IXgFfXGTuwuVYb4P8qo9gVz8GjNC3gxL9ydjeqCEZzAOmof4
l9stM+HHCIv9WnPRoUUSHlxIBph/O4ab5UXfXimQ3cyHZYYFdC6jU+G0vB91SdrpQgC43RRx0v91
zzAJvstbk19kFMdmCMvj7Z7ZtoQNMVtI95KMngTXwbHrK98Ykj8F8OUN7RLYAkTymMTEg7god5qu
Do0OtChRFbGcfO3oLTfpwsv4583tazVLAggv/S52WDJuh/aUpPswHSeACBAGNewaJ8OMIDkJYJuN
fHNDCzC4QUjS3MUbaSaUbVMiAOtU9vF2Exjcq+rgEXDkeKazcaeVdPNHBEkry5ywoKbRIhx55o5f
aAzU42F8Fjmzy9aUVyxL9TZwXfTVRNDOQVodN0EFpbZvcfHkuCIjjWRXrwE1FCbIG4NZ+cQUSHRU
93ZILkYflRBPpPdhMdtk5NTdISDgsAy9X6mqPqwK9lSWwiAZW9w5iGjRnjD6cUhBHOvLIHWQLcZ0
r4Y/nbcURciGOWLo9mmUrmtVlswsNnOFfxwb5qmopcAtAHN+Gu6JzHzU7fK5IEyK4KQMkGizZzdG
IyFgMK+asuDgZqcfesW7WhKMyuhSCngNJZcNGtQPtJic7ZDGT8rgiNUDknMjEhEarfgTjfna5OK3
EQ50w3TRGBR0gspiRlDWvOVmm27F7J1ozO+5/nCVbuItyV1kH4r+rZgQMUV9dWI0zRjJJjTNwJZP
rUnujJtdw8D91eXWY2uNNsJYR99FpfOrcOV9QbYhxz5RuUlRMXdqWjS8LRnLLpY3w0ZYJZlXr+yg
Gtc6WSA2SqGwz/E7jVjY09R6y0mkO934SUNgHWZUz5dxDvclbIKVUeVMTCnShGcN23o2GO6QiXY2
dIdPcSGUBmOVH1TQmNs49qgLTWdfod88YaQKqU+RxNpL6owSjrpS0HwP+WvT2+xyteKxd6drEea7
vOsOcgTip0Z+bDTMT5JMa1DdtFaj6belBeadF44PrcbeJSzTp0iYp1Jqy/y7RryMOzzu3XWnD91G
jhNQKVQboyQttUlj/B7Iev2W1FGtyncUpuWuqbnKGxbBouqrHeCEukv7pdaYEQbHFAIkIVX66l4I
hP2A/koEG3cUjS9ZO5L8lCTg6T7HaDh7Wi4BBVGIzjWiWy1BvkPa9dzPb32K8g0rXyqMw5i1d0aF
Lh3iFUm/VUFkncbyPHUfWvoaJsS6ZakjX2snzoHGsLTGTap2ptvV21miPwSl2p9L8xMHd3cZmzf6
qIr+3UYQQe46YLTS1C73UUptHQfDG/wofNaYdpgoXYIEyrUETEyrltDW0X5Tbl7gz7FOeRwzTSQb
1cZJvkJFScok62SM1Qu33reG2MsHONqvVUeQRG7ujDF9iZusXNGRe0e1d21baL4Kg/yMMI+0knKn
u5CMDXy/9BxD4k7CMt+0VvYKIVGP7LtmYGIYWEzf82X2TFDsyuvA7rVPImZoBHt6pVCO0JPbo8r4
kE3+UlGI5rGonjTXYDwhkA62i7TaSt97T20GEpebUkxI+eufihBMP8hpfRbBJzUXyKWoRTxgvrv5
In2XGhz5xPhphj8Emz85Awev4XStz/T22QgIIq+z5lg51h9yGyks2lRdsFywugZ4LxhNgEOA0h/l
H5aaj3qEXK+RRug71URLHfpfoTHdyUNKmRSAoVFr+dEuAoI+E5XuGCZgHyFEMRruA3vjpkP2ztnH
ZB7oVwx/49zQXKItKJ9ii1lgbrvk19mkqDhV9obAm3WsoF9Kos5WeY710Gsd4gc3vZbSt5A0FdId
D2UQqK1GDJNfW5q+F0RJPzkQFXS23Ku+cVE92lPtl0HyMTYXJuwxr6pfMNw6MNfSD4RdsDkSVADs
PqFH++YsT3HijHtlaizW5ZXNYPBCSkWjwmI/KbwtHKFrpgYvIRK8mbI2JOPbtLx1oPchz7CePat6
oxgkSrC1nUPgGKS6By+xqPFOTuiftMS7OFP+KDp3NzjSQlCKLB9eFFUy/SlOaBpysDSKH4/d5t7u
mOrn9eRnpjv4rqY+kuHsumi+RG6ka51LLKEdwU8dOMj3WJdjD6NBXb3GnnqH34ok+DNYcqzbPrp0
eWQDJu61+4J4egLbN61k0ZnCgmap/iCNjzFClZJbGlw5S3vjOsLYPiViFK/9SMRtadF9XvB0CYnO
a3bkP2FbbTo+uj286+fcSBgj1viksl0/G2LlReVanoyO08/o7ftWgi6L85B8e/MzHOdfo9DBpyXu
w1iS+6fPurtrzpbCnNVVTf0U9aRjZsPWw4L7bMjy0hw0x0XP76E2c+HrT8U7PIrozib8eR6rHmdF
IvAVVL9Gt4weEdXDh1OWta4a1qc5gNfr2dhfmvbKPOPcmelHHmRvXoHawErKP4QM0byDzGWKK68I
pEf4Rv/OzxNBpIFdjeB7jAVTdqwsVVxcSvwYnD1o+J9ZMc9W6AkN7Io93fQ91lDMRDgmJ1oOfqBP
JzFoiErNo2DkRP+9AGLQb0wTbIRRKYQcOmtsmXLOlwkBnjU7+yaIx00aFS+1xYjB7MHf2+Qo+DEi
a/qmlg0uJI9XwVhsjIyP1LYzG3DGdB0GdIL2nYMS8YWcJkgy9aaMAd6ZttdvPc75Fq0m3uf3RDKd
dYjRgSiCo4cwCTHeY9INnhzZnGjm4iYkK20VoatKrOYy2nJnEA2BeCYCZTg/tY0BCAU+W54BF9Us
JFXE+moNWr02vjO96ZCUNsTHCEhqr+GW7foX4rFTJX4NWXuiARXvkHQC4hjkgntF6Zz13QoTEyKo
313kPTh9/tH0rO51dK+3LlFSWS/xEqVvCUXq1nA8MqiUCfolWzdzhSogQAs3GO4bQ6FmA1q+WVej
DihmSNODraOTzHISu+0Rw7Ni2lAy/1wxRWXO2rQfRQ4uJnURpLSxeq5qdrBDlv3EOUe06w2PWjvf
5SzG37isVxqF5707279HZi50imd8LWHy4LZkcKagMEK8+xtiURT5NlMwdTtiD66KXyeD8MvNx2Kf
NCQSos5AyFjATTLH1yCVE7TX3y7KaE8ybUCmc2c4Gb4Q+1cI94dED+A7TlAehoqmAGLjjslQQ9LN
dvKSk9mGT0Oiq+0ErDsZU1DJtX1AN1fjhtpm+vCOIfEYzozQgxjxCK3Opaqt4dtSkQkbSnVLP3ua
ol+5m7+4v0sKaw/de9AXOw48rgsXKZuXKoDsbOIcSsMI/hQOhK5xu51mItA2m7OBvHgKy+w+Gqv2
SH7HRzqHwFqQcBDaSc5HmxNjHyb3NAw+EzuDNA8FJJj7VbGvZ+8oxuBPSpw8eptVqFc7YfXvIktZ
3BOU6UlGarcrrkNgfjtaRURgtjMsqnUbQQm+t3mdhfa4jpD4JWFA+kCpNlk/3sd0Oh0Nt3bLFzpY
iSnDrkO4hGGUBFeV0jjGoq8AgWl7ItumrVawac5Us9ZBdm7x4OqrXJqRryth7wdpP2akixRY0nY6
U+X+W7casEXOGO3ofrGtT0JjO8ngxML34jQhkOHKoUlk/9K0ttrVjvnj4YW2tMpAtwETzc51WjbM
OR5zCjXMcnwkqnhMjJosUde8pMwXt0YqSw4JQiZmF8lVqIk3XNdr0U0MaLKR6ns4ixJTs2lLRGRA
ewKB8FwHibJytJJX35g+BR/vBSAiNAV7YYlXu6u/uyLAhht3rC3jHrGaWKceJFqhPxFM8wCa82RV
M3M1BNPg/69aFntsG2EIZUayw1L13DeSTLXpdU5yeip6t5PWaKyV02dbMbLcZPjgkYVsK6vnpFtS
tQ0yn1lAd6S7lb65nSuQKSJhr6DC6SLG8XmIZwTpiTKhqyJnVejatghhTlrIdUBOiURxD4+NBJ0S
Xe8KitlFc+Ur6mpgWRYzPwHjmeg5OJVSM1ZzXu3aPH1AaQx5F5Ju32cMlrKvbIwxx1DEByV0/4Ax
lbNsY7IQmwQOiMbJz8ox2lUyWJB3MW855mNksjcCI/BSBNVjM28IM/H2Q5U8aWb4XqAK3mVNBURJ
3rV27vFRhl9z94m2hOQMR701RB6t6sp+xdMG3RmIEthreMS5plFhQ2kAB8uhTxwr3EauNz27Fz9B
YHacPEIvbvecKDTXDovV+pahfOv9xA6DfvAyWr6qa3wLQVQkp45j8FREb4QxT3eIImnhhzEFTp5L
P5IEj4/zeKDi8p7SNNJ2iiOevMjYe3LiLIJ35+Wrap5ZL/thD8G3PGYhFVrlZNBXZxPIoLTejLpk
ZNQF1bm23Y7RcyI3Mgdj38/uJk5zeEfWFKAZ6sbiXnIkOu6SxWg6eAVs20BXOPA804v9dCqiDdZz
m9ijwbgyJCj3jQI5hQfa3eChfY8RujIBaNNrPdYEZObjuXLSZCcbkwgOG8dJJxHMZ/H0G9WZzaWt
bbhkWiHAAaxbDZz7qW23lDy0dPuuW7f0T+7iSL9X7dAg3J/NU2tEb6FOspZijngMNWw9vEvhhgHu
60hw87r19PGBHpd6MDPx3HSi9YNh8e8FUjCWgPhhzcgQBOlvpkjuZutJzKrg7KwpoGhgiY4xlmNE
95ll0fYgIitB0nxhCCAx1+Tpiv7XBSrtfNJLZzrd7sWBGSJ5y95H9Pa+Ng8wSYywIFoD4pBq6KQp
fS7PegtqzYjCmYafxuRkas5iytx7udx0akL046U2Kj246DPgOz/V6uJYhUi8V0Q+eSyDou/ZWsXf
OQjpY8LP3yaa+T7S6zi7eU+lVbqdPzmGcVKS+RVtdTRTQXxAKBU9iLhfMB9Qv7o43VNuPRdm/GWX
dseEPQu2opLlk96Z2grdZM4+gb87573xEqL0IrQm5ezFOy+Mf4fCqx/GOt2lVLmvJImMB1GT/obx
Q35ANvOr2RyYfWEboltFLAPAxn1WTy4z7mY1V6gGSl1fYkKUtZdCflghGYhxMvzBPEcUtqNvrIof
arGSoY/Q9YcsSLTdPCXNQTk1PBTiOYGwtRsS5ONfqL2Z9qW/2xJoLrNusLwCrjh6WYd4ENv026a5
NAzcf88evsjWcX+6hDzaMSu0Y6T0cINkX/8kO4UGtf3eG7p2mCKOKleQWKdG+WNr2YNhMjUBPu2u
6Yg/dCKafxY/SlW1MdV0cJ21HOmp7GdGOnZ5TSXbCpvFkU0ECjfFWbOOSmPnIh7nog/2WK8c75Jn
CHnEsJuLIIB0uE5mF5lcSkei6HP9tW17oo1gW6CiNj89OO3szgg4akt3OPMmTFQErXjtTRPQPfoR
3+ha94r04qQTo3UhT4RxSA6tmRyWDfoBApWV8YDzWu66Eal+ObvGw5DdT5CFH3PO55UWJPqpC/Rg
F9D985G9OL4mkaE2CV2UbJyNtTcd+zTp92WoNc+81QAxhlRD9FXsJUDxF8xR494rotq/PcTWUe37
NPvSGvHRL2JW1+MdkXic2G5DSHqM7TF5tO0uf0rwU9BNcfWNiVQGtj1NyEHU3oMw+R9D4N7ZpfQe
4lB5F88M17fv3W4A1htrjNb1mrH4R9Fm1UM7s1XBtXA/KYypqZhf0LR2fZN9joX9kHnRJQqLfl1p
drLXDPzxNlbpDRno4rlIGnwSETL91MCLrAXu/QhunJ0PYEZruhOo949ll5sb5EAW85Rxupe1845h
+w0gGIxl7ZebZtFT1SJVy1zkZo4BNcC2HXeL+Gx7C/693ZDwNhX5pxdP9UNYGPYOYQw3llu+DlN6
N8ZN8xWjO15FVeRtqiVgtwnjS1a7XAsYLe5mW7iQzEnHxQn1mnhNf6WY99ZFegopX6+GQ15hVU5b
fUELwF0mvDu3AdDl/RKMQIJH48BM0qog/S3QSKiC5N/JLZm4tzNmBtCMs6GWizQWxpryLZgguUTp
E4l4xQZDHakIkkB4yIS6j8nDPhHTSYcajSNZxmTYV9M56KcS9nZLK9Bl1IDyq+oJuovRdBbIqCm0
jgW9Cz9LAaSozL5HN4W+Lok3KbkDCBjFVrQS/VoOXRXaPaUNMeQeaqZ4eB0IS67bIt+YOQGxeVs9
KteNX0qdCohLBxPUddjTrO+8aV2WHFGEx4AGB4mlpYTZIwNA3UyygrC2AjMK7rxHR5svc2aejKTa
pwlnbIhojgINoo2K90jg4DeI/Oo57evsZAy0iVZmA9euzTHx1n0pydcZnhVhB0sWwlMwEoUqKYpX
9hAM+9xJ93ifwnUWIOPi2RD1RVvvzKFjICD/BG0i7ke0kszkPj0Bj4SlleJ5Nq9VMqf70cgekrr9
thM0lYEiqiafBgbq9FaTDHp7YRbWtiWJDm7bQ2JgGyswL83zb8uZIBsJmpLMp8j3yZote4DNxI/3
1ag/zgkYTdNaUOBT2RD8x/nCz5tkiKfAKh91UaFMjxvKPHrnm5bNxkbCSKBX6KRUezWC1wQJclAY
GUmQ2RXMfLkieJC9Ys57MaUolTqIm+1g3rc4HEJsuYY8T1F1z4WEnDMSEod+8iub6KM6qLdg6meU
TDSR8mYA04HGiSqF5Pg57bQV7QvAS2J6alhsVmX2SX0GnFmwudFYqNejOUeo4+j5VwgH+Vtrz8+i
vMGMUZWHHpX6Yyzra57n66Cv7EVfvezvq4D8lhjdUZffLRVb01LKYbAi68uZGY2ip+Z89ALVrkfw
pEcY+HEvN4F5yJcUHkSv7pZIcqx86hzoycXKrGeaecY6zNi0eQYewcr9ZFzgHoLOuJeukgez9C7k
qOyqzI32dJPgl+XiazaaX7y/00o2fbwzLWddhuSqR4SAShe93nJJ6I3hjZ0iihFM1JU37SW63F0W
YrfSRvWbYIf2AHh1AqXG+ImJMme4d/YozfFGF5vA03UG1mz/uwLvseNox1omBuhpcn81x3hIJ0ft
hEfSwxAV12goIfV4xLO4xCskQ00lCLGFqiyBtDYPatqVityxwMc9ETRD/zCX06c32MVKc3L+4E1S
vWBY6h+8Sgf3WPc1mpjS3U9R9OMCrApt074MhcoOIdPinV5O5X7WS8yKrXyGmOMA0CEzxGHDrxG4
k1TKjxZwtFV9qIJwRbCb36KlfStYpLYmjAj6o6K+R71oCedqMNtft2ha1mqAyyk6eKCtIxGNALGV
/agOrpsc6NN/g62iorbRrnfRtLfNTxVrBbzP4TyTf5cVi3tj6cJPydFeBCGWSFFSUV37AD13ej9H
K4PXcRXInOJwSvZI/BkeVNQKhruXvZatyEt81Jq62Zo55JuGrvgWgexafo2CJmRfumQ/jDWtRm96
pmZ7R3+wnbsyP7klO18cwa+SmdsuC+geFTpYLSNL3irW+E2aGgxhU9xwiHY+kGt8TUnpwxS7sBNG
WSUt9tgifnTpAHFymFd20dclQksTsXVQ+DRWbYooTAunUxUy7UkiHUFx+96J/j2yLO/AhGwjhPPI
v7PL4LZv6j9tBDmAa2i3SnoMMcLcgZ/baxpqRC+Nv+GYfwytwFjIJlRxLnoFfcyM5j2neH6QOXM7
K3IYmueILWZqOTMcsn1v948mpDV6GkTReST+mE5M4l/3S2X0PTCD0DmJdlmv/kAbtXoy1OOpe6Gb
8q3TR9TT+U+dAwJwppZtOuMPZp84RUhWfUTBuZKF+I7Sj5H1eg2SeOOpRSU6w8WK7hP2fKRLvoOg
hiR2X1WYPrqejWJQNZepTOm7VhaqDSIaQ878xEZba890NfpkpPOb8kZk2Ycu2heFNXjtENiJ6Cb5
1JagntogkyehGeHNY+QPIc1CGVFAeP1JJdqwjbr4HBpswsKJKFx7njbEosVMfTDYGCI4l32/HUtS
qILoUEtc83FP+Y/algNefnH5+O6z+U0YIf609tFA0KDLp4yuAOZreTUEaZ5h786bVOCem9y96ajD
bDaur0yMmfHoPdk6G0i7DU92gl4psYZua/f1eeiDY5eREIUW44d91/tU0DEedGWx9LFU5PEzE5NL
HxbzrlPsnEwwUL3mbCONvpYCW7lRTnHocxJfic0JUFS2h7FDFT/TploXE9hfJBc7zktirsaWlgAz
KstkHApCi4qGxpjZeO2hKBMuRtIEJxcwYy+YotbIXKD+ZfjB7D9cfvyfeEQX0mAEQGJv+mUk36sg
ZxcX3tl6+0Gn5Z5dAEZ8AiZD8YVKaYtUh/Opcdg+8hmwEzcfqsZ4qqdyLbz8I/HIIIYdZ67GRr2P
vEhNcFDHxcHmz2b4Pg+PenjM3cD9igLMUamVdXdjSAGexFN1ptvZD8P0pEW2+2QVpoebDqFiFPMw
GAJyRwiAJfWQh8pyTXRdmGuXRyJynMcQqySMo3Vllf2L5Fh7dvO7itGEWjvTrk+l8Rzzq16imMZq
YSVPt0dYQHajUUYsOBVFjUyL6+2GTGX0m2lwQr5BPi+ezWv7pJpwOjuA2bPZKu89LS3vl80s2crL
N+bZhd/N14K6Y87eZ+yjYuWcQKm7p9u9MJmpfOvOdk7lcuO0Mz2boqE8MTL2Ubcn3b5ze87toYPR
yQ4mTKILDU1ElThFAZ6SPM/ubl+63bN0l6H47bE76ozVyomVKrD+fs5f3/7n/xEuoLnK1K3t7Tk1
HNG//7e+/JaujJK7bPPP59+eZRcU10bAtXz5I5MQC0CEnWh50C80V9o6FpFn9BM6LXaoVJlRaiOi
YMHR4KhMXSM0kk9LcFudxNG7wcbyEOoDUU3Ls0y7FGttdmNczXzXgVSamg6fVxjdc0Q0rCe2cYwq
ZRyLvlErRfAwsHFjZ6JsURlbqRY437r2TgK9QxEy09JlyGmVmuzzu9j9UwhaTHlVj4ceJEgwDcUK
pkOyjcKq8Qcvd5EYRGRqJ2bANToajihNMBPiP/ccRqTYXnwLQDtN8WmjRaY659EaL1/Lg5y4ZU9R
ePQzHRmgP8c2G0hw1KCQeakG7oGOwAFlTemqtacRyiJZvvB9/gozOsGSPLyaAd/xdmOosYTMwzRo
H1sjNFO+YXWAnCnxdgo0CAP2+GPQajQJuEB2ZhYc8u6PFaDFzSB8cKF975JXlykXiJlsj3gICUAD
HM8InC9zBucFuza7L+kB72p7/qXZVrLMnCLKh3M2aDgODDgL+IogVhKiADajZ1/Pm9Y5qgNpsojp
xh/LG7/SlL5Y02w0rz4S3vY8JlyXM1QSXPacUz+hmrZqjnI0es9VGh6V0WE0H+rjMFo/agZXqQg/
yvPAdxboZ4uZLxwRHgZV/5XOOYmSXr7uU+9I8u3Zy/s7PsyzzIdv0gH9gFgShp372bWPRdTDDarE
D1AWDA6RfJj6H9Je9ZVE+LBRIvwaaohmwlCPsn3SGsIgII6h7TXbTTB9WvgGfHDdD73t/DBhXJnw
GRjO8n5iYL2j4z5tRij09ITkZaSx4LdJkqwzrB7ruRxfcsQrMUHCzRlN8IteBkjuIdbiywwP7NVs
rIOEtLkIM3veF2eKD7a61LX51Q8LFpzMZj2isZxbHtAJSila56+6WV4M3rVVMhveJlXBO6NXkFxl
cJg0ck6DVHRH4LrXmo2ECrTuVDLtauvYOsZBiwbe2RjMG/l4db8uQODC6MrdHg0gck9EfC40ChrF
/Zw+hR5rNuNvqGSVxHifI8Iz2lxtm1wpP4nSYUv/+MpH0+1Hm01nmha+jiRyEyckTJuWPCJWIfx6
Uuab7dDq1TpjzwjP3Bv81jrVtiCn/WKA6254esl5es1K5EIdVARsJDrXTsXyYZDIuVLL0dfW3tEV
yWLHQmiI+JhsuTH3g16doIu/N2O5+HEkB6d+IOCbFFyPhlfJQlDytoUMXkKg7GtJoNSFBdxqySbQ
MzfDO6kf8MPs4Csi6OsurrfIZxzP8yeCVFXGWVVY81a57U/MYJdwhwjlbxi9ePT8PFJDPK5BPqMy
+npfNUU/fQrEov2o/zQwdE8ZcWhcuWAVWKuEyg4Q5lKpgRIgDm3jVDATswa01axbB2sInqd58E6h
eak47PUS/osxwUUdJRNtcuW5rpCjYhRTf/Lsg0Z3au+NGRawnTNHexT5ZzEz/eScx9w4l36C7cRX
hBJg2oOOMlOi44CacciMwAX27IvK9Q3t9Tca/foXxOvfSO3/9vD/S3C7AZ7uf/03GX3hwv/Ne1/A
8//5H6v+f/9X+Nn83+D25b/8xW2X7j9oPwnddR1LlyBq/wfbLv9B40m3XACRrmVYC8H8b2y7af6D
UE6b3C5LLsRsA2pZW/Zd9J//Yer/oF0qbA9PteGajm3/vzDbeVX/wmpz+EkwuQ0HSYgwJIlG/8Zq
yxEpFNgosN3bxocrvMc0NshTcbrzv7wjfx84/8rOM/iL/v1XIU4DXm8IrhCGYdv/RpatGbNUPc69
9dQ6bL+3RT9+h9hxfJhtFSPv33GufvoJik4mij+LTD1Pk2EZ8mfYAeur1iTk/wHloA5z1uiO38JZ
20WqyQ91fGB1pKlFpiBNPEKELpON+hbCXAZMqGNUZj/aXGYYZnqXMSRR0qJbI0b9HXshMUG4F8mE
Ko7Y+dA5gGdIHSafQWO8qfJhDgThlqX7e6aumFVHG0o8p4Z4mDrrVGn4fNupO9iGS3Mm7b/xVa/q
wcWPn3HqJy5dFNv4bQwKU4iRodYiuBUhlr0PdXPfYiIj9ZfCRwb2S+ZIF1YjgYiZrT+PMpwOtTG+
F/Wwg5MCETogUbcmAbDL1KGr7D34qF+VsH5S/KKtx2QhSbttbQXvhUs2sVUC3bBVCK6cfn7BGAci
vDj3yfRYttWnEaLH0U6ti5IhQAJMEE4Mkx2pmXOqpPM9VvfDPH5JzyNaWKA+81hbTCZk06JWuP0P
IuTvslF/zZcX1eBKYLATf0CDKWeLsXRs5ug0QPuJ5jJPzQFJ4idSQ3NtF4dcY3oojOyjytBe23ep
JfsdvETSm8r8j2cC3wk0ce0GhpSKcnKwKTTyEjFMPP9qIhuKUlb+bujIt+7kExJZ+GAOHWQxtVjb
nrG7s/EWr5zUpMwcQ3aeqeZrqZ2CFRpXuLXbtap0+Lr62bN7alKv1NjOBm90+VcGaSOgSpnA5WiJ
+SUgtjGUIkF40TDjIgNWuIRi5jrYorZybcZVcqyaCUhdQNPDxMasA66ZYSHQvl1qYdSuTZD6Bq1x
jFPdV9N4WFaYuRmY5MCmNvzOZiN1YN6lUYDCmSZtU7CnKccAV0zm7Lx2fqkTUlE7VN7kbRLjA5mt
DsIjEZDUXiQwE5FmwMzxYNDpM2IK3aNJGx/JKCXatUm/WyHa1RW5LNUUD2U7AnC3Xqqqjn3Sr2Ny
bIszn6JCReeQWmtdpokIpr6gkUbgJApWFR8c1JhM6Fdpa7O3Kt4HL3xp+XBklx00IdHrAYlHcQX7
cFo6KKXv9uLHadx7Nkk/lkNxFdeYgWkn0gQEpAId36wr0g0ixQw6io4mX5R4xalbyifThqOBFJ64
RvcoWu4wvQ04JHYVfrl1UIAkW1Sd7DJfOyYRK8ThD7TU4FGgZg5E9y279r4Y6pOCHHCXD+zQE3wM
/4ej81pyFcmi6BcRAYlJeBUCSSWp3C3/QpRNvPdf34t+mJme23HLSCjzmL3XTm3u39VACjZTX+IO
QBBZ5wdNdTzJJdN9192nbonO7NHux9CcXEQVoEXGkfaNmN/PdulqNMH1ctL+D8yT9bOZ6n+GW+Ke
yYqjXjHeIoC39J0o+hXZbO3MCTSYQqu8JP+GPrkqNKbTzKBOmxuchAQye4Wxn4zuyx2N5wqF4JKS
QjpIomcMMkHBW5gW2nPvu8ABAZF1RCgTR8eaYOrJdg7G+i/Spw9v02WZ3fowTfn9OJBo5z3AWiXB
FsFY7TXb0A0ZWIKKSjhUUpiIYE2AmlDWoZthUhYN+lQH3MFUet9ELJkMNVBY2ar5Z0yyDxG7hE6z
8JSmJIhhEffrYlK73GhxamhwnwcGBvtprs+95o0Hpt94DQnQdgZUnMifrrpxLRgbsysnxkB4ojyu
0XWI8sAF0ZdGH7YJ0CC379Px4LDIHubmFSDspbbw2zDGFXV/mIwlqImA08fhHOlMKI2AteaJkK7A
6dV+Yk1vR8N9VkWfiazJObcY4lso4KJ3GxP0jMq6JMla1+cvZoIjGgb7aMwpQg/vCBb9tYkp1q0j
SB3OcPK+TIVGqnAhQdkbEVl5ui8lOK+VpDkPZ7wn+WGsprkrOfs5euPzEBNO53LhpaOEgM/eNUZm
iwPiRkvNL4IiyBbE+u2RLTCwGYhT74p/544dLr7b6KYrgl6Zh9FQV5vUUgf0bcSHMjPXp6pFQ4In
SOgVNye4mV2T69+zq8EqNjQ0Rg1r9p9Ow4oxNRpICQ7CpXCwqezGJr3V9PS4wBzUO9Nm3mfcVjqR
plrd/ojRvYkz76PoP1nMn4lkRdl6NFHjDqjQmBMyFbJJjO0BMWpqZLqP3isqfwY4Nyyc77uqfnda
FNVMdZupfRPj+qpqoCwbXVi+j71nHv+/SBC8xKzFxKu4jXr6lFqWy25IXkUyNxAdpp9pJdGdIteR
4pnIBFbFuxH7dT+l1yTTHhkBk11gfBnG8JDHz3OLSsob7lpyZrFhPsQ4XHpAD70gIKLI72OruXYC
Rlce02LhLSut/Cd2CjzS5TVzsGWsLC/zW9TqjzniTbnYL3G73jfDvqpnH/lhmDBwdZik1Te2k/aw
bb13Y+j/jeI2BUqSVRY496p/E6t9HudW+KUdkMZxjpPuAPlz19r1wRoS9CDqs5H2p7B13nY9kOZ8
6PqG2X8adixNWvjgpWiuK9NUnCHTy+COB0Ytn92gLqnbf7gxB8m8Gi/l+laV4kOby19zNi46QgVu
Hz/v20e71Tlbk+WtaMGypnUWurEVWGkGfdV56llNt8ajOWBrj7WnyaofXHlbmeqJfvzLTYdNa7VJ
DvMHWer7oiF3rVzPloZHXS+NB67LQ44tR2FZFFH9bZcKwFHlfSHPuZC3VWDdRPJg6eYxTcNEWz96
oV8dMQXsjVFDjUSOYDSL3OUnjuKLbmu/TkbI1ArtPmLYJyiCxkW5ewXvnzgz61DFJPK48hlfJdDV
Dq+JSk8xAXhspI4qj8Oqe6pwstuAsfb6LIgZrJ1raag3T1mfFiCCtR0Py8QYaIWLmRMRB9zwPdI5
BqEXnHODNM2sxD/G5lZ1V+nGd10Mhld3XpGNFOpjZBTI5PkyLtE/T6pz0rngJJ2jreMSXqDUqhmC
5nBJWjBz1HtvAIsOOF59G+JSlbhHuk36s5UgRc4YGj2qvnY4t3BxXPNZNdNzN+Hu2SxKZm+j/k8+
eMy3DHD9lVxmJr4FPgYDkZvR77nD/Lx2r5aQ78ZqHoWYjqlhnC19PLHve6naassNM4EJMO2V7r4c
hscZWFW18RmS5Mb2oPaO6sZa3H1BBFxaJxd02mV26FPtSQn3Sn70HuUxtwq4Xe7uR4FWVys+rSHC
Tj7f2WYXEjEUrgolJR9PWGfYEATl+IKaYLyTgmxwQz96eFja3Hku6tJvVXTLVutd6uow1dp3FMMn
RTx4b031YWA9vP0no6JwEVt5xnJdmgo3m30gPmjfafYDgSPXes2gbCB3wthfHwQvJo4oNufemzEj
nxfm/QSWW1dGOCcTkq3sfrCmAKOwLz3xZEh6bm0grDTdoxm/ENR6UroMGIo+aMTS460yvtcFRTJ+
J6baiVhuCfkJokOTC04P8x3JwBGq7YM79jsrTtBqmXv3w0LMknvLbWuKzbL9MtT8+tF4A6SShX6H
7sQ56KZ918787TwlXaX3pWpvxVScElEEtbjYPQpqwgnWmmbDvl0nJjp6FqTMNYsq24RbwYDspOUA
jIR3AnzQAUZhsBrobXSxpItRqr/Z/lewAprmEgkSvlCCdrKhCAkvvBkr/Vrgsyde85S61cVtJZrg
Lmh5fgdUiaVRMg1C/9IVN9ufE0xEDNYeEzTmGOPerexza44v27vgUjFoWXzwCm7UZkuK6Wg7vKO0
fkQRP3VEvrgjIvMqYhkJUzK1SLisgIstx8iSt1EMe3dOHtjbhzpzHaGoIlArqinQnOzQvCQdGXxW
f3Ua+UK+4T2PZIjsIFAOxJu6PkxYSD2mqS6O2oZgGtIrfziejuy2By8gO4JgyPSyfZUu7z6WSf3x
SIka4hf7eaR0+9GUxzhZd45bhHnEmkA1JmLq+kuikGgw/pqtc80p91pM9qESU7isJ32NcCBnu7pm
fOOWgVDj3RRP5wnqp8bIq+VFFzxdXbnuO4K7rT65FdmNgQh2e5PN0fFL6s3te66SXfr2HnuIrLBm
cETSgHXYMLuZxyXxHggIPMRmG5SCd5Dcmq52QSv2vjmTLzya+4YqlHkmE7CHpsbvsDo77ELsO5IL
TB0upOjURz+SjHXbxGnJBHmlmeA1NBPTd+/JTNlFZhVmcFHiBgHEPIVDL0EM8jncumC4A6QnwbiY
z96gH+N4Yell76Fzhoj8TgPy+VyfLz31Fr3hVeIuyOLkhT1WgFT0pM/W3SCcK3uAPYiJsMzR4CFp
sCZ3N5gzJkqBIB/y9ca36+1DS+aWraFRbpeLjk6ga8KadIS496g2O7z63GwaWXE4aDQ++HFSBAZP
DrJUNmbayU5eNt+CMb9BDgqN/r2UfC7Y4G04FBngkDwPdnnEwQxOUbu3LUptg8c+90hrwpDJ84y2
MdD5Cb2hC7CTHM0qOZDiGqxMLWHXuK0KFxVhJvB2Qtg7MS5Xb3ZPhWjDsYu5VBh2V8csmq6ZslDd
yUcgY1eHA7PfZsmtRCYwEbMh2QoCm8Z1lWSnTvMeSuy2O9JVcTPh07QhCyekPCU5pOCK/d5yQyDY
oURjZUCiZGAURorgjsE8OayTaCX2HSomgqR5jsi5JmyAFRwKMhls5xkiw/2UVMArjRDVaBi1XylK
BSzDN5lkdcMLwbQmFCiuhV7gBHbD0iOke9LzVySBpIp+OGPBzD0+xoBvty8Vy+UI2WizeHFOyoPJ
9rSeMj921NEx68ecQO9YP2xnIfLuM5LrLW5mJ+zIT6zkyiTlwazXN3dDmw0ddBMW1b1XwmmSzzNy
mk6hCO20x14TbHwOZpVj1erSS+9SKAoLDkice3QXCR+IpT46ZXvOW+ujLr3HCOEyWW7lTl+q3xa0
iA/M6mIPzo81tf5QN08A63t0X6Rf46Wjoo1KA+4uu/xy/Pj/30kD9eSiWQlGbbTm8xOfLoFK0MQO
yI3QTFmCSk5DVKvwcxhbDO5kvijtr4auwybfYjxksAsVZhn7c4FiLmm1x3JaX3IdMIWY6fk675EB
zd/qYEwuib1Ocdq6DMKNFWttQivlL4mBHJeftD1AagUtwgK0QrtuNJBjJO1JupmiVKydzQwsZuEx
tWt6FDjZwteZx/Gu1dxgQra8k3pbHp1pPOie+QHfsw2HDntNq/8zCN+0tO2bw1/cVcDKUE+IX6On
PV8Sdm2DBV8AzSK/dsfRpqtHhf2FvOK/eil+V+Z0fo0Xcz9XM9eKNE+N1n+2GkEGxkti8HeBPgku
0qjYuwpqRzuNzErKmEzG0biV0j1Ujhg5S2osR+sFBUigDA6yqFryO9Av5+09laB/97WZAwvi/bcn
iZk4/61S4srFyswIVM+fOWphi0F0t7a8UGzGTmjp/xoE+GPGG1JpDnnZMX+d8wJX0ug9D6N2Rw2Y
7ixeXqWQcvVN8sbiOvKh3isIquaLhYpxxqaZTuaHR06vLvlprOwX++NdY3qw6wfMynIpiRpIEfX3
n73HC6kxX2EwFD0pS+Dl4YwngNvXzZ6nEStwkd3qpo7lOBMq1KrPMuoea7sXzArUd++sbdjqxWMJ
v4+CCc8wWuiGV7vT8ETo2TdhQz3G0YS0Y7M8zo7klZ/4WdrFTQ7z0JPUnUEBApUqUnQMdAj1TK8n
+eWYEu4mnAerPrwkDMx4oSwVQsRmCjTUSaBNcegsqB3t6a0dedcNospglS7Khz3NIKMlczxoUvU3
KQs1Cec5q/7yYdSI9tJwa/bZS0uE7Y3WXCs+QYcK/5u/jqW5y6JZ+Mpw3jTkCRtMCHbnoLFt+iTh
q8aEyW8A8oScS1mftaEh0qD9gizwbXa8+yRJHBADmkF6MNp4CaesuPYOPzbID7CJYn6qAD4qp2Eh
rAVJbhrn1kFJDOluv0TeZmlO/pYVA0MvH7SCGqfzrBMSfz4L9grCCWWZ7k4li5P0h4ggVprKfi4i
shbamfFbg9CH0fDXYmsfbheygC/9lWQh391eUr3USCNCC0XyO0HbvGQ9ddKe/MmYhKBA9u3C6ETq
ELeTZj9u/S9RUD5affDAJAjKx97m/+c6BB+ceBUrJBRbCtxAGdMEbkL4LW2ayB/ZvDmiljcGGGcD
U+ZMNPqKhBvRGzHtMHq5U124m2NJIdUwVys0BSOAt7aLWKgh/jo5MX1N09S/Wl3+1mIkRBH5rVHz
MvSpek/MASxSi0tj1JFEdAizUN2gwZoZVap0uiFREInsSRbUObPiLN1OpULUHZre9NeEhsAW23rL
bEPeFoJZPifzLMZAQ5js611+zXv2jbV7M+btehfh8LpBE/VY2elnURoNCnfuUsQbBeI0oe9mYm19
TaxUTcDTrA/bZujautnZ5HOsLDj3Wd5g/ua7wOmzOcScj7RFsdrUkAb5GS0KLN8c2Nwm5dXx6ksd
m5QNOJ+D6C9COodb0oAiVKX/bI+2ve69AcfieJcXDrav795gpT00xhlhNHRFvlhqc/RNrBvK7Srx
WrmhT9EOcg99gNSpdrrBQSQUDxdiEh6PihWz1jNyXIliYsSaM4F0ykPhMsvM++E4jvm3QmUOsH08
jON8Hl08bbiOfEGoOqbn30GvfyNr4pUY8Apma5CXfIoXsI4iZsnXI6cYiK0E49vOfr5NBZ3oH2MO
LrKermge8EB77h3pmfYtFBzzYPfmQ7Wmzh5cwSNMHS4cxjETwdxrRrSkrHiVpbc9qV11kw7ebTRS
O5jl/AvE1IIgoh8HD9Z3ZqoOXSjzsB7OlWNiQPNQ4fx/eDhucsH7/ovHi7sJBK3f9CkC3/HfmLuc
eHx8rFW/nfGn9mq6QwD5aGcOd4bOx85x+K8C9APvB0ykBKTVYqkXenvqjpL3HhY+am+ghreiPC2g
Xw9DLwzcwONrwmz/1HZM6SbfljH8/gKp35TJXy8S1GpLBuYK87SWzV/b2gsIMC8Yltpja0OsJ7uk
xDeCRUlaTGZNehXFPb9zlzbU2Up1SWq9o+p+6pb4DVxyFHZqoXi1Yj+p4idQKvV+jMfkppA6BY6t
gfFfus8sQqaZtk+GxZeXE8BcfFVXfAjfveDyjpzyt0MPy1kPtX5DXDlVz0Rika/ke42HGa1GWEtK
Fhy53EJFtcs097VSTpiyXR4mDuntMbFm9H/IX2nbeJCFydsPDlH5qo5vBy17cha5Cb9ZYnuClTyc
UxBq3UEhdZjZYh6LtHhctS+7Am5uWLNHcgRGKtvGUDclRYVl0WpYnI2KDNUFhzqc72l40gzUEG5c
vVp9Zh3a1Xgjs6QDXI3jUV8JHmnG4Y2Mitn/n8Gr2u4rErN2gNVN6J8mH3oUlngta/1Cbu+rpcx/
08R0NfOK5LAWKD1BzhdBssRblC9DvTTu3DAbTwvDkcAuCCCKJyrhejGz0E6a+cHDTRZ0LOb2yTYW
rQ1xO4hkeDDGot5rLmOAclNuxwYTEUjfew1VNaDgwVfbAl1bsp88HhDzm9m1GvI3fR3N+7J4wliH
Jyon7RFSD7k0dEuVI62bVv+2UUBD5MQ1N1kLNfzGh1HQXGYMSWwqUUZMUUKPMNDzdHhiAECzvWcO
hJvlwUricz93FkJgZO4C/uXeGqYn8MDTkXrss8iWq5WwJLCFzdKHZBGfzuxlrrg8474dj4beP8YL
bbI2GsyS55I2FqWdX8Ez49mZdw4gj7SsGkIqwNT10v6GqrOFHiT0DODKxg12U0mDC2n2q3m0sOEp
vpWNskibxxDloHPEMHkvbOvOaaw34vyAuHrgD4zWfJrKCnYMxVKLjZf5VST9BCTJgsEP4NR+cfrq
hmOgg0VZ5+JDQSkO88EIp7VeT0j7eYtoxab8uYe3v8P/dipyVOLIfvuD2X+mSJkuJjYAAdMnRNd6
S/gp26LIc8mqoeXMZ/YhbWm+tB5Z9w9M2ZPjmNXWce64MIStnbUXLIfII5+rGUHio1pLYz9Qc6Ao
QzUp6BWqaCGuXFXbJwG85/xOHbRMzQee0vulHink6lgFxqztxqp/RhOFumR8dqvZCDIMr2bXjvhg
Ok6hbH3zZsMJzcECCYoQhvStPpiYpmp2/mkINkNxZBcHS35G9ir8wauZEcT9m9liRI4ZzY0RTrt1
2SSBOfietuGB6AgG1puh9UeSoLyspWPcgq2mNqWJU1kVFNZ6oOvZdtkUpStz1Knl6ky0DFWZaOCR
cBYxAvf7Tjf2LmfQiCSYp0UMRKzsa6SX6G8ENANwFzv8gnGoa/NbtNZyP2l9hMksvWrs0iuCrdlf
N+967Jjngu/GWoCnV6uJU3FpzNas9a7Yp0ewkJdNsptZPd3FkEHjGn4yB1ZEUZO+4fII8jC1x86J
P3HH7xwry46VhznStYvPEfzaoWnnK1dPfAQaMpgeFauDnpzjwzyZBdIcXcX7KSWXqiO1pdbX6gyx
pAtlxf5vEVguHKM/OnJ+A7fKZFjx2VnTnj2BYhkFNIflw7uhp02Qt3hfI+93NXKu2Az/at98Ib9e
Q7fa9lxKgxg5Wf7gUC0541nU1GidDsVHdA9sXqrTXPwZaf/Odjrb3gzdF6X4VwPhBLZG6+P11dfi
XduJjQ34ODNomvSeEJPhAgywc2O0XMulSyhdZ4WOGVlC0NdYkyNC33rQOPtU3EztgHLLQiyvhjSD
aY4bD6ljVmIf1dtAwjI2yL+oqHv2cUatIMrkBELwsW0suOk6VQJ40oe5Tr/KNVt22gJ5HL3loVLZ
vJerOd1ELn3HjA6zNZm3k6hi+ApBIttpdJjkWeAgRVWdIPBExrBvKsAxJb7xjUZyYB/6iGlzBhSQ
OyGsPZEw1bCkbgULJjRESzo7SoJ48MXcSJuYGH6XPuQXJ2OAzkaQF+XkONIHZwwkN1/AUU8VBP0R
wpW+T20c+xi0r9GaPipp3nkI7Pyh69vAnLyT3cgnsg8rgDpz7kcgcROYrbvE4rPgzogXUwuAa643
PsqLGx31vL+KLXBLfafZqgepMwONqV64Rp1AuIdZb1wGEg1+1vR16Q3vBAdTvjT69CpUYQRmajg7
wio6UNvjxFm+rKEjivdxwK6/kLTUu6TTeZyJYJs4LseqYXSjcmAlsJWa8Twoio/ZbTN+cxDPeobq
WGA/kNGtiybu2Gljt6/zlrgJnbYyF3IlVnK9RM7Mt3PliFpVQV913KemdOK9PUpW5WjdIqeYjo0i
dKTQElYR7Xzu0sE3DEw56PueKhYKELbD1Cu6izUDFDJqZv1tTeprh6LOJNhqgh7mMcMISmasVqo/
i87BFN7TYugt/9TE7bNmZuogGRY08zTvWbHw+rmxtofki+y74cqy2uwakxsYegSKtZAGbiBxgHAl
VZyaosI6n85k9thc8L1uoz5SpJ1prdrZbHIOwmA8u3Rgz2qPG312l8BtG9ZKFpZmAnyCFrAJNY66
QTu9db/zNueK9rGE/0D3TBB7aZ2bVsBJK23MotGEmvSetdoSKDmdSpkc0VOe0rlRGKWLduf2HqOK
npJvzup325jvc1s9MY1EUNTl6PgjQYgLbp54QinUruaGODSvk10+eAqhfSb19CJEfYxIh2ctaUKI
Sf1+q44R69c7eIruLo/hniDRY5/aOxpj2PpjI+7vmGJ8RZt8ssS66WqCDJEdd3np0X9RsdN0eR1N
zwzhSlQ2Y4rFRuwfItierrZXPXudeSFOZry1mwrzV2X+s2tEvpkizou+t4rYW+irLv2lviZinR9H
T3sSBNcxOWKdaoUEH+w8Vbl70BbEyJYXx+meKJrN0P6QLV5/1IpuDMm51LNX0hD9ORf1xSL5hU4V
8VEJMaCuh99EgaGAhvw5IjUaLaMJYXPvVYHVER+JBSFBhXiRs72OdDQoF+iaoGSJYv7GRHmfrt6B
ytzO36Ts5tAeiKOXhNNvvQwRV/WwkzWxZ1KiA0d6TQ2gHk0kVLvCavqdA4/YQ7W1b+aYFf4Ij55i
/QAUM2H8u/wTHsWOQS6fP5JIhMm3vMkTvBf2xN8pq/IOy7lHPCHgV5uqvahkDtoPUe+yMl6wKIIk
wk81nwrd9og7pszKRi/sRgvGkJt+W0Mn994i7pIie0InrgWIeNEZ5xI9FpO1XeKOTJJd+1ySP480
/ayXptybWga1E9mAb7nu7UbQH1ONalvZpyaXP1XaNJgm2erEY9YeVjP5bgRRjTVVjeTV5PhkwlQJ
ZEQmfrnC8tpD7TE00fgesYyjk9VLBFldywIqir663HtTK5otIceHNHGbGz3vf5Vb54EXA7vp++XE
9OR2WLtH5fJMNuOpw0gZrMbyqg950BrmSElHPqfjTGfHXjCnFFSKbn4PsCraY7ZgXsrot3DigNBr
iecXqRbCjhP2Ub8tWvAmFj8umSn4fw7MHSKy+wiEG53ql+yP8dS7sXNjLAszc1KnxiYYCUODEGU+
5IXaSZtxNCWgeYwqi0Ogo3haV++InC8NnLb8m4R3Q7TRdzenb2PPymBTtnB6lZFehW4OWCZdVHtE
A3iMNTWFbflSJy3bywE3YWmdVo/d2FQR86OTgsia3kIqRc0MdBA2U3QYG83wHa1wg8VyT8uqs53w
yLNv58sE7OsQsdqg9wf9aXJWAz/UHuumD7IqY8/rumE+L2WI0gJ+XBsxSozNj7kAX4oi/SUf43Pe
C/syFdmvTEqi6JfI3ieVejZ7KLqZm9ah5zr/RPOL8rLc8gmP3dQc63R67GpQVwv02YCpKLGgVhoU
EskQTeGe/LItyKS0gpxFF6LzAV6f92xbzr25hdnoLRcy9NdTWZD0sqhiJBROf+7dr7mEtqMMXQ9s
tqGo50lionUubfbRW3JZT/5nmg/L0TTWs812zHTYKrXYGCKXik9WpcXoRQEuWOOHOHemnYGO2p+I
cGKESoiUvVZMlPeWy3XEpg0lunovtPh9o5PlcU1UomU422vthEvTh6n4ZD64BK3UQXSRnH5eUu+t
ngDOerTrfNf2fSx58bGishYlPhj6Ue/HMC/pTw8O5op95M0gLZLBL7nxCKNCdIX18Y+F6b1js6xC
64f6HLqUmZ0YggRNX/tkZF+1zGAEZPCt1oR4FdnFFp8YhjxMLrYZxkztxz2euNkR1CmXGSlmCdNy
P9MBCA6u7UOov8emETSO+AGzWODJtNn31A/Mf6GPCR3SVUPjob1DTMNXnYDTLL35iczNHe3qncEo
zlTuC8yUO7uLfh0uRFG9z5BFsbXC7XOSeNesLEONwT1XBDN6LUUolQcTAFWFulwfOZHGUy6qg52M
J5MvEiGKV/YatPrCbUDvtcpb6ZGaRxuCCpR+Vh9g1Q2deRybbFvZaWdhEO1UWnz+tcUjyjQfktCA
LTbxJz3e0AXvqY5XOEQ/ReIOaIM59v7/biRdfBetAyiYhQS2fMw8/bftpqghwXITXoUQSlytXrHR
8cDQaQbXoOBKNL16oNdCzKdYXhZw4GKnxI0L9tWXEd+SJzXQCUqAJW68lQ7YpGZ5HMuEC1urySVd
V6BxvC0J6eKoBJF3sGI4lOmM2rRKyLCkNNyZbf9KT1Tjr3pSaYEoTmUb2Jauv1aMZ2eiCTzj0zVt
xm7peF6WgRtcNR3WkfYx73WkEw2/bYaZeIrQjyURAAQESkcL1riFIXK/avXou1r0xdbdxHayGmHd
6SBvt4y45LvQbFhEQj4yo7jQdzDqNNCATeUrx9URLdgfhWZDWQjNLnZZWfXBjAFpp8fsgMug6bSS
8D6T3fZ6MYFWgR/F5CNrfGU9Hsp5jvdAOFHOJCpjDo6SbzJXDnhUhzxa576hY8JOSc5wxEkGVv8w
bsFU5sTUMVWYv8u89nUOBbRLgOWYNjHkOJKZ90yh+S/z5EfcIaCSafPWOwhDHfxArND2K4RkPym5
wiPqq7GhbDaHU+ayqchHAOCDhYJIdeB0jDTaO2t0Mor5We+175SlCxDKjtd4yKHyAoMtbX7Lhlaw
X8oHpkP9Xq/JJ5NontVPC/VnX8N0CWIFKMVm6rOsfHRpFg9zPcU0/O59lxsykBBWCYPRXmz0lgUB
aSxNO3xz9nJXOeZLPSyUYg9LwVi0iHTeaJzvPt10MPTmX796b0OKsUSfOBpd5oQ9xjvPNPD6Taj7
9NWEqOfI4zi5HJn1cBE1dtkiypAWp+WPtSBIRKvzBCztLKL91G38gKyoEU14qNDx0QKOqNhws/GO
EZabsfUwWouxl9ny6YzZMwIjX4z4ddrmWrpy2Nv9+iYylHazQu/uuJ+EkjBoXI3TBh40GfAVDsmM
+fxjGwQ+vDqF96HFyO3wdqOr+1lydp4MiV7RMcUo0tHPpTxCfl+8ypFxI33TTDOwFn7jfU1rEy4F
GWTe6DkbTIkd1F+NxDTQiWFbYL3DVfadIX0UbcU+yDCsYHKbc4NMVa05pl3SlqCmBIVBkqFpVodI
My5ChywJjvNCS9hj7zJes6l6q0f9bdLdBi3Ul13bDy6Mv9qhxli2P6zpbNe2f1E2Ih726+eoQXUm
aj4dbt347spgmI8xt62emSjQ2x8Xm5DXZA8RstS4TsgS2H4GPY3PS5nfjHOErCvtQithqa0zrsct
trpM7voG3UZrAPsbWKkj/lDQqQYuPXrCoipf2TY9xeQ72SmkL8YVR9pUKso4ftQ1ynAMCQhYnHt3
XFPk9Nmt1MR1sMoTMKVv00Wno36cAWfCQEhPARCDjfsSwo3/kkuDHFJXL5NOIEZnLbfJTFwHTii/
s5nxLB40BbHRdw2TQMt7ZxPYkFGS7uDt09s34t8WJNgR/xc7DmZaM3ltteZNrqWzO3EhfhUCl+Wi
0LJHjb1X5fi+cdJ9z2TRgXOz4iIq/KJNXsrJPjcTdLshkTglusuyUDTE+Y0Bgm5nr8sxt/UTuWj3
cUJebQEHy6IRNur+vXWW77qqP8lNkx4K/0RfT4AE78vOJHp8+iwH6seuW/dRmdBwniNSR3z2ryhZ
xuiDYC6X4vMMiwEVOm+wmyBB176hklPbp6ioHKf+Mt5tiuK6VY/kLL3BK8TloNPNT419GuXy1OvO
1bXxA7Y9PhCRkxsY5ZfYU6ckrx6LNTtPdCWe/mShMmT3dZ1kS1cdHRyj/tas7tFCzDEzII+nByaz
r9XIss+ZyYCZP42lubNs99K64pkcs7u4T78YEDWGRJIj/zVGf1sa46FhtK6yDvIIWP+uI6ZsGpiO
GTEV6PjnRONJSSiopDZx8Lfi34IcWzMgHm5UV7N03lib3qLBfJDJdOk87TaZot3UQWwBS46ACamo
0zif4zCgrFXsWT1uJQPInB1dhX3lM2Pu/v+XoJJIKLVpHY6URy+IWAGClpz06YQJoFN5kPTqSH7y
76pZH23iXMbkbyDnbjSwFsKuwoFjYzEFeDZAG65giuxYT982do9sHKJES9XYTewxu/mzNrMi+P9X
nojAWOn2hy7B22qQSZFrz0UijtX4p1mAhlQfFqV+6PXrElHMrUOC/L/CupDU+b9iDcUqPxPaEt5p
xdQ8sfxtQ5BXoKQnl4fRcAEgmjcgwohDT4uvGMa1aOKCFhLR49x7R7OOyeR0GFQpuhlKBr6s+YGg
Ftky54YreGK3lmwhwmGHLoF5SISu1hJ/rLKYA+jpTcVttKtLHiKkIh8A2mHsrPGnayvmq27/A1WN
+Dfj1p1fZK7TtdTs05fROpWD/ehJboiqgHGF5Yil21w9jvnBMMMidgG2qwDqAROzeP01e/AJg0Wq
aVK8LrHz01kGu4aVHbVkqLzGiscx56as2yAlEWXnmky/KuyOtTZ/sRkBaoGqcmJUQDdC32Ep7ylP
nNME63VcahIJjSew1V+QsPm0MuTQe/UXWeld4VrvPXsgGLH7rhywiGDc4RCyr9hx7031D6LvlmwI
fKZsuSgHLcJ3U96ZUfa2pE3NgHMMcgM6RP0fe+expDeSZtl3qXUjDcIBd7RZb34tQ+sNLCJIQgMO
LZ5+Dpg1NVllPTbTi971Iq0qkwwyAj8A/8S95+LQX3t29ZDb1aUNLe5IiiyU6gliSaHWhlx8zwnN
t/KyX4FbrGzyq1eVe7XjGH/HPPUrfr7bbozGTdOQNpR1yS8Rg5uIX2Cy/dCIcnORPJIb881ajuw7
zdTGG+li2x+a06TQ+c4HqMQABOk56q0t1HXQiwfDepOMcZU173VeH1XrHYXfn6w5QrJpEveYMsRO
K3sPXvjVz+srFC7GlV67Qi1GTygrJEVEjTBfJg2mQwqMp24l4fDSGkvEiOm+JzkKtxv7epJDUPu8
BpF8ple6d/hjM7AeVAHRU4EwP2g3y47I9cRJRvNTHzkvbTgfrPl5QBON/P6qVP6Q19SUKrd/tv34
gp8F/5SBiarE3zwYt5Gar24VXvCLeOvlTwmhV+XzWbnjRydNDGENA2NUordm3RJpL9OVMCP4/nRx
KGYxp+sGpV7mMmgQ1GVFnJ3R0FrMTwxf/fDZ2B5HX3PvsCKPm3atPUAe7cTyosvEVS5psmUIg38Q
4gbMDt03NBmrbJ9iQcZAiKcJUulnRAao5/OJs8/j/vaw0NLR3oheSuxgAaWlxMpcIh5y+J7d0ty4
DIHW5Ef86JqUxSs5o1Ezvqh6eecg1yQgIHseovIoCI/iScXl4hnpxYCu5ITVJW+jHRgcFFe15ogj
12rlF8kPJYqnuEo2LdvhmgCJhXXBpWwi6sYZEt07UYHnggx1plCv2tFoxMryQ+QwvNhHb43UvcNT
9laEt44Z/2Rsk9jNdyPHz6KQF4qoS+MIpsqos/MqvTh9cJNil17VXvDsjkJu6g6Ip+J896W3xhc/
gf2dbxlMnySDhxXps4+Uw81Kk/q+ojuHCjaDDmnfsg4QArj3EPH13VBG79INrA0Y9Keu44qMAcCn
0Q3KbefvHA8EJLa1U858qK2H/cjhhMbivgo5u6AwcoHnEptlMz6LVlwyBCg7aTcvkYdIwGWfxFXG
1T3QjlpTYzO9xuE+9z+Wb2/U4fMEhcbSDi9A3d0Q5k4B01F6oCuqnahjqNroXV19oEIqz8LmEKoB
+HgmLnfejBXqdiJfVH4sJctjxAPBzrMyqCbYG8LFpWRk/U1uoh2D9AvKi+HcMWHl2XsO6INMVkQ7
K+Yp3vgcKrTvysEOwMhW7UyycPZu+lyMJKGMkCxZ5GANidKb3hHe2nDWkal4vusOPch4axvwXcsY
Yo16CHH0EY8bPTR9+dVLxqdew7QAMDiqIaBCS5fmC2DyPKwr4z0lDHPDEDZYi6j+NOr0rmbcn3jd
PWpaN0jGHeoqf2ue0BtFR9iedPfRINdmyhV2qhmksD9Ma8to3G0o4EhEKLG2lA+VGPPtMARfY49h
jekRIGRbZysL4NcWGP5aVWwKGED7PDZ873BzeVUO54SL6/fkagLmu/gpBtOZ5AJEh+ZFB8RLBYVR
7PA7LvMwjgqdPKBguk1t1GwNRqhVZw5wYAe3X1tC3jsJLbHjjRfbvyACNNdWEZx7m/rQnEA+swZl
SMCYBPMAQhiZ/XKLjjmu461F6r55CxiDJlytK+nsIotwnLzILx6/NKLWodBpf0WOvF3+mS3e/rPP
qiEszQKcL90hbQRZOte2ti+Z9FN0e+qBc+VKT0KHqljNNagR7dH7yCyKQ6F0t+lzeIOt2HntYAGN
WgobG7sFeUOOP+8Tm0W/Pe1Qa6EmBgyzBoB7rJPphu3PaWjMN0GXFrn9BcWs2aU/Js22udMR5LUc
fptJ502vtEnZpY85ERGDzafgjk609TgM0kF/5wGGFRvCNnToMLdPtFTfHiPzTCdPOanJqzhCIBO6
b3o8gw2MEHvOly4lfiXqd3aQ3S9/LTrtL5gxOEXbW0xmqKOaYTsQyr0a2Hy4AEEbYFdzl7PfJD+9
nMQ3oYlXQ2dfZXxCh5etRU2pZmfmG7id81I11/YvY46eZVx9+yEbNZKPAvSiy/dYG/bPWKcGq7J7
zQD70CbPUrBnZcIErqRnfUcctm2iv7Id8iucuL01mK7jSyDVIiDeRgBWDM3nhAlsqKenKGm+7arb
JwWYwxIWfmLhGoRDFSMNIunStkH1O3cVirvGKr94hBdA39EfzCvr09tQhicQ1Y92vlRZNXr5bpyv
IxOlUqwT3d8HOW1YxO0w4AfheO03jg0+plbVDWEiv4ZyuHQLERHJfcHSYWXJbDeTQouAavrAYPHF
JnLbdtYL1RF4G/HoMxCoW8YHmqM1t3BPdW/L/9Z2fcPTfWhK5oZzgFK7Ix0imLn/5glnpdO8DRrE
LoqX1WwZjyHbViTfcl82AqISVsC1KQhP1YqA3WB6KGQ+osYH7M9I2Apvlp+hrq+uSb9b1m+NRBc0
Zd1tK/sXoXgVuTGLIx1/U3lits0EXrk6o1QBFEnZ0TGEdR/oUL6q3HuwSw4/SjuT/jfchAYRx2F0
a+bqlFB/lBz3K2m5B6kS5HMmb9KaOINyRm26XGe/G71V1uHGHpr8EkT2gzNZl1jZTyh2nkmcoRep
b7qqJi8evlwfJPfLT9R7S955dCY55buz533gPpOTc2H989UkHgiu8FjmxrXv70U3HXtlvDfTd2XW
t60h3hrFtt2txF0ZqYOyUWsy6CdRSSFj8tFgd8G78GE8uwKPeeClfH/pg8crk9lH/5EQiTR14TXz
0OOhzl9NzGomC9FLA22s8uiJwo7DRJXelXiTXefAGg0+pcRVUE4Xl52gWu7pyChexzo/AJrfztK7
syzc4IAECcQ79X53HWgnAsooz2xu2bccdUvipWLvI8cb9uoWPri0YZIZWfUTlJ/bluF9G5V3oQeW
qoo5YZdWPXagCgmPYnvGVxlRN+WVcbFGdCllz8wckcJtzj9NZUtqfPNSKDasKX3mhpywO91a5B8n
rz3sTM9w8UnG5l08IEJis0Xfnl9dRQHgo4fn2E4qKgb9xhvtOKYPczOw507eB9Q7go+6JypswZNv
cB8gj0Qs9GQHUOrcW90j2ZYKxkpiDCgexgGZiPeSEGSsKdizmHtksDPe/45/sNkorzTrzp1C4YgD
/Beuqy8TpOq6qqEATV8xopJ1GPffJiqjDAM66KVPLwDsG5CSVPqRuYFJ+ZoztuxcyEaZRMtOeGq2
Mzqs8ezZmXe5nDEvo2UByAoZSFsNU0bHGIBA2U9F7lagY06iAImqsS0UNnU1zHBjpUzc647zk8zn
z4D39Jbh97z20Xx1KUEgWboRhgDiNipzNeiGsiBGq+NgLxhwRRROcQ98cXmdaCQtMyMSi5OhrI11
Au4MVurW6eDReF69T2+VkYenuORNA1QDoSObT+l8BWnEoN4xDmabOsTp8hBGDtvfOBU7mq7n0rcO
f1twJP+DbXmaNPyV77Ir0FA//AzjsoC6AtKVzeSP//ibUr+v0/f47+HPcvOv2JZ9DRLn819//5/M
FuH9QTniQmyBsmIJ07P/N7RFmH+Ac7QsZePQpQx3/wJtcf5YWC6WEjaYJQdn8l+hLabrWqBcpHJI
WxTWfwXaYtv8Sf+EbYEWAyFTWdwvStn8H379+/OBJWDzH3+z/q20M9SbWYHhPM39EjoziF2O2gav
QMBykRdTrstPuA3ztV0Gh4MT1tg5QCKgXZMLMiEY69jdThm4+QANHtQI7LwYYT2003APl7HXxAE7
o9YosO7dZW2FOAsn60Ml2TdpFXJbm0JWV7cnD5zYw/ECqrJDi5sYn2PoB48jrsB7m6n1gFvV1N22
wuD3XAhY9HHVlk9Tr9q7oW0ZeuYs/VSoxbwB9pXsEYWoo2IXdBcUEq8uwvljgj8D03lLulPGwEeH
tfHZMc/bAxbwjpHsaprPlorUbVR9hHUin3M3rx91MLPFaxBIEDzLfuiQ4VA82dKg/TSwRJAN1QXN
aSwWURYoJilWKZlVP32JcrJwW/WrHpTeNJkplz6yZ3aPn571gQU2xYnTrt1GhSE4hMLKxbId+NO9
XWb9a+5aCFy9GFeQNxkM4thpPKRKiH1R2+Ybor12G1M1X1J7YbbmafsWoIwAB5x1ZNE1FW6hgbq+
AEYvkhN7bfnRhGP9zq9kPxpNl4Dw2L+rMEeCZql416axgVwbdsQdkxeMirJE7OLEDdQZv0UohYba
i49UGFTVQzwauIgSl2GfjiiMuuAgWH09WrknQOI64rs1QvnaeXaNJyspgbKxcr7GSBHeqtZJz1T9
2btV1eotT+YWs10lAYVXToUAM2oe2PNmP1vbnffh0LiHglHcMvbqyN9u2qY4KbulM8yqnvEN4YOx
o+Z9LLibGZ5AZnXZ+wQEuKs17QgzPSfHbm3kvEQL0bgPpjexknFje4e3lksh3ArimwqCG20s/axu
UBas+7rPCdcKQ4ZDdgqx17Uma2e2c3KT+TXun8aywlsY/MlLXNb9j6j1tL12+zKEuD3Y446UcgPI
verv2lrJC0tAVtVDzaKANU56aR3TdbgtlnyuMprYLGCrkNRyVmVeW4F0TyA6YaPn+XepP4cUtCwj
vHVTW7DBXJ++B82ucxEtMqKNj6SsPaYsr/x9Z+U5+ilS91DTSp0dU6gAxT5tCiwhnTP5X7NVMzSv
XE/fdlUZwWIPELpoOHjiYCW2g/ql1QDiHdvvql07tQzOWROD4DQqo4tvPXjQPMIZ5jhleOGHj+j8
2rHhTDZ+k6b5GZmH1WzzDv02jX453RgAhV6HJAonGDomLIug9tyKrUvJeweDh7MrFJKxtUUGYnlT
j0aFSUj1Tn3zl/f0fwKTsq2FFfUnnWx5r0skxqgjhbNgpCwPSJbzz++/zPITr6om4q76Kd+kysqO
dFvqA/j0eIgTZvdsYDt7M/Vj/+Q0Y30no8G4cX0XyxkNMVy2ZLmO7hLpM5KolrNKvQvQfz9YEs/9
ymPOCnw10ic2YRiWcyBKKUELQZwkz5aK4cS1oYfExSeZJlCWOOK3k+/D6NZ3A1T4TdoI49yIrICi
r2brteiaaMn0BqppVGa2tOwsXlhf9oqFOUt3XDrfBEWzGwtqgum2newB5BR+rQkVDtrHDNk0z/ai
LzdR2V6Z91Z3YwP1AKdh+VBRAW5rKPnXPFFRthIpnFKYZIjTaj30BzUb5iMOCcVypMryc2MHPd3Z
XDAa7esBmw+aBQZyIu6ZzWdofSU7rs/YW/C4dgP2IsqRMJEZpz/s3IbUkonqB5gsZxXWMS7IUjf5
0fcT6yHMeJKyRLl3XuAHu6F34PRUHbtJ9n8luzgHI0wBhTwItvTBoPH9KLw0gem+pkSSeyu760KC
wwNn1zHOhdTnAz20G8qtkdnvuaFPv2OJlL45HSRSyMeNt1tYlpSxvToytXiY3ZTZTc8rJGSFvXEU
xkIsWU0eVy/VlLGFY5UGOSQZ7W0nXJfZyUCpngYfOmCp71qAk8aeAQrrseorAXWTLp+VAFKUufoH
A4boSli0hzjVxp3ZNbg4K2u8Jo7lvk1G75xkp+Uvf0imTRi25kMgiKdIwvnbL0Yb4LKczV1EJtZb
Fdk1miwpf0aOn52TAds8N1uHorO2jqVqq21cui1zWL56O5VJ+JgWgp+rj+SjO5b9wYyAlIrQ7b5d
pyluTK94bTre+2Ie5WOZaxcFcEdKMT59nnbfhOW4ECuV1LdeGE83ePpYL42hIdfz2EALsvxy79na
+EptL0CxbtKmqCDG/x2j82ZCzyvPaDpx6ON2eMxGnGVzWVrQybPpkagUf23bVrazuXVO9dIRERM8
EJtF/FJXmMPBEXZ/LOfJwVHaoP8ltgxpMWpUxtCMcr1GPc1ty0rfHSd1FiTunOIQKeyYOfV5rGk+
shp0i5QI1cdKWXsb+MWGoPrmzvCc4d6FVrBuinYEapSjdWkT9CzGPE+baqpDLEEiBFQvcXe7GVsS
u1ma87jRB8VGhNEsZsyd7ud41zr93wmKf5aY/8mryzIlBeJf311w/mybLlXYwhMmUVpLbfeX2i1d
zqewQ69siz4P0EfHwZsVeKyPaixhLG954awjip9LMwB4JB2+uWdcPO2kT/x7bFuLCYClbMlrcUVA
l/cAuYcsi9rrLsiXYc+KvN7HLssw2yvsXZtm3aFic7AyJ6sgdMQ3GZIU9t6KnBlT3xQLfElxct+Y
SKYqOaoNdzrtf4OV39Up65CcWQ72toKcFtBYakYUNymmNpRs494gavqh12L6lRMZg7CMHk+gNdsO
QK9hLmXxuZ18SV81+5tRy3abpMj7DTH4P6quFPDOFJ9S5aVLXpg0dxmyrBXLFffWn4pX6IVQ9Nt4
XCfsgzeeyuNkpXPevRl33SZKQOjnhlPsdCKto7FosRD9N4+YIdEhLOWZ4i/YlVPxNVOL7brCn7ZW
pDThLS7Txh67SlM1/lYhH+ViRda2JMxi7/oewjm/89FoMRC2uz7cJzJxtl4Tq93gBQ5AB8JCZ4+8
YbcKIDfosrm1epYP2mEtVBbIbWYVNDuGYuZ9yYCatCouRBwKRE+gcVD+6jtGYGoVmkW2iQEbbGSg
5Mq2BFL8sPhAEcrGcK6PmjBzVrCRjyl8JOazDe2vSczFLnd578/LdqDgk0W0K4odchpxIHUNCla8
bMuj5W+YZ41u31G4EGA5rBuz1pvQFN02q0wy8rIuP1iLU5eaXiwELee9LrX7XlQGS9C4Ek8gYfyr
wtt0SSHZt8igRngijTd5zJpZIySGdF8ItxEadPRgbVwDK2OZztZFdpZ6c6WPYCm05MkfWCWOSUG1
YfcmYAsX0ZpdEV/RJHm/FFJJvEfri5Eg9fmPWHDfOshY1YrUeA7e3iMdCdMWwCQeto+ybrJ70geg
q9gd2RxexfZowudlrVRRitMQDP6OwLDh5Ax2eFPqFI25lfrqao5Gfpi6ziZYMzIfhryKrkhgzWMV
9PpuqooEhXYe/prJaYQN3Ab1zaLcfDLRiz2hZVNQ/IfyvQoUaKbJGc5GQTiGj5Uh2hQqDG/Mch5v
STEirtYAb3jQGECOzWwJfBigwtciy/UthR10WKeCqiLIBq8U7GvPgzPEIKEByGPBoDOG+LF3PPqJ
uWbACOqkREgbFOXVzyvvNm1NOa6JVQVJbPZDs2oHZ/iJokZeB5JQzqGRVXe6V8Uevwu78TppGcgH
AJ4ML8peSY5NDNbLsbqOE6rm0orH3YyVkg4jkPEvRdtxbwyzQaoOBVTiubwnoGTuZZh1P3UeUbPg
k7w3Z8ThvHk1wixjbOzTUsMsWoTEuGq/C78tI0+eVT+00GGW0VgPDZgxrIuaiHID/Pp6zjSb89R1
uw8toxDWVDTsJ+lSkhUxcELXsKFPF5AsbZzOxor53gyihni4u4FYz7t0QS8bgefcgynEXF0k8j5J
sNBiLMCSNqHBqFdBPw1vSe77+5bb+S0jAAyAVaKsCvQgOZoGzMFv8MXGIY5S6wOhN3dU5ozEK5Vj
PdxkirAnfs6yudhpK0ici8hB91HiJ13ljGyIqb0ogCjDQHlkVzbM1ZYigiLOTmgghVndpWSxX/20
sX9AlxvOwVLi1ey39sx4qfv83zUgGMtoYtRtIlbK9Cd1INVitTiJ0J4xE8bMAMlucInlAzBevtS/
68007I1zvxShouvqu9LRzputfJZtS7GKujDY9LGo75qkcGG/mNmL2YXv/lLiumkqb+ql7J1YLmHC
j7nw/lIWB5rBIqla2WlunPnFZJq7pamnkvaWohoPs3EjlkI7Don9cZbiO/mzDu+S8YDXm+bVhRAZ
t22+6ZaDtVqOWIB67c7/fe6yU9UHygVCFUgLwKqzHNHtGMB6Wo7tGi3IpluO8r4Wy6m+HPBWbg0o
XAIoWsvxD9bDgi9ISWBUytmgLIVQLvktHCn1OVmKiBKp8MlbCgtnIip+kyzlxiQhaVpLCZLkmkCr
pSwpWVBvxFKq2IYcDnTaUDWXQqbnOdmMSZgdgtB2D8FS8FRL6WMuRVC+lEMJct5HOeTiEJkFp3S3
FE5zH0GMjkDGus6QoaCmwsqhhCJ8aHOszJReoOckA1GyOlcMWaYbZynSIs/VuPwp3LAhcb4uxZxe
yjpBJ86yxQVzlVevLLOKG3cpA4mqnLcY9vsD/nz5mC3l4oT89wFyw7xNfleTdOPEdy4lZrYUmwWI
2U24FKAhlWj9uyaNl/KU+9vcidBkWDICs6JVIUmAwKTiJcqDcQOrTP6al3qXGt978+D+XWcfpomM
MvcN15natEutHCxVM3crBTSKEXA4aII0bwIMsZme86sXXx3qr99FeIDbbTsW0GPmpUbPB5TcVDd2
/YKI4QLehHYMchEi1JzcIVmnTxULNHSrkfjqvWUQAewuvhuWViE3FDf10j6klRFQZNS/4+Nk+GKo
RubsbOPhJaUMPmIXWVojL1LDpgttvY39xsC2mUT7mgb36hG1A9O8H298zqIzBVgF7cTRVwTU6aZJ
S4QXsrXHgF1qLBnZR/JAR72wlhjAP8eTG93PVeg/jwwTyK7v8hdCE8dLMesCmsI00biEZcWpoyn2
PZT0zTrkeaEHrxDih8jCHCmZYUlgJo/9xKOOTsnT3OXlECHWktYnii5nR2iscfA1LnMYqVF9yPvM
3Hm9zE+6VBYCumoYj7wly1NEKsR1yhXosjkz9ynKOVxmKXIGND4tCQ0mnFVmWx5PIGMHGGK8UppW
UE3EDnnq9L0w0teg161rVfbBrvJYDbVObT7MeUwyHXb2W5KQApJfHOiXVuVGb40Q/XmGePVLZ/N0
rOkDXu1BlecEecEefY++N9wh+eBB95BopCxZzGEU+76DCOQuczS6goSNte6MvS2d7hWlynSvtcO9
VeCXPntdTXJ5JEWya38P6ZDyM7BLB9rVqSf/aRnnQQRQvyZyajHvZ/aP/vfcb/g9A+xc2EjSqbHP
Yyjjxk9/DwztGJMqjJEeaQ34BLwa2XTuG7y/ljNWTzGzyHPVRQpqHfqbNbetdyRTOcJXyaTSXmaW
Vkwwuap8c+cqEe2DOKseA2FnDxWHz5HbPtmnMzGEGwbX/iasE/uKPL29i5ZpaYooET2KVz9O0+wi
EM5KrinBWeXdtAxa87ZRV7xefYLKjzlsCt7g4v2ezdpZfa1+D2y5NjGL9bi+Z78Pc7oX7m3eNPHB
B9jxyv2LvnyZ/sKM1od6mQh3hV2ylyT7itxq0RlbRHywITtPYosIOdgQbANEvJep9L7cYnZ/Zq2g
Qs14Z0tCOxqJ+95KpzUy82GPc5OooozgImeLqQEs3MySdKEykoE6668i+MVdcZ0Lm9Eni2o3/Jw5
KkRCqHMs3ZYBSvXd4Xdz62pD5snaAhmI4/emQVs6NI+1fknUcx8+ShLUaxoPcjsKhot6PE2SbKYH
y455vP11Q2CyTRTG3F/7xLvhgrBYLn3vwAX+jmywvI6DS344GmLLE0LCd3kYzMepr/fcbyvB7IXZ
6nGqslenq5g0d2fJKs5N9FOl3WdZZ/uJ0U/AC7eZvyu1T+GbIoKUK9MoPkqzeYPMuXG79qlO0dqL
ZPKPRi7Gd0Xi2Owj6LdWZh48mnHqnD2tWRm2ThxcWrt7zNLgkNTV1jOwwVkJLaOwhp/2OLASLCb5
jOKp+tlmvFp5ZSk4C58MEYm0iOStzVJzhVwrPbXsAi4BysH9EC1rutBBaMDyD+VykTgjCzg+cVdn
T7GXZF+xgCE4xK61b7sednOOPTzPgg8VdNlGx/KHkw93mkJq3ckE1kard407viqnu2tz8OvAnv2H
LvVQ5QYtdmFZT9NurlCLx6F7zUpuICAV1qYdCACN5oZw4TLzCRCEqjNpKXaN1C9hBedk4HWLst/F
TRR30SGYwFGUrdE/hE3Q3vWIyBD44gqTKqOLabjeGlWLLiry5nH4YCyYvlrabMzVDRa3AZFXYDao
Hsqoeg4y7zqW4h5ii3/yneJBi8Fb96U/khzngzUe+jfang/E/tDuYJEbyXyDgZLYFYcO2WSnG8/T
tKpKwDRdTdWYxuLL6Ck/gRm8tppZcO0zW4tjmCmdgbta0OmvilEy8eddNodMJd3SaHYULPhrffyt
wYjwtxZkVpPQiWp8JGNyHtJsU/uw3VidvHVWGoChcMonSczm1mlHujPZLUQl+TUv+99Uj/UBX4y5
6f2g3OjCtffmgCMo9s3PEQQ5INxRbLoW3YRLJOM6NTJ9rHLs2a6Ja7evWo7ziFXwOFYQp4J0bH4p
o5P3bjRF+O17B8Br4L7GpTO3YADQuk10bw9jWKfsfk0PrsYgPhuR67PL+HZFlRuyXPXq/JKEOntO
DWHd+HWEaaIr8CfsGw9ddOARYsgjQ1PCsg6Dx2xat05rpOeyi5CvBC3U/KG0S+6o3Dt4Il6uGqS5
bYe7EyQnsy4WL7G/7A6TB23zkw4oUo956auvrvKCq6699mnIMMiqXGevaRFPK9PsbJKJHVwcAy8y
6ug8oXmxGr7anjQhJa3sbiO/Uq992cyPhtvYu2LMa3l0xCxY4dr+U2Nl5jnn5cFm3Uv8Bt2lGBdG
YNncwH8FsTXb7bT1SSpDflQWyXQYyP95r8ag3brd8oZyVOyeWVoZkALcBt+YrXoUsKj+6/gYWMCV
maRglbNZ4RUM/HBqj61trGtXAqpKY/0Do2O2j1hoEQruoa9XuqU9lDjxHmfD/x0Jh5fI1JZ7goKt
D4V03NPU6WCPtM9LEIZX1MKTjwN21Tetex3VzFMeMnFCqYCrdz/7Hc7uAXJGXXXdgUw1hFV0D6sO
rdkOWnd4UY0DvkeaBCCw94YD0Dn42sfPqsBlC6sWCD7IV0AayG4DayZMq2rnn6YdIecRs52fs6Y2
LzX4qgV3HupzTe93dQQZq4qpw9aNR86QaWglrjmV3iIQct5Ji4MCWpjRL+zUBW31wP1Rq+LG6szk
TlrjfOKrwIK46XQzDN30zUS+vuhpxiYZsWzZNHaenUuEGrctqzzEzGJ8jJnrn2aJgVtIOtF5Qly7
QmbgPFczWpA5Vd4tWyg8vVR857BJNMsUHFMT4P7dkA+gJLJxTiFxBxBoZ9ncQhKuETc3goqp6rPm
GbW299TD5URQRhwbV38s9S/tN5qta9M8B/nogEbwmJuui6CCMoa69cg6xNjmlV3CykvdCIU8tILP
uV3cxhk1PpfCgMcy18T3JTJkBBr2NajMQpJzC3asi55EHYzokeoYE4SbOYaJqxqSDltUmFa2be7l
wDcI5AiORJr1zzpXt2Nih2vhYogjLPvYJhNK2MJiJ+AufxQSyrVm4LkePdOj77brcONZJg+Eaegb
fnPzQip9/mhlyAVJT4sY1llqvHUgoG3LTs7AodvgndXSQmHvxuH1v0UYsf9ZLkkvzW/FxXepgSKR
evenAOMf/0pOzt8FGYvS4J/+ZftbkXDf/VxECk2X8aX/R5Pw//uLf9c1/D8kD4JN2f89qebMT1F3
/6SRWL7gT82D5f1h+YtV08UwraBv/kPzoP5AuMDnwuDaU6aHx/YfQTWW8weSBlzulk9ajW15SC4a
hKIE1Vh/MK9nUecrMm8YdNv+f0Xz4KFt+JfBOQ24JLPbcT3f94h7+5elH6gZgqwmCF6hQtNY7Qgd
YTEt4nRjOzOKhsWOOe7UnHfbIe6egnTYwaTZZiVUTAHWI6BBtEL1ZVXl2bMJnmyBPZI5ybha53CR
0uxYcW8Ku07piECPV474SeLIU7cYQssKjwgHytqjBoNpQa9koh0BL5E9ltKfqahqoH1OTEFVvZkC
RdHkYZJqwsfcRgWfOWI950LfOE6G49TqGAmlO4qT96oPC2BJCHOH8IDJ+agH/WC5cJ5KgS4wNX52
Rvnk90kKdlVuTBOzTDAzxguz/DTH04dOq/dwwKk5pSZJ1NrkwGpaMKGgSEegnkrEBxLW3qqgYDla
DptEs9Lp8YIEZhztwKytO4PocjURYQPJlRy5XNHNeqcs93d4VOouHdcBu/N1U7Yd9rgZNftbl84M
p7RgBe9LbKeEus2Vuy/m8pQpCyQBRdoyo+B1fgrs6bNcR4DO1xmuzrWRo0dRWrEM6BAVY+Y6RkOJ
IaO7DT0fkK/L/toecj699nGWOfu+viIONmEQ5KVnWauVaVl3YzKTFKR90rGCXf3sVCXwfPRY5cnL
5y8flcqOkE4MLvI7HqanQY0PIdZARknx3tczlaoM9wTZrwjiO9fKKt/GQRynDslMPXeMNVGnbQSx
GEZS7aPIfpUZGSUIhgIMBth09Tjvpd0/ZUB2MCuasNj6bzE5emMhUAuJAme56od3fpTAXY7vcwEp
KPSTDQUEGnTR/wjnarkagFsM45MQnoUREzsXrhQSWUoHKB62F7+38e9PxPjqhHyNcy9cGzUzkKkx
sX59TM7UrIqJJFK9yXCl8jnMG2fUjAUdaLZxqtGhbtRU2qdxLF4pskjMHfjxEyTTOjIQmhTtKRe/
8RP6xoqjLa5HdbbcyN6VQDQ2iojvciw78MdLGWInx8AWagtFBfPa2F7s0QoXut2IY2kz9/I6Q1Aj
oGytohw8OH/8OmOV6OcPSoc7SCyfmrnHEBpnT26LWm0FTGk08LB36uc5nFlBNDPMlPpLt+057zhb
nOygHedB1OSSlKd4ud97uWyAWOUjuUU7Nz1Cn/NA/rKlCRrI6AFr7ZBBifO/KDqv5saNNYj+oqka
ZOCVIMEokVTk6gW1WlnAIOf0633w4K2yfe9aSwIT+us+nYodVnhyw/XkbJ1gsKzkSIvetYZm7cxT
siU8MG2jVqMApVkPzq1+ULPWHUuR3GcbWoPZFAf8AE2QAHryK46vfr44NTM78c2G+G6H0dHWcLR4
Vvhc00kJdIB1IjRv+hK9tHN1zJirDJ6GZ9ACAmOYRLAd51mhCgP7wd4KpKvDKE8axYJJsln43oEB
JdV+wCTdD0LSbKq8IIzzk9nxdzFRuj0cmKQc3pDz7pgkixfizYckNxhk6aNFz2zK85e2W94g/ain
aSDwo09Ma7ZF+lZOTLRsLvCijk+xoZ/RGdBMBuOYcitSjv5fZSyePyRLi0YJbqjy6HiI+DOCInDA
PlDjztM5kNJsUEoOY258u+Mf2A0MtZynLunlS6sLaFVj+o+Ryk2vgDfl0nBPg53RR9GplTXV9pvl
E/sRLOFuPLtVc+ZMAJle9/yqHK5Cp91Ro9zd5i0+eRX/xsIDDB0OUTB/wnyg78xZ9kg+Vkm7AV/m
mEfpVmg0FpQSf4ITz+wCUaO/akZPjYMAUtyZ4ynT9PJixlW7w4Q+pW9a7ViPruVzM6KUJaiPyx2l
buc2xcsNSu4uU9E8t+RHg3Q6lXVzjqijpKg4HHfgTtXJ9toXiWIfIASDldOaNDCqujzmQ3pQgsGE
1oEHAmkqjg6dt4cxNfunMm+LIKJ79F7QjBSv1QclbzAHYqZCklLt3Bnlvlyyq0bXka+qhukVutQX
ot1HOqATEG65WASjnsX8L0z+xcyo/hhN/W4xG92Oo0y3bkKc2m55sxcIFU1Vf2M5Ie+c9vaVADv3
QxmltyzxPmqmwlYetGNsH7TRfc8d+4Oz2hdTPg86VXM2lspFUycNm5hdfhtoO4bAH8b4uxjEuJGh
XaVW0NnZf3CBgCLkFkAkZgg0znLHKEU8cYnJbKxPTlvbXJrrh0FFfa+Bbx8YSO7y9kVzr7YLb4I8
CFEAfBwblLknxns1DwAKBimEBtAdUoz3FoFgFq35knIv5i1FBxKN/ckkL2/e8a2Tc3XbjyHirh85
/zmLl+G4x0Ko4IlBqIxaE8rSusklUN8nSoMcyjQs3Q4gEtN3lSj2sDx6oTg+sBLtJ0sZFbni16y0
F8DcqHudjY6YvyRNlu5sGAXFEB89cMPQykcUWMI5ZbNcRl65sA39Li+OInMMhhbkj3I1vLoZa2Ld
QrzvioNh61ezSANS/v/KuF84h+fvskl+Ou8rNuJ3tXgxNaoTrE37N41oVIoOsvlJJ/dPI9RDdPAy
jmFev7TENWxr3slwggTkesw0/dorCbOD+gCkCQXGcqjPZpZO4+2LLgrAK0on3Tng+8BVHoicUGke
lXcHnxDgB7w/BR+Gt+BkBwNVFiH8sTKC9q5esij7F5sDEQg9MMMmCzTLeZry6Nl2bo5b2QH9m0gj
iXasX9KoOoXx+E1KlNYFcziJ3P52Yg+1any1cp1VmzIxSfMfieJb4QxggwvvqW0JtLTkXs3+MVIU
NaftPxtbnheDtGzGwd50ab2GP5iQkMXZxGhQXI/KTcLKvBnc6BdoDsEel8WU1SKk4ayl/xe5gYE1
O4Q3vsY1yl4bW9ce4pjdGNdhLq6pwSPIxeRceyt3ovyrlRbYwMauVi/UTriU4FqU4NQSE+IYThD3
aWqlC00HEmn7+JaJlXcJI9mQIAN60lM083cZqUXWU3AXXcIUvxzcwbe09DsJwrz4lxrzq5mrb/zk
X/Y6KClhrmgR/vRBeylS+x+9T2Jf3wFKij3SGpqezHlqaTh2q/aUTfH7YLQJCA+ioV774SmEfxUb
I7+c0iX8zzVHa5fM7QO4DmqUNh8id3iyXZww5AXiTefUuGUpQkBq/hqs6J/HOcP6W7KXbU0jjFg1
Nkgm4UqUAWVYE0HVMmuf4BsERD4/OmBSZcuqYEkKD8U4PeORQsRL8GtUBges8hMMw6Op2dsjQthW
Q3h4iPN3gFLk7fSj5tp/dRoDpV1iQRzWkJUlMMlFn/ZE6TidRJtRs79oXR99BOp9YS43dKztbNyt
cnrwau64vRPYCOlrGmsKbIHW7TkurRl1xo5RztydjStO3K/RftbQ9YzwUjFN3+CPyQMnKZCkvG8J
Q7LEo3aaNNpY0WDWrmRWVC3SvnFE/zNpA1jnx5wDbHcnK/plaxLf0c4qxr9yZDxCHIuN2H1Dqf4U
if23T5oVXia/27i8QWzUQbJkRWBf2tmG6SiwUkpBFBSJ1Y+K6SW14UwVTkW4kCKUJglJkqIhcQxe
/vR4LdLZGoFKz7eGbdaPiI+7RnZuBjJzmANfGRxuG40pRu/UV0hVCOsRD3U2U98eYpM1QeSYhhrP
GhbxjYZXezKrats4lGvUuXsbiBRVXnE0Ygt4TAM2R1NQJrCwdHxGvjca/02WPE0pJRxwIVjUq+9K
S3Imt8Z97LVHX/HlDZNiD9cusA4XN933hvXI2AK3ZcTZu6kPmpNSR90Wx2zIMZdNVbFHgE72suAQ
j7UFEXPP2e297zHSdIsiulR84fwhVaoAt7Yj14Ypx9lMvheFLmNYgOUi5iCFVjbt7HHcLyUHDTfr
A+Cg7rZpxmybNRJzJVEnX3UlxMqR9wd8139pIs2z0dEobMCwbUgQnqyUUkvMSf8GJyTltlxqr5mC
MXPfiCuqo0GzdQkya5M4WX9q2vqWkdmZi2mE/TgSCa1I6WPV2nUIfURFRnxXo3Nd/1JMgwErTCvH
NkzPWRSdZzhgsIJYm/MsejHKZOFTo7+m7K7zwJmTVnJc0IJXCzQwldSEEa08+29pxSVOVx5FPyUg
YGW7xyQBRUZ7EKLvGXaWgPb6Wefqw/8FgstMDO4M37xTc38oqohJQlM9T29DEw37sUWRmtoQZ8jE
SrcMA84sRi7JZHEpjbG4ZrTJlKkb6HQTbDtZfumCBaQYc/bWa9fhL8fiuDo/7rbnvs7N/LHofEGM
tvNAXDPbYQO3hnONSYuORPuCxonRHNiRVTHFbVD/ptUUT4OPNbnmdgYna6X9jRZLGYBSd7f4Lvy5
dHviilHQtd2xnrhh6JFWvAAMxMPF/QYP13KAtKSdVrYni7YDpyXqSMpyMejKqrjxe4R2/KVEXh4i
O20Coko3g4K5tOHLwsoN0dIpH8USLJ3CFThUB4TymgZ7HUNbgdenKhhq8ZEjGjZJzifeVae8po+T
wVz8YdBiAaNoiAK8B3fpnpeSPzWWYgAQpcN5nJF+wPmBST25w66gfy5JMwYCIW2DSxX2r+HQM49Q
2cWcw0uZjfk7Uf5VV6ALvE/yd/w2zbDaHHTbDkqD8UkaN/1xaYY0SJW8tG5MPTmc4UYwtk1GrmJa
qx89bXzrjEhytVevZVkwc+w98vpyPkCRxkPgZl/WWsZpa4qnc4h29dpxkufxjeU6xsS/XayGOgYR
2TvXhPvodFBLdAsM6ItS9Uu9xN1Tk40vczt/aOQDfYM+KzzqxX1y8496wEELvIlN2igh5zV0KRYz
MHTVZJ8DsVXa07x2VxGFLnuNbWNR6647H5o4O2ZTe51hY5wrEJD0AseXsmGWBHWR62l584z6vYIl
zeFnYtFJoqcinaA7L+GfvmFuOISU1GR7jsDMiWLtVkZJfJCQwQrXYIZvZV8MC0C22H6qu/uwFM/A
X+1DuxgAh032fDcU+3Aa5qsJvMMHw8Nq84qUEh6KKFm2EHltzsn2BiojraIseqQzJXvcNnT4oHs7
u45VysvNc2PbPAlOceOETvU5DBRuhyT+5uWSYE8ifvEUNi0TXKvcOpZxZqYhz9HYHaYEI9WU7qK0
CGZTpNs8potL8QHZWXbzWhOmVZZ5x36u0xM2bB5dXpq6+TfVnXhO0ujHM/7DwMcsuYI4iwM2xE+7
k5F+GqL+bJh8+K7hFAHNu55odmVj0ehppZcUbzNtJeSqrR5eGs5eCKfNLc21W98nxqY+uR0z+pFz
IaDY5EesLZlm/QEhAB9zc49gMWwhdJTnJg+a9aDc6is9bbzEg0GVkjN3/gA3V1KqZ9ZXKoNtNiOF
0326ynE42yPOTdG0WzSsIXDchgMN6R0oUw9aWf86WQQ+oy+/6HCIuE55BVaKMbDSqd+XI6eCLplI
r+SwfiSekao/tbSupHXyU4nkpRsgYhSxPKVdSpa95YRo9RP7R/FX9ztLxufWolVuGg6pzjocchXR
3FQPeFP599JK95oXSEP950xai430qxl55vs0BW48NI8mdC9LwlGUEft7K2rl6+D1NGviuCBvncOl
M+tjDcjxdui6k4YZ9ZSNo7rORmnv8HKtCzk0V8TCTZmwJc4TRzkXpd2ye6KErn7Sx2jfuNN01O1s
AaZdrcAgn0kMltfUec8W2GorMfI4igxTd5dTvqz0O+5P7c70akXCczUmg6Pqr8zkcNM1zY5G5PI5
F5SG1PpNZRgxEDytXd//A54AL5iEJciKVJ5bUsZaMTLGLuU9giN9CmsTsRT42WbAAnZuakc/JLBC
FrEiaxYIXSRZ3jOV9Ae6qFlUPBqppkYAohth4kwJy0+kkTXNS0Bm+N237OPl1tBwL5UqPZitfdAH
HJBJ1d/ZO62To8vw2YZCT+fwcs2cbjs5Ig5YR48NnkOQC83futcoPdWs6AAimh2UqRF0C/xuOcVr
o5ndZoDEMrfKZ3YvSukE3DYOcRxXIsIL5HPreKaOMZGnpMbPnFGxhutDfQMHf0wOl+goHc5Vb9Nk
snooMc8ayRLIGvAdRPeHly/5LhSiOuh5+JybjsMoTaWIMRwkiwyvA63B1WCS7oOqyRbBu9inFIaC
Ot0AK97NbUaLgwJQkpLHgEVBOXCkuh1L0EvsRFzLo1j4s6vjMmsLpFLfEciEJSULfjQZhwn+fcR5
HUwQN+qkHnfNQstJzalDTqEvq/oLQ2VGs0uCAy6IwvZaLuD2MWbkPuB1FHfdOY0xNJF4jSb0uD5q
0mKbuMWwVZQ5699gclCZ+RGBdb1yO3yKNGD4ac5HKdLQ2XSjoj82u4Ya3X5LvoYH6yNhk6tbBMxQ
1/xLuLWM6qeBWw4LAnz44udptY2L6QECiuZ3bL5mz1dbg1CqHS41O8bk8DFJLovwSBntsctateop
/U5V2qc3Qwipsx8sicvJACQfaWRILBCtubSI+HXOYVShDGSovVqco/TIHXmja0WkY03rA8EJR9UF
mEyJ3qftfV5goDjmZN67uOD80vumUfTXXHAhzELO7fzXlks3Cszrmdh780XGRoEDhU8qru/wPeUe
8+aTVPnJmEmp2CkjWs2iQ3Eq4/e2DMM/BY5btze5ruV1gOmCpkMTIWIZ1FcCiihIjPHJbNplV2LZ
3CIOHKQ7Vf40XYC9v45tSkmcxHpbUD5dGF5978buzBoHRd8dDiqqr2mOU7yuuzfajGZ/jPi7cbY/
ZkvjeKDBCnHwNdDY9kp279vqqdyqu/aYRBeozA++JObVoR9x7diXKjp6xngYbOtGi/mGlDg9Z8Z6
Sesxa9JliWu1XSfww9bDXxKKJmglhzGdfhS3rbEUcF2L0he8e6AFpXXW7OZq0zdosNIutXlI0jTa
pkIcEwwD+Hskz20yc/POABdk1aWDMbSXmsIrdoYC/IM0xR3BdII5zU1ERY/kgpbCAuCOH5vNBAO2
HyiFK75UzQ8uHc4bHa9U7E1M4g3KVAbhfAHehkS5ArYMb6L8GbPfrjI0vvIcs5EX53RLDHnAJ/ts
os3RLTE80Zj9p5/pQxBUSxYGbFnROV903xC9UnW/MxeaQmIdsB4vCuf/8IRFiGkMGm+li+afp2N3
FfULlvhoXxYd0x8Pn/xE7WljiR/uRhZkT4BKA3soRRJ0Xww3in/avRhS4xUHNXkaKu9driZdA7io
hwqAa/snGfMk4DND6dOHU5kfkoGDvOVKaBptZL/aeXY3u+wJe3h2tHJR+l6Yxb4pKY2BzAAPdzY5
uFg5Pb8uwzcpPp1Rg5Kh1+fEin6i4ZvPvzn3WXXWuclt2waPd27CEraMECvnkD0LrMhnfDHQKSYk
A5u6j8pyWlpVZpcO6+Heq6I4urN2d7PU5RLIIcKNuhVwKXxRtp88OmjozUpsUx2wtBJvd2Skzi6C
0uyHSIzikFUWMYiFS07D4IjjOpfWLp3+G0JSjFMs37spaPv8BIsjOTEBwj6COc0HJvGsOe8zS2Pq
jHe3gKFhTJnm63XOBpUi5rbwwXc05KBeLHoQFfW8txnqEQEfiD3JN/gQDMublCOCl7/S1xgFMT8b
RwUjsGN6Aeuyci4zjehS8IxPUfxMHc+zSUfixbLCD66TymeipXwLeg9/NoLJimKwarwjT1f8HrOz
7Qt3OusZkmOYDUf8eTBHeduBZaxbGiEqxnzrHUn+NFpWB0M17EvaTTa2auiNS8SFc+pPbgJHt3Tv
P2AEZ5tvsyaCyHtSIvbA5txge5x3k2rW7q5+5/QE2OaZyevgbO2EF3eEFd1bdGXrCS94R7lDbSht
D2fJ29g1MDJ86NSCwMJDv9rmLYsZOef3cGZ1mASJDzdph0M9Dy2XbYjy6Qc+ecBFvH/0wZmfNukz
1MPVFa0D6f3VR8pCMxEKH7tX4vcHPXWQwzWLylv7hv/UpxYXF8xQo7ws5pfq0RCwB1PF6LGQLWEM
qY1wjnT4y1jas+3Nf5ySCRemm5PLaoYJTH7WLAGSigcJ9G9APj804p+wBkiacRofsCwUOzGDDu0t
ml4chrmLWPFaAzoVHSoEngou7dJSFAQv1VMSiz2N43+mNtsuS1ltu4Kt0MWcNq8dy4x7/xgU9XAw
q7OgFgN/GFRK2WXD3dFRGwuMSly5ocRmFsZPkZSfU1iV23IEiq655ZGk0iRc/WDP6hw6y3OsYJxq
qUPBLccRkCEjtVaCC41ernM5CLFkrgZFUYK4QHzOaIn2qu0UYOnuX0lAgQpRnwYc5B3GkO1kYckY
iQthHGSWBzL/7CbdfihDVAiVPLmOV68NNvnOkUpgnEfVcHWgpJ1VHjWKEqhYM+8KCou+4scXh04l
vmMTCy4lQiIM8hxHuhg75pbNb6mGrzgBjcYgqdoWtaaeIofMG3Hv2BmJbec0kYiV3QYd60fJ9Eas
IEdmMdbGI+ccYTo/ZEm/ry3xOgM72w7r1L3hST5wG9pnJj1HmIO2ND9ogUWDDlUROOwzA5zw5HEY
cEnSL8vkXqxnNIp75izUWQ2CNoS83zvUV+7K+KCTojrmfRyt1+9j5A0XTkrtgdsehKtQPAagd1HC
oHLRF0UHgMIJuaBMmvQJlOnI1WnqU9RM+60YtdeYoi+4VNCJOuyJU5weyC+9I+ZmfheiH9X9tHGH
o5IGMDd9mijZyT/YZRz+W33E+QBxU07FT+muPbNhdWbQQIcQyRC/qu3yGEIoSS2YjYUZuA1UGw09
aykiguh4mQ61vXCKHVe6Ze/mB7cZ9nb3Jxm1AGbs8CTyozPSk1gpmwaOmDtH2p3hhAoQ2nG881p6
0kIjvQ3tMiKE9gwCQJjWo3aAD8fdLCeUGGrzRyIVZXwdqIey7Mi7tYyNGJ+fasMSO3f0lu3YDwdb
g3o0RYdBX0/c/XmwEgyPLeVbs9c/6FroKv5Eg3Kkv+bh4r6hQjj2PsAg/WfnhQg0s1px4MVJomaO
Eju7ju0jhQeAMlY8kv41LxfrUM01U1jw4nwvaHJgKuMqZ77LuD+TN8tB7zKI+PiwdQBm5siHWUVq
HgKIu5coc3yzlIQOOoMGxl5/xkrLSXkVVCgLLCPxeMPMzlcXN1wrvgidvs5mfDAtdVTDtQT+SqFc
UAEo0+bm1JOYQkmnneyU0dOAPo28OYw8ExwV8+pmK+fLxEHleYGdn5itOeUILBGZQOmrb4PJJ7LP
NjbEIw21VVaA/1y436VBhJN6bebO8Uao8V1fzEds87RQcIEb2n6qZ4s9pf+HP+2blgn0GN18g+kU
7Ywo/6UAPOhNnThqf20Jw5vVD5E3xd1oPHkeUxeknk/UTb816L8qbRZtPXumyNNlULnARIp43zlp
ZMMD3xdicEY9V3FqWXvQ/v9yqiEZQYXd1B3WsaXKceub+XzqY++GGO8TrBoIE7FpZc6lqecb/DMi
ocl84o340LSXBheD/YEzo2bQTYDeiOmtmp6seHiBc/+uOudSqPHFcI/4PsCrlu0Lh71dHPctjvrq
hW3rV40dcY9Ofw277xKDeCz/i+Y3lAiA+TGtBK0ygTWeIQjQy+NtNIkBZM9UC7YQM1AuAvEb+gzc
uQi21xJuWbeRJzJqGDHJb+tqprUjZLKSy/6bi9Bw6fA3MyC4FZV+pJ7i26Jqjhu3RXQgfC3huWkZ
wrIz0aJCgvHupq9zzTom1t5Eb+TMEyMkiAZfM4Qub51DfrmGQpd2Tk3NBMWIuYGSQTC8jiAN7ZNd
2CooLxtimv/G2XppsIfvOot0R8eVM2hK8twWCz6ccp3qWZJR+c2AR0hlMFajznvE+fKhLHGI9elL
Se3UtojsNaLQVjOYo8149LQ0tYJauf1Ox6AuG3nkPMu32Wdf/MZfEOkeeC84WXfPhtPdKK9mLTez
5xmgudTVtwZy26C01xhmWkkMLtz9nkjeL9raGy8fgzew1IM3HrH3PkQubhPPmIxnVmTUxvC3jXEt
tgP5nNklOKVeCGF/gaucOQ3yRsTp4DtLzNHLTX+VKY9N9hKbnDujPv/qsI5AF/xTu9m1iQx/6O1A
E3HjJxLbJpA8NjrO0xZgDnRjOlJYVwu0SQYi/FP8DDBRNnBpYbkkTL6iyrroK5m8NQnJpdSceDi9
10/EdB6Tnv1t82XjzTlVCzZor2gAgzNgReg8IkMx76TUckbU+T1jhWcqJ9kJ9B8wkCLn94so7Apr
qgBQCBIoKiHjVe5jnLF2OkqeLxuPBJ3HRqINsFrbfn5vs/hNK5HAgWExXDWk7xIBLhYIybBwN2C7
bpqRrRD9/tKV+WcCw2qxUCQowLhxHCd6LWkeii1KLTuWpin8E4NvHRDqmLuCWRuq38bojqx1ZwUs
EZty41dheEstB22cVA2IHLZDUpxdKf5REeyUQdPlNfoLfHlmfMRZ6m7EoFFcy1kD3t63F9eEN0FY
bGMv7k8YdXspBS3VFSu20xAOXrU7uHttWf56jXeNzPSoUfvci6ncSdDXM9VVaCMgg+HgMM/gqNUZ
Nc7xNHz2yvyttIv2munzMW7Z7WCq0KvS3PhKGH3keIARD9HugVZwVnqK25ZSqJpDct18Jfw+hw5z
LlFE74NN10ZAeY36EfWwNKZd/1zYSr9wl2cq4nH3BwfatctEGK5HTQkfhVOyEY/yrzfOz4mq6SJJ
odqJUkkCK+LAaZDw5dR3+Keic9NCv3QyYg0aIWAGl2QnQ3uPliB92ODXqscf2D7lNVB3zcXCkcHO
W7X1qf5BXSW5Nc5rAE596/T2bgwoZfnY3jJ+XmKUiO6T1j0sQPAO6J1jpse4kf4CTbhMkhpdFSkX
vlp6ijIuwR17B3lD3NiUrM2SA3Q3f1N9DUVXl/8ijyS/a8/01jn2W97IzKdKE1uY9zXHtBBycm43
b4OeOPTtHGtzORYoNq6VvhaLio+irp5w65SBoUO21FfMP7dAj17kPLIzIr3W1cmhfEbYRjYkdf8a
LcccCh8xy/F74V1ramya4AKfsJa3ezRdJhNIiD0VZBybbVwZClAe8EaGCU8WQrGfd4t+JJV0QdiB
5kIALs3v0YgnrI2hqSuh/6NQ5ydduxpcfhA58DpRv2Uq/W+9MujsOn1TEmx3SlWGljZvxDuDvE/B
pBfrG+T9dXmvtbg3gqG1fjM6gIVdf8pSvttRCH0KK6XCiHDBT8AJTUTvXlK+moVYLUS8/xT4zEwv
jW9qsG/sce8GVxk2W1DNAuOFG/KtK0gJgdclW1b21XQUMakwzn3HqaKxbtQj8jayVOp013sz0Q/C
ItyqcIGmUIw3nYj3A2kO8Eqe4HNlaBmPu9gK72Pp+ClbSxT2TaB16F+AIf0+h95U5ckOLxwKCoYr
A7hYvSywepU8LlJ+M0H8Bk2+0hdldLZU/FHYmXaE+18EFgOFTefV2lOrtQcY798EDpb94o6dT3HF
QSNM/uGgcTMuJxIbPk9u6GGg7d8TCpXZaQYljrwac8P/Rjb1n2qOkUnh55xKyW7OFanKQgwylnzJ
CoCqOJR/wDDrJzr69FMl4DzIIv5JBJ3E9uTt3T4iyj42xK76X6nsZ4PW4cCkxjBwCsa8kY6pFCMN
3qHknFcFX/O4jV3pPjEJJmYsTXI1ntzbhsgOOcIRynKzFcq9wefiqLX+UlKw4PftjCnGfuvQh0oU
lCAzZ3bAuc6PSW/eGgbMvoKU6MvaBroTHR2RfC6ai/WQikkYytk+GSqdrjr9YbutdmAkFHVu9LS4
s/GkVZBlLLL9eCq0a968OORJDsL2Paz4Y0ZtVAWbOPHcf0xW3mEUIxdWWxUL96nIK+9pbhbvSTb5
vVWiAuYBAZw99UBGTJwEaIS+4nifrRUzM6UAHdy5Aw80Oaas/W3c5aaH0AbqF6ep3ms0az8H9V40
74Ob3p22zQ6mOX9RGU46zyFIVhttFEzjt97RU1Eva69zprs8mt3F0Z/TyHlYyruFCWUmOuqoEfl5
2z2pgtQrtlC8SpuJTJem0n9LbD/4FC61tL8xE54M7t1cDr/dlvhBpnfUmMt4643id3Zph0uwD44T
FsNoXLwdUZ3B1ztmmtUKTXGQc/klFtavJ7UfAWSKDZxWpbmp/qQJqMzEtb8rD61lrJiOlOG7Cz3N
8MQxshlwuKXj8s6TtBgkPK+5+ow48xQ616Qhw/DU7t0pO8f4HbZxmVhBGe5sR3yQejKe7oMBiQWn
etRr/Agu7b0LEwNs1j91tlohMGoHA5V8TbjcNXgDG4Zh7LOCUwnB+zoafhZRsotQ5uN7Ogqcpft1
BgzfwSpkIzP3yVEgjm4S/njKozXQLZuNUzj32PNOUe08a6C1tV3jTWfT4TCvCX3XRYBxiHLx7scD
vgb3mbY+glpDtstM5WAo5+5uhPDKeraAt5Tj2SbRwlVSeOCmx+J4XGzaVrp4PtcWE8IPegLfY3sV
WVvGp5XmvVRO+0IU7NQb6hmj5rVfyF3WRniPOv1Bvx9NjstAVWmY+iSneePC+Rx6zWfkiqfJ6wjv
oalxIdWRocI79KH3GBTurgjh73XwLRjZn0bxHY7tHrNk6bs4wA6tZ58pDvtSwxSYzFdnHNSRYvFL
OGR23sjrwwVC1PB1pvDVstsHqd2DwwEiL8NHFuq7phLEY0HjptzICTFnfoWZQlULPA4H6DlzG9Ph
Yt9j0Nsp6Kr6jLHOwIzsaLzpTgYDisp3jlh9kzzUas8ul13U33W4x1tbMuOvGQvm1TFPxqtyS5wu
+t2KxDu6lH2acvVMTMg36B7zF9OliLzynbTErcwGIVr1z4VDQGKSB9rkIJ+ZovAlKUA/L7xfM6k2
XeX9YPxPnuQAw486tkEwSlmrLOgq/IkzCLoybg+qaU7GqVcaN4iWxSSrciZna11cP77b6bIWEQ5f
UjAaN05UMT5U0f1GOGqwDJxLG3CFztCprezBD4fm1K4EHjGXuJ0i8Ue1b2BYbp3nrn703l+fe5Qj
dFcJkl5xf+PYQRDpG7BcuXMK40huw6b1GU+dK5ubmeoao930PMzZk+F48R4P8HNXGnSWsaP1fD0L
Zzi9jdQOJDs0sIbyPjM7y7DMmEeRbouLmHZQWYYbzza8vWXa6GMhvsKSkbjCbH8qbK7OWG8Pfc5c
KCyOput9NlryCzZslvq8LWy4JLElf634V6coNOng20rg9H7otF8yxjcTVgCU+K6ui1tsVZK1t/In
YQB1GZrnOuppDLTmh0cZMQc/85sIHDxcuyS+Yb5YQ/Xi1dVnkSfmecxBODJt4aVgauUjoHvkc2sH
Cwb8YrQwbuMUQG7pK6YvNzQ2vKqUVIAdxpaIDMAmM+7mRKduQFk63fbdL0c+jGlpT712lQ3s6M5N
GdYhy2rn2PYIIWNp+BNMAmaxXbJ3wk+ZYxkw2t7GNzIF+UJPQxNmGJg92utXWUZ2/Oh9eNLdnltp
C4jXyRJwQvly7MvCCdxeiHPcUFUIzeMSa1q5i3IwyUYTvxkVBiWjTjzyytG072dUW72U3FipzOv6
at7yVn5RcbO3LUKekmtrlGP8V3pSPBVa+glhqfIHNf7Cwww3vUZPb8UJ2OxQhV1K1tOlKwkE4H2c
vAi8t3QJMNS3MSfevnQ40GLI/oQ3aFnom3qfm+pUIPsPXC981QKq79LkCN7QeRnxAXrM+E23WSXW
GPb7vIuniLZd5LE46curPenMIrNx2+Wix2kGhjS6E3/I94vT/QxjQoVvr31F5vg9Kt1B8+iwsOgo
f4guhui+cdMTGoSRlhl/096adhMWIF/i8puUtE8J5PBZTx6E+n5y23iAUdkWM6AhLOeYza3bPACH
WjRqDiGg63pBcmr5pCA9DyqsFz0QTwiphOxi7tVj+mGZVFaZVfNOt2O88YjCtCh8p/+5OpPmtpE1
i/4iRGBIJIAtJ3ASKYmaNwjLsjHPQCaAX9+Hruhe9EahevXskkgi8xvuPdfpiMbp+oQd0LLNx+ST
19ddmT6c/X//x0yiJI2LkMx7bELdUqMdvFedMSutDaOsfWl5PbHmy9H0l2d6dFvB+vIp0s4jnNuN
b1oXpMglr3t30B3IFUAup9KLyjCW81eWK+R9pn9EorkqWl9sG3R4q67yT5ndT6H7ikh6RD706eVM
jJup3elzYOT9GYQmujhcq2tt08NZSeBvEDFsk178DgIVOhIEY0Ru+wo2Jj9hQuZaFW2HPLoPTuSD
p4ch7EhAm3P3VYzkILmJRWazCc6LqcDZxqjM5UOPm7qE9GVtQA+J8jAlG51YS+PLaqC4OMzm16PT
nqIpe87xKp/rOPmDcOQXgeofYyCZ8QGDtuOHISpeprwadoy9Jbdze56CijObDwikop3NRdTFoxeq
Cg4aYb2lob51hcLRa+Z3XGgYQO5xH43JAADYGYMli7UVXDwEQaTd+Ki7TOXSVQt33iCbbLZghR5B
2T93hN1sehLNVwSgQDkakTXoFuAOdhPo1ijbZLXE57pS/LDMH7CL4m2LzQ0myBUN13xGVbnWRrqQ
VRttrbib94OH3F4jPkF/RcwFBtznsWGE9SlrVZ5FyQ6/Ja1yJVz7l7DnDytlqO0P1qayCbOXHmsl
Zn+spoK7EoyDAIkSU7CsgOOJ6Xf0QE2kwsMw4A4+oMaegxIXep7pE2ghEqXGfIvo7k/Wx0e78/KD
rD4T3GsX16ovY5Vd7E67YXBPUqAIsA7W37i2HlC08/k1tUUyitcxbyNcIPKSndtzsTsj15+2EsTn
+HnpQPLscaiwxtsoMMjw9CHb4rQZnoHUPYxSH3lG6pCZ/3Co2OkPD6QthJ0y3pzeeUuXdlgbsb81
EgWvfKkAiENvm5a0D+kLWlTp3SOuNNJxlX+qSmPaJigBCwKNoHiUO3zMZFM2Fj08g5kOKxXYKXZz
LyrtuRvndVFNr7Vwhh33xjuBdF754/UG6Zwu8b+BCdRkigS0yzjdyLFMUNDRVwKqR94TgQp224SH
QzxL+dDVzbmpMD9ydNMfjHxYCLogSKfusA3yt5WOj7ONPTuirYjQOcGHTGIhSMyWTBSnhaHFULLh
cEQcwYCbJxYt/rWLvPlQBcVz5o1bLtMvc7RWSil2eSkrt26MHpZaP5az+nZc+Saz8QvYScvSfHxU
/nbpKBwF89UJEAkhic3VG61tHHvLqjEiCIFV8u2Jdo84khheUyJuVv6Hk0NbXqqbJdoJz4V/aytQ
ycAVIALm/E5V8tUEdbwjYeFZk2lnqPoH3PStC+oIydbRMFK5GQse3RkJWgYnVxrDSWuC0AODkUbN
gC0gtgvxAdC1PvtWsXtXDZr3DqrZpTH1r0FzgSf/AKSYoCK/yo5Kjw1xltHJkJNFso4NYV6Ixwx3
JxeT95J7CIQ69G615h2vmP2bUC8APrubKsNIwmAGwVc1CZRlvyRlKaaAHBpwUWySnIvG64w/reXK
0CbVYIbRthMO8uMiNS42tnSuSi77mDXdNiELa4n9GyBVispi+JETgzQ3szd+iewaq4sblnP50jtJ
CJzqlbWm2iqmi9VgLRvMSYCePAxCHHflTjTy09AwvxISAXTzF0TmstO3EaBTOEcLIT2DD4IQLbCy
EsKq6uw6LCF3N9ur7JpqDRwgmB40EUp5OzP0SjSJj1QR+YDUpfDsM3J4F7N7cNBt90uW/q8midBH
R9mrzbNR8llmPkvhPZQFCiZ5MR3dr/3GRlXB4RMFXIo0jXlq6y0piUUX/RFjeYH5SKM38g72xlUj
OwgcOD1Q/i5MA/FuojkmTiTfIcg+4HPM2SCx0w9m39vVbI6XMhr2hts8S6gL2/vaatPU4uYpDJPG
Ir4FT/oOpsRl7NAsWYv5NaM13yiEHy4CSfreLxhROzXXxPdZ9xZyEsd0JHWWSdRDjUoSuPvEqtDY
RAkTH/QvARl4yK7MCbpb8YAwjjDSkXSGfDbp5u/KZUJC1oY93bEZ8RZEzIfVDK++1TEJZ/0NLPId
w9OlUWQ2xTJBnd1zASwNXO4uv+e6ZP61tFTA+9w3kCLQbdgM5Pz7A9BXxOg6qLUXotUb5uqYQlbD
4GNstHCakR4i1xoorEvphYSa7bWLOF4EZO2hnrUfDSC5Ue47mx64QZin81b0+lugbGPry8gh6et9
1gCOiHU5bxJt6nCKnJfUMKlizPVEmPQlTxOSLlorWLux/Ww9ZS3nCNJx+ELjdhzUOfEQl6PGQHST
nJVPF1LpmIJ9HMJ1kvAMzcv0S9T+h7Yif6uNJ9pdmO+19tl2DtVmtMW2B9PHq4qz24uzE3Ccapup
oMV+xDC+z6sL88CPWSuTJnZ4aHzcXHd25xrgPY7c7jijiMSIRRglntpbnp6XyGMDROgTIjaPiQOi
OBBb8R+Z1+fJ76AOUZLsaDZYzz41FSHrfo+5QzpE3PSXHu0uYgD6LI+ooWCGKaHN0+JqDcTS7tbl
BCbYgaCFTTU5RBkPXJAGOY0SLLqxna9E09cZTDvPWLfpREwc4XgXtPYPbms2BzPrWPInHYCx0f6z
tLM8giCmZjItkqFab882fYt/zwzbMmYRibUbV8qH07j+yUfjQzJqFGyALlKQxNMG7mKB9sehNMDa
OeDJwLZX7am703AYbdTF2bsyCcS0PUKg2b+VUfohdQ72jXuGqdnzgMka2N5EinCsEAdhxSeAyKNP
9/2D5Q6fCpQJu97+WAbeL0hAb/TiAXPp6m+LSQLPNVnkQnRoLcRDNA5/ZdVmp1GnYSXNQ425hMkr
sH6r6zYAks9qzvVD22BamXP1qIzF3faGYcFXw0RijeO1AgnLQJj+mNvE2GCbBX0JJ2gYEuQaVrvt
eAXQyV4ys8Xeq3lycnsh5oWsA0VQ6mpAwr9hGIjvZ+a9XEwEi4NWPCkliguEApXKMij7FqeDHJhu
xEcxi3PGrq6LiOmsGLptk6ItGS3xxYXzFllucvAy949KGhTKiKsKA0mwTpbkRHPLfVISa2Atzlud
Z+yxJbfKEvc8wYs89xloQQzyMMqqv5JRMmLK8qVxPoWm+ppa8snBhaOwb3t1bC0qw7nM1iLwSIa1
ip94bnfkjOKpGPpgZy0oqBbPK7eiFV6IxozfdWExZEY82dBYM4xsRKGweek3+TztzFi/jYJQeMsu
8kNdwH5xyx4lwOA+SkWgt8qC3wau8K1hIYyYk8xFDVt8Nx2ONsOrGTRF1i4Z6vY0a2RygsCssEfF
EUl73MZtZmzwnatbAuzyb6kq7nD+XyQm0I/k9ncrmq3fvtjeGKxMQQNJb/+V6/kvsncGcAU+K4Me
9yLngd/Bb/jgpQX5Wpb7GY/Fz5Jgvq8q66uts42fZyScm9y6APvzAa1Oky0PlraupniuEHlu6iFf
yJezd3NMKod7ZMBlha1JFUY62y/fab9zw4+3ukOVvsjjqJ3rFONLQeDlbtGMxyuYR7i5HPlVFd6e
D/mpnlp4zWLeEw7S47S01TbXi6QBdfrtCFUpHty3ABbGVtagYzRCiGzJ8hBRQYNIOLoGqXGckkhu
vWX88DN2MLmBhLlB/fE+uBMSQ5dYHrHwtPXeORhQRFsLwkSZlj8y7p+ZBqNHyXnfNNOP2GyQWJ3z
GBBC7tmnxshfUL1+KHihK90R4ZPUDAhrupW1wSk5Es206Y2HTGMZ5tWm8YZgIZ1WhYnDgsb1nMtk
89/UafNhKq72qWh29xdq4LCh+X51J3WqYsAe/KF8JU0LvrlrtesmIeMKA8FLN5IMKHqKbRzTa3/C
w2H1abeJCSoMqKObEb917d+TL0k7WvOcj+E0BL/roP3xLDR5rUMkvZOqTeVGzxWYIVr86IXEkvKs
l9MyEITtxONzaxVvKAuYl1ruobKn4ZihKPFyyzh5dnqrRLmeublIfFD0yP4J7sCa9dFRtnPOZEUQ
yuTJhyg4WCNNazzHmz6uTwD9iIutkNEbefVlxsFPn6F4LQdFaPeIlor05tsyCWyzUelDNNh1TVwd
F3xPK51/xQ1CS2C7RApnr4EoT16LEGceUfouPutYNBUUXtOAedCExEFTslm6EjyyR6uwmcjNPFU5
qq7ERx4PUbzsSmbGfq/WKMlDbTRhneEZdmQKtb8rr63X/tgVpoYJaxMnWX6n+pp7L637dZtEPclS
fF7TeamOReJQni8zED7CRk4L2/cB7SIY72UX6wflF5rdZ7MX1uTuaa9udqH20VjdV15MJnT8V0os
vb3NG1qO8g0kMn371KHkiAz2boWdg4MfcSknFgkDmbGL+IQLY36UmHByg5H9JN8oXLGVuW8eLE3a
WeaPil1/glqFjarvrVurFeSe4b8niWQfk3vLsNveldWShbEJSLHCVLgizoDUJ4uMWptYsYbMrKR4
co9jxCensk0SDI+cIJh7m2PMLOkWDx1+yxwzxji1V88CwBaVZ14zEjNRCZhpxhxQEXvhIbaHhk3M
GMPqeFZflVr2ZiQKXiIER3b+6qCSRmUWaqXxB6fkyCwFYcBFaV7HQXqopINXntz0JgYJynFc8J9h
RornpEEQbb2UbOfWRDN89xZKnvI1zjGamPAJNSxxRDzegwrc7yBhApID458eS1F8o45aFVb7NyYn
ZdXL6WY1wVH38G/QTFKGQ3mo8cCvp5zDtnSwVEfQdNs0RR2NGkwPwBd819mXWBhRqmvw+B6DTtTo
iOvZi2VYAGybIEk5vw1RSrKkeINDc3ay2mf3vTSrFIr74lAZkkZ0MoZ8MyfYiOfhF+MMfe2bxdpX
FPQmv8AjCLk7BWBEGx2TvAccbvACc+/4T9LOmEbl5t9p8vbdYixApTvOhUx/wIpvyO7qnpgXAD6u
0wc5mwX5NcGm9Qe6MnM+D1F9qCMzXgNqI5WR8A16UivEr0gLwL2xssoiuHBdQnuEo0v6j7h6IIUZ
9pooD+pTYyZfca92uZy6g5Esmyyx0l1XOjCJreXqdyg6+55uJ6dsTZFitKhYQGZwEYwk3vQzWRRM
J1YDJqu1YGq9j1uGk3af2Kfa/a4E+hfIDzsPVcKxb8U2idyOmAXiRgs7nKf8eh+hlm7vhjms2ROy
LU30R8ZMopcn1jAeN/ZKaNQNcRPHNyzGyIZMK/9MmBI1pvVAVC7DQ4SVQtiMdXXz2AT+W2FBohRk
ni76xhCvX6FBOObGG4i7V2JJMAH8Te0JCQ8Fe1W0h/Ju3a7lNaq944QY3ujtR97qX3M+MI8HptKS
+8GkqkDk30IVTMQYVkH2PccRLz5yBmoOer2gx6BoaX9nNBMy6tbLTuh++JcjS0grUb8ChnaDwSMA
6TIMFtvYyD4gVHYCjAt3DHQIwautYOiOpjI7tDZBscQUUdEb6EJzMf/I/KsdmtuEp/8ZNJDDOB5S
RGlIPrDMnqN27ndaC0yppvnhdsVj0dEKVlTvO9MgAHaJyPsRkka0TmwgeZObbi3MJkuJSJsF/roM
GC159hShlEOO0k0vWcLGfXHD+8M3TOnGy+GpYBFCSLBfgjicSTyF/HmMqfd5jols0Nhe2VBZgIB0
vzwSN1ujC2FsgkOahKSy5+A3xlMxxq9LSVURmDNO84QzjzRNVgrmfW1lqmS3vWlnQjbMgzE4yYTo
HFqyOfOJ9xoqSlP0X02cfjiMXKrc2g3m/n46VEvyPAremaIU70FARQiz5gfbJ+iIDBdO5jqEsJhy
YoeEYxPq/TruGbBSdPNO7Wui8zaBNUcntxx3JD9uTaoeav/kuXRmZPJ8/C2tb5Sx1aotMUeO686S
iB5bwtYLGzBWMv/uozT0fE+vF/tui1/yl3hM4Lvr7sO3vA3G14sN/2Yq8teUXjhRd6JuNy+8rIhp
AZngsQ6HRLx4E/8ZhZN+EsNujDDUNGXIRWxs5lLiRhmrfaJZ/7uO5oOZ/niqfs2E/NtNxp/sPlaf
KIBPtWlyHLZZf66XsluVakClVPuoc01Etfn8EBDIsuZEQ/MDtAFm4hWZQL/V7hsGikMXI2EbTd4G
3/nxooBWUOLIZ1odewxRrBF+VeK+xZ+A/nZp23ws93SXnoHRMjjGxld985hBPtzaRYBAK0h3dWf1
T06zhFZjZ1vQ+zT9RnSOjZ443oQeEtz6eqTZXyG/ZYS5bF273SJWYmKs43pv0vm59OwrV56E+GV7
zefU+OhZDYY3uQrbIHkvM6RNjplvWX+/KVUiaqZOnAJE3d6JVcpXFlvbKnHeMt6FKRU0eIwj17R+
POHtW8bikCEEDv6S+k7HtOV6dPFAWMkLtt2tNSpBKa3a0HPQyk0zoiOzAdnaPvWjeRwNM9opn/mD
YyTDNUDymUQWJx6yIc1M8CBdFgMjCN+BUByzNROIxNhPlTcKyiqaR6sf/dByGCymUmfHvOh48BjU
DxyvhVPx5OQ9Q3dPWGtwUumj34G3HKlAFNOQNQauAGGEW2z81vcf6x7W+Yy+yfXo2r2mpWd0uxo4
FZGtwvvlYG37g3xxx1sM9Tjjsz/n0y9/cEjMTKG5OU4bChjoO15rWC3sf0Jyk8TRLvXzZBnYrOp+
XtUj1lqiD0gm6Jhv4BGiQ5SwjlL04x52/m97Tp/F3DKeJiCbipVTJsCL0LNWzNjxBvn1Xlcjav0z
JQhAJNco+OFz3ZYGlWgFeD1Alo9UcXgl4+TLNVLoBmRr6XyfzCTlisFj2eJgxuWSBWX3Cd1xw36e
ZYUoDuD4EQ9YmE5G+hfKBLT8LYsqBsDRrbGpyksjDg4N70sviHTlnNnNUaWOuURdEYkFHdD9m0ID
smUjAKhgep06P8PKSL+K+/fJvC+EeBP33sI8qimS8dik09YOCl4HAj6xxcTtsafo82QadjPl8YXc
v7fKSOsTmLFqfRxGCtocWu3WzJzrUKXLPRURd7P4bj3jt4xa/r7afYPrhUw9Q1WGWaq0pH+xZrZT
Y3ztkzlH9du+ACLhTJP8moFfMXjPoiysYZkT70cLLJ2Uj/iAL7JOiMBaTp2NLLmrAcK5NTsXA/J+
I2j//AZ//VK9S2UfujRhxOEPKoTe/xiTeg4MCzekcJ0LjSwsHrRgSEoRKqM4/2j8hh4yMEp291OF
vAXpDXc8cqjsUM7syar6r+1Rqs6Oz8uviExZyJi3sMnDV7BXXTM9juK3mdDYeVqEbFzZHUXDsagp
yZTJIKCtgZqwK2eM6arsajQMBMVyFtF0ywe2KlOZnQchim1tPTYLpvE24FQlI+DN8M10NwGaTif9
GsRqOxnJZZrkeXHcascqCC1advPnBIElHpatbJE3ACdl2j5ymTFTz9f0EFmKUM3oGMxVOSHVr6aF
kgRviblufOcXnE/+uMhwlgVKbCaNEg76AFdR2QWczRBVGpAJFd6ybbRYBtlCCGFmBPnp0uQbhjEo
O1iyLZEOTXJxV1bMklCAqF85boRvqBJ7F7dKuNjeRWnaAq+20gN2Vn3sHPHkG8i+xsh5CJDQ3txO
kBHcN9OmSTuUelrB0SY8iQ8t8ZmBjJjx5uzsDZFeB9m7pxaZZGoj0hERFDinKPunxam3GZF9WKkG
IuQnCJiMWJixedV33y8C3lLjn8HE+09JrcFRTMZj300fyseEZxng2kZOShQE9inyS+s8L/fgggix
RnKPKATtwsTNAN4otWLaoyIWAmlfhd7cIb1FrvsZeTWyhq7uETbFcp94gWTHtOCL6NuDBbqI7K4x
+atjghMqEBGrSgCrmhvr3KSZ8wqjH4AaBnmGWs4Bgq06z2nlrqMUHkix9BennvyntnGeEz2Pbxap
dLZsxbvjyKOMZflgZAFRKTg+qOVgU3a+ubJkhAhOZ8O6qhX+Xqv8m5JEZhAbtBnnkd0fpprVIsi+
SvspzcKC2eHkecUGBYb96s7Wm24La1pXEugwjAL3lkEcODBmZlI57ANHTdvYYLQtoyF5IFuQmhMU
t+sZzWdCzIixOPEDuwexF0o9dnrM+Sb5NCCFII5F5mx00blqg4HgwL79rim7KW6tITKvAirE0yQl
dA7da7WiHGfZIHK1a3FnQB8xeEusmlrJMxhBc2QkK7w5tIaM5EiWSqrHStsc6KR2nNTinOw5l/ts
iPy1lYvHxq/9Z1NE/SXNyGGrbCjNWcqM3an6Y5MgFdZYaY5OUf8akFs9VWghcHi2VwSwv62CIpn6
kD7ct9tryv2zRkKlNoDXsEk5y5YZanzAiBdsBgQEB1d536PhxWQawMYx28rc9SgSz8CAtkB3LQZE
fLkre+cuO3mYoEifr4JL/u/XKshHpatMyG+bB/tBKsffBqX2wJxiFZyYB9zyXpGBO91FxaDGxHyT
tv6NKBudaZu+Rd1oXIDpg5FcANG4kX/RAUY4aZf1xTa5Ref62ZdwjAZFqZGme0wXOIvqYV+JTlyc
OxhIpM276QxlCChdXAy7QgM7NO9W596GmrLJMfrnJU6g7dnMN/3UKsIC7dO73TtPUJnPRpt1hNkZ
5eMCrbwESW0nk8OClHeq0RgOlsz3QuljyXGjP0we/gxzbrxOwoSFglJ2O0k890XULs9o956p1+ZX
ATgJfFNixUfHD9xTuZicDiYyiYEV8dGFjctUiAGOADd9LT3CG6hL0u+4664Q6CGNS/c9i3Gp5HO2
vLkpj0+U9NktjYAGMTEJyLEy3Z0S3cWXpT55PrE3SPC7LzMY9ipYxj+z24We6/GxrIrLUCr1gkzW
XUuDzHBB10GKVHCNtPaeAgYwxtw+/fuH0UGHB4/4WgflS9Ln6saBr269gzkN3tZBg43x63xGVvm/
X6yMuiQrjnmuNMivJL/GKHL2uNImNkmAimwVP7j81IfE5Ln79/C5It05lRAnVMHOxQhgB//3rPQe
ASucAZgaJRyfOfNIzTJZpZXp/GjH9XRukiUUGDljwmxQ9y+qQAe9bbDXAbi7+wgqtzkbAOqKCZYP
l2UZwGD7f98yQz5ldS/5eRtGC/5qmNi+BKb/uRj0pJkzcRlm1MmeLMbnsWvyVX1TyoBpKZdDkZWI
RMfqGvsIakuEsn4q7I2R6cesB8tX3j3tHvGS1KU20kqLhmLlubJFn8l+uEQhbyxM/IR/iBYWBqJK
XhDQE2WVAy/AdFn5TwYSa5gjXGImgy+Kj9IKzZS6TWn+N1BG90EMUP1pGoieaQdo4vcBVA4dNRYR
AlDvW6OE5JMJdcWJsVENIAITE0BcBeqBfQFnbbFfKvgRrkC1jo4m2bFnpjfAiVtk8oWlKQdInt51
Xb8S99mmEz+lyngdfczsb9g4doomzzSGdy+m6AdqGzQXM4DY4leRoDv6q6M0fq/IBshrEvpA3++j
PkEOPdzni12UvorprrdFt2t7dn/iUgVbF5d75qk8J2BF/FGzuR3n8N+f8GPcnHeTXXX898+FAPlb
u/ke0tq9gRBdvXIsTSAnNpQjzgdUUx6gm4SR+pLXiFAGrDluDnqxH2qOUZ8Bp5DcG65Fysb//Yt/
3/335Z++nXANCRnisJTQ1URdjwf4mSbzB7efKVEJsj7++86aDY6ORvHZxGV7HFvGOAYqCWIU7t9y
GDE9/MLyn166MgYyyYZHu6kfyrkLqZybg1Lj343vClrChLjYI5VEdbRZnoRZa4d68sb9AvGucdmd
pF37NRnY+8HTr2c6LQQn+9EZb4WkSpwYEfJi5MRDNKc6LkdU723YGdrYFDkmCVa7RNexAsO2345Y
eOBfRjv0UKFzByjkhzhWt1wA6Ln/OabTYXmHLmbN8mnZGvwtG6aJSA/SQOmfkuIN0hcbBgTO3j32
sFUzkLTZVuuyRHPg2GhJ62bv9QEz2jpjKlb+VGN8U5b/R6BsII6KcMSaDVac1SnkrvyBBZJ16DP5
1cnxidQBJoN8kCsaXcZfAFmwcRojvi061V9VMR3xcmODv0VciMh5h5MwydAdluFvOS0PmpQ8Ntmw
T6x8MywOnt5mJrMbMArTgseczALLGBZEU8vbbFPlJYvY2SMla50/2zN5RosU6IM+KuTG2pxY4baS
4ov2zivdr3+eHQnpsUo5l0mYSRpayCW5WkwTQ53bYJLHC0rVcRq7TW4P7s5Ml11nvzP+1Ssg0g8k
LqC7M98SZ/iD8f6qi36HPQKBYGJ9gZXlaGK763rqEcrmzZJ3I2dMwnjh/YaRefAS3AEW2SFRgWuX
vetqQXPvAB2s3bPz0cG1UD3BMyM5NSh9BUxt9dka0zPrzQ836XD2ZhXTa2wXVOjxQ+UBgCZcuWbK
yN9KijgsZ+RHfnawx0fXgo5F+gR2GpQvGDXoBI++XzyzN3+ifWZalbtfQuLDiXdmMpL5CHjGNTs4
VMs7r/qDV0LUgs+YBmvzmZAHE2XN2PQfnrjH7gEkjwyg0xW4XQNUaxowAKjZd8fFYw5P20I4Xc60
EFHWnD6WnAG3zvD3aSgGvmOoNUanMwY47F/ZBIhR/kF28Ggoevu0PNzd5mvUXa51LyfqjyBGBDSH
INrUSszoWxxv27PaqQq+qIEtGExnDjgT7ZJGzatd/Sha9QJeFXpB1HxP0hnCQjKorLJTPwOOJufK
2bipcY2is1nE0QZTR4kdXo0sWZFJmgabPUUng2iK+8Bsg7+6aZjcZK+tZuaedkCba/ZhsLx/CHw6
1ho6bE/pWNfIOO3YPONWnHy26VA8PF+FkYnnhriiIzc2SxK7Z7n/o9jeXunqv+elViHS/xrUF456
Th06TJuxQdNeKhcVrqwUDjtDAyQcOkKwamj68zTSUDn4frKRWVTa0HJZPsWK6zy4RnAZ8RuwKWZa
37b1EZSgXsW1HNfxSPYnjjqIzSPmBL/jHL4B54MB09YskbviEPlPyrPeshQDdcIUYOUz/V1zWaHc
FtO+U8S86hrdfrI8+qrYz3OHDzhKdqg2jU2eAZVhn3D16vQVehXurp9lQemVNFyAsL7e4vp3W/jv
rpqmPVqXfiMKn+Si+4VlxMUZKqI2gwdT5q9Nwc8XgdZbJROEQQlTpvD8P5FFwKo37NqRzFUkgczR
XJj6+HXI5AqDGJK6R1AxxhQKKlBYTA2qu5/1yt/0Xfj+L7KBryzzn6Qef7oDaBUqabJG5ha9IrnL
uG1YSLm/KNI4zqP2QPTJh+BA9YkAXOaUHwc0nZnPn8O8S1pz2UIgJMi24VNO3AjTHgPgRGt+Nh1/
o+w7J2zdU2MnfDwn93dDAJm6Y5hcvDCV7CDrxl+zIpuoHPRxIk+L2cNXS+oTaXecJLPcK229Raq8
3o9AY8FDWtvPE9tJLyNtBD0Fi8Lmo3RIXoyRm2pEqz2lj16MX0QABa58MQP/3eobpHY+Qx+qMGv+
SooKv2kz3sYSWXGOI4GJ9AKD2bPQHw3+g5PSBMnhTz7IhwGrPdyiBW1Alw2PVs3yu6rUOZbqQY64
GEr394CPre+sS4UO1SxrEjzrgLhhGXptDvDdiZ/xv4TLmL7e0wrM0QHBcyhhzOj0zGv+6JbNnqfi
3Pb9h76zZjLzPFUx603xe6Tqu2vSKpdtJVWovW5MhPNYP0ixol31oInMc39zfOOPoynYR/stWj7N
uDpEQwUq39zmg4YAO0A0KCSGEvY0pCdDHnjRrrJ5dvnEIH3B54EcvFZN2Dfeb9sNXpaUD2Dug8nr
eaH74Jol7ZH9+490lni9xHAADDU8BYnJ5uLOVawW6ycT7Hd8tiEcJ451FGaZH2akCWmSbAierA9d
5ncUQR6uT9+J0bjJ8tJnxhTWzKW2tib4KnXs9jghffrvS3z/x2RWz+wxbhj478P+athMpOliLsHQ
1/pofYYKMu6/Amm6F1LIgDir/33r4jmb2GvvcpQZXjKRZJkNgBdhw7BPCtLmKO5f0gizuXJwPsUO
0sK2PWmWRDzX2BKExY9VmSPtA4LV478vhY0cZeC9Yq1HaZinEUVLD0Bu9qMjTklUTwLNFCDONd+0
x39fTBudWN4HCqGRey0b46JxlPAoZdsurz+6Xjmru5WibZ0QdPUxsOXvZpns/WB28AE7V2w6xQgc
5vLGrB20ijZgmcF4Gu57rjhKXkZL0G2XtIJJ++GbaAYp7oAgu87vBaMsVeaHUw63wKEqIG3CeGYz
k6/SnNFaNI/JNlGBAwwuu+vh8BTZOLY+jILjtI8R98LRt70dTIJ3rPDMFjmNvKm49oyumEEmx2xY
qGWkfm5AcFHMgoNtzr5ePETk7AJ959Ue0/rJ9LFGV9ztGV78wFiYcYs3EqiTTTZpMii99CCL4BMB
umFnyTmqclw6HGAxIp0dahnEuPA2qO4WEXQbbh7+DORz0y4PMnDO08K4WtAzc9SeJu0/uH3wEt1d
WD3wi1lnVA/+eMoi408f24QF/Fgoi8HzHxKhsOevEyx75IBzdbhpmAziQWrynxzrjYHuj0t15I0a
aUpLti+VqGHsu3TEFNyNt6VyaN0c0uhtUrRTAXQYKu5a8FnHdwbsjSFnMnXBzpiGj5nmireak5BL
aCsKzJDdlB6wggXbzsYVwu9CXBDnY9zuk6R6DRL2hWU/sf7rQrjK7KcmPpSRwWiOk3WjIn6b2THP
TS0vUP0RiYyYYSu7+Ntb1btX03FxpcD5DvqYDxiHC5kv00QpLkedP4BrepHz/3B3Jst1I9mW/ZW0
GBdUaNwBh9nLNyBvy74XxQmMFCn0nQNwNN9W0/qvWjciLEtihqiKZ1aDqkGmWYgkcC8ab87Ze+0b
GXBHbFYDgwJO7HQtDboHsbQdBgwBxdD2OBQL+qCyJrb841e/QGw0CeJzvaA7a5RUK2PqPemo6QkW
h4paOktBy+zkICnkjCNSZAhS0IvpZ6+GSd+O/VkWpuW9nqZt63gPEFuxtdMVTM9HWdHL5QQij1+G
me0gMKsBICOyVCctVwZDDFM7grGxWst4eQooOyFpRzzkoMupG0U/ENsadahjr0UV02tz1KSFh1rB
3NaFYIlJ92aJtX+RGwt8H6t1CdR/xq2EtkdRUqJDi/rMXlua9tspnvCDqALtjEPpq7XwYbQpYOra
js+aTFzI7tVJh5vFs5G0F/3zoNk/WC1vurFD8kDlTSy8e5lxOqp4edDiMe7FWSiD2x43yZakNVIx
+1d60Hc+UqqVS9Il/kqL/pBHrntMacK/iBYWPwivY5XTgBE03AQE5va5pXR0hCv8aSrZl0XFNdDe
rU8AXC75xWYAyDLK4mEBjYhl36V5yZMoWaklMwJf4cTjhZkFNGusOMXUUp2r623lsDHCdn+yWFa1
Chqi4YbR3nud2ERRON/NVuFslBWd1/N4izP8JitBCbb6tbdIgnMMC4LF8JkHmIvgjbBbDI/AMxAz
hO7bYBLKiBZ9TMfljtHd6rZOlV9UXjyeWGN9F6XJ52kMsnUmzRVlA72TYNY62eL+tDxgBhNBL5Rn
LkRyqfucdZrbMl021RPK6qdZ0YXxJB+hacEADofF+qGURdSPs1IuC5BsmTssJNQ3Oy70MjRkUpQp
yLic6+M5Hs5JlrmaZh6KCGtbl+R0uHIaUcZbF6nSK3/B3YLiSpyKWVkbkxJLYCVM0kG7A0NBBbbp
gUhIabjMqlrbOe1gMVDVQIZg18+w0B7NwlZdOyP+Wa84Z+AloCAtWbGOkXcCVL2a2DQmLEC8FlNU
5rE7FVJ8UVa3B+WJ/NjQ7Fa2C8IQPO8qs8lJosB2aZUPo+lC6nVsVXME4bKfrkETkzngpuCEUlpu
Yxu81TMsCyRab70eTlmxt8f/V9LUztOv1P7rb/37ODUy0b7+K1zt/6HMNccjqeyj0LXl+WvS9c8/
5K79/kd/BK+p4JPnSGxrwpO2VDIUv/1jfOv6f/4m/E8ABiSOGek6CFQ90tWqWh/S1aT8hHBG+iFv
sO+jXvT/Fbwm7E+Hf5eh54Mi8vm7vxO8xsmbmk1mXe1f//kb2ZMiwDXMufn3r883qKk7st3+Gzpc
M47RYRvtuLqD3pzR345MU919dzGu/jjSP3DYXtGy6fnTnx2ftLnvj9+yQ0SpaRY4YWOM8171Ubli
ehvyPx7LPxL0/sYJCK37/gTlmES9btJxUy/OSGC3l56S5VGuP/743IG/vDz2j0efF+MNU8HRNbGh
x7ZKcUSXHc3gyV8ni/02Bmm7tQfAOh+fT/71+Txi+77/NqbPPSj9sw3oVkNpNt6hUwRt3RfNdP3x
KXhy/uorHR62709RsliEl1/bG+gVzTqMxC42WIgnPV228HA+PslPbvvh1fn+JGhbRZZF0bKp5uI1
dahJEkAzUJ34+PA/ZgX+66n1Dt/tu6e28cqAdbi9bHg1upeyzZ2LVkbWqe0N2dYNdXwSqtj84rv8
7J4c/v27k4UZwA2v66mpjURklvPknOGTecQn6Vx+/HV+dobDVfzuDF3nE03gcgaKmMTO0jHGK6MC
AUzXldABf3HVfnZT3r3rIzsZPy7sauN28/A1qKGmHcVVSHjSx1/jZ8d3f/wasJZITatMtcGLR1tL
ufMlOG2hfnH4n12ld2+6RTh3lvQwj1yYebu66RO229o/HiTlu4+/wc9O8e51j8YAu6+7lJuJzO5V
wx0grwgJ14zR5+bjU/xkRHHfveFyQsroLIe9z5BfeqQtYWUNcu9SgeBfF0V34Zur/9qZ3r3oOrUm
PwohXizB0J8mkyU3vW+3d6NFXlBeLPZNkvZEtTQWGsSPT/mTJ8B999qzE6tqlSfQRU1ErrOOuumE
5HL76ePD/+T2uO9ee+47lj7KMxvlI2+beoLlYVoucIHhPX58ip99g8Opv3sVEaHBF2O9uhkXgvOI
emoE7vXc+sUD9rO7fzjtd4cPiZMocc6XLMQTOoRIa3kXn7ymrAjzit35dzzDCuzA2IDqqvK6jX8x
ih2u0V9M9O67l1+GbYRwAHQUlGyk0EFAV/Y89vREfF6R1prmytK3px9fxZ/dqHcjQShHbn88EKwQ
oOsOwny2CBJESY2WSCVnH5/kZ7fq3XiA8ifuSFzEFy2Kww7BVch1yF8Rv7hiP5lk3HeDgSqUT0vU
yTchW3/9ZWoJGDzy3Cwu9/jxzRsGr3Yze1MrfzEN/OThcN4NDYv0AKrrMt+kC2Bg2rlCBzeYcpP2
qskGUmORQQIWIuuJDa+X0XF7+PhK/uR2Oe9GCsc4/aIptSE9nIzaNcAJCZih9wtCIdeUrf9rp3k3
OuSDHweQ4/KNT4ngVqGHftUEDHxDeW17vzjHTx6Kw3r5+xdsGoKxcQmzoaUdU+lu4f+vQ8wfv5qE
WGD/9YvkvBsh2L4zkZae2A6JB5d2rIjx2BFPbA0bOQChW0dOyatVjYg6zy0HP/LKYq/vE9E5VWyI
aWP3qxB5raH4zyrmujPdUBNiKnqa/ojQnf4cQk5S7IPIHrMVyhQ48hT/kmXvysGweWxCNoy484Ve
WVHU1p+DBqki0piuzNunarLK9rlq0FHo9QiZInwF/uLTSYDvBNUkgW+GXA9IWvkahVBgEBPHY309
xaP2d31IENqtn1t+d1WAeQm3JMFL59oVXbrQOV9iEJFpA4AoJCSLBiO8GPOSdwvMHU2jRKyUhYWd
1WXXyLdepFF0swReotzrIZpq4Jm5MWNCklTjdOV6SkiXfslwCatbr5liUkKSsnZfJ8Tp3XmAgHI+
h1U7Yux2wgX32mjXZgJihCXqFjMAZNCIT+k+Z6ZTkNrGYqY1QffIQXU4tgrQ2RHJrpAMmk6fa52k
lAN1Zrxis2QNKvZ1QRYzNOgGB5aDeLCt85cS8bp9b3JgMc9ZmEj1tSYWeXrtK2mrl6J35FCQRij0
uMuVzIjprZSFanWdTTpFzA8HyTiPQU/rEov9WJfjumy69A3PcLNeCiywYNAi/NhY/ylZI2a0uS4+
y9oZqmOihHNLLq7XG3Yc6DieVZt28hpUqOzvtZLCvq7wZTfn3uhJRosw1eaO4LOCRja4+gFd6URY
lbCpJcQKTSCBEEu4Ml1QkaEU1HN+YrzQjlHSuEF+PhXRgR7eZR0Hm+B8gXlp/D6lMWDKAiVX0KRD
/Rq6g3Y2gUFqe1/B0/VeD/Vc6wS7LkJTuLA8iuelFdYTxDZ6xrQ3KMeyap5UguUPEdHoXokBDND5
REXPvSfxwPdvLcgGSDVVCt5qpq+Zd+SgBLEusSaWADmA/DT9TgQdqcULkutx06AAXW4xE2NZA5aY
QLA9irQfzZssjaN6ojGls2jbBKXSmH9r4F/HM5Gko890LtF2UW622uEtTOMGK3aFIYQCrl92+B6O
3LTtuXBB3CVUmxSFs4UZk/yws1AUNeFeM4D50RxjoBmHp0oJN3iI7Nb0J0GKwp0Lt6Q2wONWj492
J5vq2BJdG37mlczSq7zzdI5aY8ynYjOlQVLuNVnomU9tWAh12zXVPF94sSnUrRK16d58T4fRN+GW
oaFPDCI/63m6gQelx/7gqgbWVK6S9EX5CbiVcG6Sip4IlsJ6Peictg+t3dFR67hCBLkrazSlKXiE
oMVoXCTJkpII5bb+S5qHRXQfIL+nD4FKEi8pkiLKxjKXTfg4zmE7rXrtDO35ELcWSiks5PiUp77v
zQVFubQ5zfXoNNslsUd3BbwxsPeCuapfo2FCRgbDb7aSE5AUqfM5r4Y8u+iRXDl3wDRYcRPgaSgH
E50L1suxxcGzZfewH+qAqJ2zks6JuErgiODPKueM1F7c93Vb7fqa0DfCNZKDx7gmhxJli3wMJvxw
awV5WK/KNlYVmXoD8vjA8US/shMVllcjEkOc9c3BKUjDnHk8HSPalW1oFxr3dEtT2PIOumRlZjRb
cIAwNiGnRMpGDRNETXeeOqiK903ct3xDBMMVZHl/yAq6DoJ9nXfbL3N1SJvCAUszPjACyMqiSSNN
aQHG9TVBH72zb/xQPPhmUi+BHlSxg9wHj/6oa4vEbIMOYurb6Lml5YBJo81e0icZC5CporPRwCwD
jU0ZC6V2iV/CBVbwowCMJiJ31AVdxjC4l7lbzhDaIC2dmTxVDndY6UliSl76CE419oQju5uXZmVH
cxeuy1Ihi/OBF/t0N4mWSuoyhEjW8bycztNc0K3rwmxZ1HGIbme8C+MuCtRFBnjMRf81Mq8lOMyJ
n8C3HTlDcAdvGVl94zh292qFQ+k9jDTu5lXfQjjlCUhH66lCHGyOTS17RVsvJS94587dFL5VsVZU
g+nhZVQqAtK2qjuo+ZF7gjEveU4KhErjmu6DZzYRyC3dHflE3yX70YRuvPUI1Vj2uKI1rSPSO0YS
nVmBr4e4kcFz2kxqOg1i2+rPhxAH1SaaEHHSHq0PqsCxIXQ6aoIoelBZUTlwx0VCx8NKhT7DDl2o
lTVq8o2JmOiijs8dutGWinPmApCuIvWlahUzId100TnrAlEHsLexbQ6Urha2CN1+BuPssh61W67n
xsUGGKTQRlcikj0AkNI2j6EbtjmEYG/yaQYFERi6uEoa4ibzaqLhJa1u7FDotHFzU8xtC/lLETW0
Ikoqyh+LmvHyTPWhya9mERYBGefWYi6yRWT6LNFEBBxN8+QjPuPE7rCqnLmeTrwevLRNQVtWIOox
R2R7D0ejf+oapPjrMAgsdF+RJhzFLLZvP+iQEjmyUvB5y54JaoFgVPWLf1/0DWAHhmtn+poa26in
2HFFfUW/3k1I+ra8eGvGIXBWepCxPnZz2Y5vpEYuNIdyey4IiFnG8BL3WBts0RLgDholer9vKdZu
fdM5rQkvu8XOrPO0TpNoV7KXQ8w05G7X3g+JrulRVIqsa7g1gz41UZUgm5Tg4ps7chXa5mwMqw4c
m0uWY+KRZtBVA+IjXy1fJdMzrZGlnLD91LkWZpOOFbD7Ba+ILKHBj5ViOSTiYW/VMN9O5up31c+k
XHuDLmC56byhnDeQstxmVyxNTF80HXI1sN6PQXwUjvYlZAQvGl+JmFGcp0V5O4KhdqOFObmnCX1n
DRl9nK7wsNQdxhF7fmW8TfwtUcNmuYyDPvIuwqYoDw57qf0OdwRp6dtF9DmlmJhBRFxMvlPIlTv1
Umy9JC2z6yA32qywWZfBurYI7Xyx7NotrgnxqqK30aTUbNdSoJpFDjSocEfcRnw+drav7gdgpn5I
d12T6j5JvHOuBCp3t7gH1mY8eFW5HmjlAHKxB+ODPjKNNa/m1FumG7kgeHlYzNLGpySjRNGIarav
ahAX6EBPooy24GMzRoLQEkJQABQtJatBsJdlscWSYDn7JEj6gmaNw4ycO3GjPwfTPNqbuKms6NRL
vDklOs/0C5lDFpa7drJ9fRs1PNfnwUwIyZ0JymyhQTu6BHLStmPH1RINlR/NBeoorACKVAZSV2Up
TtmClfG6oDKAqSl0WzTmTJE7rxjK8c6Os07f1HNTUD6Cc1U/GUaf5nOfWpKQr3xw+/sGsdj42LSj
ck/djqAVjna4xXuiEqzxsorbfPycI9z/5ncEeV9kkmiCXcpVjihBTtF0vuiqn5/azl2mjTTI8E6J
PAPogthngRFUm7zYawu7hIPUxsuXTd7ZZX8qgeQaBCx93eOM1zCJM5sO4N4RpDhc+pklmtMMvYfY
wRFpQ7Eqo5qUukLPaU+a1VLMzmp2xsPzUA/JgKEy7fRuaByX0IyF0gx4dxszxoUJWeqTMiuafoCo
2NkE5iRzUUJ7a3Vu3wYx+Jt4a49lMJ3Q2FXyKQA1Q9wuT6z32hSCQJcjO6Tn78CLZNE2rY3XFoha
cYVg5khiSrK3Yxx6xfWCKK18KnPlmr3dpg7voiprR0Kc1JW1a1TYwRuxltQ7KaU1RJ8DZuQ+W0sW
ONPLSCBWeuKHRITvRq8bx13MRAj1cGmk2bFFKOevrA+m4gK5OzsSPCE6v2ycOqBLi4q6XOs0ykkP
8CbbvR5ZGkTfrBTZ2Sn2tlBi7kkW/RWqlSh3qeoT5LfQVCUvWTPa/itBaIjcyTFWBaLTLo+mcttQ
mLdxm46uxJo0BNW96xEMvBmkJZmRliFLHgebCBTeI97djXtYc34jxNZy+h3ugqmzEJtiOdoRPTQy
aCctd21d18R4XdAHl9BBUeODqwmdYmLvM9qpmM9doXPMYVYhpx1dJ17oCCJV95T7Sd7sUrApjsZd
wluD08wz6fzGgIIqjNY6+yRKWW1KEpaxJBq5UWaWT205qoJ1VUqJNcf2QWFGGc6LcUWwGfl4PhLX
aNthDsEVSBrAdOb4dkgafWAv00Xt+pkHqB01IGT4uJWsvKvCv84aj0DyqQvDYZWnYYBssY0KrFQJ
QC2Ue7O7sG0MSMGNJqnGkzQQCRCIxQrQF2adPetrSUWfuK1maeYtsHOSV7FDDIV9W4YLEiDLrXu6
7uDEw4tFDHN4Oyf20j+H5AD5exUoDzltFoTTioQ7jJmYmzFeGdLH4MDOVaUg4vd4ifZ2WmTZtwQS
QHfu1r4j6BQxy143hR0NX4gqbAzUTJLrUobVg0oK0MimEyIFtcqog8b0eCkrTBdoUQv6uFbk5GNJ
DONg9EYYVwyQXzTJnsfYULvx65IaORkiHhLf7kAfHNzPIkVvycu3aBbCdlhb9XUejxkhkk1OW4t4
NFBRMWrqoQSuU1sw5RKnten110Ylj04G93JTBfZYwQluSuoSl7XxSvApLFTtGksN4u5TUSE/2kD0
GJMTvCam/5yOZKIlx04YpKgc2frh5IHAWje4zuwcnsFXGwBxA5JaIClOz22L+qDgmfCI7cEl5wVn
EpUma2aJO0J17OVjpVbSSX11NiEW6DWhJK0KEUaD7oDWMaaWLtZzEZjwooxtuybDuegErhL2t1H/
hVRLqyJoNeuSO526CVGrfhC7xH05DWmALUuUZ8ckkdk3yAEgPOCbjZJtpGnMUGImrKS5svpWpPdh
Q5D2qcIFBxuxJ8OTtGRGIpsdAubH7qn0CRe5Bn0BRZI0brQoPDM6XNU6axKyW4HaN+c6tTuq/l3D
EBd2WunTQCpL7kXBTg/5RdWoL0455SGUeL+B+wRin2Q7NEBWAXaqyyVcpkASJ+FR0W1fZ8fxeDH5
ABR0BUQV0HBLPX+BL8VDWEk3iG7TwelRDRFuIJ1tFKVEtQ8YM8x2AKGnngH65t2p27YFCtLFNzUe
qybOCBoGSxHKadvXsxG3oTaEuBwnxZLn10jp7QgFgo7iS+MPqll7bevoezrgClJ2UCTOgmelBB+w
xggLTdNpGxfcMTEMxamH3M6cLzlR8lfEd9og9EYNE6npZgdZf2hHYOB5I9xr7cFRufR0mhKV0BWp
dx7FlQ2Pts2i+nQK7K5dYSOT4WknZhdoxVhDhD2fZcMPorAuDgqyFnfQquhV0ExbKwgMi1wCAhJy
BmsnJwkUQlFmT9zMaHHdN+oMCqN1lynmshhac46oGIjc1WAN7rGi+NQcQ/Nd7tlTYGZFHO62FzGF
xOZFhUNBiYidq2O/xiOrY1A/B9oK+VZR+3UijQnx0DCGhogQgfkhDaZagc/1K8qXKwkpp2bNKGF9
wW2CY0mRZmBRTf1pqtgRd024cVWlUb1HSBAKeSKxRvhf0oTJ9ksroK2N6yFxHf0olzw0dxlLl5ZK
GO/+75mVXUh+NoAm0W1EUg6IdkVURNaNkGitnimG8ebBNotK6y4MfSpkR3BaUyooFYkPqjuRZek3
X2KP5Vp8xIhcuel1NbRTUZzy4Wfd7zpHzjK4K0ilG6p7hmV4Mnh8+8LdkNUowYMXWY6RUduy3aZp
VtbjcTAjYQvULo/UxP2vEqtBOWQjSrCi2wT/jtc+D4tkNDwicnSxUE2Pys+vizzNkGIW4SCfrT4h
OiFKQiSTfR4s7SZegoSBppz8XK9Guyvp61hNX8wX7qwcYPuz3bCo6iXY9gs2ouH8zfV5YFdzhHL0
FYiF095bqAyKrWiHJT2ZD8k/CI1kERN9EBYjAc1HUvFyn8wByKE3PyjL7gu+kzhFb65cce0W5Mee
MsMmzkvdsrrfibxu6mojsHL1J4A7h+4k9SrJ+O6bwPegGC2tc3DLQY/dLw5K1M/u0IT1jBB08Yhb
wz4CC4RkPVRUY+sfIAKhJgAqKnwYAUR38ZTejnBNobWS7FhipRjiPh/sC4TKjefuvWLK9fRU1BGE
iEZytSNkUTU444HhtcxJaBvGKCaFrBqHU7wSOa7zxQWGiOs5Y1efHGcddB6Ufq2f2XurESqwSWzF
Epds/VQspXPSBxlsFz/KTXC2IAZRyNEFiqmrqNJCkspWoD6g0Bi0YXnOwDlNN5UiL+moFjMGj2SS
JYtYiynvMmVQHm86O2gihMEdGPXPv/cl/vsPGpLuP//jewXSu//8z7tDGFD5/41mKRA+jb4PVEtD
9dwts/7tH2+Am/v5IAZy/vijP1RLgKU+SeyJIeIjXwAQoMv2h2oJAfInD+aXh4jcDQJP0CD5U7Uk
xCfpBJ4XBPw8ANREFwaaxEHQJLxPPgdxlON53OjQdf+OakmGP/bKaBeFXsiq0BO2CgLXsd81Adta
+fjMMn3PxHfjgYAK5WPvVmqbxAG19Kz46svsxQpRX4b0BxORJpAdIZ8tNiQLCpz11k6uC95RnJDh
LR5Com6teZsCrTqpYBw4s6l3iASPRxJw1wXWSgad+ZZ6H5iyzDzLInziNPbKhHgvD+R1i0JJvrT2
KjT2aZy0Z25X7oUAo+G3ywMQXpdmz6SpqLV70iiPB90POwsbx9HozF8xtc3buevvHY0AEuAOisg+
oDxPQVS5Ol95A7i5OT6r8K5ZcUm8OtnjRZWHfOanPNLFKu7E9cxwdDw6+fPhfw2gwLHKsUt4LN4b
toUlzZzjEqTbOokvSsPvMp4nq2kgViIjQUUVnyvH67asxfMNQ+bZIUiX6bEh7wtMFgcCqJS1N2lW
31Xha+JU6fFSJ6dL17Yru/nshP7GzsPnCq9qXLFVxU4xsMaxEh+LJEdpggXKiypenNm7VsuXuMu2
E8ShMIlOyoVAoQC9pQKxF0ZolpOWpU1Hp7devpA99JKyfu/y9hZJ7JnFfIT4NbWZ8EjunqiUYKd9
YgeA7UsDxmU1T+FfvJJJLY9clih0WjBwdkpce2UHv4w8Kcr/PTaY/JuL6n+YDsz9nsIxZqAjnE2v
VO/rg4vzRXiiYpsNpDapb+PAnE+sL46CtG+PlJtelsI6rZBFHg9QoKMyXjFnPnOyF0S6OPQah6Di
eBfQ1g0MCRlDHuyq7toBibh2RcP+gNgFzeZpTX0T9PSYmr3GJCVilvCpgUK6LM6Bd7XQrc++FYn9
0GTrROkrfzbMGBTTjDAP9VK/EMkBH2WZP7tOVZJcwtPXmhrTjl+KTaLSrcFKP+SkGc/+dEUIvN3z
D8BunyZXPeEqPEetjq2u/GppuAP6MatYcR9+3hkMA128H2d9W83xaQTNFaAAf530LonQN/PD7wsk
EnK/OikUUznpG1M4PFD9ud0vio6E2i1N8goE9xRHQCbHB4j3xRF5eHcDynzLx0zc6eLJclFBVB1M
O3ng981udzGCrlhT9F7NyIthc43o+GkyVZZ4SEW0AGT2/OOm3dfkTK6NJuQ8JsYm6Lxdjo//yEk7
/8jX+avNYyfaksYLUt42RmMbN1fDcmCkENPhW/ODO900GvgxyPdvkbBO6KZi6rDkreVfkoeZrBgx
qeTPj6VdX+UQbY5K9wsRp8PGLw5g6yLZja54mWaSLvx67HYm3oLLeImdk5YJ/IwIpGzXPDiTqVe0
/g2hrsHlaLnX6UCe8+R152FIFWShFbVqG9BhbkNTQRONjLOFULNQxLB9Oj6EWyEdCmZmYCkKvudx
H7Od1DKYTruxIU6hzLYsLGc2Od7p5IQEkndIxNkJrVKQiA1QfDcFOrmEEA4JLaVxvGlg2bDTDDcs
NlcT2Z4rUkTFqpl4ACJuPG6xo8C+97LqtuMCZS3+Vbu8opBwsch4jbdqrXycbDRnzwZyzY8zt3yh
SHTD8uCoKaPPoWteAcIkq5TdFo0Rd190IDxad2JRz4cDGXIoW0Fupg/gF+lLUMWnZWKdJLq5Lf3x
i3XAb0MNJqrlPk7NdV/lryB57pzAuY7q+HWxr+saXbYs63yTq/YKBOa6afABeLT7ZsgVG1LF9qJ0
b2sQdavaxbEzeMMO/nOxsmhcbIoF1mxWEUuDfiU42AhKTYZM5qb1CRLNnLz0fCl3kGmP8PTsejzT
OOKrWz0zoFrlWmEQC7p0QzHgGpsB62VIGWa4hI5H9pq26YxV32Tjc5eZkviWZkunzxzVHeV8aWUv
XmqfCa/aewHvCYtxRr1sylf4vs6tqWT3iLPZh3dm0d7bBX5/2S7mhr0fEZe1s3UnMR1TinscDsnu
UZ3zi2ArkyZjQGQHnx7y3vsRL3xbZTDCMfVns7j1F0mOVljM69wvr2CWnS0hg+pEaY5VrgbeleF+
issYSl4Snaeid86yEl8e3eW40Aw/XMjWjOX2CyMCoJ2qAgXBxWtkF69pT0E3zvDQ1sCqcuAytCfx
Z3Z+vyrPnDh/6Vh0Z2HsABokb7TzukuLl6rCBxVNgDsZ9ECBPSySfAFxzeqWPlrUbaMue5rCtEXy
ofZtDzgx0KztpU30g3cT2XArohT6vcDgbaXfIiW2YSQxNzdnTkCzo1k+e1O2X7OZyS4X7HgB6wYv
12YPkkqw8McVX93gRqu2ucvUAuJO0Wh3Yz78YQZy7QU0nrU8FHDyChBfKxHa5zaU7CN3CrbcNja9
oCYpGk8PQuNHkijX7C55NSm0UzNewW4+zp1SrHqfCdJwB46J0YGsSCx71DH6Chb1Ry4xGsdQbCAP
gC7Ekpn11ZZqvlxFzRe4NQ/MDAkyJf2Yq/jFzsEZ3ykwmCvUJNdcKfxLOdVPp2Rr0nDBc98nS5iZ
yuPPBFyVQwYaXiofb0TR2ytdBl9qGxanSsnfjXIyMFNFmDdBF6tmlu2JaKLPPdW7lZnKcktME2kF
oj+F0g3GbriXdKII2wyLlaQPxsII/JbrQL6ikrtiQ8SX1IaYr4B8WcfyKJrd4XoaoM613lGx69vg
zPN1t5rdgjrSwd+GLBjkANrf+DgzMbcTWUoLUzueg6+2w9OVSyDtoTWeWWq2ITrnDlOp/02K4fzv
bxg+p3navL2mzx/uGX7qhjhsTv5lh2Az8udmZfXcP//wH+vfl+fXw5ueb96A0vW/b2Pit/rwm/+n
P/xzkX83N2///O1rPTBlc7Q4rX/wLAiEbh/sGJ7Ll/r1f/6P5++3DIc/+XO/YAeffLYDlGr/2C4g
/ftzv2C7nzw2DORqeQEJij4/+XO/4IhPvvL5mWCB79FPQxn2537BsT8Jm01EKKXjh4QnBH9nvyAO
24H/rX4MlHKQUSjoc54d2KCi3om3XF4OtLem3xGgyooOz1BXtndTMGVngxb1fhiZHxyQ6SsEWN0+
HgDk+A2gamPXO91KxWCP6CkibW2NA3JkgR7Hm2Yqr6SGwTBBhEWPNHEgVsJHGCdBtCE7OK6r5ZHO
RX8/yEWehk64nsVENz2Pq/WhI8kvoO9oM78FC8HAhuSGdD4WLFUmKTt0UbkOk/4zDrRdhRRp890d
vPp3c4Y8SBnfXZbA822PLZDk6sh3yryBhk2ZtsS/9ba80HBLdnQk1MoWZIh53sC4aZlDxDGCM9pW
kggGrhUEXHnqUMwkvqF9NDOlX7sBZkwwFoVb5sq+pgzMAhph0gHA562Fg8Bttp2L/mBssCUYSliO
9nrKnesEY8h5rIiJydicbKlCusABsQRiUyTrG13LmhJRuiUz+gWC3QQA2Xo0oVWchbY5I3tpD1B4
D6lerkJ3QsQSvy1Wus3yhZBUL7n3gyU/66dg/fGlcw+X5v2lw7bDQwVHgr0wT/X3gkPuSIvUNdA7
iPjy1B0on9jEVxSYvQW3EfCiYMWp+no/V3BtlqFcNYRQVZb77BWpvUkrc+4EfXasY3MfUk4DvLSb
uhn1Ag8xoTqHqIJyZkWCtvqY/yM+qD6weBwBv22qi9XHX+ggMv3x+0hcrJ4v8C8Km5CdH79PQbnY
nRKnYznBmdGn7VpfW3hya1CJpcNKHQdoKQk/1ca5+PjcvwtN351cSuSHHtdKIgN5p4DtwaL0AbW5
HSlUyJSm8pDjWtxVhxv/+4MzL494J2nkJpTcsL0JbIRhjmKlbndjNX/zuQH73J02lmWZ84oAGcIp
YUH/4nP++zDCx/Qo34auR5nff/c5o2ySMc2xfseFco/H0Vr2yWCRw3Lwly7RKTYFAjoU5sTDbnBD
lvjtTCzjL4TJ6EX+/YOgD2L2DVygtR40/B/vFgB0UYULDtspLk7s6gJv1oSB2QOTMNnZmqfwCmdJ
e4S9+IQGFDKTRb9pQxpY5sgL+om3MH5Y0frCPfcXx9/lJlq1Lss9P9NEV+8zUONeAG2hPuDnWgIQ
Rg2XHW1XbZlHawSOmftnxvpfHJ3HcuNIFkW/CBGJhM0tYehEytsNQiVVwXuPr+/D3k1Mz7QkEsh8
5t57SBpJ3ZYe16F0kPJUrAmI785MiEB4FVtEgAS4wWPf2GFZD5CcCqPzikV3gJj07zZbC3oRuowk
JqaEiJOQ1C5ijokEPyW3/9TciofVbfsAoFhbBg2haoGjOc11ZFLZxwOpxWV9bFmr+5lj60fDrVvf
wPn5Lq2VdBdK1mxuYBDJpAjaDbM8e14I5MUtWTsmRDIiSvw8W2IKYQznYVSlN/3HmRFX9qjWOX6r
oznIufrCVdkUziMxGEQAGaZ8Nu3kYeOcP+aCyYsdPxjjVgaMGrodG/bPsrNLv0qXj0LEVmj9IfyN
vHJ1YzjFaAxqnlWvRDW7I3kS63ytoWNPLNMbcj09oJdBwTPWZ9qvNtzMCoStngfLEmlMcQxgLc1x
W8nEzMCx7iRmjp3TRwLEH5l9Zl/CS7RcaH7yn1kY7a5W8WM3DF9cbAxcHOYWKVAFE2zFTlnGn6ze
J+QPBQQBeNFqLbxZ2mPKX2c6z2ukHjUlnx1jJZJG1IhdJjCsRBlzUZBgPPDztUI37mNm4wCrAhKm
yM2I+vc1q6JDNnd/RTt+97fNKVK/o7I4KGVDI5l0mvCGCMQG/uQrBLXUb23zHWudQWDSFVwseWmq
JXZTdldtI81mKLVncwCGArY0XjfWF4b+Sln5ytr+DkTEIRr+RNL6LhVV9Kgz2orJ7JXRdO3UsSuT
+9JaD5Nlb7ty2DKklCSHb7MZEGB3XpMlvWRLBZCDwj0S9pc2bZzeQBKGFbWX8aCP6yXRus9NqYGa
P813iA1frWYe92zf4KrekaVCZgIiK7rar3FtXuIaCbLRkPy45ObTgESQQOOpDOxm6724ZVNYbWAo
pg3rNYqOs1MloZlpX9j3Y09IOdxy+pKHKUvMfUTm6M4ximanVKefomT+whlcE+zBJW0jJmWNJGAV
6JJRy/qFzmYKtbjmQ0rQgxJf8NCO69khw4d7FJuBtvFCOJc5uSEFagXcrtXi3agXRZgj6mGiwMYd
mSLop966j7uZNSs8gAop4d5N9CsTmOGOeRksJjHuNsnqZpLr281D5S1afYmYsZBVQrKM3Iiralrn
HeYeD2a+zh7bToC6FuGV9nS1URiKpYgvLFD9ZHLuEfIZHr5BWqtxOdbVwCh3bsM+g/S1xkw0k+M6
xqTYLjCgarqjNEKRsuwIlnhDEJCyJm9+sqT+22cxlAKOKnhi2q4T24e11O9mest31HKYKrY1fQFN
AjuV99FIVGCLQAoWcpiY+udyix+lMXxDJQv21SXxyhTZYXR7Ek03/TTX1sgvRcvkwg6NSBB7z0X3
kWST9BfJRJR12R5dzkVziQxNRBkgwNTI5E2bq9q2z6XuAim3+XdoyXkoa/FoV0TUZuikvdwc36dm
vlG0ID24vbxAUaOjIpzOQbjXdTw3w0dREfucDho+/jRBzWxKyTc4MZvUYuEZk8nwt86/oKofqlEm
LKSuatWns1ERBFVZ9GWPQrA/L9uoJfINJfO6ES7Kwgr/mB4d2OPUiBuADDJC/gV6wJsDBaqoHfIJ
jhBZP/qVADiUlQz8LLIW0KkemviRndaTU2uvjp5eUcDHhe3nCOD3E9DZICYFU05I36XoHteVuTlN
+vbAsrvkv+vS5rikVh26JdaUlxopeiC3ZAiGrQirwkJIUP5QerrEAtVXBOvGbkQ+7MHxGm7RtVJz
B3aYOht+YGgL2HBuRudSrAr2LexsYa3NkbuyQ25MtlauNozJJm+pGq8ZPLtAzybuQST8mSLpIsnC
yXZTv8pv6S1u/L6oltMzbj/iADXOcqJLh3Oy1yYoL1qTHPINrTc51d5gU6uI+DUD9INz4E04zjNL
LOQm0XfbXdkDA+Ta7K/cUUeFaOyBuyFAPduTb+C0/tAR0+hopp/ck1nMi9msvy4CM9rz8rNY02/S
/iJvnRrm3djhdjlA7FCv1F8BgCbQYaGgFMn3PWDOI9x4H+3PXbkQ3fJQtqPxqMBgEK9tzUTmrGL0
m9x8o8VODyou7g1HVR4Le4T22vBi2cMliTJ0zHP0ATmFAb1xWepBnJ0h2CR00aKy9gUnQIis/6i3
1ssAgMsvYgZRzlwdMQY8m8Y6h+SOgSX4GRrN+dgshIG6pQEB6Tc/kTQaW/rLhpHISokcOYqSSwog
I3Sd5Klul+5K3rWlZrRvfdUhs9NnD00U9hveMK+z1j6ANLt4+gTLTn0lVt/tTQjTvrTd/XCLT+xC
VRvyLi50b2HW/0p8na+sDBvNxp1p2d1RL+LyUqvFgSXPY80DMBxrHf9yb5f7bqnlOWtV65WxfTtE
9/MkIXxlN6q2Pl6WLYvv5klDQjLafLVMe0JZjtYZjZB5N67VF9zw9C6xJ6SxTb9vUPVAPtYiUNEy
91nHHznXfzCefI21G+1LIiDCKnbtsxqomual+YGDGMBcQvOen2qp/yO12YWt08MuMZ0jTMD60rnj
qzsjSXKdFvbbRnyLbhDnI0Zr9BoYcLAveR43IwMlBy5zMf9lCxccA6EvIyuOo0whWt8EZC7WiEAV
1aNTuPWlIaCGN5AOuZn/ra3+4EqOqqbwROd86ct4LaE9o6pe990IaAZFHDpWPd4Xem6dKnft35Ry
vnrUrRRc2l2a3XKDCGLbjzNlxWKGdZM9k0L/rW6pbzZtMnih5LWTEzEpSvyCvn6eLeBeW/OkxQx4
bvkgnVYQEczoWJny0KDkLsSTufTzwYrQc1hW/KkW46RYjg0ieikJMkRPMfod4h6M6QbJqpV74yiU
1SlOj1uykmxDzM4OCt5bTAvguXry6OItkeb6kVGorANfRgN02njvCOfx0C3fCTx0RLGwXbP1h1a0
95ievrJZfbZu/VKnv7ka/6K1/MReN3NlYf/cREqiVCOImIOMBTSVUDPi2PvKDJfuI7IJJpdR5nqk
gYugm5AWlt2PGIfPPDEWHJV88GvCjjK7JaEDbWAMSIyQvZ4htgKqXuarputmMJOZ6XUuxWqb4KpJ
/kbbvUZCSVmNf0qthTc7wvhCGiV21oILyppN+n6iFSCNvrXqnEwoOKD09WZlEktf/NDzr671OBSb
RqOB/CkviHS3ebB6xjvUaoSqdzupk2waxaiA8lv0drt6KOGqozVBP1mqtieAJ78XbVGTx0f8E273
rOmeBp3lhpWPz+gJeaTl70Z8YGHNJ2WPr2KNPpYNgw4dRUO1uLG+W/TQosRApKu0fR4vD5a7hUg6
uEgRJOxGTT+PZNTtuK2vaawedFWWBAMhlUgL6yGJtvO0OHdru/6JBGDxRTxjsPkjHP00bcRtK7Wc
wLTSbNjWSacF3mGgYjSZEEqcrqSYLouReboQjleAv47H7HMol3Ac1Z1juBc9Mx5sJs0ktHGN8g78
oyZlBYKRJrfNB83OB3/TkEBU+d1I1sCuKuZ7MsY5B1zn01ppe7LG7QOZWo5XS1YzgwZwbQUnF0/y
dTTbnH0Y4YMyHjSK8em5YSUw8gE3vDwUl0lfvfTFUAcbzSpclvmi+okZrQ1lcxoS2omZ726QPbhz
IzkoMA6Ixp25yEM3N+kYVges5ABj3CxScknZmRFCRU69+ilAUB+q3zVKz6jHIeiJ7G+TC9qk2d6X
vDvg+IBy4Xhnjpy4R0sOyKf75bIyDu4qNhmGjVuJa68nOQDCFkvSOQZdhNGGQ8w9DfyzEEzmjVyA
XdLaAsJ4tISMhAU1YOBaUKDMObeITNART63npi3JNjWdf4UDfhttLy9Bkfmy0p5E08Cqpj0w4vF5
jdv3vEkwq0A8MHX3fnCqD7m+mF3Vhm4xnOREYSTq7DdFC2xnv2AU0eZbiSBgL2VOXw97l9jGQBvH
CzLa/oQlc08IZ3FXGMobmxQbTZ2dTNM8KXaxXl0gDQO10W1Mo3OTMXbNHrvmB+gCEtMsnmPsRHSA
85mjMdDdjX93bpOe6fRDUFnuZcQIR7Rk/kZACAIDPdqYL0LCqOwJqMa8ho7MHtxlex9QJqKPAqw3
T08ib7aH8mQzBcMMAWjHiZtTlTfcNzDgJj2okVoeddInUXgRJTdNrt9wfEHN2aGDXcGdLVcyr7TT
tFLFm+zJd6nOmrpokb6WFRq+tvzNIpKm+AqP5Efu45zJu9W+Whanv3o2rJpwq+ziSLv3yxiRdsqc
APjt7E/VRXTCOek9R60xP9BqP0WOs4WpZZFGbunPBgqwXUSIkj/dZg9p36IPAq6H6N7Tala32wSI
VkkYdK1r9UfFigXZ55IHgIU9FXOuIJLrQmJwm7OObo4GGG+bYWrVoSmA4iz16PcgeU+mm56JlTvN
zawFrmArkrrCN0wrecCow1Bh6+Gv54vvbsQYAw0hKDFbTlgnN5gJzneMMTXM2ADyqebLHj9ihih+
ZHTJNQ2zmPttNOD7mRTH7bQ0B3c0fjow7XyVQxNC5b2UYugPyVhe5ohNyszGHx5q/lSixkf4D6C2
ZfPbbSeHwQKdr5T3jZheivqjRjXxyF4IUm2azSc8Ks9mF10Z3ArfNkiazZmEIrMlEFxOzpOhizuk
jUzZhmLPVuciDXsBxRjjY3XmA1gNtAQKDInDkAPm9hQyqCFpeqYUblb93V44/xYuoJHRoGek0YOM
mHEPSt8zK19hJboeu8ojCAoHaoSEdAp1dCZGdqcIL8a2/FsJJ/LR8IYdydWl3sIiW34cQsNyrcdL
CvTYf8HWRYREQTbh0tXkFsgu5vX5Z3b2XZcSWoIMmU+XK4XkTLiyOE6C2KBiLyrtS4r2kYl0SmY2
6m5UHqC6kf17vFsvEqJ7vfZ0ggmT2e0EqDvb6bp8ZvUahelYAp/pOqbNt01727xikq32XUsQcNSU
z46WSW6Z6KtjGI6Fwz3JFExgn37yRpJPFtmjb8yyYkbGkk8Qlpek1muHJRzUK4B05jwvg2Of6WQ4
TQcmZT2FdxvZCrQ7gdemo6H5zAigLws+Yg57ylgGxeAISZmtSIs1JuQiGg0uKBMUTQql/VDhIE9G
1hmExj6DBfFLK7+kU8tMaaK8ol3jOjGOBdLr0wItdScM0KRNzrCvcJA+ze19VWnB5N7uXrcX+6iO
dA+X0DXv/pa6tA4uMyWZ8CsgNH5MUvLomd7EM2xlAuy+jR9T8HQU2XzcVIWUfe35c8lQvDltqSJK
mFyd/ZkYG2Hlcf41yYYNaw1/2GE2Qx5tgU3P1LyR0AHAZ1jR8PsGkofhLpuz8ZDE7U1zMwVaA+WT
lePd1EblfjCpO6s6xXwLnChpPluV514tCJ2oTyPbToQITAWKMvIccUWUy05GUvDKbvseB4INwIdR
+S79kbOBwA3TeSmB+g7x9J0WZR6wOCBL1yCHsJITrglZ/ZMa8Y/tZDyWdEI+wzK0TKX6aQcSja0E
5l/k3khfjRuupo0h/GlCPBObYvSGeX1LNoND4qlcWX5PmrT8uE2PpjPXIXmwr/oA3lhfzZ9SyOcK
8TqAcgQC9bmO1gdowZcZ5Rc+K/JbWq08wMCQu4kqLyC/99raqNKIhiXH0joZoqlQNDCJ4/4V69gG
oilgOibxibf3isQfMmQt/rjdTENQkN8a8/fZFjeVosjw18zAXEeePjzCQzu45jVf5dFE1sZMdaVW
BdiTkTidQh8M2rL8wRSlQluL4G1X8OjIL8by3YUV2YUehjokCf1haR0gDQPxAcPLVjFfreqI6++A
KpQCu+EawRDgFdPahVY9Nb60AtUs835tH4fEEowleAYbTb6Q9fQsW/N+2XKgGS1HgcY/1tnyQz/S
cT/7eQcLyplh643Oi2nmjINLB09qsndl/6evrdCW6sNJyDAWMix7+uMhKxgMz9u4YwgM0N12fWhs
pLpu7qtJ5K0XL8rxZCKvm8HXXClN3WML/jM7DF97/LsHSOs5P3T9zJckFBPQ6dyEwrQVjwuToF1i
Feeluea2mNlsAUJzExTMET+14vglUnFlbKUW5jxZByQsebEMizpkza5uOWmHpNNRxtQbU6nqAEm7
p3gi1ZWWbGdrdEq54qerwVl5T5A9uYP45NmxWHNGMScMU7mDa+TFoUmaK4YmD3d+vjMstup4OmOC
Gg3fQCCK3oLwZ6KST1pu0CXd8uVthzLQyZzHwpkvtWVuV7CtM8I5usuyGGuKzYJCM66ephnZC16u
LOx74t6wKVKf9BgL5wIIU4kMHq8xUwDCyWvzqbStV0nXFlBoMNdPRs+olOPb8Umrb/Wo7XKkrw2V
SO9QwmB1njubLiHF3a9pzE1p8ZCP9IfUyuSJw/EJz6rHwPzvqudXskzuECnvSxIZfbJ1ja0Grr1N
z0MFZG40DD7vNv9Z49NcpmcLh51OIZZpwZBkV9sa/jJZgMKlryMdZd88jfLc3Fr5zaTq2myeTvjK
dDwUtaB0mMgOQ37H+Koo/aya2YMU5XDKx20LF2n+2iRSGpj9drrl6B5ZAbfsIphHuvFKvPmPciZi
Kt27qFkOpnskWpbWblNMLggV3qHR7gElkZkajehFkf3HVvHXltEOi+HflMps3yU9Cjq0beYTppKB
Wa+ONUosuAlOKhsep7rTvQYwSapjI5lGl8GAUWE2E4iYtIb+EL2UXCeYnUjKCOMHujFlDjVMc+zH
TNvbHXYfngE9Wp80CGQ+MPJsh6B8ObQ8kes87Ts0H/7McvEWKopxHDMdNlljdM/1mO5jnkCpNHHO
tr3TLutlFC7fnHi9xeb6jYaM0MCD4cRoQrJOR8e6PcfwuW/BrIdemybfrbIskGwvNvaE5O8B1YQG
0sMyi3NKOzny6ObZdMDe+WiktDVSNutRgghSTCLI9oAuxtM0YQBh58CTT16+vduGm+E8G1+6Thmn
zk2QtzKaoMy1DjgaUoLhs8d12yy/y+1HPXX+doO8x65BPTrbn1m3BMYwTwfDmE8DbF3OzW43rBhs
BastvbWfIjN9j2yGU4t73tSUnRfSpXfZMB5Xu5EHd2mfSEuCecSMPa21/tqLiXwBgnrTCAGlC6ks
kKIkDqTxx66HGDHTt/FmDKFG7gr7AVXTKjPTdKrVr50JNjx50h1nxGIxFGGaxY5sAYhQtu1roY++
yn4tRDm41nDx4zgik10rBFs7IoQjwd8wYafyWHOyBVojTCpVcsQFNH1NKlufrWxwGP8cpqxYgq7B
GlZ08mzn1CVdt74ZApO2o+Os7jibbXsCJFmwIS0LsuX7CkgLL45XNBlcTUdeuB7sxlGHhmAFbCgI
3ZINvEzH6W9HoFFcJ5z0aPBGnCQU5DzBRBMElcSLp+QD+sC/VCFr6K658glLX9kN9jquPNw9Y07x
q9uONyx84I2WcrC6k1dtRcuvlL0YtDJ+SqeAuXQOHCyarLTCfIadrL9VHasXAqElhikd+kU2nhTs
ALM1GbjwIDh29TEsv4VewRTWkvcqHx+asYQl3Il3fFaWt0Tx20ZGhUevCz/GmPdF2bUnKCnPhBQ+
ZtVHZC4vUOdUUPT2aXQncRJMv/HEaehG4pdaz3xrbP9SCpu73kEWjMQ3NViAaSn/RuY+TPnHlSHH
jLuV78ZfzRKU+5p8OPN2yhWZ1mJmEjBYeQZeDpqP2NBTUu8fy4YxiKYMeBVt7nf0L+TUuq+dcTSi
cfLm5NldCkA8ee3wNxf7RZ+fkTr4BAY+9kwtSdFlfsUUX6uZEuhb/Wh3rBskOz8dVj17JUv6Kw7l
NMlfksWRFN/MzRxrDhNdMnl1eZh17cFs6Io7Me377YpUuAfnmmt3cStv7Armr5FFpHnNuLPMHkju
iYJO3xtiiN6YJZ1hABpeSkKqN5iHUszsmUgfOspMfgt9vax18WEb/fs0oSSV2CEdG9EdhtmYAR4B
kVFBMK9W83vny9juBNXi+62ikxE33jx2l+iBCBcse2kSTEX1OudIqKvyxUrGaN+mLRZkFkTswXZq
tKegHNVL0c+dxwty3tIq4J3jRalnXAGDfR4MMn0FN4hO9l8wL2SNs6/6qkrwWZnGzKbCStfhkEXb
+qnIGd1B6/ko8oz31kFCC1YbTXBs7dPbr9GgH6QkKhAiacmH22w/ILeZ35U0YLiF7UZ/g6uDmz5F
Trx+zCOAIzl3v0KL72TVi3CjCNnVJRa0dtDOkzRY/LADsdUxvnXW6UxZLMUCgZccFMxtCAvczfZE
jHJ/gNXp6v8YdjYntd7rOvPmqjEvkbHt8dAaoPji2TdRE87mZFyS8iPVihNmU90nZi7aTxsTwsn4
A/gTNLhkzMG2x2vc+ZAWqmOFGuOwy9SRm9qArKw+7d79YxmO3/fDO56nQAwaUytrgj9POlatL29q
1by1IUhsQWIG8CA9x4wg1whAytS9m1hr42K61IPJHlMOEt4o042ZjPnDgsUP4A/P7LjJytvYMu9x
lcSeXY/BqkcCp+gNFTHXl7zKqdTXe7zUTAS6UHNQwugVqTDb8NRKdRome+VBN5mBWfUTobf2walz
M7Td/CMd0bV3eLAOaniC5pDvCRAh0z/Tnlvc+/qKnNfSGxz3ZNjBYOX1KYGxtyvbsHFa7nVsWUEk
PlQ+IdXXsIcQNxN7XWd85jJzj+WI8Nc0evpL2NXUeSTwRy2uE8o7g4FJkhj4pijoRgn8B6BgwvqZ
7X9gsiE7M7ebgkh9A9rjZG/KNDA1yDpAqUiXL13f6UGfyRr0a6TjGsxbgBoROfulk56Y2Q5IxieD
AHRgszE2GyZ04m/C0MQjFwEDfrqiJ4vazyW6Io/+bGb33Iv+ySEukggUhCfzrHaEu3uUgZU/WjYx
WhCILbov5mXtHBAd0+8yjAx8QeRQLeM3Fh5/hJTqj3GS+WB9BVxzRMgEVyUJ81HdnoogsQhl0pZH
27bVCVMr2/Ey/eQpMDyLrDjkwqtvTFVHLoL77vL58yfLvniMmfTSshl3sQUSGiBinrzbyU8x5Nox
SVmDauULItgPDEOnuAlLQDxkNHO0ylyx7dO4QglZZpUlXksW6x7Gh/lOJFe4p2KfrwSLCsy2yl2o
6+LviQ0I2SGr9B17fSJZbr9E1uOS8lcsATuQi6mSt+xpGpvlKVleU7cfPXtVLK+5fndWIzu/5kWD
tZPcqXquPN1Z3hBfy507lRQJeRTOWY23nmm716N2TxqqPCF4IGsj+d6q377grJgHnvrUpTJWEX4G
6Go9BGeBgnsXa1COndK4AzD/QmqpCuycP7eDNTWYMjrgH4R+pH9i90edUmfunh5CP2glsqdZm96q
pAZQRACXH5ntdUtZ0ApaOLWk0ZHgMiLPQST1VW8eybULLLBlKxRS32rFe7zoDN1tFSIbJ3cJ8B3/
40Hb65H+gFbwL35QFgolC71UJeE067+WcliGlLijokTL2CAyWNrwqlTG8qC5WOCJVrNrku8sGo2w
Tys/Ifg9qwtefEhguRXzpiTO20bJC/NzPAj2MtSOuMKbwpiw9Yg/NRANnSCcAwG9J0RQNPQINBox
ZCF0iNAhvuLYO0wcnMoF5Mm905H2sSey8qsmBt4Q83hXMtKrY3Y2BgPGcfgV4xLhsdj4XDeyBAZW
Z7SOfJ5bcwe9jGO4tM60KP9zdHu7gznnarUPXPxk/a9wqhMdehXU+gislG61X2WynlzMYbiXlgPJ
HwRxZ/XdCHcdWToD2ticWTnwNOUQzfe4Zr2qsi+aPUznPP9aSSE4dSTte23miD1dg9854hGS7l1B
GgGrgynxzZzNLqJRep8uIAH/rzE5VdiPVaDjY8WkjikOiT0br7R/0Eyec6qHdbQZX1bFpagg8PZp
c1hy2LoLUx8DpcvZQIdGTMRxJRD7oFxwWqhyn5U9afToAH/q7WoaG+a5uXqwEZwFDvZpxUIp7A31
r2AHTB7MX15DAEQLO/04186kdKGkVvvJRF2JFOAzdrlC27Igdzd+q+gy7ESsGG8xA650B9aY/bgx
CEFskXxIRE0U+J4xArbXKM9XbjJsZIQT7mcyrMgo+Cl47vfmNqKlAqJ22KxnVAqFr6qK8VvL7EIB
EJh1wk5Sfc+NpOizKiYqdvxlDI3PtUsgcDQFrcvOGQP1p1jV7LmA3wNzwxU2bCp6NNB9zLAdqwg/
xgw6nhwf9ZraCJikmfmNmtg/ak2AP56ZJy8dz96rAvfm5xVO9y3qqJBtgldaRfvmgqdz6C0+9T75
Enn5C+K4P/Tdo1tVVwKvYRP1xI2RDnZsk/oFN0DtFbjtAPmV1jHH1LAs+r9qve9FZSP+Zdrq6Khs
o2RFF9wNACH0srurJn6Oourv84ZwC00h/Bjqe2Zl8CtHpXznSzNYdJKgtpJcMb9Qvl9YKBi7T4pY
E7WdvleLRZoepkNc4n7ejnuV0Na4DDx54OxdrnHwVinA3DLGI8n3FpB0fh+NFZMKPjCPjBHcXC46
qLEjhzGiTtycSd/nR2hFr9z3h6GXxiUT7PRqjgUnwXJBpXTQBpKmFnc6NQ0Ea6OX+P5752ud4fyV
aGK81vyZshwreJksZHEcWXV/R+uSn9wt/jSKtsQD59ylVX6gFmMavlVvDTEOO7qCgBhglK728jEz
5EATXf4ACzZ2eVrNfjV/D1BQuKgoMARjqaBEwhn3x8yN8FNOHZtTtC27XsbfB2GZnwYUn2PuZPeM
oVlnT8PIQLgLWdXg5TOzn1t4/56n2RdIEYOb1gSu3VaF5GPOUBSpgBR4nWDM2DpYyO+4tJFClI7P
smrwgJVO/HlsQEli+abVPFoZKVtdkZL4WKHishE5GSvqBrYFTHteEzuGaTwD4YaDNzILJvVf1NGz
ylPinXgpWLCCVeLHmnPxTCXnXmDGGm5mhNuq47MvPqOszvzZ4k7hGBlPNIpxgCRITP8Ks06BbohH
m1Q0Rpfqk5Wn70xx9kz23VHk3VPadSx8nPa932xYJbZ7NLuGu38KWIOSNTil5gtlro8AZa87jYFW
eMkCOCMXoryMkM/nosfEmw23osZ0b2GL+KWIauvg3LXl33RaCc2oj6wBkGY77T8FGwYb7J5YKoeP
Q0R+ZuQfTqQhXUAzz9aL8/wvo9bnbo6+0YRcygqXLUpodHnr9pYu0bpv9PQzEfrJLkt0TiVqNkeT
QQLGOJQRrUpqJq9O034vRrP65db9mev0TZhpsS9Vsvi1od1vct9W86eEJ2825fu4tnfLUjMNSBjU
GNYve0P06s2+c3S2uYJus7ATOv+eixai1Zt76PvR5L3orqJCgCXLN8Kf4rCmEeWx0k+6lPqOzUXY
5cOwd0pGivUtswgATzz1+sFFn+Yv6bCfVzQ9tWX9EIFLyJy+HMpqYxJmpbgQuXP7NfrTuosEkag+
wJzgAFRl8RbBPeuXLBxJ/yKVLntXE8UAjd4UAPb1ZubcHgRkFqYZkj4M4KiavlWfIiyr2y89/bOY
nLdJzhRua8GxlkaQEHFCTQbARi3a1c6YNE3964Cxg6yQEqRYYe9xbfCuugQrlNJ9xUbJ85pvTyar
O85SFh4J0q8eflQH+g53dBJTeEjaWrt7J5OzCkZiKHMcDiGvcWYnR2chVWytaIMqGWFXovdo2Hyk
Fh2oMWdl0A77zMBjPbZjfUjksLdtMglbeYOK9kzmYCWSDnQeSeGxmlwerW+5ErKgGNDRvKTfq8NI
F9gmm1WZostBVhNZtJEN4cekUFZBPt0E08mesZqF4WVxdvyXyIekn3UoPxbcr4VGJJvR3JPY9+yq
JLkrBfm0RZKeM71zscsRjcWKrBFz4tVlW+GijP6mW7oGAvWnsrosJM0u4YTKCj9iBbObROVyNK3S
g/F0vzVc+mC5SkBcdCLOhBkU+p3b26y2KrQIVYIYSbswRJnOeuEyFMdqn6fsRpF1bdxPlH1IjBlu
gKyNix/wcvBi++02A4uOJEkA+d7E90IAmT3pBPzG8acgVtN3+W2x06XxgVQreoxtpQUWiqqHRsM8
aJbOY1QxxVYO5z0hsrcUq6dOQBagYkBLq7FNGu3v1Rjf0PWdjfnF6GR251oz2kgTsbudkYWEZAA0
CsqNDiqIqZ96ZSa+M2ZkNbmMm2qT1B+xlu8CNb3Pqo/ILVhAnNHorwytu+Pb5K/sCgJLmxmZGIPB
iDAngvhgwCO85HAy4+caMzXMXYVsZVL3XYtSuRVNaBY9NdjMlAaNV3RmWf5vixAH3ewbhLbeL1iI
7slyhWSE7Ix4Hly5kJJjdglDdu7iQy3JzRKWfBwucTnqVyf9V2xWfZ0BRluTfNFqwzpny3g7AkcE
AWTPIiY8NomySD+S5aUzmpc2daZdNct2P8TYB9N8sF6I1gpUfuJrfrc2LqbYRfsk8S66Ce0nCa6X
//+3//+mEQvNs0zQMU1kzhJrFrQIlnZkyNdHtiLAqrkDfCRzng6Q5Rontzjr+SJ7FOGEhsxH+JtP
Cc/enbuQOdc72pFYWVaBeJTMZWTsTn7OWSWnohqHJzHxJN/sWA7SBq/dkuzUxC4HUtIfO339jekk
IFbROZlOFXQVwiitMp3wf7/WknCZECn6bt9m3+m4mIEaGfaUOVMtNMkU5Sv4tDJuYVRRwHMTIzyv
LnX8wv8L1hyCR2qcbHvuyv+oO48mua1tS/+XnuMGvBl0DyoTQNryjpwgSIqC9zhwv/59B9J9lyrp
kdERPenQDkQZiswqIIFz9l7rW9X1HQ++ejsmGVyfoSDIfUgzKQnjx45pt84xCNUhe1CL9LEE5BjS
62RQSe8R6R5Lmb6MSBybjWqHCXZXL7O7r5F87jOapPs8EffaoL3AJHpxMniJygxjcbavS5Q0/jxl
nd9rsInAAFXBPJbtnvk90ZTju8Yb5x51pRX0U/aNzN+LaI3kqcjXzwr7rzPOiKNaZk85YOxzCV3o
IS3BdLZDcd90Qxo2wK9PeUQSnpqqt45FZ6SWgINYjY8e/KYjwUAew0/zaLWNeRvN626DBiiISxX2
JH6l4pnYfG/ka+2BxEXXCsoqLFKwdd0av6uoi/Cs7rOBe1Cjaxf4d2Jvd1Z1LN0pUOqlDCqhtfvY
9MiEQVx3hiCFOrf2wkptbkoNkUbN2FCg7kc/VClQ0hilFQNZ8xGTEX553v1Sdl9g5HYTofVWp3I+
WPAMZr8eu9XindoPsE8JmteG4WClqn0iS0PqFYshUGf66fDPWAAVKk9+ECIl4pKb1IiyQMmiHhEx
7WA2lPHZYkh4Uw/G97UdS7SIU320pOdvsRipDbp5bGeBGEUxbH/x5uZTZ6HjTQtmnC23z34UNYJ1
RMC8fdn6WX7l2aU/SEyVkN+DgmUEQOo+b54uT/oTIbme+pUnTAbI+RFUdIjELj22BnD6Dm/mHkJ0
c8zUe+6XiGIs7r611mMh0AhKlX/x3NE8qe2axE+tmf0BC9tNRNhimAJV3Q9T8S23WUouGY9IAjJV
VipTx0yIdwSghnJvGPMBNhTUCLBzjFRvvJb9uFBW+1KnBNSnTB81ukZHFJckvsFG9q1GO9VWnV1N
aY+EzYhGTiY1V+QCHuM58ul1kJfAurlNv2BdzB8tnWh2EB1hHA2F37fdfF857oVHOZpfs3sEVq7s
NwtjxGiZRmR86Drux+5ABIz0ZuK75vq+q2npE9ZYtyTbZfVBgRSr8hzeWUY7nkvPbGnCebgLY+ug
oU/OSuZlgFr5cjovl4i8udWGMrkW+aOtmGDiklmVYqHFhxGrEXdXvtexLm5twfg+zc1bWr2+BoX1
gev4FMsu3iLD/OYMZ3PUZr/BC9D2pby6Vq83b5IxsvdKU4qjU3hfwCTdl5ma3sZaTJOsQBIO0i7Y
LsZ2NhFGJ7r/m8JFdxaiJv16Zec8e4/WREPHSV8JUecCUciiU+qWZ2wh7p3e0i8m2aVxhTRGmZAg
YsK3TmAJz7C30hBRGulhHldI1JNb3GWJyrZoJvAalcXgAh1x2+XZWPqvdV6xA4w+5Uyl/zDE/b8G
OP2PZuwfvdj/5/+jaDpJRfqfHdth9/1b9he7tvzz37EF/O//pXv/skF+YsrWHRvBoom99U+7tvcv
g42/oeII1hzX0bAe/hvvpP2L7GiIS5pJnJ3nSvLTn3Ztw/yXtGrjrcaNaFga9tF/G9X/9CH/AdzC
uP7n5z+Gxukf7I3YanlRzGQMkzkUA7UPdm3TGOEhxPAx4na5KVJ73UNK6R7pWcH0Q4JSDSj9kogW
tQaTOnRHepSEpD93pG3SwpTQ+bkYkIUld8DU5j08mARWEuo7YAuSUwQL1vmViVU6fn8wsW4vml+m
bXomPgN+EX/1ZFaF2rOGYHZYGvDFh3K6MyocOyDYQDl8hz9u+LCfUVu4033ssrSpZ7s+QCn9v3Sp
bi/ElcZkIiH+wZpsqHBtKmLRsAau6T5HQASCQ+2CdaAna5nmwWnt33E2oMv2ZGusmlV8FevvP1xs
/3ASpWH4468DbzTaIdM0bUf/cA6jhIZSHKUxA190q13boARUrp21onUD+/MLT6xEi/3lnzNt1zAd
wzFdTwP14nKp/+jHnnFvNDMww13Xe4KUgjk51qRU5HPHqFGgMVATBG9ZZZJk34FtTBzRnzGVWE99
ms1htKQFKBNTOjfb5EDQALQWW39Bt5TeG4g75GpBwfSOpdTu7rdDWtjlpbTGc5EV/R9fMg3k57rC
Br7u4/b8n8NiVFOQkYWSLHC8ynL6NJC4SA8k1c/DxPx1yFbfZpL5yUkjON9p9SVdAEl1xlg80vlE
8brq2VfZJcymcTzXadPuigk2oWIgqo7GmMFa7F5nR7vLcmw5aicMbKsuMh489AwrE/1aaNETm/Ny
30uRxNI+ra2Jpowm93Tz85NvyIv9x7MvTwdgNtuB72BZuvrh7LtKFbW6kZAS7uJ6X4ysPVhCH2+J
VRj90Vn0B3axOw0tDdsLKJAI43mkKE2m7xVOFyNZbT1EC6EqULaZ8tJ2+eZo0LLmNChFpe95k6sX
/t0SgWHTBzX+3genU9AerNkdjbGSMV4eA0K0q2NhKZ96yM1hycWXkcX+iyQqTf40H39al3uj5bgW
gAt5Y/zx4ssHRYnYPKMCU7ziwXb7r5lU8ZOXwcQl95xT2aRIQDLC1NMikvBLgeBE9CeHsWWPGcsy
RPK0duJXmAL7402J82ASFQpKwoDxIO/Lf3llOMcLFxozvcoJAtAotGs/KNDX1XWheVd8M2pQIduX
Yqexd31qN6FT9HW5S+OrgiL8IYoL406N9bsZU7mBpfMeZ/zvTbwCa4A5GeQM/W5A+RCwW8QrWxiY
CFUWXdt80G6MVarlVMbEc00OLwKP9UvRuSfCEopXfVLUw0DeGvv+8guarPnBkAcnt4FNwZJ0o+k1
V5NvTltWd5ZmpheIEcg6Gbk1zLlY4MHfqNAuaM50GlO18xNbw+g4wUl2Jze+1ukQ0a7Cr9jU9CZH
IT5rok1vZbp1Q9sSnBGGmF9FrWlbluZfrwdPsx0LA4Fpq5r98ernTTghtzQxpy/deLAFZpObLlm4
/XkEVaf61c296lLWy50717LJryy0jMgDujHTiQQwvwNMeC9Q1flJ2xqHGYuiHZPgUo12oA2k8hit
9gXa9Bz2agbbvYlpSbidHmqMCp8mUFGroe5nVRgvlR3RjwA4+Jsx9ci3AUp7QhWXyXZwELHc39lY
fl7LdtBCdyBBtdB7YORjq4U9MtkbQtibx55f37Hy0jKMe8Q7a37QVrBKVc5sliB42VQlzYe5Vgrc
qZ0e4DiUz1GL3iplf7o3BEpZDyA1Rh/zYSKhASTZRY0l6USM8h2RjuoOxBPo9RTHnkX/7DEaa0zR
wxwUjfnVLnP7jGDCevSAdR9Wbf1SjcsB/y0KGezNESNgvNViKdRrgcHGR4kHs0B+6orMC8mlQfWb
Wt4dRhNGnZl5ZQ1k3UwDUIHcBSrQL3Z2X4JnD8CRxqecCK5yVdkFyAMDohS7aEXEdc8IVLOT+tUV
1fsyRNq1GBl748Sm/8BdfGf3NOJbK70WGdMEgEo6lN5s4eZF36UgI+YshlmVzf3ifdbXnA2dVp3E
yiBhQFwdjOCVwnkYHEZFuGf1qj1wsXngkDik6eJdZhnmYxTVcko7a3yGdm+rjf40O/0os1a+OnAl
S1MchLCM6/Tfh17V3n9+m6ff9OHOp+tAOPkP9SLrNdX6sOgZI6jsuU5aYa8Z4rZBnTdG5hd6Zned
MuS+puck86AMec5AUgGiXb7qahZd1n4oz4t2Xxe2ekIj/4avnMZQRgqYfp0wn984xdT4NkBRH4au
ikyAoUub9ViQMVHRrz5qiqUf7HLFoUV7r5vTxxFP2VE2ppHbeq/MVJVT1bbxIc/IkBqyLH1S255B
fWnL3IRgQXAXFwzIx1YEIsE0rvWuc6nya1ejpKvhHzZPZbkuz9Pg+FheXb93k+gC+fN1EBP2Vo3b
T1rxOJdC8RTpY5SWhBTYGF46Df1AH42/i5YwFb1/zFjx3bdYHadEj69RlsFpq9A4zzMtnJRUnt5J
noZMqXhdq7XTaNWdlDLfNet0zUzdunZoNGEHDseJia6igJmenHI6FNAdWNH0IUFY621pLgzvW6Cg
hWrcDhMZ56DTr9iHuMuwy56Tc9+B0Wf7yZi4imnxq85+tuPnfKyfCzOcXDMJLbP9vBJIE+aO9Rbp
eCiKvvjcjHO3syc73oP2JDEgBhZA6hh+mFgBcNPSv81Fmx9VJNps1Rd0T1gCnDhe0ZBk3MDnhiF8
yZ6xNvFNNeIwu8tyRua5Aj4aXmZk5GcP/0pEQzgA76eeOouUdGO0yluGPcyqVRe575vWLOK1Ee6N
SPQlAK6AAB5uwk1S0xRJvA6D2NA918zNbuexwVam6GcH8UkYG9oU5r0HYlNEaWAgiTrwUE9Ck3DH
nc4wLBjhr4dKHL+XKLD5963fI68cT67nQALEZ3yYiIUdI1fbj4hIHwZ5MCESmZp4XTS3PcHNbXaa
UuKKc0b0egvNup+/6bao2B+fLvI9h8QRKozkNgFP+uszvZYJfmmTxSycNN8sMiy7jO1NU5rBSY2y
bPNsEGYf4MtNmxrIYllHt2PBkotHHYSS6XlKxTEbvfQ+esbV5vq4aR1pqa3R4507LBB++6wyCmKv
Qqi9Qt/kEK/N1a2WlHyL4Oc/j/ZxrcjMSFVtB88fShl2Lx8CN1V1MRMG2vFuRGOyN3GFXJVHZ8Eo
IFoT/0Q/OntskEcFqFTljpfJWbHbe1Hk101++vmLMf/+YnTGbo6G1t/lvy3+8YekVpY+RarNLb81
CHYIqXBozvQxJG6iuVtKZJNw5cyLLg+J6S436Po1em6WMBlzBMw8m0kPbK1s0F90yZUVbeLjdqqC
yb0kmdC+NSzpd2SoePexxxaMxms0mQSDjHV9WTPVCNLOPE8KrJGRBAAmhq1yGUqWyB0RWWTJzGug
aCoavB4RqDFFbyx2TUkfsVnmRNFb1fSfyrXu7klfS39x7WlbEvlfLz5Ol+PxJAAlwcLyw8niep7d
NUnYXGprH2SqfoxYL16UAcFQzHLiZojMOHCaWn0hsvBbOrv5dy8jbgw5JM+FAZ3KYAH4aNvluLJb
L1hRhk1bFXd4DKO9lrn6M330N0VbECLItWoDDjgwIkTh6D4qvJGHZqgc3l5z9Ui4LT51a3CxmWvL
kxvdi8Uflu8NgKs7ZZqcB6Yr062ReMH2WR4NXyyvXK7dYEMSSWzuP/K3aiO4vtFi4w7A1HixhCR7
GoPqqzEkj8llfbpvE/upmJAg9Nni61OEsNzt3C9G0jxUSFK+x0gNMjDuq+6k9H7Lu44+wUGdJ8T2
urNcoMalNFbjaceEw4SuJRreakTLktQAKWSy7J02Kw1uQI2D26dIvx1V+kl+rzMkVK7i0IbVcZil
OfAp+ATEBwj6x6lXuA+EcCO0IJv8q4ZlZBbDfYN54D5unGy3egt8ib672k3aXRWej+xWNHyhZks+
iaIjOemMnWmvDhNFNWBFxJ7Rcf1Sj0TAGNJ40ebE89fUFEFf6vrLIMwH5iL2k7dmyFgY8bcKd+dW
WFzkrfb8pGT1yJlVrEcSs+xHh1wnVCCAGaxBsGDss0dlSIlimlb3gEIkuqmhCrNvMpZbskd9KEjx
jao3HeE0rvugm9zDjVh7YTKpOjpsJmPoz7r8KJ165/jzOwCtrA9rGtoIKOAculyWa1jqx/srsxB6
tZgTd6MT5moYZ4c0I77iYMAaWw59ehzsg0iPlLvIipZj4xw75+hmp1o7zT1qSxjip562dXVuK/gP
ZzTLAA0UHO1gVadzlV2oJrt02WXUL24vq42vq36hGhm2KKtrr8NWY8szXNaylRFdVTKsoqu+Hb3o
SjGMd9Wr4iH7D9rmljQ0qm9uU+0qmtupuW2UK9VtNShXamT4at+oIEX5M1tN2pVatCskaFW7msnV
Tq4Gl05yLcwLRA6ObB4oT0PY0DU2dAjRfFqcjMav19cPZZ5xU1SX7KleLB0JzqLfr1bz1hhnqjLY
5F9EfPGai8MH68VqLol3aVeonTTgZekl/FRZ83RdyusIJnW6MvTrturtK062lq/nt7VNdsB1yG+z
6drkWKyuVX6b2tcYw60l6yEqrq51tbdSsts+2qMG18YrC6p1vM5b4YQldmayrqL4s1DtUG1xtefL
4FzM+aLPF/RzVFJfluhMTdG50GRF3VmmuKRnKz2DCjBQxQAt2KoksEA5zsoxN46pcbTEkYl2+jaV
R6qLDkI/rOLglgekho0SVrhtkNIaodOHP7+oWRr8w0Xt6SadXkSQnm5/6I/RBsVnaXdo1IG8LjuG
GCjzx3g/g9QuZBmMzKY9w3P83UwVRo2oH0A0vhH7ovThXg69v5T+iMKu94FLzL1vmLKsrRzTp3LF
L7eqFabYWHhkkbkruMQU3ykCdrTUshVOD1ixuuJDFqeQPA/gZPh48KfVX1bo4v46+GblJ6lvVz7d
3wwBkQG3Fn2NLOj+f9SYMjnaTyjfzJ3u7VoVLByCFcY2JFfIiuFKxbLKkYHJ3s0BgsjqtmqUvYlA
NfcrhW/5WisLJ/40+UDRAPeLye8nf9BlLa7PgBsfOCZpqt+K3MY1pcHny/4Ut06XTaWsdCtmzJYm
y9hK09it3gxvy+ijvZ4ZyUJSz3yWi7D7lgzEwt4hNginGEIfcO4DjsS9HDmCLkUNw/Az2iWs4tUd
hCDypNk7AwpjuVLh/6tuooOro7zczZzXeE/ui8mAt90naE0nrBf7Sca5YSf0MxwesU+WGQW4jpo4
x71fvULKVnvfxIgKVIezjE0PYS1nkMmV4ktp9Fa5hdzdLzllnG5LVrtVtfq9RSy0L9gEDbKG1R9X
f2W6tdVCcz6VNbj7NPWBD8SGLG3eG/N+Yv+EfqMCFLAXKXxy8qR2GNdQAcBY4qjquwTBJg4dhz7V
PmZLQssjB4W8z0ZZvboniMGwZNUK3+Ky3DuIyXJ/4YRO8jhRut8RmLMdZ86jzivx8ZwAKqTYSFBq
GqSc9DSAwFlslfEnU5z7fovdghW4Rhqmr42+4/jr6LMaXBrsAz77V0pstWY+ritEZrDUK3aO5Hui
3yQBVcLl9jnGWs4rZzeC8r/TjmNzgy1HoJ8bdz+/Ebh/a1WS2OHRmpUjCoYr3ofNQ0NEIVrODjBW
pLuMZNXkaTbq5AlVqT9OU3mw8yS5tRVX9R3L4CnHxv5dcR6YKQI4s4K5MNYHxzXq0AXWwaqFZ+QI
NMkrchzKU3L3nwPgrpgV9LvnvOfivRT8Ne9M8FvxrsXvxlb1+tZu1a9vSvFmm68CHnf36pqyIvPV
4ePohUqWF+9UJA/Z8tIXL8XyIooXx3ym+v5Z9M8Y/LP42V2fivjZqp6crVznMZlkZdOjYT70+aNl
PtTGoajcdd/UJbN/zKZPxFmvN1YdfSeKtnoRAl5IPk73tBBpXQsYrUQGeo8/PxHWP5wI5m66iQgD
moRrf1hIq2OfJXOEIY20pzuzWYgJkoelWG6gu9KKZb14wL+mv6oNkAB9sLRz22afoHlMe2fGHzPx
oFU1c2FxoYA4IOiDhFtPRxoLG7JI6SOaQ0hwgOTkgCPHWNjtCPNVH3Dl8UT38nOJS/Bh+xJG5pwN
bs4eMk2849q5/bUlOw99deo+0aVA85Ng0o6y11pDq+R11Y+HVIObhBB5bTUYgBPLGTZuzTrEJ5bw
7rMrShz4IwrkgmTJPRFQB6tvypduRoP189+r8wHMq7N6s3XIBOSeGQw39Q+/1xl3LAy+lQucFPjd
okLWJctgOcbliZq9I0vf1TvWmqxs+LPi4ph4h2yrWjtQ63CIiDMeDnOEKSM0QavelgZCkjCZkCBD
SghTJ8i3MgHnD0FXycKAubQBc3cIenMkC7rE2IfDVgseWFtWnR5AsSMkMppDP8sqrENGNcc4OXIC
o/g4orSeZaXzcU4rggkSEUaFkxAiwaFWUHhEfisYf7iLcieSpPqDdM7A+58nsc7fxmqM1GgzMMRx
dQPq7Yf5QW5jl8pbWhpF1djoWrTk0td9clnc+5GJDeLEZnlPu/U60u4IYxIqsAa763k7EMOinrss
Z8tD6+bQuenExo85QF/o5pdBl8ZkYEAmavXQaeL8jq15dsf74Tcg3NbB+u8vbV9HoRGhdOqBmslv
YDv7fUaMEbhZGvRe1Z470RIVM63aGenUoST9fYHB4Ck9kTfZ/OrFCKF75PRrtkRPYtIPM1nv2H7Q
P5xiAmR3pCDfj3qW7/JMrV50wkXOYoQwpXQVMFtGdVf3m913gha3l3+mmfglEkv5Dfr3ZXR176WL
qqdlaaMz1FrpsWRD5aU6gq1Bf9F6vX3wkFb9Dv4UXZA5z9ecSLMLA5Deb4ayef75G4HEpr8v+Rxu
9YaDpd9lJ/Ph3KnNUiuDiGQekN4crQEWJKP/+k5LfbAhq7HHHtLarP1gXIFE85utytmvDDIGZHX6
brmm4GdRek4BzcTSkDUC8vOgRIV2HgJqiknKzpmghiAV3UUWktpsqyk5iK0USGD1gWK46tSHCUJb
fTC2gtbG0KadDmt9qCEa14cRGOckj+lEzPshng5mfGgY7JDIhKSz5q0SLtBctkpIMZlDeoLIkPQc
zZrw07Yv7ixeXhcaeWh2IfIkvH2wOK0lzG0srLLG5DBs1SVk58oC3jhOB1Spw3RIHlBx68DfpwMx
kUstq6LdCienlpXxR/gh4gOkFyM+eONBiw9lfZgZTsRkvsgPsGxSEeRWM1wZ1bThPIcWwRL7ug2r
LCyysHRZLhJTgotO1iIgKAaTCKaElnSQ/WoeaPzt7kgAl2MSQWt7hkzx+kCwNtcR+o7LNdGWBMHW
6F+fKuTjN8ncOGc9y7JbpEatT6h0cyB4d4SxNLcQRXHDqIpt3vUFXpUJkwUDiKXukZfjUwPdeld5
LN/ISI4DNMvWxWZ+GvSW7d0h86IpVMfdLTMruA4kAaB7I1DZUVCuJdUCmIyfEyYNu9g1HgNVqZuD
Sjdsb5dK8ro6yL2LIat/odfgPvbx/eFqNo8JnXeHR4qYK7//Q6tvJuWjzQZwaOq4/6MW3g32vop9
aCDNewx8v/Oj2YfM0zNgWnwRyXJyOJaykiWYIFbjQQe/agbcoB0l8LYCUhNXsgqBMi6sRNhstWhh
J0KV5v9WmRciWy280NbCygtd4jm36rzQEmGsE9cUOoLkkbDUyfIJ6TxBqaqY5IaM/agYcDO+gzrM
krC2eUCErR2AnuiZE8LTGmStZaBt1cZBZvuxSu401CCf6Ky6/rMinsrufjRkgeX0iE3r9xa6EAR8
9t7CllSAFJXHdJYVb4WBvfT83PMxvuF/G6bARpjcBE0WPDNIi/TA4D6hB5oXLHlISe9rHs7I9bca
upDqOuwCssQS9tuReCqcXxnmTCvEozFbOCflB+m/i6w0qw2jOTRgRbehBEkRdY4jK5MlsnB0A2pw
A4+4Hy2YWAOJoK6BUgQGdjrmC0nQSmO9n2l+QmEMEljCZWVvDFEGD4SWrG7Zxwiiqz1zTDJFtXHP
YodabVlJ6VNR56PpV2ZcPVh1ZI2RjzCRgnUVE1LeBYBMPTOQ3mGCuCxZkRLEYNPiMKnCNA4zLpat
sDhVVcg4UWzVVaGlhTCmHTgluJ+0cK5CRQtJpEn00BShLUJ3q0XnUYXvMKS8rZQqjPgnuEK2quxg
WgNY7As95D6AsB0gdkYxmw2ARoMmDmLbT23Id34sZOHWoODpOOj6U19hEcTGG4r8sifwjZoBI6iy
APxSkIT/qISrpPNTgFUTMiy/8DAXBVSfsWSQ1aLV1YOaJ4ke6F6ADl/1gpmLxAM9EE5cEl0ouDa4
Wlw/4fZAlM4NtrJxCQFGmlbYLX8WxFGq4gqCQcvlw4WzyEq2UmbSO/GQhUjUKZV7cAZZKBy5RrJw
4GJxA6p3A+i5rRvYIqDNiflFF4GeyFKToOH+5MD881nkxg2ybz/iMsGTmvGU3KPpopReVr3sf/4Y
/1vD3eQuZRuaVOu5hkq42F/vUhlecKVbekLPvPYEJC+/NAnY+1mdlV1u7+2hzS/bl1Opgt8+0gwA
OYx9msdVrwXsaPLvLEj2bd9G1xFR+k1RrtW76eQ0y22EywSk4zzH1I4xueqOZCr7i+HcxF2xPGZM
I9Y5Tm6ZwyEcSUR8qnEholA6gfpxfNEDWLZs5ZOb6+JekKj+ZBTLSZjrrxY0f5dVoEhkea97OroV
Zn0ffhXMBuMig/2/s4lx3iGFbS6tEU2hbdkvqfxs+5Je2yHaKyo3T0lyHkc06Ce3lBWVp1Q/jtHR
G47OcLQLWTBIKnEgEpqRZL4cPEuWY+EKPTqsm5pjYx8ZMx719KRu5a5oek+rezLX01ScKVGcR3FW
DVlefGnbixNf6lYWPNCyvfSerKK6pvM1q649/PUmiOdrNGG6lZUXt+lWcXHbjRhNb928S05r5Sjj
TTvrymViWAMbh/7pOYoJmJRVmCcxnqbx5JQnrzwl+lFERzQZE/HQxdEdjhY/oUd4jawaRUArK1sO
LlQofkJ+vOSozLKIn9HSU2kfy+6UbzUT6rueRn5A9zSJs2YgGz6vhqympUl9seOLuV7U9pQhYblg
akAMTSXzlUqrqzJdY+cXO5J/WNbCsXTRE/HE1unTf+xkMheaIvIviK4syV2LRyVnkVKadwgOCciu
G+Np7kk4wzNSvLMEerVFt1vddL2P8A891kXzYMTd8l7o6MMNkrOCWuCjmuZF+LO6OHci1k+V5fTP
yGSH517h1mX0w62NX1LRUyOYTa6Tmhnkm9sWQSbM70OHeNr24udWq7sjXsFiB7jGt/Gow9kYv1Z0
iRZbn3azwQq4l5EAbdxqX3OihiyTm9ow6S0WctK117FTYO4xgkmVGeuuZXbPvE3ta4FGp3aGl8hp
+r3Q8UAtCDtuHJk9wtBwIH6PpNC0Wq0vblTfJsZrkmhYXlchTm0RP+ju5ISMTIZAVIaFwUGZECmk
b3nVOdeeiyX2ulscPQqrXKc+L2tSMZmY1Ncu0U+2x/qvwNPvmwBo8aYl9mddIUYtXoy7RR0h7Sbq
fL8dshagdYMVyXfNSH2inZTeia46J8uiPvWt9ia9lKdlLCNGbxaN8F67ICB9mvEYnuqmt+5LNG2A
ZfSaJgaG57UQ5cmYgOcyNO2eut/HBUS6izjmfjsoCxhPg9kbdnURmetZHUzzrbHPrIDN93qImtNi
zfAo1Dj9vNTqm9qUxe2QzHcLpjxuqZPq6zQ8nhWPlBF1xANNCulDHHkmLeF2IIEpgvTMU1InbEGf
6uq2hOrE+AV7Z2PW9rtpat81xai+zaj2+8yMIddYV2zP6i+aG9bfRlPMxzXLQAGAqFL3zA/L98EZ
SX21epwEMRLKdGB3Eq0wot3Sighi1L6tK2q3RrIKnUJRnzIWj0We1/6iM/oRLDRTNyGnpHygtJJe
mIMc01LN838Og/x0TiT3EO1BaETpE6mCML5zBKu1oiyXYRLeg6t036fGvcbWi4dxcyGA7jWL35Kt
2uHNsN+0rXo0KHlY1u95/a5mn4CAGNr7OH8aturmTzzNCm6SU1/fOuDKnnrLu//5Q9SVXc2/Tq1N
zebpYWuertqa+WH6UdhTv7RKGZE4YT0n7EFxFpUXpJnNoY7BIEEuuZ/zCmRWQxKuwpXi65garqun
f59UYGSEqo0sca1L1q0NcjAwi0uZoiW3LUkWE9wxOzN+WqOR/qUrHmtsZw9WbCsPJfQDPZvLdx7u
FVQmQlImouvoqxSBk6OcM8eI7bfFsotH/fK4HcocCnNX9neAJHZA6IYz/Cr3UogKRksJ8gDBECKF
9TdjoTM3pgV+IYD3+4r01qBfPvWCgJRiGJNwRlcUTHG9fO4BkTl52rwuGSkOEzBlM9PJTJyV6ax1
+gTNzn3FdahghvL6Y+Vq5RUlXQlpuWTAzCVG9wW6WbFMFoDLiVsGIBi/XVBV0v7wVbU0XnFQGUdN
BeC3fd0SQPp6zX6JAfGekmEUv3hHaB+bHDojYEMaBTzk35r5sZ+dj6JEhsydTu+NYEpr8WYLpn9z
zqZxLROABFP1WMaQQXsn1u+7BTBlPUXm0cHl33UWEQFVsdMXfLMNqdVPP7/w6Oh+fMvy2uCwqY4j
lcF/F0wYIP2SyEEwMemMO0bTvZABVsBiVoMO6RM6LODPu8koozCDfZX2Zvw2ZFWKpGJ9aZ3+QMan
cdoOXQLMvuLJw3Bjuctl4tQs202Zm++46T9afc1wg7T1F0dHVZF6dXlZZaIBYRaBizruxnXRunmw
VF/03J7DsnRQTd0tomzO0JhIFor19nVxwL3HNXvKxegu0eDlYeOlQKIrInP0rjJe2owmxtBhOq2B
JQwTS0QdP2yWgHHZPtsOnRWXbLsQZUUoJHbI0zXam4X6HCXI7szcpA/i0UBt17Tdpe1cXjILRb2I
MKAK8i4fK2fex/osThrRlGzBUCoQcfMG+uDzQK8ODC33b6GBU0xU7jKzNRoEnBRoGWh8vFWz+y11
0vm31MYfXCjGW2JY87nJ4WkX+my82euA83bo6Xnr/UNnMQf3Jmj106QWL5XzVRlZBla9P5AP8dhm
XOu550VHW0T22Vb07JS29W+Am/JQgZp7MNOo2hcJtqsm4n8QABNCLUUaZ5dNi443Nvdqq+2yxZ33
UTZYdwvGyNQ21PPIo/q8faTWb2oiunNDg4WmbmuGpm7A2teFy/JtAH1vkPUwdGhYR6urke6iGwc9
fKWXrf0XUee1G7cSZdEvIsBc5Gt3q3NSlvVCOEgMxVRkMX79LOpiZoALQm372lI3wwl7rx0Txs0N
IDsUcdsfwgD+ppk79tpI0vSiBkJDMQZYqEOK774CFVSPkJXDyF6om/N61EKezMmZt0M+23shM4V6
ALNfgpKW8sNKTlapT64yxxuCmBx0Wva7hVq44rTvoaq7f42oe6yM+i0Jwat1RUMtpEHwDFlgnXST
2yBs+AqYxryagV6/G1c8ifGNj2B4MGIoILZu30l4887TwhkocmU/UQZux2pkjlSlt3bS5Ql7+2aq
ZH1qCXEZVxgj9cUhI3BnlM0X1EB9GdoO9UVZ56xZAya8Q/wX5zEQW+cfuS2f8ckBAkcvPTYrygr3
Wika6dRgNUwsE2DhbWoG4x3lEorNtUv7GuN9ekbTV8IHRBRXTo9OO1V/BHw69qRzc68zMzknAubB
z2/Y/t0V1RbHsPNoNVa4MTSQ1iSt3QeMCXrfHIJyYB9Ylc3NqEhbziOaqLCHER9ZaYpZOR3BkxNF
rLxc7CEq9WvKKuvZimBbT2p2HixIOQBjZnM3FBWGZWOIeANyYG9TU1o74s3IrWnKiMU2REK3mVC6
I9jUUz9/LSmNCibTC4GX5mm2SUv2uwU/XdXw/dl63bRzxZiFyX95kfe2u3JKQG2JZ4krFk3KtgQd
iyzL+4Dw7YrLBpBFAyeXrMh4AzfCZIJXTyfTELSCeoFNVP6+qFGPJ9HYH/sGYMGsJ+tg2ISqDebP
9LXtkcPR/4x2GANv4sx0yXRDh6Qfyxj+DZiiFbdssEy1EuuGLRnaW8D9NWCl1QC1+ht5TstOfvRC
91AX00cySnFB6cg6Nd55abGErjTqF12+Ic+ytF97XTin8f8O+YAvS+dduwGRdUuxUT05JKDfXKd8
i7GZ/va5v5B2Bj0NsXWyaTJHndqASy4MjAtnSfXsWjX5ZKC9GSfUbM1VZIdohnV4hqj4aaYe9Odq
Is5Bkg2ZCu9GMgBZO3FfXvATpWvbkfPFt0kfFrD06FxaMvQSnvLQ8gxTdMdRqBO25hTYhvj++Qxq
D8VxyGe8qZsifuyiYi+RIo4i+DDrJQq9Uaz5B/s7IOL7RHIpkwr7rUf+dByXg86ZAUik6YC64nDP
psnbqTEB2T4I95pDB5rwpF6DQGYHrlOLTUHjHWiDBpSzYnwi3GVdOuX4NoQEqAhM5IdB1+1HyCMZ
lAwjBFR6Y1Y77zCznvMWzIF2nXeHtGfUYxp5DKEWMQarn4ajVOJKViRoIU+kqOjGu24N7yV24mtc
T1iEW0u9JuF8DIOE8WULyHkWTXW1loMn8XY19bsZ9fY7YKoLUsYHw7DmU0HLuKtMn3jx3v3rVrr8
bVbdTfBEvg0/Ml7Y1xvDR2ygw/6c5tmS8lD5D7rMhrPDjNwOavnIs0CtHIv9rM34UYToChJk95VP
FyFri7FC6qMPb3tyVazm2Y0tZFgyevQdotcnlPBbBhX1icdGfRrZcm3nkCyyZCDQzKPunRBa4XFJ
NrOaaalnAvLYojPqqvOvkr0b9JuZ/CzmTayO9akb5LttqIabMHkXZ0CLqNNG/eGn818HpulHSkoi
ye/V1mvAk5fKSzD01BFlUQ2khvduPbUZQqQmqFHGx6wwvMq6aDBdjEp97Bto8qFp2Js4JHXIKkV+
SWVwpOoaDqIEv6pqVl1hkP6OvEkf7cAvn8pM38wmE1fbJOmuH6cIT3Ovt9pTPJbqtzr16s/UUI9j
g30e77hxFGyJ130FEK01ulM4gsGfdciW1Eqdx9w3iNObsE82iVobERBurdQz4Rn5q+8ZMCroOkTw
Wzr61U5VjeaTcZnP9ZLTxp+mrmkvDqF4OBAmoG/LUBjw6BnvAEyfFkC8Syr4hWKQ4eI4kXlI6oun
mHEhE9gqsq2OurC8ta6ScFUlsBV0JcBEODUyHh4cAH6aN6f+janEecaTj8u/Cv1HMw1hMIruodMG
inBoaWf2pME18QgPHLku/zQ9k6y45VY5zAMaYQQmU5klrz58Ozq9eO3kQ7Yl6SvjHQFClPuzgWFA
uecg0i8/ThBJD0Jyt8fY0WrlvBmL9Ohw5/5bk3SxEh6GH78djmYyZCe/nbadbBWM1Sy+941r3Fr3
kXPQ/kCADQ4YxJcfhcY9dFgmu/WTcMpjjc1ut8BTRY81Hcztxp7NgNjipPhE8HmwdAqOcor8LSBj
mKBj/A+BSHJy2rHYNx0dF06z7FZlQENc7gOXxCKQTwQDUX8+PQMwvg2dS3YyGy/CNs/WCNXzvCI5
N7i6E5+QaQfZfiyZKBXlPww98BLILlq5nYlz0ZoJQbC0waMOHCUBiuNNwy+HboAj3WvziU4A7akH
g/iKdHh893+pWdTvATLq68yYO4i642AZffJgtA4sWsaqKyf0v8CoVte8CjkdmqcYDNnp/w+iTYFB
cIPKAub9ykIdX5vda5z45blyySysiiHcR1b5T1pjROlU5mcZwOTrieVJEwMXpO5/+R4OD+UaOSdW
TuyHcJz7zyEwGCymeUA/Ju2bGj+bybCvSZmFt6xL/o42ix0xyIja0WKD6blHwkGCdV13V8Mq21XB
ZfwoTREc0qj7Q3JUi9jC+I7I6rxHhfxnuajcyOlojlXVkJpYgpMIG3AN4VQXL2YDHmgVkq2sah/y
HfyXXaGC4hyksXsxLFLukzGcr9ozsHrhvEZHWhAdmU3ABFoG55V/FnOZPZJlAGroiwAt8uOREhc8
7OL4jmun2pm9T2RTaTsnovZc/NvlZ4L/b2MgZ180y2oTsKTcx1MQ74UrUXUN8j4ZCE5zW3YXMWtN
vgJEieXNHIbEP3rCAHkSxDeeZ6y5h4xYEphqiepWWTrDcCwmLt6gae5dA3GGUIrLAmCbHNf6CEZL
P4za6o+y1+Q02LE3rAynK7ZiRq6cYikiLyazMbWQNgCEYV7UYOGyOOzcYiU1Mk+TCLlfHVidbL4m
KoImO1Y9Ay7eBvFtTyq8uUD5yA+axzMu0vHsVOSy+SyVfUf7T6B2/L3d/9Pu7F2tloVMLAtwSaFe
0f3yLBGJ/5ssARIC1xHTsl9pZaFvq5HytbmFxzf+X1PyYqiKrEKf3bYK0aM653bs2lvtutWtPwDB
jLZ0ac+dquc3j3jT3F6UcJQyymPuyRQLjNHyVVsTUWs2YnyYJ1LqspwBZeLX/x0SlZ0yneib6hvw
rnXWQWf2je2yXX7I+3s9MvYj16Q7OKP/O22F/AiHtzkmrHLlg3GLfUYIxE+gfMQxjfiikXuFgmzV
+dhlUj8q/znuzUlV/NqoHqVcqbrHNCvtVUX4wKYEI/wgSC5AvBP4G0VKDb1JycJZmQA8WutZLjOY
2XR/JVWO1JOQn63QSXIJy45zlaeDykaQpqx/H1hU9G8U4p+GSzO4aebSfy+mtt5i0pO7n5eDB08S
DptHgLkCag/RJxYNT4QYMlOnbPIw/GY4V3n+OyT0qPWL5hVmXob3v3bJqWMHWBk5l4Ety/aYFvFT
hkbqFgo/v023kbiqU5oLQQJt8SWyLti1hvpb5Ol3m0T0KVKyxAhFt14K/42ygzVQNwIZmCz4q8ak
PnRZcHBV2xQypnODS6IID6NfpX8LNzJNnKeBWchmBrT2YtnGb4bqDKTBhUImzndkGcUPNhv/zU8J
FejkH2yzci+KrN3EwLe23lyEz4rR1TDXzZsiB/vOBwv20W7eCrxkFzXSEP78JoatUGSIOUfPfHfx
mOfKT9+LDKGEzIJjFhHvReYmUlNAidCqvP7qTT1Oljb527fSvA55TJMMtWiLB+rczAaGdswtRyBq
GlhqOn04Fk3QnA7eUdeixIkysxwm4IZ/skFTP2OCLFHMeWD9AQHk7S2HR7zP/A4sbF70p5RopIeU
hJKPJZchdJMnMkDaM4YWYtDEKP5h3sweZEV+NBj4F3eY6ks/l6iMygA4fuGJe+/0wd2rymwhE/5T
xkRIITBhdXOrmpyBXqz7JI4OgvPqYqjvLCMb3M9gjYXae4z6FISOmdGgJdI5/hxaHfV7ESSHgWSy
xxnTAB7qU4KC88gn/JHgENzPIwMArzeR/XWAkwamiqts6hVQC0X15OXVbWBc+GNMY8xSr2q0V2e7
I3EJfzqbLqPYzBlzO1m35NuJpH+Ok64HRzWuc0n2LV6yN7vpHKg2sYM532an24niRRk+OZlN+15n
UXdWZmCuaAL6ofG+gNQGsku/cIiwpopz/9kgRZFlsqSj1z0PEqLfqsLaT7J4HOHHiSgwbr3rFU9T
zOCSxDxL1gtHHSCH7+pHbvn1woWcC9JclyTCjr946uF7T+xvTuZyCJyBpqYP/YMfj8DUiaH6KGOL
oiD4xCiU3EaAwcht5hqhbkkWTieaI2HtIzAaO4WpZT0NXTq/F7qg/m7wHsRmRVHjm/mu8TRVGUi4
G3EqELd0kewzY3q15sbd9Vj9kJA7KU+QznNPobfEi5NGSZWDaDsqg/QhX2rspNfPhh1dnKmsz95y
GGUNJlDn7qulxPSBeJZ8qnwu72NJQ1EpG35mRjpDXVL2KW8VOml3bhKjueRpebaIUj+qKeBgVt+m
1VQ7loFEa1dsqxeLCBF5DPh6BHWJtRMRjCoftthDnU7/CsZRqBXN4TEyCMZhAQYnv+nY51qQh4TR
XRlMzBtvcPPLGBL3W8Z6fJnC6sno3ZdmGty7H1rdS8u22SY0+l0N9IdVU8M+d9IzT/XsnGmTHqTs
OKPHa9r25qlIeCJTj30OxL6cPUMs2cfmL94B6zn8MaQPl1xzIf/ohZNaJCzegBKW+D5AQWKNKIc3
d2hODYPkb7kM5IHqgSayX8fxH5POP+iH/J1FEAbBlXbB7mA5MLPnvQpptxiMDSXFGBY1omOEktsM
LdDO9AwE19wBjipxpo86RVKgw+glma59PFbXrIEWHzu/24U4QbzdvNLmnN5NC3h07j1D1IFxavoH
hVbHAbuxg8bZvTUQZlZ2h+BvKJDztnEobtrus2NAe7yc0A2X/4f2CpQ5UUub5LHl9Qc8gkqSWJC1
jypGeVBEICEt+YnD33sdl4wBZXknA3xDwhv74C1DTFgrL3U+iHsGOYdkTd4TwRT4hJUZ3GQW6Ac5
Yp9IS0Q+gEm8Qw1dnPj3gImk4vFWQehZXlWguuBuo/Jh1QpxbA7eE/7oyjdQqojBVWA0ge0ZrWFd
QkOM7/xVEt95YM7NKoJSiXaa6ZPbMDZg859umCtYO95d75kQ+PLUkKNBSAUpQSRbETZhGPMBIlZ2
Bu3AqWONpHXDQZya4i90ZzD4petd3CL/SGy2MuHcdnSfCmjW1DBQUaXoLjbL1EuFrPGYdtM+7buA
YhRAbQVm4WHApbkqZIXYxPHiw/Lu1WHpMyrhLdRT8NswRvliDKV+j4T7qKFdnfyfC2U5pHriURAP
/pEaZi3HqvqyAw2ss6mKV5tEjG3iJn9DBLD70kaoOA7BXyxiyWpIuuAjUNioAsOQR9E6LSjV9Orl
pXUtLSKdMpecbcDR3P1Hd3hPFJkUIY+HS2fk47uDYpYn7kMTf0bdMBEBw1YXk7t7MvkHg2wYrh4r
jofI3vy3h4z9ID4WYYqxyR22uZioF9HZ1P27gEZ3YpmkTz9fEWWfnbDuWNzNOYEcG1Z6L+9zaRiP
Qx3Ji5qSq+EIKlwgOVSIvrWhwVcXpMbNmfHGtigt500XzUsAze/JH3FWYSyNsPGnJNgzakWVRgVr
m3z6KIP9F4e1C3bJ+W56k/eCMYwif6BjA+b0zAf4ZvWu+dZH1IapXMVh5f0rG+lSYSfOdc7D4yTD
CM9KUL05IwsZHec/6N92bSgZERyBJyIK/lHSGS8eZIFtHLTlscogCnuECG7ZE7GkpVfkjBCYt8fu
BgHHeLGy9URsRGMOFPsFesvGR3UdDl77TiC8xqtl6j6/OAh5H5UZ63vaQPUU0ngM4/iPXSTJ0U+m
6FZ27lsBcvNoZszDVvWE/bfNwguwmpgyITHWTiiinZ6S5CXMcGvG/DhJ2A+Hae74paF/N+zurU8z
85wwnnlJpURJ1zdrckPnj0aU4TWKUvMlJzaNR6IaTz8vLWIsEegWEsV5+UhStnnxYPFtmxiNE56L
dbrMZX8OuRvtfXi5D3wwUN6ntiBAJibGJOds2AezO1GwNp85E7OdW+Xxaxwx+emcise4Ujuv8lo6
lWXmHLbEywQ9rTh88jtr+vLMAo4C2QyCPQk01TYKwn2bedPTYCOZZV2Oy6eQv+a+ZweHwyjqXXmU
aT/sEkj961y5wT02Te8AWZ/MTDeML3wfO4CHkryEqngaRFgTSmWG+1wzhGKx8xD3tTppapQI0RE8
2OrcupQfg2TwwgJ2urfMRFe2Nb3IWNrPVDcPHqXoPLjNOSetcyckTt3JNbInlQf63HLjd4b54IvM
uBZpJ8+jZ38UrdBnCbP4NA2fPy9CNbzPIziS3rFOPwfD1QAhFGoXVlOXKkjzX26CR0WW9y5H8m1U
3aM1MgQd4axnQfAaFQkRlUPicLo1yZLKa/c4DGYiT+uJDa5hYGiZ2nQfUcNUpV+8EavrrO26I++M
GuEy+MZHSQpJWjnpvziZb9PYfnoO7rcq874rhhJnOiUgtnMcvTnBNx4AThtjxJg6+vAQLOQTSAdd
/wmEAbRdxx5JAUTLryH7H5QrCLlbAFj0Qv6m7Zd49uo1DKr8yZzNBhyRF1B+zWor20A9m9I1sbdX
grVbuS2HoT8Du2pv6dLKxMsh5dfjOEh30WIvbqGo7IYRsKe32I7hr/dnXzxJP2sRXvSQ1RV/vqoc
RCpwzQnmqSGx68g7jlMznxIi4RikhATv8sZTyGBDFo1mKVm1x2RmEG2TJkdLUb3PMwrU1OFE6dLU
OmvtmufGRMBVYqT1a4Cx1BOUwc0ROnp+a8mjQov8CYm1OPud+FSunzz/EJganziOsLPl0RsQxxc1
M0QVxP7x5+BpSY64igD/Lv9HH3EyVhocs73BlC/2sqjicxsX4YYHz4eyUBnqMafFy0Pv2MVLtS3f
mSnmV5Fj4qdV9EDGQsHsKmFfDPHfGDsPEWv5uUOmDuF1KKBIJFIZsix2bRmGP4IgXR/xUynqR2CZ
B9ZC8x+jlPRBwvVviHvScwwsDDH2xC4jAaATd675BCJjiRQLna3ovpjaT8dsqOHhSsSTXlkeuq7Z
QGLILpYhshNRgnentXDwdaYPTSbofnXmJWrxJA2FE2/SJsz3Zkl5lGHLv7P1n8+qMC9OgpK1iIDv
tZHV3RO8rT8b6H4Eb0s4yU4o8ewUvblriontNH3x2YgtbmM20BdCZ7gDagt/BEl+n03qYt2zXwrD
Er9DX5yiNuC8rgHDDkr9KjrACCVXZcOJcdS2LvI9Ra1ez4VAoSem8IEQLLVugyFmzt9Q5xrj2WcA
uSXoqDjWfd2yW1ByPVq13nXlPK9bZuk3zCvG2pCMNtrOukN2SbcGyVP7XnqvyGqc9yRUjJMnFRx5
j74Qt++d0XJvsVnvO8/7cDM8DXY1Y0mICm6b5kTkXFQSs2NX1dWP+ouZEdBQTOL559FBFg67tdjb
WPRSR4eIX2ZIQLSNqMSQNEYJGmx7vk6u9WLFQKJ/XkWN/Y5fzTnHg7tAl2L58d9Xk/9ijY19DwMM
pRPhhCQziegpGBC9JmQ/dE6d/Oskwd6BHo9sZcoNG5vyzj27W/cTe2+nLXfdsqNCAzZYogA/wWfV
pVF/EEGHaVuXb9ivknMoHQjJgtWjKhy2+QJkiKvZ9IVw3KSU7UPrSJyQTPAZRdV/mm4ajl5EmJmy
jj/jTUd4eKq1y8a78t6i0HmTluPtWxtfv+J9ncuzgOF27eFk3Urq41sthX/KPbJfM67ETpfmKcfs
tm6kmb/lHt6amVTGX/aQQj+BVc6l2UISq8zdyI+5Df15vsEWBiTeW0/l4Nr3XDXRa1Y/URN5D3Wd
IMRwsvRKSU9syzDmq5+XVQysQJuBu7Om2Xrm9vQ9lii9QyuZN13gosvvsv4XoVlwhPP5j5p9+MKx
LK9Oq4jajVBtzbZlHDpJRkjWeeU94umwSZWdXNtY35quZ5iZKTZovr4LMaFZ1uSJS/JcH5rRjjZD
HDnnn4Nnl+45NeMG3bP6TYhZtB9rh8aVjmnXj1b27sXwYbuUQeDPSzWSPlUyFjL6Z53K4m9gWu9D
SCSpjAWu4aUcT9WsP4e6pNBq5KHPguIuovEXy/foWKiqvATIFPy5nR61dKdHl0Fs7VO4h2F7HXOk
GHkuSCZCsgTsvNGrHy1yuCiWgVKbiOQNjdZjji66vvgZa94h7lCnCl79HGqCTaoGem6rhboTgabJ
SkrXVdIPVwxvGG3FgLsICb89eepBK8t+mvLZWUeCXrEqSUBBC2d9mnH1quYQgqMd/fXLAsUteo+N
RVKBDavgxZXiHJla3X5edXWJmMLI4EK6wXScbX8ltN2xEncJgk5hV2zdefLR+nLIY/1BZF5yJCcR
iAXZDbtYkF+qPVKy1kFBgF6nMflUvp0+uUVHrrmeT4NTn8RQvGqg9xv6qeQGrI7LOy8jDBJBchxM
WgTSfIiQm5qVauvpuQzn4HlmObpy6bkPyBiCZzZ7zj7VY8d5VRPLGDhnZJL985JwunZL/2vWvbXv
U8Ngu5xz55KkSMLlzt8IeQTCPKjuD1umQ6X1aipHMuuXGkxO5YJ1WKqx5VBFc3yhU3ntoYtuSw9D
DrBI/j4spNJ8CkgMJgsP34nOkvirk/LZ6SgxAvB83O6W7V1W96cS4UiW+qiSl1c/v55HBBhUsg+I
v87Kp4Qec280Sqx6r7zEeI9Wg1GaTyPRBhuj8+qXXJCSFmU4HIh+DxkriuEp4l1JC7DfMcz4p57L
z5/lpVSlcWATxhOmZ4/V119CFBszW3S9Uxucmc8h0jNj91H6c7SfAwYBs2b53Q1XxPTDrneUXs11
Ed8Aa5akzc3k1dvBeeAjvNg+EOdWE18xzZNxLmGpbGs/78hBq2u1KlhabFmK/YvUhFcwCpJ9buXq
xEifnYpGitx72bjthB5W6Eu6s7sc2tg2H5wRJErUuNuir9KDX0G+HwxmW1ZTAE+cgTNyZ3BHonxy
bxu0kbqC8HxBh1DfnIE7nduEw2VIxo9GB/3x58xiP38oEr7hKeEyK30nRyKzfEm7BnTcFCEW1dbh
9K7TD7jT434qJPAQYdi7suIz/vlbGJZ3O+8ZgqmbMgGxGCatnWp09j+v55CN+OCyaQcSzn3Prac3
qd0X0KzeMe4nVlqTlhfPZrza9gCOFNVBUfq7pA68lUU6oAnUbS2slV8iLffCvWL5L7v4oUdbs6q9
/inkiShAoxl6xxKCEYI8yDJ5kmNxi4GoBTGbWcL8+jBaFSjVFL4qc5YPchZQQGIEFuKhb95x1Ybz
mbX8fTSNPwXqChLJae1672y1H5KFzEQiXjJq0C2HnhRYvw+6RauyStNqXVe4eUT/gTYHGzNBkAlM
WMRY06fLgLesvUNOdHnQn4LgYfA/0pZmHzBTAN5BymPdhVc9d/vBAoDq6y9+xE3qutcgOsWEouqP
yvp0tH1nBcgNJ3mwmF9OZXwKq1+E2T3UMTOTkElLojbQLYt0OBLPw2TiT3SZm72s5y0A83WXt7Tp
AtYgDLzoDQTJsomceCcwNSnCI3aCGm2m/VBQ7pFW0XkP6575fz8L5Nh/WgduUBMxFiDqCnJu2//1
mukoDqlV4Efj9lvgGpvR8BEoa4bJxrDDe/BvAMoqZ6Zkr3P6alq/IJLt2/xohYfIjNZmAcmki9bp
8EjPLrr5GLh/y9/F5ILsunQFwvYB3j0RZfpTOvocEuvS8vHzmH5osvav2ZxNtAD+00SYq3DJaoWB
EdbPsz1tEhxaASJVh3W19upLbBTr0ph3ejCoWAtSAPFe+t1xibgJZYbmHi0B8V6JZrOdMwLuUL2Z
NZJoJeBIqi0PjnXK7V9LCcLFXrJXRN1gpSvXOnqPLJtNEOrNliaeeF3ue/zoThWv5yQ95OGM846M
5qJgUcdYM5K4gjxGs/VLSqQgATMxTUp0YJMbWO2FYLmADOliceNn6yxJbomP1m7MDyiYjND/ZFN9
doBfOL0dr5iL/TYhUihC4VQQbUKD8Vzmr336lJWReucydb7iqCBsAi3/uC25Sg1n73cUhF4fvBJM
fphqeS/IEcIlDTGbK2zgkS+/JBcLUqgrk7etndq0Zcaq8bAoOIdu+jOlSBfD+DaX8cXC5kwMzE6m
8etksmmJL/GsdznUOeLAIk/uizyz1otHPO7bg+ygSKUYyXhHK7TePs+0cf5CJfZiBhhWOuep6cYN
+h4AnjxYqvElD2P7yqcBP+BPMqxYo/ADCSLuh+6KVmeTju490GRkpK188EZymctVJ40rz4dq2/Jg
Lw1wrg0IkgmRKrKAgXwIRWInUpYBzGH+GPTRMcE+R44SUZLLSDfee1NyhApL0Gz6kAU0aLpdT1H1
PGKKSQdSENHrZJFcSQZ0Mr6oJFkrtG1+IhGTZkdSitZ9D9s7rMIj6sJi5I6FSPwI8WxnsoBg4jm/
xezSWa9ALiVdmgr8OyX2j2/B+Sxr2K4RNpk0PmfGfGzBDwiT0bQ3P7qoyYU/cNZzi8RYu2OTua+L
BKJ1z2oEQ3J4hB23tbAGutn0xtIYzLZe/Dwgcowj/xn+7zp/6cNhVyr7bm2oDlZpVJDOGa3buFkZ
XvJdQUOKY+8+FgIJHQk1JbkSDtykJG2w/HbPzCtiMgcboisgszBv0u029sQxd4qXekbykSAb5dJC
L4w7BKSLyiDqLoylcnhPYyI3Z8TkLcWGbazmmZMrX/IAGHC2kMhJKHiOcqwAOCBBcK9Mo2aN0p+c
SfzLTUA846/R+1015Z9hzg8h8WPCnrm39P53HE3bnjybzjBOXII3VpzrtP5iWIQqzSL+pgbF+T7N
hkteXb/tmuqvdD5ln65sgBN9V99SAhQptMITCtSta8efTDfWseMvlhtCImXSbvuMiFH88yy7mNcR
TkTIVpCWmFkZffcgemz88mXzB5/HsO/n5jwglRBduc4rmykvy5cWDY6ajFUARWdhMzgV6hwjeCBx
aA+FGtqOvXHs4s/AHQjt9w4/3bp3INW7gEmY4nAvlpb6mCI6NzoFF16YAV05ZE1t1PM9xl1mZeVr
U/b3Aqkdl/85tby7kwA1squtMeJSLUdmWuJaCPMrd2G1ZM9xT+0cJYxr7NW8RK1G4UnC0u0c+01K
kjAFgujxhgoxUME3sUk7MbI+bYPd6Hs7qy+aNcT4VVexVZIj8euedXe5iJRVH+aq/G74jpH7E88R
P8fF8A2WHSIOkYkAev/A/a9A3iwKn9I+OnH4NFsIV5OUCONmEzmKi5ioLjc6NIwAbVK/K8dB5KfZ
Rhu/OgHFFzMSXTaFMFmWQdMfp694ybwZ/6jHLMrfIFZQTnH/stKd5ehjVBdUogwACiKUCnyDTNpI
x0O7JaqDqtO/buKcZ9USk3stYn8dJAPK6/wFsgIZ3PJQSrXLTONcLUFeWcNQlVDVquH+5EgfQ2H8
KEKiamnxYhu6UNx/0QseJ8vc1kbw1pvNb7SCsmJvEW3NyPiWVnuuQS14It56k/+oAQ0Tk7TPSbU3
Xe9hSuprGxhMMQLzGGq1Lqd/nq03bvQ9OcAO+3yXFuFFErKWam87CHXzk/C5zqpthV5Sw1wjt3dj
BE8WGfMR6l7IKwXKhQZHqL1SSryaE3EI1bXwGXqQRCPmjMs3O9sYSAZSlclGeBqNGGnf+NCFXDRh
V/QsBKZn2Bq/BtcN4PW5N5U6Cb9PQjYM3qwAs16R8xfU9ri32fHsrPYUd6Qx9qTmWgWbNmhi14QJ
ZWvMfLvF2g8niE3DrpKsNzKxcokHHDXS2/qPRg/JJO3Bw2sANtH2cC172l5FDciRwTx4XrQ0dXJN
4MIlzsTazv/4dO+dxHtWh8fafk2dYRUBkm2Ic1GFeE+oP8uFuMcTpe7eSsx2VWweGiMlCDvZhp65
bdsGHwOc8LS/+WX8NKKg6aBVSPhHCIYRSacoedutpwaSg6yTbcYrQ5af2guRPxvZd+MSRgNEZqjh
H8qL6TWrSjLRSkiK7Z/yIH1qRXeKJdqfmAfeikwm6NWgcnqdXswufoa4JSye55hqXWw4wVeeUYZY
TMlWRSiZYqLZcDPzexT1azx76UPX1NPhfwg7r93YlWzLfhGBIBl0r0zvlEp56YWQ2aL3Lsivv4Mq
dAN9u9EXhVJJZ+86kjJJxjJzjtkiV1nPzfhJMkDjz+y/2K856MrwMqcPsVscp95gmFWswogKKeiq
bNeFlT9p1lqwXEBAaFKERqyk8V74LBeji4MJkAw9rG71T4oNYGWr8ppq8a1S5WIuM19C1Ah9QQZj
bSC3IvYzKPSA5OAuXLmCfnnkE5Q9P6UsH3NU2/7IRi8EhudG8M7MuqIdASYeefwgE8FuY8zaWzrt
Qmn+tRv3zunFL9qrEiSsTgyIynh6TatAGCe9Q8RQirfeC5+DpngTysWj5pPHjXCL60VpPKA6gi3W
akKmVVrXJHN6IhoTBWe5OLvIFldlVceo45nTdyVW5/QHLXm4emkZfy2arx/dJkZQxUePSgjDP06d
qWXzmE/MfxszXgkLqFHd03hGRrTirrUmEkRtgnmJuMO6kzk7nKpkL2c640yQd0ik8TXq5F1jltnA
4vONkgDgIgeQUUOGN5rmy8nRuGsRidtmMq/FAp/J8ORbnncI7e63Qt3AjIQCSKowObKKU8YIOCSw
0CSTDj6PzZsNGGvQUElNqLrJSliNESFwzijMlTb0bFzdVy9MNQSDDfFozXmq/iIWTfDjVF9IOFIe
PcSnT4J9VjLB98hZoWxqYQAVyCnnJ89eRaw61mkAri1LX5ZVMqG8+pqN8LtiCr5DHP+W8c2q5Wcw
wvneGumUrTH5F0fhYsUYwGKcWahrZD8nH2SSS7gFB+VQ6U5YWMXUHEzRXP8WcTEiu2q2dMTI7PDj
j9aUBVlPFh3EqL9MzXTJG3IVYzum0rCTaK2wtg4xt2RhmatZ675KtPmB/LHVye3i5zQIr3//DzbG
ma+0kwQMVdr5Zx+OD/U0nctE0hkyqotDEFK6tkgddDQ7ceO+aUGzbdme+UwTrrWwfqs+fecxt+8z
dUC4QYkVEJuHF5GZ7LBrzBHIezgxs9WfHMw+/PHksrCSz71ykJAZmelHuqR00+x9WapVQJG0kgzt
ViLVvwsjfFrmdb6t63Ibs6ztu+anHq3KVwjADxmKqdgyT64+3YziSaiOfO0YgEvpfouAXjfz7g1N
vGaOAiCM7WJJ0uVxkx+dHusOBOzc11mL2mgMRjF0flw512kAXz30D/VQQRn3rAyvcc+O9ZL0WCHj
hhu7Yl5SM+ftkvwgSwhZ9vSq4RxeZcpQbFqjixWUSyVCNgmUf0qryM9F8W+YiKtLcvVb2l+VocO5
s6yelJPux5Fbm9lbxfqjTZPnjDisLUudjxSxM0oBRL3C1BCRRZwCjvk1ZSStYntOSjQJnpaHx+zq
APyRPYjNwkyqTRoe4xIBCAIRz88kic8h4iyxYEPN4sbyiUhVU36ECddA1dqrQbFYBIRgrdDMDymF
crDkiDLHX2kjtZ459p9J+U9kS5hbzuChhPTr13jvWJ9AzJ6OZW7Vp4mFhWtq40rTW7XSwhLYog5c
uH9x2B+sSTrE6kEkbAUWk6kLjbjFsV6Ypp8Y9WvlUbyZQQeQG8BYkE2fuWU9szfHPTR8U4eo1fzV
sAum61lwboX3JcQ/EQ1sy8VswhRZQgZrdz9mEBKtAutNLWnV6/LTLeyXDh4xPH6QRROVBbLPxJez
ee0laq38yWnaTXaLLex3teQRo0dEdzZPZRK9D3H/4snb0HJi2vlbmoboQ4jR8D0roZwqcqj9LYIk
ol1ZT987msVMBOBRPievdacftZg5O3NlONCs5wkTP3e14TBHNK/V8t/BTFeGyi2frOpzH7ERFsWn
ZdO/J2bUbryEZ/KUIvewGcyQFHDfkyiPf+qqM9BNEzqaSqY3SMRRNN6NrrNEEoKtQOCKCECz1IfC
Wzl6/aWL3GMg6oPloipw5L3VhRs9zJaE5ldP1CQBOuNBVzg+gIwn46fR4YUZyoXDfIn6xVxiW9y2
ZreedZc0D0EsQY7Z1qr7jziPL+S97uqGyD0ivDd5nz4UgY3OUSJS8mhhh+A9ArrEgAwTb+dYXLsG
EauRu7dreZ8WJJT3mnxrePZ10/foau9WPx3G4Vbl2kVVuDsS+zHKta8UTZlmPQ8GAwhT/w4wCYz2
sHUC1vEB6mulmHjWDZvZBn8DNYSpnmNdPCXufDaC+QE/1TnCmOgrwTXiJrzV8Pr2rWeuK4GiWEto
VGGs7UdH8RW3e8uhrmi7R7IDRjxE/VQJTmOm6nYsH3C1wDOwHlIXhS2I7dEfGyJDMmmsYxSLqzr+
tmM28+Hcj+tKdS922V6FVyIosss3HRDkEF263H7IqRLxXWgm14qTE4LMb1QXJtztOPyROrHbEAiw
kY1QPgj/goCoPRIeG3AT83aY7RttD6oy0yTcow/XIsgOXRn3KKgC1krNncj157jt35b/pcJ90eqe
mRLTM8t+tL1y2/f6C3atTWBFX8ocPooiQVZnEshKNJ4/wpgwksIfyvFMYPEvqMW7JifCpgn6tSpo
Mf5+hzDHqll2txAxZdb6hlSXceCMCpbXmSbpMWy0g+yGqzuKS2eSdx8qOo/8q6FgEMqEVYH2FRxu
E1GppDo53nlJWCyaeUC9nJ0Mycp4fNLy8ptExWd42VYQzMywMJRzaD3KuLuaJiGJ5nJNu9aQ0XD1
x04U7AdKCQWYBscUe7eGIqAFKzMX/1hAHOE67jWkN26YPNhx/U29wRhp/l1u8pbCKxNvZkOBNA24
pouY7ir7GofwMro6WegxaZFdjX6qp09EKFC3O8J5kdlj8BxdycA6764V11tcF196T8kVZDeyH7Z9
xzBLn89l4DHJKE9l8xbPer/CAIXOJomeaslF2Mrv5WcUhfHjxcFnESQHUkK+HcPE/kQzooxG8ycS
PrF+kz5p9ms9gvuQh8ofqgjxK7UrD+L0x3UA2MJ55+0iKeytlfaRN/QO1+3BHMJiFfcBpdWotgMp
OtziOxTdx3kG0h8uYznZgsAoCCtnziVFyhsfEfXZh/KjJfPHrLDLDEZvMcTyLtZySTsAaPvGQCGe
XghVZc08+GHewQXTMCGYo1H4nWXRu1lXlTa/Om4yXLXGm6HYncEp3zWOuW21itWJNNUKCvwb6gUG
gUX/ZjrZr7IwPej4g1ddM6wxeU9b5FRqRa13GhDPsqM7G7CsjSTAz2taNzNidjyI0UbPwPuTGUHs
D3Z3zZixD7hrqh7tm1bAoqsDXvnKFWeR2kQhKCoYWbnnYCACIxWM16oRm0NHKUsse+YQsuzVvAvF
SOhc06NDNIj3hGugraeBlkONwVcj4Q0zC4h1oM5lIdVKWTCEZ4/Nh6znnoEpvA1Jj73Sw6bFiu6E
hxQm6ehtvMobt2Z5KqwW7L5xCdv03oqaTyMcglWGim8dfuAil34gLb/RLAQEI7qHEVJKmwsiFChR
XCf7CnPtVvY8igqmzEja8qqTjK2vTlwN666VxYp8XOZyNuDL+C53k/uxJ40lsWpGXfIpzVyx6+MR
cJSYF1w+7dWkhufekQax4tCjHVbMJ3NxQViafSjLPDj2uXB3YT7cRXNl7aKaw8TRYQ/UMoAwZY8r
Lz9gbaBBygRDf9aByA+7eGchJBaiL09t/TGlizNhoD7wKr6TloMXb+NTqAg/4pE9Mjr5mEvxNXhk
b/caf0efwN0COq47ijoZOTdXD8RKzEYB5nJxYyugDROuJ7JSfIthpzLseJXb4b+EBavvgrBPQuZ6
wlN3lscy22TL4fF3Uxv+paJxqxHaUmLlgfNPd99Y8fPDvZD5oK2EGOIVUUS7nNh0vJXExDsy/7Db
4AUdLhZe0JEgXuDaZWCYvchF5VY1qPeiq+mhP+g7OqvKRTPB9q56YHIFdbud/nUFIUARu2fBtJeX
NVsNFazeTK/PFqHo/GjJL1q3Y10U+zitTT/Ds+EXNuduqzaTGlHQAwrxjSr+FTk+jbp4NifrSLVN
Ly7rchPMd0lgaLtOg+hSkkuVpNNLSJKCr9Lj0FP4FBFNl9ZWD+hKkbXhMqu5EIkNGZ8bnFCcEANl
ywJYoK7G22hD8UsPoUHjpVlkBSta0QJPTkRCQ8QqFXE4JVUBzKUvcR0NRbD3JBxvK3sdEezjHdFf
bfbHEr6BF8ba2pwIjyhhB7AeROUiFV2K7EffCGiK2nFt4QWAE3woquDMVOiio9OuZpDM9/YQt5xT
6WcXTEdDRCcbIF4u2Oeb7a3E0xaY7rlerD98cxLFmCIwd7P6Re5qdxHHCUMl0QC95UQ0Ux6VtTpm
jBOGazS0rW+l+X2JAo01yVGNToMWDFtPlOrrRLffsNV/uXH3S3n47sVkGuIntDApxjFri5j12DCR
JF+IH4ffbQXy69j3iP2KucJcz6hNGHiMclSLTg8mycL0OSL/gAxwX6M6XZH+vQjO1n9/Guv6N0O1
2sd4GXZswJqQBXve8Eu0IfA08nJmMR7JVsONhSBzXg6nwgl5LOnPaEe/RGkk6xB2v90kn24oEgZw
71nW7PW6OAfavBFa84SgbCepEwcFNNk013M6vyZp/yqbeh3TPeJlpTen3UbHrB6bDHtvoRJA38kx
Z4jIbTB+OED6AlwDhmSo1I/YbstI+i5b+tWQRziM8Bn5tA1eiFnXfsyL2PYtB+beLPy2xp1MnDtU
mObRmEd8VDOBI65VMDUZ71s4V5YO4drJDuWQPqZF/iwNxIna8gKOpFbTVFowCgoevfFnNutsgdF0
4rRMbnOR3brOgMU9Qwyr72e90vyejIpUcAEbLcaoEh8E23t75F+pi+5lsr+Noff8pnOe2ipCkJOx
b5EeYRMwxALuuYDAsICZat/256GIr1WpOFbD6dKptWizR9K4In617KEdoVd1kKKqBuXCi5dGlAd4
bazYebHGj2qOr6ZdnjRZP1VFcTbgDzPc22rjzIsxksjiOMOnNPsP2D70fgmjmAag1+QyLdJggrFt
7O5boViUU9TC9XCWbZpWu/dUEdzjHRhYgkGjob7OEsZ+mIiXBh2tZ+lrLG4dpBGq4zigiFWXmdrX
1z5kRqFX4i1hRO5nkULaz51tVxZ1mAreE5cQMv1mjhlH7uwV1K355LvvhWQWn8Qk24QDd1s8MQfn
4l5WbHW8hL7n7PaYzrXBQ1LymC7UuYaVcawJg8aq86vX1aVzp29wNPi8naekZT3HOgd1bG/unQid
tZySGJOK80lqznMyDDwOl3fT0k24CnX6QggTOxUeAL7LE44h94iLx6mecGd/9H3YHaoYJU5A8hZh
UfMmCTZQC6EzQqH2YQTt2yq5WJTgWwBuu3KKTiSAciJ19Eg5KtX6nHH7Jw3WAoKt1BocBTOQrRsG
d0ojbNxJmT07+ltT4oE2WE1GH2nbXimDyX5PqJGy2D0aIys8Tm6ORntnWPmznaALHJN7oDJrhBH3
r0Wh6fSuEMuaCmhY4dCHhTgUvW54S4VsNkZnpn7SAIsOp/kDxfNTXuQti3zjO3dZIRIuzLuu88KM
JUWFCyq4AtY0ymhTBs0LIBh0bbj2TgWWENS72oH7DhxnzT0QJiQmcnRhAmM+PCvfNu1vbKobydhL
94q9h+WoNAXSgOmzdhnS2kXiD4uFtjOrezOe13Vqo0mIjOdExpQtafjGsOqTG3anKVmTqoBGle9Z
mk59kPrw2ttJAsq6WYU2KQ+obE7h6IJq7xDpdwNLFj0pEUwzTsSy7k+piY+7MN7nwH2t5ZkkQ5fS
MWPqUWuPbp9htEsoH6pjO033bpVFvucRtzVENwx7ywQ5eAJi6s36r1WNOC4s3rV8rnaNRghK774a
xTVsuYTGkulTI7g3ULocy8G9ZI7r50NhElOGziSveURo1sAzLmbpa2YXLYu3U0nmB6Qketf25kzY
ri2OIWc9IXj3hensRvc5C1Ny8ZZc2a4SnwaCpjitqCzC8bfunbW7YJRCMT67Rn8ZMS06A9/F8sLM
1x2R+oZ95qnK2KsxB9928bg0ev2G84S63xhuA+BwAtPKTRWEr6rPHjwjPiHGIr6VqivqU183Cvyu
ULlWDtcMklGGjOFlqgyayIQRSm5k38NgYoPGA8Bq2w7RYgIDMLrp0ZltZ+XVd00V3UY3xxXYvtR4
vVaYpriuy9SfEUPg8+0+YNd8kBRfI3/28VLZI+Bx0fBg7ByB789B7/2S6Nnas70zVfg5TFJw9VG5
ajL8LBlgKUNjUo6/KDgSPs2JHVBX/P1r9Ox1SvUnXAnU7HZ5mUPjt2dnsYqm/IPZBiCm8W5qzJ7y
Ho9NPNYvAdhmVHl2gUvXUDqvQq4/OKGO6JWBx5ieyHwiB4phNhVnBwPS5jCXIZlo8dGxphM+8ng1
pJgKMl1DnpdA9Qlfo7J1/SE/jtmI36l+ZSF4nRrtC80bXQmqJO91wJkeed4DMqvPsXW+K/REsyd/
wvfYoJnWJuZutcB9ahqkYKmdPaRvOtpTIta4DhyDQG7VfsUc8AjGSejJRmJbYpI24DUZ+1wrEyop
ZCvhOkle05orMza8p9CuKKm6ndVyvlYGqydd9j9D4b7UtknBExuCWhLg8oAeNMWe0bftl8eaXuvl
upX1rR/UPxYipIwCpp8n+JsVKw6zYjlNFLKhHpK0KThpaALk5JxETQHZE9yNl009sFDT6MJwiaHZ
qRG4ZFaarezyvaD6V17N2TrhBicxKMKp4totr0NSc8ho1S5TdMwRcyTZuZc2EzvMtolPGFm2KfU+
PjYss0c6qr0Iq0e7ziDX2lmOJAg+1RhzWrtTsjYGo/VrwXgQgeGan/2hKEqUgk31YGblXRAGrJEB
7SSDU/pBpq0Zw7ZrHZjkKvjyHJRZSRXirV4IbFgKCWfygFOEUJTNwb4rU54qXMUVRViBx3Rqou1c
ni2v+lDViKVQUK3PenlgPsq+1jWJrGUznLfk7kwpD9W0C3/sHn12AJvP9/L7vrbpN0O0hXjvWUtb
Lqa4ljI+Sx+E5gLcqM3FKq/56oFrjIeFQQfDfReTRdB9DANHbJlyMBmScrbszJL1kPNVO/IS29Zd
U/NrhpoNQngQ3xinl6fMkFJNQiAhQLNQ8bobmCgCNqNA1OVRxPGLRZQbW2WDXzPjetPQY/uBaa/o
Yfe5GP/x5IeoEd503QM1lLOzoF0M5yw9hho77ZCJFy6aZKb5GmdufgBEaIB7/cJWZs9DosT44Zsh
22t0NhWlcFBfVdFqWzt0cn9hDm5Fa7dEiDHn6JFSbfWkJ3jCJfWp69N1riCYhfXdmHtvXaxHazTh
LRG5G90qO5iBZKQ0wOMyLIOH1lzlTYIMRI+eYk+mm6QQ68LiVQ80gQonrVFau8T0aKMKUB/M7aZk
iOYVsBcotjQIHg7zRKZeqH6ap4yO/8Thso2s7FEj1XSni8W2M/farbUC2HU6weg6Vi1ZPZkMtE5x
LTB9F0a2Ses2ohCzIfE7XAuxUzZ0ffKLyJZh45qyohlMo42MWE0LAhZY/JXueKOA9zZmaP00BTFE
xRDiD4n0ByOS075ruQ0wppBU2vfI4WWFwi6b6W9cyKlZcy30iu3wyHSBHGaf1dyxcnPtjsO9Wk0e
NO1x6e2C6SoL1ssJSx3IvUTeWx2RoQYiNCePnwbJAAMZvLUGZEO8Vhc6fq4PrFZ1UGWGdqC0IqCZ
CZPTdsUrUsWe0SqUqCGSCP+6CO0LqVhj9E7IQXJMdUI8qbdXCdkZm8Cb5xP6a6YYaUbH4ZmfkUl8
uiWn9zgrc5+5E3xyMWFtmcqTra07vYl2RdZzCYfEiIDoS+BiRdkzDjk2HGYa7lDE92flgqhAmhgk
m66CoQTQgz6iw9jDgra5h0c6+5VumLsai/NBa0lxrFkWPrv1vB0c406bs/yXJ9MWro78TFRD+mVR
j5egSL/jhqx3I+JvG0bJQNtQ7HpIEvjPl8h9cnxBEAaBU11yXUsfsvpehs30Ftbum2e+t+q3Jljw
/J+UwrR+w6+v4fN9krpAK85pfB7qKD+Q5chIOS1dON5dfJKMW5EcEGedBmX9Yjj5LYwGfdXw71rp
Va1d/z6goycWJoU+hv3WRx5uP7M6qjbwsZoL62+GdDWE5Kqcj0WYy/MwS+vewIcMbCqFdTp/kD1i
n50kQ06Y6WqF49c8/32YEydBKltui0A+kmmycqCvoDMjDamd6RPHwikA0k58B7f/9O5RZjff7VIw
WkGH7dedJ8BQKZiuMfg3Ovo1wDdx60fvQFzmdNcEYK+K9o2CDIH+YBvPWuME+78vUxMOOnGcPA/7
WR6EziFjmIQuU6l3zjax2no/2ZnOeNS6EGpfg4au1GUgtWdVdH11JrIBPJv0DqiG0K1ib3nv0pMH
09FZ2gJ21YlvSeGeSxf8p8NxwMiQKnzUzWKfwNTxrdoclhRsi6db8d7WoGsAkvR3+ixvnrS0S1hg
giuVSi96Oy4wxlBn5+CKi1cG4BHM4C0KoKCkaSbWVTJU6zymR24jN3yqAvVYz23xOQmE8oOLKclo
yvlOkDB7ZGo6sP+KXLIIoQ4UiaRUxNjxaWrOvUzy+pZV85Nu21ALek5rPAw6B1dDcpcFmXNbGshu
lBYhtVOwQ0qDMURvZtR7ibNFVFVeE49UBk9LIJ+5jMi9Oveu/cIvZGWCfbVE2eR1jrcDIfZQyq5F
L+eiyKxUvU4bE50Z8vUNzoGShbhKPfCD8rvXyvzONILsbvzfn4V56xHO1f7nn5tmNh8Km0ekU4Lt
Jl7D2Zgia19HZpqp3iU/HtvhoVshK3BPKUiYDY/1BS7T9PvZRl4CBhc4NuKHzVh35O0Gcwx8I5I7
z+53k90wLARLM5FZdaD14W5kMMDJj4ht4Y2OwHSe9YhjTbEmzyPj1Q0QlMZsr+k+41XT5t09phVi
jQCfIoZ5qoOuvJdtxcBpnKAtJ08qdBy+U0xgackvU3nlTTTARqWl0JqWFX+nRRexhLtrdFGXvGNK
6ylmrdKE644L6ZgtNikV3yVpy5+XEQHQfZytAqWI5mjpKUcQMqGWHBMOmpPlfdaRInS3s2LC6k2k
lTEDGzxj66CfERirV0sveabbhDh50JaYF+nFlVTfTdSIfqtE5lzwAMcrU5/xuaU5bFcYEDUDID5N
bftfFGYnHIjT3jHhd7sKKlU1kdglnHl8sSztHTQsjLtpIGitaZu1Sz/wPJXTQpjrXr1RJ0ARUfOO
YK78FQGlnUrkjELJlWk1ll8nsFlS6eEwMbx95Zk3a7G7GFlJ9shA99F6w7RqWEZgSZhgZIyE/vGP
TkML4jCZ4DcmA0BnJ2CLowfkfphmeDRq1utj1h06s062f29Pqr5zU0X3Rpzft2XQ3hmZRmR5aItH
k4fGWmvS8j5acO9I0kCg1fg+4DlNFKV7NvfhfJ5kVexGzUAqrl48jE+PBdFy3HxxtFeSSYqjpWrN
AB/T4BhcyYUatkGheejvXNANY9Zu+tBCd9Vr+c1oxpNC8Uw7UrATDJyL5DhS8XMIP+5hQqsEVtn4
pC7SnvWYn8/Rm0MihLZTMnN5e2hngumjrtZgMnU25P/LACpsLjPLdU9ttHgzK+NROMhZ5rbdA3jC
O9rb9k4xpD+YHspDtGP6FIz4ftEbeUCk91M4P3t4znfCVs6JucGwbVLq7wpbRuaa3soiS36WbXyx
ZfEWDKn5aE0pFjMNp2sAx/5cu1VBrM52rqKNNQDg7a7GM21hm51n21S7UBu8Y+FKDxd60UFiGNW9
FVR4KmwbVh8tMqLIdRO0PFuWNrZBkHUbMW8g/5gKNlTF2ghrBKRIgSLFuWZ5BthzRg0BW2okNVN5
R+LXI/p6spMW01NVoNaRHjOrxe87dE57jUBxlYbBMA0zU2ROzW4g7B6jrb64SllldrODEl9yCZQZ
Qe1eWO0s/MxsVe37hey5tfWBF7djBuB5zKA0M0o4eqqjYc/WGa4K+aRuzS56cSPZPXFfZeLs1cRE
fO4pP2XWHKDwNUBIGwYYKJHF3rGXaVqOWmioB4udNtzzcWEsGDRjK9vRvePfl6iYDg28yZtlVers
5PVwKUQZnRlArhB5BqHoiOa0pktY1curFogz9hxCdY0S9YNLtoLRIYHRCpY3copGHMW8wzh9hx0B
bcMJl8QGqE/0UpK/BVIZZk4fm+GLobRfLkR+0EUmEYbZeAbLJbYTs71bgOQRvNGkv7Rlf6gnQboN
Cu4mc9JHFV9HUYL8zhzkmUwx63NuD8UOEihdQwsGjthsCJ5gER/0IAtJvo0e25DLykjVdGamMh4y
Ch3EiiZzjIU3RcOzdS2TJ9EI5nWWZrj1eiIcO5S84Jr7/EX0FjLosduajcVYSW/UEWu4RsCauAaL
qYtRnbllXfr7x1jq63bfMIgSVpS+uiS1a2qeLk5J4KgW4gtR0ZaH2zmubLDTteLno0sq++CZ6Gjn
AV6xVYXe4yg4wnKjMh4Ge7pWwOg4ophm9yVUMtfbCqdN1oPAdlm3XBNJCTiv6T6Nximvmtnt54iX
a5i/QgFS0Hbx5Q+TaR/iPtw1y00eTW7MgK119hJi8H3uHgC+nib2VHc13FxaUU0ewYk9ZBX1kDbS
WloD4/As7canwjNBJ8WfcyvaVwSV6Dx7AGy5g9OHWMNpFatTie0YwUvW7YaOkYJUW34v8/LHpsFH
HHDsosQvHInvTo+jy99nseTNY8xhJ1X83Mm4OAmGIWskJfkH9f8rA6UzgQ2HbpJw+KwawdvApJZH
bZhCNvBdbU6PCorHY1+0Dlc6OaWMRmRXQG9lcHNXZ03D8TB5sG4gP4dKdnd95Rp3SoL0DrzFqEb2
+GPEQ33uGzYQFjiqjiGtbw9e/GC3E46Vogch1OY9THEdI0QS5J/k0p/z4HNk0l16HfQSJywOOu/E
eo4jlLjjKdGIqPXoct3lA9LfDErEYGMA4UuwItVGm2e5Q/0CBTQrP//zPF0eql1YqkPBE9mvY3hv
Fu7ITe+49iPuDSgRZvySW5rFcsLcS5Z4a3uS4XHykgT4oXvXm2l5LssOsQlCFKa0NWCdRcrilf+C
1LN25kzqrDu0QFT1ZBfGef1UMK2H9G9S+kI1QB48pue/D7oMMG9PLotkuxjOVTAxKmPp+T5X7Kya
Xjfv9Ap5FK6ad2I5xPuEjG7loOHNmgqub/J3ICbWbkTYd59FjsdUY2zfwAu+xFOSfEo32tlkHS2K
pwcXnsGzspGFQ319/PtqXtyRKi4JOOXPYFADjW+fq6YZ/aZpa1rpImdPWbFtjIr6qU8KHsYOfrGI
mczN6WyWhAtiSvOWminM9Esuo3hLBZWipstdtFnVaZCD8dwwXZZMTs9eZM+XMUnFpc5sd4Waolsz
VkpZ5mfpkxWJ+z525T+btA8aWcyfN8/Wps+kZ7zKWGeL6AY/bq0C9rJNw4uwfCiQRJwUwn0sVQ3y
cKM5/X0G7pIigZjLv69sa1+a7zZUu1+Ue5o0fjHvfLMADe45toJjELnBpdC7VwB6YiFFBUSFRx2L
XRKIwaIlV2AGzmEe26dp+cpFCOB7sh12YkEtiXT+YQxYvljGtDglInufOHH6mlWgjACd1Heyi56B
XNJ8ahDbiYN33twpfaasxs6FLIXYXO026YKlQYJmMfckPwb7gADCWq61wcmNsv4hGocvaxE1x7Kx
0DKm4vT3IV0+0+QiEUI6vTG9DubyzKrCMZbUy0KYz02mxetpFtb+j7evJVWyzhG477Nk2M6Tqg8B
xE02hx43UJ5be3wi+vmvgdA79ktpVRNP6s2NzTHtZH43ieRsLgFOE/gQ0eFobHOwVCLubmnWpfvE
TZKdWMLnMlV+FhYi0Qlix82NrdeRZaCvK0u+K3LC0y6GehIQdF8b5rD2DN16V3qBIG3sb/qkW3cD
1wErDZcY5kzrt5g5wqvXTuElWaKb2QVe/z7kLv2/nXiMPAftX+p47sYo9P4Gta5ed65+5Qo8U6hO
d6JOme7FoAkEi26RMadLU+iPf6Vp0TnAH6Q/azMsK00YZK9P+UL/Z9KfT+9O3xz+/6EOhvnf0kSk
7Rn8x5IYWgXlkfw/I7lE2hhJO9g10gMTnWvK0rXLHPzsRCXKFqqIlfTqhZ/6CSgf7pOJG1Gr699S
GvImceyv5xa5kmUVz3FoHiMzqL7YhMM0ZBZpBS+dgRFuwVbJSv4PQfDG/xU7TPSjwy+gW64kH9f5
bz97Eqil3qraVS48fetqdFNVA/cuEJGz7hNeQ70lMw/i4/CQDGo6xFoL+hrcwSEiYDCAB3zuAUmt
C5ztMJycjMkR9Uu8fKaFo+ZnrZ7tOcKzS10oTGGDc5BwlVetyP+HDGVd/3+8E0ScWo5tOJ5wdfHf
EsF4fAHSDj3eiSieLq4JUD6ImnhFkRatlOcWh6aQzc2hFWStiqCTKeNhcFMkPZN+7EmfuJlDndwp
1NUr/NbEzltp5IKVh2C3iC4a77NPu4coGuY7Dtf5yc6C/6LsvJYjR7It+y/zDjMADsAdD/PC0JJB
TeYLLCW01vj6uxBdY7eTLCNtzLyiGewSkQiI4+fsvXa5UA5cTf7Nt3oUiAMmdnGIEdPcEGTgsRfi
reMVv5kPZwcnLQlb1MJ2MwX5H4Kzy0ulnysd6WpZZOwyB//ojWZ6iabKWzqAdLinUF0pw/yBEW89
aZrzZg/PfZsNW7skp05oTsSIrdtkekS6ihmDRCK3vbFQFMBUTW/hagm6BxJZNm0NBD29AcsevNMW
tUC7MlXNIxXGya4OTJo5GRB1ritQG2F3ySYlMAn62koPjHQpStd4kEu97cYHY/657LKGFlR+LNIp
ASXu08xJsniPhzx7GEqmLHBD7LVJWAJOYPLjk7F7yeadYZp1h5gH8srFT7jLNQuAQP6L5Iv+DK1k
PCYMPxZpmM1OL2I3J/hGS0jM5iGYoWU08zchmhkqSgO8hJiG79jubrredg/ZCHkrHXtykrWgRW8p
oyerRh39+WVvf8hOZYegm7aUuqnTjlbvLx3iPkikQGZjmVW36zMGfaSIlJjLlkmc+SXMlKHfjG6Z
bA1JtJ4WdMmrMWuGGpMuVD6AHoiZNd3kNk6bPuvT73Hhv+i6a//0K/uQ9PbwRyMdRI8KNERsOzsi
FOrCH6EpDjxmGma4TGjaLRFiTzaTgDe4CMNNm3T2GTCqeWfHxUWmZwa10153OsYw1x+Dspn2VuI5
DMj1gboxAoFSxwI65+Rv0NQUmyx1IJg65XA2s0S/rct6gnbgud+EPbe4JlxlE6bqiZN+r3pP7HP2
w9mNDvZi9flhdj/EsnKYXcluVei6YwJU+fvuGqAji1rZY9tp8yeRkiGjyY5kLscxbkY/649XPn+e
d6+0n7vF4AzT8foS5AF72+CuMy+Deamr+bWtLp0PvfGW5UL8MG77c2mRXHgrSbcwzj7dq0vtMHzj
JhYw2rERpJXzHGZPKGvwXQs0hDCoCWjlV9UfOjUHL3XZDwWxs+UpbV34u793ZcszKCv6ZVTeB9fl
GPcieLCaeZnXJe2HOH1kdeNjmD762j9rqp4877G2nobqqbSesuSZlVtP6fjMipLnSqNIRNL1kmnP
LEaTN1qVzlYnDzGoy8jszg3yDUwQ91uamqSNdO6rYyVouvK+eWzr6ubzr+jjlSCEdHSDSCPb5lXO
t+X/Ss51+qxL2riiaeMZzXYs0u7iznVQOzT3nZ4091rrtRstVDs/Mb8RULKVddLtwiyLD+jJ7pK5
0xn6gYEihLrlf9/met7RwS5+ZQSzla71vehLAjad0TlYVezepqrDUZxO9m7IkLc1bhHjhPTj0/Un
vXXpPoU2Naoou702RfTXsujo0vy8p8Pys2JXuQnz1l1y+4Pia7SPHgYz6I+ZungSqGYAZniRak8x
hoKU7YuWcUtfKOvQNKF46hBhr0zkLAYl8imLCrFMhkgtPz+87yOtLGEJQxoW7RYL7JX+Lpe4ryYv
iGxoPuB21da22r3rGn/oiGv4HrH0f/5f+1jNCEsK3aJGdRxHKf3d9dbCzqCDNuDqxVD5kwCXG1vF
zc+8xMMbEv1yP/ZusAms5lvR4MCxBdDnsVtVJfcuxvK+ukzomvZFaYhdaCU/izhBpOcn7i6yA3dl
uqV9V0xDPG+1959/dufDvUJIqebHv66bgnvGu+d/H6W9ZDbeLdzGOHL7zPe0joPcqi90hSDPJa6g
vc33JbQ1x07s66J4GfO8PY2IWKaIp206WNUiBd2Dpa7S1haR0Sva0h4qz8uY6Pab55BzW0x6uyqT
ABu41cUUNO0fPxjCjQzKP3qNGMDGJbPoG81cpJ7GCLGm5ssda6KTHl68qKwP2lS4i14SGOv24miZ
0nt2RLVKqKrClOGnYEKxoo2ydnuvZ+IIaKAt50ZRQYxBAfOBJplur9Na99ANRCfL4DkbBPopNMdi
3UeAzqscYIHuJqQFlR1kGgN2zOdHHGvS++JXMENFEqZsixu04cwF5n9d+7FBiWIInI7CMc6CF2Yv
PrmfaEnWAzZ10Az0aFpgsLcmlNSt3oxs0PHmppmqkcJnS0Yv5b2UBf6mgkjBNEEb05U0ZeuSyr8Y
xu7SkO2BHBLHgZ9ML5WMppuMHJ1lm6EwgBvv7OntNCdGTerRNyJGrNgpHIj70EPy27Zpsp1dVeEG
ab37VNfFA7zG9meCgcBkOhSf6ykyXrEBhRAHyuSHiYrchC3W2XMb3au10zjSZ1eBeah5ZJ6bvqVx
gNV6ZQDev+CBvzUbX9wwd6CvXHv6fWTYxu2A6LColoGqge3m+oHkAVDmpq/t1VRo+04QWm/mzNP6
XqH90JS7d7RW36V92GOnS2eFiEHcVFiLacmjvbrHfF4tJxyCwtMNsjzS5pw0JjLQ0EDWB9UhyS+m
Xh8DFRa0BTzjvqmcBfMutesEgllch7eIVsInUWrlzjSDhBHWnoHGsCE0jgZAIPotqCxr1fvM511N
L9j44oL3uWc8UHChJdQDi/Adfgo562/ZiqobumhbTansAE+0OXx+hlnvsxoth1xOw3C48VH5WOa7
jMtCCKPFcUWEQqo/Auc3rh3PVQ3Ykg4byIq2r7YCEjzOeC9cxzDdbxp6lKuoLb1FK3x5zjX7FAJt
Dcf01Z9wQqnpOyypcQ7LC2W6HeC3HMdGWwKNYxBPMlrW6N7tQDRXqlvtUQtfhOG5FxAzoi1dDpg+
s2JASQZWaH6rI4hNcg8W7lWzibPolMv0gagU9FN+8EU9dL2H5cno59nu1//9P9K0JEBHx6YYcgHq
u+8fB0DVkgzhO+O0Bj6PnsZIPaK0eTDq7JwxO9ii4VAPM9CUqn4KH0xdovfpw3Rrp124j0pq+9hE
YEj/v/lGH+dQO154Dhq06aOcjNvAf3NRftK8G8/F2DVHkID+KZhC+6bI3eBV73tiwAOsQ2UDXdEz
aEZ0OmFd9CadWyXSdF/WBGfEBJg9+Sr5Of/VuUOND8ySt4hxEOVmBuwXHTSm11l70y4wOLYIlVK9
PujOd2MeSyb4cTEe4UIDIY+4b/TFm29rv4ZRb35UgXXpU+0nT8bpPocyc2O1oG1oj2u3n5+A5oc7
nLRNQcY0z15BvS/eVTcSEVuiWp3DGTvdtp1BMQ2bOBo24YPNjEAHcI9fe3rJ/bA4lMQdLTC8dqvY
DGNUpuxbSuFwz6vL8TkPaiYlNrfxzvbohQfdyY6hXfMo9e4+/9zGhwuHAYcg2pD7MvWHc90s/9ed
OeDLLCzdY/drSRogo28tBhiTyD7Lck8zB8r/EO2gsnX37BPdjZE/TYOy7vDqaOfPP4v58bMo26Uy
NHUuZUO8f0oYUBdJPAJKGhdjtEiCIj8BHPup9bFa24kgYg+Q5jqEb7GNEvxmjGnTTThWPX6bzTWu
NBKz47qNkcXJ6Ya+usmDu3Z2kQP2wIwm9w2Y/p2q3OKrG5D7oQBDtYyWlKKIEYZpOO8qosbPkjob
YKT1E88IeLcRk7BUG5cg9mFksxtmt9CZB7e3zIM2v7Si71eBgyn2+n/kNm2BMJX3YC7k2ujkjBUX
Jff8HDRUlmb01+GT24FZ34r5hd1qfUskAVmVtr0ua9kcRB+3h+tPrdG/5n3dbJwGZW7uRC+NZ4y7
NscWTurPVqPDRshC5x0awGQgw6J+7eAO3jVJ4tKAdyGrXn+ErV/vdbmuMOuoB1irQ77xCw3HSWva
KFULm0w8HkLKjhvm5Qzirr8bx6hYUoERIDIPi4bccRYlGWUrFVTGGXYv7fPRQZMaiOBSMhhd+FWH
XsoPw8v1d0zv3dvkKLT6//0imgCddDncD2A2uP0QLnuKh5LBn3PZsvugf8+LU0CXmFsY3MRXETqn
Oz3FN4sZqkcsC/ImbetzFSEVC4RRXpguY1AYsJsnLgjExmi3lpc3j4bAs9HlCj2f/TvM0nGREIF4
qMJ42MLAlIjjagEvoRPEXBhzQAhKByHmQUmz8UWTo9Bhyi8TfGjcxPZD4O5tf7IeUg9IjBXxFEqc
8GLEGoaMeWuDJwE/Q2sSWJq4QNucOnp1+l4uB7Nm0j9WJs3dBrCI1B9rVfmXTGjms+V+t2wnfUqZ
GvqhJ7axVcOGBJG/v/7UtcRYXH8q0hJmWdMBL6vJuZcpwVJlU6hdUZAklqHcpuXQdIdhxo20jNIP
KaNjFHyTu0HwBbQ8jr4lgmqgY2qzm+LRe6BMeWFOcEqDCPGo1wnzlNSeJB9njIkpmHRmYsyosMxW
P3SX1Oh6VOcxjGK+k6w5K4nDb35Xjum0VCU2egJHGpI1DKvBFdUYtEvwpAXVbWlrKXtif3yUOr4h
IwoujTsNjw5I+Rvp1PlNrRy6JGn72okc7p3v93se2f/8ZLZDv89cTmLQ5wEww3G865piulOt8VOz
aqJwoIvd/ef3SX3qvdw9Xt9dfz+61gL7EWIza9pLDz9U4ybjBY1zujfMvl2PjhyeebLdAZxkMG04
QK9E6e1jH1DlzTQncXBd4Y8P59+G198iC2dEGlqHslHZWaJd2ZA0jr8PQdnpPy91N60zDaP6lbFe
OGOzoxyhZSc0b5tNc4YUt7YbEQ4YdosOVDKlHAFLaX1y9RlQ0evgFnr+PObL5FkcOMds5mGu3Jfl
7voGXgoaOXunj61lbH2LMjnpDQziyfgG7D990jJ/zYNcvVZDcg/7qN+RDGMdB/0u8kv3UPYpquLr
r6bctKAz89KG38peMUcrLVKirrPefpYA1PawzWa9NYKBg9sW/7yo+a1y0SGWsdVvCKqB305OLklD
zT1nZsbmKtZXjmiDh75SiAbT8vY6m9X8yNx0ISAldgwEDGvMFh16uzeNA9Mr5I55owLh7xrF88DM
nOKiY+wNk6o7K2H/llS496XABM5OrD7GKLf3Xlk+kEJQIx2mJ0jmKpOeWmNsIrBLQMnMNuCN6Hya
qOMtNPfkQ0UkcDYYyMtCF+NNZpJTWqP6QRnj62RJtNMhRg6+n/Bo2MIej14VTcfrT9cXNkfjjUeK
7soP5YvSwmyL3cs+Ka0i3SIzyW/OuydlQIXVbDkuCluZC6HMCXH9bBNSE+Q56LHPRZq+lA6d7aAx
4yX1v1jUhUWvaggOIq+rvd7AULdSdpiIH7GKNV5orhqFvg0ND7VLPhNfQz3bqEaUt5YsSxyGCV73
tiK23vb1EweGORyAcr9u+wOgA7nMwYKLFEm9h1jy3BVdftas2D9LXBTGAit6O2nFCiBvv/YY6TyG
Pci1CG7EQpSG3AbseG46C7exp1X/vLSosaFOdcgQbHBxyq/mJ0XQbPM0JYaTvIEIXMBNkxfZFt8m
LHk7xf1LZbGftODBsfzohxys37VeWm+d5QCV8cfguQx3XsG3MSo5kpWUTP95IeMd5IedKqiTlkFC
eRFh/itmj26MV2PKqwPbKQ9j45mmc2svSXblpFgA5YuH72RcBhiJ6uDiE5zhhpq9L+zeu8dfBTCU
3g9JgSQGBdNwBlJPBPw4wYRrccaqSd/hqmIariBsaDGhWebQlctREs0Y0TA9xVG6M9J2XOZa99vV
3DXY1Igej48etm3kPSYswCyR5e1zP/8lEBqvhig31nGLXN2w/PCByTwdlnmUkgW191AH5Q89juQP
28/obPkYTDs4VLgR1NGa0+JNtqeEoyGKHwKd5o2b/6orC4+9DF4Ji2lXHt11GDxkDlRpzxeMPClN
Nefwvy8FToFDVNj6ss8iMES++Dk5VvFgDRYx7wKtdI70a6NxbIDva5KT2rwfjNTa5aEcb9kWMNp0
gJPQExi3X9SYH8s016UdI2zhuJZFpfZ3JyI3pkZxb4D/Pnt4PZl8Y4Md3qqB6M5KrWxR0QgW5Uvb
ZeRtxVN95si6G5IFzFWRJPiqBte4Wa8qLGQXpj7hLnACudHzqL6k7vhkkFK1tH0D33hT68G5Tcrg
XCRwuz7/gxjvI+ItngDsyqSSpuRxaL2rNxE9E3fZIgIOSqs4B5W55dzQl7oLIDXMEXq0BxHKasE/
i1HPZchiSBoIMHPZLY6nMoq+4cED3ti5D3ltftNtdnOff8Zrzfv3LtSlojcdg925q+i1/32wpzAW
nsybZEG5vzCklpwdG2h1RMbuE5vQp8GKgkOv2njrcPl2B0K59hXBuK491Le6wrgBUG8huqlfT96A
gjKhxwEwRCEXteSikPAZCuPeHzYo9HSkD+xe0jRHbQv+k0s++pXZcPcaqG7IF8KV3li/lOvRFOka
BUQd4I9pmrTDe+fZTZwjbmPGlpxAy1ICh/QLEsMKd9pOzIngA4WEUAZutFFOma7G2twwjhlXRrEx
w6mlq5e9Bm5ysgKbS4kWtwKY69Tlk+ENP5NihJsxz0AsjxF6PwLpLyCg4S7qHr446vNW86+jDobd
NQzpzPMQk13d30fdyBKm8LHMFgX5Ao94pCbxJyTY8iESiItlFsanItQubf6TsjM+Xl9Mg200pm9j
6/Squ5TNHzKRGXEiiR0GA5XrgJBPWc/VaIPV7M2lnFWtfQjbrGIYIvNQXyaiQdA60VcEE3AdT/oo
NxG765j/FNsJxCg/Zqmm4jZiELe7nNAAPEQpujvTYHNCAsQfxkz9uu6IyS3GwDynNSJJ8BHX/poo
FQV1z9M9lWH4mPvJJs/HhzqNj43W5XtCboZn7NkrRmryKe3jN83WLmHtd48DcLHHzvuDI6n+otdi
GHP38t0BF+Y8FrexhUOreHdPKZRv+RqGFRDcK5qzUszLva6QhnG8jqt5pdV6tNadBrFxPWhrEjIn
bS2wiwFlpFYhgo2NA2Rc9BQnPV1NahPHW7vapvEWgCfLnLZutSU0BFt1UDMv3ApJPM/Wllsn2kny
d6j25BbCiSa3LABBYbyLaKci+1smiqpim6ltgelW31Zq2+pb6kNOTJastzr/dL1lEKnNAvxNm2xd
d6Ndl2luSDjA+M5iqNpeVxdsWO60Np21Ns2rbtYuuyB/3YQrCiYwjnMiRTTo7p2RNE+BH5PeAXYw
7zZgzlhZPi+auiX/LmddX19J22YVcQu5KbQxACqr/oUaGmH/51eKaX+4iSq6Nci/uJMykzSsd23D
XPgjQXwECBnlydJPojw5+rxkeVL4BsqTp5PEfQpwbhin0EB+N6+iu6khaBunrMKdfiqqU2mcxmRf
7HpwRNWpq05jcAJnNlQnMzhpNO6DU0BV3B4jC+LrvEZ+TuaVJMeBYgSh7nhQxHkW/yy9OBj+wQEv
LnDX7pPrGlPCMHcsyhTH2E3Nrk12hDOyTASdeNnX/G+dzqtNty6UVG9T9XCuN5BXC4k1cZNJ7ldb
Pdwm5VYNW2fYTva8+mA3FDtKM3PY6dfllrgwd5LXcm+XuJf2QLmpkOMEq+i8onZeMQw7fHpHMsQ6
/9j4R6eYV+UDrQceccyuS6ljMh2ducyY15CeQOV36YnVpKeKAL/+VKQnMkrhgsX9KkSv159CAv9S
NECnID352H+6k+rw/J5cquPQNbkYQutYU46AyelBqB2N4FS0x6o9+tb82sAK4OdkXobkMx+FPPTj
weZIjwdGv6130xWH4bqEIAd7r/sHW+zDbo/FNO72JHKG1yWMXc/2C4V7Mr+S1jxxyI2t18zLb7fK
IzJkM4jNJICGbup+I0A81Bs44xC/U4LP2DWE25jOarkNf2YdBuUtqy92TQA+bNfCwh12Vbh3CODj
tdxbJfnUewbxKTT5aR8lh+C6NHRjAincIRGH1j9G4lD7R7s4lv5RFPPKJ3Lgj1NxlOpoX1c4EUxw
MtSR1XLYx43+o+aoc8hluE0zCwgUfAe1/vwas+dp2l83R0dYDOSl7egoL5T+bvSjFzE+B2apuFrI
Y/Qt6hOt78BFWlJb9H7/6hoQA7yg7aEHkzQmwLqcoRYdHGJ0j5JO4bY02h79SPcSJEhHgky3ztCU
oqXu+xjFXfN3M++Qx4pt/bC0AwYOdj0Wj52z14XzDFtPg17ODDTUjadoiavEWJPIpJG6efEmEm6i
pLiLdMZOmgE4tAxk8h1eLAE/MVqIMpb3fvgGs9TZea4bQkc2onNsBftBt7I/kdGqpYb78Kva6d+O
mxAmUzPdlRy2dw1lNMOR4XlxDg0QezSTMvorgZ9/K2udIeGsxrT71Nslhn4wmTie0Lzu8+89Wdsx
0oNILRwCJLCEqOyJ0dHvPHqL0BOagf2Ms91c9N06a1HxjI1BNaWTRpFLz6WkUuZSJamxd3q6MbU+
Thww28PHD2Habd/sqgaJlRf7duyKbWfwAdE0fgsdsklGGJ5JiKqzahi4kT6zGo2OjmVHRpCHiBuj
pEg3LtftxjPQVOWN8yOPRHs0zGQpLKfnEeRkz6g/L1psFBdPGMRcZUcYjvV924XnAhX14vPz82Md
TSSLoExydSAXKNxmAc9/NcBjmDO61fsIdPSwOw6dDHdVDLq6iREJleGwcqwgpRdAyiOZqIfcH/sj
W6/vCRU/fypZ8WhDPOaxV1g7kOsIUaZjYLVZ+P9d8fNJLdecpRPkdTLm//uTYtfCeQa1F2BbMJBD
EtBmCRapGxmPniy+99jUjm0Z0X0zlVgBRt5Vpu/dupP+4GROu8r7LmGaEH2DAYyxrk0x7Zae+EKI
8EHwxKdUJjW/TgNFRzT496f00kQOXlPni3Ai3Ua3GfnE0mRgVueENgGlWxQpSM0vvsV5t/P3XQbT
g20qlA/8ZVwVjP/1LRZZY1Uj0QX8t8qNN+UBEmF06IRStFbpr9BFWmuzS4olNoq5czaaO2uw3wgW
Inmz1kxk5PBzv/hQHy9hdpjSdW0+kaVL653QoIvyin4BGQeRw4Nalu0pZoay89Hpr8a20baB0Q67
ImEWNDbWrh/bpy8+wYetgMNg1HUMm+GUUh+kjk2jE1eIVWSR0G/B846rTjM8whX4T1nQLTa5ZeNC
ibudH4KwQJ3wgvR32yEDWw8Vec6ffx77Q6XsMGpSQleOlK6h5LuLTbXACcwkpN4K2lPgdOUmi9sI
ZGYi35KKngNUgp2ehekJR8ojMXLGC4mcBElHln2KtUnuydR8cdIu2bHvMVCFx8HaCcqFE8B3A5Mf
oDtzCWO1a6Nd0ZLzLkP3bNhBHyN7FmKH9GBTsvFnX3jf2Jn2R5WnpraC59ARrxPdlwNmsPaAFEhD
1Ul5NvTtazG7Ta4vriSBI3VsczsrZu8rVburaAouCSLus4iH6ibTh/B1EtBntLlBdnU/XV+0sPlt
qdTb9oJn9efH1fh40TkGw/VZ+Ma9Qal3D1k7FmGPTw4oWdZnB1t1KzGI+lnBZ9iRrT0tgWF3N2ZZ
uMe8AYc9DjTTZ4evQo83aq+oWQLLo/qdW8/sx398/vnEx8uTHoAyFfFHQkkea3/fFDQGRI6YEKeU
gN5OSuZ3k163q2AoifIcWrxhTeYvq1D9wkDQrlUmZhJshVs/mc/Ewu5WTsuUXKWdd5v7M/8cIcn1
hWBg4Eujnm+vb5v8OSS9TpiQ1BpStu999ValgufRQBAYMVjuLizoPtEDDc9SlweKE3XGyPHFqW58
aDShRWTX7ChhWIKn5rv7oINwR2ccFeIrTPfcIKJbxyvdU0+obnQZQWRuPT8/ZnHtnQkm2mXuWB/E
/LcNxvQdlvIrdEHUVUPyxcT3eqz/vlVSkemSbozULaDq79oD0PAHxwIEvmgxdp00rXbJrwYJJZgH
cXWaSFCt4cglOe3ckW+lxH3SZG96SmzLwqOkD6ZxOra9Ls70GzPyCUOLvZ6yTqTK2KcRBzWmBOmt
MzQnCHjJl5mGb1HbTSsHGi+CvtC+Z8gERZh82CXJDMR4yCo/N5gfPz/v/uXhzuhTUEHR70M38H5n
XlaWVWN4o2tgOguRhXiGGhNEiCm1W4hb66GtXLSXBC+CnDkMgRaQ7fEap2LZhkV91GpTnPuhAVOX
whxgTuKvayNUX4kH5tP/769EmsxCKcYkn5Zq7+/LIw2souKshJstYfpRO6AMqcbmefKwDKa+sfDH
3LxDs27cJVGKBC2Pl5Kb0k0Vew8UR6gV85xAdRXbqCuJG7HGiZ2ha1yuLzbSIPw0FkZ6t+y+eMqJ
jyc61gApOdBqRpjp7050uJNxUlZpsqhM9XuabMnwDNEyeiGDdAdLY9vhFusKAPydy2xooWEgfTEc
XFVea4fsSwMcvVVxy9wFnkoXqAfNHjHk2m+V8pJTTBd4UWshkTLzW1pOck9fsb13DPAmk55K2ud0
SaoEGopfm4Vckb28QtkUWMZ3SeZ9P+pHJuwISqLI2n1xhv3LV4e2SEfahuwD9eW7O68WambIbgMK
G/YpMk9hk7Xt8Ni4kp2+lv6CfEnOCMPRpDLtJco7ugZhOYIrBS/8+Wf5128Ci4biWW/pVDTvT6PY
il0Gp7SEq1M6ItXOE3d87n2M+K5t96RNw9rV8mRfK8T9nU+7gQDRZ91zMfswED/GpbLv3NYgzUL6
v0hu0XZOxty5V8G0Mo3k1WtKuheeW90hAo8Wuem8EaZ6TDuEVYHswlcm3d6yE8RZxKU9HNPUeSPN
VJ7aoiL8FGDNmg4qQU8JI+gvTkT5oZnjUBrPu81rOU/Z8/dVNHJmBL1NYIXXkuE3FbdxKf1XiJZs
+lPSzJkPq41nE1rEhx8WZpG/kojTnPQpx+5fJymhDETbN0MUvrpdDZrBTk4YCXZWMrrg3EhNtjWI
sXGcS6h8bJqVPRysxpuIpwvbpz6H21EXIw7aBTfZlcOY79B6wgRU5NfrLDXcuwwo3NKWhTzXml/s
LephEnxa/cFKRX1Djuaw9nubm+48EvatBrUd1HZdpiut9sXzVDRvYVw/djRjFx3IUEZ2dQ2mxqju
QlkUWwX4pG/rGURaP9LdlbuYkKm12cb2fgRej6lFvBXCczYO/TWM6GnKXixgXIBJcxUFcb2zmee+
gXYp6mnFAQxIXHA7gIJzjzxUHSB+Y3owtMJaglV3Np+fwx81QA59ax7es46KycH7sUY7xjJEuUvs
aWVj7/Wcu6yrfukZbNUM9sEmti/pZNJdiYZ42WNcT63BvCPUSjwpvJJtVu2hB3v3AzHmhOW6l6Qf
cdgqyCl9aRJTwjukr9PN55/7Xyoc+r+mq2j/4pD6UNmSeJgW0D/ShZC7sgIJJwYMRmPtr2K9ICGP
r2KbkSG4M3J7FwQA9+saY11NLuhC1xz3ML+V8/cYd95vT/W46pvR3BuVWWxzuKuLaGxhS5g9F6fe
yI2H1gcwW0bNx9netGFPv1DFF+y4/c1YIo0YJ/ObCGm6JUZt7ysLiODnf2h73nG+e25hobLondL/
Nj/Md3DxjakVkriIBSZcIazoD6EHlbMb/XZVB4a/w8kYnZRH60T1wd3QWdCSK3mPyU5fpgGEuqIi
DInQlJAYb6KtJ8XdXvVZvQrZsx0yF7s4AySwsFHHAMfR8/g02fG+a+r6Rq7MuIp2/WD8sGZBVMxl
dtvDTwFD2WbBth7S/qBhiNpzLpe7sutKoD+y3oyjJ89hpZtUJISZuAEVpaMHmzFW3Z1rI7QLu1fR
bSEW6C8avSR0n6A04eu0X5zv1+fDu0OoTGIFlWWb1Mfi3Y7I7mrCQ1SWLZwoFNxDCbnXDQar14Fy
mCFf7WkFbPu0JwpFi9sH+AuMjeIuu5/aycTcUoxbV+vCu95EwWMAamJvEkMxrSJJE6gryjVCpGZt
5X3OgC3Gtd116BqqKlrryp0OXUc+hFsajI3R5QXr3McHfN3GwNR1V72XmbiuXLU0PFjb10FMVVr5
FnDN9+u7PjLdTVVgcUsRVt65lW5s+zgApTk3jnwCkr642D66D5y5Vw/ijKIJ2d373tig5WXIpUI5
qiUbHm35A3qg8NaagGbXAfiFSFRbCwnoIUjLt8IWp44T9FVrh6M3ta9tOx4rZ7B4QDDqs7vSOmGy
xAZNDwsvx7gb6VoQF/6bnBH17fNr5l/Kb+BFqJQt1xFYQd/7QCO3xunuBIDw67sStNNTmzcA/kw8
7te3WV5s7dBvL6Xb80TSlL3SFDhkZtbOykHQvs06Ur8S4tq/Qbu2Kv1QlzkZEskukb1z9pnj3vrT
Ad01gHuM3Cii80sfjv5NQSBJHpG3BSdu2PlT0b1EuoQUIb74gv7FYsnGwlR4LGxpKev9frTzHCcr
YsGAvbCmTRAn/c4JndfRzt84sf9zbUtrvA/zblgiP9UPvuMNe0QGAOIMTsrPD7r9cf+pUGTi9uCj
MBZ9X6U5FqopWSIq1Vrik4FkqDUZ3fdj2ZNRGiTBedR7EiSk88+L7SMqHaaiXAwk9ACJW1RhAN1e
3ppCVC+cXt2+hM9BvAxvQ2HDfZ3cG4U0wrfIQW9wAjhRJh8nkjoLcsoe9CSDCeVp5dnRjLfKa+z7
xoV4UbpVcuve2VChXqjk87VjmgYwwalZ1g2XO3ypRQ4oDBmi+0gcfH8O82zcJNpLiTpx5xO4vYhF
7VDmFu2iyFRDuqPm3MXR8OKHjX7ocD5/cdMy9Q81P0oaGw8NBhqTefj7pinSFi7BGL+34eCZ2CMx
hC9DykKfHgZ3L/C7WQdeG+KaQtRO/8PYeS23sWXZ9lcqznvWTW86uuohDQASIAB6kS8ZtOn9Tvv1
PZI61V2SKnRuxBZDEh1MmrXXmnPMw0L2cnfopAOJ1ca+lw5tfdUt65qcK7M8UuywdPsYlsehxH1w
sm3gGifWAjzJOdXOqanOrXMalvP0tZblbIfrqpvrMDy3DYz6a8HfleuIAjHIsbfdmbBNIZ0Xd51A
XqJmDKngjZBGZDYXEfKBU1Rl+MINZVupFxJXxkt5BcBfSgMqvwvWQoTD10K9yQrzPcvO9xnmLoIT
9b3ZHNr4EIWHWl6XRmBjeaWUV+ChZ+jOQIbyI4uAGTU/9uax247a3slOjXmch5OVnWrzNA6n0lxX
lp9ZSX5Ox3NlrSsezwU6E+ssimuWOV23xTXDeBaZ70IN1Ok6d67l6dqsblLnWiirxJgIy6zXuNmt
rhSMowTG20TRZVI6EBVsIPS05Gir1lF2raKuhnrKjBDqwI283Bjljfa1lPKGFVrQvG9s6xrDICMX
AEu6dU1qTj6uS0bI+bVK4/x95cbZSc62OFtfH2Nx0pKz1J10jZTsExLAIjll4pglp0QcWZE4asmx
169Ef8XHur/qsnUBqaCTbY4H/WvlcLqdPdc6Vtbuk3YfJ3t26+V4OZYIFi8d4nLTv3CK/dqupDFN
+0bhSsbGwvnZslhE8LTxEOD0UOPqNq4yOxiEPAYTYIPbee7bY9g5PJ3cuKWVIQfaOnxpx74njFHv
j1oT7xRaX/uv//r6QCiudqWj854Nx/RhCPYuJEhS3YflOnbs7ij1/aZR8G3FSJ3dHJoqUM1qfo67
1jOVzH5MWypJzsxk8wXnWP/fKohnm4Vt7uB0J9+/Xs4Ai5rdZcQIbJMR5uPqVj0g6eNDCbrmlAx6
tBVqZ7pz9W3Ra/3Yak1+RhUFFyJ7M/Umf+ynrr3oir/oQP16+167HTTrTQ2Dk0bB/ONGjSEjwv0k
qjxjMe5QFTt0bpeNviLCkzHkSeM/sJe2gQlSHuNy6LY46V1zJpl6KqZb1TTubcPIrkHAJAblsJb1
gV73Bvk/sK4nQntODEhy0PnB7+8jv/ZZeeT4wxTaeVSe5s/DTCROZdUXE+TbPu63YmkxPLfqfY6j
NdB1nJ1ZUZtncksJFHKiBwODGmhKbjLWUIi9VA/lppwoZi0VtonI2stmTdf7/YP8D1YUanHDot9l
oHTD0/Hjy5taywwcAgCwmInVqUw8r0ZkR8g9YMnCarWOc4+FDtxBMMplCs6zmr1szVuC1yltSuOb
0RTtdlR6HQLrQAbhWBxSB8OaOodPwFxPokLv9PtH/WurjpcWE7fOsJhZ8S8lwwKDy7FjYOFxH9b3
JE6R5zy26bYewjHQO43BK5iMqxBlNWw8+agO7KHSTmUjZc/PctKTMBCSsl3pJhtZ+Iw7x7BfUD6q
f/VIf61ucHko9BkspgW8xD+3did5GYxU7TnxTATsGG8vQArIh5Rkva8Vo18ka5IB5zq7Xhf2pKhY
1xRul5Bkk22lbeNxXdhkJZyyyTYDBimvyxSbttzMzQZngeSb2kbXNsAEv68uh5pGbD2Ixe28bC1z
2yQ7g5Kx3pGmXsKnNdj37JKYZsa64vrPxdaTRf9VGBdmfMn8utRTZzMuEhxstQGvUyoXrBoBrLjI
xEUiLiJnF5MyztOhnwO5SuxqZTeLnZTvxnDLmsNtjthB20Y8kWpdYbyFasnq5I2BIURsAHkmZNtv
WAZPhKelbRg3f199t2Uty7qcRYEGYo/OHRj92P7rQ+w/VC2qSStekam8cd/91B9jHxktXasVXiq3
4a5XSW2wDeIoOy2vr0piTjyaLOOFIfZlB0TfbOatgbhyXxXWfChtaddiHcXo3TebbMQa8fsz4Msi
9sNWkDPAWTt31FtfY8wfz9u4IMJ7agkrief13tgww3fQ67LZM1owO3qbu6jYi02rCJWBDmnY+OMB
Eg4EqyzqeuOl57pu3xRf1AMQn1iXgtaZrStFV9fNgA0PtR9ot8aFIgcFje1jVGga574xgxKWXEAn
9kOM7tpDe6Ago041f5jZKKpS4pDraZQbKwYT8vsn/qs7mLAt7JsM7Gj56JBZfnziclHPFdag0puZ
Euz7KrVdxxK4RWS3SLS3lHH7BsYaXu0hMEKerZ3DAv/9gzDXX/LTq0+gCXckpGBchn4eFeQMQuxc
KVY6aLyRVRJ4idvbCWNtMld1dElQCeYWMC9tHklbGOjmxkJncd+K6C1WpvYdbCbiqLE9dDIhGiOU
mR3IrwmCv/5aESB7zVisOfVL1rkcnvJ+WkXcMyLqWzLC0EgInxtfHdR6505xRxTL1NZHJ+qzy7oA
1DevCkZR9wRkEvmU5fiHcBYQ/ZvUF7Yt5LOWa86d1NQpdpBUAfmWhneWxdal05zq4uuzuizSAMVT
KkrGHlY4eD2Uux03tXQXEY7qh5NmnZZYwoFTNw8W1meliOU1LjfznUS5odF/Ncr4IGYZMROXSOfG
bMyZAXcT/cUbgnn313fEYLcD4JJZqvWLwllJBixmS1bDcaedu0TOla0zQfv6W6331wjjRlIAilUb
pyqrKo41iXWhikMbNzi7ydlx7IhVFSdx3RJMX7eo4mZtXRS9BMAQPpn2FtboegQmTB/Us9hJoA6T
8PA8fVeG8RFZGOIwlGEsZGHow5jrsRCHoQxjGcr/KcPW+fS/xGH/qwwL/00cZnZ/KsMqaxWHIQv7
Lg4D3oVF5l/iMJRh38VhofGnMsz+T8owxGEZq1/FYQlR0f1+jA4ow1iMmr+vZvlBGYYsLFvWNRdX
LFirKWj/v3gLvwq5n84pmxknJRMXtnUH/uOJXXZpXc9E6jDz7KYT5l7n2CiXMZMLbP6449MkLa4N
MmrHtLI/uwE7cI8tJA6T7ABDpLpMzZzQ8Ugkt2n4rseI1RwIa0is+ZuU5/M+UvEjt2F2aVbJk4QP
+9Yk1NyPLSHfLLOh+Q0Bs7uGUvC6PkCiKF0GgI8jNMxzVVnNee6cZhcnaN+sfGzOUaRfyzO5ZLqz
ICWwe5MU+u4tTevlJBJJPtNCjDFo1foTUIIch3JOv71gI7wk2GJ9+EOYaniycMOJW8j0nVWKe5UM
niugctZVagkL3q1uIgZ2MEQzwiM8wHhJTYAh2JOgF+GjJumQ3qcCo8xFMi6uB3I7wnxxzmnRMvMD
MHlXgU8AI1IayDRIvuoGtdzp17ncJwUYjVLadiHp9KbILAIWnA7eJPDILlG1DUALIOwDHJZMG6qz
UkgPYjGLt8Su35iXg0JXQ16Sv6j5mYj9fDZz33VWAZMOSMpiSvXjsTA2QD5pF5ckCEqn1oyHDdxv
czsYyvhk0+aE5MsoIhsUWlpTzhbaQkqvDJd9em5rG/hVC/hY0auAocN8YQkFONfMvDNO4lfN7qJz
nUaqF8mNDHDXgj1XMg5p5XTaGoZ1MFVtejJGzQRxpbp1Y2Tb2CLuHOSduIks6dmB08SYBCVnqhYC
JKTxEXI79BaTVpqEzjBTuqNuin4XaXUYTFWr7YyQOJO2CG8XkWrAPeddIZXym2K/2jLIws4mUKtZ
P4iqmQ9FbloQodUCAD+QhTlL7iF7xfdOdE3qTu7mAvqwSnitObXlyekp1kuwkN5g9jQSDHO8kpOp
OOA69XS1+ABION11RdJsUX/UCIKdaqfbUnRWUlrFbY9hicZHRIgP3q++Xt6IVH8eaLLzAo4C4lSM
8rwn5qtdiwjSqmqvl3p0EGlewuRgeNjX87OZjNVmlCJ5NwVjDR7riwf49cFUCKHNRuRNv78TK2sZ
9sNVg422rhqU19hbQAb9NFLlh/f16LS9RzkDVT6UHvRh/IwXnVOtJJ4nSc4VXJRt5pijV/cYlX//
AH7dn+KssfkDuENHFW7/tIGKgAN1ChtxT0vCOpAj41Ig3nIt0YVrQAyyDANPSFrHm7qRA5oHo5/0
TkedAORpVCN/AAGM59oO7P6pEGvCB+5rXd2oY/Qmcfv2w2Gubwg62f3+kf8yAeVBU7pYcAggENBl
/vEciycRDqTi9p61ZKAbTIhdSUHwDPJSYiC0d9y785XUU0F9/d7/9zb9V/RRnb+/Od0//5t/v1X1
3EJZEj/985/bj+r4Unx0/71+1/9+1Y/f88+7iktT8dsvuUre2qqrPsXPX/XDz+W3//no/Bfx8sM/
glIkYr7uP9r55qPrc/H1GHge61f+/37ybx9fP+Vurj/+8ccb0yKx/rSI3uoff35q5Wywk/i3N2j9
+X9+cn0l/vHH7Uf5Eb3kv3zHx0sn/vGHpCh/175EE+i2AAegUPnjb+PH909Zfze0r9mGDapwvWT+
8beyakX8jz8U8++AGNl0olZl+Iao+o+/QXf++pT6d04Z1WJjayKvg1D1x7+e+w/v4f+9p38Dynyu
4ON1/OAfjyZUpogHDc2i2UE7CcneT8KOTmkWrIsSN+iqPipKcj81UhG0Y0syGILa1dGpuc2o74Re
A6kDceA2Sg50JzVwItDMcZifr5BrSv99SKon23VL+YsZpIZK74frBY8T4w3yCww42O6ZC62f/zft
pzSGTTZK8SGeJLBG3RlT67TJmvRpkWbpCkXsq5PjD3dgstX4dPiLU/s2jN7b3urqAD1PSNibdqeQ
kbiLRf6e90iDmhyurV7cJ4KINtUmeA935+pZ9NTG/jTb/DzktuE5zmyzmZ6JkjbSb+lMBCFBAnd6
Lp6KNtkRvaoEY8JIVi0I246ybYLuHb2attfkXCHgrtQJHEqxed87wwjOWW1PVefM22qhEFCQkwim
oVsieTwALBm+ymIH5z+6TNACuypbZm/IiRodQ+AM4TkaNbGX7eoiM3IeDdx2ZLNgCq4GbbxZRuJ2
u0hPLtK4r12BhgtZXf0uz0I9FG0LNxviYoCNXcUtREOSyHstS0sG1+N7bk7ioCVzTgoysFisvi5K
rs6TexNbwaQHvQS7ehzrGdxg+xw64zUFGC1GE6KSnrJpqxwU+lSJe0X+bPOXKIWnQ1iMP6uZFQz1
3DDOw+c7qFAuQnU6IdosthZBi5dfH8x4kQivdVIIdcLrFqfehqIfvC50rKOInW+ZZVAHQ+1F6JV7
hREFKunDSdGvgZrDfgSBC6m+SomtML8lVh+vB8kbKPFAHhkaRnrG5jk5MgiuXKPuJNdGWViAmLYL
DgFdYvKeVs07kyQSAFTMBtqmxZFORvZAtLhef87J8kzS1S4jVJhktkERSDr6fOa4j1/NukSUveB+
HaFljvmZHbaEWLzdNUnylIj+UzGGj0jv2Q+E3yT8jm5uWUeJ6EmP/doJT063M9ltkYI8vybCOYyl
pIN7g0wwGs9VkbmiSWbPxtzsGpg8JrXqN93onNVFbItwptmbtJft1NxjUhyaCltYCAcctpTtpim7
XEPdSibNIEqvwkOQp7nwQ1YhRtweRYXBERcGlggHlhbBAOzXHmISL+QkuosLS/NCNX01K0FW5Hyv
Q3fYTFO/G2J1oF5uH1U1CtpqkPY1zuS0LR8nhWF1W5LZYVDPtI4nbJ3AlBgrRwUJvbPliWBHBBV0
wy/U5FIMS+NqC/V2VTsvZdEDYpLGW64HG2jYcVASbeQZ/WMzOqpbZrjnrIUA0cgksliJv2UqZdNM
ltcyS/uoSI+6VB5ba/yo5ulGjabEq5UO14O4uVoPApKA9hhHvI45tp/PzStJE8hJGlzwPfppvauI
hNSazzifNkR7zYGdWG6iUFuyh98A/CrcHH2NHamX4AGu8EHQ0Q/zjwK8JiJw80qDSyyaXaQoz5Mj
v6L1IF5yBsdG1A0CCiHFnoToL+jYa6r5K1SqjWQTFF7BkSlixmVhe2PcJ1pJSmQoPlHH0rOpH1UF
jUiT3IlseDN60+1jKxChienfkW8S5PAEXzUBKA7CsCNiNuWJrkp3L0xY7X2XPsETIDYiTB5zVaFA
p1Igx2EgDIUBdMKPgQmFXn4iCrkmHGkQqen1JSlrwjwY4zD7LQI4F84XxhV36LFytrpz2zT6x2Ak
4WbICPvqSBscl0EF1hC7TUpsKWPYjuF0DOLJyq6G3HyP82tnzHL60+lDWVuA+Ic0AXcvWr8BIeJm
ceiGWfmkr/Szof+UVQxXVd4dTDlkf5bqwOxqsXV6xyKrsC98q9g4s5adwk4cqsa5iEaoHLSYbDmp
wLmAqJ64NdGlIag41DUomR7JKOkWoLPtx9VFnmc08TM0hDHEiGmEmN+NyFuzpfbGMCQmVbceSz27
7JsMBsjCnLNyOM1146LnTsAADlhqEAPwDYsU80a47MPpohAcUKFlLUFRyN/06AL48IgwSCIkSnpW
HbM/R4nt5rWDqCikfaf2a5S8VndBbisfPQbiBq6Unlmmi/IecZ3VEZi2Rr2MRv6mGnK9mScDWxgu
2PQrl/vFQPF/WcnR+whraldSHlbJeKoLrk1LtptHcmSSoiKdErU2caNgoRgfOJ3t2fxcFwFUD90N
nAC6nY+C6UFI+jTGAWAYkZpf1GRtc0xfLYrwR1PWySci9rIZ9wgiDX8O9cRbOi3yJfUiQ3obgm5K
s9uckIiNmWiETUx0g4l28duZOBO7b5lcgviNh3LyhnE+U0rg0UnoA8ZhvxlxWoaRpm0HhKmXlnrv
SH28Vxu5C5ZMKF4/dJ5KwMc2B40nyPhoyFold5OxQlaqfhLYaS4HqHqsC2eZw00PsoGTK/ZNpRNe
74SSr9f0AYyyIykvIqIqJqeKHPQw3mncNEhRJKUI9fbIpvpck4PhkwGje2k03Q61ST9zxtwQtsMm
iyr0rh3JtLUzVKR1h++hxv0S5XgAozS818ppJ4++UsE4btJB37SEe7nRVLjIfMhBgYXpkzWHhNTJ
1ZNZFJy8BbvW4WxZ8SP0JhA+RvnYj84U1I7it6JUPNk26kDrI/oqJUCCXjNSv1rWnENd+gZlwiG2
ktQ/C+0YcbyQ3XOj8pbU4Aptg7YcZV4wKX1YiDvLUv2sk9gEFQ6wW9dMN7k95jsbapWnjvh7zAR9
BDqubm8OSX6k8HxtG0EGnWWGrqynDxkRDpsyLz+kWaHvBKZxECR6akwMEqk0DgVK+BHmPQpS1a80
5JCWrN3M3NlvlqaJdik6bdLPoVmoqb7LbHvX0n8NFEbNXd1df31IK1rEPbswjFunYZzIFBsiAnvM
5p0eqQuA9tzghnTGV6GTG0XEKyY4HlDP5FR3tmFCkMh6TrKbo/fczlQjGHMWR1o7JlshVYBRptc2
xDVUymQwTZ+rkd+w6FJMB00eIDRnD6qBdyRjxOPY1b519gQKfTrMGVAVINDql7uEEAyJub85DSAE
6LZrUhSMOqLHYVa/tbJNOQGVtJCbeWe3Ni3khlNqtrVbXd1aRi9Ts4a3qRxnXAZKt2sUikk3nRro
HDPzRLU2zj2EtDOUfHopQVWN3K+F5pI4dBlpMcJSWfUb2oYRdtll4ZuR1hp+ZsXnNGdCUzvj6MoV
fWlVLU458lCtskG8FtOLNBV0x/r8bLTaNWxJBlTFuCvW3Ia4775lkRfb9qdlAR9K+4+qgKIhGxwB
i5PrVNBxx0DLujOJhZlOhkl4a2I9iKmjjRuXF+FivjlJSJIRKfW00Rx3abODKrJNaS5sOMbus5X8
YRhOwIR3g81NVVnMKEAa9a7Z4+VSIXeAQ+tO+jh5I/5Mfy6i8xhxk5nwPi2YRK+1vrtNkhRehmYu
AIecndzaEgQQU9kU4+hHStn7YkzRt6IvRX3oKODp901MKo7a2q+iKaljpYIejhODcsAScVvXJGUv
ELgiAbAojl5trXbr1dpYV1Bs6EleJvxYb16n3kOWcBheNbIZ+wYZxb5RmkHeddC5IuclkSfiefXn
OS9VTOj0FsZxmIKBhqRnNK3bDAQlhE3ODa0xqwuyklFIVuERgKzJfRqeZFTgeIO9sbpkiPEtEOrR
4jTWCxppxUiHXcwd4C94V4DNXjEtuJX6qESQZj8h79+2+Oe2K9SaVkCNBWUBeBrbuU/ipuqXVkhM
Tehrav1WTZO+Ixp03thJ5sKUqL2sLHmButHP68t45juRJhWUhqimlYgArNBkvNWVErqq8YW8I1h/
XAU4dt+46JN8QiivPw1RoIXDt6kBuvb135Yhv8ek2Hl1dioGrqnsNyAfjPZrWnYboxqKuzKcPkES
uS2d+JbrPown8IXosuQaJCDJiY6PH08iKd4RgaHflBEjDQBUXP679FrKQ8pEidxRkd/NFaHdY1IS
/mITlkVdo/uo1sguH6NkW/TMAKUke1OANrrYynS7QlqO+78x7EfIxoTB1R6pACIYVCXx0iwMoT86
dHprvOYLUi0bSXmMoUEt8W/Wbb9POmKXcKB8tAAYRptiXHJC2zfzdDvIdui2gzCxLKd0xHgfJC6L
JE3xRS65V3sFnzi7Py9tu2fLlJK9TQhY7sgVsUGRT1TZc17zVWwS8JK3dPlKC6BjaN3DqCFyI7TC
rTUdcIyM9y31ntKFF2jTG4DDfYergZF0LZ8mWGhXBdu+uIa2W+P4mQV9avSqJEiVOzW0HsrY5mqm
+8MkX0VpeCTmwLyS57K4j8uJfUIslIuuM7xZT8wHFK4l2QVgGjGtGU31RMJxcWwn9rzqCoxz8mqj
RPmaPiXS2zn+7Cb8grF+6eiQYSQZGRmB7ZOicssZnu2R4E5ttg/1kDxymzZpzEsapp3LIS7vak44
b6oaWs9NIQAYldMVN0BmBtDtt8VcLucoJEN0FNqbotQqGtfkEaTLXSm9EFHLHrBqPmsaoSCRpGvT
qIKocKMgtuwUbgGZ001MkVYkiu7nOvnMNpHcQdsKxzObT1EjJzOs/F5fKHKnnpRU3O9Xoq5X3jP8
Gm1X5+XsVorW+mFoo2lt2gnAWx8yiRy0LflEsHgJLzWyG0kvT5ZkdkHcTTl938jjBYUMoEX7yGLw
RxXEs07V+0oQPqikM22X0KfTQbBP1aaujBobSTDbfi5ycxDdc1VFUUbT2ossoCx1h95weG5Tye8m
U91isv9UmUw4qP2IwnBplTwl1uTPAK5ObFkO6pyRCCfKDafMUz9x+OQZ1l9TgHxFXo1odY68BvV5
gezkYHPJrww5wCeBXURnPpoPfmi0myozKbmqx6lQ0ETU5alSI82F3jZfoTvX3HL0OdyYm0bScyYR
xIt6yG1Ve15DM9lohGz6CSYkbxLdry2wP84NAzaHPAU05sJ3ZrXZLF3iV8A76XuIN6Lj9xwSH5Jp
+9rCpXXUWnbyXRqEMr865P6xaQ0ZCKFCgTQP+r5vq5LWFtk36XpcOjrZ6PMY0Jh5SKl1pN54yJqC
FxKqFw8dOlms1oTdZQalUXZNzq/mcXHajkt6DYFc2SRt6lOfLYFN5CUA8KbyuSZSX6Da7hVaHakU
B2IadXYalcR1uCkwNJO2Z8/WO82QM2Et7+AlUR7FS39RG+op6wkiG0bChI2EwGxuhAJuxmKE3AfD
8oG+F4nM1ohQhqIDtwwhx9aQErtDo8MqsmchnM+iLAzaH6aHY/OhauHOldIpo5ClFCpOiwStdqnf
uho3U5ETXEKGhUcjftclMp5XPXkm7fahnHN4mQUng+JkJWJEvOhE87EzQ3hUDthZEjvbV8SOuoRI
5fxy3Edy1L9iZPf0Uhrw3ylcCsz5Q8jYAiZzMhGVZLtJNd8x3k9bh9R1FzfxJYR1B4NVve/aaQny
NNw79MsGPd1J5GeXWnapZ6lbmtwOldwMFsF5EIvhTayE4aWnhNCGFqBL1eobfYBgoNmbkOswGPuQ
Yb9kdO4MwV7l2nnuMqn1ZT0/mViFd6pDylD03kI+C1LuxPaYXSiNtMkqWkF6XXukti3bQdHoPY7a
Z92EMEkVfZ8yMfVwgHLgIjD3nMwBRQ25ellbTqAMAQg2YOgbhHrNqxDiXbfzxVOpKCO5atn+jS45
qXkljFNYJ4dUhYoUt7fcnRAIlBdx1OOjy+y7eFBfpZwoKWLrnK2hjbe2HoOeDeFHtAJJs63cVOS1
yBqn2GQ7r1WScRw4CGTiOIp8e472YWdtsLgdm7Ylf2uk9cXdnfs0OD2vLHXb75y6BoO4mqpMum4t
+Zrn2aidA5504Wojx0Haq5qvpGCoS69dANEXcdK7w+QcRwsXaNxMGcn1w12xxM1Ot9RDOiV3eoz7
wuIuUaWKl4fW01jCPoWtX7q9WIeXlPogY0n3mHOwjLmy7CarRQVNRIT5UOt1FWSKOruSFV1OMAAA
rBceF/XPclIqt5z1R7OapG3SlI+KQKC15mIPhCeZbAHIaiKwo8EUNwpBOdLiYEXajUzgok/9UJo2
Vki43FjTyCvM+VNC0pyk1wJhmGdX+OjjhAh72smbtumlIMnpHPZAMqfBvIjnGhVOWMBjMoGNtT3d
YAf5lVereupPHWaNHHyJKjZSg/kTrDDKD+XUEN/YitQXivEYq4FjUhsbvP7k/kwvIpIYPhVqxDaR
/ZtqaidZp6Oc53ehqj87BWBZJTYepcbCMRS9RhlQzlCNXyJdpwxtObMnx1UR6Xcd0XSlMnM0mheO
ZsdwNJ1708xuUpvTJTL81ujYnTT6lveclC7oRgI4Wxvm35AY+7JgQsZ5924OMm3JgZ7SdFVrtstl
fCajkXe6mPUgW7QzMX4UaghbplRPtuWg+ppU5DixJcy3XGptM3mxtfGxUej8YNWfgijUKUgk+DGl
39jt2yyV17KkgowR2qfeaye16V64kSuHZm6e9M65QSLps4ubvK4Y1GC0m4xLlcSbREYVG70ldj9U
sFJr4uX9UmCD6ZL6NDY0E4u0pXSlFxaZBhklXbwnKcUgwpSAKOnZUurqHFlWhyj1KOftfRtT/KuE
e3oardLFnzMFhoAz3+rVDaMCx5dbWfMxFBic84xNdYkMbWvcl0vOPl7No11iVd/MxYldzaCrmEVZ
kHb6S0OImian95B1yW8p7bcqt55JofoIi7UfZZSvVhZoy92g1HQlHh1ptHApGRWwSg6eXlvolobm
4M5yY/tt9ERXRPhqDSKwlSJvwOgpp/Br5qVo3c7AxBm27YNBjRmWYbElRmGhoHZUpOefduocZwvN
JZQNguGNPqOPDgOJ+Dcd7TOxvRzlWtSz/TS0lDISMrOjMunPJZSGzB+X4T6cDOmGRuyU2mQ/gnUJ
9Ck+9Yw0aLfTFNO7TTUlj6JwTDR6jUpsVb7ljLxMDI0GlRXUxHa4kSA1KQHxH2Ft9AeSjPWJ2VMp
O+ZF0UbfQjKbp0brfUulfZKoNJVWGUSiXbWz/lbMKttKAVPCWoZLs9diIjIq7DP9zTCOle804ClM
VX6dbIqlMS0vBjBOxCsflZUUSMOzppVd2iXWzGW+U/XmesFYsJtkYv5Ebd91XZr4hc1epELHjsBu
S63FvUBDikSJogqr2y/OsLWsifNbNbf6VLz2VRMhpRSnzNpqdXxNs3vxhgHprqA4TPRW30dxnlwR
I/Sg5NLR6WnQDA4XcDPP3KEoyOysrCNd22BCKsBG02Ij1Tcvac6cpE3u2nLBaz92gC9V9YTtpw4s
cwb2vtgbspx03jW0YXZjQ2vVoFzH6DgHwr5Jb/wcahopM5BYwmw3HcFKft/rNrWD2nrVBOezGrWT
JnLtGPYRMQKrToZsNQhgy9tMymNQ6vmLOsLspRJiLBjuUnn45GprF8bg2TXdUhMf4a7qmnbTNyOt
wXCbRFg3pv2QSW+DscR082mezDMXIaz5F2NbvuqtvOx0ydg2S+7HtbZXhjD10zp87JtDlBpIOCv9
QFC7AYaANBRVRmJnSJ3PDET1ERLdLot4A5caRFOMcFdR74kWdjgHdkpvwnQW2slOsf6y6bqNJZOG
DlC9hdk+aSVv8QKabEjZTDdUs0LgdcyHjWbzlqWiO2Z195gxe1AYJ1Eo5kgBFhqJ/XSd6aT0TDKW
fKd7Z4wVsymUxm0rMhwaCN7twnaXPCUSxFBzL6lUIGta6Fsyl6SukWk6a+lGqqLeX2y2Sji+wROo
ebix6rp1Ibu8c4EAY1WNtDHY+YVleyC0+4bIa42NcDK5nd4PpymvthV4Hp8wOQda4PTW2BNDQdOY
d9qkv5lCUi7lUQ3kXiOaOUluHYd4GCVSNjBh5ZwKqaASmWjuwyon3XGXkAXkhzQwOcbHt+hM10kh
C6lCOSFxb3OKgXt3mNeBaafH0RzvGthAQ0t+JvRGopMiGX9Wrj10Fv7ObpQuNQRehLgMWnwTS0rn
06G+0dqStGXlHRNU5S6ksdYGctE8Gxn/addqR5Wb5BwOZm9thofGxGPzkOH64gapp8khaQAhqZnc
sPOcon3BfQWRLbAvDISo5UCs7BMZ90+rgMOMTOsyKkuXLQxR6eRIRc4pikp/cIr2ypzCajeoV2ZC
s6FzEONUqeycM9nZcO2d7xw9icAC51AAZhemzHi/NJJ1qlL9OY3b5THiqklubphD34IGaRVd9TTl
Kh5wY35p/oe581iOXGnP9K3oBvIfJDy2BZSvoi+a3iDY7GbCe3/1esBfUkgzMQuFNtrUYZ9ukmWA
zPxeSzUe/lgNg0uh5JN0u685GIUj4fnKiqN7QUyhiYaKkojJD8d43ICLNL+L/rc31/fRYA6P5dTO
D1qYfYWR7bwbxWBSNqBVhwro27dNrSbCm6j73PmwBhquAOnK/Yhl5ZY4SCr1PUkD9m/hAsg4FMVe
LZnXd9AUZHE6dHNporH3WvyUFk77rVvhx9g55VsoU8qLjNA82kP17GVaeJBUiRxJHvCuHp8DsVRV
9ELEmgVbSTO7iavjApOSbNpp0V+7FIWxMt+ATs37saTwIxROGtTwaoPjjbukp2C6K838kA4NHalx
hXNfJ/6fiq/izWg6OIYUYR0hQ38Q29RI75I5ENnIqlp29U2bOo1OgHHvUrIQpNboPckkrZ6IJesI
eufVNPGWxVFsHTNMtjnU0w6rSUlof9Psm54i3L7JvgoV4S/NBQ2lYOWwaReAuvvRTYn0w23czy65
gYqZOQ2vDvUqRyVrm6tVItwnhEii9uIgjFY7dX/1Kf+FsT6OHPMf2w6Iha21wPN8aJ8t91sKYleK
LrJ3mA4eS8Pt/LiVny6nHyAhLd5bOQxNRL7rBm35WooEhZTbb8TtcGOK9BtM39vY5UqcMndvu6ba
L7bwsdhmfu26z3JkfpC1c+y1WPgQn7QKKYkprIDIR2vVghPnutBQ1LL4pF1sb4Up3RNRcetptn/u
PQ6y1ZrHx7HnmGLV3wor/1TUEm86s8yesILeadFH09nmi1d49q433JdUMTZFKnEIhUfUqJFqb02d
usO2d+OqLQmmtsC3ucjJ7m27c9p3Q5D2GqGaJrUZaXTVmZyQsEYzIY5kI3ZGRcUYSEhHnBbO7aNO
7DJkpVU8kIX0p24VtYjsHwji6l1dC6Cjwjk6lFlf8AOb/WgFSTcOe4tFlS7sGHHBNdV5MapxaThu
n8Ykrq/CHC5Ep49+Uk03Hf3FDhmhzTJvvltpuLOZ6NZsoZsXGvNeLvPNYZr1R0Lv9l2aFVs9Q+Dv
ZExTttckH8zZZZPftYkrvmb3FxXB8Wbuq+SYzvWNqOycVMmUaGRnLg6dPI/0VDAjciRIx4Lm82EH
nkKsrNGGiOIxLTfO/Ezb86GpbEwlDbYMKuNeqmbS9o0e/jJGVIwsB9BWmV0EUe2ll2yEzRC1128z
NVBCWiftLtFOTBwfbTT2R7PWi32exA/6WF/iWHpbOI/YN3L74jgZ7At5xl40Mgr2nQxaZznBVEje
CUo3KOVMtiOgKCMCDUSzDW5jdeiocwkqlhVhkMZldNBbQTXYUGBFMAS8DCcdxqdNjgeMalB0tZqt
edvFJrt3JellpMatzvu2xaAGAlCGHNiSbWl36lqs2aYV7L9AcVxITrJ2rz0ldIQeZw4+cRGlhyIZ
ofhwRTYAO5j9ixmK98lKcyDBqf/IprWiL9ceWJL1LaTvvQHNcuoBHK22d/HzuA7RC71xzQu2fqOi
h20IM7C4mH+1PiA/dikhcYuJEPb2CQ6Rj1CxYFUk1gftoMoTo5PYjV57qdc/Ja5R/PNBwv4iHRbc
fUIfb5parrarIJY6dNQnYtgXwnAYe2gIIYGZYKMo0rl7u5rUQsQuSvtryDwGxYBaTMmJ9eLqtOAk
OKm4QdMpmvVY6FqnmKSek4M+2+8Mrua+xsZrQR5B+BOUr6d2tMtES/JRs/7en1+OD7E5ae6wx4Vi
cZsM+V4a4dm0SOSBJ/9EQlvtKut3Zxsc/YvxaC7eoSUm/jDNCfIHgfOWSJzaj/Mx2sbkGpyz3Dnn
ISa5hj3m5C1dRQQkPfFOFTK+DBlyceKaQjhX1VfRNXWWZl9p9bXvyNTIxBg/6sZITP+8FfSs7Nq5
H7dNr71qnladZFfRAF8HomUMqoEVacXbynwOt9mIB69xdPLF3Fy7kVpFCS2vPKHSM4L2ZZWbX3iq
O7OW5jG2kuoSCwhcDzfZjuyS746a2g1otfnoeeFblevPpWrEPUFvw6sHRT/EN0sKYnht77OhVyBW
WXxJtdJvRHOKymS5ataQrYTWkyO1ZdMpCVaer8dZdVsKlnG86DVjq/PquCY72DzeYosxgphJD4iG
iDSFpqxZMndn2/A3TYp3tsYYrjXLR0mDNMBlXR+hRzo4PLr9skQn7Nyqra1uEvYHhjPKId73ppVi
I7bcY5y4TzFv2RmEDwrvt1Wmu8Go47suLPahq0+BXSC2H+pmuDqV9u1VqABHl4Ie4qQ92hQNpgCe
392cJ902peDmkNBJky1FePIcpjBL8xRQ//hCS08SmGlK4iHNCWajs6WDq2eE1VudqW28NGTX1ZBw
LXO012swsgVQZ4963Nj2jpkGOi0spCDg5hYx/NZqYVoA1mXTNvjdF7XLyhAT1CzFLlGtuU0qcmtS
nC6D5SxHmzqzjSS6cyMNMQALkIldoDX27ViGJ+oVfb3nwE21T0M2jofJzWPxe6IViEu/tP5WwiYZ
1UmAgtbWh1qZFsV7mREkFI/sFrq/Am9gDqL4LN/FfWxuTftsR9Xf2citPcp7djSOIAWUx6MoZ6KJ
s/pu4NraGIk4eJEGzGnHj8kkaAcarZ3SE3mfuRci+w+zlOqk9QDWdBbSmJiktxgN2akD6FtlVWS5
cmMh8kN2qItQA3dzhV/SP7mZ2uEkDXantLGf4rUyZc6jo8s7vtM7u7yOtZX7uOS1mR21GnrjYUbk
ZNXkBVqRMz3klbgsTGZHObhoDCpn8ruJi8pZ6UZtCikOseDIUmPnTEjKanImpqG6DZa7bAdF7qGy
wiMpYkA7rh2eJLM4KNZdjagGVDZkijcFWbLSb1K3etX78YVI9QzTwi2sHgeJq1O62l34UITburTu
9MluaV4C8HKb5m7OyHI2NVyMjuIQ6JZ6tO/yMueI5Ly2SOs3xNG0kAS6teuUW23mLil8M0t+TYr1
tsMQB3kLWV3hbo0Us6u04mBw2NYiYic32hCxSZr20ZFNB+3hxjttojQ3NgitdOC+V/GjUdQey6fY
R1I/m5qd76L2DrVCcyqi5RCH4ULsNskIdvnoZNpvelg6XF5qv0ZmbpAgajtI6C2yYGufGPMTRcHZ
Jk+0bJdQ24dB0dgKO3sreesDLfxDBPJ08AwAERj48lp2PQtc2d0PTMEYashSt+KYeoK53yEb1++q
nkNC6+m7wtO/M7tq/Bi7LzldLkkACcd6TSMhITP9YnRmfiYlYTm0pEenl1+SOHfRBZkvS3U0GvBE
DRqP1Bi15cCIjqaN4qClFjHWiW8kU7fyW9wgm1pXOdLO7o70SmSQCEOoxnKcGwg3AJBT3FrSZw6j
rq3zvu1t+zELyl5hwUo0cWml9VTmjIaY0G4JAacbYZWPQz2iVbPJwfMg6Nxw1RXzNhxrqXzdK67p
NEWvT56l5QhmLC4pDewoHjJrQ28hkb3RVzqQdbWEPZ80ME+LDMycK8jESd3Taft70G+uJ8KNhWye
XV+QV0IYYGDq0Veke8lvRWnohs2uvZCD84Kj0maZIK7diZqXuGGBdUePzaENg6yszSPEJtTiHAbc
hNRPikhuFpXbV47tUEnTpout/tUgRW1R/d62CB7pzeSXIyh+9Ub0UwqMto6/qTh1thxifWHHMPsc
TU5hVdxyL/wul7pDc8RGGMPlgfIwI7jactSgySlHMgkogVvSpXVIyhiCLHXf286Uz1MPwNlwTk10
fIot/VD4ERnrEq8kBc66p3jd2mte4d7Pc4fLsEvera4jNqhZMSe2f9MrjBePnMrcap96ii/8xckM
fDnST6mShvPlg7WECvQcmZ0ds72O/WNstPI4tOLTXMo2cGzSk5VJm/hU9pyhGO0Ud4uFOJKWpORx
CcvXeliqa+JGd0UOXWVPjuULUQ5BHGuoLMCj2TS01jqreOC7F+dOtcs7Rh/aKVLjOWtzbWd2yKoS
+di4JIV2c/xnEhdt7eQRNitLtz4JluDlLIsEFkbqR2cNwf55WFDCTIefL20j2oY1NU454yFwZyZw
UKJ/yRS/y+apnoq4iblp6jpah9DGl+KdLlWaMM3NnKmv0KVu1GxEzWnPDlFYOg8iykgIrt6GBiWp
/Rvb50fYGvPJ0vp/e0B1QnhrSJ1Wn7hNDgGS7Bp3TA5hWmVbRx+iTSQ9DhbrAxXM7SmkNjnb2KEO
tE3f37ZoyOPEbHQPav/iLUm0r+vKdzMBByu0huYmHn6+HRRgpb7GCZ6D/ydqWqPc//gnP38sS4wr
Vax2xqJKGBTvCdUZPBZYk/DeZIg2k3xyxCgtwqJqyn/1AqGVg0ShIjiUaKVPJ8F6Wob5zcvnFvYh
883QWjYGTb5zpXOkiL8M8M/MRgWkhK9P8amtzVe3Z6RwuzM1JsMpR/OoR/mGqvX32Yi7jR333dEd
HijKXnZZhuswLKsaeUcGPlM0hABSvyYAug7Yw69GD7GnqoJta15+w51gbHfRVABX4Fof2S/dNiu3
odFAYLX1i/BotrYIkeVGM+8GIuzPfVqPO6OnqwkrITobY0LcxHoe0KhCH3PR74v+g5g2Tvw2eZ3d
AN7jGAb3p+DkE1pXWNKHtiYpKP+ujAmumPifCaUrbnrJXjAkxyjvm78DDISH6WJhZtgXcniMNIvu
S8QQpTn1QWkTOMRYvZd6mDHWGOld5chvz8nVIXQbilnpKSRuRJya6mHwGFRC3Ur2rG6c4BaWCqnr
ksmAbhJ4NnIhlHVnNQyvIwdq8nKDJFdLYCToAFsPOTiswTb0Z6rQ3I+6sstbImsdRQI7gLTSi4PY
7haWBvKpGnue7U6C2YVEvm5CK2CTkOx15zaava1Iq3ciWbWNVozTkTLi/RxX5tWqHq0pyfcIdW5F
DHiZ4iXJBm/cRISZgHw6tzDT3yl8dgsJT1ol/aPpJcQ65WicmPw/ZS7bpzQD/+jJxB8rtW/S8Sky
unBr018rDX3c4Pf+iLJk3kw6i6OOOP+Y5/n3CphA3q2b4NwHBXcDEydeKpUUXdCPy0MvaQZKHBae
lILdS1EKVBFm72urjiZximRDP6lAZlU9EH/W3dWCXiK6fmwL5fOiscCRtdzJNt+pBhX9nFJ2oLOf
WpUB5CK0g+L+Qzb8rirJ+2+SHWKP82vXCzopeu8SkQF/pEmdVJmqW43yMr6vE3YZDNSoXsp6OyQA
yF2bqCBxK15CTrVZ2S47NTHcpdHsBpBhfhyDPM6pWssD2WHHUnFicTC4hCsF4gQNuRts2IjZ0STy
WVXV6ggU+2x2l33VzA/5aEXox9Cz/7zgwgYQLsxa21jcKhs3fTIbpveESt+t5nT2w6TyjwUtRZvO
b3gVyrSZQTixooNJIUVNTgNRo0GMHGSjD+IK5B3tMX7/gdfMaD79o2ntHHASrwOKGA9lpVMCOVk7
8Hx+jn7fj9NyIqD2ESnxb5vclXsjdXASaMiVI/GgV+4HosIFh0D+WXpVesprmguAFtKy0A/lkCFZ
s/u3HF0CQ6r6nfVOyXol8YTQN+dXNjFHnOg2iA6LqxMtni/GX8OAf0jr2fdQvdvCK7ctO0UEyhGg
Hc74J+sE6yKhMvJL5cbmUS7iOUf+IIYEHcyEmVh4zoOhAeCmWVufy9lZC2y1gLPmxwIls2niCcqJ
3gIg6vzdGMHoPHmfT0QA5259iSwsF7MQ9HN6XXKCf7vYExdWv8yH2Qkn1LBZtQOexlk0dY9xLa4e
EBTzJQ1YY+ZNoIZjgPcsO0aMa7GHQmx1OpPePOxGmMDB+wxNok+LHhEK8TzbrMlQjC3Gp+dgXUpD
9EeD99fsuaMHbTpT84VxOhvNO5ezGWaN7HuKl3gPy2AESqD/WBumCe4BEyGM7n4dhaKClDOzNcuA
rInYTYwdSxn7XEieRZjK4s7Tg5/v0iNeUdZUG1I+Yj+TjFJOTOIu2q+glSMnvmS5N4ril1hwM5U6
53FOLCYMH0Bx1+f0YTu06YEqBEj3vV3fcQOgtpZAsRMAU4gO137HBFWf6IKUvjOUKmiXqPexYx3t
Ou+3uCyMTboWLdI+4mci/yXNjsAMVL6+0E7l2o1JCQwbFnp9WTDGat2avcVsSi4hmnG1WhRSYjIv
ZfRkDRTOIyvr/EnvKio5jGcxqKdijP/akGU7tIvDBASEVvTQIxvY4sr1tk4P61uVy2bUkSbT+Mct
sOjHEOZtM0szJnaFuofSeCwRvAepJKbFNYszUqgyCHuGgtFgGZzfI0FAbA3Lu7VKtM5hjJJG8deJ
XqRbUy/Z+ajGHOtTI4RxHEfyUijYfqrU89z1Pq3zfM/SZ09gXFUypmfnMsi6uZR9eGyk/kYbLlM4
KlygpL9lJqLdNOOtwv4bbVqqgY8ZJO4wpt6+7QwgmgZPZ0hKAoTal9to3Hodowy57+iYRPJYLaMG
1xylG1qR08AFK48i4zmejauh6Q/8LsNOp0vVk8qkjfN73C7FBqUaJaPSfUS51Bx7JSBpO/Wk0+ob
kMJR+U6ZRkG9KjFjpeQximekj7QaWQtVSHGS/DEVtfKzpCBlXS6iqOsY64xHLV9n6gx6N6wkZ7y4
2Lpz8WU09kMPPkrGG1Ebc18GmLifRz2CL23yPWD+dG319qrn5puJOPlQEjopKn3G/yDvV7OXbUsR
THgItRDa2p2pR496yXjGVkOagfCV7l7KkTlaJjgmcvJlt3kc1CbUdDZracCPfVBIcHbCiwauK7Sp
tbBecOXHgR56mr8gndJsa3mIZByRvGNcaoM9jueoTnWUmYzVd5nGNdkZWkOsKzDjqRU172MVH8gC
MR5MTeO8o3+qbLIR9aJRmzzvWoYD8DnBJORTeQHXbAkE3dxLx3t2dYqOFtpsuYWcoE25tmYR3Rqs
HCdAXDCBnM1RHSfe0p6LuEKHwoJpnNGcTxths2SSmO1gCeCwSwsDUjK7ZQghrOHomc43AsVl46I3
Q/3GzyiNgcywb6zdJRVQsUUJbPyMquQjrMr+IKm9GfI5YGUG4rOdZI/Ew69xACBgoMJNcSbLyDDf
hBkWMLluPHM93DmhYoGMK8DIhCRB7Ft4QjltwXyDK1bsy0klWIsMHHlzRAyL2/oL4i/HopfR0kaP
0d7mFvJQcy0V8N2EoJXZtna3WisxSZQy4k7gzrJCRJfmilAsbLAbggh+yWYcrpX9OLMD7ExqnKnk
o2MwFDSOZ+Py0QkCTEOZPegJ7XykpJtb447kg/ziNbRu2QnZTv2x6FS7r7zpNmO3DDxlxCfy5F7t
Gea2tdfWOrepXjrtWqVEPUXlVUNaAbhtpLu6Te+GaaSYzQJv43RbnkskDNslMWvoJRIS8NNPj0JA
yU4xEQvCZfSjx76Ll2tZEFUbF0VC8d2wF6P9S3PJJutIZ22QpJwL/Coh+jZOEUdrlDSR1L+cduq2
C+XbmdcRZpRTQ4vV0zxAIGFOKMoLGiMQeWzUqD1TSkvrsg7shJohhHTdKmilKUIAGukNLdEjkW2w
cc05zaZxU04DOkY8pl6TJsda0+uttE+ZgXukqjrvNMycX1NjfsfW1zwOwrpfUif0iaNZNYzJuVtP
G4iS4PQUd2W/oC9hV/XBzquToSwnWIBjIO85VEcmMaGR0exLA/lPbPQsv80+9vBSS4sSsEVzV9qe
ghrLNDreY3OrFoIbQn0NvoNkRlH6nEMK7VsjP+bQ00fNUAu5h+UB4EaBlWSI98Nwu6iOjFs8jnZH
y6ad8z51UYHVhHJzqg9SxtiL2aZkBhXyrFT0jis92ajFQy/ZkWQ2cMBhi8+zs6Qq6PzzlWEi0mbn
8Y2J66qmb1TE853N2h8UCqSyivPhimTZr/jfsRVHT2ZEUEl3qmU87sP2gumJ3dHuzsit7BvOSNeP
KoBgoyFQbPGSQ1akWqCKv2mGKYG4DTYI5byp0GmPjLwHU6NA0ZLFy/jdQl3vp3m4zeyhQaND7dq9
91XGdBYOemsS7vxgD9ZvKwcaLCGWAUGix9aSD6DW4XkhCvrR6hrtaAtC0JWxX2pJ633kgCtU41kr
Mo2jMuLCKB/kKXMAcztXHOmPDi+UHLzWRvU4jlgYF1MEI7hIgBjud2FRXFhBLdgKBoaQiOw6o6BG
bwDuhN0HsCqKO/xnUVCEmnc15KVP4VVx775ygjXQPLjvMZgKckPUvYkSD8lkNDtPM6gMMZd7NPgA
ZaFS2L373GfIf4qWmVGnC9+bdL0RWjKjIENvqT5jcIgWX3NazoxmfCe65pVtjMvvuDjai6Vmljfb
vBvHFQNFC7kXacQLlrGNuIQ1t47LXTSZnl8ny5uWUTMGootGGhuRIyOONSkJIgOkqz/yoc9hqu31
Jdee4GjPI+DJyVUhrX1EqbErfBSddIK6YXPXawZ6aqnF86STFQ6EVm/Q8e/4lmAenJcBXdRWz+19
Mcr8hH8gP3WpReMX0IecogMqlDfNwsmB+eDicCN1Ft+Q5dZHa0x4jV3rlZ4BhoI1NH3IwUUYGanR
WAzaCSHoUlvXT7mdkw9k3LX2o5qb73J0n/GadNz1QxFRJjgJb+MlysUpzNbhL031PvStxfL8+UMB
xlZanoY4LBd/HLE7TMsCsZkBkP78zc9DqGObSrrpLV0xoantSuZuAi/B3/kySbM8MCOMF/rYgSBl
GcaDqWWRTZxPYhdvI9LSU59w4Eb6qfyfb/r5ST8P8fozC4EFfnZh9+PuoykiPEZ5SB/Y/DgBdaFk
TwAzRdMcqkU/eIn5VI+TB6bBZ7iZgQU4Jhkelu/6mYRLOrn1oofkXt9x12vO6AryPWKS6jC3nyQo
gc1nFk5f81agRda2mEO5Rgf7UKxA08/D6PT86J8v03ml7cpzziUJ+T4QRP3zQJMJKzI6gTIzQcLs
5j2yETa1suvPc4ODhpWINQYF01kzKhxvhCmWhCJy2yWbkO4O2BTyd5yGYwX4/6ghnSOf0jf6ZrW2
1S3l3/TXABcQdVSd6sq59cN8MAvC3OplOIQLmQVl7eg7pUUkxyxUEXqE9qa43EVCiL5WFhhqcA1y
Fb2jEHiYmHh94bVP4WxjeWnNXUvmKol76LWoCkzZUzdyXTBtWo+A5GjMJpKT4PbyrzTZcTSTODir
J50KX6SL+wcOLOji4jDHiPUoiZ50gNO519lEJMZADqPMXBFHwA1WEaylTRVv9RoiKq2wJgx1hVFh
dM603071U+yFyK7hu9tBHBP62H3qyjU/lv2wn3p1azK4mwT/G/PcbXFcNHTpSx5nH2kFtBeTcufF
STAOEfaQMTnz3F5YfHCgZe8lQbLAKBwps3Vq9DL+nWSY9dC6Ouh7IxnSsm4u7rYamAiMpdr2FuET
k7XcO7XxbkqcKAToXyy22h2xT9pBmNprJMgUyuh52tZAzFWEvwye6NHKHNS25vvkNp+N09jB6HBk
WjLtgW622wT3SBsP2ZYFq002DpjfE4RfSB3eocAH2DZFexjMSewsyAQQ7Zk18ToLnIRJqJdX5q/J
oIC33OrmRWv0TPHHtDqctez4DT4CusHqTUd8QYskYdu0oBgK7cROd8ujNRUv1miX29JV9km68Ytq
KPKA4UciU2UdclSfjC9tV1alOuZIMyQeCcQv4NtEzdcDpJJY2ouECt6tsp59o9QptBdg6cHmzYjY
bzaA3Lg87fbWea06CL3GW+3hWjDEa76wU84Z/3ZQxh8RCe9gDik+lbC7aH3THKew3dd6w/Fk3NQL
CYp2RmGGcsOjltcPtoOnEKt9RoswYg1U1zTHozmP7UApyp31kXd3hJX+Cbn5b6UB/U+Cfv5LftD/
L1bof2EakEm83f/598Cd/ycMKPibg2l9dvPXUnz+y9Pfqv+dxennv5xJb//8zxFB64/5Z0KQIcnz
sTyy1KgLII7HINnmnwFBUv8HIaGEAK19UVLHk/Ef+UDWPwwXNQxFbZbBGmSt6VZt+ZMPJKTxD9Mi
AN9zPYOcHP7yvxUQRM+M/l+yd+BBHN2UJid7S9fJCtL+r0jVaEymLtLxCeToyta0fzxuNFCRAwFf
WjU1BMSE/k0QlYzGyDhN8RpBQ+AwSWi9j89XYszQvzzBqC7tRjslDglCtTkXQSJwzskZYNp3W9MP
w5Ky4h6xDLcvIQfCwdflUePV9nvALoYA01llD+CKCKOLNlAmInobgcdGBw3YkT9xs0jsOfV5s5bI
s9zXjM6nnwdMF/WJ4I17MiCHTRoDLRjaTIg+SH6dqU+VU2Zd6stfOjbgxFWP5XL9FmzT3Hh9g+4P
C+mhZJGGh612Tml9k42iIys5gQ5mi6VORgXrk0v93x7Yqti9QsoWC9g0ZLvFtu0W4jzj8WAtbbPt
U+50OXUkK8zjUpxQ3QN+UEucJFNQRqxBoho5NRJmgnNJ2Hfm+uaQGIx+3D3+/CGJq/L081XUpPft
koJzCVme8KlFQUfMJcdVORxF/9w1A93tKdQH4Q4nZ8rpeyvDbcqRFI2m4Rup/aBjrCFdjL1SfSar
wavXGxoAsO/SeEHIWQIvaaTYgQxLhIGXqbexDTFAuQJ9YvM068yXSy7JAtaPsSHrBw1ObirEEc/G
mfwfBTrS37tE1AHRUzACiedQ1zw9FP03EkNcaY7Qg73t6Q91ireLl4J3RrMN7FNedoq7bLsUCfE+
Vq+f5rZ7n3PC65WTPiAibjTnzsuJ0Y2ORh6DA3KEQCyTebT/6gPPD5VpLj8ckgj2nsSmMtbOXg7m
Q9zrf0P02L6yW66b50PjDOZrZWMHtfuJQtE2AyMBAaim9o+R0nm3AM7sh1y9o3t8GDp0b328tp0J
tuywDruNqVAdz8FALQVZOlYHMFfeGZJgnEGiu29CQEMBtd476TO6EQxoHkn/faQdW4Re29okDDuN
zKAjJ+olbVZTn5r/VOyHOLvJzdbtdnrLnEd3Xg+XkfysLNj+nujCHvM+WmhjR7mfTNR89JhbNK16
bwbri4Iqd4PN8MNqwxmOejwSBsJghVttWHoHQ2Je7ua59dmQ08Cq32iXxDJDJ08wt/2dEM2xsa3e
T4cqZdeaJp92VRzIazdcQmZ/DIO1TEEvsDCsyGyWUvMO1bOvR6YgKM9qi6RkIdZqXIzIB88ix5Md
rOnvkvVJqEa/dN48b5yG1AMVWa+j3RoHbLunsIV4mVPYGuEU6GC8+WC3MaJig9mahIUBN6P1nMHH
zHwcZH+JgzZg8KYVemNm1i/q9+Dib1ID/Ir7ftPqFjJBd2lJ+9XDc2Vpv6NQ/OnIVn9Hd8HANJiX
sBrUyfEExapZZOztKvxVOTjb8ioVV2VykmgTSj/iEWehZkblsWdc4qBNjVZ009OwOBdzD5Rim/cU
o2JOq927Vs7XYlg4Ipt87p47pZc6k+E+tctdH5neQ+SxUC7jQRociAppzDjtmzcSvHK/pYV7j51y
W2mrPhXTIAIxZpmyP7I2Putu1e+MjFdXW19O2UK2RJQHhGW9p1j4oo+De+iRZLhzkuxR5GdbohcD
/DHE+8Dubd3Iu7YuzjGJthb0IgnipPzbqHrXLvMQcF5OjyzIKAY769mCC+GdoRIlKzCKEuDbuBzr
58Hdd4MccXcRJqMT0q9querELgm8Gkpqx6aXHZ8EU46jQ9k2BMoYWvutYTNB4o7p1JCmr02VCkik
64OmNW5t1qMx8cj2tbi5R0NtQ3rZ0lS6/q5aQEexLfPuINE+Z61GH7IasD0l9m5Et8v0fvDy/Jr3
7pebwiDUBRB1P6iXxWDcRCAa7sH9QHBWhUDU/0pxiatl38U0SrKav5ko/4LZKJ7pBfPApQjwEg4C
MZ3Np0R75upDd3WBzDI+3rIaondpx1datfZLSif8KKdXW2sfioG89THUuO/SGagiecoVqQYZsRfg
z7ulXpUxqrUCze3aQ1wZqB4T8409pT6ESIATr1Db2qAsyMjg7pkoSGZjLY5pN9roMe9FEdC8y5Ai
kVaqcvmdESBUfmGh+AXgiVsPywW+qDU7eXyOXaIQzOpJw8pkUAIVmrBlJHM8N7HIiVQwvpypnzcE
G84+k058yor2CUV1iIbGn0t436knyp/E719hVr8h3WexGP7SZ14BnCDtLUM65QYdaXMIAIuAMzZ3
6w6YG1S8ebUWjJZOv3s3HLGKBTTIYwvuNBGQmsJvdrdmUriEcKhdTa8YOhmxI151M404qXEcb6Iy
ng/W6HxNxvDF9IKglSKxljih9amMU/rqwlUeZXu1lVFuoxxOJyYWYfAaxpLVMkC6qa9lBki8qWgl
Gz6cwfkzJAShVi0xoGmDgbEh/MpyEdxUKDX0kTohvT1DlcT+3AIOhWygOqDWNTzpoJT7xJRfeW2A
wNDesYmxPB2MaFUvVXT6GS29ingtSg/NhMwXuEfM6Lox4wWYoIQxn355Wf476VCb1Uvcbc+D0nWf
E0odYJzdSgXGoHndkyiXagMkCKHRQ0yEFfk3kOz/StSZLUfKM1v0iYgAAQJuax49t+3uG6I9NKNA
IOanP6v8nYj/xuFu2+VyFUipzL3Xzlnyf/pKeiKzoFEfA5K1bY1MwlH0ipkbDj3aFEFtszWSVGjl
g6GKItCPi47XoVsDF6LlrjDpBmVR78omvXeHqQOegGHJ4BUrijECFe9xI3sWhp92abaQcacNHqs7
oTF0p1X1MndFuE4wSu084MYIol5ynOIrFdd0gyRHql5CYHKtdWzr8uQ2zPjT0LBvGIyccF/+kfkM
M2mwdoj5HknQm7exRY+RaeO8buhz2kPrcK2H3vbnKrut8Q4vxxY91iK8ex3j4QbLgu8meaLSrI+1
rj6RZeL7LpbneLZsXG0QJmq24Szn9D4YjCgmDP6hIhdAApica0Xih6NoSySEPNR2iIGXsSeLSmCh
gEPsQufbd1+KmcqtEfeNEuMZGA/4Yhb1VaaxodHMSTYSHRXhUtE3Rn46gFl/oK97za3qheu9vRUn
ezwI7+SG436Bh9LVDq7qkbg6okc6vFWLDUTF4B9cgYmG3RbUwUaZ7oFx0rhxfUbkc46/sYjCN0IL
AAsNyU434XE2eEZ1+YRcWW84t7KqqmEzNrVzzmvvD/btA0uROqjoHIfst4tguNpl9Ig43nMzb12S
DsGNHE16SnnHDrkr8rMsPxjCpLRJVk3cC6xJ0fvYRFxf5bI1foIpfjb2pmxR8niSFnk3mvcuT2HE
BOi+BwfH6ZAbexu5wSbgLHMuiDlsx1luWrKjt2HsM7+BmLeysKZhdwVtVZcY1j/dil6Gs8BqcZqU
xOWc+dGLVWKFRe+4daYGeYr1mPt2ynUHlQJA1toNICTKzKxQV4ACoo6q5ndCA6NtbY3f7XxEAJpv
3NbCGCwaqAozCmzZIxKWdrENbN8nwxYxWOtlG92tzAKLuPIsgV0C10h7dsfhY5noES6ckEbKTiBq
eQi3G5svxlJyRQuIlmm+HiaVYPKROV3L9pMreeLZo8JIi56J8/RgI4DjtDT1O6cXNx/53zgst6Cc
iNcwOsZ5g1uRnmg/9O/SZoJU+KgGPdVfwJfvU4lvyW4qmyJTv6QCG19WVAjYE0xBQTHluxBm6i7w
/8ixP6PFLppfzij6U71Y1ZqkE8DF4ePQYTkekZYT3dHuMrewz1k+XVRC4kgLoGpFZA9A08I8mQVS
RdxN18keP5fQVSgJ+4++E8TPRLbzK7avAyytDUMYeRc5HaiMRWjGlUWxjYPW3es4JjYl8ElYaVF4
mwLxoUDsooM4vpbj2OwkkkAuKmD/Mqm5O/JLKmlshlNwzLr03R8H536QJVEXHWMLoq2J0uP4QBFd
AjUj4XTlDZi+Zvz3u4VIGUKTi88BGkGc61+Wk08fXZS/A6Nsd0NkJHoTRC1IA99SZ/Afk04d2/AQ
O65zIEqBE8MUp+sJbsxTorqO4U7ICQxlcBPZd54fVKgvB/MUFelvjH3bvG+pavDjNUqd8QfprUEV
CikoIx3TStPzYEUvBuAMV1b/lYDtvKepeq1k+G1FY3PnQipjUEKg1vCdWs5nVLQRY77gxsmg/xc0
DujDNqAuTThLDQOrTmV/e55mgOMzr3JScBPAOQ6eR+GmaJQ+zuXdqPz8eaw+ehReCLiWO9b04eRp
PIkhEgP2bfwxKvtuAoQHMTy/ra+lvDhCjs1mmlTBwROlzM9//nxwb1+eR1yjmwLty8Xe/+9r//2U
mUeJCqJAN7A0MDHGkYalOzTIRm7/+fPl//1M5yTRWdovkHQBdvx8hw79JiIHw6M8KG+m3v/98H+/
uJUOud4WUp6f7/x5sMkR/HxGt3bVZIP678/43zP++ey/B2qQ9RJKiIvk9qfYP7/359P/f/phhYk3
6N3t/57p/574f09TzO10nPLl+N/z+fnyfz8tcwjv1ujo3c9D/u+1+Pkn3D0mJwYTc4SS7bmzfudJ
Gm/1Yt7cJniP+3G+8/g69iW2bxLMspPtz9fUGQ+TgwMQ8X94FxVujp2RPnqdI/fWpf0SKI6qiTfM
u8aS+SFLoJLBMbufKvnY420kMZsckuXXMrniPo3K6q7jFFSbUj+q3v5j0q5ZMzrk2GI30ePPh9iD
PZpM0X1Qi+jRBZtC4Ixz/Pma1SO4oJBoWAtDjv6R1+E779QziQf506iffDRZ7tj+BWaNKBir4nNi
7D9DUX6MYaoP7pD7v+IqpcYJk/G/f2JmPuQDu16LRmEP0rl9GYochN98Upwc1yYf1GviFoQgyC7Y
WDGMkz7mEJVYuXOuWszsC2n3T4izGC+5j/1YU9w2i9gn6eQ+5qY4GhdLUTOq24yF83QU1feUEWev
M+GDm8kW6oBHKlJhbDK+whm6Ujhc3I5ZViyJHPdq7y+WZhrLprfIolXOa4F36eZSUSdbrokzjt+k
PRC9JU9CB9E9EluzpamHfJBkqHnCbA8j3zkGc45pHeTiygtl/TCJHuuQpXq6LfFDo032yixx3aNk
/jdW9qOpUNl6GCmugVXiIBnFvwgsz5KOyXZwHeu4SPnOwWqV6tr5m01Osp3KymLghN2ahtA/m4H4
ytCY/+xQbkRaIgYZgFDzUkdrR8/iVoCArev74rO71UhR9lthyxs9yAFzQKVjz3lLLzy34Hg6zqNM
2N6k9sZjFQQO8T323ZDlw7dMuj2qnT9gfn2kBg5dJc380YupBJs5fKyMpw+dsSQWUldQ8XrDG6/K
ZpaW+IPICPVcxIOWWTq8Tg1pDnZE9mOSfeolQl2W0m/JAS6TtnYp6rq+V1aqjqLzWP20qJ9dAnTo
0kmAul72MSrrhczf4pBiUeNYSbVateljGGdHiFGE7Aqcijft7lmHdB1Vz1xnaiYC0y3vvQjbnslN
5uGWz76Kxe638ELiYlVSSBSrnwoQdxr+7ZvnP+gb6GSW6NcwO8O78PZhiYL2kvFetB2gUj+1eJXL
qL44Rk5bXB4UFT56z5whFgNBTbtlBu7NbQc2pVjOog7m889nEW7asEdd2Tes9YXH351W4lsRlnew
UV2BNe7SO7vHCES96Cy8OLb/3OCbuTo4gpc0Iucbwy0ETnsN+l2sTGebjc+60XTp9AgKcXycIBqs
TTe9TgtXVWpZHOt7KvXUyVsiVtK3oly882xQleapc9e1acB2363jZWbgtRgGKAWQPDVjOdJ+8uxI
0x5dTBUg1ObPXuT6PMkmxemPcKIJClittRovLfEsmCpo5g0DoKkF1iT9qq2ZcjpTXg4baBncB0HX
G14z1X6O9XGzZEOIrE+6D6MXROswZOjl1kjzgarfLf7MeTsvFJmjTLNcRZO2r3KxbWUI9q+L9YVj
r7WzhP8mFm86ZRoTwEolpIXOSp8myxkOUBLeBtyaIN279ITSInpmTBVxq9cWZUEVP3MUPUZB6hME
3ooN/EziHk0X7VoBUq9O3/osvkVZVvm5bbD/BAmHwzLJ//RJk+0sUDYnkNXPI5Kj/VDxDQWSlVXh
lnojIiRhIQ3YcxWEaj+J5Qk2l3UiHMPCTMmHdMQW5sBC2XY6gMNifw1eyjER4O7+Jhi79qoeN2wO
ej0o4rayG+bC4Vxr34isKJ85hrrOQ482S7o04qM5EnBafgfjWG6dNMqvceF++kQtrxmyzw9QRXIy
XLCv581TUbB+MiLFOGVhri7gJaN/Sg+mE1wa1TTd2XPRECumfpVm/hfWH1FjnCus/o0/Lem2Kbov
Tnfj3Rj7FbrFAbgHE/pLz6Dy0hMBdqgcIPWaeRqqnwVBmpQ0nWJIZXRyRUvcCtrm8tznXnmeozE5
8f6tAKGIs1g0zKF0+K2knq63T+zW8W6F8r7sG3Nx3Y/Zd8YrV+M6mwJ1F1BYbR0LYTi0Ev+avyML
CE86MsNOONXv3lSHqJGfITYZMnQU49URibU7rQKdpQ+xjSJ3EH20SmEB4yO/b11equIX08cUNjU3
cyp2thWzJJsrTLZu2zXDL6uE8Nf66sXOMZ926M/Wtt/8WXBnl5xv5kB8LoTqbMeBCbS+MbXSHo8P
yq6mQSxmDUesJavejx4ze+XVzFXxqtCDTnqGFnn2pcLil6rpmMdRf9YcwQZYkaBa8VIIyJ+1391D
zgs4VqQ7tEvHMfRAUC/kkoYMSMysjoFqD0tfP1diW0XeP/9GRMpfw3QAxTdMD2VBVC995MXeuANH
2yBjko0aAvUBYqkUV0QMuOP22wtyAGRNBEBuFLyGdF0hmMXfQwhb9GCC2t2QfR4ifEXizz6PiImL
hGjGtROEJzu3CZ2l3zTXbM+SvMgW2Adcj7PrZO/SNewfA3Tdnp3J7qS4gWKO4gY8dkqqnRnMn+Uy
/XV0cuwWIIWDeZZ584djwnMyOOel7yfa/3Dlrck/CjEG2CGaI/zBbgNhGhQlMu1bTcmBnByImT5/
OVSPgay2Np3luzjo0cqx6yZeQ6/L917pLbZo3F4A/V3oBveXGCG2yYjWywLvm5x5vAAl0QI2CI1V
wsBi1Uwopx0/eqH5Zra1gkihQMk74l9mxtPUWizO1dFeQFxlU/7qe4lav0hHkpjcVNHWafaIqeen
2a+ubt5yju6x44d0nxoZXpY8OBBJcS3Lx8hyt1MxYnAltQouHwCqcarfIhvsg4fYF3+leizSerxx
SmnYaZtVGSBdinVK4F1r58rdcL9ZiTtdhrqZL30TCiqnP1gv1mM/JnTrpvapLFqEbahiycnL95as
7hH0HBceqhV4Z52M9DVqth5QIIKRknGey2pkiEhfuS4VXDHRyrA/G7ZowfJzqYflwrNFqxbyrEYK
854QTQaSdJhqX64nq9hDpUcvCKmlGvY9T+fUJNO2rfzXfEmI0SBvYlUCuwoX3ufpzcsV8b1012nU
eB9N5z3PHORgMmLek0eQK1yBzoDTTcOSrwOamtxXFfLAIKMfEzMGpphQTxqD+j5mL8FCQLcmHFD6
M/RdcUZfKn1xakBNoiOFMh/s34uXPNthn24DfYNvByVMZB5vXSQMRImsoPZ2T20eRm9krGwQSHLW
tDAYL66q3lJfOWvhOHijQtRduQtkbNHpAXlRtymmW8QUgE2EwkmK3GVKjk7RfFo3GDGXjjji//tm
rIcCqiLfU9DSelps9x9yv2udQZMlQ2MXD1qctQD/QDuctgM15RnpNikSTJ8OstFnVH/OOi5EshuC
YbwmDYd+4k26dTm14x3r7nINyJ1BGpnGO11gDPBH2Ch+ew1jWGixA5UE6Tx7ulYdzE4zcUhz7A1b
RjjO0YowswBESnVGr/FUz+UfQITF8ruMxy8vAzM2ZMGpTdrfcqSj2vbCwqrXdhvEh5cusTS3fa8Z
auCV9Ilr4C4TgulV0+wGkCeBRODcl0P3htDEcZqj9KL4sVfuq6dyOKyyOcKpTli9ll2UAGOP4oj7
2GWWbGaGp6GlwavNDb2QAIta5wHIgnHHFeRG0OjLLrtPxjZfu6ia12GQZgd9a3GyajOKBDqCvKnL
ue3C5gHh4LDStiP24eL2+yIPEH1Zlr+lfImZoG/S2IDxabipcjYxMA0Yz+Il/+pAWZRWCAy0Ae+1
tP4/W+Z/O9kRXmKcgxx4JRutX7xwvjqp+mv86F1YCnc5ijK7zmmCxcXObfprIgd8hmX1FDQ96OGi
n4gKyJ65KBia+YW+ijz7rFPxapX3kDruipTChGEVsVehxNyxTPDlXdDbFcbwFXbpa+xUX/Hi/o5o
QqS2+05DG2JUxmgX1GONV7vjkZlMnTqqktyfwqNQY3mZueDXDenFG6r4Avq4FR1LKJColWriZJmJ
nmwrOYJeAQpR6ed66J5yeovLBLZDdeVfdVMgejM2dTGcYcU9IH+ENBZ1dHptTglRiVzQF+laGYcI
oAWVrxzSaF1qA5cqo9AmuOKxLlwQwgLsToylRHjV11IzYyOmb9OOGUSRUKPqMtZDYxeI7Ok2Rq33
anXNx3hDrUqH0aRj0JOGEla/zMDa8p5hwP8kGG/lpwjm7Lo45TAJSp/C2tAuA+JKyX+cJtZsQd4O
DtAIkp/qn93KwfpOvtfFXTJrh1NHz+waStRbNTNaCNyCc8DsY/4mxTWMsr/YNfZFP+9dkR77ILFY
cRJe77D+7aRjC1tnmbF1x5tmnFEr1gqjb0dNodJ/cabQelIX0kJlKJaFEQQay2uRkZvpoBrAXSit
5i3D2wKGv8zv2ttnrGoEKBgy7BK0DKjfbv8ZRoKrvYyT1c83/nz4+YIAgb4OunGBK7vE53G2kO0P
OXK3HCe5nUfPSGF6sohgedmwMxTDdzua//pFXmwFveEuNcVuiksfXMbw4VrCUGg7KMYMWrLGO1tw
P6PJ3XQtHV/IJW/RDF4O51YZjWSgAkvwMwQNavwQyoc8rrBZRjfuPZCMemNjI40tUrVl2pPBPKEZ
lKmka6vYYRFfexXqXzdJ+KVj88kJZGETwwUQw/5gz29Bedn+a5b39X1eJcmeI6ICPbu2jfpjUU3i
LJhxBgKh2bqLHNa6buc72pX4I6R7KbRt34VNi/8z+5WnlnsoW44PBFzduxku7zzrvUNvTPukHXug
oGObRC29Nh6m35y2tEIx+j226l214/JE1s5VL9h9bOP+JpVqYLnFhW0W5+TF7rOnuHWjXKiNmV8q
MI+7sKeENihz+trcszbtGILHZ8gYF5lHH1UtQA5o/JZlS6Sk/Cqa23hHM6tmZn32Y5jZqJko6NyZ
0o6MjlyrT8UojOPpA3aY17GF0NETHYQBOPtiwrIZMkTPXfM+2RTtTVump86FlWdIX204yeVT+JDg
LfaM2WrI/YTg0BtHSgEdJ3ck8slLW9fvKUOqVE94dCK9xpLwW+TvQezei1z8A1/HdEBhfpLcjHXh
PVvPmZHxOk8N7g0U5dgizfOYMSip4nLXhe6fIlfYFtghHzsXd0Iz/2EEQUfG/7bq6sk4wQXZ6Jdi
4sJkYJKbBhPv6KV3SuIkDEkZ8kKEqEOT/UprlCByyHYNbvubxXP23EM2Lt+mn7OVF1TVNv9K3X7n
5fYliMH4WljFAk+w+wAXKmCqrOmfdI79KgNot9rHWwKw6VBY8VNZut8599ym96FsODduK5EwM8T/
UOI/TVsB3Ehecp+Dq/bUXZFHuPGXD1gIetNouEVMgYkV6DoEEEBbEYbVu6rd1p1cLuN+KufvNhRM
Picn3nIDrpO5xA7vf3FSnDZJq82xXMYjCLZjOcLMgXYO3YQ2I42e92wQzP4FcyJfeuUeTzWidrfZ
dOG/htMCExb6AZK/Zq56zMo57mMpKK+QgHP3GehWxRzRlVPeJYtb9TRTxWof3AD1X783aoG0AOgh
iuUbBk4LPScNQwtPNGNmQCrkIazHPPglMd7sFMuVOGU2gnXVa+uVKKnfJDAF3zMY8/4mFEpVMd9n
BsyeTTv/3hltWDkuwTewyDJENHgKUcBZxMOkIKwHjO30ZB4sTPJfugse42Gp3kKLiB/BprhNWwTH
DZD0C3j2mL5x0L94Aao5NOTd6HQvs5eABXBlcHQC0kqcdFFrVAv6a9gEs6e+AresIWsjhoCSAKo3
BwpSdtZ58GC/iMz/qzRk0NmDu8ss9ewHWGfN1D4jq6rfcqeEoNUv3aWbU/8SobJpR7T+7TRMZxlT
hCZMeGU6u1/BSLVq+2X+nJSwCopbpwUJTueFj2HAiHocjwNauC8zQCJZpP+SGotWSZvgB/PC/qEZ
ebNc7egvTp2ePb0xkHg0+EK50YzzCv6adqitOMc4HnEPvoEXOac3DwwUWijxztpM9bBLgRZg0d27
vfooa5u5Eivo3dRZ1aGdmaL4g1reLYczf5/2mElVJ7dTSDpT2UzjydhrnBznxiJJe3QBmmBcMDuL
8cEfWALU60X+rkwSHCqX9qYlFijvebO1MrRweaIOScCsr53KCfL/TbaueG6Z7k8JjLRT22QHxy4e
rW4+xHGPmrGx/i4mP2bLHRUdiUd+fhIdBn2vI2i6sKDdDu0VIfNAiroPHqw1hwn4W4sucoyJEOB0
mfGkOOtXJCQRnrfrsIV1GJcgxjUPgn7bFZm7uiRBO0KxzLheEW4XBGHNXZCdHR2eI3hHJ6tAL4mr
dR8q89I5ZBApz1xKlW3reXRRJNb7SZIykDXwtqCxlTJBLBa/4EIimSMYSNo2auL0KT5rBxImY++X
fumzm7CaeSQY/suUk3CnSUJa0w/GZLbE3tZ40Z+6NeVNGbWvkMLdN3CmKhMcB9t/GOTy7STitEz6
77IcB6f50w/eSd3QGj2imdIA86bdRMwanZ5oSHH9pPzVkfc8uCggfPr6W3Pr5fR0UrfslnAOqS9X
TmBG7EnuO03UCF1ZNwb5GSUqeAPgmZuiogCB4fOI9jx8+PkQdgrPTsP0vK/12WtvDF+HEYMHphX2
BZpSZmkLYTvIDGdgGssK+D590CTaltnU3En3ZSw9+9D6+V09MEwmOJdtqNL0wJe/kFbSM9TpeBso
iS9i8t9MIsUlwghLc/pKyhCywXzgTCta59GJ9e+cLvbIO7+xC3Qxo/EISOo3cSv1zmMIufE0NHLV
pV9z9zvCbUXqEUy0J9n1DTW59fqTuVWXD1g8rKPEukxs2yoVvnUcsvGXvZQUOQV06rLJ/G2bBfN9
Go7ttQZ6xbQ9OKM73DgcOTehBLRdVG6MOw7yxTii1aj9MNihHWg3rtjAo002aRVt+gULiINco0qM
dbiNXfoWTgMF6T6dHHMK99pW5cMtqB60jlk19RCsPe0scEzvAjf4muNmfp4lQzCbKe9miLttBjYF
sksbvUQzPvZQM5J3/IXGjmtG5GjZUadkyiCsARk2Tlt/HJ9VTZ5WyK4PXXTewLhtj4BLD6GjfiEB
ewucOtumeYtYjiFa/5qMJac+KREJA65iuNCA2yFnKRcwc5fKYmlDo1JzDOhxwoBHZql1WOnus4mo
GXpL9xhkX/pR7QaDeK9N4OxwAWjP7U+uNPeiSrqT0vumu6lHIvKfp2H/MiAKISkME7+H5KMwL3Hl
vkMliy99e4ulWMpo7WNFGkdyFm6zglpxxKD5zjkDtRzT424veso4HHFw7ad4I6S78NkGXOaX1cb+
pQysMy5BXuhi8I+KOLFMhqizXNympD/SLqFzdPLIEmyF62NXdEsI7fuERWWF5fZa9fJhBN6FrWA6
LCkKUHqnaycexQkO+neaIOqsJj1uR4q5SgU98kEQkj7Dvev/PgiwRzvl0UJpibBcT34MeKKLk3tJ
OqOGl3iWzvKZdxYR1cuot17hgj8enzvin9bFBNmKYdKkgn/1TQZYVkgxGk0aQmvXAKN6u1uPJjjN
N/iO0IZ/VSgsvRHMygSsO6JkCwrJqq/iM5pFiHeJf0yYdXF85bUnmOXmY4SHQ47rIZgG8tbAYpd1
9pRnxZcVOu12wBmMeiF/tHPFyNAOYDgm7X3gY/yJcy6xPpOHW9SlQ9qdqYonrOPdKg6hSdbd2ouc
q2JDZ8bOfRAjVm2bAdqOHi0iTOCkyKzND0NjkCjQWW27czyTuTZluQ+kJnrOacntVDSbFZN7JWm5
23Xnnu34dQxt50ruBG8pJlW/ebo1AwyN+3mxwWCASgPTVr83VDvryUZvsqDkBYP824sTYOe4YsJ5
qLZINQmHqkqS0queVtJ7fgNBKuZsQcQ1CuGluE5jfMzoZ5CtwDSl72ZaVggBs0wWB99DYDU6xMEs
ZIiEMbIqPIa7bBnLo5cF4QVe7weqsS87TSPy66Atzl77QBnTbP0+IFotfBUGTYFC9Z6lqOesqrpS
uTdchY/5EF7TSFEUFvErrgfynObmNbCr6j5LvwtGnamtqKpNEGGGLj60n7nPymQX70Ywo9ANVlNi
X6KERrWbWnqXdt+Nwqw4jO2AJpkchgncS9Sim21r9aYisGA6+u3D4EcUVmEMj4snH1TamnMrICSi
Q2/dGGFN7XYRFJpAGLed4kCapFnE8QVuhd/E2BGIXi0WdWxy95dMoVH7NE8a5DkWQJN28q3TLYeq
9Q9O7EMA6X4xSvoCUZMRJMjpDNH7lvb7jZtfM1kxj4QWHSkOiJINnYcy6c5pupAuF3kYhjOC22rZ
Y+FLBFHfDFiKqUFya4FQmpx3zEUNUwgOWmBnV1roX7hfUfuAw19rwqa5O6b7SZboTxJmMlMEfY6a
7zABso4drwaUQd6tlXdUSEjDJ2wsaEEnB51AeADiuQvy1j9GBUb7gVfEa6CUkCqWbnKBAaP12r1P
pqNMkINP6RO7grvRpfMnQg0YNOGrX2X2ZsjF4xilLadeb0M9/FQ0UwvxVB815KfVJ8ljZ2PH1WHi
4Iq8ncgxQ//cl6CJ2A8QejL0khGKkqzb03X/y06FkpHApUmYhBc8yNcF0NpNkj1Rzu0Rdj1zzH0N
MndbhrCv6AgxKa+uUyJpI7g5sQVpuB5CBXjIidzVL3xkHygkvimEt4v/iBcB9ROdfozOPV5Zqqa0
xMhluRx+lDmoDNGTx9QYpaaOdyJEVMUw+zVu/ddgzIYnd+jZaehBTf+4Tu1dLpiJIsTxmED7nKxq
fPayew0Xf9riD2UBSIA7tKO5Sxz14Uz0QKeJ1VK5UGIq5K1K8IyEmz02rffPYQAPmBtgVlWyKUC6
rUfqqSxtENU31bs3EoqkvVpj1ceRXKEtWPkzyttygMJNpVqvWrlTGtAsSjiJZ5EQEw22N14COmfu
g+XRUqgajzp/+BpYUlbYjCDPLLgPRqJ0EwmdIQ6DZ7+CUQdnw2Wuteyg17C/h3W78hsUG0FFLMOM
aD/U44MlNVtbVr3mXnUTrxB5oZdkjZPvCGWY9yGPrhQuSLgrFCvJkxV3GOVJw6YcAEzYlQqouwnf
jCeIPxew9q08W7f1ZggBn1m1eqB3RaDTbSgDHrgFo0ncH/tEyTu0DuAIrEg3aNl9q3VApbdCmJ1y
OYNVu7XeMh4xSeXr3LTdNm0SgGaVYM3yUUDPLgKDoJP38SQIOkPgGEp4ST5xs+4UeHtBXOWYxJtQ
t1eJZ1glpKUhHGYLpW+8csPkTxyPaLJb2Cqxu5VEOaycPoxuRsVyX5R3pmGNrQTnc06ER9+yf0N+
/SzZ5zZg4HfQZA7D7caE50Grv1FvwcCalvnk2fWk9HXDe+MEw27Kx0P/ImJ6ZrnIT808v//8dZl/
i8jNChT0QfmuK3Nd2Gfh3tKiguIc0tOsFv5G1+52eErkzqL7tx1qd+dY82clSYy0Yc3Re7pEgH6j
fWU9u23Mn2ZYDaOsO5FTiUMgjOpDyIRw3ebZtaFWu4LYFmS/XdvRQqQEf6CrRsbBHqJEOk5PSVs8
sVryRnctrejOP9x8B8BHcFMpxggGX9K6KQNmNGr5jD3Y5wyG/3DAgDUbTI/a3FgVYFtXDwlh9Dtj
VZduqV8ntz9mA3cMQvkDpyEoIrYPOqMVTwgA/gJhmRemfGb2rmOHJkn7wzkqHyoRLZs6xseWSyIu
tbDO9TDtJxoCKxvHxr13q/nFsqE1wCxd7xStHYFldlmGd5go6jzxq1oj7lEz4wGwnIA5hjhMlgeV
hm5i4y0PM6O0rQeLptLV1g1hMxMvRjDvInDT2hhWmiWWu8xujxwxP8EI0NnfhUg8t5Fi0GNQoaxd
0pc2jEy2mUQJZmWvg5tHuyQh2UtgE1pp53GOFSRK9zPDQIBA11sxxb+UErDPUMybgi0ZNYYVQNMu
s7jhzWHisNgO6Zrt82wd3bn3NhbJtp4wIzQxVmNqBS9fnk09UfnTAV9SkrIS5X553tJi9EFAjj09
r+mHipyLyRAPmKbevYq6V7x/Dx2c65VT92YzWEQgZel0vr3/YUDyyoRczKv0vZj6u7Gf34Eb3+WN
6SGz6FOfZXCVihiblPtScixBfvYSFvG3r/UWRabYtQOYe5esDq9D+FHuGi8Krk7EfzS9A1WGdtHE
YHId2S0C9oKgVg7Vh7a078fZOdAwwGQRhZ8cRXHQirtJw3DM/dcln18Hh2V0jpC5W7jrZHomhZrF
oSZFy8T5GfeXs+vpkxIxUdFzZJWPWZdpnZBsZQ9H47NSpLb1jWpd7kGbsK59pmm4MxPieegTTndD
l1I93fxJd+MDY5HugAYMkZHjbz0mxSD7X2NUzf0A0Gnmhjp6arkr6uLJjojwGhxGAwob2U4fZJR+
JVzoHG9SrBH2s+vNEvksrcTEjBuvir9jwW7j2LcUWPArCXcreuIQXlbHWEQHaM9CL3nP5AC0yyUM
mitri1v9YGiyMQM3HE8Q2cEvnCuIIxBQrkMm7qLSmg/hd9mL4L8XwFfufRoHK8MZB7Ib0oZkmI5B
wv2T5u6BeFRuANTNJZF8JIQ8IODHihmlR3q4WFtqvr9gj/AdcpxJzHvAvI4QoY8ZWhrcom19Cd5V
MrzbzQhevdO8tI2+IDi5ixhiraIBdxvb4N71tHcYlFn2iPwJIyfcK8IDMsNyQClYncip03ut1WVW
08mpKEmYOmf8pgiVG4mxjHs51AsF4h5RFIZT79HofNo6ZfEMrRdxofD21U0ZEfjERQwkMzsawToJ
hp9F3L8bybpadDiHxv8j6byWY0euJfpFiCjYAl7be9rm4fAFQQvvq+C+/i7oPkiKkTRnyG6gTO7M
lTJf6wEDua2KG+6Hbj2a2X99NnwOThUca7RVelY+q3x4YrOVa7XIRvCHub9a/zIfATjx7P+E7byk
TqtXNMG+hOY7RRysCS1sG0HV1SyVvXKL4OSQ1SB8xo3CUrj2p5RPD2gZAC6THs5s7p4Ra8JdVs/v
hZ7KA2B+1GL2WSafxspQ4htsD3fSTv9xIPnmUocONp7SaigeonGPar3N5IJ5J8BLi6qRHXQaERxV
kzrMg8mooR5tFhU/enBwGjUpRkoqOTNujJfI+CsNHeDlxG1pyMI5pxZHt1rax5mO8e1c04vpYCg3
Jl+fB005yZyYl7jxTzCbGvSKdaUq9+q14j7jGCGxAXZxnoNDk46HqXRxwcrg2w0oyPHs6W9K5XdQ
th95MhBVtvprJVJWeJQ36DYjzVurzAoIvyDerhqzDI89JWsBHTYdHber0SUp5XY4pu3xJXES/t80
+8bhuajY5dWMVCPT4QU4CKtYtYyYcMXU6bOso7s71acp4qAdNf9VJuuj25Cs9MfyOFE4MJjV66id
fcQphwGjftHUqFn5nG06U7+z83L5BvIVFA9h4D97TvTVdaWxSTAlOMYB4s4Fk+inZPPvCn4JqID3
VE7vqskoThu/JYyvaV7FA686WZ/fgjMhCuGDz72c0lPQ+rE+j25DgYn7hDPx0FfVxgn5JGjRuHrI
to7TM7y9WtM+cvk2g77k6AShIcfopGmzaMU/wpzPiis0t+KdE0Q/mocwSpbdGXHG3LY1v69Th6/S
ZfOEgrrzWt497zuT+j1rwis0zIPHOwqWrzt3bkpYRhhP8Rh8+zj8MTNjlPEigplz8pOm0+NssF1F
TC7F+GJads3FjJGeymrMFusWeLCj81/YN9sWAB2DpPlRpgyqZA4vlIQoBUAX2tH2nOiepRjWZk5M
FqlkFbVetUlNUgaKNPM0s75xoWyIMG2iikyX2z+m3NfgAIsVfqddiM/Vt4sD2eqtZdD+hRkE5o6H
cYteMg3SMpTigpHi4INgSQwUxmUR9rOvrp6wwcgHZo0bVFPGjcTpYx4r8uxAfAPeurD2f2VYP1Me
iJ26pMEOY01FIyww1Q+mNBcHhi5jsBfNFTazUJnTrFs5jnpvQ0DAapY3I3aj7ST8Tz+DtmWyqjPI
pAbQJb/tBd13veu66Hkuzp4UVxwuazc/IFS+61CdC2NmbMDbqjgTky6OmKl0J1vxeiBIUdZugDvy
NAODSGypJWX0GcX3seA002LWDN365HxMvvgY3kIyeCwOsEpjfXLd6CcaqmPGpNGL/Kurqd/qKoIz
TveBXYZwC0c+U9IZ2bo1C3WLkYjKChmKS+PkcJKsXRO5bzhwXyAFUKIn5Cqymj2Wp11pe/fZob68
kVwziJC4Dn+OPaUPcsZtZEHCmJX1PikO/bGYt0VLsx6vR4/WDvhR/ajxoY7kL+3B3U6Adi64JNOb
Mv+bWKKp6+zfWyu7j55zzozyPXZ53uNsW+fYYTzW8jJgsxt0RdtCdcrz8Fu2qKKGOhvuO3ieo3KL
Y0dIhOZpGl00duHFKWN8Q+5gHCQYZeZRvmm8Gkw5m/pUsmuFOcHh4Dr3xn5SIjjxdJmxOlMQcmZ4
S2g7JEwzwn8r0zdTFK+kZ9bLtkDL68OcFx+qCD0kQXcT5v43+2GTRLwm7DMsWr8lHKpqxCnhN/Z+
BDqiUFYH1LK4Hy5manxS8lGCv06+Ahdlxnd7zv7NyUHNzpL5XzGnFJQ5IIJZ0g9jFrzZc7lvLHtb
65CkQxg8FSq5R1b5r0k8D6N7jDpW/sVuRxPsjNuU2TxxbZwyLEiHru7+c4uF7sNpqKmLJV+DVTEY
Oi7KjGzPjZgel9YDchZvjcWiOyybPp0RbzHLgjlBOYHwM+iuWTtav2BcOMUZnKJW5FfVvY1JcfR9
KBXNKB+4GV/tlg70KhhfQm2+YRAOV40o35pqR7ge3/JU7aeuJukUXKM+PGSVDwc4aQ65R1stsjd7
+vwPsPiW+Pt7Uxt0sYRQPcVAa2z1MCxYv/xW2i7H7ij8Fmb/2JThRwvfaO3xDRlN8Oa71cHR6t2K
4xc7oDdu2S3a9HWYcF5AdbyXlvebDj++Fd1Gn6umm/04eRhQf8ojE1DcEY3dEv0CHLNjP6F1UObI
KNlacArMAvGnHfiQcJWodI7JHfr2mx4Ix4ymR1xWUVbFg0ShJ9tgNj5OoXyqh8rGsALlymfPHou7
79FIEfti3TauSVKAhc4z9M6wgyfsdc9uhygbqeGMuQBrTGW/zaTMSC5TJjJc/vc1GQt02xJ8YVWM
QZ9lbQXi9o3Q9C/Ic8xdnKN10D+VVbUbVH6z0vwvblHRXjt//svyHuDeML6oP1x05imOhxe7u5fZ
9Grmiq00aR/D4NOb2NBFkSB2+6TW64MUDEx0X1DAiXXWQkBeL6saZJ0EHWB5iZwyvk2jVDxC2zxm
HYZsnDGKh4hwZHDJor5XixqiaEU4VogswnmsIQ51pd61bY3ab/v/LNs4Vcm48U2+/B50FjY8llqg
IC8pjHEif+W/LO72gLV3+PkhPdb8nJ3kHtUcVcBYm8+8dFCwdbKnM/fHIfaDp7bTW56CbYLmZiFU
OxWJ7x1zONoV2FkMZ3wcU6xRVsL3n48oOHb23MXlKW8IaQwTp+4Cf0sQ2HdD5TtbR6usybB2cOGk
wZwjfLqO5/CrMIENJxafbsC8c5YvPF77TIyMKFLnVjnA9CPeurlGE5vyV0/F2D5s8Kz6MiXdPvIH
luu++KiL9GvwwtdA+m8NAIS1c4cPvtC/xtNcUk6Ol5G5GznvIuaoY8507lTSeI2wH8VjcbAgDnJE
KXa8rGs0j6ULKmesLVk9Gd3l4q45Xu1bmTy3XIMH7D2LbZEZOl5AqxY7afEjpmnyUQw+4Ip8ABYs
n11rfskLeU+CewlQEp6K9a4hbOxTeH+JLh4tWX0oGgJ2JtDK0PIYi9Dw5FYd2+AcbjHx3hD2n5ok
+VJOeDP42aueL0hxACo5tUEOxO+oaraFtqS2lltjOKmz1UfLSXXkBPRSMkK/pi7ftNEXDxNaQIj2
q0b3uxb0HY8pXlfUWpt09sq3yQHiWrL0qs6CFwqw+Aw87LGeqh7I3TG/UPimDYz3ln3sWMiiiAsG
sYNVHk6XuBt/XcO46NL4rpv0Ievs347YO2D2M2bgFJciB9iGFLmBrQMw2iZOu2TvWMGdmQzkWnu5
YoSduvJLXlNNtWFYR9d1Wqkne2AxFmmPKbllfy28FlPX9GgrptcpOXj0Tb7CQqib4xvPAaclO5Xw
sXnuhSAKbY09sgjtLYqDAHBn+17NJvVygyl3pYOBp+jcowPodZMnqNFFjI8jmIpzKrFGIbKj1Gg6
WMz4s/O66mh52UtYOn+TNVi7XlBBYCfcGvlb8PBkxmWoczrTP1BaFlFk/MXXkKjpPTJHgh7ihWn4
y4CHeqphpHdNe7X6V2YfzN39LAOAL3K4DPjgUtwvAPTByl2FXRI+5WucHYF3oDH3+EkFF5Pwvad9
4OQi4JgzwelCHSXcgI3WXFP8yf71ZiRhz1PHCZQsZW0veSIuNnfsFepothmZVokhu0lKjMi0dXJP
4PLgdKHACdj+OQkVqrL+yI3oD61wGWYOqJ51t3OUj8XX9N5ntxpx6+yczPFug/mH16NEt8RRk1EY
wYZqD7h+aq5+vrtuFIGOAPdpnt2lh8dDDOYGgYZOQFI9tK2aFzOx32opayzklA+WGjBuW33MzyVe
Z8xdvHv0cjecKfS7XRn8ftmwiQYO5iGUA/7R6H4ZexSqWpdjXUqGZeT+S87iZLewCkgTXpwEN1Nc
HkjW3sn3rnDB0mwFNGqU9WuT8aWj3sPdJu24ypYFa2n4gu74v4wdQh09LLSbOqXHhHqER7CP6+Ah
8QK9N5fFgyEbNnbr21Tlh5czS53UjkD/mwu6d1+Wlc9voIYVSJx6bTB5i6plH/JvVs7JZylI7vG6
Mw0Axt9SZdwgFaW6eZya4VGjEhVUZ9xyx352Ggp46z7BPRAWRzt7itwv4auAdBDMdQdJlyKdkzOm
zjW8yNYzngY7+XXLetv43LKTJdmT1cYGJKcm+k90R3L2LCzrMVPdV5IRy5pwHxIPwpcqAeymNnOr
EiQKOvyK38pGd0bk61K1KjAYnYGZEBIgDOFZQLdz5jnr0ftAbUL/jJuS1h2br13H91oKcKYy+/UL
9YJt0kMpXOP151LI/SOuWVOpvMHjPqeYm9IvWiIAWsAkrTg1urn3XkVcwsou+ITXyj2r7zeBaT9W
hq3O9bRTwkV5Sy2WSk3ULEsbNsWWaWtd7EHzQEXA+0aE3jK78kj5JZIR7ujMqfeYGK7KZPpL5PjN
MRnHIhxD0XxjJoOWoCxZMrPWyOept20MGeHp8KEEy+o88BQ9Wn1I92fwFJF3AkBERbvT4u2qkuLJ
iP3HxpHYU2FUrnI7xHQx7mIt34bcbQ5qfK7VzMCDDwtC0QU3J/cQAohrM/aXysEL2pj5X0eAMUHt
v8MQXaAHBOmTznio0ZQiMA6qhuAiYqYzqcHMpW2eh2zqlzMfkOAu5nue4AMk9qXgoAPnj02uHBgI
gII1ISiufQvR2nGDN+RqXgCTPvuULr9NhOib1K9z6AMq5YPaTgBgrcbxb6kkQcoevbLDsN/E9vBS
IeOQ4M2YMqENZYIPSboYsASRYNwN6YszJ5+5rs/wHK5ac6oIQ3Vye+q1yxELjWIDEn26TbpDPaTc
254HtEPPtpdL9JgfDYmvEvHItxd5ISeOElLRQEPSygIpuh6kvhiOca5nDpXBtObpSlErrEvi6pfe
A2+AVHy2c/eUGd24pdJoJacsI9wpoiNxxnjjkB1kR0ifh57QUD4NXARa/LM+e88+xec6NPqldWNz
5/b3hozHY2YO/0qExoSp5toq8b3NqK0RR6bnTGYowlWn9rJ7NsOg3E7s1uuZe/UK3gMmahLxKwHN
bPDYP0qvJMsaUaKStcmfjuND7E3j1m5CgAtjRxCqhX7lEU3woPaabfHQQWejzyuzT+5MACDoBxZp
5W77iXlsmhHgDicy4Vi7Cd2wATXNRfqjfwCL125pXaQtgAzN3P9nGjDDY8JPmRIROsiyA2ng2K58
HGN70zHDIR2jAA2VIF1KuXH99JiO+Ijh9jc7YsjPc+QUyMqxwdSXCfxQCfRswOzcla4Fp9oKngvt
Q1SDOWHym3hwTs0w+y+D6oy8S08idYMZgqeFgXI1ZhTcE6fDweg2ZyIlOztkKjz+mFHtHno9vpd0
qa94aza4P/wzHdwc7lOKvWq/3rWNyrZj7eHxiCl/kfxnDccf85XuA4ymZWEd5FxPGEFtnFccc2IM
Utv23+zX7n4oNAVJdLMmyU9v9MPR1UmAN8nGIWcRH25k+q8voz9cKa/uSEkgf8LIDWRsSPaQEMVO
pSvKvemG2WqmkE7rBs9KKHub1ZdJJtWhrKBrI3pWWfTTBfslh+CaVbsuIGdcJw7GtjXfqo7f2vDE
i1b251Sq93IenbW79EhMev//J3ivEluyt9xVTN5v4babzv7sWvweGWRoIC/Di4mhn+MXYO74k2T4
cMTRN69Sc/pRimA70kfYLQAllvYVdId00zCkJKv/TuHEO66RyQrNYzewlPZLksyFBjM4NKMs5lfu
AMXI89xm955ZxWEchLmGRP6cWpyuHRMnacVVVzTJaa5Vf7A9zuElWUCjsK/UngBL5hc7eCyRO8Jm
N7eL8006wUKCFcZxPNx7Ujowrxj+Z6bBKcvRMa0EzS4hsR9Bodl0qPEoz1yMjP7aOkTXgNLiQ4pc
vRlMXuiREdwWsuUmziPKc4blDK0dLv/D+Nfq/G1aDMNtEcpNXTvkAMziPzk/1TUWhyGdubXVHaQe
ddaT/PRyOO3sLStKjyJOpeAJvqaJT6/vpr1HZQg+B5bm0Isk/TL+bzSmrzFOxE2ghp0fo8bHA0og
md9KyN+onSlG5y7BbsybZWLMxeoHRoN6iyk2yR10VDmg/QFAdIhsGH0/7EwfM47v64vl02WgCKfy
w1QjJ564CMFHxM1pjJ+E5ExYF3jc5l4qYLMcJXsp/xo3+vZk++YV+JeSZTRlDE8GaTLYwvmhHVom
l3151JmNAgT5nPIQ1IayVttg5o2hGGMqt/XSM6VzeeXIukub6Z7OZFINEsoDKOByavm8T36PxJmR
DiA86aM2zlSvBv2nz9mnrqOd5VoHFaHB6Tac1jKY3sZ+yHc5fOhmZrQcoCwz4IRQaJ7jBLEz83CB
di1MHUYoMVgj/jZixTera8k2Nf45H/R8FvVH5htAuxq6NYvCNy55FjBHHQiC9N2XG9oNZ0Ty7z1d
1tD9xnkVTQ08NwPHU9D+J3GQGgGGdBzsoLYjYk9LH59XFXcDNyOOlogQejaN9UkQT912mtfAAsHO
rMQGRFnjcKD+Z4Bj42muVszH1j2mtNWU9NUpY13sMYTRr9O9l7bFQoHEFJdcH9LW5qceXGQ41oRF
s8m84Q6Epj0NfvcL1jvc2RTG1GFnXGMl8QEmwcoCbt1F28yGkGb11qFmzFhjT+FUPdubHqFuz75A
mZFnYMOrCN50FGW45Esil0t/V86HSei9JUAjirr5wOR0C20HYoBiwq8c1k2xBGIHwfQMv+ugqYj0
TP+DETUlpGWZrWBz3BNvfLcxceydyboM0UF441c8IGB4ZfkvHdKvFkeKEPNwUTDaAH99pt4ICzTo
6NLmj4XfvosGKz3MofsbcvVet3A0YsPZB3Rbrgxi8KZL4o7oI5gdqcYbEeOMhlKBcSEy1UraDxzl
1SEiNJ8rMBRdnuebjHo/7PrjA2rXgMEo/xIiJ6JyD7obZOlPg9f3Qspv36d+wSLiL7YXcVKd+IKJ
ySgizWbwHwmXKyyDEBLSfUlPppdxskE1Fp5BRxzxXOb5IDRhNTymrfkCzGyZN5b0DgLO5DZnZ6j7
dEtRLn6PekBesFjN3TzFH6IDw6Qj39hYPq/XMjPiXtSu6D4teci8N6zCJ0ZOwd5hfrG2uSGUxg9R
/O/O+adTCncRIZ7rqiPL4lSK73pel2YDKMnR50TQDuznYHPg0QBSoRPOrHy9d4X3QEZ5AcJUQL4K
5y1rmbIvWnh7Nubm2WY6txfuk+ZQ7fGYCA/hiCDI0uJXHeOxjCmHjq6Ccw2cML6pzrCfpj7+ARBP
v41eplRJadJ21/NblNwUayv8AoKXbrtAc6nCr8donAdfW29MvFH/kkcs6GT+K6IvEInWfsQemEuB
VcqGwY0BjIYpziU9QRr8O9GXLfk8HSM3twNOQ+n6mJNx+nL94mdtBAUWnC8AUcS/oCWiTWWE57yh
zipW3E98Jhtjsgzc+tm9IA2rU6hVcRkS9Q5JAJanFf8hiJwCKJE0TXGogk2+KuiZJGMpbA7D0Guz
kPRPUl3SiPso6QqGKRPedgJNh1GKTwvofZOk9zjCZDZ6qFXse86G63Ulnkbplw8iGYN1eXYSgbHE
H96mHDEmcR+FbaakJliaEH8oxcJLB0v2UFmV3tQRrmHasI60OR0inkCMzGPBSa+9UdZANF7y61gj
7hgOMTG6FjkgD+HUFj5yPmQvlaX5RvIIjIM0dkGAQtkGQ38Y8nze+/jcttrTf3FFhD5n24V17/eY
xzVPHx5hAPHQPGa7/JBRHuFgT8Q+scSecBGX7JTAfOb0h6SJkjWPuNk3zGjS5Llv6vFccBGqmBdw
izvRFp7bX/7QOLeubo9OFHg7xLuI7ALOfJ8+o9jklavT/tsxxi9O5+aHUXnrZjRPXkq/jxqmASZm
9cxGlqxsj6xhWpfN1p6M9zxtHhou9Ju8T56TFGYvdsuNuXxfAnNWyBREm2N16Lv+tbcpQiSjW+6j
hqISLJcnWgUJDpTxEX1achtpKd7ZAT521i2awmombcI9mTtlGf0kg0F/aNVumonxQDSzJxWV3sZh
EOw9I6ar0H2ge8Fel7aTUnVAdU0Mmo7BQEabcchDgYVwZJtM/+x6Qzt8d3LjqcZmXI67KGSgzGdS
xu3r6BTZcz8jyGBevA0gUwnk5Ej1fv6iA0rQXXg3fXaQDE9wOWfxfhzMmYGPw0U3iDe9afsA3TVN
p20yr9wseUfopZFpgMaoAkh/lnbGTc2Lt6rmWG7yge9v9il5LomUOKRliw6sQOONpHbKCVwKjR+Q
DFYTx1RmJANNS4TasU2723yggCPI5q8mAnRp7rltJ1vbgX3gd/FPZZF2EPln7phPXSrgd4o2AQPx
k2gsi7Xt0wtJLN1UzzM67q5ok/JiuFiHKkB/eiyuIXlwIFv9C67sFcaO5pWVbCsqWtlBpZ5ayI+b
Nq7xQomSZ8vnlCuaK+dhiXNGxkfnwWvB4WPNI8qDk2wdkARL2JtXQV0JJsKkqCfnEpm3PF2WwNS6
2bAr9pmb9ZteXeg221H4Qa4ySu8laaeVNfAL8t+SI5ZgnEDddlm6yVWnbhqX15R3JbdAI92C6sRL
fI8DcXSsko+h5jhrqhETd2bmiLGY8/tPjHvqQLQ7wUibQpiQY7sT2fSiMWYz/lDU2ijX3ArHpXNL
IWfRn4ZfYHgL+tw546CzZKH25by4U4v2HaMLScsWL60Y8E0t3pyE2ysAyNvItHeXMjVeSyMzT7XO
aMfCj29DfV9kbNaF91TXn9yg7VVKgcImihHYUlpJyJG+lao7h+WQkurKrW19UwgYR+xqbdlmV9OP
npZzJ1+D8B8seha7uTnYOAryls9MEAA8wWp/l4SK0BKxX0ZYbAkJc5wuM6dY91F0iJ0KcgwR+Dn8
wehkX1LzQ/tpf+w9JA6KzgcKmRhhduWDk1k/44yaVCJ+T0z8Nb2xYdbgE7Gn174ebnUvY2R+yoII
8zw5JMj29OVc/E6M4LxOtGDBDtbOT9g1x1rTLDX7Bj2rFkGMGXN2KJgHVRwgZYpZOp5mjq31I4Qs
pn44o9atr4+in7yt1iHd5kFZUyu7iuhwuFQJWGAbqTifuidLyhGFK/hUC/6O2YapND0UrdFu4oW3
hfZ1KYfK4tFPmVEP897Sstkv2RhuyU1H4Fw91GBXN6Px1Guy8nQLWYyjKM5JAQiTvPqNSHOlrc+s
5u5bDjyBYXwzXIsa96px16gC7KWzOW199x5nipWOHD8We9oDRTL5xzl+75pSU1+W+Wjs4xP092Cf
+M1/omnfkrj090muSOUM9i5JxaEwScnNnPSYI6aXDnj6ip43HnprbLb0WwJn1vSNhEZziJLa43+c
ga9KiBYtruOqsKazSf/nmLV/smerrelOZBtPkEWIO7dgFqBtQMMXHZACpmrkLxZC5/yDWkEBoE5o
dZuakv5Bh2BRUjg7vAA6R0uX3kw9SEGx02QGSDm1ZsftLcZpabZRQfY6lfR3StEcgQktPhx22qJW
4qBBLa0Kiyt/foa9416Bi6/6kv5TRrQ0TVkI7FByqiK6TZkBJNSsN3icQNypF+j62GjE8GrP/Q23
Hktg1Zx9CfECr5yz0cUdkrHY1gZGH9QLSiYLEy97HHfb0A/8lbRC6zqFT47E12doTjCj+u77mAIW
nf/9719gtU6SUT/WZn3NHOJHA+WBpV/YO7Zm/KNeCBOmCcp1mJef8YAqAPPGM4mV+EtvrrvIc1UK
lUUqODhdzMW5EWQmC87YnZ0DCequBZRx9DuwzOS03jlhQP/iOF/E8lum1tmx0e+xsD7icka3ydun
oHO5G9aTscNNsG3i+bGpYf97ZMQ4rWA2Fe0HLHoadxL3j/dNroVKh3VD0ymk+q/GKImhWc9zVsB8
SNi1Y2wLJLmpMp5cWh/Gyd9yVPDRHzkWE/rAg+1jQq6z/mJ4pMJIXHMeMIuLZbPk4d6x1jgJlCF+
q9GiwKyvvsNFn66klyABuMHNArrJUQUhpcKttvboNVknBUhLm9utLh28pjNG46yxJxRo298zisQq
DkQBlY4LRoVXM2OJ36b5+GgV8cghLIgJB08UVecZkcYBbCj1P1vC+Pesg+WxDMMjGX4QbtlFFams
ER9RI0EYiLEgTjL6JMVDUHgMvBZfR7vxZ1oURqd/ojH4IeNIw6j4kMnkX4LZHcMD9t4gyKZdcewV
h8eivlkx0m848DtjzAZzHhJTCDyU7q3y0AysAThYmjNpMXV3Tc3gS6GQ8foSN649PHA67R+Dni2k
7PnDRayrQ0cPtqnNveVDekU2AbiP+zroGU9lQTVyw06fBh96uDfzQgyuW5z+92+FE50lg/S93TYE
Znq9iyNvp6sCOrRmAoNNkeIClkvXDb47lfechBgTWUb4kE6i3AcAGdHkGcwO4hX6w9I9f41ZTf3Y
63e8oyU2L4DSw9j9US/7Z9r5FaNWeKp9+2YttWEtJR3CrSg/N0nYA7YruMVOpDKQMTZkdci+GZ7a
2K2578r8qFK6ogpt4ClSiJQNOd0WeCWlFj6orfLcdWaFLU18l6TCDwXbz3JPwTfjihtn34LOjyVq
KOkbi6NiR8qOrhKdP8kCxoTOKzT5evxpOnKbomSW4XEuWrvREO9ovH4sGNyQeQTKUnFBK+wcARLQ
uvRwWPgjVhBoSCy/xn/4XTeeNJINXtCHypZ0uEJ4epRFvKetFY1k9Bhg16Qpwc9dcDTTijS4Ty7n
eq4N1YruDyY5qF676D81ztyj2uhfa1eMeFy1z3x3eCgaY1s1EeyzhVnt+dV2lB5emujV9G3EMjp3
d343iMcQ1W1dGWPDSBUUQwFzKfQTnkz4t63VkMfI2HOk1Ryo1OQJRX3CFLxveuOfccp5hl5dyzjB
t1nbo7pEcZNfygYMlt9FybZOvQl4T9pfmBo8xbCFSAHR6GHJ4D/l0D7M3VqwGFuGqDetQX8qhkgK
SCeHeMK4zmOG473sqGJKTHqQcu2vU8ui2ynsQ+za5Op7D4S1JkfEwr4gssL+icBssg5m+Y/RGw4N
G9JptsCnWQQ77jlgRmGtsaAtzx0hLgNOFeFGxnsSYmRhUlEQMvFa4bEqyYwU3wplzsj7F7CoBdT2
Cudw4x0tXQsafbn05z2+dWtObw0NxB4uLRRisstiG9UQ54TXilPnNbvASOvjwPU6Ti356E49984K
MFDtPsUSoyT2pih13kzql78ERYUSQCV/xEIwUcRi6m4yAarKo3aKv5bS9lWYPRBiSA7Ko0JkAQTa
TObP9hyasNUbbiiNPsuq/gFTYxC0JYFKP9w36pe7SVpJE24YFmclPJxOdY01aDmXCbDN/ONIvkFd
u85m/enWHuOLYDQ+W2181AOQhUkyYGp88RbN+RZr3Jr52fAtXHIExjjcEk5ReNGLbS6T/jnyv5PS
yzdF2MaHyKJ0OMUMBC2iqp7mT4w1W94rEiLL4GwQjoWbzMJ9QtqY+zLarzd7lwD6qZGl/oun5+bV
V2JgWI/fLW5clxcucJnesY+YMydm4S9V7AHHGuoaqsvYQf7r1XQO5mFnOWF3zEwzvpjNcz2KhpRH
dbALzG61A3UMVb+7ImdpZF9hbKrAzY/SlASFvDV9QROuzog134ek7Gq5j5IFyOhDDHOM2kHBnVnu
RXwteg5iBngjy/Nm5LDu4KetPhXCrK8idYJTMVnbKNP5A7Gucpsw9kzdYvHzMO8Kq+StlLa+zWOD
qsTbwp0nIHUAjAcd+kkjk+0rtgy6Qrl0oHLC9S56Quuqfh0z/dPVSXYq+6HbA8LnXNSVf1AAmHwx
WAqjwbxKdF5YEkxSW+rOLp1tYg2Avs/MhEsHup3+c8KHSJjpL3FC6PBPDonx1K6fc6+SD6LHEEfp
5a7G5xzVE69EFxzsmbjrMtS3sgkeBFyswAPkkOSufMVPQmconQIo6f2MWUPc6pwYTut6HxNFh7zE
ZX9fJAlOOcvYvuR6VHowvo2AzDHYj6RAX+WA+TDUUfaBt/cFa0p0TBVUDN83FxyDR6OuTQdy1SL9
OzgS0jyvz2AOEa3B1o4PTWt9tjHvBMzMYS3cxV5J8pvmQPE2goQ86q5IyB+L9MjuS91SgOIJ0GDg
koxmldFmi5e+v1faK/ehiQmkqDxxMq05g6nHGAmtiNNyRH22DY1Hhs4jSY1876BzLo7IYt9Wv37i
gaQcZnqjZlKBuTjS7qhfilKs/JD2z7qq1Wvmjd4qdNxpA2GZ59jO5k0KqPwaWJiLazTmnVFJMJO1
XR9BYQabUrQjnv1EQnMM/XvkJBBBfL3Y7Jil+raK3qEa7ZrWvMYOaSfPAFhCjfPRjBOUxwGjiRqS
7q5yxSAK/ig6DX9pm0OxZTCa7KO67+5USBAqJyTbg0LfpQDN78Stxm3l89X+7y8FtVLcVHNv/7+/
JDlH9iS8x3OWUAEtXHisO2vmp9Eh7iwD52JdyvVocdjyEF2fEjO9dTOX7sZT2XmeW7oYpTUdZ5PL
cu7XGvt5BJtGDMUnMf793OrsD4MdwTV3G5Ar/4hHQnqyUfPOH5aTG6eOjT3ZzQuvWg6Zr8BJPBII
o3YKt2gqu0/R+YfEsk8u6J03nxJvNjLiAT4fysbAuf8MwPhWHGOoPi+DDjG/GEx+ozL5l6qpvmnO
BtxORPLP7nZ9kfUQkQFRLESncOja3XK1PqmBm5Rb4GL6P67OrCduJtrav6gku8rjbc9tGmjoQAg3
FpDgeSjP9q8/j3n1nSN9N1aDEhK67apde6/1LGSa8UXoVu6aHHFkmashqNcLNi2PpHSk0vOC50oY
PRLEshmOXt9U9E8LJgK5szz8XKpUIzgpJNwTn6kEGvx/GY1CIgJubWv1159LH6XDDvBVzhA4B0Ep
fLGdCaE9o/3ZI64iPjqRMfUUfDR/6Z4WX3/XoSRZguQGmRv2HW0uw4N4EkUdOqoaUpUNXwMCnnN2
i/IQ098neSY5pxAQ6fGr7GJU0UPRF1bQOPqkVT4HPxc6Vrdw5JeROItQzFc5tj9C5FkNIRtWVFKI
X+57hScpF84rSyozpzwnx3xdJTufDHS/pAwxh1aCcKzvI8BxxxK3+hGs5a+yNqdHjK3UPjY2HtT4
DO44VmPds/Sxb6JV0FB1QZryXtWLOqnKhnZaZOfBix6Y64xPGFlfWpOJxJQx8u+TR7qJj5plNhg4
WiSkaC52c1tgqj/WU36fFul4cH36O50v/GByJEPqqH2WRjy/AOvETEptAy6tesATgryJkN6zv1A1
UiJW5BPtDVIVrwo1AkX7RtojJn3VtHe0PuvHVjk3UwyBQ5IF6ZloYankQJVMxnLJuZ8owfzojG/l
d8IxfJuOdr1nR/Kelwa2bPuFgdtBHbxe9HjMZ3SKveM8MCBMf1ntdOLsmzFfROZnWWEcTC5bP0sw
9DorueuS6BUd3njjIauQGj2L3qxPmA3NRz/3b1iGezbTlQxKAQv7taSOKX8ZDswhEeffXY4NM8KY
smGbN3ai8z+5DWh1lRXpJB2AKD3eLIM0j1TmMlB0xmwV9Q9tROGrRmkfhC+LS9ZqdB12z3RnGY5x
U1uYiRNrS9yhAKXnn3BcvJMaF54m2T33Q2ufpGFeqiIbn7NQq/sonh8isvO2JtqcnVWMI7bzZSZL
IqX/54DPyNCDNmI+W6Vt3lTVHB3wdCXM4KAow19G2Rl3oBrOesZJ0iMuP0JHuRiw2HYQK/4K33+c
JR/kbMOmKnWI2mpWe1BRxZ0gM/WgcYgckQgUBqA/K+ru3dJk38DDLcwZgrIwnqTJlHVqiZLjH/lM
85BU7biJWTLDYe/DPdtHWoFvFo19P+XoKjpS4psRHEpqxg8e434b9cldQgL1ji7TP+VxVsSsrrfV
2L31pfwY5CxOEuwYDRYImhl+Y4K04lr9WsAVn924Xvvq2XgyQQFv2hAXEnT3I90HPAIY0hw9uiho
kK6OS8JIPefXrGrntzVjd+1B+bbshkHtyJcOzTbtH/oBTsn0o6o5klepA1q6AjRIFhhntim/i8up
2U44Ip9BUp3mplCrORH5qxD0EdPJgPrFBNzrEDU0y2MXcjbGsGCSOh+C6cspNehShVst1S6MWV/9
Iv6FgaSgFBHRn3E3Eiu09ZU6NxhNj66TsVhbeUdMingYIkMdxsh/LyHn7RugZSlOuF/EIt27eVCN
kbhPnBGuzdTkJ7/ntA5/i7l9d2LWfRd2NM8LgjIUK8qu6uTZ/fnUiQJZhXI45gfQWm37y050E2QV
drt2FarHCazmpKIp5nXlqlsvCHuXdDFCykZcZDjdytXwHJt/0G7fMhG758b3aEJOIyPFivq7jOnq
87RkmuRvxzsX0hPbXiKo5eyR75PYnogKpOeZlI9CTUyt5/wSge3cw+VoRJkxSc+cDZj1XWItFkFs
MlvfpPumqG48TQUjWW/Bb+MEiYscI284xluDcLF+czLq+6W+64HUqNA8TmSRk0aEldiP+semRi5I
SfJuhAMOpSpy9qA436Tte4esQJhMZpdv6EsbA+mydQT0yDzPCazhEvlYM0zDSY/102xJJ1Dw8S2d
uIwM/bfOMOHIKE1JtnZ8yjK/qaR8HtwlWAZsoHOPx6A1d+AamzNknviuOOGgafcKkCqCXv+6Io2u
rfRcJkEuUFQVYilVBB6FMbfJ3L9B+4iEi0PR+cK0hDtr/jSGTJ6ssdsMo/KJKABoY9SoL2VEPnTH
toW1/JUcBjgOVUTOk605RwE1qyMGrE4jTs0kSWcs7ONsLih8aoWb2fM+shmenWcikgqfFAdd1I3m
nhy4uwU3VDpgdFhNjsd48N//86nM/klY3p5gj3GnE8a4Ql/LKl5ORtKeTYMIpLQAiW35INJMQdFs
/Cmst8H7x3CMwsPER15w2sUMXJoxzntzfB4+57AjeN7DUgjR7K1t8+nBjfzv1EYVT62BUFMAn1bt
XH1KHcJrYPqP+OvBLhlO6sX7HUb+lX2b6bkQy071PN6N4X4ScoVvLJv2Y10HjM1ZImxSSpmfehVS
oWiEdI5bZoNiQLFx3vfaCDhbYTrjxLvrsvCErXx1RIHWLCN74Eg96H0K4kQp0zhEmMIB6MVXms8H
t/Po9vaEmkIRua21WDixAGcjVbCUSTDWVLxkHgckOmBvzIzw6hXyBjeXklhkT1UBXc8re+vCQFBQ
AjV/02QQe6dR76Etn0RKVA1LLDKN7MWfw8NiBqPfsV411RSIIvuYGsZXMrb+aRKqduMUZKt+WJKV
dvQg5RwacNBGn7w4UF9Y0soPGwzMtkYEtqcS36IX+6OyGTdaGnrHRWCiiNvijarG/O6zS0JN9J9w
3bLbb2lDHUlZrY41o899lEM3AtRk7hasSNuIEWzum1e6Oe2uqCxCxazk3XFJ7Kk9/ZzG6WqsI5qq
hg29MRp7OnZoscY+qe9SDeDCQugQpxWEGF8zL2gG0MYQ+ZFO1dUha8+V5qwXm/rULZjAxMQjtIzZ
S6ZXQ3z3TrV7bJcSRX8DVZdzH/4++6AsfbNlNSBQjfBDRP0ptWlX9FJ/djOqfGZMu7Q38EqCCAch
Mt7nhjm9WD6esfp346UE9SDUCVQAOfKD1ZUib17+6rwEBcN5nlb8cA0VtzMKvmHhTvLSbUcsGHzF
JkicmZ2jy35pE2ZfTlRDTMLJ0HzXuabdGGEScwSB8YM9vqEuUvc+Inihv0BMlywUqGATOkAjvsUL
YVpPSz2c6dTC2Oloxjam+CfjfWt8F9Zy0hTEE27TraW8jzXWE9IWo4q40cycxMTTsmKbzOnqGIza
sE4S0e7Wv3mi1uKdnhWQ4uIcdjbkeLt19355XKokJ2zV4sBoNrS0u2obJs2LnciaSF38urSpz5gT
aD26ZKrmncSZOVASpSJZ9vUalFknRPZyvqOPw3tlC8lIwXceogJF79SMHB3n1xZfHN2Z6Qh1gsPy
4pwLSDBj1aVQUCWPlMlDm5IiNjqvjS32WTvxQPHVBprAP9Ul+E+G+eIPdVCEqBQK+wF2QPfsO1gK
MgXEoOz6o9+2NzP5Q+A747nOeSqc8q+p7ZfIzl6T6mHoXDrixaORd/WudJtjslRn10XATD9tCAn2
AqJznoRFzx4ciA3B1jcvdFv/YEuDnAQC94meJbNthGU7K0UDbeTOaxaEFTwMioMnr0k/Fif8Ypp1
NXvnfqJjzIPKTreo6drG8acR4jnFHtM6r1GKXbZJX4SdPMNve03aHBL3n2Uovo2se4vK9okcHMSp
IGVims2EKmdP8OkAj9njre7iM4bbQCJU8rBx0Ek1L42JfUQYV6kcWin+rhgrcKOKwz2TeBIGHigP
KBKI0iFg6NREWHDGL2uJb3aLiEQMZbdVCqOOlfydMpA5psEynI/EQZjwkXDl0p4hu3gTZXdGhyYl
MXHWOYJYR5MhqCQQcONWRnuNRlRDUcKw0lP5RaYIWJPGjLb0kQPGhkgi3Oy8ylvZ/eqNlvyTVUcH
ceQYzbTgfVbVe90pZx+WT8ACb16U/xUgd1NveUN5wmC1OoqZONAcX/UOmJ7qwupojv6W3/oOJ69F
r4QY76VcfJJT8qdYdZ8mGiAnAhY4EoOQOO+VWWAwi1ZQVpS8GyyGABURbdsP/hih5Js3Ld4IH369
1RgIStgqil1NUuiBjAo2A+bjXqvvnVWSBtuNYlaVe+rUbWMW9G9Tcbfk4cUOyaPVs79fqqDpkR5j
lUL7VPLZc2rzVtVkmxuvrTtfhsm5LwXrvQr/jsh+SPN+nBSWMCTYmJpddizmGleycK/OuJwpoO/X
mMHCRwUJHelNYZvQWtwgKH6IOXsl/hLAbsyisXh4kEeMCngAk+9hNg7GaiLMYCGEjg5yO3vxlPlA
pl23n+MZsAU9f8Q158LnoefBfyoLr9iVTnYIfQ4UHJb43BtKZhSW7OS4b/I2/OhKJLxho8AKOgv9
kywC5sE63hgIKwrCA5RBWU4s1cAMSn0mJZm12UBjS9RAumjpP9g2wgLk+x6oo+i56P1f7LVy8xLH
jP5dhcY/ugi33cmBqW6TGm/cs0zdaiQw8L0HxwXJnmCIplgJaigXB1vkxEZighuI47M1IsoqYV1i
ayItCfNxpJGYpQrbraKXOIxovcbEeM16WECOvatmIsoBLdDtvZYqsXd2zrC0sOPXcTI/+2xh+Ny0
xRar6dUx13caqb2LGINZ4kzRAyh3DQ6eYEFHFT8pRUB872PF2MZ7e1FwCL2m4X9Dr8Ugk53CnXqd
TBW2caR4TNZ2DrIESPcDaaqWwEsKqOwagY2ZM8iFgLxzaKit3JNqzRo0haSMIrqlivcSYuSRnCMr
XF/+XNqxAVOzXv7ve/+9Cm21KfsoZqy4Zrs7nAECp/slFAJrEQOJs3FxB04Nns9bL+Moxn1Rlf9I
OYrvvDDN1jIMR/ICSYo0KQYTZpqkh2myOGJKg/NKDp5No9LYdB6CCKdo521Vq/muYhZrj7O9B9n2
rltSc1WG1zTpycGIx7Wl63D4J2yiPRTKkPucmn87W666Z/mm3S/Uy4Cq9w+sKWc3WEl5LPvhofTg
0o6eC/VkfYUu1TrOUbqv8A08dBlgW0Lwiq+pZtzv5C8eydh/VEdlhEf8EecYGOkyO8eq8t+Zw9p3
DcaDOl0+zGbi3BAXySFUHm97VpZXrFBEzjudcfj5MvOsj26uGth1MMTQWvzSbXjRSzS9IbRpcHVZ
ptwwqBOEtXkBdzDtHToLnH9K4wRGhSaYwsxBkfA2SDP8vQzJ71DlNDoLJh4uf1nFHnesXOirum0g
XLJiyqi/y2Fb3E/IN4E0mPuwaa013wuVTWE3DyuNbJOLFExuxFujuvZqkqZziBXy6zKZ7gY7Q2PO
VlhGqbyvBMFuagkk4rMdTj5I5nPPqwSixCyNU+p6zN11eZq95ESsyLe14orxs2EoiElaRdC7tfEq
k2bhz0fkhXvSfZ5V2dlH0U2H0GoZS6QLcS52Gv4iqC+D40sw15zv11o7WTwHKSn1ZDQ3w45Z0ZaY
wi+EaeNJyd+09pYnjZ3yppssGNlcwKto9+B0TXSIQPzBjT84XuZuDIr0XWG6DRrNq0sZTGuMd6jH
zLNJaNsGbMPR2UkdvAkRWUgVRRMxVTj315TcqG+wg7do42roLfe2OZ1E45m7cQEEVkYf9eKgJVvk
1wD5clfGlAS27dWAxrjQ0uRSwg0YNcOpLOJo8vM9N5eo8ElOo/uR9dZBV9rbt7lFX9V/0MWQbnS5
kJot6T/5EbD/CYbaDgTt6xjL6Fj1sUlcCMIX+t073daHmaAhlDchZA3cHZxYvry4lhhRPPcdSfxx
bmT5Z2C5kcqyH5KK9LWweAAlsLHdeLUdh4GnfT+ofDqmyF9o54TAIr4yRkg7VHivhdv9VTPH4pSz
2qGWeIkiBroG9cvN9PoqmAgnyePxU8zzVUbdpRuich/DGr6UkwWaqRlBMEQeM0sRUZuNAjZELs+Q
Pi6EYUC6ajzC5Ia+uvv5suvPmNoo9ivneVb2qjPjjjdXLOA8vvYcdI5VN4UPOe6F/y5OF32ggRF7
bIGbZHbrZweSJexgae1sWiIA2+CYHJpiKq4RHWRK6GVfqXo4tEX+XKYkV2w4vzCoNfx5H3U87wZJ
IBumOTN8WF3c9aSaeKqk2hvKwGxbkVGP8PXPJZ+MYp+tHH2TJySx6carFDcdXqwqGNbLz6v/u/x8
D6wgZuYhRNhpVGSgTWMKNUqg7NBwEANodV6AlxxEdkqGfaFieJNt7OoglilaJ3fVk1roVgUq53NK
4MPsK7yt9fqB/lycfAgDeO3n2bHEMcUSde651aOWFt/GZ2hwyaQ2kD8zpaD8offcawYTWQC61MYl
hu0jnSaWDcQWeJDtJujMEaNBVDUBjkJMN6iLfQLq7hZ4xmRaD3aJeEM+QPGGozTLYVvgfNzGmAJQ
FDNna7vSgJMsUCdolOozI6U76Iz6vwtsaol6ndPwEFvf2PO7fWa7q9R2oTE+ZUtgwvM5EgV+sa0p
Q04o/swTvr/FRp4ziq0mnRTb2fvIJkCTFNUpYzLmCYj0HaPjW015Ny/md+4Tz4oyLQfzThZlSmWj
ViBxPvM/QccLz5mGCbK6+zmOgTY7T4YW40F33zUQscfWNt8G9Lsi7QECxYdF/jZTF8TVwvvaIBTa
Kk/fkqVAWUOOYqa6c56ZB4WCiVbBtqtkkPYI5xUFgq2CViNAKyfMDM2B4Eh6/P6/eaTkWaLqZVSQ
Kxr6oAwlwc6GsNvLO635aIrKpwVwGoce0VQTMvekuvdJFsoYCCcp+G9q8NtUW1eEM8cZ1Zc7lbTP
JTng1nQ2RvvRj4pPGcbvqiVxZw5RR1QnN+V963yy2ISjAKFOR6noLVIBv4DQQT9HQyRnahHiW4nm
mFbwXeFDLK2j8B8RWxfP64IMc3Pv9tDxVvTiEr0whcNsPC57yzAQmg6Brebr9APDqB8z4mQ3cZ++
JOn0bVbg1xp8p05tCzxm4akxvC8jsxGnhl+lid3GaEfYNJF/igbkqdYVFfQxQhbkOtgJrfqRjMKl
yQ+TrL9dtznAIQ5PccdbmNYPCoFDPFAI9rXL4IIIjmk2nnR4GJ14OMELeB8NiEkyeeE+IYSeDJLM
tX/BWWFX0vJauqSiso8d/bD8xNHKfAGGuq3MlxqFKeiAGlEaFRxMhWhjodSK3TTI6/jZKxpWuCk8
GH8tg7fOXt/m9b1K0o6Aa+YtDv/nyNW/x/FB+Pazz5l0w+Z/aookh11wJFmIG9rkYwBsyLFBvrfA
3hKnSw/C9f/VU/acNOFTpNwTiwH7mOaWHEdO5ZGs3kESvOlZvcvsnTr3DqUPrXUbW3iKSWw3xjXS
YuCrdq5okuTGFQMK7gtygeJi+DATbg49KFwS6Tfzi1eHY+o8creDHf9ltyLCqshZQCXomwFX6N5h
kBtxJO+eqGse0P4HOhe3VJjRwUkFHdNa36GTOKrS5G6z+VT5gHBJwsvjOcIfUnePKcqhMRcXm1t/
Y5r2fVanJnN5iszZtBaOpfiu6TxxgiBvjzND1RGUUjw6VXgTvsEWZvQ0LkPjGKoawXNBCB21ixvR
00hiA4AQb1BBenDfcQPaCmBBiKWTfiafBkbgtfsUPowGaEvfxLlj0m9VMdJkTXw0ljmAZuFG9Pz7
zC5WWi2WWwOQ123+lZVJt31B5wCT1b8MAlrfBPCGBf5dyf5NtPpIPjfNm87fmOBuhtl7RjWwqxwb
Q7eIP91aHFtBzqI0D6AuTnOLLUbLSmJe5T9L4OhBNvVeSUyJBfkArhVf/UyfPAwB+EdgAntkLOIr
JgPdffavGpjklowdmjXLk1Ms35EWZ8hyqA6R19nSA5cGGj8bnjvHikmAMS4GXCrVSoKbw0uzeB8J
eIdZfokC75WhP1nVesT84W+dom2aRpz49XrSR6cR2BUD6JDBHaGDG2EjPSZzlwVgYASdLl9uBYhJ
nT30r5soNP+QguXJSwl2nC0MhOhK2ssYyxeu988p6rchfJsj/izj8nhHxOmauUGqZGvyu8oXIHlA
BQX6y5QN2FcoxI1Gkn4zn5YB10Tc0IER6c7rsT5Hw7WlMKeG5iEVFi1ip15VhVO8V6iZB8nfnlwa
R6F7AyPLceiRFOMvGSEenJROT0Xm8EtM1l0FjUyNxhiE1vTuVdwtE9U+gXbewZl7MEAWsulueCxW
IA8LFmrP74X+OQqKmDRIdkCLlZh+Y3ewi/oyVc53gUGPN0RsZpv2tVWW7x5eo2PF4ufP3lfWmD4Y
GcaO3bNHSB7mMpByGdY4Opb4k92Yf5SEkpFxCY7nsNguSUvYrI6dfZs5X+udR6TDMabXBmpoeO+x
MaPrMtl6WLCdzLyOmX5MPCamJYJqOWNKZp7RWWt0JRbqTXmk+fEp+uha5qsMwpvRPvMhtZVAFEma
ApDOT6fgDbXQzs42FOJmGd4H+wbw8k0oSs6UhW8LQ4+Ke/2JyhquaK/pxjfRyetx66Sd2W090+GI
FXLKmQ7pSQkPJtgqL+ZI8JgDb/D1uPJPnF0oiN9UE6Ds3vOPXd91lNosj7GtPgrILmzQhpdnq99e
Mw1YbgJbK0DPklUGnpiC+ZJaGcAHB8Vy/lje25PPjEXSFNP+JeFwmBJAPysqOrnoQPX62IYVATdW
wHBs13c48JzCxvsJuHnfmteacc22WSQ2aLO6o6Oxop3GdkevpR6etPcuuNV1hxbf+zXjNRI2zFgi
F1eoXBWEzIM3w4w3whlwg2XPro6eFaaJJO2hd9Pbzf1Xd9HovDyUNHb3KP2OPR4wIJXS0wBEpPQH
SCvOa+KTYxqOt8Yx9l00/0bQr/ZhjPcFeW7dE9CnocjRVyVNrKL1VxZEokbqM/Xiv7Zp0Rcj+T4F
sS1WzR0V5MUnFRUvO0MkcYwy6wZE1wlZ4XwX/ErqQvhbbj0tWoHJIo8/6xRsgMqY7NnyqJlcFU6F
I6U6l8K6NGUBRApw8aYvpkvjFCc/4o6ayXxdWRAz7JFjbzz8LCsLZF1buUGa/PM9GjblaL428UBu
pPzw8vaQa7g+WeS/TovxBBUrzd6Rt9NzE/4pndK/KXqAfEJqZI+CZMDwX0647vi3Din0tOO0dHSw
vy/yXzRDfyqxwzeEMrj5GWJMCWGcQxlgMjEGCAwaBnmTxDQ68+j4JpCArCoDnclre5uRS402h349
/QXcT3mry5el9UHW2AC8pA+d47zWw3XEDLcb1an165dktD+l0PqsVYQNZIG1ORbeU+nQBrPhZcvU
/FM24ARGa8AZNawwfts515HzL47zGfM5SmfXsg0abcbETFwfRwNPl2eyPUMCS2Gm0N9BcLlzUg/2
OkGrwWya/xbL9I++OTw50+QcaitmaiZDsu5mPidHgQaru2DpoZ+gFPgUWXZH/IYbFIlHBCPwEfKh
EZsr2ONWi6zB98z7QYlzZKXiTPbZNQk5RTlGVO/5+xu5Gnj9x9yGItLGbUsTlFLAN+EW985wdjmR
ZkN67MopOdbekh4o8Fdk5yPCBD8Y47A8DMP0iekXSritQdf59kvvNvG2s2MJjXPcmRTCnaD/mLoM
5UG/xvuaEwlU9AJJ2RTX+EhA0B1kNBX7KA53DCmGlyU0/jTQr3Z9g5e+SMU2mRlHo4nEr8S5BsEo
GEk7Gd1Ll5f0CGyDdkOWyDuEz+WOYj7Ztk1xIWwvIdiU87oGzyNq7CuDM1RbCsadZ1u/tRHW9PQE
Alm2Ky+7ERCagR6IqBPj/N6tASZMEXVMBQAoKoe/44AqwnTA9KagrijJmNoMwKMnHlM2sthDbJLH
CGHhappLty1QKoNof7aG7FYY6FDbxTskNeBTXXSvqv5x+qcfvPlIX2tEAmXRXHOfiPAFqhTJr9ty
rohgPSWemSUXx6PpMJXHLrcvady4x3pBtLCemz09fOPLzTickXun2hvU29U+4P+jzRfvZFnS+Bis
OjBdJjY/l+V/X/18+f/9EZ1HMEIbtuWk8vBn8BtX5565f9qyo/c1A+lMLgAc0dB1+XMjgIS7FAzI
8kHtWvsh5k20JfOH3pimc4yeKvU4bDYQv7JjUjYUpnRfukyaRyzT4gpMOz2vGKjZ/cPozKeF1d3Z
mXVoY5riSV1dQ2HsY4aNRDmxUEnfuffyqWSY3w27qScZxO2Po4qJv05KRIf9+FR5SmKDtYAgkijo
sq9zq2BlITcEjFOf4M6qsdFXlB2J/YpZ4iWa5H2qrXtLDjfqehjkJtlFqOzK0qRmiCBmdAAoBMLz
nW1Uj73Qt5Y7qoFObjU+J2pcgU4b3ktao9tQoBzG3G9s45LxEe4ordTJwIeMuzT7m7jXnq31UHUu
UGdl30D0fmG0/ZXXwAAWOf6rjSECueZ/hRXomO4sEwl5fHqOhtQ8+1HLEH29NH1ID6gK/yzTAfsf
B1NgXFuk7Y+ejM5YCwNIyQ8iAQxSd8QkIATRFYvwgFEB+14K7yS+N80SRKefBmiqH4a4+87H0TqK
dYTtP0Yz8suJhWxfLQhVfDHeRd4c9LB6ECg9I6BitOh1LPTAqvH7YI+UwIYYSyYdKY1R8svo7Wfq
DMQoU/qWE/4J8+c6rwjclpkSwRgZyfb9BVXE42i0/TVcMDSH1fTHz5gM+Mt0RKN+F2YGs6cKcIPS
J+nJc9XCTFtoqje2PptraMiK/bWM8m/fOJcpmZmktY9Zl75O/XKS2r5W4YOHcw8YQXUDdPDqRObA
8/Od9SkjMoWAvC0MxtcNM453aBpoIpah3kUpJcywzuzg4ZoUs2FafwKnPmBpoO1RQGuWdgNNqtKb
2E92ns/ErZzkjfk9TrSIBh0RvOW9tF2Ubri17HU/HVl8N0aYioDmd7Wr/U8vxuZS+j0QmnDgOx0Y
trDCatMkxnOYWh/1HJYEvE7qDOwCRGaCrS1Mj07mr8hkFEqh4TeBsE3aOj8v7SQHHtv0UMFC3z3m
pn3u11ZqJ3QZ/DRVf179fM8/jZHnw2rBp1FJd7qza/teenVydMDH8ryuzabYmh5s4fwdGZQSw0wP
qv/fRtQkNGjLuaHB/P++H5FWcgzH8UgqYT7e2e2sAzO1gr7JyqNrwi2C9ttq5w03F7wZuZOe+UJh
jXQXURNSbRCCjQ3cBmzLLk3LZ7ue31Ru/pIER7DeMpIjZjXDBLH5+dkyE5z/SuJbINqxYyZxs59s
oNtVVdikFyf1H4+wdRIRaptPqCOcLvJQgWvQoxwqgW6PDlk0PpOVNZ+ZGnQ6VPGEAR8305ph3kL7
6Kc9Anv2UIsU1qWhQ1zy87Ymi2OLnH6uxJmI5/g0xZmzY6Z0IQdpNNLlqvzuxWyc9rxm0W+cMSVT
SWhg9TxhpwnU3pRZK6wa9ybeUE5fEbnxqP5WSRvGfI4mbiiOceIyeRo4qKeoF+iLAGKLo8uCtC4R
HlxcEKB6UvXB1hOr01RNJ/om92EYeQz5SQVfcehIWMw9Md11UHZdRyaInyTHzmNeS/Ea/Fz4gfV/
r6z1z/kY3bbQ7oHorV/+XP7vz/18abSTw4dfHWuUUQGVfbTRIsTAuxBkot1bXFi4rf+3TatJFw7a
9fLzvZ8vf16h/gQVOk/nn68UG8B/f0z99Hl7sFpJIZFIpas3Z71ojGRBtV5+viwxbRPtB8yockYX
ntsEbKzD21S1MX6wBrrXsNCwmM3xvx9irdujv/4kw1PVIer92xjVTLrGtjAD5tbGfxc3Ml8SeNBr
m2KtEzZm6UCmIL4cfgk+e8xHBvSm+bcY2698EdUh9DjcLnNymCfO+JKMrQZm4RIRPDUut8WEz8Tg
hR4PdncHsLkFdYbARCCGND5/xZM6EguE5nCXOLIPNDWTyaJL/Njyu06rJ/zLhtKHePLcfbwUjJ6+
gVnzzdh78wnqixz3XrfJlffm1Yg4KjfTPsn1/ZIRPyRm/oJrF5ckM5aDY/2zZrx29rB8ZZXp7cwl
uub0QK3eT479RMakV8tjN+Yrmi74+T3crj4PVXdibv3V1dNVhVD6LGkHaTgfhMBcGdl/U8UtrtRC
WhjO653CTU//cWbzNodtF79NHTEOdDk+EDzS1XMpszSeIcokxr05ojDX5tYm+/NQE4jyFHo8b/rB
n4UP7oDshV49KVBw7A6q68AcZN5HU7TsRYA3xqp5miV9UowLC3dvQxCF/iib9olGfrtL+TA38TIc
oQoEYYOs3vTiN/WK2/FM82DMwCQbidvsI/e7BwX0AFzY24tFys0S27cJjuuB2fIr+SlZIBqcNYmf
f7F7o/t+AhX54U3Gb92DYOzl9F7FhYc9rH9oprrF7i3jp7hIj/h3vmDrA3BtNLb1hhg8T/2NHQgZ
RBT1R+09ieVNug00smUZtqrK7xr7RkkHZNrmwGsZhXu0PJemb6bOpcFZnGDp+IQU7VDAEzsCl8n3
JN5smUeQapJZHCCXpLnU0TcGop3pSG4MNb6Xaxxj0bxUPq4GzLeEYqbqVHjLn7QRd12EL76sKDTH
FqFT4vQYBSgQfwbZUQi5MWasiXZyzWbJSMtMVry9hbJM+uv4vLtDbELc9xKf/Xm5MJ3uGVEC5fRT
iT2KRGUfGW2LawrGDWWSlQyclWrir1xq0Bzh/uATA8Ekm+gf662L6Td1En1S4+KVM0WoDt193Xm4
DCcIE3P7WwvBoa3A71DTWpzJrEQVtVbbcIVGrIgbWAM0ek3k91llFTvfqo5l2/9VupnPbM5MHKCZ
+TYzXgWNbRpSVFajXx4y+MH1eMAXx9jJz58t16dOEfKzozlu1vGDY5+WNYy9ioo/8WAYR9+Zf01a
5ITKEWKeF6eBuOsjMHW1qcGjUJPN896nYRcZ+sDMnocMYt6ucEvgqlVILjaseIycuJviWu/HCLhe
555Yj2nFJGlyUgMPMwbe+qRTj9l/SdiW5dEm9jJOKPaT+B/GzmtHciXdzq+y0dfinKAJGuHMXGQy
ma6qsry7Ico1bdD7Oz2c3ksf+4yOMEeAIGD2xu4p01WZZDBi/Wt9y+IGNPT6uhhS6Q8xuQOXw9kG
R2kCuIQOCCsJjEkSdYn4Rnb7ZKJnMHlAK9XZxgadmQR5akfnJaWutS95CAJRIguTEx7N+5/aO+TZ
OsHj9yUAIU6iXKKLqTIIzs5tVXNqmxJM2VFnfCVm8zXQwQckgClSkgXCoCQSunRHjBPq052wRq5Y
CMlbrMtHl4YJKFzxTlRH21gQEimUo6K2zj1OPR2aQ6zFdJeOYX8Ik9LkEZwcyxUUTLWIQXaHWSGV
CoyIlKnjmpLromwbaGwX+O7kYeXvkePAaYlAmkBSu8QWFU6zO11bLlmqyZ283XBDRx4qjGx3Ttu/
pK7+blQtF8WMGNGg+haj/O3ixEk872VgILwdM3So0TPvnfzbnSil4kQ0cJAlZTc1dzLxMCYhDpkO
eJ2+WLmiI+eNeInuwvwaD0azQbKioy8kdxWfuxaQ89Tj7mYVpoSsFTCihQmWb3TgZb60+D9o/LED
9s53yLbBqBsPhVeQ0zaj51KPGGjrc8ZMbhtbOsFJWrU2ulmxIhly3k3YamX7ktpUeDjaa+Jp+U4b
52+ZU/09L+upe28ncxoY6/aiAJCgw6XVRi8iBTK96XiicTQAODO3muPchlX+YaZgW2mAfoA7uu/1
8nMwnZe6sakNKlG7BKHJ/tGyHCxVrfXsqer3aMIRmrzWn6wWqBwq74Y6UTg3+QkbPnsto7kfRHYB
9ncv8T1gr/QEg17lMK8qPwqqTaxJos6Cs2FCodFrM26lotEG8BmmydZJg3SofSWz3/Esn/ShIOMy
4C/RqoUODF2CJhj3DY5aXBYuZUz9lSmcB0Cc+dlKjbuhqy52a9mHUe/KnWOUt0U9vGJzoYeICQp5
cAbDle4zIOUBDn5nz47+4hW6FhQu6fxmhBmqaNF2MTFIgzE9oZksYK+7d5g4uqb5JHvqTbndZi1m
hhI7J9HDvWrTjrPPOw0NJ+TzcCd1hkN4JXCfSmoNq4VFq+q476Zpzb7BkBx0Gvukpnd+/j4ms8BP
CeUyHcdq069cxsUA0KkV4208rxjhfjgB5qTGRzKZKSeHi+TEBVfFHFxbz7yeI5b8xdaZbUY1I3yF
vyg9TTQPh4jCZGed4SrPh/fCDFSgqqLbVZLjsw0lsbWW/qg6HdG58A0gOev3oW++6gBcwZDcYrTN
3LHag8dNtssI+0ox1twnJfoKp1uBdgR6MbK0L+5y7ZDpN30ZPhtCT3yTfAY3Nb5IQQNUPg045nZW
R4uYyr1yV+MCAri2z2zQvrN6L2ae6pqbPIymcWhoe+Ux4RxGNcE8nYiHRQ4wR8vBa03ZE6zdStxq
SXhwW0IFXZZPO6PvZ06PTMIYELymMeRJK0sx1mECP5fUWWBtQ62s2u+Brfy5odFLJBxX3Rw8VFiI
x8gaOU8x42DeUHb+MuTnzlhxEU56MyVt5KuKaZfUyiePBs9jMbYQXEv5vPBoRFfXKL2BPwh3+xK2
UHDR9XGWLCVJZEuRVDYK38rEPbDY6cHKICLFS/dc4AYKJMPsju8YamyD06r2TXzvkKYo5SRqtw/T
+rsxu8CV+rzRXXg2cG6ZAk53dUkwvqXdGq3GO5ktcwwzy1LGvuyKndkwmRwAWCAyQF8FMJc+rH+a
sXgLZfY1Z0OErFc+DqEXXY35m3DBfpQ4rxDMvHjLmWLY9+HqDITK2JfZXjDsCxAUyX9Pbu53gjpb
DUFrY80u3UjSPVa62vYagz1iMTERiaa8lTF6U+19T16zYADgIUmtj0/LNrtyuM8Lw0nAWI4/l/Hj
IhLvnLXd1QjPLwBzahwUPutltLihIqxzYe5cOaieapSvNqasAAv6ltPrcAQwrnDIwe8iRsOQpp5O
vRM3FxrLR/YI9TyZVzCSEAUdgxmWC8fWcSMOZOSOCAt8E15dds3azV2EKMY6AlunS4zignK8FFu4
W/5mr33Jo+LOHXmgFfgICMPy6i7cN7vGNEAx9DyBDYOjkfPptGW1d/qGIE8bPoT8e9O/5IqHOV7h
iBYdfTpBuIsonLmaPPUGSyPaz+10hYLw4FrzpVPUxIOfnbhd3JtZVBJxWdx3neUFLfuiE6oP61gO
MKEBtO+WqPapUZxHy74PrUhSQkBvdjmbvNJOdJ5bfmivkiQIgWUAqYNEBJl2oUmLLIbGkmfZ4O7X
BVQxbxkFyEvPwPiezZxfo5Je+ke4GdHBpMmcOVeBTSKvWDrBAtVTQUw5iXhJeWKDwpoPue1+w4dI
z5qJzmkbeDVy3CeMjOTWwDaI5UqsW0h2360Nm35YoLLJ1gwqx3qqkL7Mata2hsNMxOjlp0f5IV3Y
zVFrxbaYciZuCH+bcct9AWXGM65zPAwBG4Cm7NPrqqkS8jgwMiyGt4EtJ6bfZNNTKoMfKTXbFta3
4Znq1SoprLEzfowqc48aucxBvdmaBRwCN1gvGgDu2m2r3LdUdd6DoRvEydPmdnCa4aTcpryMLmMd
BHMquPJPh+rOzbLWQCnmA0hekE01L1P7ZGaNKFNVH3oMiFRja/mDrU3bcQavCSSH/yrAPjp58jbO
UX8LTpuOgANGEYg3MeGwmJCMGgzn1E2rQNAJQBoa9GQxt7BdkhU2eu8SuFrRgzmvcPaSazwVPLqw
94Y8OxibYcCZ4lBdjZlHrKEdmQBgTt0kFs2QVL4WwTzYFtau8Q6GpqAeISbO6rjzoYRjWOcGlKOJ
7Fsk1ykNhAB/jSvZVUYQ3SoVpKmefmg8hHRYs9vXoIZ7KeMpi2CpY48z5xG26NL18GTRrmJpw1Xb
c8oULTx0WqqzjSLEjeX0ns9hV2DZL/TtUM1I0q9sJkZBIY/O9YAdgqHaVPnKIrDgNMOl3JYEWf22
++EYX4GyTrdqaSW91opgNdB4yWWyzxVBRgfUdRd7Gnh1rAnd2AVl2NKWUPZbjxcWohG1lGF8Xdnp
ifpcws6JRTfESKZyyE5N7QH0hHHKj4fRos1pHLCHwWNVyYcDM2a8EFl+mBpGmZIzcDHTeqaTANjE
maYdHFCZnqtuokE/sOESe02BGqqFOg2kwNyFnnor2XL6WI7SjM+aBkWNMwAc5jA8gCC8ohX7Du7x
Z2XXKf1I0O66ujozSZoNWx5bRpOqCu9wqSeBLnCa9B7vWthijJ7y5lAgDQdhorEcevlT24p+qyc2
wmM28sgsV3KOScKJOCBJz4MYXNRCCT9Oj+gEAEXI/q/BBezdTQRp/KQfPnWvgI5rWyYBnWzJ9l5T
PZd15wWNM8iNwWDKw0npGBdlJcilSePBh4++vGZ8bRnjDnBn2b2Ez/1MeCCyxeMgQDv007SCMKd5
r8Ps0FJEPGNduunmfJ7Te8qhGKQiPiAI4L3zuguaPjmDTsejthR3EyLKudcfoyUuaRwZEeT1J9Ap
jZ+sNG9N15EwKVKHA+c+RxZ50m6ZLmzcs201wK8boREXYj62mnVIqvo5Dqdvm4BCHmsAvwm3zxby
5jgBLsqyj2HU6ZQTdBeboqaVLYS2nBOrSPAxUEhGmD2tnaPTSqy5OcMVDe9fZN0till2yVzKgz3C
QIdlAFDH+2T+hC7ojCR6TJPq1et4JYpMXIxl7e7kXWQPUz1IVzHZxMm/mbToh6Kvy7jTZ2M+UgDk
BXiVn5pCzw7IwzHUDTcoMT7sIH/sQoUrTgD5DUqY/YQJjjAdloBo7HutZ3eMkH0nceTWnbjDdCUJ
U5TubTNQf0XFxlU1MxOdnBlGJgsBH578KtHICeLW2tH0gnOV8xDEQJYEZ0Xy4CkyTObp+e+5ocHR
dNZz+4ChcYiCUmH2Hz1K0OqCnTe/BI+LYoeGYW6pHHvWRjQ8LVUgsRggTYPdnyxGW/ROQQmX65Mp
UQlJtfSW0Cqtg1N4r+r0ONWKfS824ob7JetGEP668lZUcogh1dqz161ixrpL5EMWbPbYeT8L8Ie7
UrtySos4WTTrFHpgqFTejZnSpW3NMvEbxh2sCCYVqVLbxIaKdrj8KXWKWCTmbAxmBLJRipSkGDNv
1TTjYYnZ83H+WHpuVBtCOfbiM+69617Gme8VzKBNjNKNQWMn5arXU3ldJ1rvRwXPDdsGBdC267B/
vum1/BtGHaAA7OqWdlcZwztN6Fow8DylLqn+48RpEzoBBqrT2kjVflxdrSbDiDV0dCGw2Zn9ktnR
p9dhnApr5wNfIpxwixFcFuvepuX8yqmd6R7nsSRbKFVmcVjYT2tjd4VXbXVbEzVP14vV4fxUeRQc
6MyPB4Ao5TpXnWUbBcXgXdNm2x20KSOxu7zhvYP+A9IPXSAiANlHQRtO6hzF2TW2SErOzLrfDZX3
ykbFPkxhQoel8RoycU7ZEga1RRnTNPHspOBpxrk8CSjQveQKnAtq3DSkuYS9zlTwyLU4AZH+/iLG
TaxVwzDmsQBxVg1xh/P8s6avpcijgHAZ6IMQfiAnEsiDCrbQquZnhXFreQ1eF+T0PQgZn3gLgyhG
L5t27KJNk0f3Uk3pJeVUGMsZDv+0vKpVH7MG+hMKPOor3YX7nCb4Q1fZN/U8XsMZ0LcaRobEdZid
myu+IMRnDseM+be2I9TKEVAyZDLJWVJzBN8rh2wgqE1vSLuTscqIOap5HxNWndVu6SmNadcip9KY
Y8rKK8pikDaBHrmQ2q4nHPcb1fdQqgCc+y2U2cpeGSr1o1qArRhd/ruRzQvJ9mNqo5Y0aaxtYUvv
8mkSGCHnl9Fk/XIt8wg56DMG2uklmN+It+ZyhPZJIWOKLHfDVffU9/Z3SzTKR4jcjRJAeq4rZB3X
0LfVyJOPg34k8GanEn6gGU2cqHM3wdoA54nz7hP+P/iVch3xOJ5vaSo/KvMd+PBtyWYniKrw49Wz
JTCZIq6vJhJp5QoAr9LklGNBwkFxZ9TuU5JNr/GA2ZHUndw01YiHQaIrplLe6+aI9KSto3O0gLrk
WJshiGw15WB4GmW0HyUWRyOt5Z6OmEduPLa2FC1UIQaTNFEX0zzba12C1HpjP0ULS2jmmzm1wRNj
OFi4Lk6Hvt2XS36HaEr8B2vDH4c6fj42HxJERa5r7MYNIzpP8yS30UgVgdGOV0LJ/ogiFU71EMwx
G03H2A4QrndIi9dxxnFjZGDoJAhFDULuIVYdVlHNfGPnu5zz6r3N1+3mUgw7K7uLSpSodLqjoc3l
cpN4NcQHQeRvQsgvKkFt4byOY2lOXnrggofIGQ7ULUTb0F3sE4LjpjObg5j0/IZet0B3J45fVnUb
RRzDR8KwPjRYe6cMVfnJMDu+Lp0z/7SH0Oinw1KTtPRiOrKG4n5egflWrGmgOPGYYDjaRwRdNrHJ
Et9Gw2desD/sqPBSETFH07Ll6ho4uRbOPfitDJCFnzRaFQxy+jagb9UxEhyteDMwD/b2S4ublgq5
9DhQC0Tiwm8sEuC5O3rcr6iAHo5pk/jywMxoO/5WGqfuHrywyf3Bicvz21FxWWqMztpTC0WE65hC
AFdUzzlTSx5Ig71bGRgsOauxMU9gFH5KzNePbgbCQlpPbdGqgynk70yQjpdk/CedICI9eEfqyM0o
QvKJw2daR5khkTjHY3ZM+8bYphp4Kd3V5yP6I11K09G2OOeGkEt2zgzhvQW8rLmefciFx7AaoTIV
+InsFu+bluPRK5kTEVoKA0IBT7Ej3jzlfE3CvW5q81Zfxg87z0DqE4vjUKj/6AabOhgGTHgtIj/1
zeQALa06CGpaReKj4g4dUjCFNblAIMinlkdVYIOZ2AieBEWWo69lSbgHUvQaC+s+amHCiSkKBkZD
sgfPoYfAjxCM3Z3eErEML9TJMgKxMMS3ormOEufdBNENg0Ve6ID6Jtd2Ran1nWAWHFQz0z13NM49
VwnjlKXczDka6czZ1KqJ+FsNUyui1jQKHyHDJZvSY5eD2cqxGAKXBju4oh3Rj9hMeloTHuhdAmYc
fjQuTUTOPP1gI6p3eNa2YmiPhpGVtJH11SaeJD8gYd19H1XpJYr1z1lxk8py+Yh1ppVh3h31mfGu
jpROvn0eCLjwX3/+pdjXnLAC4aIvWMXwqIt8ggiDEdKZ9prICU4zjPIHxwtmtJprlVzQFNy9WyGT
6RXTcWrD5m1e19M+1ObLULFq0lDiHJJGfOo8lvaihAjRts0Fk3dKq7ZhBs7YMCqMEAPtXrlrYZh1
iCobw+/AChKX8PZ5FpDLmuML3uhbSZ0y3gfYeLXrBsVCvktOU7nHlfqR2cLclzhcDTKTcc+rOnfO
noH3h+5hE0rdkSYCGxiTrOdvvVdAawrzO53yC0fQs4Y/dOM06XSmxqI+jqZ60ZpFPwmLxwvuoyfM
k94WTRh2Z9wkNxnRl7oDGSKneb7X3krLjHxNzMZhSnj1zhbcR79T1BYnXXWd8H4Fdb2oXe0piDmE
rWJV3KT5PjaBXHoVR0PdsLSd9ORRdMm9p/XUbqyhKBAQnDaW8nec8tMW5bQt7CHbNcWFLPn9lLqh
XxkvspwhBEbVTeRhs5AmDNOhNL5V3ujb2KWx3OSu03pP+nXH2tEYub7J9HlPuaFrEk4FcEOuBcW2
rqN3w7G+mSDC1lFspSst3dcxr5u3EgJ0E+edYei3hqSDUxk2LRvdF7TeZTeTnxpHTASGqO/pGJk4
wmPZnCftE4RHwnAnhRVaG+lVJbELwbPZMeikBC0X2pbXm80HJXqMr3RG2HYSX4Frw9YN6H1JCWMP
PcCPwUaHJicJskBEh6xLbpreeWircMUOgSVxmf0kTRkUnf7mTjX0XIBWhFbcDUM2tffKmMKCiIuu
n2skQpUe2jo2LiSAk0Hal7XoADKdfTBNdkKZOs5ueCWKQnLVcfsJkYI/ca2LxM7MPg87xRH9CfSl
s8Cpx2C6xUt33/bM79a3DBb/QuM2RyWsAuAf0+mGMOVSIk6ziWyRwCyPajjGil3qE8VgTP2nqzV8
UY1+yOb6NWXosWCaweWa72QDF2S0mO9jf9ig7CMqa5w2psI9OrCj7RJjlBzH3dCJ5YJcv+Yr+uoJ
Y/J7k5jHBDz+vWWZ13VTvOKVirchYjDmWYo4a87EO4nRzZhe+6VzD2TdgA6mGJTLie1mRNmzod1T
ZSVuZzYrnpRVQIDu0zQyyIEAN04QFq0t3iJyDrF+gZ3ye7gRZpvsmFxy6xBfAEMpcLwBeAF2BEeN
F42oBmZ+brRaUkDd2HupDKxsTOZ5ZD24pkXqXfdtj8hpqOcYNpcs3cumcQIAgTiYipKx/Vg718bq
+zcHC+rbEBZcQ8nPCIqAA4BFWVyRzFQ/0Q5KEh3/uqmh2zEw7hrvUFLMwMlNO3Z2TEfnxV5d6Lws
Rjf9sUuDyfFAe8giP7WRxQNMTeem1FfXXrbVY5gPou0O8HYnHw4dLRspiF3DBIPq1vb9AECtxZ58
oOgNbxEVKIToOZHRrEC/GytsmTQsCGYfTLYZc+Azt3ijvk2bKANjlGZvm5SXjfa7kbQqWICR+Eat
36BYebskGDuCThSYg/OyKyDKOIgh11z1HaPUiEo/nzDDG8Z0/rK5p0p3ZWeyXru1or5lmkzEoz1Y
PHBZPN8OWhGyIe7mQ8S7u28YMZXTsu/iItxTWHuI+xAnkr3UPtaHAzGOB/TUmQMYiHISCCQBRk4P
DDc2Y8d4lnv2jtZNRcEAgsVop5fGzYxtSxUyogN6GD2oMogsk8RAzXPQQpwnqfRODBUmvSrfYwya
7JyCkek6esRv204g+Y32gxD9zyQ5IpcTbivtHq0TtlsVP8NhYc9aOK8zvEJ/WcecTlazVWYvEpgV
ifyFsehe0ERB0fSZ01dx9Eb7aq0gYGdjw0dzd2L2jFNIWHtjVuUNeyAKVUiAbUWvPoyabHvjUMU5
GuNJL8YX4xo8xrAHH82QL8O6bTnA473pOiedtgMyoZFmoNO0yim0w4xjggLeLrgz2f7DW1qW4l5I
K9zPW6HsxO8nNs9gTpzTuJBWo1k6SOX3BH4DuAb5GBFicGHOvFXteHJaZG8pbQd9UmAtJm1BKkEz
o/SxyI3HmTg89fHZUctCbiFDfGWzidH5MHXzdUpVwrZIV3uhh1ClAJSZNhpJRUyir+Cg5WL6oa2F
dhNGBxFbF+SGZYQFIcZd3nNbRrqxyTmxagWn9EXPNd/RRswELCZ6RgbVDAYrvV5y7nbs5zxoquVZ
pye0GDPg3eZ4ajKWCsewnlnfom3cip1ThMAyi4ea2Sos6wZTdGMBw2Qdn738dYR/6WfRtafbX54A
D2iVsy/lcOHAX9OKw+W5DI6vvPLZkPTnuZpgImAgtscdDL2GWkHLaP3Iw1HHwnffNB5mebhwJUJB
llApRdyCw5krL/3Ab1d1iFZ11zCBLW7GkPwNRxrgPACj+pSWZbvcCYQdHHyCwoodeA+qaKHQdLg2
mijFMOxioGwSHu7D6rW12emb2restQREev/NhtGfO7LhM2K9D+//YJzW3zPPDUg4+bMJM3Tjrfh3
FeNXzpoXnJScrcvky8CxpLflF7mGALZARJtLfNW3ofQX0CyNvly1QyOPDJyXkT4zCoWNmeJ3EgrH
kvCsiVskiGteESTPB+CV+i4Z4Y+4UXuZNPPLBEkM2yX/0nOAC4ldvK5WVc+yuBtbieyPrdKwRvwC
TU/RWUiawgM3GUQSgSCh6xjeOYtOnAnb7wZcP5qefxYp05cxdDQWVMZyo8cJCf4UZy3HI6df4n/7
9de//ePf/+1r+u/RTwkme47Kov3Hv/Pnr7KamySKu//yx388lor//fma//ycf/2Kf1wnX7hjyt/d
//Oz9j/lzYf6af/rJ60/zX9+Z/72f/50/kf38S9/2BUdC9pd/9PM9z+A5Ls/PwW/x/qZ/78f/Ovn
z3d5nKufv//6KvuiW79blJTFr39+6Pj991+6Jf68UP/xOq3f/58fXH+Bv//6n/8DLNrH//UFPx9t
9/dfhvs3wzIc0g2241q27f76a/z58wHxN892hOHxFkrTNIT56y/w+V3891/S/RvJPVN4jmF4Qpie
/uuvtuz/fEj+je/hSkc6lmVTuqr/+t+/97+8f//n/fyroO68pEeo/fsvkxqgX39V//FGr7+ZIywL
yp8jTVf3bJMfxebjXx/3YGT4fP2/CeTgWbe9lQKy7OOC6thmBW/RRjTtKMOJzgQlorMmeBopnDd4
VnDJxaSocnevNzNVdsemP4Zzdd9huwkbmpLY7wdF62rrOIS1AHhV2hbAabjDMw9zQ7SQc9V7zdiS
nmfu4Gn2ScSPqlK39Mrpz8o2LhZ9ZYuevS5tYfhoaVGQ9ZiMk/5qhlYAXncb9qI9z735kicLdUNR
fGirCBgw2YZZevscxkjM+X/O6S2mZvzaybQHNPGXnEDaZuD0tzEyqV/PYMoHUpO+5YVnG/mwZ85Q
cEB3bYYKU0mItTFfHbCNAVYWi2ROjzrhMhopgLl5n0VSfizqAwPed4Rr1uKsazYU2OHC6rThyYb1
imsr2RqxyUNOw0IV5XeJZd7YNgfDMP9R+tuUQ5muuIehQUhMUQw52jz8iGJ6fKvPGNW4x547Gvkd
Uj0ZzOXYtfCCqxeHxh2DegSNDkzMF6ij5r5gSoyAsLdB85uLdl1a1BcnaC2jMq9andNME7GxJ3oI
HPGgqxDP2xNEQVSI2WUiT7WSakFDSyTDcPhExKVlg+0GyPm11aAeCHEL9VwX3XN65abiJ3HK2/VF
biBHADr97DgUdTHBg5CRsA4iBUJqRp2w7iBdmPYnpe6H2skP6Xh2BmIcieaPDm6TeHLWQSXjLrFn
islUzGRLaBwbx7wbUmq8Y0oXXYtRCTZKjavOopvbxUgWMS+xF+OU80ngtLOdy/Cr04cr1DaLDa68
z1684ompBoUY/D0pVDWMDS6qM3AifBoWyUbtiNf7uM6WgZ/uS+sV6OG04eQ00/Zrk42iByQpPnJn
CTgYTdSoeo92joZfIR8pg3bDpAP5Wjb6ebCsp2FACyZeV90oJsB9230Jz/UdhxqL5iMT4phNw3fz
BKoex9j0iNrsc1xLT3NcIrwUVCaYAhjLkl6k6H+HWomOF9OPFJYbw8bT17VGh5yV7KHa3AGnIyUc
MQeOmUBAVPG6bS6y13haaQ+69Q55ATIKrVrcewJkVh3vLaJvIDcSZjc4UoOupHeDcr9i3A+cxCEe
+KXC01RtR0gyg8SxMHyY8h1ZfQg/E7olSpUjscVOciOQnGCe0CHmcbZU/TDfUS7RHIHzVru2r2ne
ykMP4Y69z2RcizYTvOAxQpveNzfMuZ+EpaxHFXXWQ1/edE7fnb14uAMeTKqg2Q4J0xSxrfR7Dz06
8+Oar8/eF/2qtctzzMYTvx2CWva4yk3xEH8N5X0srjsiswWCn/QyGJzoRdThUPcN34yj+vQUoR7x
RbidE4AX+LEF51GEk5TnbD/DRXySHC8knnG2jVetVmELM2463ntbN5nsU5T7OurAWw3CWmtWdK8c
8UDazs/Dmm3kRyiaoAfNYWRfNNMDnlsIkDL9MErmNqHv4oDVACymwMrg390O7bWNja4pE3aGBJTX
KCtUyF496PXCVokiTYfWPQcV0Libilcbi1iTv5slJyvBZU5P4vDYLeeKaWLOBZOKGywrt0xB27uW
zZaAmSw7HDo69LzBN0hNNjem1IMhUTBIwfDGYk/V1Jmdy7Y0Lx7HJw0tw2zfYpyvtO/d8TYhv2R+
zc9H4TwtaOaBUwHp9btYuLclcZoFfSRBMVkI0NHO0rIUFC9FPT2C4d9KqrmmLAvWNlctaoIKW71c
Gwa1OaUuymKki1BWuKeJ2HuR+gnmjjCanxUz8nryF/t3a2GAo8t7wZ1bU9UxdTFaLOOY4rVsst3M
DIPMGdkz9ka7KUAGDhoYX3OS37huQooz2WOqeI7G5DabPLj8u97E2PoFSwhT5G5J5V5JpkmzhnkS
t8wYb1u4oAM7O56LnDjB6LXWLpnoRClymCTHHG5HmO0qAFu1ehkxrcHPZNee+4sRvan+Q6Hlxco4
2rbCFAoAUxBVMq2ryHuto3I/JEOglMP07D2KfxOt2y7z77ZLv+oMLxxBjTGBuO88NgXLIeA7Givv
GogAOFU3AxMV3njOu4iWwzfC9SZjrtqzmtA/AiqNJwDoqIKjid70lPm21zGzLZf2hLot79JR82mG
j6C9585ewt/aYGD6TRPd25//j9i9oOGczXl9aw/g2G6ahYx8KhCPxUwuswZET3EnZM/arI0gK7Gb
jDiutPh5WMwTfGLg0cTIm8w9dBR7iSh7AAaH1yG7GbG/T/Y7HINQRxImJlV8dh1eAp7BdAowcihx
qXy2FG1QybeMa1SRlRRRlrUDIxAg63y1L3Qdpjwg1g9DAdozk1eNca8oTFT5s52+cgftEMc3Wbdc
iypIpqMexiSUZ3bK5WcWV3tZdIHyeo5HaFrJMxhr+uSA5CYrWBNnE4LVIN8cNW2V4KVFXRD94Ls7
RpvcQKiG5EgXNO8QmKOmMMXrOd25DgbQyTxVlMTC0YEWcFhMlOSuCpTdXWBj+EjPO9c+tzTOsrrG
OJI7+VOw5NHdFeBkDKaGiH4zvypiUY1BHrxgfsk9rdN1TbdipKCdoV6UomaOWOz7tNzPU3XI6dsq
y4wtG7P7sjoqY7jWQ9420WSftDEM9fAmO/woCwUL5dQeosG7B7Z3Vds8gxQPRrILNU/PtJSbTnm/
I2s+hOFDigURo5ZvK+MeNNzawoFFqg29j3geH+0i/Rx7LvCYogJnmrexaXjXCkcxRag0+BUPucuF
CoJ4YukkjaeUeGcfw0YyTPHQTC2nFSI0txQdD7sSOn02UpTsaBL2YRSdnBpvWfG9pNM3FKIokIN8
qiPrNvRqH7mP6sb5oJYEqlMoT/mAZEPihxJPWHcJgRKgzbRFWFFEArZJdoQ3XzXGhZBk7MPKuYgm
GJdMCns9eehdzNiA6b/zAf8jEGN2c4gRnvfENBD3BSV7xXzviPiKPsmHaa2gBpWI1yrIkvTcszri
uq7FuTON35HpfncM4Zx23PbNfGpG7bshy7AgWlRYvDuSiGLAkoqLcpO4r9Y4ssXZLJRRUCJR2Ts7
Lgswq+W+Tb9kytGwyAPMnFg/6xc7++4H82BSyt5BwzJaCBiuZLfMNyD71qM+EkGxsDiLvkVDLPn1
RpaiyzR/aglBi/gOu+s+LMCGW/lVNUzMwbBBW2zUWsWjHIeDvrrbBa1/Sr6F3u/SK68q7ENjluw6
cSNFd1Qz+RzIM7RHsySuHcc0GBpnEJqs1yxZVYU+wqY/AovrEv7PlrVFDpYeDbP8AritmVnuCUP4
dfmAEe9QatOzw/4wdMKAjroZ16VT6qBS0uvYtLf9cw22YvC+k7zc45PetDPuilqcIvFep/bOAk7k
aI+Gmx2mOj+G+kx4FxMib6OiJnIeBp7E+aPNurEmxBL5URbWQ1weF4vVVQ9xTOTkB9aC62U6K+ch
B+7kPkIp5NWF/8UEIkaXlTMBathZTVI+JlZ64gtBJtl3Nrc/iY4mGJ15W/VY1UTnk3t7HeEyhdEX
t+lJK7RtizDSj+KgsY0HtHrn9ewfKLYsdJw4yIkXQ2BdS43sJxvpAnenewa38H55mCSK7hLBLkbO
REZS+rA1bcDX1TrZXZ/MQ5DYGfrfmn5KpWWd7Fx7HSrrzXViRXWWdlvP5kMKeyoMie1iPuVShOZI
sCckLbl8dbRwq+USkdityJOONuYtFDcPp1zcwaYPn03sfSV76zL+tmHglpzi2OR40F5dIqzra8fS
iSpMeguz9sjkSfsusqfO6Rh/xFtM0lAf46NwjxYXb8bTy5CMf0X00UHrXOhwxHgDRZYw8H02nbrB
BHVjgQJxdpk1X0vrKsUvjMHV+1/sndly40iapZ8IZYADcAduRQIkxUWURG1xA5MiQtj3HU8/H6Lb
ZjK727Kn7/smqiqzFJJA0v1fzvlO6Vxkfa11hnLzTNEFn2wpn0bICZqC395RuqSHidVvqvdn3u1e
iVKDdp28cRsRJgkksFOC5Si6mZ4NbTNxOfU0+Is7ksqisIywkQfCGy0FmqQe7hxS9bg752ene+Cy
5GLhHgpQmOK4wUTWybX43Y9LB00eST57lHg1g9vGya6+wwRwTHA/UG2UXGodh8VQfGefqNP49BMM
l9ymAFmtHe1ww6xIum1TOIQ4B+fQ3aYaLacY9pnR7Q2Hj1NiH9uQuHuJVoMiJV/u1WgeM/Eay5j4
wjdwJJsMt44bYHofEPnaL2xc7mlqiHP5TnA04O+/REXIoPDJcD7bBlBZjSze/NngSxLuZ2Ec58DZ
kQmIQxzKOtjoG0K7awJtr08OegwDprn2w2tFDWbbpxQNY9yQpGS/D2HkLZIbGxzl0vFUEaT3uMzg
U97lLHdYZ03dbaBsZgl0F3JUtNqzPWebETVqVgnQmelmYE5LmgTI6LelZmwf4/yDVxBOHyjoaE8f
Zl6fhGjiRVc7K3B9JDabsh3plkIf2Mmu0kl0cs657n6R78xOFXV5sXhpsU8or8R8JqFsI42bTeoc
i5y++JIpvk/jl2lLn0gGOA37eGl2Ko4PczH6i2Jt5IbnRowbB+5sWj6h7jsidLFLNGE2kUSiIxyo
2/HB2MjlU1HCsxzctFO+kxRY2Cb3EaE3Mao59Ns39HYn6VIYcuzMJwfndIx1AhGlBFtquVc2MwBb
zIvBlBAu7wV4+Uevr9TalCsZQTplx4x4Q07iAp3VT3kNcVQelr73zexVWN9NtpxncPEwZQhmMhHF
Y6sT8WnoR2QkfUnMfZkchNs8JGVU+A2yPXPQvphVP2asdaaAU3IE1BnYFms+TQu8OHeeZ9JuBZF1
KFTelM1ZUPMEM0xCjOEJbqrGx0ZBMhYJ8XBjpz3M/eDrev0zVy9xobQ9HmYPmPQjYSdHOK7Uh/pL
kDGlZlMC2sub+vw+ML+bEalEN/ut6h8Tt7s2FJxu4vhLku60Zt6PU8YOvHyY5KkrJBdn51ccfpaD
MTmmvxtdrhZtX8s1I0E9ztw+DciELqX+notH5mV3M6GYpC2tyT7brO2IeyxRRHA6l8ZPFDzcUtm9
OVMcFtUh5AkxQf4YOVshc2KR4JiyjwYkpmX5aWZgo4jltALI5ubnxHtD57lVxbGjrSdwfFvBHWtM
8wLS+Y0zAUf5QUTOb0IQdqNVb20G3XUy+EaVYznBYNrmR9wIfFD6DfIirxMJGQbL/ZxFl2B+h5OC
gYikwKJ41yEFJl3Fan+8Y08AEs/2QnO+LbkDkbfxkLfBU7mRN7ZTrgBw9+Fav+fs14xKMZjTfWvb
jy0c6UlPfGRLxDSQEM2WX7BSGGtgU3zqinRrlM4ZWeKnIhJQMOQCt8Aq4CnT1QNIajGiv0cLO36O
dK+N8eQYCq93Z+9h0GFV1XN/HPFqViUuX1ingTYSKapQ53S1JB8Nn75tgNmxDP14xr2dfMNbgc1+
uMn6JVG/9Bm4BaaG50bwVDRgW1lJ4xqJhegv19gjsidFloSryKl/m9ZvM2FhbaUnRas9AdAtzRmR
ZkD3QN8vWRe5qbrKudnU1OhkXvyIS+3VThxuhpCT3cQ1SGWHe08aux4IUdbeTzXTrLry5XiohgsV
hqevK0O0eAQp3S8Y2mM5fEdhRr1tHXpxjy1nG5rUYAxDx/wa19Yz4c08vOelKPeG/JWk7Abtve3K
nYb4gMGM5wwfiBfxYqARdx+zNn6SfA4I5Lnrq2kbrltTaEOXvij4OZDZoJYOsDxkADDuMtf5MdfY
/YJ7HQyIBR6rS5ZftOvoWoqtPrq31a2Cd0KJrUSZX79VXPuB9i2L9pQH70KLfFrsPzelXidvWpvs
Ygh4k57t7cLkBqaCAL4UI2zPZiQnv9F7UDEqqkSd9D1ExL31PQ1nOMvgEUcDU6yx2uMvU7MOZGnR
1PIe0D0PlPkGXnuyvQ60Q2xBnkQGWEt4A38R74YregZmatH0CaTvJdTgXomY7+Vo6qVJG/wr7Sdb
r981AgRzZYIvyLMQwRfOxs5/iMUbtR3jQbJKw01uVb5uEFAV72s+K0HLKEMDP7usMboEL0NBEhQe
jGE3FVLIonLP1lwd+fIjYdavIy2jLvYC6o100Sd1JzUzou7O058YGUFBi4IRT9m0xI9W8Jzb8ZEN
1Dbq3lLPRQk63NXKBtOeAUl/tUbEIL/YF12G5obRkJcwopGmXEZYlE7Wcz6eBc0WvL2jiGtsiysr
Q0KGnYkKQd/Caiscoj3IoRe0+zSD9hVbyFGwELYytNAFPpkZSgR5Bm6Nr2vKflVMfDRRYjZlqRqH
Xnuuk5/9GO4MpmdupHwDSD3VlygO6+5wGNTORbnGg9j2Yj5aNuYx7sZ27nnRKGAlFkJJ5m/yaIHN
h+SYDbgF6tcyUnsEa7epxLM0/cztH60oyZL84HEcO7mbi1ckcilSnJJcmUx95mVNLs266JfgLjDC
6ronouEcghoakcDRJQdj/zymnBOl5WzZiqNhw2ouXD9Z3AukEE7OHwnZFatGtfnJQnGXLBiH+g54
Sf3bzo2tld3PwbQfVzdxi2uqcU42CbQGL5Fwn9qm92JtfDGHHR6drZ6F247iJLXvAIYRkUpnFa8B
5D/C9HWh54jsH67N4ecYj4EGMin5Tcwd1cXiZ3bho1U7BE707Fb6rxidqex6YkRcmA6Fgesglc5m
znEptGrXoh9z+vQ1yrCAVeJMjX5tRZPeZaEaN2DES7bm8r7FpHo3ikXzMQGC2jR5VEabGX6ROuw4
BRsNw1yB6AQkO7doYQtBI86nL7ceGqRJOI3O5dBi5Gwddeo11smJdN+gLSHZhYU8xcV7ruLXrl9G
zpfiaqX+hLeCQcb8OUbYUBtgNNTej+3EAe8k8ZvqAL0uKqEcdc1DnhEJ0szTzhRUzXnUGV7HN3Dq
P+UkQlqOKS7Uq1ZyIveRH8+HMWrvMWHeFU28K1hd8tWe3pQeUEFAReGwY2+1WwlGVqnucj0kxKTa
aIWxbZVJA6remLa2SF6AfIz+BMAnZKankvdZAFLrBHrWImNc0UDgwPqDJzM6/vmDaSrJC4l+SgJY
nyaJX7g/UcCk+9Actq6MdxB8sZhmvhEsZ4FXPR0ivzZ/jtz4rGkwMTbVro8SQnR08QDE9yY5VZr7
SrEHLwvnSzbWXVFNLctZbB5z+J3ggAnSY5UX702s/Uy72atCah8muOzq/VBjhYGAjds7mV6myXlz
8EkT2EsJuEb3hRXRKy5Dp67d947trz5PjGYFmTc9FSkXKz6ddoIxxTXXJMdIcgRV06YNxhMP/jSn
tRfH7wUbNzexkQHWG/yoXtwXXs3wWfBuqfV+l3IOQUjdNmhnsojoEs2m+SH3F7QbHwhGPOdGxckB
rCSiwHprVTTLeEzRrkzR0ZaQa4U9PBq19ivQ4HhVPfeXFgUBMaurx7dzT4GlZzDBx4cOMeA+wJ0N
P/ecw9W7zeuneJLFnnE/Sb/2ObOc5paSnBiZKVNhoE5elxLQqYXLYRw0ZtSrgdCRRJeTeCD3Wm4+
JWFb+iKX+3JmYLgofgCQtZEfniY7mDw77SfETlz1s3yCa+HXKThjg+UYzAh1SQ8dEZD3TlCc5sm3
jWg+Tdg3oDE/lEvwMbVYAOuG27xW9O6NdfzzB2ma/QES4X4kI+dJj3X3SPjCi5W+hJXKngmDrsul
2tqh/WhGVrIzXADrxtkch2EfOcN3J6QDyxfvNeKAbdsr++zUxOmM/Uh+Iq9P7TIxknbGRekOzT1o
RAGOklXFzGJjqEH5D3PgtU7hETkWkGlX4aZU+Zora873KbzZAa3muUbRTZ4bt4DiWWzQHjSblHf7
pKoXGz46ELIa6HYYnIQp+PQqa0fguL3jR3vtu154emJ7lemYd4kyTmTxJne8oflYA2W568ktdCjA
R7k4wMswZDUzzmwc7SxYatCzy5AmRzAph0xNme+a3w7+OqzE6JYD7JibcCo/FdvNZBUHD8uofMcc
H+y8c3D6ou/oguSn6/KG7FseRDlM/L287Y9OZWG4sIoTWKBom1HwdaNFeTUyZTC4QyS1Ukq1WQ79
cl1KjQQ4hueBMylPjfprVprutjGEvp0Uq2nsHzXQDbEvVcQrJyA9Vmz11JhBtFg/pQ3SMauH9F4g
S0f7xMTZXQGq8VlDj5QUy3IkAC2ILglRsMm67orD+EtOrukHtflrAL0JleU1daZ1KY3XJCyKkxX+
IjjafQbQhtKL8huaTxFk74MpzsrmBkirV2fQrB352x/xYPSbtpfkuVj8QCm52TxOftA6NpF3cc5a
SG/3KRZCphlFvEvPEa1nzhDDTdRrnCMd0rrjoNhzSdMYoE1nr33J1wW6Nm7QncVemzZHfPbL3kLo
lBbRr7LNn6n03Q3nMlRiFRCnEn1qBitJd4LJ4JC93WNi8WormGmko4cMrClVhbi6Odgke0IcMJXR
y2CCmJe9fWbTElw7FyxKg5lpb/YUABEOZAaFOSwCVVyDkJAG160/MZ72P1oAOpVdsaWGNbPvhPZu
YiRhIk1JKUV6mpL+rVDgnXtkeilAhkO9yOfUsa9ZhPNgLBZ/CkV/SLDqo5Bm+d7kEdyKSOae3YMa
03RXsveZvwNj8S3e+YesWrb6zMkS9ea3tYbuldF4DU1wUVVbcXaWHe0M44g/f5iI7XngNTNc6zoa
k3Xs1llnHxc/tbD9JpszMp/nltVUHAX3DbL1rTjQO0DGjiZa9+C+595mOtEJhBMwfhc15du2NB9H
jVlVgLmbv707D3LbE3HgOQ4w/jYvronjtJs4UeUpZ/sKgRlvyEgbi6Er17CsJWUIszptWq+zlEeo
lebpY+Nl/D7plMRHM9dIDSOjVZPl73aZFEO5on5yetxcKP/vFz3kvRYFmq/j8EWD1L2aTVAzM8IE
q2d8zlDma+xaU+L7AFOU41Z2jGsrFIOz3m8LC49ZFuchwXshhUqfYa+Nt/xWaP615aVEcGaWAUaf
qsYsrenHoTkSAgi5tE7JwZtmj4kXvti+3hOX8EFC9QjNIvxis0TNsfBmyAGTkm7joxP5zCuw9IFT
X4MI76HeRyzUlmb1KpeUSzTSwmSGnqWoUiU7KhORDjbF1PW5Q7pdgJ4e4ywMzbznQVdO6TXtiJot
s4moDuN3jRi0PCWWnPCNt4lRE4xNp9z33GR50AcPBioVwRhim3bqORzbp9DCcphX44G8q82iiAqX
LpnX4Sil75YmgfK5gLbfJHSLK6qzYZW+V8LnOccXDCUHworrYxy3Nspd1GpaZxo3CSOpIQD9YIVD
7WuWeta04rc2pP1TqXDgEdTCIyH8kueCwyB3tOJZ4It6smlgVp09Cy7Ry31dip1b2Paxqt0DT1Db
zUGOdsYdLpHTvmiJ0+0xo5NPWtjmPiPzdz9x2iLXye17NNqa1xZRtsmhdD8mA2gPmxk6Iwfj1qCK
og9MH2pBUJ5GHtB7YfuEmk0fJD3Y+9xEqTNU5c9gCMKPJcl/aOUvNZTReV7q+ZbVWbdJe17BFOxn
NzTqRrwPb98hQliz/s9qdtfkib7zNCt+jnOTEyZPKI3iFtu3YcNpm1jPVS148o4JXjNXjp/osrjF
dbCjKGaFZrTVvUxTfnUszXeGXtfXalq9c9gGCLQ06isVMmJ07tlSWPE5muLkbGM1AqAN91fORc3s
hYGGC/Hk/s8fav1vscy1gxORzFUChmkKZsTGwFgwiEzfyPUvmLORCfmOnUvLCmB2+gukCgyHVnDP
pRJfVYLvgbnzfZhzEjRstry4NuxjEoXDEYVOSv2hivPihPXZWP8gGQr6RaLH+yDhtsUZoF1kG3c3
EMB+ZLnzbbSQ19jy0wS9dwss2GIt7FMvrszSy4uG2C4DHakhS+MeRQIGxhnaDe695YiL8ToYmiLV
/Canzg8yISBOMBaYG1rHeMnSRyMCVt0VBC7XzRnsyH0V0moqArc7lNenuMMukczZvumH4WLR3e3M
Ov1YGK8Fs8ivudEi19Kj4rpU03deRcA8Vy4IEfbFK8QJON0h1hfFmuAAwhdAlPBNXPAxR7nliWpq
bkVtfYzoLLddYReHjmvk1ZYJpNekMw4yYmONAP+p0ZLk6HZMhxxZgIMfiieWsqigXbDFlt7sE3tS
N4d7yTd7vJ6FKhg+BmN2KPHSVo1wQrAI9RbFVu9ncWPuJVNYv6wgxZlSIrs3s+9lzfdK+n2sW8VD
K8CO58NyxsQ++9K1CIyZg0eiroU/tdw+lV6xaisHsqLXP+Rg/lgmMXsRa6kWu//DUtXaA5Yg7SGd
Sns19bwktAbwrsrp2kb6dBWJZPbEJsky3fH65587CudONdiLj1IdS2lLrFNjK2ZeegpLOk5RZg+D
nZ9RrR15LaZHKYfp0XbC8Sg063VpE9czdS6RtHK7s1VM/bnCUgNBCyw0JtFN6GrzXkiCGuaqdE96
2resAHr83g7wjk0CTg+TyCz9ZrHNC2A18D9zIHxZ6Oztu1m8NnAImY/l+6JK1BV/52+4VA63ViYe
oINAgkbVXpoDTl9G0HXf0BuS/xhNbncy6oJ+gKknS7a83OvpknkSKO3FiPkXQxa+sWFo/ZFo7Q+M
BQwK2ktlUcqOI3nHTF7Y3KMPqIOw9yql5UQNJeGtb2xERDMuL6rXs54CrkZ5wFBtBm66YthSpxUH
o6LMln0VIL4z37sV4ls6zLnImpRUSMV4Kmx2GpWJfh4YS0sGUlQvl9rs9z0gLcT9yfjQwmcGetLF
DwButmmlWiBAOd4yEho5uEkwC+HRoR4jCMhyv5DqUqaNJZFfcoRlzzXCDbRPTLdhpWur6+x26uoG
DKrDZI3eTmz21ij1bqE52c8ig/1ktHg+rOVou65zKxJrn+IPgm9wtpHcbyQCMbjIA71vn1FMlBaU
D5x8NN1OTToDFbwfJRKToujq6zyM9UGD1UIJZbAcYgB0b45N9d6sTRnOon5CSLnk8UyAGFMM/spx
NzmzidMNTjA5q/ex3hi7xmx+RIFpngkB7r1UkZkj3CR/CcA5PlKS38JYq2AaLrpfBUTFwIbMdhMa
MtAfjK0JYX+IUUbDzmF2jSfdk2aS78eCiG5BqosDVtHuHfa8Vmq9x7HYJQUzeKhtBiTejFGPCBoW
osMvVWfqPXTHcxuAm5M4IaKBHUc4xem+m2aYFKkNWa9OaBy9lW53dgZrm0764Eed87vJrKfcJlSm
RqGPHnHA9p+wIZ3s6+gub3lF6ypDVXnjEDhbU4NM0EzsbQAdomTnXvQjeED6NMYvfOFdU+oPVRxb
D5ah3kQANA3eetzPrzygeJOEAa7swjzNDsKQsGQ1VmbjpdAr90XmeFDd0foxD0DFmHkpbwJQxIiw
dx+lrrzFJDG8LyuAOC2GcGFUB+EsJ+qRyB8c0tPsYfgQZb/cN4ElkJjZt0gN+CDyET6OIbE6xFQG
C6noUWHvMi1k8WqcnDSlkKp1tGQtzm03ZXiRcxro+GXpyWg/qoIAt67R0bUJPSfkIct2xar8SqOI
XqG3cJiaZX6yBrfbVdSzFiu0INTYr8ANoncHoJaa+XZKq3EndHmY8/HSOsPIP3bSA5kqLjyDxyj8
REr7insg2Fe9c5r1cnh2gY/PETdnExJLauigt8djkyTtfZKi0emnKboCgi7DMt9bI8ID1akzEqTx
jsTU7lA52PeqPjY9PD4p0nwIRAw8Gb3geSD5zGVKmHYnJ+escII3RXu60VVq+n/M3S37eC/TmXDn
w2DirKF5HJxipEJrsCcFzHztuj6aQHG2lYZSpyDCA4nZGdHwU1S3BtNMmvW+yEYviRR0cIz4SEFM
TF2Y07dOdGsgaZ0n5ALsj3LbE/qIoizqQY6EaDgrRWaDnfF2no34ISfT8aF3Ll3NCwBBER1WbwcU
5JWLe3YpDjH7SjtjXGNb86VaHMebFnVkT+HjAjFPsfE5l+SOppX22esYJrpZgWcf4a+C0HX8LIq/
pgxDOm4mkq+nXZUxAO4KchzclUuHMXgm32BX6kUOkGW4N4fHYcpnFtyW3Br1oZyqz0WiAnWAsa6y
mbQ2fotE2OiOmGEmCRrILu4gi08PeppVRy1Yib0mmBHBTuykapBrWdIlBI5MZBhOzUkf3Ie81H93
ulZ5wcwiv2NgOc3uJbPQ8tkRFyPyOHB3MSumiNmHZJAD26pnWhQ5L4nDORhI5FYDI5G068B1d5MJ
mgZaRmnMhDQhcElcMF42IC40AuWqOUjbI/Mz0i4qprmjRr5EbVB+MxmxSPJFu2doECl7XJMF9Sg9
+6Vtl5ptDxEtOqG5C2007AxT+jWkz2aav+FzTic3sqaTtv7hCmLtKxns6xAzUUp571fwBr3IMuEA
G3Ifw2IhQsS8waM4US43O2umnxnziuuzr8VlMcRybtN3y8292AqIH9XTJ3YGE1KZeX5osMShiW2t
Xdm6nZeYytyUDOlAYpxDA9p7GLT7yerhhSRtg617/rYyTT0u9srDBdPj/8HjDNp06YmnPYwK4ws7
LsszMt3ZMcg45OloHFQFJpLh5r15C/VFP9lZ74Eo+ADND4vIMUgh+81BXvi1A1opt6fPxGG1nlTm
L1u+RO7EMoqooofFOSTdezT2GGpwF2/jloKkiQ0vm4GRyiFOkUe6uNf6Alki7fGkI6tQhctEnCu8
rtoLx/kd0t/pMLNDTyX1yRL8dLKyhAVngKE1MJzlho61s24Z69NvV0H0alpvuo1oAn/xt+ylLzrs
BhYjvFgiH+/rSy5RQCzpRM+KCwStIIW9bdFZjbAKEtPA3p2sKvyGrLscS9RUojeME45A2OOg3Noa
HZGRelaRBMw3aXAM3OEeruXYI+LKQiqQXDi7xm2cs+4OtJPrgPc2cvksisnZdVXHa5s5vjsC95Bm
lZ+gBT6z/gy8mfQRUqpp/8y4PHUALyqpA8kv+EUcNFiSOlKLIh1IlJ1cu594rJinQ1pD7sLQduOo
1dWuLdOhluWrw0hpNwoUmmZtso9ClyG69ZKmcC8WlJRlEPPZyuzpVIj8ZeisJ5HE3YNFwpo5hWfO
/h+iXb5ifYkPAXXdRA5xu7oTjJZhbrruuNNSw3FNsSgDPwmd2LeKXxyzgArCNbdmkNWepv4EUJt6
m4IF2TNLN8JZGSdt8QwQBSIGBIkootHiJEfE2vl+Zr7UNgbqAz0dtjOAG90pfjXI+xa32Zo5UhYr
5no3Box5ZKf3FRksNhCYbCSzvTWwIGMEAz9BpRjQ6twZc8kGPy53IUH1SzR9q+Gj6A06YxhyZzf8
HZYB48VmptKLMO4uIvXHDBNCzABk41J/rk0mwU0jun7FCmF27XrbOgCps5hKOnohV4LetuLjun4Z
R6Teli2Z7xjCMzP4HQvcoXIkp08aKHMSvxrJbNAXwt67oP01htBPKmEA8bHgSCPvJT8tPxCbtHO6
GKWSsTRbI8Y7W3Sl4Y2KXSN5msDzrWWm6KvPhGaJI+lUaHwsL8DLsLGSW03GLdDI0L0z6Z23reTF
n2ZFAJ2WKBxvw82o+QFDNUc7e6l+NB2OB5Qo9lZ3pyeHndl2rJoUT0tfbpMl/D3gdMgYiNxbOjh8
SUhg6FbNuW2eR4c3PENtvPO9/aBLmXnjypaR9IObSKK/cLqXIECVSvEFtGIod2ldMGcauTbgEpqK
KAoLoOkM3TtdUeg1wgs2HfTeMUn2+hJCRDMgywzTW533K9jSuHMKwMmSuWXTMywm7aZyotLX78sR
TU28zLe4XFxmqYyUEV+MsHsRPaXo4tuq29QcxfCHGPbl9eyZxvIGUYTXmCkB/duHFpnVrgt/tzJs
TmT4InwGXrK19IFskeGrM2S1bnn0/fxEsB2RVrJcufSMe52M7aJNAx6ye1LjUN7348CylEzzLR/e
H7rIOw9zJp774LHuauioIuwZRPByk5uosdfr80vgAN2M0nbv2PWnLlpsRRUpxfjB+eTP5c3SOCsY
G/CAhta4KMR6lv0THcJrDIntozTjs5Ur+zcZCDBsnt2kbK9TG6gbg7uvkYPqFOIamMbsUWmhtc/C
/F6kwUqdHlMyccZrjwtgq/pI7qZ2UnumYiEuneIrS8WtJy7ksbOpgYoXp0nnmwzYOrjsbkm/tJ8U
rIJT0ffQy6fyyypg5CTXKTGWvR3y6rfrBt3pRqSPtIKbxSJlgSIz4iVhbOfmmCEwiutMjqSxF032
mgaVc0RfZ+8sV0Ub0SwoLw0eyf8aK/9/jJVCF/9krLxihyybOS3/6q388zX/5q1k7v0vIQw8KlKY
Nv9h4178N3cleXT/wj4rbWkqoSvdNPhO/26vNJx/8X+1Ie3rfP4t7JT/115pqH8xN7cNTJlYM6Up
1f/EXmkY1t/clbYtDYfsImmyQzQdR1kYOf/qrixiNFRZQgniMG1P1gZASfC22n3hMBepicMBNWqX
1XPaw9GhJ22j+YFfExaTBewHgJqoD2ZW4V2ShzZeQchW8lv2RKP3TywrjqyngZIh+I44/KsW2QFT
8AEJVUklrbPxzAtPqmET4t9HELCzUCNlI/l+1SnCzo5tclsr1Bfl1TKVD4RpVxI6XRPCuHTqgJhh
X628sZoqmpFD6LR+mGX3gmG4kuV1XbzIEZQTNr+AAeSyKjaQtWHCxvfjXFRv7caivEbCvVKZXNOY
ze9ylp1zQt/HKZPctDC7Dg4E5TQgM5wRbtdSMXq5BVmF5Gsy44jRWo5AQnZUvjta2N6+tCAjROID
ctykCADS4tqQnp5qww68IEHke86+52lOPjWhfBNSQ6GyU451LBXdPS/+qch7yGkkA2jjg/U0soCB
S+AVINmKcDhDxb3v42r3l/fuv5tv/2a2/bvVFlq9LUGcSYx+rrAM0+Jt99c3w1hZBiP4OPfm+GDz
Ugo6r8WGuNdj9jClF1TwDfUO6FDukWDOnh7oX/WEwROHQcrIEfMo2TcZ//fMLfZOVO21+pfA/wdM
ZkJ+GTd8gUMjYzGVockv6nnbcc388++x/pj/zzG8/hpEclmGNITNvI+G/++/xkL12OUzomE6oZTc
HCyUQXaB3PRjCuVp5MpbUjJW/vmbrn/pP31T9fdv2rvIqpwgY8PQVU+99T5RTNRJPd85uXv7529l
/OfXCYC7sHRlr2eBZa0f6r9YorvejIsIhLFX6MiZiYbYBoBDGWX3SPvZcOA+JM+3rt6l0L7++XsL
TN//8fe0XROAks7xI3F5//17y6gijgG9ytYJ2LzlpyjTWegz6EQys4Trh++4VDT0oXUMYhpREl5s
0uSGpn9pWsPrXaggaBlLDbKf+EKYf4qwj2nNKXem6z//rIb9X/2stmvhjDIUiNr1Of7lORFDabiY
aDRmPeVpQkRhueiuEkHvhwZp4qrMmmcOpbUzOyqysoF6/Ky7I5CYmz6l/82j+69/HIdbACO7JYT6
D48utnFYLUUQbGtN902Luq6s46+IODhYm++VjsRI61leqAdmvtssy7/bSsO3mZ9IG/0eZP383zwf
Xbn/+Qm5gAgdIE6GoStn/fd/eUJmMRHnYQUsbzpeu/qVvKVLlsv2zgztt068WDL5zsv+Br18sST2
5CWI0WTYj2FkAn5VUB0D3melmWxH622pziVKRMtMvs0Yv46goQ3XYaG+OLfWsWgKdOyjaGiBtN2B
6fk9JubGQdECDvcLvdLNCNUjdf2dU9lfpekZCS1gbD8SyOm74RdLfOhPP4pBe9Vb62ISbdgNyyPQ
8YEfESM9++/6yzbJfTCNsyAVz46KSy/lqVHQKLToO8eRSTzXB8ndYEMNFnRVg4LffDaE8ctebweh
jdu6bd4BuZ3mwHxcTHa4xRKjlUNMH8sL4+0/v0vZkPReKoLXR+vRUuFLLx+nKTuFKwK4nQOW4O2x
KexLlMlLSVuSgkRl3/i9/uhjR+7w+pu1Bq6M9K5zOf7NHOGBPOi5wCjpbqvJeLRniS2Zey7i5Snr
rwUXgyzVRbXMNef8ayhLsilqYNC4Fj/GRZw1FyBe3JrDJgrsA1KTR6dOgaIRbJbPJZppRx2cpn5z
HOYnOlqHNdhtSe2bTNzHLoq+tLl7DyK1eDwJJllkyFlNiXm85V1RDfmJjLmtSbZVgp4HABAuCZFY
ZwAwv1DLn0Yj/Y5hEBYCuwPItrvRgc++qMOUWo99bh9FVT+kM921xoWZdjRSJEB2Q/ejctPnYAlP
im0XOGiMOrTJ9YINTB/Zoc5a+EOv6mUTW2HmlTPj0SHd0KxjjklQPnafWtkJz7UhmJpUCIstP/Sg
ADaX6uytIRb9+VkdQdxMWe+IDmk3c9eusF39lKsPWoR7LY+SjZ0O5l3fo2qrx/ohhPEUhS8MuNew
qPxLZuoyDc6lnPMTKitypVgG8jaaRUP+kGFsEfA8aio6zDXzvIR/k7W8cbCcbDRMDwQQXQQfjdSE
wFqRUMKIGjxTWLsYtsmCjWCO2QT63Fkaq2sQWEVc4ITWFfYKXuT/w96ZNDfOZFf0F6EDSMxbcSZF
UtTI0gYhVkmYh8QM/HqfZLfd9uewO7z3hlGqUkkcgMyX7917LgETjz6Q6FFzcSmCHQBofr8rhuH3
WNd/+IkPZcn94jbXyqftXZn+az90VCfTc1ypTxBNGhMg+xOwOvkT2lbdUwHhQEmLvdS1iJ/TUfyh
to5/Oh/5OlKqRYvtIe15LZoZ3brx2Q+aK34tbWVFvGqr4SQJktt80FGGVBrC+tFiTfXcclia/h54
3VcLlapUMJ+p0b7n8SXU6BO5DUugWmsnKrkhzG6TFf7kymzaed2z4UJT5R6TRfbjxe6JWnqXDflt
sEFOV1i/W83iInD/MJkE9juhUcMMttMYd2jo49RznAruMrOHW2oUnxaiitqYQByZF7aL1z7y6c0z
t4M4arF06JKfq/FOyMSg6x/sKNjMOnnyo/ZK3ceVrIQ0WCtKD3bP/bvbMn6zwoAuOd5SthRSW36E
6Rw113u2C8ZbE4Sxvz+1OshuZm+eZ6NVHUn0zHQ6Eda6j3PWXdWaEiiVNUq0JbrVFLzGabbMi5TZ
j15nj6rmFUiG7m94j9xsodXDzs3Lvc7qgFN9UXSDQp9dAHh90Qdi2yiWw4QNINBe7c7e9La70x33
hNDipvlgiOT0ps98fKqkRuC2GwM+MzN3n6SzToN8zzxb3Jd6xOU/vjMeycKE7cHMZtV6JQb35Dl0
cUzpvBteMsmty02OICERAyiJDpIa/lJuW5IT8N0SEYZrdxLeq/pgStNFD3VK1U5TCZ871uMdceNL
Vdb7Edz4Mq3XRsMTUhewbsfJwjDYTEro45NHlhNCRBR98hqX/ICIvgQpkj+G3RAN0x7p6S4ifX5X
u6rJbpNkxUlq1qUFzTUyVccslGHBzNmDYshfSeJvgRCfGx/WROYbFxmD50+Mcx9Yp7jnXUA7xGiY
dmTR5jda0K+zG/7M7GlVvS/c5KB38hpUfI/aGRMdsrsBG9xGftATl56CqurqV19kr4VVX4m+wk2G
2Ik1FvVsnv7YZE8QS8aPrp1TNBhH/Uv9Ser+a9XR9CmOiXHymxS9qM3a1Ef5bylPXWtd1Hs3ssCq
V4r+7pUO00V90HEguBi69ph0By+6Vt14aG39gFZkbfTqXVXLhuecTNFeQ9hlCPhohbWFfzLwRN6f
oVDw7ZC3aIJ0TrhXfiNgALMeO6Ng8KVVV00bxEr03E3i0YsCmsMmBvpBisXQmn9kPu0DJ1R+MnYB
cqRWbm6/oPB+pwHZcuzj1pxmEmgc/1z78kCE7EOkxetS7cekVlz1MLoVpnFRarveNJhb80IZfjz5
mXJH5NprBwhGoRTVP5hh+TMm5qf+llQB/UfjxbXc13worzNeoDE+qK1blVvhQLRfCFO2zTwYA/U1
ycWFK4Y2kfsqW/uEwOBS0WErhuqZLsuBkxl1BUbyKfg26EQnRXMdCuuSXiTODuSg4iIVp1kyW8Xb
Mj7J5ASyGIgNF2qlW3LBYF+dVWkPAwO0Qlb5RMkGpPGsnPe5o7GwY7UOafiXM0/ERHOlojwkvTAr
A2SB2nHlDBbemDbcuNXYroiG4ZCDV1V8WiGfD0f8pTVgT2w4BfThsPHCeN9Y0Y1gB6SmbB1ahANQ
GNch41brq+ymqvMk0b5TJmdC5erx3fel319QWeA6m51fhmK7q7KeNA+0E7Q241wlDzQIWFVYs01a
cQ5VkRRNchasi1+xTSr4JUZU1RAgUO/Wm921HDRSDC8ZcSe8A1QhrsM7EKny0Yt4cmZunWYa2sXR
dOlDGFSd9/1Iq1inNe91jP3XWNd/fG9Q3KTHKWa3kb220kZxgeJDKtmVMhWAscFFo3bdqOJj0fhE
gtzZDUn4KTdaMxKzrr2OU/rjOuapDTHh1gP0lBrdgd1zraeTepl1+pvUu++mGUCiqTq3zHmi+Vhv
3Yi0XKkQ/V6NJFqPkD0mbHq10156Uf/oA6ANYdm7qrJ27oxqHXmKnrYGaY3xT+YH3yM5AoWKcqA4
q2xz42XJT1VTDKD5qxaTXywM1yshwiCc8cZtoIsLdCMmMjp9Y0HXQgK2qc125XThLRviW5ZZm3GE
YtCaX4FPSaYLbuXAntJVU13mMCKJMM8yZVIFWBegHPFVtqJln43YeIpdNrYKcOQqwDd6v2SNlieS
adgxARqSEZHLtZ1cBC3iKWH4Uw3IQBBwNT3pH6bke63Ifg497zjUbgqPtfvj1pbGwArGEQYWsYnj
5Meu2gbBNdyWSgs3Wa19ETTENR4/Qjrm53i5WCCLuoLu24QuFWwWaCu0GbwRxE/m9TWKkxsGTNDv
JzGaNHR0JXksTdoHgExCEvlCEIIPVoAk1wzsi11nLDIlRU4s/ZVRzuYuslSBQ9JtnHC5+1Ppckpt
eWv9cFMjjMJ1g4gEt6cYBRLyuCInnTs2Bl4MdwtlQTlbm7kCNGbQHmlZ1QrUCIvYoG2U1JiWeS9K
dcnFfT4+6A3ZuwQRmfaMJdhxmYQzxLFy88JkjFxdtR0GcIOmDouSPgblQrPDVUsmN7342VoaAs9b
HRBfWcvm5GU55jW0YFqZcWMLKB6W7bzYtf3l+2CjLCY7SyPIXvsQC3tDPME6wcedOQW4Br2HM51B
qmxGfIGjbEIiSkCZ1jKKsLJ648ao16SCEE/g+KhcO/sXKHX8Lz124MLiTENj64gC7TYxYSWXM/jy
G3Y7I+rIDGvyp752tm5HZWsiNFT/gvn1xyhDehOkuGcNL/X+1/RDVYt6M2F8K2R7Tgzuq6zhnov7
DPuk8Zo6xsWUXMBZQSw0i34c1891b12cwI8JSGft8mC7uyUuBzTRzbLqrS+S+iihHTp5LePUGJ9T
Gqo9tg8uU+GsipADgwh4gx5Bk3jr0GivOBq+yXfAOxsxCOsdxM9JdlPHN0C7ytrMjiznVMeYQFVI
aOdPS2y5cINz1dfX++mNHtSFC5lQ4no5jEq5NAa/OKAcERrxqvL+ZwB6pZayCfOt0fnXNC0e1a/I
PfsEGviGAmqXIvx12/CRUM0rzX/sLdgJjOYK1p2saXYDdcVIM/5o9a1rJzdV2mpCbLKs3HvqoNkM
Z3W4UO2KKQ+39cBqjiAClxzvYldEP2OT/iDN56TBDgidFPxbQHjGEAYLu3UoJAGjuGP6bloSeBXi
7WhbXfISv46Uf4hVAuB1icv8d6xpRLmRJ4iZosFf1NKh7auZxjG8O9A5Xi/eYubQeot0S8B/HYt9
6M/WQ0MTrtBZEodPOKNPhgMQqeFVB8m2bCXJV+6yrombdYFgTRrNuZlNpxlxK3BtbWZ9ol2A8Cvp
dRbamJ02J8PP96muU96jLuaYQ/oNMC4U9aQHOSrjRQ4feUTTkRkxQN4BZl72Rk+YxXH6iPEu4yaq
SFJ22UH4pIP8JS9CiCz9V4cigSELmSQfbKw7UMcvvWV80Fd4HVHFm+bjoCQxOUydZmTMBOTvT9TT
caslWWEDhao1sT+XWPuq6ndRcem7KUVWqr16PVuJUDS8gFsTpdxTHUS3rOceSMP8ya3dfYh51hg4
fnVseFMV3RgDs2PW8Q+5kzkYh3Hryu6l6vTt/RrUA35XYdTXyUlvKvlA9gS7ZA01hiBbKeiNXe1/
x/Ck/kXn6K9jA88mAZRCxNHRg1quq7qE/7lvhF7DgUYdkWKbIKDSUdSDNFENABn1u6AlP9q2NqAf
mHdth5jggDl2kYWNnHE04AD/6un8t+fj6IwxdFvXPZ3u5F/7WONE2i6tFLYdt4cSYCxz2AXRPu5r
VAH2apuE+lmbtTOCg31KRDM+Hzyj8xaSIyNwwiL3nnOrY2QnTrgUKResx/qGFdAhI1fjUGZR6icW
w+BGfx4aZtAzC33euB/osp/VSY04vUfPTs4tgKIYjdkkGfPJtQ7POTkbzgACy1vOTbhpsX2y0yyL
YF5oSHajTw+SLnuTwYqoquIBsEYUFMug1X9r8UQgS/2CIGTXhWALk3TBUJLwtyU26SZEcMp9jBbv
0JHT19kxytHR3kcaLYsqpwvToYKd14nIWKBLDoMOMlhUoUwZu1RJMIYVqOtFg23dzOJbF4KXdJlt
I+9Bm4yfJdqnnXaIGlXk0jkoVYwaQu1Dkl9TiyuXrZQNr3RO/djs3dGDXe69poa9Myn/sDm/gpZk
hjSvB/K4H8w4WFV0TuzEOmWshhIhVm/YLxKbdqyYshqiXPAqcGVxNzdteq65RfXcJwzdIlajBQHO
vT/vQ9N+CSGhTYrZZnFfSUxO/mR9+yq32Kp2VT0dFYI4kScTpi8SItj045YoEFb30XqcjPAxTTTi
ZmBqaGL/v1+Q/20C4aBKFEKoiZrtuK74r7dHWbn0WmJPg8FMG6fPgG8zIty50a/QTj6SijJNLcv/
+y9lQvjXbi6/1qWW4Fcb3JbmXxrMojML/IFcTYUqMcoAQTOTvfiESg9Sl2o4Z8BSCL0Aempki4mn
0GJ5f6Blx6GmozOoepOT5CrKKSvRgZ40Dsdoohf3PcUe2qs6kHdJ/yH5KYbqBt9bFAONBHUX3Fle
zm0y01uqMaajw1mP/mvu1lfSYXZT3KOlbK4+e2faU3vlLmTGyt/JiqO6D6MsitmaTAmR3rqoTg1R
NWxjNKLCirOkas+Y6jSjzqCd2tTKoMc9QX1Q0yEiUTGd/bNqaWmzc1InPPUaNaZwM0W1atR2Pv6n
4k9Dd0wl4k3oa3II5f21oEB3g5GNVV9OmKQmFYRW2hvur9eyKK+036/q2s5N70KgmUxjAAPySrj5
pedn4vvm+nNfB4Zz1rx3RHVt6P2KgaevOgXqv9/XjLCWG2Lt6EuqQdoIrMkkPf1+5GYXJhlLxTqp
ugg3zrQJsYYt21WdUGiiYxN0KyG1cAxcoMy6TPBLSDB9ZetjApf5Z98Q+aYy9R1pQLxbLSWs33BG
i1MqHNIX4fU52ofmtI+EZl+CotyLlo8wTup3MgkPaZ81Sxret5pJ3tRTuoXat+qImLxS1boMy+rq
9px1HRp2gDSgUOXFworhDNi8UFI3wGzdEr/5QPSf/n2V/3+487+AOwtGjUCw/we28wMF/xD/F7iz
+g//0B/Y7t/AHui+bzq2MFkRWDL+XX/g/81RI0SLmt69CxD+Q3+g8U8uSmsWMeZCruca/+Q7U1z+
zdctS/ctnXmxTw3wf1EgOL6nFsN/Tk4d8M7gpQ3+gafpu574y9SZ5xCNeufpzLs7diMRnjmlzuvA
xSkQtCNxe54VRme6ctOjIP7z/i33h/vf3/+U+fJpKHK5v3/lqh/y928bS41u4YDiTf3d/T9Y0VCd
/BzQU5fCwIvlW1eZ7nOc3QWw1Rsq2OqN5nirEwKU6eVT6s9fdVZPT6Q6ZM+uLy+1FzBw0eSutnx4
Fr5dknla38zQwLjn1M82roglmGkKuUwDVTOLh+iqEUmRLckG+WZAxjTB905WB4d9agmLD+TwCIhK
35CdvUzM6XPQWgrKOA13TYc9sgMXQQ9VP8cF6qfSJ/KjAO6F3Qt3HYroliAr3reJX6+U0iTr+qJZ
adg8njIE5d5EWBdeEHxkFoGSqGdBuRSKiyehzBnOJvVa5uXkCK2LsU5fZn2kqwtgYYUnH+TS4EjK
0JMP4vcYaiI4lmVhHN1gnzQu+i1vYsZetta2Gl/iWJuXheUDNkG5h0J2BYPeY4rityxLHMjTTD+i
E4OAOsT6Z6afhpEENBkSih2RejXULSFDiNIenBYPkeWaOKmE86T1VbpxTM7w9QiczSSc2YG/fm4h
HfUueWh8HIPG+YEeKYKRiWDljmGNj3EYSN704XTC3tkE73D6yFYdURIPcRBBTfWgy0bCetOV6q3D
bCLS4ZMRFe0YDYmvnKNlrTHNUjgkQhTfmpG+bZIAXlWsYlq6QL3s3wj5t30wPRQ5jKOgJY8uNy5E
r6vMF0wFnnlwhFssZ686jsRU0F7zVwMjWbgdSNO7lF4x7aagP2LWhBf0YAn8UEWNL0LaAGVoQnvE
aJPW+2jOnP7lDJGmaRdRHn20mQauwsd62H/XRIdiFguPfhcdwmL+bciGLEG3/THRb5tRtDZL/9PG
6LeAO+hp80mjoR/HpnxIrrlZ/LbsiHCHIr1KcfSr/DtNLdUlsx/bGkAhg0VqZF6Pkqo1J9rw1Ni5
TiiUvxljToKBC9LNLa5cfgBye6iehgsjEcM3f0sZqEUcaDp4Wb07Vyuiv7KFg8MGP6D9JSYBCkL6
upL+fWtzoEP0uHkjajbHBFwDQ8bcVga46szxdsh4nnzMCDvD6DHehYa1lLl8RxLt7YlcCWGQdptJ
O+SNMWyCXHnpuNZbYf4q5tbfmOEr6oqRDxKCQg0gwdTS9Hh/iEJs9WDTP6AckM/I+HZSoAh6GebK
AUe/rKuvSWtHIrX6dd8Q2dLU+aloE7w9eu2+u7H4ldeu860xy2VX7BjmxmYeP5oBmM5CdzG8BPxW
M8cz3NK1tMxuj6BlA/pkkRkWsn941BuOwNQ55h8lWOFKNxalpfVb0tQfM9hdEJuAzjQvQwcTC4/b
n9oppgcX37cKJBHLZgLibBsHP4GQiTOVl45rucujN0/AAugH/0F4Iwi/aNw6cfCYJ4i0PBfqS9wU
L3E7nMpwOBG89NFY8e/ZjL5Yvld+UHLir7gvpdk/OEE4E0ZPNQvC7dJV9gUL4wJRD5QiHW2yZYPG
ZIwMx7vI3pFb6g+HqCU9TUBPcgMn2NWad010vyZVXENX7JRAxpuUs4gHzaV7cOO0gygYMBHsMMRD
cBJod0hLD8Cn6YJg7rQmn3KeT5GCHmQFmWb3PwUVell9hCbZ9C+R2wZkw2jAEYbgRY8+PGPSV5k1
P0dNL5ZGAt5F/c8Qhdg+8HlIJ+eRzRNm/cwXzWxvQy5rHLyglNVDNaW7OTOHTWwKua8A5mT2ouoG
Hd/hOC/7zI426P1782VMXf8oW/N5Ji/EJngTDitxyMOMo4a8gBWKLECvtH2LwHoLPWXPpAMIr7Ek
Msg4AG8Md6M/NqS6xbfGD5u1QAvMWvwx2lAgITmEa+Qv69wcQVZ6fMxFEpqL/pdutRMxOAGkGrjI
edsv62jidfrXmtJsYZrPphM20PRTUD5z/makGpabMsK8yyTIT8h0CUvYqlP/nFV4iyCxw1urjFXv
+XjJRPhaHMHkBdsZPjYd6OATOjf+BQjg4wDgOzcbzAqTdUpT+VRXCc1gzmjrAKuumwXpsqrIasMf
T142mlxPBwgA5PPkz9PWrq0/ftDeOj2mVJbmQdJdA3NALFhfz1S+kgRN5yymGK+Bj03Ej5/MQSes
sYMmMQSwCUe3yUFLuyDRjasrIOzAT1lbun5IIUcVMruOofwMJsJhaV48RbLY4N5x1obmH0L2J6kX
V4K5/NUY76VfArK2xMmx/E0/oUqpJP01l/VU/SCfHC7hJLhgBvzANW0HTlfhuWo6WLKZdUWigQkL
jXcRh5+5WEVN3i/1MDzPxXNNPsty8tmREyRBNeDvB38/kiOwEn6IJbvu6U7qI9EQ6Ts8GtVlardT
ZpyIG9kSFXRxws1gdPbKShFDtP4KNb+xzDr9MnXFZ0/rlhM1e4yIXYAFhXwLKuy2Yg2XGkuZT3K5
EMFmyI7pALFfQOU3fRdlJObeuQxfDaiKC6Pj5Q8Nhmsjq06OHhKV86KaOXAq3lLh/cDPytJHZs0I
lLNm48yZB2gK7EoOLqTSc6Dnkhg0XP8X1vY/c9R/OSlYQ5HX311C/DZ39GrssTy1onv16h4mj26a
S88n+BaMZ1yPn72Xv1W184Hpbc2IiIjL5ByIaddVABuEi+lXVM2M9hTanSCKeBi9mg4QUc7hYVZg
YYRGOK7o0aO1GBFxYvitDf+EvDq0HExojfejz8ktVVmiBLkRXp5ccZ6BZclsCCWESyPvfUvd7KCk
BBlqmg4kzRZjwrqkUcoMJTrXFp2tZADvIYLkV1+ofHr8iSGNPKagGtdMMaEGYpzL9IBKAx9Xoz+O
Peeo0OJSw06VAMx+YA1ZWimb/tC6b1YLV00TVASVTjYkIXmmxl5GeseseY8eEcsw6rElxDZeHN7a
zkG50gYg4hNNfI7OfEhH7RS5uAmCmW5TDzv4YHXBV5vkDTLbmcu6TLEHHxplE/bJay4FZZjVRMQj
4pRe5BwgiSFcJ69ClBV1q/ZVhs20csBui5zA+l5ogAuqgF6PdYP7/GtqTHw+DONt/ehk46WI4VXI
INkP+ZKE9JENtNsGGd4QYjhUVtRIZMJZJ9E0I6982Ta2zycsjmNdSgys2ikH4slUubu1Y7Ep9OTY
+ox6/ZiOm6Ot5wo+YYo7a26+GZ4ht51+oW5Fk9pfOpdwS41prB9/6DKG5Qy7SQxMxmCR7pOaQfC6
N8YTrkuaSAXN36nXoH5kBwJpHs2sO/SO9tWkh9F4MkzB6KJ8J6KXS93MVjhonjkWw5rKmL/W8C9y
tCNN9tGzEtqRPEDPWBZDny0TfVkN+jGcw2RrzuG5FsnPqCiHgAdDg3nvhBFngd18x368qTvYLoCU
rADglnexpqkihMZwl4r7LjQSh3Kx6WZMMUjs9shfXlwzWcM7XOflIdYlXWIrBaXWExDXlSB4Bkbl
Y5FNK5HOE0IWo1+OMMwGt/N3Xe+8VZ24VvyfRexMvzpsgw+2i3kIQ00V0+7gqgdaWMBnXXhY4dZm
ob8iDNs3ATS6yXwJbAqXyubMlBMqSbuys2t6TXqy6p2SLr/V/u4d4zHNGA2lFpheObpAi6kbbBFo
D8K86AWRA0H2gRaB/tSUvLKKPBdjDu94mikFyG3b56jO8JRbKlwXfGKWATiisF9mBX4Tcj5WJlCR
bWCRIxUl4bJxhlOsq/DkeJSvZPDEBC0U+amkrX0AQQheSUAm7SY3ewf6RfSyrHbkS79PU5jhkSVz
FClSz0PfLJ0+/q0NkuR6ZF9jYezmsa72WuWU+8x1Lo1I6iWm4B3oCrl33iw95UTYVkD8i4SItbz7
wSUVPrgG4hA7H8g5wR2WLX0vmx/YO99lLMh3CMxnxxwUCDZ/HqFmbEj+fTQU9BjKZLYam7bc9+qB
6DKCERoapmNfkH2awTlzQvKQ7a6Wi8p5QyRd7UfaZrIvx+UYJK9DmZaAaMWZOo/iJ8vfs1mbNjWR
7vEE5i1wK7HMWkILdRU+44AbceeghKHCA4GY1b5Ppy9zHgLgwb9Mh7faDpkr4sTa5+pBdvkG3zNW
an3+hg17wxE80spKmWyKfjN2WXeJeYd9htgYDV85U60x872hMoY+o59nOyt2jWRID50CSrYMezjs
+T6vHACvVrfoU/0TdYD9SCzy45Dq1IOR/MMtSvCPX53MNn+bmGHFNk4lopS4gvyVC0/4ZGsEFFmC
NTvO3O+xYU5M4QoEEHbSom/K9xCvDzRdlFzwm9EbktNHuNwgMYdNp96NNwBmpwfKmidND5OjKcyX
Dmvwqm3r3RiPDpBGuv56j7LEtWOXwoMAkaZ6sjsWRgznTJvjIHv6RI4CIX1qH4O8ShiawSEmw5Kh
eVuuU1kPj1agbdDH0uvj8l6wnYBOzrT8ycxl8aSFeKSnUEu2Tg5nVW+OFidWXOUNev1MW0hBBnPW
JQOOUTFu5vyzqKGjg6Tzt76CFdRl2R9L5cEIW2Jek2yAeusyBWhji76BA0CgTY+Bfk44LzLxuPWR
3HQ5MoYslObTOM3iyfPmbiUyHdt54T9pwPqkmPRjR2vRZFVCicuNlTZtvZRhDewv8b5KMrirkC6i
n6Bm8E0PeDknw0Vph0saxLjrY71dw4+EVNzZtILDnkp/WmvAYBZ9JSOgCwQ8VJR+I7PEDTFd/YWX
wXB1RlhaODHaBKftt1UDNqaODj3eWzvXz23gvLB945SuhmumaRppT/Eb7KnhYnJmnXDO0Qeaxz1S
7Z+GBRGvZqltWue7bsKjqDs4DlF1FdKotmSUOWDlKJYTo63gUlRLis2eK7ruLlb9RzcCkju0dmXm
4anwYrkpofswYEFbVk40hY3TYBfjKg+SQqVCPYsOee8gWQQgpQNm9bk0pASLO+/cpMbhKPKFNnWc
nxLnOEQDETEFEsdBtXPnCIpmHO3ZK8z9QDTEPqA3MyJLaYPMV2Uj8RUcvha+xyLaVLu8/EDY1VFm
Gr/dOgWcABt27xacfiCWdUp2eI26pFn7Vo+JIDKWnhteZZW2mBKT92HSXiG4ASuxpnCLJ3BbMoDd
3x+SfkD7kH1mVTrenJ72dOhqm8wq7b2oXXmyO2ZQvYynj9Qt2PTrTcvR+orIY5XrubfUYcQ8BIVr
gUy1tJcOA7rZvkWlV9xKXWPKWs3lJa0cblc74kqU1FFpNp0JpybyNA28Vfwsw4sjiF11o+HddpC4
kOpLAmxSHirIbE/TyP0yuLl4h49AUTFuc71MlLYKylM73wr1M1snZKAnfUmLwIFwoB+zGcLDCGeB
Hntl3GgOFakW/s4Cm+QFQaQLJC5jMTsDpphuHrdaiTjWT43HfnYtjpmNWNt2ST7jzFSBDf85bUeX
DKMS83vLQNtokmCjoDRnNPe6toSr7TwJzolPbe04T8D0txinhxr0SCHt8DlX8s0JonKb0ykkyrMi
R5L7hKav0gun0bPHYOC5diCU9DI8lnATN13vda9pTZWWa97TYORnh47BQ26IX5EYB/JTvrAmjhtR
lTfCtTP0NDl8lf6utMiwMQdxD7dZN8n5DBKB6UoG44MFJgJ0it0fIWy2QOkGbxm2BapTAyGLAFR9
JAy1H3B0RcUyq2Ar4VkhSVci+plrGEFBmMD48Q0GGKwmkI0yYxUEvgl31o2OHlb4ZSgkyKPeXFYt
aZytPz+XfCTboNaaI2nP/3joiKHaYXh8zCwUtkPPGEZWOJfVA2NQgKljiR5BXnqwndtIoYIS9RCh
skaGUxYdMdrey9GxinnbqC8xRXRH7tXueP/y/pBjAtMN57HuEeKTN/uPb/j7n3BK5d4QnobJ4Yxp
iHZRBeU2HVOCekQ8n1NpzUSO5zTGJDAf2Hfz2USqeRqrI2l2+tn0MkKqsUxs719OTH7PufpPKIb3
KXFgG0t4T1GqktFRYGon19m2TjbRYSkFK02IRcHsvR53bwDtX2rJakxHsTZSUCxaac9LKw/NpQtJ
5Iz31DjTHlnGggltwn1zwMnTEYKOaCAt8BLZQ9odXMNBv3z/Y2O03SGe8PCWBD4uZOO2h7jS4NdG
qSkPBqoL/kbDzM08mzgNdm/i0YqpPdz/9M8H3+VsqTUwCAxNgzsxcaWPRbUByVAd9CIiHFn6jbac
qhQKh44WneRuB9xOTrWDPCWjtZVnKnYcRkI5muUh67vy0M5hdbh/eX9II5WUgbVjKycG+XObgorO
6t3QwML1kksyjtPzALDUMGf9be5M+Zr4nK6RwRPNDP48ZcApN3XkzG+lWyevJqF6pPl22ZulWFvV
iAyuSiS7P776nlLvLXKiF6ssAJp1UfY25Dxxm5P63mjJGpFTvPcmAM31BEFkxGSy9gPSw3Ic+0fX
xrOgQZZZJCkdlDaLfgm9OjbWubXok9H6ipZMaOvNjGZ0B88TC2NnTYdZ8mZVCKVUJVcvAN1eiM7M
rkQqp9uOUTrs+flTay392RqRLETt2Taf8FJvkJTJE4j56L3L9WMcxeZj21j7DGnXO5kCIADqD3iu
4lT7BJ6kwCPiDpujNl01rsadryE2yh0YDYTQvvS8fS86nPyGXfvD0KZTXpTT2nL2AsYKNNDef2yh
dbQVYAV7tBdtNLucPyDzOA0qhzrcdREUR+LhIV4LB1coROvInohMF/vZanC71wCavRwnYYEOtTW5
2YbQBUDVOou6DmmJI8QoY0qjtsgBStLyggZBRACKHnLx5oPmcgn5OubxykGnQ7KO9LQv1KZHN7Yp
6JFlRFFNRjIwZbVuPsjJVaABe9rLNgLf270nNvDwEa/JksvkR0bWW9cRrgUWb6QtwFh9dul20xQK
jaQ/evzZ9pNLMdBXKJofbn9jvdCQ7/rp1Dz0PhOtuTeg2ITxF/y6beqSxON1BtT0cu2CEaKKLPqF
hZdmSZyuiOY/wjHDBx00YysCseX+uEBSqVGNREddhS+R1E4bL/OblRVAj+rH4GWuISXVVv2B3OsE
yyCNEm3ldjjp56Z/mhIXie+kfaZ+QoEVdiBmwNFUhb92MMnvgjjAaARpkBigftECooIZESCEDnvE
Z/Byln0vcQCnoluBEfqNuek97oE+BxE0paRtNsUUMXyu7m7i4jGU84eo7UPtiemlItYtJZ+NqZfL
1tUW2ZbJErdEqS/rQPPeLUZAlQUBo8q0py4HEmhPnMpNTQncyKasEc4sZKSjV5jrXxPfXdeduahb
d2IfsIYDtT+AhZnmYl6k544yjqMPtIisKD/n5uBypTGV/A1pEy+wZj5ltj6CPSKUPdbE2kNDsyqi
9NQ3HE87L87OjQyOrtdTexQNYnW9id6nNoBsNgbskT6xDfdJojd4rG4ycPaVF5SHeU4E6hgNJFNI
GOWkJoshYAmI7smwsYuqejPrPl735HMuGwrccvDKt3GgfO8Ky2LR68s3YeXlToSUc/d/hU34XEkz
2hRZhM5QiuLNL4f6yKT05/6VaRXWOZjdE8KKCCJzPG1hrtIODUlDiUYYWmQwvVVRHb3AH1/cvyqC
Wm59hwQ/i2YV88zxjSCA8I0C7f5FF2Bt8ljiV5X9HY7BY0WdQDiY4cIvsK6RbUKz/KzJdtnLstxG
uued7GUuA5UWbtDLNuL3iM7EEpI20r/afitb4LH+TOSkJNatUAsNUwqwL5PIgQ2BGIpwoiNnJcEq
6t/AQu/JO9yljuMvR0aUTL6oY8CB0PVz6XEo98z4b0ydx3LcTLpEnwgRKKDgtu0tm95tECQlouCB
gsfTz4Hu3IjZMDQSRz/Vja76TOZJN74SJUwgQ7D2quKBx0SdEc017P0i9o3BFD84fpdsFwTr5t//
ZMNKtmjNwMltUoLQM3Lfs+X7/v3p6Mj5mMS06//+Z9BgXeSTf9eG5nxZ4OWxGohVnNFQ3Yf1PT09
VHpcDwh+FVrpCCdiE1f9fZsNH72AwD64U4fsL+juLQxQlmBEwkKEmPLl90VZZUQOBDZiNCbOjfXU
o91SDhtWiRx5SySjEpV7i9sM/HI/HqRibdclGYOqsHhOShwiQYYnu1MaAU27B2Bmb/qx5U5eUOFB
+Gnl1a6SBLR0AUenWTkGQ33w6WW/qdM7I+Ai9TLyULwL4WUlIctgT1KyuHJ2yCBVt6CUw7UwwFxk
S5S745yNryrsHkc+rICZixfw3HDXA/r5pO5AjC2zVx2U4kL7v8b4TtX8yUgiuP37ohGf+FUkdgOF
F1C+oj+2E+NQ9tPJrRRQMuiwQ3hRnPBBTlBA/TAlpKSyI2Xs2JrX0K7aPbpAqEuz6zFfWVfkul3q
hg1DOPhkn+cQ5OIWxxkqxBcEZQIpW9MWME2ZR1JCU+zq9NUxtcV/o7j4Yb3oQa1TbsWISznc1447
oIor5ovZkBQdkmd+hQzFfIuVXJMPJCROySUT/rhrx/CgF6w0/LITEVrIFogIlfJWhX7Fa6d+ES8/
U7x0i8UOuhlpX1Qv0AeG62yj72VpKcJXPvRfUcpvDC2bT+1D4BSWXhuMIEuiEKZ0PDIufEGSgGE0
CTdelv4RHUWZ8QQo5dFxTRInLJ5b4vJ4sGiXmI4MKHZ1B8xmg/9oYKOdb3udk1NnI39Pyosecg+h
f/NMe30X10x2PPHqDi0wW3d8dcX01YgEx0iMridvBkARQfFNjiZsm6G6Wd7k/eRgf7gkB4oxPyKk
geX+yMezzVh1G4BdjNw0jshdt9LAQGklGXu8+geFiXxPStvfOq0RH7rEUuuuYzU6NAT1NPLRt/qP
wGDz1/O3rRvX3FLNvtuqUWuv18yb0px3nvFpNXXeYlzEr8uxHqRJuu06wwDWbv7kc/OjcwRindku
0CrSelGMb1MTLHSOsrB30mGrrOgCme/bzKVGKTVPiFDkxNYw20no3kLbj34+vxtdkmzmxD1BHyXJ
svggVg+tmwvEUQj3JtvS2JYjyUUWu6Yh4AcYU5IUtfUeZPgW+0FAe4yXpWZg/VBc40fKv0RBIF0x
JLc+lmyZSThUSEvUJNee33z4mjMr/HArEa6nxD0MakpRDXNUDwsdiAFo1TgMYy1q3yYPGWcz0dLO
UYVyV9kVr0/PSdi5K9AeJGCO94yIyB6OUcgrpyXUBIXBfHPgJmz6BM12MPyZBR/G0CLtJZJEgYTo
0vzWe2MSdSAZr9fM9XpzHK9JLrdkLNwMG9132exQBQfHLFW/IAB2RZL8IFU8xSGibYM7NnMI/hjM
lIsIKrtF4yLe5lbgnc3aH6zuD3FYPxW2Q1JWGx9J5S5OVU5UWpJBWPPI3ULTCnB+kv4Dck8wVAij
V3aVlZvGgqknDfuddJoQv8yPyYx3gy7qSU/shxSLJkhalc7fyrx+S83wveWRCvnLSnKpAbJHK9cf
P0TKSsBnCNb30uemQj1UvqneeIDFPugfWwbZNuiZVYXZjHW7ww2ijQv08ZtX4kkJS/0eJtzwbKPM
Cf3M8gPMlf9KB5q74NYRtvaUmc2TmZV3NlKFkbkryynaaSbA7hIM7sSPHVU04zZnr4L8MSjdApll
dI+AHfJ2a+DhYE/rpy9uD10zRmQR9CSR2e1drbIHPoabXmpK01SQp1GVm0yP7ITS+BhVxl3CAOIU
9PvW9h7cagYYkUEVT3OGBpQdmZ1fPfruApgFK4wPbIcQYuv4VozklodR8DW20NqIWlWBAhPKZd03
hQZVSjWKLShRRbb1BWsIu3mpIQcyO9RqG3mwkmIQL1bn/DG74X5g5Ie+wXr10bfRQRaHSQYhZ33G
s91YdD4RL3ME1peHFuwhfm+KttnThxx8Jnt8TO4C6Qcl6ZD8XTQ0HaurnSZPeYVffB2E2a4qvG1l
09niE83Dg9v4H6V+VSzOt8EcRCigh5Iy1tlkOdJTfxzwtov2JWFG0Q7nKavEqgiDAmWI9TcjhZhx
Gx1uo1atQV4xDh5MM51g4Ynmv3jKgT7CNyRvKC3TDS6EH4m7CFuE4Bh7QH0AvQoD4tlVMWbMjgFq
izbYRxOhBNNQkXWInUaNipswSa8eKTWkuzYQAGwb7ju2GPE690299Wy4WFM1JduB+nAFlGpl5tiW
yqxDiqXST8dhAoR+y63QaLFP/TIdjia3G5+tlLhrf0iGldSEdhZuXwPhobppl0k47vxBSGs7Glwa
mW+lZ8WZsB9L4exDnVwT+iVOA58TJ/UIgRQ4nBwAfhjvwfsY/pFlT7+zyumrNZ2e+uhA1Z+dZjen
wlLzEVKYvsiW/3rAqI/5zuid9OR64LyZXpuCfVxGknzaXaCaVkt/DzvrbMLKPBXddGThrvYZCc5Y
ddpTBHE1tB1m/2Xw+C9WxCkZGq5QPMLgHQVRGV1yK4bMQMHewTNafvXvC5w+7BdWbLJbEyPmeoWn
pGjYPlbLF8pKg8AtJudR29Rbp6yi878/MJnqrtmrw70xLonNyZRhwEHKzG49yI2z9P+CemrOBtk0
2zkkUW12H4oMbjcFSrthj26fTMNITiHKLLsOT4iu/vvFn1kt6SW4Z/Q6lvYcS9tCt9kh9oGXY0Gz
G5Lbuubk+1ofGhlsrEUhI5cvjOX/+yujscGVkrUQIN/NSYXZVDpguLtsjIbly79fJWRxn0KZE75h
Wt9Jnbkn9h3AD6r02zLNA+jZaQ2/ddvFljo3y5d/vxqaOScQZzz8yyiyojI+B6409kY1HUMDWnIk
72cNuYzJ2QNDQ2vHjBjOZeSDNoxmvhaAeXZ1nb71FuH0bca0Mfn3xzDgrLNjZ/Z5ln5xgPt/SUQt
/udL6c7Evsuz3XLYzRxKu6Bqx/P/fRHG//9q+b1YX1zepBN9MFO1f9+BNWk8V6OV7tPSB+TBd6Wl
459Uf/73R2hg/vdv+Pd7BMtBk2hbQfmItCx05/HWQXDb90YSAr6hoMOkgQW3btl7Bbq7L3NCZZys
RapRS+R0ZmN/A3zhNUvTh47VL5M1bnXDjn6xtr9nmTLex8FBETQ37iNBDsjCKne6DmTXm5VODr5H
gtJgRgLJ5eBsuTCMx55iGk6xkX2w8nmVs8sPaVXy0rFDNAD+gGnaDBUewH8r039f/m1QWcmrE0v/
1Kfu73XVHvIwndYFAsUrKoQZCzj/mqsPPgSj/7TvrKY9/fvTRLv0Ixkw47GZsN8t3xFmKXhno1Fs
t8h48P3603BJA3ZH+iNVXHuvUFu/ISrXrNDod7N58i0s6hayAS/IkUuwQ78qq8T5FwEIA4GGJiEv
N11afStZ+rTyziIGjgFKFMk94SzEU7rOrmnscSd98eIBwF4lKCCgcmcHAnqpgGBecz6zprAGwiKi
oXqFWTwg2CmRz8TKPScSDKSruSxYaxts7TaRYe+zmXTNkkwVh4vBW2IsRCMmVCX3i/Gc0iEK8Zmi
2aAVqCLizeND5dq/UddTSHYCxGsdffmMR53QeLAT4lozIMYr9kfHNAvI5+IHrZMRs0oxb2ZnfLck
88HCD89MEfcd00jTFhG0rHY9oG3h+tLD1k06lDcV8w6ZrceEOTBcICK+a/Ykzrw1LVKQ3RbfUGP1
yEfbKzUVuTYRQ3YNpX3luLPckV7R4iZtGCtXn6MAx+CN7ApG+TuHPaQM+yXp8gm1V8jj6iWPbTrf
zFyc3R7HAWrC0iZrsA6DC3fMoxHy0SIl17O+U2SRVVt8FmXHRIj0q00iyuWktn4lGSb4hDfIo/Br
Fjkbmwbg9XBsa11zB6Fp1uONEBjCQEEiuqR4muMa+LZas9X4U+T5Wiya6nBxIY+jefM9QGhFS/eL
zYMyg7xNM0/+AMKI142u+yevJloyJzLcPkkBarPMG+ZD7GMF1yGzy4/lH8BP4GDL4rVKIwsuC8/x
MB16PK0s47rTgJtw9tP97No3Hg/+5TJ9xnV0a8zhkYBjunEvYxdlGxDn6mClrfoN0AaJwBzZmUjj
9ehggIm6VUvlWmkknC09NQokKnPW9Gc1wj/I5tuUxx+o1mwvuswqnpjOzH9hYJVgBDJkmgIDrQaZ
yUCxPcBr2dSWY59KzjyzETiYEsiwvX8vWelxJncsteubrEqCNLwlBWla2wUr47Lxr/xwe2tw78bu
TmrhHUi7+DZ8/cyddkXQHBTsmwpCeFtIFbZpXVWd/K26+UVTo2ziarhLBKQhE7JLDYedCvpYC/0A
qlmtMgUqGBviRuX+oa7YTpK10Dv1UQLo39Uieo7kTzNXNVZ2jdQt/Ftp87sU7bgKJEhQkqoJKqdo
ycqd6l37RHed0WJ0HSz5+tYU7SVLZwZHpn/VJS3dMKxJuaDX9allWToRcyRy+lhQoMTKwQNYNNL9
3o0mBDsKh3EvXmYFE73027UnEIcylJMtetK8RnHZ4LsZegGqInlkonhPWwdtcxpWw6iddfcRO1R/
hp/dz53YqqD30K5D0w3drVHFd/0M49yoGT0wlqJ7Hk4RAQB/1PyTivwjY1CLoMn7wHD+x2etOMbI
VGCKHk3mZVHCOx0BbN5Vbymw8l4iz+x6VgDkov5WxBz4cKKsWbsrdKMJU6QU5b81v0+q3NpT9pIK
dbNT9NC2QEhvVekzer1sC4vRO8QMwbooeq6cdlFXFqQGRnxEEnPc+YUXoPyKDukkxI1wh3Jj91CH
K5AkXccilhqc1Uv5BU5FbuODHONok3bRc1uMDIGaUDH9Ru7YhKwBhSm/qhFQql0+U4nqzTQ1361j
fQgnvpX1QnAgLWuguYqSM3TJm9TuJR1h6mQsXbJi7lflJD5j8gW8tn8Nh+SDXSnGZ+Lg8AbuEq5z
JObMfJrhcahwVEYV7sk/HDjNjiguAZygfiPcBeK2cebVISuYqxNAdoHvl+wU9PYICcpXRXOyWt5D
0mw3cxxL6LTzpyaRgEiw/KQb1hJvg8VwL3fNJTq0+TOF7hpnTLl3neKOpl5zBKJQyZmgTeMTQ5tN
R/pwoapvROXGvpPumyv8ixm2R/ByNNRkNjE8ODdW9xCNktxDsgXnOf0Ixd+0gAWTzwt/3Q32cWNT
RCxaNfA9saI/LdyJdtOn1mT5XzOE7oxDLseTTwIYhnrn3nL7gtYqunpJgTYpRUiAGeTR95xf7BQa
FtKIuTaOqzt8Bay3QOzaXveIEPUvPjOxI+CCLff02C9vquqHr75xLGapYKdoaCmrWk7PhAtYMMJl
Ki6vVfEULF5xx3k3bTzHTeaBxG3u6zLHZ5pTaJeWuwbo8WmYxACqAkO0sqH7c2K9aOZ23Mllub5D
/HFxyoSQroqjWCzStU2UjM6tB30u2KjiMET0HoizExO0QHRDtA47CZU+qwg3db1whQ2PXO0lmr2v
CA3ghiVkgHzZ2g1R54SbIuvfyilj8TnWb5NHAS4W9peLWpDyvSzlwitccEI2+XtMjOiaq2GXNdMx
KhhJhI73zpHD94RwZuIfAj9QnbA1qYfiueNJWMV+S8E8/aJjo6IvfYx7wBr4OUc014FASR/56ovw
cyB+RXJLmR5afviUhpC9iyS+R3biERpq4QktuHXMZrymxS0BNrIN4xWWvl8zad/mqTxMJTEHWUUJ
KYKGspWox+7gdpNFJV+8JewbrCL5rF2EHkb1aknzkGsUR1nZv7l58cJGnm074w5KaVQm7iny+YcD
uVibTE+GpCKgxyMGldXEvu13srxURrch7IFAyVDrlQjNO6v39wlJr88LIT0ya5wE6V2U34cWtwJx
deVVWu9uPanTmM83z+z/OLbPPqlhcWx5A1ceKnhDA4TStV679tRu5o4OPIYO2hnN48Bi7kC5NPJp
s9u9cWeHabEiwgAfefpN+taTppWDFkqwcz8vx7N5I7fSX0dENh+kIKndyW74NPboz4wVy1lwomi5
gaLoncXJmmacH4ZDh5r2pX9kes9GGS++ZVWfhZ8fTQ96SRA56RH2mVoRisw0Z93ZIRvEfWRq8zLU
/Fyaoc3kDKi6E0ZQhrttpyo8d+lfmILduZLqBR5Ie+iMzERpB1bfu00YR2HiaLxjaUPyAbvgrqBI
HGxFDx+z0mvqXZs6bzm68VqVOMsAKmCQ3RLgwMxjIYYJoigRvHO9tGZ/jgMSDQyn+jbYiGx1j8wU
esGZrAdQ5+PIcUpM8TofXcAa1SdLwLOTsSU1bGttJ2j+p4xyCmicgVaSrV5YmY+Ga+5ElOKULxGV
giULSrLlo95ZiSL5mZfXwnLAq02qPwRvTU0ugAPRy2AkWMysHK3hzXJJhmD7dwEJElPHAYLvDH0/
QWJREa974lR/bFrTNePjR0dZpwYo3Wpic0M4cJbuYlZMfaPeOCaNa638p95iUu1kv0XowYI5GUYA
/btLP+iy3kijZHjif6Mov5lJwh52ib9xdP5cz/J3quZkExjjrbHUwPnbXHQ8AcvV5AtHtbcRs4LX
i3C9d6qjQEZ85HIlNiqovGvWjUypg/UQasH8HgZQFDd/LM0Ae2h7Yq+G+Ulj7XLn1KeTo5yPo2dk
fWRxzz1cFCJY4BXKxFEUhfIy1xBWPM/DPThTqizDKH/mCcjbHeF7v54yeFIVx4InqSmFCdtvLG9l
QdJ56y4cF3gEHiLG1qvzlSFrQWVDLqROsUJO6omL22fwgUWHxOxoQmzrFXeR7T2BrshZgFdflV89
sl5Bel4NZJagrG8D593xBpzRVcb2P2rB7hMcUmfhfB6Yc8ZZWEOTg5rStqHaTujn2SoGaJOhujSB
iGiHeEeqYWBuSbZgL/NxK4ayRV0GkiJoCk4ba9rLHPsDwv5NojH7iHL4SnQqGcwnJsqKDEpBK54E
hRqGms8pnMELt0yCKO9bXGhMxiZ8a6BpWNx9UsLQFFjcACX45E2XV5cq8C5BVN/pvkQYF2afRYXc
shnFpfSOsxXtTDnEa7MYg1Vh+S996Jrn2KO6y5L04OVXZxmT4uuJyeuzPRAVG+1ymxh1NzC8cuIL
u4o3NVAxare2YDN1O2UOZ9S92R36QxKG+2UcOKAlAPWL326u4CL73t6iDWTA9qckFyeBv37oHRTI
HdDqFHsi1muWUn2J/CbvyPXyDFOdXI/3FHEmgx3npcAwUg0bwBN/W7+r1xQU0Q7wIWFRwa2S5UMm
TfIekuzZ1HG7UtjlIKDQ/Vq4odaN2ewtUDtbq2uP0kyGjTfFt145Zzuait3QkduAaeBa8FnDh8R/
MoTh0iyI/tmZT3FkR98e+wH4xfXaKf3t7LtkrEr7nvSYFJ1J/028EJ4Sj8l0aXSYrLqsWaNtY5qO
wsghCySxuAeDEId9NZvfbHlrgufYLE3mgKjf3KeG+pNwhGJnnZ+sIA5ouRd9NJJXrs/JwghHQiEe
2kCUMRIEgEIjXD5VkgExqfgWe2Oy59G7hoXx2zYuubUojIwRlUsbdQcfkTmvJM9JMtSX2e++63Hm
ozjXI5cZgb2pwd6D0ALsjoIUXYN1Y8OjZbs1eWFOvNENl3brqGdnrMJVYi/VzzwzRmm+afTynVvC
PHN9ZnhI0lYoVjFjRhXa6jA6tKn72bLBuiiFYpfKH0ndEuo8S0JL60z+FqYE7TJ/VzLGQTOVsEbQ
xUkmUmsSAMk4DMxnbIHJNqqz7mmKh9feqyFicU1yUmQBDwrifbxy/B8BuK5dxsHDEpY007QXDdOH
KTiT0IIbNrWeRxSRMBGsGKFR+8fPc4IJTH6mQHSPuArwR3vRa0jE6iob5UdWKLmGDjzA5/F3Ohw5
bqbF4KfND3fQGZl07YPnugT8ME8x0n7rEqTNvNr6tN30w2cohl5gF7b2T2aUKfzNdj85VoG+e6UG
kkLKsfhKTbUlrpO4RiR+RjCF9Pb+6i9/7u5kQL9hpp4FCRZIEo4eTC/kQ+6qSB8AhsDniEyy7pLg
3GWuvQsmG5xH+5KqMPpBD3Tsp/rXk0TUJ8ThoSRg7xel0x69tMQV1nxXWcP7NAQ0EFhizj75EYhN
q27XBgblD6InHHCx4IRhj2a7rbWRyaRuVIgYYROT/Nln7SX2OativJpOdvCXNBPw9osthgs9GEs4
1637HA8IsjKjfagV2KtuLpnAG/CJhy0/7xHPhn5IfLWeh8G7axOE+6mc811ceOxqFF1VX2lUVG2Z
bkd898xTjLNpIcZvjaDcO/W3xcA9tUnvK2NYvPnA3Su8s6uJ+tUlUsqi9X9rx232QTt/zN4HLRzO
4wjtZpp2p7JgzWnUmng4TBwbmF5qh8HhnWEsHkJYSmdKrV3HlGTru5Sgg+ePW5/EFWBx/KyNE5HD
RVJ0LuNNrpuDHYoHGzXZqvT6bhPF33Hg22cdM2O0Wai1EObMmofbxlOESmCKV9VcnzIQACu2n+sk
UM3CqPGo5/gbB8RFVmDHmIBo/UjOxlTKBbThWVnNZtzQJ5vgXgt7Q4Kb9RqnVGYT8G6kqSyeItg2
TJsOow2rNyzI1Wbdd3Aj1JSg08dTm2VIZ22165irIg75ybyWyNRonFZqRkeSW7iU7J6pe6KtYm8l
eDBnxtzdML9brfNomRlbuCK7C2VNYLZN/9lHyQZDanNUQUJWIQc/BEiHz+y4xKCbB2lICk+XTbly
jfHUJBNIcZxb5KAe5s63DmGhnA2vKlNXQwegsy0EYEE5seeAguuo9CzROqNYpCLwo2sTLRz5fgTg
Q7DyCfjWJLpLItlbRmmNZclgahg67lFOtV6Z2sFUVXE6Fu38HM3kE1k9LXTqle8k5F3heRa3EoW6
xkN8kH6LBjf17umbi/XQP/va8R4cQtsNh3V9PCIxHAs4JwzLh5SOmr1jhii9MrfJCKogady9OYKC
78m2Bg+wNlsL440bX4oASVfXseM0Y3sn547ulMeATDEMLdMYpmve5J86mV7dfkBrEfEekjvnypoN
SzQ9ZKYgb7Hqu61rhOroZgRAkaWznT3fWGVp/4EvfpeLoy2cYV/3jzojVn5sWDKG1HhUYDE8TZE7
+Irtb37ED7um4pH4kMz+AWXDp99HH4Uzm6SPHehybYNJba2737Ck8eP4Q2gUS2In04WD4j6FOm2f
TYfyKHBLd+8a/tkvqmtM8O6m0+annkNmyEWvyPLmcBmd8ENXJu+HiD7FwpsYHUgDXjULpkJckZ2H
irVIKIr98GhJZot9/+qOHcWcj9ivtPfCaSitGx+PQC8Zwqr82LYMuemDacZrvIgVT2LfLyI7nRxz
JGsrHZc7hO2M12pmqUUk8KQGiBeilch9wGkFPg8V0nJY9mDv7Dx8U9z2vBVGuXXr9pHY0uOQL55y
pPjcUM9BgCQTX9O4ZQKd7WJnJ5nYMs3zXkdbH+oxnXgsC3Nr9M6B0nNcm5JpRAsfoY7QFc3YVtZV
67xBJ8LjnXo5bMjkIByE9X1EFhWpCVTtkf1q5GNy6TdBEIpDEJrA8ooaPXX2Psi5ujTkj05YhFeJ
5NQ2ZczdE7z3Lqg5cLb9ZoBTTE3XzmvUaCjh6vzYZOW+M0dyB6vTVFEh940d7QPSirdDXVrstfMd
I2NAELCvEPGB32EVdhxq99nR/ZufZ+86b4C8FUwfQYjLjYeZXpDixye2OiXLgC92HGeDGaUD+DYU
V6/oziP67YPP0vYsSv8zGiStNwvoreRgLsqNEQoPpAmyVSb1VEAVGkgzbF6Tzj8WwYFHRd8x5Ybx
0RzK3DrjroMSiyzCpWA5sG/RTERL68yaBwlsgpm7Qtu5qvJWwZhNvpqQQhWLIqpah2o2YFwxN+su
mg5DMbxHuQXRH8JTloVi2zg+sZMm85DW9PqVH5jpUYJ3YgnRvXWZMA49OfK2Sk0Su6p9ptxi26ce
6ZKKopE0a1gRZdBjpZuSp9GY7nMdXiYMFc/eYH2ZilRXR6I9dKzA2ROefUoX3w7u+N6cf+0mYhaB
YY7JT/UgLF8dyW6dQY14OKVV8GMoxBaW4Nh1iukeYnZ77Bz9SbJffUEXI3vvNg6me47Hoz8NG3Ac
DLjy9BnpTvrITt7cW566TxXA9SkPkbaYE1HgywlNMXC1x0ltae/DXUWJDmmVT1eCIAfXUdhZ5coZ
u+SqnOHbtQF3gE8zj73pIBxDYawsCi5ZEh7XC1duJuMxpU5iVs5TNQJE3xPg8QfoxR8dIDutQc/D
dABMYRMjBRzmEpCGsJ9rI1/ZTUitKqvrmKdi1ZOAhqAg2dDFUjb148W/zwFiX2qDhikfenPv+c4X
hH0qIytE91E7O4xBxHJWUbc2VGwdOUpDaMOtS3zXMgsZW8L2UMTt6S19b15MBgskUEAu0Np6dTMm
VCEL1lVbd1+RiYsirhwiY7+jGg/6qJqjK/WzUZBkbKn4KyqMo9f1IRON+Jkc6Odc/iXV7CT78Yfk
l2hXUVBRozJQ1wb6kxRwZwZsNPPR+gRdwSURnvPZPalcYg8GFxV6L01pHbU1PZdkMo79L9QHzTwD
AWle3kK6YEwLd6ITnOpOCESe1p5HjkCiinSCEuPOmI3vXVKC/EI6YEaa7UBlSbZY2tsCGQf93WyH
hmk7ouFPBsXOsvlPjJhIcqgWKa3Eoeoou/tgOo9CPkUxL67beWc1hGoHJI5/bi55Kz7MUWaHbmZN
G0A5YIjGVkFDwMSFugIWSNZirrZhw2sq0oZVvC9+ozYPyQxuw5VnEYoUPoqcqwmhNFFddkOZEhDM
WRsRpOX0iLKFnRlxh5s8StI7OTLSZCLcSkczouYa7yQHcwFUZWV/hw1SpxiuKLVQ+q3syd6UGQcT
b209Fg9hTdyqZxLEyFFmcC32A4us9jKXGlmzcu01n4GfWRhEMBfFafmh0zh5CCdjQLIKlaXyaNqc
uMAw5Z4Gz55RVjg3QwqOD0UIW9+/8G2kCEaXWrbVjhe+3AY82Y6/E7PX7JLC+cncbOPPJMcKzHyr
xeCdtSA4bScYduWcwfqM2Qg1fnSH9ve30dGFcpO+JZ//pNS3K3JLaWASm5F2Wz+SGz/swD6f0nTg
TmuZUDpmw1wsBUqUZRTIdvCaZ755IsH1c9Fi8g6uy8RkvWBOX7KE4j8W0wLTbOJV4XgfdlBhUPSH
BysGOIxXV+0ynaT7BE6LpqpEYES6OnOMaJ0a9A/IKNEMavIuxj7CnTEnzOkeA5QPXcb54pMpvOFk
g7BoopkWGShUwnyThyaBFklLSLAmkGy2umh4DmUtCM7J136kfuAen4lG/54sogHGSvLR5GXKmw4Q
wPzXQsKHtkgTGUu37NM58aI8sRUCigBEFneSw9J/5N+Kn1gp7y8c0f3IKzsk40Q9PP6NW8SDgt7P
oYDdTYOL0qd1GcMU7EeimiG73BkW3a8fgp4D++1D9+XnJfX3Hk3WSThEhswBRorKYoscK7TENip2
QihZBaStywMjLTZ+inENFISZCCTfyb/AN2sn/xx79VDaTMF7L2o2BPN8d8R3obtipTKFabUfjAj6
tg2j3s7ew0iz8i9iCTDzKe0lim4YWYdCBAdQESsgDt4aXkuB4Nb+8CsfYQb3P+nsf4nqKz9j1/tK
HFhXQRHm5z6c77QP3CWt4wN5HO+ZCq86a/icF6BsMgZ9tgW/1HRe++bVj3iN8Pr4mIw0Iv4AjWvw
kozCOYy4KvZu2l3nuvvTROnnPFnAV5RgRWl+umw1gVo169ngLKGel+uCfXgOvhf8AzsENjBhngZ8
LzSYyjkjVgdf75nvZf/ujLhdIBiddS3qNaDQYhACWCnpFZwUiGcLVo0iCEjT9r660nqq5/FLWfkl
IQ905RA26to9pPYhlURGvwGjObVT/V4Z+GDaHhWhHFAjqccEKFDesjj1vPS+rApAyeF0nzaDjVYx
lKs+J/9Wte3BqlOSdaZqK7kNkWE4CN07Ksyg+A3rsDzOtffaUKJxdu0nW3knj3FuEqc/bb+sEajo
tqaXfwDHxeF7sSqV3mbCa9nsf8xVezcWNqnyEcFCJmH1HohKHPO4r2sXRSeTS2xecicmOOSASju7
+iiyZHn0GD/7jC0YLb+h037ixzr6jb6P2VdlfY5ADX0z7J9m05fulU/StwmfAoWrR+FCLylbccrU
/BH2fCptN5FwCpTGY0DqctjHeFDGv6QCzOytIt6Nle3HatdU07vjZs+LVncOnOvoN9PajbPvAd/N
WubPFdIHYRN765CwvSLO4uJyKDe+qw4ERGDiRW/GsuzXtTjZsoLV58L36KLiYSCWlHpHlEd33Fl+
1p9VzpQere7eZGKL/EK+NgrUQ2MGr3FnhLdsfKm8nGeZXsrK02XxZ7REHuyl5JHlzN912FuZbIEN
N0L+Kl3sVN0Za0k9selr+7ULO8SdrU3hUqPmI7nswoeQF3lKOGpQxEfdiGSS8Yajrg6BrncpHA2k
od5aCRyyJSm/B5QyoOOR760zWYf73sMV74atRkgxP80q/MKjku50kF2J4nxyDVIxlNmeMHeRmDqM
v6ao2FODC9umyj7GQ06+6EBnX5HwHJeUAaOJ3UP+h70zWY4cybLsr5TkupACqGJQLHLRNk80mhln
30BIOol5nvFtte3/6gPPEsmIyOpIyX3FwkXoZLjRYIDq0/fuPddGtgO8zBXRPom8kxx9Z2sEwUtn
QF0ZseDN6wJhomJA9ZG8Ii5w6E4DpS2CgqVL0We3y9qE9w7VIaXDTKAFKJhGOCe4+rQz6GbaLsoM
8u3qzOrIMiFlGf4zjUAcm1wzmq/ui9v69nL0TM52bc5MPlgWkSkOZS0euPueREJ6YY9KhbBi/cjT
AP/IeTcbUqerrE3X9X3TVhTMPgFtlnwb4ZYthdrDp+9vcOfPmSbJGvhlem7Cb5FO3/aUToe8YgP3
hNhZonvIWbe8cJgFohQnY2fbm8SZOwsOWj1LwdLpcuS+hD/Pb3XQG8UWE310GlnIgzuuNA0KcS7G
mrya6TLRg4EhDKOZ4tGMOcm0eXJQfRWu4eIoDSBL4Z17hag6p2/toxGjR6pI+pHak5k76M3sgumq
WNmAKBaFh1qau5HtxBDnzEItEyuiZCNh7zOmAz5aMYlbYA3GmRHIWN5bhvbDGRlfTSWnUfx4ZDcD
o+QjQzwVlTi40fjIY6DPmDeXrRql7qKjIbsoOYZCoDH3AxoCInwApbdBypEqQJQmBjyyIzlRmDJr
9Mkd4uM2A/0lAn8tMwhLOSrajYZy1sioG7qomAi3qoL7EACRgq2kzbRJ2CD9KvHRlVfgEc4CYjN6
YoCzrCpIjttGrYq5G1shYspN8TkWwPhSdbJG9FolYTCLX5VLcm+0HI9a+FAQSxAnWUxA67aBf48W
dRci0sSxoDFPjOuzKIPHtgi0fYQBt+VI21FqDgYh6/Qk90NEskEmYarIAUVlVbyyLbBua6tQJ0rH
kIwFTPe5yNtnt4VJn8MXwsB9SnJYTV4UPg1FRod6NHfER5tlfR/mYDECZO1BIZ5NpU70L1KWoLtM
Uur7nb5rA2ZNWhtzN7sBp06MZwyENgSIr+NZuBxqFkttrW8GgX7A5iiSepKcdsNeFZm8DZEFGkeI
k1a0b63VfXo+CjtYJafYC57yJLaAdfTPeURLJbZ4MlE6vAdRe51qxNtmWyw7bv+4neOANGaj3KrP
OYXKGkPGsxbEJx+P55IUiNdoNlYa4sBadRUaE6lRGHe1XWcbO00fal+tcCtEXbpNq2yrwU1c+EN3
UkyyaYMEn5k23hveWO8mrDNd59xyDq5ro1HHzE7v47z/qLGht41Hq0E4azeuCSYoaP9yg5C9Ak5X
kcyzQg58r73D8OCRkYh8dNO4i9P32eoX993VKPQHmTe0j2TB8DKatjb8/R1dhHNg6YBzSQH16EDb
dnonhn7PGJ+fCckgJ9qRbPrqIMXOtPLvvoSaxMMEjccWhKqwdHBUMcDAAKaMx26r6Motqqk5e1kF
Dyh8MfVyH/XNWQf/VmpfuTMAWDEnxUe568F4EW9GEouXc342hid71O5khTETio4seEeoWQLmdF5N
d24sy2WoCLzOB3Pjm+U118RlHmjZKfV4gi6Zig4mTY+qYYJ1sk41/Zh1sDNNs7tOUT4tCuNauHaz
sDAyt8R/uRxgQCjajyMxF+iUIHcisrsaefM2phoD0YIOSjd64RsxNLjWAGCiuLbFc1FqFJM94fST
ywB+ase1n2Vr3GeXsI7xgsm8/lHHGbOLYJi5h9Nh7BRRSogDRJYzW45hrWuG+lChKvftaLjXTq+x
iYn4ra4aj2Z8jB55/lGr1FeGwA2UCkjvOr2VBQ7tYF3UBhROza4fzGo4dy3NHIR9uw5Q2lHHlP/g
hv4hG0bz1VPtkz5YD6MIb7bQ653fhJgNB58cBcxeQWepxxIZ1ClM3RbRRHPoi6JFYwU1adTi7Gw0
tn5zovCBn+zfnBZmm9cUYpnWVoUZucjelPFB3CVOWzynBxun+qo35hIs4zAeGlVzRCm1TdLAvtHi
vLS9zN6KUUNzBb5ky2Avf+OQsrJJUTmXbvhaBiK4orhG6O06T4LuFTuKoFBySLbomQQBbUnfwlG4
875THJ3cjV90Whzj/KpGG5o7kXP8D8riJCvLvQmGTcwO8QwbI81JCWeINuS7z8Bc1K2gHLDYq1I1
PQWD4xLile8rB00YDszgid0n3OljVqz+/uXUWAelI6H69WVS5e5dLN23huHGYXDidBk5lXGZTOeQ
xKrCcKqNN8naYKocawoAzy3Yjmal1y9hJGFgBTh1XB6jwo+dJzexooeCILCgKrO7MZy+YeSvOiLo
M23WTcc02XqDel96HnTdGGP8PN+TMCU4O1azLSBaAaobnFpuaUy9WdumzLKV5iPNyKkmwMYZC10L
DqbWElSfzJWvl7ylFBIAUJZ1V2W3zNiJoFL3fvWGQdKb2+cPUzze+UlAlt2EQryngUi2JPI057M0
c5w5Nk5IQtsRNaNwSNH/9q7xOSC0Fi4tNHc80EN6EnNKQWsnX7Yx/NCG+OwFHd1mlJ5gHjgpGB1T
8H7TQDtdlCJwV2gb3vVyRLXnSKoF4g5S+yUo824b402CJIVtyfHn96F/NPZ0UpF28TvtU9OGcJOR
NiBl+6IH03fumM99jB7I6MoXT8+/47DYtaP+ZIxxR9ycfJWIRJcDIk/y/UwmaQOANGTgbktTp+gq
bwEcZF8I92erleMSI19fmuHMAygXlRm/awY9QirjIJzT6oa4XAtSrBGsvdbt8Jm53oZCemFYJIWQ
gFYRMTqs6ADUy0QfshWBY4fWMhm1dgo0TgRbAxlyW6H01jBPNtp2arKfru7A2jS9jeei/c+RYAh+
X0+oU9WEnwUzN02rOFfjmPLzbE9XEH6bzuxd2teEoSyZ0Kij5RDSMweYQ5iViz7VADGVmtMGSPZV
uSheCFOZXJvjBW6YJLh2lLLxVDnLqO8h9sKp8st7GfwwFJ1tcjEQIVNgL5ze3uUUNsKmNtbi9Ifp
m3gXUyuDZk26YIqfNJdgBls688igtb1pwmfV7oq5JT6rLAyoPH3tLHE/7KZ+AkWflDpnAV9hwcfl
Sr6V1QzvTLTadWe4B20nUCvD/6K1mWcrLjzXduz3aV2dMsCFEc4d8BvtpU6MpaQAar0Lg5GbS7+2
L+RKrzzmBbkn8ZIHV7JIEWVrX3rdsXckq7rNP31lg9VDzN/EezE2lGOzXHy0aSJV196losTKdV8G
WPc4rTy4QvuBl3k3gO7taaX0qG5I/oB5JfWNW/tEMEWPZVrfm/QwIAw9hoFxF+KxXniGNmfLmY/z
J2tKNLjSIlRJR1KqZ+CqdITsEdoG2OBLInraBQ2ih0EJoi6yl861z5arELZkbwlCqGUa6rcwKPd2
OmCjdwkoyMDvRI8mpGFROg9pDZK8tt8Rpz94zrUo2Y1o5uobkFETSsr6TanxDKYK06gmVlPLlgrJ
mL3QOEJeXLImLCM1ZWuQStNCWvoaFNALtAA18X7EGSMsClsxFXDDBO/OR+ti2Po+yrB9y+K5xfBn
an261CeQaHyCCxVH5CI4xrvuhDRSbWsvVLTmuLPucRMuYu9Rrx+SOP8icXdEYyQZ1CT3eiB57sR4
5yb2wrfcJxkVQChqHIfUNYpybaks292osS1APHI/t/WVWv87rQXANmMal7XGjF5Y0bnu4yN3P/BS
/cvqyGOd6mEfOvetg3/Ap0mgYa8PUqItgC6ytERL4jc4RIjg7NdibQqISAiclgNARmwpuZCXAAYM
h/vwEFnkSDbweWo/Q9Ii92nQkYw35ltDNJ8xhCCUVfSgIh6+MqMR2pIYErjOLVXhazWwtds8Qgtg
VSMHooLpAqKDSMu2TU4A1uhi+8uzH/jrambi7amXkGjtjhFYIeorxW+1aJ6ERCjXONN2iPnM+ulo
GRh/WRQY63kwdsmT03eTN+AaKzNE0x7iNMWRBbA4VmaseHI1xdrRcXxYDcTC0KCgDRO4ZLmVe8jg
dDAJtNlYkpkGpRkO2Lh9KpIi20VATPQkuxmTASEr6/11qCfPmOOPEaaCDwEWtSeNduU7PGGTln35
VdVtlIUG3a+Z3MnwjBOyPDtOE946R93XeXdPTACm9cj45FSdHTpE2GsX0AGHAUCXOH0uPsP/IbS3
hYeFpPDcZYx+q4PUsHJc7Yg4E5KVCk8zgeRQpIk4jKPzqoeMGbWc1pquMyxuEz+9J1z1oPdkuWTk
9WSuFd8IrTxhoWHsbTGjwpG1DczwZLllvNJiywOjaJa7MOMMDkOhuDooH0KbKJYqQ3iW0nujw4Ny
0nBiyo9wQr+hfI861trqUluiDJwhKnKDnde5y1KCqTyqm7zDPwVv5g5G1mEYtPSsS3rrk43lzhi+
dK/IkLeaa+gZc2IQolim0o05IYpVw7tjdRxOfKdjQIKsuywmECLANzjSwL4KEusCzm9Dg/hjkGO9
jdF+3rUGko8YvDfUQuYi0LQWeJgYSMpJ8TY8kg09wkItdBXjasrxUzrsBT2l8toz4UtyToXH1DcU
1J1g1mE8WFXhbnNyxmML0Aj7/9rMe5Z5n5WDts/SEQjSnNT1F1np5OeyS34yAQw3kKv3WhFFd2mS
vaSSja/x8exwElramGlJLEo/HExqdccKnZYrweXGr11cGtjqSx2NxEpE2BQSi+LOG5AqjcTkUD4l
X2XoYtAZIKjhtrtzeL6PTf2ZGhitjdBlifU4VgP7XdofJsIJBHL1t1biiWkVyXEibm9RUpzyNEgu
TloBF3bDYlsS6sJBSb8fKk0/4cyqaNKoq6j69krwOckHosx3w7jVa79fNlCf3LT+qfWwo32n+lYd
2XaNM3wAUQ0vWvmDcC2JLIIkLsQ3MBXbpdCjZGWac3AAHqv1xF/1tfwOE53StnRKVJEsvgljWTQY
z6xh+QZtzfdApCimg48BZsesF2O5Yr/LnEXUTXg7g+DLb13Si7zqfoiqh2xynEObzSArN79MOSt+
Mk0gOzUUetKn798bawve0FLTOsASzKY7bKCyLKD8T94NTf56mAaeCK96CYqfwmAYXIni5joQfkp8
mPgqblMMmSJzCM/iiXhMmZ6kXhetK3qFeogTXDDtrJsXZE1o4wJUEW7l2fN2+lRG0ytYZ8RfRjsX
mrPPyaLMi/u9lJZYJoX/JDvLv9b1Ct0adh36WCtTs6GZMmhthIto1jMERzEhd/nY5xjcEDWooa/2
ZO72r0hh14Xbh09s8cl5bKxnqFYrp4bWmnX+Ka3y+FY6qrh4KMAKyy5o2TI/dAI9vgmrSPZdM3JT
QMm7/fpZH2cxwwJOeE1y/vXX+vw96Re3qE6n06//sbKLHgTbuMKNP7JhWs5Gq2ogHKM0LkVKcejQ
VdAoQo1Gpy4xk0uLjv7IofEMZuStiwKYREFvLojA/fRsrQZ2gvoDuKdceqVebIDzvjtJygp6DvXM
po1uwBYT9fAy9UzeKsyHRAE9xK7wt/lABmVsxcnGog/S2uKg2yTBN52/NVhMDpXWcUKAODYmcLez
jmGP5+o/ANYBZeqa5z5PdNh40bAZcuc+S249fm9Hc8/kAq7zXHdZIP2VWegf6fAp8kvZtsUqd3yX
s0h5r1Rrr1iiYChra79uUFFE87xppInuII8E1et+puqKsoTMcBW/hjXYg54J9YBFlTiDZJexf3mE
svlFbrzzv+vg5ejCuLI9xrotEFxl2sGHGqdkv6qhA9GU1KhgaDhnYJTavtTR77fOoTMZyjU+KMnQ
ASU2NfYNtHx2aYdIf5b5zxK90DYVBJU2efvSBXFB2HSzQ7eM6oRIJLMiNKX0S3dd5PqpErQimGPQ
UU/j1y6N6mOTGuNVSqfgE2a5L9DZKoNayR1L2CSCCYLtFKD98yXphEwEKvlBFBP7uvopXEpTN8ar
n1fGu51EjMjYKWPvpQmyGJhf5T8ZUn2KrH4pYOSvq9rheqbvkjSyhZQzDildeVbNETnrMKBG/as9
Mod3C5LqSg9M1ySJmEyvlfuQdHG6NwV2ycRKqydZmPT++X+Jijr0AZafUoTwp1LExDn+s4U5SMqK
yHrqkddA6oLuCdpz0/qsaErm7akLX1VofWtikhj5UEMxbV/DFDk50OXgGHYYKsMtsg8ehzqyrhPh
2Goe9Wm5NoDRKxbKkHiq8+zSZWHAFuU8Fu7ofKXGbOJIk0uKsowqRLsInrMNRhYSuoPHjgoN9WTP
CsUobd1IZk0GkaxouI6hYX8M6M1ICqbFSeblIyyS16hgSBLjW18wPfLXic5mZRT1sc8wpmiC3jUZ
LwEPAj6Gn6JlSsONRAfnHXnacDY6IrbRgZwMV9w1NqX6BJqLRRNojzXhfnZ6n85r+EpqR0lIDoKY
kGGuOwUzCYxpvgmqaVmlTNCq6b6gPFtpE0l1MlIbEA1cV8CjhM5lQLjbcFN2pPYGuFNxt7jViqNX
RzXsHIwYnU9mlD/0evzGB4iQPEg3cc1pvQX/UIqjTlLLycAzRk/h26S1ifGFcamqzFsMZIijSsan
TVd4YbnOR/c5Ie3fm50E7NcV64aQHkx7frH1UL4uAlXfirKuXxwIMUNvP3pT/WCXnYuDR9/msOBX
E/FvftftKysLLraOQNvHkwiePnc3ViXuEUnllJV8/uAjmNnB+SD/y7c5xM7Q2daxLS6lzKgHHjzG
Ujglm5+aaXubjPgwc0bPYpw7OoRQL/Uq/oG6qNqKIjmBT6SUNWtWIMPGFur+NBsXr3NStjua48l6
lFQKOX33jSkbi9sc6E+I1H5TWCmxLC7T+ahSVzOqyMquG4SN3JaRIuzAqTAmtF1qg2JKoEijvVW1
vhPOXWlg1s7JRkE39tATIrqe9PgMevA5DWn+Mo9XR3vow63fB88xdksaXoIjZoSjJhkKYEIpjlTM
Moj+WMwj4wOIJ3EuRWFvQ4S7DCmxUsecFJhzfQmvtCAFkFiIOSIAdMoW5JryPcVYNdh0gxqpP4Jj
uNWB+ehjsUQ/o3ZJ4bxY8YAUOaFrPAxAGSvwaPwwgiDPru/0H894bpON8MINGQxHg9bFTpgmbhVQ
GWXQPHlBtp+qdFPa3bvbgoskUgLseOtffD8+BcQUcjZZGGq69V20TenDlb7YlaV9rIzqDnMdzGIs
dxHHJGLrHSt9VcYKla6Lwqw+NJBpllFYfQc6Ks5uPnv4wdVyk1VXDxAIM2QWdgncBDbi3vTk/Rgw
WeyrlTU7qesoSFAZ1MOaqE6DNSoEG70ODPTTpZOR1uE9Olb9aRlGuRr17NVM6vI9H739pHQiwUqg
teAdmxo1XRb1j8T+5nUx52VcqjS1EMv4p6rI30eJDc3FSeLVR5r2r0rpZ4aQe88gsqF1rTejo8Cs
rO5I4tlNec6tBS1dGdw5rl79qNrg0bHjd890N+zF677t39MokidqvBuU7LX3Ll3r2R9ne0g/vAFK
AtEy+p+yzue698HLAagNEiIWRDy3LZ7SIvvytAaXCz5cye0QDYhLDQgjLuYWzrbyHY0hTbA0Xxe6
pUEj5s7LkSQ0gbuvCtNc08XnRFzWG6W4t4vOknNEBBS9tj7EdnQBXF4y+/KeMaKGJ8az656m2FEf
LbVz4gZvDVlBHpPape6He5J9rnK2s9fcRKvS0u5TmmKZO3wa9QAd7kWvLUTvZUm3IbHWQHtNPv6z
RHe8rArYl1mage0cuncRteuZngYGPf8qq+mppKSM/PzOQJG7INB2V+P1HYr+zhjBkwcEpSsOQfQo
piZ9oIALd0Oe4CriQBvpgbvOGFcvGeT2T2YSIDplzSlwEflVS02ICT+203gppELinKIKbivkwwbC
B6oEXzIYRGhQLSo0fOFEE6Qthl2SQDn81SAb0QqytjO/rk3Ulp5/aatoYqg6oFgjmomMaYxODAoZ
JbL9+RIlOspCsZ9IWFgHis2aLsq3aU+HVFXlz2SOhGJyVaZW/ZKHRbaPuxqXV8fAu0rRKfucDEzL
f09dq3mzvIAZunC1R0QQ1MZBUWxDtJuLbjYXUOZ4q8rsTt4sJqA6Iu6HW4dCkuaiFwcgCBy8OmVT
PFj43tcjStF7mA+XX3dOwU4L3+PbzYfnJMHuAm8FewcVRKczAEfPGF10ipSz36G6gblpCPtKUgD9
L61wTlLkUDehPode/BhbQb1JypSxJIUOnamGts3ItN5zQmBzioNQNPHYVo1/LhIXtJNR7/q8INtO
LhMelCWjXX9Fyxt6b22dA6EbBz280bFp4Thl+RWIoNiOWhsCqclBKaP2XtlOk+3dibZs6ehvI6Td
L10BIW9Kg8wasJnMDOU28s2tiTN9Dkuj+9kktzrprr75bGSO8dKPLzzZx87qoEJWmrHrfes7ixTg
jGlVmxk6N0exank/0ZYDTSQ3vQ9Xuntfut1NRJm5Iis3JTDnwc/p4noTatsUFmY3SvA62vAcMUhm
SIRvJQMjZEUUk8ZSgYLKS5y6wcyTbMLSnDM4znU9EkZUx+ggDaTx1aAtenMTFngZamFiAXRZywqU
zzQsGNX7tKL0EriEJgef2PLkHZ7Lss7VU9Bg7W9HzjUGxtYmznDvKCWZTVTX0qbrxFD0wWzD11wn
BYrTr7Vru+mIzxw5nTdd+7h8Bkx3GxVK6Gi4azywEVYPtd8NsxECGfAiKd3XdGO1MB2aMXqvckRd
Wv3EaJkZeIhYnbtsl6GsmILX0SiTO6S4uCIEcAPNeW6Ky9SW8mClI2sdyM0W0+jGiXAt435Oar85
uFmkH+KOJ8erGhxcjm4SWo+jWlrGvo4bbiofpZcTTWrnu4OPNImLKbuQ4V8AciRmj2gteBtORjiO
p/0QaWmvKD7E0nKw8LOQjz7eDMe/cS7vD7ldXDB5dmna0oUOsBWN+mOKNDz0WA3wm5/zovu0Bvup
RSm3cPImXU4xsYIMUwcXs02nf45YA/XceM6qTxA9z0lR0vWQ5rqwvXd/HAjIC3nFtq3uK1RLQxK/
BMm257gq/fToOyibSJJD2jKL7CLrjEYKD73ZPsdM+RHsYPGWNMwZilb7GrxkWUp7qdfpHUjiH6mV
H/02R/QzNUTyhRYW1x6njYFMqwqaczB0zIDLU+FZt5IkQlPX0f7XIdw8n0EpNEJYtyjPmE7QEmva
4KImsQ0qYkOC0McIdsJ0cugiBWZbBP3erSbjEPGIIQ6v/IMss3ytmCSdktrkEFoM5YMBAw7tbUzI
g+VuHRJqV0Iid8Hfi40DpYaXEl+rE8QcDTqH1/QYVOMhbAjfYOZjbEU/8jJ8Hkbk3oVGRMUUc87J
JkyDKtVpE1f9irkDqTgFk6yA83CYgxVNqnGVa4+yH+Dm5cnCnqhUJSjWlTNp69HJxxU01xKzUbpM
fSDQXhQltMmQVgiHGqOduB4BF7hRF6+JT7hA7XNXGTt2wGDb1uFLj6RpGIpjOFXYaBlg2VX3lgfI
HTqpGNG7vJ20upQdm2U/qRNyAB7WeCJttE8eJkU0UtC9/WK0Iw3ulyHvBvnfiZITx23nLtqB+E01
5Ts7TT5wrFZwG31WHoewP2w0dy5tblW2FWk4Hnn0oa8tpcDW0QQ+bxXKEs+4tve8ulo6Vfup/AiN
oO4iomM8TiPXa9aDJEbYpbNIHmV5sHhWHuocAhxNpuhOcVUQdyLq4RIXTv6NoJdem+G9hHbyMqTY
2VAO4hOeODlMBibZijXHn6BndBmyDN/nZEkCU8+FXvVVDNuiBbLg2E9d2FY7nLLxvoKfuzH91npx
iw5xRax/jM7c8FPecF8qVZziWtJeEZP+ob/YARGqtexJOUfJuM/DAG67OzwbxQkJyvACEQwSVhM0
PEN8iZWJPFDLjDe/vrQGmg2AutOT8Gxz38Oq585E5dVV73bTa3f/+CPQ7f/+knk064O0h+0//u4f
P2cPKdpcnbacBQdwWvz6DnYpjWRyPvJmfPv1N5ZKIA71IZF7jOvtGOmY7dOU0pJSIQjI5psKNL8g
oPA3f0QEDv7my/m7v37Oj8XMYwEsh1YCbjdB11Upt1PXzBxHE3kvNJtlWcXjozlwIgCe3yOlN1C6
1gN9WDNzjqzTHqHr2ORjE9nOMPPS+9eKDKQZVS0XtggfKz+5TViLwOAY9Pz7+URQ+K+1bBuGIPJ7
mgoATlE5HqYJFx0CqfEwpnMQoNPPWjeV3pl1jAujp+1YMA2idQNKBWMANV7AUSktcB1VAewBYg4c
eUZS+kWe/GcCfY/TcbbWKm07zkK7MUOroVQPP4U289Lr2ukuCMJ1m89i5/CBTcPZCPIYmhwIdktU
hl63d0Ne0BNdONVTWETtKtF8pmOl++4Vu4q+OuO5UJA20Hzp4fDA0/IQpMVjXxoPae8+6BNkogKX
lteHrzhO0HgQJBcIymcJ+iIcP9KC1pxVfKU5QN4CqlaRX0ObU+bIP+G1DuNY76zHFAgpBJga0EGF
OpaaWu0bwxgoI6CVNdqLbQ53MIs5BvTDexMZGy2Sz5FyT5Cw612rrEdDkqQehHjaLJLo4D+v7YBs
1gRxiGkjwuhRwEimQE1hf3UxEHoiEFAsbjw9dI/zb6Lq5IMOJaqEltNnFfnNGo85SplqBCocJDc9
mP1BRrlLqa8A+h2wP7AzdD9kwP0xRgJcQ2HDkcAcVTAWNC4GhB5J17bzvPc6xCyeEGOwBsICVfi1
S6YHplTlIlUCgI1dcB2Eu4rb4q3Ecz1SFK5Kl3+5k3MWToC9Q6use10brpgoJHcmhgctHIrTrz+o
d2WyygJ7J5WW7vPJLk7l/IcCUXf4lY39vxnij2Px9be/fOZt1lTj7ctHvEcIeNaAGNj//NtfiP3+
/0eI/5/pq/r4in7+3/96/+P/9PcYcUv/q3SgjOhCmLbuyn+kiJvmXx3H1A0y0yT+t1/fyfKqCf72
F9MgJ9yyJRDI//5GTXuGb0j1V6hUuqmI/zNcSxri3wkQl/pf/uM38eGOsPhXpI4p2gLn4vD78f3P
9xvC/fpvfzH+c6SMpqaGJKTwiq68EDiWHC9mmQr0IPTjGA3QRe+Iqcl1zzsEdX+UVnRfsEjsx96n
YiQ9a4X6g/OLFoNvLcrD1Jxk7nWENhQ3jIQdiaHODrQbtLGRJAu01BUYyIuOnQAuHzzB3rYOwoe/
9JvP4fL3EPT/QP97AS3ezL+u+U9vTihDV4aBid21xR+z0acs0eIqNzBJas6bUxIf6WAWdGn7K/ud
PeMBItKzx9gL3KDzqWBmSqR9tmzfINx+/fkvI7lpfnulKbt1lzvAtUzdVq4r5l/2N1c60vHtzFo9
mnrRa+7Ub7ViTXSwZrZWu4zMXQLYilRWZ10PDCSCAv8teRh2Zn+zq0WrwPE+MGIz8UR84yoAGgmg
FfwpAa08OjdF47J1okYI1U8jUC+SpiXSWcIIzZWVT/E61wXZcVVEBKDVXLVJMX0PtS2HxZc/f6tz
5Pw/IukdZlI6tzPvVee9Clu4v3+nKb0UXVO+vjY6yzuKfj5i6s/oImGlkcS80GJPHnX/X3za/3R9
51dFB6IYGFq2oRu/f9UIfJVZZzhpa0NdowB1SQQ6l5S4avnnb8/557fHM2vbui7gZEp9fvu/+SCd
PBHYVht9PXbdTuvSct2zEh86sD3QRqMjOcLe+t9+SUsIW+fVbARE5h/uHWS4VmPMgZLlxIBFQyW/
TBvn6qYh/i8XA/cQOfm/uJ7GH5aG+WOk7a2w+bA6cVHt379PRmeMDHt6i9I0rUPiUXBRno4Z1tmE
welwj/Z9jt9M0d7axurP3/H/cA/Z0rYVb1lJrvQf1iUn8b2oB0ILrlJxqh+G3ajcBeg2uHWRfMpt
7eo72ebff1GTZVc3TNOgYfOHGxcHOwwNOxrXCPDvffFoWbxZeCNZZ74NXTVzSYCl/Plrsl7/09Ni
c7s6NuZ3rrX5h9vJ9ejyxHU8J8LCgQ196PPinNM3AluCJoaMhE+zhX5gJPEqWJCnuiOUJfwX9/T/
8PA4uq0rdinc7zw/v/+sC+F4Tk3Y7FqGwy6LKKAVtDo3D7/+/N3OV/APS4PDCylpG44rWR5+/zpK
NBFqKXDNyi1IhRrBxAVHs9vNd3PRITGLaJ+L9z9/Ucv8p2ts8h8rsGBhkJIb6/cv67eRMwYm+MrQ
dFr0YcHV17T0GBv3jY3Hx7DAbnSGszdwWcVD9pM7EraMGZSkWjQfWnrlig8rn4ib7YD7PnS9p7Si
sdHj0kq77GejJXAO4QTF8bRXiJO7VjsFlHK0oWSCHk9/st+7Vl5qix7xOLg/jUJckMZgP9XQMj32
QfZZGfGbDAHsG9Nrn/o/hii+V0SsIifwSzpaDsqvQKJYbjAiDWAFahQ3VPBjhRvdeHdy5850gg26
4OeoHr7zme9R5enFmrDlxJ8B++6AKdFFjSW05N6Nwys+wHPRVzumr5qR7kgRgPCFStqwHj19ZDgh
YBJAyPWjNazKM9QA9HTq3uHfWE6ifgCaDxIJZEdJxR2cWuXvDeEQLekzrWLyrJzqrjDTI7J2IpPw
fInHvkqDlfA4kwCIZPRolh+maq2DOWiPY4O8lyClC4R+9TPoK0b7uqrgfWP8mVV7ZWgcA29C+cLS
tU+8jgDN4onMtvaUqeQ62CkjNYmVRocdJuIMrpail5P7bXgqdQLRc2l99/KMjinepVrxA2TWQBtD
I1jF8/c5+c4PhflMDiY5ur3fnzhLH4mU+X98nddu5Ey6ZZ+IAH2Qt+m9MuWlG0IlQxf0ZDDIpz8r
/6vBzOBcNBrdhVJJKTLiM3uv3Z35Zf7lUE6C0IFCQaY5XLRo7UQMHDgWwdUwolpGaJjYiM3AXIxV
L/DZKZeG3HQQy1TnZI7EJc6QxnZ+9IK6w56ZWvem3a5H03hyIX+cKkjNmUrKZYY6EJuNGR3QFb8L
ose8PkTC5aYShJazjaqxhiiSxptEElmdejiG4hZmfPig4gTbZe4/ImSaTkZfzTsbpFBKJbbwPDVc
Z3hE/Mi4nSNzXDdSHwkZSUm6at6Zm9zyxl6bWqfbIenWs3arPRjUVYpGBA3Jk2O/oNvqnwwfj2Py
E99Rjg4BYWvD1h/u7E4Hr4RaZYYlGl1HmsckrVaY6dRQBQB7HWLtFSlgpcBlGDOq1zr7Zg+BEgmF
KcgC9ZBam9C0o52bDheD/ExmqOR6hp6/sgzGxkUENSyG0UQu9ksZTj/uEL7m7WTtipxEp1ThY4W/
UfCuyrQvieC6r2VckMADH1Qv1HgALXnn6HkSIg1iih5FlEk64pbj/UFjmMicW9DjmogxercI27dN
jRlGUuls6ooJCgvQeVdJGDiDyfrKYkq0mqdiS4kDtBR02NqdLoGD+YvzdkJLinB3SPVHWduPkagA
E2c5lJ6qvc/KFSG3JTxt23Sp1wqeUdHUu9RnpFEHmb8hBuOWB5Z/LKP8ihzO3SpzdJnXmQ5Pbl2e
UGXgC5/7M4CznAcUyHAcWx9ok6gy97ZK35mBsmbCDrc1XAK/YJHJyr3Jux7f9Jhiwr+GsHNQSv0m
HtlOftd9WiPQdG0RNQ4XUK3nLGyInCCM20usRyQa5H1QaEJw+gL+/1AAT+Y7pn3u2c/L+OMSSBR0
nTLOc4yWPvbu5LyGPUxufidGckyBawHpKB/p8gHP2f2FJCayJMKEyBTQ0+Rk/tkRHELVeY/Sb5Ot
bRzjnmPZ7EknSzM295WBHYjV2NY3sdr2oDk7EzOFp7DG1fIaMMYDtcPQfsyLM+dXvw/9NRazd13I
8wQBbxG9Q6MFMB4J+ncL1QBBfVVtmZBm++DQdeH0DA+OhD/eZMNCtqHYpcV2zc5U6wKXVbBNreZf
qbM/1dXZlTHP0Z67z+TTte1bHF947sjAzuvnPvPWE5vAKER73LRr8G8I54BOimpkA353uCQuop6R
xfY55tR69Auz3MSc+XGJyVKYtd43gJtYF/affEOsxuBfrRi4o+ozBWyHCUS03bDV9LATr2PahKUk
CouNMatHI5r1RpGVhe/5jqFBMZRG1ja/B8eBuDceUX0bu4zpaDzUJry4ND7aREUeEH6pBvvhyH4m
cnCVw/6sV8Fb2QBwLmsAh4Mdyl2mR1IvTAhkuUNcS9xvxsB6i6wAchbH3UJIQlQFkth1bovfISyO
VlS+TF3RYfaIk3XaSqbEZflpOSVPwCIhFI6QmJH5cA6jmYMKZUCYOkcccePKqEpSAOtF/z2k3Vnb
P05KfEs5Vxu79r6FUxP81avLgDYgTjGFRcX82Gf126iirWUkTwx/f+oMDg9RAJdyfGryqVxDHc2X
7G+Pbp+JTZCoZ3btya6W4u2/UW+V+UfLd76aaQYekFdvLblr8EgLKC2FMPeNhNmdZu7VFoQUO09p
n+iTRqiGc4EeuRPRtBEI8NggYjVtRy6FTD0kQChRiHSfbhcerb57cSyLMHe+sEsu5pj5N1Wid0d1
Czon/qmDrTGx62sMExaG/SGQPyNkyx5cUNY3L+KWbTI0HFIGSH1Nj0iZ4P5Cj8Qx5n+pUDvX6Y50
Gf9yBmHzqSBWasng658fNuPBicM9qs/lGBBt0kk81cqcgM2xYxgGAGydx7KtzO1nw4693f9epTn/
T8nvmTSMluUi4nZd8X/3VaFAEirjBEK9HiAP5eFN+iB2ZxW6qziScpEjQwG6Qn2hjVgfjJo6qGmx
JEOOOI2T+QUJFFchzxyMHDJBpep3fX3PPsmwOd2RSDi62Yt17/NQdk9DkfwrSJQPo/qxZ2NO+o+8
ZNP06+s6ZzganXBWfc1D4WyknHBKo9JCgtegpydEtnn/3398V3j/nw/As4MQF5ft+KEd3Iv0/6Ox
RJ0zuHl7zzozfy0cMwv01bwenfiqkDQbTqZBdZKhhgh4J1SzLzVXr0sjPeOV3I45EdwxTTnzZByO
Wac+4ignmV1mp9gIQgRXwTaqkc+KadgOQf8QjI69qdheIl/T44PIrQMfF5qNcC43yKiSk2YevhgL
G+mXrhTKAQxENgyvdaPDe0kIWPXBsiNxgHKSL1XTeGjxDUg3Xdo8jWJa3+mXu9EOSCNloK4y3ayQ
B84HmoY9upiaSL8NKgASQxmEEV0PwS4U9kNSVs4+M4iUrx8Mi2kFkvH10PnFI/OqDzKtg22cQyxu
7wSsHsA8aUR2wMqmCBfoNd4ts2IoMtj5sWEIjzGUQhtx/xsxvec8ms1Fp8b54El1l2zHgIf7jzq/
Yx8Vl5E3G/rJ/K1MU3GvWYS+5viTMqPFBluQfohHfkkHzgi6gOuv3eMwdq9NjbPPbjrN1XrXjto8
uabXwwjoqOOY/JzQr7uJrTZxmbnrzA7hMll2ta0NDLpwtzj6KR+Pc2o0e5ASh4SZ1rYuKNgp7kHP
4i5Njcug0V9UyfhZDbG8MN7fIj3Nz/lMlxGlPqgZYUcrMx/nLfPtz3YNYXTYlWNer3RMNx22GMVD
llVr15H9xpzifemQzdtm3wiAN8ls53s96auddDjpTOTpBorDuRL9ZkIWb2jnIVI6XqYzNh6QWZ8D
SDhQu/IX+SQ9FNMBGyDB1ho79hFe/U62povskLCGouDX5BPGsVJFm69SQOpsTk12YVK3G5HqoxEd
utkKMBMX1h3c1pM2MHmbKA9Z8aXuoQ3Qx3WloZaweBSseNB9Cz/JuIKIvV4mtk+oUz1Oy2bo+0tK
LT6u0R9YWzin+yCbdwIP8oFQRuLivBIXKgtRssFT/EiGPmXu8MlmHS1QUnVr3wFPUDcEMnXUU1UZ
44CViIXKUh0aQx7ZpqLJcsz0UjnBnR8VHmo1Gq+IhFYqzOWZzBc+ONmAYQcSv83K8DUaPoceAAEW
vGOFwHahg2QLQ5qeQY7j0XKo+ydU2wvdlvGtdZv+WDvjWcX0nklumXu/x5ZC5dQTqoVZuSlEcaxG
99b57cDvlzVFWJTzJnDc75HV9cJpo/FYyqjHjDxFR1ZGu8wa9+wFrWvLnhRbFWKQ0iR4pc6PbKzH
E4njbNArIh9MwEHgulTDUPIB8ExwzYgI8+2iurRCPYBhZ96FliYwRbfNojBZi8LyL1MR/kRViE3T
LoZ9M39FSC6OrEqOmZ/Cjs7sB87TbCj2bXEHxXj2Yy2hYidc2JuuoWlUOBbZprGtnPKzl7XjQY9/
ls7LK6lQVL8RF5ELjCHq53xT6+Jf40Q/4YBUpu+MXR0IzkxzBgnpRHqNORX0AKfTKuUCXNgwJDAi
vzYKkFA3/to4H7n4J2zAQ/8rWbRuY53W+wrtUIcM3onzV8z1+KqJ+Vn3PfxFyw73Ka0b6716h5f0
OeU/9GbuqsoTBBfQK+xeDOfCAYfrDawHDbT0aq4/EH4KBHD6XeKjXkuaVdY/BIFH6BeAddG9uFn5
afThS5Q5/EsY7ogobEIHiy2hNVqp82Dw3sWC05xQoWPiu9VHSbK1XcHPLG3gzdX4AzP7t4v5OUeP
mBE+6P/WQbKTD/mdfi0z1HeW8cLiEj93l58GB7U8fDVrJzMikEm1XTfTgC4frdG66xCGyag85yQt
BcY5k23+3Afzg+/fwSavBdYPx7fLc8JjAD1WB1tBwVRzdmzaBnsHvN5sDcyTGsSotmYi8TtCGK2x
CbI35dO3J4BO4u7RMjEBLF1gLR4T5GMR+Hgua8tdRsRX7oBi7VszMjd5gRiid3l2ypBIjCQGvgu4
lAe2LJHYWfThuRpRWF0gnlSntIrKDRXmL6bjYzpgDZ+FvsXTZwTA85xN2U7NytgNWf7rte4DsDnM
9K21SKf8N6CMWNUOiAzImYij6Ildo3gvJSMNB2lDlOc/JO24KKwgV/uyufiqDfdN4N2qhAIM851a
4aqqrjYaWOjVuBkJoC5rw3scOiEfRvSBUbpNiB/68PGvh/RphStLuIpVuiWXD6d9UrprrwGIL1/J
u5opSpid5IV8zxKLqFbIM3yUPf3J+M32yVxrTZPkp+Ee1GiwrJNAgcOByhdL21vabX8X5FE6R8r5
IN9sifZgRSPhHnpLkuiZ3jzPfkrbgUCm3tgEEogsoa1wqroHI0dtXyN9IRcF+KrpPrl+e5nv0AJ3
rNA5+NVn6Q7ILhUqEy9VasOYHkSTKfTGz4ZDy+xEzd28nOch29D0HTVC901YUiMPMcEUDeijQXAM
jl7aH4LsQZcVeERSInh8qLq7aCqXhg01RxT+vIEaspALVyIMGllrzJkMTzpcEfIQbXKXSiaJ2fZL
6FcI9XMihFg+RCjn16Mc1l7Kn6lEI7T0TkwFgEOSH+6CYJdEwqmeVE23yX9BcmYbgaraL6ZvSNuY
PPv3cQBQ4ZbusfYq66wj53m0ybwQMw2paEFGQo2B2EjMThQruZ878Mgu/xwyRXLvIgiI6Ggqr5vx
EpO+q+rpGoMmWOGa+wtGRr9pXRxmbVCdMYkCjcqOm1eBkAyz5WeR5tkuJuzxnQF7TCUQK31+CZ4X
ouni2jFlVJ0LlotLgTxuxbD7ZxgYoc9caBfyflobgyVcTlCsJqlwbGuOMmv+IrTzSKzz4zgKi6zb
AHEvcrijW3jmitclXPBaO6fYufw3ma5D2LCEu8mWs6/O5K+sdiqX6Y5PHb8agpx1W6CxCFoaU+Be
1UYGiXeuLIQOiKrHvUBiPdwzJwZhqLVKHaC4cfsISCp5BjOwwX59MxqirS1tDsvJI8+ingkeZOGt
DiPH+TI0e29n0lHF7bXI7eEyzWgHC+n7qxIac6Q5GzxNbPJYpv9sEzwYvNIa5XN1KVxxRZ1Z3Bx2
hABUYn9jJqM6oQ2oF2Na9YRQ3tWcU2QgUcqTs2vKvVbcPUniZTfpyJeuw0U6apNgv1q3D1URvitn
V/qB99J6BtOurD9GhuWf5xAxhVvOC3RBWGFDa4t2edjFMfbtUWTGNhwTwlX52cvu7nrrg45CronX
s4siQGMaPJvDqqgS72LrZis7XDJt5a8JVoUqCjt4b+npKq26IHPCpzZ2uN6S3Dla6ZxsYI2EDz1p
lYtyMMeNZUv/VHltehwS4ocEQ27E9urg+SwRZZE5V7pJY/IKEr/K6RjOXYxytkAeLRCvQiezn6Q3
vDbz/F7ESKFmrx6XIbFL5LsVb0McJicLC+YK6gqMifJiuV6xBwb2VJvEZBbZN8BzRsFNlq6zIT4y
krbvt8/CmRvvUo0jUko9f4w1cqc8D3dkMi+LsOquNE54wzVSL+z10b/i7BvVgfFbvkzhCp6lzfgm
V8F33oQd1Jll1fOlUI/jT3eqx8QAe1u2U7IJckL+2s43lmlYVo+suBBCM6ti0UeiDGfcMrckeGeB
isStHKQsjfGvq1HYdbL4Gwp7JWDiL1I3dEFEhu91ZFXvd50tDpHw2ltpecTXqnHmrFycsG/wu0kX
BVCMOxDzZpn7p75g7NEJoTnsxhd4o8U+CZ50Sr2Vls4GrQuKanylFT/Kxg/bnxJBzwKeCdhD/0i3
kqzmyH4Z5lY8xgUzl0ZSMiV0EZs2yaoX0aqIoSJbwtpNj814n0FNpr2PpUddjScmoDxqYBUZDQCk
3NBfXjE/6zDGy6DEd1KupLTZndZmv81QZQua72hM5mufy3abaCa0/h1/QOZGeuzU/aof77lutTqC
n04OndFcda+6nakYGI5h/C8e+32AR3qbhibvpgsWIf9BK6wOIBNfiqTodyZUPRo6kA2NCUekJQRz
UWG7W9Y+ScReRhmu6TZYYyvCi5XYtnQmyPX0UgcwBhNTvwjF/+2ToHlmS0Op2Q7sSDoSYSLrYfKA
PXsuWlUGzbtitPW2JUEambiNCBeg9tEsu9/EL1DWusaFehP1P/J3m4AjUOfFyWdavgBAxb/XyUd2
7/XSCFvSjpPu2SpdYtjArS5KrcGXJN4/f4LJ5scTU620r+nizSfbxVTU4nq0bd2ykgHU33XWeooh
QfTAN1TXfnKtEbtpsOqcinmXTtMTb/QloEzmq4Ydv9DGRrzJPJMmHGTZGjMy8AKmqcj3wbQblUs2
bM8qLZiKmwurbjnjcMB8te890z+EukOHD8FhwUm5NGRXryEeE1JVFs8kE9kAoZiFCif4M3nShyI0
Xuvxz3B4/pS4+YJqIi6LmfFCtS2nrNjrdtrryIAh0COmDopUrML2qfa4yY2W0ULolTgKyp/BlsQY
+RAw7uiIIKlxOkEkZA1LHeh9E3rDTSKNaDVG8NhHnMQEN9OHBSZ5ZrFz5+wxdrVCMqVJmceuluuC
FFT7O1NYOWW9wuEAgxNFMvNK92QO2C9E/Tr5TbgLmmlpE6KVLTv0VKssRaXnhTBbGg20IrZsRMbI
uNFV8j3P5Spw+DF703VBc5Cf5NOFrS3yiBeWhuCWGNjcnfJGKewTjIILJahbl5SG5pkuDUVvMBAS
0HHdW0nN/gAmRBYWf9LnsO6rZjqhLfihJfdpPMjgC9mjjOwN7ml7E6MrvgtGnWAo6Kq/hHcu4/aL
gAAElOABFshkTgHjU+LhPAYmJQDYwfR3voUxXxLMOBnlusQgxz8psOlH9net1bNQ5Qk3OAktLfYf
GBhz1MNLQYGzcCH0dlPyrTx3NyuadYCaPzANEaHBHw0wiHTEQCCE5fBOXUS3ov60Rwd1aYVvhgud
l1bYDEbHM3XJp12HP1WC4k9E3RcZ8h854iKMJBpOINsOw+N3ONI8FebAXtSpn32znTEv8oPbsr1m
FZtAoKnp4J1iW3wXHlhUpQFuD/hm+KG3g8d41CrhAtvRU2KqMwzEbkE/x5VOupbruA9wcJ5Mfvo5
LN96jxCPdgBUgadvZRDqBeplk8X2uGgm/zXKUDD1XLKmKiv2Vfc1Wpj82sPOlb1A6E4QIDmuxc0a
o5s2EFlmAZrSguE/LdYnQP6rjw13gfD/z0dKTbpjAMlspNIOcZOmxjGMcrXQGVcnSR0/8ChZ1g19
vuEQhWxkOAuzndAqe8vI5z6gJ/VhCwt/GYzLjHNx1aTxc8hpdJLCzhaEJyzMzIQiHxcFA6TyYBf2
h9ESYUGNshyqekCYyeyLdLwNlSh3UK3wOXnsYEQY/wlB0LgvjmSPMmYIau6YYBsMpVpydrFXt3a5
ZktUkiMH8uWvdsRLBiNKpfYfWQYG5r13TGWcoWNI8EzsPk9ylss55mRLPKYV03idKPc3qJbHlWVB
yiZWeZ1GVb0Jar2t8vib5bLekEnDhW+EaJjmdR+DnY9Ywy3mUUKn4F2gMDtEM8/dmINndZxii8Pg
nkl28HK2HhIgy4KmiPF23pGY7mpmEp3YcBb5oREziDNgNTsmydqy15t8Fm9DF7+XLYxNhvxyzk6J
MOxTpEBAwDMcHZN4JiP89vxM3UGV1nIWSImd3LrFAb66qLkD/RikEMXkPZVAJKp2OFiwa56ywK2P
9UgYVTY/MKKHYTAWbOSaP58tR5nHRGnF8cp2CmNBytqxFuP8mFX6pizj9z+u5TSgKsbm0L2Kmos7
8gN4XyZLKNH+gySCwHyq2ONZX2iACP+lNLuIKwQw3+dij5jQL10FeMcTk7gkkWYHzFY6b+adRcIC
XkHrUvIXlwLiLF8xD83DYAbvUyhf9CxgKxXDj1n7WN+qt9ICdORAMmqy8pTnEw70it6tdO6B2m9V
h3lX+GBSs5516EeUx0A5Z+ZcTLVCHIbNM4lWRFqGdzjE+A0s11uGfr2r7Jq1Y+Asssq8mU3yInT5
Usj+Gujum3gc3J8Vdgjr1aOx5aILrhBFmGvDEFgQjvuZq/mVjfgLEuZDWolj547b2JsO9VRe8J2/
hu4jVHs+Xqb4lDNcnvluNgKfGcZnifszkfFzW9unToffPWNkVpHDBQzII+kNxzAcCBYxxmPspudA
4UQgsyoZ7mhNwqXcvnkkvpZ5KTwtNbskmlAqoXmI4CORBegX2y7pqPqXyJsfxuLdnZPb4FLmzyJa
++mGfcVJyHHbusWhVHLLmtIYSTjxmgRSE2HU+MQPLZx7GiMURuFssyfD5eQXt6GLHqsgvsWcbkzX
upNZMD8kBYcsF8gPuY8/Etebs5xK/mpu+x4Iruy+RrcOlgLphYOcvWm8DAa6WbvIRmi31otgFDSE
PVEp1AK5eQemzxenqeDTDUgZIthlWKIT8oywCbOcjSHhTZO7jQ0MaGAvP7Le3zekE6PvwFpnTTPl
Rfzg2DNrlnRaVtA1ULAKcK4oqlNou0RqnqIIAtQ8v+Y08sTgcGbGPWDtR0lgjxEmMPuHre3wRsok
/EoH7TBBcK/GXLym/fBBUPWxIz8tKadLPet/VT1xHivgHgxszewFzw8GMXxhVBinArHVUjji6f4/
WnxoCyWJNUohRNvCx+PRj0uTLLOkFYcap2Fpemevfmn9gc14Z763cfQ0JNlhGoxqVVUM0xunJbCl
bsDzOttWq0tA74KfecKlPzukbjkavSwLQHzqOZskLqEMOfgUvfd++A1H9eI1bOpSxC/sQwm4JWpg
oXC+rRKj+ge46+CUKXDbkkkgaYJQSNiD+32EOtTjkM3SLz+hce9JuuBmz5ZZhyqO/uVW6YlcKCI5
783uM88ZWYl4Dy4OmQlILraW2TRXxTWK0QpTYBOwxmV9ZbwJzZ5vaOt0p9h+QoQtL4Djp+cuEgpu
rzx6VRu/tfht4Lnwp/YZ0/528pVxEGQSBmGm0Aa1bxF4zW3KDGBrB9VbJNZckMVXEponScX0MhFM
vzW6YF3ZHUSeeIqv5F79SYeP23CqDftt0TaPgcOf+r15LRygpF4Yk9dOIYyehlmBGBCxYsYx/OwJ
AeiMmgNwZ878IrXQwqcR2emVIaBP195OtacCuqQh/SN+4+dp9j5Qp+yyQV+MgXTIwFCrBt8ZeYBg
ispKvCcjn0S1xw2O5yxsPxEUU+qAKWeQv+ITXSa4wKBS4G1qR2rtCo52jKmsYvCHzjcmxYfMDSBJ
pEa0j1kISQm+7qsrnG7ZCjaSvd0yIgyxLQmZgcfIyNwMsd9Vw21sVPlIdsV3R+LQlnRRuu6u+kLU
VZ4xgP+1yo5hDj7Xb1Gio5VGsIXuwkjWLQsTAM4JXaets13u3QfOoKpLy0cqHIybVjIpE8F4Bs+3
YhU9HlQccRu4Ha9Gsajzvrg2PkRKBEpU45ri7u45AowXOrRaBaEnAbLtzuEz6+7xpwk7DTfjuhjg
JxtxsWHAwClWGrumgMEqzReU1PRTfvQ7pu0T9JtPzxYPhDGckCk95x1qH/qJ8xAYH+1A1UwW2Gt9
/3VGnHxYyzj54622iDgDXQy83An8vYEnkwOm28fBq0Og0ZxYEX0ZZx2kBsupb5GMH5lW48pnAn6P
Z2wd40dH9WZ0pbkZ7HeyhwYQQnQEDkETg8e5gDrNwn2DYgk+Oju5VTlZ/jJ0SLbglXqJDXloQx0e
MoVxS9XhcRyiFxoVwqWLu8ee0C4XqUEDABGjHR5O/Obv7PHJQxwHZMeaYrYx9XG0gj2PMXLzhPE0
rGBoK1Ov1oHCVGa6UXqxagxGskN1GWFHBDFMd/EgKjCYgiE/0fIXK2G2OHKDmsM57yXhR66f3RUb
qz4Acu/NPpWmK7aNG2Ki5WFyZ/XiaMvdq3j4ydjzm++WAmjoCeO1ssND5CZ/U2hyXsT6OInm5suI
YzWpL6E9hXgBs09G1826KUDaD/MYQzT7ztMU5LSfAk2Lomvi22TDMzQmZdk5ZOgVkENEp6xh7KeG
8IGmHcKv6YOlhbKZdNo8ZK1Dp9rsxtr9a33EQ0YHniUuB2dVpC0XiW9+pxlUpGL8KwuEShCS1Ib1
ABWg3VP3pb924O5rH71+j17foe1ch4LakEDTaD1SR2yGzrmG43gV0mbmAOBCeM217QNn1zoSTEA9
nNDS4QwuQf6G90CRADxXZJe73FQuIDLmy/54HVT/EzZag7kjZqodS3gKhv3pInWUVaAZFToOx03w
R1MO0LrO3a3Qxh/m+Z/B+yTpASOV07+6if7lGtpUGU1IV/+CawjBZbMPIE9CNEGKfBwJnl9OPSIM
QKqlxWirpitotfuD9vBxDORHSFIuBzrLEbuLzwZlwRDmW8et39h882R09pPpVPGirmHUNkZHQqOP
qtSX4tnIGaGKDpWTVzCAiu1HlCWwGokNvqd4gFw88mvNVyIK6Lfy0eCzRz0px7stoAFq2RlbD7RA
o65Fa3wOOvA5VVl6yshmMJbTL0zv/aBfXW/X820eXWpyAKw9qGfrLmzl23JL/wE+5Wq8w3jisK+X
FSh6TmxG4XQitZ5yTJGpefKaF7fV7/XoPjC9yRvjq3V9zgPNfL46ZmXb7RqZvDtACRJBG221qNE/
EY+DgsaruAy1TRVRn3N3fHfTFjOaodCsWCjAMhAxCyaGYhXfTXJ34M0itjvQtsWlrZg0Rbzaqyk/
OC3wuULn7l5otu3mRFToFBO5A8sDZ9lovDO0PiWFfYB5oyEJWSB4ZhB4KVub2ZfWCXFd5CsQa+Wn
HdVX16F4CssnochMZvLg3zfH22IOGTf8hYFcYyC8KcJyF8gzkBpLAi4a/Ts3NOhxw1S1rL6S5g7p
boqLhh3BTjUvl0Im7Toq4HMNCRJM++Zo3F82jI7G63cE1kCpjGHON1a/ca4cQqzXUqytUQ+BOO3U
0Q6Jxcg8/UYm3iMoC+bnFhFXCBx8b9zldSnIGMcZHeuRUHkmISmaQK/FyYyao1pNsBe3RfrosfAP
WKA9w7WXAFm6dhsU4tYHpv1mk0IpkmnaKP8+9GLBdRIZAvq8hYaPvJDyMm9gaeF2rtLcP4a1/2gF
GhrI/K2lyy5/JMrBqL904+5CX51LI0mWYlAk7uI+nejpjMl8o768UYbzVgTGDYkn07iWyysFSLVo
Sq/lCMgvLUcZDJXmEkviOshcPVA0Ptekn6ztqEWiLSZzmwgqjSrkHoCTgjDQdUjzmcQ+J2DsUm/p
puzblL8gmsCyFK4tU6HTzDhWo/h+dXw04d4cjAGwDQxJ9LIkF5C1EXnmD1YFPuByaq8KyL9jzePL
fxOeipwnWGNMNqpk3rO333Uo84GEFnuOApNMOmykCE8R5LH98Ij43oUcjfBrQ4oE+HOX3ufZCGRf
rZkFkQU/dos+6pqzAxRmkIW1iQU575qQyHXDiGpNE0iqVNMDj8yDf2HA4FjQITxEZicegI3zPSe5
Ptja2kw9S4AsabH5J2ZHoZyerAZax73sLMcZ1J8bPoaMyVZZS+qJPyHWixke0QUO6IAtKwanA04J
ED6bZDfMr+IeDzKP3AQs89xkWvLfztfMUgTcOrnINMmLwoifhEeqpEnQ2AzVwMyMaAeFa8XRhknL
Tl5d9gULZr3TYsk+AgIOb8QCdoTaMXe4Z6jKU1sSzcc8/h81mbNQjDHBtFRrmaB/wwMmbPFHOjbG
b4dolaSGqigeUwRtS78AL0XmGeRAw1qbBo9qYJbr1kYBxjbrXCv23UCYVknP5dJnydox3C/VTmQs
FhZtY3JmzvPuVvykDoPmikTVRZnabGU6/1Am4tkyUTLkMYGduXWH0tyHbNXJ4Jb2uBUIrHzoUo98
8fvA7Z5CiBWFAEq1dV0mvaF10/cbj56TBLkY5oTfmq8RY/K2Skl2ZgNYD4m5UhDporhCJGF2zrGp
sJyllWbQhGIfSQjLGgZjvIQtYuEpf69cJI86J1ed2uo7nuN22/fhmzSSTy2Jz061vYMMDm/fT77G
MiOOrHNWzgBm2yzHF8ssn7gIq6WrA+y9oE4zK2fuAjLev+tzAehncMxhUlg9oe8Ctpke3R23JQTD
7GGO0mzr3TPELT/v95MIIoK6muXsjq8VqOyNEabXsO/ancYYR3u0J6qKMCrS16fS3SaOCxVuBBtZ
RmfUyslV9uMt7vt2n7aHqMHIEiNa93Ls4rExUxETwefbwriUIlkXof9bWJ6x7VA935gDTOfMlwcn
Pc4GwtnZHONr6JHDVFYV6le7fRgFBIleQuKRJBZph00CTxKjwIeUyZxfpZ99x1XVp9e5dZ5CULiL
cusYHvVMt4Na//lkJ96usbvPSM4vnmt8jP7wOJbxkVn62SPrflF61nMflNupyLd3uGbqrl3+DiKw
VdBTUg16g2lkP490H9O0a1Kxcd0cyiLoDBIxXn6IFXhriA5knvMYFN1TnWePleVe82Dmnl01U7nz
5vIVbwbL9lL8TvbwMqXDzdeKyKipWFjGzOtK8kfjKBzq0Utn9mRv8GLIhKwnUZX/8juoQyPlYA0K
ax9p5sgZXoHMzqZvdC6oCZJrPa+NbD6UMiB/2H0dXPEoK/1QZ+k5J7TYJOhBRUfZKHgDfDnlQDTj
+Y2dz9Crt56V/Q9755EkuZJe663QOG60OTQwzdA6InXkBJaq4NDKIXfC/XBh70ORz6w5or3568Ht
7iuqbkYA7r845zvPelj8YTVzVPD+Oq/4AJv3CBLyUht/4+K2sd8fMmO4mJELF1tA4XTklx9TLObJ
Xa/rc5QxtbD25K2/hrlX4rmG5TPyesFzfwvYo4Bf41pi/rfTI/NGDPG4DPWuWA7EUvUui0kP2Tu8
YSIOypkZQWh6ol6rtnuvTHmDq7LpcqJZe7ffoj7YeZM6s0Unp/YZv9apInAMod1LxEfXdWd2Asco
jtdBF+4T3Bbh2VPBJ3glM4YQWvvn0oZEpuxVYOs3YvNevVngwqypz16oh5ZaXALczcpTXPdP+rw+
fbHa9krmw5MfvAoAIUHh3IBL34cx2ItzHRHMHr3kUbrPTG1v24SH6vE2n7StCrQnxwrhWlqbxreu
lY97qdmxSttXlXwk+RvIiQ9UXQ1n6bft0msHuSC9mxBm/SuwpzcVW++qwxQCIy7Qtm6oXzKbVO3a
NM6sreeH9TKF/onMOCoopi/MmAZSYbPI/8NRfXL7XdO3G6+UyxLh2Vjj8alb5qMoPoCpbltdHcKY
tRw5kkxcDl6JU6uY1qx1t1DXDimdxmi8EtASP9CcOgubbMwmtZ9JgjzBy9mMqocX3qwjC6AFqQMa
q7tIR4fDWJ5oQYT1ZRnSOceXIH4uGiYntfaYtsWbHrLtT5KnKfOZ8k1bEbOwmsYn7Aob2KsbSRRC
FHjv9BbPbu3B1Lq0rF3cOENXlJwJwDnV5rQ3J4htpn0sy/ppfPfqkIeAHTNNZGdsCdxeuaRdY5b4
ANz9UfbueX6djcS90XQcO72Gk0v8YkS8i6aHydakh1Rm+Fwa6a0cxTUl3H5K+k0kiqVjxCfqw7PI
7FPmznDubDXZ9ZPtmG96jJrC5HfI0q2ALTKk48HlcoQmwVy/ek+4aUj7Mp7rgY6zEtfas357vGcN
sg3lG2+aVr6X9pvQM33TZJT2TN8pzYXaWw5FSGD/qQquUkjIVyCRE2wCnAGuGL7NtvnxrE3h7GXb
vhtCfdV0TEEufiUjPIAJ07yCn6Ut47HgEjKy/lebtbo1C/sstFadi8JOhYf5iwCRdRkbatWMM05U
eYqrqz5C7sZOJ3emkZ7mj1B10ylx1JOJNbdsjGd1Cn37CSf7py0nxiqCWXqyLTP7wyswQJgvXW7d
dLd9n0L9sUoE89+Zx5I9ugY7Rpk1r6wlTp5WHjw5bBah7p56RBlMhU0AyoyH57/FYXzqcyemBdmV
WnI2Pfc7t+W9J3HDs8DzkAJNQteyrl9IL11qQp6H8rVL8qfQbo8idG8ThSBJXFDvPMug7mTpJbzq
u3Q1IILjs2sVX4SDsKuzobkmzGTjxv5Mgu6FYHJdqiub3d2svwWGttN7csrD8BjWw1bp3cG1/W1r
8tZnMEfkttbcjzgK7iKAzq/mCNWIKJJSup/MJlcpA1Mz0b6U6V+9xjuW+XTy2bPXjnP0ei1YVGV+
1RkM4t3aQ6Y7JTm6Uv8a9vGacR6FuD38eIoga2nrBKSbn/AxUO6XA4GBS3YmW5OWk+Z7XUrzZMgZ
XuufkcitLKvfVYUFddNExdpRU5AyF6V3U5nfEzCPjPw704USHqxE3COGgIPsI7kS2R273o4M3Jov
blgWE10g0wjWVzcS1Tl+oq2Z5htbufs83Osu7K3WOjS8LSWOgwcGXAgq851jHhlyMMtvV5wBB2VF
4BYP5ZRe7JjFqfIfDSM6TSDTFHO9LP304EMh3tnOB5jDBT1N/IBxdUsK74yEzossxrHjPk1bAPD6
Dq/muTeTu885OT9POlnKsQTys0xy7Wlsh1Mpx8d89A5EwIAyPqItXksCHFMQYjmzq0WR1MyG6iO3
i++fwwJzST2e5h8GyyHgyXBRg2OMs27X9trNq5tLWwjCmDRIUIl8YslE0m5wx15KUeKjwMgKfGau
iaUi/eNOxiPf2yEjR4kIQLK14m390sTRLUQWWPREIWPuZIc8R0ve9Lr49jhzYvJgso+4h9LGfa+3
42Wsw0vq4ghlJQm47LWT1MECGOTc1A40vEvkwPWCCzFosrOUf4Ip/8BW9CL75uqM3Q2qmQsPGhkE
IiqfUKdoMveJDTPZC9TaxuC1ilxWr6D0SKhuURKk3UdenwT4tbqzvce6QM4XNWQ7EJeJ69HtVwXE
HDLSole8YkEsAZYOtr0H97+uDMi3eGlLRt5cD36QpWvHlch7cse+Te4XnzyD9kh/D/RqRAtKm1Cw
crmAot1YybZBh72pCq/bNjSsvrUaSzO8jkx3F3GVv2VltiuBT22Uq/wlCDVC90poYqVnTLu8Hvbu
ZCEXQjIyemENw7nlSG73Mm5pMphVguglrysWH5MVF9eAIEmtf5MsAdsxEI913HyaWBx3uPD2vVfO
0Rk18XWOu9TZV6ImjAnbJSclDbty1/oNQbANWg9sQeUyrXAVqN5+VUNT7OmCmS3FdZ69sg2gks3G
u4wDmyc7IgZMsD8A0F0xJIZ3hkan33YWebbCSm24gxmts+NZJw36VjTiMpCz/6BGLt5P26BAn6AP
NbEo0YC4FsX1kgHFPciIYfanaXpBMHyzhuLH9WW21RU8i8GqDSYK6F1I57RPzCzPjtKmpRN0284R
44FvwA03bVm6l4aGcakGUEkJpDRWTlw+Lev9gknwWgx+Tvb5cBH44Q5gj99qm39v6QjMTzpDmGa4
aHHcb8duJHMUQQ9RKj3YE9O8hB1E65T2FUAopU/W18fSZAJb6I61ilRMbjLefDNrxqMUgOGajmi4
Lm4WUunGpgno+9og756qjJ8Y7CF9Aht3zGCx9maYbH7ooOppqL9KwhOJON+0LmPIPsze00bXrhlV
alwnyR7VHvJkxV6X1n+vpmtTEmCkheJFT/S3uEJ2ELWWs0NWvVM2fBvo5yerJFiXLKFp3VfmkWd7
M9YEy/Qai7fYbg/knm36CH5tZ/0q7Y9opzuFMKgXl1gp1LdsJ7AHNlgtx1buYwGikd4N1p0KH5HE
MmdPv2z6I6YX6W/tUV2hSFaOVi371MWs7a9l1bDzrbd5ihBGr6IH3UIqgO4FmCbyVqyigCWDdJ96
CS4SpjahRfVoJfhrIdlVEf+dujb92zTuGuYFf/9P0SV3qOvrKNc/LR9RhZ51NTQ8ZBuV/dYUbH4w
TyzjRj1PKYPycHJPWPLMBdPsR7iBaPP99NPRozPBHZmD54gP1iPLUDNXyvVadGZLvsZmpc9Y9mY0
PlIzBlUfkMGdazHhaEwsk8ST+Ooym/0oomUI4QiKnVWORH1J+AoqMZ8ncUSHUBbjvg6nM/3HCqDF
zLFkCR55bEMZ1+Xzp4ogjjiUhHBB4uKzBikK3/Ix9Y1+YUCKQZvpwTimj23kPYv0J1Iu2R2QXgci
oF3xMEXEdvfrqG3yjWVzAfC0rzsL1GWL31trczqQobp3/Bwn1HiPlVHfuS+uWht/laraagxaHngC
CZ6bYkKBA+0IXJ97uKl+GyXu8jXLdWKfgu7VSNKjIWJ+Ev9PnvP8h4UTLKtA+7ZhU2DVljtw7zo7
UTmntg528FOwFAOhwCNnv7tkrXeEKzfVRyCcfqkkdnWiB/f9ZD/1g7UDDxksEpV810W4mxfOoO4P
etasyjkw1rKBp7e8mnDiniZm5bnBML/HDLUsKhY1cWq2a0IEn7TqhaBdc6lUoT+Y9iy61HLG1nQH
bJKXIs4YVmGCRr5YvZla4G5n3pyTkw0jbQzjbYGtMFoHXv8ku7w6wiVyqcK2Gp+pZY/GKdLKH1lX
zMk9iv7ZbF46P8Mo/rRhcE2meEb8oflpJC+7QKei8ZpkA0Pp1sdHFjXn2tQfizA5WVP906eIKKLr
kJU7qyiOSiDLC1Abbbo0Jk2rjc9GN4/0Em0hkLstqVl+PJZtiYU03+KBYSyG9HIAKNgHPCbEzD5P
1fjM0t6GIIlzbWKzW5rHRLH6haGDUaKPt+EsRPK9tlhmtlyGFv8SVFkmccHsbNHVJATfLHWDm7DN
BTfUh3SgwoXS/SnNbJf13brwG6pUq72NvoXc5Q8ZBgi5Mv0DeGw2so0amQ45/ObMnneFxa7vPGUl
yOPs0kfBQmndHzdmeGVbMQbE7Fjb7VfrTDO14CcrvQvGGHucnisHWKEjLwWa0rB23njkMKSY2YfZ
o0u2nI2MXJiGoukY1uNA4/0BHvNAbC/ZLUOMEXJSaLWGTaAnP1NiIVbpAd8Fk/FB9ouhUOImF6cr
nurC/yRp0WOrD0K26YwP6Rc8OxYUtjiud47oTzHfA74iNvUsdmEf+mz9mfeAor5WOPAGS6ycyb97
bfdDoN1OK5JnP85BVig+Zs5zOY1IG/DQSsLsRgj62rxcz/Nj6ZhXw0l+k1EyhGDRD39K1ihX8p4j
0BeQP/7OhvggApG+oLAIEb1PT6EMLwzFXpEcPVqxmnugbtGlaFTD/Kcz5AF23Stw/q0og9sYlFyc
1nJIN7n5XoV8O91KONOKfmAJ8gu2R3yY/1yoGFar9MqOfQXz9MER3gmF+9LL8kdD1Vt3AtdFCoaZ
rVsYuKy7Ll6mn1s7e7YtPDRu/1RZjIuCJr/knr+0hL9hDQguFhmpcvQ7o9W3RlBEOKyodEZ4Rf2p
ipooJG2GDj6SBQ2ibNaIJeNb5pcHaq6NFokPaRurvCmg5/tzxAeJ1EmPD9TOOEkh+n+VtrYOuUGJ
6oOPYlbNAo2Ij2OM11GR75ubW42hdSHzpxxxB8tFKPLByENjOlfERKMTPrtGfa1yPmA74UEZuhWQ
sStLmqwS3wGeHFr2aj020U2GLuuT8KRqTr1yPToe1bh7p+t4M7PhxeL9yKZgV4gBLUR9NvIdULer
KxC4gXr+8gr7mx/RqN0PJ8s/0hHQQR38FtVeBM5P01UvLnBnjEgdqFaOZ7IDEiN7nPhmB5PePFWM
BnxZ3Ag9W2Uui3KiBK6qSa6VQAOVBO7IKC/agCK7IDFI52n6V9/hlY2t1zHhyIZGtlPZPCQPjLdY
M859ADc/tVgksMSekLveuIc/MeH8xiGpBlx4g3WnfOR0a+M/bpmcukFsyKR+tOf6y2LVpPM1LLxZ
fMo03q+/zdhhkhRzCv/Dk3lTGbkBAo2N+EPoFs+MuyX5OO5iqrVyAUOZ27EWO0bq3YPhjD9G5R0U
5TFczD+T4cwhUdvc2OpQWBjhkZlHbCJrKa1ahxu0dAyIWgJzyTqnkCjOLtzicCD7QnRrqOFofXMw
jG3+ziLlWSeWjM1NuGa4GOFL4I4IY+edcmRcur3zhqT6oxz6LRSEWxuwmhv4BTvKOT15xE1QwHNs
iD9VitloxKcrJ4s4jfRuRN6WhN4/SSEvPo2Q9D7zgRlfx9ZrKRnM8kidaLeOatD3GgmH1OlEfrXM
kdOE/FxkjjkqRC6V2YhS3mqEFJjJOWkoET0yM4m5YQtEM5Sl6R7zurcKHeM9aWOU0dGE9GUqd7ma
XoAenAFtE0re4K8iMTdY+D6Fg+xwrZnDu10mTzzNZaM/TxMCWVc2v1USfEW6uLWddbWH2F9YqiAq
sQ1vrecgRWaGJev+K5O4ZtkDklf3oXU8536anUPbQc+ZoJjVfALm+Fa9RSCh5CdD8CawTi8QhY/z
c8lYDFhvwZKCxEzpL8YUorOJ3air6dt07g23Dq5VOX3XvVwLDxVZg69pMRjTZ6HSVR6b9tqW/E7g
rZeAml/1Yt50WE9u7u0q2MxAcbmmKdtJV4U6LDPOs8SAWYSJ0N3qzMaOWTT9pFV8rmpn45jjN/XF
o5VZ9MaCEjjWQ1ZnKFVZ2nkLwQbpoRmtd7vYcrLUy6yTH1PiP3L0NQuRfc2E4YdATD9D2GyBUL2T
f9dKXy0Y9iDPsx3MTFLfeM42asUd61+7ZBF+55s0lrWgO02FemG2tkjCblOHPdMSS99OhAlwRPHd
58A1gmtb9l+1rtx12TIdHDtmS8N4TAUOHQSxyPKsF2j/yCoqa8nvFmelS7ASEXAIga+cvajmzVgB
CMa/0pjJJ81Xt5ufZ/yx1GjCuTQesgpWLovEs1CUyonb3FjablJuyI5gzE8iaBtA4eHp3AuqTd1x
QyAE6acR1wV8lOolu7kaqXbFINaGHRzLzJ0z4H4DiWApFlRzQUmQg4sAyNSrV0PNkpz27DraTz1W
mA2aZytJD/z6IIJBBvnVU1Q2r7qrv/Vh6wNloZmyNYZ2RsxOD9sxLSoKHKOcdVgvRIWTJeqE9pJg
kyVX7ba2C9aQJTDX1LZ/mprjyRdA3hsrMfjDOShLZ1UiHGfVdJsyRGBeVpFMhe1CxMl+4NJ7qGvr
jmgTGtsUXvu6pah1F1oBFVPEpc6RYhIWUjwGmvlppmT1TDYxcFTC65r8b2La8ldS2pfImLWVVSp9
retfo1U8I2Vg0NDC28AvlckWfz1oGMPXmYyxE5V/qbpD/XwJPf/dMPEEO7aHB8Q2tmXY3ThuF45n
BCtbG3F6siJfmIP1HDOqeCjz4F1I8v781v5NanOrMMAQhKov6oA4wXm5qMcgvE0tem/Tc5OVtEYl
2CoA71yLuQRx00VAxLC7PXS4ZQhUBHrkDOO8GH1oJmOth/raTSKLWqgEilK9WoweSPQ1z9imS55C
97OHDYCsQ8vHikYHlG4fECZyT9vm4lCLHQxCjh96uLX4due19bBDJHCjKlhWQl1CwSmvF9CQB3Sj
JfYBR9tjgvsdEq7cuC4/hjLA4shjiDGetpX7wBNhubKZez7o78Ps9xy1lCmQTbeifMW6HLRRI9qX
wuS5zSBZPYAX2ZGoM+dt8BwYJKZwBllavFMBv7CEVQ5RvT3gGv7JDPZOWRQ9Y+451e+OF6YrqLsu
bZZ2AYEBfofppuGxLuPqe+abVThSIJWn3nc/+P5SlMknWryPeM7x62TyEYx/HwvWsTMuzbbJImaG
/1M1j3qPwruocXCnig0gUYEX28huzDyHw6G2eaknMRLsMxqEq3YhRsKg1zfCRqkC7Q4jWXwlpO/I
BEDb5z1mC0StxaHwInKvCA7gCu/CKtlkTUNPgsfGYvL5XLtfmraGP90uZTp3LXTYfmLtx0QaZDRr
/QokEEt3DKNxhgNgsIzfyqt6Kl1EGMSNPOdWvIuc6jd28xd+Gj4RkS5L3F+SNthPy7M04xla/9Aw
ESTtxdzEg4kN0fnJirnSbVy1bZJmjf7iU6/Kl7IpkEtUj66km0269tdskOzgI8APV4zPnjQgdwug
FUWBM4zteJOg4MepiC3QzbeD6SB0R0vroYUHHo2NKsys/pQOT924IdICan8NQ7Mo/hiNwMuIxySH
as4TGBT2ktXIJ0fm3izGe1trb51OSEAqHSy7BhRWXDJEdiFpThPkjCFitoA4+sFn60se8V5TNTNp
9DO6JBAHu1LWMeZoU6YOiBMjpBvMOLwYjRvbf3/R2dEXWq49GeH3gUN56jE8WllOjhPkQiQJoBGY
ZC8clzmNJxtUFPa9HgcqIS076QV8TGUinujyCX2QrXFTlZhaI7GDv36NQoYTNRuK3HnPxuHUNxFx
xjS5y0hoR067U9i2Gjx7ZS8Gqzxihr2bFt6RpMteCfrhherCnRylXLchZEGX9I4a0dtVjhSmbZlA
lJ1QIImLa/bt3ijL4MSW3BgP1oCSEJwavkl1p5ukUNTaYm1WI6e92vYDw2VXYgdVU3sROomvKXnN
fXg0JvGGN+4qG8ohy2iPyrdHnKP2ySGQEOQLkaxBfowwhzlZ/1U0+1pDH8sURG1S2lTMIwnhVkPC
hGgSR2P4IjhrhROT+MxHSe7HarT9O5zKZjUSBWN7ZruZBvsCVyfe1xWICVKj1APNboj+3d1k/E2U
c++dp1gSMUQFtj6c/PIbL2CPfZChbdUFjGxCjOUgTR8ae/yyyf5iRU2wzkSye5rco9kCVWEKKzFb
q+lmjrTkeV2+EzOxs2GraFZ+psC5k4mHqY/04kIgvYvs9EOrCywp1daL3Uc01b9tOF00Tv20aJaB
1M5WzAco9ZvKDdxdPS+w086CQ+8B/Q+8lJbxYxil11hza6y02aYSjNxKExiEge2S0eMy5emnAhsP
scanOxnoHjjjV5j+6a87sn79NNkauAodjtWqtF4tQrg52zmjTezcEXFOC7y1eLCKZBEbOUiywQAG
MHCOGflr2rWHoq61BwOd/EIm+TfDlHXReTqzBf3DR/XP+jpf1i5ia7rRPECy1TN2XTgSLlKFRyhL
eFxJ4l2wR332kWsEkXFEXXRKiwxKjYXbrhi/CKCvFr1DqjfnTYreDF8HOwCeQnZuEc8pg5PRHT86
UWkPmXgrQusjUyuVWc1ulD1urb7f6RYfWGd0W5GViBnHDKa/3f52wK4hMjMkUTnI5c7/Y4dv1bxL
Y0NGswOhjHo13hBiT4JeHOqrRBDuZAd3d85LamcRVRmis3ST8Uyh9VOIXdqz2rNcDsbQyRFaQlxM
9PKAeZJUvzYDB0QMllhElXzXZH2MwgknWvTRBx2Dk+wRmcKTxFxPccqsGCFeK99rO0Dh33i03HGO
NXNEStqFYpMZ/rZIcOOhMOHqshAg+e63MwcODN7cm9pXx/VXVUAlWxHHayfWNgfMSaDkzfXZvRGj
tses7m0EUAVB6ugZtzu+0LWu/BEtxtVFMbHnhMM3NYV/6N3OeVU9UWc5i9brw4tkOVsEcmEntDjC
t5Ln0XV2jRn3mwAFvOb28H9AjxZ9cukDvtHGLodZ7tYhajH6FS0wNcqkuyvKBJo4GWFllXwrJVVp
M/W/Cs3bYqqAHegNRmGE4Ws9ycX7OFa/UaYdO76nrTnQREcBavwYAM0ir8Ju1YYIHPvEX5WcKktk
QlXh1sA2Cdbpk8ZZ11H4wlx5FmunuMv1ObieffeyC62nxMzuLbpdT1Xusi+NJztv+3VrAu+RiOgj
AEq8jwzh+io+hT1jajTIBFUmpHITg1tjf84d7TVW/p1NKtGzxRkC1vuUiS+68ZeRzhnZNDAKyjl2
n/kxng38cS/bNRXYtEmmt7w3HgOLsrQyG9xKiYmsokMVxprea870W0yvpH3URsbMaPTWvbaDRkXD
1pesdSoTAoclngcyMPUxx0vkopiOrmNKjmwBPUf3oktUGU9tDeWWhv3BIiIDzJwL9yGhz5P2qvPB
T7FtkCRyu03sQWPMSBIpyMeI2H61rftNJTUsxphytJ7kQZzHDl3wQNAM00n7OpmPHb/0sRjU10Cd
zlg+5pzOGel1vDKtMGejLoM+AhPVqN5CMrULbbyRADfwxmmHqlLxqtPJ30BskuStj5MAS3yLgM4l
uLFkNWcCBWNAoH3HKh0fel27BebwWQOHqaAM5aXoQA45HwFMIY4HiDhfiNEjl1K+TKhzxiBZ6Rlt
I5yFp8gtXkduUVyZCYeieapFmmKFe7axe3NCOp+pK++DI06a0/xRQb3NiN9pJqSBekImWdse84lA
Y9f9bQqEbIH6KlvFAlK/2bhVW907NE37iT2EEDrqr2gOJR+9TW0vh1xdhEccBxF5Xmq8VPQDCj8g
PEtBr6bKE9PvpzTtdrB5PjWyeCnxpxswgZ2RwRJtJhaG0bp0ymUuQkhowaIx6pFgsPbNK4d3TxTR
qkOXCZDak/p9lDMuQV8Cmlu1PD1q9O6IbhZt7d60oDkarXZjQ7ca0LtF/gQ7tUGk2BvlSTPSjUkF
hlCnBSCo9WD6cJOi4f0FGPNI535ok4AOWjmrWc0RjdaDqdRbVHMotYwPUQZdmgH2BwOklqkCDjMg
CgdcjIn8qpDHZjqV+PgauulemeLHoWvJhX+QRvNUT/2mN8KT11P/l3V1HNWzPg7VKhd0h3JWBkG3
yPRiWxrarz0NN7ORJ18ahArFOudT+lZis1rWFbhE5d4Cz+bUb6qd3X36MY2Sn6tvlWEqMFV01uJF
HRE64qVcpGydLl6ewMBHDK8PDYMkf+9z/7gVaqNcvHHRkIz5Mc6KYJVUR9sZ1wjd0dJhZxzNZg2Z
p2dCHJ//kVmhaDvZlqtK5+GxS3Hq0HIMIt5aefGD6eQVyv/abLiYAl3RtaBwhB02pw4t5FRt62pB
buI1w4KyzoLouen15T/0xqcL8qiFgG3oD+RhMzbvmBjorKVag8GRNJmVaUBWBrvjqRqhcjB4Eext
Sot3ECAYabbmha00nQVvaDLAo619n532ZABF0t/+4Q14q0yJRllrjAvNdLqQVIsPyu77098/eK1m
P3Q4pwIHBR7+vRj0afRQasEstYae7KjbCLx2yZq52zeCRpqeF9RUHx18Z42Ch4rRysuFgqPD1hcK
Fv6T14aAeM+f/otU+f9jUP6XGBQCLP6Fabn8VJ//nZFy/syIT3n7z/8I6/Ffc1P+/gP/FYJiGP8E
0GK7lL2243mWS6pCzwKR1A7nn7que/N/bIvtqMVf+b8hKN4/bc92bHDPrvB98FX//m//HYNi2f90
LSjywvQM4QlGZP9vMSjujID/FzK9MCx49I7vC/6XYUNj+p/wTQLA4hjaZbUgFhpnXWmWB5Ha75Zj
nCDAgLuzgl0qYwqYUT2wNhqoRiEaRe2BLQ+S3FLDCEjijpXhORHgp5dda+N49TxyIoN6nVB9L8S5
ypnLDeGwyl2EGHYraO6oLScnxjoXEprSiGrlFR0DbOaMuFQZdxZK2RiycWRo8lWfQZqwY/KlQWpr
T4Ia4w6KZB/u5CpOXdJHO1aTasbCeJMBTHKipyhsfTsUHIr1aLFV4cpd2uSVeUkA0wiQZwvmo7EY
FBDSHoG0lr71gQGo2wYmdKSuj7xlRoY3uxK2hXkC1SRisRINL4HFRjUMw1Vn+i8iVHPNT0mDcmSq
SirFysCwI2ki/AiwA6q9sdQ1sMPV7HgCqhqF0UfUu0cyIPuDGZK/3nz5ZGDsHYThD0rrt4ic3H1R
QeIF/3L3ptsc1X5kj74qLHhXpiFQ3bks48ckv6dTv/Vk8osKnKXJCEFmbOeMeB3Jx2ijWn8AzfOL
7+vv5Fmybf7MglIDhOj/geNz5jFUrLXJ1bP8CJM1IPMYmzaCI8iT7DwYPYr75HyzTQ/w4MiNGdj5
viC6e9L4tsFfioBmrdYjHAwwUhep3OtEHZe4q2HwgPol8InTs2lvZRqtif8BQmyTplhUNeFVykWB
6+4iwDiLqoAwkyBJ0Fu6jCmTTDHNENK8dG8gO5OHfuzeTCcH0Fb5x9Ah3GvycEmEoRctjQJIvu8V
yzKxU+qk/ivHTmKRnrLQa/nCIvldD+7trMrQ0u8YISBLRqHYtHsEoRpqAbZLaLBw1Mag9l5Ttyrs
sNai0rFp/o2v6nrn1df6lwj5nyqT57hKCSAcmOpk+I4xlnykWjssUFGjaReMNR26jcTgmqxVbaxm
LK3fsnbIJFeoxZxgwMKAkOctyr1ul3f+eajlr+fhp54uXYGTPsDLAfzLG4C5YEWUjrkcGvulZF58
rDtwJfGa5ZfRUi7XP8gMBMiRMVtarMahaXkPwjWt2cGMS+xuCCbvFHH7UsBO1AbSx1PE9yE30iph
IsNuo14jCn1L8T5T7RMUOHpM3vXaxc6BbgIX6IL10JfnpVfD64HTI4brmFAsMtLQsM2FG7LT/aCa
DrByQN7Vol62YfWa28BDMh1EC12StjZkQWUxiCWuEWMZDRprNwOJviuRzWRwvHC9y8WURdminLzf
NMFvqwIqTL/CzeEnBg3t1C9Td95Ahr4PQcD5sv3kKYhLD+WWiDdpZXcLb6TxaLxy0fU+fMCRUD3h
Q6UwX608T3aK7piT2Fj1DSVXnombGvK7kDGylh67JMkh7HZGHgxcSmRI4MRxLB3je/6Zaum9D6k9
pdtCoRrcz6Qk1zeWb+AZmMq1zNNq17oENgxv2WZrP0EmJNnDLe0I2mMp+ZTnx3uY9KUBo27dEFyO
avbsNrALzBEwuRkv2dnItR5vXImIsAPXwm48gc5CsOai7ebTrGSuogtIKLnPkVWBLRn7HW7ADzOA
ImmWY7nSPQahhuYux9Yic64HNZMkDVM6zXnRTHVIWmBkhFMtgKOD4vHKJZXbFmTM+5hH8EmigkjJ
maNshBPfZjFC+nUfwCKVrCm74yBShFMduu1uvCqA38eke0kip11XGnM13fua0JvjT/PRKRXVT9Tq
qzp3rzZ7Q1SHqFipAb3K2kkWd3j1Uj6nznc2NnlLC8szQ0IR5EtroQvK/MDFpkW2+61FG82EBSs8
vBJ0opRpXTc8hy1nQNtDPyhNxbrIuFUp08nYHxdlNGtGtOjFzKpNmJcALiMym6dce9PRys4G2ZBI
A89474wjvmtI8i5j7sH9DjzqK6V2fc6MWTkkqduCYWDW03UU3q8/Ickx7J9Wa06RYnrYuM15avea
gRnPJLMc3gShq1p3hiNpwScqaniOynoY2Q4xoz3g6TXobQZojg65B2YVbSJIw3r37jktfpKQt3oM
02thcC6YdjgDplh+ph0u9m5a5WSC0s26yYZ56G1Qxa4aO2fVmjlCFyE36eA8jSUThcpDC1yRfJGN
71YOp6ppsY1nYtl791RDA/F/2DuTJcmV80q/ikxrgQbH4IAvtOhAzJGR81gbWGZlFmbAMQ9rvZre
qz9Q1t2k1EZZ75uLS2Pde5mRCMDxD+d8xxfqoJliBogxEQWG8Rk9obfNwklRyccFdKmEFNP8PYzF
k48VYzuMRrdpUScEPWwJjpMcOrl+tACBsS4P7PURzmkSl4wrxnHAHTsVr77svqN1q6M8Jtyx93sW
GFJCopIReVpBFKIKh12zhz20iX1q+7FnaYHxBKthRLnQsnXWJBTXejyawEoCZ0LJKPv2KpBRgwhI
volI23VaEjoApWa9h5nM5RyObviO+XY3F9E5YX6L8cTcQIi8KauSGNJUYU7GcxrPzbnpQoQTKPBw
AMPYF+vszydEnDHTbhWBBZIzluwKROa8ZV3JIsYSjMIqNRZBVCJ4gWoJUr+7QTzzZCz2j/LSex3a
qAyba9Q070zaDACw3ImZ6h5rg+tm6q3rYrmiTuApyPeMeRhlEeTqY9QfFyjbuXOVrlPvsGwyp261
AAX3q5H5AlN6IAs+j78SW6EUpWRasBtuk2Q4DUQtkVm8iVNgNrQiHbMaxgFT2XxwHATjkOwKaZ7a
fqUjhMRZwEx9xAtOJDD6VivSTLWGU9iy7vFtiDp14aBwlocqtjo688Xd4pYcWd8zdW4fhzEa9vEo
QhrM6VRZ+Rxkfc3QtWLB5hr36Ac4/xuigntYPVj5CfYOGXhIbpoyeURIxaCvvdYlJYYiboaQz13O
QmTrueTqVRzInszopPLwqV76dZhLciSspIs9Tjta6lPpVxaLpebOHds3BZiRNxHSGH98mEG2ohLd
Ug9ji+iaGzIiHmdI3zHqjAAC12+6Xr7nnpU9fTAqmiu29Qp1/i8rT+9EC3vMrpkmRdUQdBBo0F9P
+8ploSTx1JWc6ShQs7PvIM4Js+rihI8Or+XAWwZ9MCqYtfiwWaOylzYKMnsX6+SF3KXL/A4RtqPH
tAxoVVyJcWEngQ/Mk1zZImpbwD75uPUtLxhTXAcNIhvAgZnf2MT3LSJoYQQ4AvFY4l/LsDrazHTv
FgMhRTEGfhS9+nCRdS3BKOBB3qqJXCScmNMQxHbPdHqYv2XUcv+2jwq2lgWIy3HDn8xukQVxhqia
yZaxn4YQOQyfedZsJo0EGfnAqG8iU3GLI+EpJA1dp5+gcmYW7uQwrWVNKtPbMgbpnoGi0+gzZsri
RWBtAc9M5bCaw8kEkhHmdrA3gaGni9vJL0owqta4PUcjqRtWJbia7DNGC+ht+CxzZHTkB3wudrqf
ACa33vxmmm6FzljcckiuyhrCEurcg5/lls/Vp8rtnxkrzlEhocPUyhsHqBi1O0Hi8snTzClCiDPb
svKPSbYu0VatqDenx1QaN3gy5TE2q3fSy4LWLjNYCDz3UZX+VrDw5zz+lenWDiikVvBJCbNhtjgI
22e7Kj5yzbTJUKimTYCGve3t3EVnh8Ue220h382hh4+DFciEqr6D7vw7K9d3pt4Sl9IycED+my1P
ccdcJfSX7/TDzLHFwEg5ABuOsKkwsO5c9q9xAa94NturDeKxbfGIOW1xHkJ2NLWVgbLCDt2G7JSL
AusLN9CpHXkttiBrV9p8jmNJ5xwNBo6HyPx26Sl3capHRigISyL+sXkd4ibusm2T/JZJSrKvxhJg
B+7nsYjznZBf0tcml7HaeI7RH0ATu4EuMBhhzh1X8G1gzTHJCEue76scuolpsbiO0AuRyMVSfzsL
CDTSKJJVl3xToa46slAErD9xmXrHOCD/JR18uoTeYB8sQjqhY2HFtt3pALPlPFrPkPXcXSpCn7fJ
UB3y0su2jr98It6iuq6pFzVB26lJPtPov9lUvm6C1sFwdwVWecRYD2Jy/xRF80RyGns9dZ7X0U8t
eEbdAo4deu67lm9hY61/QZXHaGsY99ofv0MDCIAk2CY0MwJdWi5eX3sEQDD3rpAEOTX8N4nRlWQ7
Er3gKdOY3cxYgcfEtYLBVwTFWQmKEZpLhv0PaZU/DTlngV2leBo778l3pvu4LojVUsgrlvFE8s2G
q34zLQqmYcSof8jaY14MN4nSN1YRXVLHvabaeG698q5akl8WP2cTBpoAXhKFC2Nf6PBYZPB02p5n
w8VM6Q5SbtzvIkHo4Mnim7QYJ/C95cm37V0KgC6lRWzk+JvGl3M6q57hRQFLRVXVjN7XxCCMWDLv
BX0F89mqo22DjyrpuifFPKAP8fnliG6DLr24dXszuiI+Kp/nPnEgmnoQv1AUVVgMFiyZM74CutOV
jQ75cknqPTIsxv2uHPapFSGxt/K93Qw2jHWILU3BYC62b1gFYhluK5IyJ/Zjerjvoua2aQCTpYl0
d2Ptc84UQLNXKbKBLCvBdgOiEKfcOiNE97tsxuJQEqcMagwo7Vwu3FaluAMBQlBsijsH+9yuHEea
CiJ8CJOIt948fFil+orebHu0qdtJSqgwwcIo5X0kR0xF7He8Rm1VMQ+nCW0IFf5iYmO3i2CZzEsk
mI8Mi0uKV8YStS+5I8p0eLAWJ4cM9Jjg7TWxLOPyZ3MpAfS/c8NfzSR6dezp6CfMkOfhmA8X27YP
cZZfG9zcA49H/GitCr+KlrxEioPEaGqcA9c94Px7tOc7sg4Q+AJT3AgCMc2etXKujtiIjteTkyEO
LUG9zIg9V+dGDc166YcH5qthK5+sabmSZ3dl8fhH9jsCRx7zDD2KclBGYkXAyh2Ts3tGNpIiPNAn
DRp2K2V7hYb7DLRtr6Z42yJ8wLEVv5tT9RVaEK+qjMUr0JLAoBciVyEPfEMxDIdQJkiaxhY9lrTD
iJwIuTEt0CfIVeqluwBL+dXVCJ9pBR569CR55F1IN/oD9GjjLMWunvoLuqeHss/OhoadMw6njNeh
TU24qO6+Qa0wh4/YE9/r3r7r8/aHKvDW9coL2KJ7GTJ7QhvwCiT4moxXRR49ZDc6XES8hE3U+mLz
HoRjf8MZN280tmf8pMud641In+vwt8PMdsL6NOvmAkjtVPPi3+YwfiKkE2Z/QaT0WJv1xY1qeHFT
9FlU3ptw4odqFs8N9e+CpUc7dJhONcyYq/DASXpklP/xMl40fnuUUG3WXJDJedZfGVT+obB7cEwO
5ZFl+IK1GeteS9obHHTIfiL4jQQQ7CundPZhUsD+EBzqLfwJmKQmJXVKphXS+mrKHqFTQ9yArj3f
OOMjaGsmEDTgXtWdlYSpGcHjCztEQBOvLUImkxCPJLdRUxhfZmJ8o0tebQXMDTqOvEV+Aze6WS1/
8aj2xmAP26YvbsYSMoYJhNy3og/tWGc3tH5NXHyCkOh3rZ638ExAIPnvdffjDf5pycvL0Dn7lJ9a
x+HXAJh2MRngeNYQmAYf2a0R1DoA1x5LkaHkhbJKqXbRXQeDyBCvMruYM/jXSfhX2TK1t6igiCoN
D4UGcGQkkNngts7NLaYaDIPDyrNEbFQ5H6YoT25PbiP4V1m8TE6/K/KMyAzMN3bZHWYI08IXx9EB
jqdjAxvPG8FxdEVIxQ0fV8I4pEfDsa+Z8bPk7378CMt7N1jeG4mU4y4ph62xrHpVS/rBkCQcQab/
ZGkmk4P9ECs3vNZWDaGuf51kdDPL+2LQN1FMyZ/IPDtjZpuWgtPXL16XEEGyXa20fJrCtCwIHmSP
gvMxsOmyzFkffBgxEQw+KzNeh3brDod61vd+AegMibp17BgoJY75R/UQJxv8SU2ucHTXTHRJIl9z
b4p9EzKF8af3nm5Y+DDKm5xVkNmAnYpmzAGxoo1yS40dXjX7CBg7zfawz1KiMsCqvbYC6QXy9hDY
yAEs5iP0+e0An4BUsMU9LZM4WRQH8Hu9wEflu7Ps+tbQggtMPxfkyRt6miNQaECH7fioi35fCcZF
bTUPv7Lwk8VLhGfKe2httm9+7W5KJC47jGHuhrFO3qWBxzxS2dXOQuBBeOUnC6BpE6qs5gANEjvv
ceCvS8kGOQtFTYFI0XppC3WLPo5ho/uHEcrFLEgB6drudyN5zKCQYAejmtQVogU1Ff2O95i37Zue
CC7DRXI9l/E+nFDuh330JZeWsTpBkwgv1y6KTXsDsiMoS/0tsuZXyuiWnA9317N7XRRH/H1utBHB
F+lnamM8BW2jMvtZ1y5dqMmMu1Bzc6pT7w0ixng1edPViLQ2SeTetVVDylHHywBBMfVKFie3oNHW
F3oC/0yPV9dHuGpmfJSosIpj3LTAZaoFQHF26+aFD3ebjD0zhqoUeXMwAtUH++FmWM/EfCdqHNut
OX0nzOSipYauDlsO5Un3ZROGh0PUZZTU6t85S7UDJnbAs/W5pdi+1wMPb79imJvkqyqGMBgmhsBW
qr6L2t3XAtmSj4KM6JMA+oogmWl6HvOwuTUQTFAqY6OyqGvbtP2eTfHctpxcoZTnqvQz5JcwTnIM
WhuROEGHcoe5JA1GnvIOcVukV7nkorpNL3cgUrJNiWwCP3fNGt5WmJFCmBXlLpTplQrtTzqsLXS2
SKgjDPLCcFy2eLO8INEN3vQcJB7zar4j2tqMAcWhLgj60NlICZQAD6sYmhAnyVFkzgwfQZHs1AQP
L/Qpcu3hhTge58HgBofSfEGbSphoSLp7Q83uZaYRMFgNSslgyGAqcxht3hG1HohmIMCs7gC6+gX6
z47ojzySn5GbHBA3kHOr9aflMU80+VnLbA/Yg52fXuqcbprtaZXg+5rAXSIEWnboJ54rMN3Hqtcz
ktoh31iWuatmRg2tjLd2yx3ZE0eCA+t3ncbmzpbdXtU0siDLli35RTTr05fMsBhYUdYjNgYHlWBp
VAMMttpn9CHJrtrVToQLJzmYOrXAFSluzpkZmdu0PoK7mQzOljwfgalClZFH9SZPuYXH06joCjMv
OzFavo1ZADDwAA2EXh2HYkpwIdx85MDfUMsBs8V3Y02hiYXqJHn73iy9Prd6xP6XdzXcCVqcamnI
vRx4ohjx7XpoxqBSbvzUvMtCCj+4Q7cEikDS9jbOitocQdpsGf0cuECWWJyNdSyqDMY6DSH+Ci4A
cX/hvqvze7sebysNwL7JWFBwwtPJgoyHGnPDVAVbt35LasSHMcBaMzLXWlsdtXgI78zE7+/ZmsGC
5AtkHaWfZeHDbNAu25LFIREj+x31vk8W8gFgyryR6iGpcZXhw4c+S/WCJxZM47q7x3y5eBWhd8uZ
PEBc0YPst8AZhzOkuOyYGXZ0Jxb5aKXEMvSU2huGSRCQvOShU+zzuWE2LTpTwJu/EtRRlTFCwBCX
zC99EoIZUSse/W5ml8JgoUGM42/xlDIBstAESbeDyjzkO4C+ALn8dJuECdZetpqBB3GpEU196PtS
IY2mPW4iSwQu6tTNAAS2y59EErMJm+fzxKxUM1XdxMlVdEWNjt8Fxyayq8/bKzPhss08e/VIG53U
TL09hv/BQhntGo25zs7u2zi7aZ0ci32y90ETizA7mCWMKbZ2MZ0eSqDUQFyFHT3e9bHx4No8q/gj
IR9KYz8o9KoohKZdnLmffauGc7EMPb/QZ2QzhWdaNB0LszkOlknqmzmz5Zv4SDYOLwMcuD0722F5
I9M8C4oIbKS2vKNjkIMguIk39ZTfFboDqAzOYztZnwud3Noa/GSdhPlu5Miy2FeYEgTlrHqYKgOa
1RGJ0FIzIZ2W7Bvux4tO1pOcIjDzFgWWfdhPDepPYLHHJqUUdzv9wYmC+1xGakf2EmLZHrhaq9nz
ZrUI0mzcdw6hYAPAO+GyJMmTLRGWnZ5WIZLznjW2PiyLUMQyQDYpZhNmfHNHznR0TNr4O7MTIAJ0
YE2R/uChCs9hcxKwrnnIPZo8h+UHbhEoWpFxmxKsjSor0ofRj18iTzMAHIhB67WJXtx5nGWHCbwp
EKb21j6M1+Ys9XyWhv6vTKAKGkNupWqOidrxsIib4FRZSTLzba491JPAIZ6AZ4HTGN/dJVlqYil8
VhB4alOSOjcxjKJtNCAsswSXciTbhlkXEIJ38lNZabTMfW2ayL4zW4Bw3e+yY2pSMORkcNO+ENXJ
TAb2E3pNvF/9MIltTKHFxpg95SDrgkRwfjbk97lE4u/6PUA0QJUb7tlglaQVkaa7iRjMu82DDd7R
8esPNebdK4YMROMRLX1YYJqmeIKxYWztct1W8/Qew54UwnqCOVqUkrcrvu+Q06DXrCTMvD0MkspL
EXJJeJIhIBgynsRQkKAVDv29NcRPjWGcJZCAq6mdH52QZlV7SHyJED2nSfnkR6081pb/a8iZzPou
GEIdRjtZN10A+SVjqOR9tBSwo189D3l45wq6otF/sVKWlM78opz+bi4zJPGKsg5x8TjsuAQ7cwgV
qygOfqOCU5Wr5TastwqyYuR9zatoicRrfq8kecwoOIua8QmrFM6L8R42aYInEVlOQU6xt+yB0PJy
9vrfVeudjKR6yXz/1SgZlLMBftHdcOmX7CLy7nEoyJqq0j3esmPdllfLyndRUvzWcvhTtc33LOoP
xtMbYARPFlP7TYT7L3AAfPwVfkfaX36NkHUyt3C2HbrQIB17wk0sQeNGl0FN0G3qmtNcsEKLc4e5
YZOYBztPX9OwfMjM6JVsEJhQBFc1M1lO7Sg3rXhMa7KB2mJ1NM7qx+N7tWZ6UKw/sRPSm+HnPAz1
LWPVp96aIblJanAcIRZvZxuiRW0vu6GTI4uWhnV8gcZbywxiSn9DXIV/ClRWVsxkELOJVHqn2AZR
CQrY2sUmNuQ2idFY1RZZyqN5totB7WyP5Tm5dtUduRJrjIuGozuRBtnGPibbuLsNWypNOTf+kdwG
5l2r9ppI3Pc0SyUUeefZrLLiWPDqCxpHG0jwElAwpgz4o62BXuZWwjgtum48l2wl8UTOzznGxFsO
iIMt0/JEJjLiMRWG+0StGzi/n3YFtOdTmum9XZrYwu01kM8u5ps0aZaDG4PVjEZTXj3zZU14EfMB
AOebh7MmaL3QIS+geGRLtOzNBRxruDhHyS6DorTdq4LiYombw9QPl3xVgFae+ZjF9PGjNz56SQLh
xcW3aSQNGeNg2ztih/d9Dz+DRSDje/ZUI+OWWaECY1Soe3qHidsp6W04Ko3xmXroFwkk+bAojrwe
3RlIH5/BDbY/aksfeSMmJMfeEjUf8rsBRGC1RNgM9S+4ZZgtltO+NWuEzegw3kuQ3O/CJs/2kd+/
q4wicN1NiS4p7+eKrJShfOrN5FS3IByEGeYwq83youKJfK8JzTMPBWtw3iT42lx1kJi/2Z0ODWQZ
YF7PUdS9KWFB/1kNZaE/EG67RAyLpmeWMoxhWCCgGYQ/16PUySsXDV1yM9ZmefRLSb54jZ4/LvRh
aKPitYp+DDkt555c6b5e6oMYSzrc0UFGoEfwnC0xeT4uuYH5ABJ/8FIIVBeOG0zupk/ygT+Ta9YU
u4Y39smPVppbT96S4QWx37k42PQpmsL6GCpK1qa3H3Wu9zk+nZvRcSRUEADaCQIuxumoiqRH6kGU
sdlrphqwWiE2dbvGC0BVIMsytC7dwts07QWhYFIcCDVmQjBFN340EgjFPs1YoLGu+c8IXVn9gcMS
BO5UDcPZqhiny1TpZxyPmGYYvxGmh51PRiio5pzJGR5FY4wNRDJxus+XU2bbxkmXr244vYyherF7
h+KJQ11EtnqMtODlbYEOH9FMz2GHkFQ6xrWndsjTlsYEpsWWoBliUWRyyxh7OExY99Fm0zunEbsk
3cR672KtrTGtbAorvVgCVGhheu7RYct6kw4emY0DCi3HNg02j9lyHire/okz3egIlIwMe8ZSLRtz
rzRxQ48F4aDm+E4iKTbElGyUfLif1nJWtG2zs+35ZWxYQIR192TZPxJGDNczxt3eRumxDfF6ld68
zR3jNTNgsfQNc8UpnD+yIg/XtKd+n47RqyQvlnEJ8OW8picj02lkXgtslwQ/8QY6/pUw3PTItNfg
8WdC3VsJUHGccu0kGGEw9ZnZPRvw/kkd49z1KoyFMcZCiI7IjEb33o1KouaVccgjYhUZBBPtZ23h
TWIfKe44IFL+MT64EboAoWvG0xCMARuEZVAkHZlenbh4dQn2HYuiSYp8PXTebgF21vW84VhRU1n4
MwNlA7GeWd17NWSVsfycBEz1WZ4mtgyzYxxn32uPFbEqVISIr9pPIhJWD5X9CdFt/bzGTtT+ebIo
uNfKMDXSN899k8pjSuXeTOSanm3tbKKhLggPogJVq+zEclsTc2z8ZcU0kGUeHcyif3HoKDVzcLxc
974xLTsBvQE+7IPZ+DvpIXUA7Yxuut2q5OAIbJ/zaIEad4f0HPFyjkttsw8E5k+FAIKLmPsFqLjs
7Z6pHziFnC2+WRnqwHbqOPTTKffeU04GooJ4jXAJuWvgoJnxNoZSc1J0UAv45I2VYK5Ih4bltD+z
QY7fFchvrDhsJVwwONss9RhjdTA1ZpwYSNwIaDb6razmHXaFB8upAK8mkFsM8UHVr1Gr23+w4pA4
6GV3MQFyGJWXiOTuet65zF0YxZUC3qUj14xr64BiZyaslTvUTBjrLRpp2BCRqWUajL9cRnjLwgAj
nVmfZml/jjJy3Wf3KcQoQwAV3PRVRZLeIbwh1aky72wTCY6w3TPmC+bUXbZrwvaeNRHFosbM16Td
gRhJpitqBlxtfBF9TEfGwtXs55vZIdItg3a/dUT5p7Pdx6GMEHI5COEQTmzbObqJc2B1fZcdLKCD
J5tgvI3D8RDLNwHR4zUmf5VoSx4KcyKbuLbOsnEPnpNSiAI+JYrhtm3y5Jqz6d0O5nKdBna8RduF
kFt3hgqDxM9OGKitIO6V5Hv1jEPjeG/K4y5wbXGVJQ4VF3PPMevicwbxhyQwEGqd1sWB4+fejCqc
TdR+i48AJaecKKRlnVUjym3FGJXytK0RPDXJHvIlMhhWI/5QXgpdnfm3soruXNikD7ez8RBTUQRy
mM6+Uq/FWrdCi6CTzNC6K6qmPmM3h4oPimX85ncs8s0Gqs1otFgh7aFGwbYXrbgzYg+sK8rBv6aL
1sxLKDw0+eUpTUcQTll+nrL0089T5Aopja5d2SE7tvS1UMA/vW7iNuMIMAvH3Me+vA0VWgdRMG6x
nIY3OqAO6mIdFLj/EAsgBKi7hfSJ+FJb8bepvQQNYXVIIIR64VXEcD9ZbNmoH+rHGYx4zom6Zzd9
thlLBZky2p1nnsNeWtvOVEOwYLrjFHLKLbfWd5exyKXD/6zC7L1JbHdHsYifz6dUSnCkbokRPAyG
snbpgoRMsYVVjVXtFsVLHGhUc8jJX9mM9NXoNW41k0IEDcxytWK9VjAhwIHxIAsvPZSN1RLYkbyI
OozeEjwgJpwPfqmgH8Zpb3Y2JjzZawaMfO104jt34mgCrhFeFsnWs7Xjiepm/MhWFjrBHG7Al5/T
IZHJNVMRBkPFU1ZlRnaI1QAFGcJ8US03ocW5YqOCo6e8UKpgfRwsQAXjELi5Hi74oguNJE3P87Vz
sMQoNhYuJDqqcgbcIpKHaVS7djaR27AmyMgCsEKeNS1YU2P4cndORQwpWBke44U3xajd28Lrc6xG
4MpMO2eVMZGJRxzFNsfCAPfqXaxC4xbJlHT74zKEVwOtNi7s6E4VxJbMkqJRh6jqsnRyt8KpPksj
JL36wHZBQGQrGp9VE8ffKI1HB4IH0hn7KVtQjDmTAGuWDRIKVnURccP2j5M21PIik/hjDmu9ncLx
F6BunHQZIlMYuMzm4Q2Y9QNgIDNitVFO6mFY0X75aKFWg/iElwvPGl45KG3dQYevZVzUQAmZkNgD
Mdx9hZNPsFxjYpJkzr3u/K8qc65s3xEGWGDEZIMGdwbFv0kL48BqPjtAjEVdVlvMH+zdZFXPDTN2
VEwlI1LupU3eY9js5ugZNiCNsYgcpDBYlqRoDoDt751+YucQzcnFKfr0MZL6Qduoh6MkgzGZdpuh
M/RtZXYW2wXGEklU/nI9ColEkeauPGYHeNdEdB269DTr+d0V/WfLsB/XYHxmhPbZ1rNzrprkmf8+
FVU9fZTxH1UjY8hzD08bRBm79blVFSRCv+xBtH2QAcxGLbMOnTlpKnbrsJQSfTIXHnUmlHVtYExj
FJyBmGXgxd3HNzQguNtMwj2UkkDXCaBfXB6bZRU0NcYfC48s0sL5AyisqoFBuQt2eTpuiEtIWqqt
J6bvTrbcrSOd6Jp1aXkfoZ8joGPeTb4H13VhH+af41YdZxssMNoVDoIQMF06ouIZ2UXhp4lVzhqp
CJ/KkvMbgs4W/cW3MRTk8zHhMlOerLWtF9o5NUW9syeFenjAdMtMZcWd4MQkTcesEEpXDojmOSnf
YycG3IbEx437FyNfkKuJNEcbEcfbHNvZQ84m0gBrw1qmu1u8nRc76TM7eIWoOqIPxlQJXDbmm4dN
U8wJgUkzVUbR9TxR5C4wULYGLFESmTNBT2Em7xOsPjvASfk+7MHElh2uudR4IdJ830uDg3AeyB1D
B8r0w0LWUgYEeeRbOXESconECva1LcIKeh/JoF9zhEdufVN50R/fxHqMxePdMMy971BQT1X7beDV
zbxxDlrh/VqqT0O7355JHVaU7HRGUBPwvZj8xs19IYdfVePedR4aZG+oHiF38P0qf5+uCpEZiQBh
R3j+5LarcufYFy8d9Eu4xxuID+gVuLLgb1DWtnP/O2owHmZqINPL+clJeXVjtNv8AYkUvGEI9mHh
BNEALgn1fEEblFUpcAgahV7/SWRI+LWej9YyUR9k/T3p7vbJ7z2kB5F+XSc+7ZgD8wDlQgLfGKN7
DYfsqV0Mze7N/hXy/zgq+2X0LUIgUxYfqmxB/gici1mJzECtMFxv4pJJ95TRR/CrUuT4k/8cps3O
XGKc+vMzyHQ4mjqhnrS9I8DfjemcuHM10jg4i1o2n3PFzmeZupMtTDaV+TQcCwGwB3dtjAaARZf9
FWbTrwGNQFppEz+ufUnr5jus2pZAdgHmoxaXNBcviA28g6/zF+JjKngj0xkNQLIHIlNujFCyugR1
C7L3rSPeYD8I89g0pnvrTwQy5gbNXZQ8+m7/qtBlETismBUMCbEabU+mFkrFZjayfZaxRc2MBJcw
PuKO3ZxtSBsVIyPqjPDNveJpr2P5YOWVefAyhafNqnHgxhb6egfloo4LCMA80BVAHs6s1DxGMys9
8qO3Zpt+eJa41cxqwCrIL4cwE8R1yY+DMXGwE/fQQtE6+GNND7E8J8Inz4HonIjK/zp4x1EYz0XF
qhr0qjE2pD8QYh+BhsPMjammpW2dGLKxIrw0ra5Z8jITGsxDZOlThwoUXk8ZrESfopuPIYkuVfk8
df5vbUl1ltwsFX9OXKl7ZN24ttvmpWsZKlv2r9Ektq7v1ZsBoo1Q+I6XGXsnNzFu+QaQpNvLgeq8
Zkkyf3oOiT0Q+xSjIjQ86EFdd9q2rryJDOTUceF9WvNwdgzPOpsTyK7aUNMxGc0vENJUkbOK9vHs
HhxDpTdd+MuKSYEI1fKWzAmjOsIZKhHNpyQihdq4LkzCcKEbO9+O6fbG5Rzr1NyXhpcHGWugfdjU
94QHPP7VWvb/PXj/rQfvH1nwnhC6fP7T/yh+mjn7/Pd/a7Pk5+/9ePyvz9V0Zwjp/0U4QipbCLSf
vOT+lx/PAKX0F1MJT0nfc/+3F88Q/KnDf7DoSUvYtvd/zHiGcP6Cdw+VC+45YUvL/n8x4wkMf39j
xaOm4ONYwhXKl8oi4YofpH9/AqGKWuyC/6Kl1JPEWv8E5/achi+hwBMqhM3hiGm+SRgMO0r9JHP0
hd7ntiW+awOLD906ohq/Qq7bQwnMkWEQGfo3l/P+P/yA/1T2xX2VlN3600zxnz6cTz2J4dgVBPi6
rnLWv/+3H25I2Y6kPZF8BVZ25vBbI/5cBpZMyTIsjFdnynyfeGLRISgaLXglctwVDlr7SD117YzS
GI/cHuMBri9DsflaU1wNLORFgwJzLPG94a3iAMZtmPj1CzKm5MDsuzlAWggJ/7v4M0mePpXXGCG1
aOzL4jDxdOaEFagl70XOpZKuuCsWoDeVW/5uLIC0tGU6wBy2IfHFCxz2PKKzcYwvZPfWHGAiTOxd
DHjEfpJs2kFb2XzW0Lnlt2XlCqtj8FYU35w/5F6/nOp6vtqAX+7nXrxW3YBs2LbqMyFL66EPL0+Y
TBgY1RZ98ZOLKntTznxQY4xeO9RIwuDfQM8Qelvo9DHEC0kXZT51yODoW3vKLGAzh2WdpdtWps+h
R+24FE+qYH8TCzqdYjI+Q8FeNsosCO/PreoIvkbbdCmt6FaDD9t5HfIsEEwbJM9o/pLp1A5MRxha
wmkpo5v/5vaw/i93h2shMMFezB7f5/n527sDwVvtQqjonjt3eeTbP1Le/GGbdKfxQISW8cGwes+o
edyEDbGe48tkIxL6xx/CNv/LhyBD2fGVYwqeWHyzf/8hQLvLrKun4tl3aEiVP3wAbuk2zjDO+xE0
AyMZ4pVET3ZNd1UZEHxdmBTfCggsMrz07KfLTdKpG7XQQcOyGaj3zBAgimz6Vw/FNiwGxHFpopyt
NYbvTmugWVDI7Mm1WZyDSiZ3V0e5s//Hv5nzXy+vJ0gzdIVtSuUiZfr73wx5d10j18WQXmV3HaF1
0PdZA4/lxYjwt5DdOu5a/8Nw3O5oroXESCgFQYs7gWigqllN+p7j70fXPyg9rbD1emTW+mUiBQiW
PPsEevKHVLxwB/rzZNoGoUxDCW2jJ7chZUNeUipYpG4EXUHjrrrVoJCnwTybV3jMDYiJ7sfM2NQ3
8UT2ykJZicIPLR6NnZgIx/jHF2T9ff/jkDp9/+s/u+zyuOepA22fhAfTdv/TN92TUvA/mTuvJcmR
M82+ENELOPTaGM02tEwRkfoGVpUCGnBo8fR7PKt3prvJHe7cjO1NkUl2Z2VGIAB3/7/vHLtmFXAF
BUbUSrF1yI3V4a/C+/v4P8PP8p/c9f56Q1Z/jc1jwUZy7Oscgf/5ZadIhuWe/cCVQce6tYZDa3MA
xDo6x/1HXuj4/Vv9tz3b1V/0XnKowhKkbf7+b7//xaqw/qcv1kUbtyRceVpePpsua//+b79eEvVP
/r/+n79X4P/FY5tX9H/88bv/qTj/v+r8s4h//PFJzT//60FtOb85Jk9V13X17wY8r/2v3rxl/saH
23XVY/evvXnjN1M3aB/5wjBos1OO/z+9edP7zTN1W3B78j0Pcq34rzyqhWrF/8cF6JrqMWi7PPB1
1R3WhboV/eFpSJ6dDJoCO5By2KVEij2jKJ/0cv6QbZRuBjCGSwm++R5+bwER4wiMgq0++AYu7P4w
K6SDhO1gl00Le95fD5zIdJ2uHElwWGsdRpbBFkja+XD+/iNrcPBWCiERwJL4w8v+T65zIby/YABM
+MSW5Tqmo9Mc86x/uMMMY+MYiCtQptkvaZm/OLJItkyGUO6+dAlWt0arfRydGXDWstqZqbeLaDyg
o6w346DdFhmjGQ3ZwrrJG8DZVP0Nw1nHVnydwv4DIcGyrZAhaGPHAQ0x4Jrh63WM5MBzSsP+7CNV
YUJy7Of0DSPQZzpwnMevH620UDOPLPPv2jQ8N6U/Uq1T9RyJslU4DJ7a+67y8h3YpNVgZc6KIjU1
aQ8cNIlsTXUBz/DSYfi3nwzPwAiwvTd9ylVtHX4Yffxch5yzNUq74eLf8PBwpPrBgYgSY+ewsHRo
2Dri6Ats9Q3b61apPKZGST2U3kPq7n7goK3C+2HXxjLHAzLjA7Fr/XackzuT4kJovMFD1LvsbIf1
u4jaexEPL6aM97Dg1HR/3eIcaR4T/CO0HXbY7+ALAAIzrYuZll9xax86YCYzB5VkcjBlT6BYO2Eh
QEuuFj0Z4mviwonKbTdFF1OHTUj3KEijpcSSMtCMm+rpHBGl5vN2I3faJE8yrW8JpGjLHNcKZxnq
/J6N5rkphm3CsWqb6heI0Gfq9Q8m50Dwc7C3+FhcAmwuo5m+5thdosbY4z/dq62wj/3FEVeEsew3
q3sdNww2wp2PK6ZUHiYpeIz86DDJ6BhlTBHTlvUvDqaZShlngiMG+T09etLv4Bmqmmz0OZRy37By
8+2QhHAqb9QvI/DZwAx0sNu4foaoINzRlz5Jr7z/9vdgwxlxzLCERm1YVXsPX06NN2eUeJVhecH2
X+t4dYqUiFwN7td81+Ls1bax7+T9tWNJXWPlGYpp31oJ6mLtpkMqBGDrLHF8JlqKrw0pR0WWjeGG
kv1IrD+hbby4rSqy4AMKlBio1NNNLe9TzF1VRIIbLKUtCGcWJKYbckwEVU9EOBZZyPWPv6fBQESw
+meKkQj4w7rEUEQFiHO8lv7RjL2Ix/RrBQHHjHY5bqM8zjjG1XaSuhx5EmJ/0cnmRsJp2b4l3dOm
3p7G7B29fT2fHuH+/0gKDfZqAXlTATLhGP8sPP2hHUgrju176pEliClBL3qiX706Jm9i/77sh5Nb
yqshnlzo/FnC1V8/JvidBJ4nwjmUUOMdwPJXy6MvnSU3URmuo06ssNEjpGuewhpxlI1BalQqqchw
z3Rbx1/XU2uf1T/iKf0UU/kLIc9VnepnPTQuwu1eBnxVCd4qFlsVFqsKm5VHQN3BbtVguSLjfu3O
VSMerL7feUF/xaFw9lHLzV1xnmErxT7NhrBG58nBfIFLa1ZSLRO7lo5lC73HccC6VWDfarBwhcw7
yEwMn5TnkSENp2ogsD8wQ2gt1uVEsz577vo4gX7GOL6kc/CtraW8X/i/wgQRWKeUYD3LsPpbEkbc
28YaFuntIVcasRbo8cJQajHy8WFYvXQYx1raWhyNQSMmWFvpdw2JhwFDWQaPczXgLKMLoEISP6k3
HA2cZiTpd2GZw4NNHrLCeS6C9hpZRI1tekuac+Yk/WbinhNTIOzhhFEavjdGQYs8u5d+/CAo8QdK
spYp3VrirjsDEt8YTacu9+9hFe3US8iR7ZuYyW2xTq6UQTtinCNtTsXB5pEk/OG37dU0bcCVYJWV
AQ4TnEbmG2DcPfaFNTQoB19c1XoPEf64UJsuEp9cgVfOxS/XhN0t82Jog/7Oxj8n+Ne5Bzw32oVD
RQ234gNYw9tIaeuCgcUrGrtECe1QfS1HOFaJBcoW491UTbeBb24JAZ9xuz5kLHzBVTrLqARP6STP
pA0YgEUnPB270Nl4Zawtimw8NjkHPJbGaLA/FnQtSlx8rH1Bc8AbYRd+UjewVln7hv2kp+cCl5+l
pH4Wdj9Sp7QjNzrOPx/3n40DsMEFWCgpoKesV1gCK7HpcAYyU3zROC3svemnwza3aYmE+RwUg4UA
+4FN1o4ZJleldp8xl09SNpQAvHxxN+IrdPEWdvgLy1nbFXW847JYiTQ4uGNyGAmtU9QzbiYMiEXf
vUKmvTdszIjBU9zPVxtfomnEjzYtmunKj3aundZactzBxFwlD3c+7GIjMJ80HIyistY+Ny45uDe1
EbwIOoWO+6PEhVa+BBotK2yOreeecuyOXAK2mT3WOB8F7ke9e8gwQfrKCIkZcqSzOShVJGGXbW1G
907YvjRO9eQl3PUal2pZO03btiUKkJe0Ndr1AGEIHkGCdwqo51DOe9S/bN1iECRiHJ7JiS2ECucO
9CsJbVZPYWseYpgidX1DIfc1wISpY8Ts9e5iKUVmbve3Be/tpCrRITe1tLtlSHhJmpxZj3yuCGvL
Ivvy++jBHkv0qm8DRk68ZW8j9eaFjaQN9u6JMYqess8jyZ9j9Owxe/YYPktMn7Ohsz1Yq+d9CAM3
TKf3QIlBs244uphCTV6iSeODxrfzygKUfK8qi9gi2PivwAQ8Rko76uEfFXhIIyUkdUemDxhKZ9E9
9hhLfZcJPGqRp6pAGJWRy6RmZYi7LI4uft5cLYQEdB+XkVU9f7Jte+x//fDpKoaJoj7OJtO/WMfC
qU8bzyi3Od8FDM+OYgMR2e2Me7XDwQo26cFR4o0ZO+tIa2x0ugsJoVfGMo/MaXn22LsHE69rzFrF
gnunBGPgf/XavNZYYDvsIC5W2ITmRIsllqzbclLWWOyxndLIjkooq2GWLemrLMjBQHPW0c7qSkBr
xcdUAU79joGrjaK2MFSxHmttCdvN5dl/E3oIbaVS2zo4biN/QH+D/SCpD6zy6n3e0vNXWtxRCXKh
I7FLRLfxrc7l/qpUurSUjP3krgMK3TtXC+849xUb3RqeGKMt528hL+cJfAJZuurful4l7i36j0GJ
fCuMvq1S+5qlsU+U7NdV2l/Y44+pkZK2xghsKzWwrSTBkS2v6TA9st1htTeDZLAIcE1N+iMNM307
+VDaPW3G7h29NS3n3RM6Ynqf79A3q01h8RRycRbblAigW/lsxsmaz0pszIrOpC4EyI63wzz6IQvd
DhNy2XEBV0qOXGFJViH6SoinOii5/HSap0Zkc1QVXayZWbGWtv22sNYRdRd6L6TJanzMJLJufRqJ
cx++E2E8yZ4kU6Vp59HL0vXYzV8sTh5mHM+lkj2XPT9XQorPYvYGE3B6ieqzM1oEISt6GgzXf5hs
JNZ+7HEkJOeVb4EBwb+qUTNWVyPtKmI5ZGjFOidWQRagWTGEo4dVXJuxo98ljFUtA/oZY/AVZ/oN
46YvYvblesh54CnttY7/muWrueFXP1GeZQGmJNmt0mVXSpy9iXX6TBarIqqN6ZNUgm2DUOqslNvZ
TOUYVlDBLgw1RnLFScPULAFKr+PVaZS628bJldbIvPXhwEID0KMW31m+nJZVyEguqhjW5AVnTz4b
F9TgLnf1VMnCITj1q8DyL+VAXrGFLyEq+ldxHZ+cCNk4xRN7OSsBuYmJnIbBeIgmLimNR9mtN5oI
y5W63MNh3iiZuehIMtfULaFmMDuLlPS8V/pzS3nQv4XoAw0Xm10qdfqSRgoes6RGoE5ZPF8GSqru
KL16pJo1esUUcwaWVSoJOyWkfevp1JXxs/ffonabXLqt5O0aRT2LItPjgNedBXJ9J5XqXcP5jqHt
3CoJvD2bcL69hDpedojyN0MgqpUu4ngKDdtOBnyKu0PFZ8UL4POQEpHuTYZ3npZjtZgJvC+kbziw
zMd0EU61vu2S0l0AtSnW5ew8YFg4REpr7+K37202kZ4y3nObWSQN835fRUBsl0BqF0QXg2wNhr7s
3mMu+jxZsCblTSEd/bYOgXWM83jOTFTTYwO01CawC/UsMY13W5svTKouYdM6x5a/OrNJosScpMJ1
6cmusFZQuQX9VItAklDkOxOX3tgkZTB/+PdMtzi9juN8SUg9efBZjgftZRrqeBuOsNbbnoakFH3A
446nwUArqJ/FIpOFS+kET5AGoslollnLWnUYy0tqj88i1+CRWe1Ra90C9YlPa9tgnGUBAjDajXB4
ozydDBiHgSZZXWuMnJ0ZiXuoNTshKzbOLlM6n56g33FMnGFAiiuujbL8EYHT4VJgU1uPnzLjNNvN
IlL4SDAXrZfBAM3WY/vFzB1VZ7r1QnySfaPne8MvrjbvuRnIO7sp3jSn/2lxpN73xskJKafJUlXn
vHxjVzAmfJMHdjGc5KC9xBwok3gvio3ucuaICBdxZ+aZ3FX9/BJ7ewHed6VNpsFTI7uhV3dnzLRD
IyaWqDUD4ESFYsRD31tA5yPLGuMcw+bzkoRnqQ0eKzcqa2nEaxKWb2NaHXyA3jO0MoJwz8wRm508
hjxDlppBWCmrtB8Tm4nBYgc/vjjVY6TSotWIAs9wIQ9Do5FYTBZ4TgCf6BQ6PNr7duHcJinFo55Z
MKtKQkA2/1DnON3Rhk7djQhzEalQXpOtSXaU0YQQFmAE23vL6vbOIt7cgLSIK4sDAUIg3A2PsSMB
8eY2vK4Y0sysZ8fS+EoYRy8tw3gI/fkCxOVI0IYOCrGfzRRYD62DnK3WGpgWcsIVSCJzYY3WNYTs
+1CnzXOe5VugjYs8jc80f/mLpdZhXShfh2S6mKX7YVAqarSCnWAAig/AZXtygtBi6BOjH+GhUEcD
FktogGPafFqdfNaIUJfO/GlGw1PcqLCK/QaW4cMbta9BqlWTRVhCat5XRtJkmZcsF2wWRrGhibdc
FX/bsCLcCyRZWNVH43Z3jeqLpRmukjrf6WqJrEmCO1IBpXljiZXJjg0zAchRN3eFi+zFz10QtGLF
qf1dUNukf6xm4zXccKKYB149I/LIK46zKid5Mj2LMHb8OYpWoTKaRcxiYlPm/O4FPc3ESdfAOd+L
mJoU3DZzhQPjNCX1OQ754Lsk8zbBZH0Nhv5a++l9naIi9YGOk7Rulq56uOqBRjwQMXXIsqzFSbvo
3XztxmwN3A4CPKka5gk8oCOS5Qu9PA9BceCzAsQZL6BOgaAT2hqt312XJBetosRBywmQuIV/tCPF
U0ivZQGN0cS3zMcQWUCY2CfDaucNMcElAslVTEzSh/EDC5iYkDhr1OMW+kuDLtxt+k9KJ1yRRCWX
cS1GxhdtDyOTfEVJNYr7JTeoipihw9SIkoMLfcioLgxFDxVBUN4HVoqhYF2coQgNvdvEHwsONXyg
nLnFCaLXPMD1u3UhH3F4uOiT58lJFKk3btACjMveBAcy1bdp2QCEosOyEBkmSZfOQ8s2rtbDZtU3
5KqicT/7g+AZkF60dH4iokcV21C3b5LpSdKDxB4/LK3YjgiEZ3IQGbe3xdxpH6MD8KM34HWX9bBy
sN6xj7DUyjsikhicSQsfGYyOYJsWQob0rb3eX9ourUBLuw1pt+GONW+lO9x7hOszgkyrOSLBR9io
dMS9pSfjilvkAxvSbalnH2lAnDIqPos2fUxK4k2k5xfSGvAFmmayZfL5brxBnwBkmmFjg0VMwofK
zropFCe91XcyUFUAzktmAO7kv7lMLIQSi7nUciyNPLpNRBxaZM4P2QBmr/FZTmsAuubRgLXRdV8V
P5hPMmwM8AraQNb9yP45uvwwQ7rnufqZUmgy2PEsZhS9cFjOtYCNP4zPkRf4cBODOyPsjU1N+ZV7
bfhIMPfS2gFRfvtsuEWy6pjugooCnZ8+dvQUaeGe2DbtXC87woMrYDTMtxkcikKmP33JNV9MBX04
m2VDpB0Hu3pir7BLUnFo4GIw7LmMTV5ubCPnUcA2JujiaznQfzDaq2V+djmx3VCwvOi+t40VoTbV
YBz0PIXISKyjlOWFFGu2rZlJuSo0G6fIg203ALQ+B7t2ZjGWu9E+gUWvokWQ7Br9cCp40K5Nwxw3
mmDmzunPK09E8jPk861KKze1SFhWi5u5sSocrRKGl2o36SwTk8m0wdGo9QarAwZtvrYKcx8Az2Ah
PNZNUt4JCIOArX5r5AeWaeWTbeoAaAeBFintltGlbciLUOlLDRGRQs+RAcT2IUjF3itsYyPK5JFN
B0digt42pzenAqL2tnHcuzCLcIgJ1NIq7DQ3/IIxGKely4i9mBThsKSIMAjeZgdUqt9FFgUCGP+8
y9swBJ6Sl7yLtJsX7E1rGu8pu0EWTn5bUdN2jMOokUMaYkCV1IB/tD5NOdnSPobIvpVz9xnO8Gva
3nxOuie9DQB9yLu5lmcw7xw/aIBl6x6mLN2RNTsKVvPacEhs/6XOdAqaJeB8OdCoH5ybMSzvw151
d33OopaVBqIsnLPPKef+FpIzb7oWrOz84rRdTQGWzZDFesPNmveQuwA4s+6lgbm6gYv4MVtgRiCH
UzVCysfPCGDHFD/ZoHEdRuGL5g+XvOcLRr/c+ev+w6q7BgYOCJdBOwiX2zabaqzrFdJYluZ0rUhu
laKlBZ6y+hywxgRwKfoKpp0sxtuaCswCZhcE8zB9q5RBOwewVrpUR4dmvrNal26ttGrQ5FbEfUg/
wo/Ee0WsD7MRv35ycCPVlKj4QWZNUODN24fKJemrS5rvyAraJs9v4FR+ZrGRPVE6ojZuECMVuCFB
99IJkp+O5t5mQpSb+MNJ42lZmhMa3sF+1rKnIu2vRjJ/sv0xmvLYO3C/IuMhKOa3oso4qREfQDLR
Is3DR6qPh4bLa1WWb25OWW3wh58kDuTaHaEckKUBsjYKpgfeG6b1TwRSH2NbWdt2MgDHeOOqlR+V
AVTPVRJrv4OPZfYYT4cMb6K/DR1WDJlxjGZty4yEE6JxaxCRWPZ6xdh5pnIwu6SljYyRq09jCqMY
DQTLglPVJKehBxs2GNMpVExJd7q1nUNnBocsz65QNnXstSn1rqn6Mir/Pigs+OldvEEMRjYgBdHR
NRJWCRvNIiAoaZRnU5Iwm8BibliTnEegNWO5hMB7A8f/bg6p6uqat5oF46NIe88dnvKCyxf7wbQa
LV7BrZ8YoD4rdmJxi5vIpjFTDPnG6HmfmLUfnZ6DJgre2cyNBW9vS5FG6+dwVRQ6CzgTwzeEx4Vj
fRGMbODx9ZCJHDbN7pMQw8i6k1d2QFMcaWLjsRST9POedY0ryOzyfIWeEwcQki6j5HsG/mWaCpBJ
ZAQXYXN0WuOHbb06bvvilfrzONSvTmp+TenwljboiSrvWNn9sOPUxl+wKI+S/tz52ww2UxK+OBS3
iWCzwpDMoKYOin/HnaMW7GkAxfE66sVy7oFo2bRPgJNtiOzYFc9xwQliZ7h7nY5prA47836fx9Ea
kp665WHwXNau9zOPk44zPGczlxl0b50bG5M6ay8p0egGFjE/27kEDPN8eNL5NCKyGW80umfnwijJ
ueMQxl7cbbsoxmjrfmGVAQQ9UuXgE7DSy2qhO0YK5SAGCitJJzTBTW4ZnO7UrKtIuxpjMS+NOOW5
3yTLQR2IeuMHAkOPj6SbrZu0/4BYt7WBgRKpzknj5LC8Zrg0MSsYS26cHF0bAcdpHWq0Anr6t06g
b0wvWuupf+g9jVmYcSCaZq/ysHrskvRHaLFwYNV4cNXz3gXIbdIOFRo9Jk9rjtLiFBDCAxwA88Uo
GXiJ+7yhXB91HN5arv6j67n3ORfn3q+org91u7ArFmNNrw3oZ4eHSGhUV2cABIMVdTTMJbuVEFtH
odFPSgaS3ZnXNUsr80Dd+CXPnLygPwBb2GuLTZHAvAkn/SbyCwSIKaMomtMmbOil2bnGwsE7006E
mMbJ2RIovtKnf22d/D7MwbdSfMG6xC2vdfZItBN+4hZlc9N15LQTSIOc8kftALVsjigFSf82CWN4
4+mkck7csLZRy0RnwMFH7tWZY6W/BRbt2PeNMXenIGan65nVq4HwS09diwHyzAlFhF4NKmV18Aok
fn5nZMgl9C8c0MnO9GBNdOWB69PwmKj1lfXS2dBlnMntT2TI3xvpyXXd8uHGvssgpL53RMkIkuPH
vHL6h6kxwBTXoHssEDfQDbZ2MYGOyMqt10fzSrYl8ImUNgfyzGZiVjFLma6Hhu8qkqdpmhk1eqTm
8nOMkOzQzy2c6HnZ59eZU4SlC2uoYr/tjBXLRY+bbIxzKEw4dGYI/lIkM6QxMGYc7/BQGACZlvqD
iNwnUjf0iiJlgEAr3HL+SNTw1ATWETG2p0Aee7uWt3Qtw2Udxf661JYcRd7yOujLErh8HfNW9laW
bzBHaZhTnwCvY42UtLHKJl1r8cDekvX9GUgFXdS5OAHDMTlYgjUdG8Lazl5+l+YaXZIpvTc449rw
+5O77Se5C1r6KQ2/HFxNYAS2AB1QAAuNe84DA2SnK1ZYl4TCz2tFhlCzgunsAQZkmansirTrJg1w
6JRvdZ+lPAv4isQjB3qkswgSl4jlUhIgGymbQkWm7a2G58r9fpdkYt4P3N6dW+4v85aSb8hhoPHD
Bw+w5fdXlptiOKiTQopo7c6zgq/I5ZTEzqW55a9NY4aSGYWxpJ6MnWVrTzx4PuqqfhQanLa8xPac
+dVK6zRnJTydlkuWPw1+f0OCJNhFBswJv79tvQpZIey1bhyTd+pYAasHjhR65ysntkreGYqS1dyE
cJ2A++hHzntZ/Rcm3f/Zmg51znazoG5MkJlKbvQROMomR51fiEfIw9eoTC91otP7s8p9GzVrD7LY
1mtIOUJiSZr2BSxK8kxiDzQtIc20j8CJgOE26FfdxTTwVcKQJRMfOp7LEwFT71LHVXkMy7tGmwLQ
HLSJJUBCtVrbsDiSx7Gwtxzac2oR5vnBCbstPf2XgB3wIU6kuYl7gBAgaVdmK4ZTr2vXRof2asxz
wy1oXzvBoxb3Huu9wL1hZGtSWO6swV411DxYCq4s5uvHTj0EBzMEQy0cDlAD5if6HKwdiCFM3eYc
FiALBtPFvtU25ygXR98X/Ul4VAyy+omz2uxKpn4XJS4BP/zoy0yTb7zD6a43WVjZX1LXGU2GXQwV
NZiQFRXT1tB5+yNioYNDYSrngxkNVXeS8jENeryBuu3vwwDsuFHFxnE0jiwY0oWre/UR4VW4yWeb
I5U+uqtKNtvmqD2YsDsOqVX9tIGWrKPRcTd9nUcrOxYPY0L5wiOumh9dF0x04oBpFmepo6bNe22X
RhR64dsxtKs4QJlEc3V8pM7z7GEhm28ka8kghGA/9sobtPP16WBy8jO208XL2n1SZzvLWpZDvZNj
cOOl8T02hFvPi1/g2S/DTqP3+G6B7a3K/K6Ie+IAzfiVm+GT6UYbp3TPKZVAR0En6oyTwQEqUdOP
JCJAg6EkXNBqGRatmz64zK0ZaPc4pQtjfhFx/ox395VrgcnGQ5RqrJgU7JYB5+h/eEEAHcu4q141
MT0WIYdx4RTw/O60k4u0KE/TeW/k0bnRssesx/QemuusphYHLg64KJA8LrUtp1okP8A4xu3P2ooq
ljJ6tEzG4kOP0lu1EBkR/HGYSLO6qW4Ji2JUKrW7KaUiniX2pUSjeVJR09XfQFhpaV0a8TpATe+a
3atFX8uvjJOIgvc84yRpzPMnw+qujef8cDXnJsPWQNKVU3b79W8Y+1rpow5aj072nMbaNtRh8Sd2
e+/WibWSOk1DGGnp2uEzCHTR4tR8LSLvOXWCD5IpUB5xoavmQwADbZx6j9SqRaCZ7f9scjYbusFP
DRqPOoD8AgtKXkad3g4IOKbYXaeOv42tXd3ZWL4yJrhufl821WsShC9/ox8Jsrnp87UZjmQPHPug
ZZycgOOP2ZNryV1POGgCstLZQLsIRu8c2UD5dOuLa8bDsjBPTIYOoUb/RmMfvkYUn63GIXQA3FZy
L1RpGSwvea2A3bIytGGNWWie525Cxi6QboY7yCCb1Ev61X9vnPKPacq/bz/LG2w/zXeo8t9Dlr9i
lf/+5f8fmUshyOb/31OXVzyA78mfUpff/8av3KWwfjPwDek69QgqCK5PIvN3XxE9CM81LF0H6kv8
0SMT+buvyPF/I1dJSPd3SZFt/0bcwzI8l2/j8h/2fyVs+Zf0s6tTzOazZptInj0TVdFf0r4GcQAL
33PEAbFekEwhVOOPGf64Csi5ftdRgnzPJcDkUZjtDf+L4cdAoKGvXcMsLC7zdJxtnzEfSPjtzCIX
KBu72YkbMmufrLntmylA5ZtdCryNrGvo/YQQPVdOqBm7EHTZLv7GdpcF4Xxx1IbB3AuXDjj9fn9B
nJ3wfRuTR3HdLSR8ch38n0+lqtYlTC3D3N5FUdVf//C2/ZPUpvOXzKauE3BV+WcSr+oNc/6SCncK
4Y/st4mbFLDNFiVcnV3lE6BCGD7dAEnXnr7Pu0YAJq1FU8AwteYiXSbKGodc7OhpvDbO/VRznDj2
lc1Qyoo2ZcktPZTz+JakGmksntNrtkBi6ZFHOweDkyzByY+qclxvkzlotzYCCQ6hC9IILgPUojHM
k0nQ63GOxt+/TGiIFYH7rHfO0WqFexbqj5QzKyJi3DwMQ6MmmyblpfSr6sEmygvxhKOUAJrgQ10F
9X3kCob1fBX0vf6g5e5apFl17wex/tADp6RfVsPNUF9GE3RIxuzYJUaFnJ6F+TyIWqEXzJkMHl82
z5lVtf8iMG7941vCO2K6nm4RTqfQo4L8f8gFR6yx3TKzuaXXG0bcH0ysg+exd2o6MeRp4EVpz3YL
hiz3fesc1WSSumSviSp6yqJHzZhYkiERZ6fay+nIflMseR3bVXAakYXddF0l8Czz33r1B0fn2qoK
FT4s1LxdKRu5IHrJDF0EwTniNOMZ+7ShufIp5QN8G9DDRC7gPFFhi/zQPOuzeTuZZXTtRPYajc3P
Oef6lg41TD9s28fUtcNzV23/8wvXNHkV/pCepiNiI1cgmaJuErr/V+fYGIqEFiP669pDEGH0jnhs
qebtW4ezIr0uzEcHrReLG6azK1LWq87FkITvnqVsHdB2xYc4SPOx810K4LFbs0YH/XOb2qaxJQoA
T5GehrsgwwGf0PBm3nifgULtZkc5zv2TrQrDAVmPrW59DFZvEBfLadlDp9zPeTuePYREvx5Hv5Lz
/+Tj+v3e//m3dgwHcgQNJN3nzO4vH9emScfe4lRnpdfOtB0ozPOxKurT3DTmucWDvqr9wt2YkcZg
OIncvT0wacwSz0bviB0o1sZpEzvsrmYWSvsyyjiXlX0a7myG52kaH+y5FY+irrP7MNX2wdTUy35q
gxuF+uHhXjTXwSoLlLAkPwFxjQcrKbRDVzfzChahv/zP32bxDx8GxxWmumOzdfZ1jjP//GFIyEVL
swAqbo8ksxM7M0+uwuJOXpJzRhRUe45YHuNo8t4ad9ynvec9VlRgdpAwLtnAPoxPansqSPScmLm3
p5oJFWZ59fX3H7HuxBxZOt5z5RufRTQZl5jR40GzKkrHMk//xW/0/RP/+S10maralnBMlw7B94X9
h493UXs4gG2y+zqhW9Nt/Ruy5WJPidhlHg7cMVDltbzIAsUKnFDPubc9iGFttoLjf/whe+8tkRqJ
YI9Yn7QqiuJAxbwm1ul0RfbRSMg983nsL15F0GMIw7t6NsIl45qOIbE1ncs2ns/kDG5qdyYHOhN0
i8h5Z2xCjlpQFFunly8pj4VzQWzw7BeHX5+Dsh3MG0l5iPmn9+a7nON7ZMt3Q1keoOIF59wGwu5P
IKsLtNtPAI8XUAp7YuaVcZ6o3pIB7AirjJX2zEnxedbM5sP0x2cjGP/F3ZS+7z/cKOgl6YIUouFj
QFJLjj/eTjGAZMzYOGRjFMA5dsbsVB8Hpu4zaHZSycQx9aIcLzEj8AoEAdayUttXuUjZRZv+Q2dB
bKIcT5tCtNkJ6Y5JTHnUx32Yd8/T3OuMSsP4Kn0mjGgovrnV0dXTxINlD48A6V2IGMyya8CXV1qH
a4vdWtL75h1oDQbQtTMwLUlDRaqJD0AkqZvVqiavbmJIyopVJI0aSp2nAgqjfTUiNrswcwBVosMr
hHC2lYf4aISmTDLKre/LbFw7iePvMZ9zZOo38Y4VeHU3JNCj2E0c0zazr8UAj78pP5K5SfehDwPd
0xJzP9rZO0VFZpSWH3L+7LAhJqYuzESjdFH6t99/cELm33IR16jTrKJ7Kw3EamWH8QVtz0/Nzv1r
NTBQ7HRwQ14quX/qLg1ITr9JTWXWi9nk5wpEL2yxknx3In0A91W3bmJn3rRzT7zJcHFkq1chpxy5
DTF8rdvWQDPhM0Ez5VhTpmiuEQMQqmIAR/DDB9E2qW3ORF08W/5okTH3PhrS9HtLq/Mbv8Lf6kQv
gWyCNXpx4hqkJA9mm/MtSG/2JMj7+iQDBv75temkfBaWX94I8A5sIfvpVp84c4Ud47ymqi8rR54U
+EHkIo+GZks7t16HrXTuWGg47IpJWGW4kjrfbw5ZOt9nzNywnHnzCvpgfSkd+VKiC3hLZlmsQtk3
xzB1rIcaYCKsuvwNEqFcw80cNiObtG4bQSxbcuLkLnkAdAfPHOSTZYUscnTabIsqDAwqtOP04tjP
o0MQx2qcbqeZVQM5UKzMgdEeLuIbTiAp03w/1kqDPqItm2NQBfrbjJSZoKMZXuryqLezvVJ6wGcg
SvdGxt/tSIda6sgRdVJIKBPJYIoDay6r3gxpfyeq3nqcOb6kp5onD3HUuGuMBBvwCJL8PFWPyv/f
fJ1Jc9tAl2V/ESIwD1txHkXNkjcI2ZYxj5kAEvj1dQB+XVXdi94wSNlhiySQ+fK9e891kBw74fBN
DURyYio3Rdolx9zP+92U2cTzzJv58tKcbsR6UCbOF0H533+hKy04uvr4OnmetolEDihmvnO70jy0
APp8Jha/bAfGakb4H71VxiSrnLjiE2gPQo5T/yVlJH3Am9VT0OqPCL+G60BFGj54UZJ/5nZO1x9c
1KMkIIagmRBIb8iypQsJHzqG3uZlp9obPbT1QKVgc9m7pvSHi2GNL21Xk8ZnlaVAJGQWt0Sjtyp6
G9UuY9w/Mxb+Qo5XdIGO7dFc82BQzLcaDLBm5ZPpA/Rdj2dfE1OXUd38GAEmNrbHbr7nplmT0bJi
ziITf738DYJEaFD7Wdf+aGNHx0mJfI5sYDYh6c4sz7oEmrmbSHNttsbh/79NO4bzfxtnOaS5vuVY
+Lpdw8RVZv8/G3WHzcvTYtOAMjJ/2nHmWmdzaIOdjnV03aRTD0zTbS7egzb2b5Ckxpuv6zNDh0Us
VA5BUFJ+6qTzcfLI/gUWU5Gx2WAH6C9TVpY30IkvUaKqbKsP0iJMjl1KjQ0OIz0AvQHwNnHsqwYT
6Go4Yc89zLEpDNong54CYzn7OFLb7Svk9g+N1ByGIuVbK4VMtouwxmkBwgwf918layK+Z5pYE5mi
L3kDSWfo4dW3RtCABWH9DeHB0nfu3c9pyDfDZPa/46S/NYH8i4PCPo907p/x2/zyEfMpL82uWIbK
V/rkKZZrgEi9Y2+1SUZrkyr6zbQYvjaY1IVr2dhQh/FTwKIRIQmGBE3wOYGfXpfEcK8hE8UvBTZj
DHLNNg0CSYIXlPT7Ooh00uey0+jaJshTpnFmxWowaolRlc8FHPgtCe6MUPKBsO0Cnq0/mgdEdUBw
8+7RTfruvHzeoe55JOMAY+1F/ndkr7rcl0nCOFZ1gR6R1Pbpl9OD8QpaxosT8ryt3jZzbGUfM4Qn
mKMwcE6ICrtL5UTy0UZ3fbTS9N2MVPHoa+Efy4vqDxIdtL0q/SecMsipfAxYjYBevWzHaVF+MMgp
1kPNd5iycGNDMc1ra9nuvnTb9uCSA5CSW4BDwk5fRl/9oWlv3YQ7/bUaw8cLBpJlYPWA8KYFFvjI
+SqCYvm53Gd9zpEnEM6157BPmjj6yfmykcsD2SvIkOfdocxYJnVzGOFo69lHbMpmX8x1USQY/2lp
RfzThPbrdL+XB4+8sMgPNobsZ/xqOyLQS+0DYcgDfwCVJmYo9ljDeHxM3dkzYhhXxKD0EwjhS4kU
R9mTW/F35eTQCuy0ZYAISXqPf1HNVUALMH+P5IA0paa2r8780DZGvVHLOjbWTbLNTQqK+UZZHsi7
9bb3P62avjqUqWtyDZjJNh2F2BCMY1DSI/CM9P4DNqV6KCtZfpLqg0+81/2Zf9jsm4kVmzKTgrCQ
+s7MxkcY69YmMmX85VrtNk6n4k9BBdgOPk36HMzx8mCOxaqr6m2XdPO6ZCGQr1V8Rb84SxMQ4duV
/S9yrKtM2dQmBhwW03eAi/jove7quYN/Wi5iRcl7lgcNJTG5Q535HDum95bFDjn2zD6I4JMH9M7y
JqRqV479oxuy/G7QA06ee6kNr99G8ndOcOSvKE6IwigIivZUU8aUyS16YA0tWur24jc6xLXG4GNP
Fi4+XS+0rvCEqBwwTIFaZsIdZ6aBUgzMAiq+S833evVDTD0VtArOS8SThW7RfGGHm1f/5ZshhI2e
JvdbW4xqnzFl25WVMW6p9N6DdOj3zljjxLKGS+G56Oqt7lAV+4zJY/cQGK0H9Bf4voaOcK1Q1e2b
+RhLcM9bOrZ/+yLhOGzTaF7XeQrLmdC4x4Lh6H5ISkQLuAY8TVnPlGVqMwqHeQrT2r3TIBHM8qz5
ynvvafLK567o90yuxvd+njkT4PVb07o/bGc0drpsE7v+8Fvr+3ZdeeJ3q7PK1OUvVQjzkDXY+/WY
aTa5HMTYSImvrzR8PgBgBybPh3p8qoy2J6NIPhm+XX/dbzEnFePNmaucMs+/y4aRQCo+l71jEqQR
tMJWQMTmrWTgY0+JloYI5DNvGPTuZVlHi4xzBuzFeEuve4a4xS9G/z7pSh1UGvpPIuHcWA2xdW06
rkCEp+5xkKZFBtbmvoB2uhedtQoNFbYBviSE0rpKmq/RwWVQa/rLFFgIzmr7NUWYPDtJ7PcoLKnU
vV1es4LDym2fuv61Gqtv2yy8v6PSEbvb+XZOpDyJiClhxyXzKKxmeEaxdvPsKvgMKojBMYfCXUPq
z+cYmRd3ILqEuB+8GX5ysCCybg3Ha8ics/gt2DXCyNFPY+zRBgom8ZhUJZrcFqKZ8nAOEsVgnhun
0941Xd+XPUpQ9Fv9OiKHJ5rc9gvsxLDNgpHWecjU1jbnNj93kDn33YqmR6A9YWtoW+eZj7U7S/On
E5wjR9sCzaz+ZDIaNpq0rY8qpqOXs1ysUAEj9OxK9/n+cQ5guLdSmQilZP1o2NMrRdcL+nrUvpko
oUdyHPGQ71w6o6OykoVG+A0REauqsKpDLVALFiwAfvjHzwU8uMK0uKDzaY8BdRP57Jat3Wu/9Ors
QmB+oman+MIl8B5OcXkjigaVaZS8LqkQPlLpPiKgHvcFJOXKpruXEJawVlYChrp1i3eLGfnUOfoX
CQ/mQ9L0bniC/HVbjipWRK+r6j6doazidSImsQli6RP8MghmQGGwj1L507beL8EUD3FgmtyQtjmb
/3k2lI6LItj7ofRXF9OOUEcaxKrFcfJvaOLyFSS19YwH+EG3U+3VlFYHgVNjlZ8vEtPHtJFZvXs0
sWt/Zm9eJJwXZuq3iW7WJnIEzr08oV0zon3w+picr05y9l3aYFpKpLyhufZjbFVzmUwkRa05hImw
vhGVFRVERZb+yYgKsHU6x5uyI8B3qSGr/y4kDUiCiIK7eHvfDaP3CrqvohauiI//WJ5NU0fOA/xt
v6+pXZKJ1Hsri06Z4v+572jzoom0nMFhnWvWYWiMada0lcF2TEUA+sN3Nz5+ljffif+qivj5ZaUg
YvBJSjxA6zZU4Qbxv7tGFL7RAgefGMK4jWgEADm/B74DIwHkIykjbjjUIIPfrcSTcOAn7HkyAE84
nxDRV//4tib3UvPPtm8Rauz2yF/cj8qEtR7G2E/0ZATa72jYoox1Ufr+CWHpUY/kdJWxI14g2bba
BI9Bd845IlBc0alvnJaHKnlqnd45wUY3zpj1oKAtBYUoywF6UJCdXW/KztmIsd1S6tnPiq3r8WYg
qpUsU3p1pb3tHotQey6YKVwyi24GKpfuu4oQbsgsfC5GAx8PEbMPPcoWfJFIa92wt2+A2rNdm1Hs
FVbqXfsmG9YK/MfRbtr22XDDWxBtoI7mbxWROoQeyL2dFTjbHD864CYsXiWWtH3dF79DnaQQYEfx
Ee+R94nBzRSpcR4nfixbuz25OqlCueOW77V4XE5DYFI5x7rOVlVO8TTlafKwFI29icwr0WlyYIX+
8pMsxaOXhkAVPI5yOQcVdgpvzxAaNmpha8esx3FHaXlpgkkdgPGcFJLzy/JQ+1erJ71XDpKcjMLl
5iET0+CA1DoOYfPzWcoLTXl1cefyKResfgTAOYTtPGhVWR/aIMmw0czns9GJ6o0LpPWaOu5vJqD8
hpY/XiuCr64TAvddRMPsgt9wwt+ERKjven+rj+MflLq0Ydu02uQpx+J71Vd4GWeuoemJjyZpQg5O
QIXMWbapw3NrDPgi/Tc3pA5s6sp5b+q3gcv4zS/r/LkLnEMXj1sChaJrRKLuU4gY2J6ic6Ox1TRz
N4mDdnTqEB7zRjT7xTbj5nK/1Wvm0M9h7pavbYdpqjNebVC7r0NS33SpHf2q1W4JXgOAeMI82ZqL
nCSKqY39FjAQ8gUydcBXY3/wHhMdexCVFacrJvUr0UDM2PkevH/cK/ZlxKC27Hm+67zJbOpPyytb
BeqcRdUxqWs09KU/6rt2tlSl/OuX2jU+l4ZYVPOLO/O7qlT8GCWe+2ANOhKQpflUBUSn4Bo73htS
QfNue3n6kon5bBG44lkMmAXn3IOVGzfadrm6YrHv/PqMpiG86lY8vdQRB/sSMfUBJfH0Msicsnhi
xB6HvMwrpJvdJAm+oRdQbtMcQ7x2dt2vqMaAicw8PqVUdojE56f58lS5s2svLqp956qD1gTWR4KZ
7BBr2EBUM95HEICmAA7nSFQq0507ODEpDHmswWCeE1KYnEIUcVJqfnQDMJFq7xtSZ3EIQY8P1Ugc
q5f59nwzUDYxfseVn6bREXsWoS3ohi9L1wtrw7vrSOwklnQ+CEPQT+S1bAOsx0z9kZzpDSeUrJrU
2dAasRfkBgCF5DuMUXeSt0Yqt5ZV19BABVEoxnJxm4/P8cRgcuIK3du9o551soGfsiR7UJxeilVW
w6K2Y7lD2t9c0TqSRxeU3Zv0rJrgUiv5280hWGJIcVmV3blp7OLWNP0vP8jyk0xylkgcwC8USCsx
oDS9fw51zr+dS+NQlpRDLqf5j0qFbzpgUCgnwYuuWUg5M4l/QTiXnIVzp7yMuKLcrK7SyX7sPh1v
9yLAamyFigxLvXC/BSaCX2ZFKqQh6FIYNkp4rD/+C9Z5gjZL40uGBRTYzFR7tkhgGkVhXfyI6LAW
nealyhrOV7H2OwriRxFp9Sv9bbTpkXocXZrCm7zoUJkYLl9mkHC8ox2N8QAYc5J5xauLsfXYAIii
YYaYx/czxHmBkz7bKPERHzYNf8rLJvDWhjuBKNd0agAn8T0W/jJeDTktAU+xNLaTVR1JrC1XwgwJ
Io56c+NYXF+SksazBvvfyIiWf5HQsNQiayEuqK1C2jGRPW1Q64xrfwqHq0V7xcNVG69IPo7WHVIv
jmxAn5dD6PJX5pdZLtGHl3C9wJOFJ9fPw5NFhXqIo/IghdZjBAmj7dBq1TcOwt6X07c2Fq8MF78j
Onx+nYfzWBsMhd6V715WZodi5O1PHlnkWHKti6lS+9K1vXVJSs/YGWX93ZCBcHJCxzktz7oxIBln
0klLGsb2afmAZU62RdpLf+PM/sawDAgwmB8wHe3DpJmOaFmPxoADceUOleIkuIN5XNL/YgVufa3Y
j+jU0LzoDAtNfG/3A0VpK4Zn6GTaDEif74JGNzztwbKsZNMLk17NyEW2yoVixZA3nfHUTYUCy5kK
aDOnzKDrsFPXIJmq50KIN+U16ddSvIyTpz4bgVYRM817Rpf3XIixWolA1z45g21cl4gn0yPRFEz9
viwJWuGNJefJbDDRa5W39cs2voCH+c9DZjgn4nejxyTrf2kpOetsuQ9ChNPtPhkIVQSnZRg2Qx/p
f1QO0MfzrfadwRCzU2e+yfCg4WOeUPJnDpfQ8hQO37Pap9ZowD4P0994zvcdxSazfKTEEjUSPsIw
PymB3rqcRrmvJxeyydJRjqIoQwfwVPkzspUnSIto7Kn8KYWhdNSdgAS+Jg58DG5jQ6YuD+O9DESE
bnr4SLUpym+mmeICctoBsFHnHye+OICrWXoMBTbtZfmA7EhXGlUs5xwQ2ZrlXaL38iOcHHXrJm1T
+2K6xE423vQh/ns/kkSG9R4sVwuBPGfH7Hr0x/Tn5UgLrgdfSwxTcqwM491DvrhdVg7P/A6qSPt0
s6ncLz8GxO4+jGE/hFtrdIKTRbc1UWn3YxvEiRve8JWj9Fu3bqUOdq7IeNGclc5Od7Vs4EMIepEk
04w8FJFh7DLQLM95y+7n6A1AKQ3Tqr8lCa35Xw0cFfs62mEjW8WD512Sidy+WOiERM8vjbE6px2u
5wCsSvjQ52iIXW0Ua9Pg/kvyFrcUF9a8r1a1+3LvKg4T3ekHPSVksSEhaj7HjFwwaqCXXZqhvy56
v916NGrxAzx4c6HKjDRdZwW5TslcvPqRB+DNmNZaSgrk0qBh5JNf0k6+MH3u8LvGFQMdWtfL4Kjo
yXe4T9Fg1VsPLl7ZS4HFnDQJ+g9wa2BSc9gdxFPU9vHGJ8X2/gy/vbOyGN2di2xP3W+/4UG1nv0k
3pmqVO+yLfWrDN0/KqQJTA/QwM9Jg255cKcAbTY0k7WWgHcpzQo799wesJqyR2lifAbmqD1HIA3b
4tKbHC7HPq4/yJp/S+evNeX7SMi62S97bi0NlCTzrjkCNZBt9oIt44sKihJVtd1zjLg+qk3jtbJR
cf+vZ0r54I5b0ouEbl2AAhJ7mSGLPPV8SsvPtOCY4Bh/SMsOibxKaXC2MC5ElT+a/VVr/e6ps7Tu
cG9jOqN3YmRfXROCJaoxbcpNGZZigxE+X09YqfdeNBUPy+ED5p9xLjX9jxegPafDWLySEFM+TO1g
nkjjINrc67QNlDd5aCNmWm1pt0+E9+F17OYxlj8ApBgLmC8Ua4cmsgXFc6k9DRF68yh2ycmaBlAb
sUwv98W0NrNzMh/6DErrtWha8bg86B4S4HzEi6O1c28vKG+LhsMuhqsbG+FjMUyQzBIT6lWoPy69
nfnV2GXT+X7p+vbL7IvO0pheQ1wTPsl/syzmKJqKNeOfp+VHmLCCI0yg7mHpawe5/RyObX70JIhq
pLOsaHBAeoEES40h6DCHRBzH2kmCkG5LqzULwmkd2VmAAw9IVDAynIBDdUrssLo2ZAn8Z91bao+x
jVv6CS3qTjLisdRIfQvm68HJxJGK1/2xs1clYlZSvolHP4cC308G3aZ5ciFMyA+oTCFHdOmPoUX9
1XUH7VCqyF/X5L19YU/8qv3SOtFx+RRRGZ7LALb8QMTxt7SN2Xmg3qLcag454+RtNZBF5Ra7KWnr
Q5MH2QdF39o0wVs3RarvPVIp9F0YqG1rEhU5N2r1LK4uU9g/mpwnN/0gy4Pvkv9LqI04O4Vwt/fP
H+8CgcAgdiAXTkH+n93zviKWREzuxjwk9wHN0jmSPi7dhnV6+QpQY5ebbjQEKXa67z/Y2vm+WaWa
zYVb86Op9R8LVxMvuDbaHfd8se9DmgqjjzQuzZz4DHcJC7A3OO8OsV97pzOg3hRW9mJgHqA5E1zz
ucPvJyCZOiWfKx0jqidVj0uzcgS1URU+1fN8zSUEHUinv3Pm9YA2dfxIQ+fBxR9vjSUhrvRcekej
+5pSho9k/jyG2mjTnmZ2Ifx6a5IA8jJFDqPF5RR5v/RNfyz3y4VL5Q7bYpDH0oZBpFNmPxVjbm2d
OAIFEesH5p/jJy5lsfd9fD+wWvMTiqt67XUiOdB7Q1EXBOpG0rDclhU0Ls57+k5LXQfnRIeDozGw
7qPUcEKjP3jJSPCVn7m8B0mJrY1qZ9YpdcwofzQ0vn81cGu5rV5FTPfNZaYPWdhmHlowGbZxd2ZZ
RQ7qrJJshvQHOr93aLvZVdXGwWFAsLPq6Q3DiAMKVkNBJJhIfDFFRXTuYs35H4VAoQgGqf3gnNbm
dziYrGEll2RrNMMp0/zwCUnd1p6Ks1ba0c/8RAlpfERR9RKKvLosD17d/+eZ+jIavABpcmwrIZ5G
P3uOXUHiG5NZrosqNA9uhzGshf9Pfvp+ufqKJv0ZPDL2llcBzqX7GZnxv9qammVQ3B+XSz8OK+jC
QP4PdNOcrSO6cu0NbXgK+/oPsqdPZ4wQqsjhJUTIwfC6YupXErxAmu/9Swe7bN6FE6El8hVoXfI/
dc6/kaY8YjpDAubm76nrk25LMyKcwRPhxUZ4vvufZ3Yq5qggazg25CLMp/flISkQLTFwfywM291k
fgx9WqQYYC03f7EG7kwZ9m8OcJNNDubzOZ3AbFAKvsKuIprQo1KWurqvaQGZ8UGQr2xyjY7N3I7N
h+ZCM4n8Ic2+RDJ2oX4YuCFszf9wgCLSX9Wjgzbwo/vIQffNtwTKDiZMY46u1t+rMvZoIdNwGXMz
fRwQjZd0Yekjphi9lq7X1BesgIa+rRpz/MVi5rVu/BWZxPDkjv0vNckatlTBHLnw25cujbaY4whO
Yfa8Mg0Ch1288INZtcfUKhprbYx9sYuQi9DYVdW1nRxrm4aDtu4MgTylYRJZx4gTklyKizcKj8qh
K46xbbmnLonmWDACVObqZFG0EGTRrGWD8CRABbqG661faiAswNKfGx2LGZmeL6WvddCTuSi1+Rr1
SYkkjGwg0dQ08qObNdZGDGH0UvfNmzPfgfS3m8dKGcdBJ+N2IhU9nIUBBJuVN6gvaPlDzD2j01Y7
xYL3YJeFAjtitBi4BGnNw2ScHJXRVmwC8ROUUG1gmPb0xnr1XIp4TqItx1OSRpwHl2ZBNcgfiEo5
lq2kPizPJgMxfYUte69i69OGe8RUL/HECgtGXOWCsW1oHEirBE8SmJDI2uEcFehCZNUT3YbZLkJm
9lWN9o/suTdM9+/i1dE0/9ibFlv8Mum8t8XEQMsnLNR5alpzo9LGespNitugqR/NHRpFZpp9Pcan
kLzeNTmk3p4DaEkTHVRI7eNYC1RA69mAlFFYrdwNnfNTT7K9iKYC/tJMMQfFeXSUhzYhorMCq/Tr
ZuUNsMqXAS59JkVDmAV+iGdZ0ry32RPBnyRGa6uscz6XlmdHWuHZdhWhiFQMSy9az8zxoqU6Q9Yh
uLqAiGBUzLKXpaOALbFdNxz6Ce0VQKdCZtpB6jeH0VA5QenRQHBUNn72aoypIXG+RJ1/anU7udoZ
zcJ5+YecFR6jOWhjmeNUw9/B70Bzz0MdXgR9Urya8xSGFzbD+f0An+Nh6QIqloltNaEN4RI4lgNT
imWTGaxJnZaXdUkzGEMnGIz5pJvxtvV0F5WD89eX4TnjfHt2fExITVRspkFOb6QnY8JQZJ/koxV9
mZaJcMiaCO32E2sLj9s8eZBctslENSpzgr3auI8uWKwRqy+3ddML/2jrSR2uGM5DuuurTbIIhBit
iONdFLLUR3k7fabhv3rudrhTnj23JBUfZBlD8u9qXKKzUYWIH+0iCwgacTQHAgXZmzNwSXm27W3S
GJKR3hP2IQ0m+8qzLKJkUvtmQ4B5hMESnc2a/CKPvuBleYY56P88CyB+xnmM3RbjFoMcDLJ2iv+1
0zEPesrbCGytOztryf+kmUzetvFVeEZ0DOfDImz/DQGR0H+W8yP5OSTL4sWZAlV/DbjJgDiRmGP7
abSRLV2tRXpT9fVlaGDUpVr0j7Tu8KdST0U7KqR3DU4WwuZfkHGobaZQqcw+4+UaQeyBXn5qN/EI
0GvplpoOkX3V3H5rvBntRXc0sq0RLrDah27cfeTuZK/6Hqdgko1HownGVTAAVcnSnALdMl+A+xLr
kp6XS8PRy3//qdN7P36iGf6bg3NNOct48MHSWwifBeh/cnmzYiqeRDnZLygzHpYLtU+pA6qCkXJm
vROcVX52lm6QuKXcdZY0xbkeUUOSIZk+q47az0DZs1le1r4L9gX75YWTOVmYZdgdbBvrfmbUHfMh
HHkMugUdj8nfLHd5cFoOm65sKCnzsnx2CLhAil+6RwoRdSk1DmxdNtLx1Mi0BSL93DhpekoyTd4S
ZquIX0uxNVM1ru4v6VojLk7fOodIMiHbtxyoxKqcyyyVjBrILa6oYb624mQ01mE9FptR0m3ywMCu
LcdyUGipQ22Ow1ErsovMTbYjTzNWQ8VlM3j+J8JqSp1Sjbck6VDZj1m7c/OxxA8nop1W8+n8p83N
N73scIzf4Hxx1tqMzHEeslFPNjJspxOIeW8T8ZE9FFrNfDOOxRyWW7HosJz4sWzWFcHKq0oHwhHF
ffMrGrDTV+NY358tP7v/6UCdWdU2nsnODJ86yfggygAZ+kmiPYmZlej6/lph/oOUo6ruY3A65rxV
Wl3LbqTVNzXGI0O6aFt2hvGIOttbu55Wf90nuGadwWtkLy5q8oLRnCggdp32pEwLv3PUvyaMw161
KT+P4X+Kgtz82zmQSK1lB8Fe3T4gTnGvjiNfYn1sXlm8u4ccxSMwHq8w1pVrB/vMflvUb/duL1A/
7rnKovslMSe6rTGdDDf9l6nklqgueEScUGJI40wWFUGM5zzxayJ5Xpa6wRXmuJmAnikn2eUO4+jS
Rqeo5e4eSIaxDVD/QPJJ21c7IaAw0lLQKAi9nusObdCo9R66bZogzfCbkBe1Jh6dNYp4q5o3Cjax
l1vDDT7kMJor4brTCvIJykhUpToXDgt1jxIkNPAlkNCSmor5CtoWva5X+Rw2x+hqrZECDkdhPxKs
tGGZ8QEAVy/2FNAPT8qGnnLzEoD6eUBriqG8hLVkGTHxgKSVhIUBHNNNfseZBcqMpF8PKqBA0ntx
mGLR0scKDH9SBDFtjcZ41kRgHnk/cdlM8Bk4SrD5x9uo5bs2IoEf2opHDCCFv1KJPDh1A3rNrGnx
KHePlb5fwWypRcCAX1TkpxjOHzMv/G0fOxjbyR4z6zZdB4DPEE1NtNcJpJ6F6VEUWAQWNz2f/8VK
O96b6P4t9A5Ovs67T2Yi8hucqxqnz3y+khRkpG3EyUX20YCiPllhoTA2gH/OjmaLk0EPaMuonibw
1D+6XfLFnrlu63I4WXEj+ezHZDMkzjfhb992TCMqIsoqzvK/YT9dpzLRNwrRJAvXCbvbQ0Yy3c52
+ERa3TuMlhZuUlgyUKZ/hFNt415xSsXeBWD+gzNusfWKath0DRq4zu5nITZ9kATNPApzPCimtQP8
qLaFjdrQtvQfa2rfMR4TRuq7R+WYP0yZihvdf2e9PGiS8RH235wctQBUEwmkICrhPerTJoym38wL
k6s/Oo/tuBU9B7ep6Ke1ZxZI2Lr+TFN6OHY2id1tBO7YBkgDuObbkOraVNQYzih++pDeD5ahf0Pp
WdQA/bBSNp08ABpq02fDM/DtTTYGnJgHkxSclEptclgPEnhtCkaGl2Uu0BvGSZr4UAQnMp80v62W
TSXSA/K53GID0rRZC+2jU8aeiGfgk3bNUdDQb7HUx71uzQyQVLyOLrJLHUpMHfpbonbxRmfkk1dJ
Qatg6K91/DWUiNNUaOTPlcrXuCJgQMLuXOW6/9420J8b2fmAeCabA7H/Nyom76qMDXoSsRtEZJ+2
Wa29xoqvNI+CtaH3fwIyokeQUOAEd4FHtyzMDWMD9uoVDGq5AxU9YDiX4gUBg/eUchIjormrS3Or
HDSarFeEwtRM/ro0IatISgAGmb6lUSY3pkb92mY3Kad3rpBxnyBuWpkWIu4y8sPHLiDtb+hAreHc
m3ZZb8hDWGnWhh2t2zS694KdeyZ+J9ZezjE+9FFZqFO1ATAq1m0hBoa0Avq89J0dIeNoIlJwqgM8
n8NAyvhm6KAl9DXXojfsSgBNB2Fup5mznmZetelDIjML/ZtG4J/Brnb0GKFFae1rpDPEVQ0OMCN7
GhRhQ1MYDyuzgVNQTQ00qTJ+HksdlETWWutaC1YJrEYo++qX6cEPbtr8XzFApZGDOvZFlZGHOFTs
NSBtuR/+GUnEhud1OxVAm/Il78moqTcYRBQbEGCMFkEArz26z9zyyV+/41rIHUJkcwMtbOQXkHEN
bw30hgD4mNJNU+ZGRA2mQd1eV6AeLA1cGURPc59EeXYMYu+Sh+x0g81U0eHuITljJnMUVn2BsYad
0TwxGuetOoaxQnBsApM8o7Y80v0Ir6YHnMZvsytJm7t8zvzxXf8I/OSotSiNCQB0VxZ8G3KFp2sV
M8voAjK8e4Q9izB2Ew/1RdgC+dnCcHJDa2egGjCQDe5FpV/RB8JpsbnFXMuk/+1WuHxSfmEtIu45
w0pqWe5tJhbOtkjzlb0gXOOm6jdGSOBwneik83BiYicjFwzhUBj+MmRnkP8XmtveRHYx2N3PqCXc
t3GUrH2TZSAdP/KUKI86SRHydCles3Lra8whgd+fwuGrYrhO60Wtu9horqN3Torfeii0g9WJAhe6
yLbJaOqrZopuTIpsQkF6kzwE8wz5t+M/qf5klXHzBQIM2eBe8rsg2deEL1HhNGrbhYrYqmjfpeFz
ZwJ1wGtMqGT8WXWtusLr302eUd3AnIKkSlelXcdvMrV+SCr6G3GcWSvfv/pNEBy5k9ZV3RaPVazP
+NcALIemvnSHiGmXeuBBymNQxdBqZC0PxZBtiX9nc6xH0gRF92CbU7cznTrDIEiCey3GgwNf5uLN
D3Yi3iY9+SWdsf/KaYV2Oohyss2fAbmc0YkVhy7PgxPhQjHB5Wm18lEiP5jCcp9nPQ20A+I8RMbB
PzE/Yy/69uOkuLA5OauslB95FviXhEJ67QSvXlgf3BoBZmnow1PzVstp2DhN8DVW4k/ZhuSBcJjG
igWokO19KNAURJMPUZyuD7g6RDKiNTay9IazdINLbnTtqTIGPixRlHPq5y1Crr83JlDMOOFeegBv
N2FKSKdkkyKaK7VbS8tpY1ETQ/WMDv6Qh/vMm7StxCoH5Ha8epJPiUZhvYsynKA2mNWqi5x1lAfD
Lmqc6TxpQO6k4wHWyfq7FzXLGmftuW60SayA0RZTeExCxSlXebzR7F1lCx3WBkX+DHheyTH7XbrY
tL3Su0zyhl/I2imTs4/Oirr+L77Oa0dSYNu2X4QUeHhN78vbF1TV1Y0NfOC+/g7ofW5vHeletYQy
SbK6KhOIiLXmHLOtq5fChsHkR0xmjTyfCTmIUt3IQ9YfFFdxzFRWneoW10ontJ0fKEphfXZxTK86
dG6HcUmxEmGGt07dmNOGWNGtTutnHhFupGadmDtjRYgRczqhdzRHhd4sm0lj1B1I64BKQ1kOLgUa
5PvOSglnwXy8tp2CaM+EmbquA3TqXD3Z0rWJN5po3DuH8uFq0mJM1S1SqmDSWVMb9zjpmQx5LOLb
bbDRc5Je9GosNpLBCzUnSMjATccDnfKXOjPFzk2IT8777l2prL44hOsdgJqdJ7AqJ3AZXSxc8qNR
n4X2MO4hXV/NoZzAHZGU2bvE10KzWWkJFql2CndAn/DQKKGR5GqoOW7P3qShwvVjPrp9W8FfmxWt
JpNa20h/+RZAdW1MgZWVCKGx2xeU5qpvFhzH0FD2S1R47npAmrXv5SO8WETUPTqSCfcOunLixdDP
nDwdiAhdZho3hoDOLDw4QToEF4ht5zwERU5bh/xtp/XOTFvWqQmbLce3tSZXQ20UxZt1QszbVmeG
iartzaTHssm0gWyhuP7jstQLmjnPYZv1uv1K2GeXI3zqAF0bCQAlPxGnsvTiDYslKriNt/eFzNZd
0uwGldGewZx2dA26oqZZnKPySWM1e6rd5FiOyMa98VCELmRCOz1TdDcumUGHJHVgbfiV3LB26p7p
h/yQTwQg0Qz0R29WZ6NJ2kzk41DVnLgDGeOX2wEsiymaRb0jDn335lVNeRFpDoPfBelTs04AdIVI
Nks7C/TLHQN4egir9ncfZHdoj4C0ELhjRVNBpEf/0RpOfPIDJDP0tiHLt0a9byh4rVi+hmfN6slH
kCrHLsVKuXSGdqs03aZjVFPA84dTnWjMlvTsUIn8gdU7NvQwm8Oew4PTEN3gD9x5Othhu6Gx9kGe
enyX0d3UjuXOtRNOVQfhS+6cy8gAICA0c4V/Qu5obX9GQ/ut5vEtd0uA9trvPoHfW7lXM0vwaPdp
ewlBNROGfS+wrsMNfy1JL16jZ8z3yGC4wifFxK3MKS4ix1rXjQORREgWx5hvtnUdHV1Oz1XcGdkh
5CvflqnnbGhxjxs3w5OnGy1ruxaLqG9fpCJhGKYInkkQoCgWiuRq2fZLW8j2jmq+KmzytV0B/RDg
cMPAhwSkLk/LRjfb3TSV1THNJM3DFtVSoFiquTqyG0sz/RUK6mInO/VkpyFXtezeaPYQzWUwfnq2
V5JGUXJNLQ9BOJWnZL5l/Xu6PJIo7Ejmmw//r+fkTLCXlXe59YL+99+nlDfSE/hs8UyRXXtOEX5W
QOUfovmZrPJ3rsXktryWZCxvNFFYJ68qw5dUUSxwmtDfL6+WnGq0gbthC7Swe8yCCjmVoXZOQ2ut
rJoVZ03AJeitmyksdqrtxk3iRTcdqcu11at9YcLg8Yq0PU3YFWPbA5r0jEFAvA0Rec6yKKxX5TCv
DBvAwKlzK3SEy11EiKAdtw8WJt5rl7gov3E4RHGc3ZmShono4noLusA+SXDUDOYQ0ev46M1c9UBO
BA/QRT35FFffa+eMWl3uIND1e9sDza6PesbgUdz5I/SgJBPhQY+iz1K1v+qsudpugiAC8OAs0nit
mC5cKk+oR0IWNjbKiaZSFbCn/DZpQfSwbNQojLssgJFrj1salVTubBnvOwHsdgx0/nJTH+ITZYhb
RUrorS+TgDaF3bFOjH1gGL72BhTs2w/uQys0Xuib6c+UVUi3eCUqlRVnIrqnfALe5ih/RUGs2LME
Fg9BNKYQvhBG5mLIViOF0+OUlwh/e9pG1kA8GOSrYj2hUOaylLe3tjT6Uyk1ENIzVoBM5quuMn/X
WADNBw0aE4QIA9nreB2pQhx1c7Lhpfmefl1eaAIlzmY/MyQ47N/GjWFOLYdpA/0u1Jf9atn375Dl
0bIv6PBaZaPS4Uf/z09ZXhCjZoFjQPTRUuc8/a8fsDzVa6JTSoskpPmty//4X29tpUVqV4aq/N97
//3yy75cM/Hw6FO9W34CU6fhYIzVgwoF/Fu4zA7ZzDEPQ6t0Tstz2ACk3ywPA5OdcBEpZgTA0pd9
y4HLC4OAU1m2frKmd11EMGWp0NbUctwAybvAtEFzwvujp708L1JLPBARpbbpnA/4FH1fPrVkefD7
ORtuN95FGHMNtrS76vr3obQsMEhD6m4dkLvZPtHGbWf3nwHTOlqo/7Ppyj6/yt4PDrbVXD01WZve
h/+vR+WIKKACeDy0toUesJgCSpzQBYsAe0Gt9JvRnsocYT0Ksup7LBsE00gYGD5Ajtjqd+npYPWT
+ldGGPgmiIvkgZRzA9kHdKzecMydGDr9mka5t69VnlzsLk2PVeGKU+85SOkNVR7TNvbPIQK3g4WN
9ZroprdTfWKBiKqdYztXJsuWW+CA9NOfi5VOrpu45xQIVUeexlr700qvu6vnzdR1uLoKluXLPofO
/13MqXxHg5ugg7R4485ebyIkAVxSbOAKDrflaTRoj4436JuEEvzKQOFwG6y8uVn/91Ef/erbPj9a
FH67rIpucdaAHG8aaOBOrd6zjBlAZGJTRxs3IPwu9vi9g+e5BJYY1HMGukkamPBd1COtAIfg3nPZ
3rKpRNhT6li7BmxIjRc8xWlxYk3gU+RlY8OG34yG3u/+7Wsa+PFRZ5wSo/VRyCSfniXzc+XfaXbq
k/fQ+49aVB5hAUHexmaH7yIekZyzmTSXpgWKm71T1Mz8JJQPOejF3bKBBFTe2cqivNs+xZjmPywD
6aMN8/mqtZV8Zv57WvajbYYWP3D3gGzXfliAmh2RBi9Z3DlnzIakS4/YZMfC/6W54CJsyuRdIndF
0u7UGEMRr/V96CKdq0CO7CXOFLIZop/Yb8BPj6DZUgMkP5Y5yGKywhIXuHKnBSmt1JLueBFeehek
mU0NTzf95MlDRz9FojyYCZPFrO9Iiw5c4OnWmOS7zDFaPMNz9lOkxR8ZphVSD7SWdCc2Wk4Dl5Xx
i098xdpNpuJBRmZ7cHplHnK/de5FPMG6n23tFcv/MQ9/tUTpaYjE31U95jsN6c5JBZn3ENfEUfeD
Ef5yUSIPNHVf0fyE+8HRomMEMuMJcV3092d4cnoRSZy9DFT76YX06aHqXOO5dcv35T8xfe9HWJV3
TiLIrnHvTuey8cgAWB6mphHtyNY9ZuWg1g3s8jW5IWS5gLl7AHdXPMBclARNkI5kZdMOykzzWEWq
edThywq8kHfLLkqF5Vmo/md5pqlmom/SQfR0Rgp5dLaJtZTdc4r1c6snboaheOoYv7OWiUgWrhnN
YNuarv1ZGh/gFGKUS7l9By74MYhC/Smoh69Jo2Ofp6F97/imdulCoj1EbBVfUqlbOLCYrwUkT6zD
KE6NXFAd1NMvv5crp8rkR4nHfO76T3vN8P33WB/AlicfdPI6yAE14lDDjx8NMsIOKYvkQ6y1xaHW
XeaKsCxWQWDHv4pGnOPR/VFjql1ojMKb0EitiXT7ENvtWdmuemJZj5meJd+u6rxHSjLVU0w+5ong
Cdiz89OyMqon4o524IqY72fmTaZZ8GQFgQMrHJEPtXv/KQgEK+GBSZmj69/WZFewaonNSbzxi9ap
edNs86fFd7LRSgECho/2VpcT7TVCBZXp+y/zt2wqiyhGt3pXQ/cDY4+qZNi9YImhjSzt/pjhLRqL
GncBIsZ7mCDrjKI6FOzuqa+m4r6a1ydDopMoMj9d9rmEZ91HTvFScQWeUIsU98suR7rhga+dYX4+
4t8bBiA6ziCD8/L2ZT9afE7okNFNtXTHVssrYRntXKKFrsv7aZKC8y66dNvN0PtlI6QtTuO8+fd0
eVQiimQu//96mRgAzIXGsFsOrpeDlx+zvGPZuWws6X5NXZufJQpTQcDZJQanEvAVDPB6k8DeanWj
3y8bf8yaY8MsfeU4qdZsnWqrdS3Ebp22LfUp6xSS+XSyXAbeHJnag8sl1huDeQfWjE5NGugfde24
a1toBpdnmK+tNPF2I6nQ61Bz1IvpV0zShjZbV3blssiVaMxCQ6QnGvxzwzm7Lpsh1P/zaHmqN0N3
hptDMbyJz+jm/7OpO76W1fJ8yJzo7JZ6dcTY/tkWhIeIQRbP0sQmTsN4eeIGI3ss3BgqttWlf6+G
aThMTWE+4sMy7wKXDKjOMx6XjadqPgBmx9vJISu3ckklMhPuvW3Qo5b2mvreNcfsmo04nMeibL+m
MsOYFqoXVWnVcWiBfIp5vw5Rqsm/0gloFEmI6THtlfXiFjYIvMl/TawcKDNZA06diruA1AR0mSZC
pVo33kK4sRRCnF9+yn/tSVMDq2O6ewFa64BRw3/0LQTryyHzD1JxTySAR8e85iZN85NK8Jh29VUD
wjP7Jpr3MctvzEbC32443ml1H7+HLmIhYr+Sa+yAU3KFpW87E8AXROi35dCaH932fvjp03jeoAsa
bspluGX4IAVKMCyppIWLjH3zlrcBkgUu1q30MPcksQssHAbdvYO86n6AQHguqJuMPmU7bL28IA3K
ES0SiOWI5dhQ9QfwU+4ptD6rNDIvuO+dK4JcYoKWh+Btyu040AKidgClxQd3kZuEK4RIs4skCxV1
J3ZGhdPlm+Uhn3976fbLYzicJDh5qbamELpxWB9tkrGrb42f/dQsMr8jWiks5o0fW5Zk8loZHh4c
+mUUw81PchKrBfX1vP9SUQNFuutwD3dO9tq15F2KQcOCkf9nM81Pl30s2/a9TkknTBK/QxTj/vdx
f99m2C8hTqxDP8qOdb5HGS7tQqQ5LaLcZUPWTnjh9h1eJkIzDoVp012g1Vek03sI2Xs/tGZ8AXyO
tnB5oe89fWPBvMXgxnG5Xb7k3On3+HUoZtUORL2hdscbQRfPY+gV3PyDMtqX28LozDvHJaIsCO7T
Rtfuy7jS7mU17BNbG67/9stiZmDwIYlxavf1mJxwYzQPhojkg/eERmXaWTbA/dSozetUoX803UL/
RlfDgqRuP10bgrLm9fYJ4VX14PXA/ZYj3IxkCjP2XuTYW/skGu7z0QKHi7P2pXN0RNJN+510GiqL
vujvw6gwzxQd3bky2H5DetPoORuQ5mMEXtQadG8vTOWv8yquD7qH5q5HqvnKCEXHSOqzGapSGx9X
+YNVY5utNGfnl7H+jNpFkqsUiW0xqxEHq0xPGt8sljVeNWNcoyQ6srZ/ytuyeM+70d73GYJD9Dr5
O+413F6Rr26tUxt3eqmMVVEN8UPEOmZHSY/uQSl62Bicbiy/mVM3ab1raQ3uWZqQeZLoajOgPX1S
aHzWUTLUr9LBZokB0WbR2Y4XOdo308i1PzC56W4n1U8YyXIlqra5pLWHiL6I022skv7eZZKyY42D
QliTGgVh2ZJuazHcaTSs6FCbzGMYOznzTqmHTaPhe7tNcZFS3vDaZ23oKG4CJvqKpvEaR6ZPvp+/
Q+4TE/KDRKAv4wldWiNxXlIqiUTdYNEA3ZOU8lmLi4xEVdXP0kXxaaT6tWk6/VnvY4fPlLbZsl8l
wxnjY75uA9GDC8qAbzvmPUSM9hl5IPGHVZafhNO3z+7Ulju8He3WYuVAkRCMMgOVv9WYKO9VZ01v
HhW7FQDSbub4ZUDX1pqfiTejKe1rEXbEKGkBCd8unbfct/eBEbqfWI0nqqmiufcNOo1ZBURAN1Pt
2kjqKSh61rlIim9BlLfsg+k17VrA7W3LzNWS6pX5w2U5YEhQ2CiEzXd21sRXGlsRv57Iv1MaW2jk
5IVCZ8/A6dY7Al7aYxYnxQHdAbMfQ30EBcVq8oWLs8ufYIbTQyv18SFNXOdWCX/zbxfuH84Dsj+X
A5b9SWj3J0Q0rAt5z7Jxm4FMAhQz63agXxPxtSKz0tL0gqTvrh+z6EHNG9gb9l2uf/7bkxRO+ACF
eOMitbkt+x03js6NIZNNFhPFEU5l96ajaCVWwukuCNC7t7qZq0Ot9Uwj2r3PGi6ReXeLC/toenUJ
rZw3Jb7skQWU+XF5E03TV6mm5r6vnfLFbMjbcQpvgwZnxHlQYLEc5oUKoBh8oWZgrcOkxAoxr2qQ
K/62XSajNUbWHcPq8Dmq+2pw7C9k95zCKeVajDPjo7TDP8v+PiLz0JtE9BCn5C9VyJw2zfyGilx3
1NDmO9avmHRWvT5ofle9chKdbK+2vzTXwVfXkMSXRkxqWAraLyCSJE6sOLy2kW+9dD7EI6MrqqsN
//eFysIfvZb63xfLbsZLFtuaGI53V1nGjqZ7vG/np+i4nh09bq5M6+IdLBEAaWR9b/2mJbAa+okj
FP7x8aBpo48Ru/7sXWhfpJkgbC0iFu569iuD8TH7z91EktsOZkEm37I3P6NC0eJqKRkbWEjn2+6m
1cdvKyDBrTYnAYst2Sa2MNEBN9dJRvmZim/I4uysQhb+2Emo6dWItdLIXSurvY5NaxwM+mHwgK2J
XF15CDhHD8TPdMeuo7pvVT4mKu082FNE1jfPOrMKN8IkPCNAv34LiaS5CQaCtemPyXYmqJHqkHuP
M4bHSJlTGKR6ZJZO5Hupg5eR+QcjLetpNOW3wH8u88jn0kxAdMvhXY4gF0sU+m1g0VFKhyd4rFtX
jd9MhW1jpMNkBDdsn+S6Bomxycx+69smZByNiMWi+vScZNoRuQAkQ3MvNbfINz0NH8JIS3bEikoc
mbn9aTsd5hFMY+Qf5Kc8laeOtMaNayTaC+SKc9xnxpehsMQ6vWUe7SC8kh2Q0QySj26MLrGxor1J
oO8+a4xnNx8eITaurTZ6cZLhahEAhezgEo/NsxZp6ywLvidH/MHViY9fTOdgEt8YM8ihS8urj/wr
c/joPT1tDnM320bIc64NAZslLo6agEVDvOGhV4S31B0CDSn4ytsCuZaXEMGmeioT/LngN+SB2NsR
kgOtJQEfddV4ZrFGh7kZEZ9iJw2yNcmwf6gj3ICI+NsRdweNvxxygww3LSuEWqXIQkjQQ6M7Qs3A
RksmbHT27MBbCY1SDOhJj4wWP1qbQ0rtm5kg7CFzL2q8JkhCJgbrEEA/UqlT4dgbLIEO7deyXilp
Ex5DzF+jWoLIwAxs0rH/Xfv9eGWx/EsGcIZau9vPaP2S4W8dR5bYxnb/nEAbfEmn5Dl/DOgDnAKN
IcMVwBeGtsjRo3jdnvLeG1084xq6FA0S/hhYhNkezcO0rw2qndlmDDHeuIkJEi01nws0j6uEC3Id
RJO9IryCNp85JccKBMcq+lKFE5z0kUmPIQJ9a1e/yPTWVuHMgC/GHHWLfGkDz0HxxlUB2nlbW9jr
nLxEQ2l4a7PrLyyavLUoiM8dzOHoZ8AoqJ8CZXiMcpLXZGgnNGhZm+v9VJyMPnk0fZwHIhiPRFC3
mzKkjwSWa8NYo7qIfoIQFxH13QXFK4wMxH+oYU5Ekzx7RkYcW2RMewrgTymwrn1oKkasGajs+s4f
Jlv5Kne633L+k1Gqb8worTfMHKKBVqET+e9NlfyxbI3cyeQV1ym5yDWdtpKYcbqdDrK7yttm2ZOr
B7TRRP7siSo6RBW2M8PKtqVborco5c6rkjezSr+p6yA17hLKY9s0Dm/0/1it/oL1fG6QgeWEeG0t
MUQrwqovHYk8I7BRE9wt7pgcoyXIgtiXr4x1LanpTk7aX38UZXCEJryKIm3ftvFvMfUoRrr+RfQT
wZM0+regWcXOd4361AXDWbL6X0+pS8DDGO+8sgnWedre6NxsBi168nXCSLrKvPoaCaJ9Kz4Y2LmD
Gffj2HtQvpBjlA5KQVnSakxUuIL/fbMom1vdOi+ME/oFfA6BwNknNm1sfbcsVdaZbF9ignvCAfY/
EbLRuqHIxo3+PKmyXBmhbqyNMfxFisDD/EeOWfzlBFdgl6yCiOCY+prJtpEfCjUSJWyNe3yIl1Il
JTftJMU4mGMQNACnWuRnwAC7JHOYIur9qXco88co/5pcruiLtOtAczjBkyBYRYq71Ul4/VvdTz+B
mpjTlsCmseQ5vf/H0wXxVjrUDHDaatVYXKQuZ3c66V/cWFECGlZ01MIh33eVfjayrN5kLcyBGIP/
1bVuvS3H1cEs+D3GyH9ui54MVYiJtcif2ltmARIs6LIbXkaqO+dCZVIMSh2ocB33YBZ983ThCAjq
YKK2xSC1zWBuhY388lzExENrwZvKM2wjkfwqEVA9x2Z7sz3jLSjGh8YtrxPp8+uh0gipIGGGUSNc
o+jnorLSQ6kXtP+76NXqubNQ209WWuw+OqL6GTR/DnJEAJW9Ob5x6IgpW+UVjg601FGAN6HMU4Av
WoAZmPQa88MEKghwEHiYHAnUniyELqbTrafK+a1NVUScIe0jnMLrtA/OVZsNGwxnHxoiCaNNj1E6
gtxSFwcb9NDxo0pSezGuHCkaXrJJ3k20i1v6u1ariOloab1wqVJd2cRzHhU58JjYYIJGGLez8DK4
xTVKhwfHartHrrmOfpwAmC1/IF0me06gEHXJWsbjU4JQA3EtibJa57ArysON5Zgnd5q4b8N7rbRg
2E05nLcyznZNBYRVB0rQ+AGWxUagYKt/UGFQD/XRXY5NuY97deul/eoq1tkogrlICQgwZ9lDG3wx
3T57zh4xJF/MIwStdVSPp8CYdFgVuH6HDsoyek8VD6R4tyPh58mzUhZyo4K1iqVV373R4Dt1oueo
7s5BMocJpcdBsNwCthOm99XcFir7367UrrVWfenTY1hZdzZGCDvuDzI29pod3tf1FwHyV5Bjv+1S
3oku+spQ8WadH+2aFOhx+BsRvI9bo+L6toJXjRIZYuYjv1qPtLeGrFuca517L3CIcI80n8QiMQLQ
0UzkyM3IWpvvAY1Ih9Fl1CIX6B1KDj9E6GwGmVxNJvr1jDjs3SQDPj7CJCj/IEGyhxyjOJUO0ton
3DLEx9cp440iMrJhFCTI19oLUa7w9P8GWwGaxREjia+JBaoAoK5Wf3QpU3tfK/+UVrZxu2lYC0/U
a1/si6pCeEFdaVtKKiDU1I7gWYmKk/mhIVMuIAlzZ3nadzN1qNn8/JKSWwlIzl9lxJTk1ILPEN+Y
yHdyXFuQlu4ckdcbP1f+W0CqfdTUzZ+0Jx9LFerzr7FUueM9rZoIT3G2Hoc6WPMVHvgstB2/mzxO
HmIbTUI1M2cHmSVluXGw+OJ4ZZnZQTMKiYbZgL0qP/KeRXlsoUjTLM99CedHuaGJ0+JlkZr5SRLX
3nEs88+UtwcDAdQXc6xV1BQ0G0WAvnbUzloyOB+9gV6ICuzIt5n9Nmbfkllh5cwl557We995bNbw
/CiZe7QjbK2/jqUhjk0Dt4KsrPtl04fd2tAf/4OQKG111zrBeCrHSdsQMdMcdBQrr6EHsAl+8lfR
dRApX/wmzDbRaLvfw58kTOQv0kJpI4Pl+yyt4H3UPZPMGQcr2UzT6kL5+Nf8acQkJMgUrnQqiWFn
9KKKO5vF/tqHYTfkF1/LX5OpHz8T277+BfjW3VhfbD3v9tZAsdhypuEKXrLYNTURyQMFhXsNVPBV
zqxPKYYtCpeRpEQQ6BmOBDCkfeJvchB/e6d2wVY3VI91XTk/pcUiz+9evcplMgMS6t+m7h4mE3SM
k7nFOXfgxnXjR0S3ae7tY6QrB2Jb4zHt6WuNWCQ8pJyalp+VZtA7XGgQZQvWZ6Rk3Qb2jtTK8SNn
8ull+vQVtsBbOzqTm1JN4UNLGxsTjdKugN6+/HkxO5CI9IbticEDQBm20PhOlnV6YSFl7JrS/7UY
ay35M+Bd1BrWe4BHxwstYed5UOSmTxVE/qJv7GcESc3OzTubURFhfeISz+3NyHLbQHllC+InvTyG
isQ09960QdIAF292zOvg6jSFe63b4ZnUEvlS29N7H+bj/VBNuEQadYzNsXnFCQEl06Mw28fTSQR1
eTZtYlYzPCtt6AC1nCEImfCvdk5toPXAr7YZnQ9UaUeV5I8pf8xlOahGT7rCF7UpZuaMJT3jVIpu
J9zyVs80IaYTZLFaTrMfxwQJKudpZbvufRMl4kERtobM10R2uGSFDBU6os7y6UYAGphQxuwG6A8H
UacjbhE8g2ZRM3QLBHuA7D+bHGPvX9sc6KEViYC4eebfo4sHe0/ZAapeX/dXsMWvjSjEKbcb8k08
vNwLZzbojU8stupe98saOizYCecKilNcwG/SfUoU/63NKjMerUc4zTYGhlqseyKGv6dG37s0Nu3g
ceGKNVFsPmHsYzLPhU9hiU4A9TjTaDZh0sU4fvkNWczk3FSi+dT7U0zUd2p+ZavQpp9QPI6J9Zqr
tv+mnf+qddY73rz6EdyCs4ZaQCxmZ4Ffy9NygHTkiUNblf2DQfkqaTq1TQuJ1Go5B9LQQl6pIbnJ
s4HAQ5r/ixnND37nZpk9//VTdr+pX6ADYO1ezaA0VXF3C/PomLWOdg2dWZ0olQe5ldgY4SWPy4Y2
cHRUuvs7gwkveq1/GhvHAKxctpTF4uJWIJljdtKeutEtP6bId9BaZhVGVA3o6mK8lamvXa3Q/kIs
F6yAhugbp/1jFKOHhMIuEVGIdKt6wsgq174oN8hxR8mKb+XQExPw/PeDCHtp4XTK7SeZMZug5xnv
NTmtR8KzTwsfHSX+h5u1w71FAMf2LzyrRl4Nr1DSHCGEck1dgc8UG2p4KuEZ0dgYnyad5qjJ6vic
ePA93M58I7dAkmrtk6w8jE92DfkiqGh9GM6XLC36cHPiT1VPlNuKCYJoB0stSMqHsSWSUrPUe+44
wyNyCMJUm3J8NQlgacoZzunk4w5DgXwGEmSesO7doE95z0MZ9xB4vfTooILaBnHoU1gV8I5mKsZC
vu0KLDFKwXJtY0w9yiGyLhoL/fJ3dBgxJAZFbq2a1Gy3VTvA226obq5IM7QuYnlIHF5PFb0iEmW+
WAPE93b9qVdatzd8d52HQ3ggoi85a9oBwIt/XxKDscZrI3d59mtKK49FZuIM+1BxDkxAMuFEO19l
o4K1b9fGrfHQ6/QQN7dV3zuvmrIfO+Kiy4gzTLVx++hx28Qte/M7fzbXoQNYPkrIeQrvPUOw0Ak6
87nun/pZ2uahM9ciyzupotEPI7PStcJkfqsq8n+sGU4fSpk+4rFNUKTCsByz1CKutxRrd45VaqfY
ORg6KYV9P5VAVHtISaJod9I8CJxIxbrzxnRbwNT9a9r14IGZQxU9aM3ogInwKLkrF4OphBwhIDpS
DqOXBtfMEJb7Puko95rou6ceufa8DotVNh5pqoevnRiQfGfrcgq0N5BrFm5UTNZUlaDGQmF5LnUm
g5HsUFiTnxcbDC8hhRdYwBb19eXid+h97Wf//g11BRL/d5wUL4mn7z34mCd7cIZdSV/jAMiQDv6o
1DPcRX2rJUm5C+l8pvj+wUuHMQKkmpDbLRcNgbSWWWxVOODv9hoiprTAfu0MBhPoD9gBlkHWC61n
8+hxHh0Wove/DTgbey8S5ytKULbnphmtWbbEO/AB0DoJEpKr/z9J39D/d+KN7tISdg3T8uZ/+v/O
h/E589LRcLW1HfjladQouYx4LRb7usD2eabh/cMQgSZ/GDU8GdWEFUGnUBcZDWihpCaskUqM9AmO
QcCiQ41HXwNrB65AH9RfXlrvhfWs5myzZWPa1Kdqw9GOSZ3ETyNc3gsZ8B//jhBFMKw6vQ5PPTEd
DL/dJe184+K6XCQEw5afQyDClWOUjyP6gptvBdtJpuKm5eR+tNkEbd/+vfCdyKMnSTAopy2gPhJ3
Xfla6yM2VNPM74yGVKFh3u8Fbr6ZwBWfKq05mcksQX6UcZZR9BDVjdvFzuv0bueIwaCNg3XLJeQR
yAj89XmTWgR0mq7axWnbzT2xTWjH57LoQPBzae9Q5JSnPp2lo3S/1lUjwy9f67YFWoEfb5h+IPzW
L7ZfQnexVXx2EpHfdIw+G/IfrY/UCI8g94If2as3e4j61zCG+pBObo8lK9sFmW3cl7S+FHaEE+ad
+BYKMjr9obopLwb7Pm6lFRa/Ma9/KqCEreX4B+C0aJ1nhllEWIsKmYh1Tc7UenTkb/wftmUXWFJI
qXVdNOjmjI/piJxr5mG9sNz+LIY39Fat6ORXwI1664XAxn0HCgAsK/6IQH4pLyAJVj3lscyATon0
bOE8+rtZ9jk+CbgupswbPeXHv1J1s05QIen8z8RrGE4Wv8oesW1oOfG18wNCRinCc+mRftFFGTMH
FbY/g/nc2lQ40cj+9AOrB9/2XtUgnE3ZGBn16iZiMZnoewIJ1MME02PN6p+6fY4JVQGe7rqR9XQ3
gEHxJ/ttcCUq62D8Tv2ECIJMyQfNCmHmTJ5z8PW4OMfFcE6VptEtyOzDYInueTLc1yR11Pfgsnqu
NOk8jHElToPS0OUR/zdPYOsNxv7/Q9159TaOrnn+qwz6nj3MAZizFwq2ZMu2bEsVdEO4XBZzzvz0
+3tYZ/d01RlU71wu0GiUbQXy5Rue8A9M58TSDpFPDXkO28dkRvloLAxtZ419BMWJswrFCOvFKIx2
bc+FiY4zzsC027Fy6BzqZ03aIcJKJQrJig3pef8Eb0jflc3HgG7uPVTc8L6U/ykoZzAy8k/VNPjn
8ne05MN7wxuuy57ynz/ZhuEb+VezyV9+/P/Je9L9rfXkZ4kh/uNpeJ8//viPj5xzdNp//8cf8qYf
7pOK/aduWbahYknCEvQYv/9jP6k4f1Jq8jwPs0PH1TGi/Iv/pP6n4WkOf9RtB1NEDdu9puja8B9/
2Jr8Cdqe5WmGyv/N/4kVpf2zcx1rVDMt3YYoYLueAcxYDKv+YgCGG01CVo2fYoP61SrUqMUCslkn
QftZKTAQV3V8BboIpqLTwuiCudrnyDBKfFyUbPGxb9q4EgSb0ZrSlZUhZEraf+NamEHV6YFo9YgM
NUy0cHyLx2rb6mgaEzVDQ0fpBU4ALXeziwkG1JvZDh59X1lVEABNQromuYa4NjhAlle1lz0oBm8j
iDpi8OdSjatXbe2dvBpFe7ijeAmN/R4EzGXU07tMNT93OL/rer+KNOO2oqm6cSyKXS5tpNEJv7ZI
G678IL9AcLxoBDgQtbxTNL0bTf3wd+eo2CT+y2dtGWYbh1Gxt+TZAaH4eZjzOjJSEUoj+eQeOi8F
ng+3zyeFw5NBSzaezxHuwB0yQtNeO7O2bqv8aqLbtLJMD3v25Bp7DG7kMOheQbO90j/THYfUHCF1
GWsIWrgnp1K2Rm09tFPY3gTexMDAmABTcIDuxUOIoP/XXrKmhViix4cVG8pmdUX7fwh5/BZFTj8j
jFiuslToWM6fbd+BHRTiY+yf8CA8A9sA/4HgQ9hR0m2/6G1w9isXfstMUzBS0m1i0c+xjrg6YGkW
o+NSjXiaeEayAdYyr7ygudGsAMjBrCaQKOEFGj3w1dxXgBlC9OkC/UGzLjVezVnsNyvKRByHNPiS
0Fths9mszAx1k7HL7j2lnW51qLKmuQtH91MCg3GleC5C0zzYGV8Y+YeZqzk4QDgH5L97Y7SHXeNm
nyHVRdS/uJfappeRWB1qrxAVDDO90DBicg/znV8VL63FtXtJ+3WwXA5IJCv14qkbcuwhnFPYKB9G
7p6oDKz0sTg1A/ORGdGs5gIPPNhMKeRHxsd1Uhog1l5ejH7NYzDTQcTWmGCpcE6jT7EsjI7LqtLC
7FK5uIcp43uALJNIR8CFPBWlZwJOQ/nd85An0CFwEsqvJzO42j3P1rP5shydA1dpDzRKUBxilsm8
zuviqKddv4aLCduHml86fINKDdgCIyyaidpuNour3WBRjQDSdcoRk+6Mcy130yXsBIi3RG79Ga4o
oq2Bc2uXZrQWtfcmuUSofWwIQNeq6lB0wXx7TeHpy2RpyB0ztAgiXVEKPXSWshnxQuzV8IvivzY2
rak4U69yAyhhUviPB7gmgXrtJf0343Kr+qpKKgc4oKQDZLTdaxroG2dK67VumlLqiu/TSNe3EyKr
CVJdpcUVJwr6pl0/QP8oXpe536OjimQSPHaITpNR3ruh9rbc3Wgll9+vd/dn/ylZ7palAc6zPdO2
dO9X11RTUdom6gpSzySGnU8LMA/yN8/NkLdUjPMI8diJ7GOCovoEkEUfqALH44DEUe4eiwKcP+JG
bw4qY6FXixUfQrkoj3WrYu7u1al4sV5UnXVQAmGc2pnVrR5qCy563BsvlPXBVaCPqmkfLdh7NmL3
KK/CxGdPQovSOHF4F0VfLQ/Hby/cDnXI+ihn5Hn67GlEbGe2bzvcH1EjOUAuPHRl9hYqQNQUWB+x
qyArlr3lYPlXyfiBysx5TvUTeu9Q/vCFmdoCbKYLyE0Rs1qU73xhAIOy+VTNyWqmEYRYTvw2c11K
TJ0pdxC65Gv0AR5C13ynnQvNBXIa4hnjd4B3dGwbuXubcv7vH5W2uJT+vDVbwL8NzdM88h+Owp+3
ZoZNp7/lLrqo+KZkbzJMraLh2VWEW8c9D2G66wrtkpotuiDQBKpm1lcJ9CO1HE/yam/mIY0G/p5e
Gu49lYi11i/oeFPpc/TzXLFBaeqH4iRvNjA0TTHfKP/kFOopXo8Jo6XV6hYDt+cmqd6MwjzrHn9O
2NhR1v42KhRM0CTJyuINN7GK2R2+Wk765thqgaJt9tYaDm1T52sKKQBOJ6MHdw2MIfzJAHHFAkpf
A6OGtIQBJNCg+Wbuh5wh1dF+W2m6fm6IswunPyJ1fdRd7nT5CzizZ4TFjrOhH4o4w7E6DjS2OYAI
du2tM497DpKJLhmwrYBZiHnQcWRfCzyXHnpzY1EQYl/jZd1gH/VpgjM+7+hU3OLzSGIvd4DWKz3r
GN2eAKJ+WJ2pove0jaN6pSKyQLwxrXNL/+bQJ8KYWp9vKjUBxgNxdDfjI2iZsKOTMvkKpPfx99PD
EUPOX2eHaTI54Gm4WIX/MjvUDuiQUqka6AcOaMSvK8s9ZoN7nGfGyO6Kb0D4cd6dkF0N6Mj2YAiX
RVcwp8GKdqVPL1TXzvh2vxWJelj+qEWswjbmYYF1b91gC94MHm3xJq/sco1ZMWVvSspXGCpzRDdv
g5iSVtKlb2VrnhEzOAMvPhq1cyxwQ8ThqDnGYL85bhisTuFZywUAOj5jb3EwQiao07CAaZtiZmPQ
8x+q7TjwTW1/TqqWWIpkc6XkwLH0T7wPvq2GdEYCuDmHpKC20Z56Fh+LziQtjng/DM6e3BuNO1YD
Gl1wIn3+l9PaimrlZtkE0MffTFg+0ow92mx4E5uf1mrn3z8k7797SA6CF6bE1w798p+X8JTDA9H0
WhefLHer+LTxDe2x1fJj7+RvjVO80eARnj624XaM66zJfIz0+6wBJsvzY1kbKSwQElNer0F7WrV4
L2QV1VQj5XiMaBv5ubqZFSIWcFgqQkbpG5bihwDBSjX43BTaC7R9/siytLOI6S7PAErQV7ClL/Ks
ZMMPoAEHo/WCHeAxTrSD3Tc7P7duZHQBkbHJ28M58axzJ7tnq5nH1s/R7ZhWPQq2FchQu95R/mIL
kjOlS3YKyAqdDQPWOu+WqcHHSnMrH+Iz5i1sGKzyHPG3PEHaqUzZs6dm+MgbZVojakBHb1hXBTuN
r/B086i/KKanoefRY+GMEIg/ofIfqQk6RcmaFOJenl+T20fZsKHmFaTv5apz1XPNWTdK26AQz5SW
skzqWmeEfYr1c9UzAX//1E3n34NqSH8epy3W4iaEYrKuv+YuDGAweBoaZ6pZHOe2uKhVdsGo8Ghm
xZHE5QxGF/UJpSCaQ/+tV7bAFy1zvuuN/IC833EKy6Phuw9xvEE+RV0B6kVOtGrPCC9Dkb+WOt1K
J7L2Wte+ErNk6zwLpttCnbZBeFeo7RsK1wfS5yPnPBGY9xKrQAWCa2F7zQrW7rXCR2HtFvE1r4Or
OcZE0Toa9ADOKZZyU5h+aOG6iOGpOGZ9TFzX2bSgc9kyMYJKM9RKDYArXlecJhQ+bn032qmuP65/
xGV6+SkZvVuQs0+Kkz63yEIzNZ6MlmzI3BeoRm5zTIiXkwSAWLZJMQfdqRiVdWZZbqupu+hWARPF
3C4Rqwm2BqhC3a96L9naVoulp+WgyAkqrQ8J7ym7aGu3O80R4epo1lBFgjOePO+d8hlo4y5UrJ1J
85FVz5k1dbTQChtKKcIh4MBRLKGeMh5Q2LPvJm/AItYJtgPyUWvFyQ+2qpzDDsGS/EicwVZfRScI
14clovZ7cW3KE0Rox3clB3SoBsV2Ug06gNyKGxrgJ+rg1gdcuVaMFpczgmaOMgRNDbRhVvhLk3QW
fHbob9XZPzkoZK5wiboaGXHmkleUWKhYAMCpeQoKmf9RDnlVGlrMM0SmSN/JtJGZVEmUOerMOeae
i9ucjYgEI4NrYWsgf2gl13Em1QNR3a/j5tQHDpT54EFT4l2iIBqPOArw7PvCTS54sF20LLu2o2Qh
tP/qJPysyTWPQfMlQz2YViAw1OgdMYAV5UwywIhACiXAA7oRl4hyLAGS8rFk2nPicu0TKZ+Nh/cV
9013pQA6p6pEbD9tI9qtODDuBxNl6Tq72pGDlIQLbiWPX8jD0tWSyqshBNmWmTKjpbEzFNsl4+OS
aFygGP7NjpVijaDMsIlr7kQ3KfISivO0URkf7AuGJZfadk6mYmJsEVypoB4GacpEiNlF3ytyO5tR
U8z0kIYBhDZli8JPsfa6a9XGV6CO6krVvsRt9jmkS7PMh4g2pSXYcZRESEHmY+dml0Hi+sghqZFH
YwzZpwqA/BqkJVRSb7gHAp4gtcFCjqx7qOuXnCceFYG9BrL4MnTx57bmngd52K05w/nWvkhKs8w3
Sb0BsL6OKLzU8jLJ3SYD+Ag6YBkqxGESXdLGPXH2nvSUkbFuOj1/AcmwKxR360ptwvJ5rHgNvVA/
AnMhyCOH0cSjiW8sP+Fmq2+GLOAQt7/1jXbFSwfnNt5Yia+p7C5Oy+sl/4Z3COkCsNAkN+3VoPfs
e+p25TZvbxQj+YQw96kQoXNS/mWLmJ1ETCNwQ5QbHG269I5NwM+hNhrda+QAGwy84JoHYE4hUAEn
IMlekknsdV5balI8V+/UR+kFRqgosfB3NMt3xfReNs0nrS8AGajUgJzPRXAf5c0X+brUnI+DA9Hd
nfs1afMpyBH+DCYRVGKh0M2+Dnx00OErU+izDrIZhw8K+6XSIcNPCWflAo6B7qgcY2t4skv5oeXX
qWiXjsHVnZRTHUR3Wo0EXZkBYfVjlwNceZUaUEXaX6Gek9nTebl9j1nujJxFqpHdx0nEFthC3mWa
jZzGa1qKPKQ5vEpFKFGptHTRk2eik2RPL0nGxE8hpm9Qz2gq9kETT2cgvEeYaUcLJl6THRskLFLD
QoggP8LX7VdoCMmMlWmp1PnRjdIrlo24TGvuzkmttdOUfBOfwSxOEKbSnPQsRZxWo1Ud5urnvrKS
jaZ4DhaaCH/q6dtY0v5Kcqpweq9cLXt6SuVSdYPDH+LEd4SM5OoaqbwAZNiFMdsdaMft99GMyOP9
eti4qftozzz2QiH7NgygGKGzxeVoWs8qg+TW6nvhGA9Do+rbaGOAnETt3tt4Zp3ftyhB2aVUDXik
vmzSMjkKG7vKEoo8D0bKgJGWXAYkrxFVNneezvB2kXeSOYl+HsJfxbHBi2kDPZruIOWa5KJ/s1Cc
WAoZy0PWtblBnCW4+X3MoEu4/ms478FuQi5At3Xy859DBpryNRDtVl/TJ+AMV1F0rHr8pxK6+gjs
e+XNcnTjl3xRh+SSZSJgaue31jC7wAtYlB19wcrvPtUBrgWe1Ua4/tHXo9xjCSJBYZq2M7jaoLqd
MJ/9uxtQ5Qp/uQNQTkS6GOPQmLOcn+9ghtmbezXpqqrPB5uGCDx/KN66ejZb4tyUXExJ0QVK6lM1
Ps8aOQacR5BmyI+sikYan1JokGi0sNUt/Ehk9jhHMu/oq29xh0w13Avi17GFnjGPJwkocf5B8CpO
Vg3ZMssYB0gW3GaJG2fNBLXlOQilu7d+hzHd9BBDTgT1jAaHaRMQLokMPDdQZ9q6stpnq6IsUeZg
AN2CkSTn1ohSl0xY8ulI57Z8AFmrOKo2gIY5k7A6Slrtk5+MaAhn9Q0Uz7c5IhK3YoJXF8Bz0ZtA
09vqVXXDV+QkBc5Y7K3RuYStVqwTEoDKRRAs3FOCogpIfA5jZd+n6hWRg1ca+K0S1DeG0V3T23Ts
bOAF1Isnpf4yYWSxgjESrx3HQ8tPLn9oAQBT/DZV9xg6JXUlxTxLeQDTiVfF+CRVl6Vmo1lIVmnd
d1YmdwWc/EfK4brAMC3HQ4aOGyhafj8W7mPhN0R5erFBSwlh55QSasStFFV8zq0HvX1JE9pKDJID
fcLK7GOfoNZb4xZsZN+XjKW1bvve2fs0K8AMdNDeesJS5Iwi9iYqvoG1kzQTF4s3UQSVHFJmA0a8
Z1jc56h7CKb8DPn1a+U+NcQ46xIONDJv5UYPcdXJ7NZbD9rwkI7jqXC1bjvYync7OaHg/WbpBfYV
yW3j5E+SIShGsBduMELpN/LzMCKEl1PGBUtIlYdEVzKGHjCG9RlczWd8QqiiDBaCMLl19IwayV2E
RnoGvInTQ1LUz0vdAkQZgxkxa1L0p9CQUM/YNBxQDjaIdiWxNjx2HXLnJTUd+1OPYdFqshnrHOY6
kkQf1EZpe+XFERu/t2LJECWNRQ4C8rF5C2v5fmDapTDdAHxSupN1EZvW3qyG9e83JkOW7a/LWqU/
4MBB9Bzt1z6MagwB5fNYX0uxdgkyU8R5XVP7UTumHvS9Hp29Tky79GV6c3hwe/sRzvaT2+k/YuRh
yJKN3YsMA4F2lB6WvbT4HNFaWs2dc5fo1i6W2Nbs7XU0JleTFxnDqK0BI9RyasgGjcXqofBdYBXI
TIyeeZED9G/u15WOx683rHu4ayGpgFK0KiXUvzSeCqNHLSq0+WYJ/5L4ex/i+CPRssVh6shxvxT/
69A/9Vx2M5m70sgvuJNcJbqWo1WSqjlAX97bDvorqFliRgL7ioNZBmrSfLrd1r5OqyNZwbEKgnNF
uVz6IV7k3bTKRseXKNDwLgGDM91JJLo0gSTQtCCFdA/AWQk5Mv9koHK67muaozNf4yHmapXqOzYr
B8kmDUtGPHQxK8A5y86OSOpvQYdtxhlPsJr8YnL9E+pgBoL8lgcP3isoz+u9+RC31pM9wboilQKX
SdJYlPwj/haATNa9HLMe6aqltnXfx8Do5I+KSyejBK8XcLbil4qQLqrC3BaHRrge6/S2sCnNVBZu
fNHIoc8e8xgGBTq7hDhmZIM3TvJbkCgu1k/sY5bxMgaSI9SI6WCrGOYEiHoEdzibbuU4XwLyoOPr
mpQd2ImpCRd7V6VmjxOfS9PB3mSIzi25WkbWjh1jg8RKnqPRF10binUrICHb0UHostF7otvZwV0V
BLjE1DSRQKYbdMOKgCnglOWrM44PsUlY12kE6wp4ZUsJ4WME+2CiYWZDdFy5unYvi0ViY0kbAHqH
U/kAwY9SS/9QZN/kJJf829KhK5MmjVhT/0hksoBjRa5tbvk4aRPFNB5WGsZMzzY4UY7yDjRhne49
4shUQsAgoR2nyaOG6LaO7IwKaG7eV7N1je1nv4WftbR7PFAlkiTqtHGWVpqN9Ta+Zu3XzMTrFT0a
hF4sDH/jZwpPO2r0w2au5AskwpAYUJ3nZJMBP/TDd1+aOnYf3Aa+sglC5bRk6UsC6r2UVnlvdsZO
JoCbKvdTVJz9hsss9PjKpH/E60TWQuPbO5m9Yc/X+PpwxlH9X5+jZSYWo/VX33V3gScZM8/EADQt
y8ZxrI8Adkw33mllf7JGsLTOCSO+048MmZc6pHLMki9UPWZpJy1NrL4qj3mQHuWzJDsN2W+mHKhk
ZT8ZBiISqKr1a9A3EC6CAYaKtS9t5a4J2J8kVmyp5HRp+FSgmJnO4YX+1DFVpM7C+EnYGcZlcrNE
o65DsOm6hXmTesZjmtIyUg0MrXPnPW4xe0RoIgwHQv4JRzrIhLdqwDqcZMiXLEkBSTsb7ndJR+Wr
lZgRRCyI+i2OotRvR2UrbWIV2FoxGpyrbJOyU5Q2L2zC/oiSCpBObn2qmy+5ilmtBMcZG9SSNS0Z
hHJDPQplKyqQfc1eu0yNZTu2RwyB2PAZvqmL1sgs3EKAh5THLcfE8GbVPvpi9tzF33rnm2Bi3KDe
SVKd85x9KXc8U/rlHSnYfvaQhKRUxmiYBvCX+kVy8LYgdYMndomq8Aly80NK9gHj7ZqwYeVT/i0v
s9dC15COUl/qCKI0jYNot/TGJacymRAcidKNWBInLdO/4tiJvgYTtNRqND3DB2k0SjqkuMUbwGDy
RUao85EXtdr+drnbuSaBwfj8QTeGVwKBD9OvWR7cqzo3r17+UoHh3SwFlVxLn+BBFTeomD1gwkqK
4JQ33rIalLJGCwT2BNNheZRWSK4Zx+p9P/k4LIRspDO4G1Ry2Rp+f34tJeWfji/TclRQHfT5XLp9
v5acu1p+axDOqjlpvGy9tjO9NGN2K/WFeTDYfU3trIa7CNWCtH4OBgPWUwdEjnBHLnkpGci2J4+p
zmL0RuYVlh95VT+ERXL1svRvDl3rvztzXdJLT/IG2oG/nLkZzQw1wJ0bYCnrPEyhF7C/Rhp3YGkK
jcLq3ekU5ItxBKivKKEcxpOgOGrH3IFtU9FSlAqmf6pxxFylHXKcIFr1ntONM2ip0cj5umzm8huk
R/aRMj2WKvdrqt29nXb7Knd2Nn4csist5xdadAdFJ7+KdBdIVxJt2lx7kuWmJFjbOdUTZhggrl3r
JFvAkpw7cjUZJG8lM/ZL9rUss9hw7oCMPHue8pF5fOnvn7opjYSfnrpmOYB2TMfUbY008pduUGSm
w9w1LPVWN89WvUUZNCIjJFGRlpDvp1+8DOcx5AyVmJiMgji+58SiwvQLgQ9LN1YwGmXQ3qgSTU76
62QruD7MZwWRGT4G5GLcZZTypX0gbVPpNIiA9ZIzSXtB+kQEoLjVfJe+QdTRt23GpgCL0+8qbaJ5
kehnOpDoWiRgy00Iqr30+tBsmP4ubv23dNS0bNsAhaSBl6PvLVPuL2HcPHR15Cg94k9Iqu0N6zaa
MZ0mCzh0wHOlhbHmWDr5yQTaBXnR0hmff9RzpTSmYUpHhfAgRwS5V7d2fdhUuOp4gOhUOQeniK3F
LaFlAiGpogPNzUcOowUngOuZtQrN17rtEcSwEFKXCDBMCVKGlYYkxXqWJrkOs5X5rf3NZND+rZYg
WwB3zPV4Os3+X7pOkVpbGrbYKiLa8TdNqU70QCnsFJu0gz2TExT1Dq0Xyzs23Ygae/iSBJwJVgjk
ccZZMUCj+vfzU/P+DXjANekuv6cJ5TmUDn9+HNicUlPpUhTj++ziJQWOVwQ9UlF3DUwPG7JkqawK
ACnjKF3CvKVOPdrBkxe89GX7pRDGqZRZi8k+4cuMXwzA/QEoOxURKXbOuv1UuIfZZfPIDYpBFbhg
KEz+9ke0nEZXrQ83QT6v4zncq+MCeUFoTV3J2yd3eu7sb0s1eYliFmBTr+h3VGKxtlFOEju15ByY
JHDxbD7yC7ez6Pn6LSkYCvUI/UpUBJYpLTihMb88tS2FRc1t4Po6j9lAKQt3qgsUuAMmGNZUk8dK
XpTGwxudC0oW7NFySxJvLTsUvjj7lj6hSe1yKbkuYUyXy1ZjNDrGenzl0k+RKKwpbgIN8ykJIVXN
vEDLpJtD9auXqrRiI2Dvqm8LdCjF9mcuvK/SbEClQJA5pFtW/EyI9JRLr0jzhq8xaJaECIxunXaP
pzee6fYu1kNE/JR92UNs9sYdxp0cr+7WwAJb0jJbHtRSvMTO8SBQlnhKjyE2jgH8VlvKaNPAid6N
xsW2d7RAd1prO6s8RLJCkiwdyF/nm5SSpaNBO1FKvA609+xYDOnVCIqrZSWHkBwAys1Tp/RrSFnk
NdJzkMZDinn0BBJcyvlJQh2lSUDTZ9dcH150/OJlGetSZzXV9DZPq8eSGrW0e5YIZzJwSY/MH8Xq
Ic3Xme/BDm8zBspcDyHZysB6V9T4bcx1BKuX2FbOk8r3H8ISWyH8Dm/KmerWksBms37pVAr5s+RG
mqDFqikFkLhHsvcHDM4hH0DcnoRjbuErNn/TjjbVf0vmaUmqpqbpwLVB2Gq/1OiolKamSVEcCXJc
kGPrR1LP10uULsmJpAHSe7GQ8VeGO5xhkPux+bdxSsP8AJXiiJvUYcxzMEI5hnDxtWvfqgDJTQrP
o1TvZcusNNp/KcwZaRxJ00LKybJWpDElSXKp+k8A7WmHSo/J1OwVPch6Paq6uWnV59Cv1eWD2m0a
lx8ycwb6VN38KoVb2wiv0jiVK3ARwwDRKdvpsm5zFiprWz7u+iPvtsNvXR3E69DWedSCWwxjukN+
n2ymkKo1dPVsC4D2LYlNuly0h/wGZWwPYVOcA3bMCWDSwEaYKOgvHpZ/iCqaFnydovpiUgNYl6NU
BvKLzOLMBKCHpv8toq53S+osuYofQVdHy2uZ6OWSAxOQJCAbPL96GVCaXS1PHmYOytDlK9RcmpAI
pG4+fVABJnyXPoHk+7LEXaM8NuydUwrEakJjTLCCQxFfZHNC3+rGAne5bFLy1DpIjOvI2RrVAxYS
J82OdumcPvfOpKOR4Z+w+siWGeGQHjKpX7Wu35A3nNSh/DGqS2q5bIlThAqai2MGUiAXB7XkSI9f
k0Z2LGnCKW5310P9gApDr1XC2zB5hK+9b2r3MWapSjC9bMYZHU3DtA6ZhFBUzshckn2QUpZ/pV0n
hsfcHruGDr3ShVYvubJHU2tpJWrSSnTC9JWFlxNRriEdpzAochrqnmj6rOVWfKfnjBaQLzSdJxgu
N4mk7Y4bXEA986f7RmmeFEQNf2yeSUV1hYWRB4BJ224tYxcj70cvdhknOXYW2LE2aU9RQcvzn5hI
bnxpL0giGcfKh4aODeLDiE9JP5B5IWuiV/2X2nuVsFUubkY20cnZVMMxvqco/MmlPSNLxACSaI/q
Bn/C93Lg3gQ80NKkK6dDbQavC2A4aTJ9XVNdhUTOLaVyXyqvHYr7HymuTumgClLlRS56aJ1zjRO5
V1hfTRTkJ45ZcEMckFZEu60wX6TKoMKuzNT3fwVBDiaTrq+8/6iBWIGz8h7k8lNPpryMq5VuNVAW
COKyOkCEHcaABTBZJ2FYy0tRT3loTeX2R8eQfor0WxI3fTbrfhsN/pZGPEE7sRVOBBbw1tlV7isc
GqXYsswojWY67pgP0piVDlYrp97SuWxxJtBUrAQqEhhpA0uSLOgIvzM6ilDVVsDJS05nG+0z3ke1
g+A3CRFPRNpE8nq1JCYgop85b4f4VPuoHgsgNKYqpo/memmGLgeCTGZpL7o8PDzNtksxDS+MiA5r
aZcXqUosOXvQxhc5anOpzU/R7Rw/JjjAzFGIAIdGQisrp8lfkf96mPr5TLS0jdHK12papS1wYT5U
8jb5YKhGV6MtVhF7tZxd0rm2x7wFFY+9oOwVMnC+TOEl01xKEJ2h3xk671pQ3FB4vtjVq2t+p4r0
lhfJTdB7998tC3LokrLks4GXB+oYGWZSmiDph7j/No58cGuCjWBtj7l9KvnAYmIBlvSXbJtCGXMj
XctVRrm26Qc0AqhirFvPR44Nw6KN1CJiJ2TtuM/ZggiXFm3Zh98xUytLPlJO9obgSMZSVl+WmCdN
cXdL9Pk/Ynacioz//kve817gdICJe/szF+R/PUTvNW6g1/a3r7r9KB7fso/m1xf99MnwSv55dZu3
9u2nH2h409947j7q6eWjQQZluYrgo5BX/r/+8Z+UjtNUfvzjj/eiy1v5tCAq8r+yPRw4Ff/514//
59vk+v/xB2daUUZvv77hBz3EdP4kk4HoYVBGUAGfEq8PH037jz8M/U+hhugqwie6TjGBxAqSlzBA
NPNPkniVvANcpqGR3f5fcojxJw4spGKuKv1NxzD+R+QQS1d/rhhA/qMZYVum4QHEtGlO/FIxgK1M
4A8RGWkZNJoN91zV4dGKUGOsC5hJHFPRTUqrU++rdm/Z8aMJ5OEI2utLgsncKqYTc1uO5BTAiIjJ
OTGiPDhb1ndjxJ0FCtvODgvlWpkgDQks+B7zCr9WRxMdX5ASCZfRQ/unRUHF9v01YkHhM37yeHDp
bbdlmeNAno7aaQavtNdKBFrcOdFOERIxD7pXfl5+akujf/Ri8JjsoV6Xe986l6PPz/KbMKPq6Pjn
3kq6NfYX4c3cTvOjM1pf27h3z+lcbGzyPLxs3Q+YZgAMhgK5cZ0Tx5QfjbrpD0ZK+VHes7zZ6xL7
XkXQ+ccrAPMAxjId/0bMqqprMKBqid2Dv8/01LkbdUCeQxhpq2rIPew9+2cVOg4OvO2tnmWbwUDd
U01hJmMH8lT0nfNgwYVBREd7wd1OQ7Us/9xH/jWv0D12i2B4VU1YNUpTNMSd6SbqEXXwugwltALu
N5+7HWDgr7Omfk3z1sZglaMwU7Cmby1Upu2qa3fxnFOKV4zxCY/mXS2/z/IPhDoDyBDyIk/VNnqO
nreDIjxWUMMjasY3Vm8Mt2rvPSFlyhaEZuk28WZcBAG5zYFHlOvx9aWlrON0Nm7TIXYRqzcPfe1f
vBg9j2hAziF1cXgFj3ADD87eakCmVrEDlA1HC8wGh50TGuMdxBbsK2CNoj33MPQ0QBtnpsMJmW+N
+ONWV/DzcdMIuCT61m6pvGejHd4N6rSPB4zAIUfDo8uAvNyDY/9Sz3OzpdQKkAUREcy1zA3uq2yz
AwrYcd7fQdB9dwK0qgDIvPpVgzZnfK+NM/41s/vkILW3D1A1sGg9wqWEJYKTW5Ll6/zDDRxzZcSf
TKdB/M0TURS8RNaj7h30MESubDafMr9SbnWsJ/N2LHdJrz9jUYFrox29WAbhh2eQ56TKG636mVJr
/j2Ywn2r2NkqH2+mZDqaik1dMd+yKMcEH4AkhIHlt8ckQpenDsoGpzdK7hD/Pmdm/4WVrm2NDjWt
FtEFxdNXdth2N41FITYsGGbXBmA2ABciustXOnAe8HT4HmmiIzrVAAFRH4PTTZFqUK56hUa1G64A
AOOAgKXs7Kl3RXO1zahjE2hAiKTnxhpex6BArA3il1pV2yzD5jjKuu9w03Zotx/1vn9FqmXjue24
SkG8NyrM0sl5jVGsgXdynbEjw7oUu/V4ujUyBVL33N4FGU/fQY+5bp68vL4bXQV9n7K6IzkiTwQw
CL7X3VtRQrvaaoGFWdyNb9zgoIUvYnNJsuIrxacYZQvdPck781m9t/MU4gKy6Gv8NU9FMXhbS9c/
AqR2km5cIfi7aRUHyhFx0rtjuTtsRZE2QBLOx30dtUomQQaelH1m6/beK713zSbdSCpARCCjV7lL
vksABWo4U8+NWn1pseElvlY/2UFNeRPTmtSNUVnLlG7V6e4qaDSUUKNkg4PbU1Zb7TpHLsbRSvXJ
Gvxj6Dn7LEV8KLcyetgdsavTb3UkRDQvVNe1gqpQjMWeEw1iUONh/x6gt4jtwVZRg4cePCgwyf7L
4GCTps3JU90HLx0yKoM3kAQ5D+0Yfy9jbMaV9TD1GHlFyW1Zux8VTsx6WqII3t5reXWLR8K3QH2w
W3TxlQizNVxmNC1K1vHgvoOpeanz6AxIFZp/fz+N/nuP92xP+zQbZxwW7Hk7l3xzS3cwgtYzhDRR
g2/NOH+zA+/Y25T9abZ8ixSQ6a1/LpURU730Spnh09D0ACiMCfBGmNwoQ3WT21hJUZTAe/I+EecJ
d8D4ub+rC8e+zQOK3ZlqX0LrWs7WKTbd7nUaB9pZe+jXJjPVDG7zBgX1LMR7qW6B02FQ+6SX8rJX
ptoWnDyUmSKqUAXBWEdx9Zqi59zeeO50KTtMAxS9HD/c4Tyi7u2krD9vTLezI1bZHTBKgLrbmIb7
prdakFR06Vo0kHFMitapk+BayR4b+9O8M3t0r80WHOcwsZoH3283rW3k96mJ1VNZfZnVObvv5iq7
d1GBxkQz3+UI6sS+QQ0UMWMKqalBivq/GTuv5caZ7oo+UVchh1sSzBRFKmtuUNJoBqGRYwNP7wV+
tn/b5Sr7hiWSEEWRQIdz9l7bkQpfJaMyefFeEJtrp9bsHZbsj2pu2nOJOcDuOt7anMINIZhsSId5
P5WGvWqKnKJO6h1bva2D0CJoAVHLB/lmMatUoyM5oX83Yz6xoUveo6pasi8T46kba2OTqlZtkvp3
l8TeUxU/iZYHobhEQaN1+ARj5kKLJFqpJc8wFi59+bv2SoBS6pJRxyVxhjhIrjVyrZYQKgFDftNJ
8pjY44Ax1tZpMZLsVuYHO6rYpzlQ1ZJEa9dNVolNj5wRMS5u1VGvVBBm4CWjCQi+S9rRpSiLC26N
ZMlcq9c+OK1Ni6+cd0bKiN4TIuI3LDoiO9YPy27MTfIfQLndqQrzgHS2aV8ntOU7w38dJQhrgqFW
pkCGSuu4WtdPTitmgnSc5gQFdCdhrfhes7Fn80N68YwThOMBWa2G1pj5UykeI1ni0MmanTFRoyvn
vwlVvzSfzaPHniPAOl5uNGgrR9FRL8eM2AQO+wrbcrUPRRPuoFnaQbY1meKm2bxX9ygXELGHxvba
E4iglHc5/3hhFoMtKP3XsOjfjTgRF3zh7blYljXGQK/Xs5wLVdHqtVwMXN6knPP9Lnlet7xyL75T
5aiAkt+6XXs3Z5LuiqCOCg43KnETcjn11eo2o3Q8+DFD20TsWAKa8MJFI65ZqwsEE9Efx/ayI2OK
vPLX+8h3H3Ps+rtuzPAyQVPlVZcHHVAbVAIWiY5feI+VtTEt2LGG1fSPNproqR+4IpLSRYw5Gj2J
P/bWzkR7vt+zSsYB6KbnBX9QVWgX607fZmleOFy1bkSTipv7T/ebqpgijpfxiakQ/loOXadLQOf3
seAm7eLT/a6NpRR1raXfmnxJoLwfsjx7P+5fdyEQIL75n793f75ZfudfR/7ziv+6f/9J71wk711X
/ZeXuL/YP2+HEFnRseBEO+s9ymwGK+CF6S0JCz+Yo6J76koA+7SwzOeuMax1lRvpK+tQULKDO75l
HvAKq3eijwH0IouCVH0OPk2ugi3yV1nGvyppGN/FIG55tlAVwu5UIqL+q5TaZknowt1ol8i8Xk9w
J54Ht0EvR6zgaNolP1DCoTnSo3XWys0YlvrfyDEPo0tOKkH2oFhE8XtoivdokNpXYtR/k9BnMSWZ
mumZjh+jyNHiG2n0vpwmMJPj6ZXV7LzWxJi9VEoxNY6581RNrhHkdqZu3uDVmzIU5VVVA1vfNEkf
C4CIW8eLwodC1SOR15l7rsVUk9NeobKpOlJrJLQP8q/SY9vYziGbzORUSxnurZG8qNYdk70saKET
QFPuckiBF86OcQv6uH/02sjZ5NLRrmFryM2UDv6NEGsVaEaYP489UQex00wvpFQSY23X4nWMHBSa
BLq9j9mMkb0LiZFJTaScxMr8iuT8G85W8s2M/ZL5ymS1YT3gF+n/aHax96slEoFsEAr6RURNEAp/
kTuEANCAWj5+R7zXLUHcq8EBWSztxaKjHBDu1vQnk8UDO03vdzlnLx75Rt9dqH8XZPD8YtFHLRUf
72daEdlL+s30bpRTSC+hTd8aTGPrqkxM6kwzqSKaWT+Drh2AR6dLp8snOrnHwFTAKca5bavHSWOF
OdWyvSzBjrsxNcqHCfo9NM4BKKbRunt3UtnJdTrrINMhP/rpaBznISwPqa8bJ8UGfU+IhXlmYp12
9sCKBPOtvXXHTlx0pweFM3vEpCi/3cRj0d1EOVmBmbvGE7hfUmshcb9w+etrn6Sh13rJPxFCuW8x
YxSQx775cCx2huaYeJ+Ooq1LdvjwRfQTEzajW1o0VyAF9k9r50cds9nftoYdHGUVvcdpXrlZvODm
YFneP/dEHuhquXBukaAkBs0MDJjZVuupjvjCP2qmrX76uGKtX3nfqcg+fRv/ma2bZAs3g/7JVUSj
ixzGDy8q7RWKSP0tBsKyFoVevJo9PAGL2uWzLViTEj6iUE5kbqD3RXmz4LpvWjtGV06LaFvXiAWt
JUYPR6bxwBlj7ExznrH3QokJU1udgAJ0B6zB0xG2YX10m1I7sMasTjYUkr3m+jUOjp5E1KzpHkAw
E3ocCvZ9UYNotnONRwJgdYb10L8mIo42Qz7nOCEAHUc+S3+B0HStDxPe/Eo27Enq+k0b5iUb0bbe
tcgCEToW1WesWBDPc+H+wn+G27Ecvps8ew6zPv3Jm+7Mysr5k7bFTqF/Z88zIOj0JOLWLnmSvkPJ
oPxaEgFpFtYofmJBdvfMJo64EGDvVBxcvJV/jFi72FE4/paueI1IPPtSuvuTjk31i5P6GBk5S+fn
2Ha2zqjy7Tgm6VMxuASTizoO+nLw96gt2aUMPp59C2iej2W6RjbG8pc6tHczZoQITHIslijWbO53
B6gNR69pv4FMoVP12l1jhDhfAO2lS9YmatbUaw+pMpybG8ruwW/4IkD8QFr7rToyaXO4xZx6NO2q
TKDaNuczIgt70IxH6FzFzhuwjHVLOB0StZ0eEvuCYPjDtjqoD6mj70XNDtWWD2Nj2I+tJDGBiMhO
9N4hdXWiv+o6ucW4WecJfR5tdhoeoVXjg/ZBIg7RcJXhH3ajyKAgHw2ytG+IOP0t5CxAy+y0GCQ7
fIEU26uy241x+Ce0xUF6BLQmyHOSPE8eRRmVtykmR5FQKn3bsvhytK2V8NY9nwlZKNyCmIvioLEk
rKF6r5ImPPequRBuVZzbTorr/cZtIKUmowHoyOunE/PVGwoI/F3F1AWApzkBEGEKXSb7pOhYg+l6
9aTj59Kt+itx5vbgih6uwNAoOL0JZA3HOiVeqd+i5cYjIZ1Gk3mZqtQ5yLD5LeinyIrwtHQeGXwc
9aAG59FdAjdtWkf056C7Vh5x5CNRwRo46mhoxm3VyXaR06aobZB9VFQ+AooH68jyIdnlY32TgMID
5zDwLeCftasbJtX6Zocj6mebL+B+t1Rj9VizHHVn8gTHFMjj/di4tKgETCT1sM5C19e0O68fFw+w
1t5qcI2BMoi8VUOVHKcSTwPek/YmIqHWRt2NO+zxIKLt5tZ7o7P27x9Jw1r0qFnqZzKEcbFc0HUj
RHHRLhdBp427unIkCCSiyMeUGJqs7+VNM5PmEFdLhTvLsptgo02N0XvQjUiiQ2P3O+xVRrZDIcW2
ccJqPVs1X73xPMclitxuCc1WnnW73zgt32LaqZgI6w2SAvPaDVVx001jCEZBBeN+NzPN9uQq8xVp
frWZl0/M7p1Hhb3j7LHa2GpgvlYa5X5CS6eVMzpLgwBnD0ekt9g001vRqJpxSP2qWbtC3/6Py9dA
YLASjrEWBo71yDKGK17U8GH0/IBorGlbLKOBLqR3m1z9hTTq4tiQo9aGwOnUe182D20Je33FtESO
S1FWuxxLXSqz4cYmYLjp0eAdDHd8KjNSHnq2qOuGMfKoQhbV1gPkuHUHSOKa1ogcarsifbYY9tng
fNlJ2XzEBE6VKl1gPBKkIPG0q+hWZjUw2GjcJHmSQrTvnHPGyARFC0CnnRVbhxnr0CpqWQPLmo+W
CtqqiwhNiYGE4cDLKWaac3wWntDX2ejGL72ExJeFQReThJEn1aXrZUhLNynf2rElcVf68auZE28P
GZAOles988HkQWgX83UJNhmG6ERm2Jb1CuUS2XyNRjLsupzvY6nOHruoCVH5h8yjFJicq1f2QD4l
gmWsFUAvBwajCUdx6IlnptQGtfYwHpRtRMe4tz5dr/pJm2p+JFAZk6u/TQxLvKNPvGKNoq/SheyR
hmvdK/mcNwZMZtPSA3YIS0s7PUK5YzLopgByAm6oPjy0Pj4YtpDtBTr4TvEZL6cHmxlieIMUE32A
sdPY+inJkkn6VYyCzlAv/koXGrOJEgTUHbVuOQEix290mdrKCDo/99ZEuy1kQrfdMN5ZD85yc/+p
0BJ2c5Iddh9hB548n/xgRIZrTtWvKgeQSwBz+xDr+U4z7HSf91J/61w3BJybT6dUEQidJDXaXVTf
iD4WOkvld0FcUxb19fZW5t5PW1sutQPSn3B65Dn8wk5RKxuLPxJTDKYJvGJarKBSjkiSM/lsar+x
K9hPMqzspyTC1Zrp51qH1qwp3tv94Xia072YRbseotB6EsvxlRm/W8t79XM+O38s0VPHLtFl3i1K
226t4Nem6ZwfFQtOzzrnaT/C8uuiC1GVrkIsVrfJU5R08MitWrwnymSzkWS7QRX1vlFoTWbzRxJv
szVqDOg5D5/6TmJiG8zqwiAVrSxCTkl4Q4rgR073dL/pnOnQoI2G3w74WjPn5lFQ3AzGyOq3eViK
YIDgv8fqazxRkdtVVY5G2UrwEE3aWjRV9+hkpI+RhxNuptk4x0P4GNXNYWoLc0dMxd4BobYrm4lE
CudihC3jNzRqfLPmxeREvPVFFWizMCid1A1eqhWqsGmPsihxMm3X+CrwOA0PTQKkZQoJqCDdIAXu
4ENSsfP8U2gJQfYw/faZ+ztvZPQyaqxUx4YAkKmvqcuwaTFdfLhTqkU7kgBsimNDuuccrHdZqGjU
NNSRypLVE71FVEIoms9EWYCjVaue3c5Qhx7ZWs64GpfwScYo5M+d1T8OGSqPzDhxrhaf8m7XDIu/
ZhqKYwhAhBhWkoyixKYpQbGQvQUff2g+9EQLhxLFO1CE4ljGV8JYscKK5CcO7a9uMt/SZRnUxvI6
9Lb5UCEoo6haBcKuLipvrZVTLDhzr0PNxFe7iUCJlxT9acvm4UNWS2NX5W0JA5z6WsLcGlYuaRDu
N+vLmZgAOwpS+sm2Z5/SNo0OYRpdk/w7SZ14h2IMf0RNy6mfqLUS0fjLHLK3bl6WUDh9SwNvmVzs
k8SwAzrxvM1IODn5tqz1owmyvSmVxQhHzTS3S5BO3jReFcVXsz37MwLm2vK9x1gMv9D598QSJTe+
q8CL8vC3WVH5ER0Zg4Mbq7XMkCkZFSn1zUHnBF/VFYthBQplT0bmNm1MdudN+S5DDSSnjNstm0lB
fRhml1eVv9yYhBev1PjK6Bgx6v0uYhYeyVJl06N4Z2E3X421k9DBGhQiU1p3ZOd0x3rpL1jDiOdm
CY0jgNaMyXGZ00/wCXjRyHoid36gDFD56yR0PApi3W4ecncFB8Zel/3NzPL6wFRUryriTDpSFJVT
ncs6azeh2I59lO9dnQ6fsvLHukP5hFW33YlkoG0AUHE9I4w8Ri4xMnH6A1E1hVtY7SqGiLGstXXR
kjLYl+fRSIMiwoaqC5QUpJeYpDj4r9O214HAankXrUe/eO0HYkEKH2Q2KPo1O0+HIRlHgKzDbYSe
pmv/sr3wjmDtc+UnF7hV+mPtl9NBRtETDkNvD9V6W1qEGers3GVNMofbB1ZUS+ALb2rMKCr28eO4
2OvBHuP+SR6azPvwSexYRASoPGiCuO6kn5SvMEErnzIrocOnUtFOGkxQA4pRa4UBX50S4DrM+oQB
DP109PVQHipCzSYyrfA7QvmnWNMfcS30R5tBfdaq4Sjm1j3npRPIOHROXt0aO+paKIyVuvBNMxun
on+clhssXQe7Gtut0U2P0kmqDavdaWkMFZih80+XCignTkJzKfTOlqjWHlvM6wQY+ZCb0bt0i+TY
JN3B6VMm+CiLDn3f24GJXXHjaENzcxJQDwkalEHkb0Yr6Boyw8uiCoOJFHmuGFQ/EEyvcmy2Gepw
CkGEl1T4GC3/AePHTZjEmhT2b1NL5xc3zB+cgTy9yZmcLeAndW5iDexyZyEcIZIIEj/ng66pgI5a
eMoNog4zYwthzgmcbrxAGt+Zs2cwsWeUaz1CwYAxrtOGtIos8Z+NOaXbnGFxBJ49ulZ9nHUqELlJ
hLCTuiY0QRERlJf0Jz8yoOeM3l7l03Mpp/4qM+ePM1O9IdVsP8v0ySrGv0DjOSw2sJJRy9hYrABX
Bt27lQNdKCjDS6fN7qMs4YoMzjvr0fST6vGn7S05YYWwubyt+dC1pB/ZPTEOc+8UxyrmTJpd4J9s
dfSV2ZBTMkatvwPmPT4JLFOMjTWae3YFK00v2JQzWDGx2GFYHAx0pSQeRV9F42499rTUesAPDCwC
OJXch8HNkkumYWOY6PUFNF7Ko2NUgQuyQ2vHnRQLZBtDOoAGv1pzuZPXUDrYz6e5udLxjqBA+9Vn
XzeEQZGwdkCaHH+a7+zw60+/T+fDYMN8a5a78TT8WLprXQma/vdfvj9eOJkdOG7lH7y4iD/RopW9
/1bk/Wdd+Sg2SUO/3+Sl9e+56FpGnEzmDtTRlmfvT2g0EA5V3rFySpITHGjzSi1/eHUa7daG80BL
mnus+z4lybqXIRuGV1BSNEkbVz7c75YO0nVOkhhttDu8Utak4Bzr0en+LDLQCgFcR6oxZepVBPvw
0ljQrwtLaNdaT73AT3Ee8w/b65i1z6u7+IHM0uk+4AIgVk6d+osUqNd4oufZqHAvZ2nRaCOQym0c
ZpO0PFQzWoBVFVubyOuMPyajO+3erXCm9i9CsbXNZUshr78k2PGR680Ze2t6zyWMBdqSA/gxP6Id
obz6DflEuB2rxtqMc9W8pY61OLo1HUUGz2oIU9Z+y/7Dhp30Rp4toS6Uxc73ZxNHvRdNXj32Kq2x
D0zjJqZ2A2pGz2n7RfULvtwvbHL57yiuP0Qzuy+06bydKbz/xwE2+9QX2ORf5tT8r68wLn8CU/q/
DjCsHNjif74HBrN/3sN/f4X/84D7mwwn4q7/87/orKI8tamTU8XxMGaoxsFNHbVYj7XsydRf73fu
N649oBRU1Hrud21tkA+9Pf5zBFL49nksWHnmSWue7keIrBB7N6T6oi2v+M9veWEQi2Zgc8JD+kBZ
J2nBPfPdNMgvfOcKlyq4v9r9iCQBW0HLGf3dckQTiujs4Va7P3m/mXX/vagMujI9p2YzeP2pc8CD
oAGhCNS7koYa313CAsszuvDZm8slp8Sdd85y1wTefexNqG6skcNnUMhkhveB7S4y68gbT1HkQibN
LbbXWamoYfT6HhxcG/RZ34Du6OmUjS+ugCumI2TbCFm/1H73rEdMm7H41obwbcznDs0EUXHWH0k8
y7YEEXZwb93gfeqAOdhu5B0OSJp/FuwzdPxFPH92kYulo41Q6XIlAleqCK6wWfP7MKtFf51cDDO1
X78OcPEINunWuOie2rKz0YW7TPpRPp7I8Ajseqw2kjgaKuVhRiQfn2kn7RX5eyZVbuwhADzZ08o3
0y/8rRchtADieO3nPmgMdUvy0GRbPHzVg405zjBPtIvxMGbaIWGWkQkNSx4EOO3TfAHn7zWeu/Oy
ctMiRw/MzIOlgYbgMNs5jjnmniUrrirZGKHcfxGzM21Ur8Xsv7vuwJV8SYX8Q0Kg2gy6BN2gdsPM
IpWdSYtkM1l53Riv3WY2D2U1Qjuj4H3MMvdyv+fmXn2CkIIMl4aJ2VV/IiHRS5rJJgsNcRReoGE6
BQZm5d34qWydclLL9yy+42Vl2KBuoFvDKTST7wXfm1zUhiiFkfyUrIQMmTZ8s5qGJMtdPDcuHmMj
deGle8NXXObaTcfdYkdp+ISdti+3hVb/YSGNkoVw+hHHxCzfQrv8rJJN7tRADsbDwsCBRzJjB03U
XxaH+1wNryjtCY23aDtQQWxkNayqmnpFQVHcQLiAAn1q4MoaiCvntQ+VanbB2CEbAatnrHwfVha6
dlTn8toRYLQ2EWaseuKtNDCNbUMenZOhcPUaTJ3hTAaA32ALJvGqcnTWWY5/oJiJ49p03zRJd1Zx
fgUJAWprYfPRG0Hh+r+5bKZVi3zaFkjdS2OyDl0N6yZk/ur9vyxQwk3zmUkP23Xdf89Lbzpz4Ya3
KInhlFtMfWxryExAB1dXQZF03sn25w0hQy7Muq7cKD/Xt6jsHgT9sdUYq09tVPVtSCPS0mP6tGXr
rqueXkseEvqH+W8lEa2i2hm2qA1IperjcVWn1MRFHu9Bp326JauHEN97nojdiMlxE0WbZFgaGbWL
A4cN44bmCUkPwA9Q53UsP/SINmK/ZSnzEoMdqmIzUKmMt6Xn0G3JxzXiLJpMTYIxElAgEh3KHhYZ
onX9SMt41/rA9mc9/Y15c/Z9LSAg/RVZi4t2IkZxfMw9lZ67Kf/oUmnfMNVqqLeIcg3GOpZr9LDD
air5qvsM+IRGvd3pidPM4p3hTRVVL6oYdao9uWYKtLAM1+ACqbeMGhsPyvLPlX8ZZ3AvJZEbdCi8
Y1jAH9YhR67b2L1ZrB9MpDRHU0DZmtMGXM+gbzw/fULTyvgYknXpiZwJm38q6QA2SIGhr/H8r37w
fgGYidaMaA6Sbx09tlueHeWmG+jZWK+87HtSNHfcQhDEbpMEm9K9aFO32tcDWzTV4Xo2OI2U0V41
HQMbnL9xJWy8ew41s74+ZQ0511mdHlJCEW4D6d44XOxgsCpolEkabojPyzcp58JM+Bpds2ObE54D
z9vi44iutdM/JK2DKMGsCQ5YcqZgi1lEUeGU9a+NADBvJg8unENa7+x5SaaGCmlGnLlEULZ9/tyG
PXFsIPfpcxh/rJxpI1b4232ut8EGy2HHXr6D/3poxghkrGbu+piM9Vg2Fisbxsc++86Tzg16bT6H
JWqWhLzeVdTV5gpvQ9ooJBPRup61vxTYEIvFDoeUPd0Pw92WCKDnAaKNwzY0yFrnygLO2KXz8D5U
x8ZTi0noVJBBm8wQaVGj47vWSDN1qWFaEE9WKfaWqd+5Qv0KI3hvGHUYYomXNAuCJRqYIU7Mtz8O
FMphtpoY6M3xnE5nfA0n0SXkW5vhW+wytNSZ9NcUNDJ0344d/tXOQ89MBybKQYOZzxOb7PjJnkv4
LIZOXhQBjAZ+L0/Z6uIBzaE+kVx8yrz+hZqNPHkjRIVsQp2liQ2RCr9ql/hBZhZvzxDB+Js9Rj3K
8CJmWZ2J+p3kIkxaijxUptQkiTa5jkmnMX3wZ504tyJ9FyGki8pZQnWJGWMOIhA4iW65Gj9hGDDE
Z/POdLVvFpkfs30gfPKg6/4Jpve8N6LhVzhXq9iTf8Ki8dYxZZjqpwibXZhX32H2e8prCmyDTZom
4LvGXCBvqv0xSbMd+muuJyn6IqLspknJ1aCDT/GMAAKyoGSej0+U/Yc9qS7JughbnF4O2KCVMXnG
wY/c4Umg2Loytq2nWWKfWeTP2CCQtf5zX5Pzr0pQ1rkfbMAienA8D8Dg8lLKMAhzNrBA3J+9/7mp
RscRSUnbkldX5jhAiJt/E9Y8Pt0f8kcLeq3TRbt//gIxEys6gDo0Mw5xK3TOqERxMt7/RLsE4dgT
taX7q5sJwd6gv5g2vIdpYZfbUY7TE0HJ5EVL0JXzU7jDTxX6zwkmrxQ1jT8FfTX9tN5I8IbtwkQT
XJ4RTmafLvWqK0rAvJrlE7Plw1vODdp3UYRpwC2eokK+E8D5GTlNgavLMel0EkiJCdBxz7rON17l
4huGG7CBvAxQREv8eF16SjFJhJRTSbWTgV1kn/TwP5JIPbHHCELnQAckXZMy0tGr8JP1oAC7kn/q
ot/Q6NS8VS7YidkXr5ZA2odF+OaZW60rf0x00kVld0Gp5R9VifIk7Z6qJHnxpffaT7kWmFH0qdoK
GkV2XFj30ezr2yptnip/euriDLllM3517XsJlkbxdhqTyOrZtletvuilBFJUTToHwAWkaY7dOi5C
FswjQayJBbqOEHL8Eflm+cHtZLr1NXqEjqDxULcDYSXMjrr8jJDTUtHjczNbwOlh10FvtNGeuvQL
W/Ki7HlL/COC8sp7ohj/y2iNdw+JwHqg8tsqXG5UW39bfXMGxfAjInb7dtH8mkNSvq3Cozo8Aszn
4J1P8dnJUEwazpuTbbuafKJ2Tq/t7FrPLh2IoO0N9vdwu0syGXckTb1WtvctbJaJ/Ja70ZxqE6d2
89hF8lsIyDGt33wlxRju0B2GlO5gawGuAkTMrsKOnoHKikNDYHya2Vx1S15b6FXmqiT9eWthA4cI
NK1dMyE3ifImsT2flRI/4ahY5GqayeDqYVZbhFxwDOnMCy5BMOTovWPrEw0hoAWu6VIa6Biprfl+
ihffrAGG0IzKbP2xyYt0s1RH4wglJLGPnz3TMoUcwHiqWmmkG28m8C9r5ENZ0OewstUsx5Pt5CxT
6DCQxK1fZqcaQEXo49bUyB+uQ4WUVgPfNiXECfHueAUtIFOHsuAmYQxK8qXWO/7yfHbOMpYvvd7M
yHqLFwsyDkp45uUscLKU8njTFEGuhe9p0xKsIOx3fPo3KkIQ3JimNl1sn+wHu6ue7LY6GDlRwaiH
bhQrT7MpXwtj11ZoJgkOlqae7WaVPWgtxureaL+wJ9RXMY7b3rSLh4XskLs4d0Nidp9YwaS2k1w9
HhVO2lyHBMMj694zpd3tYAr30bWL/BmRR8bJ3+0y8rlIdbf+puynbi4FIU1mj0UhuRb5K7Hb78VY
/vEcqwumcSaIrM/li8co3zprDW5luKqfjSKdT9GMpYGNhu8kYu1GqAvNlNNPL+jQRcBUCg9vgj95
5OasY/IA00hW9OVJeM7Ymhys5iY7JbYKjAuFT/9trACsVOnvlECEk+1h/WhHHH94VzAZ4hu5Wvrg
r32nHLYDpiSMUMrbkppdPzCjHspWfpTEeYJDENvcphSZTMNNYIk663a2kNXlxSZS6oWGNJOI4/o7
RUDgeqhrayfbB11mr9BHG+A3dZC3D2Hi+bfOLMJb6qni1Jjh18Lh30WVqwfCoInBSMhchcoRmBiS
pszRzT1pUs994SVbwijXjEHmUrOeAqzMRAMNGtN7VqPKjWoaMZH3WGII2JWIn9gShOUll18N3FLM
GyTEVnZoXPXJ/rK7LKH1UfT7agTuSE269RHhdFmqKManydZtbItdRt4Q7EOveGCcaSxN7Mcia18S
4HlhwrzjTEW2Dll44twEJYjCx9lXcjrBELUQLiVWMNpv9E8pDKTys4Lpe/znBq/RVu/bm0vZaN1k
qgzsptGCXDX5mr8VpIjHDqPPjrar9WifTwPh3T470dSk3+ZM7ELtYlpLKtPokSeINJG1shsCDZQS
cl0mkm2YXTOxlU9+QkMLgbaiaElYWnYyIFYjQVglA00DTzF1mFDO54wC5cCcsTJcCJ8UETmdoAoq
uNR0aOShA8O0qX3Y3W7MoWid/rIMZgdio6MbB2q/sX+bcVKui5T2CUpg1qWpPDm1esiNJj84TfmI
3Bh8jI7E2YjY3IyGfwTRWT6Ab2SzNRTpdoIdQ+/IaVHrTBWXh9WgnPUf5iSV6xoI/Noc5pOhTGdt
hTpjiC13vSFnzBQp/kk3vmgYWnJnPPdN857kLpwwYre6xHyYo/GYAaQOhswBGdDSB8FB+ei37mvN
CBQUufA/FHalVaRFiEDaAaAohC6jjv13gCansSZ+uQ9DY69s9GEqZznHho3zNimNHUE9AGKIEzpG
2ntEeRkLvBWfS7/8tTQubopFy2PWYbvSZXXxQtRXjq28zUBSXBBn02M7+O1L7ZinsPoc0K68lxk9
APrIwBCa0Q0kjHmkmx4LjEY0QTxbCOXDCKy67wMvccufcOD6KSz7Uc7w/a0XUzQlApmcdmoTbazC
6bZyGtRHCN0vT5r5jc2scybXz6SXlbem+9rKItsROSe2yZhcExOQc2L2jP3QtKlmNu1JRzxSqudJ
QDjHJAb4QU4PYcawMtu4zZomYnEtIwGHtGAnTuRBQDvpTcae8VikGU1QPX/TiZa9OK7zHdHu7EYy
CMaKisOQLB6PufxIdJ+Sn6ofVMzFqzxNQ2LuIqkdEP6gLbQEbT5fRlvdHwieqV2N/aUrNz6Ond3Y
jr8pUVxDqasnVso6qvMw3ddd+ydP0f7bZCTuYps2l2E7y6gRHsfoNR2IcycxjP8qWk7iQp/YrLmQ
nszwcTC1v+0o28Ax53bnePLHiXu1jqvpvY24go6g3CW7zHrJe+jfXTmZ8N5c52gob1wz0atAFkIc
yzl90QuVsC7Tz1qeUgSywp2X9OJoyobQWhzsu07P6HADTg6IiBdrbYrrs1XMt1xI7Y1UD7qKLVFp
JM6DbOz+jkYcmDZQxELhzekpnz+Elv9qbS1Kju8zC8tD27v4VmAYGXW1b8RIg5qQY2VSExfVFL8h
Q6QEGdrfHMi6H7lWrjQBLsOyNqKzt9Kl89yiu2vG8IHiGvUYU9Q70WO4tdlsAchrw0ef9d/RJQ6y
c5d0b/SnOrHHW3xjGAPCELTWqOVPGm2nGDzFccyyA6uM15gsGcpYMUFQBZwav/l21HzzyVz37ctU
1Lc59uaDJ7V+/W/sncl23EqWZX+lVsyRC52hGeTEHfDe6ey7CZZESug7Awzd1+eGXlVmZFRU5A9U
DBjUE0XSHYDZtXvP2SeS8hFqMIW6pp1LbWmuvWBI5abzi1DEBJtJHVGr8lgmpe0ildfgx6tfvckl
riu0XgnNm1ZliJjQX0IaG/fLog2B63UeheSKY3HdwNXewL/FD1Gd7mtOITklmbC40ct+YGIEFcDS
hoaQGsRliwHL2pXavaF4nAv41BnZGGk1gM+kh+vHPoSJ6KGfVHkwymgJqq4M2EJ/l2X1paQrX6Q9
/Z5H07lauhXB9jtbUWa/41HHlgKsppeDfZ8l7ctMrMwyee4WjAZYBgAQuU30nbdk/XZs++fWJBbA
7YXzPFTGkwec7s9ppRRLE8T53O2cIs7eElnceQ65nJl2r3EVNt00J9d8Mnh5RU3efJmerLb+QHwu
7kEq30kz540iTQM2nrEl/vqhU2K5LyzaTQyYnDA2II13KjEvEUX8JhvHO69JX4HXWTeyP5dXs/Q2
HXB+dEW++bQ6zQvlic/aq36j3khPZcX8imbBWcY6wYe+87515vmSOv3Rk/6wt2afREgyWjAMlQ+6
ybiK9Hey0Dym4Gtdqqz+3oqb37bTXGU5U542XnscGDP5NkKYxq4oSJPxvTPaa70gge4jxq1ww8wt
e3cTZjUDnCYjDj7G9+C11bYQzJKEO4t95VTxY7HQ+cRLl+4wC90mZAkIBqdH3f6TPWGSSd735Op4
vSRxsV4p4o6XUCmSp1aPhr8RTXyyUsgsuSRnUkK7YEfJ9shjOSaa2Xe6NH2Yad69vx5OBt1Jwjyf
LAzo5XBO9UEFg44DM570E7TmRwM63bnXe7ZC4zoo2tWmcE+FV2R36NLUTm9RZJRyMTZdOzO26DR1
zky6x6SJHuoPxdu359Jybu6G9NSN1ZvtjuiuLcLjFtWClJ7hEwNtSstR2xut0Wz/FMaLV8b7Eura
do6R1LoWGnKWDy+gHYk4J5Z3dmz0lzhiZ897Eg5x7z4R0TpcBDf4YwlAOhLOFmR/eaVD1IVpMi6B
jetlU2hOuu8fO6ssLnYfNRdMDc3F9ZcYDx81UlV55fmvDzAxcWg6pIasfbY2bFsSEee6qP76eySY
3W6Zi7eoQSo5MgDcmp65nF2jX84W/GQQ74O7TSgG0Ne59pnzLmFZiB1OQ0tf0EZqHuieF29hkBCv
gImH7+LIYDDL+DJ0S74tY4ulZBokYVactE4j7QJw6C0HGHqgVNEIq8+2VpBNMXNXTUOtQilpo/EQ
iNOcOWaw+IjuRqWGEwrb4fTn21h53wUzFNlNuUwkzWvufpmxD8Y8I5McHNiSHC1KmPc82Vn32Mv0
gD7/o7cSLayWGY0vWEnVXsU0VB/zgqOtvVJQl+c2ST6yynpmo/WpUGBKjGgVtx072haMwbGzv7zU
JMGkqZ6z0vjEc7nvUn8Gg6B/WVFrk4DBhZBnM2FbNuqUBFftrprzh3IACmPDW6alzBXWJyecyHmJ
lR0qi3ADeFBU3aLaxlvPKYmrVwfV8hu69Vfs8EKM3v8xk+eZc/1xbI4zrKrqFNXQSGvsLnYaIfuB
lz9a9u+51qJtmph3mW/Ba8MYkafyoRLqqBHqvVbkW1UWX5k7MocnQwJdEnGfSYLZBpNFXy8h4hPJ
5Uge6RM4u9GvaV+VDya/tJCPCAOeG+u5ST3ctQmUBz8VD2Pm/cRQ/FDVJv2Lkv6jX/W4+8DquR6y
83nYU/V8+baP/M9nFLM4Bfmgq0vUBe20tMZTpMZwja4GVK3f4NL/bAjhom9P28gcmad5Fp3t+L6W
8m6y0n6fyToNXR2ynG/dOtJpkNTlu1ygo5aYER0didCQ2cbBMruHYohPWGZdzj+AZZwHVRDRlXf0
rCzBDKXNeMg9AxdM/4nXgpXIrH+RdehsNjFufK7vOj0yV/2HynZjPB0abJShhnDJRsO1oXtSB5Z8
NdW2Htx8N6LbBu/lPK7Koi2K/3yP1PbsRRUdBDi/vT54cBXHVwSne/K8XslcLkPbvw350h5ylb5U
zBVQp90IZnjuWpUGlPVXOTcPumKgV1uIGC1+scotuNVN9RTbBqdje6k3AwxUveCtqIrEChFEv2vU
xh6CCpDPkOmNL28x922sPeCb3kF1ObZ29OK5vgg7bwCpHDn3yJbSU9Jq/VaL4bdWNOab+iW350uX
aT1BuqWxn4wf2bI8gxw91LX7FROju8lVvheitQOndL9qPSNfwk6OVmS2gV5S51AeHvJi/FFkFHqs
wxRg3l2cF+he1IbaAT079yhsakTCts3irKVPhaDcIK6+Ne0j+Xv057kYFPULEy+mVXU1HtOOS8Fq
VPslswyw4nSmMZQMTzMlEBUGC2FUWfV2mt3XCLdcrln2dkYJJxX9/kUQbOT2T+ABA88sXqQGp3UU
j55YnHWXy7hRAB4XCUdQQfU1SftWNDwYpo1aXQ2rItR81Qr/mOpIv1k2dnXnvY8i1wO7hMdgmXBU
Efs8IdE+eYbz1gKhE36C/0CdFexD5AvRLum1V22mUeMUGKlb/ejMdJBleZ856Ydm694uc7sXhpZb
dPavBblr26zPaVL7ucF0ABSz3cifBv08bULA7nM4ZZqCPtL60jJFEno7NHQVx1dQESQgMdoF+Crz
8xA5dw2k/QjDsKbuVB5PG87d9UZqLthKc3nKhsbAy0XyyMg8SOO0qRnoOZUaEe302FJkVwWFUVWr
CZ5yqtExNnXM/LRfJjL+bopO63tMyTUy/ERQN2pRiIuaA7ibkcGdhpGPhS8CcYeHYpdM8cuyEA+N
ZHubO5xd3YmDMs1yyHfGR5nhRBIovHEX98/CuyhrPEvdwbah3Q0D1XUKm5dcNZz0zp1ss6eOoFfl
Ef+D1P3e8ZAf6QaVfW1sknVkm7TzT3og4y0vW2vHVMAITbs4pLNWXovO2gNNfGO/JyiMVY0p80Zv
ucLGC6bWjzomhxNIzjZq6kNWuCyJpJ4QPW0N6FxtGxWhprlfvTdzAaaHOmX21MTVwcva336UfJs6
mQyRRgJDzAyIeLtm8Z9b3bj5UsAB6Z6FGO5HTXtVEsU6Co0ATM7yPkudlhp1PY9K8c0Oj0KeRpZ5
MZEmW1V/hOMgDrrU8Nuhu3S9a4wwjFv0iuuZMcyMQyfyrCth6EdFkk1RZy9wVH9GdndGQfyqfO9U
51duGWfbL5j2fSYBZItgB03I0I1LeGGiUCcjnY6qX3PdsCtBGkU0i2svrbFLeBMmfQ0v/4iHFWWI
YXKvp2C0Eyd/tPJQEXltIypLNeoy2eEwGqj71iNAS0sjja4clT79huP4sPQ3fU4f0xnJxuB518Wc
t4mZfwLL+FmSatBDbGgc6x0cBc4q6yIHecW/SI9UFTddQ/4mGhPMl0fHEokQWSxW4Pf6y4CGqWr8
K9a1u66KNkYMuC3LDpEcLnKqj/Y6VEkGcuO0g5Mb977ZfZb9Jy63Q5/IF9HGj6np/CLe5HX2EzvI
a5ZmFvtH10WAO1r09CNvfhNMupCoTXYEeIvfYzLib22ufueG9ipaFwGD+WLMWrYfosbaRuFYYfyu
n1rBWduzr2jfP72iP+cF0xShTj1EATr2N0OBuY6CJeGCAnmj8VOdTDj4AVMcjhcqv7MgmaJVp3da
Mc136vbWOtN9uXzVcQb2A+pea85krILoNgnX6yu+dO2gDTKFAZbf5zBiAsvml5pzk4AFKvHMr7eD
XZKq0CXbWRKnQkjHdhpXGSR36DwmDKSioOj96/oYxxnZatF4zgpyzAt28TL7tur6OKtVtdvyMMSZ
CGhxB4IqXU/stxiVPaSYXd/RJGJfuVoJaSyjiZdDj5a3HiQIfrUOSzkt+Ub/yIbunBnI16GnVLUg
Dk9PHx3dDRZkIFHNfbpk8aMbBw1NFA24H33xLMTi9HtIr+Uagydzcy2ItA9dmu5GYnPamMtwJDzu
oNiBIafgRWj8rg7G+j6ZLUZ0/eO8iFdEwMD+1Sl17DWodnqYuOWmrj32JiChuHpkPRsDVyQI4mL3
I3bHPY4ca0vTsgpmQ3twkump6O1fhq8+q7FCQ5LQvs4Yto25urbSCmx9eWTYrJNCQdsQF4zZJ3dK
lb/9ASe+lJuRkm2LLPOi6YDcp5RACCDZhWv96HhpNGyb/UoI72YR3bOdbLVmOHiR2i+IxRkrkBgz
8/B0A0G6U07tlYNQYJPDkLCQ89tCsKzx+M/Rgz/UR6QwVRBr6GQWWDb7koKV8sjeIrSh34OPpVDc
3gQo0yw/uGOPhmpGwRgb+1ktwTB0xc5fKrT+CF7dXx67kGHmzqmp1xDM3LJ3Lziqq6u2lqN+/l3n
DUPAQsDzuJ9pwWaCuWnq39UleA8kh+mOlmGgxUgFWS5MZFqSLXfnpEzmPXQ23YgmkIbbZemHTwuQ
wVorGR342NlAGSQVRE2eByW83xbfbdUvgqxrGctnNUIR9EWhsKLpMuS5vm2ceO8sJMckk/+e3zzw
/xvsqd+91nzWiIm5aQ9FQjIhY9f3mRC/0Jl4/oXxNqX5HdqN79g3stAk4zmueFBmjJ6azwJOwUrH
0vpRRu6Ib18/LBLYgG22KMWYT23LRg+9ybOC+HvsbRqUoj5aU8E2cO/l3e9FAw3jshKJzg9GvB8j
qOKNsDDNg+RpsxRuRIndTcf8VRIXTH0/R8Gk1c8Tobgc+aggxmym4uM+I/btPJgeWMgGGIYfRIn7
K0qMJ5NgLbqJTEqrW+qXv2uZvMgovsNkh7WQRnqLKG0/20u8jUGVI3zfjKUuTjrOb72Ll1PNcrJV
HQY4MVfjg22aS+DatREyOskDbdbmsIkKRmEoTOxRDxuwkd7gO8e6HQmbHkoO7G16FkWNa7uVt2Hg
DVDcffRFNnWKG60bbhrMrs3gL+890lFOQwXNQ4+Z0Pwe1eMO+84t0/13ZeSnpdMXhPiZ2FvN7ywS
N9p68hhxCKExthsT/aVQDLHzV+LuHxO6oOxkpLRN83lM7bCv/B82JBNSJ85xSsWtbPcmWsxAZor2
qY5fZmmuI7JLmVxmjWYovaPLzMJQdBM81ObW9GOAUe5NxUPQ1GiLR5Op+G9pZK8qt0RY5PRO7dUy
4/9mm95ZKStDa5E5nmWGBj0s+8FM/SfQEW5MTT+XDNqbYQZOyn7O1PqqfI3xBTLDvI8OEYN8aXuh
3kvjXDSsIkQVIJzxWlr+miN3dYR9v/LmTTSBNXBtsq1d3JC1WfqhxKtFwJW5NfOIxnY6eQB5I5za
dJeslPQMx/mV2HQNPSMc6kc6d+3vWuB5XubrMBoa5hWd1044p1e6V0pVFFiuT0IdTIuy+jZ0E3YG
/hHaXvOgs0sl9Fti81nL0u4UzXERNmYFb8dj7hEnqguGBKBO2T2Nw8jUTwBqsJXxZPhV4BrHBaAh
Ij71XmUUgdkIXAKOIp7l9oSS8rVoLwNJQXlP+JLUmUii7cwDIuG4vsiDarin4OOiMPGxuMtseBJK
/7QYAG7pgfjNuarnKsjRWot+Pnn9D6fgdEf+yT3qxWZf0ACkgVjsRn4cx8KeczQcIw/hGUdomOhV
8qrje4Z4PqHZMqGrihdLsip7nJC2mVluy7x+jx1mEyOdNKaj4tIbzpGTTMNR2n4cx27hZ1NlFkX0
5ZsgRfzcfWi2vDHesV5b0qm8jMuyN2y6tRhwfljKfHZy60ZSLwknjfvgTnR2HdA3cVnT1YzUzmza
XT2UhwHZyZGU9n4v7OqnRXoKDO4vAz2f5WP8UrrSeFTRLHYY+2FaphDXNOspXtHhK9NEj8nJAtKk
47Bxxj2peSvBHa4nqxwx2cOe3Hu2BBvigfSvVKk7+hKfFpYSp13OfeFcDJdghExQPE16/2tCory4
1bfsm6NjJEFf1snd0Ih7TldXzR92jer9UMVtUA0E2EojMEbWMAbvR3PUDlrkuRA7XKSh7zCEb4lN
+Wi9VqnzvqTGsh/iuNu3Hkc4++firOK5JENB23DS7p/82Hqp6O9uo3L5dM3iaOoGyNQo7T7IkEdD
7Bc9EiknDb2uyve8ociwdPkRw3/dl04eYdbla904Ps5TZj57HfmfyIrX4Z3lvLeAciuN/Vtn5h0t
mgiAP38U6SkdCRLlZbwXQ2vfNUl9182KcNPJZmg/KuvkWPxbQIfJWcT6Z4Y0HuSVKU/j1MqtXtv+
xUMZcuQmfUy6fpdIXlivzPTBq51v34O1VJG6W75UlfaYxMBqley3aRG567h8A4LkNFn92+I1oE5a
/WDHNjS9vMEb7Cd7mAGsm5PJ3LeR4ty6KUwsexVKDOVTbxJFlHSNFQiZH2R2X3mmEyQaktHIcwLw
rqQE1HdOKscVMMSChVRWTONemyMjLMjF0RZ0abGIcIrGdRDh0+/kvI8kx+Gmtp4W3UHLW7nttu09
d6d059Hxi0eZJeex6A/oKqqdndk/kT91QZJptEJGlnFkZvRBNffB6miW2+stVN+8Juqw/uMP0ibS
z0qjIgOB2FDHZEaMigASFJBeMyWaHgotRtKS/TBlT7KfzY6Fx4x1Mt/64T1fHqtEIlgTZCmLJ0Ap
D3rKFzC1jIgi9kMq5Wva6M5hBFDlRBMl1fSTZnkZJJN+c+Jr2dGeGCgNCop0V3fSnUW70eiyOvTV
wBnVGoh7llrQRTEz8OVJOjUwkYzCkMWvNNjTSUlb+gp5XvZCWPSXaJ2jn3EWKXV/DPMlIMWOgUl1
a8vk0aWSOyfRYzS45cFs4oNZyptVOK/TgNIinQwXBx5LUlcfNCLH0Jl4A2hgWos6gO+Bp1iOxEF1
Ggv40s2rL42pPlS23pNdgINyDV8zt8JC6uAYJqLbj4hkyp2sik+/GB1QCvGWvAnaNXp7SnXIhnRj
1PZQxhxbS4b6MTTc7YS8tuvp2SwmuO0qt45drpAfMKUJpW2R2EQvtSythwyzLIZ4/CdJSxDvlFsv
BHFwQDDqHO5DdoeqzTwZpf6OBN0JUyamBIv3OCBlSlhY5ZTvpSDIDXkaneOqDQqT9dWyItARrIyn
QXPaUwl7gCeHcCuWKOs09xq8/KRhvJH5JvCXeQl1lVlPo9/h20Hcqpmf2SSvoHUIGOnbFzUCIXfc
+AenovydAba9hemDp/4cZcnX3DSf4EwqBCm4CPW+KA6OQQeiQqY2pSg0BvTZDnQhrLLaL5HgvMaB
+ogUv2C5FGtCIQ8X2pX3LKnjbQIn4kWH5ooF8ZdOHfBAyxy6RAptoJjvZem/gzmGe8xy6Whud0JA
wwGOSdUc9KiYmCP70KzNniAxPjgc4/ziXEzv0MbaM+FErV2iflzFFQwDyenEakQqMvCBoOPBBflF
DWhY3WnWFB/auD/9+eN/fQAY+y2xbIT/9Z/09cv+fC1D4EPXmTrOg0oggB3F+c9nKGLzQ2JyaCmr
HBzIGCch88Mv2r7LqdT7rqSYdudT3PbLCYLScqpG+ca1yXZ//pQugGyAplBqwsuOM/PBn3HIWMyY
dl5LjawyEV3VMB81smEOtGLplKT2fRoVDALSjJlrOnwn5nnsJ551xz9ZK3XdVQ+F6B6nfogxhho8
jPl8GGz1ji4XEswvKsTo0JtRvktthzccjF5TSI44tfNDq19wm1ocZCls8d9Fb4xhELy1tb8nBIj2
W4YwjhMJ0HL/OFEXsYAMJ90nhAWUSLaLLUKYZGzZKFevejm4L8BOwwztw2eq2XyGw/xIzqp60/GO
sNcgOEA0UMhDZRtO2JUwReVQ0URzmzst87WnjobNZV7VwlGZJ58ZWzJd5nG+9yrT2c0ZPg9NYLHy
5Zx8RlaUb11keI4DwQBrd9jwzY42TVmapu7Rd6eDpiMRbuPiF0w/6I95+2q6GqClju56a2PgyiM6
fLVhvdttMh/NaviuBT5gGTNMLFpZhMqcQlfpZByC2w+iWHfuRoL/Niodzc+oQIUXZ7G6FzwFd/nY
IdnXwHrAx2j303pozh2veKAbOVzLmV3yzz/TrOTbrSwkVjPhrcKZ6xDtmfHXX/ZO8z4kNf4Y34H9
lcLndBqzuSsWBTfgB/0jhJgF6FSgUHs3wevQLQkVMprPIS/0XZKsQwkIEiwP/c5OVLsjceCpaC65
z9gAR7wNLna4ZeaUvDmjTUm6BtxUkYM3McrwZbvRTZQeoTmKYOoVr5lKWHE9cA5iuem3xWwx05QS
eS/FL7ezbopHArkJvRf3MqA0OTspHBl75Myp9+pHQos86eoEWKIeFlQNSKfWNirmwoipp5s1w/nP
Z//1wazVC36PZica4ZJbM1x0IU6JLsNstM6tR/+44T29WFK7yazoAx09BoZB12LimciwmpEe2t6v
Mopl0C8O6wtjmcVehzlmRAhDySqRuqBeOWwEnGMxBI8pZbeFYwPfhdRDHplpCuiZ7eE0Nrcxq5/m
ZPjOTRZ6Q9EOXhIaD2DXPdIDooiZRMwJhsWZ0rpHsTIaF2cphxNzfOBV1YCoXDcOLK8sVCuqsB3U
MxsnTFSwKWkcR8hZ25NnDjNX1dHfhHYg05F4T4aWhjpRismg8DqfQUkzniw/htcAU4GwDy+61iWD
LFWmj4REgseZOSzV3+xSQZ5O6mC1vvE0dpN9moXbbyoCWnXUb0ddFe0x1t4YbOyFb94nuSMpXQH3
xRzIEVuHGDxVaCv/qy3p7CyMRrihwGXq4F6W1cqBd21Tc5IU2adu+d9as3g7VZ08lVw9zXRPxozh
SZ/FLxnJW5eqvRPjhxuokD1lbLJEK3fLlIojhkzUYdUQjn7ynFXudHXGZX5ZarotmRWYzvgUp1Ox
l4qGcEE7rSqIPUL9pe/LdPpMoyU6025pD36OJGsexYlITBX0q8RjmFnJO2aXptOcjTQlShvGdanC
vJ1DGbm7NBEfdaJ/jAXCuQyNX91F0S6qMh1nCx8g3thQOpS37Qw2nUVu5yg70siMA5sxx8mCdbDR
tSXfDW57v7QszJrCx4XqptoCsh421ZIzDC2xbVnpvEtEzS+xNF/uGr1Caw54xPX/c+T/0Oj/B478
GhPz/+bIb34k8kf238Dz6z/4iyMv9H/zTGHD9eT/SOKy/pMjz9+QMOERc+p6nnDpEP0nR950/s2y
DMP1HEcYjmFYcOw7dN8g5k3xb8IWjuPjVXYcmybX3/4P4P6+LlBfVKD3YfzD0//ff/5flSIQCIZW
9+9/E/yMv4tNcy3Xsm3DhhLq2aZDKBU/6O9DwnRudStXXstBE4WTKKv7grG8U9/FkYTQgGYDEhQ9
VXNKN0jSd1RMGaJiKRi3Vm8oL7xkzKnKqyN++x/QdtONDePGMQYmz97JnZ+moT0CHQBwPbl3bVsd
irj8LOZ6L22yFcb0aFc75ML3WSweqqrbgae4mmZ0X3b0djUMShT1rlBhZQ/vdO5B52rzuSJrCpfe
b7uY4eVwqOZopbrujUMvlYUu9n93Pf/Z2/TP3iWhu6Zuubblin9g7fsps/WodAi87vKHaoJ4vUBE
jzT7fwgus/57SNhfl8N0uSScd03b9/8hnmiYROFFdDxAnX/I2AxHAqOWJMQaFI9b00jpc0wolH/3
zAbnjkZoO97V0i837dzvHKv4iKOfERdDW5YwYvok0bNRWhPlBBX2Z+13u7oPQbxxloiAUw8PtGH+
9VtlrDlmf914x+9//9tfL8G2Te5sYviEbv5DjrtsB0TptdUGFO/XHKqS4T+qJb6zc/tX6Wi73Pfg
UjqBcrJLC4zuX/94+5/+eNdFR+zxP9f4h0s1Zq7judWM7BCqRWSTtAqM2qy/nFkd2z+AN9ROWynZ
dCz6aI2/5v4xQYUaYJw7ZOQ4gczTxrBkvMUM+dHh76i9dNN1gg6HwSlTVRu7S98anhETQnVhYaCT
+wYTHMjvmyOvXiQPiZ0FUzLnG4OIKyToJMtgsji0Ut0szT6i66QcNLoy/NcvH/z6//32+6wo67Ih
aAy5//D6VY8MKKvIZi9p42I84dg4VFOYKTqH7ap/yZBnOPAFzBIkDKpLv8GJWmDCNDGQVsK6xXY0
AODvfhSCuCQ9f11m40nG1Z7WxLGsm6tPIOYskb+zXyNOInwnj7boCF+gYFLQxvuiafBJlAfQBGSA
Mkme/FtveqCECs7nHE0adOioX+XG6I/YRm/6Qtx44gDpmOzsnr7KRfkUMzhSGsZKx96QryIW11or
LjSHmW0l7Ray65paBaILhmv6SK+n2xRQesPcrfe6VlfbcaRLkioa6HgvNeNN8x/Rax0SrX+fJvOG
/0WGJCQ/+MJGmrpF2/ik6IpO1Xw/DvERO3fYQgQUvX9b3ZjuiBm5I2pdq5IDifPnqKeEQBxa0oPN
HzI/urJw7jrm6oDhkDlwlhPD92zt9ZIxDWrAm4p4c9wl8JCcPtso1xcb4xCWOeZnd7qDsC4eiTAv
TzYSASm1j0T0lzlun3y73bGDPEiPVAZV31EvneZqwJ1PIakl1xRCrmtUzwz+A1Tev4eOixo5H6bX
PFdtvG+t9Q5td5nSUCY0YYtzFutbmFTEXHS4MDX/rSrKO8GAxx6Kc1LpZ/aLndR75sr8XkOz7/L5
NqcdsX4ZgbNYoDd2bJ5k7pLQcJmare1zJqZto4rQq3HPLYwHvBRtUmxBlMw+fMALdlaGHYd27pB9
H43USfcm/oVpKi9lKghPEofUHq7QS8l0J6Jh0tb4tHl8y0cCKxw9v9nIGzJG5QFRI4SVRc3BLSIi
/JKzX4i9BzmM6Q2BO0iUsWiZGOqbES0nn6d2uy/FE5r7wO3RgGmPk/mzlY9U5mdUPK+tJY6Ro/Ct
RiEun/V7n6R6NyIeaGD3zIRMi+ZsS0NlHBIRkjHUr8eiCqpq0Xa7GOY0Y48HJYvPyf3lJt5tKbPf
mkUjIht9op3rn3lRA8lrj6wswZiilMgjlFlcXIHQThtOqn11O6nQDPUJczJM22By7y3pgAgjrLb1
76fFPQrL2tOMwlnu70zNJyuWhUZWHeT1eKfH3qWxu6slu3uznR86kylm3r243G6xg+w3bZa7ZrEg
MaScAgaOZMKUhzbLLoVWfhQztJApK/bQA2DQ+9DPSjbsDHT8Vvflua50plGFHdCsxVzWu/5Wa9fm
FLuwhjW9rcejr4G6IKIQiVHFwcEeEUVIRGh0iplC8ovtSrfC/6njII5TDAwcDk/w9TamQMFCmuzV
m9XVgOmUVVy/sg+AW6FbTUl01OWJn35cczEajo1NQwQHhcmWKBXQfrp3ROd0yDuHYwjeNrMBnrWe
I/XcPUJxCzOkZWxNQlwSghYqx340lvS1Hq2XrovDdhovke4Bd04BL8UiD/KeFHn8cFnj3EQ49uIh
B2/RtfW+wHy1ZdY8beyq++rh9gjXetWZ963WRNkUd1lK+ydrj74BAxDlJQrYSz7jTR/RN5gIhofE
/lPeeFIe+6nek9R+LH11jVz8gJbF2H0gIi6npFGcJ4py5VG+x3A6jMkPyoRpGHEZqPTVyUcHSgP1
2cHQVyDT2MShHmenmvd5Q2TzQ1ItZw1tU0UYhIskbfZO4JOuYI32/Uyena9+aEX6PHjiBA0ZAYG7
y5PkAS8UmD31VrUkful52JNdYdqPrr0rO4IVCKFJw8pt1K6ouy93gaHJaGnv6VmAYxrJB0EDHhNP
sCuVaNhueFpW12CX/XSzdysTd8oRNAM61jtzDwKbYAyNmmcAAci6hpgTt8PB55l0vCm0avogcTOz
II2X0tbu/bSD4CQBbZHCJWbn2Cf1U/Nmx9lrXXGRkvboihqewjHt+UIGJSVP/5uBe65BJJrZHNes
+dZkYaetyZZkb5r1CmRJ7ZfFLd8LsoHbqD74APC8afmABeEoXl5ExeskgiKLTqIPnKtn7kMLmshG
7qw+bJx333uqrR7IM80z/WcPDqjWbDTbnDLbfjczWi6r6KSRr76w0ihdHLGwVl0fGO1PH/aGZXl3
xK8/WVPzkWpIy0ftiVP5HoYPQURR0WxNyXVieszyx+CAS7C+w3rC4VSv96Ph7Kg7LpZCwgUDISOD
oR6eE7d4wzxGlg+VItlJd7nKnmPwYsRVcd/fkSa7JVtkY9OTmcFGAQolCV4EsVV+rH8Wa/AlzK8c
jl3ABOZXwWzAiSt8rf6qnr6ZvrvD7/xh18mm4glFKyaUfTSsKTTFSu7hYRXLNeu8ClBS4TD047jf
K3QLPdKxxAEnXlvgneLzuozhcD+R/X6vpc6jFQFqNJkeJnkQG8kPFGQ/a0XuIRKKdl0aEpITPdpq
CW8yzVtGWxkUriXZV29U3Nulq55muwiL6VgXxncxiV0tjScg7uzG0y1DAWOt4v6JR7AtLsh0uA4/
PJ7xtrJf6pl3IxEBmQih2SO8aOWp+g/yzmQ5bmTLtj9UuA8OOLpJDQKB6IO9SIkTGEWKjr7vv74W
MsuqrnSzlFbvDd9AacqUkogGcD9+zt5rd+8I7dGeKJb+3o+lb5WfaazfpgrbTcLX7E6sjW2gHybl
wVGZngE6HDGr3s96u7Naet82wYeSqUD+okUPRtgfrTLaGcxS48o9WEv8fSYJBusv/cBI48PE49Iy
tO5HVjNCOUhl3ThqJs6qy7egaODtMDoLKmC1zIyTaOcyldmYnn5giMLyCt21dddQ+Q9dx/SYSOeZ
QgmFR0ZWuDvnqN4cLLAPfclOR17FNRw8nuF+eW9zLUjnnJWRYWqoCFuEYooYFNAXkXXXpIyCqBrQ
JnS574qJh6CRX9WsvRW1+Z2MMIIlMJocHTNHU6QfSv0Lyny/tJ3X2OE3Saes7WyiCm9UdDIqFAZg
mPBKLASBaewxSnILJSktv4YVt4dXhviEsJtmn/ZExY5IFf6mkv61jpaehAhL6o9pOKatrxHT728P
ZKBxjBb/5mVA/lXT0kKP0x85k11DWXvZqbOc7N3vL7Ue6n46MXEpV7hYMARRc9i1fr4UkgBKFggO
27b5zhbgu5G99coK7S3ivaj8mwOa+WtwHMdXIW3TlPQW1lO/+/Pl8KaZkbdWMXQ3kVv3cufmH5wI
djwi26IvX1GbPs9tfB2t/AIc8NhgfPcmuSud+cC5W3OcQ6SmR93AzpTlOzeaoAB7R1xr6MjnA6zU
wOnGR2uYD3MjvmTCeF5bU4MGJSYGZBnGBREV4Yszl8esTAOB5eH3n+hfvkWXaDzDtEnhc3758qq4
QVEguKlL8J8sYGV7NGHnGIQz/v5CP6fOc9hdP8t/utD6Qv7pLnFNpY2jzYWciTw4ZlsxD+LvL/Ev
BzouYVl8TQJwGL9+OdAhuinTOHMx8lK+hCtnPUo3s1InzgybTCxfc/PLnKm/OUevN8FP96Sl64hV
OUgijDZt45dGRORMLs6kod6uXzyj/q1kStLp+rYt0DMYe6nC//139tMVf7ktYfPqRqxGppU13r8J
BnGbX2bUb2T+/M0jYPxLk+CPd0e7ixYbwug/DtH/9LVFZVTifuZapRC3sNZQ7tt6YDR3QDNZz+zn
Up8DUZq7tEHaXbjXPnY2Q70X7vQFAISygaPqwTyjMs3J0QJw0Izm36wKf3FrAYtmTfB4nY7u/ZJh
73itiMeUx9TrXzS5JjkZf/Mx/Mu6s34KCEdpJPJL0kn86ebt4Q+k6DH4xOPlzkDaMgv3ITGfRjJN
Hn9/E//lpehrra0J3fXMX5pCmhJFDwwa5k+2g6024ucHkZ01aTCF059hp/9zT/Ovbt3/vpb85YGh
zyq6cezqrZs0+4iglEVneokQ5vdvaV1Dfn1C8JwLjw+OSEX3l1V7lmQ6dYleQxxb01bwT5JgZZFx
/fvL/MVtQH/WM9iNWAfYjn7+klI9ihjJ0s9BIBiUNUfDJQ1+f4k/mry/vBWBFUU3XcuDeGr98uiJ
YS4MFv56jad6I1wg0Kx4i+bO1TxkJtkhjWKwZSmyqixonPEuCavXaBSn/6uXYUtHcpM4lvHLW8Xf
USqFppuWT3StGWssIO2G8J586nukbW85e1E/66ck+yiN7oyP7txjwP79q/iLhe+n3fGXhc/QbKcz
upzHLiK7dDZvRm0iTwjY2GfPAD28+f3l/urrtfX1npS8a/PXj74E+D+UU0P51X3I6UUQtvf/doFf
njxLoAqcrD8vULWIG//uOTD+5i3YvzxvLm+K3ilXEFI/DzifhwKln6uBY1uzxBnNPSlTXaNUw6k3
icB2LjKkp619r0PrRhYAmvE1PwFN+0rsRpOiLW2/dpZ+KyJxINvBBaDw+89EuMa/Pryo/ITOh27Z
Apzqz0+VUVmtrUkYZOj+QMyh/C+r5TKmHXNHVgqSADp8lZJulOCYpptfQG07jNNXzxw1MEqWQdo7
R7gX24H4ZVg30Of2Re8B537o0uGhacuLjJP3xS7jjT3G5zxyro2hb60UgAJHzhkI8lo1Vd54B9/v
tjXNG2USZ7HBYbN6SNBrgnOiqpoPVaZj+eTvy+LYeyWtjeJ1ktaN12qXZaYN1dAorDHludfC9Pbh
WB6LELRDz5BlnQ66nW+XBb6K8mhNmFSUA/tteg6FcwPMYo/a8c4yy8tg6E/rs7bw0uBv3kSFd8VL
fxUyuTY4QuA7PefUa+iB0e4iCQGQKx0oejppNdEVKeARfAEKVEQc/JheGrsabSq8g9uu5EZoddAg
1YX78SGM5A2WOD8WxpbhsV+XzWuW66SmeyRUunthkZpO/qnOnzf6h4k6wRrSPTl8u767n2ZUjcDT
0eFvB4w3tdO8NfkS9CCcyDM4LtI7ynQ6dPl81zELxkRexMXrgD6JuMUbbQy/zjJ+CRVhT1P41eF8
u8kH+sc9s/VNVIxvbk6YEszRXOGqqwqURMGI09/I6SchS0eiDIBuiXBqRqsHP2t/gH8mRZjln0cB
AHxb3qSJe6FJ9oHy8KXrSHtMy2uWx1tDC297GX8Z7e5VZ/T7xw/tSl5btS+q/NzSduqYlxUxBzsQ
hsSfzNE79JV9a73OY7cde3vr6PZEM6Qj17ZNCdooh0PeKwDI4zN6yh/IJQgbcbU/F5P/89Pe+uf8
8L38z4zwX/713/+/zBFnK/qf57/+8uM9mn+KEefv/zn+Fe4/KB11Jnn4/Vxd2qy/4481RlwY/wBo
INYocc8ULhPY/xr/WuIfurVOrzgWMuFha/6v8a90Gf+Cc1h3aQ+0h3T+N+NfU7d+qcx0OOPUMB7T
MvLYTOOPAfE/lcJLOfHSEqTodbTm1RojxuyiOKPraLA9ukeGHtXOzvVhqzHuKduXnGedINFhCSqz
py5w0Ygo0Os+Q+ajghTB7Ro+Gzhr4AZ5YEjR0WrW6uoiHGPuHhJkpqGlF1/TB9Qx71ZfipOYtHv+
hzNYlKMDVxiz6Exz1TXOqivqQy0z2EjoH2xazRvOCU9NM2+FYOyE0J1OeATAU3/r1dpxhhEXZ6gi
Ix1jhWCVKGtMzg3cN2gR8S0OO+uh0KGXGhXOPY3RtxZmaC+mgnojRIhRDbe0MglrTuJTYelMJ9L0
YSH5xU+d/JylDZpW5Dd7u+3HHfxobzMSRuNUazAy67w0UJj23blHgQpWSrnYWb1wq4dr9IwXMaTy
AFp2k/lVpe5WgW+g6Ps06qU/9RXsAlF+2N6Ih7eNPtsW2GplGPtxphQykgMHAmyeRn7rDB6wC8u7
ehOm2YF8hbBrIN4amwwuaJBZXuPXsJa8efT2tVi+J5n2YuaI7Qu3RbI+nVqOOJ7Bhjar8WtDZkko
d2nxI0pGuU8Esq1ZwSZqPY3+UT5uXZRBQ4LothTHcExOsQePKi96sEHqUJcTE6Hj7Nm4OBySpMj3
heGWnQlw8O0iaZFik9fVYSDtVUF6eOh+cyXC0DJN7UOnzPsQb9XYAOQyG5iK91kqHuOY1TRDeUAa
bPEdtysbaSEekrEHxVIiIy1pjBOiOKGDwewLTnhb2KYR2ClZZ7JOBr8o29s8YQPomEmTPsKbnrx7
2mpg2rNZ2y6AwULvJk7mL01rHLQCxbZHuIeflsBbCQFbP+HhnIPUG8Cebscc1uOId0ZZNcCHWFVB
VnJXSu1HaSfuhmlYN74omKRoFwmJNZZXO15OegvGIvSGa9Wp70URXRbCqI79OB+jMCSUOKp1/MDq
W5X1tp9IJIWImLFRDWRFxPXRqqerQmbuKVLbHGwnY4V52TWHa2TjljLVTWjJw+juUl2FR0qIQjnx
YZ5K3NBJRWqwLQlDmIiI4inPV5u4jr5dNrFF9hC4zHzBp6hl6lTaCPVN+ToXYkUvED/DqBrYUE3E
Cb9gLFe7TDFG7xLv0tdoHXvmmrau7Se8fwSYG89qDi+Dsi7AFcn9QdKezUnQS08PmGPhxVuQLxSD
pW+SGQsi8TkvmkNaudHZt0vV0AytrrVb+apmzOikEMFbaIm+gSzYR7UNOLwGwQAFGG25cLLAijTo
c652mAx4OFp81lQY75aPzIqao9kCjaMTxDQjvSpFknbpIl1uaWBX8SIw6nf3MzPcTXQaGkdg0o7I
PCPXoChIa4+dCpAbxU2u3ajpovRKXJMExZzRt4eWLFdUejlGhTzcipKSsCUUa5TmAZ4miMI80E27
QnCQfhthUkrVw6SccFnMPQQ/z+v3usP4hsDRiClKUe1Ho6hOSYP1coSEaa3A5WFhtmAU5GCHxNnT
p8M60nDHW2S/zcTnGUSabENnvoVpC1kZMi2RO7tBTtpGMLkwQDmFWE8dab4VsR7uOV0R8rzc8hRj
VQtdPHfOtIEM723gOTLFVxFMBvBpmyiWqFva/nnxSlTd1lPBUdcHXP4+6BXQY3yJob7EAXjYrsLC
u34pjotqwJVAOMz5yxSOD8LBakArXFwoeBbeeDed5A3Ci00oxV1lQdU1p3cMVwAOoUPRt0+0J11Z
uCiemtlpb8UaaYhtD3iplZ6twbiZoqbcS7P/yPOcJM/BS8/znMWknhY2XOIGSUWL4debWKeGYfxi
E7yQQLsIHOg7QW0y2GMZxBzh5N7WeUKP1/K8k9fDqrPVXKe/RQt8Ey42PhjRH5pouDciRpcFVkqj
kZc06V1GwxHebe1rt2RyY46svEOBsZdB6Uc/DstxWQgbVxATvATag5NPZ7s12PW63jdk1R0RQsek
m0BUEigAt5J/7ir4TJtutLWDt7g/kh6vYpIMC90lhMjLN+6LAlk/aK3BiA4qgjistdUtORUAR8z6
wR2E57cO2mibmVaSLkx0bicLfnDYEixRNeGXmDWxT91wn5AIeOxY0aZenCbNyoIoDrG2EqveGjtL
Qxs9tjkPBY0H8joquY+S3CcBkWCesiXQE1LXJm3oBiYxxzVIy3tYPZ96O75BYIUXSEiiyNUDlopb
8iYkyTJYVrvIDaraecs9YCbuwLc4k0kvzP5CkFx66L2zF6tlrw34qq2b2smSfQzszjOjI9lHr4n2
OXnmXSYJtEMiXARtKR5tKFFFBkw5aa1TH3f1Rkn3udTKlLQB5m59FB4wNAMGHotdn3OvQ9AuIsOi
l2lkOEsltTzw+Uu80LRGf/zoVNYTRlDbB/BTbp0klIcGq9MGGixkH2iWcm58EwvJbnEHc9OEnTyz
Mu8JZe2IBgO3ky7deBtaPAqJtTDZTK232HECOyHFdLa1vSuSfdYV/ZvRaacMoFBtpO5TMhO9jrSt
BmqvgV6piiLAqjXv3MEqt2opdIg2MYzI3DiMhGrgTk8KesGkaXn169SZqwIcjyPmCuzWCZkjlR6T
O1Jw3s/qjQDG7/cS3u64oFAHeX8T6uw+A8oRJtgs8Iy+22nEbBgVb7klyqOWWcZG4vNBB4RBuuoL
HJvTwVnG4TKLVe27uhEr4m4A4TVXkkiAr4UWeMLBfavMODuIlJnrkjK7HYlY4fEPtwzL6zNd5aOu
PMgicj4tnj4z+WyDOeZyNTxcA+fxyqev/Coi7z2OSiZrbA+cm4kE1NpuwBDV6mB6CBeeIv0B19qn
nFR2U3nmq7v0KzMHXA04TaJbJqUfjO4yakruaEriSGSEtGuiWbtWjHOQRicveAUSgG3keGoLII9k
sThwUR8CEZkhuer70MrFVTneLRU+1qM0O45izfLKJjD2kXPAZDftqs5htSNWZ5NABPrzEnmPcKY0
GLdO9kicn5AP5VIHxGpGBxvxy9w4GUWHs0Yl5MM2n78kMblqtX7KcJ5sjGHMHmSDHVgVyH2SGV7r
5OIk98aZWEeCXr0BXVmYj97OXpZHewZqDZk+PVQaT6uWh2ecuOPBcWt1SusPOmsYgGyAZMyAL6VV
IotJQL2KBfuFyRA+lQiL+pGZT1es4ZjpnQaq24G0cFnMBbYY+38Swm7u+jXKK62ng6hQYhFl/sbp
Yrl6o7iimDqli4TS1HCAcOYqoLF/1IfqgaxP98zE7pjZdnImAbzcYgCre0KMocCx3yo/zNr6VovV
NU7zbgcDsz3bsOsOzSJb7uAJhTnqKBLKiY1P4R8lcxPMQ4Wtu8neeKHaoW+Qx+RtcVp040cmElCR
5E7xSNEspOEA98i0iwAOk7YPRf/ejnG3hSWKZTZzDwVp9muemPCXUTaXrtJPRjlCRNWLJoDddpvQ
8b1ZZhASjCsZwp7StPyhL3voiy8YYqHMFN0lR0kCEQMVD5MVAD3UWWWiPVct9tl2WY8Rk7sfotql
GZ7QbzIbyMozJLfwUNgT3YRRfy1jECTJYA07E8HIlE/EMOVlGXRq2suGtDKFdI/QcKoleMCqii8i
gx3VkfTL5FJBdGf1EPPBgva6C0lncVqwQA0Sxqaxd/HiWgHRTOC4tfLUZdOyQx+GFaPaGi04ol5r
b5OFc0ypgQdgYfiB6gnLVv2DejTbZby/aMC/Pcr0VMP22WJlPwwaHBktxp2fhOOK0+eMkD2XFa5D
6RXfMalF27rpOSQZDGxLrQ/9hIha0nOIbZN0KWmBJvNbhqUdFFhVtRyZCrHtWZ02GhxDAf3PrQgV
m+GvbWCajZtibClPQ/d7Bp4Z/f18jx34tlJTj5lsfA4bUW/mbv7iEfUchDm4Om1CTGRAUA9KOOVy
RkQC2At4EhxqXzmAmuZcbYemYyGomkeHnDXOZYgubL+t+iSoRp2g5GW5nS0XK47tsU6P6cUZgHjD
xn1c8LXgi3Cg7tqYBbvpHeJEBD4DZmRTyFNPD9l1xVmfw6c8GQEwtDBkQoHleobgAshQMw6lRZVM
viz9U9y11QpDaQeswDNFdS3K1wrsOId2hM6WQHkShuc5Nx87ElRvtKwrOSd+yi+SGnE7VqXcjKNm
7VdnHzFH1zBN5u2kt4HY50TRo11KvvQRhlEkE8S3NdSeLeD19RVMiwXRq2BymwGW983ZW/PFyYHg
CwgcEjBIruWQPuH5YgXD4gi32jZ6rid/hFBMnscJ7FM78h6wSIEsx/RZJP3gl+FcH+Wi71XtfPNQ
EJgC5SfE9OdKT79nFnXTsh79ox9xxu/VOAalOdxDoEhROzTVGT8XKtWS/JepPensrCZ0Hk3FaxxE
fj/bLMVr+i7DvF3T1W/0LV9JEdkRvb2PpzIwu3rnGWDMo8idwcPM7+1sfmp9ea7W1N55GthpdOQq
dgv8SOLCaB0eIeaC5V5pvKjvtFkyv+1qMhd649kFy7bUihJMLaS+pMy21HgLYtk8egXHUDCOYZCN
FcCWWkPr5p1Q/VVHd3L24Jfv6lQLN+YwIIkJzfdKVMm+d0luthtqLCcdd6o3YJC4WDtTiik/tQDQ
ZSUuuqIOvDC5nXSY2/gmyZwo0JTRkNDj/EmtVIYUGShJXV6tfSOKY2I1Sj8GCAl+Xscwz9ZThNFe
wrRaA5IPpqXftB08ld4Jic0cu0AgsIA7tLda9eaQXXd0ZUqX3ut3ppy+1RjXNok7nME2vbVVofzB
IKicAInkDDx0k2flly4SSDUo500lcGwiUCVFARTDaJVPUUVUsRPSnqk1uiPxmIFP4cSZzVXN8zd0
QMAIKNJyWL0AcANpFCQVQi0jcsQmq6RpF5IkjZcVX2YlEVSRuiJ2CvWy0bwV0cwUIsfqk2egeWKb
HCRCvgfhvqV2Zhxcsw84Bu51q7c30OEyOB3WNiuxTDndHX7RnrJVhazCkd8lCVJZRUhJS3gljnaW
3vy5xG27H6wk3NpO/ZkiwWxpQKV5ou+a6rEoDJMH0158gMd+ImAmCCrrvUOjSVNevWkRB08AsU4t
NesaGfqagnne10ZxDFvXOdh9Fvn9TobLGGihSTBAQRWwVNomrNfSnpxXgwhTh370ZlErrbcofG3g
j2HI5WYhAy9GQke0vHkq0WoWcHjP3TAcC2nax1kfMOAqHGeOgXwykjm5gmHBjLE/udo9uJJhaxvz
Y9MOW8x+ScSLgfLwOKX29wZiX2Al5UrvB1Kctd8UtE7Cdc+Mfj4gGWL8i2lzLM5rSpeGNtynoVvm
Tlk6+dWjVwSwh7DLu815aMtnq0YjPjnzKr9/GP8QVCZkwlh8YbJl+J97IFnzWgz7Ci9Eo2ILnjV/
w2hXhI4ik0QJ1CwQMjXbRsZdxb6JRT8aG8SQgvAxY+IBqkL7i9vTYRnY86m22+pE0X8lvHU+zrJ9
WBBuA0nRwl1adnWQ95A2Sqd7MuEtGQn4s7YeT/A8z7HXsP/qnDZ7vSXO2XBv7S4hBlSq10ZauzFp
np00fU8X44a4Nr8a3rIsTglkw7KcmbhpPMTeBWelluzMoKCH1oFU38xWyllFvkZwzSFmJTcuqi4w
5RWDoNL6XmvG9xC2N+lU47blv/iZ+NbWr2ldHkEsAU9rYRZ58LMsFuhtkVnLPs/VXdjPjHmmfA9r
d7+aUqk26ieV0SOya3UHgGeVmqPLXoCqmMm4G7DyssdjGqiMDgruprPz9Bl7ZgfPJH4oBc0Y2JrT
JZILozuJUboDu2wvQ7yfXcBxU71uoRJzRYv7GsY21u+b1mUfc5ERb2KjMneaTF5YaLdpYqkr7KU7
yzWAHvStu8MODDllmT6nWDvPGor4PJ1QtTZuYAysbS1sfI3mzaYmkJGEHAdmzhLdQUL0Qzp+G5x/
gDCT6tHuYYnGHHKO1B20U/T3tMYPwSg22jl1RSMCAbE2uNFW2vRnJJXW3LGWG60rt0tt7+usyk+t
hord0bZoGyJfRHSvG9b5HTpOANpmB5AV4ubcIppd4gmFCM5QY27Ar2QvvYgO7GCHRJdUVtOL6RI2
hMRf95Pe5Owmy3OXZoeopqqzcY7tMgu0MhFC4FGSuzKZWFj5wVyZDaLpsp1Du0v23Ywk2X2RC1AI
nL/LPlXUQZA70DqTvQSriJlZOfq2bF+StMmvhQH1w2K85DTFxZvIMuK0e19JDbLhUrwW9RxdhK6e
x6H7AeK9EyW7TBahQ+6KGw1fw5hwAMvSCz14EdSGYwOt097KkYAPAatwk+S7SmLBQgb/0qfDZysJ
iFFdepPQ9YEf2bxasJFpaVPi5pUTpFPVglTBnGw0DAirmfiwDjT5kpISV5O5q4UVKOaWvhK8IuGj
ZvObjm8rmafPUUunOyPVj6xbJzaJG2i94w42ybb2NGwk0He3o6C9BXrhBDNgzUoGwahbgHzjic15
qe7obz+KfmIbq9CEpZZm+I43oS/XJzpnWYlxLR++cBo5KHNlSBgq8Uf8Zh33PkCch74dKWv15JNb
BC1u2yy+CEeyQOnXRBxYGIEQA6gTI4f8vyNfC+gg29sBaCLNH1pkW4aKSOLCutz2OLr92BN3RYjF
9o9/myL5ioXlErnVfdo7EzFrvea3qfax2MVd7rBZKkHnw10Geqb5bjKqqztwUnFK60BI1NOUAbuX
RpKRiHou6za8wdC/gfKdbQvSS/D3p+64WTdHc4ifccF7aDwAmnakfSDz3KSO6hA6G4CHx/ggF/wW
ihbDRkfYq5Pme1XDm1O7KXF40y4ykjNPXxno8CmxT+E7y+/TMgW1Wk9vRk/Z5uFBcUKEn2Ss7fR4
wegz4U8Ca8uI1c5OuHGBoFbWwSbEdLPeHpxYiDjtvJr7sciviA3Ta9KDvRR92ewVfXNQJN5upj9Y
Qkfci4QoIc9APwEdpdprJZLwJRU7EXdXYjgGkrONW6b5TxZrlF9o3LpSAWkidYAOIFzdMoRYpWVP
Rc85RqxJi/qUPHRhxrIyFhUoupbkBC560OwGYINL/lHdyVMUo7jtW8WjT0MJkhZFOix6CKr2B51y
2KZWtAX9dywGzMhJuxhHk4O9LeZXjMbjziBfet+k5PBp44V6oPeFoAfblzNpOfjN+ISbXY5I1dcS
58oOAGJMlA8j4t/1FPaqjLjYucRDxOkE3lwTJ8d65mxxRetzy4ZHjdggM1awcFw0s3tWbpgibvZS
4MQ2RhMTlRG/ZxJyhiAS3tcX8zYcOtAKLhjXYaCpLui9rkFM9GLaTE7EDudn+hKQUrKUqE4TZr+R
mY+Z2R3ycud0/YhYrsqPqTe+GrZ68aoaXXbzIjzCSRiJ2Syx/N9GdT8r+yXuabFlFZGOs+PetDF1
qE3MUUst7w+tg2+H6aGeZUzdO4gDLXjA0lhNkZ1JgHzUx4E+eg+W4RyyjLGJQK5BpkDqR6FitXV5
BtKJ00rkcsxK3MTZqZU+AKtoQa1cP0TfCQSgK7OQod5KBR6nJyFFtwh6Y8etxTkZCycYUu4R2M8o
qnMPjF1UHZhe7sjI+SLnIaV9NuwqI3sR8VCfj0NmNfAc2ZnyvtjayxrxfBGV/tF2dJeWliElgL2H
TtPIvCnCwNbYRJbR7ndDr4Ke755tLt7HBSOPyTCf8+7WtBh9hisXYn5BZLOyNXTlQ3Z5wLgL5oXP
1mcOAGMo8e6QBWR6/uR1jLBIs+7PQkFkCOvZxFlRvOoGZpTF7U6xYPQEe4qLV02+NfXmizt1T2I2
bAB4GGqiqlWUhdpMX8rYs5BsiCMxb0C4F1tO4tGEYwNUFu0Zkt8ZOOUcNuhTQURrXirLhUOdH11K
tFNFhU6y3EZ3B2jlK5fJzt+SWL7Xdl3Qdudxixz7FVItKSZa64LZolKruVUazP9+Z+PaGhGrckZK
y+2geX2QMEiicK8enQja/qTGO/rzF0cZV4HhprUStQH2QB80sqJ946mgqOLXSKuuafl96fdpPRS7
vHFeorwjOKZv9oZMX5fI/OSdC7+ejEdVcPYLzeFhZqh5GJT3ScbjGZn+2SqcrybzyzBs7rOpv3gm
Hb60Hx+KObloAthCQyA0Cbzn1EbyD3XwWFgjB2GvmgI4IS86dgZpNRWuL7artW9blDpJbk6NCUVO
4EdqffRzkOeRmIUf94JROykHe9GClBMQimJyaUEgIcWhZY00CSqI7e0INDDOdkNqeCW2bt4P+8IV
ud+bQ7q1tekqK2YVFVlY/ki8ViuhSS26+RIri21Yp/JYktvMDDlvzZG64Qdsqqnqzjn1SDcvH9Di
6AQYDM0YFL7MEG4ATpu1n9bYWNwqe++W9jTOWbhtp/4z69DwtyNFieeA73FqA13SYxFrJlvuj9zy
ypM04hfQDflwgG6E1haSuDUz1xrZ+CjTGrYgrQ5vzQ6oYp0QhZvH8utQSmRkoqV3y6IxeB/dCt4q
uF+z2XpvusYDFr98raJU4iCbOGlEhGf0VgJAw9TvyS3tN47jOVj8ClpJDVl6CwHgSRnSPMie1g2O
pnjF/mRLuWdR2Nab3um+FbL2wLbQ8kxg7ubR+Gg28bxPI2JMHedCSw6FQxWfWGDe22LYiajx9ii7
6f+jJ2ptxZqHNdnXyN/aivG5IfuAhpN9C+frXvb9i7QpvSujHveyTBLwksYJgjKVkNSuLnMUUjt9
vUvCTVNGRzt2qMNDGnQh3a9msR6nSeRbRXRaU6YUTeiHcd7nz0VPb4EAjpc0yz61xCQeuX+O8/Lr
2Ec5FHBOUKRFXFGg+aRnBU2EtMDQqTFwwrq0DD70Alwo/ulk7t8Lh953/WGNlDxWw0nTbowbUefn
RIMXHS/5e+V0l87DHz87St/NSMzBk3KKij0E6xToJVlf+o5lrz8OSKHIM3yO1vlur32FvrsEGSoV
BFTde5HHX01LeXtAMjQkcEEVkqbq0a7l5Ot5n6PwJZ22A/9nOvGtIzBw0VI9NQYxUm4JAjHVTqKd
d10FlsODIkdwqLfxRkibwxhtie9iIH7sgQytkFsaNdsa0BQ/cGxQf3twpI+qW4g6RL8Z5IXz6eTs
5eYi+Arz7K6aSPnKq873QBHQ1mwJ6WXRIU6WrCGeQEkxO7XZcYrcd6e3T5PFdG703DXiI1WBqTOL
7xXJsWKEE80ZalPmoGtnSz87IZQ9JTiQmLyPAWp4M1FdtEZ67myOBLbG1Bxi7cfoQNoTi40gL8PW
zL2zMtxxqHt5hRam6lGKLW9gZztySYksW0gBxOmmOVs7axknNmvF6da7pdmQsQFUPiXnrs4Yk6cc
3CtPkjNqvVeW5aC2M9IAVHkaIFqVe61PX1qTmOk0jooAgvQd4YjsOyw+UO4WGhcF3K24SAiCCqsj
dQ/07Gzcu5rklVWC7LGGEjb7DpQdsY1y6WcyDaZ7DDXSsapnA3yvPxJoK1mZeP/msk3t9LGYsFXl
I/xTGg1s6wW8PcMNvxk7WOUvc0cbyOsowiY+fTF3BqZi82HRhU63Y4Wi6SrbqnV5VmzgQUm8R5W4
jykur+2EnoAhITWZWydkbdYWbdHbrnWIH2r1AJkoN1YEdsFOI29boAvaJgviFuEkEKN5WfoMLasU
nYvaye19T9Epl074aDOyrEoHe00yvOTaCuae6DA0D6Mc2y1OS8qdovskwvSWoC6HztbS01JcDkkD
GHp2EnXRnT3x9YuPqoJgMIHUkjn1ydbEjZiMZwiEIIjycDdrwzvf7F56ms7Mev3c1LYZ+rcwozMx
BGBUt0NKDoHrlKRPJK+1EMR5DAhPPbzBjOTBrrFd5iPmUQZhSH1g9hFKNIoHNAPFru7FI+mZdNpS
f/Y+BOmYVzvSjvpsao980YdUq56LavxYBpLeegKrDE6TRs3Yve4QEyH/ygOHNCKLW0+6fI7cGRRH
zQjSzLy0cJY2BpPXTblgIpZEyeBdr3Z6n94BJ7hqVUL9WTrcfpjYWgabpVegtxvCa40ytViPU33N
GUV+qb0ZyoSDwomHkHN6MI64+WI9KshD504VFWGDpSmRo4kPjbUROUbxUi4ZqBEmDAtIeShIzGMt
DsHR8jGobmvlWLKF4KU3i35J/oO489qRHEmz9KvsC7BBbSQw2AvXMoSHe4i8IUIljcIojfLp9/Pu
2cXMAgvMXs1NoauyujIjgm787fznfKfWrNCdm47iegPiBNxF+1tzCq9mLbhyJtA24854jhL5N519
cKoiOBSR3qS9vnKT8ujy4qSzL34KeJR1jYFtFGdnuLAHQQ6DVhntwxaM7JOqyd5FdftJAxCdJXTU
+L2rjhXZ8lH56SbvRboyq42cZqoMuDzjuSEeTK525QqqPF0PSTUcmWxLklAbbIHcQ8OWyvBRgE9K
j7LPq41gdwUDMvyTAXRPHfE6YKqij+3Nw8oT+z9zVqlVb+ObI1efVrlPXrG6OTHk1tIdj/2chuvQ
cb/BH75gFzxEVc32cy4uee+JvZsQ4oulxO5rWRwnnDEe0TA3yRa6Sqm1lHa7nNmsuZajXrJw/EFP
NbZA3865FyBV+8HPVLoknZGicer0JFb68ZDGdBMZcfc1Upq1RWo+N/cfEIefRA5t821wTwkAR8m3
NsnsIsPZCEmuWtLZBkI40GAhS4bSqr90Bp4O9u00XBPQLwvVLIMeKt4IRRqC+r1YhhR9hdWQ9daW
oH6xMO37cU+zqYRoDgJ5huMVt/ugNAxgYvPVmYc7X3Kf8Onhk0yn70SzOCchkqLl6p/hw2txb0yE
eteGFYltx1O1EIwXFU0fKUmo2VzGAZp3YVcQXb2SIyqvnkXGmT/wurVID/GJmaZt03Jv9Hp9CwcJ
aNnPhgU87RF3pgf5rqCUOkklAWTa6hqbpWTVXuzUNRfSjy1MPZ1NC5bYo6VBs+yTx8iNYSuzSwtt
fis1xFRScgmLhM9i/5zX/Ts00WpR4AZbYOKwFnmXD8zsWbBoFKdilbEmLMJvz8VICDbyUYH64sIO
YsPC640l/cPsMYCY1Oo5okw2FUEarO3pUjNwINqSca/d4uSbfENs/rsrbtZ+7tFHAVM335jLOfHl
rvKrb/pHuZloWAqpj3NKC47XsHUfWF1uZAmj2yxxjqjImR+kwsEkxvqcpfNNNOW+Tn2+O+1L36cP
KZMAkPPkhAtlRRLf3ycx44vjcWFyG/mDMedNCfthSCjsKyM/W5p2fuab3yyViWUyCCNQEyFvmdDa
Cw6MBZfwgrw7nqfQPIzJmyUVikCBGiBikKp9vwkAFRMbH1ruSOKY9M0tgra8aCTZB8Q4NZakLUUD
SFMC8YwC6jfY+/NkUxVEOwyM0PArn4ZzMqIS1jZIhKS6ebD+OOKjZGlTqSid+1oy9mCPc+UvEIxd
kZTgJse3CR/Ani2Ob7Gf6vgBPWtc57Vzpd4wGuQ7Bgi8A+is1ojTzdNgNaicZacpT0NCW4Oo9tWE
GoGlLIWvQmA8xhEPwJrnLmXYAwKAdArEDXl1gommjXnddxQ+J1Gyxj6o1pKCj4U3npNYPgGV7RcT
nhj8LAwOo0t7WcT2pK64T4sxW+OijY82d1hKZ+prb9USEEaLu0qKdeXevSZdQFs9hLoGuokT4d7N
KBaDJRLToYkjmCXw/U2pD7UBeM21geHlheAaCSuGtupfP/MvXBmY6dt2T6HLIi88SuAw32FAYsiL
qPtQxV4P5bMKbwh5rPMnkwUMrw8j8uxHlEKGubGslzj2fhtbfjcDztk7SMYfUJiJmHRLgMRbYO0/
scHGWYAHTvE7LAb+MXonHMTWs/9M1sCVwX1zzewveL9XJVy1NDparqWNhSELrfiAH/ZlhkAzsVan
gxor8+jidY4nhCiw5MT0mwV1iGoXWejaRFRdOZBkKulxzgvKS4VvsMJs/K2fODxuub0xB4uotu+x
/x7mQ6V9sbQSbB/NnGP9TQo624q9nYWgE4EhjrykTFPDO+zmC8PvfAlp7JZNCqXL5i9KTPAx7z8T
8imLOBpAc3vDeexoUfMpBF2PBs2FMMitJWrtSLs310uq0fZJUH2pJuJTgpVvGEJ8Ztpeomdg527w
TMYG5aYB+ZbRSPNl8h527UlYYC8jR74NFd7UVuUflt8c2TG+5i7ekiKbvkQvjrrMt/Renxtebw6u
2Gkct7wO9xHI+GbsaJpg0xhFRGQyEUKYGbmbJH5402n83N/hCapFfQFe8NMx8sOEkeyxgz/10OM8
VBUrPQTMAcd61aT1oaGbvXONS5akm1nrkwtZw0VeoJooQx1S2Zb6nTNH5cgFao+FGz82OxoO1Fbu
cDOuwjRRFARyG0xSD4FgLr8MkAcTXZIC1uhVePFlpn54RTQ4XPGWfx8NIU+FEW5qu9H7JnPuL6L7
yqPBcuv96IFqgqgCfyizwdxKw34La74sI8IDSzkE50f7ZHe2v3XkBPO04tac21inuvbb7oYzJeAh
pjyMBxkkRjtpu00LumiRMa5yLyhWjoUkHudnSj6RJDrhUo7Kdage4jejvK+YWN0M0qVpng+tIUxe
UL6/yqxmPOi5/BulDoD/AuUnrQC/zuw6l6S882PqQTTtp25VaY4sfGJbZKMDn/hnu2ZpXCvOnZrt
mqwMVMbAM2GVwrKPqCydSDpvkVK53bo5PR1uBFs/8CuUEP5Sj03ENVa+6cE9cGY8dqYDwNbWv26e
/ImSEQ5S7x4oHdjHYH6X0nexzHLLQb5HtXLbQ7gfVEKHN7bdldNj7hqfQsnTmBUodhNFSAtTAA3J
+UwtehyUKK2ZWKY+Ft0i6p/jOqMrMIUEa3dJsJ0EWzVvXvZVwFtS4RloXUzRVmSePTABAN1xU+Zc
0ljCN3IbZqN8yyc8qm56/4r+uUwFoEloFJdn7mY7wxIvauANXVXZBeCqtSwmzbcmlhsCCWhQ/SHx
OsxcuPUDVwRsR+9a6hpkA0sO96LbZk/RBvsGxya6APdrTcFTvZsMaLr3pvbGOMVleEjTtF5aKTx9
8KN/2MHGe4/CneWdZN2fx1Z/xklyoV7H3Ctc0fN9d1LKZqQcU5Dmkkys6NVoGXROM5u9VKXSu7h5
GUMaItFK19K9G6DZ0E8gSBbxSDrL9rmxjBDUgUM/+EYkgdnIbzuwWH1tqSpV1Mc763snjT3Doa0D
iciYQyqkgjDpuUrRs+wZsb+yaLteOHZrP9AKuInsODzgIzvVIKuYmdVWzeLSUgY32vDeonJ+FTqF
5NVnf5PwjjuxOKXCu8XHtq81jOx9Hm9hyGmDnB3Oh8iO4GxQkXGIErYuOS+lqeZHwra6IddmSK4L
7NVM+1FZDOE5gwUCeceEQesN3vk9/Z41T2mNF7E/YNqL17NDmgzWB+p5Zp+zEEEuoXOVMJtQSBcQ
r0fL7+BtuRjTJnESiace8tJ9ZzrjjGIIPDAtDc8ywyQPQZpG9L5fdEGfb7kzrzFJ/7RVbm0NFobx
zBAukxuOyYIPLdSeuWAdhIWUi9JcbzkZD1J4294G9lMpFGWel78mTY/3dsxLihuF2/GPHHj1OBQZ
A/bnipuX1XcL0ol0MXVoc+Sf5Ay+BYrr0Zp4M0Rd0sHRvfvXrB7TJ+B/7fwYhbNvQrEeMqImti62
JfTqxPbrreiND7rACfLNQKhY0bV3mYSs0q61Qc754l7fno5y7UuL2p+kPekRoIuNB8ks5Lgsza1v
ZS4LFmj+JWN6rL33IU/8NbUlY9l6ZxuPq9ng5cgkhYE0aGv52il5qHnvxmNACbMxf/mieJFUKVV3
eV118IwoAOgjOuPq9pV8ByppSSgx/FMFgfpXivq/J6J3Tr4bBLm/+t/uv///iQT+z//8tyQE//2P
t/rUn//pb9b/pKs+d7/NdPltu1z/bzbp/d/8r/7i//j9LzFa7yjI/3dI75To4fM/ZvSs+7//r5Ce
7f8jcJCwgpAdnSdMh1/5V0jPNv8Bm0X4JIQ9Ydu+B+CjwP8KiNXz/+G6pPO4Q98prCT+/p3Q6jn/
CEKieyB0zDAgcRT8f0X0nDvs9T+SBggpW47vmWBf3SAgn/9/RdIDjg9KsvDh2BlRnuyVB/zTV3Ca
SNGC8zJPEWYavHRsZ7PPKSK5mqG2YHrhnElobG+95qDcXZ/HV5cXZeJUUOPmE/0wmxHeDVPgL2oQ
FO4U3xKViNX4xIF3GLR4DdxpFWm1nty7pVp8z6DQSUI/INwhfz+oxGJjVZ9Bu0IFFM+9Yy1bEwoQ
UKOcdhfaorvi2IXjZbabU+EAKByCXTnAE2khHPfVdIpFf6gzZkXNh6p2PihTQjK32OPlzns96pud
PhuGu6VS57MeWgIk7TbNowNmZyxi7aqcjAV5p3pBP1RvtZuad1imjKUOf8Qjr9MNdWzHki/fjOjS
vvRleNFVd1CTuc9YMMKhW9B69xDyjtLc+8kmvM6birXAffHrz+1JkUivW3pwmhT6ANMoF6+yj1Z0
M+0ifPu+P6xN1O44V08UcRPXOUyWfi509tjP0YFAyiZNhi+nN6+y9bgQZvv61VL3y31HK0ak2KBS
WVNWzino63VAIeoUuiTAK/XUpBOZPMYoO9cPMt+qOF119ySam+UrulA3ZdZeKjva8Ph+2JJVOGkc
lnMrlSf7qqeg/F7AluV0jzOy6Mi9ivwj46nBy7osk5D7DJZw7XWrkqVCGvgTBmuUsdxbuhFpkDB/
znqeABxBSzFQ3psTMysVbpRB/NCJtDZUcsMAyw4pJcrIksB46dK3yJ1PfpDu6z54aeGe33UwVv1X
zSpEkjkQXftVSt5KVPk9ZLJckTJEtZ3DVRTkxzEtD9ijnxqZ752GpLxJb9v8lnjRA1IJ7wzgteEj
Uai1HTTPPc43L8JZXVHOhYhEJRw39+iYOp+Np7DwcOXqPqs2o72icNAR1KGxAIU7DsqUWS5rDHN2
3GxpeDzI9OLhra+MhD23ccQv+yAs81Qyl7j3JXTvbuYe5zQeycUsDEI/qSam7r2kALdLO7r2Tb8q
mpq7zbgqVbKcs3rrYishzkpx60liEQm6mBekZ20Ke15r8mhhFR/98qsbTdj78yqCPAd0I32UDr7l
4Abh+FDf5Q1cURdpd7cWsxQ8gRpXvKp5SymaURISMVBBCUweu5pW1bz55MJFfVL7JKj/aqdvk/uK
x8KIEhIFXCB6wBPyrnwWQ7iLSKAIYzNg75QJF21tw5afPPuuGTS3kdNw2UV4WTvEsumGkYf7Xn9y
Wk0hHT9Z08tX7tQeLC0eWxpBo4zbKbdvuwnJ7zXeO0LyLhgAqgqqWSwffSb5Y1evbZAucUmvldKv
Na6lZRWO27Qat4b56s/GEewqNwwqdJ6SxviVajrVjnMuYSh0dCAaJFmGdBfk8hJatoa9j6nMib/M
bv7QFo0hfvwr8eWx8inpXmFF1yQ987N/036NMFYfLJc2jB6lZtVk9/rC7iepoue6Ic4aRt/F/Q7c
xs26dM0S52l8DZ3mM8mxMRm1/+AyudTpngrGo2lgDbAssiGp3hFruqPtvI+5a7eJbo+5Y8p173jk
sqZuZytJvh7BsMyP4YDbMg/iFx0Vh7r+oXiCm3V7Nl2NDnbwGuuNKrnnsG4vYrjvG0R/cfsGp2i5
cbExzzm7y9LcIMq+YHe7YWG9TAXYB+CdPWYq1sKXzBn54NKKw9xu6nDXOGuiJp+uUVK9a61k7dzt
n89OJ7i34Hgwp1cRyRNLJ4p9MD87KVoFeaOkN1fJK0Ej3Ax+YqysxvkpAj4G2VybqymZ4gXxELmh
Gokx6LOw0NvZ7nb1F4bQsEfBLPeSCJM3XYvhqrNkG2F9NDAid+W8sR37WFvFwaTCxudUsm35PNRo
1apmkZOaxKpioJVF47FeKpa2Nx3y5t0MKMVN//ScbB4CgrS5anFva2AgqrrbdmQfGzS2gY00VnYM
dhXTnvmBWnevUvbehTBOtYb12jaHUdsvDY24W27bCNbhV+VPfzPPeWhLXgwzVXLYRvEHRSmJPR5l
uhTwHpAUq0ZoiFxeqJ89s385FLJ8g4bO5omoFidbaE/reEACgL48Yb6hy8YaIDcK9+IgCcUqeYjp
DM0oOHAi4BJibD6wCf41qvw3Fuod88lvRKfVkHkUi2f1izmR4TZk/sdqwNPmfB+dS5SQ8uKit3Yb
TJDUW2601J9lDEuSixCOw37nJqwoE77HVZDs8U2OqFgfGHeWdlkcTdw+GqV9UPyBQ3kbBL0Tdsw3
2rlQMXuOqvZvV+tlYKrnNrpmCVBBKRV1jhF2BrMa/5pGek4mZoNafnctgZu82So5fanhAw1pNRFk
ARa8camqHO7sF3JMnB3pNWPXUVrFK0k2LvHL3mfzD1qxTB9ngQciaXBhtcanKyDNtjuZE6+Mou1Q
ZC+xBalzbr9prUEO8uh7C4xTD/PbjYe17Q5Lkdy3dVVzoFCPyqxmJ8a5BW4sP5VJBV89XWrCSXgM
N4lvfwpNTtXt33C6PRg9vM7MKCnAJqkRpMfJc0/4o1ctmEldFhsOU28DM1OwiPtCm6CxvvbwLCoS
GZ5aadDjq1YLQRLb3/nueIgdrEiV7+IWDvPtUHuE2+UuKEoAA+U17PPHxnR2va0egUoNq0yJU6zo
F22o8JsNfXSj4C3QnbsOnvGaz7+xwR6pf85SUkNi6082cnxz9FXD8xuxXEhyKkGNFgnLzK/3g1wM
L3ZHLxwKJetOVhSp/A1YUxQS9jQwSXe44JV5TUb7Dipgn0/RSc1jnLpsgecSSw3OylCFp9RWH0ZX
3erIuVIc8EeGmbtMCsLA92NSGsnNNxgD7jW4AzgpJNaoJ+RIFTYGliK8Da7AqMa2FPejGe5D9esH
FVnPZOnqX6u21657LqZPwV18mhveXNh7s2jaKnN+bHPr0a2ak02wMzRwKVKj8Tp68UYGHkHheW9Q
LRLeELNu3hgsfWkfSQBtuj7iKTe2IQ+TYoug+WbM2bX27YdOpTekISCs9tGw9TOaz6LFAR5RK12o
7JAcpvjF0NuO+LvrI2+79gn5YtXFE3H5wVsm5VMs9YebE9EMAYH6jFKiUY+mIz9arDksOH+kRkoO
02oddCJcuoGx1sMmNBQkZsS8ysbPVqfURBa0BvIa9lS7GaIW7UKsS6/6w0dDNNkNdtSXascczAbZ
vhnqsjtfrYo8IXtqexUqiiT5Y/EWBb9Ir+GBYssbxrubr/3x0oOqlRntuw756Kh307XTVqsCoyEq
wkQZS0yCvCOp0ycbbBfct6t6Z5ps2QTgiQoTXu4/KH7ge3tk8avmrZhlfl+mA+p0EmPXOtEbSYWl
a3UrBExv2QbxNVe84QNxMqPy0uUWD0HpbCOMxQVA2HxmG11QRhyvWNxBVrch7fsYPBrMgawGmLrH
9Dsqoi/Q0ofMmqZF0hroff2M2xSkQdD/pDTWSbRvpJGXLvdIsTqA3BX1Na1lbQvP3o+IXU4FeaQD
Pkw4uVtb9hSvY16+S9InT9YOVOyt7Cj/pNpyE2Tdby1MfIcYwCa2zUwniOZLOzwOUfw8cfsPSGGl
mMR43dDvCuY6JNV3lxJrkoecOcj89rc3oeLjBS+wKtaEpTCGSzYigK1CiYXjXXTFZdIpQU/vkjDz
2o28YlU8gZW/F0tuZvHd0/EnohuxpENOu/wSTPs+s9m98kJzVpGb8CGKo4NrBiNZdCZTFP5qcg7K
9vU2o5VuQlIJAJ3XTv8eORYKaZYaR4d/hYlundyNnSwLV3XFUGp5vARqgEkFRuteH4xKE7Oc9Sft
gwzl06FI2u29hJBiOd5Rw7KKgo3Ncj5yB1gmYMjDdwvzcB9+j7M8ZSO6rc/7KNCvGbZ0A477Qr4k
rrmes+auH7ElyNA1VXyT5rybC4J60YVUXMZjOOfPto9Cwu3tpKL+vQPrXJT2hh3GR/Ycy3JalVH2
XPX0jqVWenUJzeN8HtIl38KraMRRxtC5EkodC8gjujvUDbAFk/zLwbO+aCnYSW2J7Th6WJpe2ZDt
01R3azv0LzUbgZ4fuM8l13bqvy4CF8lQyXnkaXFod4mYE8zqtzy29/BM9m72ogNo9Yx4165v183Y
bgd8KdqhUnnUi15BLk+bdU6qkce1NWmwpDKaIlLvlPnxc67mfWvZZx/wsAlFg88ggXHeZdrnt2Qa
noX14DavsK+t8Hfy+AAssvIvAYGDU2fHiAdutjElkdSFUFD357JlW8pJaCNOi1auTe+tuWOCGWc7
PAS0da08R3zep46e5NDkD/cG4+XQX2s8Pv5XLszDPe4mu/jln74QarjdDgiZxXCQ9xvReyuJNgyh
qpLypURnZ2dES9gEv0xfoqB5ifgKuiHhlpqtCPJRSracGS08/colGqtvs86SH8eDVAYOrB69Z9Ab
J9/DbBnnVk8dmodtMsxXdc0AZiUcx1D9uX4WRrflV7OfRIx6l2Ys3bOvIXtxCtL4ujdw9kkL6sq+
8syMWT9aYUmiZ7b4EZ7m1TAcVe0/jo7zR1Xh4zCqAwGHq/KqY3N3J3ll/WG14uTJAhuCdezH0nyc
HLKP7Dx4DU64HVNCdAVQkQ1ddicvNeFMRFsYwgQS8KxIz3nEUPBodiWtZfNPlU8nvxZXdCJgK2YC
YyHdt8lAm7G5bu3x0o0ukJxef8UBZaKeyseFZttLFVtw4GtZIaDCYS42vnaqBX+5GRaTrXa/U+qm
O1ntSb5eKTResS8APt6oNX1wb31lfvgJNj2aGywD53aaEbyGTdICR+nrTR5Sp+vPuzJ3X3xr3Oun
SWG8MyP9mHbO0coZakeyIb1+V6gdMOM4dSp+U8db2Y3z0TqEJGYsu7UJlaCqL7UCxSAbFGIOoWTU
z2Ux2wB69JGK0SMtdotWu8swmp40Rk78bMaTYCBYQGLDBUN95CDtazxVjDyGr+i45EIljbNXsAkL
ZHJAH3BXQRvdwt7dVuMAA4NeASavpdSHefQ5dEHx4knHOF0H5hPUebFLKDiHf4AViyUkSvqj028U
ZV9tyvq5gf1XpJBUwtxiRDsSJfvCdPMyMWvYGX7uPNzNZGJ48amz23n0+ZFx8gL1ZG7xuzBLz86D
mInzJtJgsPnNrGzjstHYZOz0cO/cYjhOef7g4AYI2ooG8Yj/e/UHP+KqArDspBRiD7yxMIoxPmaL
dPqJ4etWZbAtzVOjPw2Ke0CCXMKGPF3uv6ZzwHOMGiYJbneui6PPsb7SzNgnLS5t3v3o8f6qkWh3
o/fdjrpZURlJ/E1117BtuIrae4zA59J0sSqZxqfFnYlhRFOd2EA6sRees5baPbddsrLkawVkK005
jNx33YIkUdxzkiQ61d4iUXJbDidWLRvGf+R0vsj8vYr+VOZbmeHLzpKCqKC9aYZyRZ30siOZgYHZ
ZPQ0rWnJae1t+ugQYPdaUXmGKqlwBLrdDRxDtvb69hKDsIK/1K01NTRWbp8Apj/3Y9vsUts/WImR
0FGI5Q5axRBl704bPjYRpFwuS5Zl3DIJFiGBeJlH0d9xX6NYEDnnhIMyTPh7vjis5gOz+w0qCAt1
6pJgS+mTplN0VeELNUSK8iPw7FQTZns5/wWvjtDnnLrqiXOZiM+TCmLcycTSAwOVles06uocYHbB
4tLQ2dYlxLns6RP9dm3x5Y08kUyz4pZO8ReVCTipF+xwDhl2riLbOMJ41B3Bi16eM4+CmDR/UIQI
SM390HqP8YWp5pRPI4yPgG4Esz+OXoI8l3rIk7Xe4QZb4ww+JDV3Je1ge/Cmx6Zhr6nPBuoDvXur
JCA0kxF15r9bDus6dbaJtDfR3aQHYJpe2mXnT2vPA5mkUl5HT/N8DrKeMQIwK+ZKM/nOOP9T2TzS
OcaxxmKTGyYU4Y6wtgm3C0PngjAgQ6W57ofqQYXjpq4uo5iRIGN0Pl6FWeIsckSNMqFBr6+Kk0qh
aahHZYy0mLCsK8ZDeAec+BDCiF5nZ+hKa3saD06L2FvFnOu1ImgUzJtydH5rLAYE3sfgPcii7ZxG
2DGwJvJbsqhZ0zO75ObxojU8OxptAsHg0q7bWO+yh2TmeVhLWArcw3RWPQnCNESUMY1Qx9c6O5NZ
sTaWVUAHQAUa6NYPVKOxlu9wPtUdJfHrCYRJ1uypP4juScMdM9iyHCQjf7UuMqBQxWKcIXCNwyps
7WUFp+Fu2O+6FtweWSE8Wa3ENMH+tJvlbgQcUeAnHlxjM8bddm6WFr44CAer9j6JIFw5BNjKbtu7
67s7JyCIbBbrZnitUSR4o22dBIwNtp9prClqMtamvOGO44HceZFxjE1/aY2gXygiwOu5ncyn0XwG
DotJ6j3T1XJEzGVsJ/Zh8rMbl174FZFlSlk/x0PweO/WDJ5ysGs0AjFifOlEwfWIRjxZ6lxD5Rtb
+yZzNnBFfWY6nyscsP20xVa+TGlQ4TsAIouYasaW1rd59vgYhePa6qJHy/nbFi04r2ubBruY9A1X
jBXcOmj4N9xuL7ieKrqw3buB1mk3vvA3KPJ0M4a7PHuvu/1IYNguaWBAx8bMVX6584Ohb3WXnZG6
dkn+lOALrHHWaX++ahJ6mnfUQKGnGSw9l5M529k9MWIz/8AVfbDHP6qZ/K0VZ0fmH7EucmdJxPVc
Fmg6M3m7xrsI4TyRTXyIMso0hggmiUFpiZVBwDPpCopT8WDZjr8s6xZnSvLg1qa9GqnRWJN//HYF
r/y4wt3HZueM/+FaIl3XSF0Nw5gzxQ9DRjFR3MUVrZ0IFBRDLiooUkJGr1PUffZygBEy0TPUEKhT
+KURN7nsRep78BPuPhDO59zGwAejv1cEhu8G2RPXdO1iaHF9vdHBuG1Ye8xsjSj9WqUVjTEedeBl
hEM7ctfjtyLFG479ek7/lCkB44jkJ8dHrEECze1m7D8MfQ6GZlMF2dYDz5KxKnHEztFvpfQ3c3UI
1c4IUXrwMiYoBfiPqJAY2A5bZ19fgj+J984YsZfchPp23JRJVWGHTNEUWHAZ8Xaey5WNspTmz2as
tiHRbz98w/G5zCpKrSpMumzJekvgZZro/ElRNdVjEbOftfNTUKwH9lMABaAvUr8Lz2aF/xglUch7
aj4h/2DU5yRp9SmlseDgGc5r4LeXfsA5JRqY0NiPWrTDw+xl1JRYxrAmfp1i6YBo1fCIWxYhZqeZ
W3Y9gqsj4a4txujg6DT5qxh9CynBMOH2sARoehAMzFc4VWvTWkU1VArqbaqV9rEc+jF2lona812Q
PhHrJNE4lrSedKsgacpTm3pIfwZSV0RKO2yy6VreOo/+2X5MpmeV2Vewcl+USccrCFNiR3+qv+0n
fvT0Bj5N4OVfHApIiWAqMv8xO7JxyJ+lA06vdE+0HH9NbSSuUVq2T5HzEkQGbB3h/QJ4Oqdh3nyI
IX+VrvdNXlr2rfWQVg50IYOIQTeVV6eb06em4qdtEalm4V1/jjJrKWnVpzDt1EPUR8ZyTDnfcptI
EawOKk6j57B0OBZtcDlAPP9QJqhX/dBTmYaUf5Bju/Dr5kzbV7NK9Dyte5+ss0MkcDVfpoaSvY50
L5vP/ssz+z2T9LCKY1wJ2o+bUxf/wgmptp4TfkSUWaBGzBsh7beundfM+i1m+XsEmlRHpKAbFriH
Egd3vQ56Mha6C5d1O1xdsyH4sA/x/G4S+oM6ae9El+/Ce7Er7mYcsF2wVz0GSys5YNYYgOqF1qmN
D9mZ5Fm3hPrRUtn0DexVkih3ya3rHwz2x9YkDmkWxTbWuFEjOhioYrolvumtRIFGOppM9BZYpHt4
87FrTEmezuNT3LzIsGrOjo9i7ZnWepyz5JDSONeL8Md0KgaxStFolTUkff3+otzCQ6YsyIPM8NwF
tn+75mU7tv11Jmu6wbDJG9sfoGmKkNFIxCEN8zWPYXo1NLOXUzvre+qq913r2Jjlme8PiX83hmeD
DX9R6hKXVEJofbDmhpt4EuER6rZaEQeBwBS4aIU1qFjiH6hJXdT+WDMvhXoArJPSBT5SSwIwYoPq
iB/XiX6jnj+g1ZbtyfHOUAAXbVWOy7aLmq0o+C6x9+QUe5551lZBxPV4mLOVmECOspUKwWDS4jbi
OuXqGmabAq9w0EyY4EqWHVH826dKn8vOsiGvfUyzHP/K+ZQk5Zb+P3VUPrGAiuwvGUxYSxbRDDWQ
W4BQdbHl1O+rYluZJFbhnxFxVdxiprBBxhqWc1D8JPdhqTG6VctzvJ4Zm3G+qF2l02PhaUxXmoBx
5zKqcPRyE/yMFRHAwQZsV7lVfTCz8DT6U7Xz+UYuEyEi5oNvY+aCrOZw0zoYbARgUA92bSU7JnPH
hdGZBagoDLfU3O3Rxb/CWv1p/OgUh8T6WgfSU21fmu6umfbjqYSIC3swwQvj67UKEa0clsTM8TZV
dHRlZiE++mlQr43TjPvMNMdtSF5LesMz5SXW2R433h+PTO9T0wczWu88k/VaJUWHEoWVG39RdJ3x
JQCGN7bznT4hpiZaN1iwhVMpXp28ECYzp/GZbLdD3GdbsbGGxmuhbZ0SFMalq3jg+1E+JD1YQOCj
co0sWa8H/ifYOhHuaBIBooGuRIm2VMe6mrA7E3G2W3fTNHgHKAod15nDXaQcDC7lHkJWjEeoRRyj
LY63ZzfjD3Dm8oExHvju6A68xV4Icm0cDEN/MYywFX4bq0i+9iE2Wbtu96ayzCUGO8B+HAJhXpZ7
M/omE6V2c9dtfGhTFDcB7e7qh340QRVbFdVveMSNFI+qIPrUUyGHyIL1WKEQ/i/2zmM5ciTd0q8y
L4A2KIc7tgytg0yq5AbGzGRCazjU098PVd3WVXfuHZtZzSxmQ6tULEYE4PjFOd/BJBWDXFgi42Mn
X/tOhS3WeCvMQ8VbewMCkLAaeUkr51eqAI9j+fmsk4EFTBCX6AO/Up9BjZ6cRR793cv0hnmbeXaf
AZGKIzwtljyFdVCBe4jcVqGMnd0N2Voo8VpwlHM6XAWH9yrpK7F1MkM+htMsH7ug/z35OawLn9Ap
u7ZpOKzqBJbQvlTFPnUk0oPW73D6tDgohw4/Qj9NN3gHIx9u+pS4QYK+APN5+m5a9nxB+AfgM6/0
htmp4LXrZjcApQfp+wxbqVqnldh3M8hENkHhBsP7uPWGfmB/PgV70YN60no8V8sXz0vHc+/0vyuv
fQlGx9uiU4v3OdCnLRTWNXGj9VMaTVdVTEjzrTwh3W40HsSiim8Aez40mP4Mi3DXSuLCLZnjZWba
nsyYhYxXuBkptqg04W48VBaaBx+6GRI7x9m0ACQo72uBaq5Z09hV+O7Ui6ZWZYKAULxCMLqjhdlo
xZnmL6DcKMZ64dvyOlnsLwMosSN2HeSl4xeMqBsQiHMyliyymiLZGI0IFgBQeVYj7k2pUHXjmS9P
Q34Dgmkf0kQmm3Bk+eMktmAxZH2VdjwhjvjokZGcSiP/HFEHdtiHGYGxz+wfAySFlYlXezZDYgYg
MjyowUcLiP4xAz1MB4evAU5O1pmU2TH19KS24SibDXSZ8KE3PZAxlfE5l05xTaxPr2ycc5qKLRfL
ya9tLLDudPWyjg1SZgF/aooD+CQ0KR5tkdvhFBRVkO6C8QoNLQavFt6ANDHCkug0RAiMx4o0Yrqu
lhswH+7Giql/C81Dx4+eU8z966BgUx0pl/4bXQlU1mwA12gsIcmthZjZefLZb12sIjjUAJAT3+dZ
5ZTLIQijCYQau4qIfzKwH4NO6JzHhBGXIrVwEy/BXynOxK3Z9QxxxzcTlDcJc+cBzdimrxw6Gvz5
kkGZmcyc8xAaK2XD4cbRGHdhd0DxNcAKAuHgkoA7dGG+n+xv/ThGd4TUBCRqrzl2BcCbntYin8FL
M+EYcUVOvdKwFciOVDVXetW9WuMHcEzxaA5vPkCag2obaC+NvuaZOMDZG3ZZPOW0zpgFbByrRmiI
E1XmqpblWfR+t+N1c9JquClK+9OyY0zWmeAD6KwmP2EABlJkzjh8+xFNlIErQ3eQYus8hME5sNCt
8Yq3CDZJSz1HCLzQQyPSkoq2nCXsy6TcSzJzF2U90qEisJ8xR9s8LrP5aIXd9wYvzirsqV1ydB3M
yauD25fMEjMDqIQnUeV7G5Qz/qO1OF6owCSxmlBWrTF2P2p0Xw0Uv5eh1lcOehypLAtZxVhnp0Ff
0lc1M/pkeJV6+m4F5adjybcyjt1b0Uw3zcQhVUn8ApHlXeRRsB01a2in4r3GPsTQrA8US3NJ616l
/sPoz2/VKO5Fw3xDLtQPAUfSJghra0T2U2YKDlm4pGpw1gjX2Bp5axKmnqxYRmsSoqCNPQiFH8cW
HoFuGrCBDvkCCgqvsKxYL9erNl/y/Gia1qUbN8c+sd57RvYHEVj8m+DnWHgV7zXyP/2WRdbvwVhZ
k5ZEDoIPmLz8aUYAzjSFodI49fQLPPLZqOON8A62luYpg3Gf8nC/MC0IU/nOkBuhUJ+jInTK8jJY
FDMCIgg6+HEdlvO6nrOtpp9h3GY96SRFBhDzU2OW9VYpQ5VThGMUoL/GqpkX3oliPzql5jcvqqor
6KHpEtWnqaa/UvhtNgb0h8do4gvHAj1f+ukXbX2qTWW/eE5y9a2AU3gErl70dnAbLEa5jTHkn6nH
TLmA6rMO8P2TgZsGkJlHuSuLIMSahTQbXlyAPAZnVaDtYA2jPD77GS6IkBL4z//69+/RII2nEQEK
b9gZjfOZD7LdO1NtmRyKtGOprKfTaPGsMIVYMYzjwg9tuFjOMG28eLQOFkoco0Vfhf754rVuQR5C
Y+3Z2Ofj6MI7t5ozoOPPokHlXsYiOaCQWaT8l85MkieTRXRbFO/G3KcUwsAenFqMh9bDSxSW6M8E
IdOIFRxK2Rd/dPgoqK/z9uz2Gkd/5KzFvADNUmzaAQZHAOTWywxRncm1/Fh6/B3ZtAbtY+DssCDz
g8Hf9sP+kiuoZaPupwvoPjj7DhaferSOnSwubgSg27Tqsx+px8YZ/aseinolbBoHFzbP0fIw1dmJ
fqy8/tzGBXtPk632EGFZ6DBrA8OYx7NjmzeowNpQ1qXHe3LpOxAjgtKCjdiuKdzmsenrQ5+zHZ9L
TIkV8Ty78DbbzDQUunmKKhVuq7w/zE0Hgq5ErLEkW1YoVwBhEkPslS6YPIV3LHcEfOxJ98fEbY4e
SYNrJXixoYTA7MxM1Y04UBvDnjBDBWm3NXAnw4+XLqQCwl1V9pEaVNTRRMIyQTuqGc5zHLinEYoK
exZ5rjqYRSVmz8w4gGChFm/NT1v/sv3MYG5rgjyda0rtKHhMYbJtKe0j7DZRuCuiQbAWr14JLA8R
SiLJLUHQ7FKKiIe+r+vHgNkE5eZrMMrh0ETN60je4L7t8a167VgzetEfqqUaCKNrYbZ7s27la56Z
xUWb3MU+tqqpCOOnYnysCwAegFYMYOs+6k74Q8kknlyfIK9Sf+aTy5XM2CtnosYwGxhmOFlUmMl8
Ebax9XKUk1iaHoWFKr/NkCEYfRas5qB6n4f4y1sSNiz6YttneZo49JWN89ORnLX1EL9Zjkv8q/HD
aL1XsnAe6iZIL1Nq/PQN506aULqPRAiEtxTfXOodUw0bAa6U7RbbNKYyK78mTcypjd911x3ZYuHj
SlsYavD7UrK38X6xNKoRt9pTQgqE52wMjtwVsN4400c2nfUKd9w26iKeruEeEm+89Wekr1EYfobE
a7tEsKzdJncgpkhgv6b37GdEEflt+5AgRwa3xIGJhfugqg5BMUKUGNb1anqvsB+BBmQW5RyoupMQ
VLw7Ald0Gd63BYogzFcGbMb2E0T9OtAtttUCAWKBKvMBFG69KZtlvUO3ghsoWws+hsaV84a38WSA
stj2hnlw8I+gzpCPSTQ+odIeMEhgxULaMDW3EU2us3wwwCRlC9HVlqy5ePbWBdZBmysoM28Nc+42
0ffJjZjpEoiOIi5/p0f+2Tojj6FxeAuBsa6rufwVJYNkc0nrERU3+J7mzQMeAizfQ1WQOMizvQJW
fOO0yI0eaK+mLdYbxGKWs2Z0OWwp5MadHWG28ixzb9QVSFNlbAOXPrq3eyAIvVbbyPNeFXYXmHWw
OrCmA2ue3ZW7pBEzWTo3NjQ0ntw3XCHqm99Nx7Qlvdiwys8isW4y8xlc5aZ5GFj79bQ/XpG65zAc
7+4C0LSt5Iih+lCkzXc+pgoJIlKnKvLAiQvF7TPsMXd+Kxw82zL22w0ycLQ1mPxWTTMYDC5RVMAG
IOGxB3gTL1MyhlWqkcUqqiO1oAVgt+HDKzpJHhz+m6Szd/aAebqy8S4BSWfnC0JZaAS6NSlmUGgj
VGAjhnwdTXBvVbx24nsRi4GJqPUKWX9tawHJw415WhFTzUxzhsyffTUpaNSghdqINRAUhTkem+SH
OfWoVaL0o+fnZzmRbFAnlCvfiG+4pbvSeFb+WsmW+XafHZTCrqNsTMBYyn6QuVLtKwKslVbVpeTG
RKNu43QhUiWCW8bmP6uxZ9U5P1BABEcx8HpgrCyYGpogxD0Dscqd3FVD+OS71wlp6pN0NBE/c3bm
xQFK08CHZNWXl3QKX9OBiS3F8MpSCQkwBbi2cgrqK9IoBHXJuU9MeR9m1jqtXYtN2eXsd2ssOlU1
HgoDK+Asa0Hoer+xYcd/46YAVWb42Mckl2CBNs/w4S6wZE4JLjM4teXcqJ0LTvGh4cXcWij4zfSW
jtAOjUKIU+zlEZlhjH9x9/VIvuuD49rTHWCnCxT43LARTnlY/SIn7qFVrbeadbpnodgV8hY3Dkd7
/dKVT00ybwrve2VQTrNeCyawxT0h2t/wuz1pzlJDhCtmwSScMY9ON+FEkuKnxU89E4vbqjUotq3h
/w4yhFXwk/3+nqiZ8vaY5t4aBBvrB5Am8nfQPCmw2EP5NYaMW3K984Ovkq1exJuhSH8bfbzFbXts
QxATuUu8BBygPj3mlgYLHa/qqD086pLnP2lpLS+8D9iglChFt8gLPJTZ2fTcEexheheygEnxmNaD
bd9cdB/xdxsQvqC7RGW0CUL7Q9ok3Swqb2JxBrd6aUM0HYlxVcK8e5BHQo+1Q+eAnizET2timtil
PwynAYLUv3uoCGam8Ukf/SoIT1HBve/KW4hxNx7NAzBD0lbLb+QdPXSi+eqbfd68ptlPszzHbEJ8
97XpT30lWVU4r5X06oeB7XpWhHf493gX2YNXQD9Rn2BtJTOCbeNDClyxVW+lDgFyBVs0EIfGTLEr
Q16ASDDWCvYboSvrSBsPLQyJOHyXCGHaFL0MaKDGMba++hri+h5m4AmoOirT2jtxe2QOcMRzcyGD
/EEaOyA0l8VE4bLLACy53C8zT0isDaiOCLNHl3BtKUfH5LFo3wv5Y8YqbWs0yQ0D/zm2A7yqBUqM
4FvaMADuYIsqFR6YRt7brDq6br+NvmUjRX8tlqW1YGLYpwi5472eut1sCWZ+iffRqe7E2WMfB8Jq
igh/SKAoIjTJR4i/9iM25qidFctS6zGw2V/UJpijCJyGk2EzzNw1DR8h5meTRXTHKnMOtrPj3Drb
+uHVHBmT7+woWdae05+qZjHW5p8Bwm+jexeUUBBqobdePLe8jBX+cRyXryon+4fVAvc0xHmh+aXn
fowFQme77YkyJwuHdfJam8V7aGSfQzHdHcioZCs85LTKdpv9MHRyVMTYJ62/zy1urB7Na+w99lSo
YTPt7RbPnh8jQIoJQDKkYlHKicMu8IR8SFOsz0DiDY3tA0nAOgB/T/TEY1dXWJpnVNidM6waMRyI
ISAcKDyOiPa7qbwxpd1mqMAEAYJtEH2Y/vSipF4z8MBQIOzV2DSXyK250Cj3bOZgMTKShu20PYaH
aqhXlWu8GX7728oRjDp7pJNMPxFLLuqWpt77tbvxUGDZMbEEcOU9YaBbZceRuvu25YzRPVgpBKxl
YxyIIwLsSH+LNcEoX3LvyPz21ClwezqEKxdTDLOy1Wl3j6mA8x5je0Gd6wfpuhHi3DXuezr9TIpg
XWfZQdisF4HNB9Zz0Awn00WYOxnf0zFnKCgvBmc9PSjkLQJg4iCCkB0lZ+SOK3De63jqMe0bpwKl
tacyMgYC1tLFKk28o+tQRfZdfzV5Oq5UsU+q8rMb2Rp0FTDLKbdWqo3f/+Liu/+ZUvs/Cp3fgQt0
S/T6f4ofxR3nop6yfE8ox8E+svz5XwLsyiyxSWh05zVbqXGfJS9hhOOmDhBrlfju0/h75/LhM/r1
IbDkkb44lQTi63PFm1O8/uPH+b9jv9x9ldfP/Kv9u93y/033pSL29b93X14/daP/5r5c/v4/IxI9
7x8+aYaC+GHp2kQh/st9yRbrH77Jn5jKFJ7nmv92XxrmPwTh1ZiTPNKXbZhIJsmK/3RgLn8oiKzC
uWSajmkKX1n/Jx5MuUTY/jsgeYlG9Pk2TIksz2Z0/Z8dmPDSHdQcRXDv3t1sXaI2TNgR8Q9wbquj
DkzcBwBiKQYYQ4XpsBujV0n+yjh+s3I4gKRP9aOB2RCMPA4S+Bt7gJaXijZRAjuJE7IHSxhaVrkj
nW9Q9nrARjhawQHS5zZWEPYa5yl9sQA598g2ShcsWQy7hBw0EIJWRAyMAVsH6wZ4wdysNjOH3kxf
M7vVW2OJjQr7c1bmH4FZPFmhdc9xaupOXRxyy00QyS6bZuV2BzUZ2/hnPc1PMK1+aqOj+8rzu7+G
IXAS2n0fVfP/Q0X/twzLtsOF/t/fMs+6SfMvdNXdZ/HXO+ePf/bnncPt4SkWxMITfPWUxIT8p29Z
2JiTLX7TchRrN+FzKv7Tt+za/5A+t4d0lXAESgeykf953zjiH7iiTd90uNz/vN/+5df+50n8Zxhs
+FX+VyfzEi3977sGQwK3oCeJL+VbYax2uHv/ejLXgxoGUwQ+QUcAPtqphhtlg2CTSWTcAq55Kxgv
doEbc1oU1NlYhXDgYBtlcwDKhyuR8ckEtyRXa5SNJAraoDdprH6BOTL2f3lz/4ufFlf2//zTQrJS
rgdG1vSdJTL6L8+RSs2FThPU/J7AQm0UrlqkWjtwhqjeWVLv7Dz83gvUbtqOwAty0wJNL05eIBYk
fN5ADSSTV5hDSiUQ8zjPiCSESnK2NASdaSieE7/yXhIXwDsIlJk9dz3lexzJ98RP2fkzE7v8r1/U
kiH7948A3SvKwuXsIuiV4+vvL4oB1YQEbRCbQWuklwOSXsbk2Uc4imyXTE5zTtA3gl/gOKjs2D32
5rjYmML4jQloso2dHiVd1drDYeSEaDCmYEZKPxNnplcLc/C0Gd6ECrgOFjVd7JWN9gubqH/HJviG
gYvICuAxwziOJ9HBpvO7isIdg2lY9ngScIrbe1OM7OVKasu2oGkuCOuEcOvvTUodtMsbGVviuZmn
fg1xZVyPFUNz1GAWdKGrbfvfZeaWfz7H/xZ0/NeyYnH3/6f3zpNkUnCjCIvBvMnq7e/vXZWbvdX4
drudgag8OC1YCSNnZx1KkyFgKvcwtsJrPkCCcWQVfQsav1pNpCS+24XzPRvK6StZdEY9XrjIEPqs
vBN2WHkm5F2vM493zCqZioUTaZGKmBcL74q0jW+0EQCCaPRTn4VvEe/wku6p9lztvrZuh2OrTxiA
+kxwfYNC0E7jrZiQhaY6ZIKr2qMz9C+pRn2Ws+Pi5SkirMaSK6z6Tqwe/+99iUaLiR/61jAa8k1I
cNIhX35PLIrFrhuOSctAlX5JF8PdkGW17QuMvjoKzaMvFsF1B1GZDdNDVw+vUz1vYjGNmzqIii36
nU0CTOzUZzZZETX7HJ39lkuYFFcvid9iBMjXh0iB9HIddVTAifjyAJE8FHWIIiqSzdqcLmLwmWTE
p6B+MtnEohhDzpw6JQokvnGoJblhyEk3nt1fPAy7TzoaPmqH6JJJ8R5OrSOPSDoahjslw3RSmsj7
zdgG48tpCQWP9G+mZY/CCBAps9otlLuzzfjmo9ls1OwdEB8+zV2T0uMJd+NEJiIaq4b6lLoEm4m5
3pfEuWEzsM0t1EhWKMFwHiI8R1atj0EDGiiK0Nzb48qgq6OkgT2/JI2r2gQXU0oo9MhLYE99E1Nd
42DD1Nulz34CKxhoZVuZCUEKjG4mmwYDGR+GlwdIX4J+tXA2XVx/D4H69VEabByosA+D2bprN6G9
jyamkJB1xkcZGwJPhH9UY3gMahk/2uli37CmYa86o8eDz2iugf+Zo0fkojLjTW+Kb0IhNQoz43Ui
cX0VWiyzBU585IekyjX5PZ5c6OiAYyzXq7dF3D81ZXiSVQrNN4wbgMiHthvIxRtIPjFFP+wiicgS
1IVxRO56BMpk00mdY4Xcwpztp7aVaGYVmNEux6Y6Ml0NaT1zp+tX2ErJhfIN75hFUYqVCw9YlPfW
sRoNUt60/giEybUZtuZxkFGyz7r6EMpOXnCpfc/R2+zrLia+DX7BqcmSdS+bkIUzejJmA/WVeopY
XX/Cul83OHVG3GxahdnWpofmimTkhBabwZizZVW5kzFCJjunBcr5/jsdw8WeXblhPe+tK5/KTYXl
KcnH9JiiJTZiV5+xWlkMI5o9LDGa8CYrUbdWcBWNOHWvJRQjdnbyWeKlqxpHXclIAjTQy3yLPxin
PmYoYiQcglcVl4dl1Ch6wvIn4vTx2rKVOWjGqNpp9T7onDd/cOaTXbzWUpfrrAMDltUIWUp7QWkO
FXJynhrYvo1wPznxvG2r+A4eQaxKHIjMNKJ9X6AAzyhSqcQvYInuTel86M57MeIRpXkUZXvQDmxN
Beg9EOHxqnLUe6bN7pzWwcUgWpPl2k73oJDCKZUYaCfQxkG8DiLiGzuDIVpumFujQtjslGjrct/f
qA4rTGwtck/axtXszwO3Ojl2hecnIN0TtF4pCuiQLhRY0VpI6/uEsuHBK+N9FVouDIvxhVkNsn5I
gL2cBcuA+qfyTVYzBtynZRfjSjl9N4r4U06OYsgYsf3JSTQq+XlMN+nu2grco9nA9eN0H04SKw/1
VrO1CGslq6H9bZss0gHk76egIFiUXnoFFgaxY7mIe4ukBmELoIm8QfNaSBIkloWAlnn1OfY+pGn+
Au2/9Wos43JfUyE11nSpxu53mrWcVJCNeVSIYVelJfLYemAa2HVYVmwPxTjg6R1Ulg2G3xevDwam
muQV5xMKyhFqQR7N87o18iUcfCrO0fKljZyzGafO3poHoiZMBn6ejdRUhT89ywouDi4SDx/bA4lT
zSlAsLSHCwFkXtovQFPnxzIbrbuTRT8whYbrjqSQY1hHcsvo3NkmhRG/x6LeOOz+AaiJ++g45Y1+
j8WFT+atYinx2DeDuSQdzbeRQ/sadgRpuySqnM1CVGtCYQLfuLuIVyxhj2ei5hReKfwnOhz3YuBb
lgUGrn99mUA3JkXtsZ3gk4azxSpJuyiTDPfZmoXYwEdjSNrM7vOMiZaNYs9BjDkSzRXXQDeF/RW5
x6MHif85s1qsI7YIYGugeht4SIihsnZTcYpz2L+zYZJwYxGHk7oi2giD67JVcgS3w20yAmS7KlVP
RyDuh5Dy8NK06lxU1s/QYQCHY/gVJ3ZxqS13TyBruCyhEBqFn1xnxSk5mAZ3EtBb8Cim95NMsBwr
fPuh613ces5FQbY34cVvU53VGMrt+vjHf/3xpY+LaMsx+CKwGB1ljghiY0cWh7iZ7FMXg7Ebxfsx
UT5yQyiCMMhjajtcB44fO28q7B6hAsZveHBe/LI8NrMfHaGzDdsoi199N/guBhD9igJFYCk9/vEl
jzLvWEY9Luh5wvBX1/PaJ51pn3RAEPq6/VK0jzeQ1+2L5R9JDIxWWYRAtOpzh6RuJHsURT1ZI+wq
q82oUaqQWUt6cmQV+EdzFkj2diZD0Czq5NK5Oeo8PbnbWjBga8YqOvf9Jim1eKlz84IrNcWk69jr
GiDy2jBQ8FZJdvaBd/WTOo3LF4RMbIhqlHdWFuaXtp0OFBEB5GKWGtFyX7b8NqFI7d0xjDeq1unc
5TMTyPLTdOdq2wyVz23onWavRc9iEXAwDyx3xjD+HsWEeyYxy7JGQh5EXguyYYS2HBDqs4KKOa2l
qO9jly4Maaa5OB7XRu+f7SBLV6XjqH1sLYHgvaQyEqt88TJB90FWYuoG58eMvZ/DjAAuxu0Z3u0y
YTibwFvYSEMNK2Re/sPQqHW52J4NdEi2w66Bsu8Z1eSh0YiOPEuhZK0dLN4Z6OEKWkA7/EjbhdFb
BmwQCgzfcRTAep5+h2QescNe8rj66dcYM1hwykiynfVASpvhUdNZXooGM0ZAVbNiN4UiTJanYIpb
2DnjtJtih8lllqkTEBNOVojoLE0BYPi4bAaTJyog64duwmUvZbjNp7y+ewF8kkz0+bUYoawNYVGc
R7K4DkYbd0eOMIOhOaSlucRAUCThPkRo/GCPetPYBasBEOIwg6k5ZvMbnc6wrEYW37w4iMo75lmQ
3trkq0kMpt1uC2SfvmdkLJow7L8kNlfg6IBnSoaXMsro6yyI0UqN1dVPglWv5Odohu7jHDff2SfC
ZlUvH+FM6lMNM0Lawr3aEoDV1LnVaSzCn3mE5z8Paxgdkk01zXqwjmK03RRSSOr8AAMZPshKle2v
RbyMcSuyEnGpJHvEOHhttIfseG7vBIXtLSIyNX6oLWko3Kt1g114Obqx+wSNuPjSBBzs2fpUjB4H
wDj07DoEyWXl1G2H0H3wUQteVOX+JqSS1BZf39AdV1hXeZoVMUDCwkPJq7JH+Ml5xWdDVgLkbG94
4WTspUvKuE8EZZ0j3B1s2otexbtu7yKXgf5zGBzshGZYohPtd64s6PAjXzwkTXfBE496sIWFD7ZG
r7LAvnmq6fCgLaGFvv0LwzlIKe4nuNXgYXDaw4sKNOgeQlD3QYT1eXKnnM3jfM6qiTfVb67DKO0H
jPHVep7Iyg57lo/K5XwYLmX1B96ZKKBqEyFBAfm+GXyXt7pQw3EgqOshidznyoejUoTRXYVIjbzW
A5yoG4Rorn1KOpi1VkP2XTI2zm0gFmtOxFsrdPYyBc4dxSVVKVTetRfvBtOgZZCoe6ixOOYKPK8J
HZmfHyKjCddsQT5wub77fBKi/jGV6oLnOFjb6GaRy95DiwRMm7cX0ViuzsKj5WmgA20H13EvQEzd
C5KhNU2TwStGWz9WRM2ONvQNCXTmZOblW2gE4X5A1cL9PdT3P74EyB0bnkS3pUjKR+ucONVpphN/
DEvMLoQ1nJbwR697LjJmEJOYvmhUn9p57G4RTuiXsk5eBjOPb5nqARSUHQZt0711rtHdx1yDTIsd
9ty3KYJIi/PbOpGRSIvnltswN6wfI80OMUmQmYYFXbqYRD1ucaVKdXVoJNeDX/gfdaNZJVvyV9Ll
v6FrRi+WMdEXT4BWXAjwiApq626mlkA/HSU/XYIgbdA2PXgFFtIpyxMO76ZJTugQe550kDUK25ds
+WZ3ByY+Ij/ZoeMaa6ydAFNqmU/HXvWfAbyBR+lXAvsra8A5n19V3ccHQZABx3Af3Ho3+wzWTewZ
q6Br9BmhRZ1HFXFKo39QhYxPIFVIE/Rmte6FHe661p+eHbPVu4CYXZQC47qfi2CfGc1I5EFfbDrH
dqB6u95zOotkn4TZV6es95CR0VtuJuMGf86Mh4oMBdseWP0U5LAmQr1B6URBOvCcQVa2eBe6b64F
/rUFIYIExB6PPLkxKbXBdBslIlIt64NGorUHKO5vtU8r4AakBJZEhr87A2q7SJGQWpszQzhSUlrh
+ft2KN+n+R6VZffso8S81g4NJBunbSLGF9K6KXLseK+qfgeCtVlNMRAtYxi+Df08ntizsIhO21ev
3w+opnc4w7NtWQxyrz04vrP48BLLe8sWt42yZtrHgrAqyxn8Sx74X2bbXLrGmknIkMa9svTrlFz5
bIy3UjHucCc/2kvwg9zxikSYkEYbjzKQNZyqeHijNe/d2Ug5Ix1seNzwSJpcn50QAQLmW+TVONPy
8tT3Lbkg8lwzztgGc22TpSgAlHkLFb33rnHt2HeXuFZQJ8bnEtTxNA3VzdNDvk6yVG9jCgPDpAqw
TMRpbfwq3QEvFdUEwmb7A68lM8+0+pkrpCl+Vc3MFoC6dgJQE2p3oiAY+z27PdqSFDL/yg/JLBqW
QEQm9AlUJuw2KR4zpFiN/Zqk88sMWeimk+Q1GGR6jVrzBw8UYx3CoEGpa4UvM3u0VcuT/RClYFwn
A5+ZEWscpV2PJyn15he0JdMoQRqwvb9aAQD3PDQPOgFKrvwXD0bNN4NnNPFR/GowxFNPfJYL1gnU
afHSYfO5yBz7izXPyRtsOAQTMZnajKTStzjjKK7lVB/++FP2Kr+iWRnXP/4QCq0XGclrwY2vXac7
u4Y4m0Y4viKZ7y7DBHPIkfPwGnA/HyuJBN9afjnW0F3NjNzq7o0WDzZ9gHNjsm1FLdrPFK7mvgZ1
8M0hofDJskBqL39rQWodax4e60HHM/lHcGnbdmAHuvyj1imfcTQIjpR8eCZf+c+/5YPQO+FhT1b4
mvY6mJ1XQml/FPCto76qXt2hfR0QiygTnM+Q9PammOZ9VcAfScDTbgoTUqeoYJTFNhhpEDyj7IKd
7wJQnnqq2gppguEyJIntG1UmQ7/IkKu0xwGt8dNgzgrsjSwsJIwIqtbSZm7GiCw4TCraRyVT2kTe
sIMFY2zfZ0J7KZ8WkrDd+URDYCcOwO5uezLUhAN8OaiNrcrEHfcA8Sd0XQ8DQvZOsIFXPhE7ei7n
ldLusWxNqkzZmvytkdRfD065sAZwmFzTdqo8nAr9ziyhy7extE7dDJ2qSdNrpWqUJBAK3BK3GQlt
VN6svDR03C4pV6307XVnSAgbZoxdp7HBSpMtHkYuPC2nkATRUtDYTXrROGse6H+qeza1H7MPKWoI
y5eooDxM+UghKMPro2bLDuXszJc2JBErKM9m0n6PiPFDW2B+aMmlrQokHl3T1CRNBgitufOmifRX
JrE9rqIJ+642tmGrDyRxWA/p0RoMIJeNjXYg+jI60mVq+NmNnoNV6Dqfc4PCU4OTVgsuJggDRk7N
fkpC8+REaX6EyrApey/ZA1is14nuSCaiTAdMHzw2fjStEZU08Zahz6ON1new8l3VIWiZYnK40dCE
2iB6RGMpNbAcYjBrSGL0eVTYUBkN65PYVOhlOjt1CRkito/dSyR9Cf8IFmvCZhwcHcz5SlDvzfNz
oiNno5vwlTnIo4iaEjJh8CXbEdA4EznF/cCz08BtnBuQHcrc2GpSw8FdpNfUXVKM5gaZv8W5NIlr
mYYfXQXSCktyxaduUGEyLEUxxoYGBWI9L+lR7XlO82upFiDzYD3VzIMKESRnXYfdZvLi7jm2jbvq
vlt17JzS8T+IOpMlOZUsiH4RZgRDANuc58zKmlS1wSQ9iXkmCODr+6BNLzr7tfqZVFXKJOL6dT8+
bfuhIuVLH+p5npnZSiAxGanLXR/KH/BrIVSFKQqQHOgAs1pnW7tjvy395lAb7k+EThpXI0Gs0ar3
VYHDfmyBJrXY5LaRTP5EJFI2y8UT4E6zpSCFpcW0dmbOKXLbJzvjykCr1NI9MPdXmyBo2k9gMjo8
5HUHu7vFfAhGoOuPecZFoGpb2G/9pqVeYC6luBg+xbI1CBGmGeeUz2QurKXvijpZEtGkO5LAJ9hl
X9us56/LzTTDoon5EaWJmCXujMif2RHB8MkLma0yUQi4r+Kt8r1h0bnvfaxpdoBFASweOgolS2en
JxZEdsko6foSAem4BY4q22dFfeO6njqJY8o/gwmEVO3lvwLPe4+EqPdRMH/3XMxQtNwiDXdCvGPt
BzZQaipwA6zY3Bo5SDRV8maI5dTgBFtV3iXywTOZPRptFVJ/qkvaSJg8KJ+kYYMChYxzi6JTmHlJ
fdFVTQmYzfjaLX0ZrMvjhi+0SaDDJPx+GIWSE4AIK7WPQOUwbvcbf2ktn5BiwUpFP/CjuTRLQGxy
6Gk5KjEebFxDs+WMBzn3vKuN/Bjbxq0OrYpxdzxRVErliL1peaqeYd6N+uLnXKk5PoYNRKFDj/X3
UE+SbQDYPk6yKlmVHT11igwCBAt+dugRljfUJwKdLOx19oIRqT+xo727QZDt/yWAwnSeTiiUDX0q
Z/iv5dHliUlVttzhQX+H4mDuXWl85AiJF1LlfJym1GTa8THk5DAYpvhg2HcXxeFYiX/e0Sl5a5F2
3S68ByGR6EAXz77w3YdHAtnhq/0G9i8BWIzVcWhfR3Oe3utIPYxCdpATI6phXWtnKTor4uWX3JSU
1MRRxGEeYIN//rsDwbYHMhzqVxJiK94dw0uapWwr2C6cKq4ZOqnz59jLCWNhcDYxXTC6MQa5tfhJ
2CFfA/Qs9vxVnYSo+hWcp10csg+LHLaDprR/CaTadRsTfjRkRb5qYWS1MwOzhTeuzHw6b7P2MZak
PgeWNmOt6qNsJEKwrfGL9d1AUojwFI6OPwU3Fz1kegs/dl7pdz/Eozqms3VVExOgDNGBGnzgJBq9
b8MOPayvfOfYWnHqjR9cntq7LAITWyy3CcCZBp6m+HNQzsUh1EY/RQ7VlKqEJgLFq8qpPbRO8Wek
Si2yqy/gpOYuKdGVK889NQvjrW3tn35JAFo395Dqkom80sbWze+4bfYaRNqqqVGbfR7D1FwkV0rt
8VeV7XWW88N2iErJvgi2BZ0boiybd08FWxWq364bwXiDhrw2O9YQqlf2aXLtq2vKAnC03pcNjs06
z4GULiEDY3wmrpPjQp73UTa/skPiMKxqeZ4KztRR6tdExP4ZmRooQU0fh3KOSYv3quXgPeMn5BLg
66uPG5/GKWeGtsgaiJ2UiBvvYgWEOJK8eB2J0G6H4sdgCfMOpfacl2IDGa3cF8op8JJM+47ytI0Q
naCQzqTahbTbPi3yBoi/Ue+EzWEf0euyheaWYdYfhtfZQbVLSNmOcX+pPTzOOkWDnf2bhbFsbVgu
zcUFJ8ncsf5NdcO4PKKdVeYrlPVTS7HtQUUOYShgtbA8710xcE0zwelBgNoWLZurCogzGhQCXbct
WbmbUP0skOUdrJWxHpeSUXkj+ByvRqGiTRTm5cbU5gNbNJnp3uIxy5DoJhVXI7oA2Z5FVL3Mzp+i
Kf8bpP9mDIi+lqh+90Nwqy1M5BEhYbKgpNs1lRpDhUhv9/AqHeOtteOPKNL1rhvRuQz8hElBM1ua
SxI82BwnpzKAHym9l85Ngp3Y+BIfQOCiFMm3pu3yCzcgsSNOWiP404RtI8OdLb/h1hST8Sumr6DB
L5T4m3yy1WtktTdKLWHdeOUfIgbpSQpGHm4MAs2/OxoGYi2fYDChwn9zdTttg5MdOPK1AWE80S4b
ey4VfVAm1l7WfSd9IPnChv3IrmxtWiO9zrPx5Ov/MP3kw8jSrxi5aOXL4YWBEKqCMkGrh8iROevK
wM0ORgxzXeLQbUZyogSqipMcgfG2jXHQ9m/l1NRbztNBL8HpiTB4PzjVsZ0gKU91c2CxVJ5LWT3S
xkMYneoXthV7pwP1Vy/hYZ+VihPobufOw8+ssj0CONC9goRmnpp5/uBMVIUls7ch/b1ubIeEM2yy
BZm0Laps1w55uSt9xUWFtCgHf8vVvUsOALhfUw/+g8xJryhKmdaNSt+pmwveGm+x/Fb1vtUqWmkP
yrpiN4hNO4vWQcYjIOUq1/Zucsntd7JZRMmH6idekeiFO+wPPQfRM7Yjqo35qPi6DK7GiJjl+jvh
XmNjYaliSN5ahTgZBETIKxlQ0tLu6toSL3swAeDz/UdPboRnHBF3PPE718p6coWzxHGPqJspYJWF
2iiLBhBTFWhSbEZgS8ZkZGd05dRo83OYyPcOCPOQ8yOwcgXrCxfRCphniukA3TROqM1lARgZ83eF
8vJhM2jwgDxWqpZbLovlgTiFvSHdx426xlueOfAMCpKHu8Fj+nb1+D0643gF4jhsqz8N2CQCQRwP
ZB1vaNHeajLsfG+SH11w+x18l3g6ppVXP4TD9b8cVbf1mCKPsUeBe5O2fz1QxDMmnAPXzOrM+7Rp
uDO2HjtMpUOQd+PCthJvpKyrvYrKN98jJJV0L1zFVgnX9o3qoKWGSqHt/5ZjiJ8XPAZ3oOKXge2n
Hb1ux7ohg+nuENkgGhklTrwZ2ahUPvGDuOsOZT7fAqrioNwhLHJT+dmw7D1O2v9B+W5MQB1ktt2C
xXHVPR7r+lhE1QOWT3sYgkcU5eNFD711oN/v7jisaVzbvOS6g+0yMAz1oM4DqvaOyMvwHxAcDq6l
X6MKbpbRAlTQMjSveXkYMi+9ItG7W1O2NMFQ/nXMAlCkVLjvfAeiNs4x9QjCZo/XZb6nEScgqjEN
MfplznFq2APLrakM/yYCAd7qcTNL84NbGxfC1gRG30JGVzrYa2JgaxqZj5ypcArw3G6jXNJCZwz7
ZIgH7vgzHURe+fSObDyohejmc+fb8qR5m5BUUJLopes8eGhc/TzpqS6ix6sTtB8V3NXPUUwjhZq5
vBXmyXBC5HdKC5soPnGvh3ibe9ZZ1CC0WbvzF6Cnb8vd+/2ITXrOPYRZiE2ktZupig+2VT9qW/fb
tIBG2QHHAawUX7WS5Kc8Q+8KSbFOUsnqOncYpKDDn+qlFcmvR+4hRehdVcehXmQjahMHwijymg6N
lZK/0Wl/2ZHt8mvLO8riChm30G8Szn9bmeSUzF2kZ/fSeMuVvCDY2egU+xC1hHNt4eMo+00Re0/S
AzG+eNgnYZe8al9+KAm+WuFQQ2pxFH0c7cGHcA0NmIBBkjY/yMnyd6glXJXUZTXMbR/vNTEK9tZk
8XcmdeGHbFGlu7Lmiuh1hLqTub2ZdtXeCln9tcZ42MeSH1Zjp8Om52KVVHNzybvQfEphHZxM/+Yw
5L2Vhj+JLAIJNVFKYqDSfHQvbBo6sbSNLH+SHLJrYFSUy0XjvssN46jKgLdT5//S7qIzdhb9YB1D
qQ4encFSIVCUtnWXsixQwNrUX6uJKW7+bL3oO9LjH2egu6qw450YSXGnVhVsbAaTc2pMb/NMKXev
8+vYTgN4meVP4mmGgVZelG0rkvmmR7W98052v1hnBCyUSu49ZA56RYcDx5jceAmIYGfMd5JuwaNS
1gvQZmfKrD0cAvofqe/TsoWLyCY8kNmDnES3j4X1nMH77ms43DxE5H8EzuAEhzExXroiMMnCGKdL
qhSL/JMSjDRkw6Hh8RPOu9csiAhNdvy0GhoQUxBhXRKfJ3TVTU71Ek6APtjl1HJB103+hNNkLYJ1
um3L4DB2qLOeR+yLU9qhRXWd8zAHdg/mqzNMxrxKwjxNC7osm2oDw0dsysrzdsMMfcACdU6FZ/2W
hA3kuYZZMsq7/DgIGx3DcvbYRw7k7li68GHYD32p3mLnHnEsJH06njQa34lxY9cgAJ49ifcuNQno
DoIPdUoNk2c13zE/Gkh77lMurRBOnt48L4E1ZYZ6b4bJg5sc2XvAxMRPjpQxRg+3Gc6Vlw9XCuza
eweoFuuN3OsGBwVTxfDRgXkhB0F6jMAb5fTYDBHuvyhg4jOIfnKe/v1SeskCHb1XZcJH15KvorSN
fcX6AwTw2qdV5eHxRIwYcFayB9OnxX9+CfjJ7xTxHy6vnO7tdpzSo+4BBmp0FWDJ3qadWdhkg/iM
3Dp75UL8IkNmpxHcZGdBiDDiLn7svcngWCbIIdPBZiD1991QhidjwjEBXnHnNr8HkterrPOvI7r3
2imSjDtt9zZZQcPv75NitcPqJnE4se7JgJpCjRvL9J5pNpPCwrvjJImNq4K6yBpuoAeSkwNsX1XN
AIoT9KQCzdNfnZyET58bdHzPuJuYxRfUkV1vUbiFCv6TMR0dvSU/6jlyLtqlOA4le8Ec0D7gXlJU
WGLHfr0dDAJmjsF7pSiL/Si7d9sDm6Zm82kEhbkvWF1FHIxZHYaIMSUzfYIzApeae+0ZuSitBs4K
JhkryOz/Rn5F6svuGfXjHw5XUZha5ywpsre0b14takAjXdmHab6aSSSOyTz8MMLWOZO9OYkRCbJN
0mNv928Ty8R9h3JC4zdSt5nuJmfsdjYJp8h1zLvr00fIsv6XJ0JgJD6WmK7n8aLLz76szwGZaEZt
C3IryPpoTk5WlCf7pKhSHlDJ3naZiWZKLWHaEfwd7Im9X/6eJYF3zUdywg1XXq9EMxIl9lWvoCds
jkjfZ5qe5kJP47kZm5w9fthsAlfgPFhe6sBwSXYJyC1B2m5CKvjI0mXxGUAB+LgcplOWjMAMpuis
dd0fFt5j35CMm33KeZLGujTAIfY6ZNvlqPqbLxXSTH6yBkUBUQPjm7bJs+FxvkaV9dlzcu1SaZtn
nRt/vRrorRRIGvjM/tY4Z856jmpgDbz4VbGbFodInVTecaj3//+EzxYuG+QSA+miDJNwl9aNOFs1
p4pQ2VE7+HrDufgPDghbyDa5TuK/1KzYjo/BY8AAcv7/y0T+zaf2Zs9Pma4awOINV1T+FquPLOtn
7n9ucmbJkJwHkP3ALEICDjnl1kWS/iVMCkQ0pJMWuo63zaF2GprwtM/thkAZVKwIV+eQ5t6m8hzS
hoI6wHyoN3GaQZalsn3rsXzsYVRtVRAOZBoxcGMuOgpYbA3vrS3drAbrUU9feIg9SjU2B8vDTdG0
I9BhwQ0qskv0yin86t3qPy0QPmJBn2domoDe6Fk1smiXqP7VTCmE1g6Sc5ECVh/9fJ3iyFnbHSZi
Qkdn3yzxfy5lQbL72w3R70bR3jp71lMw5GxKsz41MdBKs8YLo5pvvv4CXmSM9pPO7+AUF3NohBJJ
5rR1ZHOsLTgPRQLL35ji5Or1Vk058bRHj4jJtMOZg3Zc3ccZSXlX2kP9q6nMTSqMn14ByI8EKgd3
Ym5CMv/HCkPz0bfoQkwH97Vt1fjMCPZ39qsQ3MqmzqKiKCaXL2tZ/FYsqsqF1DWOf6y8ug3JV1AN
d7RW5GXb1geHXcauDeA82UXxyVqgvTateBpGTjY7rOSnk8TXhuLKVT2YxmWiq4EfnKIVgGX5Rnhd
A4yyrHdFnlKcNz8NM2pvtl3egUSIB4l/orYnc0Kkrxt4VW1caPTQLMfTBEzQNalwRv6fyXe6UKLg
8F2B9Si+n3DpbbBhUTBC5GxILEojO1fIq+iXzVkZ2esJw9Q5CbjlKIqBsw5/eSWCn24vH0EXyyOW
gYvlZ3R4+NU+EjaZ2GIMV6bNPDoLjMBSdBq+nJ+DYmqQoyNis6nfFlfY0S+tBlZggEQ/GR07AUV/
2zrVbQx3RQcbcFj5Ie/otxgcY+kaY6BCGP45Ejw/G8RS68AOX52YNyfuTqRt+9b0Rnz0RYp5ftgK
B6FvRm6H+6FKlIHk5idgR9wpmJ4xTReU+U73Jgt+NEGDr8FqIx6XhItNPdLyxtIQuNI9TXJ9M93s
G3KNfI+1Ed+G0vxtB8bKHgsb5EBFlQhYXAuk9z4rVXAJJawmSVE0d2u4jKj2WGVdG4ycuyBJYsfb
aIf/l8SKycHB0rJOSw5zizWEIuZFXaZrbAZYFYc+iNi0CIe4U5ea2LD9+NI6wFlQAIv9NAPtlJS2
BhVGEy/74ctXfKwjs/17a073zhf6AN7g1OouOfsesE5ng44RUUpJcbfbRZcmJJat4HvnIgLibCIT
2MTduX1hIAsoOQg1bT6OBlblB9O0jnh2nlDxZ7h4SECVgTjMHM+iqyHHVVtQvKLG2Lh9xtJRNHs+
IvLSxpkHtOW1dRDloaKlGLJJHDOARa2PCaNboMn+uP7HKytG7tXW3J1yTwD8Wl6mydvHLbnydrbh
INqoq7xDLoE1vlP5Gx8rW0MK8OlDCIecqsm4kbDo+boLw7l0WaVOMT+VqxIfQLXLY+G0n7ThElzL
vB7GlDE+mpbHscIzfiq5hmK20RzHSLtMWA4F1tAtjZRbeDVBvHf7ZiIXM9PeGzD0DPEt7n2wbHny
nGtT3yxsGInl2WgSGrRlTkeXiI1bEBgz3SPWMxubdTDY4/3fi7f8k/aOI0y8bcfzmc8kF1X8gcGu
q/ADR6M37D06CIs20Xd3ctrrRLgUJ/baatr4m/aOYR0PDUAbqLuM4W23sgwVfc8iOOIyDbH4+YTn
BmmTXm23g1/y4a9n+1egQNKGA7gMV57Y7S+PmCrfjZWX7swwunu9hsWSHoeEmDArni8bxzrWPA32
VjC1qNaWgO2tB5mQ5FCCs1g7ENhO1MKBCgvec98ESVb7V5LIvEFquXBSSyTTBA0dNAwx4lmfnThc
JwJjvshRkCyLCawzCCZP4DvtAV+rUtNnydcJUCO3byEA4kedB8sWH2IUgj5DUUINq8geXHMgcxZy
8U/C8Sco9k4oPr5p5F9MFsMrek4Cub+i11ZRpZj37bsZ4wiIF/SJi1f7RpSHDteivmIk2fVs/dT8
mbepuiVUlL6jkbbsFztYyoCc3yNHVYxQ9AC2jnu08g5URRi+W0aHNECSiOU/D9u4JfMddNUmqhfA
/qRoAYjlsHXt1tk5DUhUuC7Ql/mVVAankVXxxmPY2jgmRsvQmpGn2/hD+PpDCcd8bb3i96zxbDWq
zO+xCH5AuN1Tv6yfXYvFHp3bvaGX0ybdf/FgbTb23MOQ1aAgHBV/kPdBiq0Dk+pbZT+FAUZfTK6x
DbT/kpWRBfvamnbdYKS3CBZbzG2+idiizSNrJZ+jaM9RlOEzDGnBzkN2KGzDYsHZ2mZqnVXIsX2E
T0JNZ7h008Y2yUdQ+EG0yo30l4fA281eeRZDZ13ynhqMEIPRVnTNsNGYPi9OH9abJImsA4StznlW
Ruo+I/yOu3KC8G5T4hYXs3lN8Nitxey0R55tmGEGPz6S3MCnEEX7yqONwx2iCe6MxU/DdmcGS9Yl
ToVF0MRW3CYu8P3OL66Je1Esv2nSSH6yoQDwAojnbsZDcirsYt7RJufWFZ4TK2PrNKvfYJR/hvk8
vrlVAhYEv2ig4VFVs6zfOE/Pih/aoY4FKLUobZCL+RjWCd8pw0n/+PcinKY4xDMmAgP2yspIldyG
bWOfIxvcdDaSZ4VeNqzNnhB6pTJogdhByPqA5tHvKs27a5dSOCxCdYoEN/FOBFgopjq6J2H3DUcN
NDNWiCvYwRO39/xZLC84sDamZWXfNZfQmbOST9vwC2ksPGkPoC6jCm7uSd7KXnxUquT+LMBHDyzz
pygTW9hnfJ8Aa3b9WFv3qp5LqMSHbkzqW4XADCymdo5zkBABmXxuLiNhXAebwJCMHznh+mNHPTD1
MWb8YmQ1EaKWaEk+BmeqR62PJrtHQWce5gHfi0jC2yx1fg+J7b3oYtJMMAIUzYhjsG/MZA89k/CV
HD9d3b3ym2GVSl5j0/xMJrva+DjpHgbBzFUVuTy+yvIoEAYY04xbHIbDi1Lz8FJXPyoGk4O0yZbh
iJhOEJL/cg9Ntrlhin1O8ym3Km/akIKDYjiG/gW+rnEG8plc4iK5liGdE9Lwo5dBjNFL5Nu4mOZe
33UA40rMPsabZvaGa2+/uFTK0k3q7kwe85gtYsDmqd9tM8N7q6vY5VNBNbO0T8pW9U5b0BQtFnCP
fy+ZwxijmFdXctKnKXertxIk3YtRqe1U92yQG8BxvEDi15H/AmSFGpmwvtDaaT4Dc4xXBJ+rG7w2
50OFepvWGnaQl/IX35sF9tlhH7nZ9MBghs5ICPJcsjJK4tbcssGVB+lYsIaXXSCs7ZfasmMWeAu6
2zatc+P/Q4rzzbTYAXd9NHJuhDUdC8hkbFSFS/2qZ13Lape1/k0uN++Mp0nPFPETHNS5nkDHVUKg
fMysGLF2rguSXR8FfRtW5b/L5V7ELbUkG2mNWz65Fu3insTMGXyZWeTcB7uXWFyX1oPMGA7sKUxQ
zZG9N2U0nr1m/rBzZVzTqaWPWx0TjA63WdvTbbL8n90k7BNckvKYTZjI9MwHt6iIqCZGoe9so4d7
OVPlNs8GMIhEF9c4NL9t0otk/zLJ08XW17TdeU3tnu1s8h+kAvbVDOU4qVreTVgzcP6bsEmZZM+D
YFPXJcl8kNDc9soTNx6r5XdjelfLnNW90413TAllrtTUuLtGOsWGqo3gHknSgnEPZr1mlB6kGlEu
x//CihbH0aI5yWzIpiIBftINYiG7RFhEN0BejTO55R0NDMy4dsloVRFmnVUV7508+iS8yndoiKtd
uuwDoeU9uhjcTejY5ncCXRZ9bfgJW9PFgdUA+sxg0xHHppwK/Aw9ZZXBMpBWsdHG6E29JL+o3E9Z
pYdgqjYjvPBhCKabJfruAXf3nRphNPGmGAFMlu5JZg4MHaaNo9OC1w/bUV5x3fEnSY2hADTxjtVs
TG2BaRLoYjBwJ7N7jhVfLFLwb0wIrzbXQCom4opRo/K3FUqYYytubrrvLlbWNsck4VEaTmrnVNSy
cNY/4DSmKvurI8M7jbm8OhZsyyS133VOe0erfsL6kfyBzY2Mq38b4MCTXKOazlm8vYK0lcf5w0Jx
oEXGkdTjRK1YmRb3JD8gMpszXnz7ZYzyzsx8tw1l3i2fhjem688AnfhXRKB21UijfrX9LjvGSi8+
jvLDZj28qoi13X3L3Lqju7SdzlhiLChVi/Wk1H722uvsrxqsGEifGilGXv6x9434MiYV6yzuJdgL
8l3p9f0pIchyBTKesCtRLy5dMqC2224Dpeha+bN5iyd7Os6QNOFPrhke56eVuekVQzTpSsPBWNP6
L62NwuuobFiPLv+mLKfgElX9e4BCvZk00SUY3U2FNBFXX6nZy5s3tBMf0zw4hbVBULgxX4tWWOtO
ZsHLv5doIDHXAodMqh/uYFU7XTjhkaeG8SLiscXxlhq/+pz+UzkxcLOM1rV1ZBzxX+g5NgniOldZ
SutLFJSB8J07B5imb3RY1hdKh56NP79llhO+WuZShGuM8NJJZ229TvX06eCq9jln3bB9DGTYI1II
R5I2eDEw9FA6BpWD71HTkSPDNHtHxxZb6aZU84T8+OrZBIfEQLnq+/CRlaRMkMrUJgtcunwpRMxk
293NtnVenP59jNO2WhVG+E1hEJ/iKEnfVcLBZqWi2Hi+U65aG1YTRkTKJ1zrRx4oeHZG+gQjmz3B
BH2XmevskeTudlFtU/nJTrIjUSPLvY+N9Y3Pprnhpyh2jQU9a3AG613xcDzwIHHfJOPI8hjdAfFj
xwAt7r3qXoYEimMYh9fKNdVG2oiQkzDjH1zojliJ1WuMdX7nUXZys5X7s/VC41qUw3iHbkVgLBjk
qewXCcyreLJQDPBtBHfCH6+yrA8undQ4M7vhRreL8YGjFMcfWjRyUM1Nsqw3LtAoMvrVOQldIu/x
nHykzEB5bCBF5kVztLq6uMGX2jpUba0M075EIdp2VVrF2eyqy0xy/gHgEMEnffr+riME8wWwk7pk
8SeYPf/CN3FB9civtaBAI+JlZVuheTMDz73JxsUf6jQ40BnChEyr1xqFpm+0ebDaOQLkldF6Y0j7
iB2i3+EQCB7/XsyhsHBBH4ksO2QSL52JJqHMOCZHgjFuQmW7Yg2dNwIHCqNtcQMJfhgmu7i65Hsh
8WXyYCbTx4Q3Z9+5ebRtmEq5qPI8rxOL5UzTPMiYH1TtOdd4EZhnh2VZYjGPicIJ9qJD28n4m9oO
qqet05sv3D2Cvctn8ZQbJZvbCsxtKN4VM9XRGKzirab9x6uBnmWaRXGtK+/UOjZWUHsRNsvuFsAL
hGA/7AOyAfvWmgAnh50HiuDvPAj3aAscKLoGKb6SlkW/bhD5K6jIMKRsxkazock+5ra8D6PSXc9w
nRac8firCXZxw7bK7mbr5Hu2PBSOxr0SSaqO2N6DXiYAVbFNdP171Oo7qK7uyBaoejpetjRIJjhw
7fo+0Sq8KhFfVqGFvbGOrPhtiIqzwq8JVcuKd6TsrYud0xFW8d5ikiXQ6Dr961TRYBkUkDTZd/q3
NhPNs5Ly1S1V/Ehpf6YhWd5LCirQylmklIt0GZpsyFu3Kp5dWvyecAJzhjjpoYW7ag14TvCKtDej
aX6Qe7MPtV1nN1SDux+7gBdR43am1P1b3zvxNk7MeBNbRnMu3Ko9tykKAIucvZHBU/UTekvl8tIE
NTe5JSKOJfwyQ3a9hIiTfWLJk0ndbjV49EdNmXFz+yG88f9RV+ms6Tyd6Vrx7dvsZVC28Jp21tif
/70I5sLznOFQMWs+3FmV7Mgp5Rw42IxqNhPXkZ3RVQ9uQjIF5ROqluS6PVcHt8KBkZeqf/ZpR0Ba
F9Ue+rWZs7wEVyKz+eaykCRi2r9ZXcI73qBjhMxU/1bgicZ/NLHEF8E2GpyQJbU70b5DKmNXUReG
OO7ax9GaHvmIcDLGnBii8qZzu7A13cZ7hQ0EBE3ojygU7Z7GErUvhftuspa9eEsTzL8Xa/mfkMsO
M02uh6qgSprsFqFHI0Zf9Mvy3rH+B5ewLrrJ/w58ta/qx+DbRBn4XlZVXX+arjiENZ7clqUfqk+w
JpjHZpMW0lUQRf/lLhVnir2qVwBBCgu0IRQTRGSKsHrvrURuz5yE73WimaibcJEIyC5JSyOcY1Fw
UPbJZ29Rja3UeszCvzO/M8S5kpIOsoX//hVUKsyZTfEn+2jm8Edpx3Ri6VpxgDwz21dXo2EDSNBG
r+PYhea7BFrH+i3VxcfEcpNpyl+TiKhXlcKdQdJ85ZfYZCdLHsLI3zVG+HvxozlZdimL8MuvQM0v
MR1jLAC9k7+s6BNKxLwlPEl+aZroIR/nL6Way4Ql/JigGCHX0t0e83EbWfqvBt409Igp4JmLpQ3V
vY9/EAK821bzxU2ai07ETbLZ9r17sBL5PTTBu2rlFWHv1FH3k6LfchfcTy0qlumJv7HfvxKs+irZ
sqBoLLgH4y306udoWodwqA0m1lDtc4EpW8N3Gtgm4W1/93hE8GwlMG9/OKG4Uor2hl6LhOj9Bz5+
PEYAnVd1oZn164ScJPbDrVNK/mmgNddzvtXw4mn50x7QQtomGlYWm3/cbYTYkkluRuciMoWc4z4L
kR/7bFm8oYAE4wX26a9h5hM1lyQM27I6aESAldtYuFR+dG33K8/yYatd4tegrfiEApeSyW8LRJAz
1p9TDVTWdRwuVrH3LmJuXqMf3e3IuGtNxasVUn5RWD9TT3/FaNeMRDwFOEVO4OY/k4HFO14M/oBF
bWvRjHZVOP2mQMQ+eqxwNtIpIYmPHXf9cXhoROodj256BhTW86w2T3SYOuAE0h99SkrdTBPuh0uB
oUpZIbnsXEn7iWeW1X8CCSe8K4OHkF7MQptbTcaoksJ2fp1NamWAKJKxfWFgZEHF3vVLACXY2KMK
1+VsfrATjQ5scDMaCiLggSpflDneUknBCN24oEJr/5LTyEJOoatYXUfbpBTfdX/yHG7QUQRzcUT9
Zu8jkOFLf+UOMRvwRH0akdqYnA6rmnFQzCBLlOc8ijLaBSKnMpl7UU27vR13PwkNchzwq8zXrLHK
hbYw3NOYy9/yC6bjY+10sEaFfLDyf2P0gNsFHsGfIilgP04XUidn3oXrzAwwylpc1VocUNX0Pmb5
64Q00LCMUQ0l7YxVVhJ9WhPiUJsTGbZhM/bHrKmgQvMfK1hHmFO1ieEJV+Qnhzr7CwSJ6a+p7Av8
iHfHGY9YtfYu9tJ/v0VcM2snZf5Msc9P/HdjsIEhdP03dtvTBHaKXtA3nN5vE3UgOWXpbEuZwGEr
U6vqYJvpWA31FdRg4v6d6dFMGzLXVeACXQ7B+b+wa57sWPK1K7t4Vf4QzfSdzBiHLdv7soRxzuno
i0t9BF3/VTcWoJMSGELwP/bOY0l25MzSr9LWe9Ac2rHoTWgtUkduYCkBOLQWT99fXLb1FGvBsdnP
5rIui8yMjAy4OP8530kvBtniGXSPH2AIr0aj1qnUCe6Pnw7nTI6mBpUH6Tp2GDCl+mDMp8Zc4IX7
VInxobX9dxFZD5yGubGWT5LLPGJaxwqqyY0JGDyRw96s4lNtU2aT2Nqtr92tZwaSxgebfE0QPZFI
4ppVQNLJEkCw+gdfr/V+uO/9ALd5MJHb0euXXnlfolUQzZrQe4YMcGFXXspenMrAZdmUq0TypIJj
QLh/hP4E+cNauLQrJZr97Ojat19k7y01ISCjkP1oxNPi3YA1yynszyzPnkwImkDVMZA++4X17Yfd
qxVqqyRtyHzWJ9rTboigWy6s28pMuMcaAlaIO9xi3/kNgRVw4a02YIM3yNtiEYa0tkx6s7cH78Vq
7glnLpp5BQwj4V43tRJ+M0eyKPHOPNbfUcBIdrT6dUdzoTxN1DPR4VuaQFHphII5Tzk95lo5xNhC
eLgsN7nYQ7Vpp+IgOTHO/nzZUBlbYZZ4tZ0Gy0OWf0/FtUtzutHj8jcfxq882tImW81aj8Cz79bH
FsALTLFgPgYu1+dsZ8nHprJnoWjKu231l6jxmaPOg69GDR+2uFHZquJ8NaTZCZTQG9QNPAntUskR
wSdkrl+tW5rthsjluknRxcT5O9uqgionGu5HLHWqDvaTLXCGmBfN3mUl1ZqaD6cDQSx8q6qb5k8L
nLxLwZ1MOc65Irzmy2RbxfJgUbSsmBsWBrP+8dloWEE8M3+rX7S+PTmCOYuiFmp0kz0DrhBUdodM
x5ikyI1tLtmVIP03M1smt8aPrlPKdKCcvknUIRjYKlxC/fmSk/GMSvlZ5X41H+5366TR76ZGdIKa
NAAgEcxN3iXEqz6L05AOFid8yvSQig4QEqpZa8xm4cLCpvJ3pQt7pSCgKWty807BhtCmO91KP1TK
sk5ryWSIJ7uyjggDuQ6I2itBSuDDf4iwMfEuZULbACB6IW9ERbcnP6Zuo1eqmZsWlQQVQ/EZBroP
tWTzimdhbz5+x6LfuQOYEzXeAmGeYM00M8n8eeiZElqC7BcoWGjdmNXG90JnKf8DcZjnNiH7RGwS
u3k3s+o5AvHtjFgWTJxatRE9alThDnBjfdf7EBPO+8pdiKR5Zm5w8dLiXKn81Y1OkNsWKo/5z+SN
qoanF4xf58ol/ktvOX2WjwXJkabyWQbVe1hQlO6G+yQC5abHDzEfmbbl9mI19aMkM7Owi2c77C8O
bk4yhU+D6ZIl786GRbA1aMwHjj2fBnCVtCl5sMfHQi0qM8T0NrwToKQkuVxDWn+fUmD5ER48SJfV
VoEMKJN7b9/kPXJmekYnY38x6UByKJaTvnhsLNouJv2pxmjja9OXHcaXOJ3WsGnePaU/GzpEMBQg
ENcMe2ElzUzRXceJa5I93CrD5rOR+G/9VXnWU+nZ3yZmrlnUmayv8XoozS/HPpuh2ppB9iUC7Jl9
XVVczsYd5n1CMjka+UinKQF1CwpTE9CRzmDCMH6kPQA/Q1+b0dn1IcJ5IbobMgkGQWl95+XLFFRX
1qknO9WPjc2D6GZP7eC+TH73glTzro9iV+vjhsKUemY5aJY5B8U6+rVNev2MMLl2MuXAcn+CKvMW
1LMoQmXkRALrf/gIDXvjdYBlciO4hvSO9oJXGGtnvW3eRw18hNDKd1+j5wo3mm+A93Oj4pwyPnAa
7Y389L2rjncsoUlsch0KaO+fZNew9rpI1kUafREQ4EyofTEKvzZrQ9bvQ+iRTvIeCj4tGhvMJAIi
ERWeY9w5rZu86giSvcaOY7uYS4MuOHtDfXGo56yGYusKeTNSF83K655C01kYBv3nMKAYWxkvtcNb
X8EWKGjbyVlDWfPdWQ84B62HRzIQ0xJ9mKEFgX4QI4oYicGwu35GAPnQ7OajAjmNJvs5YSKbyuK3
1Thq0/BXzxl9UKqFNEALJpCIqJhFQ/qaeXSWZ/a3rjlHwWIyjP2p4jrNh0a7lMqem5FFRDMujgQg
51VX7MmG7Ky2pFho+AzsctUq8nVywtbQ5PyCGg78NrPZ1EJtwSnwkGTdEcH4IUoILztBQgkqJA+k
HWuCnJqCVqZb87eiaISLMKZKLhc1O3mQZm8CbynmcDKXIm4PSZesq0bn6NsPLM3aMEdGBR6oz8sM
3T+tJAdSs/i07ezeWwuAtk/4jdM53Hv3xg3M2Iwyijlxk68YZlMPWGlGJTEbX8OVpnG7L91dtzWg
9goKfYK9ZubnPBjChS/U/ngFZVyF0s6qp8c6kzzCIBZmov0OBSaRLso/mPZBcvHKTU2wK2uJOOlG
gHPbcUl+kVCHEIs1qP3W7z50dBz61LL4Ycz4MQhyUzLFOjzK7jc0+N91pIMgVMj10NMNl6mwmPUT
70yfOPsw+QxKPDTTfZm4f+fBa4nVao99SFzUn+zvxv+VHWvThMGDvDgxr6q1mQESUQysfodB4mmI
SVumA5nrIjW/6VJHhaRxER/azKzyNy8fc1xmjK/UJGbKqi2+cHj1W4rhXDXwhvOterxJqO1xA1yd
3/anbxanyZcfnvtyJ2Y3Oa0PAXwvJPB+ZmpJiFVTkEVXcC6jEy3NG5M2nIRM0cIIKJVoN6JjWGVJ
XIO21qLj85eB4+a9Gz1nHE2ReLTEMyQNfR814lPPggcKQHDMcVMow3SLhUBRhiTooByDK0XuFHD0
D1pRvxiSDXIYXCwdr6bmYTaizzx49MsB7zAtRxo7E8mfnZGPLyDqVj2n+kyBeQBIadntcznxrfWx
e2lwfgi7J+ahN85MifQ2YFJvOjAPXfZG77Kac5cxZ6PebEhw86QaxR7/xmdok+JMWx8eGqeprkne
k9A9Ou5PoYZD66W/5WA+EBN/a9vuKY7LS2CTO/e99aRtOg3rEJzbF4AzlyqCRN7jxckKon0jH4rR
fqGa0fabF1WEJ4MTfuCsCaWWgXNx8NUS8bEQTVLrJ5twscbdE7aSH+FADJSRPMmWVimb/CFxlsJj
0Mhkk0SrZuDyzWju1dReTdHVcPEGFm9myEcztxXpzQZMEj1vBsatGcnyiOPKQFsFvwLklJmop5fY
T17IK4/Bk8arbwzvASyWuhcJH7NALgq8oviqF+D6QU/Ihtl6y7DuOwLe4qpuJYx7c8KIdTjPz5kd
Qnhod9a4hQWIExx4HhlNztDuSy3lbTDiRzJHuAftdusazkUqhj74yIA+9d5nxLLT2Q2ee3gCYPuy
D9dq3jsqErMwOTTucJx679S640YXPQA088qbuafuDvTu2LzFYfnkJM0loJPKfELuPXNE+DI8APck
cu+FktYhTn6didtIWL/b0s9nlOBRyJXNRga1CcQYsA9nu80/8gRjJLZFusWqtW7xmNiZGnFNkjVP
TPtY2yZLkoMGb9RbgIYx6tFAg+M9idtRi6YCN9pU+TOBk9cqV9k9wbS3DH4LdQN7KFXaarSB49hN
RSmAGa0x1DwYmXP0CgIIJf13tM6NMUkYLDKtaF8hUL74un1W1b3JN9gzqDgMQ/mnJPYH66igZNPL
JVKGu3XAnEZ4i8awuBCJfcc+eLCJMtadOohWPJZyXFv3OJLaiME8TPDSfMDdJINm8Z2bwreMJJf6
ZqJ0oiOmZ1wMCmXj/HkgrskJZeMO2XYgNQ7R9oC6f4tLNry6Za2SDxGdP3WX7iWnGdfMLJxxdNAF
tTZn2FPOTHPSYAc6O2egV0diuPWJ4vep/ThUwyfmlr1tEEJobGpBLYy0sohOHivU6FQm6paJRSRc
JDEW1Ob+EQ4aGHY9WUyB3X0+3VcqmMGseu5T4tJIN5qshYOT7/Je/gpMWKzZbE1C4eIeqXaIairS
Sq3KAUWsHBNoUmUi9qPmMjTrQhAPNybn2vzPf5v37LI0FwQVuRrACm/mSIlT2zBNLEidavdoLSZB
Eq9O/GaIeuvhyRmd5KPy2EjrMv2llPwFeQgMwGcfy1PcZzvbra6wEdZ98hQmVEKU90Ey1BCKVcxG
PfMWhjxg1lPrsognobmNpHZqxrdeJK9mKh8w9h0sPXgB+7RSQX5SWfORBgx2tK59133Sh37pz6WD
erANi/Gg+1D7qJv5CSvtaiX9eyT8Vd7dB2KVSdtshEOYHigRIYdEJicC6tG+2hzee4Nfon7QyY05
3upuXZ60Fld682re/Va9pr/F7bTJjXsXbnQTufUkU+3TNqwflYmLk5fXprhTq5if0mcZOKNcMqdb
aYa74oi7nmhRnDXcdMNQTzcyqoma1zvqmpGGinkYW18mv1U59Z+WLh/CTL/4jn0anPBSxd95HZxB
P03oeDyik2W9YSXsA+wLmJh6qAb9rOyCYDUAcZsXFACn3gKpalXIge2gRAgnnsIwvXpKfMq3E9hS
4IpJ/gh1bvv2uSJzxMWuvmRdu8w4uo/NuVfEY4dylwbJElpbRCOKPpETAhRQNK8OzmmS40BSBoxj
sCVNZIiDPsQA71JtzXQqRAvRLo2ovzGEzEfuAnWW7DxqDem4eVTW+LTkpPsUt5TJBGKVmsEHvNBZ
J+XWl7eqrV/ikBlnEYAv0Fz/RcFpKhLxW9w5GGbKZNRuy0dP3xNeuWUO+32aUXzqsTnQxtMDn8Ci
BP/ZwUkTcNEeLvkF+soxnPQryJHXqhYnr7EubXzztXQf1M1+yGnLjpk2R/pwVexIjsOW2TDsHid8
5NyInz0E/CQbvmLGKDOfr4rtxESNSR8oayOEK+LfoacD2i03sc/RVvivXqOOXe3vU8brGk30EwKa
YVpfXqhdRiJLRpIceXQ5RpvPEWkEZWuHSalft+/RUz8ZWvyIBtJven87ULDvZTyXTGMJaePyJTKW
Y8KWBjqLiHo1/OYb9vVXuDOvNOXtxlZfd3WHVEwTu40W4TxgmNklxk8dhtTFV3tPV1eTCesA1dHy
h0s2kAvj1mSjq9I7AAgpz1n66nz4vU9UTJl+lfBKQF5xqErCamVXdQMqhHwuPMmDqb5azX1WKv9o
LfMY9t39d/BREgrNgV31OBx0R/NZ31hJcK+igSb5vu66hatAAgai+rVd7XUivJIUw2oAOwTo4hGh
4QFs8g1QtSjTQxPrr1GAaqlp5psXnuAOv/aVczaa9hlQUz5LHAEn0t+5RuusW+fOYZN88r2hSqj7
+i5qcsPAocZDpCtFnjhcZTGNegl6CAM18zezS0JhI+3ZlVs9Y4f7aX286xqBrkPRNau8zPN35VJI
X/ywHzDlKy0M5o6DB3/q+r3GdGjFYb2GVVBECIdxzLndVk9TRwA86eGg6eED04NipaWfYRtoG9V1
TLVdl3sQCKE8Tp8G6ZebwQzmRY7vUlR6ddJRyucBaEyu/R2lhOsqAnOUpK2x9M2NsvjYeDq2AD6w
uz9/pGli/POf9MZLlrmPcarS+2rHblDu+oAzZ8NLmQuPArk+5WnnxDi4RJWwkg/lwtJCbW/c/8Db
4O9r9sK5OdI0iiWt3VdD3O3//BP6Jpg6asHmw5CwxeSNu7PeLWA1+7q4K3yBocYVwZQP3WAZEh41
TsNYkrlwy33QFeXeTxKC9P/n7yV0ImrpoAPV+nBxRvsSRoDAk+5AAxsNpP6rALWDnXvWMW7DeFxD
ds4nd0aRZV6TfZhUr82MiYXKwZYlFAYrPcYf7LrfvRYcVDTcTCttAf9SODO2VIBqU3O2oZiTk8El
5OHVQrJqwrMP6cc243iPwEi42cG0mAzmPKf+cCW88hAP4jUIwg+ysiixlXhpDe/FbYBFefYjHqwE
6xBRXUNkrylIR4bOBCUN7+71DvWjqj99ABMLr4pi7nXOT2Ht8EqKDU5cmqwMkKnwzGTsfNqaS/M7
tsSZKn/J04hln5rXTE6PNFzuIx3OUxvs4R3PLXq1Yl3Vi1FZSxDr/dzV7nXPTUncg4fWmrRvLHWf
fHBqji75Cs9Iu2nCAnhHpyMZdfdjewG7zWX2mJnOaWIr4WT3iQf+Ecr8W29CXYRu9e7QB0mX1BO5
awzavYA6lbERJh4GKcy31sBVTenY5xk9Ih9FW0aAX3XZXmTDCMnsh3a+bBy5F1gRQrCrkEKupZUz
fyHOq4j8Qja/FTXP7Z1dE9WA6nhJXmYgJWXiAVtzSpJoa5jBJwTuZOFoSKAT/h/y5f7eH7yFQ0h7
9ef3qouWzK1MDnqRPebxhKywg5khIYTAKGnC79ATdzSotinx6U9mtfI1bqIwRHG8Gsir7AXWOB4K
uaiZzVRD+YqKfrLKo+bbLgl5/VCyeZIr4mxD3BN/5X1A6Mql7QdPQz10M931d8IeXgAvUlhYIxJG
3ktWO09F39/0xH8G2JIsDS1fhw1v39RyBjQHIN+ouQhVjKdDFBHNb9+r4EdOUA11T72WdeYunAGr
bc/JcBa1Dmwq0EeMnLbkVlHmQuOWmBYnGGjVMZ24PuyHhVZVb4nghysIDbe3JB7BgKp9mBdoBXXz
m2uUAeqdWDUGJXN2OlEz1QfHIic+YsxceHbL3vN6DqraAm2zWbjFj4IDyE2bwEmR8l6i2ke+vrQQ
zrmssS2WJf1oSCNzQbqCIGJA+KjhHC20ox9OFyd7ViH4uWlY+R2GszgpCLLzLizY4NOFgI+Df69b
NU2Pp5T6cwZp1VcRxMu+DPbAkJxdXC65uL6qnoJwtPsFJqB4i43viTLAdN5Hq0ExW42JbMP+2aiE
oJdFziN3GKYIP11ZhlILdzLHGfhsJFVcwds8DA/SUntSz491CiMdkgJ8aMH9zaXxbh65DF/xDEmA
lpmX37Bv3rP7/oID2lfhNV+yaBEYywzi07BnJKjBbEL6kZTdKiPf9uSywHQyh0cXb5ho36cALNxk
YbAykKEyv4jaD4z6gF6FWo3FhebrVdeIFYIJNQ62RwKjziq0gKM2ZjBgMFXesF/MHVOPns32RqS7
3kz3Ezw2qLUa4DyGCbQtNKAlcOF4Z3jTl5srsVIUwc2tlKuShSujm9WjGaxkfQGcw3RaJdY856ix
0HDLcGhOQcFgm/CoTpljdKpXA0beWZyVxgp3QnBC28OS5QbUJtCPOMkAsqHZTmsjmtTW1cLnesqt
Y6IE2U9h7jGosX6mzjolZ7IcSoofrDsDZEBkW47tH/FCAmUU8UIPxk8tjLvbmG+qOoPMxljWzB32
APoXNlo8DvfcyosO+WyuMmvcQ7/X93mWvY+MePdOa38pVeKI1bjTdS6u62AzubR0twbFT7r0g7Vn
tiX8AzZVdj1zUQiL4UzUJpy69ezej5MdC2WkKKIpRtD7X51e6Qunca7/ee8X+v/dZU9j8fNf//mF
a7+pxoefIMr/1qhEO9K/K2LKfib18a8dTPw//qe9TP8H9WKGAyXHsCXuBFqQ/tnB5P6DuxnVYdKx
bKF7tqn/bweTyb+zhGu6WODuNK2/dJeZ4h+GJSweY8OyHWFb7v9Lc5nO6/prAZChmyZOMkPXXZuG
PFfwGv7aalTZGgPdMkX9V3W27i057oXuvP1BlQcjUfPMPpNdD3ZSQpAbybGgwMtDqBkvdhSbWzCi
/7dqHf1f29RcXhM/sGELJCohLUf/W9PS3SB1Tx9xFMuaZ5xS7lEzQrW0xZCs81KUa1YygityGK7T
EBicrsn+/+U3ePlnCdV//KU18G+9SIZuWbwfUuKgYmBwr4f7l7dlClmOBK3ntN9EHPEY1AvShvs4
hFTboVzN67iGGmK53//+++p/3vC/lGLxnR1+dr697RIb8/5eJUcIKSty7NEgrs0nANX1lkILooi6
T5enC4TEacrfhHTakQOuuYNm4OLFNLwZRDN9VztEHLUcRoKfu+nSKp2jUYXsCD185fYcxOkiGwr/
OBj1cKZVmP5RChCykBrukXH/5HqQXWqmsSAa3l3IDbva+o7rxtrgJwjxRjEnIpjGoVAW5saRaX2O
A61hpxeXuFLpso9aXJfs2lDzmnLjdGbFgIikl4sz8mWUSDhl7k5b/aXinIAO2hY7wMVI/G6TL8JC
vPsUGrWhGC6jx/1PVbQ+gYW5RBzIUn3aEMrV8Gm96yV1Gm3xjflQrUEQ7S0IkQ9KAskfMySo8SWy
PHcXedYDB28mFZTZb+W5K5mkR62YVk2IqYYcfDCjvvurbvX6ESAnqDNuOplrBcc67IKjoeFwwt5z
abIQRn+Twz0btY3Vd8k+0Dq5JG3Dezup8FqaYE64KqLaBmPxhO+o3ZH1NYHWpcH5339OPJrb/uW5
NRzXkTY/jWVZLCHGvVvtL21kiRWE+cg4FPKQcy6Ik50g/B9UqcP3yPYDbpVDA5xC11D7cT5fozS5
6pVJu1cUjCfEGOC89/l63Zn8iwy3zZhq75ruRzuixSVbdljvO6xn87igrrYwUzUvOnxmTEkpT2iS
/CDTKQFu2K6yJGgPASe+NZhVB3sSR1zqB5gp4za21NIECHYdsvgrwfW5Ft2TTDpaIEY/wrLlQePO
jXBLumUNM+d3mDR7T1uOu9MpCqafzD24WdessaKiMdQOYyOTZEE20A8zhDySgXroxitdNmqT+9gI
tCbfu1kqN1lXU0pzAThX3qq7Q4vzRkJvQlBfTSgdiaXKeaPn/VXk8S3Xi2tUxvW6LQHF152PhKuA
BzDtjRNTLv1RByyhQNwXmeDC48erOOMK3Ig2mydWIW8RSC3kTqbmFJJgK9LqlbMv4SYd3aBYeMZj
Ssx38e8/BoZh31vG/rpeGK5LxsGWhDaBuJr23xrc8FOMQ2s5X9CvrhG3/EXLnHTh0BG5Zqbi83GO
D6lujg+g/M5+MDpna934LVftqUeZqWjeKDSjQThuKH/0V84g/KNoeDZkmN3rLiTwiRZlfDD35PNS
SAMxg8UWK3vXTtteclAXbn9FxN/kZqjdXZHaHobGdVANoVK9oSmCebZKtBtefupJKMp2AobfVtqR
Rw8Dyiw7zCkVnXjUJugwlNx4UZPQAsG5CVSyKfyGT7JwxGKcBnuXJM+ja5iP0p5wjlm3iKJkjJR1
s3LIpB8jTIwTM73FkHv9Xm+zVzNo9+4Ei0EVqr/2+EJ06x5OdGEKk6wgvTY+QoprZiAepw8H7YFC
hrkdI067QWKsKPxbcTwzCfK0T3aWOjjQX5gqXFPTN/aji+slcO5B+sTbZgR55nqC+99zncdcVHIZ
wyFY243qts2Ef1Cn3fNBq0Cge4a5hFFxd4dhXgSjMcuMDIRmQmEgMbWACx8wR9qdjHbANAVyIm3E
R8/AA+2eTJslqq0uBLgrITBjDM4viwU9TdWEkNnkK72AiDhsfaAKGHm0Xcc+UBGgXKeQcwfcMxcu
IwChvVUg7GhO1f1NqvwY6I2Gi86z5kyLmm2BjkyMxUlt+wx6UFwsv+Ga3+k7m8w4lkl9Y0w5qXm/
jq5W3S51t1+nwxVLbn6wmT3pyrgkej+cTJKqmzqzFoGiIzrhtT516QQeup+e66y+R31pLxhU+Wn4
9Ep4SODUz+f8guxghR97ToaKRq4yvvbkumcAofpNzLXJwsy4LUhslTbFi4GDfWVMGhh4zt4u2Drt
Jrz0HU7T2ldzG5R+ZLTZkf3gZJL6Y74RLKtOY+WPPOZ74wixpB/WRc0NMbdByZSjvHUmm2Ldec0B
dWJT+hGwZez3u9AScEiScdbX02cRdvlzPWDRpYqiW0xBcpYCP6SwV4FFzoMUEkkznVxMBF7ZTrps
kzlx9lqUAAUmHxdeJgdMwkm8LzQyXxFTdxT3XWUl8bnxJv082fPEBBAx5fpatSAutnTVJKdu4pI5
9Rmjr8kSFzohbggi0L2EpDgmkS5MvgoPUUWUQkiuYD96nltnglWgUVS7Le8tjvRUKq5iZbkCQ4IR
qHuBL4EHpinSNUGFa6S09KRFxFEi8ykV2IT90etXOQ3Pw8BFmpIy3rVEbTKzKJi7ON+5xY2fJI2l
BJdbwn+tTgyTF7wyyNxsQ4BKaRgc7qQbgkUtwUb84hVPyRxCB2B8sjpGb0Tb0P/pPKytkuggRzAk
b518q0XLvKFcSUxcK+eQO3N6KsFjWg5UnTr71TRmSQJT07ILs2lXV0I8WvX4Yk7Bl6kM62I5Peqr
3c/tkSrKwJljhrt6lPDOh6m1r7E3fbRSynXncZusWhdgQ6+/hsR7GLch8XUtz1fmsbGk3kkzfA2x
WKmLMrsXrCyPaQdJefSYXrT2aM700ZvWjMyxXhHln2y8ny7JOZMfB59Ac5KsG7pVLZFIwBxou9Dk
t1NALtx1RtGf7Lxe9L70lknCsJuEB600BJ8gWZZnDevwUGlgKgi0WEyDVg32lksfpullCtxu5UGu
gzUWMtkyvxvHaE4M45eZ60Rbx3eeta5/rTtrQbJh3GXtn3weLC6toGrMstyTnp7zEUSFKWNSlVW1
HhQniW54RexbJnWH07St3LkwyX8WMMFWzuTVO8hjGIP1dETK1ct9adjpW2P/THkcPfc1UfFcHIua
j1NTZtnb4Nk3o1L+gWTFQqmC2JCTPEPXx14aYzONwUM2fPY522jc8vGaEF3BiAyzpl2WDrbKHGaL
Fab2jPAiremB1DdmDDs3o8GhSN7dSvhzeuGw3aT6W5v5+hyyeI++WvgHW0IuzMxsaZrg8jO3cOE2
3PdyZbxkrORrB/XUzgzr2G2VOXKqxt5Uy7uXJENNcLyiura4/UikgpUnHcd807+DMBuSCMT1BlkZ
W5DWDF6YXSAkZuRLPZMK2dzGvZ1MzsrrmmGR+uGqk+yXVeg4MwtD/jy+h2GwtfEVY62EeyBvSSSS
JZMexlAUdkaa90bV6ipyc/2kwV1SfrHCj6TPWl7kpA0I3VYSriozQx7ADFzs0bLF1rVkv2TT81Rx
iULZnrEZWMDQYHfb1UJTInspdPPZZkk6y9xyV4wmi5XAp2yp5N1nQVwPlsMJD/anHKvy2Om15BGI
GtBElTh6lvc4GgWh3Vz8lpnScDNaxkE24t7g9RBrbXFJ73+EnfgecmD49kgIP+zDYl2U3VPrabex
db2jxnV4AeD4J2B8ueiSOn1krvE5VVQPwHW9o7lSfRXEzMCrjuSzrLO5FnrRtklXPoYngsfECsAy
LP5k4/3YfA1MSaAjzk/pZOenvEHWmibvFBfMUCRIjE/cszRKFv5P0DsvOMh+IWfom0kSu/nzxzjV
K63HuV+ETrRz2vKoj+0EEMYBOFBLsJwgrpk7nWvizEsnsp6TcggfdeUvuo4JSsqomfUTFwubf/4c
2+XWLMAxYPevz1VJKNI2huQoJjh/J7uKq1VVaYI5qMxOHOBl28tVh4F5VXFeQbGmQcEyKudQsJwo
UwAh9YtPYBkrqteCfaX5h7K0prXE9dUZXbcq/exUabTgoO4jkRdBto9rrAUcuj0u9QLYpQW+hi3J
t3AajhN+xdLdT4z05gMAjm0TyG/oOck1zbQaVj6/PnaxYSMTND63SmiF49DzIUsOcYbQisPUOwsf
nxVW1PoYU9U8H2oOkLjN0lPbNVtuspwCsKZVkqzbHaDLqTG+N5ASyP0TIRcgctnNqbYceGkT8uAy
8+2OH5UBnktU3DWL8pRxc1q0TQUg0kmdHZFGilRRYt/qkNFJzsO8p/+tXSYdNFoDtA590233bPgK
W+5QFAc3NlzceOWraqPxrSVPsYqjPlhTBQVwxkzBMQc7rgP+j2ajn5Jp0p91vxhoW8uJOJfTWVa2
mJnog98s2LhaxPCRZ368yCJf8YTiPmU67G/KYjgza8+erdBJH2AlLnyP8XUXt/4yJq16TMIiPwKg
PGLYwbrgAvxMi+o37ppxb+kFVYv1vekMWxy2sWnuOtVXlHXxBoYMqbyQN7wL+4VofBCZlHzyM7Yf
ds7oIgm0xxGk/9XqqsVY0ZHgWXV4dtAnfXvMXlWY7zBd10fDz7dDTnJSOBF1D5NlwlMFMoo/eZfS
blLvmWwIIkB29CpxYitGP8+EPSF7NGTREVlBrwb1wtKndAE/VF1DyLq0EhzCgo5i0BDdXDEvvMYR
0QDAI1dnOjLpvQLNBMepxTX3CXnnklifeG3crZ+E/srv4+A5S6uvIEiL72EcVokLKFfPHnnIhwW+
fH2R8pgdDLvBcu3IjaPTasdMZz+8OYGnHZkOqEf0cwYRyQNDLWPrlxLg8j3Gid+bNdiMNrY2mmsu
mSyzRHZW+QAxXZQ4qwEk1sBDW+vEhWHBw+ly6HWoAdfz4sht/UI4xt/LCtRiknprBzwadphHA0/V
3SmkL31JBk4kur1WQGGRFIKYHwHLJShsNjcquLbh9Oqkfrnv5CblbLRWGqUseKkFa1yYrrU2+STV
GO9EJA6EIG2450aFXZhISxU0WA5bLqC8FhARVdk+hGPyyMBoZYdlv0TemmaGa0N1sH0uwVBzFl7p
wdsq0vaATLiEwprdFE8RG1EfLFRfUx5qxMa5KBJaFt30HPZs40yf3SYMj35XBwtdJvF/s3cmS24z
aZZ9l94jDXDMbd294DyTQcaoDexXSMLomAEH8PR9wMyq/K3NyuoFekMLRlAKicTg/t17z6WmZAj3
uQi/lZ4SfDI8wOdcuc1+dHANu+iirAATYvQbL01DyIK9CVY3uael5h+qZhw3sFIuuteWr2gKml5d
hOdGZ2zL7xLtYj0Nk3Uq4XiT2ws3uubUS2UjloH1fkSmeR5Ienm4BU9dq5f0QmcJnmEr3clO99a9
gevSVTW8zepNU4V27IWL2DGI5AbDZ4W/Ar97+25HUKIrrjRrrGf+dvDLrwJixrZRurMY+haxY+qT
TR+N6c2jEYumFcwHBYgNj86CW6UPlI+bmDjbRJ5Ts/QuopfdImoKtYUXJfE8wz8h0sMbUETDobfH
ZpNK0pTKoF47ge+7D8PpIaPmEAW+ddBaCOiYxq7VJMKTzKfPerQzgBHy29CrfFe57rSS1lSvCCq4
Vygd6XrEDrZ0RPQtmhxutYYMljSUqToS5n+feC/YrE7KteSp9s03Vn3VKm9Yz8zYSXJKyL6GcWoI
wa9xJwNvTevD8+YkZ3cpMZzwMNXRwQ1Fdqt7a3wpBIjy1PmV0a38IquR6HSjCdzE3bjuAOpsK/pn
TK6tMNUY2rYt30fjDEC4CntlK9ve5pT9DWxIfybc7QxymRInqIiLucU2Hk5YMRbjaMUvWRsiyia/
q6lsoDaOFHK0aXL020vvC7F3GFij7ZTjGgBUtTKa1LwZeBn3AGi+4qlQhxzyjFywA8SFaJRnP+3K
a00d2ppyCmOpa3R0u3l0oY+jfShr+tVHGrB2hoWLyOoSShSLTyw7wQuh+Y2wTLltrT48drgAdiVC
T1fElL90lUacC00zRzULQ9dmKnIu7SrZB6Xxow3V3bJRX53I+8onWZ9oB1KsH8doZVi4c/sx088E
T39P1hBvsXftxoTqTVPZLCHScTrRQgpPKS/3av6nyGZ4MaoeVDLLOFygGA8wEh10XTeQ15v+UMSI
/4p9jZlDxOSwUrBYivxYW63PLEe3/2Loiede7A3uO6+SCqdtq6V4JwOr/OxSZ+F+cu/Sv/Fi0Psk
e5cSY88+uvYM0u2qXZZYARVsvb3vlVst5+wLPTXlO6FwfMIZRN7MpN21yLVgY95Kcls7A278q8MQ
aulnAARzN9pOgLlwznZowD2m6ySzHbhXvXMqkj9kinZo99EFrARBH4uyPT7r6jnA2pBypZiKpcta
b+ZUD0XBlHe0q1IAgfY07V5mYlo6QNEOXhiA4clDkA5NP5K1UFcaM+NjxP9yw3FDOkBO/lFzSv9Y
sUPfRHZ6FlI4F8dqiRh4Jjf7uN+yt8J6OTHxEa0Ul6hov7DudNdpbJFSuhqTDCeS6Zvy06zpmGwM
4meBNdQr5SM0N67qyV3jQRDOqJ3rLu83fYN2bPuut59i5krSdpm4CffkKOoGfYwsyOshVmCXPE+P
9N5rQrJ27bRtTxiddl88JjAGSuxtlNaFQFKoGIk1YYHuMrJtVqnpUAJZwgq31mYIntCsd8/pOXiG
oLhNw4+wZqCasFl3XedtZIN9TqDsnfUoPfp6pe8ISFrHVgKElfOp7znjqac0BHq6qh49IN9Y4e6c
CO5+OMQXlmMx4lWIsmwJ7K1b92l9k0nm7dLSHl/xVy99aIFNlvxmdwkeXpfXOjAcjJ6W96HDzwF/
zAQ5nqkAE7Acj3kqyy6Kh9PqUetCrUzqAZfRTIRJM+V+dDG/3g3wDGe1ARuA4tl9JzJQI2Qrl45v
vDVGCxPbSElPlR5NmXVqbqIIbxIaAJ4a7HDLrBuA4NilXEPm+iEJiNyL6FM6ZnAqNRzdgcW9wWH6
WwA/SYK1DgXLHOvoI3SLN3MqbALg6bhOOJoPCqoumdgA/4kZWXs9uCchDVRtF1X3DlTZUguKcOeI
ZlVXZfih/PrF51fvfU5uCOD+Wh9pOcub+F1v1Z++HC9jhAXZPZeaSRZzfgBo891jRNr6GMlOhiRx
nAbnOHJ8VnCksQcDklHFOSoHghiVwMTeETGs8VDu3GOr2/a5mgEH5fS7ytEItGI6UCqB51mMtLL5
DeyHyofZu8xZNZynQAKPmxgGFCOYB6GR1mp8sXPJDl8rHOtuJs39RDPCAQP3R9Vb/gqzQ8Z1q6AB
V6u2ZU7Pr8koGWzuNNwL27kVQAEvLEUx1dI+CnznLjIzvLuMrQs2CqTXhjcso+1NTLCDXGb1C/qC
HvZkf1uQdFk64figqCvhSlBE66w7cQseD12t39PO9YjUpX9YsPt31x2uejoZuNlBB9RWkb70hDIn
N9mamkXHXupNx8hHQ8o8rCcTozetH07w9JqLZI4MTZ4JuEXocJc0LlHumNJeyrKrhylYl5d+fFdh
dkjNJCaeYEcXa7wlzOMXGtXIW2m3+g2MyL7paUMwRloUcFSOlMroMQsbwETdPLnLXSbd1tgUx7Ys
4RCqEtd7AONSx8259rMObmmnuy9Nhyu1MZyW4Y1pnYpSPNKc1g63ainNYBVqBtPADUVarxDc/A1t
TYyRR3xtajKO7FYiMkTusc5Ta6N3lc0CLmEF3Vr6KW4glrEdwLhge3MxWfZmtDPfQEbvGeZ3srCD
s8IJQmrQpFs38DsQzt4Zk+HeUl7A2aUzFcxVvklbe9sbs7W0Sy+24/SEqpoVFu7ujF8u4Cpm7/0U
Ow3wkJLoFoQHAS91Aa1n6etdsLfAouI/pFxUp60sQmAx4npY6mnwpdjxrMO6o3Yb07ps8hN8/3Wf
T83SrMu7S/SNIqLwB9mZOT7EBTkO1D6q5IV+lBOJDnzZV/DaxOwgs61dfXaO0VMiNH0hy5C+ET0F
/0FDd8gY4RjH0e9+PT+KsDeXg8d7kZ3SsYH1URbfUzie/GZLf0dO+qo8ZZ5/pQJnZfn6d5bitdOo
bl2kJgMiW1lYcKbikAfRvXSSr6Qogf2G9z7wWY+zGFqVeburppwtic/yQP4KKKHpfIQuTOMHh5qq
3s3CrWfmDELhxNX2UfTZtATzgpF+gnhvV9RO5fb7NMspmUgJIxeuTW89+4/Qa+Re5cXB0ZX1owRs
hNrd7EzXWqSuklSaMWQEv3jtglIdo+KmCjUX3dGyFi2wOo1vU12Oqx4v5xxwWYH3LtdxxBusiauL
+LAdOLzgf5w7wbsLhY3hZk+MXNrG3h9gOMMYhnioWOkhjOADJyGB9UWyiW5euAjkq6anb877sjvQ
GYyoeF2ixlPjty65Jj/d+IoSTT72so+1DVzjDw0cOpfzX5oB0kRWNYZ3qJoJfQOgpVeZxtKd68hF
Vio4jgRUlE5V0DASzye3v0r1U13/9eQIdiT91hb+MijinH/cTnh3uOXDtqByG7a81zflLhLNO23l
xd72mK83BYHfwl5xVKojVSulFm1TLrQLW6cGrhOADuIsY5Y+y7ANo3W79IFyMGwXNTiRrG3R4mB7
VMgQUSmIjYYfsk8fEcfNpqxJRKqpu5Q6ZVEsVvEtOzpLhzJBHJnbDcaAdKe36KK4uEfNeKVnd+XV
Gr0CsnwNwYC29qOLpntW4Xnu+/yb8Za+dCrnqy3DlUeiaeuPzJcJUMMEJURErs/0xLvlJwxzpfvW
m9weZY5ehKzA3z225qbJjJw3UP0YuzJeGLXvbjXprUa3t05R/duB/XVIKk5BzYcHnfQ97FE2sCdf
/yHxmx9TTOkDyl48xfJaRerLzmuoQkLfGFP8JShmPgRNeCk6zdoNRbAGp4Et1ePu0YGl3PQ0zsgE
ybYAGzQJRUDfGJPNQMQ4i+NNVMfeMaxCucyqrMYfngQ3YjzciHrqQXBfv6OpAqIz6G+yGcWvWoIB
fiRxfvdnZ+jaVQ4LYmUEbjHvCqAIknyfsA/sDQ6IYxUmK5tlyY4+ic+omwduxrDp+gCVu4YEy1Qc
1AxD27Kuj20u4bFAzbCjbIBZp7OwkyRdW6lN+7iz/gAGVDuzyMI3EpGM2Lg70KCyjcEWhrF9tPVu
Yn5bfWmyoAYuDbxFpGx3VUZVdpjK8OaXC10CybHlXTcpdDEqU8CtpVDeLHcBavW1b8n5YQTe43EO
OGkSBl5CLM2EOGfTR+eugn2m0uDUiw4KfJCt2Q4gXWdYK1nbOznaXcM9fJ1PxlwbAHikql/H1vVf
5mU/UCKDWHD61pn2K4ldc8/tzFmQ30nXelXf9HLs9p5SVMOE00szRfkprmW0LMiVOM148UsR4CB0
40ccbOOJaUWT3FXcxxuH3tlmCBEgQqwIIYUVAyfl4Jvlvh4KvJfhyaJkmmteGN6r6oUI/9Jwc2gK
qfyUcK24ueuL0gqRO4kQxGNmLun0/RoTIqsZVbJUuNICPX/qpGZzw9k1pfLQ9Wm+NbJ4NZn4oCeu
jktn3tMm63iI/3D2meBJ7UvNecEJO/ros/KWjCCIW+44GyRUF049BY9dE9+dhP5YQzmXop7zr0zd
cezVyUoWEXPdLiRDXcwUF7u114OjYhYs0adlt916cmZYnoGfsKqq22ggRZRRu9ZBDNEWmB6KggN1
yLAjFzE4gIEtxSqMuCFC1h5WytFffWDjtMxwF/fZx+mW9uJFHe9yyEdR+/WSPUjN7j8/iMhlAQRP
E5o9dVxc+EGStd+ppIGWDuLk3YV6i1mx+kW8WN8nvdp4UNBYHdAHLBqEELg9I1w7Rd9jGfCu0fEE
YrOABOfp2j6imNkiY2ZOh3CsvibXwxfhylUAz/Uv5HAme84S86a7xBQEXkVmZ27gNPUY8BBCVERf
C1tafe2lGORwYk/GBT1o44vBHndhAy9fDz1QGukPF42u9oUOrG3v5vgiFPe8pdZM1RntFR3ypxcO
+q6gV4VmOvua455ko0nFS5p95L1u3pyuNQ6lin+aGcPOnnYXh8ve0g2nnyF1mrbpQzduxbtntC1H
ZoE2o2c/VaC1xxQva5wFszortFMxP+i4JTD4YqhpXSRYDT2nYE9MfAlruFE1zTKJYmzhujWuI1xt
q3goKewrGXkQanhxqJ0R9JeZ/YR8jc91dOeMoefvxwDgh1P7jGfTMD1FnX7BdfZSpYF7tF1bHEDH
/eIeTYiqZ6vl686bMDNj1eEMpDGPa07qIXkmsCuQApKXYcTX2jdJuFV2vimSSa0zl26ZjOC6Jxjy
pNl0y81w1RNDI6qRvMamR7/EdPC76iE1OvryIAMcPdJqXrDOkVqdnLyKBeDwntD7GoT22TNiajs8
3LHwoyPunAgsdUYpte8+3MJSJ9d3XgXSoRRkjlxDbzdgeChJ7EO1SguanLzQhMdEgWNHKuSVFAnc
LPlXRUPki1vqwxXrPcJaGVTvtLGsRTPHq8Gi3zq/SQ5GCus6jIObUxf6W+12n22UZr/ILl6zglWO
bMm2UwjDbBInwuH51fOBMCyRpiRCeCyVpIUbKAhivt8end6od8bopOesaqJt1fraZXToyTSZBLCf
xKPeMyBBj5CrrHCifVlg8O9jbCdBnUf7TrbTG69g71eM1+czFUdvIzGKkHHoUdE//sav+wCdIS5h
YYUbWQhapOWMp/YsgFM5rQPrHkjADt1g3AZ+2L9nSXTWZ7hgEYCWbNKxurm+hpVnkFi6A2+JKtX/
LOaHGEfMyppoSyuF1d9EpcRCF461p/wZGUjk17BR7ttQhtEOE4RB3juNHgG9NmUT5wfV1y7AgvlL
+N582VZQF122VjMLd6VVGQijnEy1kybgmVwRiLOA+nx2wQRq+EgOgxmfLN9St3xuG6FCo1zhAQw+
OnZRy5auogOdSqzxEHxxJziHPkRmQUezr5VufxdZFn4m5YQ9tMFv2JIz/eTygszeGUyMWl8urSIJ
DqP9w+vc6LNVg3UMqC5meMXT2DWNlT3G1d7Ra+eexs7RCtiC1XXyMJ3EumnOQBJTSz4tv9C3TFS0
tXKG5FObf0escfNn/7TTWnROl8GV3ifyM0iImRYeraSua2SfjpeEq8wEwQHP2QQ4zXfEUrlSUQGf
t5e2JuhJZj3nX9N66yZsoKMXHWVJyTisWjD0vi7qzzQNbglx/ntujpj32uSdrTpNyTCLYH7B27KV
MspFasd4NCAhfuZEnTETcccI2dM4UX3pB1esi4HLGUK4fbM8ep1E1U6rSZtjTlqxqexRHKvOsxFQ
oF1FLcyiKCzHbToMF9/ObpaSzRa32NloQB5iQ5zfXziZgQV/t6fuK9BL7eLi9L/58wN9SD2L+Uly
00Jf6xk3xGA0UBSM4cqBiewOww0bjdjmekM3oTLJXUJ1HoxBP0aSWh5/roEBBMAFVb8CloTtxcGg
7THMfGiknq61g/N+IjC1jUCQj7HG6q+3dNZIzJljkea3fz40rncdPXp7axdTkJ4T4hIMYs1DlXhi
h6yKaCH9a1T58dEs3JNpcUdx753m6Ecq3aji0mW+sUCLXE2rbheNPn15DuIkG4tlxDopXRdgS4ya
e3JYk350Q9OgS4sH4UbiqjnVA2dotx+op1DcC5ZEi2L6TQCQVPj9mcw0eGnQG1PwSie4zv3Vm0tv
fCkvqnDsXZRXUD1mOxYEUiImnPxYv8ibiys942zGDfa4Y3HDMgyT0jKvz4epc94UyAaW88k2Dz94
H7KLnQTF1Wun4krLS71qXcrRipTDMv3mKk0O95We6D9TgrDj6Ul7cKbpbjLUA4xp65tagnEpWs6w
EnFEK0Jjm3PF3T+Njv8/evDfRA+M2c/5X0cPzn9lf6n478mD5x/4Z/LAtP/hY1bGHCocA9clSYF/
JQ9M8Q8Hruq/UgcCbzGtrW30v/+H5v+D1i5WLhaOUjErgPiKG5aP888M9x8Gr/0//+t7+J/h7+Jf
Lvrm/3n+d1f9/Kf/Zlb1CBs4mPs9w0B4ZHfqzLb7v7mWw9HtYGiAk4tG1v2mXxSvGmbgnUnmF8uj
l7+iuvXXQsGJn38Yg3cyh3pE24pJ8PznA5kfjXIKJ1+ntkZX6X/+gISfdqZVyTmYRjXtXCLWYxKS
S3VSWh+I73fVtG1x9X2CN2OVXzHJfD7NKnLteBkrtk1E4Rxc8Z0mh88oVene7YAq1Gg1f/us/vX2
/P3tEN7Tnftv9y5viKfPIQ42AaaF6dSb37C/vSGFJirTZJWOIKm9RaTCjkkP4I5q5wBrtdNSCclD
1kTmJh7Tl4rNG2XBUbdis0rEsU2uU4oelCAOqKT/IB3VE+hCGdPyub2aLl2L5Ktgyle3GGJSlZGI
1d4SnLLQyfXHCP29QMSAxvmnasKEmTn97XTsvLBxo2pCrEQ5szimae8n9G4OodExXrJfqDL/1Noq
O6mSaq3UhPKfFgDAhnVVsz2qi4yw6bTycYQxwMNl1A/IMaWPkRqVqQtp33SYpi+zjOk0Yv8O5DpS
QCmbdWI1OXQMLo4COWhiKMQwe1iMVfda05q6auKzT1/P5OOYszMzPZXdrlYRnGcEfaT1cZXE3tZj
1N4H/MdbK1gTSPhJGrbBt3ysDYF3PeP6BTMAiAcmKFrLCQUYPSS/wt1mZQ4YLmCbyj+yAfS3jlqM
b1Cxf3V0TNELTYfHWJ6Ebn1aMxPgiatIunFhaZQj23FwdQLtO5Ym+9HiryS96ok8JKT81qbNHXfI
rkXBkWiPlyTAb6fkOhHNbWzzYROno87ei8W5NufB301nzt0HHV3G1SLPDaKkCb1WOous0KalUjPy
eDF24F5k8Cix3sC8oxG281I2HJhZsyBfxiBtlgYdjhTAJ9Oq98CaJu63gb1NIzOxdnpKAsPAm5Y1
0GBV4mnBowZZabLpb1Swd9nTAGcMGBKVyE+BDWDDN4AQeQx+W7p9CZSEzZSvE633AejQQ1oNeGq9
yF1wPUBnioe9EfD7cisl99mKO72YV1sHd2XANl3GQTnuRiu6mFh64tJadq1zZyBHpURivLtAR7oA
wLGCzyY4EgZw35hMybOX9d0PA5PSwNxHVbbPwtX1dUdaemtxQ12OLDCXkQh9LiDHskOAdjNYd11v
9Mu6qr+IGexp0oEsOW5a27xqsE2g21ZYUNJyhSVhXAc+I/lSUafiWP1XNfhLQEhEcGGzweI5M4+c
MQgJg/OJwYHurGyDSkpasE7xdIVFNRcGMxxHWbpalA+u+yL7RauyXGFfJfNaBDewFnsV+ndup8Se
SXePXk3MhSkCw5tfLlvcRaViwitwPvuRtgSLTpjcJ0GMmuj5FYPxlsNo4kRnmJUgxSiAdf65iqIX
lSL700v7hksBZAwHU58CxrZ9iC5F+cJ2dNN4qyhuP/FPLY0oO47Ev8AY2buBK/EybdO3UJJ86QSB
Spu/2LZDOudaC6x1pR9gQgdMnJi1047LfvogNO3SmelPzQXmF0Qd9h6vOFk1+9vUndj3dvq7EVnA
Xu347I3qgSf6GpIm2thzznPwAXhRxxZC50hZ0q2gD04LBal2lbY9YV4iSnZ9CigWGlLmIEMlvmVX
HqHV/1EStKvd6ec67h6q9zb8XeEhG2xrhsiztKS1PjaC6Nik4V8Mx/BVC/Xdlzh0YtN+yUERLGqV
04nhGW6xSMi8YFAIGYLaJdyBLsRN7Fv5zuhzsqKmfywG3ZzfkP/4qcPckgW05i2eL/YZl/FBxPqE
NlqolZXZAdWThEFcABEnKUL88fNXjkVEPsQLAMGt+SowYNFPRlc89Qf+JihdgC7Wz7qCQu7H/qbX
Xsuw5T4VljWWzam+Pr8KWQM2XOcWliGM9fNb/35wMbd4reZsCwUuC0YAjX9xi46nliGI+leEGMpU
ZDUcnk/FKCjUCPA8PZ9WNf25manhqM9NUBCVeGVKXzNHKX8+n9WJq90tsFtC+MZr28+e3iHAvJ1E
jGhj/afTTx4SJk1uY9HnB8M188Pzq38/NQyZH+JGWKtUo5uS9QNd3U59RLUn9aeh9TYcgrrJnmwq
IFAUjf3bi8IfKa0W7+zzkvXQQMGgitZhhwmOnOrUeoc7DVNabHHDjCZ0U3CJCVt/6XjlR9D6FAOm
xR/6KOzsZexi+UvEOQ0yRe89Bt0uNiKunCNlLPlJLygCi5ShtiZnyopIB07rLvV/2R10T0P+aZX+
3USFemeeFzE5C8tDMgR7mpRx5HKabLtgTO955K+s0vxGF3ZPBEPHBTglfWchl/ZAGxeKrNDdiMPf
YQq60QZ9V0IblGMvXnFsJMsgKYuHVtvmGr7CdA5zDV3bZe9CWGXvZVDl/LxiLDUK99H6Dcq6EYsf
iNurgUoArxzeuBpWP4afvu0uDFN2v0Cif+TFdB/CMt3rmYc1JNG+cbZ+14OfveQxneEthejHrIUK
gnsHL3QWAWiEZLAd3MZZWpnknYLyvkZ4vKUMLKsG+Eo/UiCXBZOxAbUXLhlpBQfHdMRaG1z7E0j7
1o3D5psPU5+P2ealjGHvuXWnrfzWA1vChGJoQ+viWZfChilkAo9x1cjHzxtlaG2I592mudFsyARN
SuPILLi2D7pxlppdbkh+ezfVeYpJtqTkXKPw1SnTeKVhBAFOnngrVEEnn26THKONLSJxmea1iorL
P1GqATzxy2oVfWRhCeJogAeaDSNB66ewrY0Ifpmb7aeEUiry+NYhK+q52Ud9yEb7asxEgm3trfIQ
2fEuTdOEcASOKhaE90gsq8p0zoRa3pTKkWfKYT/OWG6tZiPVXqoBMTQZ/the9qaxiFwggGjLzsdc
JLmUkZxFkfsGGaRdCweEj6lKd+Hj1Nk5ffnO0LI9FTjj0jA8aLUFWKUJ0gsFywPzophFQlxOx8Ev
JkByEFn5XHWRbB0Qv6QCq2mtKpoh6omiLj3DYaqvCJxO5ymO40tuFY/YttNdl/3yJprPe6v5JOzn
sahAXSOvMT1w/W37AdpmZ2f6hmaP7jLKFF9e1awcu6I/whkZKDGyUi41U6N5rTPvr7Z06l2RUhmr
YClkvkNgq4XJmId4Q3GxczV+GQSHh2GV3WuoRmvX+OmdudzND2R5y2hgOtAd/jAyPbzKwaerz+RI
HZ3Ku6gzUx55nLLgEWpWwt3Gni+J6mYMLM4Kz/qkLa0/BKShX9o8+BC232GK5Z5KF4x+fT70mXVm
KBUSHfxZ0l5WswwQr60OfzpMYp+IcFwe+OA+SnChqMz0wxuVV1OhJ7J9p2gib/m8Ss/rN1HDNN10
qpTKw6Y7mpPoH73NVLZR3heT8WI5gdN8PB9iBFnPi48K+easmdK6ZEo8zN75SIRmQklEbxsm2W6t
KV6X6dDepGtVjyzCx0lkulrXFomzaTzadDW8RKOxkH2RnELoCgvKIpuLk5Q/4W3jweLPUlpsryPZ
4digMeGQ4PokpVu5L8X8YFb5tEl8J1w5I3cStmFA7mxHnQOGGCwlSswIXVKtw1kpD6NLZrntm2ey
2kri6JNBZny0nYIAwKCHn5GB+xgipr1//lSDbhYLf3x4QzbcjHr4fL7KKaW17TTW3KFOwfAYFpQT
ln1xefr34wpfT27x+zHzW4G+dnMO534usyGYmyG3IyHINVVeyVnM33h+tw4KiJzPV1WWYW8wYWcs
qv/j9biF+fHz+T9fU5Df8ZXBBG1+zT9//Pyb//1nQIwsDPLLx+e33IDpmYcQESYsvOrWcY/l/PB8
apnUFbG4q7FrNvCKnj95viZKJgSpf70oYXj1/NMdpy0E8wH7PP9JnSkZlm1sBikFE4vn954pBo+x
2vMH7cOGY32rcCHfQFIHx0jkp2Sefj0ftJYyTDxJEeL/uCUn077J3E4ec/j5+axPhfkKxLByWhPF
hfq7Ke5fK7vo3lzDWpKsYKXouvc4drxHSP5wtD3r5fnMkMVIP16gds+nFtfvvZNbuOTm16K6jg/8
RWnM9mngF7MSBYzLmRKviNR6PwWcgWrq77hs8Pfl+xB364JR5RJ44WdBJm6RYn+BNyN/1GOxxLnx
oM/qJYq48iSYslkATzPDutsMof6zF7RsZ4hutn5xjeaHbodnNvy7MhKfw+SQd2JslaialD/Rvm7V
es7v0SIfiqJaraBrcsUNgkOLeQ4um76wa7/ZewEGVktHDHEsDiEWDYcuUqB7+Ffqbhpsp5Rm2MLv
l0WXaYBLEIGIVS86bXTWRisBa6JztQYdIXmnuRuyqAxW80tgauNW16NrHr/2RWiuKVIDnQhsbgGB
9hMN/g+4eK6YMM3dDuKTDQTMTeCruhDdXdYMIH/9R+Yhp+SSSwLoxn2gKm/HNVrVYlq7LQZlDFY3
O+7tRa/0R5sf9La5c9fZd7b6AOzyi4nETwpakCxjn+2TobGSC4kAeOsSXN9o6sFJr7KtRqEVNEta
nPFAE1VD1IhbJq7sADdh0B0rG9m8djHuTwrITyKCI+HzVUhccx3ryV/PpY8xzV29egMwLfvhVcDX
evJYMZkg/mqtX2dYERc+kFmjtD+IjaHesuQlD5EtqjLt1gG1Ou7wKxu0TywzZ5L9ZxlMPwKoVLod
rRV0xaVvUG+p/5qwecZIp8hpiVce/Kj+Ybhjs61J9eKT/S2S4jfM7F9OWb8ZzUCFVAGHq/stXG0D
kR9anF+8BXH9Ra/GcaLGaTOKjq7hSq56p7vbYZ/tfJbfi6g2GSQDjpAeJ6w1pns5lyMEOUTNcqjm
q+paNTOosxt+BGn8KwxhhJnC3SW6tU0742DMDryWCoMNoInfrPgXhu6iC7r3KWSyYtv+vtO7z2lq
QLIaeBAgSoXReGxTimRBAngYumJ7b7OiZ95/g/x88yGXb3s9vmfCbjHkiJyUJT3pFOr6uf4zbIsf
kxPT3VgxJABgSULACT8SnzoVKBW8GdCO5GuPg5A9ceURutpy7PZHxbbm2DFt2MiuhYwVz6aUAv3a
cKM/UvPzRUGcIe44DUsConKofjPtAqecgNSJ25wGw8T9IlpyDnymA+A0yECO8KLJ7W387u5qE7wy
fOkGCNfaCBAh08947G51U5GVk2QEpUvyOHyNmFqVo+qWGnw9/qtVABVwYoWmNTgMCZDgobmKzm3x
d+Fa8DzOJNnoP0XL8rYcliVOQcABzk2n7aCCuIAXyMDtnYozR+kfo6oPWklmTzgFXbVUaC/ihilc
Yckl9obfulqrjvl8E2vbsk6/S9jrDKw2Tu9OcAJWE4sRjDX4TiZ4z+lN10W7ieQX69w/FaHqlV34
9yzYRZ6wXsouW7dJYq9potO5oufaoQqyN6rBHpYHyCvuWOayHVxaaUgKVKMHzks7ih/G+rVOrOyo
me11ykvBBEA745UnR4G+jnBYraEkvDG7n2WlcV65R87F2nlGOjDXcX6NcxySq+CyYpS2mvnU+E1C
Yv/9cpLmrpP5daSSE3cPvjitcAizEPWvJIhy2OSr2AOLiuBzM1psQHBG/ngh+UvceskmawQLd1DA
iCDviv8Xbq2B/jqhcS4bhL2Vf+UarRgt4euzpL0EZe1siYy8p0UdPZQFRwnovy2Mg6LtncCQRRE3
lgYZU+cBBX6pW1bxUlOKROaxuac5BbxUJ9CIt7Ik1gu9hv9VtnClMoWsy9h4ENmJjZrYWHlNhXJC
ZGxQXxL/DKam4sPvm9P/Ze9MluNWsi37K2U1xzUADjiAQQ0qEH3DvpE4gZGihL7vHPj6WggpU/fe
915mvUHNytKSGR2ZIgPh7uecvdfuFduGiwVQz+zHwaP72OcuU//ZBKMKj04VY7OLmJ5ynk8RkQhi
LsKwxnhzZ9PIHpwIBQhiP46SEOyzpvpRM1D3s1ls88Z0H1MSBUwDtUylUSAT5Dbhdyb0nUZmPhav
eGlXok75mJZOsCR9HB1pVi8mHtU0dhkm66iQ5y/M3E9EVaUr167VxgOI6ndFfEPr4a3lEeJPhoJ0
Xyx6rtaCf2h6ptIgw6o2Y/N06Ky1fORhnW3bDnp9O7JHzqm390qcil7LMprnaeTLKMOe8ZI44IBG
ggDXmjbe6nb9lEZ5u0J8IGm9zS9j+5iqxULneAUMAiwgursIfNg+auMA9dq+WJKaYUoJyQ2JQJ90
LFEAXkvEaPdklFprjXQ/JuIJxqPaRIPLfqVjiuCiITIj01rCMge6a5W+gA2e216s8VPKrSI6YzXp
9EgsT65Mwtw3xNVdlO3g5ajapzm2XungOrump6Zp0F5zul/43YspzgY0vKTGUBrXt/iXn0svY+KG
85UVkyF9lPtu1+81r1ZM31x6r45+mOrEXHVp86al84eY89F3I/uATSLfTZ4LgoFgPX2kZxe6aKxE
GmmguFfdaGR3rZweOzNBaSpNSNvke6jE0E/OuJZ9K7Y1SgPKh9zba9J5yvPtlHTDfVeaJ9Xrj/pI
PlQGvCxJBryuKFRLSJ+R5F3qLYv2SRNBPcUBYSGf0AW58+B/Sywj4auXay9dAiQ8kVi/dPXqMK5e
Qn1fC817o8mm+Ti0n1TWFluYLgjWm1dLwx2OxhA3MmghMGQfdFwRY+BMtkCS5SJJj7DyHhw11vuI
SfHe7pvmJlt+MN3DJTrOXE2gQzdaQvvLsKOt6BZzBx8aSSU01LG+0/sEv3jhPhvJCNNisr4Ss6ru
+OAFtQ2wvg9yvALmFinrPqn0+yzoxSYXaAkmt/roTdSNGLn8DJaflTa8NpNfZG1+DgFS8VDvDnpu
RTu5VPlljditaR/qgeyQkd94VKehCD1Sq5PPUWdFrRrjXk76s2eSCaaVmeYPrMlALnp80Br0+0Yy
PZDugWAzea9ccqbDpasS+mXmveT4f1qHNb7sp7vYe9MyNrVAIMYarH4VDAQMJQvPhgj1muDQNXv4
3VDScNDpmRCOSchs4TVkeY4R8dvecxeNdJdXtKQyzmPdp7cA5wMP1WIYkYJUtPplTp13KaNvYsJ3
DmFOzm9aYdy3U2P6Mk5enYGikiwVYC7RLarj6IDSDEp/29zCsYHcG8lvVAaQW09lZMUbzdOm9eKJ
dJT4rDQtWcMMynxCvtnU3YJFBIJoYOlf29Gj1WK8NYNGgFmJRqtJiWdu9P5o9ZjYkXRZsHiSC3hp
HT+2eKKlTR+apT6LzE3uet9SWb0PbnMvGEBhfQE5NN1zsN5bmZbu3YqjQVY/F0gkGFjQvUtgc61b
5f2gd4zt3UB13/lstdrRLnBEWsUbmjayjGsJEzKsktspDHbVwF6hU6EicaHwcBT0+bEjUdZMU2br
616zMQEU+u2U0/RBNyeII3hlxMg0CeH6MJKaBtePacwW1AzTBqmRToiwpaVFmNIDWuMLB7dj6oiY
UyE2IWP/oQpstjXEy6BFtiYbWNsMWxYwsOaM8nxLSy6GoYoTAuY9QoJiU5hOvwXtu4o/pWymSz1E
3zGId/c6rrzRQhTSGrzr8fIOwXSiLjzD/Y02dbz8Zh/Ke2nipXVktg0Lx0Y1DYfc1FCrxuw/olLP
15XAlGNRCnRLPRUtAwKiYsFH0SlwS7QsQL/0FB2DSuONCFAo9kNFYBa9Q6S/77QrQN1mtPAtnbxP
i+s1G8UhphMJY6vZpNQDzM7qXQr7aIUTaj41WXpJhsZe5TVJKWncR1sip85lOBW+rCL4atgfIz1i
6meWIQLUKfJxwGC1pH/DCb7FE80hcoXtaqIqPE9BEu04VAD96OO3gExhFLHxkbSOY8FqrgVdf2wq
FCigouF1ziweTjX7sUagZV8yOSuBPUcFfLSGfC+vyW4yd7hcr1/HRFLNQJhTSTTRxWCDqYwfevXV
je3naaE2aJNbbDQBhQ4P9DPYIJjOengwPefDHIOnyqndTZiMz+USdIgSk4xpZT3E4WhcjDyvfVLC
RBkOG+wzYsGJo+SL9IfZTu8zaw72jRV267xwPsLJe84Sjda0XTAJ2lmxIBoqRQBD7BNL8Dq20icy
74jRxLS8DubkSzIyw+NvBHhgQVzGFdoyIwfBGsX2ex40ZPLZN0A9PlpkV3dmiaZQNUTmqFIxiKWL
Ogw9DFFs+l78FLuju2GmLP1GevvRfhG6yG5Q7KwjUf/wCvadJIDWQERdqIN0NlgqiO+D7DaiwCNf
rM7mfeXW8dbW5yfo23wa0nDbJ+EnSRj1TTTWGwS836qma30quepgfIxJ8l5188c8SMsnVA9t55Ag
0iUCzAT4U0nZb4cMX0QuwPUISuDbgl7GrHWv1NgfojYgLWTTWpq28idPF7umHN4RC9DQBMdrYc5F
G9mvYC+Kg2kY8bqzeP/wuNS+hSjYhyhR+kpklyKeA2T7gmGjPnjH65eBPSyQbugD/dxbc30U5Mdu
5+SFLR/2ykg5mOTG4wiLflUw8XRciGhjqfdcpuEtAYJfZqjsK7NJd441f5A5UsvkMoX6ohXt3lyB
oBwLxBHAgEWrbttW4ddkSLeOVgXrNuUXYOz6rZjaSwKC7tDMkIVEIrZa396HxZThUpxGJMD53lOd
Cw8W4F3M+A43TKKpYF8aGHuaiY9FwCWShB6dBS/8MkVK7PS20vZOuPdyx4TzHsU7Ex/BDjDXo4fZ
2g2MdNe7+idtAhyYMPMKs3sOSSXc0mtdQ1K3fRDxvE1geFl2b12qO3Z22ge2MV90g4QBcDxnlHkS
8NPOkQbFo+vuPeRgnETrA+r6V2wTBLPyO5Bw/iaMAHZwUjynzHcs5g7QiHEuB438KsrFVQfEQoqW
OJxqaX1bZNepZ422zi2pKBFAE6Z5Xpbte8o/KkQsqKMYHwaL6awiNNXXD7kcHuZ5/EGG8deemnwD
UP6TjLSbGIPXJqxmfgDlSVEyPk8d4gHLhrqPGHY8OKa8KyRnDYeVYsxlRuhfMkHILpnB1ejA4Bcz
jvCYN3JlBUGJDA3zsGOzjeOkOLhmQG/XSFjchr0yKmLIZn2fDl7kz2JEvK1RGZjfG68O1wwK1hRr
NvRDEGah3cRr1dZvvQjlyiZYbu3yO89GRlBghiQRwunacxjFOM2WxqK56uvgkCiweWPv0VghP2Cd
ujegstU6UsB3G8+4EOxB4Y/VbVMY9FBlgIqO9Rs831y8jyNj6dtxLBuib9ChsJlKGgocZN1hoxNH
UJXIGsVc6BvspY8GvdIsPdR6l54aLXN8o8YKrpFE42H0XQc0ykg78uhkFRlCQfc2HaCuV74YQcgT
A/Mep2wqj0bYvsRUpgfmpBMZLTQTQiaS58L4MbBXbOxSfsnQnk3R8BwNnHRxfTbAUB7qkN25TotN
TNYl8kD2P3v+gjjA8rvISI4dwwWpkE24tnnSjf6bHMHdhObHaMETy2CIkQlkhbu8J+O+HNv3uoUX
nbXGicXkzQ7s57mCGoZKBLQ3pXtWk1PDusHOBgrlyJb47AKbcLo3HHY0PkeKDJkrKGLaOkHg4Ne2
m25RpZzTKNQRR0TI1SXdQ49CHYIYOHjluOec5otSiJL0tAp80xt2paMTPJMaHPOBjE9DJreVPkHX
CsSNZ3rQFuzaj7KSoJswO4Mj+OopDI4i98jEDjnG6mGzUeipNxluZ7aHEoG9u4faU560dGh9elyg
jJD3foE/bMXp2XIrRANZtHNsQtHqodrz3hBlkdA9sfFL2DGjzpbzBnl+PdrJGUYkKi5wGeTK0eQl
82eMgVIOe0oLaxXrYw+SiTN/MgnHR2RM8moarudMa3Zpp9GiXOJC6hGqcQhBNEqSxwmz7sZz7Y1k
nrafmvglxU++A+j0EecdBjg0IWoigsTq4wu18H0Yz9qGTY/SExeRjyaXCdu21IICh6QBk79KL6m3
ZFpRdtjta00pUnGSLx3aNCYi1qmd97jtn4W3KckrROJCG1MwiEMOlItjUqpnHfQseboc/ibXmzhU
aFtBFDzdJo6qkxftGi35kWjeA9SF6ZG4822OfhZythjWkjF+ntXxJtCgZ7cVRNEWnWuuxKJ34kxK
x8+HFkFOSz50l5Do1JwqDCMD9fEs65H1k5hX3YMUhdQXK/u0Dwf90k/Da1/U90HtBTtNL9tN233H
YICGesCXoRh+etqDTF2uXwaTiiJuFRDD5KZmcSLOCzSOmVocJuQGfTimocRyfMyiLe4o97aM5ceA
XXbNFudueyaNnG1a8z6jbmReEbYbyyWlQRDVhYYZ56e2yfQ699HoPQmFsJ/wVAYDkghfh5+Cx1nj
YINVdyEDzKSFJsbBVnO1oxSg2UocRDf2DANmDgcaA5+Y8LSPFszoBG6ypTa+QVmDSVfTIEQ6lM5I
caaUE1GpiIycGdRDjpMM3cFCWInzIKQYN7qePCYVS2Ib1r0f2e3WsB3rlk/aG9GIJJAI5LqQkFp/
mOny6QjrKovB84sbSID4Y8eohmr1xIMzuFmmsGQ1pY67Myva/TYpav4A7XnnFRb87/JrVdqHNimY
wmXmj1HT/ZJj6Jr2Seo3vV1TQljeNnUtwjTCTOzT0bgdyCreTqmgkdzXgHmtBHUjIzo7Dz/VDMlt
Tt39qEEwqSFmIZUIXyPDekspNDYJx9V1rDFIJrAhB1+4dmJaEFpn/ShwOEKCsiQMkooOsDGdUnNA
np8ZXBvC/syzbKtiukgMFHVzjvd5et+4rTgjhNxYMsASmAOLZFplrCLhpYSZa589Lp5kxn5pqJAy
oMKMhtmc+s8xgl3AEsKsl2OYTE8BWIAxoSeqcntbCNvbGKNGX04zvgs6onQQkzWLXrMxFACukKms
JPFoYVi6MYZgSNhIg3LWQldMi35iSeXtMInrD8if0P2R+eQ07bEa2GWaipE2mqs7YqkAg0QhuB2t
IhAIY5cMKUKgkPkdaq8l5lOi5mJrBPzCYL2WEte7dpeJ7dR3fhal+qqbAnk3WPreUdhi+pq+ZoLp
hOM+CM0R/woZy68lMQsWefezzv+1sBET0n9o92SJ3kN4aHEqM+2jdkDGgLKQdXxFpZcltK6xwL+U
o34p3I2hzfiKQazueKPie1ur9gbpdts2qPFM4rd+DLRxy7xsN4OqWk3BRMTnYH4JwvJBoR0SAeQI
EqyfeljzHOHfWsBLLNEeHRTIZHSQSqsmj31QO5j7fLalY/mhHb4npKmuYvM5lSAUHF0G9Dvag6bi
rcdA60heTMafOKAkMjn9Wz2ECekNwKCAdZaEBpTKwMvUpiCVcQ3WkRtSGoGkU4dMJT/qen6RXjHu
OpQEVY5DJQ6pjGSRQJxMvU0UJyUVUfIYBTXGwl5phxwHVUvIQA87bT8XAyfWMHvQEryTRR+0O9HJ
mJBn6ysUNw6fhKfl6YdIQTFxMLzD0VmvyCK12IY8yt0RsKduk4dTP419Ddu5fcfa8NXqv8gy4eLu
EAQKZtbU7yKnXsof6kkHzWMyJ9AWdEkw1Bdvfms5XkGV0sFbo5oz6H3tA+V8Am27n0zXN2Tcb0uR
PZJP976worW6OrD8AADUjXrbODCuG0MX6w5oUB85C20xY1yND5dUuHbbcO5Lh0yRr0yezjzgQjIB
9gmHIPcwM16EdnaqeNzFkgaJa3c/DI6eXm0mh1bZwHMZCnc4nuyKzkNjfAtmfcDIsI2WIbTbRpgu
hmTvUMT5xqC/5yp7LEYv3Zu4z0ydXlw+Zu6Gk43yGdce+CiPtaFtZMQF3Og78soJXak1lCCKFLO8
4C0PzTI45nq/5xxYswkeXfroXB8DQxQ0JH3sDgw079osR9YQ0FBxZeBrdB6J+/hsLKQs/GFQcN8G
ZRbvylntUpwjY0erMUpvML1Va5M1uiznN+WwPzXWY8fOlSGnWBc2xwwHEflaK0xoAgTVrzTLhvS4
iZz2FSULZykbkni7+F8BUwFQ77cZB59VDqFtlc3zWz/SDZn4DdcQFtEXkzZJnry7JXx1WiFVuW+w
Hc0ZcuNMmec+bTaN6EvcX2gFsA3ZfIINfEl4tR1GmADBOXUOD4ZdPJuyTlatOx6d7iygNvqQpbOj
K7ovDcS8m9qRj4nZbAHD0fobvXJrRQwsvrXz2G4dinjw2eO4pyw9G1nC/O+iEW25npmM+wmG3Jzk
gH0AMk5XeOP0cAcLCnSYh244cMy3uqi30NWmra0Iqa7Ac03AoWi1mQR57Cu2nxV+btKEVk7UmPSp
q8PkLbnXys5Pns3+SAf3TM6UdvQqo6FpWAL89kDDGt8LMgUVhxjX6XeVVtzHSD93WjXbBxO9VB4g
cI2y6oFIAaoZGlxiQL0oowJX5YhEvZtj3GB9hVJ2wrYaLwJDe9+Z9M2M/DGBIhMhdjiio/iBKRng
fVvKrYNMZzcpzpszgX4PstDO/UCD3XC119plwBMx5/dVTw0SNxMZyGO3Yc7mM0UhMBga5FZWMA5t
tstWszcdGnkGMPwXTsMQNESEd2yeTVgePI0DWNGUiJ3NN3JjwOFawEZThbhs9MbHqGrvtLl+NA18
VIawvrXMGkxISWuvmk4gBx5ym8BbETPbd3u2Aq9/6yeKTBLaqMsRh3X2NxhzT46wXiZvAMETUPOY
AwMvSi5qeKSA4McpvTkCmrVvMGqAgXYgux7cBhGhpezu52g+hwaxC6bKuk0OYrRgjHKAUv4B6hlr
ElXiVNn0nWg9yCC+WIodL1J8hGLXWSVhBCuA1WaYvKfUaAw8zPWuE+lhAhTsM9Xk5IPSkKaKVdTs
e8imtMrQoQpa5cpowFcoDzTALGBOysJcjubVQVaooJK4HNbx4Hq0SxWZPCJNVrWXNEx/x6ek/yLI
qsbKS8Z5KMrvChv/RutjsFz1fk5xNVqNPzcwwBgrQwuMyH+aaCXxVuUuCk4B/sWFf6xiYsbwTQFM
7HES3DHMIBuJKEZYdDOyWrs9ARj61DwX3li41JYGnPyJ8VgYNltUxR/tcAg7HBCkR7Ehp6Opdrmy
11PdfEzm+IqAsz8t/d6YMXYQ2P2xG7pvE1I4AIE9WIhEslx0MZmHk/lFSDI8zXAkwYYaR3Y0MXTD
aLbLWqOuU0Eohr4XifSY6eZ5wGRJyGKyNnNR+YZWzJwXGQXgZiO33v5sbO+enuh9liRM4mywaQWw
CZPQuhjvB/pk7SdD/v9bq/6NtQqQ/n9trPrfPwh7jNvu/S9BMHzLT2uVY/3hLqkpFhA8iRXZxcg0
fm+7//U/pf6HZUO9xYhJFiz/g3/rl7lKuH9AeeE/tiMt3E8GT/3yVpn4rhzHwpxgSMsBjGv+d2xW
lvvXBBVt+YcBIZPG3+xEfJqZFtskF+Z0b78TTUAlQFCGGe64vAziHgrZxvFtXusRm7Jem9i1/Skz
clO/t1vZszJHdieNT+yHafPudRVk1BJ8JcS4Nsw5x2pm75HMFGh6vDam1oIz6pGipFNclhlh6cxW
LFKYe6NrzgzLZpK8gV9Lf7QkfaievVNeMssOMYvAKYnwKfYVUi83WIJ5c8tKLzaCQCqFUa+BTPto
UyIqZ9soOQmDNPyqj6oesGcC6L000dwb927KBv9EB8wpGE/nhQKWVrrTMR7LiTaP7Xj13dxGXUMu
R0/3LKDpiBypNqfsqYpshkEh1OP5Lqsdo/JdrRbz2TUz+06jaEw2KRTmmbXBjY1NQjmXvhmTqb1q
7lRXZAIbFlG3ztx7G0bAlPwDhuzotnRaTDWG66LSyaktgzVEegHLT1etdY/1XhDAANrKXNsYQqJD
GklbPSQ6yphjIoLlNGpruYYgWHnEGFdjhCvWqZUEKebCufK8yB7XfRFK75w5Mq9PSVtk/cFIIEQe
eo+552tkFZFEAe8m4zYrCSliGpCKWaytNjQIduObUU5M6TBU64SqnUYK7Tf6Bbqa6xev1HUykgnj
mVL2usDJtvUUZXiPHEs5WxzHY/lqeapQB1xMA/NwAs5T72J0bhM/D+ncphsnW7QtojHZFUfXtBti
tRxZfZGmgRJqaPVcnHkHkvHkUfvbp3FsZ2cdikEQNBdotM9nS8jgksSFFV0qp2PXr/lzYW1tnMLB
AKuK5Hti6zTIpdHl8SbJpthJiFss00tTV5Z8lO4UPZdW5ZrfBRo7GsK2TgZhaYR1zm9Rk23sIvVD
jT+HcbvNq7SsVj01l7rg8qdAVDNdLr9O7CG697IYQg4TWQ5ec+KGFR20ppnFJkKVBrmLZD4M8hwZ
oYI1OYnJuWuU803vVW7yLTQ0t/ZpsKtX1fEpWyVpnXPo72Oi8kIZMR2pkqaIXxKNX5oNQTP1IzoM
MPB24TjDjkMa4KvEMWEB0iPh8PwUelVBdkA5FnO2Y5jRwJWrnT5fy9KV4IawF0b49JIWJ0JWtS3B
TdEwEGJad/0l7SQH0JYWWYWeJGk0CVUChhnnQp1erIJore2kZ1YO4cX9YI87p1VGuwH5B83MaXXr
R2tabU7rNukiZJVz2XEl1Z045E5HSC5seQ1I15DWAH0xRzkbd0KUiqYv0JtzDHY38dscZNuFHqwX
PlqdDsB+tq1UXbxQDu8S4+Qh1Uq6nEY+midgkDX7ryo577pphzywAGsSchzvO2LmmgJ3WDTXItmQ
2rmsLh6jvq+ZAYLx6HpGMx+GJvCqtxZkIENl0zQNv3K9xL2ZELXQrlIdJiTKAS19VUbTRyivmiy5
5C72/Y1NN0xeZDDRKoyiit4VrlLmX94whMWN3gkLqusc2QFZ9G4x0QQyQie3D4WtARifkO4hd0zs
qiFM0tEZ0cwOzgrFOYky+pQqK4z3+F4m8aSPjUZJL9MRcWDUBkGzK4NAGnfQrqziPh8gR+3hsHkk
OSpdD3jTNVa2OUg1eQMzpIrWHqLdAvC/R4AAZvU+Ogy2zDJ0H0Ob55y7ZKpWXQyOBeKlF1Xn8rpC
885CqnU608MbadlY/OokC16NidC0YxdBzoY9OcBMcFGPAIGYAHGrhuhsEbKYAXCS+m0CXTny0+UE
y7uR6d9yV8M9pDlUQH5fuWUL7Libq1Uzg+Lf1WbLeq/r6IV2JV2RcMG003yki+Yi+yiqqdgzjssg
AxI3Pm1aEOOMRbGSPBURnaVVBVI03cHsqLVtmsOfPxGNAsp6GkIt3haerj7JttAHn53NfSW7gfRo
UHoGjcTSeS0YJ8kfZSlbsi71Gqamq+vscZrtjVgAqKhyv2iFraCxGVP6xQjRxjKusCDRvBGmhMcr
H/nAbiZ34ohdNMhG3mcv7/lcjkEWZi/otBOxbsyEvEcnblD65KQUvsJrn5YQlYa12O3LFH/mMMRf
SI2YA94+3QFuZJezjRpKxB+G3nUm+pjES6KNCMue7Ig4iiMmZ1rYvnWhZ/S3IKIwHfTsjgMjF7hy
l1Jlmtqh0avGr2Fmt2LDmMFWtFUYn25HqqruEtU1g3UDY+6SZBC7FOPM040jaUfEjBImb/YEJJAW
OtFXC7LuoKijEkbheHrRqpqgItJ1F8f4pFYJDPjgqYkBZgM7Ysr0IAqjB0U4lU3/ITyNRXOVtsiQ
VwEmUUZDgx6GymAdtVTyjq1Lat8GLm3oP25Mv+YzcGY0r6xJ5oRKGipUueVmWx1D9u7+nDfMxWhr
hcN8MtK6Cp5LDOaYHERvz94mBQffzau+MavpFpty6a5o+DC/SZy8vNP0yTNeiKiMm0cYSRrCdqVa
ki8Fx7gbxZoYbzpcb+eqjouHqlYDrB0jVMkCrwyYFElyO6dLZHVdzielW+ymjeWM8Y2r9KJ/QpRW
jTecCcdkbwL9tHc5nfbw1FF31C8ldW6DACoU5N3zGRT3NTPJV1VaSXIMoZAEzEahadzYnUbAWw1U
ELChEpBM4FwuS3CEV4jNGccf/WYi5cG8qx7Rrqht/LmdQWBrxiBP32XubMvDJEgsXw9alQMDQsNZ
IqQNsL7GaWrqmxaEm7nP5TQkt4ZWe+CxCtH8MFXqqFMsE815b2xrij6b1qNMX6URzA+WEI5ioMhc
OTu+5RSj8cSvZegPZSvM8QODo4EEtOgYqSrM+sFOCQUZc40bTlYQTxj63syR1yG4twUqG2TbKaPw
Fch+jbDaziXbEpZMlkzaBxKppP1IhBlVNxzFBOgZYzSs+RtBrzFZFuaYJ7ituprUVsgWQ3tHfkvd
7HRtGbxOeqjdAbJKZ7gvUsJ19wMVSSbugJdcBTwm50c+ex0WLnUCRZ7Xw7fYLsOi3DIE68ft/xOm
xe57efOef2+vOZ3fyooZVxh1P2M7/3kXCsOvgm/93r3/5c6m6OIOvdT3Jdqy7TO+9SfAYXnl/+2T
/+P79af8m5LK+5c11a75XmTvxWf8l6jM5Xt+FlWaYfzBiRdxtbvUSDqX7T+qKk4Cf9Cb1BGRMJIx
TbmAFH6VVa74AxG6ozu2i9NIWkvF9aussr0/HGATrutJy7WE89+CV3h/hVfYJgh/T9eXH2TpfKLk
EqX5Z1aD7JCUcFi9uPNXDh31aapEdZrNZNj0fKRWJCcx9rw+eP2iT4Cx/OvNqMCj/Pt7ro+Ny3f/
fvX1FgqXRV02ngsO5Xu0dHR8VDHVK9G5On7j5SYHJv2UFIRCp2HNbni9q2E8Il/7H0//6ebPb0J/
SAsL2P8aWG2ylfS+2ObI1rt+4WACD/F6M6/7nhNQlgNdyEirTUu9PBqt65y1mAhcrs5xfX0hp7wJ
dKlrkGtDmfH3n9MVI0f/WMmvEnflLm3icj3x7/UHrefoJwnMoo45Xu9dv5jdgHDz57MQb8GejVZz
1pZkreWF+nKvalyeuL7GRljUd7062QR23TC4PSf6cNFDU/r9nFRvgYXsL42jJ2xG8uQ4JacK/Blv
EtsFCcPJQ+cO5BhpdGtCTionYqbdY2YTxZ7np+sjqQ149U89hP8E+MHFzDXym/exXEMOg2X4J2g1
pCuuz//pGnKYebZQAY2LTE21JT+ugxPMl7Y38Vmgh+yOSNT74/WZ693rLXDkqDp05jl8Cqrj9YuZ
6dUxS5dhyvX+n25e73tlJVeuimkR4qO7sdNtjC7g9vqlR4B8W5JcPbqVexhpZRzRNqdQq+Mz8drO
zrO1M9x6pjsk9aGf7w9saPZbQgfAiA2d+IGRKDcahds+IC9bgqZLxv596lJrF3FE8cPchS2e5i4n
h8E9B/Bmzr/vXh8rmBjurMp8vd77/eTv12q2yUEmiMP1mDQHBHv0tPV+OppuNhFhzqqPRusf941+
zE3/ev/nU9dXBa2YjgMn4l8vFcvrf3/T9dafXgMlLDt0MZJvYptu25aYVbCJTL1H67YrAJetODd3
O4pwEwCcS+07IBhkPhDdTvP4XTZGc99VHF6nmTi/TEkJae0fX3KwG3+66zgEicdTq2hp8pJxJh1q
iECOSwv0hl8U3RuN3ZQP64AJbWHHXQFyANsbpARQOiRWJvyOToqpk5wLFfbTvU2PFKl/qq3+9aVr
LaG7f7lyXUFuC4sz3HVh20vH68+r36BAhiobaZxh8nGUY9jubKyFRD/AZAXtRYrOWwj18TGtEAFU
ELBpvgYejhkN9KJ4B/9W3thDEXPsXm7OIAT2c9B//nzMq7CDN8ajYdyHE6cxXRBmN1Ha+JQ9pOFi
IxuOM+FESBdqYaCTJVod//dD3eAgFKGKXiigvzBswqE8Dtjqkg4Nz5LjCoglPVBlkwDOPS7Qf/2X
scEo/Ye/jGM47Av6skX9fV8QuHUnAOTZZZiaPakD0RlacSMAroI+Xb4i0qzOQ0MG0s/715vhIF4x
hTe0wivyLUpSZB3NqlbWFPc3ddJ/pHGNa35aorEkyxhGplFz2tuQvvsdkinGF5N2zLVKOzYExWA4
W24q2oy2f70J1wzN1PVVP2/+6QVEQIy+OTGRVDPeUrdrbiC5g4VD5GAQTJIw+AI527cESnjMem6Z
akkb2AixO+HgIfH/Tk0PcVMlVnGOqlT7dTOm5wiYRG+3Ooxq0DgMJv71n9v7a2+TyGyYgx7NIlzv
DPSE/rcLMUi6xLTccdkSMAXl4CuOv79gvPp1V5UEIK9+37++Zrg++LeX/3zl9UFhk/9AjhCn4P/i
x16fmPoSy//ykpZ/7J//X6qGrhSdALGRwKbPLdaQpc3DmLkfwA8Rv5GeR6NiXWXQPBxpEvm21iLV
uD6TTPQLV7CkwSpdX0R9xehMxvufj12/e/li1VX363t+P4OwLd5rlbyNrj/Guf6Y5dXYgzwSfeAz
gy6c2c3NlulJFhJXttyXy5frXT6SJnp6LKdDN3fPZlYeA7s7SaRrxFiUGN6dDGshzZNi3Ruh+Xq9
dX2sr+YX10S/P8TQK6XY1F3inZtyBL4yJrfXe9qyCVxvtXEy+//muvj71sp14bK5Gp4pTcFo/2+p
4eQHhsGYCOc4NhMp1/No3oUDRo0wa1OkrYW4uz5mzMa4FQRT+TqQHuZHAncOtH8OPHZd3fQuhyL4
h8BuuNfRN8Auv9wsrTI646ZaFxBcbsbUrHZzGf7I+1479pRmp+stEC8e1rVW8NH86zODNfAhTWya
K1GESjoPgVXLMtfXkemM8E5G1/JR67vHBgckiXKcR8hf50UDVjSTFND0n5kkeADoD5p03a8RJb+/
NMr9FVvy+7FrlEkTH+b+oJNdfaaZXB1rtGsOartzhsWLf9JyE2GCZm2roL1Vc4mqE/9sdLSXZ+Ax
pjtcem+NImzbautX+k8BlNs5OOVBKIHg/PO+mupfz/x+LGH46BNAj2/Ande4vfKSToJaeVWQ39ui
jx7/D2VnsuS2rnTrV7lx54wgwX5wJyr1XalauzxhuNlm3/d8+v8jVLtk++x9bvwDI4hEAlLJEglk
5lqrG5DNLlQQ1UgE7opOcOMpy7645rp+I6T7P1mbXvIwa+r/93/tP59iJhEeQsbCIeJHsYUx31x+
2X8l+hj2g6fbu9aqk3wEaRdUqzGoiDzVfQq/rd7qi8FRjkMB3Lgmdtvotvs6aa3JiRBghewiiNJu
wEmOJJPnUXRDlwQ8yt3gUrwQuugw5ZVTPU5lsOeOmp1lT2k77o1u8Sp7Q5zXj6NZoEEHHh05Dfxl
w9kGlpwcke7SaIM7KlyqKnUvKUeCf+vVEA09APStHvDu1cG9qL1OfncCiUTdNPSm38I684Gf9xkV
g7H2oDmEKnO9Dr45av8j6RvlMRXZc5CFJE+a4pRG8cadzOEiG3icxwty32+2hwrrzS6zv3ZPDTKl
3tHqv/+gdcHB7bcHK2dARyMvQTWBToj2z80yErBTJVRt2hXxWEDEJVIwIwTrZ+RTelSCgkue8hkw
1NBbgWilam7uStuf7k4kLBIGTpEdhRsSMveDgNzV72vKmXINwM4ImipA8Kf55GFMqr6dpvioyWOK
tMkm7UOCDfLSCkLi60atb8MiPd5cpF2/zZP964x51YFVZS+bqvqopF0EulHC/5EbyQSRrKRyud12
/NZkF2IAODssNz6NyU/ZKQu9PtdzI7tK4hq72OwvyNY1V9NtMG5tb50OoBVuttt8DpPakrh6sJSj
ckCuKbujoDjThMFxLQcQrIK6x4/QluoEAU67Qlq46LtPY+i85V3h3leNhlxH9lNaKZesTrLQUnbD
lELZYmrTtexWRkM9Uwzb3NgZDiAIYV/g3EEFuCJ+1bG5parO7mwQ8HmyzOdh6VPUYLjMLNhbRm6f
CPq0SNvFYIKUXtxfu3KkcUf7VM3N1OjZIqTY2vJaSASIDx9l48xXdg/319JsKYXrU8daRxTAIN3Y
H1LhlacMhNMJ7FzYLcEoUKTBUXMlR2TToJI7LOTlMGrWxsztL1cb9c6wQyMwskC7NXgQoM4nLRDP
05hrz8juItSQ+I+yV8zFQ/zN7VF2EwWOAXgM/a3sety4NlpTq0vZFe2bV/bJvZFbZ1PTe8Du8Muw
7zI4WpEcXcywqkunKrOxMa4+qVZnFznwi1+LWE3qVpdghmZVFGxQtuMor5yXEujTKCCTXbcLYBBk
Y4YGCKMQfrLxNA3jJLuc75ea2vU7t6eeCO4nNGDmppT38xrixIMSPLfaxBMjFP0jiknh9AoD4GqE
CKTdhaUG8SeSJAGc2hBUQeKmLYtQ/RYFU73tMhv2h75/bzRQURq62H+Y0ctSYYU7D797D8UnUXLs
kPOTvt8HStPspbwVJDpoXBHuNvhJJQZFSmSAMMlBP0OyrMopFg/sxn4fzgOK0BZMMRD6vfq9m2Yf
8EoPQcVdyiSNRdi1vzY+CZeTYVZk0fjdilDflnwfdiGJ63anO65JCjfhL080O1wK6lertobSLSaU
KhsyxxP/sf20k12vN8r7lsdkXTYqkUyPOvm2HOsVmd4R5izfWpeVGHaGjZpEHj+HIA4o32r+MpGy
eQXCWq3soYJ5IdKyQ1Q545rg9fRE2vBzC0mj7iX1vWy6hlOHZkG5HhgJUlzzAP95nETm5jYgbXJU
Dhg54aLbDCCG/t6lSCD+Ktwa6paasPcC1La5hkeFULYdRs4mUWd0f/A1VAk4BWMA241d5WfXcklT
DjByQ3CqL6GEu9qmMgetGlL1sJTOs187+8neOE+V8yFxdf8/52HNUJ0/NhOG6moQbRlAhiggnWOD
v28m0Nsc9N6FSTmgHB4EW3BQJu2bVDG9NgSnN74BKRgwyTi6A0WlLGGobVaO2yLeY/SmwnPISKln
msfV0n6Fu1EcbkugX7Lo0ay9lyYjQvI5cxx9qxX5fVRrxl4PRH2PBkl9X5dVfQ/CEOar2tjnpt9c
TR/2MPNmO4SIJL7efaWNnOyWCg9tF2qBd0+a3r1vVSqEYb/SV7J7GxiVeK0C/D5WunDvRUyJu190
T2qnawfZdLovDnWfAQmSlwZBHOq+Ie1QamfaSFusEpKJLvAE+W9joI+o3WYqkgh0c4roFaQzX/mr
y2MmakrCMit4cwUYPWjw6qOPHOIrBFZLUdXBmxigDi0GJDTk9KEcjwjPS+FGRTTNE2GLZSfEcAl0
eg75aOgq4QiVHsJPm0tgFis5KE1ZR4laMbTZTtpQBCgOcTXCDjVrQV6bNHho+tQ+yRcAqZdudBfK
WjkIy375hCas16kUAcZpsjRFWG7kYiFpwNPYmw/SE2T5CroZ4+KYypeJOjrOaar5pGaUa/hs8Jd9
7VO+MBjVfaIN+yovEigrqvDrP/nKqcAXvk1wV1Ji3qGvaqTi1QjaR3Vqox+OIV4MdwxffTOkipxY
wB66/uiSjCAppQd/I1JOxneKYvUYRBtU485lSoZpWyvGBDKQbqjDKudRp/jNEv6y7p3mL0+Lvg3W
FL/mkDwCH7MI084NbwT2hXlAD4NvVLYQZwxRbqEyF61nLSFRrxBEvCstynniCfawKW3jR7Dx8WPl
hp8yL/cOsqdRGH+h/JbyPQ1KOyT5XGd6UFszfeKxuAPfgJ63o7T7ISMFJbtqDF++RTHMLoWEjIgr
PAWdMnkXpGFVCmxAkPwceJPazLuWWOjUj3BGb2W3iev6AB1DsgAX5kHRmhXnwber88jd9imwzXFd
2AjhyK6IoTRRU6oR5U9K/hCdANJjewDoP4zs2Vd/9gNO2ZuWLQpKQH//bqlx0FcVNFpLJzVJD5bm
BYUD8TL3LCJ+FzNT9Rff065jAq16OVbwLL6ONaP+v5gn11TnVf7bvPnV5St8vJ58Zzzci3vVar9O
5qPTZsU3wlHJcuIpeQoJABMPglVp7EPjS2P3d5zVte/+XHnaRY5zaaC53HuQLaOWYumvpL+p2Mej
HvIfiG5Xz0OpGJuRnPI20ILwSVAztpAecGrt7a5LPhvGZK70onqZgCNvIqMbqO6PlLXKjewBhT+V
NEUJN/PUvIohh33ps0fNAfB0U3mB5M/6HBilCmvGMDxEZPnXKJBPB7mM1TredZnSCCgN+XsZTqYs
c7otk1cwCPdo5xzSJAXYMzr/ZS2XFPV1LUfJX+ffEGvViuItqVNl45ro+gm6Q3S++P3LXzK7gfsJ
9lMeX5n5JKJwIuJremKRNzEMWVR/Hcsw0l8qJwMP1qvvXTkqu7U9OPMmsttl8LfsxrksQJiUsELk
0wGrBlu2Lcq8IadNYwAb79NvCH1xc9TNJ9Am0PwD3V/4cAQ8VcRZn1R2dNAq5Y+964VPVZiCTRbT
146sMTq9sXqBcgTttToOYCNngHpv9LuF8jqRzd/mANA27Czdz9RCoTWDg6GE5hIdNvSms+h03T1o
JqwqpXqSO4jbTkPHTmmlys2z5+klB0qQxGY/UtShRNmW6BZ3cmXmLyKi+ZXa9Z9Fl+WPykwXF0w9
4Rm+LE9gB0Hr9/ELzBrxSwQVS+no2ZPlRfTM8uS4wruXDmixIksTRD71PgwiThncealT7WVXUUA6
9ALAAmHvWlx4fnE68VUoNJJyYcCH9jWD/wjis1oQ0igtY5lAbPQlghMMPVnrOwWQ0Jrnnf4QiKra
eUZDgMXJkGiPsjfpYQXDow6hLRuy7mWaoHfLW6hcqUZ7v/JN5ac0fVxIL+oCxZcP0/XiPjZqMMKp
E7wMVCUBpi4+ZUXRnxrqQRfG3DVHXweDAUpuzlV+aloAqWbpu7vYgKrA1M9thnyfW8IwoHSoZGyS
SocvvwtPRSbKXZwArINjx8+mV7ZzKQe7pjrBsfreFFGOpLnWHG72ROcDlx43W21NR0stOpTRnPkk
9TE/7FPQQ7H6k9uKd5ENDIbaqldbOKLN5t2meK2yzWw4FKWLHHB5yp9UaixvJnlVxN/6tNDus4yA
uvTMLO8V5j//ADfEp66P3L3ric+OGVgwmfDwKBKoRsOoLe8yVQk3kL6wf6NQC0xB5OdsSxmWjqCw
yDiAl12IwgANRv1TDcshXCZUNF2XUUpIlqIE4I3nUCDStRcAOgR46IH1bS/Jbz0RUVQ6j7lm3F5U
LaofxrnpxjO15NqGona7m8GdLvKrsD7GGSQdbW8hG/ZB+1ibrnXwTPeogo2ogLwata09+5FVP5oD
YP25V9itxg043doIw11kzw+o9IEmgmfiPJjZubVMANZDzUVX2Em+VYn1w9FWvkHu0i+h/os3flwP
z4VQflpQ9v3I42o7iK5+c33dWhLHVNDITM0j8EXugUCT34Sf7aRr5WZ/tUpqPjvwuawpd7N2Tlg2
UNgl6AxmfvYjo5gFUhJD0wU0WzEgm1psAqrjzb3slkLfDFkwnMKcGk55FYB2Bcz+t3Opq5BdaKmD
7hDPGumilcPaQLT8UAnhnYu58bo0W+UqOOw0rt9t8gqGZYcMfLj5wy67phG8DrE67DrEwTnhzFNv
K415oJyl7Tqg6r+sNLa+sS4DU6zrzvuawsrx16jNTF+e+X3io+Pun0ZP00ANUlYEzr6gEu80GGZE
URAou49JTZZTN9Oa370UCnQ5ySGDDytBmFDCLH7AaCteI0hmdL8aP4cJRccqEFLo7IzxMyp8/l0I
HcjxH9zE7EaZ9q9u/RDorzns39JuD1a2T1v/k0kJOLdeo36d9DRbwJ3Qfy+RSs6JR8JBDhUwmoT5
D3jC4aGIB/8TN+1w2Ra6eSkmJ9rYqjkdHGElhwHopGdOYQPeOnXaS1Qml3C06p9wei2B+1vfJoEo
Qeck0RNSaxSKV2l3MNS0PYqidFdRpVfPKhBh2G6C+kcAQ6YLFuqn5def1CAXn/o8aZddGgb3UWQo
aysbtpEZj+uMGvEvjvldTVTns9lo+XaMUA6HKH78EhU/pNkL3D/Mw+D6i2mYmsfSdUG4WH29hVUh
+1wlKqS1fvVYj1b64A/hSyHM9DOCZBwTRUf579wlPF8sOg4q5y7tyhdrQg9+nt358ukDaUldZtln
IG/TndtF+QFG/+yxDqEqNoDP7oeo0D8hobaZqNB9Im2cPjRK/2hSOfop5HC9Cwv40iI7ewHBZO57
f4pWaaYrFG+ZnbGAFiW6D6F732aG+Ev24CxqjUXWJd1Jr7WrhxyQDSHs+B7kCnmqsT1IE6Vl8b20
gxlXKdhYl5BfjGWzD9tw/FwEP+AIJbZUD+OxTEDxS3PrBylSQlOz75J+/ByP3//Va/Ls97XC8buu
BcprJiAw1qva34pEsR9824Hqi/MiCiEtL1D4sGxRat4AoJ37kM2nC78U4R7KEPuh9DL7IRwrJAN6
7Uwxuv3Q6a123zftnRxD8HJZ2NN0VGxA6hrH50Njdc0hQ4dlwwN0vDQBVdclv9JXTzPBBJa5C7NE
uOKhwNedE+Sq6Cv7ewrd16JDZXcM05cKXo5lqCIGkqe+uutsJGVhnvMv1tSiLAok83Oiqa/EL1EH
Le5Njtxo60XqHVT6/iETWrNTcoih/rgaP0b/1Q8+N/hSpvopLNtPrTWVj10aiVOQewG0iKPylkUk
goFbGucSxoQHfXT+gtlJeRvFCOYyUceDB5XPy6i50BbgbzmGtdJrx+KXY+RvTbIGVOF/gQ4p2PoZ
R86kU52nNu/P5AFWAxWjr+MUwt4ehtBmTpP9lqvN9ygJqwdDi00eie60oNDPeevbPrsDFZmcEm8A
JBhOD+XszxMvXfHS064RSfZZlN/hsDbe0ITIQ+cMNI7/Ds83kFLRIRmXtrmBa9g4+F5J9o6eHLTM
+v2qRrwbZk8z2UrbNR2UhFNDdXGNiM085TZPThZgFQT5rCJpBOC9sT7cGu45zb93NQJrh2lu5Iw8
Sszd1GeQV4TfnR54C/+SFwehpjnXFx9AvCQvVWZYd7aoYAGYuz7axatwQthbjprkCddVZaCzMI+i
BgL9r+JAf2plyQuffEQOAd4pOSpfo8n979de2bcEf+ODdB1No3/yK2Bz8zpJFqQvMdSLvihMKNzQ
RjHQmXniLKHdKdzOt7Jb1jm0emb+Knti9kjMKlh0CLcdpM0N6mSXQTs68wI3BYWqAJ/hrL5cZ5Qw
gyEZnaAfpImF6cbqfahaj4YXup9hM0SykS//xU4zZwMzVrhv/Vac6rEpVlmdFy92nIIsjfPph86Z
Uf5qNN35ZTqbselCZP19uuLylVcoRF+ZWthuwKm4aAIF5tE2Obzbmjq8iq7qd34IhNecu+nYGmvy
Z/5ajuoVVeGR6U9bOdoZik1eXRMHOVrUzec8C6p7AUjmdSCxUhh1D5mh7j6zKQXhxAmwbEbAj1ae
nSE7hi9tTp9opaFtUiBWK4u94KeotEuoI8ryIEenoNj6FOg9xWlVPQpCAtIchpq2D2JOmnKS72fZ
Cm4DamzmJXPyzVB0dVCaDcljHAXoNSqKBsD97yPnNM30IQMweywDKKo7xKT7rTyAIvv37h+aQVrd
5emnIRTDo4n+I8ikUoFizA52rgufTZgV7FSoHjHOsIfB1wOE5hebwmPoHKoIV0pvgw/0LOZGDlQG
uvPU2t9Ju9aV6gEWg32PLvEzmJlz2zYOcrsNwBcqfhFpGt2NHCzVKYJugGihHB2BAezgZwnQ6Oij
QygsG9a9/GlqTfhAZpPSZu9X0nbreuCk8us0afynKX0ugMNWIPO76lmEvfZWxU0Bj24er42562vd
AYHD4jkYMvVYJBO4gCDU3lofdkDoBcYzhereQ5Irn+R0zUW8uIitmjNUhfhu4fd3RRMlh3gS+icV
YtW+EMnzUDX6ZYynF/kwt8dQbFEyJaY8e8lJTg3bhhz9z0nSK83475gLEJrANPZt2tPAXwa04++u
vKrmrrwSgR9vLU3bSF+zzPmW3pz/+9w/lpIr/GGzeaqsUP0qF27nuwcT5d3qeukMzgTuiAT5lBZi
Z/E0pGpcGq9Dv0xI9TG6y8quWUqjbMipTvnpumCref0my53HogBTF42+P0IglQOwDak1gLKnV89p
4Exn5JQ23CqRNO3Sd5O010Y+bi0fqekP+3VqAIc7Khbcx/QmnSyQzhT893vAaHTkVFsP8nU3UrEB
STkvVn2sQGbga6vBjikXva6HVnazGX3xiL44d/KG7wuUXfGZPMQERy3lJ6Onn649OSCbqil3WoYi
bjj73uy2qsGk0Bk/giSNtoZc4+Zi8eHelSGEhb+8hLysW69bGgZ5yZv3dTZnmnod641YXPvyFbqk
TM51Zj1CuYN8NAicVacmzWPaDs1jXLv3EfDBkzTpdumfDMN/kGPSFGhk9+WkJkg0SPha+54AdPrH
hGZeUU6wegOYmw16/LbIx6sgcVY+RtxWx3wHn66xjgq3OZWJ9zkcPJDjspdn7UkXIeT5sh/afH3y
mFXreUTaZJNS4QvtgApewlfBAaFT+Ouw9C7nKdTpOZswUr5cV5U2uYJ0CQOnPARJtJT2X1zkaG3A
mBb2kLY1o3Zn6GjUBfO79BRPHRYe0ZETdDbNyRzHn8XI18Ol+uukU6jeLeXoNGXOXZM7JbBYRqTN
slNBgc3cp7bQhNCGgo+rUY6/Lx6ScJs4+kpHZFdeqb4nfQZ/wFOYe8eJFMfZc5ICqYCg3GjKCOlz
libFXVc8T1NFvF4ODna8osjQX7ummT81ZgaDDztmOSgX83pU1Hyrp0BynuBAfUZdZvwqB+Uk6LCS
hVIhxNzkW5nVcjObYJ/liLextrrdHxmtrjavdul7i75/+P+yRvO3781NXn3Yb4F4aQfud11b9q7v
QwANbtN7kFTRkU1Y9SCjML1VP/yDaUKvhXROB4fI7NrY7YM0yZ6M3HB8/aeJci258sfEtJv+cS25
zIfXbXn5sqZZXpf/fa1hfl+/m+REudbHH9RNOnIM855yjjF9mKWn7H38Bf+w3r99Gv+w1v/iA+oG
FW4SK/hqdfnGbGDtUhqqhD03S9eWb/hgQtltohPtPsTZX3JMWiCoN+Ath/Jbdru4yk/5OD7L3kSe
6qnKEPCD86697lBLwn4roITgFy14SYnunQBrQvemqA3EJyLTj1BxdvBQMjK2VX26DjQNSXe2rTzM
pHvSaH/PpGwfxcUZmyGN2TwCGfcpnrTuqOWWeko0ax+Kxn2wg5CmZXevpKWgRuJvGxRq2apAO3wl
XeRAZWU6BeO1RbRunjY3FHQeCshITrIXOEQLSzDwohHOg5wkAGIdSLN/u5kGKgbWFBtbsHfiJme2
dUr5U1w465ttMh493zu1jp/dy3SUMY3PsidTVR89OabU/XVMpo7mXpmhIP675zXF1SWPjQq9V/hc
J934JXRQgymVyYFQRZvPGOFz0rm/2uMopgRsik86sm/nGu6fO1dp+pWv1dFZNmoMg9C12+TNym+M
4u7Pgdm5qCCqAW/89ZcJs112C5diygl64n9cd3ZzYSauO35S8o1c3WblI/j2iaW5arrIJ1fdS70w
7tEIwPicmPbXS2mNolQRd9IrhADRWsnLq1U6+HrliTvqBbb8hc5mqFNtH0qb7SMLZkM3uews2znI
pk4S9zAKFamWmzFLFeItebv2ukbtYWrmxo3YX8h2yp9cOLdMFa4Wab2OyVWul+iHkglv+m3DaeFc
FRbnzFQcSh3Jv2VaTe2mDeC0bZvatjaxnf4oOK5vr8NDMzZ7uOlPXS5gxRv8HAZ933dX1+GmjL3T
hMAftbRw6Mv1S9dYGfoAX6jfx8dc9OHasyFWaucyZmlLERK7XikGKNBFrsafEaoyt1WlBVuhwmDp
+2kKOzXo0/ss6N2T1bz9YqJqMLgH3f/cZqO5k15DajOhU0ePkgy4lFt/FRRWAx+sDVdeVLVnv+Y5
aOp+e22MJEPjUYBE/WNAOjuacorhId4LvYccQtpcuL9PyriTa0jLbbXatEDxOsYrrNkhTBDqi1Kr
+kk2PsSV46Kwx28iBDv5i01eViNVgfEAf+Q8w/2YJrtKjkapVaPD2dZsoG1i0oU3+ac+ZgsGj79/
kt1bI91ERL3l7HZr7CaF5Mc3YBOC3IGU4UaTJbxgWZOVynYNRgRqeOVgP7wP8glAJODXX5N6BPU+
5y8EoJD7uXtNdciuqUy/dp3kt+4fcz1GNeBfKC4E8Z7c3vREshgtvbRFhkwPpichUu1g84xeyFFp
6xPA9YDv7qXJR/hppTZo3AQe84NAb++7vtzd/NMeOoQ2UqGBmpfsDbfZehFHpKZ7MwngawuLgM85
Le38bHkuFF5GQfjYH+jeBuYrOZr4SEtZE/kyeKkxdn6EdKw0Xru/z/t9wZh81F0ghgnS3lDR15qR
uA51BU231IY2Xl37vlmO9xPsrJqZXq6m1h7fXWQGyMwc1IcHHSFgSL+IjCn196B3HGQmgvoIHWt1
baAiiBYRh7JVVvYBsTpoKgUg509TltnrWDg9ggUgV7wp6RfwiIwnJ+zVneNE1QISdQ16c98gfZuY
55zgA3RlVfjNn4ts84LU9+TE29BXEKQSRvzset87Jx4PsjHC9v3qX203l1Yf+rWT+19VC1VpqpTM
msPPnztEMYF2K/RrjZTcysmG5PMvdrIK6RJCmGwP0TPMhk7x1Y9IzrpCi180ym+XFKFYfHfKYSPG
ChgnwhiIYYpx09RCv9dSWNBTdANfYIHQAJrr6Vey0ecgEs+qFioPbaWN6zRrzLWMzM/MA4ug7byT
hlrGJxs1LgLzCH8R77PijjoyzvJyTsPPbh3O3ducvIAn20HoLpzgay68c5Sk09EMAYo2adc9t7A7
PKlE/OfOtdHLJwWhzTmbwHg5SwaJSmxVwuD7yodLL3aLB9/Rm4dODA0p8nwr3yh4b7AiZmDeybdk
DNSc1p2R7GTXdKvrJGjTm6dCL7bSDBr1fZLGmfvYRvCWIbdpHgJ9+ISMtv84wvrzWJodyhcAO5fS
JpswgQ+brWe8vdkKO9lDtuKc5KzIsX2y8+qsx/2+kBfoCsj6AM662SYb4QTasip40NxsTaL+nDqX
FKFfALSC62NVprV/JG4XoBqHNMlR9gm8W2iUkEAbW/ihFtJoG2k97W5OOtJEQDfQFf/FSQ38nB/H
vKj0DFIexTmbC7Snhy+1XrSH3uj6YOWG8UF2Qe5xvjHaFyCJ6GalZXaRjZdp2SVFfJhgTn+Spqky
m70/9A9oYZTmycqgxA2oc3PAysNqp21DE5BLCp3fOp9zVrbzAvw+eSuyJN4SpHw3Z9FLa7fc/WBl
Cm2VyGiqPQKmgUJ1Ur2dNXe7VnHOyhhvpUfT3aMWNKKBpxX2XTt0vPc/mshztmbczTTuG3TCbLvW
/7L614Z7PzHOKbv3sir7YmXQqxDVParKAE2T9pc66NVJNgp72OtVADcF+tlpBelE0hz6hEo4qsR/
veFWLvFyYKjrCGmAY1ajimR37snpj2xUkxMU+Ea7yTKlv4OM0V/JwcLQUTlQQ63du/a0kzbFt1we
caGAqsWz06Pdukv2QcaX1qn0O69zeaei8h/JxvzIUQz9MrjsIanyBbqbZhQMhEiByAmR2sJOYSaQ
/bQG1Vp+o4KhdU9JX5DP/+iOtc8jMKmj62gkR2XXLGBU/d05JDX54PeRf9B8/6+Z2QFwDNwIg1Nq
z61nBAdYKKeF1+jas1Pb+cVV7Z0c9FtMft0uiqGxHqUpRWWu1LP4JHsOwj0mUw5oJYVLmzspyTHL
V9dQOuRHu4NGaikvu3ozqYl+uI5S5Q+oNVR5MMQ8socqshCvjjMqbMqvcn8uKPa762Z71VFHnug5
eQO953PwonGRyTZoCA1FHiozcihDCQgeQoo+kll+nt9eu0OurLr0Xlqj6JK630j5L+Afs364NRhD
oD2ozwIM2tx8M5JxqF7Afjj7lnprvBQqQcqsbo7ZnEOnkGlHAKX7QvKAUi3Iqi5qEaNQieTk1oo8
FAMMEtRJn3UPnlWT5KQqayHrq3RLdCeRISXSeJ3+IrtytEmFuHY9JQtmoZLyFHZUSpQirtZKaCk7
D5D1w0Q4EJxumH3PvXpvwkD16Z880sB0z/kENZIMgyf9Jz4AchNzsFw2Mh5uitQH5tJSIfv7gAyg
D9qrnMQmKdCv64ggeJ9ghuQ7Gzg8FqNMD1c8fU3Tu9TB5D51aLom83PG8JG7TFSwedHcVYYRRuew
t0l7zznlvyfpUMo/1Y36y6QB+J+SVPdFP1YwyRX1A7TPBnHFFKUVuGIg0PKr/+wrSd3B0Muc3uOB
QpBUX0lbO3el7bYOYAsfRgFc4tZPqP6qjXNRq94+KLPh3rVLGM1Lv6WULe9PqPUN99cB6HPOyXC8
TvJ6p7/vdTs4DuiThAEyTqtxqLUdnCZvDarcaN5oMOZUMXyj0vk6zwKNtYImmHzXvDJVaryaQ6Zt
Sfl5sEqjcbiX7rLxW+11SKctFQLpVn4c8o9U1dBmEvVqsiv/SL1L4Yky7PRqk87ST9rkRyCdtQ+/
6+cp+/o87/ZZ3ebJKXKt7FvNLX0bxuHREJV1DFrNOvrjSKD21pdXIreQHYLWbi27gw//ydUnvBvS
oTmzret21H48qTpyKwSAzQ4cEk2iBFAjZ6QWRjkijbKpKboBOerqmyqL+3PVdt35Olu33wq3RpbP
9ID3qCL8XLWXWq1dCiQr5KwaPn9phq3eWNVF6Vy9iOK/tHGikAaclEfVTw7Sq4uKbDcJiKiqCiWk
oEP3dbIs/WIFqXHpalc7Qs+0lyZjNkl75aabvk7ak7TLplAcNIeGodmQFRZ3qBVNa5BFLbduhFvg
S+KrjbbGw80WD2n9kM6NtNX1CHZudpFNnMTdnRN7UJY7fmmdZzKG5zJsYFLWkO3K+0Ec9GAwV26U
969jYryWuW79KBJE7mA8ePtXV/jHXhVg2T84mxLDbd5dfVQPflk19e3udXbN51Wr/1y1aHoX9o78
Dvp9+yIiQyztqstWZZGzN51t+Rg22yJRRpIxf9sstyf8BVGEPntIN9mE6HIqhlKcSzRELnoa+Ich
jx+HCRGZKIYeJdE99ZSauXaqYQYfAQ9x6Y69e4doRLOsEBB8N0LrRGRsdh8jah6JBcDSOntL2y+z
24ScZ+RqM2UP///XkUS01r7TxJqsjnawCCm9147a5jG3J3U3+N1edazsMW6i7FHvUQyNdc2Fopeu
HNCECnGUXhQ7aWOPkyEMeeB4WD/Ycycv7H4fgUFayDHplcDDtRQo/66kixxIVeVRU11uQfPabp55
Z2iI1rdXhxFn3GhD3F9fXU7yUIMCHNKM29urq7VY9FoV7VU3eA5QWj/JpjKol1mUFPeWwwx+mQcE
Hy7/FfYMxkVC9todUUW+TolqxUJ8J3iCYkY91RZcHW7mH91WB/HdIaMeTAO0TDRW6w7nMCdPADkJ
4bDf7FbpI4kd2xA5EIuU4bwsMrrDCCQHAkPKy0Ov7Q5eyrMbcbfkOCiBdRTzfajNDfOXrpd1qHSF
MIdIl3/yu9kq0g0CHun9zbebF3YQ5wO5bp2BVMGaSZBqXxlW8BT0IdqH5fDlGqeYgxXT7OGzUdhL
24dHBVrhyfXdZhdC5LnIQS5fjAxieDdIpy9lQxmw0ASKYU2tbMtOaRxv4REZXxDhgFJFt52T7f4l
O8gIJ/fyyrGs5H5SSQMOXn68meTVlEc/uzLQt3/YnR6RCsXTH0Q5K1QCyiEvWXC/RM6koBLoXlAa
th3zBDUUtyrvKtOiYNKMzYvl9+bFjRRvbaRuedcSAVAWjhGXR8RBjtJFNhQSRkAa+41IfMA4ur4D
1c4ZVlJ1hDP6CqIukBedvmsTmCSXmkRU4Sxt0i2gUnLZxqVzJ0NpXVNZu9Crn/+MuIXll0nlWx7Z
o/5IsQbkf/UkXqHx8e56SJ0eXK3L11FuZKcgavMdLNn+RlX/h7EzW44bV7r1EzGC83Bbo6pKk90e
5L5hdNu9Oc8zn/58TMqmWtv7xH+DADITKFkukQBy5Vo1NT8zB/TMtH5MPE+XLUd7vzVZiiYISD9k
IePmyfUNFbVaItifqqdIn/5GIVa79ksTQPOSAb2ia0/zqxENYX0d8kPjnqAWOzlp9sUZDHaVXPLf
mrrK611N4vy169XfyPrasNBQswc7TAC93kC5H78vrW+SL24X2Gc3MjzKglzvs6ulT04d9H97JcfU
rEnG5woOnZvvJnzj3bL+OziKP/Bq+wCxm3UrSDiQbQqmEyiF4b5Xrf6+aL/l/dTfEMpFFEhMvd28
OrcwH0I/yClhnJaQzRGbD+WsdtdUieKbi6zfDVRhfNuGYrMXh/SkQU4bMAQQYq5H0Z87FDJ+FzTM
9Qc/q/MbVynBRz+N/oFVz7/KaF5O+1RSaHk/fxDL0PfqLYrRh1hca1DMQS+eGtSNlhVWh5GH+6EO
uNRabNLEWnMhZx49yki1PfvR14rTthA1Ms4dtchfM6c5ozNlP9VLIz1r2dCRzzJXhzv6cA/OyQvY
N52Lutp+iszQeaLwHaHQ2P3+bjpUx/CL5xPsPEvsOt01jOfQhIrkdTUHygu0w06mEcCHU0VU8SNJ
UaUnqS9Wpvm10lhxM+1+G5JQ+jSGT1mUU0frBuZ8QLHcjFUNEaiGemXuOJG2cKH3t3iRHQWS4zWW
/5jP02vR2FIm4vru1zn004eEI/iZ595S54EmetIVbBKb4m8ZSZOi0DLvpDv5PegwPbyfcleBUZkJ
WxPrkOShwj0cdQ1OmGpuXkyltf5IF7mJ2jU+2MuoD1H5Gii0uRNn3SoWxDTDQ96Pzb4ss+qUsYWA
Ut6FkIY3nwevpcW4yRSAzHb/GJmt82EMIuep4vm6Bnscwm5uknxHihpnEjmI5BopNdXVH/A1fkkc
CmURx+pAF2jjVy9Mk+u0jMI89p7cJtfuYQg+U0+RZ6RdPASOwbod1mkSk4Xqb6eZU312cp+Tr6Vf
Kl/3OOi2wOb9GqUJ6eqmAko/t+7e2sQt4Y7G49jLoceXaGn8ACD8Oi5zlfsYCD/XxcTtUCoDcoL8
BbXo18jpkgeXcpM7ZwICt4wMJUkepBcsQ6jqF4J96HcOIfWeqCph3AJ7rlffDBHfTGA6iR1Amf+K
kxl5CM3IruDpVzk+QinFUgA9w7FEiRKFRSYsyeZ4Dy/ceK9rId+4X8M8zJUc0Ksd74BH9mugt7gl
xkpzuGS3OZZvIpoxjdzfq5CcwSnMkingYJRfntp59p5aXf1kW3N/tbXCe5JmauLy3tGTC4hE/sPF
1psZZfcd74U3xsbTP4XcCl37ZaXfzQV7e1CMAVo42CNVdBaozfjshPlnI6OW2rdq5TM1tQ89xKHP
JWrvN3QSEWmckDcHj/vDRuhvZ3dp86HqzfpSjUNx7pxY+1SX+g+JoBLxRnItewkzrz8qWmHc7Cxs
uGlAa+cO5uHmTm1VWO8G6Fx0wwczL+O1K9aanCIi6SDH16jfxttOw3V76PH++HfgHDvVEcWFluxU
PJ/j1vpboaj8QRq37F97m61vOqoVYOLaTO9iPb+az/CC/S3TI+7YyYUva27L6foA5DN5XSSH0LMZ
O+iqmlJ7bikMPjSFnxxlSAma9pw5MNDERvXXZpJePU6QvbE7Dqlmh+CmmPl9A15BNshXnyUkyJZH
AKe7vQzFoWa8ElzFOMjixpSdM2iZgPnlyiWK42drYQj0lm1sBSvz2vBgSw4wMC0k+C26nuKWQGMq
r/lYuNfQCf6cwgSdV6G5cRCpUL2JmyoIDaaF5KYSVoMs83sqkxbo3hha431Xhi8NWaUHC3TsJ78M
F2nEIbtDHa//FI2TfS4y+KPFm3cGUnep/5c4Kx6P95oS/aXVMCbpClTL5tIMHMp4/NvlYXNIb6yn
/C6e+NuWoTfDhiC9cERrc+Z9KotARQZ8X5bq5vCsOBAZgS6wHrr4pcyn4AafcnCzl0Z6v7P9LmRM
OyoL4/nw/5+KGj21BLp+TDuoktqFKom7aeW6DaXXCT+SuGUsMdJkS/Q2ZbWpdQ/Hk6btNofMjdUJ
Ok4XteBwNKxiR+VGcQn7AjQbIov7UZ0z9mxWrNx1c5XdoAvKbtKbF0+vcth3wHB7mt1AZdH1B9jU
EUPK81R/pNJsuXfL6sS5LztYmP0y/zhp0yeFBOK3xNGM45AsdasDQy7jd13qoape9sHNzKIE2c7R
+5jP1rlNXFSRlybO8qm8yNga1J5Muj6cokGPLo4MJUgLbb88SdDarZv8i2En00WDR9/dpaVPHn5I
HOAGKkeRGbGx56rJ4MWx/Nu4jMS0xcnQ6iz0o+2+vJWZe2lKq/sCYLG/U6KlwKgx+29QkXJuiNW/
BlCgx1atlWsEYfBHfu/fvVSb/8ragndFOKbP5Jp2kLeHz7PjU2iv6nm+HwJ1PgRBfL9mTdslQypp
0hiK/RrOw3sZiT3giAYLNvzJjeFoe8MO0rsg8ac/CrWZb9TrIpauei9xNCZPQDqs2wSb2K4P6vYL
lwsR6dsgIwfLMJk941RTBQIGPjX3FpTzp1SqsFR0a4s8a++yKfQfxSY9SMi/BiY6C3MIqNhZXj3o
TVBKZ3ruk+WPX9JsyK+bHXKQ4V7x3bMElBCwXHrdjXdmrXgfAijoqSJKai4KgwHprQGakKWoto3C
5C4wlW8UlD+ZsWI6h7mM7HsNhhmyDP584oURHvSl7LssjHqHRge823Orf558EBsy3Lx977b3MhSv
DNWWapuusJP4P9RQVFRN5P6dpegzatcUdSJLOhwAEsWQglDyWUTG32Pk1k9a3iVf0aFFxPSrrZnK
UWWbzKv1++yAHxLmCcCp1COZ82mjpmhJBsBuBa58mALYK0pvKs9kTkmvea31QQLTYECrK4ihMxKG
i7CuLbadw3wnbivl+ReE5vMYeyHluFSLB1YZfQavNeznxRbADb7fvNITW+ErVEA4lD4myJDxa9aH
/TTO48lFrByRigBSlTqE5F+x4EHfuT96s8hgZ5rrezKf+qXttBPc91DOig3Wa5hls9Kr1xgxahbk
tj2B7+xD7cRglvmjh7ATfp6zsdAIlM38YbTD7pj5mXqnZk74AHgIIWGI9/ZKkEYPdqOQNYf3OLq2
ScQFY44YfJ6p6R9zXtiIEcXq356CMmgbjv/xHOOhHb0YnIFp8grhEyqXonNyk+1dTBLxIdaLdN+3
yKbD4AdJTbnwi09kdkw2ytcpjUCQ2cu7z+UbAcrbh8vMnR4HN8vvoCZOZhQvu3jglGUqT3HbKk+j
E75EeZxcZST2ME/sa8zJFbaYAuoVz4o/AmZIPiJ/USP8CIZmhiUyQVrqk5E6ynOd94+Baml34ULm
k1g1h2fpvmnC4mvucW7eTNClWjCT5c5S2nCDj2x+akKeLW6sDGdLRf39GLrThwYuiGu8eCWEsxUX
fGoIJqED59y6ziUJuKdGw0IlORaqlG7Mn8yOq9mgPfGwVD6YgeJ/8AooHhJd+1NGYs+qyDxNhePv
w2b21zCrHxGWqvL+LHFIwvlPPbXNPMzdP9CwyS5xmGknc/LLl3hC/Y8M+9+hgvKlHZnzo+J59QPV
w8pejvdJ7+4Svo3fmsJxjkYwZ9cuzbobtScvgaKjwGeOxl9FrF4aSZ2mMzKVgxb/QKmK7JRfBV+0
2NQOE7Cep6Szuru5L0043SP9qozG58Y0wx2X+wtLHMq51xakB2o+S+7Fm7gJez/uF79iLv4k4R5M
5oNNto/l7GcQFJKPjrT00eVUcsu1hBeL3fn6ua5JL3UOPK4upOnXNd0EGeQfNpXIl7bqbOdgqz1X
w8it76ZqALqnoefVZZby0LEh45YR0Vtz1I0XMzYug5LFP3qDS642yJJPtRJM5wBA5iWL5+BQWhwu
HNRmeIiOMzvxzFKvMpZeTj711ShjaWDLio/geZ4qCs6nwnTrFThllipKdlqMBucY6BPivU8qB+GL
avctqIgxma/D0khPGs+Am8qOQ6Q7YaK2dpXGpWXnhEdzYUEaqN16kl7b8CDPneAY60PzNApLwS/b
FrbFLmsAFXCBCnanjS4SGIiS72QszToO7cZFXaj9bs2Tfa3ghch3eu8gVrqMNbYjV51f4KuRX719
9aue393UuHvQLtAcOqV2gLp/eOrrZniSXsw1/x70k3IUW1Cpgb3L1WlCnDQazlugRHth8T1vkhwB
lZ8LiJ2bpge0T81z4M3PhY20ipa3HI4D47ODdHHBwX3nap1/qiuvuaEUjProlOpPZMcQtggj4xN4
AlAQWTygNq8hCNjFCHCTX/hTejmF5Gtvs5WbzWgcUghKzJOs1D54yfgIG2Xz1fPJ9fdOgMDpMoSM
pTiGSRzf1ZnVfAVEkcBbl/WPMjRQH3QS94vXZuUTF3g/ZE6NvNZdWLv2QYIsBN4PaC1bFxk2WvdH
BuA+1EvlsYUw9zme1AyYRPMiI2nyJvdBAhrmXaD03jV3Te+aLo1HTpEXS3+mSIEEPtdcJy8uF+CJ
pn0yp9a5uEaa7MWbh6r1mAfqBxmtEx4RNew/hV5WHN0cJJupatZzByTnlFHtPPnhEyAjgMmxd65B
9j+VS4Oqb3inUZy5GxF6tXbcgZZPhhqPl6ZXX7IcThcxVbnnXZDM+dOuUjjb0QE/W1lVAe9Th8dU
0+4bEvh/iKn3JyjJXDe8em0aASe5p24k0Y+uWjVXaSy00s6cpaFJyeOrW5dfh1rtT6CEmn2XKeMz
zALTM4Stn/NS86hHwiQNL67uiDptw3Pjp62sF72oRL/IpHmZKc6S6UPm/9d00iX1gbtIjslxPO3b
2Khu0kBWX5e7ClK5HeLKyVGMoN6acud0Aa41QMwOt5u9Dn5S6gk6dGR2PowXHEJ/cve8c/QBtdKu
oVwGhCEVSqc4YcxNVPX3cviQc8ZsIESr8KzeTS33aiVSgZGVT8+VU1P0l+tceNsUDiNYnIYPVpnf
tZMTQe3m91/rmR3RmkosZoqGrVQxvtpsXkKztD7nlIE/IU/2j5jVmYtA4BLGcTbH6ajlYXxQlzv8
HLavO4pFv8H7Brwm/MW0Jg477b5JmNiFbU164nRxyugNvdoyXZzQoOyDqb3rjGK4Uho9XNsgeO1p
3fh26PUDN/Rx9NGtZ8e7U/jiIDJSv4T1VF1Sv5+ey/4TOaz+yZEdnR0BD5urmdfv5PI2s5tPTZlH
6oWLx/oSVwGpyMIYTsh7sevm1HKlTPUC/iC4DVpU7trBH56Lzn9xKbR8ASk5nSlK4Q+v9aKX0NGh
6U6ykNLEpP1SAekgbxq9uIU33cYwbAEuM8uDp+DQuwBppyj8hOAy+rH62N/msSDntfTUpdls2zCt
c6/cbWPmI5er72Y2+03ePqHyVfK6rzKIkOK9bk7jn1xmxbD5uYBt1ISNHX/yaQdDL2pQITQOQf8p
QXDm1mUqaDXxNlDKZra3E6eYNKRoktTKHn1ATAi/WnFdnSlyz+sPsH6j3YNA5tEdSJFK44Ar3Kso
cUM8Xv0nBqn6HeDap0Zth89FAexmhPr27OhGffUX2q0y/jG7dvIldryA19684GQq46sxd8M5M3Lv
2GpxhEieBwnb7ATPdXFo4OB8shsvIWVmTxp6nG2+76YsfHa6HKPax1+rUSm4xmOCNFpqKlfb7j8s
/5H5MY95l9V1fvX24OmU8GPeTsV5yNq/AkBGN602z427fK0lhSXNL8cs3/7S/5nlitlg3ZAeOktq
C62q+q53rR/r275syu98TnIZEOIOKez497DKuc0wmxIeHKqaHaW2HqylkV7ihhZ5beidoZ9BtHSY
03knxi2wd7O7OgRlKfY3IahKOmewkz/UWLcexPsmpNdQX61tqLo3T2CSQRlnHrFtOnc7Lp/Ve2ss
78bCni8yMvrJLQ6rw4AalJ1UcdeA6LrwwI/vJ/Xc1lXxkM3gqTMNQLNPlfC4EyPMU3RhehrvxwhZ
x2UkjsicvkKSAXQL+i62+Un3T5HcHLuqf4ROzaVT7IwfoVQdzr4fWZfJdIsnn4cXCl9p+KfhNBeZ
k8bVhwSJpRd3GI6pn/xTdVNPotzvPyaG+yPnLuUmJovb1UfXdi8ymuJq+Ojb0AA1UKgeq7GJP+j2
3+Bw1Q963ftHjfzsQYY2u8qdYiAEEHW6/yF6YINufUiW/oik6k1rzbMyoptp1NHXIZ6dq9UM/NWX
fbf3As26kjNuTgt1Jpx2CjvVrrqpXlLdeq0m/5q4Tz6UElfk5nIEPOqTZWnmxc+iRePaLy8a5IP7
oh9nbgWj+EFNKAj17ho7+oJKXH3MlpQl+Nn2fvZd51C7cJ2ArPHhkl4OUdIgIvzae2cLmqepTMI1
Slui/mfoNlN6lUdOswyX+5Tw5inOo4M8F09wLsCS47Qw+8dzWNxLLy8McvgyBl9W3HO2nm9OfhWn
33qgBjfnOtcyOEVYyl8DFfR9kHzX0BYA6z8lTwFimrc6VHk+ZHb+FbDlk5wCoNl7cfhyfY7iHIBr
EPsXiAjae8Qek4OWTjALBzzdYZqrHvxJ6b/mVrDr+sH+3EPV99T10zeJMszGu0Pgi4z1MsniUH1w
Kee5yLBPAA85WvlhclqqGCdvjSLdWp/sNnzOAwjLYm4dL3Zrxo95FURHZS6sz2zKwHyWY/7PWH3i
nWf9x42nz1Xt1i91BO+Zgq7WOlsdVePC9U38yDbzdXatRynP6QDh4+pTlkLpEdk7cy6/JnkWf6JY
ObxYWWydaosXUjbDKkrt8t9lR/G/U/XWowbn5EOiuSGAOhwNf4NqHhR/zpZqwtJZ1lfHrb27cUyo
jkoRfq0ms39Ku145F4EzcgGQlPc2ej4nD4DIh8zzjb1l6f5XJ6m/g8Kq/gmBva/sPGi9ABA3oqsR
TAutSsEe2Ubz5daPznBTOEGRCEZMcRlZYLcqim5QNNttMet49aG/Md7E1Wga1DMhBAEyXINkFb+E
H6EZvBTsrRXCmETDX1P4aAO2c6P8QQabOQSa8BjOsEs0mauf3zkkeDR6/YBUtbN3l9Ucq8pUslFI
5tVJ3LckGNrI2PM2eUhj1/oSFHFzHwVU7EzcQ35Jjaq6s43eOYjXg9LrWMazdxZv1NbuLuA5cRNv
47jPeufqz40Hj3IUFsld4vClKSvrmjR6+NCHp9aClAdoUOgcvZZq0jzJ+/ugrB88CK6CfWeU+pPv
AQWpog+dpkVcdtAksGTEsFs+rlG5VX7gctC5RXlD8fasQIupNEZ8kWCZyyFo2sP2a562VQySWMeh
1+2DPcHqxqMozM89X/89GcD2gVwr+KPlimkeUheJWbs++hAZ/OHEY/s8Bf2R9D28fZNFBixFyfUi
wQpHvauhwqJXQl9475cUUMOX8aN1qvCy1VvITnmxmza/e7Fvm+df9mzo6psXu3dmYmo3aRDtJY3z
m2FgxjqHHjfbrXFWi3TO++6biZsfxRz9CNou28niagF7S6WqHkIAP5MTHKvsfTzG2V5SC9LMci7f
8hK/H0uoZCvWZIaM1cy8UH3vXoooIO3rWqICYjxYXePVyNo7CPgNgFU0crkPfqJR7iVdBEGMBxTE
g1wHWVynN5uDHmXgr4R6wRcdfNF/8edVBbR5um2hfwcF22kj0Ntmio2C/flUjPzhiqNWEXYavUK7
FOx2n7rI+SzorTppeD1Y5joS36+R+JZIgX3BmrpGSvXnr8g6yuwjCAvvKDW5IdRyUxONT1J/a6RD
dfKM0DuI086y7COkWOJbG/649oYOXaqU6tp+3z/4dvSHOGVO4iCblXtmfkMv5k8ern90iaEA7G9e
G7Z2XJI3D2LOFd9WuY/W1F3st82idaE86IUB1ZD4YRseTi1AArZOq57HmwsZ0fN4M35zQSMuGSMU
qlxXqY83fulS7uHvpiCz2Ue0UIxxFVXBV9lUbPb2scVxJtJsyGUQI3MKh9sU6XoRemSdOi3QXNLf
Tmu3sK2QcU94DepTuRMWIXPhHRIqoW0oto2BSNEAU6VJ6OwlRIJBs/lgBv3pIGXdRmaEz4b5PRfu
QRmp5fetSlvyO0HxY+UmtF6jpQT9X/PfWVhjrf+TFUkrdJoLDYbau6fIaR2gDYYDWIFel0QuKkr2
FaGy7LrZh8qCb33QkWA01GTcbcHbAtqyyjKX+5MMBMXPhXOvc3emyi1n5mT+4zDb5Z5sFkXeyzBv
R8CYSy/zJvWutpN/qHQbqdlZbGne7sEKh9fcD6IBoVk/DB6DzlQ/pugt7zjE69eySrSP9eII1eq+
XkYS4ZqTfkhzHyKsZYI0pDR2ZUcuux9Td1+n/bhegtiN/jkJkK4pyhCFhSrT+6NaGdUBJVqSF2B1
4Er06gtJCq54C5Tjer8CmCXcNGuX3028MtsIvc17FhsxvmO6EXobm2KmfdFRqIbWekk9FryQLQ+W
wlg4En+OZne2hwMiOhmbfM9dnytpYx45WlpoVPNU+h2dpxdP7b4FkHmQh867Z5DYZlJMd37hfJIR
oeXdqzQLgq/J7g0PqMyep2cDxNK9RP9uUZhutV0y9d76rETh9yePaLKQiYLdv8Jw9FDUKjV5TvK4
AewXU7GY1jv0ZRgqQ/KoZhBK+lHcUh6ftPdT2/xY83taPt91mm49SXrP5F1ygJWQszjCdjvSKN7T
vOCRsgmcWq59Fstmts3OW9QlQtiRCJUma6e/ZlVxzwLAT5b/ezWgxlaGAtyXnjQrPD8NKm7/tfrw
xlZX0IQppsZ+EKUimMPYCCxZARmGRXpaL/1/DdccgUM57DlQR8gYW/7XJlOJP0pjIWkCu4imn1Ng
RKvNplDH9OrkUSJChK8fqT2+UEjhs2sbY/5WKChnCyzEm7z21ZthUJIlX6pfQyft/EMPGdS+UbTw
SRpjCqInxHytXeHo1umdI0/D7BQa5L3eOQbYT7jCIIvxayWF6qWdN5qQg/663rKb9krCfb7K9VYm
9wByj+XiiEnAXIrhe7oofUjDzQpf7F/DQO2+FwpwmHd2GWamWj2YPnulYQC5/bv59VTE+ynhRgfY
ULBftiHfHR95vDGdvmVWOhw1Hc4niq/TZ83J/88Rru+j947eSxm4D8psgk/JSlKLPUqiV19Xd2Xe
UusVjykp9hqOUXPhTZDGqi3jVrfWQaW6YTWJHbLYnnlUltcaunXrcJtml9aL3xkUuPx7mrbwLkAU
nwD4tNTjNmGLK8ygPA5kM/biFUejuc8uwMnLRtlaDDZZ6kXOV5hdl6FV+dF1fRIJZWuw8LtybF0d
mRSYiU28vmdC+1vuvSFHoDSrroof6g+13WoPdYZ26W6uYBeDA3evuga2xaHDvTrtZKz1WnjORh1Q
XM/l8UH8soSpqsa+dhHfkkBpEKSPpoXu5iWci5rXCIuJY11xHZd7jQ3M0ahG76K1Y/DRdv1Pbjmk
3wrT8o76OBbAsKL021TkB41kC/eQUYxC10SOFqGAU6aW6bkqgmZftKNyQ6fO/jpDgL5wasKMq0BX
bHzpzPzD6ABM1aMYbYG0mi9uXkU7sUnjh2r7bEJN20IpsNo12//uDSQJJUCb2oNruRYFKFwjiSyO
VYQUarFfgv3/p016XPxzlySAVhlLoO9ar4HvkK7vJm+r6lwWXjRo7+S6Lt8u6Kbsr6EfY4qlubYW
p1zhyfCnb73t2yJS7a+xAtou4ZtZJuKT9Tbff683qDm5BCM/a6b7ejEqt6MyTFQHPVLp+q1z8hs/
vIxAUavTdo36u3mb11Ldt9OsMeH0Iu62Nihxk65vRuPRJf+B5Msiektpan0vkrgifxttErlmwr0C
OMziJDHi3gJluDa28mXqQ+M0cmfKpTaNHqDIIz2oxf/L9n+NC0F0wZRhn2W5oHV/zI7lnkC0ZA9d
w8ZhJ11pTICEhYYgcGl72cNml57Y5tpn/50Fd2J6P19C2siGvp/0JQk5PmObK71BPpLt1C6NTfVm
ceYgFQbPnTvNh8pIOSoADYTChB7AFa+gZpSuNGQV4FiBPLj4Zdqc74NlGW9J70jMtur/tOmIDe7U
CCzcFixzZUZhaNnV6r+zCVWVPZQ38y1sqS2NEYpEYhkIWLdAxtJSm8uLdCVG5y1/sCoQOPWAuAIl
uKl6W90I+ewoii2OS1H21Rl841rp2tum+PdQvO9s2zRZRULe2VJEcUktZLATLZ+h+lSSo+jz35+5
La24dXGEu2DYOQsLhqUYd0EG43rVuvkjKI+FSmHBi1Wzvjre2paYrrHummZ0IQFdwhaTrCS9xamF
I1If9c7uE66Aht7jYjqx22hhok1uVaw3r900QO9wZ5RLrtEIqSFtYtgUVOjFVWWCvj8sFA3YTg6F
XTaO09k20r9hmcZj1OyUraV5jWxChaIiJAXXOeJ3zBxm54UxT34+JZptynpaG5qZ//7BxQv5og0x
KP8iacxp4RwxAVaA58ezjrd/8bbie0+qxNkuBg98grG6vdWNAx3tkHRrLy4VHb3ZZbx2xT/bMSq0
W7xidT9aK05P4hX7GiLjekCMYr92l9WpV2hvoxtfpmmMrp3nBIfARXV8XG4z+tGjiFCRO45a069G
TiJPPF3dQ2q43IDIELbG6eKmbMUXexFRTQJz5rHSBuu2NZZvgVbvk6+AYYLzO/v/HAJxt24yVUI8
5ocA2Nb5m13xHPgjdKpkhzmBFjsye74DjlWf67oHTquHdfxE3bt3iPgNHt4YNVIPdylqoWsM4lHx
k7E0OrnFh2CsOH4yV+y2gqx7kOTn9XnuVhb5IjJOq0q6PLah42rut6f4Gwl0j9rIwxQrCEf9++Uw
FxzmtKKvEFAux3uDD4APoLJ3HlnhK2RRi+znPJLzwWuxX8wPMgZV4O6KLomRI8YttjduCR/VoDyn
8finePMG9EoJm6hwM+ULaZP0wHWODeCihaFpnqZ6D9ciH4K0XsKuiVKfnYRJI4xO1JLle9fUkT9T
NJCgVIQg2aEpwU16s64HN/JbC3np4nnTLdw8BuYrs2SCEpjNrlEp144dih3MpXBioZtZe2Kbs8i/
jpSev7OHy4RtVjkaGUVkKbzx/3ZIyDZ3IjdCXqAvj9uHDVYZ31GE/Kdgfhp1ScPZw4vggyh0GdDg
WmxqMb9IxCyYoV9x/9MmC4QLyog73TdryoQphd0Doj00rqBDY9s3f2rVaYC0UP2PVEmjkOKf+mSY
T2pYRi8+DA67UuN2mYuHHPAAso+InL8oQWBew66xuQuIlc+LAG26KBFweFjakO2RvzTUIfyjNqlx
lNEa45BXtPZi2BpbJsqYRP/r7M0ttnXxLUZJfHf9mM0Ww8dwVijmF5OFvKR/XD/WG5Es2619cabI
rd5Ntn1SSgcBssDrtJux3CVLTxrUfv5EgWc+iX2wi59xb6b8V/fXpDVeplr/Xnf7mDcx8omtZ/1J
qgoY7fLjvFn7t1PW2WMXBJQo/qE7gK8UZfyU13rwEJKj27uZXn6DN4cEuq1Z9+aY258osr4Te+4r
1Ku7o3tAsAcs0J8DsiZUDQOsdjiwL8wq5Tc/dp8rF2Jc6ByaR7XSkPxZ7HbTOXu/HEjvNH+kjpEc
lDxWr9K4QaNeIyREs937sbi2yM2dQPLxOmeLWdfYxhLuGBFazNsa79zB9rlvwqskcPchFQz7QB8d
1FoQTw58Iz8EdmPBWo5NmnKRVh7cqstXo4zFI6LL0gs1NK3ez9mWMFtkfN+7f7ukzEGZBTSRynXJ
Nm/71G3ZN58qP8q7mNU9215/IfG2y4JOv6aLALnJUcvYS7dVdbTIh1XifAmQqHyJEv82lF6lLlLp
v+LWeRLta+PB7BrjTqaJqYFwg6PwrylidBqrBmWHrqEKCBPhe66clkZ6gsSUXmFV2nUbrtGlADe3
Ob6ssfrex27ryVLbcJvuzMa56usA3DX40C0s0G2y+I7Z7yfgNAWKooBDT+3QRDc/VkqIvnstutlL
I0YtGqtiB+stLPti0LlNPuVm/+ebmdsccDrGa+C6/puVS6oUb0BTDCAu40sbkNpqnOqZP+figZpi
oBY1r8ndNs75I+XeMFJOm+1NjKyAWs+6goR4AtGQrjSzD1iWp4qPAgofkDbdP1k3VWe3bdIHsnoU
Ci1FgDLstXluDyQd0wej5m0/ZhcZaItlcly2txKnpkFGLaKhwIBcTmyTcavAqmDb1N1dW6jFwxhx
VT1Yo7XffnDprT+9/CzL9YWbGvfbD/vmh/dzoJRx1Fr7N8apqarukGfnaZj0ex2RnyYfh6o8UTjr
H8h+Tres7opqJ11pAERPt2Izylg8uzI2xtsW9G6ODNeJcGJPa6AYDSMoq92b6W+s7xZZ5wdax5WM
2r/oUDeejaWmJ5nBaEhjLqBBCxqg1VFaixhnDYHRG6MEtovtnWOzSci2fphqx3amqqB03BywBI1d
z68NtchBS7qdMVf9M0VLarfzq6xYY6asB7qxhUNUOR5aW0v2uuzTfrtbo54v4Gk+UXCz7PNkG9d1
/6Lo3IYUw1kXLu9t827IkbioSeHcT6B8+C7YzJZuMLRsDfsSmtO8TtcY7jATZEZ/RktvnWJC793s
lugmjV+j368YZVU5nWxKLiXGTbKKir9lSYimR4rw2s+e3VEYlmtAYqMaIuGgd2bkRUsvfJy7bt7r
KRWmIQrI8KNlxXzfT4FlnbhpabmoNSmuCGwDVj8U5+6zLiRKrVtSlUP/ZV1EPG1uddfcGBeWSBaW
zxBHmX0zYduBMGxZJVpU+qa0usT2CMHB0vSekYCMA7ndILLQ7sT4pqs1nYbVp3JGU7mdX+YURfE6
O+EkBjFgbyEnsBiN8ZHtnnaTMHG+zl+mbR9qoq921wbJTSat8yX63fJ9C0c06gYngIJk07O51K9I
4PJG+XdDMkG/1lbw6qgy92f0/3+KeEFAmbx1ZM7al+XE99Y6JubNdnrtbCwP8iJtebA3yzNextLb
ms3myBtAPOuczWUtC01e6YIBynab/XfLiO3/EPLm4363jJvCsjp0yX/E+Sb4993fLfF+pipvM7HW
Q+rvvKFL+TL9/MX871/Um48caiplc7d0dnkK4wqVz93VQlAjhbkQOgn7V0MdCsZtLJET6tzoHS2T
ZLq4Ix16/3U5GYtbettHbOv8P8qubDluXFl+ESMIggTJV7L3bqllS5aXF4btmeG+7/z6myjKQk8f
z5xzXxBAVQFsW1ITKGRl3qx790SKubPdPYr1lb2zGjA8yM+pPsI/PpJC1g9IU26erh63/vvvHtXi
ph4cA3prhrHHNbM+QKRYnIXMNyz6NByFNYI8AiPV8JihPIrGFNy9z9CHGJ6/z1uj9QVp+N3qXy0U
ZfNhXT00irLxcEgABiRg8Xb9VQ4Zdj/UpaaUm5NaNgb9jtB4oS2S8gNnF22NbGzWibNao+ygCL+j
yIaVlvDVJOqtK9GiN+sPAMAIqGD5vLaBJUxwO0VNLdhb799trI5AvEkxfAr+pyn/69J3cXfD/9en
vJt7N1RL6dDw8+NY1zciCXdIdKPIWR9AjpVbeFuAnLoETVvhAQEMBm03QW08dSkmBTfVYRndlyUF
6ZU3zBmutOVkaoQFMeG2Be2Tsq2r4i56gFKV4WxoLS20DQgY0RPa4i+kpIpNEUPsQe4eqWnl/m5F
AmMb1gCHY/xJtl466gR7no1l/cC2GfL1PEZBLnKaqtBXyNxuswwBbpHAESGdFKFTgrcFh8lFwEFh
5KAeMSvTrL8vuZYRvzvGvlj2fMx/gh8FCV3ZsFRvd20rvoD2Hzo4WoHELjmqYhziHRUZrFauRdk6
h/xBfQ5qiBz1NY+ekW/VjpM2zJJaGOxRkWXvU7Ba7EGYlF96JKwuoVYjJ5nlHsB2+F0mG3lRVfcW
QrbVPdpuug1GYXgU484aZFfVYjRHDWnislQ/2jRzdmRPdSSheg6Q95jYQChyN+sfLVyX9dVSnXWQ
rj86QJI9kj1sx+Giga37zk5O3XIgyBZDfkpNaOzBYpKq1di0KDjZrIFyUduyTnoYgRH473dG6rqI
HOoeiYaOCZZbYL5AzIv7JRV7F6amWnlxhRZht4+GqgY7QFhDn+lXbxIh2KIghvQi6jzYkZfiVMiN
rcM22IFcMJ+YiXrWVtsZxhCsQ70LrSs5RNnmYBIv5h0NlYPX5nHMjPCiTLqdLBcHko64FvXSkjkn
SoBRjxpKVLkyW0U95biLC01nAcGnDKSYuylqGbUqNigRLgCjCkUGVE7OHa3akR7zCOqsh0owEBiN
EIY3AhBSAHZ37WsjQ8ahGHda75qntAZAxyhRfuVRlxpodACX+t5QINBIbzY1r2wgLNM0U+STrdBw
K+Ypt1oLtdW/PLQO8AflqYqPDV4BZ2oCCUsQTvY2JJvBjWZXjvNfbOZWAxo1hJBDxf3O9j7t32PX
JyLtjResfC6k6/qN28bOjmjdw7zqLlUR/qQRsb+jKuUqwOcHhkrwvuc4PeIkrkcrUXyKIoQnVLuv
syk+ZECP6po1nWhCXSfxsU46cJOkYnnOFuja2Vm1h4Rd+iFAPe01Dgzkw1Gh9BV8tdxvwxYfC3o6
n5wG1ABjwb6mqTPvBhMsVRSGk4FXllPz2Wy7HjirDbMGyG2/1+vQRXMZz0hcknGM+K+75JtrZeCF
w42e67VPQTee/+jinHMMWhEeLQitXKjh7z2DtXHnATANDdcQsAvpYKPRZeCleu/aeQfBgcrR/Q5c
Jp0XNjhq3vipG6Ee4gRRdz8yrKjzyFaHC3anFK7XePmRcUGFumf0rALxANZZY/Q+W47W2NTAuUOZ
8MGtXSBRYgO/q5K+qhhEvAPKR6wEV2RbCa9SKwsuKBtQBFd3pFeoEkmgt4vy1xuGrP/Pog4ukPVN
x6Lvg5sDvmWO46eiy8pzHbgRxAlll5pG4K/6ZpwOfXnGnVnnQ/MYqPT3QHLQsApA0ZShXmGtFxHZ
6KJOUFaNAHCUoPyt/q5ZteUeK0mK19UTR33XEkAttEriNbCQntkybJRjo7DrQrOpcVB5WgOdv1+I
b48CaZ0EXJM7xufYW6VIFqlAQs2qcLJkLZJ/pGtS2ageA9t4gXIgBJFWyeqm8ap9QuFvU2WUUkih
eFBq/JJN+Zd4YYPnL7PAzcOa6USNaQ0uyktaYK0BzExz/FdJn2j1twAVSjYIJCBSxaxjKTLJRjB7
rcsBn/c227UMbm7XoH9c8+4Rarh+IBAYTicQYupQShmPBR2Z5fGYetSMdJhW4/Td3cojdEMnYeWm
XibXoR5YiXC4nrPvoNji6/o0jZxqqbtZNFQhyQJpBa3soTTqdkiuSciBblTLmcAG1LPjGFktYTJ3
L/T+4S4kncXwBl/guTFq/rpQJ/EMSz+bXpuAGS3hkYU/ajb04NCQrttYesr41ZnkVTV9DAqhJdTH
mOdcgBZHTibjnIBCNDZjgLtpcTLefThu5ca2qcF80FhFxLdVnIAU3oSWxjVvRXcK3CQe/yAryoSA
LecWqiRNkU0bSIh3RnglH3BZ/YmZg3uctTYacsCowHpzCqqaP8SAQDx0FahyKhRGrwIuGtCRIOFC
A9IycM8axirWEpO8yxrTRzyCrCq+tsbQggZ1nJzAj+xZSCFXHreN9gyNhvbMZE8N790UE7NsgqIT
j0ELouNm7/57JkmGz2loQ+Bafs2ob5ibb6acvo8MK6w85Xd59QlE9fkeXOnhBUza4YV6d8M4wzs3
6fplm8UB5BVUDPWCEXeMGzXHBcDVnGewfmDRdUaPPQ/mqdkjtnLnaj503aifcNOng6Sh0/ata+5p
RPbh3als1PvdEHlaELsp9+9i7my0vvoEau6/29aPxXpoOnAdAFPAUKA0SdlcSuRSmhcIJDCC6I9k
oYZyxUlxRqXssppVAhiLOBCFeRzKBngB1pzolGBnMUohIbPtaXTCUGcRdbi4O2t0uAn0sgKbypuD
zM3JRR1sGifiZ0ffkYUaI83AVwY+NzvGQewuGR4leXMs6hTVuv+QeKcJlKHHt4tkXgV9EP3DM6v8
FEwgb6N/r1mPuCyvo2a1qf8f8r7Hkl39n77blQlqos3e6CEQBTJ9/WxkkOv1126th/WRumOXXSLQ
2Rwmu5lQUyQjJ7u2NB8c+4Bq1MEva1DJLqgyhM/nclxXigQIaCcJwKKZ0CiO6yMyk1LhfgkOOO0n
H6FXrIEbOesPk8RYk63n3TYtm+xKo7S14odMCx5pBOnt6iEaUDvvzvYDqqftB+qZGp9PkGfGqq79
ALXjN7uTDSiWYFkJBWXdtz+4XMfVjpQgznugW0dt7i5MDvGN+9E07OzJgBrSK7N0L2tE/8KMKXgO
Ix2aCgjKugwaN9r0iaZkox1eWLpwHKjgBL4HfKvj1GzIawbLwelR71+C2XHwWOvYFzAp2BeR4EQa
JyhnwIDMlhDdbQR5eqDAwCwTDFs1lRxqHvUMSysPeWp9pJGQi6qwu1iW2hD1MZzD3ZJmzE6pCZGu
mraMdqE9LDGYYKwalVkRyFELaaJmZBC95wAH7CgWVKaoF6IuqIZxPdW1YF6Zdpwn3dWJbdBFuFH9
ASq2UdBHfqdBN9vS6+9puDBIS3zIoR5m7Z3I6XZ5BoZDVBbMj9RkYFKCElqKnHdvtGyvzf18Hkt2
Au+69SrK5hjqQfkRXDP4Y+ghxR6LVyeLrGu/sFeK0QADPGtzBMH0gVmvk+NW+840AJ2SK0D/FMDe
TgsOuqVfp3BJj4W8EKEGfFUp+MTYRcd79ECmke5n7kKA4X+bQY7IWi6VbffQfHu3G/EATmeBBKSl
Dw3qGMvCenAE/sQaEFAMmdluVgIAqu7vjO4gAmO8EAlAK5kAsrpwDjNql8DLKDkByJg7IDk3HVTG
K2YAXiz2Q8k4dKZKfQ84IATL4xKYbtQ/pGdqKtkLsqY2IOECCVaRa6HfTQBC1T9n2wLDK+6AHGcx
sKF0jTOqpvpwQ91EjqlH7taOHEg4UlCJo2SaMc27MVKQmmPVA4Tx7seFGb60vCj3at27Z/VN4h7r
nPtzl5bzzkzGeTunLjYh2YQqaHwv4j5ovQgdNXbk0APLgSXCXT7OiegufclP9+PVRdabCTddctFU
i83NFhwIkXez3s38FoTwbw/k2daCVABA48Fy07Ty9TzZxpADXA7P2/h3Mb9s/x5iQqVnXf/f49zA
AiZlfSboBzauAY2c330EWrBkYJ7lWfDMWzvbZXHODwL5rq0TW5av4yAMYJ7zWMXWG6UwcQYPWcFQ
zAQurG6IDllm5ohCxR6V6VEP4tKoAaJumnKUsiV7SxLOx073oUZ5yAONWD3ER7yRgBuTzvcIXpp/
Tua4bFDFHZ0VEyf1yGYAzQMKn3f3UPfPSWXi3Dh089kpoae2dKbl98EhbJG5QnFS13vUZV38ANFg
6wBK5jA+QZWmQ213UW4aqVo1x20PUlrXo5FqTCmO9Y9DcuB3EBSZ2QCEYSxrosBDAZLDCUqtLUcV
/WifRZFPD8bQhSdUPEPwbQyvepWH16yejL056jgEvNuop1lxAdHry525MJxoyzKQI1FN5VppWXaj
8PMJFbvrmMoxoXQGBKGs6qXIKWx3kYs9Ooip+2NgAROOO+kHA8BE8NnK7jrGYx+sbzfmVEoxx7Kh
gAwbezs3rKMyUQQ5yWZUWgXBypIBefZrWXJ0dRddmix8Fcl35LtQGeaE7pUvLNhoAU7ebj/b4LEd
dT8ds25rZ13PUVfv2o96hSqvqXIvNKK4eIiTA0i03A1o6dx9Nw3LqTYzPOCQax0uC9ql1vHmw94p
Y5azZVLnIZOSGuQYWRf4lhlAsSWKGPC/NTtTT6C0BN+yZrxVNnLEWYmfUkotGXJ72neVeTLNSUB/
quVP4JYNXfEULtBG8Jwyew0iJzyTDYoKAkAzVLAigbWxhc62A5Gq2AIJCiMQDGVTI8AQAvdF4AW0
LfwRocYRf4kzqBceGmePy2ZodC/L/Blabv94UXRzR0QxN+N0gtq1fzcTnJ3pJit5CJU70FoAglxc
NCMtdyhTToHc+GUjRwMuiA6AfMRQY8VNeeEsBNJmyg7jGAS1xwOQQM/UZbJrVhzs6xNIDSXUqm0X
HNGpq5pUQrSQQQVOS8bQkM8gC+hdAIScYTS90YkyfCeEiY89I/fLLMSP+73hoK7CPfn7mHrcLZcT
uAGwSWyNX+4Kijtxxa1DxHh70nQ0KTDtIKbQ+vY04593ot5qJD9FkjFyYlS9rt276RQU00oqnpbD
XzmWV48Lo51eIkkfNOl4ossx6tGPhXrR+72gcvyjjUJKZ4je7gXvpqjhbwPV43/rDlvH9WuzdgDu
ddlBs4FQCaHj6dOPyTTr0t5StybknfqB3kTRD5M8DUHofjvG5R9+K8iVE1xP/hogm1NzX41FBHAJ
9k3HNZoca8zdxCLdtUFin0eRt1D7gO5CyMMDMMoT//w+1NIw7j5qzPxmBA2KdSw9QdLRASLM5i7y
C2gGHdUS6zgsomA1zrEBatopRQonaPEaVOEF+C2adaw1CYJo0hpvDIm5c8b6e9EEfjf3kLtGhfvg
cUmsv3brDuIJApxEGfgMjzTScFl1mZ2UDVDfRpeMyVClvu2OwWYKtHoHmsasxx3mGGg+FXVSOSf1
Cvz4dtYELTzlUKWgyqsIziDPUh0G267APwz51Gnq622kO9NTztwAeXyUBBaBAbYxMX8m5uCxDSwU
0kk6YQZSH4YSlktTVr9s+GZGbWuPehAiG+aR+dPpGtTxSFK0SdKjDbKhHtnuhipEM7A2KmIwz5A8
amoFZQvb7DI0yyuEkPsL2GYgJykVR9pxin/EefcyD+b0IsDut+uHxPbB2F6C70b7OuJdewYxIwAB
SQn0YyIVQmisGoqZ3wNNyOyCWiWZ/Louow97Ha+XD9S19SX6gIqDIyrfcUEsva40xU37B978edeU
e2ziufuxEw6k35BHa0tuAOyUNPYObPbpto6QtcarBlSb63k7CcJN1OYoJ6bjNZ3MsUmCoPrb+Vwe
1Vefe0YBfnNSOwB6+attgNnqe25k9eHOvvI6qLi73QPROtxNIVsf74uOg47O5oXh87KeT+AdqbCL
DJcZNBJFjWy0tNJYSOPqJ6Nq8hjsNGvk6qdQm+bbszkd0sbakI0WmlGZAglSuRyNaaGbz0Ae3WpM
f9YhX4zkfdcuQBvI20shwdFd0771lC0w837jME3H1TDO82D4QgyYPDXTpzk3VhqvLopiZoIJQY5N
J7YX2pY77Jtw3GRv1E5zAfbANzQUBuPiGxicOjwWgB3QqLFtDYwNNVhPqdtpxU5j4XR2IGOTAjBw
wanHAXs/tkbUJJxJdbdJ39AwKOKBe0ljuuc4Baxe7pbWjROuqoBRLWfbT4G9yQUgrrgxqZ+oyRw3
3k0F6MGVrSiBzi0mwIh140pmo/o8RG5/mVoQiIgldLYx9D0Aix3bB2RB2wdyUI9s0HqfgDN38FeF
iLswo5umCcIOw37UskcoKIp9KMs4YqrlkHSyc5t/xMavwRK/txfEQctlLBjt8QeE33QaUUMLyTXI
Dt26wc/b3ty0WhBewEHPFhTYurh7sOaPZAMQTGsfqBuUAprnaXFqeygemTnyzNTQsClAlYJN2I/1
pqCwgeWT9xK16IAJ71ZEnzTQFcPNGJLRxmkdr7E0jVYZixnvUfA1LptBC35mpviS9yl7BYN7da51
M/ajiuuvgz45+8Wuk23q9N9M8Fhfih6MfxP7xEcUjdOgArkb7uuDTzRqQaT1MU2qZWd3I9LMMpxs
4aRpoIpJ2kOoly8CqBdIz88QnUxZ7gUQCDzSkNQUwc6Ve0XM3mxEEgFtqjeb4oyYS+tjmdoDmA0Y
wC952Jx7yTI6SH44QVSiakxu8vzO5pZ9Xa1LpNrIUHdvDL5LRKVqzrrkP4/JU0Hr2TbCo2mMUCFo
tRRsxXq4Heqk3azj2rZjCFxzAclg6Xc0VLWN6dWwHGRdk+AaoQgEpQRRyk8JdS1ZzEljatZhIxmY
bsYynIY305lmiANKUDcqDkK2qMppgo+BZupb1uMuab2r/zs64Hc2k67zi0TTt23e1h4hAO4DRbls
lgY0IK5lQn0SN+8FdpvQQ/Gp60qOPpTPQKGExrHDi5OjOXzZ3oTOzmhuXLDF+F3CoN2S6uOmrgrz
VSANtZ1xfNs1IMZ6CpH2+wCJi9DLXICiedMmH6jJx0Xz6kCYe2XT6qjacMhMbYs5sjfAl7oQ9rCC
qxVrNUrco20nUu1KJmrAEdVtQREAvrUxdKDvIINnkz2VDij7KNhyi+FgCtf2pqHWPZDXDJdKZvva
TLuwXPQfWGWXrwuyrzIl2C0j+HYj/YOgkV1kJ7cIPuWh2Jrcmi9dKTdMN90wDBrgn/vAaxwnOEGR
cLkwXsOGXd5ycWVD4TRsRu3rZPcg3H6336y4rpX0oOCxWhuQaFr7bp013gb/xDYZY6T81Mda48lA
z100DT+aDKV9KkZ9lpsHG4/gJsOdOP3j1EfLRJrvU/BsIt84PjSzPW96fTJQMJKC7oaMygOVH8O3
KI8xYuM7dgbfgWmye0I2oju2gkUeONKZCwwcjGIcT0XOu0vslt0TDt/dU5vjjQRMebkhGzU8j5fH
KrLXSRXDRtObRpDBh0B/71VcN+sQMQ7HyItBmPqkHOo573Y7L/72HOnQCmCaGhBjoOB6RFa/CP4s
oGj8nGhsPogonfYLj4ZPc2e+gIMn/5n39m8DEvA2Ww5YLfXCz6ZB/BHGuK4Ha2X4Isw53kdLCOLj
emRXO4DsWztx3YsycEdYscxlO8hO9U3U7eK8/UEjZachNVFQoeaCukiul5tKBCBKkrxewWyPmybK
NV/TGyTpFc+XC3n7k2NaKIxHnLJTj2yLMV8No5yPZlmUPvYYyY4SyZRcRnUOIDoWRJcWsM6SqYzi
+mQk4pVMKjmNauTCZw7HVZjMVZM3LAP92o7+mq6ebDAeyDzc3yk7aVgvzVdZyo3r2V/MnkTDqYbU
u5uqbHJ+k4EoTJmm2A72kYarWSmanBuLJXV2Nyvpz5QH1uM49vfDlfQngOYvBdOrz0yW7sxi/pFu
Ixop6lul2EDd31DECX8eMz4eYxPlQOsFRpdluKDVsKmZwQ8iwACzZgCLIkq32eSUgAHgbywFI9Sm
GLIZugrA+BiyCTi4VLCFB+2xHCrwDw0JBmS1yX4QdXIBAlC/RhaIC9saNKs0nO2FXalXDJCwsZDa
tMOKXV3ZFFXrAoPUzK3rx1EMMmKgXytgEFCXzMtz2wIOiVLpF71g4YtWTOljxOqP+NqNVtPYlMe0
hDIdElyNHw+l2EJofrxMAtqLpK4YpRkktDJgMaVWI9mpSYFCgPoZ9rNgST/xfOw9HpvjeRrK13+/
MKaL5VkWstVVF/l6WbabG54VJRw42xAEdfJ82RBJC7GrUJOCeXiP3emXsKwLFEQgTb3kEa6Y/z68
sWmgJw61gm/IRk06junOdUaQosuN85hkcvfcjFsLNb4oKsF2mRy4iXOvru4PIgKRv9umoJGCEpVq
urjZupEA2+W73dIgbFVzKQ49QcL6ztG0UruqB5yDHHYWdftCs0fPbcb6aoIOeitsQKUCI61BZB/b
9TWpMraLh0JbYyjQsdt6i2rkGa++Wf+4FFnn132zbBv5EmuqUL+AXAh1O2pMvX4CJrkdIL+5kFvo
BsLf5xhV9HOcebGj46JTmgwSCnnco6gXd2zYMlh+KvPOpmHiJoGOiXPTu4dInzcWsqWnMBqnE3/v
0ZAcZBvjDuAlNSa3mqJWUDbqdSl0iHT9zzuzir97oj5G8/pRaIaapmaAEfnXR7mLoeHvPiPZDKcX
R7258tTFP1Q2+tA3HpSYRYBD6KT7jOmdD3VLXBhD2+A5Kkp89U6s8apIX57J1pgGiKq0FPWOrf48
LqBebu252pFTD4vMawYHnNqanj2nrP3GumT+7mDD5bUgPbqCm08HDOdi5oYOQGf1YzF77cDZGIGN
4VczBkaPqjNUsikb9SI+iINhBj+VPazs6GpWjvuI7AHExQ5SaMGbUS/1pFld8NSNgwaWEJ3hRtjg
6DZ2tcU7lm2qsDM1lITk40GUORgwZDhNhJTofGmK+FJQCNmk4lyOP7UxcT4VSZ4dKNWsMtHxe07a
cvAVPBjgH5IZabJTWFKl4GqmcV5K2mYrdCxs78AVO3VZgFpBwIlDPSqeqOlA7HviWfvqzka+mshu
ygOJiVz9IcBLDiSKoC2A0kzxmrG2eMpEMp3GAv/DqPBBgaE9NSd8owIuj2rzcza7P5K5ykvfHAAC
Vd5yhiRZbztbO6ixbYUCNHidSDpYNa4ZxLjSRC5O2SL5vz/Kr4Sy0JLNnaMt8DZqzeCV7OPEo51Z
pwBAvO861O4CMjIpOI3bTGyyGrh3iqkMe1q3J7Ngy24J4q/9HOXnuYZcFlQ1msSbImPehiQqR66J
5B06qSI3yAZ/ThdQVAL1nsgvbFDDP9oSeFDYZgje5jh6gBpcH+6lo7YCXHCzpAv3yu1k0LNts2tl
gHYCNOyz2HBRTeclqvZW2LjQjeuxk3JNq94IXImCVVEYy2O5VIdixnlz7vkkNjquCw72CBAgDYsy
0h/ZCOpRCMsWu25cBogQy3nUmMfetobHG3OC5Cbg3qPPWZkd8VOYr/jbjTag5gRdgG49zKwM/gzH
Fp9/Et8Cp5z8ZLDw4oC6mHdDB05d4grPOhAvBxaUBn7rJiORhw8DknxBmO54kW/s+ZtjVstrWgcO
rtLy6miVmv7RMipQUCzgg5ujrPTtNpb1rP3cA1YFMvDO1C8TasIuXRwzpD0McO+7GX7eQ+10HhRw
hksnzNCbwImxc/t8uNSOA0ysdKwxtjSSpxddeXJcjlQTTMpOM35ng1Yc6ORqcBH8D8H0SHwdbOYp
qk93H0U9gnpaD6yrYzR/snaA8GAktJdYnzwOxsJzMpX5CweX29ZtC31rAD/7srhhfJkKhl2OUQnQ
N86eQH7tWVxN3Ytj2zhoWph+SWoNgGIINAncH+0gsXtjhxrxCJCUWwA5bmbV5yXvIFrbRqARhNDG
Hgn35oAz8us6ZE5XnNsFqunJkv+EyowXSgkZE7Asmft2z3Y8gPGo4gs008APuZtauz/3UzqcAdoY
1p6yNa5eBriPANOCYUB9WHkWe7YPCW/r5C/UToeA30NCi3dW8Gwl4gmaZvO30WD1huyWtCPdudqh
mPtmD3imQcHGOARNvW+0tn8Q8ha+77T42BogxSPVeLIlwfSBIshkyGt7nH00j5zUhO7wwcR75H6N
GfrLpoBO6CzTh6UdjmDQs7PWE1Ew7PSkA0Nn3SfFdnFRbY1kVfvgyoaviULZHWJQvPQiOEc8wGwx
Nu1+yOq/cg6YEjWp7BVxXO1QKjWglJzoTt/dFOMuRfRQup6aRb1M8qG2vWR+hsxY6bm6w3ZkrKyh
frhZKpPrZ3J9NZF66+ywn6KHzrpff0qjCLAKaOysBQp3pHjWlKJUIZmiPRgHQrBjyyKG+3qGNeiu
3oGG0CXa1xVklGhKkaeA7kbO0anB1wVCrgsOaOwh1CLjoSe2x3bpmyOyXdesiUxQbEv3WzcIQ2TI
wBMRy/CbORQUS3gXtIHDPQ1RoAZljBzw7Xfo7EwoWVEt7ZZ1YFxTeFkVQz1qCFh7F3IXty6oYn63
NC1zN4+G4VB9g9xwtXPzlEHwdDKz89pNoj5HNqtycZaudNsfpGvttvJdd2MVNQ+QIJcB5jhk56pc
hn2hl4/K9B/Lk6ulldeuXHOCCjbQKnKh9XEQWE0WxiBT8GvtPLYtPwzbxp8DrTtnKN2rvCip+jNz
7KzYkRWXCWHgu0N1qlCkeCinyao88lBzM14jyZrIRRJaD+KUi4/N/OKvY+W/n3+zlN2D/svUQABS
6YkG9k6IF6RB2z5qwMo8GnjhMy+I0t6zjDDaK08sY2iYjvzaLJZ9pBlNxd/mkpPpX6seVZTkU7Pd
RRNn5Pe3yrQ+SmtzdsB59Jty0JMCC8VWEe75YwMoaklodM7ML3kF0NTi2EhDyGZ679XQw6u9NQzQ
49ojP42pF08gE4im+KqmqGVuwuTDpmxAFla51SfgXZNuUqfKffKugeSmMa2zfhI1p7fGzAcECy+4
BVXCLgOCnCSbV2FmKHgaSLtFGxE07YVsq3izjpKKQ5cnPxJuVfsgrdmDOZrhbrYD+ygap3jmIf8J
bqPih9aMEtMvgLvlFjsNQQLCLCTIvvMEDHAIgOoz9oUpY+eyKsBo7wKTn+s/F2u2XjIgEj+OVrxp
W816IVNltBs9ApcrjdJFRyqRZw80spdp8rkzpMdGawTeyY221bTW3fZyOjZOxTGsNb/D1v9EL/E0
LbKtHvVg7q2j4mVIYoHqSwE8jnynW2DW/GhZX2hA8XE+/jTMQlzonT81UbZdGNTVKAIZZQgEDsbk
0WJ4n0LL1nY93IBXn7lTICOkQe8OF4/WIUad5nGoyuDRLDmSCfooXltL/6Ocp/Ev96lMR/OvfhDf
BZiO17mQa6muiRaKm7nMmZaNbbvrXPxSBh4QIchYStRzjMvn7Rjk4Vahnk0B1AMO1znKwA1IiNbt
1nTz+QNN6CbUnSeN9Z0NyQL0XPkNRGXRDyjjgAzVneIPOJAb+H6JOBg84GjCL0nbaC+gVuQ+W/Tm
GZQf7jmszD/zUapoTEn7pZhL8+IANf+sc2hnR0h8vsVKm9E5Xt6P9YesdepnLVyQPQAP1pYmMOwe
npK02VpBl/qlHgRbq1r6iy2bURZTlXIjST2yBaJg/ixLr8iROC5UGcxwEp239ikK997HOZ+qo1qH
emptPbLmY4x7Q3zi6hJXuBwd8O0TB0iVZTGOXtQdsiHtoJ4+VRcaWzKYG0XoJX0LcLIcku0/5pAL
1aTYZVlIsdzMlnP6aYBKW2cciHePePhQvRKeqUc2xdLHzL6CtJ/95c5Osb+bemczs69yl3ruQOQ9
IpluIm0E9Ls3pjVOUKYbQqvBjaE2AobsdaxiyMaiDEd+4K3+G7Ma0a/1vfuK+9JgB035GNBBHYTv
pg6kZj6npzCxIc4nz7PUaKX2DfjI/JJxJwRcU6QnMIS+RdhattdFWaffdejleCVwoxBOrBLsrhpx
UKcRI+NI/NL43UvHFGhXQwIi4g5+//GXDrnWnYFL0Cf6yw21DsnTiZVgXIczGbm5D9MsA/APXxJG
MLJHoGiuA1DYrVR6XadSbIHfdz/tuvK4fgfg73ivpXW2KZmA6KHWncrYyK0H7Bm2STPY+9JZ9q7t
uE/U6LwBcVcXfNXn6c3EgXi7ZubgUQCEwJDY0IZu75oauLjlTIqdIA0DTWa3PJaQMVxXm4M0A422
4eDyC9QEuRP3WypmopIlqmhyLavGTlDfKBP1KMymQiga6/gaXauh9ARfYYMIwT0TtlCgC5ItcsgJ
Tt/gTyIbVdcs7461nIRqa4RpJttGQLk6Ggu/FnVxddOwuILBoriOI2QOuhA89NxOXNMrpZtX4Cgv
iuQHxSFDC4eWN8ZZ68Kjmku9XNbnpM5emdeFoE28ya3FutCK6qmalj/HEL+DOCg+g7LPS9F6nFnA
h747oiFI91oOVUPGde2cp5W7DdMuR1lJo4FpHzZy0FA1ZCMv2WjYa9Xsm2Hv+mRDCZbWrMvQuIFO
0ttYTaxRst10dbv73dJgV+q3Vc7E0UoBIjcr0X0xHD32gyWbX7rY7ZHrD+MPHBvAnWhc5wFS2QW0
3hdwkaCI5RCw5lqywPYqPhRPEbPyJ/CxFE+iFWeOo/uF7Ba+bLdQQ4IgF6nZuZKWPOQ6Co6h+Lld
jWlntdtGB2CMwBE9CmUe01/IU7ztnUcUTM0gVwWmWI4qewt8p71qrEC9dRuPy3fSUVGaKTfDO/0V
8rQL8jH4V0OPBRXmJZAzi7OJ42IGXVSKTORQTa3PLVw2D0ajP5KNGlN68XEGW6SrmQIKMCE/ghoA
RKRgCPGUbV1NrlFHSBSmUM2kWIAWY9/GrQcyQWBDo2ap3bTatadkpqO2mVS7ocQJwBFVBjrh3nxE
dROyUmHwnSWgTtbi1HxU9iUA+jHl8U8ykZPiqdct4Q8uJykThZUV39m2gKyCTH3lMgnWREO49siG
H86+TEEBTE5qVCwN3cr4bJTDH3gRFcelz0tI8/FNqSfpM6i2TqAPEJcQ91wXZGqHQ8vYE5mUnXra
NGMfT3FLDmXPRIATiDxjmNcAIcpl1Bw75MPB1vl/W6utU1SRguF2o2nFecVTLhaKl8ScfGlMXHGF
/8fYdzVJqivd/iIiJECY1/LetJnpnhdizB6MEN7/+ruUNWfo02d/EfdFgVIJe091FYjMZYYAZdMu
8dRtgN6zGUClZZRZdmshcXmTrptvKK+YGBrKlJe34pEHWQSxCoxR1+L+o4Qxq2PgjgdNjE8qGGVf
lOsgCGDEqGU05vNIHgOyvk8yAHfrSygBngzN+mqGQ2mtIpYL2Inydu/glrL3YDwBOhO3rzRMWjOj
stB2LdEKXH1aMCzvu8nCcU9xl5f2NVfg0rb49Y7W914axra0sYPlvVc/AQ3YPDFbVkCei2BLMRpC
43WUobxDX1BCCG1LHwV9UlHYQezVjfYUos+N4mUfxIDhTv+TC33BR24PQhtw9dKHDYar1lUb1jun
iq2vLmdvcFnPb5Xp8he4oqIq01lfsyoztiDTw/pkvLU9TC8ECXujun1+qHlDoCE9AzIQbqcGNimP
4EP4m1JpUFGAjvcA97fHujH17aHK6qMprOikJBwhI/AB3/LAF6solHKf53H8Vk4aNF64T8zs43vT
yVfKAhIo2CYclso0tcp8glRd2587OeCZZKTB3uWZDWBLIbePfbbebAM6dI6wkT3TXtuzLe+imnIj
zaCFq3TR5LsyzC6Z31+gHg3pc6eErMW8l6yqcmIb2ghKGLtuOPOzxbyDbKQRF08LMTLYQFIqoHaL
LHTE/v9UeCGtF1KCmVNGeCYYfcke4jJz/N9yKdbBmy4oIHcO5fWC20e3QYnXGiAxLmqgAFHocS+d
ZbkXASOaBWxK2+2Yx96FFmgoGyl3KDUlj+T5jEafBu1NkDAcbamLK9FA5wehf8Hr01SbSwbIJQYz
XoMzAAJjIWGhZpMDoqv9EeNy4LATp3A7wB2Roo857CA3bjvGe4qVqviz+jiHsinI4Ki7RlkOdXpd
yPOdONlXlbpCjW5iB4p1WbJ3zSk6fKjSPQ5NLcPZo5uzokQ3j1F1Zd6ziZe4lXSNag+1H+ur3/rX
Ie/4veu4fHaT4hEuXVYfenuAkobOSsfi40lqcK9+pcx70BSPk0IjjxcwIFCpv4WO0pKjrP4O4lq7
cGrbg9hhXzwlSfRST6x4h7GWWDuoN+8mnSbGdgH7XHYP0WQcsbsdrOYi3WnTA7X5LYAC8bp3BYcV
edN/yfj4J+5CvAokXraqI2EfWj10Cu4OjyMvEh+neqH7FPs0/Zvy6VL/H5enFHRra/wntyLp7SsN
zHDsa9NgdybxWrX7tBBav4q27C5zGEZJ5WGo3BcKtaiGXp1y98nCQ6ay2FaZeJv14B+a8XNeVWmj
kAzYoK2VBG+kGV9QjA5pMJuuaxZ0SIk9dx+Jjf5V1UbXbiejie749MXFnvgyxtP7PugQHcXQVg9R
9LjOIc+K73hOwZLyb6pkNnoy0kNlQcdoGGPbX+JVJt/QlP4r5dh767y1FJoKXRouwW6tdq0Duq1d
H+rOOXZJm2+93gvP8+CWKkKlvMUr4hTbv0LF8y3FcsfByyElVrn8Su1LalVSXzOpASpllYyATkDn
kxYGA0gOt0nBq0WoZQYew3WBvWpSVhE8RXXX0xkBQoZgyh4/BiwHEzLna6E3VZ2b0FxxqbyTr1kK
ttd5pyguWpgA909tnu8yx1FXlFGzKx2NQ5pef83BMO3VY4VN/naqgWWeQ5QGFMhPVwTATesr0UAZ
Q4OWM+SEIOSgF+az4jAaVvC1GFdzjP4HZDr2m6rpwuV8qVSfyxwz2AW1+NkrgRY6JQNY5BxhNrL7
dJHHP8BuWzDZhnFfa+bepNl8nukal66UoLvnfrmzZOftCrt+6SIgQ2kIY3/CJpswpR3hR22NLJ0T
RnM/OFGeMhSGOLgAdi7vPdzndnBrwFtnwuSdYo6ZateZ8s3naXOQ0v6Z61RQUIazDORO1H5yr6Mx
uXeh296aagfT1TYE7hBx5QZAhSdyqeoONTMg1jp7hKR6lF9mMgiRRqT1Zy2w7iquvjil59wLEbu3
crrZadskgDLguw88y+tj2gels62sLFtSbhVk7r2qQmsVFJ21piktgDk7oF3qpXsLYssAX6f5Km9b
frUcyAM3bd3AigFTIxf8GhUYvL6dVjVPrZXIYKrDawh7VJo7oYLQQhvT8YBk0XPsodQusvonYHe9
fexNJSyaZKrMRRmH9RHYpmHHh2pnpEV9hL4JED6mfmGhOQ2U13jDUDxO+bflOabYvVCgIqSwAmkD
1PUDdMzOoUaXZw3/cxTG6YCFdmkoSMyAkIpV4PJwSDkVjPnwtu3uzRoQQ3hkvYMaGj0XsfwaTr57
8PWWS0wS7ADw5KbBqs7CtdphQYdcz/uSh0vPkvUapCSsUBA9SXS59ABVJ2MDDzAJauR/YrWt/wo0
jxi6ZFm0pAmAlkDG/02jaWJHaKLHY4q3QhQOChjfLyYedSeVV92JjuZhjkFWL9vEUoEQCUhgZqa/
gT/AxiSsxbHXAx0ZTqudfAtgAjMrFmANSnstUODBvoqlkPPUwcdA88fpTYQlOqSlBp8N9B3aYk38
wNBItlmm5f7KHuQSinERgDhCrEBfUwPpyGbteEjwOzUVePcz4sWT8bSB6SEAdBp9QQsaN7+G5Xay
4uWULpMiNnfY4UfPeLkLzsAiX4jLXHP4a6JzAu2uYNxBdysB7DR2jn4G/dNiEM16ciw44eqYrQzg
0rMzPfd9ExTuzu/4zXRNvAhHkFCAYvr4jRZcOJPCbSneNrUHmTupJXsiFNdBmdWHeSw697kCLnox
WW2Il/nIgPosCgaHeRjj1oM8pqZSURCvjfEi47xDw6XIj4UXfhwaO4ZO1xz8lKP0KVPnesC3A+cC
Ntp0SIU7HqKymaBRg+kcg3cHPhGa5zK/NhGoIv+WN8dkVVr73PteZG57bvKsPbNhxOsUzasEBXan
gvRxNqD7rAc8mbMz5GeBqU9GUNRDIHSqCEM0nDMyyEuBlDkHliu2g5Pf67jbeP4Ii4fYqJ877BZg
OJn0e4oBJW4c0KXOQXAr1imMTs+yMWCQZMXwzfZbgPB9KVi8DiR23wPcGis1VBcgsAD+a7t00Vhu
umM8QFlxfJrLHVSmAHOuOjiTdf5UAaFpqQFAw8B2o4daTgk5FHSXVZ9fwbXpV3UZsVU/uvgD+0Mi
1nju98sqd8DzM+xsnypDPInMC1dBHqeoMFTOk0hC8z51LzShhATA7rUE9GJddSUe8D5U/zRcN1FC
4TelDyON0PWwR9jaVnObQ0pUkOZN4cO7x7vYhvRDaYgkdHEf87rwXjI/lIfEVAkABOA8wUG81rIh
fx5LMvMAXPCqF3pIUZxn0biLfXg2sbDHS0wZwEcIVW854tZER01qfhdWbe8BOvDXlg+9VrMz5B2W
pngu5spcmmH/DXXbAjAUOdy5Y/d3V2QWxB/TS8N9awdeYL/MmKM2Xs0U0Ahhz7dQeQ/2vhEcVDWy
pWP7L76rOg1i/+HZLnvLSkgkdKbBtzD3TJ+CWB7hJ8xXGfRwVtqU5RrpYYzq7gpjBzDheMUBU0Es
MaziKA3wB7qE75URqLdxAsTIjRx5ZrFK73XoykVkYs8MQROwVjL7lJfM+jA08PI4BfjQhe1Wx3mR
cnnIg3ahereE70O4pnuq702/WRqgeazvsHRzpHvrSHfM+Tb7eVlnV9K52J1cwauUb83QSy5TruSF
jmjAmy6oJLIL10yvWn0FFKsjsi2aUcM571WPfS7QWQ39CKX+wZEtZVWBCmfxNrgWmdLt3Sk40uAN
AA7t6RAezdCbZ494rDOCeREs5OBYhtiftkPy1rDihWilNbbbMLuT8F4d82Ar244fiZJKA8XLwPKX
Hjiha4plOpcWwE219rZTvVB8qK3eX/W4iNIXoYz5SvNFSq9blcxvnkTOQfLsYUAIf1jjNQLC+hRn
+bhQegoWsn/IDMiH1iKZ0NaAxA6gGYMe6MgGchtCYYlaz7GYZekpBwsDSpl/EymoBic9lfZ4xx7H
3dLiHKcjm+F2aVSgMqMu1y7BnO9WEOEQJ5mA8MogkJgVfgW9GwzEjqYj/PZ/e57BN5/i+Db3zQI7
AYy0pJL23ZNmtp3PnU+JHWs9cDCbiTESjh3eYLJ8ByTbcKbQhwGSSWfKKDy1e8SBqVqhY1+t5kct
vlhoGIdjAWNmPH4NI1X2gtkg/rTMPPZwqLbRGOj/PJgNN1n3GmQ9h3o1fBNDXO3FAJ+ngPftbmYK
EskQdr9/FqhATqu0QGfg6M8ZD+YhBf0g/5/L0ILnqhRQgM6HC5NW27Fm9WW6Ow4kzOOVqDECow8R
D8fFvdeSeFfgbb2HD7p1jCbfOtIR3rWcalOgsgo1rmpHMQd6EtVG4Cv7yOmyGB8aChtLImICUs7W
KH+4iwfX8hM7s8gK+IJL6JMERRxchtJfox4oDnANwteE2JrE21SxPS3SGhBS7JqeQtMsdlY3oqMH
GD/cUKMaeMPYtTYVmLV7ajsEnuKnxyq5odKcVv4770OnglZXnd7YlO6wB3+G4dej1CH72oF7u2m9
LFfrBqCVAh36M9dG0uQmnXhWuod/GaCOlBJYYbdkEtBOykldmKwtRhvFZzw2//W8svLlqq+gZkl8
kdS1m3Pa8P2DEUJT3Ir2D/oITbFB3z88owFW/Z9kfS5dCdjbBXRxF5MucTvpmN0Ymmvl5OYXCtGg
8tJbs0a4S5oCnKdudNQX6Ydciie5BWMrKDW5urlDH9nj89Z/CPqQkwrd8ML4SR/+/LHT9JGq/zRO
DYUeV6DP5Qc/Ivgqnscx5y9jCXh+aLjTjqYuPKrgUTPFa5ryoAoANhpQzQUa5EUYTN76voF7OGaU
MZUZvCKDKxcV6udV/CNNi2WOJ9T71BX9JkzTdI8/7vQS8PSFEiCAgncws/SvdnYRHTRy5yYLNVNo
CIHRtFPstuaOypApIJFkYKw9e4hOSZ1HoMLYABPO8yiAJHnd/qJFwyjxbKfDz/OczkvyNFsOTCyA
44ROs5j6G9iIxTJK0vTnZL5z3Mp+ubihLfKghOCkMEJAqv3oeeI2kALYoKzpBS1JQ37yfSOXuLem
oIVoIHVHPC9sqaLUEFua0RASsWue2xqeTdOI9dC8B1doSY0f3mF33vg2XiL+t29EsTmtx4137hsN
sR9uIaANsk1n1Kc2mJ7Hv1bmYB500HxSULnvm14uQR80UTCrYL2ic8jfHPUIGBHKO2d5eup1i92b
0nLJaqn2rZ5aZu5ueegn0ElHPz7OhbhEqr7SzOTvIja9bSLleLVCO1oVFi/eh8Y7u0Zo/JN51W7y
MvdbXsXDEkVSY+PDnRrXg95lAXnj3QCqHm6hcTzsPJRHF+UowB+koDuBfMSwnRhVgBw4ODmrmKfe
SrRtcwOKtL2VJt4RMlDbFK/XtYFugW6dfhhauR1YYJwKs0M1y/ta8OQrDCeTt6SJOzReqmSDp0v8
Fk/oA0+A0FyEatSXCE1N4NDjN60Nf1SAcy0pLU3HdsU9kKdpNfGHXRcaR5F69opP8R3v5fwEFUR+
AgAYVQiH4NoUCNO43OkcaFvglvpYp/wAwtApXpbgeOPDhWuSJ1+msEBNezO+QDTJsH/ZFr/Wthne
nBwgZ4812Rm+mdZrUaC2T1ORsY9TWp2TmU6ep1FgyS12jtOqGKrmqWBDD87CxPbMMuonvwepN7C/
0Rq0Aesn2YcBROPC0rk4CnWoOMrXUCjtXkRgtcewA+iVplFr+PdeOUuaxZXoXuISUgUTmGlodHUv
gxWnyxY3nd2frrPgDr5sfzu3dMRLSOnFEJNYg7M0HuHoBHokiJsoJwDzZcD4zhvXmR80iwiOrmca
CqcszygFdMsIco0rijH8D59HPcxTkXF3n1nGnuKUQYufpqDmvMNBN4BvM65LGfM1KLeBltpmqvHB
fVqgaaAKiHjCnG0AjrQpkmWYiewSxq25MngyfVVRhL6kCP5xHRj54W3thx+HqNZleXsdZfytt8uX
UT8ESYWN6aNcFhksycd8TbF5AcrWe9ylstMjzthapj3fQ1eDHyfRAHVMh495HZlHizmAQE+pluZA
ig6FpTaN/HzK57P7EpTsoEwPdI7Nw3StKd7LvIb0BEAO32pgcjYSyIwdTUM08bvgPazNcmcwI9+k
Zht/k064Sfoo/wKpi/EA4V+8V+l4LqaXcDTKSzyN20ok/FYGAB+WLpqLzGj5zUgdfhPQDdiPmZB4
+/1PjI7wptzCwOpGZzLHxrthzkDmkMWqqUJYHCcNP2jBle/YN6FwBg24ZwuydxsOuOIJwo3hsYA1
7NaSsrir0GXLjGfdioEGuKQPBtvDm6wUOrwuHMdKs8V+ZfTwyNMz2M2kK1/bjE3kMKbCTq2hCQdO
DhmSURatN/gzgQ8cqZWX2M2qVVZ4aVNWHasgCDfooIRfytaGI6Xp/HLKCTtqz3ofKv9PahpXFfza
UmzXdKoI+Hsli3rllU29brQIXKrJeJxF0BhRtQWXFT20dhd8nE+0TqmmKdQWAOQrJc6n0OIjTwxw
W1dJ9Oob/j+p0WVPwxTz49DixcjzZf19qJvN4LvFV0iC5LvQH7Ttqm2/T9U3Wu8s8ChxLehgxV3z
ElbB3W2n+vsE/4ClrKZtkokGxJvppwONy0M6qPpOYpqxNH+OgYMaXFWxrS16D8XzGL4SiZ95B5pH
BXszzaRbQdJzL+squk5u1wYrf9xNNRDIj9nYAJo5ZqrBVxO3DzydqnM+Tl9MJoOnZsiyUw4/7qVh
WvxSe9NPqobQIKTC19REJWsumMSp1awKNFDxwQPwr42AA3L/pcNGe8PREe70+XEsnmlSFF2674X1
2uTcfh1TAxrznRn/7r82Iq5/Jy37XcLJ4gsathHub6N37lqRHppmmrYVnPTuUYtPi8vY/NZ3AOTp
k8AA2U2wo/iOzyNfll3o3K0gAm8vM9G+LQyY1dpeDcqSBxb61AzVjQavi61jBsft3A9af0ExEI1i
VE3Lcl/33p88SL9X0E6DRMIco+QkULD7ndzTHM+KnkFrnEN5oVTVjRb6nP2YqgKwMOgH7EUH3HIC
wdVnvwZxQQilhfpYU67QJX1tK2EuCgB68eYRqWtSSk0mm4wdYBrRVVUS3R3mBl+6xv5p2Tn7PS0z
Lze+RC2HOjtUoVERquv71KQAg4/qaIiwvlPcdLIPIXDOCjRaoE1NbYZ65Cu/S2H6mEjzGuhBRsZ4
4ijw+SK3nQWlQeYQhT0H3UTKo9hjSNE0jlLh4PeMcx/JqYjwL+27bd6DSefbEu/Esr+UbYeCsQMG
GlQY+D7P4idUUv6E5sWKwZPahZTIcrJKA2K8f3N4hxI5Q5lw2woFgeVA/kNPadHiv1UqME3pCU6D
hPcn0GFOfKBpB9nIGzOtBc3orBKGHlvwOD6eVSjIuBooIEBrOfa2oIG724LLbD+gobRwHVE/0TCh
M7PMS2ArWpY2j1hf7RI3Ne+UgK662psT7oAOKIbpUo0iXTZm+ueEdEz+SQqYzpt2pMXgtATch8NC
ywM+5k7FwH213qHfOz2pxsb7rsvSn1EfL0EUADePNW8R9hF4NKU3M4JzEfTgChOF8gbW43oaow23
xOPcXj5+lOT0qPSPtvTUOs0gwAZzemAo6IfLablIIA86ZNayGIIAVK7sF2ux18Qfm19GJ+UXfN35
BRWEdhM4E95BdeyRm8Xs1fXKm1dzeBziRgEKJhpoRe7eiqgY0X01IZH8NyZkkW4rP7yb3tRsexSV
v9oNRCFbN/phgd+3tCNmn6EgbV3CooYopFVHPwrPOJaQ0l1GTeMfjJLhdYLV8TUwDfzGpn3SpfEa
NxxbLuGGAvcjZ4AKFt64n1SO2mlQ3Cs9oQjssyooZkswdUtWLOEowJ6s35Npj/8kFsQDZOT0L1DO
jjc+flzLwB5Vf+FuBnXg3Go3jdGrfW2MPd4N7JcpZgCnFyZHVaLrwd+I3x7VlFhAMSQUoNc+lDBR
AY0WPBj/d45/yFMgAJRxEtc+ObpAOtUF6FhZM9gnE+poyg+sQ6FnLl57ixXlUHbiYVvoTt8Ffroo
z5hFeRjNLts36bBAhwavoWWVr5k5QC1KT8sWLB86ooGlA/ZXedMtLVnmFx5Y0PqeKhBwHW/coaKU
rbgfWq9wmPw4bSLIisyrEejf66Qdv7dd1S1617JuPE7sm5JDeB2gPDCHLB0vS/GMQtewa1LPOXPH
il5LtSmZZ77GvYxfc7Wp9QT2qdPT0L3WdXZ0DOndxNSYr5ORP2Zm55ivmUg/zP6uGdKSLyNYEDnQ
U5VlfCnGwr06PeovTIZfuy5qDx7vUOjVi32e5BB7ie0NWMU/zNZzVoBZGndwun8yNxy/CdvQVag+
PFPcKeVP2fkf45MP1l8/+D1uZGie6Q8tCzPjCWDzlRkx83UM3YBmIG/izUWv/c2kNT0zsX99ZSiB
nabR23aDy5eNhw1QCBzaG9tVVdO8TW02HguoAWNpGN/sRnLIHogauHpM0fCQsnubzHg4ykxOyzCV
45tp4JXF42G4tWoDL3hw3QC/CgihI80nfD+OBUyo4USh1z/MGzN6SfH0g3NP9W7FMj/PAwPe48MU
hIj3JoxwE/3vON6oYjws4FVIDywU4DqwiScL9bn/PMTm2PwUmwYIG7vZsLShB/Je+dpzwqy+99Bv
XLdxWx1gUW88RyJ/oS1XVPb5kjlOeoGAdQWAd+gsaMGMjB9wlGVPDj7XIwvA2A/0Hg5+6esksG7N
BExhg1LluW/Fn4GDcn9OKrzRgg4ybtKqMODPRyMl5cd8DNnjBDq1srAFMurucUul225nTsnpSIfz
BunDfffDYSl9pKaj+rONmvMF9GBcZsOjJfTeVdx35zxBo0tFdgJiEgt3pZ76Qx2C7YKaBa06sdei
3Rp9o8WEJ9nZHhk2R8tsSuAl5sL9SrcIaOhI43KqUPXNJrx99ujcLmglaGD1ZMdJtKZp3jUuMIYG
GFU2G5a93SW70OzS59zLooudsQtodOmzj67gcyAbdxHjcbmnmJii5jSF8huaAStRR95T7wO+mHUw
LDBK3/rqqKDauPhXbGkKKj4Iq+EIvIadvEGzOIaLiVeeYubvHJ77V+Y7zMVtpSvXwDHC4FgH5wGM
1tfQMO1VnECd3zIs9xy7jQtAQuw9jtJsYhC+ke6qLwX8FGiZEtM+eVPQOF4makpPNYT2jm1o2hsw
6+snARnQZSpE8l041t61c/t3oLpNZZb5j1FbyWblwECBtjqoLhPghAZpMb7vRHeb1UtnNEqb5GLX
G91vJ8yzRC4GBrfsrvYq5wIwSAKaJsptoCx392DSIJ6pKMVhcqZ7y7ElykM/3ZXTBH0AzWYJcCOT
PLWvRGQxfL/ejiNEWWeqC89he4b/+2ukyTCUkVkqWD7kHP6e/7iabdbbT6tu4oDAhybZcobxGhxN
sVxZ1YYgvI+FSXTncCjWM7SXjkpIzDxyaWpEbbMD9qJbwh8M9BnsFhdxH7NnB2X8W8+7vdcmx97O
iy+tO9W7IEyjbe8F9pvnu8tycMR3J2zaFfYd4WmChOw9dKtqAQmicOOgQreqdXWKKlI0eCrZR2XU
7efSVaNFBWiRYvNU56YoaeznEKXRJfuK/64UXv/Qyta8jiKG9Ry8XNxF4ILiIEAEE4vID8ttLSTD
/kfPfVlVV1i52lv4cDaPqafTaSE3VLZr4GG0oJhLp8QjN/Fi54QfL+FJpva4nf2gRPoP0hWa2jH3
KLt+nS9K8cyys4OYwufHNSnWjQm0LPoriiLqW1SgeAHQ0K/Wxj6iE4F4Fk07bLEPSPdDN+Z39H/8
BS/j6hdrDrwV5U9U6lrQ7jJxtaBXejCgoAMuGeteXVV9C/XF8GJ36tVUvgVXY0PaJaRaMnleuWtQ
I59VTz5Ib1MK7r8ZkDcozy0ioKoXvQWRyseclgDlK5fj5ItdmY7PDf4NT24TBed8wH7ZNSb2DkWl
dGlkrjoLbxyeIyiMUnw0AQ+JamXvoADG37EFyHmGLWjlXKsaRXO6v7f6SfC469McwjTf4gi/tPkR
8Xga5NLnx457j9MeMSd3NoVgwamo9J7AMLolacaRqhvPXegqrcTo2CWqSX6zjIwcnxtJy01TJQ7A
nLySoBzlB1kan4wIrE2NL5qH2Q6AYp+mc2yokgh40fTVC7YQQVwq0dTs5hR5esFWEn5wLgRa8HfC
5u/vUT+GSwccvdOneJma+SVPoY6gFyk/LYKQL+hQuBBn8kX3WKjswVgr2+FLYNnlJQ7EqbNSM1vK
sjGBnSvN7SBK/6lyOd5iUrZ6rBaQlVvlIqtxj8JqCt3cp9EFdRGTR6QY7HXuVdHa+E7SLr1uRtDw
mA4Qy32Iy31aphzXEjXoD36+7gzYceP5f4y0qCwURtyLYXhAiXOoQxkuMIYUU1qflo7iMG1hg+Tj
G6nPoGRaoGmWG0sX4jInWVqAy9BCayTZKvFiCxQSXNlu0+vYON6pKBUDqqj4aaueP4WtzZ4kg8qo
l7julqZhVDn3CBwjvUaDBXT2Bg4y6QpAHf7EfGh5dxF0diN7qk5NBI1UNEqVbn1ThIYgsPECH7nj
a4gWG4cOJoOuVZAU3dEIsM+jI3g76s2gCRNJH4rESwp6OuehpTbPHW7+4GYB2Bm1bUz4/oAfl+96
WFbv4ZMGKAvwwHDVQVNnHij2Ny1KgG+wB16uocQ3LVmLJodfsz/2abORGsUqGFKxBCgDipPzGnmw
0dRrXGc3dd7zHGdFAzw5IDgGUyG0Mqfx0sOm8ssAyAJnffDiQWLnaUC9cNRhZYLxiT0SNMb0tACt
e+sNXrc2CkCj4sDo95XmF8Nz5gSGqP08mrW3sVOLrcqhEs991htXJ3K3NAPrSzz/d37kwuGX8mkx
rJwAuxT/kU8n6Xypr0+zOd+dZLxRXQ6rG12Rz/y2GBYADP5ELttSTNkMMh561bbBMVi0JsBUEA/i
i46ZmNPSPDg9iFR/toG5ODRZZqMBlIx/ynm0T/0wf1QFwGeGaKlOpfXHlnUC5EeiMQ891Aa6MgDV
5HvHhjh8KJIuwhvVf8+bPir2uEtXi4Y7WJ/zgy7GBtsynJ2lqwM1D+NzaEMISM+GFH+nhS7WpD44
clROKJ3AvaUJOP6TgignxSjZb9SwYsPQrCk2ePycA6Z3axo83nLvFR9Qdh+AssBmz/jSshJY1QFf
RJqyETLfqTMG4JZiNUoHB7JufXQYlQ0A7dgUfxTmK4ghYtt/mvXmFd3+uhD4OB8icp/QxbTH04tC
lezUBWa6BXIVlfkhgRh7X0OWXR/REAAW/YgNGRu2cR+d58X/M/ffUjw/HzZRKxUAMj727m0BskvM
6l0Rc1S5IAB56llWbWRRRE+tDayW8rPqLapgWzI05j+2ZgOVCo7IQCDvp9rjWzuqzYPfexCRYeN7
2Xlw4YaSM5QTrfolrspXFsr4R9LAY8zK/PKWB115ShOjWtFCgJ1DztT4bsHoYVNbTg52S9LMZ3o2
Z7BYRNWsqll5MIS2b2ah+pYVzbVxwzqEccgrmLJwz8myX7XJmq+17ySrKMjrW2U3fDsMBjvgfQBK
cpFxCJWPhmKSmdARjtgx6cGGtGsYgIdx0++LEFZThWarxZJhEFaJpxS4bBSjIa1fmgz3EfB90IZr
mztEpcN1FY8V1LBibMAziNOsUeT9z3xen4QDRJgjhzPrgZZxOe4qpdkPcMN0sq2NltZbYhZPYz4E
9wIayfhCe+8UnrMaSD++mXb1ZExpcHfi8RIlJftZQSvv6ljMv4nlcxBU4RcIJZVn08e7Lr39c9QG
VmjOiD3rrX6Vsn46Nj37JwL/89kORpRcan/YJgZrXh3DB19Xqp//kqAcWxulMtTQUec7jakH9m2P
UkbWBVA90FNasPqRnVLlfzVYAlO8YBjXDDt4sJWZeFadcs/Ql3+qJ9d+ntxMPDtld7MYvo8FKUUx
GHXtYIobwfnGk/UCWnIR8GMYbJ5EJ7MKPAjiDvbq0wJNKYWSO9ECKkFz6Hvkh9ACYLR0oJYMUs3g
ymjj91n20qCPfgxN1PGkdNVL6Sj7OeFLWqOISkyofPtJeqKYwaJxbaoqQosP+fPpj6uNjvU8we7C
atULT9ruOU7W2DfKUxfVG0iLjXulX+jxZZMnitMUkATcctUAhjD4N92i1FW9oTa7Fe6T7RL2PPaJ
G8CdP1ZcXRJ8zGvPugMkVu4oRueNVCZ0dcWQ5qmfxwcBVDddhkLRoIXwYNuwKqYMYLDSCCDhVwCh
bgY5OgJReh8boDdbvCb+sjLI13X9T5e1zTIbAWQJbYCWpjjgmzDi1etkye8GMFK/iro+ovzZvTlD
qdaQzKpO6Dc2kBpIboGDF87J5gCjlrJ5h9ZbCg2Wd8H8ZDcW6JzRNK6jTYKq3pf/x9l5LdltdO35
Vv76jo0ycne7bB/snCeSw+EJSqQk5Jxx9X6AoZgkU2XroLW7AWzORupea72hqxsbYCr8tWjeDXXM
D30oEsCHo3OVTuOvl/2hmZqz39p006CTPYD0/30ZrwrcRiMz03eGERHsZwMwmXrqjnhdfPnkzGPI
I3ZHVAH/basz77d8i+7Y16Q0EWmZ81l1hidGFA0o533NgsGSD5Bp+9bvPzVwMC/LSBsB9Mncwr+k
TW6tVJE097lo7DNRjbuJYrf99CqEV39q9FRuiHRMlqI5qNwEMvmy2a4V4NRKe4fIpdwnZgNMe2pI
VEbynI3N3UiO/H5pnCC172VcbgzRFOTr/xrnKbNYrvbB4dsYKeQS3dfOXneVeS2S8XWh9SWJ/xLl
rvNgUlO8U5qBiu5M61N9W0Ai78xT2k3OS2K+LsN2WotDYrr9dunOR6cicR+Iwqq7Eub+d0cL/v6T
KvvqEpvTq1MY9btEdDvQ2uXrUERYJsSdudMSVbz2WXNGHMFHptoG71756E/M41FtNGthUbleDofa
TKqWw8tItt8dDo7+jPCC/zwZNatiEge5JtAs0eN9PFr+q6zU2U4c/alOzeKWhSWM5Hm8a618U1ve
cNJEb3+oPy2jqRjTkyIBsFm6oSegAKjSuk3c1yipoCm2ZDRx1JTXqBiR5OVUr1mzyGs6Tvtvucxl
j0roe2caYTwY9qrMZYFOpHnvohR0BtvzIkp7JkNEXXGWdvVSZ3b1kDl19bAMeQyV89AkCm8F4wcY
Uws5QfRjflZOAIth+ZhMHi9to379bmzZ8bv+28dl1EnjSq7lKPKzU0+r3IZQoSbX/By0G70fw8+R
Vcp1SMX95iOPdPFSCAF6nTqvtYGgfluZn3NPjCtF0e/BTZsGoFAd7CFfac+Nu8bmqwIs7EQPoOV8
IkDgREnSOL+liCiOoe98iHXyORGFPAAawb5VRvrO1MNHFPGKT0qieO8FarzP8tI9xy4ylMsG7pYA
4O1vYkgq2GYzf4g16kPUcBaWHZLYfBW2kE/8IdUx5KHcRXWnfWiM9u0bUq92116XjlccoBGQ9coK
Tmx1E7x598DwIc47WJztx4KiopsWCb4yc9/xKRe+9UeqqHtr7r+tAvE3A5A+wMxrSwl/y5umu15P
kzu4UwYrSMoI3zYAlUjuIq81VlXSfdlgx8V0l8wbfjpi2eB7gg1FZSBAR+Vh+SoZNsamQnPimJjG
u1HT3FcDDP0G1RsSUhRtXmxQNlbYite2L6p91OfhPkyleO1GcoJYt72vEEg+VY3SN8u4XQ4fisbz
H+syS26QD9xVVYzw0jStP+iWrR0gvI3rXpbGsyaUebW9+HXpeY0zPOnAoeZNS1NY6sLp1++0xjKe
M0T3V3mkcAVjkjy2phznt+NwNTqhzq4E4j733vQmoQxgSAWv4a374362o/VXLE5f6nFqbkMf2odw
5qnokHk+GNzCq7Tq+os5dymDeY1CZgKvVsj9HgjreRiIRb0lVVUelu7Qy4fAFdUOl7Zuny5MmgXT
j+LqmtC9P3ep0ef7MId+6KI5CvqMUMMrzpkOHkgnPffYw71C/l/kV0Jz40gobR/a0qtvvIOLLejN
5Nlx8YN1rcn7WEfaVSigyatq3CdFUd8nIylQKIAQIzuvuk+VLC59EdebyRrDT54rWN+E06smjS9r
b7+OrPv5LIw+fKk8MECHcF6+NX5UjpfCAX+XD5zfYYBQ7ybcvfNH15Lcen1SUXTOmpVhttpDYw72
0VMwSBXAghfTBYUuK+tThMpvCpoG1XT7uUWdf2visXCpND+9tOaktlGQimeV5NlqmMVj/xyQUf5D
VUG+MjWXyD4AgDUU2vvE97T3cP+6U55wEy1dnGvQMuwja7d0Y6tF+z1syx15k2Rt6km/1ZQMXyNN
/paWkXcfdWq6F1H2u2Xa0WvUNOVWkGM7MGvQpUokujR6MbmR8bWf7PVytOoLuUIlrL+2ImufB/Fl
/6aymv1QxPpuOdzQk7uSSecp6ysT0RSKZu7jSMLxMeg6+7HDWEbravey9Eo/hyYzIRK9dLWWPQZp
SyasLjguRw29QM/clrwW/voO1utqozVInI+1sN++fMCtoUrLnRkESMXZ04do6sePepg5a9fNuwsK
gvpj8tf4OI/Lr+Pz/p70xo8DaPf10Ixf9m95khO8kU4s1qvN0DX4ktkSzW2r195HzCLrwLGDczZf
E9z5Hin7T/dtVY7vC1Zc82iOSNLd6Mm36zaM3c3IeIYd1GNeWqnHENBMMAC6Mb7PIjRYTevFNCrv
ErUhhKS5GxYe2C80c3D+plsp6AD/l4Nay5v1nPnq5SCndXNmkeKfDqLk4T55hjhkctT2nROgfxWl
2l1X+ta6ZwL8WAhzFw5R+wfKp++Kdkhf2ihEdCGOk2uah9M5SuxoV8dm+E4NZbiyKPT/EVvJqi00
betkASUSTTioV9M4TedeAHdBSoNish7NxL0ovyrLzbJZn/uaLoDyA7gLbdPdKfJbj1PVwycF4PnJ
HoetDuwERdv4VoFEfK00rKnatB/uCydLDpblDGDsa+PW5725Ul70IJOsukuF5R9RtDcOOZnUO5Sx
g01QuOaH2MBKSh/rP3uDAq9I889jxIGeabZPlLh4Q5BEXhktWkRj7ctgLZJhPfFuwoRq7sYCDbyy
xdyi7x4cs8of0P3TnfYhjJPuwcKE9T7zfEKvuTePRzp2OlbZsEhzD7Yuq2eYetVzbTcHxGPK+7eh
CXy3BqTruGwMJP58gKzEZtlqi4xAUvf/XDa68F6ef182YNZa8QXp2Wu8IyqizfvAyPpDrUVi1nbB
5KivYUM0028ZvrYohBjeicDCfrSJiJdxNaW4Gwx+Al7Rjo+ALFDuaYbnt3yTrtv6OdWnL92i6d66
b9mqQFKpm3d2JOo2Q99vLMfzTok+GpfIbNQ2NgftqXFZidilAU8/NTeuhWBioXjQ7Kr6qCTOEUaQ
/4H9dL6qJZFzYFtIXBjGi9Zp1uNMdbks43lbjB/H1n1Rme3sRN2nmzFRBD+R+7HFuwG7Mi8m5u/U
rsfF5Mzyt0L4nYfI0uX4pBrfXtmabj4OkY7de6ZQ8Dab7myg9QWpZP7YzHLLYwq9vEm0dtXl3utS
s/pWwvoOo71siXW92UBYbddL99veP1XIlm4672yZ0fc7f1dhM+sS3cmoXi9st4XQVnSoKs8VdJLi
Wq1tBniPb/y3ZbOf9y2e7DP1LZv3kfM+vZFiOOwO8ZqsjDWtgsBV16UpG7yBtVgMW2Jr7xrpFZuX
j60h6iOC2fffjb19bOz+kax8fPz5y1jQ2tAcMn+9fHdSjP21i7barN9vIbSDs2r5xyLavzRTg5N7
JQOIDJZ6E/hfxksZbvMwym7fdu0DrHyKLHKPy5ctB6QW2VyROMVuGTNrmyRqipQ8/H4X7uN8Cnio
PNZBRJrCKtUX0uCyxU60Kdx82/7dQSgxO+tc1jbcwNZifV1750IP0ntb2c4Kakn3yTWKq4XqxXvN
pfAyIpN1sKvWeucU8f2yQwOtcyV5cd97WYpwjfS0Td396Ru1uTWtWO6GyqTMF+kYPLvTSQekdlq6
TmDLtaGiP4tyjFdFGFnvBj2Lr0vX45F5NoYH0j5QZbHW2hhhFrxOvlevUIRyb8LqUWAMjZsHZ+y1
rwp315h6ul+6cddTJWHlo3vYk76dXLxQ/Div3071clrtDLIU2THvGE6RM+tlSHs9qdmEaOnztzsG
Wn3DaMBbzvwE2wpPrN3YANM/jy2NIcrkzo/icRcMylt927AcwdI2PhGBPi7jXpM5q7bKxl1HxHNz
HecEccQ4DXNvGVo+TSlORWm+WTphOjS3kMTpben2aaQdC+pBy/jbHl83cmbMHT6KSLl/HVs+LTvz
ros3KkNY/tvY8impsXPV+EM2WANkKxdx1v2CpNQ9pI1XpOWAYYpspVwVXhfw5dsGGKvmkfLjw0yq
dDbLFr4m3jp2BKRWoXnyn//67//7f34e/of/R36fU1nPs//K2vQ+x2G8/l//QYnrP/9FQXEeP/7+
v/7joM+AoqFtKZbKjg7R32b7598ew8yfd/9vmhMB0aFssxuSYFxZUi9ech8acdDkj20Nx98Lp22U
uvlLjCLDRVSetaqHrHjJGtffI2EW74IuwEgD6x60vTFMBGf5AqPAPiKaNWJT89eYqnL7GMyGi8sQ
rJMagZXkJVSJtmP2e9u2DH89ZvmevhFfjvk6Tn3UPn7b9ev4PB0cl55l1eMh0RDc0CgbkIlrkpWu
p/mjjMGQK9R6N2M6xLulu2xwxHDfGQRKlnSzx8LkLkFl+LD0lr1wFYtntDhO2V+/aArmKDD10+Oy
i5fFz7oh3b2u4vK8NItRYOPjGtFCZF6nvZNulg0EDeVZ1l6Azv28dxq401HrAQHOaBBbhhDYalSZ
FviHzS1MaXF8/4YNGUYkRoxggEs474xyqLYzoZbjrtjw4g4BzNVO6T04baw2hTGN22Usak3Q71E7
8y1K57h0lw3YfWwoU1R3y1Epqmq33LYPgkdx13dpselmw6u2assLRd+7t9n8a3fZ2Mx7JNJ62+Nt
Ro/+6qKxVz0suy1DcjLv7LqoHwYMWSg7xye9p6ZO3UEBesyVXIPXRlZhofS+baqpar1tWgYrovZ8
vwzW/fTc6dPHJBrdAutS3t0sk/zJpciKn0a9//UjY8mfnxhbOgK0smsLwzRsw/zxiSkcKxzb3Ox2
LeKiO4ffwjv6ryaYtGurwuCU+pZC2KwnKy38uxog/TpNEvcR0d5s5+MDh86pRWmlGf6wujh8z2O+
wt+jR5KlSQmZW/ilG3NWX1VFDP5UWvZFIWq70VK56z3E6ijwGy8IpP0eD+IOKebwIN1ueFga3/+N
SnBxT6K5XWXcrYdfnwT1t9eGrZTQdcc0DdMyKSn+eBIc/gLBsqjaWRBCtE0lp2w99kF3Cly7BfUd
BtR88SyNcns6uX1qHYJc34pBb69dgfdV5Q57kcDhNgPLPQ1CXiuRWm8ERsWEvwJl1O3bNDg6ziS3
WuciJj54PfrVTY9kMEp8lJW8tZvH7+JBjcfJ9P/wXa8nhMzVhTf2K4bHydYPRPcYybpY5SM+2qKW
j4axCYcuIEdXWBeQ1fahDogPTMAjfmXdoV//aGeaeeeYmjwii/+BGc26MzODAKUeToSK+b2B9Sks
9+SCX1azqYfCvCuCPD1CgvhYdsN0Fb2Yrs7ceGXREMQ18crMqX1ntae9IODCxaUwdiqpHH2w62Hf
tbxrrTGA/RBT15uH+8o2sFCGxbscVFk8IXptDiQ0tewFZZvU7TXCKUxbLDL8XeH4T005rbQ2XyWW
Zr4micD/0gZD/Ourb7o/PQLSRZnKwFXLtCzbQpTwx6svZFLntTc2uzHS010/C96PXxs3q+V6ilS7
Tkw/WUVmHa3zsK+27uLoOIgM5YZV6WqC9PJfjRkILt2gPhelXeAWWsSrzPLeNzEmdphMBbfJ0/yb
tAz/VtlRsvr1D3Ln2/X7WVC6PNESWwlTMBVazvyDv5sFm8QigKTos6umAT211IyuSxOEPtIZwP9X
3Gjubhkb4tY/K93dwvnLnko3qDZl0Hq7qhzSJ9CGLRSY8KDXKp0NUfrLmKFLL1GJWVNYVijUKnF1
7VxcGzWKazU3bhr96RiIURkaIrREWHZ4Tbrfp3BEN1eX8rZ8arF7IgsqKbnPG5YGWRAcTUYl0Naa
Dw0ifFTR0uU90TvBrf9c2xFmvK073mPKJs9cEv+hV22+QyQrXpVdWj4B/wbPy03TGR3MWytPL7k3
uvFm+bg0nbLxDMQ/4LuxeUWBXnKGLsyvr4YQf7saUsdH1eYF5jrkhn+6Gh5QOOwcEqyQXV3dUX+K
5updOiNzl4Z4r9rmk52tC+rRD10jFeLwwymdf5w+wvMQk55vXc1Grsira+tgyxGBPXeTBbB4zN6W
Z9mENc6GLg+0F/bboPDOOlbGBz0N1Qqa5bqzHNRpoo0GuWwjhyTdR84gnqPIH/dBAwqMlLhx8Gul
rYr5XZ8XQhwCo/nU+JplvY0tG5xKbjrVtpQf2U0jLbeJKXiupY9+lg/XY5vHpnlNtKLbCh1vxpCp
Di4fpPFJA3ROcLUi9xauKwPptCwFJZfG/eOAa9QK0Rlr0+LQAn+6ax+bAqVmEWA+psfpYUobc1vN
iJHG8ADVjy5TTMh0uUoC018pom9KMa2cNtF8Tyaj9vrrC/kPj5U0WHaYJv6/uuuo+UJ/91gZeHr1
JDCrnS/LPSBedTZ816xYQEqF/g/9Jq2qPe+Z57KLikMfR2im9VUC3gGRGZx6/voYmFF1WgYLiToN
yrbjRotwc8pteBbLp6WpNSV2CIhe/cAFPfm2oQmcvSoO+WgX+8AtzINfMdWONgZt4B+HuwrgMFXb
cdtSF74szWCI9NLn2MNC/gcOrh9D0/00jA0cj3xWIdNcvbsEgmbputW2wUbspAyZnr81k2eBu/Yh
PvCmy1ee1TVHRaFb9J51Kk1jppJ4gKe54L0JgxNrxemADobzL/O1+Hm+li6KgCYTtuQ9Jx3jpyth
g6vVyskvycWZ4an1J3zPHA9Wb4vCk6NJ/8GzZLeKDAf/AeXWWKUg3+ggkG1DHbxptcfT4gflFiEp
ndl5HoQRndzytKKC2nfOmkhnWjuO1h10QgX8POqaFIwh3yW64eBdlxUh9QbOqCEzd9fNUobYD/h3
IjWKm14e0RPOr2Q982s6wb3OTBK2xGUbnAz7ZxMBy2dLhCciG2LM1s3eGKffMUzf+KILdXQZLRNu
JssNzws52R6rvazJexWh84XbrIKEUNgYXmZ5YrFadhua3N90icUbIYvU3bedvx4vWDGsMPUY98gF
5PdppF9//dT8bW3FtXJ0qTtcLypElvXTAjNQdhuZyp2TE9DP8Jv2dsZo989tPvlHeFL9epq7ke9f
8bs4LDMIrwpzq41oqrtVvloEVodZftW0AMgAnUlPg6IMJxUEqWaL3qP25KJEdugi2zstDbxw7TRY
KZw1l4QjFF/1aDkoZGI88ynQw2ONCvERFUHw2php11RyYbWgPG6r6r3DZWFB02wSTZsObmeJkwy0
Gn2PtjspkXzfZHGjqGx+HVz28Rr0sGGh7cN5/TjMK8lpbpbutzHsoESCFNtf+3zbnDTxn0FdtMdg
iCS1KuY0gB8AHBTupXUKGci0Mf9qG6PLdyrcGLOVqgjjbJMTVm0l+ZRjkzTBaolSCC+9nQzzcV26
rPQMnfSR0DPvhtzUh8QBm8zCRBz1QhqPboyrep59/PVdYLj/8MgSYNhKuLYUrql+ug3aakxG0ch2
l0aZtxZhax0aATNvW1ryjGUtkNSkyHHOcO11ZEwB+CpcfKKu/LyskXMZVnPl5hm/7P5k5MHAa4+s
aFqPj1BT0H0dyxMeAcEpQMRpfosuTWjm7U6U8WsgmuHWFJzCGG0SYI/TVSZTyrtrvnK9Hp7weG3t
Bu6GOfirzh2mC5z2L83STa2evPaEQmbd15fRTesLk+p9oIXh3h0ylBL7JHkcDLwdENYKV6NmGafE
UNgYT+YnCqHD1qjW5UzeQRVhQ81IHX1WpQea7QTogQvhHiRvsKRM3JM7xxOUGfyTP5H+H6im53HX
naxU767w+fdmW0wnnyLMxveMlIKOardDF2KflMFcCoKcGhKSWJWlx5e38clo94bt+WsvjapNG86L
sznONULtIvUqPTZxM6QbrKJrjAwhamdome3dvLTWjW5WZKWs7Nw0tZaja0V9NfPNS4cQapmjUD16
SN9yPx5TX3mnzEfAoAv0AHJYmp34AzOujJeeDDUCrmVFEjLrne3YBwRZiaY6x3O/E6N1rBrSno6o
n4NS+6h5eTFDLuvnajKrDcJO094nbQcCH3ysxlU+95WMV31NCL6O6grpT7256oZbPU01wnNISMo1
auo4+cj+SYcxUQ1++eS7KKo3QT0dFSpNOyA9G/QLypM1NyFxymnpqj59ILPYXUcr+Y1UJXTVWDTP
TfA+m31+uVHBdH+1rGdZL6jc4rwZuJjS+anJEoEmj1Dg+fUTZf3DslIJx1VUI22Iv3J+4L5bjaDO
U5Bt7esdVVcfnfxgPNk2JsF6Xn75tIyRipqZqD3uUfHJRX3mqQWbzGtabe4mf37O4mk6ZIDbz9JN
th5zwWnxxAGdDnZOO1l6aZItbZpDn9inAozYucBBc2/n2TOgE/dkOESQog9XSUWtatKKgynVdFfl
soHRi6lSg+/dv6wALOfvi2rpOIL/aFhVz2mN7369X45aVUgHPFw91p8Le3qkUEWoPjdVw29Yuv5w
h4KBhZiBf6mHcqvjsLuf/A7QNmITewy0+lWOV+U1mGP2QXTqunSNCbE0Da2uDtmcczaYG9Mtx10u
KpaxTVZty8iJtrYeTc+hgALSTuoQTk54iQk0VlNBsqPQPX0t1/9y0Y1/+tnSMQGksATi4v/4sxuZ
+2Td4QrDXO127mT31Cun8BKJ6g8bdx0nK9epK0js2aO7VhrF+6UR86dJs3nJm8j2YKhuz+FrkOif
gJMg6Yg8/SnzOuPYDKZ8NyGQAJSQR5ZFwamZ15FGnMCb8d3foFtGexOAC1IfNH7BWurXv9L+e0Au
pRAsGgTGPTb54x9/pcjMxkOkHonMwdD2VmKHN2duyrET+75k1vfi9jLGAbmnjtfU0jV8TLhyad2K
vNLX3N/I60BuXbdZ/9AjSHeLfEs7pAJopGNP+lFNKArkdSOR66DxreDsAC84L72iHXFIQONoFSZl
+tKjrBCCZblZraIaWjntKkBx411PIHab9Ls63BF0/NZk5vg+qGW0TbqWSTUEPWsU/NNo3+e3oFw5
kkLUr0+W9Q+3hGKy54awcKBQP78HcivxbU32DTL3JuoOmY+x0dzgGkJCjsTTLkNd5FSgR7iC6+ru
GUaJSmwLqHZnfQBLiIEwKo9p5G0Gq5P3dgsjmo1U+uoLOH1vH1pGeT/hJXwfVRjDDRVXxXbydaG3
H2T0wbac8dLGdb61ECuHufUvv9GeFwc/JjQwOdMJu8jQ6Nz5P+XnjHIoeikL3ifk8fYmUA6HUmjZ
r+sWzEzTJkDy5gb9H3AALb/52xgmYMZadxJz7fdpcrYGZWy5/VhqkE29zlz6rCQd14Ueug+3MYkc
2J0uiHxE1cMrwjM8AABfF4c06gNq1eNZgosDUvymP5Ybz89A9c9Y3MrNs80g2mYbu3DpVdm0B3Om
kgd+csjj8ubb3jbSPOf/43lRLifZdshe6ZygH5+XPI7bbBgV1CZwNxcI3ObFzhFBr0ujW/fCuJu0
sj9jp56vE+H6Nwc0/qHx0hesZAKQ9Wk7bBwrLZFlne5sx8a31GByodDbOadQxoC0pP2QFmCVneFz
HhXiaWjeoRkxshJjtpmwkIOgabyrY2T1gPE2B2loRy+ot+WYeBsskgARBp1xn/XDa1Q65O+b5LNt
ZFSjpf1HF+e30qRUXYj8pDWvVNylWCX2vyX6/j5lQiNQOllepUvBMvTH8zQVmV5UDpmYzkcGDVa0
oFQ+Aroy47vZZ/cJTN5DEMcsgWwzP1ZpHpw0CzvDEnRha+DctyCf7Vqi/J4Pey/vglsQJsEN1PJN
99s/ezNyLlnddoeA34AyQk54kyDn4g6pdpOQrne/fvyXd+GPjwb8KotUH29Kk5rXTxNhOBlhZU5F
vUOkxV43ttyCsE1PVeJYlzrP5SmHqj+Qa7s0SEiRiHe+NCrBrcNygqMuHNChqTbcT4B07qs6NK9a
eOF1gAPjqC7fGtk628lFit1E5FVXeBbG+KQG+BxA1Uja1fIRPvgAD4QGL04AmOFA+YggaCY+wnXy
L3PJKO2j5NQVbbkO/fbqkJ06LLyxOqnFpjVz8EmVnT/WMdqqVXyZuY1bRaZrlWcWqIRarAOv6eef
igq7rpknzRMpGvfokQWpFdxizUBdGi+3VWD0/r3ZTtFbU7XBZ4Py/L+8oax54v35MphkdkxbSsn/
froMLXYZ6NqAz485XcMmTpFUxlMNyd4Eodzuszl1HwJRadDGTO2mbOJUrZUX8lfwBNsBdMAkjxPT
3RG9yU8TqZrL0gxfP7Ukl1BCK8XWMa3oBOkdQEQbXdBtjy5RNT5TtI6ukGFaiOhVsGoy0u1AmFYy
Lx/+5ab7h19ruNLQWX4piiZLsPfd6stOA9FijFvtemsy1pUPKLtVogetJOOdfx4zD8cFlf45+sHD
mO2dlDpaVFKkH7kTNGhexwhZgKBC9rgSx17L09vkuh0l+jY/1mjAe12erf3UbfeUfEmu9cOLiBLs
bTG6WVOoqdZT16m9stJoE2J8RqCox8T2NJS6GnwAsNEa0eg89XMDgk7tRA6WMCSaWJocnNBVFuja
TeNsh1fgddk3aC+OI/S4Kn70McoSvezucUVwDxklj00+xwyu6puNm03vDRM773DKC0JNszu6gYZ1
gJuHc+7U3WYlieoYiuO/3Gn23+d7Em7WfNKpU+m2M8+V3537IiAGtTGLoMiMD/lM7tInpz8Errsb
c5WsVW1QjHLRaTOG4nMjZHcXWqjvuHKHDl/6kqFKuSlzg7xlIX4rrNyaF3iU1Tr9qk1A1ZBDpSYH
jFc5Zb0S3rj1NX08dupeDz0by0J1tEYDsvvY4sLa6u3JAjdYdrl1cLTBWpfoxliO2o65S0I9STk1
mr0pKzc7dEPw+f/9Vpwr/cJwLYOT8nNeAZeBriiKtNrBCOYPwKq1StvfYruEbGnix5no8uJ7fnRn
eImxRrxH7qWS0ZNbd+2lwu3O17PD4gzSFGVwEOmCmHHdS62Ip6cpK9Y97LOycPN3zoT0Geaw/mZA
XMvPxk8NhZjDMhFS/k5O4PDHcLROwsofVAJhiTg5qla5QnndihOgPa1BJImcAhDhel/W2EHUCVxX
z6RSNq+v+tH66KEwslvyXYsFUTnE6R7S8zUsBusECUzbopITr1SpIYJoGuM+78mUp4hEblsxykfI
oPJxirY1+TaWzOa5g4JzRdO++JeFh/P3QhNFDdswwGfP772fFx6qiEYSa9oMMIVc6Qzpo/Cr39MB
6ZywLXhbB+AlbbC+VzDG+tHy9HOV2O2hFo69Ir8T3jtV9wz69hKmCpJcmGIXr8yD3rv9AcllSm2y
/OA0TrxhPpuodL5Gpm09ZTykXWZ/SnMnvMa+fu+A5N2MEh41c9BLRbn51CUiAiZc4F3ulxC1ChtL
mcknfSgptPolc3/6yR7iAc4D+Q4RG/VFjr46T1n3FEBKuiiSJCKykfH30hgOGo2JWBApIwsgkEl6
5tf38nK6fppEBEUci4o8K1BeVD8+2pRc25IqPI924xJQUvLatsiMtG05AU0jDglL7Y9Blq95b0Ss
wCPOcCeaHblhqC5cY7NXzyBdeSXnpUka6L2fRJSdpw4IDtAWg+Mh61XFwba3NSu+jVdV3oeUwGKV
TyWxO9pQljEEzNaz/3IzuHdlXF8bCwZ25RtcVbjlYRWdf/3DnXl2/OGHU3xXhuVYVMmwBfh5YcbT
lBdDx33kTs7OyMb2jGmyBUIVW94yDHcN0MR13KtuXY89nosFz2cEh5sifRhvygExLaR8rKd4fJ5A
Su9R30oPjW/dN3Gvr3oIFdg7JWinmz2GQCqOd0iC7waBn1IJOPA2asMuojyAzXLo7Ma2BMTC+7Sh
1lECtUU1XqnxM/+g+TJM5qYazDUQnOFzXYkHrAg01P5GoCVx2G0Drc+eUmdlzt4omXTSkw3ksI/U
DkNWFNfKYOsNOUHXUFnYh0RYtEnVkXvKnytw0ydAFvapKUV1+PU5ln/LmBAdumJ5XF2HV89PMdSM
OY9gXSQ7XxHv26W6Fp6urm7L0soDILdeuqxMDLKpkaau8APsqwmTlL10FJIm/JP5uDSeUyfoS2T9
9m0MId9twepxHTpR9pCZsGI9zWl3VtJlD8sYDDxwzkRNW5JD3rU1QENsNBtryCiH3OO22XQfK2Qc
WHfqn23/hD4pqbqys+9VYnUbKD0BQiVY6eiNrk5dX6nT8qkdprtYutH+27gJ5Bt1v3m/0a3/NDu7
vxuZQlZoo6dPYGidXZNq6gQdpbkGDvbnmTN17zO//ZQ3dXys+gigMiEE81cIj6IwxnarWZF4P3Yd
ssXIgxyq1BPvUa2H89mZ9bULhvwCr/C9rHSLUlMWrRNNDKcMyhMwpiS/Sts5FUoapBW6/IqeSxzv
uUrFLpoFeF2KsDBKqB79y0vF+HuiUFAjcw3h6HBdzP/D3HktuY1la/pVJvoeNfAmYvpcwBAkk+mN
SrpBZEpKeLvhn34+INVdJZ3T1edcTMREVGWIJpkkAey91r9+o9m/lKY4WDaSZpbpYVn0BBk85Oe+
LT6hLu0wjUbFtrCvfzbbZw0R0KtjliuDji46NQgDnqQ0uhOa1r3qYsXLzVbla7Vcb5qZoV6UJWSJ
1AIDjdaqPIUI9M/AjU9LF+exW7Qc6U2IYucrgX6K8cVMUlS3sho/xT3yKktymivF6H2gquYxwRdL
L9OW+FhuQQKsQ0fpsYKd6u6WYvMApQTltVTqaUCesew1m+EcAe7Y3klmHGTE+iiEnD8B/GjP2y3a
pfxaEeOnpZXSp1HJ3+wZj4yPW5MygHxGfCnbg9I8Olekn+TufnOywYzacvScatHuHC2OIqqiV2NI
xtu41LiFiKZztc5JkWhJ6DhB4T+0zEYx0ZYkGV6Tu4LZASJxx9W110GFnVfa90RltLThxvhFSqWr
nvP6fZAi38wl+02jR0ZvTX+dCSEFOdv5pY9ApvQIJwELJ8hffp3Rub7/epINzpsuoO/ZZVQcS2FK
8PdTGM95Fd91aWoCcYvoYjpVfFKHvDpPqzNfsaZbIebbw01rjWZgYI19z7Ve+JoYmufCwKe4HJb6
MzSWrwkctq+w10+cDqThDrx5CWYoH5SpJmE53yOzfcAEtLuY2vBWiqQoMS9I53OqdDMDO/6V//Nf
c4z/wl+vcIr5n/p7W4H9STkIVqQ4jv4LJF6ZyTpauhwFyKMm30gMdEMptpu7y9iH/5hIYeKaVEmc
LEBBfgH7iIich/0pk7kkp7a1n8SWKfHHj3a76TiaOMMScv+4f0+dMJJ/xErsN1Vsw9qP5+y3/3j2
1GSJh8qq9395QG4cy8UKbPH7zXJm/OePP2zuf7mvkGL13AxP4+5JUxKR5jPqfi0iNTt2RJ8dxmyh
Smj6O1tVowfJKrobUxcyUTrcb4D3eVqJ/4A2xfNNs7DJxZVCikHdLd+mUTvPSqXCpOac+ppocR3u
Tfj+YxpM7D33f8I3JVBKqIKIJ3p0YpeacyqorTZkuc+r3iMwAHaIanXGOcceHSsE3M/XnRu56DQP
Cx2eOFTYe7pRvLzUqlNdxs0ENepriQza/gpkqkcdxV29QuTj0uOrljWKGo6L7mAcoB0X4lq/RCmm
hbncKnd0gOIogBdOWtcqt2OWx74ks9C02fCKtFMc21R+kUfLpDOUm8rFFgTGnsn+XPQ46ydxCkll
My8ouyd7qPVXdGCyH019fByTDEmaVoPnUZ5aoHETl1efBczmsMTX+n9ky288xzq2ZkwPLVVcKduP
/WGr6rdmc7s9Fsl5wv79uD+gdCtK+bKCJc2XTrC8JnnabGrNTWKnaPD9EfjdOfQa265p2i0wcllg
iyRbytS5zUY8+/inQiQ9TFjrsJYZj5g5iPb+8J+es/+zyNMo8bUZOHzW4zbY7zRmiNl/fVX+5+3H
VjSIpSBummWaFLY/F7XslakqYplodUNeAwU3kFsFxzvdNQnglSvVZmgH/vhrqkcUaGqkHopWG46Y
VcOC3X7k0oLgWpIoGNIGrHCNKI33f2IOnhQuPGfgWuJRzvud+79mGS7Yalh+oRchXRmzze0HXlAX
vuH4Uc62GKnIUF/krit92OzznYIjZ7h/Ef/7J3a62NnqX+tm6YjK7H+5+R9Pdcl//2f7nX8+5+ff
+I/we33zWn4Xf/mk6/RrV4v6vf/1WT+9Mn/9x7vzX/vXn24EVc8lcT9875aH72Io+n+w7Ldn/ncf
/F/f91d5Wprvf//b13qo+u3V4rSu/vbjoY2Ub9PF/JPEv738j8e2T/n3v4Wv5Vv6+uvzv7+K/u9/
kxTtN8uxLLB/S2N8rWvUrNP3j4fM3ziv9G3eYaiOZW8wCLhPn0Dz135jNMZklPkgCRLOhqCIevjx
0EbcUrlPxfqFF//bPz743Uc/8nHE/mu5AaKWn/sW3hVjFywNN9awqhv2htX8CYtJbBji3Vjcp1kJ
6JHlv5dr6cIlZiLVj0RPXjkDk+6+1V+iJD8ntuTNo0HOjeytGC/Ds72oWevHi7NiQFF6xqxgmlQ2
z+gyJ+rH+bVd1osd2R6eYoRGJ80XkDfZhSWGAt4uInftfp8j86qfHAYiUFywq6gZ8CSHqoaoELWi
Y/4nd2dr+/HHzWQkNcXA4saNFefHUz6eR+7KsWkZla+bu9tSP1lawig3lQ79gajaLRzbdfDYLJia
lOK8//r+w1QhITs4MAdo1PH/Q4xQyr0oXXg+AH8ddCx9a4n2H84WIZnM3ed2dt6y5ZA2n6IEeGKW
rbvKSKQtsrk7b1b7MFbSry00q4HYPVn6nRzMzrPbNvFJVSU+zFij+oysZRvSlNNRJdWi0CMotU4L
PzClWKxINziPqyzPx/2f+4+80E9ylUElBca8EuQ5eZYcV4E9OBtN5BrP42/jZNdHUx6U+1jB1r+X
D6TRPpoWf0vqkNLGK15tyXi0ZcLfYtktVLRHquxaNfKDpcHHcsWbm7yN7MYUTnM91t2LNiDBLIzu
KBv1ehRadcSnA3OWuAvN7U1oK7KtQUiviYbn9TjcG6SiuUqZ1kddiv01kaNQyHXC4FL1FqvQ3B7X
b4xDxQPjMU9zKu1pGMtw7Qju6s01OzDU/70lSuZkmwujTjh1mElYhM609ymldojmf6YYWGcXK8Gw
GCfyIORcfcxXkqCdBtP6zQsxlRvfQl6IIEwPcdw9pVE8eFknVX7OWM2N4xGPcC2J3WhunhktqGcs
LnQXj1ePltIKlqx4F0OrXzeqP5pscWpdfmmbaQKlHULLGS4GSOGLxPuA1n6v5ZN5ba2F4jr6mHqM
tCIfczs3r1v91M4CsoY9OW7SEQyedE+OIjdXNAhm2Lb6k02le6HlqV3GPNmbpiZfk5Rkh559OdBZ
UM4WkYXuoD6jpX+bFLykNbblSfRjIBL5bYmG22wUJXX8VxPHCy8ZC8OdZa0MUmFIHny30r/P5jl5
UZzquiE9NkWAfLKwHYNLJ732ZlYehpb58mryNdOSuXKZPKOH69xOMR7IzZAu1RAjjqB2pppwAogG
UdiNo4RTf/VcYvvqSqCez+mYFqGsY4QxNP1No8Zl0G0MIwxVGm9pzAH3S9UXXZn6sFPSAEw9gE+H
o3sHs9Ahfuek8JpZnV9oZ1evyLlmymY4Qj2DBcF14PWZelKaTCa82g6TKpKOudl0eHep752jHupB
IDemjrzBzuygM97AeBUnjmFEPSpV/W3VDxWvOdHiamg7OHHn4xp9i2F3+RGKqEzogTar1fWWw3fI
JR3Km7Y82HHG2adYAa2zfLApH1xmZiGUvf5iwkto5Xub3PKrVC/lY5msx500G4ubKdvm/gqkFDs+
ZsWAeaidJT6nLlkWlu2JOfKjKEXaWimYA9f2yTawgAJAtqhoSYEf5Yhva2jSS53cSlKJo0ypyHxZ
rCexWnxZ5KryklpqkDc4BlQLXbiyw/CpUZwXQx7Kg1w5ScjI1fCREyFnrkmGsrpuG/DVnqpLwsdD
nfCyA5i5Ld90I0sL60g+PuP8VAB+MK0pm/bFHFVvkqlQ9QodopQ0gObSzVxbX0lAk87guJU7jYl0
WnvpCPtNDhSte+6G3LPnFt+BXGMubVBVzRyiTcM8zCqRDI01M6KzEYfn9PG0/xe8BOc7E1Kwh+1P
ALlau1OWZPEr/TS3RulpvYm9BLRa6sbklKWt7lVb/qmqGeEiYA/g9willKpUXQzZt+1CCdKmszyG
T7ZLGFHrtkOM54OVPGsiw6d8gGi4KrDXuiw7EnEOK1i+NdrGgIAn3aG2u4e7lB9X1TlagixlOE7N
zbpMl3WUmntCWcPOaUb4n5Iemk35fcJaAnZHYEZ8/w3dJNiZDGt6UIFLK2KyzZHDEaVJcpfbHF86
GAPIUP3ONjeG2sMaOemdhEVivYxdqOEKgBK2g4iI6LvWzdmbbTKMVU0aAzVKsXottQHaqLWeiiE+
UkaPXs6ENRgWRcIvNlJ8DAHig9qJ7qpYsWWpIqYscZyd61GLLxpCIXrR3DeXUgtkmCCh1qK1wzky
CR0Z8/+ckBqTb9y1CqvzhHRPdqXhTZl0G1MOnVQNtn6RD08OcwGvKSWElkqEYWXXu7lhOUeGPYK3
ep2tHRQrJx89aCDH2ZzsCxJ9u5Hfp7YbryHTWK5kIxAcyOSZtDa9QfxxwBb2jdShTOmbqyyzHwbV
sE+jDtBOR5CGSUqBrjG0MBjW417WUI0T3ZVXog8UhWSTZjTAW7r1c9tWSxiLXL9m5vQoVnwpsS6e
3FFH04+JrZsZFaGCxJIgJFp82dJfrEklqqqS4cNI8bNSkqyIg90180bssifxoBhwClNYnddC6hjg
1F5G5tel4nQTlfWqsCIcLZL1uPI6Sx9e4jSWbotEfmxm+5MWdfp9Us70F9bybqBKPjC1A8xmgHPR
IwYxMZG0dIhPkBsifGPYX7u0op4xrke7lJ+FpU6sjiR6qyXOjVyT5BBVsBHmzlVYrQuaQLkR2BJn
y0u+1FOQUTocahEMMj7djVyk92qVDmFhsyKqoguhIcWgZkghZsabA/WAVJuxBxDEIInY9ONYJ9V5
cNh659m4autFuUongGKGJi0YVJQCyGUY8aldedRL+9gYw2kwtRlPtTfDxFNCc4xXw6gtCNIRqExV
hvYojBDQKdQ3PuO8lVN0RR2dvSUKlyFDwjxUenbqCCXpQBOJqw/wup01kCjX1TijpACvlLoCf37s
cjQnbc5xa9bnDH3KydZ8zJ3TcKnm7+MCzFIU7QnliuJNSpV6iuTkXi/d64jovf2Pm8s4FGyOYPDa
9IzzTYlEHS9cV6rH6rz/SG0NVCoVF5rzCMNrbhVN1vhoPtDd1k7MyioAasp5M1WH8jmKtMIolB/K
Unhwt/gkOG941qBdd4pNV2eKwT6mikIsoo1HbW7f9uQ0by7DV1YFI2vob0sImt7+Awr1Z4Stb7G6
1j6Zmk/rMmLfGDdMC1IXarN2qhvs25tu9RKGv9tc5tyOahdwEWlut3Y3mGtitaDOLzFZ9YeqTd+k
WjOuZqgsGR7HbrFqeC2MHb5XcJTKkiLOJA2+zOxvG4tiZBP1obBrHilkx/2W0qzeMDFxtorsfeJs
8TjRX9pMJ4w9w2Akbz6JDJ26rjAAiyzUXslSI4YfbF81vigGgtkobd8s1eShev7SRoStTvJk+zq4
lVtOY+2nageKhwOERbI6SonSQ6qtMmphhORskS1c8NgnmDctymBv0HgTM348uFFNqMGLHp6YDPOg
c/gkE2s/VRVk05Ktpa6dMDKk0GAcH2Skqaxz7oSDGp9FFWdXynIQs1UGZBBhLjnK2ileb1sSp4xR
0r18oEiH0fFe9JW4LcbsWR57StEVyj/1dDg5oVmp852axYS6qGOwOFQ0op3vrPe+6nVfXY0nXFsb
TzJqPoDSNocVFbeXrvFNpWArO5bl4tVyE0gkSXhWfs6XVvXssaO2bnJMByr1wR7GGdPWnmsmijxF
DjP4/l4y8TpZowWVubztvwD6hGZAn6/BtxM3WCdSfSIpfR9r6YvqlK9aozOkMi0GB8oLfZHqgYWS
QitHc5AqnAgBGmYjyNbxsVaz96xn8VWcPjAAmgel1nymBirbhxOW9sDIz0JVmqbYPkHGA5VKh562
0D45+oQr44BGJ+tLKiribQ752Zpqmp+l8lQy9JiUF0+dpugBvmQszdBK0KlgrNMM5G/3ouYuKYwU
0fgSpPk2JUx21RQWrtk4Zvlgg6yLC6aBrYtyjUmYSgkWF2dHy5YACwFjXC+LyFl7k0s9O8IzYd16
a4drgJEc8BrErwPtRali3j0SxDtPX7cvaqh5re2jUzcelzW1/bjEUbPvJM8oHVxt4tHGSQ/Dw7mE
Vs7KExbb2TuZ+hxUbt6J13qm31q17c56f556RrL11mtmiGicnMwlKoiPFcKP1PZ6VdQ8MHOgslaa
A9MO+4FzsZ/qbyZxwX5rCOMIxdRdOsPN9AnKScFl00n5KxlyJHdrTet2pfS97eQXvWWNbEqKazRe
h143b5aBVcRqmMArpeHH4yRg3duvPQWLp8UMBfR1vnRV9l7xkfcnR6t5vzBw5Q5ywDPwqqAuLcYs
OEzFMK6vFFxJMj1IpXVl7IDhqkZtJr3JBQc62w4ey+JpIa8H+zO+cWPgNBr12I37p3ZN3mkIFjKa
PqlFZiHbqlOvItJKjC+6jL8JOuDg/wng9S+xrJ9Asn8Fi/1/CHhtarV/DXgFoieN7CfEa/uFD8RL
tX9TgbRgkBm2aiiOof0D8FKV32hMbehWDux5oFJg1B94l+H8BjimQWhULAZw9ibh/4F3GdZvhoI2
AABtfzUe+h/gXTuJ7Y8xPTN6OAkIWG3FgGhMTtU2f/kT3LUmayYROqn4Dc5Td3SzcDbG4fcMbMVd
rXw9zLrDKTnbDP/s78Kcn/XO/pRg9uA6YtDcajRuUcUg6bXwyS9KSsjEhGkumRNlZemqJZIBvdXn
O93MT+mQjifYSgQCCsXHR44FOyLR4E/f/g9Q78+eIdYuQPv5U+E0xVjbgoDAnPRXEG+y+naaB0B+
zCJf1GZcPNXpFldPIM9GjTx6BvE7F4faW2dXTbXVvpWVzwDKWTgikPDb6p1A2HB/aivhSFcr6WPR
lSvJjVbpjRPLutoABmQxRYFdqteLNWPqtfGQ56TGWr+VDjEECHKA1trVRyU+WOrAVpwkvWcXDE90
ym4UNaO3v6yxLTYtaYbw49WRQAUZNehYuD0hJaBPs/CNqrGCQsZuxhgIpB3MzitIYhllWDaqNkqo
DSf5KKvNU5Sm5NfHc+6TwPaWEkXgmyKJGaYQ8GJkqQljoXsstEQsmMZE61aBPziNs6EwxvdUIRyN
TJ3m429jiOVXs1N5fN2814WJsTPEYaeb2xOa9QDGRYqfWn3PRyRZFCdhV+Ikhp8UC1OT4hY4j16W
Xcj9iWljS9wV+6NksGCzvjWuQf6atpUtlTEKvxNNA86GaHN1xJmY5XcslqxFelq7l/G1mkyqewGf
v6NDjJX+BY584eWr6bj717YwB1gsCa43Z2BMpINLeW36sBgydw8uUzYvtTlbJrBEbXLLaHyUV+lL
sjV0bWV93w9DNvDbjaicMEFmONuEG9i5c99xnQIoWCOshLT5+INZlGMyltcB7pLdqdClh6oa36LR
JoYtbdfDfviymFDptRS+5GjRGWyruSq6nAkI5jtyAZ/MGb8W5toHUNFhu6nY29Cn4psqXxktX56t
ZRRR61eN8TENIptlHSXQZNbeNdrB9LLJac576dfLHSfVXD6nLboqtVC7E/YHBnW99nU/fraavZn8
vxhcCPA2bSVPgv15CsI4Ol+98YjG8hHhO2HcqoTnauMzXr2aK5H8EIo6J6Z8ds45yiNlbb+mZvyU
2k7gTJECS13drnleyHKwvJSHA9AUwbbkYR1kkbyoEODcYTL7IBnJzbC26VqHEaSS1U9m1p/3c3nz
c8EeyxkXKpCJv5nMk/ALjUO4X76kNLHXb9dwbx6BjIbQjiY+TEO5A3hJ1ndL3nRV8ded2PBSLbpY
1OL7KdEDHMES+PH7mbra4RvYvObqZSt8GaWbh9+wz2AeksLA38H8WnPr4VUgggw6Gh5vP1eFSNFl
D3d/PGc/e5kjChynOkFiIxf8fvDtNKoDiSBV1zzl2+Mka62HRsvuywJwYegHpAlRcZdWrKj4rQM/
EaXodvHIqULep5cm6+KuYEn7od8/+P6votH4CrqGHO3Uud4Xoy3uwoWsyP3bsrF/sv1p3USdSOSl
N2kpA/wpWQ+yqqT3BB241iKDlrTGwzrkAqYOjnVyJzETRamLZ3Af7E/fX9rKncwlV3Hg7zpPqxHW
ueXOZo8tDmI4t4jLbyTHPg0aFIM5zR+xou9OUJj41hp4ozA1aOS2mzJLs4sKbvKjmWxOS98olqRT
S/JNjJAHl944IAAdMnAxaF4u7LeIaPKFWVEw1c8xyPHGTMpcU8EZM56qcEiIaKTvrK0gLt4q7JoY
CZjBUmmgBB30T7V1Dux1Blc5HS4TgFNd1qdJj0echSlHS3IFPWeM9QMbk2tqJvhOU4f70a7lvkMH
KtmQPsPCqEzoiVdCqgTCEJDHGVwLLzXOZ8e6AJ3dtdvSoTnja97nDzSpeDR+MiOOLDajLKFD/qyt
y1NacdaWfSM+kffQneIYODzOIX6mRnVYHUu5lM2laHyav+Y2r1lRMnFVbVciMnz2HEUol/3tKZ04
9XH8npqb4bFKflUPNqIn04uZPmdtE7EibENuBzOU7VtulyrnRFiJ4IjbNiBykVhwArpYTkaFNNxW
WjfCigw7B5uUmQmTv2/m0dgz0lrbTxV5SqFV9xkGdeaWp83mVCq9v0i7IRQfXmrCBrcSdz9IDSFp
xxUG2n6JEkmiMaEhTRgXRNYhVv5sjJ7m7W6zreFi12fB2YVjLd12yjax1+FCN4Bu6QPxqot9/Ceu
u22fnJk0hkJd70oB+m8P5k3VcaY1A6upWS3qQzWlJJ6sd2LbqjoNtxdVlY77lbFvXNPIdAIJBEnu
EBH5u/MKOxMnZie0W3Q0wl8cRtaWyWKgctWiflSu1xU9kBlPgx9veizLdse2hXTRwoXCaJM+hnOD
VXs9vBowkHzSblhU8vJtVZfUMxwx3yjOKsEhI3djGHPz1LVDaA7lY2nZ6THD7cy3zJaGCNsDHxPD
2KtNcq0aWah3iXHN9dtyafTCH0sTn3ozOQ2NVXHJSJzNHOIGu5YTkBGJ5JuvfeZofVDo5tNemQGW
ykdV4erYnmoJiCpZWz4oDFfPE9QK5Aif5KZdsezj4BTtcltnUyC3nxYtmo7LIKWBZM/H0lCCdl6O
GiRLtxvxwSPjbF+eJN2BljcBPkyupbAkjRlnrSNDxeoELjtaM0JQcGTDwx98PUh5f9+N6MQblWO0
HQPpCYYTyk7tJPSV9iyuGXJs2+mIfShl55dEYUdRMmM6zamFf2RP1QGVafZGhvXDtgniu5W4rS2y
K8GaXyeOclGs+UopC3b0vMFqxS4fZD17yGfz0/5F4GY/HYDpnve9T7ISA+khkNV4R64Iy2rBFxzp
Q/I4tQsb2FZhVJEKWEDkQxmxvjPW7r0+lg3SD/DFxn5LGdoj2RYzsxzniVNdhEozkzfVrTqHjyBO
grKDtASJ0u0OXxRIvRwPzgaV1Xv7HZb4nugjqvDtVpxRaQ3x4hkJ3rVbFWZa1lO6VaB5K1Y/SfDp
3QsJcO7OZyqV0Wo7T2PzhWxVO9hLhP0i3P+VJDJqCEcloG/7MNPEgqpOqNqclaXW7E79wPlhZ1rh
121XudKERhVux+gzWLqzsBi52vzP7Kd9F7QsFsfU0p5j8Zia0K9YBqytNKzrNPcwz79JcrAtAF8q
cHt5LjVBlnWuImrZ/sy+f6KAED7sutGra/h36+cR1NyDCqX6fU003hwtmALxsJGTmoW0lVBi9VFM
y01rd2+tPXicoV2As3UQtxN+oPqDrI3rEbFHf8gW5bj5rbfYNZ90pVWDMk3fU5EDfBWoDvmi1Mxm
bJKRKwTl8eNKGrY3B0Hqfcqdxd9PlH0pMarhU6t1D4DjtEhZKnGSz3et/m1JZu3jM7SJ9orn2UGY
LG37aoV6qaf/p6RQttKspsBLtkW9+RrrBfOlbXtAskclwk5MmFfq7pvEvuh3ckGO60YqGFgT97VL
MrgkolqCidiXV/lWIWHn9dlOE9QHtd4HTU0D1DJCsgb9vKxw4LaqAhz734k51U2g8ud+i24L8xb8
5jQFERFk+Z+7yLFl1TQ7bIT2Gmo/kdvZfoztaAAO1z8xIWO0uc1D1zIqA5v0WtmkOMjS5OSgf/Zl
Pfks6YK1Sjbe11b9ZM4sb6UAE+3j6hjL3W1n2Z37143iRjb55X2bKtsyZA8dtR3ekT+/b0JhScTF
jyEQg36FPLIMKswSE7PytwN/kJz1nBM64MXa1V7PN8lwn2/O0WIbkDZYDYR2XjjhpFBoGHIWYn1/
rVrU+pExleCCm8EMwuLMsF1SO/G7VVk8tL4ICbcADk2VRy7d0XecbyP7Tbgkw+e9LCYY4QO6+Ymq
9OemWN2UBj8fI1OTdRg2EGuwY9+JL3/q9B16FaNjFuzLC6dYApMjkGJ6OqaWVPcN0OucSPSw2/ul
R/hobQ3iWeDTSXd7vUMAko7EKFOZogKUlgD2Ztx1WL5UbAEzgOS2hMlKf6J6ZMJvM2mozCsTP9N/
82l+MQuwZE3m0xgKNgE6OlnzV49DE5zLWcma8fFH6VP4tjqDUIXI0xXDLWTB8Z3SDbwXYZUsQWN6
2heORraZsqBHrBfsVOXpuZSY7+9X2X5tF5IzHU2nPfRElyxF4tsyqQ85hdJBSyxYbcRyGpAdj4oz
s7dSofZIf1CUsO/zpQ7ygh2THo7/ThL1ixZx/7i47cC6M6HImsav3giTjfHUaLRpMOnQ5RVrxGUR
hsO2TZSkmAjAhC5tAkwpbsolmymPqS9UZUx4T2yHewG3LXH7oSjt6YAMEOw67beCBVPOgZW6Xbi5
FQZriwUspoMN0ec29jTM4B2w5G2BAUhaPHMUjyoo72Sr7399QSrbQvHTSarwCSH8Anrh3ogP1M8X
5NQjfBNqbn6MMuylhVk7skEu7MquBizqEiJcY+h6mJXz4uSPkxQvLuOqOlAK6eWv3w2amP/i7aib
i6SlKA6n2i8CC6JlLfLkct13TOXb4MRJmK4SnUaz1dDRJIpwWgE6lHkZ3LxNTCZWyJgwiYZ3HZl3
yHyLsxbhJxBH4Bo9EczCxi8wyudThIca3qj84iiu92UzytMvIqMErjYdrgLKs2+gdJ42QPtHeTS2
su21K3tFiM8q+HRjYwpGJvHeW+zVnhSB5FjRcI/tEfvD3hdPIpSNGMsLBq/yWgA1bFvzfvnboCs4
gskd0fGYbmlunBmtx8tBaDNsVHf0gamDMcUcJzC32A63ej0js4WYv3dRzQ9cOVcfvW6vBRRkb/s+
Xm/bDCM19r7IPgqGRG5sslVBnOd6+rRfL11KnQ71h+pQsRcEijiLiHUKoy6NzjvGKK8IjnX7sn9B
O8igjulDVFOPzBXcoSLWgqzFvKYfl9abIJU1mvNUSHIAgSH3CKvfmv2REULEO5FmFr2tJIqnbLqW
OmgGOO9OOo1NK8TL3ojtQFI16jdrRidBIG13miMukXpKv8e5eel14zMa3NTPLbBSkcWnIoFS00DR
R2809mFem/jsq/Uh7pNnOAKTzpHcS+C5xmRg0N+gMdDdbabxcHzuunjGeNs+qOaSP0y8mNvlywxv
AqgPC0HCtngLxGe+6+TRyPnoT3Cvk0JPfNWmniCasA/iZjln2gS02CXSE/7/T6OyPsUqFeB2tCi4
x2POkYZRwd5kFf18J0j5DBfpJG25uzXMr2KUpsMoZgmpUFt6kSwowe+MhbVbMR2qHK2GysAguBm9
btsDin4tkAM2gql6J7t4GLzse4k5pzHnaPZtX3JzawFTktqP4kmJeLnvJYpBZuUkgg4pG6ewMmpB
ub2P0W1Y6NGwL8Cyal7T1bWs5SFeFgtLmsFrK0bmKA5Zg43uNDkp669EvzaK3BUK+v99l5pqOrYV
zG3/sEjkLUSG2QEPyvls2KN90b/tRWYqeQR0MI3fkJ5tcYQBjC8Ca6sGxphVycMHbr1Bs4W8ticW
Gr0zOYuWmiIz495yDZUeXtdgW6d9A0Hzc9tQlsP7pH4xtraRVWX0JJFB+5kS/lptq2HVW96Oq+Rz
eurbaDzh6P/oJLl+iDQwCXywEKpueFSvSzewrbA72gB1yZbkU9OSLFVW0XlKunNmWBw1Jf9etqt0
iOJJuZD8fZg2wUGTtRwawIItUHXPWDW70qsXazns3aPS5ZpLTAUpZ3x6JHGqbyFC3EGvuF7IAHH8
ASX7TZNeAWHFQTy1Ax0K9nLl1hPt13AVtb6Em8KfUdyY7Qh25Selxa5sXWhd9UVDuQHHYj3sHUpG
wUSJ2xzgXz3Tu56KDUYg8ee+qY3Vt6ooP4jG+bx3KgT2MdZOgWB7B4N2LPdcwdD/1JtpKJWdOJrd
zLfrSLyccafWfR4o1Io7Yql3U+t3VjmAcjvnatsoYWY5niQlXPzs2bmNJs1JEEk3juOc7a1WSWfw
sjk2L/Jq3TpZf6cb1fsOMzLa7QM4j2GMKIwalsRTjQS4rVMmkwNrmTaqjnZmhCRS1qc6mj/Orknr
lCsx3Im3Mbqzs+4t3cove0o/zXlPegV4wV4Z7ldMjMANUZRGngwhO4dJUo62QVjw3gji3Po7KtE1
VFvjbVhJlfrrPU/Zpk6/bsEUiQ41IhIzrGa3OvJPdaJW6Q7Ry4nlL5asXCo9VEp4CPVW2fW1+WN+
om9bjlpEF0h6MWki+3GqEvrw2spBamE0XKKApawGZkcayX7OyWwvgiewSK9Dem2m4mVE680JdbPx
Yy7byg01LA+WpCEOm2rDzvvovNqsj45CZSdSroL6eb/QquQxx6bP2xpQsDMm5TTjwwZ7DtbYnRSk
KlFmd8F+VCxJYCSEdkNpoYbtX7e1HWfJLkJlhmi3t3kENYRs95idksGk5NZJ3RhDuvpJxl/ussNQ
cHnYOtfZV5T6elamR/gez05qP+8NmUb2J0S88QdKvPdgM3CPb0wZKVi27Eq65plDkl5bKrr0ZvOy
RXzYF1Ko0lH4ne4uDfD0tkVt34Y+Sb/H6ZYPtg1R/vnQ/2XuvJbjVrI1/UTZAW9uq1Ce3hRJ3SAk
UYT3Hk9/vkx2zJm9e073zN1ctKK1RYMCkJlrrd9ddGaumCBywPpkNEFt07ffM+EhMjcoxE7qccD4
YwzVltRvB00Ww7S3E3nZZv/079+Zf23/dHgL8DClQz8kfe1vnHmP5Pp1LCojiOT80XbS9zX7oYv2
LYWFDJOJrVBdn3qo6rPUPtM79SDV2sG07I8x2zdINb2rZ27/urOM/gTv1Uvf/v1l67KY/Fux6SHm
p3G1qd98728m0djWYeGbR25gagBsqjE38uTZ7TGn5u1Tr3zujT9GbfktBsunTCYkkMdAQ8fGjtjG
pu3JT//hsv616MSg1GT8rcHwcdHi/3UBlqk3TzPSPRwdVh8TcbEjT+rFsmcGp+oFlzMJquhtPsEV
7pp4CmbCfPb/4TL+Jr2j5yAIxuBhWg7QtAfQ99fr8GMPyjlMcSZJKRSV7JYYXkHQX/xeJQT1yQmP
KpawL5O2/mQAl4MtYSWOZ3riMcpifBb0jYafnirm1FdjiHIyDe8qyDA4WvGnEE22X+zsB6k78Sbn
tdZfw8zdddOWiNuPUM6VxMI8po1CoL76yYHkTb/NJIzgXGYhvUuuA2pv+GzaXe+BbehpdCGDrUai
ekxSclgiJsBJ0mJ0CCKbLMhLB7CHGQPqDQ5v9pkQoNdB1zgoSqyUU1fwHQxk1PupBtZpQ+8+sQYb
HUQkkW+1P/3C/NLZk9h7nQvz1Ys+SriP3wAR2necjMv0aRZldMTMkIE6F8ZE9toPJp1MZX7MDIy+
22u3PJDHIU8QzmpdwE2aLcAVBfXpvcZAAulrnixPzcQwkc7tJc24K+qwGAgRlDWDxQbjgnKz1BYz
swOzIeNU0/5QKN0kWbrH4pCxdtcc+A+Upnoa7hUimIaUeZSY37A4amP74N4YM/CD2tLqJHqx4+4j
JzFRNfffO0s9/loq/aecKTFh/yOio1rGqnBVaDXG8T42Y0E+M+LEyMfeCvd72q9WVRQfo/qm0lhT
atnJvrxrWkpT2ZeoTlOTW/VUXepwiXYj9dUwMEdTvy3FKcDCti9tjz0DtX5KSDxmQSrgVl12R9Ro
2tohpCEwp66x7tT1DW70y16gfst6R6LLnUd+9b9fN//CqGDZoM7m/LSRyJmO8beZEpGHiSZQXAag
UXQbcsUanU1/7tQXv42OuInRQCp0yx6eMGllQCEPV0P2SuQQPhmYgO6wAX9Rr169jkR2hu3+e6TK
eNgtSnBzudwkZN77031tla9h0e8UUAs++5+mLf+HndKSW6RjmKAZlvV3g5reF+Xg2JgeKAg7yynR
Y915EElJvsSUuIxaWxGosXxX2odpptjrdeshC1tgG4kXicV47Si4gn9/t015N/+6h+Ou4Uv3LwAK
pnh/46+4BAmOMcoSDFOrVwtcbV1YRL6nEHLCAtcV8U8vm1YGParfTFOAmEzyJXgy68SOhYWAvuWI
OxXgyYf8S/ZPaqdVgyGFYtYIWKY4NXeLnMarUlBNzYmzoRTMiPKChPIfom8Yyv3LOISRD8MQpvBy
0IU50F+34CiPliFi0g+/IHduw7QF4qumU72Sde3ry5cx0di5QFKaHxixlR76xH10OqsOsuwMybd4
nuZXx61evd73L5VU3rYGSqWxgm1sa9ZF/RFNowufIKA56/ZVGv8oKj281wkIrtvlprH2mlbfzHlp
n7UzOTHuneuIctM4/m/SC/dDHDpP+Qh4jUmR72TLzrpdwKT23KqUYGjObr1wjknUYelfmE8jxxbX
jEECvBJ7iz6mheYeraeOEQEp18Muwldnn8Kuy8BFXir7Fjwe9HTmwJhDOHSLrr9o2S1eAtx3dFu4
Dk/3SMeZkGu9f+OAuOMmG95UAxfgi5QhVyM+oaA/Wk4ZHcImubQaK7HC+DQIx6BFAAGfvklPi8hu
E6IBAz3Hf90imIeMQNx7m2EPThfA/ReZCBiHnWm7D5kmzqTzHXHn3ozTtfCWA27ITEueEqs9J2mO
nAtnbIGZRZcRpgAZBuaug93QgEcaoZQEE3vW8EVW2M6ah6DwGTXHcT1tjGjaptqXJwQm2t59POzc
iVfTHK09O3OUWiIwXYDLCmFHzxuYbHN4R5su7x9L4QpYDLNU3myAqpDBIkxaTAwt82PSQLAN1tZg
dtNsVmQcWDifC/G7L05NUQKBdvkPryENvWbzTjz7HfB9H7vlG8QJPw6WVzOrNw4Dsw0eKTIYGWNn
ne74be57RDNevNMjY1fX9iEmP6K9GF94xN1pMwydrn6I5xkpoc5CPHKpG02/Jci7oawvnc8mHW9N
Ak2HdbvXC8DMzNrcLumtX79PTCe3uEvfhfiNmNEQuDMaGQfCwXXsC9ii1amk3l897Jr18cudavDm
G9e1tsZKeBcaMyY0RysL4aYlyWmFP1nJ4JJx/MVvbCuf17d8zdpDcREVSgA4/BTtXnvXg+h7i3m3
wIeOhxFFU48eUhy5xfHOhVcVeh3YVnLSneVu7cHT9ByJGQYFm8b1b6MGj9VkuABcgaM7F9QBQcYP
R/D2C/o0Qhf3Zz5gHlN9jh0Rp8QRLtW4GTP/gTBtGlADiNWenmerZWhWW5AnxlNtxEHnhLduW+zx
F7l3jP6Y+/Y1BOfRkvzCZX0s2fBk82lzuLFV9kDu0LZs7Otix+8CEciYesdqgqS+GsYhqkbccFsK
ujoKNwWGy1loISIp91lnoT2hgTf6uwZsY/bWc1xMe93RDLB246BVSzDZ5VErwvc8bJhiEX8DJrwz
ZHqDnVGkNWN8RFizHdok8I3maan2kIAQBs77LvcfI0M7Fd6DEMv9RBBRjdUXRDVsSJ+yytzORvah
WeImraNLyRAthPfm+jRy8Z0hOqKD6vtQlB/oeTdRm2/HGcTMwpR6Jg40LMt7Iwd/rbrbHgEQuRtJ
GN6VETizp6Mp3FeJdhN75n2SZ49rFb/NTvjgl8Mu0bTAITNDgvjEcLCRBBzyVJgIGNBECdD22Ocw
Ea21i/qHxTiK7NFvkx9Zrf/yE7tAFNs/TbV/mf0bQSCBZjiBUT1XOkZY6U4f38z4jx6/XkpkKsmA
4EeHdIGcQHtOPOexjIJ7Y/zJpc9hdMTLbR+/DtZrWC6b3P2qrCkoGTfm0XHF/boeKogGWBAxea1v
GO4HK56N3q2MDvGNZ83cutVduDwZ7W+tftDaGSrSXSRY8v1yArHZ1zFcKRs7myV/zNx0mxJNhLn+
lmTyxmc8R6kSDtXOX9PA6FviYqCrDdl9M7sb9P8QIQ99X15C/2K05464jzBPoP7UtLEJg4EMzVJE
glR9P3fnlgVdiwJKAOkYkCWz8Vcf2U/u2l86K9oHZOlhXX7xeEKea+7IVDvGNTQ/63E1f89iOM5j
+2Q7M05jcPm5uMmqLygPz5EE1+DmCX288QTOFtFX4y9Mom9W4nN17FeKtg98zObJsrbaGmdkKD7G
sMMHEQZZthu8u85MgtFGUUibvOINhW07Rz3CzK7cauFDHN4ygzo2ekNIUnaTLgeNMNXQqx8Gq4DU
r+07Gx/49deI/nsu25PJwNN0LCoO7kGbnSHKN7a5q2KB95ybe3jgPBfMtjnFrUOKe9SenujUEhre
gFMLncQTjyDTGN0kcBWhwczcbIwkS+3JsN9SwBcBNEokHTI0lJFfVYMunZ0k5Ag1+63rfc4G6t2z
btBGSfNX1JJMxDd9DyppO78H0zl1ZMnThW609qrHHp1Qt8mze31iIg7X0lkP8fKGbfsosp0Zim2C
25s7f9kMv2Jj3dnIZkLdIxyPYpQ0a8wNXgYuUY8QqfaFBrmDwUrVPVmA7gJmx8yIDbbpbtHL10hb
nlsNdqUvABTt9ozA4DxB2YdDyBpjZIj4R2uPopH+KmZNrJR2X2WYT2XNQUdUrWFla3ndoRDHQR8/
+hUNu0EW3Lasp0uo5feaafx2GNdrZn1sF4vDOQ9Wn+PFJOHOv4QV68h0UwTpD3Wc/Z47tCFF1UPn
Kd1r5hLU7M8ISGfGt9UnCXYjdiplgEriyRrct8mvXt1sOOszkd9G9rwmjKN76Li6jinptUjxnBBP
az8HRmjejeHGCuqkfbb06KHV0IRNvvVZ6Sl9cYhNo83LvHYZPinu0azSp2FCTmpuY/N1dD7rscSi
DnshalTDzbANkENh6hq08HqN6OZtKAnDGJnblgYn575j0LZk1U9z1PeEJH20HvEnRWbyuoqjkWWP
0Xg/runFA9A0iuwIXP0QWxYIb47ibQ0K8kp1vtX7wKV9l7Gf+dqwJfxZ4EJqZgeHW5+FzUOkSZt8
ZgBr9Zp5/U1lUIHAjP7V9N6vJhzOzlolFzwZUaktACyxdzEQFu2omlaGtPYOTyn9CQB+i42j9kHO
jVQrUbaN5TA8ptZRl17CfmZTPybLtjVQ4RH/8qvPpSSEqPrUKlvqgNiENBgQ8qL9hBkIQWsIcSbK
wzNqZfgE+Itvyr5sb6beG9k7phLzFNrTOC6WU1bqCaSfqDkaeNU+t968bsQ6zOe6aaMXxykwK829
OlD/6hDWeO/1yxmP9KhDz2EwkM5LziK+NbR9aYo8Q6KVf42rSrvU5lIgSJJfnC5/nKQaZXALQh9S
OV9wdOcAJrbp7DcRRta0lTsq4+qmCz0MyJxLu0TldSG298ziZaQ4FcVVmwZ8mNt6DqYwr0+h3Sv7
CWff1r29U1/S6uQ1xX1XHtQPmJnlskGs7nGa1+LqpmxondD0s/pXU0K+xEjrN+pf/RTmtii29K2G
k8GXC9/8ythlUwMebIVYTTvdlhnldExNKorwYwmXXx0+flFpkGiiXesqOZndM6G0T2myoofSRVAu
UPdwvTqCG00RcxHEultrTHb6lP9Ob5CePsYplPHUqQ/OmOccWeN+6uxzpfcYCbWBNZrPnruaG7QI
QMGgWu8prDOQreRt6j4ZHZ+1uXyOPUyaUnLDzHmSTNqvJZ3cAMLDtIHXcLDE+sfjpJX/09tmm9Vg
E3jB7hvCgDZ57dqbBdXWcmzhe8HRarnY/BhPxrTPW2Nnl0UUeBgcYQ9/3zlLkE/zPqnwDJ3i6NU3
u/2Aa1LZok10w6emMzAjT9ELV/fhME8HAVWiFBi4kolz6FeyDIziR6ztw2F19pKdFnfdNtfIs/eq
bbhqlHoGUEsNSzMm0GGq9Effm7ZtWt66G2i48XnEBxOAOPpwYxfWcQvn3+qSoJz6EeLberdk6Qd7
ztmfykezwFmAmX8sibvQt9ijSkAFzH57eFCkdlAmVvGDDV9em0ZEAR1T8NrBWxEhbQfUPUzIQKH0
p2ctfnNwN9zi9oNIPJt/o5A1t2bm38zeveFUF1c0D5Xf81pU66HXzMDqYEC2BmzZ2m0P+TrvGyDm
gBK+N9CCVVW5bxfvT0l54DeozOsTNmNPaeHdalaBR6Z9zVBbNBPU3mraT4Zz09pmsEz2Vsc+0NX6
Z6t5iN3Pmh8a1dYf0GViOqXRtXuk4X0ty2KPhXe4LzJxmCMGEhM+dq5IjoaByrpnQJQRtMqVrFf8
xYJWa/4YJK9vWxe77JLabmoRyi+ct6bFgo5s+ML4FZxyDjR89e8m/DyA+4tiV5n1e8VBuIOL+yCI
ovNT0jfyHXPacVM4VDbh6KMIbmlMuqd1QVMuoKTOTfzqYr2/1N3ZSodoW6apfqivZi6sc0S0Jg4w
d8lgZJsk3hWZ4d8K/KI2DTzCW9giD0PzaOILcrIXe9n0qD9uaDIUrucY5C9TGwdNbTgXXdTJdi0E
sji9Tw46IVeixhvANeDvGGW+HEFXDDrJAO7qU9WLajn5vduzFU0HzyDLLKuWW8VfXSVMIZz1LUyK
4pJ7YsTuy0R+KHMooik8LyaGLfnYIsnPDO0OSixJ52sXfjTwDE+FLqKLlptbm4oqOeRyXFqYdnM7
4WC4ab2cP5FbTNtC1MSVwL1CvdvQQy7h8wqZ/RDpdXNsivayyITwZnQvOggKPRvwN+MmExm1Zl4M
UhI20dCke4Zr+LfrC+4DKzyl0SPseqrct8Ku0gd/ZHoaaTirmf6fjIj3wbRmON3U52OSmDei4FjE
g/Vx0qmDhtEcsSgD8Rvz0Ty0ZXRR9xQzwBRxY12Y7W6wLIPhOKm2uHFAuWBcu6n71dixjz1W3o58
qmr7TVpX6IjXDUcxeuuWtqFCsyB+ElH5WC7hJ8kcNcgkzMc10v6sUflMbWJjN8etrCFn7xYmLRXj
dAkPY+5jsKdNr0qOosbXisDg+oGWCHgcPcWl5YKayq/2Mucuz0mxCR0aRByMvyHsqWIxNM6ML4Nl
U+ZbeRGkmf8xYbm5WdfuNEoO2zjY3e43MeUoGjJTD9aqGL+RNS1hjhDFC1z5cQ3PSV6wDMmZH33z
mJvwSrWKb9Iaf1d1/CYPdr7SdHQtZFdIAf0NLEdfwnNWjCdn0lwLV5wiH6OXRrQTYLb3qkhNatJb
xB07reGlgaLp+kyYNlQ7B0Kvu40dG0f2auB3+XndPvyDZW55mXXrm9ys8HlHzH/cdKIvREWPMXj1
/csVSUPRFf57UKg+OQLOrRdDeFAgkfrJxqrh7Vbi1SzJVhg2iRctmm/t3ubFk5x/7GDldvKNeMFU
K5hJI7wBdzmg1H7kfAJc+iZcqKcW64g7cCIlKVnSvIWkZyEswVeqnreulCokEGCgxQWWD/iSpzVB
efiy9Li5kgfYPY5yWK6Q/srUjlMct/tkOtlDlJBh+ruXo3ad4f23OkTbLHILy3T7pCabElOtdchf
Bgq3zMqsHUT8R2HhzqPueWREH0bRodaGgOGiVAMg1RjWEQDplyxC8s9dKMMBuH29wUnhQalkocKK
dskDcM6ZbUqk2SmTRa1LgTJ174qR0A36de3WS+o3xTdHIZNIR4LMamM43ZuSuazrk+PgJCEhWvUR
1azWaGufr9EOan9S+GI0N89MIhzFgZkKOJYpu7+6Y5Hpt4cpaXaKwKsYIGraTi7XxhwXfDAkQ1cx
CBTssRD7vLSkcQAy7ZTMSlFIBOR9ZAmMB13IMFuh06bVvgi8yb4KwYheMYnV7VaagtBdj1GxSvd0
hPUeEa2F5+8VIC2zWjlQNcR6dgy4kxvLphsFvR/ZTvNARIsu4WUFoSow6VuXI9YvJ0xKBl7iZfQ7
T6khyhYbLFsw9i4p76A6prWFr3jjs24xW5JHVFBrYPlRBLIfQn8iepPxIUz+Oc4xSpHkFaW3pv4C
GcU7dU9U2lbRS5TsM5ScmbKMT6PG+Vl7BRWE/Km9bb7aScsOKKfrTKLHreTGKJIhPfHWNKvlnnF+
q5jpCtGeaZYamxY2rgFJpMW4znh6q94HnDpcXkCo7aPOCEccviEyx6hxdcRB8a1LkLQrUE7hSI5W
sREUh0mgVCkOLQmmx4SkHl4YVlBLj3FQz2EeYNS0yYvaHAhZo6wbmFO3grcO73hCjj+7np7YwiQL
9OZe6XuwckJaAVJVz8VlXWV0XxNd4glzhhxFD15Z/lE9npwZHaIfeL3fh7BpdBsOM/97+ds1NftM
lJoZMT71Ya5grSvAU6JpY3f1Y1uzF2GvaDyt7cIuwzb9zbRREFY2o6mMjwoMIu35c1gLeyvhrMqH
wjPYL17i7qOuoBSW/LTMJRhL4NSJ3BzytRSuhFPVQeTiZwKUAF/D7JTcm3KBP68V2bi32FAk/v29
aUolH1lEW6/HZQhrJmpjPSGDgzAHZUegNnmrbZsNOR/dQb3wbcO5v8b36qeHCRJSe8xG3C0ckNqR
CbKRjp9RZX3gio+5W0ZYlyQzpOny1FpYj9ld9Us3sSQu6g8sFXax375XMezwxABxt/X0EmLbZo5F
fNSsJtp0Eb4GWl1j9FqgBJQCgqaIaXi7vVrfaoFpVFAng5JTvUNaREsvy5kxTwlVpvYbIgNnHRO0
wbB+DJGTMXIuAAfqqYYFJfVlPWKhLQqGjdolFaVfbRPqNU8Naq4Q2azm6XeKeRbDtwgGt9a2fe6u
HLcu0SgNsc1QhHozpoiTh5Iz31vOiN8qkpYxd8xNB7UZk1Hb2+MJWm/VlpeVhQUzzUHWxisM/3Y9
Nm0M1mzFewCDLMDW5EZJOySgfwBF/KhlIZ95qFKliGoe9a/JfW3GlhFDa/+2RO/yJgw/Wi/Zl46D
pT8rGsemGd2ilCvFXoY3DoG8W8s3Kox3HViAZoQ1Ga0ECB0jt2zGjkbHRk19ELX81SLUBKLBzLhX
9CqxHECFj35UVd8Cl2K0cB2PyF/ARTDoJbkxTXjFyYbptrOU+IXmT3IEDm2fJd9CB1PHET4q9pkU
yWoj9icey437+UsBdAooV9uF2vLUczFQeeywiz2r519k0afQMY9ShZriXpnkG5fGR+lM4qSqxr6H
6GagBoOZ5RIaC7lWwbLyMHRs41TD2YDKkPxxHOKArDghTCp8HSSLsmH0Pcts2K7D/0junWkYIzHC
BZcwEXos9lB1IGmZc6wjn/RH+AyxYUM4QEfF3Uap7ulYUJdgNpWkxiiwO3PQ54lHEJWnpEreBqGF
ewtKpyoRsszm9IrFQSRAzfJyvzcpE/4FNtXNZhQsdrfC0WIqKGoi+NHQhbg49XIqFlNedtFGYypz
HqQpICWlYu1OZfSe2MOXOmbUroNByqMGBeL79IGg1YNgZSvcoxyqpaTReTqhnhFjLmuDoYmzT1f6
XElUSczknYymjTrV1BNUnAAnj3+VESNHdfZik8Um79xRpT/992Hch16wdMl4SFumrW47HZV4x5RU
Mif7gUZx65LJsl8Hn1G81GpLZauNue5Cy0SXD72xKzFMtCrrVu6RbhchsG9neFh4431zoCEIbDCu
OWOQd8Da7mNEdHcoWMeNvpRHda/SmjTJbA5PaqGPzNDYNyH5otrDRCq2gMWJjN0o1oRiN7Yzffsc
4XqjOBp9NQ7baRle1d8UBzGvmL45rX2vx3aIRw34/5QM/gE/bgw8l2RPxpx7xKAg8ExxmVLjaUHZ
r7Y2W/JRlbpQnS653TPovc+kYltR37yaBw0X+NNN03inuQVMO6Q2caFvphibH+46RoYS+24HJsXa
vE1Qdfcue41VGD4iUUpHaO0d9b84qRUGl7PeGb8JrkAVHiZXU6QnfUyZrmGItSlNmXMu+XqKI+fq
SP5i02efkoeuk4NYau70gMHgTqmcJYFlHal2ki4lDip+tTCMWTNGNJJGac4pCv0iPAhEHNtkCe8b
yRKXlDhVLngwIFaI6XPn75Ixf+WThmfbck5klbx0a9pTDnCZTti9Ee27MQYpM4IDXRgC/mp0sIwG
q+kWmrOofpu92T8SdS0VauySkQevvvSiO4wTdr6OQmIykp6X4FNRLZRKQt0Ql9gthjXMmbL3dRow
KR2hBdSy1YDNe5NYKa+fpO8qzZ560ZTNg+K1+Qbav8KN1k005+FHtKJGadcDRhtgW+3wR/E8h1jq
Z0OY7aZWxofG1B4cl+lpit+OabQOUYnubRPyrlaacejqipxKLdmlqRN0kmokP7LZ1yh1cPFUL2Xf
I1UjI+XFxjLj4Ib9Vt1vyx+uI2lI6kyTi0TRFlWVVEYvFualm0RvBeYGP9SboUoDdRNUod3Lrk2t
tKWyn7zQcRS5Rh0JTPWYTP+T4mPY8ZdTV+/qX8KFKfyCn2k8ElHPCRXu1KbWyknn6smTQKNtaedA
851z4/bPmh4fUt2zFRWoLTX4Je3wJSrK0MWWFNBwOExTXuPpkHakp/Dj2RIVSe17B5MKbW+w9tWQ
rxeyR26aYSn3iq05tsDimBgZm4Kb9V3YTzMOPQNGakm6PKg+wM8svPyakqxJuQLVHp66RbJr+u+y
r0uGWxlDjnwBSSa+Jjc0eDf4ht6FUmelqCaWkV5DG0jKcaS+ftASmHzUK5PuPMJFeq+y/oY5wDf5
C7jxvQlt7Lawg/W0KlC7Qz+0v9STM4rpKZ/1I0GOLuuUxldRQqX8yl8rC/GD+UfVVWrbUXVE2js+
QVf9HbkBy2YBIJeEMcXNxUwJO40JvbwUlCpxiY0aGK4RPphyISsWdk84ht9pzUX1teqFVwdYWUUP
XlTvQlu7Jv5Ub9er+qZplTL5iHAVDNO+N4QJum3Yl7vXZhbGppXvT1bT7jKBPWRmcQhHfBxJ69BJ
UtPeptD7UqcGkjSxKXRwDE8UO9W5K6J6qBUPoV/+INUJ+nXf+w/AIBF8PEXk1jAUDOv1NnH6J175
epOLr1ZqwTWaR/Ucl8xBP4EmcVwuVCpiq5r8cHSpqKGdq3uXTPuhGh5dSUceBoFcsWSEpZc79WIo
tq7ehmcjg1QQL++Ew7OXoDE9Dmb8WMq+yMhx6k/z7KI+6iS8FzNPr07cxVutBj1Tv6tKc+082I62
baVmdCYGl2cjB0299oUlGK0zM2u19av/3PgRlWvqbpzqaMttUAiRBmK03kV6EZPWnNWOac854ufk
kK6asQ8tBo5DBV1C6ZgtNk65VaiHJf9PKnsBrDixASq2yQTm1VrRczGv6/d2oRmoJ8A6vmW7amMZ
lrxiDpF9MZC8hc1TnjRHP3+ffLKUxAlrYbpRA34YeH6BVqlPGwnBTByRA9R+9t5wNktcoEHsCku/
yTDMCjWb+x9xZNtwJoizlW53y16MzyPtE1PcMt319ij21li/RGPdXEJPf/JWbfinqJiOkr5lwH87
UUAMpabax9VLr64vteuIMpEGxcssZlFx9x5iDukvDMNLCzfk3voTrdlHk4f6UzIdotkfv7so26ke
5zU9554DtVw6A02wlGjzED5mrYX1nJZjy0vh4ECcApbHAbAZcPN116Lfx+tmjfuPtScoLHTWGpS7
DzRcn8UcAWx49ZPyIaBVmC52znBVPSxHQJfRu5pOnX1a0TeHlJ509L37zHJv1XmLcpG2X4kykINP
ONS1q/nSWMlr3BlfsWZf1DauemZ3SSDNJ1AL1PZRuUaxc+P1kqd0JpnHp0CSG4EmiofWZs4jsvrR
tnggeamBB9Sck0S7q8NgbsDYOXmtbQh3GQ9Ozhhzh2dffnDra1zqeI7qyQGXclbbwMgHB86Lqsdc
kmw9n9G+DYdjpi4/CrNAoDF2T2nvPjOm4tbQr+bhEN73kvLVZPWRhG9UzgBURVN2RA82wcpZ3JVh
EZiktIHSI4cszRWrw8zfhiZeb7Yek5WOw9XexeQpcHBhsuEVsLEN+b4lGmaagExNj3DtDqYuaKtT
7Ay3e8jrJtwDHP8UM0k7ncGkv3SPpccpgDnirzAkmQQx9odrt0e7NIrzCAdmaLAGykRW7gfcZIV2
oeViu/NI5AUpvY8qWMwizg5xlgLPFlutTZtNHPXRITVZXsKxSSWyhiEggWlNhwlCgNtuQiQ9SzM0
lwaqmFNmZ6NlBpwPI5g1IqhBZBHDXbjLphddvCXF6QPLjicvctwTrrJ/pmkJIQDgXzJ1ySUmXzlb
OhyMBrEjwGy3JjMgllmJk8GbuA1LlGw91h4GvibYBNPNZPUN1qYIzbL6oSv8ejsYtbdLsSmetP42
NKtNZYc2vA/7EY1JQePPdGku8a7raTDIWWKbjOc7L57jo35q2qYIlhVb5Iq3eozNZ9ZD1H31Sfk7
blkloz5bRJpYD/3cvK+hpu3GCQsH9UfNBKbqanZhQ1R7ctMfmDAxsB7ML0yHHQx+18AUc3MKXW1f
dDo8O5iqhGMNgNE82q5ASsudwe+8nHDtiIzhNENoLeKapCfPfnAs77mzaxft8BJtVvDxfpzemq64
wdDeg28AHb4zxHvtRrh12fW8a9Elxq43/PD85qcfdfW+dUvoTTm13grVmJQebCnSIT92vjGAENoh
qBsjBxPeyVTFr/6CxZUHM4QRs/GQlemKKWEMwTdcqCzxvXGFg1F0jQ+A7OeAn35GbvQIJA4bcEEP
U3bFM9K1T1SnQe5jftBm7aX14mTnw0pGwYPNv9fl12YeRvqFFG/2/hIXI/PCwQduxpg47w/pbT9j
lJPSZ+/M1MqOcSu/r0lMiZEc0nQkHNhNC2ivAiGEjzaPnOIPmg37sA7tlSB3qLWYtLTVO6kw7R6e
3h7aHYMu/9mMPl3IFDd1akIf9OaLO3X+dTB++o35ac++uSex5VeizcZtgsDOWMP47grTeL2EiCM7
pEPYcTHaMt0q6D16b4jmkAxoXAgzGGEbneKZ/m11Df9QuvHzAAqAoQ4Efpc8g0Y3tAB2mY95ynId
9Nbd9fAdS8yZTladYhWDwnlqyVBZiFq+1bGGmNAkZSkxTGkMo923yhu3tt5nZjiXcpRzoQ6IBMO+
ZduF6W8/F8nJKnqPyMjpflgnd59QRUEIoeWYqp8Fju9bo2GMh5W3sYurr8ydc7QBw4nZWHqZm5GP
kZAGSVJEztCMvY1uE/8Or8S6Da6W7AqwJ4fNGHmIHzPtpiJNGDqnvWOKYew6e7iGc2MfOgdrJUTl
O9ycwhuCzW6s2G1Ok1u/Moo7mBbUW8dGpFaEhoPAOI4Ogzd1tykzeiHzHBy36OGEgdxrTDvOrVei
ReEtZHODY5FduoQ8SkRdxr7AN/RsY/jPpCPCfV3gSVvJzshtrG+G/T9zTR6+2d1/i1n521//7yJV
Xv5zNMv/6FT5/6EJpSF1V/+zC+Uz+TQ///fUFfX13yaUlvEPbB80SzOIi0PYYyCFmv7I1BXT/odL
aArxs1RtvoMH5P8yoTTdfyDrQs2Ay4phGbqM+fmnCaXJz9PJntNMD161hVb//8mEEsnVX2n8hLw6
NiFHXARJB5g2/U00UThph1NdiEPxfF+vMidy9S5Djqt5S3mG//US35bT5G5o+G6tJo+ezdJ9bDP9
1olM5xkZIzTRtYerNFo7u2+9a6pbpP4mc7uvdMuD+4r9sT3AJwx77xDK4D+jsn6z4Lw78h3dqw9X
vGq66SXL9PDJmdNDOVT3Yu2ix66MzVst8eERG7F9tQC/T042pIH6K5yceM+hkAARD/c5TcO1xpp2
2xUWgHnqmNel0P6kdrXcqX8kbDdwhU69kwgnmNO0e5FE+Zqy91olyXhvz9W7F7X6tdBgOC5uAm4o
//AarbqIZKVXJYJ7N3XGem0Ht9pVYtIP/ZxqV82uqy0IgHdGmwlP22hf8Pz/tFf/v6g7s+W2ka1L
v0q/AE5gSiRwy3kWRYqSrRuE7LIxz3Ne/q/Uj9DR79Uf5RNddRRlO/7qq75hiZaKJEBkInPvtb41
nUa/m549jdIc8SIXzVQKktqhIIv5RFf67c6JfDSt4miX7fAMerY5RiKCXfnjKbG7UkOb3VCYWNcO
C9leV+269fFDdXwPD5YfPjv3z6XsTlu/H7dXY8lusbXsi1JP5pamZ3uEmtfKSBJu6JP5LLw3QzjZ
jVwA+8JifO3Uqfmc4m3zPRUdfAnFGqsWwqKpKnal7XIXvB9nDUwXy2RnE/jX4n9pDAToib5IQzVs
gtidnqtUl7hSTXv/ftyTbT4PxCo85J3VbBBW41WUOuaDAZtAMrwCv0Jm611LSy+eRWAFF5fCxPuz
NvbYVDkYQ5Oie2nvqqwibtxDKRApABrLn51eWghjLLq696eU7l/1QFN00GRO5Z277Zipcp3WaYPo
CRkX0j+ys6LEpCkr0mc/W3txohDiBmotFV9MFScEk5CrUAZkOWJhu+H44FbsDRaIHWed+gIpvtUF
q8k0ih9/AanDoNHtQJ1AL1PqGahWL4vXXm3ny8wRww0TNtrNILMW70+z1CGkskIqnI/I6EshOnhx
YbeNZKrPCTnobyX1sR1p5/GPpw6yR1u3tFWvF/qs1bP21rAkPgAFY+3ZqvZm2kN5MpP28/szVeRr
qD7U/0p5MqK2uaWkhhDD6K6iKmhudSOGRRub4ZqWBE7V/NaUz1JvvGvGZt4ZyulKjzG7eYQNeuSF
nH88i5s3I/PbozAWdQtOL9dg9ll+lu/fn2Yji3ePDchmimWCuzzEBqyF9hJkJusDGd1aP+FSy113
kbF/vtH0MLbUWuv5+2/NDBZ2K8er7AUwRC6MoEytB9nGJ6WxRuuScbx61h8/fuWN7SMC01WXenPc
/M3Fqk1cG7WHVcJqT+/PyiHAr5hiF8liogTAka2NqKgWqcFQkSL2nxxQ3qvQvZsLu8F/8gq+howd
w9xsu/AxcCxYi45PBAUSMtPz3CdfFeVjyftqJCQ8VWbiPtkGIcKMLFNNq5hKHBLD6Fq6jkngHM+m
mBERQhLZvf+yDZiH8NNPLH9GbClCPJVp7awzRbpyye/GxE2fkjSOT4HJlvv+7P2f2qmkGjtEj/A/
kyeH6HGwWzJhx2AmWNZSuYw4PoI8kESorH9K+ZDR3SoDUu3ZVQ7yZOChcZfpVz8Nu6ehpU+OQmA4
OE19zaq0OvWkjy8ks+u6xrpPxnEp8EQTGpTm/SOA7aeo9T/VOQq5qKfuXsT2bdJfSzGAxRt7YjFC
z74l/cVyffXEptm+IdKRPYIH2ssVRq5pK0MU/RGXs2OKG8j+sR43PUW/5UBkDugBolrCcMyOCDyb
ea/r4EgM62aXGRi+ysu+R5cRzwn+ToR9Q1HfWwfxbvAwSr0/hKkeLeIB3/coyAsu7okG7z9JEKhB
KaCnhlO1p4hb7d9/Mpinf/zUlYG51Q0Ee/e/oCIybE0VLaSZJoc0H9CiEjPoQts9JEV07OSgtnln
gwDtieAtI33Hqis82PZnfaghM8iM6AooY/Yob91gDOcgpeE25fBH8WUMWmQvMr009u8PXSXoHN07
+jqslkYG1SO4sWFLDSheV7qb3GJ/eg1kSv1LpPVatM1DPMniJdFNVoXkku7Tdhp3fYRBLaRMikSx
0dq9uD8Mhdnu7Unwj+/Pq/uhab1aCzGUy4C0g03WF+1LWYwQhYthPBVBkTx0ZvttoOoYD8mLH+ve
qU87omiNoXtBkg4bzGyzJcmH3UtXrshV7+fGVPXre8jSYMbxQ5+lh76O6MIGfTjX/IKyfTHa0zJL
8W/7wxQdFV3QY510JQCr4un9n+IYfaMw0wl9RG/v/nwgGUBHa2SESxvVNxpCGlCxdPSH8S6MDjU2
yVGqv0VO6YP1siBnMH1f8iL8FvemeoN5S4vRJ4GYWpLDXpAtiVbQN+Tumh0tB43GYgBCe9BHIpDt
jC3QMvJpaWm+4UU4Kzu19GAVogaR6bEa/JVnls0eUivwTdNKiq1TmTcq/wMTbmOtUE0Xi96TwcYv
xD6lSrxQaN0+oaecu3TB3qDC6Itw6Mf9aEnn4CXhXtQlbhqy5274iBK+y5nhOt1tUDGBNHcJrRMH
T+/C2ikJh9dGb5/jgK69Zmt/YI50lLWCUWLv47B5GWrfYyZzwmU+6f1McjI+FwXb6ZrczINbUEGI
hq7C+tPUD8Vgq01vx5uoMPoV9yOaHg030jadqqexBenn1mJ4MehXhupr1dQE+Brsh+1mqXt99qaY
KOZ5JqaHllTwbYSReG1Q7iJcHlWsXkbWV4ZUlwRvPXrruQqFOwdMIil/fUlNuuhDsvEU4Q05qvR0
6I6O6pauCp5qD6hYqHKdAgzOhDpERCoatdR0QpIRCES4e+k8mcRfBR6t7aLyTTbCuE4NajIiPmg1
mRXM2fvAib6kFp0HExsIJK0omxlegyPZF9vYbrN11uBMwAmw1FKS9oxql2oty6E0/WSm4yUFuvEI
ZySWFopV8gjWDkqpqdS+O1Xrz0nZudim9Zo2wfcgGm+T0+/bznlxaj1fs0sdZrbMHqaaKKgsfWjs
eqVFxLThOkJnxd5yvE6h/Iocm9oaNQ+IuOnRVUj4XQQIM5nzbWnKfRl6oT84dMcqA3OoGMRKFgEr
NYXLC2pAvo7DbHFn/m3A6+1BQ2LSq6GpJiJxzyZJQLWYFpnPUqCP7DmuwGnl4uaZjx2idhjFyF/M
t4GqwJUFSL3tsqyfqcCNll1oj3M4+zFrjDA56feH959GDxyPE1Oi6mOWDrGnJSerqZOTqxvJqfGx
Telub1FJq5sd7I8FVSZ9h4uclcjknyUK1z1TyKof/ZWmBQ3sSgKT7Xf5eon/E0Huoz0ML9wJDNyg
d6NZzOgKC1JESuwYhx8PefmCGjJbxSindxOxAT8e3p8GeQInZZSAfEVS7MYsoxL/HmIT+JvJUCSq
VTFtY2ERia1UvIyn8GS7apMpEihloOurAmQ44jSE1/pXJRWGuT7/pCgqzYrarS91expHtMqV2WFj
o2awK9Egkz6/0dEsDImlHUUVBmS+kByDFwU5aovChbkim4eakR5q57FGytbZ03EMqT1Ip7Ax6leY
JCcvXPVS53UVt1wwrvaeqO0na+h8DOmI/kqkfG1EEFzcDAYzUQQAgEDuMQaIGKJW9JkiC2UeaMK0
mwHyxs72d7bpVEezySBXFr07c1qh44StN2PR+isV2V/pWpsAl7SMmOZTHIq3Erf0zkuGU4Pc/yKT
Zi/E3jdwHQfVSHlEc+yHJE642bT5Nog7Ur57b4Y5tn5MuNdvxwmXmsaFOnMmShEBZSOrRAffm5zj
xoDz4nLbtG2Sukzf6VdxzcYuGyjtFwrTc9pmXKE2Ny29a7e2GrRF6s5ZgNT73vdSMBh1cE6ZiqMJ
Chvzukn/tvWfRRvNWzwVZ7cZd7wut1+VXyKIOUejVzgU6rDh9s8dIdSnVaD7w8kU1Je1UFJxtgos
wSp2l1NFK8Qyg3v+eHGUvZE/VI0eroRxdwilJsoS4gmkMrEH990hCiROr95AoAz6uo80dFuI4WJ2
LrcWoRBpdK0PrtgLZ3Xn2wQvjfG+9sdn0dwr4aoM5yKdcqrdJXy9+2LaYlUtjKckpEioq+CzI5Jr
pNViY0Qoq9TQ2igOzH5fliaJZcg99xZJeothQshIahX7ReXjsCYSq3ORafgsC8zYKxet5meAvjuT
zKp6YdDowsvWGSTWNf6poKdm1EG0mQi0OoQR9eXA0bOlgS9340b9KckIe3NzHehDWS8IwrJJr0Kr
FblBv2XBpWcPSaa8/fuDP9I5kDg3ViUq0FN41wWVCUeJiYw9GE0ArqJwZ5R3x33mKdAF5RdXJZ9c
LOBbGOOM4o4ULh334oPuhZ8jzQfilXNNmqE1QBAlXtJM+lOEkGeTNEV4eH/QqmFD2ijChtpeKKdt
d0GB7aUydB+Temjscrugl5WIEzU8rAW55bc7L9pIm91PkmIQblzayF7grqa6w4RKG5ftQI6YtBZH
WwE85mYP571sSYuqUFhmSX7JNKQP3JhxJQdABzXJtR1UJ4FDH+4BFCKm+QpXxfikhTqeqrKUZ26u
J6uyD+PQgQmwELBHtfulr7JT6fpsXUItmuF2m+vVmFyQT8NsScijzREk6K46l1W8ryKtOBietey8
NqSkMtHicZoj98VgNegSpHC/DC27mqu+c+de0p4wi5lru7KmPVdpm1bhSdP1E+CVZFPhGnaGgGUk
zO8FMAEsTIwZ08A3lzNwqGP3S+LwxJYMh5Tmjf19uM+ZbvmYGKV3EF5RQMkvVizfq2MYKVbDZnBl
GxVfVYXRx+K2FDYj/GBFzaZgR0kdozTbWzZM5kyyc1u3YXoasVVkLqw6A7w2TSgER0YQr/qwUDO9
pyIRjUAIi6mtl/YgnJV8JGzDeBClfTWJN94nuvs6aiqZG0jkV2YYVnulF+iYG+ec6pN3aBJzC43N
6Nj4BjQXhhIp9VTWhxL1zyZMIbd0uRPMJiz3vUq2RUEuVV5yr3CvPo1sVFGsDDUSy1ZhnGNoLDNq
wy6eiQQlrTaxVePkx1vc3Ysm8eOZmMpwb1g0TOO4PEvOyvnOFz5mVciSBFANd/sQh1M9nMoRgp1f
xotR9BinxUp3yP4mU1CfGW0CC1QkBzOkeB81+K9AngfHOGpWxiirnTawQaKXsGmTvNwEIt11rVef
At2ieG67JDXwafdN9uBVoBWw7Rnrws4e61Szz003HlMnNee6gUzXD5xNSw3hWFnO5yk039qUup6f
IpmUwfDdLYxhafXlN1cbF72ybDLixdwUCO4Dil6lLWdsAMgcTMHL6SkBelP/ghzGIHxQfDVi7H55
yMyWR5+zUT/jIRAMIwASQVAYJ5kHx3sEO2xGLm5TPrLkf2oD7UsfIhQZjDF47IbiQjkMp3BYYnjK
tOVoa291xEKzZkRVxK9w6YfutW4xpiYTbZs005x9VtOlFApwYEaUAsX36CRgVozR5J6KMf/3w8Vp
EwXtDm3q5GbuxQ5K47Gxz6POlEMlplri4c5OgAgYIU0Qby3XPud9gh/Q7rGeOdRxmvCmmekW5+cB
ae3WKT+5jfvGtGPMEbiD4JPnGnj021Qv/KqlUWThKY60hxihY50b06LsnFte+N9Ia2UbkwJiJcRL
yOaWtQqjnzu4q5bmhk2L3kx8Z2cFrlx1aFqQD7d0y5B+aCPdB9eLn5poRFge6VejAylVuKU5N/Xm
e1yYz33GpyyNDRVRyKG1F2yq3mUn0RWbxJfrKNCzmS4N0qStpFmJkh0GnKoD19FAgu2MKHGyLXJZ
rKfmWnj4E/Su0ZfUsvimHFZMrtfdSpws9BKDV48GMd1tIiQ0fWMJMkkKx3xVPmLLNCHFaDLRZCOZ
00w8dHGPzQf5zz4k+aKvupROYt8s0wqFUVAVFDRag7nTAmhXYQ8eAcLH4a1N0ISZPrcmjckchlQC
IRkwaIfuTi/7FERC+k06+bXxcbvGPdJvPidhDxKaIymeM3Z/sPo10I/D5yxoAEgCji28LWzrR8cD
ZxpPe0qiHeKfuWtGNwXYceYgccbyhBKRrAtWyKmEcyjthQ9iY1dNuBC46NydhlQg6VCgThpne+i8
Q6ly5yXTLpXyny3Vy7Wetp8CiGnz2nbiheoJkDONYD2aFFZRwPtW/9kK46+K7de8MfUHBStjSMSB
EnDs+wa2Hd2ZU25rZpbZfUNpR5RovxcaHnwh9WvlViQAewBRrPK1KcUl1nJjR7jrtcrtbwNc5lnW
9qTPxJBuOqUtXXSOc5f/OzLMbzHGQ80aDiDwI2YDNM1GTfeqdsW26Gh2WxWCiwL7gJ53K43rft5H
xifdbwuseoj1BbZTA2e4a0smCRcraMCCLRsI0kgiJK5JgAQxLIPXYar+6FqMknU94u6HCyKr9rPd
OfgCTRgObcSgK/DkhywIZlVS0+Stq+Okl6xNR4TUyunmpbL8q+7kj6GBgzsxKCE1djjHkknb0QFC
hjZPGsVLDmdiQcH/a+KPJ72j+J0gSiWosFu1WY04NRb4wGvMxSFYVs9nHx+m5zZL5aF0sp2Sd3u4
6W2ZjHR2027JODJXplNzl/E0IK7dFlo4bhR7Q7z3rOgDlo54X4SZqKXsk5nh1+rQ6AQKWnX2so5H
Qj6cZO+lA+hUtPLHug8hEBBb3OTMqLUHHpQr82W0KSGxrgtQ1XVXPTP7rVMXzokqQo+vr6+Xjjak
C9SPj0m4ccPwyFWOraFhAs4yBEK9YZBLzXikFB8vq15c+iqtZ4mBqRB+DGZjjZ601RZkzAzmwsDi
MSdQ8eCnPVY0rSeUyUwfyqB+Gwi/2Nx3Ul2V7yPCRx87zf3WVkLu0Hh9raMWyWZKYGPgIrSgZTQK
E3epmBC5CHIaJxcZYduHChocxpiGv2xKrvc2z13e6QIogtz6BPOqVqJnNxWd3IBARpMS5UxvunXp
Jty7zPIOZ2vebFk/j0gNV61GuF9hhSZGln4hCgERf0KKwWgM115mg/yUb6hZzFnvlWI/WPVL6Du3
FkTqUlI8n9tJ//ieXtg3xbZ3AnxfAmFc9NDg2WF9BCQlnxCy01OGxhGsQUf8AU/TYyV1z8sBe6Wx
MZ+RCUYAT5LgwkAF66ABnyU2c2TFl7Ycs9ZYcebPGsQJKlFmeg61S+h534oJx29pksEJnPegVdCT
oz/iZmKI5ejjHKfT5uykOKN3TImp7qy/KamukZluKtmRuzwVn6eiw0Zet+Locm9UIQVAZC0F1QNR
7anHUGbWScSsumytB54NaztD3wkgW0tcjyLmfay1KORpqO/dTU8qyS5I9ZHdcROukuwJ73kxWZux
HrxV7FslmcbpHUnKPaGdvD3OaDXrah9KDcSYwz2xzCg6sELEjK26azkQkkYlhr5VAs3OdbZN7IxL
sj6ORNJOs3gYz655Niw22VVAvpDrouZru8xZ+UqLmM+7bOOMFHGmvHI2VBa+BWR/rbjprEZVqBNk
jxVZw+hMpUEgPP5udOn5uAjEZtIRBsCunFVBUK9VqLOaae9u6WQs9o5KvtqRxAFBYchCv7Ii14Ec
2rS7sF6st5HdvKKQPctc026p1pinwfQ+V22CKUqT5jKwLbGrOmAs+nDNi8EBA43rI+oEbXvXuqbk
Ij9Sz56rfHqZRnwmCkXWoqqhCRrEG5cZmikuEXigcgm1QNzdBjmVhJMXFbAEjYqyPY3WAi9A7A5g
K1gVNjb6fLvFxgbi/Erv5SV6i2lLzoQunQ0lXKqXNi6fLlZoWDwUDW24D8qMphhKVa9CliciDDRT
ACCoVf3BH+t1q4f2xqfdg9h+YXXp5+DeL6si/1Gi7j3CUWf7D9dinrjqTQOGH0eDtdQoDLE17DcQ
PKyVHIKjYXsrm/jsWdebF2oCE8l5rjELE0HvYdqxzhyXVsBFZWXTH32KtCEOh0PLos61hmMlJrkw
kxqvdxNdAhuJ6tRVF9GQGGMleB3LuH0JC2OPMVOx9icdJ4Q0Qn2c42lkeWgt5CrUZFxmchJcknYt
AOMekyRrVkCr8GYVNJJBKtFZ0s8F6tpJ+yMv7c8FeDZ699QnnHxfMjfNWIPWDOzCnqW1eDUkWaQe
Kv+wwECAhnMl0BcL3gqJPbKwXPrNZriX9tDBzNjQfk7w4rDQIhccP/UiGpKFab0jegcKTv3NIL0c
EiUxR+wKV3EC2dll8wDjUo9Ey+0dlWveMqJIk7nTLPxNLopD3sMqcSNn14fRpm77++K0CLZ6mWIZ
yGWMxI0oNM1r8BmVxq33/Xgf9dR9CnVIo9CAqKbVsxgtas4tb0k820zDOLTuBaFPCKqylAKsy7oj
hXZiUdgOQKKWTeAB6uEDMaexth0dBDz+AvuNs7e7XM5aP8SW5MSAqyX2FAVCqXHwprWd/j3VWMqS
ThOsyXVlkoRmZUdbIq7x9/DNq7pJ6eJYwHYZo/SOaUAojgq5BJQrr6Z1W3dzV8/VMgtgmll9TYwB
yH6byCavyc8Js5ImaDKabLMC+0gydrbzgAu1daXm3JzkpjKrk/IooXYl98yAGKeljuKMG48eM7fo
F5p1wwYV8eeaBSUpwCw12EWElD+UO7NgijNsm3ad022f40dnw2JUM7uXX0a92thDQT9UwSMPR6Vz
pXvIhpI7A2f0nxJjb3uV85j20WmoistA4u7awRZouyloPOZY1mL+OR1QzhVI20qteNRpEp6qJqhn
pddtEWixIEbetjCDU5gS2ZWWgTP3lNkfUp7O0om84tI0nxo/WdsET5OPWr565Kx5ebLw2BNSNzeg
rVF46iNzntCjfTBdsm5MttQzIYPTgIZrg3CRZQFXw3q0tG3fBRLBkabPI0c9ZU3VYVWSD6OOCtTm
o8kuI04qDW6dIlO8AMCMK9taUm3bEmcWHKI7Qod6fYgfpTyWrfYJBTFNYsXiLEoo5dsN/HSzI0My
ULcsAywAkf1G3Djp4pV461gIzv0WbW5iM9whW/U6kIWJyPtB2Q95Sn65mZWL3AiBilHxD2pGvtWz
gmk9DHwaulDqg00o1aWfRjxDQfJA4WIWuOioKZifqGI9KZcVtj+kL9PEus6oAn1Lx+hYtRyTM4n1
NA0T95REsW0TRIFY9cqr6leklPdR4vlwYpB4pdg5AxOkjN+DGCv8mahVvtMx0MwqXcLBr+KnRL/7
KTWY9qNkkLJ2d7XyWKns3L3kuXeMWktsxq58DdPAW4bBePG8vNlNg78MYiDmtQjHSzihlQxk5uxs
2taOuRvTTpIkGrAncF6sdmI0myS0CisCjs0wwoW0ChTUV+AMzkLEGhpYGVFKCt0t5Kl3smw31yrN
wF+7GjsqpJEbf4pt62lAicLmh7QMOUwG+yoPO5oIz6ZW+meCX4hvhbCk/C8GMFOqPbm2dijCMYmw
Ww0HQV+1dAHxAfTS0nIPoniL72J6jTUqVsGXLJmc41DpD/ACQmyTLtDhzBkOXtCxTNAR8FZjiAbJ
tIxNS/MODL322fHw+npMcLpyCDB3kMh2FN/SWooDPf2N6cFP78ihnvUN4etdo8FhEBO2Qaxgnad/
lW7zHAi29FoIlJJ15zrKTYpI9HpZEqnPNByC3Wik35O4I8++Ka+jHCMU9+g+QIq8dFWZzCjMPSH3
w1FVN5+CLrkiWt3JaTiAXt5qZCPMuT346NdbRogjviEK+26xkRx8IGKjfzQobB/auLspPS42AXQG
skOtg6w761DXAQpeO1sHhNJ6hVHcakBXdPivqRE8KRuoXlvaNCGq5Kp7w0tokw2PNUeBoAN0Mpn4
YunSruN7o6iP4UzSSGMGjzTvE/zkGUvKDeVp/Xs32UulKmIwUn4Iu2pBHfO5aMCo1YQCGNYl8wJ2
nzhNgVN5Fm78xOTEiVosmCj2A2SdPZcWTUEvW1WIGEucZH7O94KbVVHih5XkeW9SUEqhGA9z52gb
9h+a5b1qnpFSZCTwTbImt6xNhTOlyUE8yGR6c2V+zZL2SFl1VWTVF3t0aDgag70eb54Pkyh1TLCI
0N8wyq2hR4zrAkxp1LjfR25zK4XprEW0X+JR8J2CKiJ113lNrdmFvbGPAJTiLSvLi+03W79wss+B
N6y4abHI7x1Y26UFs878XEp9urtSiEDSzNfMVO66g5uSs5rGdaE/1vEAE9CIsoUWUnzu4pgYOifP
t8OQ4yuLplml1JPAqOK31EMLIltWiRaeS1zGvAA6tSpMsIMUKbEVefQUl96nSHceKDz3lyoSxUrZ
LmbWBjcCvRh6w1xSsiNMhXimvvUFjrjAPQtX9QQ0gunwWywv+SAOoX21szpc3FO+KLRC8J4guwxQ
5ZmBBpbYof51SOKRtqq9i2SwCrsav4TSAFbHiNZtyr9oVMX+/SHJR+fHT+0YOVs/KNi5RpvQ7up1
wVVm9Im1E5q5FXVuX1mqreRdjBBW7dG7IqLKHgwR20e2FHck0hW4ecZeWtWnd4Xmf0vK+v+iUv3/
NU/dsIDa/1zKSoDzt7f/cf5f//N//1defM3/Q9X6/r/+ULUalv4vZk/peIYjIObrRFX8ULVS8/qX
IU3X9SSKVmk6/Obf0eq29S+df0MkZRmOrSPv+VPVKv/lkFKDzMGjycov/hvB6ncy859cag30t7Sp
6bsf0jMGgEGovcbgooEf27Sjy7aVoMIf181Pw9zur/J3r/4hHks6OCAav9IeC3qWseUe3LFfZ21D
VCjmzr+c8n+rrP8aGPef6Qh/HsEH5nRjdK5ucku5JHp5k85E4UIfaSrm0Zdfv8HPTtGHsEC0Ke29
uuA/NkVPX8aPjA1Y1n75z179rjT+a3wJcksR+Xx8aqAsnN3pSF/fmf/6xX92bj5EM3hCIYfV0uBi
awZ6p0FDzt91iOLd0dr8+i3u4PK/+4o/KKFZJ5Z0/3mLvsGulBAjOBtNe8OSwMOZ0j+KuPjNwfzk
neSH+Au39JIRrSw1OKNYhzSYEiNFvgHE1hzPgcZO79dH9JOLVt4DZ/7yjTR+H6spIr5H9qhGS8ck
Ysyu5x0GYFwu+j+7bOUHEHxbjCMla9t9DKDmHTkycR3Jt3twRGM+/7MDuR/gXw4kdS1rbNPMfYy7
7qTD9UjTdDs44TX17ek3J+sng0N+GOGCRUueC0eyoXJewavfuTri5def3/hPrPz/Hdryw9CGBlJ2
sun6x6YyluY9TVAB2/W3Zosw85baJFJW8TLptaUEyu3Ii51Ov7nY7tPr313X8v6Z/nLyqsIgzBca
6GMHphGhwFbLLkOMfD9ZCOvLSA2c1uisN7e9+0mCSM1BoaRVtfP1Q+YlxIO9/4dS8P1vMoPEkWJc
jERLa8X3e4vqN6foZ+f/w/Shu7UPX7rvHy0t3FrWlyp6tUfgdta4r/OVwc4qy2gTEXUaBdZOplDi
7f6uWVr8+gOY/xls8Od39GGKSZFsawDps0c9g5KFe540PRxh7dpwODUKe/J2cHGpPtJJNwq0hHVJ
1EU9921/JkvqXSx6+VMYFeHQ/ObL+2DT+PNDfZiUMlD+UQc98BH/5h+hyI/DqH+iaDtPrJiKCXLx
4b5WBfq2ok+/KK3OoK829mc6aM/SFHQe7G6pN+4D9b2vpeM8mJN27Lzo09gEkHS1V6Njn2yMO1wN
8zqc9q6hHWVX02IPm63ud1cUXt+STAfiS2uaYhNGaJe5sdOmOWDvDcZKJLoUVdvxyrJgp5M123Vy
r1EuDKcMdqOmTk3fsUcZkMSFtJb8fZRXR6crXti/rS2z2uBhWodR+hiBhJpVGlljKURNsxpm6Zgs
awGMuB2qFUI8gMVMLRaFIaP1ceDnlzRFfdrFrLXb4nmqnN9Ma8ZPrgfnwyyNXyCoRJtU51g5OI7D
ZN5UeMO6EL9/GxRsbFITlWjk5fNp6vsVEb/yN4PhJ2PB+Thxj0pIMcX+eaJsTTV7kVfZ+teX+U9m
A+fDbB3D1cCcYJZne8g+dY540UggMMvy869f/j4j/81N9L78++tkYxdZ4jq0X89VZeL5F+V2kuXa
RF5PKOP+1+/xs0P4MFP3GrK1UorqbOguAs5KatYjdUH7Ia4crEL/7E0+zNhWbk3SBidwntr0VGvY
gXTtoXLCf/g1fJiUZd0gPqUMfaaa0s1UWlx8w2DvOJm/CbX62Un6MJ1Sf3IJSgyaMx71Ya4JehBG
kxCd0dLh+Gen6MOEOQoX8JVj1GdMYmeladRk6vZQ6WH6m+/gZ8Pgw+TXeY7I+0DV5zwdaedSf11R
Z/rdV/CTVxcfxvfojpiJSJs6Iye/QvC/k0G+/frM3AfT34wC8WH8Zl44RTrb5DPZz9992q5g/tWZ
aJRzH4o/Blf/za7kZ4fwYTBLV0sxRjNF4Siw54w7uO9e//Lrg/jZi38YyrGl5YXttdU5Gb2vrfQo
hBTqN9OEcb9G/u4MfRjDMB6n2C6i9tzqSEDbRSZXcdtv/f6IDGihmf6XICkWlXKIQWiTL//siO5H
+peVkJVPEAxc3tT0/FWJi29OSOG0+Gcv/mFEB1ZkqKR2uV1UxrjtYjBTqEec3wyF+0X5d+frw3DO
+owNSdS0Z49SN9KRAmRdcq1wLee686LDcylIwTlleSMe/tnxfBjdjeNMSk84WaxKT8poroNtV785
mp/cJcSHge0VMsAb1NbnBhx/l3cI++UfdWcsC9v+zW7uZ8s5+8PwpibvBlGplayE6vhT4mrV11yf
sk3RwTxKuP7wNFUmDkyPoHUM/sUcJdZF97X00PZTwVQc+CTSGNUL9hK1Lc3YWPbxyMoLT9nKUKn5
6PSG85ur5ydn5GPMeJtkchw1SMgDPI5Sg6hiqYeozI8dg+PXX+h98vmbS8j+MFn4HeYXr824+ln2
oQU0UFXc67uWfNbtfkkRdHxzoqjd/frt7oPq797uw/ShWrivuVa155Gu1f/h7Dya20bWBfqLUNXI
wJaZlEhRwQreoCQHhEZsZPz6dzArXz5TqvLq3vF4SAJodPjCOboSFLU0UfTFALr24RfTh2tYAWk3
DUIIZXdUVNLGU3tT/MWnz5/yt58+f+sf84QOzYKc/tgQLUU3XcykasMlW8qxPd782925mC3axAbj
TvHuOYTICbJ0pJnGM9IvHvW1C7iYLYLKLJt48Oqz21BGq5v5axaYsPZd4wtT2rXhejE5eIM2ZnGs
WHg6RY+KsvyP0W/FzvOoq6+tunz4/DZdu5CLiaJw01aajlLnCpROOhceqOY8ufn9P328eTFHFBrh
EJU1zdmkpsfWom1OsTbFQ93PLz7/yn0yLzYCPWylNvBidU6KgZqvagSJbCJBjqE87ywrN9+6UJUr
t6ogJ8HmWDfGDGntlE9VHDliDWPB0kZWyTHOT2+aTs9udJg9y6pz0tss9oJN72cFJySaPrWAUn7L
rFkLtGrcYnIgaVIKcOCR/VR1AcH3CSczGG+4FK1yT7kIDM6QMKB8qiY3EozOJsyoXI7LgPU4ssjw
lsK+LefC4rLzQUhTq3Q09dFdqyiINj5FURSsy/uqQFNFD3u4CWSPpwMaxjc1wwoT2BmrTjbhuux0
0kulq9O2U6Es+/wOX7vBFyO97rWUUt6iOoPdviX5BL0+zj4QI67nc83n33FlNzdH0P+cDpyopPxf
duVZuXWy9zPPusltc/xVcpICqKrkMqws84tX99oFXYx430rDRqVjefYs8zSVwyvhmJMa0TvwrD6/
nisvlXEx6uNyqhsjZWW0ysA/NC34PT8MXXq42eP901dcyiE7FVl1KJzyDGW73jYEDKhVwO7Xt9R1
/9tXzDfwj0naaNNUwskoz7FenyJyX/RK0ijt2d8+//xrD2K+e398PqXEtQeAhgfBWr8EhNwv3Yr0
scI+vHUGeOKff8+Vp2FeLDbwN7OScur6XJfVnR9YJ1qBjsCIvhi81z7+YqEZQPN4I+qHs42V9Xs0
aPKcUMa4DtM4/7ch+5+X9Y871ZqGJPnZOGcjFv6tYZrv7gSyVnOhMGuT1f/bmmNc7F9apH2jGg3n
zLZtP+bxQxHUFPmP3xL/X7/iYkxNLlCGruQrEB9sQck+tIk6amlwzEG7/dPj/i9K+8fNkmMP4Zq8
2Zl2VmqQomQZqS/eiHnE/GXbYlyMJJc97mhb0jnTKXiTNMkvuqzO//arL0YRdR1ORYmZcw5ceGTU
+W9HuuWpxAR99vk3XJlkZ+LOn6+b8rUpGEE5nbWUeqq80M69Lp6ypthovqRLM/piW3plF2xcTOYm
sdEKWJJzdkNtXYQempjpF9Dog5/bxL7Bk4z4pD6/pitTyH9Hkz+etRqoDGrrkmdNa9gREhb13PgK
dwWFfKsW48a/jSn9YkKn+I2VqTNtdqmUkuLC+giEwkUzGmr7+ZVcmUX0i32M5vvSsC3dPtNxvbS1
+kgxzIaejF+ff/yVkatfvNphzE8t1Wif65GuU/Tl2Xqw0eB+/unXfvzlWw1RoA/H1j5PrXebVsju
q+bRK8QX9+ZaoPg/h/Mfj1lGvqjM2CFMlUDtqeg6sdLN1G/cqaCi1ttS2kALIjuFr04//w3Wv7zp
+sWb7kAMjBK6p84DfTfONwp+abKmknzYGPkTYaZVXR5zZElecBqyX4ZJ4/uLsKYb3INsYZAMvIAo
BSm4mYIvJudrx+3/Ml9/3ARcg1SmJ5l7Bme8cIZh6fe/KZmzQmvRqGIngltyI1Z75yIhokUzz9Wy
CACmg7qUEymoapNUc+6EmpgvZhT9yuunX0wpfZIUk+OkxdkbiMVET1qp00420om7z52CircQQ+Nb
XqkFQjWiD1tTiGWlGohQtEgPX7yc80v4t2d1MeEANIiBCObF2aFtANggegVEa6TXKB+PkpCemle7
zDafD3Vzvra/fdvF9jEKpNOL2MvODZTwtapJldkDxbuAS61X2l+oqqFqeo8p9CMKuqfen3VWUQm3
QYUKP25HXsUufkPNfchCaHeQaegpFHR7OcIJ11U2PQ2ZRXtImSdLmXDkxjDkrLDN/nSqpqLVmAI5
4auCYmWrWnlBwN+wafouo6n84o5emS3ExXSH2L6020CBdxTRb8OIQJR43fTFqLkyaMTFTDdlhVMJ
Xc/Oxki17GibbGErMOloa5bIob/YlV37losJbzDKSHBCT8+mXZ38tv3lVDunf3Ym74uBcO0ezV/8
x+s4uXVhVlqXncNsoG0eRltQfhWW/29N/ssgE/NE+8eHxwBFq2ji1yPsaGA+TvqjU1E/52pSLcs0
Djkk1XTX0RiSrtJx4h7Ccbqdu98P1qABoy1b/ESs9PcTwYKbsaY7ypvhRSncyZsuaSo0dy2mGKJh
DowUc/his33ttlxMnGE6BU2bd+k50N0lsjyaDL+K4F376IstUjxNuZmqUJ7DHtVX3jzZTfr6+Vs9
j72/3e+Licz1qEXp0wafdEmBOXB+ndZ60wasTfdOlxyzQb792zddTFaiH3RXtMS7YIn+xDSTLPKR
phnPOcYUYGO+fI20+ot189oNu5iqzDTNI8vs43NRpy7F7ZW+iivtq4C5+fdVH8Ti/w5SM9fscqLy
mr38pkP4YSAe6O37HIJgs8lAxWguXUvxL9/Vt8FQ7iXq3wjbfRP1C9N59hC82CSFQhANAVLmQn/U
YMZP9NQHc4P7i9ts2MsvpGk8Bl21ToJk2/PPNurM/75CD91/mu9s/2JK6onuw1RM0zMNAx8AVGl3
0L56l//+EGxwkv/zKifcIiNAQ3F2MuOmr4eNOzRfTEFX9kW2fzEHxb5EMiRzyQx6zsSdRas0Rucq
iSl1PSeOA7rrjk7Iz0futQu5mJPMsE8iOWUp+3qsy2ESb8vB+iIVcm0ozd/5x3yXZrGMRmiJZ9uh
cWAhqz1NXP/2sy9mjSJLc713Bg7lvpRrn7u/KwnNffEIrt2Ui4mDYB1wW62VZ7Oojrkeow4Of/zb
D7+YKXI8TzJTVnaGSFJCRun8tUO73frzT//7jGf7F3NDZBeeM+B7Oade9o1IjKJBL3xuzeHoJibF
+/JHSenx59915SZ5FxNFWRiO5tBCfnaj4omedw3ZJ0HYf/vwi3c3mHoa1aYhP9MLOa676B1pfPFv
T9e7eHelJajuQ+N5BmpZg+dmUaDJxNh9/suvDPrLelo6PimEo179bFXWS5bkH5adriOEqF/cGRaQ
vy5rtjd/8x+vVRCWUrZOHp+FoW0rt79lMrCd557a8MrbA4lYxNm+Hvb8K9qCaANvXhxuojFiocfd
Mlpi5WfaPSKrpe7cmi1KUMqNEBOb8okPSadqYab0wfNBDhQy02l3zcxfysY9NPFR4+Rh2ktJa4B0
Vw5bWVPC1mzQoE5n5nmnlxtzbmNHtbeZp/Z6FsMQ5+ZPJjgGWi/2rC2VGXGc+N450JBcQBOZdVDN
kb9j0JrsGmrVlfgI9GAWOd9xSL9l4fCC9iPWH1w6mFkvNB6cVzhLlOtr1o6irRZ6ZNF8+lThX7HD
ijrUvcpG8HDvSbanOtCl8XI2nsFm3SiDZrgG3IdcafB52A7wdzxhrfkJto5agb/LfRQwCWL/RShz
WyYlTXoAcPKNE5yS4JeD0MrVn1n1OlEeArrp21iQkkfCi8iLDL0fwF/BbsdaOBLAz7r0rtDbGwIc
LwFchlYepf6gg+wzKv7JNhc6dpbQcF74DfhDKTal40EBbtdfFekJJ7ff4IXsCrrbsAhwtIjWU6gv
6uaIZLgmhgEVbdPW6TIU+nqYaEhU7W6+hTo4Cc6Jrdi0QbGYoETwbGLz+3yRoh9JhtcrfspAy0ZF
axhnKyR+R8IXOMOAieX/+OZdLAhRT/raBx96rhPoa3pgfw+JDH/+3s2r4//f7NnexYogswgYQ84B
pLP8Z8LnQKn8FNHYiM9F5ihKPv+aKzOsd7E0eIVyFMXTCeFzZ2vW+aJkNzwJeiBrsYWNsRGB/sVM
cm2CvVgqKkkbVN7W7DGgyO29gjI5aGz9FxdybZ66WCrKFppjOJ+vKRJ8nN2UWlvtZJMdP79PV0p3
7cti7Yq0PJhMMz7Ts7tAnoDdrD/wwkUtYg13M++Zannfiw2s2A3O17PePH/+1fM8/peRcFm+nQ4N
dU/sK89VazlvgV+XT6UFIFBNQfVkUpZ+8trxq3q3q9d5sZoo6PngOZz47NmxuOlpC70XuoJ8NrXF
1i0cYpcJlAkraLEEO0r39xO2JVieoNPcUS/XceF7X4yYa1c+vxt/rAyuw+FApVl+puWtPFqGkZ60
cBKPI7KVGRGH9CJJv6qxvfLCXRZ+exIl7DQm+dn05M+sVs+1Rx+9sJeiiL4Yo9eu52K+SBt4vIpi
nbMeSntRMj0tRILUqu5rcTZ6zrhwsYsvQnHzvuVvw+ZiAnEHVB/eIDmdi+ajsOpT7w9rPevulE/X
h2zihS0DSKj95vNheuX1di9nEtc2QNKO6Vn2xVuel++ZML5//tFX3m33YubAHwYXwWrTc6k3Nz5+
dt3pvntO88UwuzIH/rcx+WOYjcCzmwQx2LnRrWOI6JMFdN+k4Z1dEQycjO8++NKvtjtXdjuX5cSQ
y1UjCj0lO7MrpkNW7SMKfPmfcjwa/Q8BWiqtvjx7XRlxlxXEeuChW/Ot+JwAMny0p9r54SS5+K3l
6LnWeQLEgA0MZugMUvsyqnUb/RjTGRUF5ZbfYtxCYyRc2tEi2YGIXAW9ie6wbujG//zZ/pcL/ss4
vaxEVvXY9UDionOLiRdA6aYNw10uYWzm9+x9xnKi0/TJUe9w81bz1symbdsFcToH8iVwAbw1As3s
ueREmXC6TxO55U84qTdIZqSbrcPiJVLWet5fgEllD5UtMvnQ4geeM+xN91O0r137xUpxZbBelj47
GUJumx7aObOH7yxJlnr9xeCx7P+G/N/u1sVmWfmFwtlbJ+fIA6VnNJVceQVgItUaOxwM7r3l9N4O
0CVdyXW78XxgCAC0BNz7dGbQ2A9KuALKpe+ZW90TeG6aoV4MsUZBhoBmlfASF7RRi+xZgpNbN8B8
noqkgL2VA/PMaz3DLJxA5UvGYQMs0ztY+KJPOEiHBWBVEJOFRwu2rv8oaG2+MXVPX1Sl3ez8ov4A
nSQ29Ifnh6R3DDAlyrwZ2RYsobRNh0afzFNnM9aMqX6tEyB9EfWZB8rttG9WPaS7SeaKcnK40Q2g
pKWblkTtp0ixpyjarSYwBfSxT54DX6Zna6jooUVvqBgONyCAuiXALYhSZqTdOO7YroB4Q3LDSc89
StTH2In0oRBAn13fSEr6ILrwXqRG8uCI4CWkWx9sr2M+J5nGGUhv0DhP9OcOGjUZdZRq7AnQN1m0
1FKa2d/TNg3DhYTmIrDMfZMV8bowzXs7Cjk1tIG5tGmHXYm6d7ERhfmBMkWAJDLsEKIW5oGWgnAr
q+qd+PZPWfbx3ohTaiMTQ3+qiiG9E31j3gKQx3KRpeA8sqQroVb23V0OLGzb00C8I3/2ODgePuEx
CBBtqHFjtZpzkMGU3yQaOEHy2tUzZzA3J35eOu9J1OjbqXQ7rDkgz6wGycPohaC1yaOs5djqd0lD
gr+PoctQlEV2qWlWOZq4ddknL5pXfbgCPq8r6c2qYSfUuMnTMD8Kt42WlaZWcTPuI/AvRuc+0tiy
bePkew/VZj1KJqWQ3nZkhdWjayaHtkp2U+TitDQ6Zgczfgm7bu0jjWvT6gblA5E3v1hXQY5OrPtZ
u3Jdumo5ACua4mCnZ+7aA5/N3Jrk9sZvAjhWkL87/xSMzY0+NNpSRtNPqr+s7cimbQpQF74LEhW6
aw8Ly9yYZgqhNiaZly3Z2QV8terpNMnHVVKd4Nvt6hp5Mg0IJrIuLEmLiL9ZygKgULoQ7csQAPoc
3pqWmKJgogW+5SpJHdVbO7lbjaP0wkctmRnWcYKZjYV5xT7qoQc/YjGKHdBFFXC81syCGzPtHgyi
4I6fd6sYR9Ee7Z7EAET+DORLextE+LzRbCytwYAsevT0qlhkZnSwQnvZFu9Wkr4ZvOpV6awn7vNE
RZedP4laX0XIDqxAw0fkv3eg/lUaL/yxWNuBNd+/DmxvHY+7+a8yILdpiH93aFfck5otDJwMZqZF
6lcrVuttyYZ0TBwKekHi6HJfJW+ZXu4zRUbUro+EzvpOncfUWNUp4BO6+Uv+66k65Bw9/JY4DwG2
IdJWCOganadhItMeNmWQgz5GPlxP9/wbO3ps6g8sJ9B0iiXX0WQvqLZuRPZr0IaGhjb4ubDQjV8S
p+aKsB1ko23n1Le55+67ZkQvYW5sRY32pCN2iOQdT9+AqlSNRx086PxfG627qKd4wlEZ7FrNX7gM
qMEJ7pq4MhYDNzCt9oL+w8KhUnR+Yo5x9IAdLdA7rRnXPAR5iGK5sCA6T7NpboJZXaR0jrnfu1bd
KsjsO8Lgq1K3bgKUcUmJgWqIvWNkMVrIbJHPnZakFTZxjgLVSe9cz2w3EYOtCMzd6PWrGCvXEHjM
QPoukZS/tUyiobVJYrVKi/R3I+WB31nq8qhAOQ2Kt3+AlGbsIycNtsE8DLnoor7xjX5lVs09z0gC
veFUizqOVKHhz3/kavWJ/wkSeyc6cAjBbPkr1K2OnZBRkhK4nxnUTV+38wPzrLBfAev42YTBbyKy
q16nN9T8WQ0NPRDujR8ChYiZFhhsIXabONYQJQfrsnue0g4T21Cu0qbc8ejmXUroc/IQ41uDQlhX
KH4hrsTyLor385jph74mGADjJZrcX45Voy6TrPgZkK5xORjaPAIAZ9+XzX0/gecqmcT7Qzkwe497
w4k3JncsdJNvAK8XIpXrMXiEE7nwqd+P7G41v9mMrXoKgenLRZf/CKt2P7OpQ6JIZLwWTaGjZ41W
+QDsCEzX/K6Vw9uQ2TeD6L/lLCWNSZFyJN7nAV9N3zp7eAx8wlLMsKn4ycdb04s0vtHytSoy+gs7
ceL2V4yX+XWbf8r8JbJicwRfLQVj5WszkXMxuDalafauzl5Mz31teE94xM3kfFhusGqzbp/QFehI
vCnWYuIMkEzf5/uedzQslslDmz5FznRPifAOksW+8Nxv8yPyGvdNM6d3Q49voaA4QHGwYdSRf28y
FSS+WMce/CZbzgDBdNi1TvKoBQTVSErF0GXWVpS/5nC6e5HcuUZ+ByV0Q+XNM6keQv/esEwMSXJy
NKuVbjUHa+yAOVseBXA1+MuBIZrLHFZYz8xiT6sOkDnMbvB5YyC4aPaHng50XUbdM446f0nBuQX5
EUZkC4+J6adKn+yQiFDE+DMmf6dlobOK4xbKTaRve727mVJn5XXejWG1j6BBXrqifphMjUpdtSkn
wTGT11eG0bnvB971mDOO9Y2A1Fvqj9/qKDyk/DmydbCWtWqBP3o/xmw8qTDYZLn+Rp/kU8xSRqlD
tuysEiKZSNf2YEZLqjTcU5UzSzuOFtOhWT7YZf3Mupk/EXHdtXGzGXqfOSJ2V2YTw/rqWYKAg9Qw
wIbZ8ZZCvjPkM/hFQNtB8qt2wUdpU/jDDxOgQxz0atk+gxgMIATpoNOIazqxAslV1wf+o3BZlHpF
Vg8ov0fOquBLxsF6xAF+F5bdAcjlTWqpD0Vb9EI5uPqmssoXZt080Xx6V2YAhPzYgvTYMaO7r1o4
HkJDHjIEqykt4XRSB9bGysR4W9O0t416vz+YhRPfAorEUlIW9hLakLesC5u8cRiHb14w+CumtWgD
YjxYJBVs+y4mSEz3V0nBMb72PoRvBZALJYtjnnutqSGMVlNpYBZIp/CbLWz9xwjbs6eCOSpxGJf2
ycvM8LWeynEX1WybVIhxD3KDCG4igwwV0/qsJew140Efeut1xMgX7KeksH7WWsCubaCH+rmy0uQp
KbwKMx+FaWxzYztYpVRV8ID7ajgnPWDXNRlt9ksawPXXBHAnhnff0s/YLXAoRk2sA6N1NF5fJxzc
aq3rRpMvC0toq6Qc1DuXlvmrOGv8FxqLrTfVaRZoP1Gixy66DmKT0962aaz2IzYPyiwkbOrKY/DB
/aXCG8HwMbDRX6Fvnat9xojaValtfbiy226U8JILT6AzT/CboPCC+ZX37b0g67Qyh6ylKn0qvlFC
kn8LFaWJ0i1+eUNOTBYW/zI235sG3rlW5PaPIcrlvk7r9D2ECHqbAJHHr8a8P6KrWlqFB+02KBl4
QefgnW3crP0JW9ne1EZoPICAle7CnGzg2WI+OLT0/2Sga0AnjZD1LG9YpW0vdmHkUjDfpdpqgD2P
0zrxuSTIYuUMf/ZiP0IbkNSNc9JrmDU2//d70zftS48C8jaj3m+jmZV5F6tYJhs6tLRH00CmDPUw
PFqymmBAG2DlLAEQFA4x7MycUNBSS1kfND9tFjrks3cOSsb3NrWDZW0P+i14uXYVKM9bt7ahnxxX
YYaBPLXSSiFuh8Fkvh6Dvv8AwRdshJk4+0h1AEBlYRxGZXo3MKEGJhpzfMwAKj3Qj0MztTEjo7gE
SIY6S+DYaOYpCMbxvrM8f5nWfYztI27Fq+5qzbquNTD7aVM/O0MgNiIq4rswEd/1OPkhMvcu1zkF
crH1bVpY04IZlp2N3vb8TVpxphkwmFkpsA4IO/DxQKHac4G2A1Z5b6YNedTav6N39CHxOoTY1cbu
oRQAtBJGzxYpp2klwhKTZfo5VAjOA4+lzRh2oy+PPpzC2UuySOHtJrbPptHYAraGl22ox6S1jpED
Ec03n3zfgANcsw2aHHp62WcM/q5mNw+lfJ1U/kOYDkeFFJASuv6eHct3gP3dEsIjL5Rwt4YhtpGr
7j1r9Bd2xwYPjV1YTafOrbeJJsCajptgBJbb+9Ec5yGv4zXJ0hR4jwtd/ApL67srtIKsSD+eDS0k
VtK9pAAOfSkeOqDGljvPF5lP63wXNPMgesjSaZnRncIEYHsb0XhctbnxPf/Zr1K25/W6z2Kb3gd3
3eVM5E3jcAshASorOTIVYTiMjtCrbppSPtV9sZHIHhdDVwBXE16+9azGPY25iZY4d4a7IhTefmgq
klVWYArkFtLcGnbL9qAJNBwGuSifTPIj2QaR2F3qckYY/bL/0XmmdWrNkuOAEZ1KGZycInqg90gu
IyPZ4BG66YimQmvTjs6AMHxs4htKSt88M/6Ry2LGf+qKqtLsZ9Xad+MQH2Vtb5yYeL4B+BK3FJAz
q7jvs5JOZrfd4So4DQ3QwUquBxa/ZmyfRz5Qde2P3u/ctV24UCUzYgkhNtUF3rPfsqtgE+b4p8qA
vX6emL+7ymEQ9UdbjLu58qrt8rWVxb8MwX8TK3WDgwpJQsQorVzAnS5vAiBH1w2YXEvhPdXAS5fJ
5IJWNzvKiN3XXnF9zowCR8y0tRxvC11hQ5j7IUlzdxOAX1+zM/oNFHpjwCRDzpGtfMd996W3ma+a
WMJ9lo9vk1McmozxG+VCPdDJlRwst3R+u8JIdiLKkqeyIy/nIIkIW63fO9CMKdFsnsJK3Nq2f9Aa
Bfa8nyn6W69rDw5kgzGCzVW1HOvYxMebJkh16InxEtfBz7Rt4SbmJjIpjQlBw0Rea++eQSFCAzC+
oEAB9kEnvwMz924cWnngqQFQrpGkYxBmjZ3iZV7OO1ZMIxrPizzoAJbSKsKFO+m3SmhA1Jvsrcua
vfTwn+GiSNxoF3f2x5DRGmXlW1PZMzYzPXFNGx+G2VrnHGw707prwh9wTdoF5SQawG3texoVN4Jy
y7WDFWQzlXm0aD2kPbo5x28sqselb1vrRgL91pzhqSS54DETuByOJ1iGDewReKg30p/eQwIidaSo
RirCOw/dIfWHBU6r0L33qvbW9fPbVI0nUw/uvALy2Tz6LFzfmaEfQj2f2yneB4we2YSpxu38t4TG
9YWXkh5tbc6aWXvDLgm2Q5Hej0RyBgfdj/Juu9q6N0L7IGi5WjSat08B4+GJvCt7cWuFw+9Ed556
1+DsL9uDNUMo6Ay5zcr+WxFWt2ZnHykKK6FmEAuCAL+PjeHeavytkBXKBGKdImzOBGi+U2xIL4N7
V6ftG1U6N/OdwGTzlLn2Dkb1XrKtXKDQ6Xhs4dMQiruwy3axlLsuRvk8QJjZUnBpM2zNtTuMFTET
9ego9w5ea7yIE/0IyfLDhra3s30L1G9j1buM2NSOBLMARkqyI6oqUCDRoWnYCQ/BlhEdkyiA8VZD
NGx7k4eJOR1nn/1h8h5nkOYYS0RXa54OHpggvK0LKKQQjfNbo8AykjWVetD8wV5rxVhTKTWydfWd
sjxjNs8fY8+O1qOV/Bxl99wOcXq081yyABjGTT6XnHGVjHVtMI1b0YJKzVtd5x0Z8xNCS/NNa4rx
tddjCij9MT0QmfOfq1439qExpqvaKdvvbmYliNwdm/3r2DrRR6/QmZkZ46e0UsS2xLTkZsgCm7iX
1R2qmuXSqYZCLkK9a8881eo9pyyA3IlwR1L1iV5tmjGXdzb7yAeJz2OXZIYgUxZCSdHzCU5EjWuR
yt911ThzJx0qs0VreNOpgW4D4tlChZdBRn1l29A9emONBs1sx4XBdLU0Y++d7YX70BqhehUt5sZF
7+lpteiVEST7MrErSD62GUzgeLP0wMGE427q9usUGBPLpmr7peUUeFH0nNq1qq2jG7N0xKECe3oo
m8Tb/1dZiQM1Oo2moa/z3vBWYd1JHFV+u9G7koR67KpVlkziNLVQ1IUOkpvFK33wp8z7EffiHAXT
OC4LLxkAI8d+vJZ2g+sr8g3Ip0rMLrdaj7YeRzQwl1a5NhwKjGEpj7eRJ+RO17Grhzl+djX0Yq3p
brWBfEhxqJ107i6UbfxN0cWypfwRQGIdazs1JcPakwkFffzjqnBHklsVbSjVaOi3Uh+0ldVY6d6M
UyDHAX1tL1Ed6m9OZfe3bZ8Zz4nZVw1270Hew2sOcEhl1WlUw4dZDUStuILydhJmuKppdniDrlCv
tK6Hj18G2Entxt4NQOhOsDcRfnSJfUhkqp7bzrS+qaIpb4c6hnUeogG2cWasQzplF17EyiKaKl1Z
MjeJBlN2PXnYzfWepjUilUzQVUC41KUZzzZa49nrUc2nniNu877O114o8xmET239CBc8rIv0RtBe
cternKJ5q27QdxXEHxS786wq8B/ZqlqiiIQxbLntwnM6cx/5FRBU9nnqFzVJsJ44ZDVY1EXtrD2a
YZ611Ka0sM5HpCAq6Kc7C+o6VS8I3YyFEal8WKgYHeLSN4vyRxL2BfXsCpefbarVCH9zW8uwPiRI
OAlqWMPaLcxujcgA0qjqO/lutvTRiVwjD6Ao44LiqiaOn6OdPeZgfl6F4+obliL9TpUaCSi3mpO9
FDL7vLxTt60m/2cfRPE6w/OyAIngrxzdLNaBAmQb+WFxT6SdA2FjjwQASuTvkjuaJ02Lah0/XIap
cNG1bsgpYyiWvsMZgDSJehsNyPFREg18Wx+vMPVFmzouPeprJmOjAtfmmYY16i+3g5ms4pOfEr3Q
hOesTS1WhwpwK4j7xCNmZzrf7R4sZpMIuTYrdoomWZtziZJqDWAAPXbdt+BSxjEkUVQHGF/qmDuk
s9rjHc03jY7frwtGxZyco1PRSvcFhUu3RDdJOLYLueIoar9nYzhsdWuc7hATtxCT2EB1yhkWgnz5
QhDZisZcreREkyrW4V9altQHc0R/bQXBsa/L3+FISCTPjnmmHrCVHxGnPWGVMtbZJO/LBGdaUB7b
OPuNQATOeKW/mZKddCphUFdVOGuq4VP3aZKvMIqUKwmzelHU9FJxu1j0LPHEQepx1LSbOsKWAc/p
I/UqGnyi+mkKDJYNL9IXwVD8kOyfC1/ROhOsbcfYiQTCuZ7aW8bPD9U34LHju8wf7/LKJkwa+Oue
5Tfro91QWuVCq9mweRQsqaTckQPfB4LYppo35G78pFKaIHwZP9OfAk87aV9FOjmcK3V+aRPdBhOc
1DlNz6mt5uCUPmdl+E1rrVOYls+p7f3ukaPbnnxJe1gGMoB1HTqkh9VUVSxLw0uSs4uuupzwkyOP
oFWjpcI+DZR4VECwciSKtvvYtVWzEiahVad8nnT9BI3vY0SEXYTDaztC5u3NXTMRfKxG96HLkxMd
Y7/DQXswOpv4d7wpEXp8c+fVIqtNVJAjooNKx7xjxuVmYi9L0HEN44EtiEluyNp6E3sCzwfD4ALW
Jl5yJuu3y4KK5ClpHGUSVgh8Y8dgok+De0GKLtxTsh8eWaT9pVknL6hNmPzJocaV3xGSYbdQR9pJ
CJjosuuTV+ImGd5dD46yk98FgrNMRdKiGfU3Xx/lkn51Vm+VPajOunMkQc/cEKfUKxDVhs3PKTLo
Qp6ct0mELnIJ1DDBmDYbOwpw4rollHrKtTPJEhQXBtN9x+HmZkh0HzFo+Kyp6TmzBkQAAyy9qKgU
0zUb6dSjZM2RjTxZqOo2g6tFm6ykCJA4rbuOAkLdleutNdeBaOvLdD1VY/yjL5J8V0RRg8TScIi+
dfWmFLWksrvVFqHt/wjNHgNtbH5jFON7G/v6LtTJ4BfJ/3F0ZtttIkEYfiLOAZpmuZWQ0GJLlrz7
hmMnDs2+r08/H3MzOZNEjoSguuqvf9FYiUwrldyOF7+P1PLaSVpM8ueW3WjV7Ytp9H/RmXpkrDvm
phniFht0Q5x6Ryv8zJbQT+HEXVytIJU1HhUDkSB2rwHwsBmlAyWiYUf74lGZGvPEDhhH6s50AEJL
WeyXtPaISWuyjT0a+YsuCbpSTf2bqIhiPoTbaBTNiXZvulL3nb/d3MpnJ9dAC5tQnzf4UqV+E7vV
2a5rfi/VskOL9HbnZk67jUwQBJ0l0pHWnNRTAOAnkWuf9ci6IY9U+hKjjN+VugNMUnkzZgNm/0U7
F+3bqXEeAS2tbWjWf4cJcXDeRjn9qyqAthNuYHPMPjW9mi5Gb/wrcCBmeVeyCh0VeQ9WRVRDWg87
cxB4fqfpeR4AtwbJLQXkjcqMJ150cqOE4kyTtPDJYDUHWBBM/x6kyjEZidjBC2/bd4bcUgeKnV6y
WQUSUTulTCoEOGW80fNc23c2iTN1JMmJ5Hi9693c4c9tm6w9SV5zJjH5zeLqFFG+93ToJPHSTjVe
CiwSg1HC87G66aNsITdURuTdak9j2jNJwWjYQ7HLX45EHDgHtxns7eCw/uLIx3i/Ut5TaKXPE2kg
u5BQuE1WifJoRobrA+DX15j/sEaWJ2gZ07a2Cg7IGe8wM1Gf9Sq/ghNMajY3Cw1tP+wijQKNF461
pdNnJS0KzPuqbLzXabR2vwABli2THaElk19ZIxGOrvGvbrQc2qUptknHY784tBTdorML9fRLHBfd
lhJ4j+QggKNLrhmsgO1ka5dENES01B4k1lyOAMSVvs/5jBT8/o2B5DvB2Zwgx9jbw+R9cqM5Jiks
Pom4fKvV+B1FIFWVrqptHlcMVYRTAJYrMKuBEI+WqWlrGM4URNP4FythljTF8kzyH6ksxSAIbyEr
ebSxOxsqVnFNTpyzMzGYdQNfryFGYzMT5k7elmdtkyKcGK36dieacty2UZTz1ZH0WTvTN+locucI
vOCxfguDrtWmnZXpr6nnyhPr/8KP8n7x65YPEKbajfhnJlS8Lsq9TFy1nfX6T1y4Q4DLAsnCDWj5
7MXQfOkCfCbrT5qqD8AEjtgpA1qNzD+GBhCqotVpSE9Z7AJebUxBBSTftTh0jfM+zJ3amm3/AIMi
2TYyrUDP+Tg0yJY/CweKrNaeC3NONp0bPxJw/axJynpSjQerVMAby6j8CjCYHnLosQHQ39KsnDEk
jee9k5j6ifz47EhfW96aXNiwcey7J7VkJ7okIxlAv1al/afrBGdrMhPubTIbK4JVITvgJbqUU+6X
5cC7NyLByJoY1Ecv25sQwEmbz4yrSXDVjjxqYCYzEeTaZmoz5XX0SdoIx7gnGPyr+TeRHHEqm9+V
V5FxnZWl38AdXQ3jS78QsjpbYQYkMxgmh4Nm+aU1cWpo8KWZQac3aTVfWq4btzIMo53VhfktHyxW
tKHZPxoO6ZU2PEPfse0uqEcFPW50l00KrWA/TsvwDJjZXGOc3AKtLcxXnPoF4Hgz+7aFAYEWed7H
mNguxobwqXvwsMcGg4hdZ+TiWGVpvhvLajkjgF3p3GYO0pHMflSS9WmOtAxR2T+PdZyfurFI9n1K
GKk5Ke5iS2t3oDHYxhOZsonypfGdyoAJ0bbWAzPEdNVZWtC11EPDbgGy+1TZ9a0Y9e6keQPxT8Sn
sNF36mNEJMaH2WFOKdPW8rNIFUG5DOnr0uU62Wpuuh9KJW6hbti7Bp3Z1atMcfQ08BctnD1f4RZ9
yQfeR9J16T/VhKSpkbHzRfQmvWVE5EEDLocxTUUGHwaz7PbnjK2l6E1qbT42q9n/xL5gaAN6EcAm
TXN/CG8l7ckrjJeyxbgmJL3WZ4EyP4BVJ99OmMBkqk3CQIpieEpT/cyi/BIqQosIWLjVwmO9rw1c
EjdkkpyL+U/USe8652w1y3Bujw2oGwvDPvthUepGJ7s1R/d9bkhO2CYOmFsF86w/FmUiP5s1mAb8
TAzbFKiSOJ7GFr5e2uIWdfh9GUnd+LYHOSqeCM8hPWSNq4rpqAe3rh9bI8S8h96LtW3oOjQro3ex
J/PvEvF8SQMPW09jM5x2Aul8ucZQNikYDflGFF8OZNHAQMi0GHxvGo3jgJUfeejuQJpWMW5D0TS+
a0KvcAzMQNsKut6oTePOSa01jxYce1Lk9myMtJAPy1Asgd3ZVHOvcwnPWZrpsTWhaSW6Ql4/LW1Q
RCmx8Y23Qhmh6A8EUS0vNrGlDxWDwF+DZNQXj876Aw2ge+viRREH1r+Ryp4Q6pDmQV80RmBmciFe
1/Le56RhrJ2tOpicZvKp1/bRnWrIE9Yc72Y9LfchgTAkjmOukHo96G2h+uo5YStzz2vP9fVIgyzX
W2tShzQCw7bE92yRCAPfTO0iYyI9UyNnuSlwyGpZTnxLnSo2sH/zkyhXP0QYtgcafOlnQlWvpZc0
uxGYBufiZHhOpnjcEYSsPnVnENeIoLCPOW77S+mVI9yGhhDFVnCT5AapoXkmn5x+cG6iKPWXikiY
HysXzXdIRuiDYCN9Gythfc6ekV7n2IZ/lOtg2HnkvYRl135aMloCmG7lwXNNGgypuj2UouGlropx
J3M2S1gsza4/mUv8oGdtc+jIPfGbvmw/SoQf+6aXWDOHSRsYUmZvo663RxGCx6HzNC85e78dBmj9
r1Vk7dGzmc9Du84/8oUFnd7Xk68Po7g3aQeYomS0rcRoQdwoRz+yFGUyJXqWFXqK5qVnQG5YjSaO
DKlXoyDftmvlRbYpyDUU8zOGeN3JdWzySzJvfBn1NdjTZXcJfVTT35xMLA9osGn5la1hD2JyzEWa
QWJN7baoesmdeUwsR+4LTC9YBXbGvEsrJz3YLbqxsSMKVpal9jgMkvh4wef8NAsX+UlYMPObxBD/
KRK3J3uxGY64QAP3k5ahH/E4qy/g1WiDaJfFOzZY6kGX5YgPkMBRsCh6zdnO1CFfqHl8mkexHEPL
mEl7Kcdxj+1H+ziIZLnqRJftVFpoj8scfvB4DwyNy8KDX4X9YRliOGMV5HuSiOwK479q+MekCe6V
zXX/OnUTYXiy9H5dMQs/Yud87m0gEqZ7GKq4uw6Ps1Qq6GJA6RQS+I4BnUdcaV5Oke2MJzJivVcZ
0uRs5VxykfTFRfOSJFH7TUQYxB/am0eL1I8HVRXVOSRIl66LxNG/o6Ktr820srYLcH65Me0StpgS
wztBjfpT71Fey8VwTzD7qx/LHcVPFIYZ2USRfLYSx/27iLHbyS4xTg6hxj720OqTXCUwOQ6JYquq
ob44mCky3hth0Lpxds8oSl/En7hBjn7lfeqJNVLKqg4zK+CzXsU2rrnYC+fuMnxFg0mSQVtJAviE
Pe89q11ecR8sfFePlpvjUYJd9k5nY5F6t/VyY3I3iWeGuyQLvYLlTZr5Nu7p/tKDOVQxOU2ankps
GVW0z6yYvaY5d1dwKN0nSkkdifjz9ikYwbUmEjGQuGj5+F2VELUsFcwmB2o5CViHFXmUNiyPknaY
FKfK+1GZF8wUTWKydPMar/HvmkgJMu778sKyTfcdsjbX5ODe53pH+COokolEh8sxTek+ClnftmaV
Bi5m3dD2uA/Stv0JM0d8tTULU0yLYF4PtoNGnji7UqbLPikMQEWGG8Kb6JlKLZ933jCQmG2P9i0u
4/Fmt6In+3RADkfGb7cci2VwnhNifreEB4gtzg7kFy6L+dp503sN72Dr5jqcj4J/BLojjVk+lIHF
NwRiUUJLzJy7Wsq3OI/Nu6aLjhhXVwRTpJQfl8zy/dQcE0BVQt4ATBha/ooyf1EQX9H1J1LbegVY
JsAN9iala5pftj1VrHfafvyjuczpDuGz/jysCYuxRwyj5pDz0jtovfti6WExQafz4oUO3nDF8IPd
JvvlWWXXac6JPir77lSE1KSNK1r7BKHkQJ5HCQghs01sCmdjeLg+MGHTa9ZeS0hYRlhi7E7I17Cu
vSWh3f9ycZavxJX2ztJscnwkfiReVhCUU8NRAFgcjqlV/+BIx8pkksP3uHgShVz43s/yb1gsfzy+
NEYSgA1JyPe9H7wT4q+XuUT3bef/PBqdrUrD/byYj3h7JBs1sJ8yx7ymdReYrcyOdsnJtr2nudHC
mU6zn6gv2R/q0go8Z8kJWytCcEx9wfAPz/PtWDf6Fv6zDr0RDz6euceowyBCrlB0+ZOZRVBBXTbq
WGx6vc+2lacfOsc8crJpdMAwemkqg3BOtmZN6VfirVULR6wx/VLEj03S1ju3WP5OS+1jbBGkhfdg
1KT7cd7sFPwx4YS7mF+dpDkV7MQxMjwNevhMBNtVa+3GL1Ky2poaZl4EQg3x/eQkExHFHU60rsgd
bGkU5LBWp5p6EMGOXodyVGbOI/KotZTxRyM8GpK3dtbCi+yeudxj0B9Zrw5WqHZeovMmCveU5+oq
OueK8D7QQ+t1sedHx1Dc4N7JagmqVq3fV/ElLfi9RWwikxV1WZdbAL5sO/VxQPIumbfmNcWPvCjj
Q1U0R8YAuH0aFOd6nycCZDXamevCa0FbupQmk1TfEJyb7kcetyUcr8YU+q4HLdtM5k0D7YSnF1mo
rnnRxZ0Zx0phnRW7KnCC8RVKDnKf8dGxIb4PXHStJUU018ltLeeNKM05cObks9bNt4ZylEGFQTG/
Qcu7H0VIdqwzzAmu/BY9TsIkG9bs8Zy5/tRK6rA3qbNNiO2xx+n7FWoUEZph+KDC6LrIxiRa0b2J
vAYEz+33tqs0Ju5quneJLbkjo1PrkNJd18ueY/Yu5+hmhFW9gdCnHfQUZWfcEeo9sy1e6qOYIYax
Dr4VUbxbNPs1kS0roforEfN3ZqqrGbflTq9HePzwMk3a5E2jd2dieR+IK412pex2JvVqY9IpGq3u
i97yHaa3rTVEz3ai3rKCd9LYa/Qq6X7EzTdT2W8TbThrU8LdnJsT6XLOCW/x96gsNDrIWoeynOqd
8mn39LeiUY8xBF5Uy8QNsisgWGV+IOEZJMQ0t4upnWb8iKQb/8yJeXeH4QuM/ItDdF8ZzeuEXzfT
fVFQScHxc40CNzRTdRUiuhOvvh/q+DPVfix8QrmOxeL6bCF3FS05/MdHg7iqxdAIXVTvLXNns5gg
OfVnscxPwtPYCqY8aP9q6xMOmj8mDUzPOUgX1rSjBGWT8nu00j9Ev/yExAe6LsSvWuzjBBs0VQUT
X22XLPd5Kb9yvidJxuTYzv9qgdcnfu6EQT7bvAY49t5HVOGF3Wjcq4chTZgB5M7tJDOFfpfYdq1m
km0XsnhojP3SDhcZqXMyEInuGDUbhrn4LsE1oP3sGVQeTEdH2W+Tne1scG36knl2X9c5Ti+3FUQb
1Yy+VfZPpYAUIuTOlsuv00YxTHTGZ0bUaRZfWvHhmv3WRGhM73jvnOQZpXc8JYGjw+zQjC1Sx30e
DyermPfkvO8gR93JxXvWoHSlibr1Q3wmiXqb2xMKT/NaTCa0/hdIdbveYSdSx7MfOsTodASkTQtx
o44vDaj8QibwgPF3NcLpIYfVBjtmyuO3jHUoCW8HU6FeTppbQprh+lXF8xywCzq7BLE0qqfVXny9
Bk5qiCu2hnOXymOehcccxDSW/XGWEccaratWfrFeOy9In9fbIUuGnXSRnmMiEuvQ2OcpYh3mMsrk
21wsF6WeG+wFVwE1+3G/4nYqedPr12OK9qaKyJfKeEdMHiHT9vhrkSwvrgSfq9hK8H0tYv4ZWofF
yrJbr1vU1oEZ5hd8l6NNbde+XXBocgu0o/a7vsc0s4NIi4I5SnZ64bw6lJTUihMcRWa/UeOTTnq5
yNu/qELO5tAFnpsd1he22QBKNb+t5RZYeE+92XpR5eMQ/sBWYzObjNRNGaS4oHh2cija+TAY/bbX
q11vZSdw+j9LaB1YEhAbY8lNWepPuJhvM6pxOk2BTGhREhOKFhDWzCE968qvp/pMUk3OnbVe7bKn
Z+uHYxWz/YE93Q7hIycnmdt64xusVLKoeUsreaum8LpgtSUswbKvAkatbqiCO3DBF+VY91l2r0gr
dKpCsife+W1M6sMUJwsYy3qVSv0B0inW9JaOI5ETzBCkNvTEEsJX9gcyTLQJY6Qbs0YO4qJ5bMNa
2M26SVaX8MHKgkIhbCi8w+jNFrW+bLd20viLo24icg9JHL7Rk13DiA0nH+CHRfMlSrJ9VscxI5Nq
DrLzjO0IlyaoUroCm6TxPlnpd8kGv9N415Yxa4tc3otmOOd6RxayeKtIwY3Hsdo1s/k7Z/1rsRBE
2dcP5Mm+ijw7D/X8zQrwralKslMzsQmX/g1D/AMF/KHs4JJrWIMvVnhiLvmnjPAfYS0vujbeJma/
2uou2tIFWWLvs8x8BI8E5WuG+owo6dE0XHNbaEugO0uLZQ4itJHd/Pq2QadhCg7WxdZqqFmKRiNc
b6q4QccwRUxk8wiVuDcav5PlC+SL50ouT7UXhdtqQrgVT32QxNrFFkI70FldJgocAipZI7hZw16n
8jhl4CseMQse1k41z5tqmns9ks5OaofPqUx0awlPsuZJ1Gw2k2QMN7naTzMrIjeD4R+aRg6TjZ/i
tnt3zE5pH17BlF/gBh4WjjcdaAsFBXz3qDZmFvgs/fSemDNuTrdnUaanw8nWp3tt9CwdgV2ZLDi9
oVTWRSr4hAKCtn4Z4AJTfbU3D5Fg1mcnL21e2eNgRlFCtjIo4GBCz7XeBLI1v2uEJ5QkMW7iTJlo
fuLvVtPYtHBGmS3wIkPjQ5jxnPeR/qg35l1YBefwaO3jNvsNaYkENUe5sodv7cx+QRrnpk/HvYaJ
Qx+NC3o4W/CCpoDq03B8LO1nmHeHPDe/2LsYO6UjwFifw3JAvxzmh7SCgdE5YsW0o9cYQj7unU/C
qv/lrI7CNqIro7OvjfGRJgwJgzGcxr7GB6i7hXn6ppHrai79n4RXSlme0br7eH09DpXCu4PUSadp
tJ0WD/8ag52XnXhHI2nf1h1bLbUOnjGbz3L8LRWBxUajnfNxOZmzsRJqfyGWBqmqVoJpYHYWUdjF
DajrgARxve+Mot06HIh9PJ7YpT5Lqr7Fibpe75ywFN2F+zJNm0p7ttMPb+C4i/Zl62097gOuPs0m
9Jph3GZEEuFK8bA6VKztpK1zhMzhzcutx5KzzCz7F2NSO0wFfAnfCOYEigLH15pqqxWjPyLCmdaO
9yS08COEiwjbysoPztA96/KijwVOGPknC+Td3KxG9PZjyWwKyvrBSwetWG1OVkF3m+P1ijitGE8K
GkNox6eVLAFfJeyApbPwuWK0RhTne+ERm48U0w1iiN+gyR9Fn3ytybIh3JeC7Tt58g8FeE3t3EJD
otn76ZJHJUl8KpBVtmz9ptr07TY6p2TXYjdio1WZFvc60krRsu5xNPFiEThO98ifrrdZud78XHxK
7mEAycxJEN7C47n3yUMkWgQGKCTHqXgZOCLVUD7ydyPdRFS18gYfAMk3Hke7aQAGasdyKNcbWnc2
cP9yP4rdrTY1HUvPDr9B7uWqhfURBV5RDZssLOB5FdXG4gmQHOX86MQhxNVEAsb5Y6n+oPr5McLY
AQLuu6f0p8ga+TMAnNE5Q/7yna5+WX+19DzIKexQCfyJRUSTpP/wWD+nLSRrPho0S+08gY12ThYM
rn6uLetgz5bfOhCZS+05M/k+eYAG+71feYOIctbxwn5Z/zVJj1UM5amGPbRKscxGXOLBPYUVUm0Z
6p9Vke9F7/lVIQ/oJIJlyjGW1Q6KR8ihZbahYyIDec4oLJPLlI1vC3uBNupWddWlcW6l9ZkPFzgE
cHHMzWK+m1H4qKVhMNqwGoZtWLzbHaAZU7YWHmvx6HT/2J1sC8Bc3v6C1AscfAtb2C/UP5whfVTJ
rzbL4s2StODQ3q7pGCDDYiuYvDxRH5e4+980w+7+ddV1PdTHiiz4+lMZVb0FUiVSjCd1nj9M7MGM
pTi2bncOUwPBOVVDVR3UntTbVVFK3VqhODGz42bjZaeu8QB6AlzsfPJZJ/tlzctAYUziFDSpml3D
+kTZfMMTD21HGQsbGttOiiCEoeQjyCnRlcDuZP8EZbBNtiGRfFkW8H+mI+pdpo//hpXzyuVIdOvZ
4rayPJRG9A0RTy443ga7GYmvKgwxJn8WMjRr21kj3DwcCLGnec6g4IaQazMeOl2wQO328QyzF8q3
B0MxaNJ6ZH9U6ptmppg5uHduYmdBz+5BNIihL9FlBXFSYkyKBxmj4Vub25BL4JKvpczDW5acgcAx
bVQdMpBR8jaZ4poX5pUPMtEI2ap6Wq1LVJbu4147rQWIh0uyvm77eK+zuyDKBHktogommt5k/Lf7
/hbp8gXb0oyYE9f8mwECw/g+RWz4yc8O1rvUiCaAFp2bjzkff7x5lUaM4z2yB8A4cIKyBHVsfnNr
Ze/SbtcsP9eCF164pkblLFu76fLVBskRDSHQpAOHYEr8sO47y/LlYI4JRSF3UETUvYnQKfqqGrRB
keM+eWuWuP5eZtgC4Vf1OEc1P2KKP3QqNoEUEwQ3eFDJIATCt+IsI3nPdSS7tnNPBYwDT+v/OWl+
N1cmcKy/z4t1zIrXxv2Q5t90yLlZ0t0g/FYMydGiTQOH1oeXAeh3p7F/eIkJ2YbAYvZ/3BkkMtcW
mGBzxeJ4hp2Z2Xb7EtZFEjQjwl1TdW/GDKdqsgj9JD7uDystC/JcNwSksWbfS10tryWsQXTY1Uy/
EYH72pP1ZS8O+gMj7b5Jna+/NKt1WcSlOswjEtABVryhfrKtERihanq2Lh2dCqSheqfPc38mb2Hc
zGtnwg3Ys2ojriCZs+iw8M6DKa1iWJm1m1wjdtuHLp9CpnGjZ8tdMoVJ/E9DdqtwiBYT1f5ifUbA
o0nQRqX4s4hhyXyYgeC7iUOUX292D/Cr5MvK7OAMmqG0GBFd6OK0amtlDVI44X4PMaWzIWQPX31I
V9AUoyIh/6L/Imj1jxtGiO8b+tJN30f4BNvV+E8ngx4BdWKLQGnEy1kyLja54yEY4I4VQV7K5Ji5
EYtm0WOdtDGjSNTbwkud59qxjHOWlZzgMkoPcMRg2akaKuMyuzp1LS7J05iNwHXxBzOhGGAAP8hL
7PbTlXMS4NGJm1tbLfK5noaYTVZBw44159H1GnkQKTGH6ytan3SU6MyfKB/mRLa3xhEwYApL9Thr
sgx6qlQ0ZR/MTfmmLacnrEFOE2BFAWa+lWmDENDk0agA+Jaz3pRvlhWeV3XUFFbngg54AaExGzph
B46iZ1wL10AeCNl5MzjVDYgDWMF135wJ3eKQHdfn0yjkh6iRbmrDHnlYQJyXL3U3WK2RG4Rc+Da0
Z+bxwzjIh9COzprtfriNvkNLGEi8IbU0erJLG3rBeFS1+dzYzhsKjYOwjIvosoOwtaNNy7YM2vd6
360QgQfhdWOagPE2ngpFd80U0a0q+kKwgaLE42DzEsIha0V3yti4aSen51BqgOt1+WgOfXc1R/NC
TMkJCn0WdBGctaw5c4t7gG/15xBrewO649JHoHrKO0Luh0zkkDrekmueuQpLNRNwVKI/J1PBzrRr
ZyTMpMY1t/DFruE6xLx2kFl30nG5P3JWMotY/d9kxiNjKF7Iurnj5Yo1iXVLE7B8dzpPQ/eaZxP2
1rQzsGcvg4dOBscLVMoIHbP2BlEF8qKdQPVMgsUd9lineNt6ls0Gsdnu/w5MiMfI4KyCi3/Eqfnp
f0iBkz3v4N5nDVuZ+OwV+aunV59DmfGF8bzHOXkjyXx113Niqvt9Ebv3MO0vayPU9Na8lVMHE88o
d5Ojf6+fOq2NVzHjr5bJT23K9rpVvDntWv5U95CHyK07R8MSyNBPXl3+DYlWHOvoNCbOE6AwjJTM
gTHG/TFb17qCR2YAKzD105ngai1/Z65Q5jTvim024+YTOPXj0A1wtc0Dcks4HZYGAz/+4GoVeIWY
AclvQTiafrckrwknOvL0Q87NsbrLCexeclgFzFcD4j/x5abzc+Jmx76LX8O4+AcJr6TcZ8cMl7iZ
aRDy2jF1mLad7Mno4IejWUA86CEtYDIyvepPXU+GL1vev0oWMJ2k2LIQPWLxt10Nvx2Vwrsk2cA2
INvg1HAa9QxYhknSi9sHB7pG73IicyL8VG7PBn5a1TIIgzfGSNVs549hdh60SB6GHoe6aNwJV7vq
Xfdu8KxGTJj046yDtD8rBGOnGJpo8NO64tjMhP50oQujq/8Yu+ieh2jWod/cKg1zFTG7DDy9OAAN
Qcyuy+8C+gF2Jek5sYblVJjlU1ehXpxSgwVuSmxrrp4EOzLD6T5g2tE21+WNi7+H6KJ2TeqmT6un
b8u6hm9cqzbVogJ9rOR2QDKCxC6GXagYzBf120n3qVOAzwt2X01RnNrReIdVHJRN/lTb37QY602a
bieYZNMcs0dxTqOh/UVJ9bp+nygJ7xq1DW5bf2gkzJ48dW5Wk19cLn2/2s2t3zTxGvLeOuVj3Ezv
TsMYrtnKvEmtf80F3pCF7a91KIoJAgbnMVBq5437qdSC5NpLDoYOSbpumps5Rp9dk14g0rxkdfnh
UrnW/6+4TJDXHgT+hKvLe9WX7B2K6WHVGyNAOIeLhUrU+ihFjHHFioCzjt+6lfYblV7gpDaDMdL2
vDprdceNUBhXLD8+oajnO6+EDduo5hQT2hwuiscp76xNVGgY42itC2W/v0BrZffX7DRvvikxB1XV
PlTRtPWWds0AD6ttOBl/dMv2VhoQPg4hVGQbwdc6uMyu+415yleOkKuL+2PXuafMkPfS4KGGnotc
guJvtfDfNG95AuXfe0aR8v7VofO4wNZiBU0XI0+0EMvSEbPVhqcq96mu8DnTDxWSg/Wn2lVxB7Dd
axGwS65HCmcB66GE0I7XKJtpw0RkaOGyObZ3fMXg7Mr+Wiv1K8fmycHE0qlSfzLGbaHChzXFpmPS
KBo70OfkOKTL3wgrO28d7XtxqsuRg2dKfgw68Lzg8TMVLRtH1uINR+h+7ELhAJui2CZhfHBTBwg5
Y+OpvLMzd8cIuJ4v7laoBKjCcWkkSvefcAsop00xvCxtCF9E9qjt4qNj9sPeriOAtPJkzHW2bU0I
haUxXeNl3EywVQJ3XtJf12gfzDraU+V+Rc6s09fmtcKrdAPfu4bB0AejtwRNKe7L4CZbD0HXqUDh
/1y0pXODp8kK2JlvnYG4JC9Wt/0i/F66JNrmTkSfM4bMl72B+IDOSDrl3YqHn/U94FUSxJrzoAxY
Nmys/yjUUnTeI/dRM0d+TAzy0poX020R8RsIqVs1+XOkjra9vLTUC9bqNXoPuGQQVxCSeF+x1O5Z
Ph6xwdnkpcO2U1wifk/XpnujWCA2krZbFa9OEiPZYt6Zc5w9ujU9gm0M9g6R2tVpbO0gqzqgqeZf
pAu7KI4fh6Y/tfFPBZESxfvqbZAEWJ9c1oq6UI4ENIuUuu2M/b4zPAzuITITOXjLzDBAZQ4aZSav
lpZ9RpX1Wgw5ZRVxqNEcmIiuEOlPeg7IZDcfWEQ8jnH3aecsmlaf9cDNuK9Ga8LRuPiqQyiPif2I
/vBTz8JuF6v6qa/by9gDcHRRcnIjIZiCMydI2lTfmy0AeWJbRMml59qBgz4OnKZhT0cSzus5GnvP
oYhee9jFbJRHvFKXx6YSpHK5FcbxDf5Ui7bXivlDzepNU+45Cwd/Gr1zaVcvab+8jqYLMLNwDAur
qg9hEfYswcytjZ3ZpiSzlUds5Ys/uAUWaDroXdNApoWKVzxrQ1PvBxbv/iDxeOmlNgVDiYvS0g2E
aDcVfk+hV9r7SKsJfAmr5RSiwlylBtgtwTdF06nLcO/oOT422gA8NZNObjtcG9bgGSpSjreFmXqL
Xg0x1LD8OA2wxwDP4B5W3fIZdR70IUviPDuNDgd2KE8NtLffUorx2/uPuTPbbhtNsvWr1Mrrg2rM
w1ldfcFZomXLsnPSDZflcoIYCWIk8PTn21Bmt02r5O6+OlWlsiSKBPAP8Ufs2LGjK5OV69fDLzWR
yntK2cedf8qa274eQNCCNJgEDN529GfcHZvJ21HzBR54IAu68b3isLKO5+zW9oAKvKyD69ofhmqX
mMhT0aOj7VcUcCAWNZKsKLuUCioitfPvWYsXSITs4k82yAzdVtSJEDP2VHRbSbKOhtjcht3R3EcQ
D/AHih7CTh3fVOBgv5Fm/mfv980+mKp2eUqMwz7NUBc5WYAekxUnH9qyG95cOmp1q6KFe1eQjAcx
htcxQKbCDxneJBibW7MEhyed/zv9pqO3hE/tegoC4x1ZSec2DuMckWLLuvHP9cfau9BNJMra3yEV
VMvpBFnQxN94R5Eaqvq1+X50KpLOHXzCM6mRxWlAsYk7J+g9+Kc1ywyevemHy4MFanaMUUI5D1X6
dsgp/iAAy381jTDFk26dp5MV0Bg9CJsjVf91sr406R8m+3ZBRuzykcgIzdwjSF4YofJuenAITlQX
LEEhGggzR5DUIkwp5gyR9FJ6xx5O8bILO5LTJnm4S4W69BFKFiRwkN9D5aBRYoX+Jyh5bP1zOuxi
tB6Wl+mQ3HoIQGzPyZDdlMLTkym6/GFXE2iliZnE2TiGq1FFN1VUsaXSkGqsU01BjdH0EBiaFLGd
5Dg1O8jK/e3Ji8df8amDpeEdfqM6ql7358y5OYRhS83eBSUnK3WjteufHz0AuxWkvHSNrE1xXLiR
D6l9LIKAglck8NLaPMJORqvBPkIjTNEh2pYeAuYwauk+n9rFLs/sB7P33PcRdS0LYyIaCJK3rhvR
McKKP6GP9JEggxLi2PulGQFiIPTBUanCdOPy44fcSD9mWf57b5nuLq3V0rg9PyAe88nriw7LSGUS
JWYIjcXVL87FTtE+MMuHzC5puTAlJgokeGZhFZQs9wtssZPn0nrOPYfL/1MTkRqNW3X3dmW9P07W
KvQo9AHDARXcxUV1lyeUmUzH+4myCPdAdS9ZM+Lm4zlG6Tpb/p/KaSq06ChutSznTsDQ+eJ96QBf
66h4DIFapzYjd45XOgp/ZQVQOjWsLwXFUp1Rn9+1KeQ86hd/ySRH5QS/OJS9Llq3blbUYeSr2AY/
96rq52NFjb2woqh5OxYFsnTltkyqj150QtMRklKeL1EBX8P7/TlrO0lGrS411JI4XWWQrymhbx+D
I8lByvbfv648+S8ES/0rNVa3CcLubPW0CoiSn01W+Ol4/v1/99FX2qudj9s4JgiWIv3xeLmc4QDl
1Ob+7z78SmjVCoYcSnmW33tJcZLEJCox9Q8Uav+VeOWV0mpjQGrNEj77lBRU8h1Cypi8c7BO2X3P
Ipb/9vnyf+Mvp/tnscrmP/6dnz+fKhIT8bG9+vE/PkIVOxX/rvf85998+47/2H45vf2Eptb1H33z
Hj73z+uuPrWfvvkBHwWX+H33pR4fvjRd3s6fzx3qL/+7L/7ty/wpiI1++cdPn08dfg+fFiPC9NOf
L9388x8/WS7D+G9ff/6fL+oB/vHTm+Tzsf1SNlP7Kf3+fV8+Ne0/for+7lNmHUYBpjywnFBqqMOX
51fcIAityHXtwI1MWw0iEVZrj//4yQ3+DgztuSYWLLR9K2BFNPDinl8yPSoqQt+yTR8mWfDTX/f3
zQz914z9rewKZrdsG+5G0/9fqqMB9H/LN83QjWhCjIPiXa9rc4BnXKOZUNlFDVg9NvsucDYudJ/o
VL7vQwD5Ac94M2Jb1q5JBA9oBL+KXn6te76smwu6JinFU9M6OBbRcozCJeVY5cKsgujGoQVu5rQ4
uJhSZI3MzXRqXPgx/dJu46ckL4EV+3VYxDRhcpEjc9xsUfiUK/ic35m4LBisfkIpIHS9XRxNzuqS
+LdlUfx68WyYBT31WFQa30I9JlnhDXfGuTRJnCPBGXuoqTWcUBZhegzD/X0aErPlAXqHLRz7su/D
h7g4/UHh18aypmjh9M095GsIgxBBUNYwpmV7cOGx9MbTOTc/cgAl2PKASn3pPAWej75tWS3RpsDo
DUCMufsO3VS4gpl/QrPpco8iCDUSi9CEa5lZ2G2og4TZhiqoOs70wxShjSgkrzJ2nnHCD7lc7sbC
gPRwsZ6NwP9oh94ln6noPf3RXu+/b7bsf2Mf/8sP+v9xI5tsrn+9kXcnaiP4+pvxt+UxKcdvbIDe
+ryX8T7+zm517MhlMzuhGqI+72WO07+HbO7QNUPbdCx1//xzL9v239F9CUKCvsCL7CBgi/25l3kJ
or9jIjQTWLaLCfif7OVvxa6D0LVdK3BNj83smfiDV1uZ0n5KyFCq3R8zFC1CJDbKpwyX8+Q/Wc2D
4Vg/0Cz+VoH6++tdnbapV7rWqRrMfZgibRC6uzgt1hBCtgleXlQ9fTUhf1qury3Vi1eTzTODyLGi
79q3mamVDUVnIhGLbCOU01MFkR0iqUtdsAub+fXLhd+qef/5dIEFVB5YLnZS5+lXEuLNEODQeYwm
8Qekxwt0rz8SFKd8a5m6yELmqGHiD40xFJACnzWmLs949ADvMziQI6wTVQ24XrG0Ys5dyvJy0k3S
OS7Ob07NY4VDrJ88UPkOsc2HrAYzInAgWtaXGZVLI/EWJjWvnTdtkGTZNz6xOxxCaNGw6Kl5oAtl
QgalWcQDJXjpY1MZaw+x4Yq4ym+QJCMbRDI+fzNxmyPxIPqLNSnpAUGKWVEJwd/SWs6/4lPy8VGX
RCZhMZSPGZaVDwmqx8kx1rHzYJkt5fGP9ml+qaEniS5/5GZfH/tv9e2/H/qrJgEwWcdsCrSQuWbk
b2rnyfJZztEDYilqA77sB+8H17Sumln9dVWX49gP8avDq6uS9InASkdzb6nUmO6GqeVQT1kuezjN
PHMDua3rf+/N85fGaLf15U18yAg00HY53mqOI+YjJWqnXmbhMgkmzT1cZjjK3lKjTZb4TQjxbsx9
aAJwEFC8Q4OZtHK7MM9Qwvx8dchjcBUkqRPKlQ72qqQ0/3REUcBwYZMh8VkWq2p8SHt7pW/dcuMC
3YWmt7AhlSVHY534xppU2ForS+/0A4oQHBdFUZdV1C4SZjujkAdxtP00Mb9xsdR7c1QcjYBq9CFe
JH4AC86DP/h4MYkYju02c5uFmzyeWLN0gF+AFiAg/JDljy1RHzyaaSzAB1EGqVv43ixxQLCqLShM
hfAElbQrqMvVluDnKaM9Lzljt3ZBJQg2Ed9jnToddzdQF7qN7+PuuGE1w3nVeCLbNxhvfCqoDyzM
15eaI6P4lf/zbDRxv/6adZmdr7b5mJTl4USpyN47hzd6Pr86rw9A0ZrNLi5W6BIttQq4zfBggXtv
s4odyn6r4fezK85FvjpD9RUjkln51bYLYud8d7aZ/txY2yfyPf2jRj8ea1qmG7tuOOxalpNMy1DW
69ef6eXt81+PpHPiq0eKaxWnxCZOUNyTsizWTmAD4VEUreg76Si2taHPGD+4rAzi9yPJIWhSK+8E
7tVlm3FApaVzzX0Pafd4RNMPHY/k4m5ffzpXx8r1daKQ/etYVhi4/lVbmLNtHCijq6w9aNZCe1Wz
dhof4vRDB5RhDI/eiMyIEa1JC3SJfoO5phfsgxE+VNV2gqToQ5ZH+mZdUC5RRtamchGOY5tzvMJ+
LSm0dyBCbRFaWtB0FR3jkm5ST+n+ggnV1jBRKjaQzadYedFyCa/P4VOxNxB97R+b+EdT6ly56WFk
Eg3gqKOYaLqBdX36ZW10HGu48nsqU7QUzxlSbuppRRPWwls0mT8PQ1KsMn8PKWLlczs8f+rAVucw
CCj4SupHHQM6Llr2o8xAMT6iXL4L4UNoaxrdGwTuV3rkpreAbsofWNnrpTk/RuhaHpRZy/PDq0O1
JKsCuDldYJihPm9ShEaGnxNKiswx2gHukzv+wG+wrh2H+ZoRF7QjP7Jd+yoALh0KnOmfftmXCLSi
b7B0gXdgiYEHITIL6blY5px02uMer6gYw+Sg8/3H6shKifKdZvf1RUwL3atVrLsK6XrOfyErW9et
bsezeT61oznsSRduAgBlhEVpcHWgfLiG2cuM8TudzTqJzuBEcjZsABzQr8U0cF4gPCz7IfuMNiaz
VkLWwNbOdpUVEBzLVQ9B1cawyphRn36jOqqqxj7XxfxBBbC1TnyHHMIhu0U0bmPU4Q1dzXctJFo+
jfTx2kP1HGWs+XKXCTEY/B9Zdqxaj+q6dodvo0DOYdFBhSqbxyymqgHWKsvMLxxkiLgtzGBtPFr2
B8TkFjowdONAag/66BPLTk96TDstSugUiG1DNrNAnC5kqApStqgPIIUaN/ZSXhW182OwxQZsyws3
j8U2+SvN5oXlW5IV6zOVmi7riNPyWK/ThF0xwUfAdI/UnCGqt+589Ao4r3A0Lpm7QplkOVFYdExu
R85X3dRgu7MTlwNx+UdrA914fzoFKBJW2y784BGipQzqPGMtXpvfLnTmx2d116DOmZnSOWtTu/bX
sNHCJEfllMaTK5mvpn5ziO+ABpdInK3L0EOBAFhQjkdy29gHNjfdB6JiSXnQxqnqbQ/PJkePwBhg
6xVndC1ZvdRfjNHwa5DyL3ltZgwdsKVBtZ5hPIzchdYOtkmDRXB4poAo4H5nVxYXFX1VOR64WbNH
K/elpedjjY8HWp/mcGg9nF3zURMki5OV8UYP72FnJv/BcVgeGScl8O25QaXFaOcVHJ1YXI6xRCip
ApbtDdZd98jnJDH1B069lXMiVzgefp8i1HvCaO1n9jKuoWHFh3V/sVcpezbKraWFnxK274oTuTUW
U8r9tvZhhwu0kl2rsFawb1YNHU6Gt+MfVKltLyZMcYaumR4xmugbLDRRLDCvcVYDnth5OiN7Czkn
eNC0HaN2UTLyPmTiKnVWYfVYVrRoax7D8bZGuJZOGsuYUmuazEM7eaC2fhUyjLhdsDXxZep4o/WV
pT4gOkuBcdTe1FS5sOjlAODVHBHPPZrGupEeVn6BMbs4sonM2NoonmDHbvWpUchRhoQ01Dc9e54h
9uZCOjUedOSNxQdtZUrztwpGAg8yGx6JBjMyLZKcHEmX562vx9EpiKromuqRB9d07iYUQLzB/DWr
UMI3DzvqM0k/8BlxzsKHSIdX2VvTEtpMuXw8O+/l7yukkdEJmSLfoW72Sz9amwPF+3HrbGJrPpvk
6I1VfKNHyVzRFOJNGjH5rFt5PZcMxWQet7GRscbKJQWFQEj4tY8Qf9anwFjXrGh+I9dLR3oQ3BXn
jayRDIlx2Jnt/ZhsDNf6RY6pnM3+eJaThWADRW3OSnYtwFvTCpUN1HvnU5GBwQlfcC2bmEbDqOUx
71Cz3epnnZZEaPgKmsiO+x3wePvBudUi02AMXIvajjW1tAivYqRqukgA+SRttjPZ63IwbozCgsDM
jrJ2df2H9pEcZ9tJITNJ+c9eDtljPJUPp4Gi/CF612GyI8pjETuE+++9daixV9RYBVgY3BHNk8yX
zgTteB3fU2UvNd+6Z3rIbE5sbrkyMnvEKWtZQ3ty7+rQWFfsX90QmvAVsBoFKr/iYiPehYlLd5px
vdNDbKYyo3eDeV5aZLMNxV0WKm8nyE+oPACrvSNXcYPQ4Lbp8/U5pfdjStwBlfboW3u46g8h2qQV
+8oI7TuNR+hNW4q9fu6nh0PpvU3H9MlAbki+lscDye+SPxJMiIwH7qLF6aYNsrwcKmBXdAwqkWUz
aAakANaGNMEHzWfFmTVF5GAz4WmHxHaX7+y+WrehSTSVIKj+OPna95ogBTkKnKmZWNH3AHcDfWfD
5uDhwU+sLCYbZ17maOjw8Rld1IO2fm0tzZr2VKT+28OvGRNxYXnr3vUpblHwqc+hnsK9GCXMsHo+
yirn5xZJHxyAneJ326zXEx5xF3EeOtNGsZ18rgsi/kbt3UIEX8riaVVVeKvH004nV8mRNyX11u/o
rIDjdqy3OhRLdklucm62nHusXJ0ziCEzHtuAgg/ngnuMYv2leqtrI/B6q0hPMaSGucKf0K4pHE4U
wrC6Pa91yqCouJmIR5KcFc5rp4lTPbWWrYMVxpYkY7MFGPC2QXuAyYUofXf6hQMrpxQUpaoN5LtN
4r3JR0p1GYljhmg6M91V7ESI3IkXK5s7L93Z3eRxbcJgedvzwHNwv+5nzUHH18GC3KzIAZMLfGA5
aBHfxkLF0MNR6Jxhr0BSDqfOP9NG01mHIaaYNMdaVlqmVNFoeShWefZJR1zVY6HrN3pV9iOiOsgI
H9FYgdHPPGVvZKNz91EONT6sBlg+WMJGvLQPNgR4ImMrJ3RkO8pQXRa2Zy00q9oeNcek/kjrSMtN
58/Egp+aH7Wgvur8CPT47Sg4VyETdXqBU6DZtZcJh7xFqNQe8YzMpxjpwaznpi5PA2Fb1lC2Ftro
Xv5gIr5DVyLTdUOqW4FQLZsbuvLC48ovB18ES522smdaizQXAC4gFGFwvLM974eO1mGvLwLL/s7X
5tqRFbpAtj5k+atFEB/G03EMjQsVUYh+4wpf4B3FNBvmjFFJPziGyqi0mQ3EHwfm/vU7cF+6A/q4
IJZAPsci8vl2GdIHr3bTrBv3Dem3DO81yk5vHNoawf7iRHGPexBa/j8lHOLkYVMsFbjrEMKLC6pu
5WXtikiTAuinofVg9j4FzVNbP1FYsXAt6HnFOkm9Jb+JQGN7/uQCKHl4qKikt55O+LhZc9MDn5Fy
WQ6cWuOIN/b59ee8RqCZZM+U3JfpoLDlX4dabThadCXyp70N/at3HzJG9YR+GNrX9OUroVSWPxjZ
78Moruj6LpCDGT0D8l9jHSThSfzDHqfxF9khOKYMGVpnCyPxN68/m1Ju3+AO88NFrudDpQOyD69W
sINqXBW0w7jvGOsyejICcL7D2nSaG+mVnBGAY1bUeiik+bTZUadAJb6Xe7sz9bH92YPsh4ypbs4j
8DXdbVwUa+R+Vl7nbZF4X1VHb3d03K3NcR061X1FHVDD4WrpElsNIGW/sA+foRX93FEwF/rlPU/t
Nx2dt7rVxEXzIr9/Y9Pxh/LjpZYGQsNLiPPLwsZG8T2MctJoJ9waWpU2d2mKZCMvzTcppACgyKFJ
hOYLy0ZYfuKxMgt9JxoWNaW3LXoP9odPNwRW7OsD7V0DSRpoiz7WPlsWQ3E90KF1oHS0v8DFToxw
IX9wHqQL6h3+U0m7SGIX7SMNYRnZKPHQCM03bkn40+oNbXQKa4Iz3l31ueEltpkSE01hrJ1jfo+Q
4vtj0K40UcxXNlCxGfrtCb5gVkFdDs84QD7FBixd56nHYJ+RCkv6ftWWQGlWR5e224H6In0gtm7b
nL2t4cNupvtgwFwkibuzC38bJsFbNKbeHmP3fWESDwbncNvn4Q/23PeQClQtl9QSdo0oYF62X6F9
aHc4pwZ+KjS12+HIk1tP5/E3yuC1NhCTXPb2jxI/L5wnuibTEwKUBZ57tRWoLznnAdUUe4Fdcm05
OOWblkQoREXCnjLV1hBKwJVFEM9BHOJHWQLnpQ1py86A1rts/qu7oO/jgAb0cSQe/1wG7vLchtQQ
oJuAByWrejQ9UOTnHVHVkmiKN+zbfPB2VhxsgoYuFRx/KLFQReAtrWLYNPPcxyRX8u4htsjzRret
Gn7dtceE6k5WE4omXv7wgyX/4qMEDilAokCSXFePgk71SJue4LI3bJBGll6PKH2IdK1MiG5S989q
leXwI4+4xqP0oFwMxwLNfOp+3AeqZVbhvPvJS9Fw7vLguTS9me703fC5tj7xTU/BGzL9MiNAbm6R
4+qBMwjEcbAgEC+thx6Bw/70pCSii86lTqQbFxpZzvY/Jfl6wG7QT2h5QWxKZoGs4w/QMfsa4pUF
gP/wn8Oh4fpqTR/qyDvH4wFngfDR9eAdtG+AaDQwRPKKakm0w6AkuUAkpGWmSCEhANf3UJ1mdwu1
udm5wmPtsnc0CSCTZSQfXp+679FFOBMmUi/gixwK136NWu2RqjoM+zOgOkr3LlZAE6aab0rk7l+/
mvvSeff15a5Gxo5KzzqiX0lPP2DpcA6TBfAJhjl7j4JhSCUqZ0hNN5HZc4CjtEyFgLh2Ro6r2eOQ
C/bz6oCCKLJbwH9tQ9+LBwVkpPgUKU3DB8vYVJefc/MdoTXdn+JyD84+9sTWfwKWQgGP9WPDTDjW
o5ekM4zJX1vHdPH6o4sN8935y5IIQlBwaCvOVaYGomSa25R77GmNibycgBrk6W8VpTftZxTyBE0p
k6kEKDSK6bzsWKaK708BiA3Oumuh38Ljd+BODAlJPfl7dgvIBRtcwWfOKeiRHNB4ductyjETovAn
xvlYvH/9gYIXlw6rRxAwPXNFNfp6lY91hxA4FPC9HXRzngaNjmVcfUDXeOm5WHJM57nG3PA9Hrv2
nOy5dmSfwB2eUC/jnToCpYfuuU8652Q5FPcfs90ApDx1Byq33O2JplbQDbfOgQ6XPrpg4C+4k+yq
zvZI//kb2ZPDAbFAfALZx5rzTZ9dU5uZg/bJaMjBOKWfR3pWng7Zm1P+bA7kcio/jO559BYzI1Mh
LFX+pgdtFDbojK3KdPSVuyt4QvkrGR6rNkqY8+ANnjG/xxEuWYQtT6eqUL29bH7kY7wUjsCuMpHN
9eB4BXNa8CsLY7lNmdOcY9y7raNBiEhKQpeQPc2VNUvl9JS4rq/PuXvNKpBl86wA0pdv4yrPya2v
rmtGCB5FtOzdE1g67mEt5E55WkFnWsm0j4SzOMNMBf3JAsBzgf8C9rSAhVaM3Cort2vB65hn4XT6
d4osKjjDtykSiVP+S9gcdvnhsU3pfZ62i/ft8H7Giw3wNqHxBJsKwYXXi0ug7Orrj2q/FHZ5+AY2
7rmLq3B9qFUFhWgGfYL21mhTmg+Yy8UaKGAyPdmEsBhRiW6EhEFdvzmSujYs0nk9AN+ZxAc/Twcw
FSo0TUrjhP6YgPQTglg1BXJEacrbGFXNKH4QIiyjoP29KY3fLT5BwOKc/ALEsQKibJ0fBpsc4IS5
XZpYMqPt0eYAhTXWM/h7IScOOKfbUsZWqzgIns+bysPkIosLSCo4VsZFhrQPM3hb0Vqwn7Ij841Z
6KgzKT0Bp6/UCJiR8g9K5Ic2sFKIRmdOIpicsU21e05NoDBVAZE63nQpOVa6a5tGJFS/3FxMcjr8
3kX0SvC4oGgyfEZVkH6Gu1E8g+lzpg/8RgPg0djB2pX3HprD5/rn7PawZXmssvPjWNJqsFkLsqQq
a75ui+uhVIwC5DOsYtuluRvlbKCekQWmSNKRJxfjQ+iXY3K4ki0QB4Kz2dgGnMhTZC7N1n2jWKJt
NamCrkQgkAnlWBA8J7xPHAEBzgAkLugdfOxFcBvJsSEtXZa4OvTtANJSrlXITIjWQrDL0ZWzz/be
NmgyzEgaOWl6zsGWmRDCWuf31CDP7ARl0nzmTUyFqXsUuIWBChhi8S2U3JTlTwLnOUWUkOgidyrr
7+QsVKZNqCILd+ZgjOTotCR1OurZxIyBHYHc+Yp9rGXcBcv88KAbcRBsjwaQfxIxJBgKKYfjHmvt
KcVXU1KtdNbFY6ZP9LtNzuvXN5710rnCxotAfcjsw1X79lxBiRSKf6pAdSDsKSXZw8pkZvGiyHNo
92E/UmO2JsI/zijXhidOl+JJ8Y1BI9kf3JL9wtnt+RQM2DbsNPMahjtNLSWN53bcZ2DIF5qikBsZ
SReKpiKIGG4J0zO7IRis1y/uRPKevwUBMbpwMU3uAHji2kejJadfhbTV2NOa+zkjZ7hvlCaQxRWS
nNc1/QIQ6byQwSTtpXQ6KYIOTpcczJk4Vb9RDk8oPBGOMMG/gh5iyNq6FR9HcY92E3U4M20ka8EA
sFpKu8xOvVevscn6UZvsT3uCV+pHJNN4E93b1/JXtMV1XzIlJBsX4/i7Zk2JB4GNGa3gZYHEYujI
YMbAaMJRZciVs5TxmvOXoY0+F9srdOlET6YIzwDzqFU6YKjsdu+jWZOHLHI6Ks2ILJtC6VwbxLxu
HuYTgg7mAzoO2k20lEFylLp6GUWZBNBLrqutgQ0XeOmD4vnNgc5fPAXZdGHSA8iw8la5PNJ8dfFC
tni+K/ApiswiriDpjUWR7Tuxh073df8zToRSL2LbFdScx1G71VmoY9InRSHYX+leADxKyDcoQG6U
2NO0aEO1Z0B+Ak5NhHzhA30oDNwZjengj8uH4uTyAl2k7McWW8B2mJM7nBeab7qIz4ekhQaL4EmX
A0HovsjHIC0FDciUCpa/aaG3oBuhm9ui+3kCVyz7rR6cv+tg+ijLpEPC4Xg6+kinjocdaZfZ1p+D
t5Wf73qKoBF6XU0Msm5cgbRSjPTDYqoARnkoPQi9kSAnfZJN0tGiIyWzvJvZzgcPcdWsNZKCpoEE
qBzxbsygRJx4WAwVDblsKvmxm14CLEhStaJGW/bcRRlAaSGHeJdeGbhwpW2vlOrJ6+BjDaQSFt6N
UioM0tkiFwDlpAxxS7iHA2NauPj+3QOqqagsuCslak9NvioglLVFcpNOMKFiZtB+Tk2RUVUCzj5n
FM5htqFOyqkxAtoqd/OznmTvq8eAVZSZ8dOxpP0jp4fSvLNNPnLEJhbl8jddauyMKdqZVrUu6jtE
uBZ1WdNJigQl76DnI0VR1PWAIClQ0RSeyGqMHtnRmCJVg3F2bts+2yVphdLdsFO6Zz5J8FKO3Van
fwFWWtb8yJSIs6eDR9ljhF6XtIdCmctZjdAL6MCy1us2qqBKeJybgu5XwTx0KL7e6dwxEGYzBpST
gJ+dhxwHryM5ORGlWXxpBe8O3nSbl+EN222b48NvUCXbKC+qLKqOaPE+dCTOCQ226mEgV4O8+Zxi
JOcnilJBzloMgSx/f1I1v3dYsBRR9k5w1H1WZ5XRfBIZDYrW1srQaBcrMfRX+EMrsGUw1FvyGDmr
Xc9f4KKI2CSWh0ZYjoAWjgFn0ZuQaj6u0xOkVNyxOVOMb6D9AkIkJ06umUyTfblL6JAWQqzqp3o2
gzqdlNC0QSIod7zkb+39lB5WbvAwWR9NSjjDntQZrkVzsDYpiECVBIjf8NjjeJdUPzounJdOi0hs
7SiCaTWHbV+56MfhMppOfuGs4sgmgoFU8EiEIFYLzWSrRzkBMQhhBL1D1lXUT1kMJY85NCyf1Y3t
0eaSWVMqsyRLp31zJqOkeFuHv2yrjGiRdQs1tJMjo98lh+YHp2/wEmjA4Uf2C5pjEM5w3ldPdKAN
VOJU/biXVa7zDVX2CFg8zw94io4tAQfK0YteJjwhJXsglgLYic5qnt8NHksLqgCxEneq/STnNLAe
RLfB2sEHrfNPckp1VKkhHGIKzDrJNHnKOq9kwQXSnNGiPZ2s/RFKE7mX2fdHEZmFLTunyHwkIKzY
6NM0c7O095UfpRR7ThSe701UcmSUzmTHXXYjy0y3DjzBHWuINdzKKutAEkLBro0v/2wiQG06yFPm
K5fQCn7kfL2ExvqOC/1e5Tv4HN/6Xiktyu2mhqXeUr5y+EPBuFs9wFw2KhcGFpkZAOXX/RvrxWv6
8D0hq/Mf/4p4eUzGBH/PNved6b0HnqRL7Wp2Nz0StMxRGaN+xy6W9eZc1aktZ1d8XRnU5Hzr+ZSv
hPmbC3V6r9+c+9Juou6JRcfS80H1vx2QhApfc2ovDAghjLaLAjQd46lDyANdRkjt5UI3GpScaS0m
iKopWJsssr8oD6KuQNxUllBLyAqAlUkvK+oRZ0EwR5tDzeqxvMMf9mH2VeRP0Y0bYsozf0I0EGIS
Pb0YnjJfUUH+mbVSEYAfquIHj/5SMixwgAWZFTsyg6uk62kq8j6LSE2xZcxID4ywIXk58ddH1S1Y
T6+P9Y8ueAUi0/4afMXlghc6mpTxZ/6nRa6sIWCGcjqvX++lOOPrB7S/nVqHjgSIyjnTnNQEFXLZ
5kKCBNecwKtfv9oMF1x78V9fTivtKysWD6N3sBALUhI7rsY5cdzRJ6Q+25sKrrXcCiiuctgIi2XU
ZGui7I84ulNymWS/bKsOEkX2clpfv8M57fHdHVIwQg2Qq0qfqxkPDJqQmok17T33aRqRyyOX59jx
fl7io7JuKL6RXhOYHw8h/eZ+rTp/ifFEN32hNYJEIxRCwBz+ijNZ23Xi137Nr/lA4WfjZFH6Oxf2
+M6XrkNSxgqgyJBGtA+3OsDdhg7dJokN/lpVP4LTtBAE1r/+xPaLS8B3Ke5BZIsqxqslR2qGXqBJ
OO0ReoZvQ1aZfEVFuXrzuQEP1wPXRrbW49CBa62lX2XvBvpAVGm7sk/eTmime0HvQKJ+wW9J1c9p
lgiHUIBnfN65HKhk4l6/c+sFAi64HwbJNoUBfkfAnVDac8qa1asTYmpvjayBqEHzImFKqj+8M487
BfsyWkpCyqvRTIrypVDQbCG4cosCYDj8oDWS0UT1Y3Zip5rYB79WjoGiTBhl4PLy2+pRHRh0VOGn
nWke/xx+6kcFEgpRFDfibXO2yvKJkZ0RB5XwbURg0DrXOSliD3VLG9EuXbx+OWVTle9EY+B+xCvy
kCM69GjwERDKWsrYpeN6iAkZH1S3w+kPJg6GIUsprldrkyXlbBdmKF9ZFxU+rnfqd3rNUU3TCdKT
z9mvNIw7k3z5SLp+bmZshDbMINUz14fhpAXlTPbV4ytEImrDp5JhposN59CjzSMkifMDAzxnBL7b
j1RveT4VPZE7l3h9ZTHSqC/jYmA/yhHVqSgUijJc3IrnIE/seHGdFPc75EDmecEXQ6pHs1pXx2VR
FAwZJSGcG5pQRUcIT3J28DHMF26hCGDiZCnsBuPSb+OQoSM4UJjYFTdW8AuHgIM01uur+EWL/9UD
Xm2/GAVIz07caZ/XOVwv1mb8OUHvKZQUIJm8H/oaL2bmQjOySf+a8FjsK//GolloST8HTNx5XGZ5
vCgd1B3UtDVsV55vwIw7IstHmwLyDH3YLdvTDlGoGeGH7NKSaygTdytDJm4CravQiyiQhiGPyAGl
RMHrQ2S9NEahZbMCHMp8wujq2MhLMo0u2kn71nuQ76FIXJw24TwmfviFsFtQu+BI+QdsF82gSEDa
8QLNtW7FyX79zl4aS7xyhwQEXRjN73xF9vRhPJ8usGUqc5V+MN65x3qRNBsrixb9nql02YwXD8k3
rE4KVijfqA6ztTLSo5uvxd6Ij/YWIXeSJcgnlSj9hP3n1++TsdJJfrWRfJO6nsh1HNf2outZR4bF
T4Ji2vdRs7l4yFfRkpikWzL8MzSYvaLdSP7FttoNUmEZiVuD0/Vc1Zus+Gx1zaYafqVvybJIPaRI
10NlYs3GXzLUVYzjQNep8ybou03uv0PWa0l/LxRmm40fv2+UTaXZ8DGo177brHt6qkaSd49o+kkX
FbelaCGhLSPmLb11hV5RpY7K9N46lXcMoZ0P2zo12NHd/qbOEUMZEDE+9x/1FJn9TJlJ6WgXuzTq
JrulL5PIlELAJWIyK/BVigs6eizw2sm675tavlXrtgA1qBgfL1vdZNNGi+jcbDr+NRrCbYtInIqW
8+ljEA1bLTg6Da30J6lznw0WX7w7btZ+3aij2VLvOgDiuG6/LXvEcfk5mn7NrQBFHbYzf9Jn2W3k
YSph9dddTZA1oRHLjJTDdh5TACaUM28PcnH6/KGA1RCRvxS3yLboSlHrxrhhwlJr+jUefx4B2xid
MwOTRPcRrV6bw3tipZ1FYrGgv1lMUbwydfWloR0iESQCZ/reNgbgifS2Z1gC57LtaJtkntLbC3wL
x5+WAxMVnIu7g4fgq9N/1FTTf2NXjZetvg/L7A5Jno8BkYHnMS1MRTkNDx7xXE8FjIW6mxgXeX6r
j66RScrdA8yfZoNmfRnS0ZkH9bsDUWiDpsC4PTIo5BN3lFXskErsIGeFjI2bATDZ477mnYfCvPd4
mOFTNjnrtHy+7YF+7sid3x5t560Im8WwTMOaDh3tpszC38ZhuneIhtF/XUxts7boUVJYyV1xym71
Nq2wEb7uoRoekKvdujDDEUr0PZAY1l4zbnULjXlYXNyIfFKN89qgxQ2cwTifCu8tRNCNW+E6sBIc
vrBXtFjgthEpzFrkuttNGHcbq4SayJp3aLBwJnjq+R48hhq5jd5J5cRCV/NZbhZLLU3LO60hzZj+
PSHp2SKiPxXDCv80NvzfSnIC4eVCtvdBmwyXC+LF3mcXeRY6dSCFwUevPkBL3kFsvetGemGd8z/q
mmXWBW+1JI8IYR+L3/LsIwoxa5vx0SuZP2y14NIDT8UuOTARqIkAZwIaB8NWczeifxNBiz71K/ML
AlyrtDOQtW4+RKA9Xpnf0uWKYczQkus2sjf++JtDL9DqvDWO1Pic1t0Q8dTTAvnWu3hsN33KKj41
bN16ozVrp+O+iNBkbvM7PblGxB7YVQxq9lBW03ttFLd+cqr81oA/qNvqbm1kPWmYC80A/8QdeAi+
927oclZnFN2wDILL/cHmAKNTkcZN+1/mTyn2suRJL0/ayP2FDjXYrf6I4HN3X1rZ7Wil8LzrORng
CNMwnN38jim71V2n3X3lUZgbOKgKNusLKzMqaDHOEkOBGvhv2OrPOxYHPVjWekgaQq+1oXqOtdnQ
1WgYTtvWuY9/8fxxtov2xbrX+w6X90FZrREcdl1vK2tI2Ex37HqjtUQwtzrmNd44y1V5fjKFejTD
O95pCSeIb2kDFNRNZuzFJEHy9ZDd5e2wNbkLep9ShADdCtssq0mLUDX42jSHCZCSdrJcS7Ptpvmd
Z/Ur+uXcA2dQfP7ZySu6NTWzzbu4DhZifmbdhT7lcO7mO3NGljaGScNW2AGdL7EKG9Nsdl7ZrmVn
4xxLx1/IMGgL2X6z7ooO6SbwazaFzFFY9LOJyhp/d6qH7buIj4//H3Xn1Vw3kp7hX4Qt5AZueXLk
YRBF6QZFURJyBhoN/Ho/zdm1Z7TjWW+5fOEblSiRhwjd/aU3VBQCMTrqnNUcafpYc73XEAdu/ZEN
j0aDM2vF0dOtHaDzOgZkClW87OQZq54tIdNLAq++8uktUQhQcuut6E3FRT/dihzSL1FL01uSQ1Kf
322Rgi4bUV0heLAo3XA+OZ7a6eM44L2riUW1eFf9RtJs3sVgRc2EFrz9zcRuIyvdbdEkqDAhekVI
zXN1QmVpl4GwiHjwY6xOLeuyX9rt6Hn7KUO7iwfxcVltuQMIPtEi8sqf+nxYyh8LiNIkIT0CPtve
/ILNgRr31K/1DaAQhdkqF85aNbv8Mo9qN4zy1PMbBtXuy/GofzG3XSFXvhCn2ccfh5HZsSX6jV5f
Cl0xvZ/0oaBjeVqlb144PC6jc26Kp4X90fBK9A1XjH30MgHfu9IphH6d+izTwSwP/Gu65BcdmPU1
FWK6dfTB41BtDIVgqMTbm02jl6E0Wgy4suPHRskA84Aais3LR9gbweYO/rUjHuoH2LnddmbiEjlv
evFn7XB2Pm5KsJyKeNqFuN72+fS4mONz3C23dvbOaMx/vHOTODRIWqehwHzAOTn+zrUOSJBv9ZZu
7eLiS3+/eBcl2KIGrsLILbirzot/4h10nQLnVY4LJw3tSZSAtvre9EUOgq1C5PRZ9JGtblMV7zkA
aCYaCA8gumEQpVm9TrLcKn5Oh0n92HWQR7V6Fa2mY5kA4Qm8tfesN6d+wrHjXRVp18d388lFyXED
A5TIkI+3FtfEyiQT5WAsDLmuVLCfQYGRbennRO18KOJXvdLHSe1wNt3rt1DzpvTy0bFcn6w6EodL
etFHmV6++nt01uOyJfRyjxqBOqm3z1pzY/dbveoTjm+92PR5UqXFUe9FfYP6cMAt8qgDW4H/ha3J
K8s3s3lvpoZUAEWeTDnosUUfd6fq8KqPmZJD7wPuaRwnvNsxaFGMjawm/Wmh7ueVKK/F+XuADQbn
pUDLcDTZgU1+wdR5cuST/nKe55OOZS5rqJ06lCxBLXCTy/zsN6vRqV/Q5N1Jvb94NHyOzln0L9Up
bNKqmw6IOgT5yMc6CA3E/nwK0/TQA5LShSkcQly9skuwkKG580kfODre651ORrYxyf70Am4meUo6
cZXml26atzoF0Ec45gYXvW8yAkSZzxsrQ6KVveNgvBam93jVYfzC0UPM473od6F3UKvkTn/wx4Yk
H7GyCE+FYaNCdz9Z4w6v7n0yZUcdfrKpuviAic2UYDwtJx0ca0RYSiSq+yr6SMT1Z1Iib8rmJ6Y4
Z70kEEo7ffx46uwxRLJuw0xew25EYu6ij3WHsyhoOUON4kLMnO35pje8/qiBZaWXBiKGd5PsN0k6
fmTsSCbS+0CbvEM3rkz2LnElzUG0ZZ/6iCOGb2fwfddM3+sKUvnXBM9UbxCHWiNaUM8r3vRN6iuz
qFVkL9eFTlWISjp4T5zLOlKh+HxVjAbM9K2dgr3RuvsxgqWHIHtxXTjOhHKv+tZQ0mTlqp3O9pui
vLRWdskJSvrk/XgiLAGdtLu+vadHjpY465FCWWdOOvnS2QiWPQzz33R1o6+tcR20qsi0dQjTNGWT
OWPI0uw4d4zA+zJx55PdX52YbIewVKtxJYelX2E7sU68hTRO4nNR4KUp6CfK8uQLxj1ejQhN57Sr
rF9wIExwxYktA/1ID7hNaFjHtA1opVsLjiy99XPq7yPs6gzfxlAz9yFsyxoPCnRJmrDGTSsbT4Ys
oMpBNkNffIiDY681dCfkwiDdrj3aJ4ChaBLFJ73vddheWD86ROi2H8k9jjfeNeDO9GmflM3Wq99n
UmT9cEI3x4xieuzCkalSvy09EnNjoN80v1gh/S2sMRM3OIUDIyk/pOEcT5g94076qiWYpUGd1jP3
b5zXsPVezXh6HAfgxARcBMR3voG+t52a27nlCKhcrE/8QG3yCr9zIFG8E/Wir/jjk21jOLURxZn/
nvn4kpZx8qlfMIwBKea5+0xTm1lcOi3Su8klZR05yE2sM/L5pmO+LieSMDvqDCQb5pdwcl/zhVDh
Zysn7W/6YxrvlifOi6EYyob5KTQOJdIkd4OZ/bRLIB8EzVGvcPSvN3NONUAjPFbJY28e6tLFXvte
V7QduZY+dmOs7lxMIVRAm9nE7X1+mcdspuOc3o9V/a7LER/ctg4YHucSNNAjbhTXQuWYXlnboWSt
qp0uoGQ5gtn8qk8vfTrr765Nd19QPelTSp9Y+pP0hg7JenNCrA4qCe5VaYmItaDHWYGzNMZnC/0K
pzRfTDW+YQh6p09Gq56ekQa40zV76fl7ffop3BngFSOYtCkGbNRJyxehdrqE00Fg9GZ8XGYowLAr
i+Au7xJaI98dIz/14/w+xDpO2DtUfM1sfvyoLscbrm+IctNNb+96z381dVOCOKgTWV1UjXnyU+9m
nW3krXi1HfOGJOMmc5E4L/tyo6xlq7Pfuk/OY/daZaSlOHlxhu4tx57udEHcGUkKJPC9XZB1zj7r
xFnnW6MYH2sXSiyec3x8U2cXS5QXnf9UffbWVMtNv1GQwrvY2+rqOThIN6asn18cPjYftaX4C05e
1zLA6TM2dnEV80TjTSDaz8ls3jIMY3HkXfVYwni6VuIt6fgjLQB26bjVHZopijVdkYyOGK3/Uwel
OCl+Op3cObHMVouBijuHOorbe11I6apLH2MM1k72PL8MoWe/LAqXQeJNEpAP0Vz4yKuMHYXgdNL5
ikoILbrirn6MHSKnYTM8h0l5bPhn4cstfTdeNqU8VVtHeaEfh69uOnHVT0evIz3MSJoRClK7a2MH
kx+SCzLzepx33mK+JGXwumTLLcyry0yRrSM3hhuBhzSVB7xmvlnSOqHCd9SvVI3YkeoF3/QzKCAa
jSkF7oCyn+tfdb+idfy9J1ooxsbHstW5H14yW3+EXq0X3dCayMg322866nkh5zIPJTBIHCkIO5L3
GJLXSPWpsyjGnSd9Fsh22P51I+5PyKxIwAQ0Cn0woWDGf2llKg2sEzLhbHErcjIwMXSd9dR+AlCS
4MDKqA/cCZN5vyP+M3nQ03g2kukPO60ppnEJGuCkoWsCGpgeAegZvea0ahyR7otL61NjbYJX30s+
kMmaoqq5mpYPX1MjAohbeuqqgUZ6smwa4fMHkgfPUWbvGlwGGPjAQD6g4NO/QXPFLHBQf/00/gzC
7ZvouugJqyeE+eu0DUg92uTd8oHT0OOTD9zB8qgHHSGjDK1iU4BIYr7w179Za/n9UzsUZiHaQ3py
xKj/j5PIaF5kYpUcwDT1MzSwUIHUbBn8/jZGiRAzItcp+v2Lpb8GqA8KXk/AsvDBi4KtYCg2xsBc
GdDoPngt49MHxwgQjx7Xafzdv5wN/xl7wv/9Nes2+e9mIZVfV6kXMBwmw8evdNsBvlJgoPXgrnHY
FFA1ATfrIQLzSD2D1LZlLslFgE8FNDpND9Dcwoxv7ElZ2+zcTTRfzG/6X8FX7n5DVFA4i29CfjMn
5pTzb4yi+tv/YB78J1B6n6PVdhyQD5Bqf3kLiy9aKSMire3A92JuCHMAwR2ID/XH3egLLuIP/l8t
IaRDytFzEa2IuAAAsPgpPUvFcH6lp6b/ej7+cQW/ts0t4KhIMurx06/aqm6Bt5myB8ipEey0DybH
t8SVOHIB4wIJQA9B6x+pxFhVj5prSS6n9fp06uEi7c5E7a9Xru7T/9MFoUVpW5Cr0KP9ZcvYpWk5
vhK/0ZA1W1b0H4NkzW78699k/+nbCU1mw24o4Fn8clbhlCWqqSE50AvMIcuSrrsLTOoqc9OMwUGP
gmOXtafgy3IIawqI3gWZzkrYGS2OE/r1xAiJeQyQHGYhf32JlvsnTwM5yRD2oIW57gds6ndbYiy9
uTbpkX0oSuZ0hWacvCrf/5i8LzBqDDPfaK00/XcCaQe30DTeWv/4cSH/B6KsV7yzqp/1Xwq3/r9S
ZXVYof+9KisA9R/Z8ActVv0Dv2mxusHf0M0SbC0GU0wi9Yn3mxar6yO4itQqXEpOaLgJjEX/rsXq
mH/jfYdQVwWh0vF1CP2HFmvwN4aaxFfol/++rrLn/xIkHGiY/CIz8BBsQw/vV2gEsFFgr4PdrL12
NPdtUym8SRhVYBy2d1Q0Hae6A3TX+xbWnr0p1nht1ciTQFoBUBPvMHyMaQ638oh+gTwKU8jjf33Z
jku0Np1MdwExR0J7xR3BjfLdv30dQUAuktbfGR7/US2oN911mCAcOUwPxvhKMgmsXDvgqQVNgdB6
rJQ4GNUYQzvN8Fuw3eewTaYVPB2Y1HmM/n6l1mkQJus5LU0gjLgvLzkuD3OLx2jaNcwRxuKHp/vc
ZTwGK/lsluid5K3T7uJEbZQRPM+OUa2dtP7uRxPo72ahUsRjCbRyVT6QpF5M2e+7OCwePi4Mf4EX
DIjML2NL7OnMo6zAV/hNR7Ohby1EqPBcgmGfo3tgV7vezNb4RAw31QDmQBbzklXpCPAVz+2yrQ9U
RTlhzV7gSEbVugSYp3Lj2YAWN+X1xSr7+KVcKnnNW3edmIqhWSzPpIrJVjIfoKNti9uA1YJKxghP
OnUYK5vEE0wqnRmG4HHeFbtijNyzBnKXXiyPyF7c+h77SLMP0LzO5uAuwRnovk4OWdnIR3uwCGBz
tnMlNmnROM1XuwCVL3KEekTs5A/L2Y+xGiqNOt1iVvpUw6bpu/wslgvYXIfGq4GUdD8vRwmpjexW
XmJmkeGy92Y1bMKy2VUGAO3yfYxbHgs+undGqxVpcvgNagoSWk/dXSGHL5UJl6mQLT6Yk4H7YY6v
WZfTjmm7HqNlHxmn6dINxloN5ovI6y3VcrgK0Kbpe0+De8ny4qj4lGTdqg0C3JoL4AEybc9NhvFU
28ruILIcyQK/OMN9fF1mL8CQECtAiWJZUAz9Okeqg9Fq/yWu610/AbKBPbJsHaxBWGAlNuA5JkVe
Y9z9dif+xPAjRjEhn/sR6PsxD9V4V5eNcze0/LRVmJjboDbmoqRgQ0PBlTxe8RDMreWSo3iedU87
ALB6B1Ld83CKZI26ixMhvNWdHMwM1wsALDy4Wm+bKkxCZd3jqIvv31rNHaYflZ9saSufEflAzKY2
e77DUwD8MEIpPPdisal3RiZv2s5vG9UV8IiZOSyry9gtPt0L1WCaFZOevcRhA3VVPMvE9W/egDsX
+Uywctv2vhrC+iHqXGuTFfhKtmaIPR5m00fMjcxdJ+If0h+Pc19aRze35dq3UPjP3YtXDOH544+m
xUdD9Ms1sBaxS5txuvNKfy9Js5+mqNmi34InoKjsUyEwkmuLcDeikhd3aXMPZyBp0H3y39ssYvid
xQ5JPqaDdo7wuhEaapXUuD0Ftb3s7xJcPra4m7ImA3BrY2HSzE/SXV68p9YM3MHHIqOcyNqLoXuO
BCUuO49OVgDT72Md4KqEnMNg6snIvBkk7XBrZIbo2W9SNsHasqZit4gR6cGAUUmJmZUM5vLOHaJ2
JXwux26TENC/eYtqM7g0gXjELKw+idLOgFlt7aTlsXJQRQaeol0fY6kRg8yL3KDCQQxvPwOLUHfa
sCJnoKPtAxgQCcbCGVfjjD0U9ispCCpH0Mmu8IEb+1Uv3WCHe7WeX+EAL2pPqx6FP+a6fYp45Q9x
mG3oLeDUlLZgziL7p4M/1IOTtuqhK2hOE9SQiNf/Flb59xr4EtrCMqQzIJNVkQXyYcqK8YCczhdh
tv3RNJL+iDFwvhYFFPe2XfrjWOVGC3PFP9pV3O6EIfpj1Q0DTfD8D3+oAoP4qHsUgCZpHtsw1zDV
2WCo29y4lW1Lk6Y0i+aKBVJzXRbQO16R4q+GcwmFr5OtbdPeF1bonaVInUOeJXQU7dHdZKPFKvQS
7acHiZzk+IsbET8GyakaJ+a+nwr36PUwa+bgvXWH4mGc8vKhL4J2FZmq3HmNsE5Wmz31+j9bgR1j
E+afOlVV694eva9dfpB2YL85Lcpa7BR5DAz5KUgy5kJhhdwitOeNQi72wTaSGPEABK/jKERFxA5O
ElzQ52zsL8syZt9Hx37zRINRiVLGNo0BuxXA6Vai880HtCPpKJtjeKgoo5vBKa6lYcq7oV6yk/TC
cMNiZ+kM/n6mdXqs6/t+nJIrd0FdSGdYcoC90my6JnZ5X0KSecprWM3Sy9S90dvuoe5R8DKs2T83
9vCpBs0AvMfMfxj0yIPZ+a4kc3PfqNtHJ1ZiZ8R2dZhEJ1Zi4Ld7jjXe2Th/1qrziDXCPojYNbYA
n6p7zOlOw4Bzpm90+TM/2Gyc1nvo2FJh2XbnDAc76n936c5+HuBqho4WeTlfzianRxFn42bGnOvM
kpoASem/fvyBQvt4MFW4i0wXVqbpN/R308nekn9hTj65tHHcMtgAIhnO2YJzbOzIH7UTuduPfyqL
eDznDa2XXHineHFc1BKbZTxLrg/sIdkJvrlnDM8gLKet3DZBMJ5t2QbgJD/+dCuoS7mrHsJiYewx
0OWOpJOezeoQQ7P6ijn6NfRYolWdfzEa4SN9lw6npB3xVxnq7OCwwpDTW7ILNsI2XHqcDjPDf4kq
jjFQ9dFalOW4y+WAxrZhyws95VvDmy871A1bY8mvuZswsLR1ZXM2eYDnwet73KyxCxzkGJ3MfurW
A8aU1BXK3IhiUpulqW9m5BJQK8s6lYq6wx+u0TSJBzo8eyeJDLb3LaWHtUkKT9yrKV6YlCrjRrZi
rNE1/HsF8q5+59vye239X2npJKs+2So6BKSrwnd/pWqbOZt5KbjMpqc1NPp4rxjlw7A4E3GrPtPY
BKhfekdOQlzT7Vzum1igBlgYM8Sg6I1D4b02RnW242FfYgS7CQYHiqRQAJbCae/K5jVJ+q/GDIgl
n8v8PE3NXVgM5TET5D2ub1zwJot3Q4+hWpqMoLyYO4bIgcdmiI9hdyPnidfQFulSidelHLK1EZbq
XwCarV/Fh/STCEyHnN0JBUYDv/bYOqg5cYoTIzyuejhLMr2dU/vmWoUGIJ2IaOqlE85mKBMZQYRb
ql8jxG438zpq2c9lYVxzbSkP1ze9x6KaGDNZe6M0jS8JXTlbzFiwd1m0M4p2uqX5fLe447iDHP51
qlGiiQ02Qm7Vbx8ZjOeQEVVOl28NxZxZZH51SNwqhDSe/SQRYxoYBS8m6ifncTF/ekCad3WQ2sfa
3sa54+yktDwmKcU9hLv6Szr1+yoJn8cekHyQjtXVapPPzIvatZtS/CKTJrFyH3e+tNJTEwwVY0YX
TZ/BTW99+DbEahMlg//NjauHwBDNPsp7lnoe9eh8BasSnbGtNdXBpuEZVeVyV1kSW6ghwE2SjmoQ
ZOfUyeVdq/vmzgyZVqI4Z88LgFvbu/Z9vBWhOYAbWEBD42CZim4XOOQSYc7IB+vJvZ/5+KUYzjfP
dVAplWW/7so+h6uNMC1DUY6OLNzVbnFP5eLjPoyzJFOUYzo2K5eK5JjZn7CtbA5+rbJNtLRP7Zx5
u7pEKMOvwVZPHVM6FOPwXsd6O6vDed3l+edIP9vAaxl+jemM6fzcI6AHAja37e6pEupzazTfmtzm
cqpwh4v1a+dxJsUujF0mPM84h31ywWVgvmB8M9xrFqoQBlLymPhtvYqFI7GXzRzoLMG18vLkUtqk
O1H6BZ1j9xkZa4bNsc14+AsWtg8lXE6xWN3BkmS9uTCf8vlHaURYD0Rd/jIzY/1d6X37rUv0+zPC
+6V5xM4ImFG6lm8DWLV/K3h/1y4p/CZ35MTMeB6smkkTjwq7u5vlCNwukmeb4fOqjMFjyYjlQJbA
VHIHN4Bqoe6CkyeXF8OEkdkL99EbMSIH+/bYFB4G5WG4hq7q9RQCuTpEY3GwUZ4kgCMk78TPxYxL
tY4oYqlATdj9fJzj6sWuyy+AiN+KgSwwlEGBXtld0NlYddj+eZhth2SwPJmFYi7ZkBBbXrjuW0hG
bWt+p1nqgFcysjuAs64zqG0ZVB1hBgeEMXCA1TsuqG/7PoshpP37HZ//jcEOB/t/mWv9f7LTcmg7
//f9nvNb3f+x28O3/915xxT4aKEk4qBs4DMD+Uezh/7/30y8OQVUB9YmwkD/2eyxMd4xTQcNuTBE
UsvUQgh/b/bg1hOiRGmGjqANoLtI/47xDvqNf+wlGmwJgXLXP1Erc6ztp27EarxdmKObYa2e/XjM
4azWVgvFwS6ucrCz9zyxp2s6GeOFRiYUVtKOVh4gxpW0TYTwAKzOcCIoHhV8NFKWH1lWB/WdGdS5
g0epnRwU0xm0XBL3kI7ugh/HUHrPzVxYn/w0JWXMgeJTOuStzZy3VLBpu7gursruxGeT9POIE6m/
dsJCXtsMMGjvLtOLj3MzU9QmBI6W+t7wFHRB/ByC9z53qT+iFm1H7PMuyt+jFsK+Oc5QTGJrsn8a
ur+2qsRsXsYuNq6FUQaPi/IgT3CMei/+kg1oRjVt/+LO2mraw4T1yUmEY+3qXFAxNWkgn5qiFezD
gTGTmVf9OQvQmnaiMEdJN3PNvV+q8Gw6Kvg8BxPT8STwDR+QQGTc/MwanwqnT19aFbVf3SmfTgWA
6JOcW3EaHYGSaiq86alyKtSFRtLI4i4qJ4MZe4AbtjRqf8PzsLXf15Jc0nqsvzk5t4zMQjfsQJeA
DMjK3t9Cd3Bpg8n5HkZw+Shw7doR0potilz11RhDa0N3BafExfbxlYyqxnpNVWc/1kHnvkA0qu/i
0ADaMSvZfFoQI/1RdH19wtE3QSCAijRPrOZYTiWmlHlujtCN6CNYHsrQHrYwMWJIcfNYNJV7Rv2+
3Hdl0q0KS7qXqm7wpsTkgES4rXUjHdZZI0CEpXF1TtH5BflRuoQXAn742PV2fR3chMPaVzJd+WgT
Iq88scRg1FrwVUwJRHwaAyy5TYfBbRFGTE2K8pw0RgtMC+ZBazj2LVZ9jz9bJz11l/tNeKCCc3d+
pNyXtJ3jWz3a6VdndAeNGpZX6eHmCzg+S7Ctx1UgrDKCaaAG68Ueyvw7L4c+uz9n7mbOFKqMbusj
lmDVxWasAgh/5J19tnUc5d/cOp1OXhkK+qdl8g4SvSauYmV7FmKM94korJ3eAl8hxzjn1C+guxph
uvJ6O8Yy3ErX2NSpdVyMTDltPyEKYEwfbemTJochVcZPes7Wj3aZl0MiwgxlghDv47As3KufFstm
sXx4BG5aA7300+xU+NBowzkokcorcXZ3Y6+O0Y2f1WoKsXqLHK/BFDWdvs7pEr+WjSXBw4vwuxmE
xpNTRu3zKJPs3HbS/KQsT75MhpEe86lYfgB+Csx9tkzTxnEmgDc1I97ZNpxTFljuozE35ltQS5xv
6ZG5X6YcZ97cK6z7JTOr9RL1xRUh6vQ0FRK/Xz+b4okoHGgUS1LuZ0Zn+8GzaZpJb+rbFc8NTyMr
nCn+a6uaKNoncbHnfrrMpo22NADpezF72UGEQ7MSskMVJJ3C5q326KGRGwfDLVO2vR1Gn4G5Hwc9
6vLgXKYkz9/47/YzWJRoJ2g7fSrnARyb0JP/oqUfFSkkBs0usHazyWsK2Y732IS7myYOste8LpMv
dh5k+z6bSlraZVGcZTN6m2y2+vVUZohgWQNqBTkKS1yZ3Pue6O8xPJ2vlk0K6E1TjDytakEmRK1/
xqh6+jGrDJPvqAJG6JQOhtt1Xt6W1El2rVzwZjA70SAWowwUUrP2rqqa8avqEcAXjd+iVmGCCA8B
BJwYMOQ0lyuxHpxovo12xzEXOd0c3009pvYw8ax+N1gQCO4Ey33rBDWNUWdMw4O5BHRiQrtaC3NG
7l40xblxLedzZffy2DeCCl+m6Y9kauWtb2a6FU1WF3fZoEvkRC7Goywt6+uCESS2u15XRTMylr65
L/oapFHo+QIgULggHzu11tdQJfTahrbCZJzj7X4oF9Y5Y4vmR9kb6TZX7nh1g3kAOzC1/inz4+GM
0DJplSqy7gHb3+6AZqX11CzxtM+tIbsa3jzdN3bsfo5UAMzVUW71XOMkSnssKtV+7qxq69G2h4y6
JAl9WdV8m2S8nFGECR+kgWRlJ9gbfR2/2n5UP4mCUkUpN7s3RFfu7agIvqpMZvhpVVZ86ZbKex9q
JKtbGyCD7RrtxYo7D9RrwWHUyC57b5pkOlQG1Fr8Q2jeR3AFIFXS2pLzBF+kCD9ZVjTA0ksGE+aJ
GTx7qRU80v7M9+OYOlujncOzWxTmFtyhiWpLHu+sGuwr0vEtA8Jc1CGQSHozqcB3OO5l9r2NVbcN
uyD9bLl2uJFt1z4Fiyt+0B8N0N/vI+NTGWV0GE2neysSXwG3zfu1x3T4vBS0G+o4xQgeA5KjTGjT
I/sT+JdYzg6HLtzW3UQA/5I4eUEVM2uEb2qb32jZScQkYIIVd2PuzfdVadvXKeoUg4q8zq9z7bpb
mIPW3omDbuWj05oLEa/dxqNth3P4flINaf1gFD+GOgQXE6cLvDnROtBXxNj7d1gqa2ZKBGAwZaby
HNqNPNIPai5J78uD37fJg5VY5jGYOvtQunFy69DtevLdmnvhF60au08AguIkvSNgZ2c7dOKnwUms
XWMmNN5cnDc/26BBPzM6mR+dSbBqgc0DFENDw3qI4VqiJ5MGyUtWtfbRgtX3lrJHIHsNy7xCHCdC
WmvusB+t7LheZV1Ht7JoI/toJEZ7TSoZHTIjoQeVR+3JCozqvpV+mK9DUznXAHuAVeMNEvYSbuAo
ZNXl2bVVdPQyc3mradAeihFKKC6fDqqbMeU2hqWvbZZ6tzIpu0PJ1O5IW58SrlYFEho5NTWIz84Y
j6N9yEHSFMv3QmXr+IS/MiioFWqQ7iaVRNvMEJoxOzKnSFzjJS4z8Z60lsaYOE5w9aKsOguAPRtD
ieXgILvrrcexVbjdt1P/GWSkcW7dyN8nhdFhKB/3Vaen7WA+uzpa14EPoGkYS8zobIOWQ+ac49r3
3vsxINvzCKa3VnXlKYCDcyKeZV/SwZ6fhzkkPenpvh3reI4vRSGivSjcmdlQ71wmS8bHLq4igNjL
AsyLAleclrxK4O5ZkUR1bA6uS5XlZ3Pwu+dgzONney7lYaAd8CqjeT5MJAmfi66tDt7iMYxsp9xI
IJMakULrY4C9QZWdr1SvcHEX+LbuHZb6J/Kk7KUMi3zbWFbI2RD7MAKGqoOYA4hrQlE73fhFUDmA
EhuM5RsXJ3GLLj6Ypg4T9Lz/mtDkXhdZbJ49HGsnRkhjtGZwGd37fp187st6/tw6Qj2bi3SeocSn
BxtX+/CudVI/2YWF8xYFaAkpt//cBhN9viiBXYytR5MtvbMa7Np6Dsyc47Zxii2mvW9p0pfQ3zGN
vQ6xlwDKcZvzYtDzXduLI/d9wUckPitpsh2mQIOsqvdituSDUEHxyanzAqidG1zMnvkHvJ88Otex
Gdw75kgfQkbqW6GM9CXNUkpps+7lyEBoNh5MwwPzPngh2K7eU2c388hk2kUA5ZFGinWT3Y5i54qc
DK+SXaqb4iYiTuaMxWCeAEz1RHKp/VneoIlH50ZKzlNMHtZFUtsY6AUDZTaS/+Vdl0h1jGkrXKVg
n8xgihrYMVCqoOzS7phAXJTT2Atc/hz+Ohfew0zjjjufSL+iKskOAGliaKNxe4tEXJz8KpHQuUzr
WvPw6lVj8Tv9UCBsWTrO/CK9XJywnjPOs8Euq8Y5ZGCFSUXVZfXJyeJiU8yl/VAGXf5mm7J6wj4A
wKpj0Qagyz9AVQv6DsGw3LIe3FoRcOcBpHBd2gD9nOhFSb+DDzgWxicfqZeDGC3rosJ5eZ0rUb4t
sGJ2DAi8DEmjaNgHxliDh80kiykcvbclHKY9TA/jYbAM9d0TQXZPUBu/g9eVGyzS63NQ9OYuMIb4
6HcLuqiRHqZPEQTzqY6aA1XK8Cwt4Kwoe3U3Ci5xNRYLbUU2xbIpybB3XhcDZo6EqvY1BAVqO6He
J1jNP0PbSh7GzqqfhyGbvo/WHK+c0IjPjRGoVZfU1pvfsI+9cg4/zzGbu9c11J2l6gjPKJiCkVsu
94jcKzSmB7gxG9+Ly5u9KLiNsUg+SQQdHgJLhOhUj/XVyuL8zfUM91i6vXsvh6ZaF8pmFFyL5aG1
gpbptOu+mNacfB2n2PjuNV0vEfkgM6ytgGI2pO8Xt4hphvlM7ynnMCfLaiekDUm4JyutGJdkdrb1
Z+Vc5tkwkzsFwPs0Ifd+a72GBcyzca+LZVhvjmkxwQuC+L2hxTytJG5Eq7kMjAv5o7wmhuflDIhr
hADBwE/o+Zc0qT70R2kKvbfjINYqsVwCo7BNxvyxtRmEYezC2YddPEwOJUNCHwyp9LNbZl27AoIf
/HTrJvm+xMvioxtnAdn2/DpYm2ZXvAi/qa/zEFb3/0HdeTS5zWxb9hflDXgT0dGDondFllOVNEFI
KglIuEx48+t7gd97/Zl+/e6oBz1hCCSrxCJB5Mlz9l47Upa/bky04sxCqZhGb/Z+IQFvSdk2xmg9
Rfy4LQfai21p5deoGye5wYEUnSLfnJD7x8o4Wwjz1nnIgqRrlrNcysBnv1W0Xwabeg6B6mBf2Gg1
Of+LNvCvJOV2Ip76Ktm63mAzRKCpig68QW1AJuTdgl9IAvaTGgvB0Cdjj4wNyf89OR2VSYbExWKL
QIRRog5WbAfroFAm3zJhEVVhMwST8IWrzPWeo6BL1/7IRXPtzo06Ku3011YW1R6Ra3ecR+lclFzI
q3JiNoSS0MSc1WajGh86oajBxiXKSc32jyHrmfB3pQfbaaoFwS5tURxdt+9+J0zlaJFXEZM0yy/2
/CdIH6xgr2Di5+mhMDr+RN9rsm9TZmN9mJuZUbDF9V0kbg7ULO3mq59p4haNsWGILLIBelQpChv3
nm09oxZRJy5Z+dmGgBuQT+aLw9hOxfSgRdOHV2c0Onw4of3FEpPzPkxifjFcnbBt8703I6sQAhkB
dtvUcRbrZlfF36oZ1b/BpuGHdLqWlYQdG9tysSwIOjnIShgfwkyKZ9lMU70KsDl86e20eQ6yscrY
0Se0nF2CBV9E6Tfc0U50s9Nc4/yoWptGvTe62e8UcTrAJdXo9942m1+pKJ3PJEshXgSWm312sZqu
WmPVE2FVv8yqwB+YlhldDKfo9QnZg/9zmhjdIBkYCNBECl09TP6c/4y4mp6S1koQ2bfDezIrPrzK
y3dp2nWXnmX0VxHKqFvZg4HAj9SNJXSzGBjD+Z0eY3bjaVcs3EYjXiW2mL96eVJQIWbxV/QQ7XGs
ENm6nV8+5z27aJ+U+3RlJTo5e1bSxw+gO+QPHFXNKmySdsnCCN6FaerPdPIg34M66V4GDOjsB2me
rfqiqjp8plEktxh0ewQFfjX/yOimeVuNLvCtqxCC0JrR3bSJfNf80nZM8zZIXqrPLim4GnTxMBQP
UxDTlfB71z7y/cAkobD7aSijRrgnjSj+SA0xPheeoVCnKnphwOK08SSYG26YNFI1pQ3z562TdMEH
feroFBKHMaFkt4dVrY0C+YmwC++hyRG747N3jLNdjl7Bd6Ywf2uZ5e/O3DL2l3Em4CHDPPqFAygO
+AldXYYxD25210iTyxdbvk9aWdNNOWAEt8LMUIVVUeGCUCIN41vU0EhZyUri/EVmsfNUZ1SQGPvK
Wsf+HL0FZQxJFtDBvil77y2OEKSZ6A1OrpnROarsBImQEWYPSNHmx0kM2dmzGwdpeE27dO768Z3p
KQAeG3rLDU9Jci1rwb6VbRXy8iqCYGIOdvqaj/ik1kPCYPtoxWYuiNMby7NDgsg+662RAJCh+Yys
QeyqUcJaC+fY2nmydjfmOFhvypxhkyhKdIT82fc+SoK9E3rm2SvMInuYmNa+Dnbj7ay+TnDk6+pG
iZ43aKJtYrmnYn7SptM/5QSZbWWiKi7FVldujcKbknXRtOLZzRX0wpQBZeuDVURnizHNG7IIBkHv
owZrVHIsMz+E8THrV6JJgCCWwlq2sr52mRNXvc3cdNarvLWKV/qgwTZTVfA7L4X47frSuGIPyuIH
IwLLmVtG+1lkdEjZ8Mu19Mbom8gwT4fYcU4af/8uGN3pXEeDfWDBZLkLgtn/HoyJvhWtFz1YKMc+
By3ZbRsdcNHW1uMhGYX7Yna2/TFLUf3KVJR8tem67OM43U2RJX96YTEdgL3NH1VdSq5z4Uh+lAH0
FMpUNl3aeYiefUV+6lALO934XWEf+9rtf5QFVqSekSAs00Kv2HzgRQjCNsfJSiNg03Zp+TsLtYs6
xO6R/o7Wt8wORqb0fVC9ypBvupto/OvlFBnP9M9gzyIkzB6QMtEiHbI8OxcQqVax6+cbXWbJZgZG
+lAW+oeCtpCYdCBJdjmCYmXbM+xFMu+tkZbhQ215iGzsvHxhoJvs7SEOgYdJ3ToYxfi5h9QfCtah
lhUBaw1bx4exV8GHObbilzPP4jvmkPYQWazM6M56xdnmIRK0C4ddslTy3FSTl6zMevS+1j3/B1hL
1980STZ0BHLpAFNQ1PwQJkNYAKswDVPaa4gUCBrvzCA5TKmwsl2YgHZeJWXmbopuRuBU5i6Ef6fF
twjJc5lpISbaM8jzj/YwQ7mjwxacRJwPGJuNuEWMY+UfTN3rW2x0gMELMIyXaYkONKLAPE+VJw6M
RsdDXAblrkutcsRCNrafbmbJVV7HkPnoTFhQYMRM/QNtTm4JaAmOUTyJZ14DY2H2kUd0geXbNM8G
DYMWoAl9oZ3Z6n7jYam7ZZEWVGVxuS9rSJqtiyVCx8nwxIV12NDsyQ9D7NjbojbtTWdY1bFhcH/J
TSt9t5oGrVjqtCFJLiUcVvArr1pa5Zs/s7uMJ3oyLNX9dz0o4ikpJPZp4YFA7lCjfw/orO2Z/0fb
fiyNj8md0w0zmoYxahkjMPNyeQ7jqdvYTRZhUmOan9d9esjgARMU6jQvhU67R48qDpRbw3nn4P0M
Gt3sw5z0UeVjbYIHmEEntFhbZZRAHLId9QBqtthFvYzx0VreNccxvZ9FKy608JgAFagCV42vEMx7
Y/1aOSVSs9gNCGPgmpwc0YX220Ga6hRWkf2izA528YwWaVgHeCC/s84X/QODqsJdR3HYfBaxk3ns
fDp5apArr8cKeIk3Zb5zwLbYIaHMXVmt2Db6r3kbZ1dg0+Y+Hlxx8ryEjImsHoR+Gjgzn51ORv6q
HhyV7zJ2mukumpjCp7LxrtWs04+icW0EiWPk3di6qE07Rj7GqgzGGtacufsiJ9F9qYLJe52ockiC
KBvnObKdatyyEGbROpBj++HbQQMqlGEwYSqJSt/sIQ2OtHLaEFGsLw9To5i6iwzl23qkBf2T6g5O
qGO2kVjnqiTKVjYi+u6OHh9B1VIxb8Yep83KmrCRzmHvPyWho3HBijR+VHbdZbikZITLzsmtdu8k
epQbnHH45byEZuW6RYFtsOOIhHmO6R2P62hsZLsyLJXTIzD09HNMDKgzVqVtevOVqvoHfmNP1d1U
5bhnRhjtVJ6F8WnqIfV+hG1i/EZhFYQvgzUG3ppPLn1rmklCaEvEDF6thizDvpOGtPyp3KGd9yan
Kr6hNCh+yWG260czniOkiXTBh59lGZf+znQn6oQhT8dfBmN3KHEh3eBNzgdZ4zqiPlyH0dJ5ndt6
oiyBMfNzNAAXbgFoiXRTjR2XkCrocGK6JkwRT4lssaEmXrpOi9KSFNG+Q7yHTiVgYivQR0XKg72K
Z8s/Vs4gbvbcym3eJJ7ksh+05o9ItcUzGoVkb7EYv5hoXC89EtZwo/uGJZbnTke7t9H06Tz9nOuO
tmA617dgjqgC43kfhaqqHvyYcC5j6lkCEVK0B5a77iJdAw0215oUrj8LErj1QiQfjUjDXw0V7a/B
6YN007WC62pOKwwpXdpXv+IBy+NOFKEeYe8C8MHm3D/0Ba3qyXDz76gPJoZ/DAoeuygMTgrj9kpU
Zf7bD5z2qmZLX9j+zmA0au9Q1nyHtk5k+Q8NwrAP/jBnY89Q9YbZcq5xHbsn30i797ldOC/WjBKC
Lp04Fl2RMZ4d+eFRdd9bxqVQTgMr3ZVsab7TdaXcZuKR/+6Moviqgmi6YiiTMJ/t5ueEUmmrNdpA
IoeH5FIzqV0n3uA9dW7XL1AuSjk0VWQ+sWG3Tv2g7OfCsruXdvRwbDlBd0y0B6zQQTb04VnEEvL5
0lXCq3AtkiE4RZbHV33ImHExz1w7lR9s3EBoronm+Da1TIonf6qP3dB6hybBnIqMFXzS1AG38KcK
x2CnpkcrhS07sH2bUFekE1ri0J/WvC/EOvGtful9M+X3Wjlxuqlm82uDtoKeEPu62susHL6wO0T7
B2LI3mcZ3ldYM9Y3iv/wpuFb7EwBGCOMmsEjBDw3W+Jt7J6puDCWla2Z6xKuou29RTO2n3VmYHFm
WfavXobA8yFq0vbWCiYLZ4bHQYeAmdGKNEl4KBS1EbWHh3B1cC6WNgUyOQG/w3ZH56tC/9azle3c
n6ER8KZFfOJswJvgiLgqZmNXoH5+KIqx1Hxyo+NuLBOTBGdzDg76/4mw5P8nyYgD7vj/Lhm5fP/8
Hn9vsu/134Qjyw/9IRxxjX+R/UkWBhYc+0/ZiGP/y3IsixRHaHcWizFGoP/wCLEN/BeiRN8MPfpu
1JTLL/sP3QgitH+BecA0hngEwYmHR/d//o+/6Sybfxz/VVP1D3QzozIb0UqISNp2UejSdv+7K3Og
gVezV8u5eg7MsuMV1UudklBjBb9A12O/6Ki+uP78ml25OgjO1A6dPF/psIGaXH04Y3WrO3ZdVp39
8MYff3kv/wvN1yKe+YthcHl9Dt4qLv28T/jk7ianv2i+7IhRwEzdsxrwH1FGL/kKqOMsbU8ATO1P
TzZME438EU3pJzaNgHbNu99NX3AyHpVJOKVmdCTTwPg3Qk3379DrP16Z65CkxOcUWm7wD/SlWwVG
7LLFonS2Z9AAoUE31sCRS0N9lMY+oEMAKgb9JR74V5e9xNaqWvqNFSVrmzbJ3lgq/Dyc102H9dIx
cn9ll8YrMvgvdO2BV1a/qtJ8YypNzIPpPCHmeRJlkkHjMVCMueUpTrgMIdzNHgwn/1maFzfsNF4m
6a9aDWrDJgWe/hglMmb3lfR+mGbc0YDy07U9MJdRkflApJyFNcJ+Q9ULttdOw32AtpYOTZYwQPEh
7LSgV4R/TscMnxeXJazn9qWMSjgi4/zFlsFtbqAU/Pcf/Z2L+adXdHmD3SWC8x6a7NDCXPxtf/no
QyGH2E85NQFf2dvZFsa+xVM0MUNAz817WE3iOnU1ekgngPkT/ICr07/iCV5b3eTtTZTEp3Eyv4ZR
S0HbsZg6Qxzth+Fihd2LrX20zj3bd7xfBJ/H1kWXTyN2yxUhvihMRmHsbEMs8BNnPprhwJi16ej5
VW5Is5nUKxFj8iA5gFBVV2w7y6kfu7k8hArZqk2zn0FIdqqD6dLZwA3YB2P6naP5EID5yOY+3Uz4
qwj2cDOYuRNTM2vc+v58DuyiXk+Msh9LpzsNff8q+7LaD1GgthVL2dQfepsRgYku4YHWVrSkepCK
YuePLvFW5zrTJjlLnIgWsZ/4JIycdKFk2FD64gqbHagfjejgjTVnejbPcZqoJ6BZN1ijDHEY9D20
U/6jZPvD3xhku5gYcW2kYoff8aNMgmYtfQomq2/XZj/EDOXLaznn4+2/PwUsroH/+Pa7BsRt0ws5
o208w38/BXLkLri4xnyV4Z/auI5gmuGZj3b1CtjBXNNrhYcHJK8Q5kFN5hsNp9McV0+MLvQ6rGtS
KPFNoZxu17NyydqqbObbA5gG34I10qkDnrh4k4h/l/hs/R36ej95zYDLlWtx5fK9fyY+l01LMQuT
dyVNjAexRYEWKsyQZExsXSFwBc02SFVfHZCB0nLrRUN4aUjuRIUyYZGGFTQ1GMhs5fKQDEPSLdDy
eexZ1lVFAGGmknXmzq/G4kmSDi3L1qfnj2XukuVzvaozqfb//edh/t1SuvxV4GsRLBoLVR4p5HK1
/stX0oHdWVopZ5OjHvGlIcKdMecNSJRXTofUzuvP0qi+IkiboqMniEMxZwpbL2yPjtNTWVnWv1kg
7snhf79KsBqyrvoB1oEAG/7fXxIvuKosrdkoTbDR4DOOFLxzsGa8zeI7n/so3XKZ/BSt4W2QsFMM
psO61s4Z1/sMZZkkQZPu08pIhyMaSraKlgJolkYn6mZGvKmDQTC0H5rCLXcps4oHZhcR8srpsU30
K++HwvNJ4S7D5t+93//HWeTAcGf585ACY1sxljXoL++3141jPUdIAGOkIdtAVq+ZCyC2T/apTHEl
2ANwVLYdXoqzyC1DpFNthFt9+gkNBYUEF3MG7i8xYdQbx2YCb+rxj4LvbxXFXysIDE0Wr+KvHwHS
VzSxYD4BMttu8E8bO8OrUERxwpKBI0gwMMwvyu2gbrcRLoY6849+2fpHMFn+kTnPd2guGCGX+/MY
RSAyhORLq7io4XuElxfo+qVp/OTU+RggrEzfgswSp6F2IJaC2fiKgQnbfuNrPGyW89zo8Ol+fxTH
HiJIb2QkH3dfg/JXi+f/nYEC16p0YDU2GyJBpkFgxC3GjUsk2VZWcfMWUJ7TJ9bzJl4OPV24IAAN
TBfjXL+lE5v+2aXZfX/UwIFzjBJaaY2p9FOtmh0mK/fmjQKGc+g9IwnznnUAMa6qu2Fzv69OR+/Z
K6eHsWzip/szato3u9lw7dX9wftNKMtbEfY9YMGMT70epy16p/TRzJLsUYl4N8RljqKBo/td9wfv
h/lIeE8dG8g2jPmbn7MFcHj1G5UPTrS9my/RnoTILPoc5xVX0nSI7IvqZjEBWOOfhtfcauYmVBZN
DADVsN/M3u93eT/FG7P3rL8c0mQx96o2qF0Y4q/zaOzgk+rpIwuHdQHg8q1OQdc1DAuGCYh1M8/+
V9Za6svcJncgCueLH2W7NDOGj2wxOlXAUrzGNM+dlOaZwUm865Ct4b1tvNtcFeQsZbDm8jDZLv5D
mAxjnZ7aMUyJLK7BWBhA8Wcv3wdJPlzysrW3UrjzlYKpA6pEZyGwh2SDypZvcK9pGzMgbvfpZxSj
/4wKp3rqdUwLVBhf+jEX5yKaIc0vh2Cw9CGN/AxxRvLi97iJS/pNT6iJligFUe1yrnrxymWzv+4l
iYppOMknFJn+wYA6TQdvjGBLVOYucuTwMirLPectrdvZ6l9oRfUvWWp+eEHhn+9HgTSNXSJjsbKX
Z9DQJFqL2n0zg6tODfflfpNMWICG0bQP90NwG2I/+tQrhl+6L2OaqReeP6akmg6O+UwlU7+ZLCp0
uuqXxDHrNxHV+6RVCjUGj/lO+hxljr7ej8bW/iX8sr/cj4zJ3rg17vbYiuuVnyXicr+JhRVdgqqm
gViz0HUt59IkfVS1pFPg61+eyBS6oHJPMeEvz/7zh8PlURsFSDo0370kNB8bVLUvsknPvWXy9pi6
2UVlPJPXadlvBbKs1J8peHUSribfTZhwt6XzOISAw1rjHQCRdbnfU6v5m1ahQPXpM36tNZ4xbNh0
E6NlTZpyDC5SPY/ZbG3RNjzi6u+TjcUyfWS5fTQSlySy/33YjF1zvd8IMM69k52zuXD+uOk1p3iC
XGCF1Mo568kVKFyWhyM5OxqGKxcnfND7to4TpIWpCDbM1RmFmMJ68ms6SamdjEeQB56kuWkdjMa2
L38cMu/jm9WgYuC5cTjpR38od979J1ODu3wXClcoT1WBT2rQ9luHlxGiWfOOmsB+a5Yjm6P7Y66R
e/fHmuWZ98c6o/vjsf/i55bHolk5DDVpbghTT0+JNQrAQuQV3A/vN1XGh9HWsB5TO56f7vdZNJhX
uqDd9ud9fshGLdTixWj7dBvyVX3W2YRJdY7O96P7DU3wGCZcWjBEC4eD00PMqk1/eLLH8DFHmXe+
H7XLXdDdd67Rp49BFadyRWuQtuGIXabWUq7mc7i8dUM+DE9aSXGtqJXvRx5u60s5qHPce+PVYjba
mnqIV9Ti2dPQ/6DmxPKY2pj0VYSmvDPgeJLZ9FTxP9SuMUNY7LqtL6FAz6Akr3mKXwm/tcAaVzno
q7viCo7DOne064t8jk5TkIuTTV7GoZw4pbGDbxObCZ6aUSrb/djeiuVf8ansG337896ZPcOqrGW/
vT/p/oAg0/ao8vDl/iN/3u/axlshe/Qty6+6P9U1l0CiqmhXs8ReUdeyPgZJFbwoKS+jyqLH+9EU
ROG6gie6NUHpvORFoAg1rH6rwQU3Kmd747Ew33RtBS8NFtZ14lvWjm3C9yhxg8uEFmHLFAlNehpM
b6bi00O1WWwi1U9voVQWpAp6//fDrOFSjjYf8OfyZMed9o2UYlE9YxWQ7aISmeHj6t6HD1H55xxR
zrFmu0HrKjg5dtSdLDVM0ADgiRM5fR514Dze7yJAwKXlicE7NErkxungHmz+19fWKDukG3YFojmB
9jcguOwwViLr41EVB+4T88D1/UHcCv2rpfQJo517vd91/22jmm9FUYerudbgEM3aS87MrJMzQSsA
+czmxMUFIIZK9mDt5mtdhPWLBdeJCa0bb6pKNy9t7TpPEyqP+9H9GQFIpBX5aOm+53cQIszSYArF
4J3n3+8CZ/fpuVKe73fFk23tvSzTq/uDum1+RQWvthndJ6+b7HOh4vKZdG4Y6F2wvR/db7JBz7u8
ZnTni7p8vt8nuoLTPin6/Z/32WTokLqb3iqVs3Wqwmgja0pgGhYBYsQSm4C3rFMIjO9HYTdXrxAq
Usm6dL9nTNIc/WO+MzqUwAjW+aMRFpgvTqNIn8nM4KDQ5r4g7OgOsvWAk3P8ki43ZfrdYBNjh8Nw
lF49nIsg4XNCJTOQT9qS/92O8tFCVnvx48e8KOXj/Z5AefGJyceBnCX/ifDeY5+6LAbLkdvO1k02
X+4HXSR2OjHFJYgi2ucM890qz7l6FDmgHIRbuzhM9Cpz3emUVEdndJ2vuTk9yKoej7M54IgAuN4b
rnsRTe5ezMbOaAGMWCCH3r1Yy839X7WfGueWn4wU6qESa/oFWYX5rmJwJZX8ACfwq8czgPuqTOJz
NhbNk2MwtcnjNj54/O0JbtH/PHbTbAQjw8ceyNInUzVpV52Rxe+Cq9w2DuFg4uaM34Hg9KuAYMBj
y3fmMFn1uMrQVaPxqKHiDI14cewq2smlIvEQUCAFSqYbSqFtZToJoUOxT6N+YPatVPvqsciSpd6u
aM9wZLYe4gwR8PVOgbfNMBgGLcZLXenpMk7OW+iQOZhVZKmgRxifW2SaI1l8nW8PZ9OcmN51gf8t
Ls3nwtbToYyZzrdBBo+xGJ5SXsXjMIUkWRrSsmDbdue6D9XJ8ioH7QzeZWgmeVXepkJOtzZrk4MD
Xd9sEmOT8/K39yKVsKO1qtJrDOaDrHIFX4O/EVlnCEKB8nsgsmKBpnipCCld9PfaismddzOAyHXj
rbusLo5x4dqsVml6QWU4b5OxLfbKC8XrHx9Z0w7dWVUR/NlWJle/cK5Rsvx3dCkhOjswipjGPgGO
C/Zp1LSXCHSBYleCP9Xu3z1DpOsyCjw4CXmyrRKCsMXg2Vd3+Mz7cPrGfhajUq/kjcsyvjl86SlZ
IFvDdYJDHWlS9vK8R5hb70Kr5e22zQX3QqtxWfbrQus3DrxiwgE/h+p4f8NojsyPtIc4hUz3NQ+t
nNSvmJknR0Nrm6/23oct3TWt9xQtx1HjIGyA0oBluikx09BHOZQ9I2gjTK9d0V/KUJevsU3vrw4l
ZTAKyls4ZvbGEUAyQir2S1PE77PUYuOVId4j7yPu/OQHYcXk/jGtOkFWhzqExHaiVuL8irqEXCN/
Hg4eWaIoVO1jvNAghFOxmIby4puxeY0ZMGmZ2m/J9Dri+z9FE2VZiSgC8DBL74PVW/qxsJaIHekL
8LkqffS50GVtY0Jsiqo1AAYcXWNQvCbx6DKeIxzJKPrn+6+lglgLouNfwFqnfMTo+oJH2EjzFgq6
fEaPidcplPFj66n3VMjkMczTXTHM/spHLrS/v+RQFQpCNraPoJ/lOkPPc8S17ey5MmMpmfljdKTl
hW2OtYYdBA760IxabUuV9gcjEumr0cTvrjKHTRi27h4kbbqdkGTvmk7r91g1tCWcaj4nE+vdWPD3
hejbDoTwSVQEpgNXyd7ci55JsIIwnn/27sVShijiWKbjZ8j7f/Z0+2TEifmMerfc1K01b+6HUZZ0
4L2ZNqd0qSdrSG/3Kq2YWMQBeNFkYt9Uriif3zyzKHem6b3XthVeLbcOryIrYLxKBqz3w/sD0Wim
B5QBP3WJu2EnVMCClPVinTQxROPchIUoOsGZBW5nMJX5dai9vVa291kUzdcyCseTgbP1wWNbcWaJ
Dh56fuU7lUoKJ4HpdOHL7N1swKvivhyplNSbBWyKaz38C/J8BxKNGJJGbtlcfaN9NJpEvwwGcK45
0UejVvQ8ZZe+mn3uP4fNu9F56Ss+kfClOrZVKE61He/TuEoPVTQvZxY3yknmDRjcGJplTqHY80sc
A+YWI6FucQw4TzYY6CdTY9hMK/Ja7/dp09dHK6yT7hC7cXRkfUyurp/Kq9ksqgiLxdcWYXagNfQz
WHKIByaoZQnYmTnnr5wxTO/htsi7fV7bxlnX9buibX4afIy0SMn71SB8Li1WgoKAGbUm+91QWfow
SFxiVVCfIz9vzvd/ZSy0pIncuQ3NV6Wc/uaTO/1Q6cjYhB5NyKqPIc7bas9XBDWnGu1NK/vpDFxp
QpXg/YonGt/Ynir9YJcmjIgZ2IDZIXQwoCDtGTQ5KWNjbztO817aODQxS3Rn4TUh3B+88wZajAMi
E3cT1SGXpuWNa1tEcMsGjb0uNP2sn6Oj9uFfsfUlBrttUPhhCpmUhwyuGKov6WT8kC2rtHbQ8SVh
YJ8Kyg2iWwFBC//bhOPj0E5DezbRgP1Rp2VWe8ln99zg0kdhxPaMDJ7cFce0ZjlBQUJ4YzjQWmmW
gGmQGHbu5Q+NMacgNnR6zYq43NZ1d6vo+z84g5nTbMvUDjTOocQncG6GEEFdHVGKpwgAsjarH9ix
xPu6Tl6KchrPmONGtv+8lX8eYpU7W7nU/K4MUJcUF6Xm4XP8z3/EOvzjnuUh0NoshjmTeWkE463p
WlT4WAvICYxfETnat8loTMqoYthFNNXXngOSxtA5S53PZ4DsQ5GME7ENDV0F/8v0N5HbGscigvYr
agWnywRyS9/kFfD27zjOntlJo/5sLbnVlVXvyipMH2SHrDC0zPylEfiwHHZNWPqcbVbrZu0jM6Kq
aYCWLbx7GHPHIOqXdl4bn1wcQgcpLL7DNeyn7GdT53Id02o9Ud3oJd2l+uJVSbJ3XTEAQuFGeXq8
AGIJVtIwmjUe8F3rDtY5Qg15G/1B3VpdfLet5DgEKdWiqeZN5drIdaCLXdMyzq8hm421Nca055UQ
G/YuQHowvVyYPXTr1kBKHYPoW3uydC4T3pjLLAKboQ4DNBoIfY4EYnLSrRv70QownTrSwL+oAgx4
ZsCgm1qyuuKiItkn7cHLjzVq0I6pkfa7/hdZi/psDmTIpJzMK6fxsl1dM7wP3FBA7aGFh/ruZIee
3JZ2iOygc37XNWqxVNH2DZDDchU4a9/+zW5qWkLA4ieYcm9pGMh9kowIlgbl8wUzoLxWsfkQZdie
7TL8SHT+NYhUdcqt8TEcIvOMpfBXRY/xg5HKJQ/yq+4R3KiQhcaulfHUZGH2KNX4PPn1FsXwezm2
/XF0nOpGh3rVOE74DLdwo7O6+uroDqN92AzboMCcUuRcdIYEeUhehR8ov+utmMfxAF2te6zaZO3A
PEHIqcpsi+X+sSqc8ZKa88Ucgua5+Jy7On8GzHUDWUu6Sms8FQkbWoIFPh0fnbNvI+9T3agOvpVn
gMZT0pF0KHZjBi044fJ+mOpqujn+m5bFtUPV+zCzkzrBGY6PEZXB7X7TNxVWgtD/FiXWBw2XH7h0
61OXDRP+MZM1a1DdQz1EkGVlWZA6MMRr3kD7HVdSs55GxKkU84c4bbIDkbHyVaG/aid//BCDngig
6FqAdozydO/Me5/REB9b+S44T3dWmEz7KXBo+5bLLioK7Edn6XFVc30c3a9TGBWH1Myh9vjRRPZY
0cyrzJTJJQ4DcMJjfCMqLD4ttE82f5169SKPLF43K96Z7/LBhL6/YojplkHwZM1DsHQxvZMRWIek
zSEl4gep2+J3rexXNNb17LonpmMS4sxHi1gPnlhJUeeU/XnKIGa2Ooa831Ok8Zo+wu7qoHiGiNkX
MHK8olqJ2Y4vdSFYirouXA9hAzlP5VCRs0o9VpM6+5bbnZQct1TFUFyWm8ZK3j0BR9KIM5MvZNZt
2sVUjkBa4TZAiVbIgpJygOEnqq75OaTJuh/7biWFMBF5uXxxwvhVLze8w9/GsRdn2Q/l/o/yMCQs
jKCEhM123/0v9s5kuW0s3davcqLmqMBGswEMzoQdSIqiRImWJU8Qlhv0fY+nv99muk46XXkyo+7s
RtyIDCYtWxKIZjf/v9a3XB8XhHcKcHH7rjTlXWu91FkY3dcjyyq2Pvnb5KJT1QrvETZP4ofQli5G
M9aH2XbeERdVd7eXeh4IPvKcPQao+OH2UmfpQ4tZgbhxFLlZnHskJtUz4KqGDBzHwZ6Re77Rejqz
/2CjVbbCrb4E+oqGaPiNmj7FOpzzZlRsDJyF99CZntjLMb/odvCYiz5bGZTpNpFitJaKv4oZfDhm
OuEuBhtIcIHCpY6tN89JXflUqVLiBOZyPzSj3A5ebdHZRRlFcfwtbY10R5Jn61uzV6+pgmM1b20C
hEoQ8yUpCE2nP1hliv3SRReHNGLY1a2xi2RXnSOpJ2ci+HaAI52VMUHiK7wWphB4VvTSJPmksthl
c0rv0AFQmNotEbctFnBt6crTopvZK56EEvxUxXrNIEhwPw1JhX+PTr1duXdFBXV0NtmRiv6MJsP0
E7js9KqH0q9Qem/MCJEIMxGSXhyHh0TT6H+F87CzkE1vcy99zufQPFo5cePWIofjSIZGJhbn2C9W
Dm0eocEchOYqyh19lWB0CtOl/uzM2MDQqYU5e8SZpwgdcIIYwLPumjHEnxCkGsnPyVoG9b05Cm3f
mL17avWs3EqVTBIM9Gr1xtsjKo1XpV2Lo6dFAnXivF+gHezYijvHUhHfwLY8OSyUjnODbF7vprWs
4ubec3k42ekciWh6Aip7wRcRnoZhdsG+AYaNIyKN7OoZHIw82lErfK1IffI5udATiQsi4sbLyvQg
bFFszWrZ1E5UvuAjGXHc40WSjcGKkc8R2jQUU9kiEgwn7alNyvGSB7LCSFa8FbWpb4rQ+wgHba8N
cfoUEs1ieIl3j38ledAlG13KnyHVVsq9ZJqvLKJo2d0E2SmobQzL2P+yE+nQ2m4YEYcjjT4umCru
4IdokOaa7rSUiS9SYTEbNdbJM8XE/TuFKK1Zibp4/bbQZ6qnHsEttKUWpEoZYw7zFjKyZh0jtB4V
jzFcGpWi160KHU8kRtJ39WZEP4lJL3WxUlIWWcJKh9luvXhRf3XcdMRbjnE319lF9xHkxCnzjWDo
wTVi1TEMNHdG0Na7qdbia9NCF3fC7mPRTW+MriX6FO417B86ktElu8MrRUofunKXhNHyNQscmgqJ
edW70T5rLnj4XkzRWQ90BtkZ8BxNlAaycaQ00oMgB2harOexTpBEdwKzNff3PfgKJDwOmtqCnQnw
Y/ZNtcSunSP8nUoV55wTIYYxgtIPZr6d3pXNncWImwxEwkyIcgn3GAyQAwlBP3lmoAatpr2WoFsO
86Xf9UVh7YKAZCgvINyo1b60FrkNlCX1R6tFE1L2QXKhaByuwzlKHwIHG3rUYEd0zflxMOQZJum0
0d0ovdenu3GeuxczCb6glGFabrL0gHZBPGMbyI5zrOnEGjsoQZOcKww5ldvxvoYlBh2YrMmgK9Yd
DbjVYKAlnhOx8bqh2lQZ6H+tJQKDwO941Q5KKo1na9XHWbVayrLeVR26+QUmg52qYEDwc3ujOliN
W23yBkV8n9Z3DiSME/U5uyGhsM+Y1PS4ePHSZjrr7vju4TB2yoE0xfx9qkvr2nB+/bRyw4PpOsMh
w12/KfP8ywguCEds0j7cXjqnDk+2kPdxvsu13HkLi8ny0barBUo1f1ranRMWxktD0qXGhI2NiB7Z
kIce4Aeq97ijWFe03jX3SmtXIAhc971zMXot/9xMHkgXK2nviwVbaTjwxGWhLq9hmkC1mMvxIaQ1
ukuaZXyI4jdJNsil0GRxrLCjE4ek9vkT5I/CHSukL+H0rDzk+qxm4QAHIcLnx3Lunc9xQ4GL7aL2
MUb5u27KprmmWkV6pyMx7+rcpeR6YPhkC9mU1NVmu0xRqaTFI/ahdF0MFquAzrTSHW7WL01XO4+5
sST3LZnxSSSi1wksMdEE/TtTd73Oatr8VRb52KybI7NMuOdJXSitDfMmQ3T90qnnSeIn/pIKOKJJ
Gh1nNgZvERYdvLETZ20Jnsal00560r1FrNwontEnzFQX5vZiFqaxmSgj4mLrm1PWyPDUgo8WKr8n
9J6jzOv3PMG6b0/dh6yycn9ou+Slt7/xmcyPodPNJ8l4woI4WLANacH9aFlkBdV1fja8uL23FoJj
+2Sy3kX35EnZfh5GSetZctVNbiLL8wuO9XUY7PzE9UbUNGQohUDX+X3YVCfQIJscfMu+KeMvYzWU
Z1zII6fAHPdBG63raREhMm8QQ6wcd0UsKE00tYlOM2ju9Y9uoI9YZLNmNdt586bKeHrnDbS0h68i
1lzMDRXIkBzh9JQwE6AyB95rNKdJm2YOprHeggwyMnpWCCJYew+952ySVGyW6UMvEvulXqS3A7mE
Qb3AiYJbKl0lS8RudQ4SH2aYvvfssbojfNpAGtTA2+jDyxJU9RMsKx6d9hGn9B59Cyk4MlreYg9v
WZjqh84IrK3EZwGeFrPC6E7zq+5u+URk2ZvzRLVMOPdlQ2XBYvVqyBRfwzyKU9rGDotBLhwGFu7b
uJZvArvLqgDN/hbN7AGyFmWKlmF+IL/VXLQvkwq19gZPMQQs/RAO3I9BU5TXViJHqFmIr6SRRJch
MO6XzHZf3IjncWhlf+gy7K6BxMJQp6I9dlOUbeUQsWoQLh3CtKpfOoq4k1VVr1g15BFeCAJbLG6v
waBUGunyXgWN6dMtik6AvcJdag7iasgZyAZt42eRGhUJ4A9uU08YXhfD96q5/4KTP14toq5PUaST
1NTE35vR7b4FtlzlBmjM3LHSdaRVpOVELuufLmqPSVTtFuCVBAd7zoWEoI51x+BsO2ss/VSbpss0
ph/qJvbzPmleaskOBKqyc3HSad6UAeF8YZN6NOJT6xy5Wnso6hohqmi631b+uCZ0zbFI0Joz1jpT
+NVyhw9h3uSvRbqwEIfVujTeqSJ08By3SNOqPo1e0jZl4mH07zMEIcx+Fzno9PQ0AnVRJ2IisJ+4
zFW6dcun3nCXi2FY3wyvzI5sROicTXOlfHpkdkAcH9eBp1SVhdOhRXqlcds9JXPrHTOPLKJh0D4R
UWfjGS1PQeBS267N/MqWIjkJt0pWdTR9nEfjwSzy6Z4yAwh5KiZ76eoeZdbFJQMMYUUbFE+xK3AZ
CoC+2uxtE8/MqItbuLXtxHoUS/+BxrV2sI0Uc7kqUiT49yegpEvaew9xkYBU03Kex9vJyo2meci6
zH6umwP7MxcmGwVvERIhoBVmt9HYPitYPYiDqssOWTqiv4u+RVDYnpyiFdu6aB0AC6F4Y0GVaNOD
TYQa/uspoyEdXm3ZlZcyaj7mJXqwuXC5Fj2wiMESJ9tL40cveuWJCxAHOLNf9ROcy24IzrXV55tk
SNxLwE7urWSVtirTonwIo7zclfANdr1HmnrfYQFGDL1ser2EUIU9CMWORfPFkneTJLd+LqLp3imp
FwOHI63OpInZls6jBXH3YZ6IoAFVIU7LLKtdik9kkztacY76bo+uDAWAaibN3WRcsuwehcBwTXBz
Xmdvfo6r9iUemIUySlL3Gjw5aqI1IQBpCZnNUfLcEbRTxYTDQArAPJ6ybT4TtHX7YEM1FcfEiqio
l6V5Vw1udCczE/llBIufVtzHvK83CEjyPdlgyQEz1AtLkuVdvSkTbb69sdVXzC59ub1Rf+V60rxz
PCSackK+ahdd9NibqXXsJAmGtHGsj87s3iVLJr4EmFZXQBN2OEmIIGj16WhvqUZNX9spon46duOV
irsHjZD5Oyqb4CTSMb/TNOO7m03TpmIT5c9xJp4NhqNyyfsPZl6UH7xzNFjlVjABrktJXWWfumZx
tJGLRwY99yglm/H2ks4hVQI9kWevxsY5EQV9oqTR3DX1dyOn4xagOjiCMaCm6j3cVo+cb7E10eNv
otrDVO0s6Qmw08lw2ugsqqgmRKciT85whuuYy8emjbx9q4f7VEfLuUrDzoSDh7M5KiCKha+W3omP
Q+Y9GiCfCFev124Y9OeAAC1ilgkYjOHxI4F0mgsdFmgEg8ZwmnrefqmMFjeP42x0ftGF2twI4bhP
zYNMnYzSvvbQs815Q6Mtt8JFHljZxfimmVel+EPelhnbHinbaTGxD8xl7n5k3T1tY4sFiEL4f+zN
7jU1x+4xBX92FTZjYyqcfd2LDEiZpEYI5+5cDJN99Gg87IhOa64y0lnSxdnwSUL5BolrUQgkUiO6
VW+6OTkltUvLT5f3kpbbl0rrweeG1dWCFeC7TpdD4Z975uqleyMluQ3M4I3FPnyfLu92JDpob9oS
79gropwL4+GMyA3oft2FfkpT+82FQ1vTSwqzXZx2n9zB0Y66ZvKwSfU2An50N06yW9uRHW/gvoT3
qDai+4TC/P3tj3juHMyx8cMc49sfPOtzRvZeCF6KDG25oNFpbJbx0Z3VOU/WreYThZXYd2HU7cc+
eo9GtsGIVGdIeRIZ/24ZpwjtevrIIra7JwPlx0uWpBzt7YvVcWntzIftHNHRgY9I37ypDporqNiI
eHkLqC4s5hy/E6aCnCVi2krn68j0dMJ07qOvnFYxC4S9NDv5BOKwfsDU5+uDy2QPd0mHVAUNAs8s
hPim7U8ZqktKv4W5FWVtvwR11mzAUU4baQcXkDHj/e0Fh25GCZDQxw2GtfvIY+9uGE+/1+hU36Jz
hE5vI3OrA2xi46ENnCezyqfj7U+3F9ehiAVNm4pYiwtrqcfo6uhmeJ2n72lvjU/ZqAVHrFseLXDj
nMam84x7r2OZSnCMlXbaWzBhJrPnMH30LLYQYZGGmzlxpp2mwXUuev3Hu1F9jcJEt0EEgeaItf+J
9Tmwacf9cPtTZjrGNgtxh4A1u1SVuXydS/cQVpb83tb0Ofo2I0NVfwxrKQ6CEhrtbdM+mm4P1ntu
SQj97a36ojfKE25hwG6qIt23xLHqLtK02x+z0XibkbA/CSleTJr7H4tcMzfCdNOzNC2HzRl0D12E
dzAFa2JMZrM5xWimVlOfN/7cV+HZtBP/NgQEahxAAZBuunT5gsJm3vVLnuFDabRNzR7wWdORC0ta
gC8u/WmEgpn2Nsruk4clBrupuFZGhjm4s+qNhuPxpa7QSqUO8Sh9qTUvTT3ITTZTYjUKoF9C7ZqG
vjAfKiPftqnQnwozjNllOx0We9c8RFEcEWZtDOQNtWy6I8bqMHait1/egU2Kf/sa3peOJVo1QOJy
xcPtpZbkMkQsn9nc87WlItEvmRigatdDfDkHxaE3jOmlQBcIFsscTuSHjC9uI+5BDfSsGN8baX0t
pEifI1k5h4lu+46oVudttCRrg6L40A6BtiqMfjUjZX0cUbhcEiEd0oXb7e1PVcqO0bGmtZl3NWLj
uj3QBDzicibFpWuQE7vstAmqnTZNz50Tld6wL4x5fNKcyL3UkX/7w+jk41NDVoSf1vbEDoB/UNGY
vFvgxa2wJO7b3bRkATfK8OOlcExyPZt4LPeeR1a56Y67DuckyRKs2ptB3gu8vk9e2bYPs/POB8jB
wRpKkoATWS2gyU7LCtT8DuuPLfl3qCDUYGdPs3a8vbsNg7d3t5cZipCTBNsGtw38Ib1+rbCK3Tbp
DHrV7vevW7RdI8ucP43q6xYdXxYnArMQk9bWTXVcadDFobd7c0vn06to88OBoXadfKTz/53Ahe6b
bn1L+qoFKxciXxojpYjQ35LSCDdkJWG7aSbnflAvt3dBXvx4R51xx+1k03tNnSMcW+c4SfHj3e9f
q00tORbxczjO6b3J3v3+9g4XdEp5MLYQacvD7395+/rv/yxW3xUVc6MY+2SF/8/3F3pOakzEHrRr
2+nk9QF1sGrWrmFkZY+GReDo0oQfwsEpr7n0UZODh6GGsCuiHOBFkhjhnSbddQXm7iAMY/ZNGebP
LEXxLjSW/TUYv1G2Dt5lkR4GHekT19TzW3POH7yG7K2ooEVOmfGd3my3nqgPkCAkvnmFbvnoIbBw
dJF4b0CbTEGSfTLZTm67wl2OtA3IzBsXOozouk63l8nTf7yrO3bbv/0Fnw44W0hRyZVntrvV0cyq
9iFWUVme3Ydnm7Y5Ncb2oSsJOveq0b5buqz2ZzjRYNhggsxasGGvHX1yvYWkNP0QdJb5MSHX6TjT
y1+HPX80PWIODBbjkwd0H9fue8qJomOCgSsfRmJdu4g5GC/PasjM3Hf6KTwbY/mqo8W7QplunkbC
HEl9ca8ZuB/6d4TAUx69A6/64wVAByX3IXMxNQzzxyky8pM+avlpTjrN1+gP3r50e7GZ+LDC8C9C
pPLbSoBQGHthHvv/efGSViPmDWHy0RkrALwG8oaom80DRWivXI2NWdwFGFJ+vPWqvrgby6y4u71j
eb6GkoqAhFgg/9ZdBMbySZNV+1iZVflsyfGYw9c5VQB3/RlwkOo20VHXjoGVkeOWjfMrcRYNJtCe
NkwZevuxpk4UI504AyNWA070r3fkLmTlUDyKIvxklkFx36jWe1k23sbzbHbvIpufq/RQ26glrMi5
a2dn09QksM/8JEXrpIdgwewjp2KLHZwGvj4EjwU4y9Wg5dAB6g+Oli/v+LoB8lGcvSPWZG2rKv3v
L1M5f5H4Uf3bl4DjwuyNiw9avYBdaSkthqPDkYX2d+7QFZZQpFqN/mo33Ljkz2AOJZp4a+oO8Eav
1kjQcL8j98G9GEptvUAH/aAxbO5BY2tcfs/0EQ3ZlJnJZxBN9q0oxZ2WuOnvb7RyPsLQJRJJrHpV
U/I0OjER/eMi0TeGO7gntuwue4v8xzuK9O4ppeJxMLUe9QZSrBpPvVd4ECpNa+lXt7e3F0d98fZO
x3pxbPl3ty85t39H2xTL4tKc89Gtn2F5TE4Lo069LHb03Odee6ZvOFwZLcR6Giu2jCOEMyseUsgb
RfgIQwIXnDPoXzp3OxWW9aU394FTfwYG6YKqtqtjpamKOeFtL21kdLssovFMWLlLol6yYIezyaAi
P4UNFSfKg4bMKoiGCNhz52+SKrw/Zo+6hvLImSYabwvXFt7gX1zVKaIqQhGHCW9w8tDQXP2QunTC
aM5cdHvxTl1njDutGMeVJeZ5h3BhPmrRVO/6FhkihkiApaN9ofrY3tPKDZ+5ts1h7nu50sxMXJz8
080TIICbIPGBkhFr3p6iuv6MocYhVLt+guwxM/uJ/mMjY5QtQuQvOUFqax2Nz5FRK9/ZcFx3sSPf
p94rTpGlaiBgsjZLP7LImWZMY0VzDHXvbZitYzFwCawZJUfYk5Flmg7CPaPHb2Jm6LzCXkciqOcH
zzwGeiUfGqaixaYQLlhJFxDzisi8ljUx2r2ML0kbJ0hCNAEp0vY1t2yfj7decetoF7yrd1AStu44
y40Ntm6vjZMac4pnK6f02WT6+JhISgxS9mdDYd4QK+AEmNE3d5mR+HVhtb6bRnedSenVNZFD2Y1z
kEvhG5DPNolT727myP8oRPVaMpLk/3fpqP/PRmp4uBb/dz7C07ceK03xBziC+o4fcAT7n67pmJTQ
hAqwkMrhOH5ru//+h6X/0zRcYjUQttCnNkwCL37iI9jCInZV8JjZsAFIXm7Lvov++x8amRuWrmMb
1x2+16a+/J/wEW6O1p+8jTzArslCHHWXLjgSftofHJh5DDNlWULszx176aHeRa2Kk9HogbxrFZkK
VbnurIxMn+e2EN+CvnuyehBYXp4AGutB8bjlURSQcyR9rCRI1w11wnqUb3VBXkwcfE3DRykyCCPR
B/b8u7wL9pYz+gkF4VIkd3MzYBNnsd7o72zRdzIuNz9djz9hLNxGoz98RgFiwvSEZxkQ54xfGRCt
5VF47YiENtvu++DmnyWGAoRsT0EwwOgNYCYaX0m5IKDewMQT11QZeaC3gRJaFpm1aYzFgpsvjiNd
hhWGQ9/AIWA3ewd/ZK2NPhSSnUaiWhm1/lAwtuhsV5N7Ha8BnctVoywpmX6sgR53oMnrZbrv4+Yy
O+g45vi+jsBzDfkxL+QmH4Q/FtVZH5zvUTOCb8Yf2gsWEPPeGcS9s3wVobFF0oArn3SADntCtSgy
Z4u33RtYMtUxc6eTrK34U+B9njdD36D6ru+6Mv3Ye9N9iSB60dIPeA/WSSCvRpYlq9krYTkVATDr
7F7O+hd2YSQoQobDYEV3Lr438urtr6+MCqf5g7PWNMhCE9x5DpdGejc6xk/+3zAAjG7TsSEM0NsZ
gbhz2uUgvQpen/5WD7gyxkc8SvTsh51NwLvOwAcVuiG8yqbFb0bWVs+BTScTViOyFc0MKNR7NOVb
R2YbZztBeQLM/GDp1o7iom/En9s43w+pv490VMzjdCqMzCf5jJhC60Fzh79x+AuVkf7TvWfcPiHL
GNs0pOMIQ8Xa/PQJbSad1owTbVVrHJ8yCnYYKfE5dKJcowlmr05YbBRRO7NXoR/QbTZ3KH/5j0i4
VYvt/a/P+b8TR6QrLUPQYeF5F56rrslPRzQZTT+lXi7XU9Ucx7qjmkVQap6QraiaXHODQyQD0n+1
ySr8LsZ+2xCAReLmYwFYrBzq38K5/3eDtf3HaB/XYBnhEjomKAV6Bgf3CwgjIMEsFU3QbBzwhOvR
nA5U/fX1bCF8C1jCJdlz7rmPrSDtMh7abBN71SZAmrXRGkJxp37aVbGtbwIEdOyFqqeUdiJKMCFW
eSsOrGQgSnZk/cD78qfKQLpmT3cixOOxSNAZReVOQAvaT3HtVn4lpyOLKQyqenQwZgiIS1TDEja8
fJVpesXU2j3Xy4KS36621dDSeaG2DgGp2tHuM3YiNj5Pc35BoXW3BHZ51IZhC+TlPtQ6/ZxjsMMS
iUAe2tLFtIlgI0Ii3JbBeHBTDyaCh+gLYpPYlQmVwF6W05oZf5X32tVK64iVDj3QMmPk9D6bDQKO
JFtejQWMDXuQYKj1laX1Cji4zrUah2aWbkOz0R/wgUlAV9Hke2T7VUPa7WUF2Cazxz2VW+tjTTT8
Si4Gt90g2guOjC/V1CKwpya/GoQT+9RrAERRYL+m8BpMM16nRmPeGfGdQ8TYsQjKldOY+U64s7XK
rcjcN+grVs1AnAF9WYJHoxejRmyVQGLYa6ZvGOfcQhsG5ZpglxQuIii+ccyC5xwl0QbPntwCq38w
2/dAhvUHaU8IROQ3Pk7UsZwL9VpfN+iN1q2Nd3iaorVkPbX1TFZXcmnevIgmdrZ8QtdprwzSM52C
Xt+iz2gnY+ezKZ+dVtRryi4VmrVxCwUWmBUpkneTu7aHuscvkuB9SmmF44bfFDaJJlrmR8Wgr408
aNYGwI6khhaUNV8FtEM5f03C+UsNXR3NOItDxzsS4yjBITN5CHCXELcdfDfV3rGDD17wYvQTt/Jj
kcvIT2hHs/yriU0yCiJMZw4AIYZZGhRk8TRhayH6KnOeRZMKvw2oXGWIPxYg3nWK9M2KnY0miq8s
OglGXOong+SUvFwIHs2b/RCTJJyBQlyJYW8zEKyECi5hI4H4Q0dhQJyDbKetU5JKWizEOLU14Byn
M3aoMCY7+TjFDpl6bR+sl5Z3xRqHQ0xqqfba9kinlplU52HRg7XRcmdHjr0yiZVEwLSgKVJx4ZXc
AksmFiX+wpz0UPZzsE7Vh7Zmvl/TkP3A6WfjW+P2B0GZsy1euPSrpbJwyzP3irT4qo0NUDldC1bp
0O9kNhAUMgjgn30KmwErQEmIM6JA5tWmOS3ugu2FEWLBoeoB4SYCBannbWD9/+vj61x9++9/fCl7
hATz07fwl9WuAaHrL9bHz5/jovsvGAJfvvH/+L/85lvx+etczD+vmG8/47cVsybFPwVTAaI0AWTI
9HQgLL8tmdVfsYRmTNRNKQ1xy5v7sWYmb84E/20gN5EsJ6THJPJjySxIqXPJePGgbAlYKv/Ziplg
lD9M6bbtYSWghk+OqWMKYcpfpvTYG2uNHXC6KYf8BP5mY1SSjlS+1mecVzywIP0PhIxsRxIR1f87
ew2gfeNplt/07qECSgf6aZdq+Ton9hVZ9Ul9q4Ow2GzNiz4ASYaqMHfOoaFXEZlP6tsMp9/EcbEu
G/uivoWw6G1B8REt+Hsq7csQkcU+omY3mkcb93eMZgAk5CHHOVvY9jnv7Utu5GsbzwWE3RL5jTqK
xMw3AzV+B6nOZPtJG1zhezM9aNvRW09GvncQr9ZtflLH5y7Ju+45tGAs/KbHSncPno4qjW4PpdMM
IZk8jHQZh7bZz470SxdcsoJRmPxcpy7JYjUv3kxQGGf2on6hhs9fs4qTUabvUWtcLPKj0/FhTKun
pLf8aKR650V+yM9QP3AanUPkdBt1UAWEa2D+Kyj8q8kMtupo1AmFVHNV31tYzevkoC3n4Od62FjS
9qWdniqEtRXXjrQS2LrFenLda6IhksjDfdnB/jcvdWgfqEYfZNsTr2VeaIzNDShDg05woi4Rpj6t
Hc9utpun7AQJCM2vPFQzhcgyOwmuFaDEQ9E2axyhB4ckK8KalWTuoP6eTYUfAsk36zuSTdaVq/nG
YMLxt8+QKC5N1bw2jbjIoUf2gdw837KJI8WaA0LDLSx+umv5I59N/d8zzXOcfBASiaD3QJ+LTvpA
kNM3l1LvMvOPei4RcjSBAr+sbO5AruYgDyi61iAF/BC9fBxs2QecYP0/QJsYZUDgF+Ve+5v6hkJN
1ZEfpfnG5PoQFXAW3KFkKtw+SoHIcND0i+Wmt4+uvhtFJRynjs9m+lnJqM0pEZFz6KvsnSLhd3bE
mwVtR05MSWhaPuy+czzF3zN1aoZyxxpldftwADMHTuHMhVfnRP0MdbcRPuJrizyrw1soOff8Th0I
PwDJUaWMcerUs6eezwF0k7rze/5cWNpWXZFG964mz6o6lxT6t91IL79hu8YVtshMqF3y1/P8pHF+
VetfPX2ydM4zIbZz5ZIi4Ry6MD/lg02sVb9Rh1DCvpA8JBM3kJwlMXfugX6lv7wN1vwc6k+x/qR+
n/qZamxgdjyMfCxyCz/PuDbV7xCavVlgIhi+Xk536sTENLRHo/ubTbHxR/DgbRSzLNYmps2QqJN6
9sdtQN+YGgrrPN0AQTnlgl6v2WzVSY61+F0deSSwTDWNe3BbeVBPZg2tqCf8wWSUaCy/XZwNEsNt
1TavJIoerNnwAz7tyuV0eSriKWfA4ir9NHs8/rZ1+pnH9EdE178f9y/ItIocHGNJOW4jq1/V4xn2
2Dcm7fNf/xpVYql+37j9+D2WCT7Sg/YgzV/Oz5iAM6mngrgq07hMyefYqbdqNE7rcDfHh06Anolp
CHDbqeuvzljOE24kDHqMAjLQrlVnn7vCO6MfuqSJeX6oq/zUtFC4ZzIoqdQRVEjywyZ1Yf6YhJik
4YehBPSrD89t3ryOaFbovJBV1r9meXBV/1wNsAtGSXWfdnZALKF9e7wGWb8aGvepDN9r1NepB3og
veuS5tUY7X24WDuwzNekZcz712Okjtsdk3eZkWzDPQl98JCUO/XUBSlukjVisWc1FqVG+arGi0zN
VGP4TW/sjeQqq+FO1M5BDTlGy5CoTylNquh9iqwLFNfH2vL1yjoT13eIiQ6KRfQ3d8MfCwj/fpV+
uRtK0/lxF6tTq87PpCEcYJSFnbiFNXGOLPvw13fGnz04Nje5Y+k2/Dv9l/2z5RYLxSEIk2o+V9MN
9LWrGuVq1KJ//ausP/1dGNekoskb1q/VOTi96EBRaG5KRlg1kf9rjRCmTDZMd+pWU1Obmr7VUJOO
WDroWJtP6ujUJKkmTOr554SBsB+ti5qGppqkVe+gzo868DbRtup8oehl08uHYhqquU3VebzNCYtz
QGRw8eDzgBiwcvOiJrSRL9+G09K7GpDQBm7hmOkUN+Xpr8+D+JMlF/UKzHVwmQXthF/6DTj7wqJw
RbJpkRg7zmcdKl8e8CAxk8dsxPrwm9RtXx2sFqoGcEEuVfE3lZM/uxiuRSGHUiJGb/eXdZ8w+9rs
ejtBDcUCjntNzfxqOgKT+De3tVBUv19HHzR0uLFsuHOG/svvSk09iVwdHhXNOijKnNSm9ru9JfpN
Oebr2+zPikc9wcgL/+a2c/7Y3vntqfJs12G1bDmccorWP5eIUjEkMiq57Yh3ofBAKrEaHrLcQ6XE
GpYMsbEtnsF1b81RI5YlP5WieVV3m1o2JnVxUvelmljUNKnmD7UkpjuMtIsMKO7XsJdnh6HLNspT
RKbEWFgXNYGYk3NWw9PCqMIucqtuRzXIq9+x0Dy2GOIiSOTs9ljbRRikitKf7m9Dls2CINGualWk
ZnpPOGhgeCxZ5IQByzkcKo2wURms1HgVodmvr/DMESg5B7VcpJm6nXTuYSY3LXnEtKlBGwJJv1X3
FDLHv7ur1UX85SJL1xRsJhxq/MQX/XKatULrvJyRRG0kDJH4S4Lid0m3lEzU/aUOU43zTchsS/ee
J1ctH2KO9a+fr184pLcLzpFAl6SlIG1hqEn3p5qgVQex7ggA9HVBlcsQftY9NHA1cGtuk3YPofys
VgDqkVMHpA4uDVhDshhVA0fDAhtl8FktmNSiyOQo1WImKetTU4R/c97+ZGamVIxV3uLR0N1fB0WN
xUbtTRzszCjgNQubpatafCOp3WbF36wD7H8fengGqUmqJHNGfIWq/vnUpFFGDz1g6ClZA3O1LmFl
H0EqnL3/w955LMeNZVv0i1ABXFy4KYC09GTSiBOEaATvPb7+LWRVvyexXqui5z1oRUvFJJAw9x6z
z9olo/HseyR/haVsWmRG651puQZZxWZNbtXjAZSXPrnkoUud6yW3r1uR3SiKvum16G1db5lOv8vA
zGLn6Mp6dX9qX6zMgYSOX3VxqSWYURJcZSpqJQz/1kh6Db7W/CTQ2pf1eQ2wM83YhwzCU2jD1+uy
PTLZ4rTmLtL1rV2s8/jaQTGUA4wodunQvv6PH6B1R7TFWuZ26GZ9oZSWo1kIAwec80ZkoIvLKCxC
zErhNK3RuxOzOq+RO3tGzMuYj/Hb+gorOkOUqXJpsUag9PorUVI26/dpmYA939euevn96f49amDK
FRkurQeTztdX6DZTiXg0hTMdLIWEJGxe4sbZhEFwqhPjcM4ElHB7PuR/q0P/UB0y2Fv+ffP0AkJM
80slaP35PwtBUv5h8MIJFBTgb/9VA1qx8oKd0TFonP7VUP2pbXpevRzJsoB37U81IIUikBQqoFl6
quDgbVq0XzDyv8PKC/nrImRT9gHHK1kWgPLqzt+KQEOuLqWpmBAaI4ASQ6OA2Eqeu6w5tmO5oSGH
GTZeqE1vDtTIk9rFGu5CUwMK0sPtPNLZnzDAdBczfTMiuvsqLTiEdqfF5gVdDKLKCpqENr/3Dl4i
SkXFJFpQjGRpehOq6T5axovB6lvKDEwKhRF/ZPNTrEtaJMEyIGKZ7+pFXtD/fTNlhPdtbzA0GVoD
OBpObC23pCobKf7tg4fX33Noisso5TiMjSVu2S0PgWNcdTL1o5lM8PyvE5n1+skB82onwhFUctzz
f+6AxDjRRV5QDS5zfuXEzLfX1bitTClkeBRbK4QDaQ8WiWjXWTfzo5NY6P8FGBdGKt6Y3rturfpm
wiqCJiymjNN8LQLzsOYn6w8sWY2glH+0NdyOzt9lMhm3l/RW2knLvfMXotMeeu38bbH5vZNtDF4M
75UKlfWx/pLzb8+z4VNI4RdJuA410wBQhm7205kTT2QF26K9ncLszbRqHbgHKBQUsW6QKyeLxlkX
9ypX20ZqkkRvzlJ9OGbyUEfxW8tYq9e2HUY3Bi2o8yI/KHAHqcMhiroxOihWU/hmmlxiUzRgnGvU
WFhJ7xvRtH6hVPe6rc4+LK/Bk6DzTJSK3rh+y95wPMKUxjPWkyrH6aUamRxuG+fUJwPim8rylqEv
fT3gpijhsMFoLMW1ZDEuahoyV6jneX6qkdZYPh4tPaZXsu07fdzK1lcmHarV+iy3lPHOh0DJdjM2
6ilZHxPZ9Ze2GjEzh3UIh2RIays0BuxtHmVINdxH2jKYPexyE1eFKEveZi4OCutkLTqhmcmT4ARx
atlaM41N5N8wU7ncrUrvjCfjuq6M5xzEGDZBvEukIBGFiHPlav2vzjqZzJCwX4V86M9PLjz4o+LN
LQCe8wXrsb0JQ+4WL5ntF0ySAgxLT4O8ThksYnCG4o+CPNXN0+HNxM1oM/aI3237KKOGV3lYH0eU
hUyIv2So2zaFU/sVI1hegS0vagc6s/zi8+WWjf4jG68i6FROxYVNGX/88xulAc96Oxc3qrw5n61S
8iovZk7HQtueTz0oO082cbvpgvZkwMf8j1KVdXUypEFLXaW/jq7U+lK8sMwKbFNY05k0WGSCnDzO
ULlPin06H/+nNfv/KcmsIdD/xbF/Hc1EtWWbZAzO3xIjgXKy1WioQIijBM17E15kqVg9GsatWtpX
CpWH9aH5/WHXoPR3h/0StE7p3LYioa23Bhhc8zcqZXjx8Lb/w9X8kn7+9QUt2sTmGt+oX7/gmBdp
HXeM2J0T6SGAUh6/YTV8mkvk4WVUdZts4e13eA1GKa/zcPB0mZ4ACRx+/521X0OXP0/FpHmPUQ+X
m/7Ir+HoSLUt1GRl8JrQZDC7g0zqIxOeoIM5Hw3rAibBiRu18Adz6ANy5CSUz+vZ5UG8bxLfhC1F
aDg95WpT/9OF+jVx/PvZfUlbAdEwbq3y3OUpbtmFcpNWdCjOW9kaWvVscOG6iyXVvJNiKv/p+Pr/
dwKWtGG/oWwQ9jma/ymRcRar0tVoxvSQgLJtwPrQ5qY90c7slOtrmqyrCzfzI8ZXIxicy9axP1qF
VkeUsCbPdmS7S6H/0Av7RIbMI+x8o3TCEpU8GKY4aZ19irGDdZW5Clj/8etbQ+oUNYE3Kd/aJa4Z
U1gu1VZe4B7+VqzbxLrLJ+CPx766GaPlWsl73Q0Llul25OwgJ+0Ls7xIY/O6sHBGiS04Euqw6SON
Gx2Ot+ctBSmyjTkXr9i61ZAZRHz8W8l0mDvHLKILjmFuC98SHfaNLFoAhfAN1lV0XK/B+n/69Hsn
m9d4/arJutmhqb7WonmLCfJ3CnXnraOpPjPNhPLe7+AcBy5GhnzBaZWyIj2W5qmePkWg00ju2RjW
VHtmXDIdu4MqzU2SK9cJr4eKoQWQrCdkUlyshEu/WOmynRf+es5CUuOC3t97VJrXTERygdfDrA/x
OaJSQmKWsIS0Vgehv8Yc1vrgRuulHw37xHh2L9mGAbBAlXBOf4Y3xsAeKp7HxtDctY593kvOa3vs
cJeKdv001naEjjCd10+xh5j1w/nnfv+mCm1dZL+sT7ykLMSIW1DafM0y7ACRyARKgAiHgKuHfuC2
OkPiNn+rmLRDWVV7VcgprZU8007erNG6iwLguOvOtV6KeFk+g1bZWTMPzHoRira/lcw/zLq57IeY
4LIxufXnd/8mbNWX1qD/7qT4mPcDxuQOCTvJ6YwqqlPWtaHjSndqfi35qLJe9vWja+A55vOFqlR7
0Mk0g7RrZtUHrwQU6BZyb+aJBc8mfhvy7K1bFJAoeXyB1oRfVvNsGcb06oDFAtbhrz+SrVd7/c09
5mKuhPm8diIntp9zxNjU7JVxsD76LQ9hONh3eZG95AOPcjMSByGWu8/K9oIlMPbOD/c8mZsqil7G
aatHGtEOd9delz0lrF+V0tg2GgA/AA7nZ92oPhkHQiSWRrtRtXEDJibB2RXjPfM+E7wnc0ykVjrO
aVaNk7rekjXKaHSeziz3jWa7FkfPh1/L5paR8E3BctRWfynDdZfT+2J3fhmFHr6tq8VYEraZ3d3I
mbiYkl6nM7dWGd8rPeCRW1/5quGy9KP92tZgCNa/VAlLSz5Mp6KJjud/sWce/K7Z2bV2MVRKA8dA
vK2rjpYSaa0RJR6HHxPQuVhVvuvLS4zDIdr7N5WfUWb46QbO4ebMBDtDiYrEQaN0gP6BfeEsCMbc
vOKYYN5ZlxzcgMfBlRlOIecoxhGJ5RnTC4g5B3sNzrAUKiwuoq+1nh8yjOkFdfKGOyBMlHVtS+X6
Rxe5+dgE3FT+NsXDqmW+6Rrs1ZUeVeI5R1mziLbkRthIPkNV+zR1hTvDdl215un8Zsf6BGlj+ewi
yMiC2lzR8eD23Crwo09Noz+s3YWs5Kk0y6NdlzkhMX/Jxyeay99HdOn++TqglCmY9TkHtAOWDG7Q
aJ6ClYgHXWELDDcC/Mq3O7/z/03y/yHJF6us+N9n+ad++J71v+g91g/8meajzf2DCjdhqmlK1VxL
j3+qPXAV+kOl6K+iDCXaUXVqSv/K9I0/kDDiS2bJtRPjUCb/X7WH4vxBvQDLMnQaBuUuGnf/QaL/
dRG3JYoSlNtYy6NQpAb4Jd6iUW8pESWKhyKzjqjvsF9vUwrDOUxURm9gJVLWurHNVeWABtCWzw3I
3H+Ia9av+vNWcj4LC5eltX4hhLDWasRPYU1gj/qczb3x0OUr3Ydlm245lsXP84wLZtW22KKPyfci
ZQutxRB6poLFcd35jCcC7neuuLxXKaLeuCr9gja7h835SejJPujn9lKbqci3hwFYt1Ew5xUXByOd
nVMRxRcaY6BMFWueHvGi/fQY3P65F/7cy/0SzK5fy8GkyMTajqwBK6Nfv5YFZtuOVTV4sMsadyUd
fBMuspVrduZJauReFMZhF0mm0H5/4C+NNZuDCdTGUjMMOEaO+lVymvQR+KkQ6XRTG9cSfmk6frdE
9UB2g9DbOCqhxJOO4RFkKFD/8R0asUPTRORSzLkrDf3SkDiNrbtXiXd72VRPfYVaE2iwjk8Z11PB
XzMGqoWYzz6pQ30flBJPAuZWNOCd+DFbxZvViFM0GuiaA3GkbnWj6cq+RBiROOq2nsVzsMpQTH4v
rTEYbXH2repbmiyM8fcstL+/KF+VwVwUJgsk/WwVR1e0IV9uR9Li9RFFeXpShtoLmV+BtkRh36SI
3eTAaTAorSI0LjWqGhwR1PxdzvJKsxPGoZadWfe70UaF/fuz+lJo46Qsm3CMM1q1YAi1f31GukSY
YIN7/WQ7FbgQpo4LZ0Hm2wX1tgVP5hS3vz/guVb9U9x2PiJZnmUbBg8ZsrFfj9isDOWZSveJAHOj
O1dqaz/TcvpRirr2jcRI/UIl65RKdWxCaux92D2neSM2eNnMXnE9qcprJko8YnAScy2ABgPEN3TN
DhE5iv3fn671axdpfZSxBtOYbrAQXhFlrmHoT2vD5DhFPZuNJC2h+VXARccOgLFyFoCEIG8qFvIf
me/h6ggo61upWjAm82EduZhsP1MrBaL+sA/7eI+7EdheoOF+OfNHGwBny19k2DubJe6CzRCTdEyg
nRLeXRe0U3ugkA5RW4Zb1UpmT5vCY42VetyIh6K0i22shxS5dCzKoWVfqKP9Ms/9/VRQN0MCnVvd
U90F+Jq1maBx/QwwGhCXkY8+pp6Hsc1RqnZFvOsb+zEfP8Mk1dy2yOB6TVNODkZUFrXzDujabYb7
hz9n+ufSgc0yquCKu/QIRw4U7yBXHoK5jkY0KcMFceXOi6p6Doi3uNPA1jc7xNk5POPpH6oU8m9r
N7pENkgatexYmvbV42+IdWbAw1mcMGZ7Y4N71+v4CAHrEBnZHozLk4hZReLSAKjA9EiuX4EOgxHA
8DFm2K2qXarVisxCMkVIOFeMzZTQuOJwF+fP8biPGKIdyuIOka87WaWDG7u2baV4L+z0Luznh2IR
l6ZcvglQkyAJiy2m9Mwawh+cHtUWyXbqjmX1/vvHUjO/pOK2lCgxURjR2cTm1foqoMnDchTpCL6C
lFG/aMdHtI3HKR8/yIqyHWbn31Zdy6jnRyJ0ZvgyxjzqqveWKd/PZYHRKaib9jJJvRI+ggewwaa+
pg++Gn2ItBeeOgYpdii+luXjJsjKa8ATR6wBn9PBmVwAJAgO88o1VHDWdVM/gAjcJhnuxcOke3NV
qH4W9c62qzG+0gFD5lGmbQcsDQAPlIYPrH5YSJm04D3QoQtODf8lWprSDydS9DURXfV1ihhbX2hR
6aKkXn+q9oPiupKJs5sgE7qWFVx0I4eAOJ76PS+hN+eLth1hx3bWJeUSsYFYYe1RsjN7ym1vC6q5
4ZB6ou4z3+gz6gyFrnlghPu9MWl7al2byGwlM1rkaL2jAXGg+O5aGqKrNqZzFtJN1EwR3XTKcCWC
/BGh13iw0u6l63GVwe1G4auAAOszMwDJLN8xspfo+rCJU24wj9sIA74WaMzWb0wcv0UHRbbKjcss
F8AHHNaRNuo+Mq0PfQT0tm9NWJbbw5q7dB0FCZJOfD/0TZPM/T7Nwd5PeAqZVm9umbYBh85g2b5U
NQbbleAgK2gwsZo0SMthw83xox3qL3M4XVja6gmCv4bf2To4LFztI2tYULXCHljKOnfNajqmirXc
Z/rJ0MBGxGo3HUP4keEYT4e8UzaIg+8ckI04RcMEI8qQmVUd4nSC0iswLIG/DDcqxDSjTBDfgbZj
miv1ra7G/030e5Lqwo31+Qb8+vM/vCdfiqe8JqtYGYUZuy4YkPNr9NPyLQPUXCIdmsd0ziAyYz5m
ZdVtulBO0h047RFj2bjPArZMUfQnOXpXZ3jLqi2GcPmmhx1BTPiWGRKNaIJH/VwcNBvq3O9P8xwQ
/bIprqdJdG46AJSpr30ptiZdaRToFZvHcMILKhfOHZSIO3ug546VFO4jin0zl8tDEqDicBr1ijIA
VaOYuvmEUdrIYK47V+mzCIx7rnHtM1ZRbGIUHCHdP29M88hTEpAwo8rGo4fN41iAJIYUhtKvMlO/
cdLcc/IBt02rGegt95Ybm2V0tHX12ZgC3ALksMFK4lnI5p7H6CnuKh1it+NWCHwZPscY3dSzJ3xR
LqmOjPvzFfpv7vcPuZ+msvD/+9xvN8bF5/efc7/zB/7S+lvkcfTgGUKj1Gev0v5/ZX+KZvyh0sZl
DIDRofNG8r/pH71c00L/75AcamuURsz4l9bf+oOIDZGGqePgauIP/J8kf0wg/hpcGdb6vFNst5B+
EGgxqPhrcNWPNZnpQlVT1SM/Fs57Kkes0Og4ebVKWWGJF6SQwM7dVAEqmlb7oZh7qIYtHUIU3UoV
ekWXpJcLE27uGIj7MLfhy4z1d2QJWOKuXHittD07+xFC7eRZBVMclS/lAJonKAHg5eBb7Wb0ar3x
7Sl9VJzm0VaUUzl8R7yHOy34GoI84WoNSBtFbTa62RxlpUaXgH0wK/gxiPA+xMdAy+SFNuPhTYdA
QebesHkAdoHHi+pTMGpHnXHCoo3oQMSBH8zVYz7TnuyM9qYap4otpdm1cK5cpL0jiI6JbTYJH0y7
vsmaSjmMRveUJc2dnin67dzFDLPFYbijHK8v4UM8OzcLKCtfMZh5KrLbqD4pRvkj1KtjHWvhDvwo
BgdLhAm3Lh4yXBPIPQ9WNa592NBPsim/ihjfb6vYtXGSe5WN9mp0RxnypZlhZt0oQr4ykhdljA7A
a8qVGLqtpqZyFQfr2yzpLsJcPM01sVCSBNmtNpb47zjpPlBNXw52ehST/C4Nn32nZNSveczbgCqr
8TEB8HeQ4jRagK1pxLyWvQ/1vLlqdKCdVnqjrN5SUx14ep/YR6Prh8IlMreOs97a7I3dpg6zj2yu
HOKYiSZkhEo/V8gKrdS4iwx1E0UG7ebKmC+qNDyRbX6E9IAvkiCuXrThIGs7uRpViOZjlulwCEnI
U5uBX5Hk4c6eMiBJVkSgoNivi2rK66qXCw13ktEOfnyGvbmfdIi0me+YsvIJevYryz5THTNYaLUv
/FK1mGm2FD9hJ3UVYs8xbg81rZYHJdYx48m6aVep6U6byoEwQntx4nhg7BmzJgCDoRuEIwlCqGLQ
12ePaWTKgzpX2FLJ/gfbWeYGbR9dRRMihPDU6LXwEhUksmKlmxhLiEmMDJVMAXN2pa3uOtwBU8Yl
Q21WD9Bfwl2bytC1IxGdutR4apNlow/MTIxUhOvOtvzAQRAFYWYnbK04tFaQ+VoFhgo+Y+Yt0epJ
UcGzay0NLeFU17sinT5qteMNvw1LYmtzqhagePR1eDgwmxdumVbOMY9HiNs7INjivUbh4c3Jezzm
OT8PEklBB6e0QXQMArSoXfAhC37LlGjpHvwHc2oh736jigPFENwzuY/EvOU3wBwZ1gVms4HfM97S
WvU7bVkOk8kpMmB0oS66sTUqkRLYEwUkxP2yG/wWe0bXGkD2yKlielQpwdXlBy01tnBZA88R9UOU
O4h8qVEYvBaxMj0RuY7UkgM/Lpg44VU7JWFFNojTEoSNC6pOJ0EJmAozVMR4vrKc6mGYI7xNIsw/
8e/eWNTlgcS6mDsJT4MSedAisYOIkfuhHCHL2HXN6KShumJaWSY5yD9Twd+b4K+MoAvlJaGXnXAe
/Zi9MNc6uNz0bx3YZ9eM6tZLQvWb1c70tTI1PsTRleBViLP17YHG4zJh/TBWDIn311WFX6qa3DfZ
EYJmx3CjwYW1HL+sHGSJa7jo6Cxh6gjLRlypqwHTknfcimBiQKnhuYNAubGad3xZIsbPs/ComAZm
GwKEN4OXlKYibwiXhmyx+jDpweVYbRzC5jXVACzKqsYoD/src6CtH0aY4ih5W257y2YsvbU+8wxb
+SbEbsUIZyDj4nts56GvsTNASJhuRZuNHqvGMe1j+B0FwWmtGRsmxBVg3dx/jFFoqFv1EaXHt2B1
eYuL4cfMqOg+zycEKReRMWvXU6WduqH9FF35xIITQNNRwjvGdDEdCCEC1dPHDAIny6xh8ybA21PV
52TTinEnpdsscmXS9yHuB+3BpC6oYUY0IYlzZx2MgylPDsyGHhC9jGmVtVqwxa1byyUNbjW5osdy
nTjRYcGcrhBxstGzbSPL4KhiV+ZOg+PnHSywnmvZj/F1bYSvjckWQwI4arpwBwbCvUCdb5SsOlJ8
vcyX+jZP6kfoF4xN2NtejW8Su6fXIJzbrG/RwgCwBatXxzlrnHIb6Th6qMFdbVUgALJiR90yRJRV
ZVu1vp3ha0FmfwUu30DFD16TDgVWbeW4Xjy1Yu3I0SVqw/ox7PDH7NtHZexxBRLVoaHOB9V3pPwI
wV0LswulbYDnJaTZgPZvQbTrE9Q3ffoQlfI5VZG+Lnz7OKLykprpXnYtvVNdfC5Ndhi76mpk9H/T
y/a2F6hW+sB5TssQ9b0a3wdWtRsdbmoGyg95F8wip+rgu3QPpE1oGjDuhrdVauX3CS8IfeDuJWri
BdryVEED8qo5YTT+VosYiSuy0isUmewnoZ6kbl7mPar5wYo2lLXubAagadKi05/TJd7Qcvweq+JR
6li3mKlxqzK91xOWXCs9hIK+Yxmp69tEXXiIJNxpXdKbdII9BnouJROmvOcbiMCgQNeJLZG2jYvh
ykYJeI3LOKAbHQ9PZTS3Ry2tXxJ72C51JR4xC3wdS9FfCns4BA0QxVYoWAtmNK9io29Z+9X7SkvD
bV7JdSH30iK4TJzvymL8KJeid+NuZh7YzF5woeACWNmbJs13quRYrHbWZ2u371mY74uCErjWD+N+
cPCCwJ1WYgE2ZyLcjNK+mWYsLAWkfpfZ0d5dfKecUtIIE6WZnT/F2DXUqw9iYxTPkK8Nv5nYx9WJ
gMMSN/FEFWFpy4eAUtTe0u2nVA47J8Vwc9F6A91Xr/lj1RxKWFBe0tV3nZk9mjVsQEe1H9vF+W6F
8W5AjO8t8MTvNKfZSWVKPNRtys7Gbkabr9oUbFsxxe120dLgODlomcI+3aZ9PbvwidqpITmPLo1i
eOqKDxtk2oof/EHPlZVnYkkdOj4Q3rejyjtNdQLjj7TNSJVt870OXjP2kM2ykKLZEgSMNfYsl1hT
dG+1QpVC1Iy/LcGO7Hsn6Q9qZvGCvZziNoq9koZyApsp9W0AlTswx95Iwa6oLYvuo3MrK/I228Js
IcWbkYl+QEugLMEvdfHeso9o3zQP1nbtnwnH6SzrbVdAX0ir1y6yk9vCSrbYEMfcqpmXMO5fpXbl
lJV8stHFR4EoLsLF8CiTxztLwZ265kDwd6E8Z8Og7TU7Fq458e+6Gtz3DZtAwvQ7TcEYLwa93M1t
+U2vzc5vQ5H6DPIWflgqGjGwcrUICr2y+VGZzieUV86/u0V1MmynRrFcTBX8trb0YwEPUHZyPzJ1
QnXEhjId4fwpQizVDNu37fZTEdiDiuFuaNLG7/rQOUonvMbE1LeBo7mlpTKMqnHn8km7Cz9Ttt5N
blKtNBfECgHrI86GmEOYJRZY+viJjWfm2VK5bCSWGqq1jIclG19hSmeIVvSc7n7K+H407xg/s26C
YiEuImjrZXqv9s1BxslRzcd5C6/3c0hBk0ojQ34Cvr6xRhRvwmqYPUy3UkKmKp1A90yjs71eqX+k
afIhcqtH+1JsisS4MhZsz6JGc1xaeUcsLYy9xCt+UsLLOXsasFBhnIU5I1gMTt1R5Vkmapbh4E6z
ylYAW8CkZZ82mGPnrUS/l5Q52tiSu9E9yhZ0sTO+TZp5Z2HwGubuOL4rSnvTy2/VhOe0mlMtXMjQ
bFC57AafuREjxmsc+saqfGC7/2FRo2oCY6sHC+GHaLeZ03FppvTVTo3pkjkykKRl9GKUjY2msiv3
Ifw5NzY4GhW+jzRHOUtZknp+jU99uLKHyzw4dtp4Nys9l2GQl9nkXMR2YBxLut7A/BjENeybJO9v
9UFZboi1XFzODNeSAh1AqDwarem1Nf3E3vyoy3qzrFuxNlghhoTad7hFBEjte+NAGKqnnFJ1t58s
i6B4gvUKnSlIwCtSMt5QF6FYEiXXFPGrFehaM8C4M0tvkp6KhRYT63xj9b2PLMYJZ+BFwUtp11j8
YdojsKHzKsi3aTPfjF2D0UUaQtLpEmBH7B1Vp9Sb0LiehheCcIqyvOqUKW2uVFINlFFpbeA3+S1e
MFyhGHvfwMDvrOobUIxQriKIaCTdvC7FeBsQTFbGD0HhrgYw4qlZ+J0M7zviUM0BCdUtkTcSDNMh
u+DxBBOM3Q+WJtAxzVc8Hv1pMTqvptTpUZQ74RPy3OvlPZDBW6fCnNdR60PpNFynZoVhDEBsAtFu
JkNu8K7FVTujd2ZlhzgfkCzMS0/U0PmYPP/QSgeDxnhPwCP8egpOCxjZuDGfpqK7mCIKjzUUXglu
Pa+Gz8l4msu3aV7L5xO92MHcGtHyOCfq0ygFbnL4LrFrYP5cz+nLlCNVioYQ30tMuueu3hdTosJK
IVglxMRHlo5M9UbKi81NtuBTUiHbJPKyTDV1KaHV+meXMtkMFgZ5dY67b0PgErf70Hy3wvxQrit7
pDw1gx7t8W/7CLTTZJCPhkn1KFLbd8A574oggw1OOq12gIn7/sLoongLNUkSqMBM7yZwROWBaRhu
dLb4FvwY10lPMZoqpVi8FlZ8pNYpD3v4XUIa96LgrtHKh6Ibb6a2eRQoM1gw8pdeYt1gyeFJHQTz
2CE8hAEqcJ69E+p8r8F6L6z7fskjvi0Weq0WFDUuTPekMEF7PVnhw1j08UU05Wja5IBWb7J+iFEf
KJYf0LZ2ezOAcMP/ADEamXOYo4DOyllVxcqjCTqYE8wFR7kZY3HBWwNpOqPVGrQOOd2UcQz6QeE0
Svop7BUxdOBKhsKz1IwOX2VJt5k1tqik3lLgqBC0j+FmDjN+gpx3E8wq2rQh29lVM13aQXOMAzQz
XSYAXNrhctFwAQ0mZnFqYN/oE6fYMUhE9gq4iCR/0I+KNWibmDsKIcrc4memVthYGHiJuxiVvMJq
2ZsWrnyqM20EqLF1kD32BzKIIu7uQlWdLzSj6zwdY6GsMpDUI/FRleXHWNQBo5lpQobROm7NA90b
AxlszIOj1jtJpH+QWE86RGEl9Td225X+G/Fu93d20d3XjPiy69LtDfRH1cFvTs2C3BOqczXU9bvp
AJZHeIZk3IBGbgJvcxWjKzdGMjwXJiVqRPTNUFwOcLgOkd1va8dMV+tgZ6dBwMzq2iBN5QUrhSz2
ZmzdxziUU+MaeMVUOIxTddBTNu0AokGoFPse+927rDFr1zHSj7TBZSGDtemmY0VQjYAszOdd22o3
jVAuixLjhEXfmtGc7nStrr1GBCXDT/FeRzRCuEGQlMd+2dRQgtRvzkQmCUyWdr3qGhZuPJY+s5L1
OBEYJhY78YKxdZtthMSwfGjyb/Rx4KZCu1Q1BhbBSbndmAakW+mNM5sDnYmVA1DYm/mbjYrxZhAb
Sv/4YVXBqwVAz1PtEAcBI8LqRHC7C61/Sc3aJyOIru3oXfSHzMKpYGY5y9mBPWqlp6lf6MT0OOLZ
VpBDqVwFCCm5P16nk8Qvaokna1PUirGJEujgS43vAkp8vyzi72MTly8TVGzVr+qmvM0tlewf6xj8
htZSGEgJjtXnkeJZGcN1MlHEtgxiZVvXGCrE9fgGQYQBzHHehO1S+Xbwo89bXPR4371GVe7rYtjD
4loQN2q+UIIdOzm+LpnH6jqyG5fJYzAXJ4r2EHaXEtVYq77WTrSnuUDvt9pi0fO+RPNn3peschmQ
ZiytFL14BnjVoiGcvWWpG+pilEfT+XGpgx/1lMhNN0RPBT0DZp8zyrM7RMC7LEK9YfF9PXKHy1TX
9+CMki0ODnfWoL/kpD7KjI6iCqwXq6J3P2RMNtvh5GsNl7/uHgeTCWKMWOxNbfuKUJCzDem2IJBw
88Sm7xQND01KnVTrNc+k7Okbk3qhNmPtGnWxy2xHgdsAkU7rytPc9s5O5gxXOpYBKsXSHuJaEGXN
xWcgujdgV9jSVtE3Mh6YpioDLG20KUz8TDp0lYI6o9eEpGrwuFwVr9apwg2tHCO5lfl4Let4z6RL
4GkqJjHWzPtqoT7YJmlQbqxuOkVa+SMfcqxCZ7AaRfIpdPKC0C+6nooQIziuqVQBFAvqSYm8wZ5U
vwlgEeOUdhWuVne2lsMWC50L1VwQlhqDutNz3D3b4a1d2tskzbdQR6e8c/aRfLLmAPgTFGeraXaZ
2R/NVBouGhpqB0Hc+1Y9Weh3DTAsLT4u8paCdOViDHFvqP0BW20GIfVAuAylELCGWCSy5eAJOiXj
9WSoI1zWBxSgezkP6kXWpN8U0REQtFLFVzS8k8aD01b2PlW7eqPkLigLvBNtTIn66cXO+vsxkV4z
qKzNUfy+yGXcgliHMxtiFDUt8+i1QQ4TtgRXWSCPhOleOx0vuqQUvBTaLU7PW5E2H6Jw7gejI91I
MuHS8ZpJqdpP3GtttKfVRY7zScM75DtDOW8T2qt+nN6Gas/olI4Ac2gpaAXMyATYxjYgQWrL9qSe
4g8do5/GK30Ews16WbbI6fMRzUZG3LDIeqKS2h7B6c3uEPXhro7Veo8320fafegxpgIJuGpCvyFw
u+l/SDqv5cZxLAw/EauYw61EKlq2nMMNq91ug5kgCMan30+zN66dqh17LJPAOX98KlKdUf9RH1cf
aU/gN1GcTcFvJfruOoUGbzvAA6kBiL9yFXSb2ivPQi9JRRkWBLj34Ss6FDNrIilNGqT4TvS+jLe2
HDQffiaCk4Ol5hjSoxnGrD4Ng3vvxGExhfccTMsu720b21fvsszyBS+pJsEPlabdlf7N7kRung6p
7QUmveo6OjNgR2j3aaoQwlYE+xugI6ljbydmO+GT3wv6M2yZq4+2whjrldzaTkH8NWGWt7jK9K4r
gChWfZ07f9flkm2pLi9pOVA/NV69JbpG/os3BdvW9fkBgvVRrfq1GvOLIG9zKf0wTufU3K+YyCGp
LRxO6BYo3HY+jdDA2zoQ7RlWzoUE1yc7owRxFrgARr9/GazlTCvuyD3IrDZY1mEyKmM/59+NS3Lg
GIBwI8F6NNYf7sTTYgTVdvaakxpuxDwoztbIH8bKy3cUIpcbja9Fhd2T7ZRUCMqvmpcFLOyB9MaR
6SAEfO+b91a8uhPriqK1cWX1UY2zM30ptyNvdtSu37WF0UjWsU1bXgw5biee7dEEQiDiLH97I61I
2nby2OUsaiMR8UI6OYQPEYhsBwx79rDcFfVulmbi0vK8HcvBvZv08pmmz559y+lsxyIeUvO3jNo/
UQNW3TnGsp0t7oAieFdMyUOu3zuRA5xPYu/lDSeCJncUJbmpo0uUcpHMrdzTKzttrJtLrIxurehL
N218q3MfQiwRLufa1ilyyC+/oaiqENuOAEGU/IJCs+rJNenZyt+q1eCzHrSxI88PFkELzohuhY+a
QfRkSnugcReRnKVteaDoe6uAx51RXiIz92Mi5v8ETveSDrY6hcre+5gF6Qcys3itEALOTGb06Gw9
/W+YzqoM17tuhA2vIndnheV7ai/3lkWoKvB8aebBazXcZqLxmM2IFGh4yJOybC5Opa8UAnGKBu9O
z2n/tNKVFvt28ziPJhiaCJpkEDhRVovbcsjgOFjFjPK9Jq+RS3vdOcR5xnZHZm+Nzmogj3C19kPg
Hey5eo4cEI8FcUcv9b1DlETczOkVn9ATYtESBFb/qwMJdSZJ+uzrdddq5uoheAHxIkBEP1hhmzil
hlUCGRSmq1E8Th5Dt/4jtX+okkzP7da7laLTOVdhx7t5qgHKxgH+TzLnueqg80ke9BB92B7Rh0uB
22/6thZklPYpd00YBy6vWfIqiFstdKsfDap+N3Q8viGC4Nh9CF3/2XCm3yrt/7aDk1+05X21HWvf
TLOFmyI6aY1bfaCZGFRpcpqjEoB2uNcwsjtSY998663R+m9edOsRNfLnTHbMpmf5SGhBPaQcAj0b
cSLW4GxUjrF1vHrbhlRn12X4z+xditcoGtt6YnhYOPdRpIfbPlJPpvuGxo5jyEWWIpk4KmkSxBnl
9RlIDEPKUr2ooL3M0foOQwrXMWfPwi8gaiaCK2kopKEopT3WxWZZ1KyW1ZdtwE8RHWTq5Rf5Xbul
TugpRF1DJPS/eesGS8drCsQ6RCs5lA0UiKSxmG5kc0QRU/KU2Cb8aU4euhdSZ+DlDk7cgL+L1xQn
0jdz8stsseN2ajfuxu3QZQVTEqVDRsMfH73d0pBBpMebw2sfj12DsVQHGhScUu4yvRCetmwXFd6N
OS1XGfbGvZd9ptQUJ2GamfvCLf95DjjtGObPK0Hnx1E15bkmTXMeaN6Gwn5u5bzrLJdOEbqNu4W9
xqiZVJvx0gQXWy7feQ1E4JNwx/ti877Mzlc9ti9GmQ8Hpz4zqjw3MssPXEr+ZsiiH7IfT1bu/10l
0Bs0Rsi84STzaH81RtHvu0xcLaDkrB6o3EB8AgOTWN16nh3UZcWYqy3R7ET1m+dM5+2W1LamOI8y
ymML3qHX/bUyYdDAVU0zP4VgMlpnryNHGG0xkm0brZRs/GErSf2b31QAyDSpKp5QDu18NFiTjGJY
GleVB9/K23tVmd9yor7ezcWLNqh65c//liIptV8MxzKTdBx3i7Hced6tY6pZ9X7kUV/L4OL53VMv
21eUZIycNpbeIngCA3e3c4fTJXUnlRBF9s2x3k3zP9xa35VJqIt7Hrv1m3q2a2Hh6yg1sZumK06y
+SCQma5ZGirClJomyOfNECycofSV1F6X9Grcz2r4oX4WkSJ0UDAMx7Egddc3426EutLZyDKZBftA
+Mz+qX9t+qVIPM97gLFnqAOSCmao7+ts+DZM2wjydDPjco4XA3iXNzGLyuhemJ4NQjSCoU/ia/XV
8w2F19Mk77uxuG/m8Gyk6ZYcpvk21KMRc7NdQb8r5z+Xg065/5Wku8+2WWx/88nmB1v8YbwZfNGP
jipTCIjmwNtVPoRYqlkocV8XfaZilqBnBIkmSBF09pDBAvl+d6ywSIVmO27Zp8Mh5fbqYeGn7iBs
2t17tXhxXhD5jaqUaZNuvN5s9kiknlUdDkkZRteycLvNZFGk3P0MHebn0qOkjYYZKlu2c+l/WT6y
1lApikFCfHUeT/UoPukEOJlt+46armLFKj0gNKvcGWn56qzI6gYBOkWZbeyH49tqR6zO6tdsqBdu
QvlkRZRFWJ6xmYfom4XgEEzFZx35m3Q12TGC5q/dWu7WncnlZUr5axZjd1AdJWgIU96iCCJwtc0f
5KTBDqb9BOV2f+vapGTRcNAXC8KEw5xFmvFtUaQIlE3z6XftWQ/uzJlqErB+Wx+K0KACzczvpe99
q8opQSeyOyApk78J76nBhjM7Sce0RE8jriC/8bZm21UnCpV2rDtitE4dpiEcTGuYeNzcy9KWB46U
13HK2Nx0+SPXwNillVLnIKz+AIQjAADudMMVyEw/GYb5N6UPMZElz0WeIeYZ5YAkoqFStP3Xpcbz
XPntbhqiu5kGzw3lS0dKZNlkJjpkreyRV7yJ88kiBYrX0CdavZkdFnVd7AaopY3dL1tP0Uaq0fnM
zBeZ8a+wazvJm8+W3igWLaYPY10pTSedXLp6F4ho2PpdE/sds3cZzaCo5jajB3s3msO7m1d33lRd
IJC/S39m/Y6seJQcv1mqu5js8ft+zNfDiqyjt9nMu2Vn2K5MAne9R5p05uji29rqG+gaaWZRv/qm
+knd8TVEzrQpaOza9d7yKz1KdTLnomfBpr7+Yuumh6+Vp7wzLvXsv3cmosuSELypIuQCkV+4eiqx
c8o+OkvkSWQWp6kimPPNKmqsWabDBWOnOc76xtytpCVv+In9IZqpNrRbNKG9tbMzzpzUjvp4bllw
An/qke5RLyr88sso5g/hGutfzz8Vkxk9EhE+bzKVHSHRCS2dLfLAeMpIQshObk7bvTtwn9TFeerV
WXtOGdMJhASDYj2QzH490D9gEm+nMIAKoHjq/ESSDSz1XgcemfdULUm5Xz0aVkAZb/bpeReJ6jsq
SBzm1o4QBEAwq07vHHvIYV25M2aED4MrCVazXUKPKb2r63+aQWozOrW1hcfB9EocKR7Y4gX4OMNo
PCWL0765HiMb0/JPU06v4a2cUvnsn9x1QXALC2K1bBmvFs3+UblueFAkQeV1ujMj/Vo2N6aDoOSI
rb5rg2wzXqMJLpaw41ernP+0hF5BRm9kBaYVhuMzEeoJJPNeIEKa3DTdTLL7mU1x6x2jnYsTLNPR
HVFRt1/In5iIEc36IaWnbnEWCE7D3EEKK/I6aZf80Hh01Td5ta1CA8A78E5cwh86JSHW0MPIzBpJ
intotDIi4JhsNTBmm/Ppvy85os89SAItcH6xQz1hQijqbtuNKenXGcAWAOG5TL+88rdZev9cOrYC
XWZApGBlP5oLefnh8LhM7ddUoStLM5+ascFJesp1LksQ8ZdBCE0tU78JJPCdbImwVJP+ARptDvwm
JK6uj5lvcp5Tx0Q/llKEGGgbCYn8GUADkzIb5AbXY340JyCryZme2otnetCZi8ua2xcfCKeOrhpQ
lq1X4REorvEk1wOCI7+m3DWoFkEyOvd96hVnM+s5HkS/t0FAJAcb5keQ+cBWD+k4kZ3yatBPvpsH
qg2KDDHXSitCgQkNcQFYJg92u7YTJ1dtJbbIDq7dfXqmo14aKtasPvsguZsW0wyJUaAd73YuXZ0u
/FU3FxOcd20gq4eILrAClK9LuL7KwhQ7y85/5rnwD8TTv2SIv5LUqGViFkRRyoXMD10E4WZmmcWw
DEeJ53X0WuNiBuJzlrTYdU531U50qRA2bRfii+nEKO7phY479DVhuUIfKv9uBmc7BIDSaEi6K4n0
KR1b/qNaWXmBdQhB8R6WtN9bg1LHINV33ohVU9zafybh/KzVyLW1VALNevRm9MUp4FJmBavoXV11
T3xmfqi46MJ1W+DF2hj+euqFOIl8KPe2ZYCamv2dwvzF7nYnfOoB7FHXBCkPKMNacVxLMCTAaSUr
nWiirTlsRL/zbPHiCheBkGXSOKuqF5u/+hSt2a7vo36ja4stLQDY9LJuQ5TLDGPH2AM01LfNTwrM
JEP5ymZHUZtRvE1o0lBo5QhwqIK0hl0RrGFcTrOJO4MK0rQceSPGj6bgDKmn8Vav1altVTvyQEni
3lzTV7MyrxixWsYw5ce6k3/a2v0gLCdp5vaxskyCejOPpPqmSdihEasOJAT5M9qDMZ12std3rg29
YoTmR+sM9NCv/vO6tEk33ngECqGT3ErNU6jTLUXg97NlVJDb4MnS4AksKIFHWO9vi+pjxki1hWd/
kVNxnkdmA9YfRnq1NVfakTghPievfMFz9Tcz1ath3lyIg0oqO39d0OLtaU1mWLEBaXpDnNoqvxQR
VSQLtjn84+sUnCeqDCqJRN/pEHZFSuaJtzKd9TcOIXsIHZwLBcS/L3nlI/56ZP9UMS2yUKLNwQly
yCB6VUHu0LNyzZjueJKLfBm8HwNObDvqMcSZMdubbCAruDdcH8VdcKC4iR8yEUlfOTtjAaMXaf+0
IEDbVll3bZrgQxTzQxgUfFPqsFgIGL6zKKV2FZCZEom97AJ7N0hOoaXBwdHMNxnRfCDD7XXo2hNh
LShPR7jSvEYcllLkMFjwx2oyBWxUmoCixv7S3du3CxoQChQiy/dOgQDPkQTnS6nOIeqm7cptT7GI
HkiVtoczU/OH25t4sRlcoMU1VfAQU/99aXqXvptxrNozRa34KPrTHHBmbf77n/99KcXoHzp3zC6m
/+CUdXHyLOPNWGe1NwXUYlBaDLP9fKvKUpfJGH+Uk5YIeDWUXiGPsyt/My2mnS3EJ7c9BoBc2vAF
2d8oUm6S9t33VFvGUzYfcXy6h7rlZHMM7I5NLcqkwLSFDZ3Wd0wnDxMXaVL3drgxbebnTIG3WzOr
hfWR++bNzpKlRAPMsY0iMcnK8j1D4GIWEWJWM/1Yw+fCDJfTmJLAQDCdbZZUF2CCM0raGYfuc1j0
ACtDnrqFRgnx1vvsDe+pR4fZXPtIN1T1V5lOtTUQZmcUcR0C03ueObwPAknYkBbAWAqVVIMWCB9a
NZDflL9CtcW56VlxukYo4jL3k5SG3/HGSRl2yFGD6KgucAUO0xP6xQ9fD4lw9Z90cs4YGCqAOIrc
w4H6ZmeFj8etP0+GtYmEp1DbvkN7sWtP5vdYILW0h0tBjiya8OyHz3IRBkZ5dzmiCJNuB0pKesyt
g/NtnOcHWaByvXE0UCTi30Sp67hahI64C/JbmIUNd34QZ4LM0aIN7rRMLbYdtLTr1FIYk0Hweu15
GFA+o1jfjnzKAzx3PM/iY1jBF6piPmN6BG+d+Q2ChpSvjKPWoOyZTkpG30Wes6K8r6SPKauXyBqE
v5lMEgqlbd7xjc2J961oMTPPo6PvVo2DLCU4SoJG1xnxLGbm/DZIkuy1f67VbYweEDAGlAHtMndC
CE6Ud99aSPssY9v2Y3jsva/R8Mb7dvzJu6G+X4MoPVNBfGe1A7KJyCAedOeEtXe/mOEh9FsarUpe
q2rJi7M/wpeZ7IMJbPCarCmClnTt3x1VU7StVHOh4HpXrQQpiyDUVMTkWEjHiuANIl3i0JfPjmYm
nR2jTCpakJ1QDYf/ilpDFPxdEbAj94W1XVjkFF3k9xXM4EbY4VeruPUq0RE4o9vv2nZPS78+k1BX
IbwhWYG6+qR281Ne+HfBVL87U/3NwPFugDGmXobWaxqOwyTuIcZCKgjBDBQ6SNV4p7kKP22DDPg0
uBMRIlojGB44kQ+ZSl9UTb5IVyBgbte/xFqQHHz7nPr0a6H6ux+GU080xwoWoZxMbJcs8pDnDCdX
cw4ri5cFzOIBGvunoedZdD8dR1qcWvtGMv8Ur/Zav2dziHLek0+1Uo9WzhCcGfXD6PMvi3n4tT0P
aeKg6L20fi3Wsy3OXFAOz35QgWyPqb2ijkXcB7/ygx6+PDhL89woY4ingYYoANyn1WwOWbWqZJhk
ohbz6hX5AfP8xjNMqn+nYNf7YxabOS1eTdmf59Vart18dqP8sRqccMdvaMdlKv6pbP66Wf0S2kf2
3lxbe6cBeJyctSPikgIV6M6TqcLsxHjwtKpmuRvcGAsgU4QKuMOxFUTNsLXKzI3ZW8UWxonsbYjE
ki15Uv4hC61/hqyfEO/Ve7cNxF5O0Qy+Rt2AK1CVZ3gwqrSzPpSbXax6eAncTL41Zptd1j5El0C1
7duw+ubJkqC5vKfFU53JA5b36QANMkHSmOm18v2L0YS7br23O5tQAO0dTGqNd/06TKemt9qNHju6
FzlCHKs2zuOqD9GS39to4fYm0T9nW1+gaoJTDX+0ugL+iCScWK3hTgp2j5RyqVN+gyfncGmSMg+J
TRa62aBiOHkA/d8hgpxyHLxPgUl6x5tNOOgStM9aBa/SuPejjHTXprXxtw5xGUwlnZOQjHPfOk92
0arYsgpr998/5jnxSJVB2ytQ2YjK5y238+GcTTxdRSu8k+v2NEbwBB1yc+QzkKh7vHkdEhoWZ5xM
qfcGipXdolCIHq6DOwcQxPHAYlf8pYTj1hYKISSbInxzvFxcoqpEeTZyOURLYqzIeqpC7kab1003
8mqj3jyakhp3BOJgzRlOuCgfHlj47SToILGsAoWQ8Br9CAFcJXVoNP9vDaYUVXAnFeCti/NHcr6i
g/wlKtW/6lVcaxo9kIMt7dO0nf7rmB5kxhxs2fvckUiyKvvZyyWV2oXnvYi05f53y1flVCkduwb8
JvSNYEbbrXNU7IVJGGDlUMk5hRrdcaTf1OruW9WenVHhwhyl2KvK2ghjMP91Ymmf/3OyzimAf9ti
iQ/a/lqic7zvjJmS0jZ7mawUAJ5EHfbCFpWlOWQ7Z0C3IGeAGC/M4pEmgabOx1f62GwKGc6RSC81
ZT4X0egWUxN2BHMer2ZDGKSJkp3mH4VXHfnrONrEfPfdYzRMCyrKSnO+GcFOjT2WENkJYounnwy+
9ywqsZM2/W5VcJVTBStcuHUMRnUf8A4chnmoY/ILmOtIn0mI8fAPBv8ObEZherhr8Swg83WPFskJ
R7zEDD7eurNYyJN6jYI497CuLtVr1OaS2CUfInfxxHlw7Z9G2gKvgPuv8ep0b6/gXx3Knu1a2v2j
0uTqm/5p9JujXvviyCNixoQ8Q18GTKCBYyLL71C7BQO/gqUX+6DSgugjPY3nFmMTcnGtd5hIopi8
bkrBSIJLVfsMyklEJPmDOsyPgwNHWLeCjndsrk9lFpgwCyY6oopSLk1F9bHIfwrVvASI6wnyuSsy
+ZzfeDLTx3lRjO3GGU2AE/TJH2KwN2WGm4q0XO7hGnMqrE176VK7urNzZjynJACI6O9X2eKAqIwO
426nYuJAwc+7jMVyXTkNolvJCGFlmKm5X8Tc/+GSM3eiG8GBEL3FuWP8hHwj5GnODZUf122GqNUP
rI2SkX3wLIRzzeBZRz07cXN7caYWu1FKFmfcqNC4FtpEw5T3/sZhnME2Pi3Pdpg9aowbX10zeTfa
fSfNQe7s2+CBjqDeZla5gvE1GHO6/q3N2/mhZpx4cJroYwG3aamHezdVF5wATXmMbFvhM3YMkNEV
4VcJWMm1jcLIHu6LwHopW8I1m9aLIDN7WlPyeSaCsrwMrUgTJtWXBepqLwRXLz+/SRae9S1iJxqR
leOQ2jqAj0639iw3i3aWFVabyS/KZ2Cj9ZCDmWxJtPvx7EC/1IXxF9LS/TtxMaIQi97wzSc2JBPy
4Sl9rwv7mgsz+jHP6PSuhTOlT4ZoIV0NHA1OwHiml0fhZXu2SjexqtDau3n3lpFP/z1OxmMueiJp
bysj7uz8pMNy5CZi5EVh+pRJyBbWkfJYWDctAazfluTsE9VcXZKlTNB1Zq0Xw+se/O5h6LRPpw/r
6dx3Lx2CZgR+Tv5AauRPN4zdMQhnlx2z6sm+QyfsEL4tFlef1mBW2PuYkm3Ji9mk5y7rw4Mvw4Ue
bWrA+ikgftCXE7F6zHKkn3IWm7Jj6RX/xWuvnIRBwyzWrgeWPNYvNAAqt2Y6I8IzTrr5pFYfzLIH
0fLM+ap966KpBiRUJ5CE4brVXtusmzqcl4/BMD4WHwaMjbS41vmOgInsLaOtuwubCSCucF7LCS8m
KG2zelFSQJfspsKuXqbouuLdOHPEoAumcx6ahoyNAJ/STg5TcAmm6XEWDYJTLIbJsgp+4Yr+ubLs
Ph3UWnGfh+6dM4MADYO+iqkkFO8Wrtr2wjnbZFoU7K0WWuS7wG37i48vY7VAQwmGrXbE8aenJirt
ExoywxM9Z78q9qNB550tHTa9Zm805p1Tt69CjlASAyEJ+ezlsSb38Nw6Ryet+gfM8fkGfmvdtr4W
l0L9OtTZDeTY/wPqu3iCMcVWFni+9Nn66wpVDBI2sxXvY8qVYteJ4YiKdZe7HQimoTcvfzMy1V4G
67PAWehFCzlio31Pq+kzzks3Ns3Kp6zc3fYYkrAyeq+5KP62FuRl5CIvi4B3/YlX08RqcWq613Rt
3delKZGzGu6X2848FFkrKKMXWJsWVKirCB5dQUTrOjoJDjrrWDvWl5uikpct4qt1NJlk3S9US8vW
VGifRaq/Q72SS5v76KPc8EKk4oy9j7ThtHTduE0VsS8Gp/W6hsfUyZOw9Vza5/l+dOrqmFSh3UCJ
i6Haac9aUd+l4EcIOHrjwAGyWVqzfbTd8QyXd5cN1cJeSyt56AFmj4u6D8I0Pa+uPDQUWKo0oHJS
PKdOGcTSiopjtthJWO+xpFzcW9gZu+WybctgD7K5nZY1Yu4JnsRU+HHVfpqp+gqwk8ZUgEI1Oxdr
gZBO5+joDnBZXkqYjc5sesdQ2/vwEY27hdzbSoDj0WOwcqs0Iiipf+xkgGsBM5cmjMaMiKoLauej
mvJfw+y+i8L6GetWb7ybuq2JipdoUJ9G7k9xdjNJB02JBMy0mLghJ/rIfBYkusQ29gqC9GAQgiIk
mgmbJCF6owxn3piRZAnmybLbl4PzNo/LB4FJH0U3Pw8+/+9ZdscVISGGJCbDzFCHJk2pYzXDC9br
4SarDKVkj/gYFv91MXL9kPUMCUXmkcRf+h/lKnduO3gbonGQJa36PqR3Mk9ttNXdnY8QBTmeB7i6
fGtJgqjEeKD7l9YPHxoHfo4Al8YLL3maXSKHfZ7UiZKYiSjYOcZIyMMIL7mmmCPn4IC2iGyTKrxv
a+QrqdZxOehbkvXfKF8ciobKL2Qp34DI2D5CUhfm+rnq7KuancdxsHfQ2te8SO/sJgQIbvsHclew
CfF9XAfVfCjddyG6beYHR11j9iFndOpqZj6udjImKvx4LkpXQhnYaw6Rp5adXsZdKwOe+0mc+7n/
spH4lmMZ3769YbV3OORHGxRLgA0VCxk9ruUcLMjdDZWsWzsixsQrIhRu7UNfcDRi1k6Mgqaj5RgJ
KlWHhaV4tIr7wDVwOS1BvNg1wuYKx8RqNU+Obf2gYiDX0F8vboFeUJZPsI/XaVJ8B+OzsrCGI4Na
lXiK1IEtfsaaYfGw6J9mSOddOaCrqeyd0t5GISbdoDvG6GuMzlmJJIUzWSBLLnBivetgV0FgHDt+
+azbtb7/78tqmTOuNNw3VhtPHp0/ygnv//vSZwjqKLS+Z+/CVDRMCbV1PymH+ya36he3ydZYWcN0
ngqS2lRk8fk2bRsHY42xqwihLoxpSipWeAR9qJuJYfEiZJHYpvdj5F+nYMxj6KjfvGWbG7LlEAqN
KNfPvFv2jIrRwlnX3p8f2qL1zhhSrCtX13xIGWU2Xm3/UfAbXIYymYOcCEe6Q6Ml7fatAcudGt16
EbA2vMJNHlNNdja6rjiuaA64HqGMLAXw+t8/IltqTh0eDPrkiCiZ4OB5XrvTjCwrLJWL1GiOYmdO
J9Y7vkTK4aPpeV6kbTkndxE2OWoDV4zfGrt6Eo+hr1+ClojHunfeez2Zp+H2JZsqERvNvOMN/rsu
w3givHU8uf0/j0H02Lk4cB0JTA8X4uNLDCK9XWUXHWCMl5OTR1hGbgytkfUn3+z607IXjfWMmDFP
8rSnmGrl47bcjW3wl/A8o01wsJY8YYsfB+hCj34xHAS8GBkxJeB0a5zhTUoC9y16NPry1DXlXxit
7uKvgfu0hNXheZn0PXZp+eIjzQVakCVkbJDffm33FK6YAqIcYXtQZzF/0pElSv403YClGqIBaa98
GpSZbnjxX5pFBbuiL3etWfXI1qkMC8XQ7WcXE5dArTCb5aXEgRd3eI23BZHQXgPW65k2dERwQ5Nm
/4xV+OKuf7OUEICpiyKex866my+yzrJEG+qtCaJdp4f1Yopy3droiRvXtp/Rk1ndGwNBdhyahT8Z
Yj2Hq/zeaJHYZl19oQJ242n3g//0B7xyvSeBEatdjZRgF3odZ34uDnmKvTCcTvayPLec7ZnrhAnB
Xz89KXQcEiR84pBi8DHXU6aK3xBS6eCIf94EiRuK6U8nOcRcnO34H9sfPyiPAQqYTnFZGKL8NTuC
efSAOOw2PwTXgISDWiJxnCvUqT0jaG2ivs21+J1oMMdbjtqk3flGZnGFmXVsrMtFZ+LEoq42w6xP
agIcGRRWj7S2P+Y5sLa3K2QfOrXcwpqkc3jR+PM3XOWk0ExumYTI4fcd2vNw7XZkOoRx1o+/+Wo/
djNpfaBTSOKtpj1YQNlzR3AGBSwHu/FZF9Jl58v+BZXxo9VQWYsxcgiQSyPYgS4tPtMV7Yk0Sf5R
2vyoK3pKxhI0FcLZKMrEaOfpvumvAd3BTNL6UwUGO4xcsJm4OK0oStyi6avOkyo/OjbwrRHhLKpq
vnhLMaLtZ0nv6Lq6SJGey4zUJJzUj3YXMd8uqUFDAtyoGQTYySPa/IAm4bc8f7KenGY8YVzdFygR
4jkn7MKx0z+WeAgGc0hSv3jCaPtcyWWj5XkV4B+Bn9p7PbUNRQPwByYXWCHqpzAnWUHq9pVWNUnx
BLeGVS8v/SiYNFM6gGHhGhILIpnUGklTViBcXZYSGciU763W+rCUiAHESWHvTWAPRE30VzP7L+uH
H7ZHg3519A/2ugGnhRecueIIvFW1ZNVuHLEPOns++AsCLnPu5qSUHoU8YMQpT5cb0mGkUyIW7OAy
6Qo9yWibxCO+G9olOyvkUZ9lhFQQ8VpcN93GsSZmLxHK7YrYOvT7TyVJZjBZB8zaobYPpfY6QUSv
IsFftrXTDjl+/e0huyly1E8pmSxOpzCzLdRU18G3WlS0lzXGcnxJr8FEIHZDfonPRGMPNfl7+QyX
Cqvl5Rj/F4Xi1KhDMsIoFAIEvGrL+NckPmDMLneLJ64dhMvQKl/s3XKTRuN0UkK+6qyiBN7+yHP1
7fX6bSy4cY1bNMG8TNke7svftN4fV6y41NR6JWzlFVruwcTn3+rp1Z6Gu8jSe7tv9nNTfMtAnsba
p4jZcdm3Cmqy+VBwQuKUR9SC5wKFXfY/9s5kOXKkza7voj1+gwOOaaFNzHMEgzM3sOSEeQYcw9P3
QfYvlXXLtNBei8rKTLJYZAQAd7/fvef+ylxgUowOljnzNCrr11fhMe4mRAL1RoguUhpBpgqvVV0S
yyaFvqg0dbVC29zScAFyHzb/ikfh2sRPXY+Q5wfqQxbIPCeHVN/NYanUUsM5xROKZMHt2Mt5JFFk
d64gSr/CS89ebKHbtbcw/Jyu7E4+9l14t32iJKrjMOlzcF7mSVEua8z4y2AaX7tlUjGuTgSeV/BA
Bz3W0P4jyyXvKDHmRucksPStUQxvkZOopdtGC32k74WQ2UgcvCM0sYiSHKOiL6IPlZE0SMKPpp11
Yahgm2D2qznBSCQgzNXWttQjMu+xjoWzdP1MYbRrcBLTIBViiQsFCTa9zPTtoPWvHL9gNtq9CdHB
P+Y2ISOvcc99JPSVGmyKiTV0ISxdWK07qk4D65xkoJh7HUIJPXz+Fl750jAIumhDblEqMv6WGGdT
jxfMykaS/P4Lbggi/2nItFbrr6ljO2yQ6texQ7izjclZjDOzTMeZrWGTXJm9/dUr1Lui6S9mGxHq
EOXODO0ztAha1638ymV0Nhp8V0ZzI9V9YzSycPq62gnRHu0MX+rQ58ewM4HDV/64x263bzouZwdc
PXvufj8gesbjuK7yMYP6zGM9ddPvsYouZsqM1TKma9diK0cNY2etMYG3W0gchcu8qxu+C9gfKdtc
FEaTvYEFk6WiQdEnhqmLcVprMr36znCSEzID4TcUzA552feKj6KOH2JTusg6fAw+y0fgpg+Wxkag
gsE59dlEiXPxUgylv2AOzeTdGH5K+y7s/tvBTsD8j62ATQFJD0SFYcChV0kJBBeepRumr46IzyGD
bizWWJ4dNmwLv2rOPrlcw+AThe0dFHfFZuB4tkyAna1HEjQUE73Fdrq2c1iKoUnYcvT6dcAhFKXq
V5padu4af1XwNW0TyGqCuzfEU6MSn/71kT0H4bNlUxh3FUBeskrzhmZy68lz/ViR+IohJU4Y20jm
ixQNfo5r5MVhmqY3F3eb2QSQDEb/280eMxLBJFCwlaY6NoUGTs2PjsxUsd86ujLGXV3S4zPV5aFI
jJyJVHSUbWAt5WiLRaVz+MooiCQwyeSxda275pGFAgLxHMjuGo/egjK/z9AW+RxLM3Aas3dxc97t
zpz2TYPtLDGsveV0UJtIRji6QZ1No581RMyl18SQGgAhMZvB98FJC5xj5q6yjlEWdWHn0RjsReJW
F9/hNJpmyQ8FQi+Tg5s4qOpr2DeIk8nGn1x0HgeSaVJ8RWpseHQWLzjgX/3UhIVlFm9I5TmGuNlO
157acfhsaczgwDUxlSYEbyMzbmpPuxmeKrf4SspdVNdXORXmLg719GhW3SNuN5aXEryF9HaaQ9pE
F+hoqpi1NpvagZ44NvG/k6804BU6pEateMCui+hOkAZSq5Ek2r6uixcCo9ADkhb9OvowJ7UNJu9d
aDzoshahZY5+tgPnilA9+ASpLV18iUg/1Vjpakb6TfFQZsM+HjRYSI6YVozmUI1t3VmsyyAh+Em1
IqALWscrI4Z23FB/lV9ViVkR997RdBgSozUx4yk4mg+bLEFmZ9MOBkfeEJ8N5t62ubZ+8ohogz1O
dzVtc/REXsyWpdEp1jETjbUR+xwdEVUSa2f5ahMO8bMd+e9NmxCpIY6vcdfRdVhunZANyVAe29B5
srzwW/DW+7OyoAmd+NdgrzrStmsDa6NjTq+R5XORaniu5PTSFO5FtdeJEQ3Kf3cbcyaHVmWyjyj6
na4xiVRxeZ7/aRR5REBqYGQqCrONGEqMShMe5pIuJdXgoBBN85479aMN0CaknGnS5m1FgNpSsPQu
s1x8cuI8AvnJkQWLacnrup18siytbVy8hMSsZ4D/Ep3GuJu1xhDgf89TEr+MMT9QG8D8d4eBrQzv
ZZCV/s71k622lZJ9O3Bns5xOAhcvxpf+VupeuEKcPTq9vav7kbeBTc++NM9jmVaYsesGvof5M4Qp
SE2Op1TjHPJI8Q7ZE5Qas9jB8fAPdX0TmR0vE8hZq67wjnaU3QBYnJoMe46jx2tEbRZyQUKOGnTv
OYwA9AP82uhsHZYg1JnOi9e25WK2ypbbIklf4bx9DkW4jTlK7keY4bcUJ6kuameZeOKzgnILItLP
13gF2KTM0ZvxxUCwWHUsFtCUuulWRGN8SNsSXFZ7U2H6m/vZtW6caK0XA9sIfdyNskpXnSG5mR2W
2t7lQghq9v4uVSSTJuJd4XX5hqkWDwikEVumz/Bgz007OcvKaw+21WU7QrbbxGdbPFP8TMdFphKr
js7tnTa+2i3pxTCUBwgOL7GFkjXEzROBmNvkGl+N2W8DI8X4xY2S1u5PHeML7ca3vLLO44SZp+2s
u4Wou2wafwaUw0OaZlUCGxsn983fnVscGy+sEQb4L0ROJ46BV0NYhizIBKvH84MlPHNy7RwB/7BG
q90x9n1xgQ8BA/CS+I8xt0wW744fs1T56ojhwFlR0bUB8NEwse7e0Ge6QyEitgzGhMluAGthGQhf
E3gsd/LRaFuigkn7laS2XI9pubXc4Vi6t37qx+0wi9Ew+a4UbW9Gn/03wjSTJswxDABvmVWfksh5
bKelLqt+K9udLoxvE1LO/y9u+KEaox2fxvLnf/4PAlF5W4/3nyAq8v/C4pzh5/93eOe+/pP8H5/+
n+hO6f7LBsCpO6ZD+l+nEvl/kTtN91+eECSIyFCBSzMlTM1/9zaYzr+40HVcgcJkaOTo4DT/De40
vH/x6bZNmaJFW47uyf8XcidwiJnS/g+wlj97kpIs1zAdR7Duif9GcU8zmfcMSWAa4uvipObfVAPW
l23beXI7Lv06nWPtWTvufYhLZx4BD/3QlmtQ6slTWYQOtDMX1lxYXJXvM+AzY3MfkJi8GbCd05Tj
FqwKf93rvbN0Ej/fsylwtqPUq7uXIyzVVSS/CaGBvU1/5AwlYiL+XLeufZKD025jy5d7lK3h2gQ6
BN2OQwcTfZw344Xne/fWMsDoFKpBI+zwEkzXyBTiEECq3M3w9ClKfCzNbowJQxI1FWF2cSK1FZE5
J0CQNHMvFQ8EcWm8YvowW9S1jRiM+DmrrD+a48UI8d15win6mtb+kaiFvdVdTku+3gZ3oYXB3ZRC
rhGP5SrxGmoWixFjua8OTg62sOaQ+ofdXxJ51oc20TiVpvmzHZCFJ9nC3rdLH8WQMOIyJAqzCuol
uK/soZo/aNffIoR3ktSdPKAG6rvR1IdV4I2r1Knsd7ofwE31Ebsin9AJl9U68ROOA0zD9mWT26cs
lPRmufGqJym19tKix8GNbl0WdnnJfEVUyHSZzFjQmoLqFs5hBT+xg6XKgQPYQXcPCog6Rd22h39+
iUOjPShWh0NW59U2CgEajXzrO8Z/zSG3PfJEDTqTy/6E0dLUHNKyeqdkhqkFeLMHDcfkUg/IQRHY
Fgc3T74hvPcPkySnWyGw7o2oGh7+/p3vG79aWLUHYVLcq7nx2hvF8EBNxGMRYhTIO7LZFl/mXmWF
DcGH/I9mJ6DF05SOJwc3YOB2NWmp6FEEDQ526D3zeTjEfSrplPbVTmPCuvaydlq0GXUOZo9Zir07
pFUn8y9/f2EfSIzFhksSYQTAaR61T5Vr+3d9+HLpdnwa/goJzvhIy98m7E3jgfQNGFpfu3g486+h
LLuNBwB0ljW9c2+a9KTksb8JBsc9j7EDBDUp6T4s+6MbBP/+xWf+vx1nXl+U9luhsugMpY59Omak
i0XKLS9fa4kb30BZXIHOoBiDBec4RtkjjxFtS5yVbopu6FdEanE51rO3omQYG0B62bhBfHBxzeMS
IC4Ke4W10bHB2fV48LMuqrcBXNGVYEhuqiG7BsbRBhq5aA1m7kE1adu60bAxBcvSYByusW5SNVlt
K7dN2b8Vw6KmgGtla68Ws2U6JyVfaLKJhTQFkRCPhpiiwelLLKRw5FF3NKKENbvQPEQSxzp+8rOW
8UNf4zdl+Ik5bjxojf6lyIbek4b/2O1i8Lz1iJ4TEufPKS1G2vQeAp/yYhEYco8+B2AiReuSDawN
+jtdXh5wW+IxzBcZbDGSNjH73IjoQGS7X3b6pfR4OPV2W5/KrF/gLFNbIMJwASqSJwq8yTmNrqFf
ezeRhvMUER9kgbA1u9PZeX3rtZwZGOAe0NMeR6l4JWENFLa3JjoO1oStMyHeqa8P5d/f0jOBUaFr
0bXAZKVYhP/3h+g9qA9//xx4Zb9L8M/981d//z6ZP+Pv3/3nFxuZmC5djsl7mzabw99fyCirlTVV
FG8hsB9qqgUPQUVF1N/fdXS24L4y5IswHA9jg14erPnzlFOiL3nTg+ICptM+rQ6ke0FuCiYa4Qgz
YPHPn/9+2LAn/tKZP+nvR/7+AvlzdgN6bxzoiMIHcv3Px/5+aje9m4rcoDfi9FO21B4rI+wOaQRZ
MkjTgPKrzns0cNKX+p4ZHpZANQRPbsOaYZmtOPDSBk9mkZXYqMC+/P0jHMSJFqSzqIIzImo3OI+k
HMMnkmHnQMjw+vdPE8EbhmnbosAOQHW5hOrb+iuLIherIPVE7Ft8NkHJljg2j5T1acsEbXUpXO0e
aGm2qWnbWIRxtsM/WO/b3r9qIEC25AXci16XVyeOnmQXa1tlAUarVEmVBafLYGxecL45sH26n6aP
eFvzZARn324tkVaPECkYEHlYSaBoN4A1INyAToUrXDwPzoNtm/5yVPsyAZzVODNDDIJxXYTPk5Kz
0+W5B+3RNUwWnUa71TUOHcfBZdyt8xI9gyE4uhE9Z2qXaMkbgEmg3Jwy0ZK9c24Qy3AY+rj6ZSwH
PilIf8y2ugshtr1m7RrYLKAsMSWk6iUxJbSAovrkBn9OOHtlAm7EKC/t5D51XrgeSHYupO0cwQ49
uJY82Jxxm5RcVjmoO4Yf5I67VtQXA6HNQylc2JSquJb+hpxOfRQ0s+ja6c0FGBlr8psNtYOGW/2a
trhhlQPpiURXWG39psRs23LWzzeV6xxT134jGcM42Vc/9rxhoYLOVoW5IqrxbcbE+70yu+m6PFbc
fe0T4hehwHrbxdaHAM29MOrop+WHJ0DXNgwrm+zRNrtVmUoyJNMqyZhdT3NBvbYL8uGGVe2ehvHK
Lz6bSHuavwx1Gb+tkT6XMW9US9Y6jjAj1wLQFYztKxyok0Jc8lWMPdfu7mZxkJnaiQImQFztrVo8
pVoGLac6wPjjSTCsB/JO6W6SvC8GaQ1S+q+ych8UiBYdxChVrLtBJ4ZFyCVIDnk8/GHEwqJcqFsm
n6aJZ3GnjU84EL6CqnzS8Xc6ZE28XjuZgXqhJ+DFl8alz+zf1O7Z0tzJ/eNp6Q+RY5cLsx/QIoOu
JxBqf7cGEY5hrfri0QqgQVdgvU4NrO60r69RFKD6MmUsWvezE/07zU93h89qOatP5fjU9mA8hvDc
N7R2w5UFq+Ja020yBTRpfVcG2ieA7ZtNNWDUL6Zy+MCJfHD0Otv4VfQTNMGdyD5xQ6ixjL53bZq9
xSx8cSd2OiB3HDdYchrDW5hjt8CV+4sbb2MrloF0YN5haFT5jfNzhVG4wGzTmAjBdqSvlWe8zzEh
HbRbpA+v2BAWzQCIcogoVjCN9GyZ3nW01oKpRJdRagUABK7yM3ZU9ocgbek/+4GHQCAlI8+gvRmV
pL/E5B2DTZMQZYtVBn8OkA6e6tck2EnzwqQZT6PPymSSOMEUn2l0epD7x6LT980uKfwP38uDZRgQ
rU9D4uNT+pL1QPiYB2ItZJxBw5TrEkt05NUoqTsnIMF0kJ7IUisfiGUiHsDA830MaiapsgFUFo/4
KViUY+siuSwLbPGUCAViMbRoiSzyw4KITP9oNOUVkw0QhfCrcPjp4uid7J6vWc+Glj+PYcdwBlpv
ontcSaQ8pWbso5ofNUpCWJtpRFIbRrcxpqcsZu86Ya1INHLN8BisonrG9/lmxMa7crytCLzfQpEs
1oL6j4qJwlhc8Qyl19Au8KaEKTw4LYEimXwwU8WfPnknz8zuGEGzBUSHKE5QsCwb4G/D9DgmryZh
u1JzhFjpZV9ukWBGK46xzo3OrhpN0MMELggMWalcjpgQBwumTBW8WZLBPTtYTB3jhEbU8NqEyRMk
LAAXWDDy1u2WWYQomudiaQXh81iYjzbGy0U6g3nciELNlGqOAsqo3hQg4PhPq4iggBGMG9rUvyqd
Ikrm4YwysoNvVFTPcDCbtwMnw9LWyjL6Faeix/o1aD3eGQgeeUr4Y6KJaw1pkHVEjsSEzXnj/k04
7DwMLiI5+RrIF4pUoAyJcUD/T+RPFIJhnYzqdSJmEccY/oliBPm7XntvOk4/vB5etwpgsfnwENKo
u1mKC0TpnNa8RvwYrr+VDRIUX6vK/OcymVj005DuBRaIhNc9whVLNONPq0iNhYZxNdFz8hx4eNuX
X505/kwQ8obcvUxR+ByQ+1rZbXIfW1oOOCPUtQAn292HkUxwPK9EZrHOupC2z+4Jme7dnIbniZwN
uzP4Zq7YTUXwS+wdQkhXXaKQuYGG9TyjYpWOXBAr+p8gJdClR9FrDDpdxQzmw+d+Mn5UbNxbohAu
NnxEuuwVOtgzzKZVFlp3BHKgYVX51Yfs4mpgF5NLqratEBatLzhWP7Zu36q3MJA7l+SgGbLXdGtm
IDbkn2xgutRt6zZ6axA2mbe/OzYtoDzooUnGYGOtkAFRAGzE586eMO2mLxPsjsBho+786EJ8UJNb
L6qIFG1L0oqbxZP9E8FXXgbnAsnshEv7ORLxoxtPKw2Uhj25r0kcf5Nxukut/WZQ3cu7J6p9qUgV
WRMDIMyYcywmXhmGsqjBXfltWS7Ad+zNOgelgetmIofaVfd0QqXqxuE7BN4IzBvKSaNICup/kuiL
+yNbpVn646bkpvy4+SI3yMrWOfZD1zXkD/JPTQ+hfeQjhcN59MONiKGmcbgHx9G+WFN2Lqz+I/Ut
QhlTtGwZb1Zle9NHcz/VGGUs7VGU7Q+FvzTiWuVnkDzknJE5TXC3cfJ9Lk1jM4XxH5dvKR2Nr2Gq
HoL2D//DSx+l5763z7Tx7MsymNGaT3ly0jPx0Fmc940KH8AEegdZLeJNsWcMr/bazDpDxnpBqy8R
wDh54zzFtOsXrfDFVOHawJQ6QUPDxOe+GiHliHH70KbhbsSpZHThEyyKcxklJ8kwgKHM3kCWpKL4
Dmlr0USXLjAvXt9s6qTZsTYO2X4o8hwa9MkS2NHwENZK3WwIfkMGMIEvyPgNWE1tPUssl7LaWk6M
P3ncw0rYGZxSx6L5+huqZgUIBwppx0HfQt7AR1kclCSXShcxEaIc33YVKMoLnlqt37hZc8v0N08M
v5nhfhZ6fR6H6FSw1Czizr24uNNzwDUmz49gin5Qft5Z4xjKjJq+pDzslNsl6cdy17S0B+HuViQ7
ARJVrvY+ygJWp3YyJnkF5PmTA20BEwL/g+TIttWBp0xBhaGYpOAUvrZDdktLYHRYFx6KlBxhiqEB
BMdDW5PeFvU198gaKofOvtzU79Y0vNXN7A3K2vuIHx7GZZo8VajrC0SCnzrAnBC7uot9Y3ycaROL
sgVLVY/kzmLf+hza9LlgIKUc/QEKgXVN6/id9QWY3rjuWwX1Vpjbzh2THa7btdVjkmw1V64jxQo/
3UEDPqtaPvlM0DkHtkv9MODEPBFnp/7MiILXZqxNpjABWNq4X9cTrQpTlX3jJh8duSpHwjNBlWBa
F+EqZt3bQpThglMF2yiN9qdwzM4GqNvNaHWvdEm8MRMJF9EW6Jo6GeBg3Szd5InxMRmMLwOTerBW
FtlOutlZl/Eb2mT9VsNYXDnDB45qk4CVeXIC5uz+2HyG47QLwEowDQZ8FYbHEZDqQgPEjAowZ2Uu
EoQwoCL7qhz23pXDvkSNkqCw741PIs9ubU/jStYDeTet7gVTf/niQTW1U/u5o9TsI6KvrtHsCkt2
jU2TWhMbEAqtF9lqzAkeRLGSTDMRF4TJOokAesngGq70ci4OdRJ9g6sXG2SeJQuR4odhLJTdVdoe
IaSGf4rkC70xW0pzIAEHAtwye+2ltEHZVfiEFSHYdTrM0WvtI7biHAETCgkf41TFHFtJsc0o3cZV
grdr31ROswVzlR8RL55YihPf2IiKAczgn0WUpreWaXkdo5lpQTRXsaZQ9hSMi1ANm6BOxk2amw+I
821SiG3Z189aG65HA7Bd9UBYjwltQxuMOf+oFvv93q8bQqQZrRKEVaDiJzu9pirIb4d16xQforQx
QHQ1SMUi3dBKC2YlrYqVW2kBOKHkj+bLZSq/RYOoFVlmvW+CcFnGeUdYr1gbWkNpjCww5Pj92h55
MSPyiVBPtOU4UNZdcG7qLbZBRmM+1Z0wToUm9V0WOKAzKXm1rBeDcd+286w1oG/KRPJ6JyL3BBk7
vo0xFNIaQXPRx2N5ID67HjlXrgI8mzoNBfsGcwri7NRpPwoHMNIZe0VfXEh+JZzNhpOvJfdWOMmR
xNmhNObbIRW0loKTWHccxZeE0gb28ckNQ+ovzjBsDLaLVShrLgZe9ZUuvC9EJISmGAJ5TDIk5kSQ
FvCEuZk/KqKci97loBlIl70bnmzNgsTUg01bWqb/y2FxnCWYuydB6XS2DxJcRD+lyH6pMipWAMO8
utdX4x+jIFpIfp7IQxe9egkeZtn4QPqzaR2J2jhUNSqVMgj9eBFhmjRShz6OipMr8MbXzD+ZFSFg
9AzI09zbWBTscqaEfhfKG2Zg54SqwYOrhILsh922TPLm6gl1Gn06JHqvf+tdZt9ZQ/8j2xgvz74h
hzdLjNe/dtXspU6sYQKYgnQ53PErcullF5N192x0/k+UVuAZa5xxwtpjSm4ePFN958J7112oHdIj
tlsxpR7JLm2csroxJKSWvLtFvKoHW8Ydtjvx7paci18ngxQ4LspkNcWtXHJ9WjLSMfu0NyuaEeUj
7hORSQfwgP9HGuxZKOgQKDXEC4Z2YnzsgB8K+udkKLYZqYPXwhiPsJmqRT3ROSgqbx1WzrgJAt7A
oPqChyhJB07BwdQoZRRus7GpTPEiENJD1+NE7h4DtgxnQlltkN/jdPxJ4LLrwllNg4lfwWjubuGr
exA5ErJ+MuFyR6i2vOyPyJ35nAAn0AKz0iUimaWWHtu0la8zQb7eSvOHfKTkqD6ZTXtOLLbSnl4f
gF+94wix1rFBksYWBXwvR6/WwjV/sbS/TGJw2a5R7xWOHd+2sjNgWtWLLjSAJ5sUZ/qFf7sDeMKq
wewkcozITfeYd0O3IjCF9pZxRqD5BF6SmB2bk3GNO+O1teHgJxOJKuVdu+SQAkAWcO9lPwOTAwOR
SuvupGkfSrWO5jYQquAY9ybDj1k6y87rd4XZn4PsrRqHt8bi8ZqoalxxhChUCCnevbtqfGnMA7EI
J4YxwU/32mZ+vAI6DROzat+yPmOuIzEgDS3yleSQ7hjMdJ0SLrDrZhtv0A1Ob4m7drvnoa1z0NZs
84qofbA7IVal3tv7BpvEFBs8TVYOW2UeyWyvdJdn75AAxSQVo7u/TX7nXHkm44a3odvnHoRU39hR
6rgB/rwCfBYazkr31NEk7+bG6nGInauIh23AINuQ7bNpwwlp3W1X8yBg6PtLDhYx1ErfMbcQOBKO
+6Hl/i+Dkq9emzEP2Dkm1Z5l0t+S/lyTpoU0s/Wy4BJ13kydga40LhNl7izPPPuNu4W+cfX8nghN
m93ZHw3AieLMPg8V4SpHHCvNeumd8Nix/+r8+WDsLRLrU0utYEn48tJSLQEveRcl5jkEB2QzSzCY
Q9ihPkuNi6pyd51pQjWFVcu35gDZifj5rMS8ybS8MLleVKX1gLa5iLkh27jnEYL1mwYlducpgbEu
zT6gwqx88wEdg0FGs7ND+QrOEyFVFB+OXx3HrrlV9Bc1YCEbs3lmY82OYh1q/VlJ6xH17Qv/ztYY
Hip0vSbw9jjFJm4l84zZ+8kdixso4e3UWHtqWTynfCfdiUwD/czJmUfB0M16jj1CNkzwY3bxOOrs
HDxmQUdMMlcfzQCwAFc/gKvRYtV21S2WPGOV84o0tCEEdK46/2KzvZrG7ylQd2mynnbxioHZdf7f
NVp6SovxVoK/4+l0sYt77ld31XGjRvxAvk4hbZoQfm/5OiB/8Ad9AB77KkGWQqeascGd+uzKP7KI
3ufq4FGNgnFWaQIJmE/yXmLvTTVVS0O+O000l09k62gkZdxS6uU4e3uqP7JG3/uJsXKyZCuHFviy
n5/rYXbelQPeMdzpkSDcMkwU3KTcNwQh95nPa0ER1tITLGSWvAQmpycjmM5NfktVvNEnez/gdYvG
leJEnvGypYGxlVn5q+iTk+IlaNodS8lT/8KocK+b3YLR2KaoqBIi+aAxmsLsvK8LSYXKagiGcyHF
PLJc24Za4tq7OHX0MXnd3e57HPUYOmw8a8OxziDJ1NPXkGs33XUu+lQcK/eGbfdiRf07JzhyLjw1
Q9w9CVd6mH3U0XgJHeBzVpivpEPfcBhmC1mRC2NKcPUs/8bA+zizuczhaFQA92P5lBgcOSrZP3ad
2JOHj3gKqUsZKYifQI0mSg5h/gqFLzvMb0HSX7C1c5QO0xtPa5IMAQCqQINgFD8SOkypeI6d/MGw
5XzQU9fQnMBed9vJrO9kYUsKvzy0CQmYPR4jMKMurhXrmEkDqU3d4GF9EZi/+hZ0FCt57F2gmYF8
yHr3SbdttPTCfhrM8KoXGhCigmN0dfb18h7m4mwV/VdoVhe4aQse/1/eWO8Sz3nH+/mWCnFK+Z4A
pkCO6s55F9+akmO4pz4tjK1kH+cOp5UXD4eRsVtTpfT4Lk05XbHDr2pWYzdc+C6ErLI7p0a8A/S2
44Z8ouXoktQbzQmOATBIp+oOltF++NF0AI51DGuoJfqGPvv3OmUoiyjNrbUadecl7vXj/H3YPFpt
9pB6dQS2sAxEv5GGOIg0/3VsbjHTO7Xauyfya2pWpx43I2+R8IJnXEEPhRgf4wGZOq9+/BhPvO2J
J5VPLwq7W0sYUrTR0ej7p4AqC9vm0qfikui9esO4u7CM925o0SV9GhnoByV9pX3xg7bYWJkaaMfG
Cw9iLPdhmZ1KOKvutJWqfJQOdrIwLb46d9ilOIT6ofmcPw9W23EQxQM65MWTB6KvBiOEOaEw0heH
2YpQAey5x6yIX9zeeSWBcGtcuPQqOjkofaiiJIrWoZD7xG5286uYkFuEOMSWFigRVbwTjQZjZq1V
+iQSbTN/h3pnHhA4rxysX9kqrRwvOrmlveNYDMm4Sa1V0HLiydprPPS7JoOxEBr7OTtruZe0c56k
hdGsjWC1TH9CJwV/FpWPSktuA+5UKB17z6IEsHYeDGE/eqEBik1k10n5K3qpSbpi5o8/lehvsqLj
vIZ2U+NWYyC6ILjNRLDWPDx/6URUwFuniecBK1AEK4zfgCDHstDlr0453TmglGOXVq+D8opFWUeX
PsWSJfJbo5OKl3V0SGM7PgiXaF/XCA7oYutnBFrqoPhqnTCaI9vmMgd3gmFe22jgllVEirlDZ5tr
mfIeQ2P113YQxbdWDbMi5oI7bcGs+EnzoBll8qwVmbtsM/KVteJ30PiTfZ6yG2RSePbjW2p047pI
s+pYduW76/UvTcU2fuAwsBU55zLKoYMxItHrw8YJK8gvrSDxRfF4xSqBnbtIt2ThMcSUBNHCwls5
DOHxb3pv/cST22ncdZuFr80Q3FsE6sk2daCiLLhlMCDaF68NG0IwHOgKuguvooLG2RN/Z3XFCl7Y
8GfsdIAuUnyV4imJbGttNiVQ7rJ7dCekuLkhc+zpWjD74sv3OzBWVUC4hBckqwro6aTG50ik1cKP
JfcJbHDICNU6AUGFQmiLOHEpZrTZ9uD1xH6XUZjHsGClglMzIjQOeq1vfKfPKRORKIFjzTCgo+07
p/Yoqaal8i0m0L14xfM/nYA08yD8ELwgWAZJ+xBcLCZN25ko0zXNUJ0zFeuUoH7s9ek2/Yorj8eq
Fr0V1GcuA67c7VA2bE3L0ts6/UQlgjEdjeTbkdZXPLZkBdiJb5MpBNXAtYhixdDBZk+UxdDKQuhK
VcmyV+Qb6kjUWvjspxmjLGCPzILfB9CabCMzUFfQTv9gdLiFBi4Q03vPak1BOGxePYtDuYfth0M2
uRCV26vCZY6kuSdpq6No+3vtsz8pe5P5WTk9clhDEc/caNcbAddFE780mcrpJdPCFTH7mWelgVtr
L4GmH+k3poQoGsU6hrdijLX6D/bObLlxLMuyv5JWz43oixkoq0qz5jyJGim59AKT5HKMF/P89b1A
ZaTL5ZEeGfXUD22WqXCSIDEQBO49Z++1Dw1OQokmezFk3PZyvYKgR4CUmfgmUsEQL1WeIxzWXbnE
87gEv4dCM2Isn9pL1c1JtFCQeCYKcD/OTnWpaOGXaRSiABy46UjwSkECruxRo4NkiyWMvQu9Z77Q
cKruxqCJ6UJUJEURtrwoaKRazb1buFDlVPeI+mXN4OCbnjc7z8r1XTKU4cJDes72FCs/sS6zDJ47
9I5DzrhC9PprTy2UZkI7kCi0rFHXLBLfg7OWe3eEbd5kzAmpKdQHfKVfQ6mSiexQZhtTDwWmYGKB
C5gar3sosv4el8vEQQrUi0Hp9C2QjofWRHGfMiMpLQr+TkX9PBPeoTWjQxqlxUZ6uBcji6lGSKCU
xwdcYqjObbVcZ0Z8G/ixPExiyKBUtuE4XpU+/VKPREemrg+jOe4azLCIS7Ns2as3TMuIShc93Scd
oadn2OhVuC6ADIqhV0cSfprm5Uzs21vHG2/xYyI8Ahu3ROY37MK8/ObgWPWdkiZ3720qWjZ514rX
IpsTdGFep47hcQuXLudxvNJD5SHX6pQUQPOtlMa9PzD49D13FeV2cNkKbe/rwbACafMM9BkfevGl
C4x+WQyERSnwGSI1B3eeKC17exwcBQpjL+66jMGXpz76YEuwBVCm6iJ1oUAxqpgBuVH57IVvjRPf
ZJ79LW8iWkqG6BaEXM6jQvRHZ6xAjFQADMpw5UHqRVpPKyxSJ2hLikKlxnYwCxkhOXqLhoI05oJb
+9qM7Atd2jcec8I15Judl+NOtXR6jsTELpRYUv32msvQMQ9aUcEriDE+NhbtVdeIUOnRYOpxJ+1A
N3+1UTYNVfeqamZ4hXX9qcdh0fANLV3dNxZJr6xpmgM+AwsCzJvebLjtmanNmyqH1koPNy4iCJHx
GKEAVoyrEvBPjgxj3zfqN6PqLxLdqXbDlHwqyubYg+j0TWFvYwcOUy4Yr+dh9phWUY4X0j2V857x
olZg+jCHZOto8tjG4440vXmqVLswNKp7hXDYjnAU4r6GLzIngjtK3GU16aHT3t1VRvicSx+/rLSe
TWbnbhyTiq189ajGMRZGNaFjqksKX2FF3jHQOafDzlNXw70wzRu/R2og+zqmGEkMqR4011KvGa/o
5N4VAfaRNEu3fikoczrdNzl5Ujx6JgjAuQHE64J3rTOBi8Rv7CPz+OwACRtZfXHLfxGTRT5qc69b
kCU6Kyg3z0DkUE2ha7/1DZ1olfzVpSNyUDXrWWq6zhwxOYnRJ/ZrxLKdBtraZ08XTmpl2OqnsHH+
wRlE31Xk5BjaKsmAFsrJFOoncFIIpAx2533oTJlS1tHua86TsgFoSgwed0NGcED/94XkJ4P+ulq4
Y30d6OW4EVQUZdr5m6zxX8qswaMAWoVh3NeRb4ScykRUxrWJIIlGCeNsRl+tSg28xeS58OFVolIY
iR9K+RjlRBxdsHYADa/oCE6B190OmCUAYqhWMyJ2aJ0zj1joWX0ynMuulPdIYRk0ZZS/SVAlZpeM
liXzr72s3FOdT5BEvzjUMvSnJL9bR5FvKGg71AVDuHcz54QtFLdMqJ6ymPug00GF/IIRwFxlLh1B
u9XsvQsLE0Snv0p975oqSlaARi288GT2zZth1AH8A4lERCkvR7zAHuryO097jSFaMV0u9iQRqgk5
5qHJ9d/MAUnA/IF1v9KGpoE1q9KLavpNL5AztViW2BnidVzCmemffRG6LrZaDoQWds6iTnS5fvBE
f+tmKRIvJmmFlx3MobtVVRvdlckneS0nKCj5JdVYZAUhv7iWi+Y+cOtrSgMEUCs0mtPcq/HP29Wm
raovmWnVG7q2UHs1n7OKtLwBINUMW3RMRjrXdBFvsMEzH6BJORiH1kVxkWvNklmgWDLmfEpJnqGA
VJJ43d+goh8XqSRop0eKj6vgXmisSstpgvBF1dwJmy9GR2Z7E2f1AsoR4grcre1A4H3iDpeeQwck
Z7JKlNuxr+xiaVPepoSNwhG+GYUvpT2YDVDV0swZrRZ7Ve2TCwMfua4Eyr5Ww6+Kax0gVyHB8ZUt
yAOKW9VwMCL/FVgIEFqryVZuBF42QDPipc1R2m68HOKYQikSVyMzQHISW5v0TH9NwheOAWJRunIn
NFPWkkyKG7V7zSqSRuIsvqJ6/K2s4jUU7nHbVu2LFPRRk4JflZ1p/cKy16HT7Q2p3fomykq3gpbB
4BoLZYwBfnAXjZ9ejS7D8SElTtCmrFg20aOiDD6sJ69cBP28qhXK7JHdzQIwZQgJJ9LtSiN4ew5k
xyGPcgHOu+KuCfJAY/AY5JG9jMijFi22Vo2ioK9e+TqcCqlRl8y06KmrnI3aQloQfaPsx8Jd43Qu
lvUQvZhoyxYd3owUrvvW+xJyvYKiRvG4q9pVZFp4fbyw3zBivyKFYVHLMVhAshQAIMAfJgGethI7
WSXY+9oMN2EL0thTtSXTI4B4aYCJW3ZMeIybwMiOCTI8SGbHIV0pKOLmeTOATOs4s7saPzhBiqXO
gdK0gzDpa9YZB6C3eiaQeE6KQX0tieswzJbQoRY93+B963DioYRw9AWpgQ+mXl2EFgQvZ1JqdfEm
JjM3SF96Ip1m4IaZ0vu6yijKfRqCvYhH7TWKsW0GnZYy7OwAGCDP3o5VM1y2JUkGFUWU50pHn2VB
tNMd+9kruc4lu4r/PiR5hcdGT4q7wbcIZx4jcRWKhjkc6cEdDM5NDf7iMpwsIyB7cReP0XDwazRg
aaQQcRb1pJWRqDRB891tq+YPdRAb+zis9VWLiCtHKMdQoCrK+8Ee2qdEt4DOMKO5zRw8MgkZU0jb
Gkr5uC2rEK+N65xUSf82H5Rd4g/WISlkv3cSGi9Ooo7PhWpRv8B63hsUaRqhk+Al/E3T+9kiKGhS
0oNvj2EoQF866dZrp3tOPvrVvshpnJT8CPOW2OGszcZl2TZOuCYIQT/AtHOURl44KJWNsjrYSY2D
VY8SecHkiAKEBFScaSaQAS0e1iVB1rPUScfnsfNI7AiGmx4cKfcgcgrxa43PLunRNRKGGcl54pL7
gLICX4cHfUQDUEXU5rooNWjz/P7HLZEft5KWc6NleH59eae0Mt8o3RBenJ9CkAnfqMV+GxUqANpA
KQJq6C407j46GPDh6L1GazEUSI5jCSA+X0Wh1zwoKtXFIATSGatd89Ak1P/dSLhHIsTiBxontVa/
pX4WX3ZZ1x9J7IxmzJnqB0UwiTFMoJ4cyHVeWN0WelK91wdTz/FCavX+/NianvSLlCfJBgMJpOb9
TkpP2Ymi85YKmYMPSV9cShUqSsfYdkum6VPotczKDTNcNzHhLU6t5tcJtbUZ3fbGloKbMlqp/flP
1rn6wutMILlTVqXvbryyoDIBnErGVomwBudDBWfQKB7xcwcHrWPgji7hws4aFxdvNsKY9y8c4m4O
Wuv6u5xRsYK/g154sLCnXRPBUOxHNee4+dr7I5HGJVR5nu9ju3j/l5KZ8U4QHoVzABPxhHE5/wvx
PL7pZIL/uQJh5vTHJbpwBx4Q57aJXrS2q5vwSu1q+S2rGFK7WqafbMpBJmknczdOab2XlrfzM0qI
ZVaSjmjCsgbU6uXmqci09JQ69Fk6rM7gGVNHOnelvoPtaZzschjvqugGdaBx6tOCoqk66enlU1Np
+onkvFnLmGCO6/5LGwR3uWSQxJ2RWX6EA90RcpVGbYBMKTQZLmDyKLL8ViOvD0MN4hZPEzU1OGu8
9eytowZ6zZhSuw+ZJ+9QBqBHsZo7DKMK1xl7XdjEDGhkZN4R/RlvQ0YlczP1orveT8LrvGfWbzDa
iqY/WV/fYlkKj+en1JpkuKpgjmVE1hqTnnnHyGfR29qwzGtQQNgOrbt6zECfZp1NiCQPk7rTjpbu
355fpAW+yjozujKISgkN+67UYufOZSM16WbXVM+du8ijY5qVnXfoOmarURRcewXlqCA0661lkpjs
umG9tHpjWOmJ7t4FMlXWCNuLRcb+NYYZXDcp+66ajkb0Tq7cRWZVH5XAPp0fObpW3kjAdgrrzdCZ
kGSNwhrQiubF/W3LNJTxXXBEkKZdnl/SO5IntfZWYlo92EoTnqjsl9xtDbFtVDtEqKU5HAiXidP0
akHZFzuyTlWDAQicmfjUc1PfNJAB+W4CiKSuK/dlgT71/BC3YJ+K+sLsc65bIjn1gTZcwSvYnR9Z
hQvSi3pyWvrubeWc8KDJU1q8EpobrNuQ6d/QjyUIL2uVQw2/Dgq/OsWNecT+qCLalOtGyPoE3OYR
ckZ+PD8qIBlOLX370NtmdbL5heBJ7ZSVpcpTYZp09wCaz2u9qXfnh0UWAASK+BpcpWpOZZvR4FSI
m0BXDNffh4VR91z8s5Ry7flh30O/zTwlXCeW2Z36ZjSXpW1ciR4Tbpj7w8ki2GpFEqq/6qN6ODmR
uS5Sb7KWrITSKhd+2cd8//ypHPPWDLJhXytJfM0B53kVMVBbyBoFD8+dF1NERLbe6Hfr78/lbQA1
UOss/Ky/fxxUGH2Zm6RQfv88hLXluqWQNP/+XJaU2ZaiLTXYf66jIERgr/XB6ftTVH3Ni1xNmEL9
vgbSD5orxX/ftvftnfYjH3H6R154+f0poTAERjh9GIrMv2ghoiz7aGN1eXd0MJJfnv/Eox9eWllB
ExAt3Psf33EvsavNvNb7x1M6496rMrk6v56bDdkTFQTtplOTyyGM8ec1I/P4rnfQQJg81O0iuRxp
ZoAmtOr1eUHbwuiFlK4A1u2n13VmEgbbMMqaHp3/pBR9Ej/VyPnRH4wp2KAyNWIBJDS1iIj2F2bW
12Mp8pM+oGCrCpGsqY5Cry5ql8DM6rLQWuNVhvZrVvrdXZwE41oiad6kA1c5h5LHNHYaL3JqiQuw
18hNp4fnP7QyRxRtvnh/mOUIritFNcE+/P7cp+VEHj/6spKbDx8yLXv+pPNzCSVmTuhw/+kz4C+O
wOXJ8KjD46d3f39o5Im2zYkr+/Tu8xLn5+IoDtbYHCk/f9+PaROgNzQMSDrd5hIAkuP7y1oxDszG
JfB9I7RzdGPTkufX39+E6ecZKZFqZelFAcXkQQzDzCjr8lQ5RkfOZ3o6P10xCtr6ELEX54cmt5QF
Uyhgi9Obcm98oj+vX4Z1lt8TNakPsn7I69a7UBp4O+eFBlUAIKg9KMPTq0pigO6jdrA3p4d1Zexy
3II3CqC229zkNzx9cpaJcR+rbP/5TUZh+CvaaiTmTW/CZsi0Gb3PRaGM9YNG96I0ZXOCnQultVbf
t72s027rgdRZnN9kj/gzmkb3t+c3lZbySD3QurTjWt7X6c15vXGWORduNhGbphWJAuMOgGoVfBIP
wxS2MGmP4fu2U97cQcbvb4I+TaCnx5vzJxcqFHSkW2C40g3ifzzndfhqseR1kirJLbH0HIsqbZd1
qcvbOivDG927yXKsYecFLE2vF3ZA9Of5uVzJtUtbcdGSTe+e3hOFEXc1pSo35yXoD3cXkF2v5fQZ
56cUJyePOw7C3fm5sBjbPYZyzOPTh5z/VFr+FUuytz8/8txRbEkCMd6XeP8k6UDMVG4Jz3UOdU/n
i5ZXswiSwH1O8C3lZSUfrUDX8SkG5ib2xuZUu8Eled7u8xgWMSF4nn2UPQfVtnoqL9M7XVfZBqmi
3hdSC2j/W9VaQPN9qFu5Oi9QqZgcZDgqhySsmf1CCJqa7c5zh6A87sviznDaDjObEa9irWme1Px0
fh1gjLfQgjQDmOo6XOgocp1fQEBHzaaKohvOFzyFDjTF8wtmfel3xIQ6DhEjRiPEtqQHwl0/vT+/
7meSaBLLVi51cKeHPEfJRQnefQ7Vcdn2cfSlhDyCQp1OrIa38d6ztd15AQYVLWKQMjjqqMGOltNJ
SlocF8p4Rz8O1JOTlerGjV1rJQG+fGlcbU6u2PAFKB1mYLRvig5BpYrb/tja/LzRSOkvrocytB+H
R0a/NAairNo5IRIPer+kcU5LdKV3XZn1ePIzQaogEQMbjySV6Yu5LaYFAhfPDmQq5Xqo1HSXByOW
bC1Bid4AFEW188L8gx5eXOrHWCm9g9LrXKTPa2830SDtZ9kV7kJ1NRQxNscGrbf3vnKLwuYQBtoD
JniydIs83SbhUN9qong7f3SQhi9D1zi3gNbcDaEw/loZteRBxO7uvECJ+mVWR2p9VRVts1eMNF72
jZM/h/HdeQFfGUISLira6UFJD70hUfa8cQMGJDy49iOXDBKtXK+Hr1D21zYTGUR17JfgroomwjkJ
yyfJUhrxZoAremLY/P7Z0gYQBj8/vbHVjng0J45WiKqCR8VnsjV9RMZK5xGxiUcwXfpBDfMK0Kuj
vVjZgiMTv+QWUeKDbytMqALzUji4b87vHKt4gwUPNXnRjat0ENV0IUpuTUrk75vnuvmT57gMrzV8
2ljj43WEt+Oe/+/PH9HG5CdXmSKugFTiU0nTDIdUqzypwdfzAjkks3kh3O5Cj0bCpHIq++djIzxl
ZsRD8iSkhV8m840dzNLiWldQybzv2ABehtMA1wZJDdx19b00U6Vgos8/secj+QpGV99n52fREAe7
qKRE/n2hD/88v8mxpbE//4sam+ojv0C1oheWu/jwcdH0meeFzp/+/sr58fvHUVmLp2nkaqgsArvO
r/zh4u+vE2rBfScgifv7ku9rP6/owya+r8l1mnwTueJ9E87LfN6O97efP07lV0MdM4q+VYmXrr5v
x/lfmWnkuzM94n+/9v/pv2VX7/iF6u//xePXjG8n9IP608O/32WS//3X9J5/LvPjO/5+Eb6WWZV9
q3+51PotOz7Lt+rzQj98Mmv/x9YtnuvnHx4sz4CM6+ZtAmNUTVKft4L9mJb8d1/829u/hdkwf0XZ
+D+p36Cufv6BtME73kEbdMR+czUDnoWjahhibNX9nbShWPpvhgYpk5qzY5jgNIBw/AO1oTq/YcE3
LdeC3uBOr/0TtcFLEDugd/DH0dGtOX8FtaGxZR9AGzA2LM1BlWxgujMgezgOr78+34SpX/33f6j/
Cym7MAKjsCbiHXjxYpVBCxshDLnajQD//ezDbtcwMsiGdoxBiLOP4hN+ZR0vq1xZYpnDqvuE2HUD
EmiG7iNGcYuFOKHS1Yb2/MOx/ccp+Le0kYB80potsH/aXN2BDWI4wtQFTTvtx81VRFsQx+Uxj7W+
ts4jqh+wHMeMfFAaQO9YmR9O9z9fF4AUyxSGYRvi07oyl2lg4xgLmnqkLeFfpt3VK/Qpl/Sifr1f
nAWfvgbdcR0SgWlYaa7mTF/Th6+hr91Oh2IEDY0Et5owMOnfxu52in1Wood0QEFvyz/Zvx8ZK9NX
j/qX3ZpWzBqdT/snEjslk5o25th/1Sef1RRVz5T96te79vNXxkos1eZk1mztpzMsKAGdRRLse2Qc
3GKhgNbVhwu7PUiofH+yqunr/46NmXZpWpepUf0WqrDNaVs+HMZhbJDX1Hxl4OEgSB5i8yrKns7I
Zy2H9H3U41NdmmgF7jTA/M1e2t1iGkhX5YtdPjgQ5DPEP/VLPbnYFoYc55Smc+elSqcaw0ALdS/H
KygceGhwiUzhXurCipaT1Pu58F4Kf5fIb6alMNaDuuYtIlObNf51TTG/CWkrVt9s3DWYhqiJQnvA
8QE1bNZ2L6ncK+2pXXr2idS1tQz2aJ1nRX2n5eWsBZE6KK/qGwkRYJVXtqVBGiA6jCBMs3qZZAe/
PpIqF5ifjqSpWshcNME1wv4E4CmauKOaAp5PjbTbukBGkJpkvyhMtP2VofjQ3Mnx65+xpl4aLYJt
YqTTxviTzdB+PkdNmy1QHbIxNL7ZT+co3Ay8BvgsMeAiZazmRIqv4Qis1NBciTaHdJ/RbYj3MekV
lKVm5A588SpkYKpBex3za+T0903LKw7wHDyHsh+eOldejaq6tCMmck6zC52XFizp/+QIfth0ru4f
z8U8YnhfuaOxCDJypJkMEChASxWZ/Grqf5mafuHbNyq4/HQwZrLuNkDef70NP19Vfjx608/lw89B
LxQHhRmbUPY5HZqCSMdngZ7LIOEeUQ9TfWVRRelfvkazVl1nxA1ZmC/u06mTtMYoyqoFg6oSrmMY
OkJq+VDQ30GGBNZNystf7+bP9zBWaDmaY6CKUG13OgwfdhOohihoWbKbMZ0yZAr4XxTZvg9//sLt
4ONaHPHpVAw6KrJoozgV8cv4b0b4mnmXUj9Y0Z/szh9dMC1dZ490FUSX82l3IJiTIZywO5FzkgjM
OkrbqPpJXXspE2/162MHzuun3zn3USEYimiwwD6trHYlcr42I3SwJH5GgKW6//UKdDENIT5flD+s
wvp04AjKgg0fsz+xhU43z+YG7lXYcSuvwZLSQduQwZpMNHg5mKqQGlHpX5STMx45rUZYKRwVHxtN
Bq6LcOFVip88141dojY7nd5tFA23nRhWoNoPtmYz5UWENRGHcNYRZNmQg9Mk5CNxic8yKI1aOIuj
uyT+Rq16S5pfJPdt1MzJvV81lJg1knr9Ql1W9AmQBiKIAz4QmMtRf8u8WyMnmxA5WTf6C/8ZgsLc
ItTPlM6FYYutXWVIiSrwVeq+kt6y6KplQHRirsWbxquuyQdYqB4e/hq/sPHkG/4uauyVcPHWRdGh
TgFck0SqQegh4mol6NLklUuxSsW119GqS/eJhj4pgds3OKtQstlFv4llsBslejlWQejOZa2TWGD2
i0K9dqXcjBVBTWa70hK5tpRgHoj7TOwMKOKBTgQ1GWjkEridg5ltQgkWi6Fi12mvU2uZNbV90evU
xEbAnsMTlM056VXLlOyIaOxBNKcwSJNtKKKDhEI5Wny+FCtgNz6041ygyPEdqCvYCEA1OXW0dDoH
+qa9KWGQeZW1Dkco7K7YRmZ7oynxBiUTSuK5gg7kotHlJUYOBJPFwiI0lNUhGucLtIsFYSrzBn9j
1JcnKvwzV7sz6xs1vIvbS5RrxK8sO3lNFlcCo224HUigk93Rddg9hiE2OthXUU6qKOx2VD+mCOZ2
uPAwEId4VURwau1Hz0IfcsywXAOMo0SBUPxrbKC0UZpD2kfAXZfQGufYM9BUzZQ2XgpCpBz1tmCo
k9P36pyFMssNa25SmmhWdYHZObya1gtPfc70e2tKWsYKQRhOda2r/VYU4aOu+HOza0hLK98Gz99o
VnMI7U0q+BU02ppp6Lc6s276KoB98AS9HYmJuENMeUZ+hxuL+NsShbqnA+0J1wMMLvOQju4W4+m8
kQTQh8MqTa1N1WorpyKL1FIp+KgrXQ9XBQp7XQ33VYZKnQPgBuYuSqNHw3rhqzqQS3cVZJysarli
rq+IbgaqY5ZKCUMjWcbGcOj09KZ1ivXQ9y8RpNoua46OQCOZOTsrQGFulF+SuJyByJ5pmbuk1750
ZLnTinJXOe68zOpNGwxYoPyadBwyC+izcE+5rAI4nMBhnMmWcVuMX8YarQ9ib5NeC0KfDJluTXh2
lhizER6DILbRKfq1iS0T9kQS7rLmaxQrf3avny5hP13iuPkwvTM12zU+XUXhLFpeXxAU2RbpTTqq
h5IUPx/BpTsdW6XZFNyA6yG/K5ybX19e/2iAZH1f8+cBUqtHAhNwZSyG3CAitWZsceP7CngI/09u
6390l/24pk/jGVvL/HpMWFOWFEs9wTNKml1pBf+TG9KHHfo0ZiG+x0BrhB3BL569fu86f3I/+qMD
xtdhGYxRDAaVnya8it9YqKQibuP2ZS5Wilg23o6m6598LX90E7fNiazJjZW56qebXt/kWVdYTK7w
7K8stFfMCVYJvxPVqJ8aE+W3DRyJeOGm6hfDmC6qHosBA/8BoxC+CYSJ6tLh12cDHxlqzCXKKy3C
jTOWq85dKkAVJZm0YuJM6COCD7HU6AVrmbZI0mAVtmhQzcehLQ9tC1AOqyKa7FkE3wdzOVOIyax+
7JFLu+6dH14Ll2l92O9bImwhb616w1yVjFXV8qDkDxWzKT9+gVa3Mwgpc5j5VP3RnwIDrCNejAW6
OqoBpLIHFulJ5CLn8f8vPv17xSfmsZbtchb/a9Dr1bOCheQ1CJ8VpjQ/FKL++e73cpTt/jZNwikd
2SqFlA/VKF5Rqf/opnA4WRm287v7nfuq/6a5tq5yOlMm0s4vVVlTB//9H7r2m6lZ9jTZBtI6laP+
SjHqfbT5/TqqaJCQKBUw0/txBB+rZgK/SKFZzAD/KOIuY/wimr2Kcv/WjiSsoN4q/QvSi5Vwm9rU
Q9yR0YYH1eWmcFPMoxrRcDt/TL5EXfU0NgWDMDggezOVd1bZ4kDWmYUZJMuxowEUKY07BNa6uS7o
O9C7za6Eng0RBOqgvmmBQ0PNNk3SUB3SImPc/cSDKDhfunJ4o4FIb8eq7oo0eUrTHA1GJviF2Z23
CpwMV55EgkfvwUFNhIIvLXRSZvX4wnPUaiFdQ70Ug+XsEo8sqK7ViLxL0KthL8+ghTEuYlKvdK+e
Ybm3rdOl1y1HiPFH4JdvCFCMNUl11YZtBlujw5SO08eKlh+xcrHAmKEZZK+gPO7uRWlYK8uRMbw0
39kHMq5feuy0WC9I9Ma71h3pU2M+E4CwO1kMByrg7VLXMroFevLVQ012oxpquKpkYe81rid4WzEJ
tqOy8OKI/ndbMj7qxnhnMzSc+Smp4/M+N+Xazq1h6+ie+zqmAhObTqDyna37OQQeInEIPPAqcez9
KFihcnaIUCNszCHEZgsDM4Rso5kTCQ+LSS/sTesHky7VhB9SDw3tMQWZYtSSNU1hc9HiTtiA1Brn
Rura82Qc5KrrR0A8fadsDOnSRSsJJ3db89iYwlu1hTpsAlk8x3TYMnBjC1JWoK0ECRMDW77Z9fhW
h1jdZIuxYqSIRoM0yy4NzBG3feqOiyTI8hdNM0HjJzUmQvUVuQjkUIdkwI7b8otPmvQFX2g6s8eE
675JDI6Vuf51WFbZsiugndouYztrwPlihelb3GbJ0Ukwsw4JJiP6wf37LfwvVfD/vfL8v1zq/8H6
vM69919fHGdlk76Ff1s8l01VPSfP8uP1cXrr+5VRVc3fuHxRqRe48E1rKpR3b1VNEVw1fhOQ4imD
UQt2Xe37ldH8TRimIVxeMJC5MJz4Z5me9wimwjC2Dds5f+BfujL+OGphvbrQNWrDukFxWHeMTxfI
MQdUZagdukb7OcKv4qvDi7SJ0TQHYEmhNQWKRdZMEBeu2cm+9+SSgG8B6Nr7IgtMXuOYHwc3evpw
KK/er8wfS+R/uFmu42qWfh73fhoTyiSIJT8euVWqdO/q6V635N500YMpUf4nQ6pPrYr3Y6ALV9MN
zTZ0jvyPN4miinQRyEZua+E9BEa61HrtIDOcSjaZmXVgXWuDuuhQhnqdhRHXY6JNoviBOIpXKxLV
UlFBWJvKN4xbD9zWKBIqKVBFS/laOt8gA8FgAtE7KzT9HlKdN/v1sZruoB8mCefttzlWnBaWIYRm
fRp52i6Xbpfs020MGMZqEXNDMn1JWsmQLVyUGz/Ltg6qlkVJvAVpXUSHFOny1xvxB1/YD9vwaaIC
fVpXhwLrUFfg0XVjDe2lc63GxDNhj73+9cp+HAP/tMP2pzFwow6UZks12QZB90KKJ1lnynOQbpvR
/pqE1unXa2Ok8tMBppdlaBacZ5vfi/i0c7lCv4bMT2inrsi2md4sVWam86KewrhEtOlNk6jPIZeY
H5fkTGh5tY2bGkZ35g5LAobhjncxKa0kQzAYviJwAdePm0YgQ+H5uBiwYAR2CzeLB1T+ozPT+AUy
ZZYr0OH+Ag0kcPKyIfyiv25Ag55C9DqUDXxcUxg3dKJfZ2MfaTPY8cY1ZfOjleyKXi+2nY0J09Oj
deprrwBWimNLQuB9aLiXqcYnqsK7Nsnbdp1825dFf0zj+rF3LCwARwPZNoiF+tBUJSp+OT4YmQi3
WYvTx0hJUrN9tdhnKgUdKja7NBjoK6hafoWxAUS9TJGPUl7zE7oaQ1jFS5KOtwZk8LmbM0mBMLDu
TeeQNwjDLT9/DhT003ZcPQkv27Rm0TFqk18NR4tWhZdTYKPQ24wEATFrAavWQc/dZrg/CVZPDoaZ
fo27HGa2VT5lSl6tumDsMTZhfu4ANYAcCIiNUIKDGz8m5N+Ahaso9cNN03Q1WUSwhPM8uOwdMN2M
GBFzY00wiGpfhBZcTWUsdkacbjQteRTpuHVgW9ehsVSGJFgnQ/XFUQsKDwExwIZZ7mMUNqvcxFjY
wBVc9Qw0SDnCdA1ci7vFHCgf2hhUzUINLjBmqnAwFGzPrlHe0DtFBQtreEIyw7zJ7+2mbRZjaJFj
bYMclIrjkvuJTmJsWyw/NyaFabqxAFowKs218pA2LhHYWfxY9u18GOc1mcD3KVG7jDW4GFlfA1Ql
BEiKRDBaeCiKulsNontiIGfO2Jz2wkzaFeYGhfGxmLoIN2PtUcVtGAW1HbO8gg4iCZirsifNmL1F
hQNuK8eCFCFkmaVmx7uKpFngtVg6VvgQ5NhoUas9lU1srbOh/gJJi4QkPG3s0wCMEK8tpBHiQzVw
UV2s33XfbJOAMJmGAJOYI4bIXVDkhNdWQhiaNJq7uMqvnRIumNGPX4nISpeqRrhZb5Qb8DZlvWsq
YIe4+zeqSPGBpSg6tQRyjmk7B48fwXTPK3xsFFn3Irl06FI7IF4+gcsmiCqGdHqSCcPhQconlGVf
uMgdHQyJpHkagCEnw7sduTMba5BI3AYLUfhc+MlDpHYvBT7LeZLf+cEI42tcpiV53jgPRHpoSw/Q
Wh460DGnEMFRksbWmVAQHWTyplMtjZINahoJsT/LL5qiuzuIUBhXuffQhUFyW2jqMcz/L3tnsuM4
sm3ZXynUnAE2Rho5qIl6uSTv25gQHh1p7Gns+fW16Jk3MzIuXiYuUJOHVxOH5PIIl1Mkzc45e6/d
s1k1axuei/1eOMELJihjBfeU5PA6XOgtyFb99LNXiKdZzzQM4+Cl5iis6G9f1Vn2oKKBqB9BPORQ
RK+VVxOBpPF663uiIm5M7KabGFLGWllURUHinDMLf3rVjIAc5AuIgU1jdOOm1KE4AmQjj8eZthOx
DK+T+GY2r3Eh3TdLOsaup4fpFs3iFg/HN2cUG8xV3JYU5jeruPcj+HUl8QHXKq3WZmHRNJe9PoJw
SA4R+IzVjKwehGffXqkeOwu7J7JNrb0yrPwzUrCLp+djFRAOPmTFtVDDMnOo4otvkJnk8rmuMtJo
9gCso31hdWJn1Ji3PFgDLbneazwW9VO77R13B+JQXZehVWziYWp3GO0khvfo0GRmv8rs3jyCzc/x
/FQhwy+siZXNLWMwK9qXZXtMo4HKxCUOzI7L3bLeO1b/A1+vefIje6csRoJpH92C5wXoa6ng4Pvx
leYAIOXigqsSrEKRhRbBw87K5BE6QJNOP9hqYDuMHLyE2EpXk+FAB2PZ3eisOc95xUprDz7BTHW8
sRxjaygj34FWjXZunaqNzT1tTVbencyRzcZF4G+zOvmRi6MmsAE5M4Nix88nwIiYT0vQEg5DYC+/
AMOt75kimJcsnd+9sHnwR5rv09SfKWTh8HADnKO521it3GaEkMW5uJ1b7ynilnf0Czi02ocAGgby
2ko2Hlr4wsBeSg7LXVgS6zn6ABq0GjegasdN4rWImVGtoQh9Lgx6/KbB2MDrC8nMIGb5oZCJ+uuA
ft5VRyXuEEGy6eBjQHF3CdCY7r0+ApUGb7ycX4sRISBg2GaLy+e+bkJiWywExaP9pfVpSqHXb+C5
Y+RIMEZZaPer8rWoqhuWrWAPEWoDtco7JcN4LG15hJZ9E0RDsXEgZYyDCO98krztSmW3ZhmwxSOn
1w+r6kwkxjJgAmCVeQFc2d7eONKgBGZss0pD6IwaegM95vHVD4tXt6zGVZsTcNc0O0IVKALBXEkg
36ohWiBjn9PPZ2yxBITXoC7k/Np4SXIo2AUBsQU5IWKT9hvw6d7eNr5mdarlSxX9mCEMbmHqv+dV
wb1+vgmH3j2aOj2Fs7UTyfD977dLjrXsl/9stizbM2Q0oL1Q46BPYlzL6z+NTau6zsago9GRcudb
tyZkmxrtr0pgWGWFfee25ZJFTBSdz9S2Ff4raG284KF9jf7gBrMDYbVZH1+6JORDDLo1fDeoxnmR
Xru1D8/aemu82L6thSTXnnTsEIQ/I7Dm3E8wlSZdrYQdsdo2E6eKE9UHaYEYrZyg3JVGT2IXyCyw
nuvZCDe6MKNtOWGw8Kqt5QJbDUP5UEx4r5vpxGh/o+YEOpUcDkhsSAhQzYts2LLEXf1NogpIJhIF
60ytZ2K+T6kHvVCa0JqsmD1IbTxGgQuYM0O/zrZ1HQTxC9mFSPjRiBoMIaM2BiOnhlunsB7wzx9C
6Ch5ovfk0H/PGtoz3DVZdPUWY+mr23fN1unz644RnTek945d3BDV0R9tM3jHJHZJ51yc60SwBYxh
LqesYaIZbo1qi+/2KujI9mtrMa+yiCAANfhf65SOtSGrgQHOwYn0pV1WYlUS9pHPjIZUcujmjCQ+
czwu+zB3qPZuVOw7ox53E30QsHfGFiwD/DWD8RqsDlT54oc36PvYD8atZU2nqISbYTHKisymOrBf
vS0T08CcIjacLRfiLsgIs1OCH1wgdwTQ+9gCQLvQUaqJpjQ92mrESWxrSUzdG0P4z8uvSStx6sE2
52Z38CS7bKaDle/sA4fmENCFNUz3z02dfkaTuk9bSqD8BgsGDriIPQBdMn9l8Rds+uTkdtFrCMra
xcdQV9GrM5tEFLiwfFrelRlfFW76bY4hKNodc7h2b2jvpVD1dUOcJ2LMEZxJL++ygNmXnT/F3sZs
wlub5hN0AHYdWrh3rez38L3zrc6nL7gjgRl6TbCyBrzANQfAMYZklRfcDe0p+TyTNrRKs5OboeUN
my8yqJKdVZhfbFlcRxFXRNjDcOTyPtRJi8XLWACVxNl0dX+D0riiFCjRlBFP+3Vpth7JgsAiNc5f
nC75FsVhsR5jj08bAXk+E/ADbmyykOG1LpAxgoK+40NmRx+zirhTB5G/B8ZufU358CLL0tdDqR+N
uSMeuc/bzRgHR68EEDyXEIhlzsAsvxWep2HwOLTTmubO7UeyigeCZWqvZx6ZZE9GhOHg0ZYqPlOH
H5oyX9IVIaV4CVM3D74wjDd3nQ/qlq2px6fMGx2i5DpqvNuJ3iEj8CVBsQmf8dSFGyfwLmGQYG3n
r8JBFa4zN3g1DXk/x3m2JJnHG/KiVlpi6PX95gGO0j079+5MMgKlhCSEaHIVQ37jc2ZCRXbt70Wt
fmBlAAyFpH0Bzb6l3XWTIlRkt0WEtNBH06ysi2wvpTfQdVQkXEbkxKzGPGCMUqkvZCpZK1E5twU9
FAFlvqEsGXvvcS4StXFoTG+KbI2X8IryGSxJX1HMFFdIW6gb2nt8V/XGHNtw7/Xp10YOe7cGwPlx
4/6Pmnj/E2W4lHc/rXCLzPd3+e6iI/4///uxLKL3n3t7Hz//uwqXnesnJhguoDGaL8Jd/qvfunsG
Y41PMLCQ21B4La/82d7Da/XJhZHlBJIJDA982im/Tz6YVXxig7+IJ2n8BZZtWf9Jg8/mDfy0GFPG
CEnfkS6a7fPGUeT+dTE2M6KL63hynyptmGgR+hrKm7c2/ZOhbPh1fAftRke7qlFnwBPVS1J69JOd
+NZqbf/OnEm3mLa2SzxR6HsPpujmsy+g4Q9VVt22o4r2Px3e23/v/f2128I79pCrsnUwJceHltzS
/flp++AMBCbUdYTLxgthj+O0Wg2l6cCKHSjHet0eLKjya5KvotPf/+alrfrXg8WvZt60SKA/5MC/
dNIKMqSaKYn7J7bN6YGdrb4ULcmWyUTBQViqeRoq+61V9n3amy0ZEsiBnDBJb3UjxGqqBTegiP1X
mMKHtev8B5Qe7wyA+R/e5y8iSun7yF75ZJmQoIfj618PUT4PIgfBVD5Pdj5fSu3H12Tploc6nuV1
2WIxskoCv5H6bGGd+lXubVuIUVdDNrbMQ6Lht1vHfylhW1rVfz1w/kevGiEbqko+tuX1nz4zDlrm
TpR+z44uPSJxbPtEFv0xsZxm33hhurEzDkuMi3BlVuX1aCT2YzGzJysaolBn245OcT/tYZF/FZGe
XsGglKsGhzIGT3NrJGoAQupU+4Ix3X9+MJdmOteIj2uFjOLlYP/03gk81xwba3wWdQN6QAJsIks1
3ZkF/NecgVxIkO/j7GBI7qCqTYlz8Ht7OgWgEAgy0v/Qjnb/7VjSq3W4aqXN5tkT/i8t+bi3wjnJ
q+65rLvgqi9NPIsZDLA801/7isy5Ogzfe8Ji4NS2xZluCxIovaAHAzs/d4zeXeW3ZPgm1XOO2WcV
uwCyK8t/BXMenf047Sk76HuVTH33jMiie4Mlc02fo6e0VBW1rC1vI486S7gG+DoJjTRlVsspHfSQ
3X11nPKGrhHhix6St5rAndvGwkFDM+g17+fbVo3zUQftvp4HJGZuM99GJZFV5Cl/njSrndXk0QnS
0QXS6S6rAg14JP2n09L5RT6DxJGRM3dgkCbCsfE1/PWj9cPethtv7p8Bl7VvaYERQZE46cQDELLR
3uWW+KoAAeybOQ22hR1GWKrMkJ6Couau5pG8OwH8PJXe2gLlu6s8/J8ZkUsQAi59qB2S4Jz5zfK7
94bt2l3ZjNlaTu6WorF6qJwy3gySNL24ttwTu4Hz398I/u1+FZhUWeinOE8kWuZfTl0fOH4GD8B8
7o2eXK7ATegJie5sxNO4nbKwuYYdCQ9LJMe//8Uk4P16xVPX2a7PbN60WPl+XVeGQWior3PwzCbx
yqvT5zRNgmsB9mFD3uKFpMXTbOQnevUQekqEZImU+doS8FIMgEenyinIRtAxGcGDs7MqZ75txh6c
dYpfO4pzRSdPD2vLTZDezgo9sZXU63oSA7zCSd/RR3f3gz3laxPT5m2uY/ZzQpXbBggUADXdErVS
ACCBYm6E1ftkT+0JF+Qbi/O1w0h6RTpVya/zv7h6Nm/uRT+lWxgW1ZqeRErISXLveumuDkKYenW8
jauSRafIN41qFfxionMyFeyA/wPd4b7RRfpqHo0N7E+f8XAkjo5pHKsYMhglypENs72KIanu0oIB
vcqajSBOFtA3Hn5wzVmK1iCI+0ej6iC7m/ZNtVRpkXYy8qIpIWujz4565kLlbLuPe0XMgVkCxwGn
uWJ81R5gExWbUCAv9fO6v6S4qSDovjmZpPzzSfuORvUka+MAXJ+jmNXdUbkW/StyVA5hbrLz95U8
98sXIyeV0c3nBwyAeo+UdWvwvqE9ReaDkwUX1p/hDbbxmwJzt48GD57ZTDUbmvMVtVx334LT8zu7
Ir70PPZgCOFew8Ty2ndr5AqrbXBPNjhSxt1AeKbm8PcnKG6lX1YkVMeoRxjaCOEx2vtliaRWwh6u
m+A5D8aCw5C+skF6UvgcjqlRvmcDIRLGGN10jetfOf3gX1Wpfx+0rkkjO0EVObbdGR6nphTQ/qbL
Jb5dhwyzktzcpii6Q1dlVI5T1G6MrgZcH2S71Cutp9a5w1c2AvE01b4P83Ij89ElD5BJkBG+tTX6
AzkTVNOmxoNB7rWlGWholzPm74+BtawUfzZi2EktizKIe8+2QTz7y1D655Wt7ZUhArSjz8Dj+nvE
Au25okYVoxVuc5Ct9KGqbBNB/H2f3HhRBqjqBilEs6E3J46NMN2rgHCUv39bfx0V/v6uWGdd3LEM
JX5d3/qCOQSEzPS57QVc8snhdiqkkg+xaABpaP0PsveP+e0vh8HHwuPYyOXImf7YvPy0wI9wlvgT
h4RTISzOaUNEfRPftF6bHMfBR91MSXrrz8mX2XX0PcLPGjcY7ag6vRFOv7JHs7wKGQ97wwQiKneJ
tCIHblWYFkFGBIzBdmsaaFozsPvJuE2k1W0TkufUUIAf8hRd9w52PUxVFOjkShPNqBpZvjhhBqV3
ht8+sQATMeJUh2JugDQ5wXYOxvYCZiU95Zbdf5/G8qCkkb2FEdgcJaJ/WEmoKv7tXGHjjRALdxNn
yq9K0y6hCV7TM3lG+fod6IlxZaP9JCQzSgZB31S6OGo9jyy3YXooAu9tsFvntzPj/1eg/5S3Lrl7
/ddKk+vv1Xv2cwVKLMO/5CW+/8nG2ycpQgNEdotr8/cC1Dc/UcVQltpc/uZfXKCO+Ukg+eD2wA/g
nlucIL+Xn7b3ie4tFSmbJtuxBRfLvwywv5duvzl3/zT2/izjkMFSXv557f0uvOM+/sutJzFybowk
zhxk5uo7RF7dTRyH+XHQFaHRJsRpIFLAEKzVQErW89iRyLKxdWPszbRgtFibZb0ln5VcCBJ3t7UF
uqeu2vqcM6XbpBQbXwan6w9+Kq1sFSVJ/z2DgMQgjC5POXQ2HbV5xHwq5dcCDfuhRtF3TRgouc95
a78I/KUXqiv6xt0wQk8Lo4c5K+ZtNFvmd3SCZDGLCTedNlN5cEqV3gVmrq6066fXyYAzfxVVNczG
XLsZKBGJTMvtzE0CA477yJi82Umq3S2FtLcZ2pxy27KwwRQKeCRReUZx5RZ4TQo7qK68tLZPhRLd
yxBb2VNN+hWx3EOA6wiBeiE3/AHk59FDxsgATDLDnhAbb3augbk1mcWbYdShDsv0l6GDSq3rjn92
788OGN3cdqMn1q+MxKhSJ8SdgCr7DCWtPeW5YUHLyHL1ikuzHrem8HxcuRDtVC/zF2e0NX0rK5rO
ici7bynMurPl5XMJvtq21yqKpi2VnXHbpb11rBOS4chUqD9PYxUROREklHjSMjN37VojzcTKwXC0
GoUcdwgY7TchJ0HjF305m4XS/BwFOBeR7iNwDJgD3vfx6N32zN2YSbZExjP4gWK39fJMUhGl7YhJ
uIbRQE6EFZHGoXPrvfZthkpTFICTEL0FDtoeyIrFjnSftoW+C1238SnxXBiCZuq0W60CNnTZUDOM
SAlFTjTq5govomSHUBlgPsmEyAk7SKmA4nC6AmQFyNYSAzAwxymtXUywUbWOVEyylaEJ6loj6yIb
KAiC11yaHikZtfxeR3lJRxcnbr0mjQGjD0LMlNXEL0W+6ufRBK7GcWdkEXj7kNL/JmmbbjP6BXO2
KXOXKKQgDPeyM/XJo/kN0bIaJIPmUrwq/tUliYPmSzqEyD0DFvKLDNtUrmGMwZmfcqFODp1E9OEU
RhAebAYcbaSMbYUMlw5Q55IAmldjdRTakUddadgH2QSHJncz0MKQJImFLBKwq2pANIGiZRoQn9c9
Qa6xUe5qcl4ZHZjRMq71SORUDs7vLLBNFDMoHHeJvUzKDW0Lk0RyU7xIPUtCWCos6+s0SsiK7bQT
gzpHJVDt8gF9ZOj33ZvPJ4GBR/Tz1czDuxLcKIjlWlenwfbxIxkBIYtSwerTg+s+ZkmpNoEBJPTU
6jxAkS5EhYdED922GYtU7aTPjHWfFUP7Q2qAqJpahKaNFRjMRiiAxd6AVgJVGTVLSZln92SzGQU/
afpF+W2Y277YiVFZu7KV42OARP1bQFKReywV0ZYMI73gJVN+3Vyl2scHxtQ6uKOs0MOu49acgIok
iHc79pE1rFVWBuswQi+0EnG/uGu8Mr8hXo6L0qMaApVoqsXQO8bd97rL2J3PqeO8E589PBVpp99K
L0cuF7jFde1JAGv1aHv3jBVJd8g7ZpEF8OnHCu/IdxSv/W7ujao8E77gAYIztc/mD9opHzQwRbMW
KS40gxGQQVhLukU7oOKj5l6LzD+MxbFLJ96Sq1EKb2qXOYBlF+V3Zbb6lSmLf8fQzQHdEflfRZZD
HnLz4qsjl6geeLAe00rHyL01Y5z5VCuAqxuZmfa4U3VPYlaf9yNbb2kUeyEG0nVLgiesjTLA4q87
30I+k9g9oiKmzvNXK+9744jfUbz4IrFOfV5DBWJZlDesHOYFil36qhunPhTOwqEHjUqr3dUVdwrP
rXJstH4THydpYDrOhcF2Pqwsm2E6HaO1BZ1nwNLh6mKNHDM6hWlAMgGGIyKDOY7zvC/npj91SQ9n
U0XCSncMlyAIwwAmmxwxOVlSERT4Y0oka7XxRgA9Cq/EG0gmVR/CMTDORHARWd4XyyzLM2vJnUFW
IeGGxPBQDbuWIhrNc4y907m1uSLJpCPMzumKDmx8IvqFLC64kZYz4Sqd25SfwVwW216iCp9zra9i
MoNfUOMYKxYDe9u2sfyCiql5j8bAeaPTU+5BHA3IvuOhhAtFcvV7FgT9A2WrIDOiZ43YJHLJbNDB
FIgd0YFoQ23VuG+FKIsvqu24Vwx5gyNlqlX4JYH+Z1/XPqFkK2y747e+y7iCSBj1+xXQsO9WJZhA
1WWO/Y9iZJdWXv5j8gzz4o9D+Vg7o7M1TTUdMiNH+EDG69isJtAxn6VtTRfNzPfdbcTcI7RU+mFG
xUE/rkEYNHNINi7OA1J+jUU2MFae99UKtFxUUsK6HboEUiuo/b4lI6cr7wkHlS9R0HlHbZIGjdYF
Un20RJEmdfWlLuYKfp9okn0SIL8wuikd1kVrBgFiJ7QCyDn8mp/QcWETyhJCv5TWuC2tApInp4Fc
IsgkwQnIa3oG9TfGOHkPMb21nVcTUMjIzMJTF3g5Gtw6PJIXQehQm/in0okU3sbZehhtBkUGf/p2
Rp5yFlVqXvI2Nm7swSSDI+4pI1x0b9/Q7igAwIFFhqm28dDpJLq4HvEfQxal11Iq855UIYkUkdDx
YzgXpD/0ZUU4uKMbMOvT7NTbksbdrgYd/Rp5dXZcapN941f2se3xlLpqNJdYdG8fBxkXsjZhZ28N
WY6XNosqex3aGo51xLo27kY8AV9jMTXXjiT0yXRVfiPmrngScdH7bKMs/QPmG1KHvvCBkoN53jvA
n8O160fGZ2Lj5EuX1ANDdpFd5cgWkzXtOueY043EUFjj+zMNQTZSNIp2ZQzxeKEzoegrN8I6d5zM
u9gwmzWGx2xnQ86FQdwa32cGrUznTFj7cTokBzuV8z4eQ+VsJi+Mt26azNcu5KhdK5yl3mtT+23M
rZGUny7bikKX1/C9wxsdSfcasUC2Dz8SLWyab1JU8y7rrPRi0WbaO8HQnDkmhOYCyj2qhkANkSdk
kCcjpAgnLt2dlUHsdIVb7bqycz8z4wjOfkZedExw3U3lhISbVVWjSe5wOd9WPpsZHPA2Ssn73lHO
m44RKpHy3h0FW7g1Z0NwD8GkmNZO17m3JecxLZ40njgpglhfROxnN4NVipM1BPoNILuertLGRdGK
dEih8SvL4i7Rplm8MC+Jn9Wc1c0O2H3+A/2bs7eS0D6YJUogEsiqNKSlYaVQXqwgJm1H6P7ZdhlA
h0GIzxiLCOFT89BVjCDs0b0dZDXNJ6dKWVRszM7xIcsB2G6A+rNFwSAKG1PMVX4YBH3tviWrPC09
wMQGkq5Db1rNaQJ2/OjFfXqv4sa6rnFur9kkQ7+r0vEC6thEi93WTrOqK79/rkKiwMYsGnaRcn00
T62K72CP1URLli3q0sAz5PIusttwiJ3bCQF8uU/MPozOiGpZFJauY7nyB/pd6Ef74Jg5IUuYEzNN
7jpdY3b1237exY3sFk1SdJ+A18tZfO2aSS7jaiJU07WT6aL9otmhqW+uAKdG+oDZkOcQRC2xnr3J
2NjEFCNWqRrc565q3BdWdcS0hpyA94uOBTJs2mOPNurceTp8b9pWXPV6ctZdYdV4kDzdfC81WpC5
w7056ji/jWhfPyGbTO9lX5AqITTCpVUUZOLVj5rhGE/meKllLQ4y8o0bhkzJqQk75ymJCLi0lI4Y
jSQ18DH6eGQadBbyJqHm8CB6rzBvLRzW5n2tRXcfJCWnoWx7UsM7WJreRPvTFfRV+iRsN52zBGwH
aQmNBt1NeEu8FsNwJ56f4gYw4aAYw61qNrbrYvIgcfckA0Mradw1WStGyT44pX/IMoY5eKyyV6yS
ghz10njRIbZvVUBYqaKm3dbCRZPqJMzcc+IQX3Re5OdBBIiqDHIhTqUkzDvPUCjQj4vPUzOHTPCB
S7xBewhe5rQI90yxliUZfMB9hAgMjVjsIQ2YZY4F2lUT6kGAwd7Ky+AEh13jLIkfj1bKrZythDq6
dFmPTd6Sq03gHpLYOoUMGyY0EkHo3BThEtGTWNQ4aQbXzh6aRyxZ4YaMmJyFbiLV1gm99HWs5vKY
O5wf68Tq/esqtTEAjUVJyGVVzCYsvq7pLkpUhFxaZkQwKHFEh7K2OKucWPSnebmzQeSpxIXbfMiO
OXaTx6ZDGblWk5IXDBkI5xJ7FGeHAuxUTGNySatu3uLWZsdnSv0QEZDwwx/a6Sh1PXwJDYv9Wzz2
iIgC1uSl2W9QsTAa1da0RP1V8hELUoDAnSBkk3oTsbc3zJI/S8DlK/OGNdQc2sBcO71SBJFkZfoy
+TpAJU5leSFbqH93U8uGQmCN9SoFfLXzimR4TfwSAo7DSrGN/FQzrynD/KbqVWevGYoYcGUIpdjP
lemCfAiYkzb0ov1kLK4CO8pJnpzpSit8V0MpZ/Q6ZoNzAX6mqblzOe5SQH/0bv5fN7n+O3HMfOZO
f9O+Kof3//X5e/ZefFPvf2ljLf/uDyGF98l0mR0vTnDB7pxG0u82Kc/9xBgvkMxoEUWIpcP1u4EU
hesnPEuBhITmL60Jyb/6l47CNT8FwjPt3wQW/ynPzHJ+aVszHIYA4zp02aRrmcC7/tpM7yb6cNh/
3C9BqeOj7Brjum69i6kamr+GEdHgcYabcsiSR7/MURAlAzTx5al0SwsIxRI2I8fkkfpI3S96to8X
P77kbvutx5h6/u3nU7ibIQqR7cdTbZYZMBj6KX/+gzZ47yPPvv/4joEwakUWh7oqPPBFDclLa0FE
wk1cuNEx8Yg8DoPqHLbNpeuJFK6yNr2Pw744dGVhH2wGQXcSAyyF19h8Y+rbG6H3TRe5WEGB/v1H
56RnrV+i93J77yrY5HGREJvVFSbz5uVpF7VHuZDIP56OQZ9fIlt8KxeEuRtk805HLr0IsuABao5G
eCBGND99PO+m+C/fRM69agpqpo8XjBq9bYM/wLyxa4KQXSuezvVMeNxvDz+eW4E5nX075x2W3v7X
H0nikV47rrp10ZHUY+d78q6slxDpNEFLsEFGR5bPsBfPvs7iL2NtcA9jYnfNPVteQtnM648XRJwc
km6E6BWOxOyiqdlHspyeO/R2Hz+QzUG9lpHxnFUiu8G9w956bvnjKiN6yPs6OREgAVAfzPji6fzX
y0r3RCnPVndXsi9Lmu57U89sOT2WAnsmzAP5eHLS3NUulL8kEfep8dJq9y7yh/r6p6vz9ybuz03b
X6bmDIwwJC7SA4vIKx+S2yJQ+GlekrPfTO0gsr/5Fnl5VDIXM7LNbwEPwGvKrQTTTbDJbTP4/mtv
CEk2hCVxwaWrrKFIgZF+VEkRv6q62UdjFj4Y7pDdOkS3j5YZvxqtQtXpvdmuG6zNBV1MKOSFjsLP
X4bMSXd//4dZrvjrRcyfBg8xQOSzzMUEZppfnGOmVfoZ4/DmPRGqaN6SqLGu2qibb0zZkY3lZ+QM
ovu3zai9gvQbnj6+qD8efTzN3ausbSxvL4phZ+GJfvAKjHWCPd6elcneo+yfd6K0MpPRX260x2hM
5q2JRuMgRe+fPh4FfzwafEMd2qAnvYflDIFkS3ANe36f+Xhqb1OaHel6QsWZ+8OtGPwKGEzV0Etu
udiUraIXU/fDrs0JQLHCPnqxB4xFSZOKq49XS+U8Vonz2rU+zd0kR0YVGmx5u0zc6ELoO4A37wlG
pm06OACbqJTfk9kBMzMaL2HKBTOxR9vnpKLT1bZXHz8w1nGxlTrorwAHeaswbfVGm4xY4eRtEBD7
9388S8kduO8b23kKaSIInOjxRC946Kk4/3hkzvKZfAj/bfl2bFT1cx+HP0Iv6tCvRPKYk4x63zEm
xAHDdtDM2vtxEbeGxJR5xGkje1WKVNk+T9Zmxz5zjKqHuuzDE20XS20+HlYG0n/IbSCOElTih3SK
OrAWxkPlqfqmxvl3LnqRayBJJA6voyDead9elPTpA1eE86SUvU4bQNhQ4u+ddjl/K2bdrtKL3puI
xsSos/OcEd00xOeSFIMHQbf2Bg0xbKG4qK9G0ur3aQbilrja7/zVPyTBhU+hgZnEi0xysaTtnyc/
rrZFNcnn2LReUnpc+8qeQVqJsU6vioxkvojmz11lew9w/KKVdTCdsnsFmjOdFF3sdYWNYheCz+Zz
w69KD3W4UQ3z3dDh1CHwbPpczTFHgwjpG9o240YnfroLVcQiVDlPHRq926DFRbY8Q6henYQV7hRG
9Y2ULFWa/ditJwlZD5Z8m8JAP+AmdXHf0oE4MTIAUOeRGd5r/h6xMHOszvuGthtCoW6Hh6htV66B
JoTsv+IxMEYg0nPyGNdO/iiWb9H73nDXVFsuDQdiV0FOfVWXqGGXL1lz8eNhuFOp2d67s/qhHGxn
8SDNK4MeCyjuzCBIJA6fM899C4usOkxR7mH5a2z0yY6kt2fG6rEZo2A9VFb826N5+V62vOpzm3r8
5ecaukzHSdTT1qoeUU2qJ7F8oSW+aUbV3H98yyUVhF6RvP54LdeY3KgE7FNVK/VEC5MKDanE4eMp
d6hFRlgtipWRSNuCVJUIHFlQuu3u4yn7oQB2o0FMaO/Zv73651NLa7U1XXPNSeuQCdbKW6tL/dtG
L54Fv6RK/eN7oSXLa4mTWeWuvP344gx08sZ6OhHzcaaFRKQeySDYk0QVn0YK34cee9uxCWuyxmLP
2RuGV68JQAxuyqnTy+J9TQs0uPn41scXO+WNzJFY8X8vSSUkF7zmiky9cuX0jBf8YaQJ47bOkxs6
2e7j6RzqGW5Z0a5B+BMVRbHn7z3jdfKZFSYyPXZmEsNHruaX2rjV/g1zRy54Kl7z/HHVhw2ydTrK
3q5Rrr2j+dJddbOT3MRDFqwrQrPXnK3VfiKN8Uwq9tytNKK/TTuf+tPgB8UVt2DFJCuYPruyOhqO
Zz2xWCPiKBNjz/93xFEFEQRZ0b0ZhykcG5uSIcndHVuXeBMoZdxl6cD/W3X9sXXr8C7t7PCudyyk
Fkso9fLMU1hz9ZzvLQJXIpQI75FrbuN45ApeHiFSsF6pmmX9xbKX6Mzl2rPSkAnJLLxTszydl6dy
eRqkXCoKL42crRcjtSuCiitvo0gRulZ1yNwhN4s9udwN/9yNNn9+SPkAw85t+I2OGIgtLabSY9Gr
jc2rQSP77mNVqHSs706mlTR3qRj02qs5a0mwIpMrTtX+t5O1d/VWJUG8B+juPH28OlRd/X8JO6/m
Rrkt738iqsjhVjlbspxvqLbdTU6btOHTzw/8nDPT56135kYFSO62DGzWWv8Ea994mxfp+QUZfWQ2
3m3ecWJrT3wL48FpESpcY99A6H32hFIeYIsEa0sTCzvooqfRiQRmmmG8nb+577sVhkRFvJ0fLbXf
lOthzfjG3xamObypucrCmcV3hQ6OESMTBOQsw1uE+cI6UxtaxLI8qk5u3auaNPK0FOpSiVXr3ipp
tg/b+pct7Y8wHrOvqm3ehetU5ySia/cVKldZefZbVOb3EpjqT8VYn7tM/840qKqepe98o+iXii++
pHQTHF0JDluNZpcQYUotXrqJ3DpoiPEcnPSgQMAlnfTfW5JIqRrBL1Q+smPMwaj+8yM12SUKYX37
WI/8S6AzkC8qffgIC8Tc8LW7tdJ1Ki7GYbtvEJju4gpaIl0380CwwY+fp0icihswyOt8BlovxmfG
CCGD+779WJEOGdf6WgtT91UYFl+iCpHb4Ql3wHFUbkeV1n4YEc4OaYTCOg+S90i0T55lchmDCuCI
o/ypuvBNAHHsfRXdl2qPBiIwZdi3DMtwyh/PaHWIGSiS+sAiW52jpEM+DGj2pGXoWCBg+p926F/c
LK/PttGGd+q6BHUecJBQq63balMsnq4/l/BStqTEYiCGlyGuLlWOADJBvafFWYXqDil7UQwJzy8z
Bbhg/Onl9jSjT91hSdkVntWWSpwbQjMZMmc6aWIGgGw8VO9RC9EvAho89ETyPuWAjgHk5bV0W+wN
hwx0g5z3q6qX1anKSmfftMzu5ut8rlgUkpqWTIlPlEblviA4Zg+YXR1rr/1FIuAAhw/fPWMojZtu
anj46U746UokQrAL1tgzMUpuwvBsOLBmFxqBtNyA1iLC0fbkDHb9GCbhRxsUw0fudZhjp7168qbj
ZiMPbYX7MoOxfqXoLP1QNs/cECwGjf4c27mL0R0YzvRYiUsbD8ER3FFMJZMaCu1QEW5iu+C+8yF/
NP3jkDG8DSVhTlmCzYM0E5L+al99NDFBvNXxawJ+A82gzNVNbSEkzjSS7ZIEpFSfx7nSQwqWduqD
EhDzY5BU+hW56gR8Agd4wxOMEAQ1aVK9F5GJGXeb+/sKcd67RkxxlBivbsbsd/6V7TCidmiMBrcj
1ETYHvn7KZev98viXkWx8Vyb3bLVI5saLqXqGHLNXtMZuGd8xoFnyZ0ek9Z7mLesUSk3LqT+pQFy
tiSp9eYxwzr2MrKP7fQy7zp+oCxCD07r/IZSNp9hBZy0LL26vgdjVxwDxnXwpg3rPlhVBPyo7Odl
PNChGOOa3W5+SmGN3Zox8WZezEaf0z2/axDLSN2Df5zRFt9OIpSHrim6e0hQYdsY5VsNxW6nYZC3
lqSLv9V1Q0uPgBLwv7NesuRjPkwDlBwNmZGNMP1QnxY8WEkMPLQSo2Wj4WGuBed+unLGpN8GSZQ/
B1YSLbBsEB/zFuQOME5f606qIXbSHobbfOlMeyLBuMI0vfBQNH0DOTeyHuetQNrWo+pjVhRo0EqH
ALn4UNXj2h6zbl8X5H5Qd/XH2ib0VuTkPRpmGJyjkm9dGHX4iWkxCVnWXhGx+ByktzDTKPyuyDRb
qG5jPUFrBwoKm24Hzmctm6C8ZnnX4ZCR5vkOkgR669wi5jYqkqcxVCX6C794TIBEG7nEYoJHfGB/
5voQPObKlL9itP1CElQ7avH4IkM1WI5gVidB6DCTBHCYfe064oCDjIKfUrjEeKE42pLpxcrAVuPQ
AIoYg8i+/Ipmxe2VjziNd4U6JJsxKfGQhCd0dyJIpeqQ7zHVyq9d7GZXI1X6bd8iY086b9yOHQAn
aUOclaQKyJJmiygNiiKjkPsebGXfAIRvAkXkr6lJ/m5fZV9tENcL3DadfUEQCE3VXx+TgAohOtW4
qkjuKrvi0siw33UOj18EP+Am+lnhQX+3XN9a4XkTbtuQEFRrHIPTfGHOu2B0PhCPo2Woa/1wH4zY
YW1o8VG2MqBdGToBUPPLmOU8dX3VmGwWoo30Ipv6dLCeyKQS+zzBEr1jlEMonQW90S0/awexYVNF
cluJOj3NL56lpSemcOlp3pqPGUO/RU8+7L2g6E+ho3YMtPzuZyu0UGOgRm1dErJKNEL3wZTIUYM4
myQTj7FfOM/QqXSCc6yX3E0xWYDO9ZRbbnn24ubdJ1GAYGVs2ofKe1YLtKQGJI6bkeZ37kzjNR5i
fyfqxuIHHwIkI7/COmFGpVjfsGRqXLhiZafCcVoEWTwcetIEVvPNRZDiEZ0QcT4CXzBDufTCe54X
sH/vGU0cL6pM2Hcu7Q8M2rpX25I4KzRR+6CHirbrPTfdD+NlGPCDh9IDsbsNdNglc11d46h+kJ40
L30FiJZKUpB81yCgLzcvjXu0NLs/a2o37HuRExpdpzuVlE/Cb6a7yG2lv/WI7Q19Eg11lWRPnnvA
qtZG4guLw7hevqcFGn8JZNT4qXYOmRvuoCZUWwOTmdciCLa934SfkWUwBVMe1OmRgnFNg+Q0N5bz
t513mzoylmpkQQiJg+cCj+XEStT3zEq6VWGzwMEZwsJcR2p8DQhN8ybhSD3fh24OgdoO5XeijtbR
n67ZVPe/LZtv0xmNtpaNri+6QEZQXYp1Wyg+p5eGJoh0vHDmyUSUY7+LUW2tVt7J8IbocRjEZ9GW
LAljNlC05gAOmm2vLB7St1Rm9Q0d+W6MOv08HxrGolsGoY3HT+WKU1SrzOLsIQBriJnfxKb7bqtm
c0kMtAWGq5D3QxDWS0VenBH12rvmp2KLn52ycZRRfTcSXN7a9Krhy4Fni9Y9IRv9g9bcOInOJZXS
VjpqSLPdzm+WkXeXHpr6OO3DnxMTe94O5zH1SUNhffI95Cdk52Rb6Nfepkq8fKmPhDOHgWaRwohX
BD4X71mtNztT64z1vFuP8UduD/GNpSjcsax9eDFu1E4V1Ue7LYIL/DnsZyyhvweuviM7lz6+QU/j
i/Cl7gxiU8PmxlWYPsLeptC0MPgo1fQxNAivW/TtVvNKHDBy8RHjPay5nvOATD65ZqH+3QyOfONO
STcQtMhQK0vCobzxUjHE2lAEEZiNiubeSdtcVi2fmHfNEZq43ek/e6GphvcYAcXPJyKpeQe0ith+
iAwNspmtfDcJ8mWbpvXarSiSi740GZ7zUgIUJmbbXH/2jLSYQpdLapsM9nYgEVfnlGmCyuVQGcK9
CcGMLrDy7tNzk1ez1ponZyC80q4Zj3hW2mwYHJhkCNeTxZExfo8UOIXwSCKtImfjw1z7ykdmFZYw
w5fKHZl/lkpIcTi8TpS+i+9TWtINNSyw2H2Ako7RKVBsgsb1lzCttDfuSw0uZ97cWB0UfKt5nuqW
UI+xU7qbsCRksGlVY0/r1C7c2o++EUpg8y7khw0wvopyCm6dSKpTZqNt6KgKsHDHEFvq0bFsSYh1
u0F9nF9QLxH3aMFUghikPXY514lV8PSIi1MqNIwwp2lAZXruQ1HWLc1gSC73dGx+g/O8zpUmPGmq
sv3vf5WQp2xNPvy4no+lUw2paPXaUmLtQcCnQmPZXnqL+hIPG3BNyfx+6VfyMCJOuzQi7zbuCP+k
Nk5FrCObT8Pzz0b8rw3ewqpR/4LWsI+Ev9VTvboiGsmeSoOnqign3HraxY0r2vn46bQ2ZeK83Eu0
d4hG7HYvnM54pXZ7qLzMXLlWlqwg5mQ/T3BFtr8KqJH7Gg+hRVpWDNByj6FEXwzYafW7eQ/dTbYx
+7wmdc7oz3rFc1Aw48shqqBDoUCaj4f8MUNdF3upYmoitHI/lwCmFMpxtLqFSO2eZifZ1KNaQojM
JKtuQKE97XZkcRV99ArQ4dyhxARLXDrMk1OHw1VEYjvm5e+y67SbNmjFOe+hqOZT35gbyrOv/5EO
92SZ9NjZ18YmdLroDVJWeICMgwvOtNuYkBuIvMS4rPKUg5M60U5EAB9OSnhzT/tkhkRnBKbc544Z
nBMtCs99Qa7V/NvkOZQqUXryzYDBsh4dt9vZXvGRpyM/qmYllYSoH7Aci7//vTEW7UMQN82nGf7S
2P773b8+Nr81fYag73phZkZzYdwR4cXQDqv5eZTDD99RDw4re+Q7mvDSd0PcXZtmEB+9rymMpWvt
3vh2v86R/5+Zo0V7O++q/WDgDp/xLIO91yTVTdecX1BI9b3EJXGlyah6pyj7LVpLvXZe1l0tQ/sz
n5akpA6oVcXa+zDo3tH9TycL2wi5UUN1W5f8EnVRQMSctopSy///W/PnkpyxEDXZ1VHM6iCk5SDo
dANoTVVy98SAP4FT6h9+kp8DWt0HdMTM3Dz7GuIJ+GyXyJrjuhi3thb0L3ScJ3yG2k8NGj3Raag4
cYPEieEkyw7XJbtKtnUiPeS4DAan0PAECcxKII3BKkjPH6HBsL6nkbpOCeM5wLwA2nKq9tHXtJQA
VXKgGTH478EAUy6x20+PwPQlk7n63A+MqsJQxSAmqOtVLpvwHUOOs5jG4mXn44LPETmG9cpOA3nJ
NK0+kE8ZIKliQNKlWMwZRovJl0WEL0no/YGYIxPmWJ4BEQwZc30ze/Xs9rcmrf636v/y5wGF27UX
qxbNB2sNHDh8NB6rmDwpFy31ggQJ86JPL0qUmJchTsx9OiINqHueAY788uGycxJ9ccb4xD/SDuKR
3fX9HkJbvU/tgMK9i7fY30A2LFknDacdD2ZL1EYZGsObXZseSdYeZUNGfPOQuuoJ06cH2XXtzugH
unckQytDjpBkBoERkMfkIi9sC9kdlCsDo1cGSjApfyAo4hKAg5TY7t8UaCG5zTgDm0Bt2cuEATwT
swffBO101PxX09RU3zqu3Aju4HgB3PVmkMqbSULCosrd/owNmjz3pMFiF9ts3NhJR2q1nsALS5ls
LEkrXOuKKVYeGodrTerMw09b4AK5LIe+o/ifJxWBagRnAs8X9qDBH556HsCtjDtj0jso6RvDErxO
yCTYmH61SzHIuAjyt4zFJGy/4BN8H0bb2s9vmAYMLb8usz3RndGqBrt+iH2Z7y0vKnZpqTnXojnW
pM+vVU7yHqMAniBB/tC3XQhnv+/V1UBG8c22SRILdP0O0cp4/vdeZ+hci3N7wwQ/W0cThXgj0zHZ
hYly05XMI9ShN5eUl8VFyK5ZVYRGw+61i2YVYRfzmWuuWBhDoy6bAiY3NGLrHkNCuuEYvOxgtN/r
6uC0uf0ocCKby1HCld6gFMi9TXdyLRB1EoGEJ7oX4xudSjzAWIZe85JgRwAgr2TkpTAjmAFFK9QJ
LaAx+nkZpMUNo40rnLQHmD6F8s93UAVQN8OpT+EO/CXCAJcwfGR2sVlmz0y2ar8znpOmWSpVid3b
OM3LbPfrf8ddTRga/0MEhIur66oqoTOOBdMJEsV/UCdo/L1ewar6A7c1oMu4X9dtoGIAk5lEbaJV
n0dcud9/JW1cb91c4IkY6fCQKsg+pIrn11ANuYKURT8azkPQFsYKfKveZSMBpKhm3UOM+eNrVOhn
9DzGzYyS5mnUkxVmhP5CF7C9cHyBvpaluCX33tAsmfFFa0GqyU2TMlqb9OXnPjfTYJX2YvKGqdp1
Oqj6psuK13QoXXfBgCN5MDCg8Utl49ZB9QFBP19V49DAxYqCY5Em/4eG0/hbw8nfzrMsY7IOxu7X
UfXJReR/gvHV2ARmhpz7w6ZIgGWq3ue2vDO1Vz3GHI2IFWsxj78NddKAq6O3yUrMI9Mmte4RypST
3WtfPYvg3aqjfh1i9b6q58uhNJub0Sbmbi405heGvvqpM9LhaIXaY2DFDFYi1WUdm2I5LUgnWxkl
ylOn6a+aBAjpRktfY+An/6/MNfNvhbnrgdLTK/HtTRXSDZ3s39+8B0gS+INkv/BiTMidwOUxaJmO
ZjyCdKrUN4iTzqZIMmMHqfI0KnF7dxHrx136RmqMeWwDeQuABzd6WI4LvzcHHIOif16QbGN1kF2l
nvirvscWIPLS94L26FXLfG+lkmx3pjwcDrZVOAuoqhAbEQ+nlX/n6VhcXKUC8R6AdM3M+dQqX/ya
NsZ/bZAqtKxHwz3xK7AWeHG1CnRa5kBV5F0dXZaP//0205BA/MeNZhg6jA1HhUOFEweP9r//ZGJA
hgTebPyyQxsRS209IWTTkFp1xTqfdiMZe7uIrJi0Qu/bhCkjZ8CKYumA8+yARtNbEb8OE+aTKvKC
22d/mhGgfx9qtJHJW+PjaSCjbJe6QmRT7w6L/clsY/0eqNqfJFWSk5wuuUbBFN2I/D+eKbhgJ+4B
9jOkUKQVavuJfABii3HJ2FSrVIeIWZh/yBl47zAEeKU9LldGYQ0PIazObQ+IjGmeuwU/Nl66Uhy8
pIo+m9QXSx8526UsDVgR9Qg1A48M86yBckxgjl/2+hI39fYywDY+FUlFqh4+sSe1An+BYI4NrqK+
OE5DpR34PWBhEE5Uh3Q5jvTi6OzH51Yv1tAFwvcybUrya6bSqfMZbjH4yZIuvAlbwQkV6sLdk8Vp
HNL04Njw84nCc1ZkXijbqtU+HGq3rJD+786tN8J25K+0JQowaTEWTPAjdD3wgBa4+oB1bXuGZtGu
Zev7T02pMrrPI+Ux8eB9Fy7VdlpAH6CpnDf+fWTaYASt9ta3sOMPN5P+swZOvWmncivrKEiS8iWe
WyrGEx7SOzUB2aeJbp1M21mNuy9Q35xk3r/ETTXBEhr+dU40uJhkDG+oEKqjFzlo6ZJSLCfV1bb0
VZaK3CalM4O9sUVZHu/j3lc2Q4Rjz0gBILAreUol7dygx+6OYVX+1JErTARI+WyRR37inFa7wqqm
AvRfW6oaVzs1am6e1WcQCUbjKMdxX8u2fuDaqAFrQm+pB5W5LTokYzDe74W0u0cunkPdluVrK3p0
ApHIuMr5U5txZx/FyCrS1Um/nyHCznyx/OJBhqG17Vj/weekVhy6wD9IDE63rs4Yz1Gt8Vgydd62
pWFdiZSIVnTXwask45Qclmk4Pc+v3GaKsYnwZFNswz+GDi/zlol4Ymv44eu8lzhRuVM6w9h7EbT6
IG2P9uCOR6WMsw2RaoCI6piMawLWlFXex9dUhyARJVTfuZA19pD0KzimfXRmCLr3/3Jq6jH8h2cD
CRoZyUQlh0uJKNVPD3K0o/tAikLZ98MLfqCoM51We7JrR3siROBRAZm5mNOebXtk1JcgtfMnErC1
tZf34MZ29wBvHYHaoqsjf+1jQLXAWEVft0arkkJFgTKXKj051xcfGrlyFyZSCNBzGmbpxM0pF+ir
9Ng8/5SyvtXvBruvTqHqymtk5cOV0mLARmVkYjDvRo6yTPMMj9yyhXRdCOYYOnNIA+vdsSxe+iy0
l4DVHTKYQVk4dlm/twV21WZ1yaam18T1GPC+ZdiR5t3TdHxgePNz8nphhefIDupbVw58B0U4G2xQ
OtZJYdjbodWtXTQoDjY8fQ+dIdIQPMhqk0zTQtwNq2MWVK8W46gd1AVs85iePVpJfssmjLouqn5V
JYF2wFMDL1KrbRYFmfHx+EepveQDOB5n1Ci1d5mJnsnqVMYDaM6gX+FtuVCmWTTeXAG2H3gZzLsi
VdFFgRclZdnstSlnDRsT42rVsbUJVL07Icfw9nHFuBUrIP08FuTrhkmSQspiPKuVgbItc4jZfq7l
V9OOCLRqJwVcVuVXF37jKg4Da0tKAYMvpE6XsomiJ+npu6wNXhX8CbJjEpkoOmjqLrZS/ppLlCaG
HoW7v3J0RErE+BBXh0EO+G9kurHLs5xcWK3uggWx6PLM+J4ZXtUcWz9yDqnFka5CEmmr9dHMdfNF
puVyhmSzIMckk1D1jSyQjkwEw12kpdwtua1CfNIJKYe9xWhZrR61GsLazGdNmzUyxBdu/OAuA92n
cSydrQrU/S7r/YyE63Hnb6pMOtuh/K0kLt2kB0E0yF34UGN1R7uWfgk8aRHxivYuMN1YpQr+LlNn
E7TynHN3HdtIEgNqdc52NPVm45D9R8trZ18KbZmIcKJ1C+rUtoHpKevilmIyV2/MwXYo5iwgCBM0
giA6xAWldEoIaiKBLTeK4aoX7wnGOd8FGqlF1CUtVAcEqO5QnVUP528W83+Ao7mY6watxGgVw+Kx
zx7QGFmXWBLE3YSIxeB9Odt5HKYF2QeXNtJb05R0uQy8hBzIv6uxrQirpnmNzCVkL3ocsOmpb0f5
1h/jpCpvANSQNVy3vRqMXRel7ry4uRc9B8xAt0xGGG9YdvSEVP2riZLsS+39LVZNP6hzhonNuY2g
xs0QwbzbT7txyDXt0uzf3Nj4DeqpPI+mAhckxdA5NyVIGO1Ycm4iLT7OxhuNMOJgpRHk+bNv190/
JL4ORSuSA6fd+ukEQ4au8lJoIl6NGNbvBc3bqynM346hUF5HqX6CBfAxDJV/HGsXbw9haYiRoILO
L/G01Y99smkFNBWYGAo+7fy3q9JUmTk4vnHJxpJU1CoDoJXIFdaGjcoIz9rYMXrjA/q7wInNFc42
RwGHAnLMd2OhOsy+TfepCNO3GdjDHvWXTZf8lBAuwd9PnBLbZ/V3sqdkevFKBZwyU28lZNVbjI7C
dZOPIGvUu52O1t52TO7yQnQfbfcuI8W6uHqhrEZVg8Od2l+Wj3gnt9PqLlk4dm5vx5Oub7in1KoQ
WviIKk1y7YbsTWWes85t5wN2ZLCK+5JHPZkYj3VZeFgj/7WbtmDomW1Wn52SPdI7yCtmUMNV6QkX
YPJ8nA/NL4UR/7Lj5tE3Y303Q/ZdH6crZRSw0rFrXo9FU23GwTAYLcjhpAVK9xijBk9cJUTx7Wvr
svSVrejHeKVaDKr92Mrwwk67dduN+St/0EdYYePGaBRn04ihX4al71wM5OEn9FOb1HSvHmPCHwQZ
YwPznJG61KLtillt8vYypjxj0274iE0blp4xMId3dLn6IdJIvyrfeRwFJfZ2Hlw3DZcGeEYwVnej
8NMd0uVs8cM/YCCa4tbAP6ViwZRzLurOrNZjT+oDwQ0u4UMO4SMICnyCJjp5RFmlLPPpH8jd4DK4
cf/dY8udF2P/rRTez8bwryPzWxBaGA5NFEtYpweDRIeVPlhgh8Z4dOhTH/XQyx9RxZ/9xjReHav5
NX+FwgLFMTsLyGNC1tS2kw9xPhGQDfWUaJV2yvwa1pwl9SeJt/laUZzkQRS6NmHXw0fjYDzBbxoc
lKL8oyh4AXClMFrSpiW1HRC6hlb9YmbdTaHoXraaDO60RN1Cm1ihrnw1yrhZYy6YQzZ27qXnxOeZ
9VPjeiU1lPkBA5prnAuxnrek2itLAqmW84NjzOLxkI/My8rKH3ZlhywYAnVw/u+Xhn59WWUFsQd+
uxkas3ttlPLopX55xNwi2WYevsVB6b5bnIK1yBTs0udyTnWq7teEpHtj57/nCaZFndbSvzl2RnJG
yoyiRRWxiZNEIag0d3lOY710QzS3Da2+uv5cTi6z40+dPnppxX58ISjr989FVBY6vHCHVQBt3mq+
D6pUzXdRh2jNVsnY6hJraeo6SDCY5PhPodIWnWCMDbfMjVIiSVwTnDZOfO6y0HmqjcNMO4G2Y61+
SM1jk37jLBKc0+kxISo4f4RylYwjcTULEsc8EEuPBSC5BdcAq5Q1jRItbtAoXMaolmWXH8awtG6F
KpOjgikKF6safprdWp3kEwDT1wqbxkVg5/Z3bS/d0i+mVIaAFIRym+L6eCqsPHlwfY/rZuyHj5l7
4ffY08f9mJMbM91B0D4xZx5xePE9cYvUGuFnTIZXUCPJWNkAXXsLTudO++zKaKCjygryiKDXkWDh
n0eVPmluTuaKbOji03TPH8ny+bYMfBjmbw9ABVCcYO/UzqdSM4ic7SCZtrbXLAsXArcVFbdQd7qn
UpIGAg/EO+h+hvuSQQ5HO9HYorSZJgOB2GtQDVbgY/rGx4ll6VWR/RAqvrMP3DLdVtqYLn/OgUkQ
02J0pXfWC2Szfd+P74Ud7dtsiKkXlG7X2o2zJLU8OFKgDm9pRCxje9bQQb1UJjmtAPP1kdoufMqL
9ipBZJdBNmSooSmgLKIdgnxMb6p4VhyzPgc+3qDltx4ZNNl+Ay3aqh+hbjs4vyq3VoVGPx/CW+Ie
x9FE8ABiuGejlnFNqiRLZJ5yrSGYYEjO02zdBMYfsEXuu8Trh6WCjrPZF5UQx9EvbJxQVHEhE9je
xNNWkeG1zBB9Eu1CvHGwNmZYt/ppkH7uLjA+gsMLxVgHbWIdK8uh9FOhKbte2lKfadYqwjrk0vXV
Y2KSaq45CK/nQwmjuTWN/rBJYgSqbgg2MpbW9BhAg4+ngvrmgLcPjBSGToPr2eebShP+Yb6wRnyY
95WnvQgYtkz+1f7sD6p3Hwv7GDBvfQcwxSiihSKTBE12q7IRg5iALkjTknI7pla0CaY+gdEvA1/s
YdaKwV3bY2qvT8w28L2rVQbD9edNQyrNFpOdve4m5W2+zTlnP3uD3zdnzyu/tY6MASwifumGnSyD
zhOPkQnLmBF0cwSLyk6B+ta7anAs1QpE26+M18ZWqvWgcsZCtARXrYwwXHIxXk2xxNEH3bpUStQr
d6fBDiJ1xpOlswxqysg8dN5MDLvcVep1Ds2YF2QEPrWWe1/gSMw0Kop0UH9r1WDqhE9BilMH2llM
Euf1kR+HHTSReU0ehYUcoDAbZxxBquea8IgFnbT/G1NG/ISr3yqBeeTlDfDnBzPb5NBWjlHf9qeo
4GpDJjHAArVd1LbTVhyYJ01X5dHAXwKnGT14MuqsZcgTKd9psA8Sy/+tdn1I1EI7PsNMfc79ccrF
Sc2zH8fjXs+acaeVXvDgRQHGe4ZmPmPqX5JhEiIJwIJxP+C61vpfk0566Ti68aCY1nDosqDciLRg
BELpL1HNI+hu7H1Kc7/Tm6hflRPJ0FR4yufJwqlSkC3DRtaV8IxKx+jzp6H9Ofkyds0r3h3W3q3r
YCl6L3tyR7+7WVmJ+Yn0H03i7OGNaZgyyRQ+ayKvtj4UK0vrqxcuaJyOiiz8UhsyTIoyIgKJ0Jye
WPPfIrc+krCQb0rFNLxwzOYxFKwbWuvlZ50oyL1MAmVnDQNXVJjV28SQkgWW9beKPHWBvj9/gAUj
SZ3njXh6IwTLXKiKmz/kmt8/OLn21xvTT3S5+s9P7ISFyf66b+EsG171kdqxu0pjoqxTVsKLGVA0
OoGvf8p+r9NafmmF1iwhfTcPBC4UJHggmFFLvoFkKRTck1+ugSVS4i5iYeh3MwuUTaa3DPwKYV5S
tc9Weh3b74U+IKy08t9GGN1jBwZFAed5neVejBV7YB8zxOfrzIys50GdrOdjlCxKLzDbmtr7tH7J
dXLdg1h5wexGbAs3bhiP8jGNc24wNyLVEqVBq5jFTaTWuvelderUPDn4RnRtU8O8+GlkXqysrc6W
E2QYcXRWs2VN6o8Juc2c527zIzwZ0HEiyApB8iEEPjNWi9dxNDYXxqCY6+gEZsSqqC6e6TDRcSty
jwL1UIfDMg6o7kuvGvd2EelPIlZv0IPGXyX/OhJyp2WdDfVLaoc4WvVRu1KKNj3lWXeATpGR4TJp
0ESaoBubb3qulQPgbniphMEEqpf15HNTXGJFTVYuIqxl5KfJymvQsEIgtr8LMrMPeeKHJ4IUMI7p
5SPmKvP1X40nSavxZHY0vSEtvU05AyTCr2eOb4bdZ8e4TJjT6/IpKGv/MyStc96I2ZjL47op7WcN
m2A3rX8rYS0WcZ6KJytSUhh9JA4RxTBzCuaXURIv/lPk4hSeAvVE7jqKbKLKfFW8wxIzk0Z5p/CL
djYJWxt72uXpvYY4m70klqcfRJPL1fyxWHNeE8rwhZJPjle6Ii6yA+noA0d91wKfktHvrRND6ugp
KsklDkvt3QfnWen+eABH0jbzn0HQFKyVabdCn7FzTZ4JkZ6AWSXVXkeodAIFABJuMzXEYEyS5GN0
+XX+SDyYN+wey/eirZxrryHAN9PauFC+t3eMGk7aiNBSSWG9k2arbuZdzuGjZljZI9mx9oOm9dFi
Pu4afbm2uird9nQ7mQN+qTbdeC65z0Rm+bf5UFHF7c4PPG+hkypwm99o0kLl8YAwMBbBmuGWc2u8
xLmJMAIdxqIZGSPH5jeQgjEiTixS7TlkxOXIQ+7dMTGKbjUf3jjN8U0pQ+sS9sMqmjvEXOj65gf4
+Cmff67LXguM9RDjCEcUFZB79l/cncly3Ei6rF/lvADKgMAUMLurBJBzckqSErWBUaSEeZ7x9OdD
qvp2VdnpPl3Lezc0DuKgTGQgwn/3z0ER9DFJGHy2CYwokzusvYRf0zR4XIKc/DKNcCVuk7R9Hg0F
ZSJrmudS7Ujt6ZitMaiitwcz40OGUu1uETZ7cgCpO+qFvnUm0tn6vNze3J4DqVMSG1G6Z8xX+CJo
56shMKkfhsrYG0XWfYA4iXik9NZML1WcP92m9lWVcCBa1kTR7eME3PCpTf/4KVgzNdI5saTS6Z2r
ARFvTbeF65vCjNgm6NhsmboonAut4Cjr5rMazeR9fYfI3K93QuMnV0L22b06la7+sM2h2siondmX
YrbDb3WquHhf6ra63rYdi45P5XZj1sIh92Vlvy/zHO5S2Iu5N1jDtxH72lFNU+ukkdJNRdCnbm1Z
8bakrI3JiJI8Iaq+y67lstxoQVM9JxqtRfDDD2pbmsfbe6MQxnFUjBfO+rW7rLEaNGHM0riS3NvQ
q1hH0kXUmh41VQVU2Sx/SeegoIGjHfGxcgKdVRPUX2O1x9uH5nhQxsAt4tD5GQpte3sn/sc7OBy2
StJx+2e/fbaWLH1SDDDEJF5OFfDrpyzH6bLU325fGrTwLrYqeQrX2fFgxke4gs351yjXSsZs1/UF
R5N1vOy0YXGgJT3akGp37mXIglZr/bGKTYcYPZ8if1ud4wzvsxGme4GNzh3wYjzZKp75HkTT+1SN
tBWFgfWgjdNwzswqZbsRNz9T5aRBSrmy8giuO1Kki9C/ZM6s7ZmYgVJcOpCuHKRWqQnDt/5W2AuC
smLjBROjflG7jsYqOouCpX1S1yBaCAaO9CqYuduHg7b95QtQMk7ePVVqd5U6bIf1/MSfsewrpUxc
YqFqRz6h46oh6vqYFPUaRmimM5aT6oiBNNuH6pQTEYU5qVQyecFCDFFe+YrIG+aPi4a5ZNLQp9i9
WCWsWzLGPmFyq3W7PH1k9ElkP5qOTd8zduzAPm+JzWQby+ZYensDESa4a2ebYAo5vK1mD+B0QTXa
exPU1SYFXsCpWwFNwEzgiWN0+mSBEFQJ7FCwzKeMVkyHJdDxXkFjWUertyvPqocHRDuKcUTP2U2J
6HdLkSaLqlYuTDiHL/UzQWX9y9JLG4cENqSoTaptUNnlVZaRvYmdMP+uk1WCKK3/1PJoF+nHQSby
Ja3ChEu+yPzbylAY895QydGMY9Ed29VZrKWHoBCLn5kmJbGW2R/NKPhs1/FmbAXWathBk2kL6j1L
y3mWt7ElqUiCd1r1YA5jcx5reOhDVEduopbJUbc6CsDCnJR/31NfDiDsuep0v1rVWSUws1OqMUgD
CAaY8ma/qzIgSz2nx4tOwheX4RJ7U0Q/zS+jkC2T0l/o0vxAPEuerDndk41ht1oHk2RDzrq/BKp5
krcfljVKjbxhL8fKkr+7ra3B2HZV1Hm/4AW5BeVyEcZDPhAwDPKKWr2mzo8Jgz+fSpSHGSLFg0JE
ki5Hq/1ye68Ync7jG5Y7yJ1C2NZ3opJQ2BX1YSaH6v+aELP3e8Sxa/vm7XFThLkjdwFKXyekg1iI
+thO4zHO+3OI7PpahEgMgO/V1zCEmaokzbYtnepOtI9OFPSMJU30ZNGGyrlsinRXrTXeuY7qRjD3
7vamaTR1/7/M443Vm/FP+K3DId0EoyAkaR8J1cP8i3cji5O5N0ecV2m1TmzKZrqQwI5Ondb5EyaX
Yy7FKwpA/la0PU5xqBvrZ+KJ+RqgMXs7doXpg4TST1boLBe9tFSMCUjzWRKHrLR903p1nuaMQjD2
5J1zzyuGIIMWHIXM2+ttxMogjOhMRXliX3QfcxakZ1S9398YNf0mtFYWO8dZirNcVHzCS3e5pXq7
NdqbKtVwED3NwqupNxl1xqb5XbwgFzOYrF7ZXJ504kPfpd4TnApCg2Tr9KKUzGsmW9cfbm8im+a6
kk6JnYgT49fnNIjYOzlVlcsYDpRcWip4oZz81EaOhWmHm9oMLXz/SzmZOlsgL9ye/LDiXjINW+Yo
lT8tsJEI3ivYrnLrJ4fJ4kFRCZqMtPl+N9piY6pmflCtOT72ib7p4rr5HjrTRNYtC+4lgvtcOp1y
LSX2SxvX4G6Q84z5HLdqI3a/XrwKAtUb++pDIUC5ru/EnWX/GK32oChF/JngXiZWOdOwtlr/SGIu
e0rurw5hMx+uI7FPCybZYpLFyBri7Iq9cOh2KFVr2AF5N3cgdl26nmo/bRva4YqQI2wbvVYyZ+DF
7GMn+TPvTJsAv7EdygE+YZYXj/2UWbrbzDOS82szkhHOoJ2e4zQsf3eaTfHPJBtimk0lDtnZQQZW
CU6yLN43jfnUtBSk/vuLX/712mdDBSHAJloLJR4wz1/cO1bjFBWlSca7sl4xq84U2AVNYgWB0tuH
t3gkxpRvrfa2GrpeukbQa8ir9AHwyrVZP+ryaHy9vdfy4nFthY6xIG+7o7aMP27aiwAG5v9KasUL
w6FIdr7DRvM7ywqObByuV8fB+qBlVn/OZ+VHpyr63ox0XhMZM5Esr9u9VpPlMKPvrardteOXeAp4
Bm85LbYXhbfWEWsTeEsOIinV5wltqYoKEkucaVrJToC+cAVqWXSsbq7ADN4dPRRCZ4TgsG/q1jG4
EjvOyc7Nkyo6SnWLSh5/henWDyGrSY6hAsOBlvg23IfSG4RR7+KgMcgWxdpdF9LBDPe48YjXOnun
Ncdt2y3laleYV1P1pZTPUckpjpC6ebWNhdXUJn2VteyJbk/u30JYXeIP+iPKn93/Wb/to6zmJg6j
7gYL/+dH/0Gf2P9LoCs46f+ac4X9rx3fiz8jrviOX4Qr4fwGNMCgqcUG1g4w8p+AK+c3B4SVBXVH
hwWtmnzlH4Arzf7NtqUQvIBgo5nWisX6B+AKVDtUW0rELENAcweN9XdQ7brGn/aHu5Wk+4g2MomF
DHVOxVz2l8aMVrEJsvY5NNM2R0hQ+nHpGcXaVfOm6oMObzefOSWQTdGkLR8G6hsiL5N6pHkRVS0Z
8hg+oju488xnzR70hocHTpMnw4pG62SMwRi6dV9q6YssVMPg2BLow96ukwb6eRpBf82GJsJWKCRx
Drt7Vlvou7A6Us57HAlbzaXXe2Dy2Zv2JW+xnrlS02PpAj8Ff14wx6hdqKb5dBItZeOuABPOjEQO
Rrkd6fhAxhxzGMBOF3GXjFaFf+YxB1bJoo12bIS0nUknQNbvY4fCYkukEEzVMu2R38J6+BxET+ay
lsrXRjUccn8pegu3djVKvupy7st7Aj6l6i9NZ6DZmMZMQ3HRpJ/KaM7WBTdalroR/EfAlDKNOBlB
a6C8fQRB5yv1lNH0mZAXAQWUJlcRm0q8wwhi2jv8hjG1u23S8EVkrdcxYxP0pVSdFkE3RXkpOskx
1WoZ6mwZ6c4EjljE3pwhriWYYPp/6WzjYWRiSznhN0mDePYedzmxyxFnZ/U+SjpajgzQZPHDrCtr
nFxd9gAEXH5+Pb+uin9Wuw4Zi+y5kEYKTTNaRWZ9DEASILsZ+Kb1vk6GrcpyZjxUGoaWt9xAHXkb
tckxsZmHdbSl61qLcO8W9bSfx6Sw7wNFb4hBpkvRda9YF8sPVQYxT1VvCWigeA9s1zZrIKRaRNXN
xJh1s1QTuGFijCXQMbsZiexQjcazWaqqdgH2noa73uT4wDwivI6O0RecnO3wS9ga1ic34PzHEtYY
H3ki4tznP1xm98HQtsrGUgSqR4l95U4YFECDNoZ1jYWoWJEHIgEi0LR1m20qw66eDTPMoRRMmuA/
aHdh7pda3ck7FUg8uEfLgMUjZ8N5VkNcPF+nWhuMqyiIlNMIriBb5gajn9SdFIsYYr1oeM2tQoeG
OybT3GxtEUlImgFGqyMasylfAYYFg8sIIMN7E5rR10LtYvtDbweTSHaYF8lLZmrLdMibui9OUx7O
P/rR0vRgwwGqICTN9jwNsOGgCvxMQkSsu9bAT+cJR8nag55WFNdwszZfllnQ6FlORv2uzGX7pumL
2vpLD50CZkLXdernbGqMueZ5apOzQvy22QmbZWyP6X5qT/nYtvkuyfoMgG3Tl4giddURC0wdLdCB
sgyGiV+CVO09efBivAJJ7zM8oViRTu2AyWAvgSivKdt21jsvCYJK90kQy+VAz300YOhi4TqoeqXQ
FytxP6A+l+2nM1RR9kHSOFcfbPYpFZRzsHbJ49CFdXMK5mFIjgU/jZ0d894AEx8WR0Dc/Zgk/hIY
2ANFAVjoTQ2zgslkkuOgZ1YUKrnymHNGTI7wP+NHg6RDz/jWqr6h34wcgsKCFF1XYzz1anVoS5yt
ab4PZmL2DDiZIlVYekROrDcTs916cznpgGtGDNYbPQGj5DuyGIOjiq1O33AEV9DfxxFjCSqsCuBA
Ja+7iWCBXp1ClsrDgD7BUZAurJhW8DinADtQC8dnlmJ8sahLlpBqShHsRnISyrnpI4IoIzPj2Sc8
YOOiR+UiANPNORliOQf5BUd6k/kK8zDOilZc9tsePM/y3nZzFYxH0y5Br3wwYUsSDK66KFJV7idI
d3K+muMwG5qvOfPS4WLA09BbLgO3uXnS0tLoX4o4U5ozIKix28ZhEfA/0Jrma6DES+PWo9BzX2up
3dgsSsqrwXRqivAodE35T6pZH/qNkubzJhdSecpGe7pmxFJYA7FBxi4pWppas5l5kYueWuUXVOXZ
Qpa2p7chrwfEWQVP6TkoG/OLiuPnWTXC6lFpApvGA8ykzpHTHSYhgQAI0Txe+9VyCfWCfGBKebmR
KSJwiWCiEc42J5etrcI95LGvWd13emgttt8TzLZ3bTCPxY6yXJVAHEXKlm/VNYS3v78n+/9rt2UL
xyH58O+2XM8IFM1/fWk/ovKziP/IFv2/3/xr90V/Hb02GghPaUrJTovjyu94UWH8pgrKVnV+l+DU
wkHlH7sv+ZsuYCAC7xE8e3RHsSX6x+7L+Q3zv2o5OkEFDGuWZv+d3Rcgwj/vviy2d4QZDNPiZ1Hv
qf9FK5jsoDC6qs5OjJrHo0MV6S6xsP/YGL4LDrNahoZlS/J2XY3LESEcEM6UH7SBgZ1RPyzJu0l9
ZTUn8f0YKQ7Wgoq7WwuovqZuj21a6zX9Uc/M89Q7WztN8pMinRDAh3gIMvtc2WN4KroIaF4yrRR2
zU2Hbj6p49MCVup+DpLvY/S1jhsHy2i1ZdbKzcimUKcdBujXACN9pSyOa2Z2pC2CurzIj1lDOQQl
xGqJLGvrkZ5zcT0k8Y7X5oEsqnSzxfLm0SqPbdgELu4N/AGgZ8phWi44Pq7dwgZLzbInpbeUTR/N
jWcaNTYxAmnAipTt2KsGgWe8hsosH6jKbvylrlmmE/Kp8fJTI7uz6xwKGA0HIFoI+7dKmxl3cG1t
TKw2G3X4QjLynR2ScRjm5tBlD2mTrxzoFQFmzJ0vO+1dzszZi12XflQFmwwVoJc5G/dhoJYXlfvE
lofLnQjyedoQUWetZgeZ0RguAPMEIgZApFMOruoapV9l6DHmRG6OmOpQLKMeKmkzMYTL2IP/uCA6
vChNWW8hZrrocl/qNsj9TgbQZO3JT4a3P7xuHn6JUn+Eftr/0wXI680S9HhSWqz9FY1ZapAUB1lV
JyWA69qnS73aqOhBWxrM6RnFK8APfEWFAAS4bTqZsn6lOxWPbOy8QBIc96KJ71A2aWvHW+S3BrAM
bQmRyIfwQ+vG54JklotbRvXIP3gRySGP4Njj0Bc/44qhVwWA0G85QW2qPCcWiiN5KTkQKPftZHkA
aLXnmRqZg0CbBfyueCF3SU1Rr3PWsdUgHRi26qOqWC9QkMROmcrKixI6N5wFZm2SlETjACf2nFm+
RoUtcD8tbM6ixGegFNDJVws3t2pnh7g1ctpLon0xBfmOa3PZA+TuvLGoRs9WvplcqK1IuP7wSrqA
NCkVFX36uBrQHKUDQ9MlF0UVywGCq47BSv/SKzbmloAtUFdVkd8QS0tsZrxQs7wOu3dmz4orw1Ld
g+PakNJWHnRoRL0CyDrhdMFIp3fnxWg3UqNefMTDy0gAaA5DmWxrzQDM1Sn+AAae7lXLKu7DKTy3
bWOA9hGDVwST4RkgWk8KBJQmVp8WdRKMHYEzsIzsc1gDp9SEAjVjCdnoE+LyYmjqc5jFsVtonQEq
PJ8P6Tgsh7L8ueDs2De9MaI4ZpSjAla0tXp+0DnCHXrDhIA//QA671yYup0YWy6ncO31SrWQOuWg
Us/R+qYutR+lWMi0j8Ol6tsWE9asPrHbuCYNUBBCYlCTC3si48ZmZ6OOqIoOQ5FNuMxYBTLzG4N4
gj79hHK9XFU4C5u0KsRxaZS9dEbbtWj6OkwKf6RKee5+yJLRDanY5NcH39Nl2Uz9mH0VgCmcRYk9
GrgURp4TiYvk3ORh6bXWesUWpXD7JM/P2rYRnjLP4pWKS90fanX0s+Qs+W6G6lx7ZMTP9IRMbjnw
PQvFZUM4g32urNRTrVJ6YX2lYTK/G1PDxCMNSb5vpxLLlhJ4nWrfWyG5aQJ21RZ77ezr6Fe43AlN
GUk6b5OJM67tJHsDrOCWc9FZIUNyPy5YSROSF1kRvMydHp/H0Eg9k4zlhknaiktgKTLtDiCQki8H
RnCu1RT1YUmt6RziCNyEsTFsFKcurvlgMYfAenoOMmpJsWdQpdYZ4qgxZnqNx3hbm7X0O+I1h1FE
tObOqnLUpPyGv6bzi1ahmaoda9+aFO4PKX0Ek156Hd7ynUh14+xwunCz3jyHYah6Feh2X86xs4kC
a9vxx+9NDZ/L3DiSo6lxbGpaeNNFdJiBqKBSLZvt+ZLgLG2Y1cMoCTZNIA2g1pW+zciybqBvqDum
AZsJsNG1D+S3LpsDsHKTwB4CpM6YAvNgWPk+qWrtBLpBO0FW2ZajsC79zCEyhTNZ20Z+KnT9pbCL
4WyijLtm1vjIkuUphj9/UmvwLwnzhZZBWyq3ul0wJhfaR522bNgr1d4PIKC8SLLAZAo8zKKniou6
MGC7eHoOsd4SK+5jdwjSENsAy+hgmiR+FzPHopSkuyjv9lJLz0aRzLsumn72Yr4zIFR5Wmhsm7ID
6lJ1mlss3Qhzo/adfL2jpXZ04Ijo+CTMNa8X4bBNtOqYkbVwFQzmfuxI6fMI8zKGRVc5FMYu1eJP
I4+CVJXxTphPdkHqtTa+mNT4XIIoA2PRh9/b2LI3UVuctWLo2R/o77OVd3f6k+yL9AxaeGvrIS/k
tj2AnAh9KozTQ5HAIP5SY5vEQNaZjPRhcFhzB59sUXm0Ieyy3Mwnyme3VmnRotzm36pCbw+xWmNE
GPWTBLPac3Nulhb+FYMnG0VjAWfkDzTP1lE0v2QC/klrzBfCaJy/FPYhvWye6ZJTj0U+F1S5ETuP
DX1x2yYB7K1/I3N+PxCG29hy/KoKWD1Mm1B6XSUCniZEcSDPhCs2dCBhpHjmabljbYy4RSxi4srI
9I02FBZ1w2a706OogxAYXgaSiD0vQGliw6fRu6HgXNJ82Ay7oROcMVdQGbvYaypCZ5NjN9lGqeaz
YgfHRH3r8olBFqMpD1d1fqqJsaIyKe221i0/6nTsjU5DUmhNMqc9/rumxMtqLNpnz3wCwpGteyC3
+m2VhpYflCS0xmYe3EaXrSvar1XZnVOwYnPPgWcoyUpxYQ6uvUYawvSijPbTGI/qCdREvpmTCNUv
Ce7BLaQJF3YFDpMkJaibtt+NBi0rHc8xtiNKd+osN/ww7gpyM5z5Snvg+kTo6LEUuDx3b2xgOPuy
neXvGD1jEF+4IRJJzEcMETZbSYWOxw2BYMES9yaxtxyh1T1HwlQIp+SUnDDBZbT61SJ8hbm0pj9p
nlnGk10QWR1JOSS2hTlyiQPmMlXwbljoDnalvMxpiiHBskpXdih1SZldqoLuM0hm1DrFmj8UKe0s
WKjbca8XYvSwVG1FDZ8D+e1gQ56g80pg/AEx7GmwHTZJUvUnSlEoftbY56VBV7pq1lp7Kl2xYIZT
6k1IM6cepzZiVj5xsyBVGOqmYC/bK6egn7C5Tth4qfmiwkubgx1NR9D+KQ5yO7tUNnlZD2ddY0I5
9eIEZdZgOmaxzSQI5hXVND4xyyzFyA630e9GVoONPpN/bW12L+a6JFlDiXM6pg9IS+Y9NgSnFqkP
d12wZBlX4CMMEoddwW7TKyP2PWscLoru63y+VLN4oamWLoDCVfUfhZM+4uHzY826qgSPzDYnJTfb
XtqZYMoNOKSRYu3BhZh0maHyVCCKpybQ3LbvTrUTzkfY655Z4AythowmutSi3qADw5RbmIjJvA69
vDfJI9aa9qAWyqdCLAPDRu3rloX9uu85FwYZvY6aINbvGIeUyh+ativAw+JKbwDtAVbAy0fraHXC
VhBnwWdRmOMuJ263BIz5RLbpwJuQKnhU4nfdKEd/iOxPRpL7LqJiO13OFfkxt2xb7A7lQc0pf0T8
AHGNdSxcffJRje65dtmF8eAh3WsMwYvnLi0w18lhOgoM4+mk6KwDi7OBD+CcDfMA6kqsqaO18LE9
O8U6u82rp2iZjyQac+DQYiMFu+ZocTg1Tc1MH0lBeaCzKfSh3QEF3/R4Uz16+IqzDsHQa5MXW8wc
enL00joMt5zK7gyt3nELcexqi+Ol8DWI5m5otckpi4GHhOcD9o/j1DlXDp0vGjxet0KAtjfNFIGs
XbT1ljofS4VKpWJmDbE1bI0qm27EQtdKjMavS0NsplGgUFfOUW+nhMdEZ8C7rcOYB71ER4U65xxL
PHFsVpm4WdFnPmbFVqG9aVvnCuJceOZ6i2uNVbS1DpjEXgPcNcSXvaEJYkKN+bsS676pOb6gvGEz
94hjo2l/S0NM6KJGKR2Vj3GKDpTG/MT81dKevuAz1k/EJ4wwyl2CxiZ7WOqUaAkbU74gbYcV2Oh/
iTAMuMIf5f9wiqId908zFMuRQC5YW7W1X0DV1L/0Cyyq2WSNWQ8nGmmvZJztGvf6tFClXmXnpum/
pQNlVHPNUtaG14hdYWio22ltDC3WTQBVRTNzAQ9Dv9w0rj66U4xXmTxzS1Eat5O/Lxr9q/nbn6Z6
/4Gy9C8Hgn+aD9Ie/PuY0Xvv3v/0gV90cTc/9j+a+ekHDem/Zok88Ou//E+/+F8/bj/lfylcFhBK
/s0g7wc5tD+KSes//6Uj6b9JaIkOcpFDJeqvedwvHUllUId6w5ekWK8AsbpBfheSNPEb4VjdcFCX
VMSktZbidx3J+g3hSUNJMh3L0qSFR+Rv9C0L3fyzjsSGgb+CaSBnQIcbKX8nV+gfyjsIFUdNSQxJ
N0MYHqSv/ClGg8kjudwZQfuW6JaCCJHqd0lmibueMUqSy/1gJM7BsMVznfacWrXS1tmrMOwpcegT
+8Llx8pyMYuwPzVghW04OZdJbY1zMLEVD53L7U07UrhkWZiPA9W5TNayU3jnSLYivMuD5UcK2Hq3
LJ2Nemy4TrtwAhCVeZbj8BVPm7a7fXT7fFpUjM6lQb1M36QnLKpvjtC0bSa1dZiopB6PAVGI8Q5R
lazqkqCaaQEFYwH0arT41lfZn0UL7EWZcG6OKORg7zmRv0qbS2w2rKFDs4CS6uxTEsS9Xw6SJuVY
lic1zapTD+y/jZZwH01JfELFeAsa7ulBLpJLhF39GGnpSmFMLmOQc9JQLcBP7WL4Zkna3KwsSMhx
pABBJiPeTLCAoBwxiKM8sFe1zOvS95mU0VHP7SP5QSIHB6BLce5EHl2v0zkBxqnMxlNXYBCl3aPw
IxPrTtVtoYo/mPOESAI4EjCt/QWdBGtizODQVoBF1G24rRijeDN3dh4ymkgDovCywQiRB9cyS36Y
QVcfy4Li48TeKfrwYRaRz5GSRZJnEBg2yHezcr7TqwkzSCH4AcZoF9fJTyaL+5Ku1RWJhnTnnMOY
Z0OZzJ4bekumXRvfljmhECb8TGvrZ1mOjzOjJAK5H7Gp4nqvaR/OWOo3HDHBmclwgLeQ0opch+1G
ZdokkeoOuAIP1oK90lqY3MIS32mMBU6MkMfjYCG151C6o6DO3WgG+K9E0RvmqOcm70t3KtvsENf5
waiDT1gUD7iEW8+pIiB8K2ltSi9RFcU7Uz7GbPROsaJ4mC+u9hzW2ya2jnMEbWuGKthaLfWZNbea
jn0Z3JMsksY9AMNtr+4tMjS+OXYd1tlOMKzKCDBNCoRq6BzjYF5ubxTHeaMUkp7MsINEVaz75ZOB
J9LNw/y+Dwtal4WcD47zYbSpthV2+BXPOMfL9U25TE8YdPqt2XTlsQqo2Jlg929MOtU2S128WkYc
bLMq/DSbHJZunn8v1pvpuLgjnl+GhLN1tKkWQfYwIr8qKz/pouOQ6j+Fmkl6PElzLfqeGqSEUtTM
3OQJNx6bfAk9MTOJAhDwYe/rtflSJAlH2MrYaoR74rIYvbZW64PO/yoJ1ZOpkvRKsLx57CKoCIek
QFqUHj+V41cYJmc6BpAT9IqpWCFzUj08sPqCNTiymnFnEjVYcGQCValTysVHY5PvoqXgxSSi3m0q
4zWd0GpUojZWiGLTTMYzxhTVByxMtTr9nYMGn03tRHDWNObv4AtdFSSfR8Wq6fVp9rjGB/zWEcsm
wqvdaTHIc6r4OIewoRyH3M1zzFkxe9ANFbbReXnuK+qK1CS81EoPg7BvNCRA5jcSpgZerG1nwoUX
DbR1/O21GrjCfFPj4tiHy07r1WpnOfNexdFF1xEJJDmsnsuWU5cNI5YjN+WtDs+kWs383mp6UOIh
wHRdUCcqirfR0J50k3802eW3DpXOQxHcqATcCIWDIIYTWm+TJK/cJWMpqKIB4HdOWfFcbsokcbZy
kjBh6f6A8NuXHowifj3p0qWND8DjqJ8oOCpnXVhtIAf2bk1zuluIzEdyD/apZv2cjMbxLIPfOJT2
15rD3A58VMw1O2wyWqI93SAy2VNJrFgK9vkK3zapvtXMS79pb6l+PAsM+zW0hFSceYro29I4ThnB
YzQWFy3ugbTJ6msuFaKkhDHyUXsYSmtEttwFaTTt0rTG39gHqZfl4XfLEuWGzkLruC1m0F4TZbU+
ZRhXTjl84aJHFTy/eLgumsOfo95lYRsAR7DAlnQhAGKaF0uL7q2Vu+2OEc2zwllzW4wXcpAJZp9+
TXU79rKSzLCJQznOp/smzQz6cSZyvzMR4Inx76bmTL/FkusOKdl7ADcECTQXSCrvaHgTqP76nuYx
Ob0xQkOEKyuabN8lxkyUh/KaDX/lzx5xtOIajXOs7zF81rFTVS5P2nlLXb8yi003EaHQyawanqju
CF/3HBXBK/2dLJXIniVSU3nk+LFNyki7tgCQbGksLKMUP06LWWBcgMQj+++yGclimvFTaVTthpjA
05zyQyzHdOc6JgpWMT3icKRp8RMG5cxL7f6UYrxzGxsfN+zhopCBj+vjDp/yPmSgsOFSO8QxMBSN
iQ8X/IteawXqpxwp0qW0gELpJgkMT88bhtv9zblrsYQryRaIg76F1eBZ+lR6VIDhOp4fqFyvXa4Q
wPtacYiM4Qm4w+RHgU4vltGrZ6OOFJwX7W4cy/DQ5kCGxrrxczCxG0LL9yjrn6UtNG8Nw3TGRwAe
ArpNywk3Ns82sdf1UeFZm6eLOYndKDK8OXp6rqfqKY2SmiTetBpP68SDAtP6nTU+A3ngBEX9J8nS
NPtihgOJksRDJvpUu6n38aoSEUcn2pgGpzUpat23qF3Rwf66UkY0yQrkCdtByjYmQmEIQHVF+4mq
2TsN0wi88vx1sGOS5FRYiik8hb16F5K09GiVQ05Ml/Q+yQw/bxb5GH3kZQeWVIWBQ5NFsYPxgaqF
AyPUunQPh0zwnH1AbKy8HPNWOdDzkztIkMRdAkfGvpa11KlH81M+rpuxj3zK9W2sGh8xRbGHOKie
G8iktmK/26T2wAQzR7SquyqS78RaL0klRpqJFkqLrQF9CEoVJAyETYdWIdGxe7NbwCEUVz+CZpu3
tNq89Gn3EHVE2AFA2dt0NaHaPLNDOjGF59YgFt3gYpwrXqQ9Ptjkhy7ihyY3wNSYIxAc7nVekzY/
nCrE1AkaQXUA0mBUdAfaifdGsCQ+ax1ub8YaGycLP6oZFWoxMjKVA24yGTGWa+d7dj8m53H1QQe4
+Lgk6rBZFousHrPCpJIZQT7CxcBLkaKg6LGc5F/txXLHHr2R4mZYXGI97fe8WpNxJyWpFuRLNMzU
tWKW8rlZvjtL84KRG6NGar5FFFiAAa415jDloxHo8pIUCuXqpvpa5uM1D9RwlwfG95Kwxc4cAcF0
0ejbOe2uw0y1mEA5WOz02Ewy3NHiS2ioShkQSt2PwxwqlrlXGqK6jawf60h7bOr4i4F2v1GCb/TF
2e4a49vYJv4DQ9tD/fiWQplHJFN8dtiEAFTTzUsdDif7mQXF1Oji69SbND6VIe6jnjNzDXVhXCdC
QidqWgzRc4TPqZarJUIlsYy8utDAWODVaJYz6un038ydyW7j2Lql36XmPGDfDGpCiuolS7JlOzwh
wuEI9t1mu/n091MkqpCRwLkHFzWpHAh5cDIcskRy/81a36IOBYCjtAsxJ2216wS42UVQG7MocAj9
jsgnBxPBsi+diunkGGyTMJaz80Tk3cSIQUgi53c71sgRt3lB0dCt44w3XS+FEzoMRhl9noi8wx4Z
y3vKw/c6lOmFSLULzx79KRr6cx1PRdgwnPON1vxJUpu3awxS3JXMvEbCJTbENPxHzihbyP6l9bg3
mbKw/JkW+2q0I3ptUF9BP8QnTI6r1LXbR3WxYuh/A5MDvgg5Wp3YO/I3NUW/TjHDlaGT6yaKeBaI
18ootCuEmF6L+qs7RF+ZjkuN+U4g5fDJbivz9WQHVdtAQd7UQKSSmdV9ey/S6qDn5RGnfR8awjGJ
mEhvJK8MoTu6IoQiBr2SjVgCa2wrwCRC7+b/hHPDcTBjjhRzea7kwvQGV2BUVT+WYXJ3RoSqoML4
tXSBaeJKragqV9zoP7vJvEyNEDQlBt6sRiWNiTO4MMUnRtJir1ghPjeU7vBMalqjAHeAXJk9KkM1
XZaVjUJxZll41iNGQs7i7FI2qIHREOTVl95hnn+wKWAGnOKQ0sphQ1XwlrrLiVgvJ1AEzQHI8PfO
SZFKYmemNLqRz2EHORqKQBs7J4giqwlLNhwOli3QHBYPPsIjloXM7rwGwn0DzU9QQTeRasHTcBgb
gVBqufeWIr9i+zJw1Oa6kv3IvEj3iXoYIampK0/NYwC3LXoGicitypQucNyCNDjXngPsDqeM3eE9
SpjfSb3qPlqw8nZTaSfgLoz08NduBE3rWdJeYRaVK/BUv5quhOsQTfY5GR37nP1+Qbv9CDmnrDHk
t8E1ivPvF5loc6ArwAZpduU5qXBJ4X/WfTNYVIVlDaJZXyma7JqXxdYd9RtfdLpqNEejgXEWKphq
2sPaOrJ6fgNSu4EKFtYdo/KxL5un2foQdZSt6XCXbamQY+6k0UXInt44y3/NCnNp/uTnUAPYio3N
KDQA6bhw8/ZgDkie6rz3tcRScDGTYZZVqH8t3QucrCZ7qXHebXVutio2Sx2JL/H19sGNIHhwE66x
wQZtUSybbsRexGWQARanwDgNRVKu7emBNxoVeL1RHkp2o7oTan1jXVOdMkawPfGsXN/x++eRx+gW
TUHQ4AHG+rAAiKtnSuIZu6+WsQ0Bo8C+H3/ZfqjkaZZYRGwdf4kYzaCzsnqrF0XqV2BtUOAFqtuM
NGMUtAyhj6zhZhKuNqhEKsBXBE21pbfVa80KiBmpt91gvreFhHuebXEdTTtLF/eJrQ4zgH5F0PYr
Ex/9psLvJQal27tg4BhU8kiRQxo2/SyJlOxJ6qKX4vn1BhJn9tfY14a168qGxndEcNL9aDiuydiL
UAYbLA3jb27F7aNaVU0J170bj0C5k901h7Ya1qUL9Wd2wSOPE/noclpjv8UeTsxe2Gea308dl3im
+mQbsY6wEC+zXfsQ+ROJWKthKHEbxJQanWJWa9fAbSi9GW8D6givyNeJtkT0Bu4m9mqStQaI0ZrD
QHKulGP2QOIopRGTQBgjiY05MjK8uBuECF0AeeOzsmrt2EbAcrWi0YOpncQmjz0R2kgtd6ONhLTC
kzWTF3GAYwiKkDsRgulXp1nO1YtcZA7TxrTHhpGqCbNxPo9qRwFL6B+bZvWQM4Hw2vxOHZ9w5xCB
xurF3vWjcx40jxQysRRhV2hTaDKKcvPK84sBvoNjtKtlvGGimK6zU010u/RaUWshvZVsukqTH34e
2nrvUoaWNVOJJDmWbnavWg65KSaVq8RqYQk+kKHPn2StfivYrpFUJodQ7Whtkqpb8448H+o0lbxX
9H63AKTpnI8maeU2rSl3I/nsGd1+8r5bKf9p2/DAhR2zkjD6fD0ziE3XNbCUpr4mbz0gMuUj06Zl
zRJv7yY4fQyh/8q05GNxObNrlrSP0kIDrph9NhkRdQbJYqzdQIFG9jHP6pdCk98sLToOnrjp5bxP
lIkgu4ZRPayK7SJ/uP1wKNB446lDrW4yB0wH1pqLlSahEWWI02K48F3Ejh4kZV6asDt7vnn4TMdx
9OZVPjQS0XZ+Qgds7xRPs3w2y95G4ZM9lubyrZpFT90Q0zQuCxsDoHmE0aYXuzwNRrasO5xJwRIx
AkolpQIrT6q0zlpLVn/+MLevjYHiHdn8EGLGDus2Hn1pDPtJmI7/oIzepg5c6IB0ihDUvfFY/sbj
tGOdeucKUfTvtWTR4Bj9vRIqC0lbO4/5FqIDG+klu1bSVWnFkzqw1ApYZsR4BQZtaT57ps0gEB9e
XQdVpma0o0XmQ+nB7chYbTGPg8iuxEgcH1dnVJev3E0/LXz/I6GrA3UYLlGycAbuHCMbD4+3MI79
j4eStnEbPzK1eaMrRGtFLplcy/LLMZsngM+X1JU3aQ7rYozfWmJ0/HawzmNVnOK8/kX4xuMTEJ9i
bp+LnBycWV48xUIpbDSH37hEx4IPgXfAn+b5kNLHta52pvwAfsWcT8cxnrQ/jcYwVkZElKfVqz8j
NEzg09FEVYxQx3bJgwr+kiEzY03TAEVG7Yiq6vZ2AlFxnLZZ9UMK65UjYQNANNpOhrhNs/1czrP6
RjIupS2WqNjsBLr/VqxrM7fPtbgyVJzYv1Fba/FVlc6FIcVJY4YZlCb7V3NGKS1S7RLX5MWUMd92
jV1vReP9HiVmT7opwjHZaMbdtkZS2c3aJzOqPqPffTPViEJGHdS1Dc8GoUeU0KPyZWbF28IP9WNM
Ln6ZVOOJzOPTOLH1tAUKPcIfA8OWMH+ZNauYqNFqjXsv/jbo4HRAxR+k94soJV/LavMo0x+F2hpP
ljJumMd+Xyo13Toiui2ULjhu9yIpzqT/0YX33JPaQWQUNTjgB5ar481rI9jyot6k+nibGecqeEf9
+TEb8iZ755nKiyimX3k0bFVTWc2N9gELu1rFXvqiIINxq+5tNIYdvhtaGJdhRBRrh4fWIOq1GwSe
jzQqS6hA+QndKy0ke0r1bKfDYUCHFWIt0/3GcJ+HhVIZBE9g1cxj5iQ6To5rbz3RfyvdHXIcgFZL
fyszMw0gewb5NLs+2pKHb3XLikGu47g6SdQenoyvhOOlQUfQMrGrzQmMreLLgrEAJnZtZPDePTBU
dcQwQ8G6wy3RcqX5cqHXzlzkO9Lk0aUsH8t8waSEPM7k5BkP5ZwxtPsJk3SPOvKsmd+GIUffpPHn
+lq/1SUDqiQYmp4YzZSPv8JNJDRcAGWxtjpkQnJOqw39+Zdq3Zq21WkylidFsOvl9wcVDDsvcDRp
+JIkpbTJYOUbP2xX3S5zel4m7Rdm/D1BDqDVMeryhWQ6G3QO8Q/SVe6lOqMCsRrm0ywnOtNaGRIp
yayfaNrFdpwJ7YaiEehT++Vqd/piSl37eybkpoMonFr2MxtXHoUEDDoDnPdcQeBliLXu0VaBJaMm
GDZOG78pnvmOP711J4wWjvFsLtOnq/mpW3ym5Cus7FI9kCl2cvaZ+27kr2br9r6wk9sSeSxYivok
dZ6tOU9IaLOkACip/FQJdG/sFgvNV8wGRotpVtj7Ziz5k2Mn9LBrmCGpxXh2AEDEvck0Um9vnRpd
lobkXp71YOW0+zTOn5O4D9o0HSJw60GNFX0yV5ETKUFvel9u6pL1SyJFNt2jFvFSkiObyny35aQj
5O0wZAJddMWJIyEQJAYUYWhiSikGriqsIMO8J8P8lknUYDrzzEBjDGswu9YKl6rcLm6IQhDZ5N7G
U5vWlwqiO6c/Lt2075qOuFoJH2RRywO0ujdtYQPuiehJtPG2Y1zhuwWPBjwF5xFtZL50X0L1LmOG
+hqigNLFx0zxrnJw5xUEQ84IU38hATAeGYukiluvMRtfgPutcsQY22gZxmBGleCaNW6vxGDhon8M
g3weizwJR7fmWalwEeVPel48+jLVDma7+nTdcbew1/CbJYbOStwFP6a/TpaCgsx71iK2RBkSCpNp
K9zyXZmC9FCs+Z72ZkjYghak/YO1mveEexJZMnbK3kA5MQnyzPIOpmk5cMOaJdY4ntwlw6OcDf+U
89BX7PqWAWg3WwG1oHewWygV9BPrWZjwgUWKScXoIWEM8UHM6jZTjFVp4azTHfz3HrjLYBLFMwOt
25JoJNhUEKUfp/+Ypiv4Hc+tG3+1mRsHTQckIR/eK9NEBmc54O3mPA0iIaBlFNrKYpm6m0tgsOgh
VloyqH5td8h7qw/SSkM6aNxb8/JUkuEeNnHyocWIGYsESiPksn3tzVtN/95rBrgnpS/DlrwLfXmk
pij0FolJ3trs+YQ3juHYvU1IBwM9sY+lNmz6Ds+tlpkBw0HUO8St9ilz94aFgTUT9GVXW89ZDY2y
Gkpl5eQg3cdRvzOH7CdSwDPV7i+Lx+6C9GH6ZaYD3pSSN1EWOGQwj4blPCgIrcrDBAPAV2JQrfi6
riD0wav96KuSRD0NcgLfIP0P+jkaAZ1wVZDJ0UEfuONzPf2lTymQIAQ1rpi106BV35e+0MORRjMk
OX5nSk5CPTHFLdGi96qK2rcpCSm4GbhkvAERaxNFMVBg+FZbUjVxrxSku3sgLrhHi2+Fh2kHrojq
t6wfDhVKxVHM++6ieSlUdQll3sR8syo0op5cFgOAbuo86Dsi322VOfJgsD+ZShNYeEl216hcp8G2
fbOt7knjZschzodNOljUqmaHaz07wpesg2Yp4VEp7ODUNKKphbvDfqFf8+P2fN0q5hsvO0dEuoXI
ZAYG7sbgj6wYbmhWEDWrdPnYK35lQwwAY9o20O8vvcJ8jUwUsRoitjkO1DYaVaPfLBEGgM6aP620
YVCaI63KLIWbWHm85d7d6LQsDDHiJ3bnvBGTGWdZQhvKwK61SbZlT/lAMTEV6zwYo7Zz0EbYdKj6
ma+7Glfn2IstgG9znWQOBHV3eJtcWe67mZVXlyR3oTLhLJsiOlEbxOh7Jwcn1py9L11+Ut2CSnAZ
mqum8EDsTDNgW9weNJthXDGwFAdzS9Dl9IWkTJxRzRM8M/GTUQjOh64nLhdj2rGvmARbOtWhCw41
04r3Ti+zNVgxGbJk+0p07zT2MM3Upcs2NRlqJJ5b7Ed5qUuV9jqz4B0WJnK2kYgOHO/4bl2LiLCk
2Jiec+pMt9mjgB2JZJKgEewFDoZjUdamI05ZF1cBsvG9q7OGQ1ynwFwvV44DH6l48FhqNsZjMyp8
ZQ38RqhkKJg94nxz47lpNAwT3tKto/JeKQyV8E76GGE2CdCXsJTpoZ1Mk2coyxhO/A+3KYEAQrIg
qZvtJL66JbQqglcnFLW0LwpCz7JgdpEyAZgvtikEkUnykVJVvMzwB8J87skFqZ74WuSZ/FexoqPA
x6uQg9pJAI2L6n5O1sL9UkbrpbKWsJlS6FI15gCGSl4wzvXb0LSfEvqpP5MxgFgDHWyD/w4ouTDZ
ZuYcXZMxba3YZXBOxdMsc3dsSAxkCCWZCQOlm1CRvcazQZ/VTN/LPDBFgTHi8eR1EGgyd7Xg2D+x
3R5eoGU8y1FhUWsRd0PfnUbMQ2GadkGmsWsqdGXd9vZn2zKYnSajDSEJ3GAIcMmk7c6lB2FnxWRR
5OyqhYNSDWkBz2eR9/tGQ/1QOQ4lds8wsJb9ps+Mh2ARI5MAazjbtRXqKgaYDshrlTVkyiC12NS1
+VTINDu0tnNtEQuuF/iya1uHlYQeA5eObEMQDjGgFtlt4dKykWd9mqQgpbS7VPBfEkXq7YpiFRNJ
wk4b8R0b2rcoSkjWVOUnWmFxrIsXAocUdhtzOAAiRQY+HrTB+DYWBaVTg0hyaZV1o8f5qipmmKcx
3DJ84ouix0DHMx9lK/sXz2A96fxKO/3RWpMErNcosD1b7rPKRshC+NkDLNemWEomRkBkYTU0cDXe
Joar40JKCSGAUYFsWclVAy+CAuyoLFaTtmhsa1tuAkYLK6XrdeQqltjTEk4hndNnnLLg+/0i0kLf
ogUNyKGMAwgcBTeNluCyVZgL4Wfg88Xka5dJwHTi3Cedu//9ovcji7MCr6nWvTcV005Eu5gDoHKM
s5odCBrMDk5Kto3/+3+Xw7bVh2yPFJlt56yZm556xM8g/R+0CZFG1rB/npzZCHK1QiBjcGwIbjef
EEBqZ1znq1kvNgJm4tYYFMISWGnZlP0tGvx+UFZoQTqfu+/SL/PDrtyum6L+lkZkU57yHAVvK3VS
5rUcWRzvF+2fOj/wQa21b9V5W9cxjPkuGdEe8lLr5vDXC5QcKoBdh/hwGxnaso/U41xDL1bx6ZIt
YDI9VAF5Y4oh3xY2KhYdhgF7he3H3uSKCQsNHLfdRt4Wfcmmspguman9qgjtuZD2cSFgbM92naCF
/hF3Pj8kBdjSDGajDULka9toR3vwbPxJZMARmLea8SA3D9OZRROCoKU8JmyjVCEvwkzXi8szqkdz
sMSKyX5QXBuGRehWOxh3aFYW134F81RS76R8+O1DzQQjhNj1vW6QDlBi3oBKotn5LRYU4yqcKGbz
nPNeeykt8UmM1IzheL6xjdlqinzWDE4hJZIHcHFTkMF2pttJb41wN8vctjzK7O9qz/HG+eNCcCmM
V6yr97ZX1jxMfzJSMdj5x4IJ2U9PoaNnldWg+YwA3ulfbs0aZyqWCyyrC+SJwEgMxkdsHGRZPw3s
dngogMRBAdqh0S+cvkXA7EFWpKlxzLRfx1I9Oa7xBaxq2Vlqfp8H981j7+8qn1NXUE151qatwSzG
MysP3CdK/r0wSJeY+TxJ2/5lUPUCKb5SNd7VuUbnFkf9qhh+j2ge+MLmNUpb7gL2U/5Dcg4B6aJo
DSZ0qjsnGW54vjeZyx7RYnPCCGoO8TjqJMQOscFOOKfyLSLCJybtafaWd6pdtXN+zDnqGcEy/yE0
gAxsUBLK5WIYOfKZ4l422wRWmkGV5Bud/UocVIRtmSuk4m5YMrF3obr6ajkeZuBHzjC995r9Onnq
M1ZzNl/eqk9+1VWzFdw5jOB2+Axovb1TX3nfY42dg6W4h/aIkue1c9t9iZ/TtyhZQ92je0mc97K1
hA8RGo6mkn+eF0x/eY5Wy3ZZANUcSrJ+Mjxa8kxaoRUnbpDzOxO6MiIlqct0BNYfVgUdWmXBbJBG
uWrmfA4lInZix5BpzcUuG4xXJ0027LENv+0N4KmDHH2yVdwJC+GzOpq/shkPaMNd5qLbQMeDbjth
I9H+hjZp8UfkxlSqSmRuInmxCX4kPDh+IeCrDUSd3IA2WKHwCBgxjR3hezkfu5Ote74czTb4XTJu
MYPEz6Jl8FJPaNwbbv3/uYb2/0Ue+4fO9t+Jcf8/1NBqLgLXfy+iPaf5d/E9Hv7E4Tz+zF9KWsXV
/wX9C42qyklo6p6NUvUvKa3iOv+yXUdnYYwuFoaagf72/0hprX+pOi2eB/PG1V2AGv9XSqup/3JU
xzIIzHNZs9um9T+S0vLO/obDsfjHdj3VNjyPN6BD7flTSOsUuMbNou3WjGQQuAPno2yCDBW0iGEg
sx+i8hPp/yopPX/M24umzcfJZain4quKkulb6lQ7PK77OtIPBcBtaXi1Xw7lSzR0f12D/1Z3/hD1
/uXp3X397//1+716qmVqpm3aD/nxP9A9tW00VpZ6Yj059a4tiQNpyJmqLq0ZP00t0T3LpXeU/4D4
0vgW/vG38t1pCJ1tk8AXKHd/fkJ5o8IKTq3HOGpA7MnDUBnYxR/jkSj13N53/RDq3UevVasm3+vD
KS9QM+1sVDzekoY9Zkhfs6vqP3wY2kNk/+enwfviglJtHRm+7f7jfY2is4QceF82LhYJKgJ8NKEI
/tS14Txik0zHnWKZPvSL098u8ctff8cfLuo/A/geX4SjAmtCys2VyCv0gr+rr62mFsRmQGzpCnZY
Tb8jj9S3x/RpcNUikIwX/IiAUZ55hHAx0wXJ365SM9tYM2oyb0p+umR54rJGmya6K8E+EPemGybR
Z0wN3+qfizXcRxSpGTY+gJkX4D2Kjxr9xVCBj0o34DQhqUVFW80jWtUOts4VnD0ilofQSnEaefeU
4JrcTQJ7ILGLhL1xce6utDa9g05pZLxjt0+muRwM1dmU0t40LGuhvt754zfCUaKlPaDiIHKstr6s
rtmxsn7k0U1bEgiCxQGTU6nTUdriSYuHG2/u1ewZXOjRzuolojRb/og7ffbHBp858bboFUpyFBIN
WezHf/+FQJT758VgowZEAc1V6jhcEv/Uw+uqrhVsJdejjdRtRy6bFt/EeLDwJaYbRaycaMWepGDr
TQUw+N09SQL5audh7YVGvzdVJpt+HvsSJvhqyV/sCVOQr38XtKCoFqCys4kKFKblGra3LarTrF7p
oIjMJ/w/sFTKaznv8oXOzCB7jjX8gpejbUMg1yEe37l8j8xzmpKDNYUCdDKhzSDMIR+n7NDT5zxl
YB6M1pNa/iC5sx8RfT/+RsHwmFZZXxfVjuFGItatg4J/F3l7r19LLE5ZKNU11nRNIHOBpbexY1Ig
V3O2TerL4O5mRkE5Vpwr0tQGo2T9VFXkA5HzEEYi9OipWx58K5NMLDYnDhLNlybdFzh8BEJTFRzY
AT5Mi8SyRSqyymTQ0SdynRENPvP7NPFWmsCmaLVvSNyi9DpPgd4hSGbk/sRFl4LoLMLZu4nlvZxf
5+Q5TncLnxKL8ZQJV0/dvDSU7jrgLxZPKur2dK9NV9Vb5+NZigOCLVoYxAbdV9IEpMT8h8vnd7zq
H8+Sx+UDl5ejyOSIUh+nxN/sFHOckPtYuDm4i0PuvTnTM6CiwGVHzH4lNRg10nHlLqNzebLo5Dpd
hy+9nKBW3xKpPC16vhkxB9p0sguWzhaZ0dDfWSH4xIBW+C7nVmdYF7qPJyIOTG16s8leK+yf7QjA
zIAHMFxa/F69iUKVpk12BvJ1l9rd9Am5C3GcBnPxU21MuEJZ6BU/nbZH44fRLc+BefpeMm0kY5Kx
QMxAAdxBxg1HfVOKFyu6FMSjm9vH5KSKr1n/CVFQVc96dZ3LZ8W5eMV6dtFK0I+tmxidGBE6aPXJ
wUj8oXhKSnyz8ypRkRBpQS3BR1X6eoKrYHgXwzuP0YWU3traliiv27vaP5sSTdqTiPLAQrPkWKT2
/ejbOZi9bDU5zMuqZV+jCu/VsE2tbaJ0G0u8z2Q+NFH8H75e40+zzOOIt0HePeAuGlA+z/rHGZ+6
SZZYWNrXrQK/uaTxQwLthGllYOarLAvybVtgV0TZ3JQqUYdiWM3kg+pqydBMyqOe4Nvv5xN4708n
GhG65tOvyNKHrc0a2uqiHwVR5pZe4+USwOls58fE6CMszCXDzN25oWtszQntOe5uYGWV9qkAtig7
JTn/95cyRdI/z2tqKgg3lEfWb8rfb/Pa367ljEczsHwvXbv9g+KGKIlgA49kZKVPVp2JRjQevkoE
K0TLkZbgzLhYqLnXs4Nf3oUQPc5ZuVrgugSN9eX2WGXr1vxUEu2kdhPB5Q4BDwV5oOUys5Tv0ZIP
vd8r+S6JnQsCDsenSILlpuy8zB588BsbeHTaOo6A8+Oel/q3KjadjWXXfZhXZ8A1JXcUjW2RwZ8o
ym2bYbdou6N9LgpKreqBVUaCvh29eou6/mXpEjI5yacaG+aIs8Gs3jOPzcwdlfddgQwjXwKV1tlX
6S3oP2nDJ1JNi1KcM/wAhjO+YPUMM9ZUWDYZFdG3rit0L2FfGfQ7LUvKmnnersP/4ArMGaOyd2wu
TQUoCI5cTzkLc5tnSfNJOgWr9q5xgX81HtjEPHkmO+GqQwbZM4g0A3qX4tBj+UUHrlkvMp15T4NS
HRz9s7SlddFVN7uRMLuqpUhgTLCLMNMHr8fSL5bu3sm4yIHIJs2RIMuRuSDzpcFk6NSjE/bJruS4
Nt0syBSLjxW6eq8q9p6H0NpeTPcKyXS40Ja9DppxrJZJ7Ni1g021kRoWbeyFjaE+xQZQatb83RUE
25tRdiS6GMO5nwwAFW1Nm7i0PTuS3tu0bbKp8ix/SnT1HqN4/IxkZx35hvzYiYe9mW9rFi872Bsj
mZdN96BwsAwbdBio6ZQcFXi3gd2nP6s5G9YstNXPPs/krohY8wiUJ2s918xj5jJLLar455ixGiXy
Q6yTmMmlwyYVmZH26vJlrLOh48Cok+/SlcZJlnZFrmUiiYG0lTUivTZwPZxxXnkXnuPuTUHmgFGJ
Eo619xW1JPF4CKDXPPy7JkPzFKnPiMv2JshY4qi7aK91zxRxG5HrgnucVENrTmCAdB1fFxBsaX0u
cAp8wsm2Rp/cTVVCgnjYBipZ3awRvolTp/BKHOFtiAY0fOIfdxBy50DTOBJQLlwLumO/L7wzfr5P
x1P7MIa7DwqOQRjnIVqatIJaQSk5Jg8vF4UHUy2mK9HVhNyh6ZwDqTm8dRFzApBNK0APr1PstqFL
WFEgLBt4Qn9IXO04IfFg+VsFZIhhX5Bkf0XWk8KcBKFPR3D44nnrgXxCX8l+Ou6A+A5SEHZ7Y501
P1sEZKA6GUHqudimGkp+vdB+SXXUNtk4HIfyUVYU8xJ2taGRjzOJPXGXYl/M+kVnkcYZNZSH3w4v
qzO4N1yUHQv4gidUH+4qaWpOMxgA50otPwXf04PXMQO0GDv0gEr5XNdA1pD6eiOPn1zg6lBITnqI
sb9myCk7cj1H5ujKviYuIK8XLcx7TwmQmVyjWnktWZv5BhTGlTWA5CDMjU9yrNE9j0zFJFLEctU6
DzFsvZZGuovFgqS29FA6DBwZJFtvE0MnOvWRK5iCTPCTVqMmFwSTGWDyxZBnWxQJOMni9s21FPIe
DPPA8xpMnkvC+iNhrooLjk3jhThHzrv2bcxh/Ty09vVPMJcM0aPomyg7dVtP5sEgVzQ20VYvQwzL
xXiN6gmF1TgnG+5SZPk5SISpv+VpznK7kkw5kRsE/VLMG4fXALlfGxYzD8mpQ5FkCSrADBe9pqyt
pW/2bcVuUY+KFVE+qd8gxQyKaCK1jEugzIt9kj2m0FoGfRwumUlPscpahgKFCsKplUVg6/wtE9dz
azQLUqC69hOVjYpseyaTA/tiq8PyXzYrvSUNTXVn1EuobKlm2Q2mdvflZhywcf/ijZA30HVYPMep
RjNbMMCLt6anfJNj/5AhUqKLqaNKZpObNjvG1I+fAKpjQI48TmRaco7fq+Q+N2grCL1xQ8eZ3nhs
J+hZge+nhsbmhLAOHY7XVslmUOGi3eTIjFOZJ5t4Hu6UJD2cJaz0BK9maGqaGusKSw0L+Vlct1YA
alZuJ2IuDaMCvMOyc0GxFgxSv3qP0f5Sm34280gmbhAxPLJ3oTvOCsYvsr3pvYAisnU8hZ1RF+0U
1Mgq9wJPf5TzCKghVXQdoHftJRoJU1FGeOHiy4Llueqc5araURTSC7HDMcU3SXrHum/NszPfMEf+
WNRqE1mUjrBL6CgUWsipMPnYIT4KYOYBg7UhLIRD55iWKlm/sDvKGhpvV54I7SUClXpbFWpMpa0i
ZI27aO1waHhTpK8K7PVJ0VTBDCjYwH/h2MdURDGilPaMhXelKGkXkNMHpK7MrXBAH0MawG4sTbE2
3GZTofBAmcFeMhlH+5SkftSpxsmMIyOYHzFwztyx9YqNgTSAXUfjaWaxfdTKelkjDABJo7jqxjWj
DzEyYojUydsaqUaN9hO3rfKcKTQPkGUjv46VfU6/+FQgOHyybc8+yCI9ZK7BdJlIthmP8R7FqLYv
MxRUZVVPzD7ZsfTulyfN/BjnpMD2XzY1yJEcxOH4+9+os7MlUS6dhZosUcm0MFDsF556iuwm21tN
BDdEbcJR2jJcPOUWRRFRVLX6kuS6Cr5AOOffLznl6jluiXfUNBgKSKVmZizW41Lpy1P/ePn9b79f
2ky+zNBAN8byyuB0LFZVLX/ZvwPvMqHaYS8K/TCJeEEg6wJDyHGY9moFTKt2tmoTubtIZik53N8m
wtjOOuutlcmiduXWDpizRlfXjg2NI5FVuU8w1mKbW6L9ErUQ0NsyR5RGCEia16dGON7aSorcJ9yZ
LX3GkXtKHi+F2m0gcdTHpMT1O6LT3NhTy9LbZu+sjnSkHiRAHKLiiV8UMos3bse4Z0srPJRjprVs
H6a7YATeWrDgC9Pa8Z6rPlZODoEKmQL/BUrzd1YuEQoS4jxmBlPbbNKwC3F7MnOGWJyTmgyOf/xG
zOdVM5rQRcdxqePKPUxecXCBUWE2aKcPML3iGicWxNlm0k6kkPREyXSxD2E2JEUluyLZ7V8arl1+
A/T2xuB8FnwGp6b1cNzDWMMFteChyuJ9WUkAW6P1NXfJtPVqsTw5JSvdXmcnoXcINoE1oZ81ogCt
XE61VHB+W4V3RFrLk1ZRsTM7sI9wgU7nRSr4Cqbl6DQmEL2iolIWy7kEvLKPE30+kDK6cYQmrrnl
Hd3WofyalM9SLZftIGOXfNvOOeUODtAsMz4GNMCLy9o2r7lIWATwIZk3oWTWjci3bpU9jsgO32tu
meJl6CXXeLT8F3nnsSM5tnbXd9GcF4eeHEiD8N5kRqSbEGkPvTv0T/+vaF0IVwI00FiDbnQ1qrLC
kDyf2XvtVWRXLZCKsntuK/NG0MncSdNq6TZMTFoiIFYYzuMozJfRFPmn3KyfxmqS25yRGGV/4ODX
R71tWdGL6fbDOop9FFcd07ExyigH6XoHRC9uIPGtVeKFpAF2FeEHNlC5RawJ6PGseYwZB11fN1zv
c2qwtY2aAeL3Xfqjv6gG8UnYxiEV4yue33rZtjNN9Be/Mf2NCMYTOGe5NAlztiJvMXnmCgMHAWDm
KreCmua8X7GBZ+PdixKfRtvPutaZcbPjPMYULh8I5OjRJSl9BQ/7kdWBZCdwst/Ei4plvpTVdFX6
JYSJvahjBMVu8eAWTf0hjNUKwv9hrKp3I7QJaUA/UBQTVAWXgJpOlYyjqno+FaDFg3fP765BiRQ0
Rz5BMVkygBr10xDBI8SSv2hTrVwqolARDTd/pGLYComj1Xlr1XhfZj2+u8abJL9oLr2WituIrr6g
49Sl+9v11tyqoOQC0z0YHZk2IwkDQHQ3yuS3sNE9iEYhBg/h3Xjdrkm7txKZuKLDBArev5S6Q7xs
2Fwkn1VdjhHPqPaLArVmoWiL5p2Sb8eF4s0m0e0GXGiz+DUlP49n9TgzDOM7b5sXaYyHPEckkptf
JJXMI3h/oyXd2ehUV75NZl6DIGyBhTfnEE3FCi4sq7gBlYYmxTM5dde2r/D7Fhz6SfAbKVjAZc8R
bFowZLru8M9fjbsf9262djVW5ND+qpmeP14RuYvchPk7lfIBTAy+EKP8m35DU0/nIvZpYlk591T5
E1GcTjbTG8FgmStYaenVMUmSzdK7nIY3tDyvjoxRDCKfRV60BReyAOK+oof7bc2BdiP7pP4Fz+Pd
+zw7xbGBOi64G7a98VDLkw26QEtbbODt30zkWUg4vyGgUmtM3tK0td+gQTWZTpKl7fRtWNBuXPur
7q1n7MGLts5jFrb1i2kn1xKUCUaB8LlPkQpmXf9lCeKcyvwfuexWo/Bnm/8TuNE10M1LSmCeWdaw
sTzSkyPr29JTJIMJtkonVK9RpBDhGnG+cHPt18YpB00UK7vEDRYy8Mvll0iCpx6Jtm/ZX7HJ32LT
hGtZt3UqXsjzkCRXhAPQNgMP50Z+LfwIea0g3Eqg/JtZEL+mavpKR7bIrU5wR3FEwd34lCxp1vQr
3/b2kKxnoZUhSVHnaXoiw4MJF39fOY5nTLbbyEBSlYw63ZPzXYDptouXqpfMP7v8rI3o84h7XLl1
f8DywxXY+Hfbic6aY13YdN7shmtmmqx6NrnGLm9Rqkt0XwrFe2bdW8VtWOYecaMi3KfpQAJyAXGK
0zvMkA7mcXcjLu+qR16OZrxB6+Se9LrlDxnpS+mUK8OhbDb48RjSxpkCZVI2OKP1hLFgSnkTWs5L
RfS65TUAJA20Tm1yjjSVLqaUla7BqjsT/SfghAVhrODJjEU/sTedBTLv8NkzY8WoylQdeYb60hWl
JdbUcTaqh/ioIinXYVHAebqmtm3nNgBbCnEkL4Xlz5KCVW+JmM7PUGeNpr32k+IZn9SNY61YTdgf
QD499TpOcaIpDl0Wvsqhe6Gc/2ug5SyCruf9N3LZIy8FinIfWPnMIhWvEv6JNUzw6ZhcXBMdk4PN
SITOyUkVOYUqOWQkEcyAiX+6QvvVI8T1UmOIIXz8u5K1hBYl6yBGqNnnLQJSys04fEjZw+wQQfqa
+0gMFcDYmV/gusPnT8M+d7UU27rGhl+2BqSYumJDEqJQS8Y1j8TlMBrMaYCJjSkO2KII14hN3Hnm
vWR5UK/TYvr650MPzGobq/Li2aAa2kQe1WjrLFO2dM6EBLuFhGLu+Ku4Unt6KGsuHuS3UY4nYcAS
dGLz6uljBZ0ljdcGkVF0/SxLbDHM7cje5YJQuWkkMiKv6vPInjxz899RWZ8Zj6bcw+2ealjbGHZo
WOx6opT99kcTzdr0xUduRR92d+Kq32WTeEZWHM/74SPKxXOcd9ckj86WOx5waX/auabPCK2g+sN0
3o3QYZGL4IDlgncouc00PSUWkFmz+m5NVPJxSPsRq13iBq/5tKmVc5QWFzSjWppVQgGn8KfBN1fa
I9WaX760QfQbK8ZkLTWjStRBlXhmoJX9eXnxxm0KIKj67KaHFqDP4ZxAKEHHhbbtAxEOqo3yYvfA
bd0OgVXdT83KJbHHL6vfTF/FRrjTJv9DEekxIx2wZlDELWGWEQowf/jqhoYsVkYUqGLyxdChthsg
HcwqZRzNipnZYwEjMwAaAXz+NAxXdZ29okRjWmA04bICrokrwbjLUv3EbnqP9WoXRfU86KJFEslD
wGnjDiVXGjY1bKrdq9Zrh1K7uamaFpZFR0z/tXFE7i0n4XziWOM7iyb6JoTElbssk/xDpQxYcsLr
aUnNrx4TGJ87U04fNq7tVh8RvI16MMqzVYn90GNestHly7QClg3QCfjwCHUJVA8gX954wgDWQECj
xRTSfVIyk7F5LERsarzYvIy9eBrRIysrujV9cBhygK0JOiBy92qT1ivDfxJvM6XWBS7IKvRZ33pU
XjUcM30MH/O9YdXhb+MB4G0C78sa0ZKHZmstVY3pup3+eoKCU6d/L7Vykzv4w6exAurgUtcwRqQw
ASc8SlwcupqeLcM9Nqkdou9n20D0zYXU5y+/zDeE4G5DlY44vXwmghruC4hCR8Al2HCKp2Ecfhw6
W04e+RRgWllnQ7WorBfC342zRcuz0C32GW79mqTOuADucjdALhLpQjYYSh0Hxd3CM/QbeLZ0rqX9
p2oNRFpNiqnBIFbOrveDhk8OhtSms9xwVUXDbx6HT0gbt4/nSadhRmtiaCROrpEznecr1WImnKpT
Ve2UMULAsPx9j0+a/ip4CSSjTcFu3HP7WxLQ6toKF2wPeFRyBcxDjIfc05bPXkESN1l2F/shky7T
HTeBnHcdqkun6l+KVr26wopRHGlyQYTHWuvLgkdbjUyRCmRZaPUmqftzV4qL2YAY8ohxncvXss5Z
KorwtbC9o0f/zY6ie3an4vXxhQUdw0KVg62OtCU+vHjQv13oujWzikxiow56wffkMkqENWAhlJWV
FzCf9OZ2Hn/6ffk3dmSTxII9ctA1u8ykgvdhUcAoj98D+W0B2+pVbS8qzWrgQqybQRXLSj7CvlyH
lceKGRYc0Eg+5W4teUK6atcVVG0W4ISmTLQ5rNi922OfxZ6wnApmY2qotoOb/HUB2kRSjLOFnaGe
y36mznrF5ZEVaNZcweB6MOROS8IbRr0vUSFfz54d6O21k/y4QbWzZVzOuTA5R1KfwREy2ggIduKr
ArMkGyrL+tXUGM69rApg0o53k3R2tLfe3KUW0BwvumZO95M0HREapf9cBRQ3eD/vuNiqpNh61CN1
XzH+dw3KTZ/LXrD9Zoe8qHsqgGg/KPmXB/1yTNSnDQ4RuIQGfPkHuf7FcOHoQMeYlS0ayK5qz3Xt
tvPEKQ6Wq25t2v7hOlhYQwymyPwKu7p7fJwS7CpzMJSKaWviec/ZtLnhuvdqSjntAlJC35kecz71
Pip3YaJ0WYU2p1aLxIyRJcAj29imfcdIWzO/tKw5+qjUhPA/NRoQ9Kox8xVqEr/b6Y7+F9OMbTPz
4Lg9Rm/aMiBLM0niO94wfLf1VBKdY7wHUW0eG4AhfRptU6tBNRzIq6ihTtoFBwNGITiNTvNEhMMB
Jv7eMZ2fTg9oJPQPewDYU2vlLfRZNqcA7ZaRRvqBGCzKb4FEdqgPXWh/2jU8joYEPFwC5hvFxD32
dTgXFAngW9S6CxmiAwAjJJ55ZMXwFE2Ghyl9rC9gDZ6zqWSW5JDzkyTZt+fV66aJ/1ogtiw3u3rh
R85WNeLoszyZBabfLU1gD2pkkk9oEHbUnsNv6PgkJPpYyLxZs2yhzPOMsH46S14rtbTsOl8EWi4X
BVUh7BREoaUsZ+ZIaqcJaHsU7n7KA5jfsLKibup3cQI9Z1Iuw2Uu4lnk6rPOHnJM3KJnRdo990nw
jsVdzn19eBpV/dMOnMC21bwO6RrFzMcUZQ/TVwCJyJVHCPQO4340yybz5D4n98asMdnq9OgrJlMs
RafMhEga7NBj6WtebHuJR+FzKWXF0TOxTRmgO2wPBIOd0br0+rKP+KFC2Re7aLWT9Iy7U+scCR07
QIPnZWpSqQTxMzygt1zDgI9Holrx6OKETcOVhyD5sfU5qJyX3oZJuZ46c1vK4AgHjmTYAtIxORnt
RuOugdiK7qLKHi44F3qyxZfchzsrSD+dunyXEzpDFxRqU2knHrH33MfjHTLdSdDJRMndjMoLIQ7O
wsfRzMAObwIDikuoy9e6T+fArJ0llJ43tMbcSxpo5YZ5D6G7fG56Eu17pLJ2uaPMWlYEAewTEpgD
UvJWrHFmXlK1O0D3OwdgzNY1QrUehfFcpqEPZIX8aa26wLAvl24yXGMzQ65JDmbSuqyFOYAcxYEu
63RcKgsVr65HK9G70TG2ydKgXf3WRb1iWuEdc8kxYLDaioxhIUJxVRX4rzos+JbzedBIwZScmr9q
CARM0pwo9fcsCqMV+/D9mCCmaPxPZQYKy4+26vzkKx9ZdsGgWQ1oKxo/XbisiRZuTJ2Qh9yEekzH
BuCPbJ3a9hZO+oWHxJ41ARg42qdsyRpuXTBsrUrqiWIACdGbFBvuG9EKIod4EUOcEfmfrfc6YSE6
PawR/SRRfHdaOa7GB+2gduQ1aot4oSbg3jjpWLw4Phelo7n7zmaE5E/cY2Iq4bCASWdu8WPZ/h8w
HEC/jA8e4XUF8eQzOU5y6XmbUdeP1FDpltMxgUicP+wMHLdTehJEXq0C/ZJV59GFoVeEIkNdaq0L
C4y2UXDbdPpTb2hvBB8RT26EV7950K3IGZC6zaMOrukgjkgG1CqRlXmpS/gpQ6E9wdz5jI2abIW0
3+u4qmhY5NwFBjQrBfPzFk/3ITIZGU0lqn+GggJBVl0t2iiQrHhK7sro2cXOxbgDzDPWI5hZENJ6
cLo62h+pYRgdooWr+Q76v5pqnQB2maqPogu05WQON9tvBFS6wjwaiQeYHRd6QdgN0m3CoiZFHZrp
/qKwhk/RFecoJoirawNgKP64QwqcDkQqVS4FrW59KgCQMuVMiLHp1lFrfE3x8Mb6KsnK+NKSP8Ho
IGVSa0fxPCzjdz13uq1AApM1xueIRMIjlppWs9c3Qc44Mqovii/wYKXmVcQ5jTo1VS+6L8+NTp7v
YCkSj7AAL/jUJc4yZ0AiTor4vobNVoVf5ljkm0jgrtDwPY4Rgwm7MnCngG6BExUP96aPo2Xkusci
iG5K85a6iVohtxYKI0RBPnFc/0yue8uLzEGQ2NyTeHguhsLh+iFGanLcZ4JlvrzYeDPNakMOBk1k
Q5oCkjZM3bHbrDVt3OkuWj8DHR87oBvxuHIXDMPK06Y7Av64HJ98TDvaBHhryNV2mohC0KJbKGKN
/eWfazVPgDnU2tLw9Gtj8MTSF1ZAgbiGvOm6KzZV5l4FVgOL/FQmT6qbebI5uwzUTZ1kjtTOV1Gu
KfK8YshzXk0brmPP0SdEhzBSd40tLOgaNSYYyFGzDkPIviwNrpZ//jOqWyIX0uJMVHBKQZcw3lJJ
816KY5cFP7ILo3PpPRDUcf1XQo7ia/bXoKpRcWKEI7Cxn/m80yksDiT6fcQEx2x7VeqXkUAyYFYN
s+MiuhiIJfzKHE7+1DjboJX9OvAaY9lU2R9d7XBqEwsHaEk0ZGHppPQwLAg87E8jZ6gH4OjWcMjR
SEsSAYKXDi7GoscxSFZhJHdNxk7fSrSzL4ueHA7/05N9vpEhagVfiQMU/JSLEwu0GRtP9yibsr0f
+fnSLdJqHTfNr+orIh719D4NpbNvy6REnSGtXQBKelE5VfyOEWOc+VjAV7h7PXRwiX9TSFbGPK/f
IsYQKa7/hZ3a2ZOn+/PJyJuF02IEIyzXILxo04lw1/geX2VRTTNLt/Nt1sXxBrQJK2cKDkLkcMb+
xQ5yPy998p2FZo87iYs7GMMGFqTY6Ga61UM8RviuN32DibDE77u0SCaZO3atb9rMfm1iA5+Mz1PB
KzHG5V6lXzQMsgLKaZWV1n1STbTxh1s/VMPS4VjeuikLf1XWl1GT5mzozR87o0rAPpjgIsAtbsbC
m5tClpuu8ibK+jR96bDiz+OsuRVxaW8Gqbk3BKHPRa1wz1SmtxspEnIUbXdWglTWhfEGMkyceEAf
vSl+wDT3zPOR0wUFnXxefeXpSAHG0mdpW+5D3lh9sGjF78jXkYOsAvH4WrSOhY+L1aDKSz41ZzqV
QUp0dMQwywJA9xj2H+IpWZSd1e+5uJj1slycY0UzbAoop2+wyXjdC3Q3Y5vUNms/h7gplD5Dtxnp
7m4MzmL007nL8egvYyz9K1PU4dr1QFmSJbpIkEWOeqd9YANi+x578VlDZfcgqwAlYJk++eUXAjrW
8sNLjW+zm8yeUG8M53Iqu9dGw5LQqdZbpCx4F5My/SelNVc907r3tpLmUtd8SZKAuzAEwLyxi54K
jy68q0Kkp3qDIqsf0YcM/QlCKVUtUEIj1NINoZbWjbBEG6md/ZSWXr6sXL26521bbzBg5wtTIhXC
0R8Qu1FdlTliJR4NQCpaJA5kjDMMjAG0YtQ+Wz2mzLE3/1yns15yeExJLGEPEPswhg6sv557Mdbg
Ptpt+wGTjHp3cm5gXtO7FmENypxKP5NhSrKs1j4L06/PFeNGsmjKc9FZ1FtFdoLv+2j3xmI1PFys
lZVDGfAIgJxcnhAMO6INjbDDBd7IwxC/hIOdfZN/sTIn82ccjOQjiqazGrnWpyGdrqQtAmbWVPRk
cg0rG/kDLv/iyR3av0BzIgKXy0OTRjbG+qLhQEhrWGGTz40Jzi9Sb044vPVVawJ25IEUBinTsBoH
NtgpsddAbSGntZeZ3amFrnhvJIk7i46ji8Se0DxMaNV6Jhvzqs6jLdawRaeZ9tmp0nSleGk4zkYe
LB6VMzUwBqnyu9RJAPnrG8JZogZEV8a/IolWdPC+NQvVkWgpLzsXAZ3X1ufEEuYeQzeECEhRYBU4
MTKkeCeuKPRgvCm/M7tLK+JhJvbeVGgnpANqjvxHLupGuKdcQu8MkKrbXrDOs4cAvEI9RRSnXGmW
JpAA5T++5X01WdfdCEnFr/VwmveOPhOdgMgdkn0eIIhzbSbRGZ7BOwavfKllTCH0B9UiLevgeSz6
bD+17zXrQ1/0UPr9FFTgAHanJEwmbcDh1FSGms64xLCDVaOaFg0gA0sicvX3PkA/gFJrzdflz0fo
RRimGcG08scU7ZX12lkj6euILL1h1em/GhDO7GI6mKYdz5mElSdGZhsjgsEcMqmjCzUZM6Yg00IM
bn0UP1lZGz+NJPhuNJ1u65//lxGoRLRw+quV+DgtPyp36B1egUw2a8erbkPia/dJd5NTT8yvB1Fj
ym+dKxWwg4un99k8aT21rbpfF0jpMw6SRdBbJ83BEIGl9mA7AZEwxvibq8heo9Mo55qb+9eqn/zr
5Aj4VCWjcnIlxrU3kdpkJ8AmvAzxjJ8H7Y4kpuCagicZXGs4pVxiCichQw0EYXNcoPDSklUgEgAA
hh68Ngp+WhgEJNQ8filPJKO/SnyMF/KXyqMxlK+q0NftIyTNiUmXCBu4M45pWm8+ISADVBcVy+5q
WxmitxjUdoezzCzMTR3EwMcePnU/q71X1bG3roPA3IvacxZFlouVgCt8TY2D3yIxIsgvnU9VciQO
cJrDkzDmYRISHTsO+Aa9W8GICLRv6m5piL7NBxit10vrgPfDWY37EPTvNqtqjIeIaIy0/NRyKB3G
jvBPWgyRHVp9ANWg53++RE8Dt2FH9ItkioSzlyEJJTPUcIU91Hrce2VtrwhGjEafL8s0r33VP+U2
F5juMLjJwuylUI+lWyyuFkDc9YQNhLFtg27lMWlhnF0RfDwXGtM7I542Ia7cWVbpLA/TUZ+Prr9u
RfVSxGfGqAAveSXQjaJlW772A4MWb8DH6SVUraKVGzvah5ML117GBP/0CGos1V6ixDqWboCyC+lQ
fw6y6YwR5BammKyhh35XwT3NFLXE8ExG02cl6ORKvYDv+yRG+SkDmxUsZoFqrOCt9ptes6+piF8T
K8gYtRUvfUO6FdvluZl4b67n3zQwU7Peib8beA88uYcVEVUezSCULLM4VK577zIWNJnWX1Pzd4zP
I6+lVB8MrnRoL00JuJWEe1Z6nzD7j2NMhGpMVuzc79QPB9pPYOXo2AYfer2NuQB/OGHFAB4Z0g9e
8qwp/2nSvE2MAQovOpDFWj7su8QYxVWEVBNYXF8Pswe5hj5iUw08o5hJLCBh/8ECudlWilTMxWSf
YOIsKvOv7QRGd3gggqup0euTxkC8US4TdUrlOLZYh1OszqHUL9gK41llYsF8b6as9AWn/nGidpmD
tbYr8Az/yLT/nXnxbwsRIRj/6fr7P375P/5/dBM+LH7/dzPhrK3b/Cf6z0yOxx/4dyaH+JdnuS62
K4walicsVPz/00hoeP/yfYPcDYfIDdPkev1fPkLN+JeJiBaRvIVFDGX8wzOnkIeG//2/ada/LAcj
l+94jgHz9WFN/H8I5dDJ5f7fTEiermMKc3gh/CjXZaFB/sd/ukh4AdjC2vIl9z69JP4SJvPg3LSO
dl1fC+Una2nLNyAtz3C5gk1nLzk+nkxdEmgGpEoEzhNSaRNixWJ0TcWEsSD5h7umRIIPMx3Z3FB8
+QXZlJNkUlYQRhXVX4WXbTNMyVU3ZPMaz/GYobIzNJNxnZew7JzoHkKUWJPDIHp0X4ayOMumpB/M
+/OU1Tt9RJ4QmwNMMJXvfT8gSyLqSWC0dWvuela+pGa86f50Fo+4J7Nsk73cCOVwgHOqlezMF4wT
9k02trNKyBX5W8A/GaA3pZ6u2k432Rm2xE+01S6P9BdGHGyoXYwpyToxccEF9JgMw6dL7hAWJsid
6jxnT/N9pfJ4Fr3aWyHRl0M/QGVrGDzTa2Mm/0kS80Xv2w09L60nG0BTwbLzMTpQp6KUCdkWNKiD
e4dMWbwH7kwY/SENW4BQOUx4xOR+q/RXU7eOdIYg/0NZHlXSWau2z+1zR/5RIsonc+T52GKvMtLc
f2LhhXWnwKfE+sncwRoh4tb948wo11wi70Xg7enLkcul6X2s5WGKJW/YQPHq26RrhH5H9lQ4/JQ/
dRnYawraeex4TyFvetMKgkHIrEVbmGGWsIHSuK1CnAQvDAy43KIhLbelYe4IpxMkH1Hw4SHbqarZ
BA3oC1I42wVj9rAcT3bH0h8FyFbHshX2eFqiiOEKUlC1sGwxD4H+5Jm6uTqhWK5x6Yl0XKbm+KfG
nD1LPrxBD+d3YFmP/eXUB79IIHf+BnEYLopYHSLnUfeHX6GMWbtzTQWjuQyc1J2hXckX5P98cCUp
5mdFeooRcictPC44IISttGtG/Lz4nDwVgnBnDUPnIGjuNewA098FBng8vsoZoCXxlyXlPQqT94Za
nKAq4gUDyAlSMqRB7gTuqu7XPQx5xLrejnz3t9GY/JUEtdeODnmmyWpyo0sf6wOrOfk8+fE+Hy3U
01pzjCJbbd3pRO9TbqUDw0lz/RPSqvcYxHAImw1zERowx1gO8befGGBbrP5lqFVO4gRl0eBCYHVM
oF9D/OXH4AajmFPceUyMwn6mMBlqAlexJjYqC45JmF7RioFOUOhOvdL/rsMYeDW7DEBw6idQ0zFM
xFNFztCMxOi/tIGgk5TTDTZhRY3FwsGu1UdSQDbMPPQkKRwV+Fj9sKSRmEXBWLC3UuiSCPyhuArq
uaFqtYTg+gq7iDu/bh5OG54qibt0qwjzniOBjAfZa+nyHICjAIajprsAeoVg7KOMtWvy5w0IkZIU
u49pG9SXtWOcM9Ncj60VrWO72QtpviMarT38q74M9yGDFzSHDvfkuB0fmMdYg5UQPwDE3J5EEhSD
fFW4lWhGn+F0NNgJnHwuE2udO7E6Mxhxy4gxTIyZhSXbHnV68Kz3p4jlFuuyGiUF8D2DWqIy3xrl
UCGxQSDBiUzEyGUinFdLFOl7j3XxfXCOblTvK09ccOohT4zRCQRDsYTFzfODMeScyHZ959hAsgoF
LCLC08UnX947VPdL1G67MobrZrWPsULVQnKYGOf2GXNJiTCHZBuglmG+amtzx/6fqMJhXwm7W1SC
ZtGV+iKLO0b1KTWSIY9AlNuVbnl/MVQ3n6Djil3P+SGcQ6bO5Czq123R+fO2qxbYp178Qdtpprgk
k1z7dfoLx+43wB7Fhi19bS364lEdnFqx3ci5Hw0yA6x4gosEm4Oh8EStBVCBd/tujWgYTBs0o6zx
NYAcOjIXeFOeth39h0Depm1dA3AnbJQGv5QtauLqL8y08lnHhTAzdyHy1jW6TSBWsXcdBEGRKFbf
c+szziQQdeD/a6t1TvDloXLtH3xVI3fh/j0WVSbkapMQA1Xc2s5pNiFySJBFf4lC/adVUKZLm1QB
zBqch7tUE6e45kDpsugtg4cOq5JtjWl+DI5+5UmzbQwJDitbTUyBZxVpnKc2Cx2UxOmZyRXFox58
4tVzKvHGYOclrCRqDCgc1RB8RqQ+Y+Mm11CHws/aVaKQsQ5R130MYQRad+zGRVWwxq9bY+MbfwZZ
MjOSw+RscMo1c4IcZPMM5509nyCGOWP25IbaeXykL47NQ9lRvxgacp3YicBqtgGwpFS9OpZ7M1KD
NoBO1yjLXRYkXEz6QsT4qhLu2tFw5nlgZRvL25aa7t+Ff9Y9F0E1uPyNPRn7ihxy5og2uRA6Jl/u
nalY5C6SQK3DTMWIki2Acc6D+IPkGNw6hkYEd4uz1RTgAoERPVf0axuQsAhbpnRE/5UMW51prMXK
mCX6JUMVqve5c5WNt2JLLRf66BLAqeev02h6B4NWdYNsu0QlZBHOQiJF1dDqF0XxQIYFS2F56ZuT
fvZhssxd4v9YBT/A4eOJsRD7WzJw0hg1Tz+110I8ZGzDuPTZCuo+zW2T8/XpfbBhCrGCrDkuxkTe
GAEwLRX3ZgDHiWT6nDhjypc094R3LkgdJXnswQLQXnqEjssCYCjs+Tdq+bfcjvBScHpY2vinseaL
cuy6yaP7w0eSsDPzTOltxBT+dQZxqwD32MVz268NLzfWg3xjpUlEcPIrqDYMnrZH4hPeiPur12Nv
IM+gvJikt0pBOq35dEgo1Ojx0koQZgAp2icl4KBaDXA5TT1F69FPy23hB/BdoteGNBRCVeWaccfN
gN81amxpYoNZSmqTomz3xTpx2JCOqGIMvfcwcMOkYls1y1VQXPycC62pjDtSDk6HajXp8fPAZTrm
6pBFw4sNxu0ybbpWDxdDTfOlW7xwh2bK1ZCLZYCr4W2Pxzbj0JxChZoDvQ6UlflQp2IffsniIdCg
qt2yx2PwVmeLIATDGQ/YoZBebROfiISEeLpoEPfggag2oySfgT7b17B7utrOllaSfXoju2YdWjZp
1w3HNy4/fRowg1YkG02JxTcjsD5DKVj5ZvjRhvU+kjqQ80dyux767+BeswEAvE/g6GzQsYZ1MxeH
GSqxSCzbhK3+AFg3jwT0s6IHUzMZKK6ZBUVDtW9U9JxGdPM9iagLOzLDHUtgJtESHUMXljPdFr8i
IUAprdH1IUjCL7ZI+UwWjjQTalMOW7Kt2kXM5m6BGVE7GiljClSr+MfMqx0rOnjLnxclozRhNM9a
QdSaWXJDGXDTYTM2Q7XEv7kXE9HlVck5kjQSDmFscjAhFRj0kpNdV9+dGSwlO0fMfncIPr/SAG2o
x+2tNCH/JvUzgWfPsSruuhnoK94DMT8uLOaiKlc6dY0+OIuYontRxuzUOfNNDDrrpkXc6xje44Dq
DpGBCgC0U9mn74bOAWGXHrhBOAqFiZ+c59khHskrFYas1prT/vAYYplcNd9hF+35KbgHY3WSVgL/
IcVHJnIK9UmmmwczWAr5zmoEnmVrHAyLJVIoM0yErVnPiW++gM3IVxTaMbVUuFLCypYoDWsYQK9N
jYBVEyncJ0s/lJb3bMXekfUJ8dj0GoQLEEFMTs7DyarPtfaLR8RpfIyBMtJ/EZda33miLfR+eMuQ
F6+VS/aMYQMV1B5oAR59nuNf+yL9AO92QibdrCMHFgIqinOQfqGXWRk1IVI6Xt8jsycxb32fdLhq
T6XxrnVsVaBZPRkebl8iIdCKTBXKhmQfUU7NG+ZdKPXbs3xI3LCNjKwacIZEjHu96tNr9XLhGKew
6G4SxhGmavToTn4xaytDtKJcCiz14zfMApEjOqvB6H7b/2LvTJYjR7Is+ystvUcKFFDFsOiNzTNp
NE7ODYR0d2KeZ/36OhaR3VUR0pXdta9cUMQjxZ02AvrevffcZPo0ytE+jlhIysGyHhtoW/Rh50u+
ruEqz901EdWcJvPwaDlBw5MHWmkWHUwt7T2nZs/76Phs0L+F3QebUHfHMkeDsUDIlAZerdYTRCaK
eNVlvbVpbbK4PSVC9Dun9u/SoH2upNFh6TTxi1XyrSxcYpRJ9MAi9DwOrlwZM00KfGFaiyQokMZ1
lIw70mzhBiDKway45A/lE1VbUFZlnC1CXVxA7bLlsWxItRTHkKlZFo1eE1VG1mLlR7VrcmkI18D/
JhvrAUObWpdTGE1y05Dv58a4gmA/ZIK7dBVjwHKevGZq19XsPteK79gIQoeLPd9SI+2xABaQmSNX
/oZti0fax0UYRz3lUeKUJC9jzzK6UPLVsHEvFRQkYfCiCJqy44vBRUz12XWckVanDio3myQ4vorr
Xk96L5WILkm9r3SGqhTL/Zg41mLu7xiRni76ZLippP6QQ3ubRv0Q2fcdrgDROwNk46O+EirARTYE
ewRU69glzd4TZP6cqAJ/LOJ3rz3aA4oA7+64nkrvkYqQfKkT89G855ylQzPUHV6GvI8sCYyLN2bd
uKUN9c1/jGJ4zrCyXBAxMZnUWFsA5Zxs5ftQwu3uncz5KvYzLkqev3Bi8pMWEO/dbK7GcNxH2fSY
jsOjixltiQEotzCsJNZ3bq3nvrw5fLG7Od8bmL2DDpcdpG+B28PeT3W48WY+ioXqHpTF93DGFIXX
BtQzhoI/fnvFWa4345eK3IIREspJ8hGzwwBJKGEJbLvXe3iKOvN9VQ9nA1Oim+Zqlw2Y5wYToVy7
cj251s8UTDMH3UNalZwUHQoQaU7jeAidKUvBidQDMSKKUxxZAzfwPuMgskh+vJsqItn0UkN2XA9J
/CCyfpMo1jlYa+7QAzt8rCc94Ukc8H8lOYNUsfdq5yfnnp0QxY/SbwcMQrOJEOVBP+2xsGXaNw/a
Bx+i0Tj4NE3LSPZIrs5WkImyesw/0BwT50m44iQkt++B/klHNMeMje0Ch8i2IexCsqJmqsPxuRFp
/d65yRXTzoaHcbZ1c6ktNttRckm69NomHAwlIGu2t2S9IbuX4qFtkitJ6WIp4uyj7giWcs42P0kM
YEAMnadQO3QoTc95AeRp/mUn/q8+r2iEmMI1jsyvgOIHA10TM8Z3Ns4P4UixxUCTqvTGB7pqUcHS
5zwjak6Fky/bl6rL3kenPg5Nes0a87vp2l8xJhc3MNHIYRb/8S9EH22KXmzrbzt2Nk1Jq6DRtK8J
sjGgoY3uDa4Afrgy6/ASt2SmYv2zy71pmaiItLja3B+CYfrrMU3uTQkfAkPCQsJyWNa31kjw0lMp
kQjWD9OyTVlVVdhPWyd5DAGR5EHJTCPyd3WvGyXkhR/94hrTc3wPRQpL3opBXQeVXSoVfQzpjPky
oa8mqFgaifZFhNVxGLNrovilthNSENM7HEcIGgyPua7pRJyfDS6+UfMtwRff7XRDBd1pYJNSDR/K
Crg06XAZ+erJqofn+7MwAoAt98Md9oqFboZz24EZiuXCa6dDEbBfcbzXWv+UjNv4bV/8zoNxmPFV
tXkrrDQFTFPuw0LlC06GHzKka4/2KMeLrn1WcxEJPwPcbyihIQQL9XR/vg1RVBnEF9wAH4zA9oLr
Aoenyv/M4BI64SlUE07jAHWmMdMdfNyIlAALonnA3h8g5874iCIExb4z3mr1OmdUCjntfbfD7WwM
uajV6pNaKhIWBf2CA200tM08THyzoii6RFELI5rS7qYVRMaMhkQLSuaMKa+d7CvVag4tN9VrlvFG
YSVeta1zTKEFWFEEWju+wHcWxPcGPI8lWZrp1M7DF7BlzmVjJ/CsN0eTSzLV1CDIXZWuOgyYoXGU
eX6p/ew6+O2v3OcDRlwZHjzudD1xdXcnLj0eJ9OoGuGX04FwB3SaFcH/AJS+In1v2tM349kmRZ2Q
RUtjRnzQn7PDndnq9UNJTHkwze+pLH6mIMRw74TOarRKKN9jfCnIASxqGxEi0Zc6UdyNeCUGun+5
xKeremTTF7AoRjJ8KKNRkDbHBlkaG+5rn75T/L6/fa5ffI02rzZIBWRMf9u0nATcqf7o2EEGMW2v
bti9gtpHq6/MNzthXGU7oKvpgY/ixBmX6I8V7PSgT12lxc7J0o+AqrZOqfO8aN65Nk0k3DI0H+Bm
OR7We1mv5374q4Bca+8L64GvWsIqhcfZ497H+stVjl9YAxTJcF9l0/hdZRMHs4mUuVHcPDW/1zJ5
qrGR4esqq61FXAixkB5UVjDLmiIWNkMcgKqK5NRgQ0R3prcZC9T6v5WZ/5+udKGA2P3n0sz5Mym7
7q+Ux/vf+FObkeofNgxHwCSuMCUF6PCz/tRm+H9Mmgklx2cb+ca5ayL/ZDwa9KU7woIpyJ5DWcJ3
+ff+tzYj7H+Ypokj3XcFQAaEn/+KNmPfWYD/zvfygLI4Lpg+pB70Q1OIvyszdPDW1PZh2S+tjarf
VJHCooKk5pXprgPRQhPV/MT1+zWRKIZ4aboUy1aW4y22fow5CyxSrJSTOIceViTGITskWWaTdCBc
5XDcinKGRlFrhs0XX0jgv2n+TSHIVVgUULbJMfaqa+leiR38/A9vxP+FRniXxP725DxH8BqicEnf
w6LxV9mpC8AYJ8Ho4RKauZ8+miTGJcJ4FCfXoLA52VMUsUpAQhfMVmPzgdv5Fhn1Mzv1A7agFwPe
PO1J0G4guTNfsU7vgkcxWYQKxyXdYNtG3Xzr6Bpi2WUbAt8bm0SibWYPdtU+tn15mDuy2C6iTPkd
l87yXz/Dv3Iv7+8eTxBXCYxOV0hT/Y3ORvtAGGqfiUlMDcym+DGa3b3j9hTP+OhJcgtP+pEwQvT/
AIdZf6UK/vmLIY3aAn3QgzX6N+BmMEhRtVNFpZf9WobNVnTFsWkJk0/4WoZXDWotli2T57zxMKux
rTiaeXjODTQej90X8BvoOAgUlxEAR1rf/vXr8jfq4T8fn2f7qKF8+Tx5B5/9B9TX5CNXafA2i9IF
+9hO7zXuEWD9YxedFdyyyaUWy5ku5pTnyxjjvavObptuzeaXBbCHWXtdTt0h6d8zO9xRZ8q22dmP
dv8OfuVdhfGVZ6UDbsGRGeyqLkTT35sJ0kFlP9ezf7HuISD0ElF1Pyyc9Ku5nw51ZLyJITm2CRnI
1gCdmnEvl4fBco8TZbLuSbvTBldgZaN+eqj1YbRxSNFZcf7W5PlDwoQuAnfTIT5IY7z4TvZgxj/+
9Ysn3b9i4f589ZiY4NJChrtfFv766plebugiHX08nqBLOvfqUgCLLZ8gEUO+KI+d/OpNeTUGBly/
+JlEwQdckPdwHEBeLu2yes7N6EWZG0WHszaZ8jgZd6n1BTZvZ0FbaJByTTvcNI78SFuxjduNl8ld
UGGEYROAXrgOPbUBt7AInRk0O+Iby4POiZ5NlALbWPYtCBnOOJWvnyNn+EzS6GUQ+ZGSoRZaBAbx
dmcZ/gpeNJVkmX52ymRfYHbKTOOH13ubEMUYoHgj8EVH9KfW5dqkvbtNqsuUZ4fWiW8pH9WgM7bq
ZIYumcbq5MviambRPg9/GHTQqNa6pEH1GPA7nkTp/FKNs1S+ppfKWTJioGC4HKLExRz7fV0O+3uW
l8mxN9WDZ5L9S9ODk5APR5pLHPHVjRl/xuw9Tzu3wLNuGtuqPY9j/xC3zi5q4k397rJ1aqNyUybR
eRB0QHftudVoFomDJk0u+u72CspTCaO3oG2uQ2+VutxsEj9ehYIjalYfsKxBDKGE0qVLL/Z3dZnj
gZwf8MuyoNKHEGOT34n9bz1WZ+SASwyklWZsbMzpvOjq/mzE3qdVB5/+wi6Kc0eI3ois02Tlb73t
HRNrxdjIob4sD9N95z6KU1l7x2xibYm4jcIOlrY5EFBYZ1m7MwKM92P4woS08rPTNPQHDLdoQvVu
DEOqpezN77wvHxPGGd25ezXqVyxE30Xv7oLsSVZqwyrce7aG8jG47/smmNm6urmATCNbbt1Bs1NR
5jVgq4GUAlYk+eUOzh5ldOX66doR/nPnyLdGkH2V11yZ2FO9bTpFv9gRbOdZbGzbWxYuBRc1VZwu
EkVdK8QXCJDDdKp0+stw63cNf1bfLbH3q66LRE0RET06vUTuCfqzEsRfreqR8+HJn8KLZaIChvvk
HZFH8BkxWDOx5yKakvjUrCSdnBb0smzcmjdUGOumZoVA122DVT2nSpWoldT5SRgvFesK0XnPsom/
uqC41doj5q+2+OZeWTQBNRzDjeztHWV8a4xMBEuwFWvzFev0jhTRl4EChYGDL2J9S+1sHfbRlyXr
ax4ZO3CAz5MffyVkcQo7JzGKiyNxGKmJTqYBzioPZ2R/BtCwVrO4NnVFpFKx8aTYtL93fXlch1Pc
e0xF29wrb41nXxh5DtpJX4bPsefzWOCsKIgIT6zG2J8RAqgvZoZNzP92auLPVnmri/G1MPS9eNLg
g8t91aNi1zSeKyN9Go9OanxNMW9uI6/TlJ16CpWB4VxUw6CbExf+ze6SLHmDNW08ht5F+t2bF/vX
NOlWcXTPrMLK0iyzsqJ+L+PoV1RyuimC9CVRTb9x6bEN3Oo4Ku85tOPv6W7/LX3C9QEoIVk+kuVf
N7E4DiwQIMWdnFJdEEvbVO2borzZPTpAaJmv5Deec9/aEnoiKVTtDYn/2ZXzXdPnKCE5ZyXaAj9p
md8eJSObqC2+goaRjGNLrGvCcw4+9yjzjrh+WO3XnrGuiwLjmL0SjDoYZOXWTPp6YWr831ROUZdz
a1qYQP7M0GvJq2W6l9JKvpXpbMzKeZ5a4jeV+iJYsR9Ta2/AAbA0y0zE8YOJu8GauMJ4nl8uY8y+
yavtqG0P9vjedk3YADjM091Jk7h6E9ECXgYD0M/qlsm31k1oMWrOU2Uc2SWTUHYOAWloCslfpch3
dMnvWdy9lYYmeXMXoNBs7jH8aPLe5iL4pkxj1bn1tfHFuYWplZzRNJ6qkHoUs5kX+acTZxxXjQcx
l8+QTteG0xwNm7DWjDt+9OJLY6drjbE5v3PDVEJpQc1lbN6SBLvSiwRC9gfcpN1EA05jmVhcZzz+
yROVnDtNR6qjsqs1+EcheWlRvepWnAjan6vY2zGng93YBpm/dQiS96DeDLZE6PWPwK4PHfeBf32H
Fn/FbP/zBu3cjVscAKXt/e1gS9JohJ480OGKFBG0rx6WxGB4KFgd6UaTjqbZLzEXPWt+kw5rr1uP
3VWaX6PxLAFMVuHvPx7Qf7v2nufq9//6nz9LmhGb+el3GJfFfzThSQaz/3w0fPpd9V+U2n/+j2NZ
hH8ZEe9/8c8JUXj/uA8nti9NdmVK3N/rPydEIf4hfAd+hVCMgC7H7f8zIdqQ/qGP+4yO/E/x9/99
QGSutDy8454FHNXir/6XagCwcvztNMgWllGTycxW0naYPP+GkxdR14KyqjaEe8dlKEzjGgwOJ/+x
dX5O9ADLjsuqTdqEY2vz3GuAsfHc07A9Bu+2ocyHys44TJSMJgEdW2uWFJsiPSW1X12wfqS8OJeJ
3uvLmIzeBTvPnBoX30eiCLwc8gXZj/6RCt/D7NnsugFzPvpSq70XuebSNKfvKEWdRkf4DiYHKo3X
UlEr02zlZd3ON8vVQH8dj0S+tH1MNauElBgbqDhJsYlqiAQ+RjYgpoC+htDRx9b3Uhbc4T5vJu9H
7SAvwxXeVl6dr7WLF6C6x6rtkd1ULgm4IRws7T6TB99N96CLflVT2O+h2P5ohyHe5Z65GVWTnjxX
NA/O/fgUTTaKWTDdrOKxQzret6B7497MaF2S51S0YLDN8Tj4NbKINtFrCyS22ir1wirrYNtU0Ghy
8sMrUbZvHeH5RUo+e6st8PKSW+e6ac0tQX1KjWM2rYJYKdtSEB6gaL6mgeWWQYSV3dSwUlOw8+dM
rdh3rpwYDKP2PqK5T9cqokiyDJ8TyyjxURbUkU3wjAI3FhuBf5LmIXNZ2hCylWD9mbdH34IKFmXG
a4dr69vCPU0Lr1HBLIsdUg9lnIDOiKiuYi8H2qQ2Dr3jr0uA5rVzL5miyPXo33+4EkxAbDq4mfri
ZGSu/YU7i1vnCFxRJq48oiP5iWmvgnnUVyPclRZcw6Zo9bM7mIBSGzOgWYkFKlyl3vS885w60wt3
9FUo932BiBE4UX4IwV9tO0pPt0YevreUfYLK/9UU8w08E6UtDqC95qMuwo+p05vQ6btlA3uC7Sqb
S6OrdvTq7ekMAOac4qEhP04e8r4SxcdgRD0nkQF8mlOadAP2HGVMcA0K2PiS83eHJWaCGUPzVOiy
j4dIunBEjJEhgxNkggcb05ZpKv5l2fzKYMCJLVteAFtHt3L8WYfGz27cNawwr4FFlMMcGAiL+VjO
NpvEsXybM39l285v7ByPtBy9h7lAv6N6V7CgcOv5UHbRvlYjTHfcCkaWXsMWNsRYoU2N2T3A0l7T
eXifh/ybMBZkkgd67l4DFT8VbEfYyp8UDT4xWN20+zTN5Gu2p0cxkIrLTNTlqPTOqTU9zk7w0wVs
5Eft1S/x3ycHRP3XUkFnr3ybwI7k11rauXLZAL4gpu7HkJunXJFAxlE6GnKxc8DP9Th/Eo5QjovH
TvOpdJutZt+KSJ0+uHQEOD4Ca/yqIvsFt9wvKt2uDlHLFUOy17a3GJF3i/v+5DlFszHLqHvK1AVi
bU+Gvjn0/M7ELNrV2JW/q2nkVWynFoyXsZ5H51Vm9CJZjISumnEPm8kWusnC7rWzh68D0CieKAk0
HxsO1RnRVxmR9Kx9EE8GgCDCE5qjA15VvjJsxIB9FVGl106K+x51SROxVyWUUKgYtHXudYh0AOy6
YsztXuIE52Ju0QRt0iRURGW2xrk8htqFiQvINIjzYh+3ZbMfZe6twKQSY+GVUubIZktMj36ouAgb
E1kXBHgvggdLRL3n8+F9jgnyWkW6tE/FruXy2BfroY+/K9Ll0LEIdBZy3ItZX6eO5XdSEb/oqULL
WPssQtH9nGZcwco+92p8J8FIyXgMeoTdR7Fo3O+sVt9lllhrZu1d26XPiXOnbg3VAQO0Xiif7Oqo
D5pOY45sX3lN72DCizX3pFtEZf0KrYSLWBl9NTTMOAg8WVlxYGvfZPtzoormRTjTuRtZjKc9Iqcu
spUqSns5WPVXqvDEYdLbuRQNrh2rHNZS1je+BorCu+ym9dxvvYkZvqWsux8/vLJ7HGT+4oZGsI1C
oOjYTnbjH3Fgc5+oodz0HmUDhmvFsH4AWYYJBQ02+LO4roIlL1x1bA3aKhs1bcsQEpmvGgpOowTP
uVc/0ToIGghkVVZSY+6WWNtTXxBLhT5ug6zxZzw39ON1y5IEz5riu2bb57iORz18t4HJDuBuuQu6
U5Eq8Z2pkq5YgFoMPP5WV0F/E2nzwxv7ZVcq7BcRDnLG/s858msO/nAf8hZ9TGnQxrmxbWOuXsME
gMrDvxbJ352NWuzK/JNg+0SVu4qehuAQwQzP6pyS9moZJJhte1deY199oOYY61F1v4rOA5UZ4A8s
4Srh5sivrtsQ/2rlDY0yeJRzA1CUyb50I42p3YgPZOFXlkSc97AeGV53U2PPVbDzRiRx/BwGzmQX
f7/bcxc1RH+dGlGzOADGpGZYZoGN9XGajB1vi7wvM2g5hl3rQsujgnQZ0stGR9FE5UbDPxuzuS4q
tZ5tBGRchTPYoGmKQ8Zh+ZXk+DhM7egVEmq4zCP30cmdN0HX9KLII1wNA/VbdXCx2rn8KgxsD6KA
1wPdkFB+6H83bUb+rA3fJw9iwxR02bn/yg0xPuUiosAL4b2jyN2lbW8kuz56v/v63cx/eBWmKMrK
9HKY26PCKbpozXrv9mreVVH1OHeCwDNNGYTs1mPm7SqLIA9Hxw8053abDvypCOY1nyZsxuaarQZO
pQd6SEnJR2jxsed9hs4k8b7TKmF79hbXfkRcODH+sCJoGk7mFo9/qTFjBSbUeJ2Xr37HpCatkAGo
in9nAfmnJB78/d2fpIcUv2c0f7WQN8LC/0mC3DvQETX37xblTyvPtunQ7eCzF0KtKatyFy3v6KMs
3ccEvR+KoCSpvy2oLqSCr2r2YStWuAXxOfX3JhN9sGJ6a5PkxvkQkoXI0U7NgTfM9d9tKst37mgd
HK9zDs7AvXogsJxjnpmwGm/rWexlHR5NWFarvA/qU0jFGsWOlkj9jTMF726fO+vUvZuNMvlhz7Ji
bzc81Hee2Ghk9AwEkFWnAR+Yro61a/I1jzNvVYmQqZR3g6Whw2brHgAffYoZ8vLGcz6PFZGFSGq5
qiN3BffFWdRGkUIxYymhfHh72Yn7A0yr6UFHGbl46iFXiZdnhANgpBBvD1d0bni6MR4jqhWkdXev
guBUjgbLmkf1sm3RZ2Jf37LkI6Gma4kiw+omTFjF0EBM0qBh5kv5DtbQqLh83etVLAcnpwACK+yZ
5fvcPycs8KKoSxZ+gBfeMDGkjZ69d5uRRxDZ5brnKkOZ8XHSRb+LCmMNYgb1FB7mnOC5owrXOPNt
rmRyHhJCK8aUERDHeR7OxgfIFHvjG+EDRGkssS1eRHsMWGcWaj96WBdGjI5d9IMqAAA2Lfwm5OdN
LaBS2CCvgsT0d6qBLNpPrVhHTPmbInhoORLwCcVkDOSW5+wmkDRN2R1rnNcrPRF46fP4icBhsxw7
JzsSey6WlVC7sOXqV7J5p8AF55ZfqOKsEm5QWaJeAPCVhx73viwJPMImhUJ7fzk6JNnUowCxzsGk
8q8u6hCaOsbWdNtOcAgkDzBAkd2RlEzWRswuNxvVs7ZPTBnByiO3skDffWosx9jljvyU/vDOPaVe
6pC7Xjkbv2Oqj9ZdVGiSMSUGKCwaNu3sjdPjJ0IjcfncnI2Kqh0vIg0+weNfm1ETUXYQZHC7yVWk
brruubqtosi+avx5W6tqWdRN1naw6w47IC1O9FSlLjNCWwYbScPwMaNwu7m/63UYEtD2cAa5LtwI
Yf0SXAMoK0aUr/Jo28x85pUv9l5vmdRshy+N6KJDzOElmdptCIHiVolC7/k9ACqMecUGb2tkQIZL
C3saDzYmdpQAuPb0BVqffQ6jcXwiCnCC5a92nRqeUpAfO6zrn4Mf7MDIhcA8wSpnbEBxqbpYjIfx
1LYzu9IuLE5ujWfFpHhzIZKmZ460Nti6rYN0snw5e0wdJDlLShrwy1jg+OLw59yavKLJfSktG+h+
bvFtxviiAYA8K1sREnXTZDXBdKQ4tD9OjXGb9CQedOJXO49HaAEagoI13fhcvsokSihzna70B1iM
vkV8MMwQKj988aWU8441WPJsESO5RI04az1tdZ65tz9+JN5PW9V7Jck2GTC91rFttst60G9ziLow
+QOXmzzQpxkQ7wKEAVzomqBVxA2ZhcCt4sz7wEWpPQaxqJYdUo1L75DJf3qEMyQJd9AJEN2nlwg0
q59T10T73iVQgkJjMCzA4uYXys6fMtel8MEpg8NApIuSsGrcALE/D7Ya8cZ3t9kjjaHBpotuPgyB
+zCEKn7g898Jor1J5b2UbTleRy8EPJnuZalYzlbapgIGyzlWRCgwCYUGg1FvI9qBl7IzgOUrXmZW
W922rMT0gDkRXsZMa7WeuGUE9bnKLIt4NeHWqCMOLKWkbCmuDViBDKK54bwOtoDorP2zzRmLT4Gk
pgEFY50Kblu2nDHBj80A1Sy51Tzbwx8/bKSGoBzkgeTxBfAkU9rATRme276DlbAemnJjF+SiRDZS
1EHDZxR2MeOupQGLwxBmMU9wad25pOEKu/vWLagK4o2bsvci9CrMSrbD+9mXBKbAplBblUH9T1hH
4N8dVl0r+8c/foxTfstMKMhl+Tvz23KpmXDxINMa7ODqhAvLjzHP9dbvaQel8GPYhgIQstbjeDI0
/CWVwJbMCEAekvsP2+H2nSjU6Rmv+Un0eb+qaDgi7m56hz7WzYbO0myhOG+4QT88MJNXOkreevD8
rPU9AAF0Q7zdz2ISODplBXN+w9TLPqbBaPtkSsgezWD5C7PnjNF5QfxKh8nBVP5OmFXHGp+Ikeka
NSyUvtxLFWSrxkqamxF0+Qq3C2DwyNSbDKDOIjKc4KOggEUUA+HkIP2uSkr4EiP/9Ju0WUbx1G9t
m/t+ycVhD8jb2kCcSo/sBZCXhwzcRyuv0P1I+cQty+qMIra+eQ0yN3w3201DZfE75P0Y8+trPI5s
glxQ00bXOlvPZUr644+SSMwmN/W0/uOPTUfJepCOy0FwNpWR175YeYu/cLDydQSN8wXybb6rmrmh
k4U/Jnbc7ydNnCvGZlurYX4QRUU0PLXPlZSblEjHuww48TLtdXSOoDj7EE5fAofbuE7HaVkZmASy
3qj2LidRju3esKH4qyY9M4gzJb16VWRGset5HVgMCOZSW3TPnjdHK8q9KFrx+9vkwVok4MDcMl9b
DZLasH/npN23peHgGG7NbDsEzmMOXuiUwjkiIc7i6J4qoQMs3fdRAv3Fxns0jlG5nRmr2oGhk7bl
+5BLyKsr7qjcifxTVnrJ3uprRvW2NPa9Y1FeB8idyGK7L1VOai7T/TEO5Ock9UOspvBQrwciwEeg
E1QtaIcbBRE/VwVy2Sq3XhfwHOEoNeG+DeJbOfTph92RFCK/tdLaq4FqG2dorBLfIPsxyMLcuBq6
dUxzeInbzFyAXnM/oG1cK19cvM7UK5xxBtzZnjuCzLznqK5GWsbbfZARaGf9SICpyL/qhqOGJLci
MLgMVOt5CvRThFX2wVbNkxRAlbR7xVnFUjH9LavHcayHb1d37863YYOiNyfqROomPkEvwGhLcBZ3
vSPOIEYgNhVQtaVXfIfugLBtt1vPqdND546/BP635xm/cGzMM3DRmjxE1s5bqzfNbRYlV1vBay1C
z6cMYiBXgNe1KeLh0s/pa5AY1glwg7mM2eXJ2SgYbLlKBqa99sIoQK4xqnMKzudAI88uyEPAahHd
reRD92kfROeM/1JmIxRbL0gXUVwkx0AB4Js9/xSVVLuOfjGvQkoxScCyqFHZnhytQal5woUlDdtz
LTH8ydwGgS/LHZ7TemfVT5kQ0cmWQbuf1LQZiAYcs8Akw5VVJzkW5S6tK9Db1WxxE6aUnZskRl8H
S0CZAqVL+VieHI6Nz2GWeDeljAf2ZKA8QZoCayOxRi3EJlSBtY7CIgCuO02nOvTWxS+zNMu7FXVY
h4JCmr7X0W4u2ZOWza9J9MNThEl4rnFEuy1kapNGi5wl3E+cq0tk1LWT269zk0YH4eM/JqL6aXJO
+8oszt920X7SBjeeTVnNaNQQ8ybBrb/SbbVQnXdOwrI4OjK0CCkrtcJg8ZM+RZqJaFfaDgY8ygDh
His2v4rFl0xgn8KLjI+9kz42geALmz5QeQEbXebfk+myVYJEIbrUwGU6seSK8XGKVp4sboRfUSJf
K32K3YldmF2pK807yzuGI04s93EqmOSMpNrTgbZhKWUeJG1FqK1r8sB6z+Tac95ZWR223QZUqu2a
+Kj7io167ew5JJYHZpJ8GebDrWJgKJ3yp0ewjSyKA7aUBNVeu80dAUHNkEsZ/TSxkg3MAM4w1BuD
AEjQzNz5nCLaUQVEmqIeLSD+7pvdiJjUezBcu9bqT1bf7pvUhSZo1zxR1wK9A2V8QUm7tywJGi2T
jpVYHlXeugQK3/dSrkINCXjIw22eOhWmBlDZmF+n1NzVThX8ANDCVhctNw6zawfP7ySaiOR9Qm2h
CwoN0qrOTm4x0EtSLjsaVKrBs595Nb3onUIxgKIDPvI5OXFj2dkhxxBbYLN2W25VFiNT5zYoqTXu
/VFS4jpjevZmDl+mNWSslVxYAO2z6AIetxVXa/+euHYbfQVHuUlFOj3wLd7aXUeGyIrfVKOK9fgZ
xKPc+PUIMd67M+Ugq6rJvRYR/4U2ujOPsWFejNyN1ISYij7exl4XPco0hiUQWg/x/QAbkE2JBV0h
XlJQZRotbSIARz+ZV7nRjXuiZssB+N6ixwYPL6FAs7aijeuhCwqCJKygme2cEDCJ5jpr99Sa+X1x
jXIsBJpc0kbAR15lxAyaMKahrFDmxUZ4LFqzXZRxAFpLmdj9yZwlcXE0U1DJrJX7pUXnqyRevSG+
tUFX74+pyPeJsGAghz18f2D3qu2zlTNgtPCdId8MgapokcdQm8+0ygWd2ApbXSYQqYdpKM5u1H9P
U/utKrzshYUZgnzdgA8vgGlonHE63AtHTOzl9/qIkF5et9jCkXhAUKEDGDf5yh/CX5ZRLVM/xVZv
aTyOjDArQW6gMkW/IeZ3Glhr/xtJ57EcOY5F0S9iBAHQbtN7+ZTZMKpUEr03IPn1c9izaEVXxUxL
ykwCz9x77h60wrls4+L035e6THiEfcGWacieTG7xPWEPxdHnuJ3yNtz0Ea1RZEkUJJiLQDodErIj
MMouvIR4fMyMMFt37Mn2/PAI46vwOyr6K+Dnei9jbDyRxzDrOjZVfBAxvSISSsTSI1aNXktcnGFD
15Nd5InF+rRzM/rcyQYp3ObZOxOl+kDrCYXsIYpgnHrsfkqzazataBbzlotEHR9gC59nFWtlbLqC
yBQ04htNLSu7yvhKs3eTzGvU+vFbnlK51T7Kt5Jiy/Ml8gQnjXnjinFbpOCKBkz0UGjvKbBwHl0m
jE4J6yCcAzQ0HqoAAx0llCIQDqQW7GIdNKv/nOalpiUfp97c5tbs7GzSS26WvUwx4PFzjjTf4cTv
HFnqhzEGYDO57qsA9mtTXgrfgcGpaJbc5R4hJU+bVHl95vqERoV3lm+O5W1rz68AwhYAMFzPW7OZ
A2uTV1dbEvRTVDyZ89+6qK4ERej1yGW31p77O3HdkoTVf5VFMK9qLm8nAMU1hfAcqVe8nFSTcSQ+
uidvXDUQtImRMh+1lFyG6pwr/3tO8r9RKqbznEWfAzXfVi7wDVNe24HgYu1aAlCGAk6dkndcI8zY
mBlykQzZRmrnDVwHk4JP4D/CpB2o6g8kbqb4JsEN2NSRfZid2hmqLbBtWO8Nd/3VcMN/2Cfq01CU
v8s/c1AtlIvvhiUjLwBM3BlrrQzk1SBPcwV3v90WDX7Qglw+/kgObeuWvB3zW+4m9sZ3AYOPZX02
Simw58ETZjn52nUUpd3LnCCGSHBxxEvoF7PWG0G+EWmYlERUu3T91tFhZBK0g33VhO1KNwTNsMhb
FBdlhechi5yn/1zOprbwKWCuRaBTco7FS7XQn73WGo6QSIN1NLokzUp4HeAbCcAyt2Qdvv33cxkZ
+RRLDxjNxiVoFcvjBsR9DGL/mI5BuR1xYU+V3z4kGOJm0bWsWEExUUa8Ur49dnPzUhvDHVzWqpKR
efLCwVmnA8GwaHeE3W/5ReedTiDG2ok8Gx2D5xYBJEQLCbe/v6PVNVflFBUrWzHQrkocZYycpuWS
6MUmsRNUPzWPZPnqRNlDPhpXezBQd3nje2T7hP5crYKZceMTABE7EyOwaOBQg4w9gzzPWibYScOs
3t2nJrz8Qp4G5fh7ZFn/ymz+AH+7LzuoCfD3v/oM9ZnhY8OI6vwrS8Lf0qJYbqsACL9nc1miT2x1
tuH+jB5zokDHhTMHfOJHhv2L9nGAikY+m6V9dww0L3ZHtRy4R1iBCPnc+jHLoT0wTsPeYnHhmz1C
Kr+5BYbt7sZ2eEYfGqz8bsp2euFpWVXwpYwBYphwif2WQKda/Lv+5L22um/PvOGV8Kq91VHUdrPc
0tqRxJnkR/zGIUsMv17TFGw87U47IBy4nENuGmXcCVla1keBc4A5czcXzyXquoxHqR7TXQ+AU1jh
zrVq91ROmoUoXW+UZFtugGIVIfHE3C1/p4L9g8GlYAPKIWRppxxIF6MZN5vMNeZjNGE0UnDhhhm3
cMSoFUVhSn3hFOdOehXB3HqXs0wk3vijF36zNQ1mw5Ept9mD18SfpZphMJTdWfCPi9kK5FGxSzIS
nQpHXnSdPpYV2jeT8f/YN3voiJRLA7TlMRHrYMIMldPldfEMhj3Ps4NqXTy5C2Aa4/iorb3lef8i
W3/EGOlTZbgMnp2/1LjF3lQGDFezv6TYLmEvg0KsmbMygzlbQTduxiGyefLj5IymKNtZNdJjfybx
sXbeQKVNq15PZFGB9tzGRIUkxhWqiEWT2ILa2NV+RJh1AbhSe3dPpP2ZPhgB9mstYIAyGKVgnwhi
TAVPjOaDJR0z2hkEkco2/rXQT6yzFCBsM6fu5TMEpuQ4JFlYFqecFuzZU1lSTrtOhIqwqM78El8s
w1/zST10Rv415KW/s7KG7fFAFUmXh6h6himigu+55IEBmlCuppQQF8tN5E71fNIdgxmrBcsBLuLa
Tqx/cYbSjYnkIzN7bA7mq0mi0So044B4Jw/0hzkdncG/G03hHMOaxm6wgluVA7GtJo0+jho+7h/G
jhywGBfsBrYH3s3QhWdlsXFp/sZufiCstcQn7x+z6q46DVKEG4jhWJuxCREma0E6iiSlczKL5GIY
73QvT6nPQ0iMT6pz8inC+JmkAvgltE+ENX7AkftIpuA7AWKJFtREFtsfU9jZvfR/JsPjUa3HW9uS
7IE7FPr4DJ5qbQ/kv0RmTQvOvcJmlhU7SrN86wkQQCxw/BAo4bBCL+c+mGPBrdmiG5iCq2witQ1H
KLOhIqR1xEdXByBH2oyUbFTCnOe2sSExTYPGrbaW7HsOw0BfCzkdi4KAiVohgBgMEwiH56AzjYEF
s/vGs8ynMwEev9YER/Y5EwSvb56NUsEWrMZ2ZzWpoIclvLuZ4pcCYsFGfnPKsd/rmJsUllNjsXe4
umb1VxCdRarlH5xhnxoRz5G7lIg2Jb7y2jcOPaswRJfqbEPLZeeQ4KoKlI2sINQL+rTfpjnlI0wD
cVQkMI8exWI2okYoUxBAXrowTrplplTbAB6CWm2lhT5SSe6X1FXJNosMMuaQM9RxBfB2mI/IAFi0
pOS7sHlqTpOT7PhY9SfDYc5SubZ7yRNanULIZ6YxvAdiRkMsIqQmFFgY7UEJzSlI9WSbu6csGee7
5eTPQiBn9TPsAcub4QQMjqos9bd+zRihZw92Em3/4C+1l1nkEBxK7KfNrOPzf1+ybpxPpA06THhR
PiCIYYu0DkpmlSMGF0KuuLTRDBhJcspd3NcFyzCsjsmW/5i9tfMYIwfX81sbDwsxl2NB0126DpkI
0OfeUH5lj31rHyXbQ3Yn4T+6F441Fl/Hyl8sxMawupW5l7x3YW7fZPA21NXb1DvTQ9TZTyX6I0Am
Dd7UnGQK1G/FHTpDdwytzF//90fZy3HfmfBk/vujJ2Z7Bf/rX5F1YtvDqSx1ON4AefxdlgBc/6k6
TpZlvI2ygWQIH2pjNPpjiUFR0nUBbvrfo9m/g8riPyQKkmgjjgrTvJtCk3os+P0Mjwog0I57lYA3
7z1MA57g6alIxHBvZxyFFXJiIfQ2HWHVR1UaPxYT4QAdGgsePhCp8M4QFLmsE/Zh1Nw1a5C60q9V
a31XcfQaGWQQOJOGi5GfZmY8dfnavrEX2I1F5bOEm3+EEI9e461aJz0P5ZJIkC5jQz99HJm6BkO2
hZmfs3xhu1zbUKOwRo+RZR0Ns1+3jey2Qc4uBCtuSvporddwKeX0h2AYBXgUFKVgm8n7O9P3GKG1
FwU3H142DoBR7iT4H3IVPgoxX5oSCy9cvGld91jIeuuY5qxaWc9StYHh8tJD23CY0xsVB+mTDlJ5
4U5zTbG7pkxJoPfVMydknn7MSXwA5Aq+FTCT6uEddJW5obvP98ZA9keZ1p/MJ78IbTz5i0x6NlnE
65KsNzgkh84oX4kbLOhnWJz7EYqK5hlR/9HT4cFJ/MsEGXBdduFnnO580SMiVplafLTVLSVtOJMe
8rTwZSRvYY0qxV0PUf1hDCrec4wC6vHnEzltL20i6AHbZTsTcj0zP0W+jl+9K2MSClHOVcr6SWfk
1kRy4DCIsU/L5EiRXK916OQbCh0ydSRor7o8y9D7KzvxFxgKqT2Z2DaV2vZGvwu95pXTpt+SiG7U
/jaQSA9brNKbfCRcJsmqXVI41wTX7RqO5LmFgVJNSMCx8f1gf1HkNcQgsT1eZr+fn0i4rjcgPxEC
Eg8WFvcanh9jdnMNRrVnSu8ykjVQTtQevZxvtEfbtj55YehTCGxe+aKk+CnmK40bJGB1KuO8JAOG
tT1q8ezaCv2gZyiL5dh/MJD7Q7GANgFoTNph9iu2js05kRE1w1O1buG2uPUhRPfWDHQM9uQZOz+s
rTMD1nhF0v2Gevo/vPeuyinZvGzRrDh6Z1pEHVgQFItUsbTNY7Uz+4pEuBY+tJtZW156VIJYF9hA
dmIjQ9xEA7P0up5QcdoIOAgjmDEYVV9zVXyNsob9lBr9xo4epFPcurEkfcBQ+a5bGMNOXmy0KptD
ag+PkyYkCr4f+X/la6lCfZJFeuvthpxfWTjrESbVWuKgQxho/jRdLtdm2X/gGsm2UIuO5uDc5MCP
MLJLZqVT/huoNBKje6aaePENAl+MjM1/4E+vTa52fTQfCzeE04x0bYOGpD41Y/AMtKHcR4z5Ko1a
PmnVrqzkcGPcAJNX8dHvAj65MZVCH8Hgpc64+y40lMJwyPvON+ghWNQCxkQzaWG2b2gHl1yOP+Eh
tRiYoNFc7MUYkTJSGjB8zFa41QlJSyiakAqHfPRVuyGF8tX2/vUFRMK+Cxxitt0Xu7MumQs9nuho
FDLJjR7+TSr7WYMiCBtUkmzb4sW8/AfWFEvjTD9n3j8R2LfKDC8NIDvyjgqcpJV7iibUYfS31mo/
NxUuc+xRW8+gDGGyj6PJIWw9D58NzY+UDaTag3S+aQF1CVwOy8/uRfjLwJixbsI+d0ViEx0gpac2
nbPGXL2OnOyDM9kHzKu/aESbUaBg0dqliCcDxi/NjyDIoFL0QAPsNPxLV8aDahcn4gevuT7EsYOb
TN2HUu+HXBKImtKJVi9wkFF0hM9luU40SbfYiSzADoc6A0yc5AytQtBaJz1QSHnkyVTKbS8+sQRT
SpZGkvTfw4TOGM0Ls+5CEO1mak4vXKtVcbeZX+QpO/LK1AhN3fnRnZ7dxHp1ew1JbySiSVQVacLU
ZsBRMYOhkkPNp8nOqFE5lL/8FlT7SUncfcn7q4iICKRkWldw73fio58gP002MtZ5ZEjQLvZ+4nAy
O33LurA+dFCx4oKuzc4fhsbwIWHAhQJds9YBFXxJtPyKen41p80HkwufPX3yoBKbNSQE9hyY+Tqx
chauqBjtliE4xqVV2PYvyLAQEqIdlvXehWa2H7zpw8H81BcxklhxZybzzfFPRuoEZLGaVnEZQEbB
eQobEYp1FJbPwW8T8tsUmHVMDz4Nn91Np4wPI/dzwPfua6acKzFe58Rijo7CbrP8LkKi6qVcUnCJ
1jTbrPoEszcUlBRdu8izzF2JqEpypKyaGvQDGVaMST49F8TXqKlux55dbotW1pgf06E5MykjQo79
COO08slXbzn6+ZWvZ5chCNkv3Dh1ytTQ0c9ph2HHnaNTNzAx90YsnrLdVRVrfR7ud+Xu2tLs9xAA
Wcwb24us2E5kISQrsF1rVjbqMQBmyO4fGGgKxmxFNrHxXAWuRRPWkgNff6giJ7dQfnthppknoYys
ueJMRkGDsGw4/xHwQXA9rfHUyyTdiZJY2HEyYUoM7lk1trXpzaZb1/MoD1FEvTLmJ8uIFcCWdSGQ
Htl+/oE6K9mWk7/qO//W+uoh9XlrBEGDCPQrTrDlC1rAkFwls1prm2nL5EHJ7Nv+6DXAdULLxkAe
zJtcBkigBqs6/feFF2BE8BZjrQLvvg4TO9woXZ0jlTxoJQAdGsTz0L+Wp6DiiyNmMEpWCU7Hi0YK
eWL3Oj5YOyJszlPblSezIcBy/d+/JnaKGqiA5e+gxNm0piFPXZpSemITwbuE0pBK/oVNzrOOAfdm
IEP+/2Va/pjP/FiVh+mmS4xx74YkiiKsATZIqJaaaqZh6NKKI+IGcrfDrW2imxAGkXS+GBlYe/Rj
iTf9G/1JboNoWWQX9Oe6ny4x00wgaeumgLpTlWdnfg6nH8QG9baL9UvoRyfVzasqZ2I6xu3j7JgP
CWOW2SqPsZHtkMmcbVQjTWpDiQHPLr6Nwr56UX1Fl32bW8gWDrNXdyqPVSDvodWsdOKeKu6+NUQh
hKKFc3H1Z+QQgzr6K69r/hJ4+ms4rL5LLgwDTpIblwdJCs7W+LSs7gPZEp9nxUGaemThUdPGGSsz
icVinY3+0yBLznTa3jI45j5A+ZyO1udD6qgFXMqEreIndtJDUeEiY5vKB48YMit+q2twagy37siz
9pYsEedXBt82tDmSkvJIOVLvsHxvfIVWLMANNc5XZZLB5NAnK71sjRa81tIhEhxIVjXkn3iTIAcf
eeMZ+F1JCSm2iba/PRppEjXWlnlzsQnxnczHtgbtbOB80ZSOq9CzDoqMlMbkwFHEjSPcZG+vCRA2
SaTMmnVYimMWLHF9dvGlSn1QFasNqq4jWhbaGURro3otRhTyPeUqo7R3izsTL8yxK0ipAoim72HA
T5wIumRg4N/mYO4ba89EGj87wzjYYQ8GCYGozngAhNRMF1T6mMyvXT4+thUvPFNz5KlGhXukcXCs
0bK7rISlj7tXRtmRPQwo34JDU6DXNYn44X4tbuhCP9IEw07CQETSNVmHNMt451w4l/uInO1Vk7uH
ekJdEujlm0fMui2d/fgeVukAEF9YhX/5aD6MAUDghtSGIGN/qWhIGXoxNHvtKucHi98duzX4AnLW
NXuT2a8+MMksa7i3MqeQTZuTpYJXzaBy+R/n9gRr1yXBMzzllYNvZZmUtm22itVGQbV2bbLdoEBM
HM6qfMuK4UX27o9pj/c59TbFyC6Cjo6PZE8bINr0cZ6IzSEsZcXnHn2jv0mD4YXs61NWSfaO1WUa
Ggt7Heezmz0aabebe+97zrjhXEYC0cBeom0rlHP5sUXSXZXIuFIFeTeqX/wWOVbSnfD9whWzrD+q
8b4LTTGw8JcQinD7sRPI4fO4Jrbbvtj0Y/zmI7Hi6mvXVjseGOZe8gJEKAhMJtPdsUlCgHPE1Wxr
mNuL8L5Hvld11o8Pu0963lPB3+UxyL4FD+s3cNgC/n167JHMKup8zfZzav7FhuGw/oMCF1rFiZhY
tOznqoCSHdJfGY4m1rNFNCjb+THqjLvzPmTFvxHzQJ35T5NRXRyGAmWjLzTPaETXHIS3lnzhS2WC
+i44CzwyJ7Y6EJzvTvfiZQ1BQcNfV8bnmOOklhmCBYwxpktTyv4PfiCvtepffD6BeV691InH1krG
b8z69tNo3ZkdxTHFHSVuk6OYHxHtT81EAAkoM3fK0XcZTwkUJhKGkPPzPo7O7NPisbad4uQ5bxXG
c5yvE9yKSI4sINC0BybQujFe3EQe0IHJIXiihUVPDPCXW7GsjAYwTMQnZpDn+awhU7fZsyRddvQs
HjGSvqn3NzGVYIViKIoppV3HZ2hMfBT7CqBLTbLFg3BCl4n6cKreBOiCVZp9pBFBoj53hDvwW0So
BezR3nsGFpi6moEzzd1NhOVT5qE8rp2rtmTKIKrhqrcYX4WZeamBo3WBS1GUTLukLY54HLHvecPM
NdbAR+vey3y82ZlA25SXJ9vjTa3ET9uIX/L3ep5cZJOGemKq/sIs4yjxZrUSNpke7nGWPhTjfJlb
825Mw4Ul76rnWNwDHO9XiHTjlYOJmvb2lfQprD3mmnkvooQwwDQid7nvnVj+fk3TH0d2j3XD3L0g
kaYfswMfOUaL+cZlzDymyUG6xSH/TXnTWkszpHQMm/hQTRqzxWGEpgyxmtU+DjWi0qG5sfWnOaes
RZTSWcbac4F6cnDzTbhE7dr7CZrq3R3UyRt5VGNTDFtd9+C+ig/Lr3Ge189pxPqsceFT8W0MQPas
4Lh0J8HumpYBQme2kcs3HiPvCQgo92x91D1/gZALk0cw/3Q8sQbC/c7RBCdbl6ZFjaB09+IHCmFu
9Mc2+OmXTLSCt2zV7MMe1CbFOcPj4Gmo/oREyGErR2a1GAIMlT6EbsmGJiJVMA7WnMqoTmuOFW4I
XoE8/CoEFjhG4OhXPZiy/mxdTU4kAG9v5A0dLf0n7okZJUhn5blc8uV/R44b/7opZ86Y8BEp6z9T
OrL8Zt8cWxqtmHstHE6mrjXXoQEZKEVtNtiQ/Jpnp2ZpNWcjgmpxqIW9C2zjXBdIjXt/uicZ+myr
9E9gRvc1Elw4X+bKdkiUC9Ge9S70oDB46m2OCNcP7kY69lCPk2vtI3ksyv6W5pMDtTpge99g+u6f
LYNXygBUvO3qpzQ0L6FiKIjd6KXznO+0zwHbwb5ovc8up10JtfUZmH9Lh6GBRXghCqYMMS+XZBJC
z7TQ7+ND4jgzB1TbOTmLfXEac/+DfaW7skwTPv30NwhN42h71huriAfpo6c3gtSkxhl/dGTcYo/I
m3Kot6X2ft1JmOtcQJ7UwEyKIH+aRAiXL28/2gBx2WT6n1OfMd4IUZfKsQOvfvVyLWjG2o+s63AM
/CTVVybpc2ff+0OYqmZCR8jFZJHrWXAqpkDvrBQ/ZzcYBvvuSuJy6ea9CxZ4AwvMYHeD8p2iFv2z
KME2MwkOIvchHqcn18xfBtFOqyFbIukzSoAWFsXA200ccb9KY/lB4DQmSHF2hfjMQNWTfzEkx6hW
e5vKBQvBp+j87mQl1o7RN255QpiYRDndWnVoC7QZbP2kOGilwl89WfsMQJsj26+pFMuR9ga94MfU
7YfXFW943cxVrsx3h48siJzp0W3EeZwc89ka2h0fDugP4xMJUYJiOv1VUH3WerT8QzMegcFi5SnR
plvCfinW2q+x1yiKDh3FNgBywoXsisbK4UrjxKXQHwH2mL2LGgScA5Ki7J+LhnbfNXLT4O0zUvkQ
lTCCSTfDZKShpItwo+v2welRJxrA7ghbHeDhkVKUWwihSHbjVUt22ZhO694ZsL/6W4dlEIN07vB+
4Kq3UlAV80Tia208IZza+GPzgugCvbgdXOZhOJPg3KD3RsExW8SBskp7Yzb05CN91LZvQBBAPeog
KyZLDhhhYvd/EFGIh2ToyIv2iSsWVnwOZt7tyHfnY2w+O6VLMJMQ7116KhPiFaRQXz3W5UMaF1cM
FOR6eoiWBJukqRida9YF/6J5O3N+bJoa5Q8TdnNbVeNj78xvLgGWLt6siyZQe6ULBMkGbrQm/Q3i
0rg0rtq2bW8/wRl7TCFmr5Om83BZ/wR2WvDBxSVY2+vKK2/mVMO3qOi8WusKvgDGKo93jOJHx1N8
asxsHS0+hxb9LYtDgD0z3KwjjG2rp9js09967H6NRe7c9/4ptUSyayN8aY2oNwXQH4bxt5Kjvnbw
vbXd+GJSG1eaVxB/bZe9x7PZn7ltePAXg3PTlsMOCMl7zXGcLgFkJgtTCVawMNNdEnXMrX3H5mS3
H+bRDhbXpHccFydmnQ6XIRYDsdhhQfHIjGWQKLcK40UpA2cWBUCOaJ0x+qaxu7/Kjb/LqEJvyU9V
p5TbEWv7KGhZq0TzpgRoDBgpp1ldj5F4cNnoaFnw9AoPGAUwVMDPN2E+8PoaBICDrUpQ3KgGs41f
RWtbONfIJMm5lej1RXbmuX6wYg4IuweUL0vyDqyampE9WX5WCzfQpCZsB/8TZdl3gIcHlf+zJ0X2
osOLjwcIRZgAFFOhenPsgPlUGkEicY5+ZBT7KdA/UWCdcyMFoNYIiMpzgrhLvvmoyFdcItQ73kgh
ATPRKp9D0hvWJP/B+2qfBoMCUQwDagVYp31GhsoUZ0eQnkzJpqzaREFZnQOGaObOC2r6pkLdUS46
T7avkG4h7+UxffM9jR7JrLKLWdQV9vb4T55NP3bK20sBcSrNamLhSUldQv9PR6fEtWYQa1Xx/Pdh
+5s7jf8MKXlRCP8ZJPSUrGWPicCE7nigfhiQcDkGobVBFDprk4EFpiBunWQJScQJ+Kwek14SuBJx
/WOJaHbMlN9SQX8ghtbdmxCjEQwQ5JAn0XiBSwTDGM0S8O6BQ94pBqQOXvxAmBCGT1JgWSHQEu88
mL6H0Wd+Zw2J2HTlE/GBT+YQPHq+6E7/fZkT99VuBFmoP7HNqdYiA0CqE6FLyhs04oO1V+iRtqk3
wrup23SrWA8BqfZ+M9bfs221J2fOsbZ46bJhb/go3zw2mKeyr15zO8g3WOi59L2nJGX7l444oIbM
QxQMc4HqEHg2s4Nbjc7/kLCEORpL4d5O4xe8ZsKbMvM46/8IPsNlzGr/KYjtkCxLnjWWXa+qnt5h
lUpyh16EPSoOrg5plCoYhqJw69lLIvtgJiCe/CZ3diQ1E2TMyCxi03YO0VtxpZI+UA2gsUtTVFdM
kyY9/LgZLCSFTmJKpG+pPA9O8lfXrGxN2iGM2SSH2EhF9lkQLeMxntxKxqS05XOwQ+E4++11gnBo
FmlznpYvTpWFIBLQt+pWeDc91D5HWXQkl7c7//dXIGZnxWAhRuOEL2AzdBPzOUwwDBNH8DPnYJG8
WkH12aXxbkrCfs+FZa7irHO36bJLnwRussGfqShsJF2Vz3lb5SUhNow4uhasjttffNepESe5hB8w
tZvgCYQyZYE/TdcYjsExcMb2aiV6RfB9yaojARdrTGc/G/64iKFob/z25JXtQysYG3oOTI9GkP+o
snjXpOo9wo56QyloMkYp78PQ5UzG01d0aQOhRcUfXJL2Kn50GEhsNPNesjY0Y27XW7t9Ox4xx843
X6n3cbIf0tafblbOWKPyBnR7kim2gWpGBwWx3iVCrzCP7rbvpIyfdshRPrXXmiyYB3836JXToKiq
YTHvvcJ8DwqTQVUDOa907DV9ZtXy0jQlCkRSxVnU+cOJtEV0Pxrcfabg+4y1dA71ED1UuqvPTc2c
bbRI2jDjTa56lkpVde9EIJcwlnWJ7HRTI1hah1gv/Sp8s6sB2xxs2hUZzMv1kczY4t30E3vxZ+UY
1VPkMrcZm/ITiSPZt+HeqSbWRtS3Oi68fTwaD+h71bejiueGeRpJqNUxksAFA9q+2SFAuU6IZE3U
hFSugfOLng+7x3Qw4NkzqkRznI8hZuoS15NflQn+v+rdaXROR5Ewm8s/rcb9C7zWPfZTcRRynq4q
nrdWSd7rJBTWqqDeQVuDCu7Et7CFOueTVL9LGWabnAsf3BgTF2s2783WmD7cEQV5t25Fp4CN8X9r
avNF1uLqVO53VRvdvYCxbaB/eEBlQ7NtrevCIQooKrtDlTXWFec07Z9R13d0vdk5GjFip/ZcbW03
s5Hw1BkjVRcvRMjTrrp+7WjPPCqPiGFl87yYudyUNZ0iL8EbLRPLzsjcT2GgDlmXP1jzzFT8scV5
vwEj6D0YiulSLZINwEsLJ3t89hr917d0/0iWVkLYw6Ex5pmlWfzdUn5wlWOrTyKX2ZdOz+6yVEwi
kqsC2uDK0C+pQMJB+4JLyh+vmuAtbjgMQYm0dvEYbrM0+uHSM9/b4EX0PLMFxu1d4bNUcWUJx2zE
M+HnRgjSAn5CY34jZWqeaISwYk3+uV1LpMcni/3mtfOKXT2X9dvs93c/D+oXGwoEttUYjJM8CxrV
twHhxDI7JQwXh/qQ149GmzCk6QmEE4U+hoYRUImiguqD4NAm5apVC3yzSkcIcMgO0li/xSASPEeh
tRVDfGvB+oeM7UtPHloFns8rCxQX06XOUN1r9oT4SKNgpzeLBnQ3NeQBzRGPlWtSk3b/6dDt4TNv
sAnMwYjRl3Vc2BKeQ7w6PiUcVgbi4x3LwHA7RL289oPnHUQ6ILSAa040evdlxwzEfDvei54RRptE
ZLa5SGk6DkVvDs/kUa8HsyWzJNO0q9iZZls8kWtZ0n6Jr9bbZ7KD3dYmt36Qy9vA8AGuyq2NRw9f
BrMeb7IBpDvzaxkkUCW49LCeHI1CYtuMsCZmz2Lq5GVevrQdwjlPDsXeTV4FbOWR8cbGcJt8x91O
0D3bL4sI9KgiBnXU6LyGHuI4dDt3bTWbJB8FmCLm1SLBIT2MRKq4NOw9E6O0Vv+07Y4rRSob3bE+
NTWkRt+WzTZr3Wc5Mt1C53yOJ9ABRSCmrcyR7NVjeQxMfXed7tIm1AuGWy2laCNWpUyvRgnhVEok
GYA7xDrvMPQUfSuPYVedZDa4a1cnBkJIQpsI4kimKdiZJpQCmLEkC7qE5AqbZqAe9wn6xgfhmUS9
cXeUTh88wrFID8rrYNzoZu8wLtn4hmOtuLVhNhpoeD2DGI24LuN9NxUOM9bFp2hiZIGngZg++fQ1
rvECHcBK5qLm+qJ54GOn9qWn1qNrlac8y8gSG8S5BhV60Xj3jWFOaO/QkAwV+RE2icl6yMQLAIIn
vqt+CfCyb1BvMBTjzt4stkUVMCfDsr1QBbAU4y6TAZF+BQVkOmyFSlhWDxr1slWf8Vp+xjpqMZOl
v0UD1sKC6rQaCQ3esuzfOaoxkcfMnLzIjru6v7SGdWw10X+oI9fky7N8Fs6pszih49reW+Ro8563
jI6YA6F6do5A9C3sJU5x8Lv5bKWsPzV6or0Lj2ETyOio8RJvQDLfraZRhykc+yeiDIl1lSYJ9JoK
tUtL5nwA8XZ2ZPxzwiYitQfWZGAM3olEah6yCNJkmP7SwHA32I590S0oii6MX6Ygtz/z7iWw4cP7
KmXQEFQ/DgvRQ+MU6iHT87eLmwepIXLdWcMi6j3jn8tuaRMEFJ5pkLN77eJT3SPbtyhqzsz/h9Pc
2X8i5SZ8rNGpG+OwTKJgqk+sopzyqPICaOsYyE3bxa/MCziXvPBEJResPc2r50tetD6GCWT75b8+
nb/CKdoNoQ/N6H/snbly5MraXd9FPv7AmAAMOTWPnFlk00GQTRJIJOYhMdh6Cr2P3ksLLRmSJcmX
cftG37inT3URyPyGvddG9mJOVXLUdffIG4oAH45Y/ac1BEBe9NmbtLeY8tdtczKWX9x4Zsb/7/dN
rWA3On7x3M5BsMV3Qgnl5RhT+SX2O3agnom62IYoyRApuR/M5mDpWZ8CyotT1+UXagEOu4g/xciO
43SZSw7dsggJmGpp56cuNrCHVGIXIoBmXKscpjXIJ8zt5FMG5+S9W8TifiBbQIiPT0eh4mTfn6+L
atujaDoLNuKZ4z46xOqx15AHkbMfN0flnqgDz01BZWTP2fccYB+Zx/pNNyj+GJnE/HQNutXgp0TN
rgsLceyMStZxx40TJckuNk4jKvp1anjNdYgXM044FhtMyxlO8OKzNKIU/F99ZRZ8wdyxPKnEXjg5
N01CePysW2LcEuJGB0mUeSVD96YMm5guwYONYN2z1myOmDNUDR9AZ7cqTMzNDBiIYJ/8XCcQvOw+
OTAzGPboeDcMINlNTMEPSKKTYllhl64DcJMBfiDVtu0ZVUpk7Ou5SVkgZ/4f7feYy8z8l+DPH8yv
pLIU7OGo5V67ovF5EyuTPdSEncOO9q7ZxdfGA/vRAo0oUxZ2KtanBqXJilqUdXmiKMKSObzqadiw
rDM4Mrqrj1CcGAxzPnU2uVzKhKoCMWBHsgwrcHu+GYYFl2tEkVjnC6BSw1yb7TBbNZQf2Ad6xFCP
nYPkc8IHiMqrZ91G3ELFjamnxDyaFpfoPKBYaapX4qiMU9AigXb7k0SFwg5Tfk/TNxkreHFCsFOF
kpsmy70dGppjkXarohiIHl1KYMNFVtC1PVmcIkbl8NYPfXienjCkmA9RYwUPdWr+zfImwdjrbiFG
z+e0cU8ozeULKDeBIxNmzVBCTR6TJTZiau9wodkrc7woXYSHuInLF+U3yLA8jdw88Vjpc649145M
nqWL2HqysYKksVjFlZ/ci5Isx3YM9vAHJfb+LQfIR23mDypz7kvUqcSdoDDM7LM5ONPzSPGW4Ol8
tjHdvyCB3IihlReosdvQJT9y8qxNRTAW0GesTKEDkc/lDEZ1y83tSsDaFXdXSGbrHPTJnl3tyUT1
XQ6NdWrt5ifmqNwoNyH4FqEnYRQoFswcUm/AILZDwIFJTO7HYCQfryhDrF9xdehQqq2IS4Ri61X5
a6fTmx0nwMVMP9hNdevfAM6BuXc/mQ00WF7RRpAySn/pQ8lgItBV1Zv3K3upWChRkneE3Wzp/80T
rsihDucv1w7Gv1GDJzxK8CXC0253loMlBL4B5XLIQ8yUeAcWaiKCDGlnz323MYODSqYIxYAg28+Y
L2WavqGEY6OO4pT2giLEqaI7oTzznE7JX5dM87pPs2vAwG6jhgrfNUP2hvOgzV/CJHafsNkY50Qg
vSdQQr1M7VAi28S1pLi52szxX+2FZD+W5Hj103srYl68qmo2szvs/M4enkTnHApTjLvecuibmsJ5
iaqYnZkLdGVR/vfQciBSMbVARQkJRu05cMmiYuTBliKC/Q22thdc+NqmCIn5klzvzYndm7BG7zBO
8qFOqhfRh+ottvPpMC7ld+RgTiZ9/MBBy5LfbZ8TL38a4ZI0qOX2kyvCteOQl0Zu0DFL9H1OPtAx
EwkpdmZg3AGHhA8AssEtfx26A/oYWijXhb4kR0DDTUbT6/6z7Do+pgg1vbpFP95HEsxAYuf3jlUb
ZL+wKAFw42/ycNylSFpR7w3XyjBOnL7FuplhAqF+H68F7YgzYWPw6EC2Xtx/D9U4H9Ix8TEF+/YG
2e2IcLf2CJMlXqtU2nmHVXlKNflqbuZftcmCLk/VuxmC+u2Mw+iw3iGSVG8rh165cT0IE0uonTX9
QSVvM7OCg5bNkk/gHaMhLZ9VzlMIW8ESSNldF1WdXzHGUyWFiTVJ+sssvceR1oPSo29HTIFwR52z
A7wUfadj2MNBwe1iVldTY4/yfSg3djVYX05qPlLMz6/tGC2IjmRr1327lWE4vSeifSp7FvpW33nI
XwFwGIMZn9kEl7vGN4fXIPJAPxr1treLeQuuNmbPo78dLlGUW+N9Gzs4ncOseUqnPXANjNksDp8m
x+HHBXPtFFlabKOmsXnlOuchj1ymEEE3X+MU0JRRvapUDj9BjfzPIWHpNjQtWCV7rO6x3U0HSAGM
o1sPQ3PU+fekTiNvMGX5mUKUIiiRsNhh/CgZjN6IryZ1h9nxaJE4W3au3hMHIM5uOeeQ+gHB92Wp
L8R7ZhRHpyG3w006D9MHzpWTpWTz2iEpXgXV4J1bxxd7zy+xT/RDTb6GcPZ9Yrv0w+34glaA5EhW
6+ciwgfHqI2hi4vOxEh9dsmDLY6VeB4EGTrI3uS+ajoqbaMH+DT4ZHEDR0O253B99PqlzQOwk9xH
f3zV/qnn7OabDjx1t/rTUm0/Wwm+wuV9s2csK3YT95+KvKEycT8bgiK3PbfGKRLu+ByFxjsWh+Tl
H/v2/zOC/w+MYA9e7v8NI/i//dem/FYsXT9/m0l9/rf/0qr/DRm8/Dn/Axls+//hUtxZpC4TLWPZ
AWDg/4kMdv/DtU3iQGw2krYdeASC/M9QGWjCpul7pM1YDopFxyLphQFZl/zn/2T/B6hgzzIJqgnJ
EsHg8P8SKQP6DJjx/5K74jsYTmw+AuBiYUEjcRZ89f+SvjGMQgv8A3uMbYyFi21XaoYQ4dxh5fKH
ra2o25WApi6HW5PH82Of5Oc8xTdBQR1cfZ/mI5KozRD34do37JuPU2tQQ3Rkb8YJE49v2Rh/N0oF
R15LJtkoQ2md6agJkK8dvL9G3DlHrIsm46X5q8QkdJcjrvDL2dqyMf9mzMzEjjv5xnQi51wKx/2/
3w5THUIMA+ry77dm0mFfWCgt5eIItHr/scZueQ+t7NVubiOK3rt4qNTbB2bBYdV56r4z8+momSWv
azP95u9HwpcvjiP7Z0YxfLSmmdYUf0hRjIoMiFniPh+j107kOC1a39tmlUYZggJ7hbBsE6v0xB3F
Ymfx4jBlTfc4YjIE5mOHW8e38O1YEfNTMZ+cyZPnf78YYm53bYBtEeeJJJFiuM/LOT5Vpm8yAsRI
IAtmpNpirxOxarItXEQedqJ88RUViP6wGTG3U08O6gQL/1GwOJGixZOkF3fS7LpPkUnxks1pcGlS
Bw9T4/cnEamdGoLm1NhA3xqbKX0cmcdJctQm+GfXHkVUtjik3MUr5bjsnQw5OogewwlFoFVu2kUT
UcaKKU5OaHKXDdTp03z0IFUfVYWCMphKDBFBBgTJ8T2w/SX+rRxl5uBk7nnZF+doro+6dD86lriA
VMPhaHbdH4j9nx5ZYZGW7lfpkwAms+bOVMpbN73GuPLbeD4gQ1s9N01Vr2OPHLvJJ+V1doSmcu6e
8gYlcYklmMxa9EWLaw3jLJYKfGwMgjNcG6a5qhaXW7743XKMb+XigHP+eeEwxU2LO04tPjlmLMsG
blFn4wnCMFlCjhY4FlC2Yyp3tlUb38HbLFD2laDew/srU63FmzctLj3fevYW117RI6h2RAhqotDc
pC2KroI/bD0k7nrwHxvsf4pXYFz8gB3GwAD3FwpEfNX2rcBStJJYCAOElxGWQqIFVu7iMWTaKZ9S
bIce9kOCVG5TnTzBvcnkmEJF6I5Tz9o8Vb4JR2HO9txSBFFC6jlW9g2f6DFd/I4JxsdZfKXS2/cx
zMkxQIYrikFusgpNZmHo+xn7JO7cEy4wgYCSvSW178p3tTgi+LmJPJwQVofHMmQFTwJBgrPSeWni
RbvpAZTEuykwcYaYOV2eMDTcDK4Vmg93rsmtxJZxmtBYrgzLhXuCMbReHKLj4hVFZb1x/rlHFx8p
YLwPG5BwblcvbZl/+BGq4hZa2KHNe4/CIKhQiS80BIJdN6Ww7vlD696/jGZA5pw1+GtkFb9znpwJ
mk124GdrWiA0lnoxwea0gtViiw3wx/aYm//ZZYObu9hnaarVmpYjI0Sq3OMMLharbbIfF+MtDBR/
VS1mXKMSrwHuXGex6arFsEslkJ6HxcRbVvO4CQQI7crdiMXomy6WX4UcrzUk02MCHfZo374U7yxA
VBsD/PAOZf57wEFc4CQ2LCzFNt5iazEZt4vdOMN3HC4G5JloPdwRMxsjzMkDLmV4CwtS1d9q/Mu4
kOyL5HMzYil2Ao+zidd54j8FxQWjaPmHw3GkUVus0d1ikta4pSmp7nSJrD7CpcxnZvo9IHIxSqbd
dozVIA33YY6WKqE0o8IvGvqhqiJfZtd1o7NOa5RrI/5tgY+bM8OjVmekH+PxtvF6F4vpWyz2bxMf
eIcffF6M4cViEbce2lm9jgod34h2lakCnYeUb7hHDsNiMvcH7OYFvnNnMaAbtLJbYyiINAoKlFTY
1B0Gx+ViXK/LTTNgZA9wtOP6YBCNx93+Z3b/Z3vH/64XI3ywWOK7xRwPBPYpXOzyPr75ue/exsVI
3ywCJbWY62PRPoyC2UkPLcph2C8UuTPt7N8S7T6VecjYF3Vx5wY/2cCjbg+kRaeZfDA7sCQ13SoH
NoEdpOrgt7T2VSB/O1F+zGXf0gcACOggBRQLMiCCHUA20nvI+MnPZLRndW4WEZCBoyZwcpX0UHkn
KAT5giMIFzABbDWsfrAKnAVakFzjBWHQwTJwNVCDqE7uZJTf12X9Yir29dAPKigI0yKPUAnL6X5r
RfBQigWYQCXDog+GQr2wFBaogt9SAmSMjIZkIgWlsebd6OttMJOejreaa0msM02vkxS4fKvplrjd
sxrdB8OF57CAHSYLxIPkfuHabe8HieVnwUAkCxAiXNAQYUsPEEOLkAs2IoIfES2ACwSSrzj82Gag
AdgF0CZiqBPU5jj1FhCFsyApQtgUJciCbIFVzAu2QqW4aBQki3RBWsgFbpF5a2uBXWioF312Bk/D
OImlUFF15iGi4of3xJbT9YH9Erd1T//70pklOEZtP0QV7/BsQekW+ax2gZjRmmQm2i5mvTJ3d9A7
OXQnkmBINYBi2jE4DufFNDBAxVj02WYL/hMaK8LswUTxGnGwYozgil4FnBp4MrvfEYE8MNDp3Nqi
5XG116J3PRSGnNBtZACRqSHItDAER/BM2zqilengJUCAA50oZ+q0EqBXra3DzHaslpY4EOTMfMjs
brLp/gxeG+7hvT3iqcCmmuj+UOh3S07BMYwMnBu5Eayl6vQ59F6HmcUHRyeBykbv8QIgti6H8Rba
bnyaXvGyjA+Jhel8+sHgzlBbQpxtQMJwFi0BnfNjzVWwUX13T6PdPlVewMSk9+t9h2sXZD18tYGc
w6bsL9JgAmo2TNrtDk7/nAGg1dZrVIefDl3vDuDQIwB3xl7AUUu/KS78BiUf6egi946mjc/cqIfj
kFh6nY6omrh9H+Jpcbpx5xcO2CRTGxBwMKF59oDlCdovOkq5yv3m6GT+d+yW4yYbTqD5xlOXgDsJ
p3hvp95j4VfDPhTJspKfyMIwX2A34WJGD7dDW0B4LY+ex0wucL8DCo37eGbSZrk/6XIQRCkJPjr9
7NXkXMaGZaXYIdoQV2rIA0lB+dpNq2Ltgl9YVQOWatYJ9Jtx/96mtj4l7FxXqSjviwRjZsR2harh
HgMhtrdAPjrSUlcKeJbjwTF70GBCtn2D5tGPe6g3TM+WWIispbLjWduIFvBwEeMo/Ew6Us59fI60
vyhOOwOQmNdZJ6QHICDYAu8sr+3vEquydpqC3+m8YTNACtpBUnAoOyjQYi7+vtuDr/bc3j2b7XRz
Z8py5nmoNSKNI9Wwtv7IFtPGib0zK/MZlAhkU77SrcAytJgtu0P63c/U+UmOXwUpnbtSzbTwwrW9
h4d1zGTx6ifbJF58uy24SbsRV8+1uzumaIQdcNQCNeSu73bW0MltHnQdc7f0tSF3l6NU71LngjRG
b5pcp3tpOHfEYLgPg3FXyyth2u0GLJN5kC0Dzkrghp6GaF0Rz7Gaosxcu49RlWJXaKgnTPNaBiPb
B0/z3IRkGBvouTfI6U/mzPSf1d02DsP6pQNzlSXTc14U0Xqq/fyK3HvVVB6ARp5fBxX+bvSelJac
EIm/nlLMnHX+A4UKk01qemvUdI9z9lnYiJ7YVX3b3IiQ0vkLkhMhU3VMPOsLBeTMSzB7W5WxsgjZ
QnACj1sfCdOqknceDrR1JVDR802yT+nKVVKwFzBZzcCwsHbFDBq7axXsGy8cN9VEHrAh3f7CnI4h
r5LvsBQxfuu+PjB0ZG3MJDckZwYyJU7SflbJnonmksas1aHZdSF4Lod4q9zKxEYbmodzbO76WSI1
cXP1lCfNyzjEeyMcD5zfSzLD4usqpvZkV5s0Sn+tNh4B9SH5qU3UNPFiIc4IDECcSu5dm+ILib17
j4S7bRyRHcycZQuwmBtQlECTwF3JujAPQyi/2ayspgHTcN3iTM1SF4FE76hd5NtM3dCgFslRxOIE
VWc6GZV1Riha7Ht+OsBq9AvaBDRqEYBT0ybZTEWPrVkVmyQF363lUwUFfOMZzb09Ge+yKvCui37a
e2DmGO+UT+wpB3gmk3eoRnCeJI4qJO4fjjF+lan+G1tJAeJKYctDsl9JvhQnJvOtAcDuD7V7xwj3
K6RtygIMOCXHzLoHvXGGJ/tkct9uQ4tlOHaeULn60NUphm0tfxLb3PtSmnsRZzF4/eIDdxrVW9ux
QLd6mLg+UTMcR1Q1pewPneh/WY+GW52hO6nDQR+AirF+GnxjCby8b+HUbiw1c9qCyOVUWHX1KNeE
tbM+jMjKSGGOrEYPKQGLuzsBNQpBqjC2rm4OJQTkYxkDwLZLuHJctH1oQ1mlC0aaxj7HsdJL4mHn
ijDrB8PNkSYys/MsEa8NflDcO6X5OB3yQNFPCh6KOEbcV8n01Urr58E3P303Hw8d8/fHsKUulzEA
LEuWF8HPK2FRRjIDtnsPVWatiTtROHa9IA22bU1hpdWvSiHuxoN+j0KbPNoLIIE6D71LR8gGpywN
a8BpCdjdWBcIl3vDZiXoJz+NFO1hCmqyTDsqE26qlSNj9IoDTtsUUDp7Q9QxpPz4oTGcJCLs1bgM
/RbT/ogLf+WDblm32gjX8OVYd2QTlAX1AFDxwXJdijRzhSgXL1fIV5q7NU+KHX2lBb0GKAk2xmCS
V1Uvoa8uKTqgg74bXCIyb2ABZiU6mCjGGlgkJ4aRxyBQAPwGPquHzqOznAd/frTrdglnrJ/QZJUN
K6t22LU5XllIUWuuFTwNPAIm9O69YUCBMAOPAX0mLtCUeC1jcg5QE1zYga5HtwQhXbK+bNX81KWg
Ihr3LSiNv1jcv+3hEpt5RNSEE+4nqz6lk7hNiuZAiLFh09Y11C8WhwyIKXJP0EdK9QGhGzYb7fbK
HYGL8X0agm29xzA8hzwZlsfMM+K1bKznIO8fxrmOt0wz2PwL/men/fDw8/DVsTMUjGo4oxdaMTVt
quZDVNNVtC1RbFgpTpMfbPo0yC9pCPo/jpOLGZmfQXsnrdfZzO6BpX6pClNIZ8/3KgbHALFvCdsx
6Y/gFeqh7g7CuSdiGRi9tQg9Skcd2HiPd4XPQ2V6VHNNbe/HmXY+73Jvr1lWx3G/1k6AgyFKD73j
oeTvQxzaeYe0YD7m+pPXt14HaJouGlU50I0v8INvGHuBJojxS8cHZ7IvNoXiXhTmezAbr7qAYygF
pru6MD4GBiE8CwhU0tg+FmbpbJLO9TcgwbBjEmJfevJuruoPy+RLYhmwr3I9HwwXFoqX4dHo25J4
xHITCoOFREMNjb5on4WzQ02omg3SpXUeOIegZD2YtcgjPBIbQ1QLPryJqDWu9iDey0BGOw0RQ0RR
Q8bq8Dpb0BsEzDQu2o2e2cXhooq3IcD8nAHNxkzbd2x2yJDzGmqcxgrM3mNlaxQ2FtUx71q/C4I/
Qca6DSsqeYtcRQ24os1szxqVzVidyP9b1azR19HWEWX+ysSJGz9e60mwEwyzAfk7IaZh80cbcILH
5cfYcDT1HtaTKrcgnkVUkCzmvwo9EOKpwnOWBwZXpEMEUmAE27n6SBxnPkPsO1twOQ4OeIak4k6q
TGoERDIJRvFBcy1EOT8t50x+4370x/fJNkhZ6/Hgkeu9E5h1uoZ/bPSTaJ3nLiq7ZGcmHK/RJwJa
6spGhsBn03pjGu6wri6+HlEJdEtv0Yz4XEr+ePO1gOsIw92/dl29sTq32Jreo+cfFuTtNhCMt2aC
oDbR4B4EVwSSGu6cIDvESY8xbXxMczI/xei1rPn7G+b/v74V/RaTRELRJ/SL/LrmKAAr1z5Cij5l
WkVbNyUaDRVsQq4kjg4GZYrFVpXmYjsre9iVBjycvJ7W5RMW6YA7Acw7sr/c5ZzxLTzfKfKYinUr
lBAWi4xHfxDGygFBR0Cni2UYeZtEkxg72Yt0jJ++zX0a2Qo0k40EZwDYPMHFXJdz+uUZ5JjxacyY
udg0m+99Fn3auT73VfusU4RJZcW/iS/Gt/I/ZcUWq84jn+lswQPTZ7dgGH/bHvW6iR5u1U2qX4/E
nHVEp27LuUqgQXs9Thl8MHqAUGg449XozX6HZ+3CfUTjD/oz9pvd4FHQIrZMgGbSQ/s+XsQ+P+S0
8mvoByBOSZHGi9LfSaS4hGFpJOoMn3hfvWuqitemGJCT0d5AEmUArbGnZImPgM/ihbTEk0X6ENLV
sDzoOX/NGU/aS96t5EXQOORd/PPwUNbNYBnrkTiVI25pZeSgF3oKvJKhlCQ8NfYI9Jj5+pwKM0AH
ZcSavp0IBH2bBoRO/VV1ihZcIGiviGXLpgb6bmP7KGU/temB58tADpSy+XVCIKKVB/QAwZCVKw7s
ilUbBo33jv9zJMxn6BXMoUbrbgIXHzWjebVi8P/lIolWh4FTIYMhscoR9fqY2NPq0kLY3MI7CJ8Y
wWzCHHlM2JchtoAexOuqLUeQZTLG5YCymPwN8YLo9bfy07fWttJ14aHrdnu2ib2hQZDJb7LDER/g
wOQJ8vb1WxyjAWSgS9IAh7MR9dNGy94mZjbuEfk9DhXCstSJg01cbC3f8NF0d4poi2qXpFRQ0iMU
MQKzei4hcuYGmHJ64XczrrwDSI1vAglS/tJV5tVEd6QcX4pzzKDrE4qAIF0k0PxbDjt9NSOFsb91
d3iofmSFRCceYK3BpthOXXXVKLz27lDCCeJktAzwZlPs5ruyFU+mSBu0sVOzxml3ZCrhb3glNj7+
fy5kzRja4YnwH3La0DWf/5f7AGtXwq1QpcY2Tqc/ZrAZ05FpeTnxhQQjZX/cXvwU1aRVoDRKzRzt
0fgGAY/ostj08E1QVnE1gGdSzqmBNLLETUNbpGMUC1nI7u+qUMPPVBJkvu+ObJAZ5KrsV+uRvWml
jT15qIhNHEhCMNjhrOFRKVqQWMLVSPDRI28d94nwv26PvwD5n90aT9r293kG8ZYQHp54T+1xUL5J
Q5oPVoBkGQsZF+qz5I3xG3/Y84nylZoGPvdgoIXos6fYt6gRFC/0KIMYvWGrjjaaQxWjqfYdcQpE
GV96wcDD658ry740lkgxhEwYmicsJ8nFHYdLXkoM4SY+fXCD/WExhqBiQrRFpFPk/wnzMTt6jpPt
dDtsGBoS+YHj46AG4h0resOI1Cehx2RDQMNJ9wZ4MkNex6SB0599enP23C7LuqJF/56aPsOrktqm
ySpU9Ph6Y2d4Tks1bEYDpbODfQp5V3gnOqqBOKpokcDATNaL63lrJ2NwC0A/ObWDcnDFxW9tC4kR
XxGcVhLQ1sLvhi3OxszGAjzN0rl0eJcnwNRe5PgbTRQhQtv6KSQVD/Yyj2bS2tsyo/N1K4IlHOO+
xi6w81l+QMqIXxVQUD0F1h+cGGYSROt6EgSxpYyz+CMucRugw+jml3Z8clFYHkI3vNUmfNE+vpbO
QgtkOLeOZfBQyfyRJQL5PEtOl8v7Dc+cIFSPB6iu3Ye5h3fODulQwd9dkYy97RrUxB7Hya515X34
HPS4KYwV+FOmo65xS3zEsvDp79q4QQCNMQ8IMC2DWRyFT4oAZqgmZBcyFuz9UQmnNd1jz1GKYI5L
CWkD9zLo4r47R5TVjdYbi8Z4VbbhZxXDpQnn4B2127uD1WRl1mLfBNlXOWYPnoO7OySYcmdpxMSq
a5Djgu5inoTj/dn11U/J0ncj+uQ1iR31yhyjAFDHlzWIj7FC9obYkwqDV30NfwpORBqdOQlg5PMK
8iGdg4PLuY08l0mTk226LNpXwLtQjWb7ROEGT7v2i7wT+8Gsfcb4aUYz03ETw49KCF0BDUd3j3BS
O/JHoNF9DC/OmLpYXNQJYc5qtmLeKAGBJC7/2uoRweuRJTM7sNq2tsp1nrLECu+6MPg71sMDWJaH
ufYbEqW8dcRmYjXqtNhWfbixMuwrdnBnYLf2fUYV/LKukbwA22X/GDLy3Jujd0MnzhaMU6ArPvRo
/7WhX7GRQCcYZ5r9hHF/RhEWcmQbNvUqzKnMfWnb8zA3fNyQYiM1aJqA7sKv8yeHrazPtCppX8CF
02FEwS5OG3yS5SsNw8EhSMWInQv5IGgA6/bkNO5P7Z1NjAcr2wnY/+HnWmzgjM/xJOFU+xdo4Sfy
N8z69zEz640b1S7TxtRHNNgH9ceUTSCkZmLsIijjVefdXOVcPA1z3TZor1ttozQZyRXv8lcQYmTG
26cGewDWZBTMQPr5W3EcCJOI7innX72YuwZL+ndMTB3Wp8DtxbvDXhadfbszPAQuoBJ8UntiGDHV
B/0Vew/uanIM4S7Oh5CbeC+yEovgoO44OXHw9gpYHQtgz7UuRW08C+zJTpL2xynyAfyKHwacUN+G
zNz0FiFKEFSzMEIi2A3k3SZ/pkha+8Zk+j174bpD3Lcys+pIWOa1tAlfSclVipNfmTNOp/dVmxHY
79rSL03dXKdmXAzUyVNmYNafbKAlE+2i+V7p58Gdf8YhCMGXf8Rx+e3iz7mUlO2+QwcxT1m0Er0D
3kD6v1GUP9PMlce2UJ//UhstA/jq8kNPAH2fbQK9Knr8FUa1emOjD/An3sC2CcD7NxRFvJyviLNY
PZls1qly9GoJBe5GmPQYu7cRFDo26U+F2d1R6EaYDMBEYfpijZxND3hyKPYjfmI+uxIcUph2Sv24
6xN51bUPMTdnEBna3TUVhsTkzdo9juNbJmc6MHazRF9dkhqUTRCbzzVRFysRZjx/7TFQ4ofa8V4X
BNCW0YWojZ88mi4domO+uuGdpeR9wZBcGiQikDJgwVGgbKnva486Ry+63rAynmduIJx3rWG82AYt
VkhxkoI1K03oF+3o/c3x1cvQOXDw3hOuxVBikuGVYV6MBZFRfHBaSmv+ezsQi8LQDzVn51HWa4s2
xcMT2FBEU8mtAMrdM//5AurLcN2+66iY8EghRxaYh1xlXUffvFaAz3d523ykPYpWbZ20SKq919rv
fgXMU9a3SsMzZemuLP9Jp7CzMloKmcoPo9dqa1XmjjnEn4BugkFSjhvJdra1L59ArM5gu18jRvE1
ju9shiSHTq2HPkAMQI3nsOdHmLFyhZfF+RG+eLjDV3YAdbfEa8QSHa4y/sOda08nAtWAuLwyv2sA
XAQ3Eh9fLC/7SmKawoCB1SzbfeJeKNM7Wiq5c9ziha2AwmjIo+E6z3Fp37VWKzfxYJDR+JLwxqFB
mJ/RiAnWYtGXStcgoUmyIdtsCzT9heC3FaGWuwB6WZNH9AbLStpDcR0M2clz1FNKQDTRjYD1Utxn
5LI89Jo2PKaskLsIwS/YkW8JfiAmJ1oQEr4FGcZlJoZviuW9JQI4Ic//SngvrY9WC+69zG02htga
eO4zAhLLsXrTcWUdifJ9ls7ArTij/adVxD5LJZJn0WmqxVuBs4TZZ7cDFbYbTZInBc6dNjsm6JVW
lrFch9ucrZ/Mmc1EqxFOHAMS1M0mCMkiuUP4c27CGO41NHtr2VYyC2VG2encW07AdN0E1cEIwMfl
8msqafjslgese0gW4mmpphe3fQ2zCU9Cbp8qVm/W/JwCJ1w1wfz7HDeLBbmWv8Oc3s0on7tQLznO
DL96fxEM/aABueWsuleUNluGO/wtm5Tt1xL/2SPejBVlHQyHZPZuJqUoUWnDWbRI52NDPfme8Vgz
aGh8Xre69ogasFk/m0x7aq98nRZzZRzsWIg5xzHycfjOD3E/0DPG+twV8V1IYtgh91KyMUiUQGYF
35thWueaNCSh+Qsm+jtoQJqxqcR5N60jbxek7H+GFmeQ2mYZ+Hm35gi2PfVNpAKo0/hODt+5LX5c
Ub7qqRGbGq9V2uCFpGizs/SZ7Kt3lbF3qsMbZR8++SxdV0X0scxtGIN++5pzInko/bHno9b31jw9
JKg611VlrFJdvXsTc/P4nZTHpU5CIaRkfSCxitBtjT2uDq+I0w6OqPZ5Z/OPlbvKLG5sKBgs9Nat
lObzPFG6dwOGCU4y2iTKa7b+VAFFW1yl4obw62YBEDzrHkO1V17HtBQb2piHqBxuuD6q/b8fk5Wn
xJFB/pjNh0xdMPOw9UEhy2k81fgiB2waLjnzbGlabKXFIbDWiAAYDDmbopyBxLeIJ35rj9R4pLYC
tEX9FpnqlRCnx7Ln2ZgQIWBR2w8qvOFjPzQu0Nq8ZibMpfDmSGKDBiB7nr4EnsO5W8uvnBtza6bG
Z5dNdBFMuYaKWRBIcSAfQ8GRnDreO6Phn8lagBc0oiaVUBb8lQ4vEcyLtWGVHwKOY7L8hLg+TDN/
0UVK7DWhajUVjoAMzPL7vLxFcDJEHYYnA++3pcJrj61f+vbBy5OY5VcFfJanWJX6POc8Mio1/hLP
wblN5nGIxtoNsCeAlO+6o1/8MWeNwbM9Vf+do/NYbt5Io+gToQpoNNKWOZOiEqUNSvolIefYeHof
eDHB9ngskUD3F+49l6ALqUq6FnLAPZ+TCNprAZeXKjRZtz7HhZY/lC1R12YMp9Rj7OdYt9F4Z1YN
FcBnspdEzaYInN/S5YcYfuqUqSfjXwTn9WegTyT28hBhDnzAAg4wd+fsXeKrlKTLo8XhLOGC1fTi
Wgfea9X5Gw0DGzpEUIGq2Dk1J1TNC1EZm8iOb7avn0zMA0tVH017tjvB94LEBgNaYRAQsvmc5+Fe
yYa0IsncVflKgwpKeQ03ojskGvsIMVar4gW61WfxYOZyEDXuryHjCwWPJl0JzDk21mQYdovc1DQi
GFDqBYxTtKI5EHTDPsDPlnpXsdPkWMtUf6z6mgnJLkMxYuvibPbHugFXurG85p9nob4Hlh8iKOGs
dZKcUAT3azLxdeKivzT+kC6KbHhMbc7QVtTnNmcVYRvPGBSJJqhhRNWfuZXcMfGeDFbDUUppR7rq
3QcP4ngYCvs5trmrecv8ArycJdhUeBhPr3WpECm5yXcZbUNtlvnJfBXrxU5z9FPP1RK27t6U3rwT
4mPSOOjswli7jG44t5ZE/zHKiHGTUrygDL0x7j5TX6R5CwGQnpplBvlqETSyIqf80QKqdD3tdtDi
6Vq1p1GvtjIfT97s7vK1OY9IUncbtyYleJRvb2116S8C3De88QmaH4zMfPWCiYxuTc9oPRWANhpO
dTPL9AeRIebgBJe3bqKqyoOfSIT31kKlZUbdscLcSZhssdMHwsSc7qFK7589rgPqrU0vmmsxoucu
uRx0nx4HvSGYw5l3EKAyrTJuOVuxz7fuRa2/I/D4aATJtfk+NOscSRZ4U4NFIZisQn1YjfHmNNZZ
dsx50bNjoul2/mA+DVZ1QDlzLPx6y3kE8SLurplP+F/l/8KW0fmowQdVmCj+NVXSLHvqPV9LqQjQ
LfVMlx27+EI+ezK1XaiB0W1yPmIWUiLU7hBUsd456Et0dBvdw2CBvGpx2SPLex4aaCRDB+fVKF7G
TL+5GhGSaOtQMuKKDeRHVSsyArktsFi8kvl3H5KRPzEeUxNjs1moZ5b60MNY2C8Ych91RW4QJczg
Ts9koF7gtLFKiZCZlR747Dj4jmZNsUVxhuSKT6LHlZ4SIdoVaAGqmQjUjWewcshnZfuprPn7IHF9
3hth8v6p8NWtq16BJtR2k0U4QV4Tjql08RrAPzijO0SPCITZ9Q5W0ZD5gfXVMdP+OGTTuQeEtdS8
Bh2sTkoOQDsCVjJ5JHmPWDqtm10Wf/T5zZz3xiwqvpm9TuXiBtep5NtUg+EhXlHtrsXPsOSZnDc/
KaG8TmyzkFBI1bYR1JArm0ANgBbAoexf3XR/UOsZurZ4x2L6bIdBDiY/qk8IAsw8pwfgWn8TT829
M+pZGTr3y3FIJFmrRXuNsMKlafYky2ceG6zWXLg69W5dj9e+5RH2jMd8LcAIQsBNA8UL89FYmPQ1
S7yzMFk2zoznMcDgkezG7mJyVmk1XYNBf9Ljwd3S+UxLgtShwqvkX5jq2mIYxTsiiGAT94A6m3j8
iDvDf3McCLiueWbbsygd+5onGIzjgiBvu2t2hlOE9yAfOnpFbRPojzQj/aj0an/NLbwtQSSs2GpR
2xEF77PWnLTROw8OrT8K8jXhEJJb78XTKT0tatGBrJxZXPmMyZuzyE7Hg81GkHGTt63aqVhHRNOt
A8UQIw+cLz2umZNvWStG+9hyz9eCrfaBqMFtBZ0c3fBMKLcgIqFwAgaEy77YGip1L82lNtoRKh0P
YMHZDyBrnEtqd8YRbUyGMyuwg+E6kERxtgquKja3TU/nToTNNTThWHjEwXHDjdZiqmciAfiF7bUO
/Q+fvTmCwu80YHulmcONiEVtnXivscHRhWD0MVtxSGEC9VoKe8naoFkFDQuEstbQGngJdz9tX5B9
GcKxmIjbP5NAoFAN6B4c9HY60hL03+knm8j7UDjFtqY8Wxoi4HPlgmziU+Jiz/NdUHlhCOLENvst
ZR68h55RX1IwUXfyK1H2pynqPMbFLUi9Z6ZNLuo12o0ut3dGPOJOipIf/pNIGjBbGvMlG6991MCq
hQkQrvwiPA/2RTOpSgKB8Mr0R3/REPO1DtnhOYh9lqp40jNMhKiM5TYyCH0jEIBIkvI6pmyakAve
UdzsvSL5JFAdxWWAY0vreDqa6ZF20w7KAmcKjDUnZTdIqD31gnKxnDrWP9GkchtEFoEkbNQ1THyr
qPU2lVupW9E7aPhq9toWg/oCrQfq0Z8oaQ4VJVoggO4Zbv2aF3IGYgGmrSQndXtVY4vnejSIiZ10
oI4gxcZ2Gxoi39XtxeF0XQvFS3YX3Qcx62ALpEtICVstP/W+wxmGbHXhVxukIzt4DJMF3Er0rBZH
bfMhbHNYj3V2HBCWZxyjKeo+9KI8XgorswkHCUKzAQ393YFbi8aRLn1CG5nqvNMKPVyg9A+TuT+F
nWYtC4N8ozKzThpYY3QJ5TK0FNsTSyDmlAjiDGH9MsgBSdgWey9jr1MXrbZprfak4o5VZ+P8ThN1
TyWNBUfCzQ7BM+lsu5ZmzifjE/zQxfk3uVTdig7qy7LjdoVq+AXFjIdJFy2SYuViVv0PAoBItTMA
3uFPevxDW6SdpJ832DoGpP69d6Zt/FbWSvI9NCwN7STMT2zplv5w5Bd2111I0xelbN4qJIj0CPA0
/Wp6JNY8MESJ6EcHq82HTW6GlMG1mmN7yBxIU2TmIDSVoustPCYfUg85O1KNxEx1dUIkH7U/6Utv
6qytqeifA+LPa6+6ZOxTr2VFU9UhpsDgg7Pak1cRRXQTFJCorv8GU9v3Cem/vZw3NonxtDZFeDGJ
EIEmW/SLPBVoNBRYIAtZCDnxOEz7rcGxFCRTvetF3qyyqjy0SkE+vU2ej3IoZuIwRyOm7LeY5bTL
KEIpIq3XzNZgBFhjsalMeLZgxwfb/ZmmUr8NhLssNXvEf0vy7t42SpfmZtqw8kS5iGk8y6vZAXBh
YcvnCzZ1j3bvZXS5kuLmw0aFxDwh0yGhRU92PbkMjRsi1ETyOmjuTMMawoM2nny7wjihMOYD6iip
J2RdUu0AqsjYaGV2sifPzlp0pXsvwK5sLFzrtoc8NaWSytzwXin+IaRCHVPDbA7IkiWHCM/Ta4OK
omZoa8figxTB18nXkL5PNPBGMpB3EurEOyTRnyJ5bZbD8NmW3DXGSZX9wzFcpF6G+0FA7LiYCrYM
ifdR1M5nHZdXVWi/acqYkPHLta+iPS5MeykBORVBZx8r8tAD7p91rPvbImZyVhohR5f/OwXVT50z
MIhydNuitZnRmN0xWINihEvlINfSaJuiAh85+dybYbJoiFD9m1VOB9WCoJ1Ge4WRdVn3FKoqMY5W
ZTBo7XprE4Xmcx8xvCtl4fIN2TSffsctpL0LFBpAiKjCprnjekWDoi3JISYRsbMv8D1xq47HXgVE
Ik0doj0D9XfCUIzIsYJzrWhOupKPmh6NzJCNUlRWKjQYnWMLkiG6zN4tgUPnrEa4kQqN2NtWDgjr
WiZmTczPPKDfn3hBFx5aiaMxsTfMWBmluW6BIFDWphGQC/jGb6Kl+utd67dQNNiYSIH/WCQiNBMQ
GOLXV0jg1pYx7iNyof2KXwIjAhKtqd1IB2NLYFtYBkriltBXdE1YHjIMlgsWtuN4NMfIOjn4aIH1
/lotFU+vvHZtVZDeksR21rmDpqh3YrHWh+AZ38iOGfFTP3szXdDN/NYYTep4p/AulDm9uBXp37jD
zJXKcoRDU2ofrMaFINkyaBvs36H4H3kcN0Gy09PmJzQKQVeP8IBsQ3bPCVtzrQnQjqJesg30TDHS
AreGdNpyiUJgusf8fUQArv0CRTuru09/eNiz3LhnjxZA43RdnEtm8S4hnjDcR0dgqyNRzL9Yo60F
fABINN7DaZlnFB1ZQDp2fKaVTOUgzWUBjay+doDvrOyik8ugubIqOEr3iI0EpVBKrLnKyhVQgKtg
pcFk+tfVu2hTxExb5Kj6jV2CD0e43PP4yQrXShm7H7nr3qTRs+SXXCs1W4GmiF0QFcTI9jP8dGqq
g06UbID0ctkFzBSyAVidGM6J3Vhr+vhxEfwGUfSTiPqztIFWhH/NXL+B9/h0Y4TJWvdNWM9KiQEx
e88QNlc3meo2tUuJ0wN55ESHtXCj+i2duUZzrFZH6rAXIfEQqT7BYw5/LAMRcwrZJURVppXar1Su
tY5EtaoEDjh26D4R413BGDeRPBHd8EQfjCj6ze8R+zK5FCZykyqaEB0lTzGNLFT+/HUcqW90jvii
orP16DOsMv2GFVvSKUO7cyMGEwDfHmTX7ZSHXF8m/m/FsJNEa03hBRu2kxRXAg7lHQLX3TpoPVOP
UaafHsK5CMLckdZ80VPa1bDx6SJLxnWA/GGjMYLqTHJos/5RsMhZa37+absPcwxT5s0moqwI3UOI
SWGhiHtDOAW+3m+20mBagGAJu6K26INzxAm9CBv/HtXp2jHyT41W03XjH98iiMoF+cGgw2LI+w6X
ABun7DaqY6019/ig3DGeKEDyPmdQi6tqUYn4Lj1nFQX5j18Nq3T2oDTj+IzqlU+/aD55kZKtG4lV
peR1bIK/uo2/60k/FVnwmBQRfsX45kTOQ9akvknlE1nMg6osPToE1alNzPrZdJwdaMN5HOauvZbu
PJUOiYceg9iqu6CaX2eJuPcR8ZnBKNCPNekarTJYDYPXkrdqZUjrjXgw3lE/R46tIUhW4bg2U+Yf
YEkRFhFRQxZgsGjaFuAcwqzBzB36l+Z9jnXuLUyEFYbBZtoNwBEA0LF2G/Fd1PAtYHvyQGY0iLHh
H1tsqtim7BmNw2LBJt4+ZKwKbogzkcMBitXKDKYHxFiwPJRUZZblm1r12Ed8CVIvW6X1cMXbhHLJ
hpyTRdjcuf+4tD6kWROY2+h7RwKxBXl7Zwz7bXvhTvB9AO3gVZD+R1mzEKvTH4Qw9y4Rq3C8pBWU
vf9fc5jgTBQ1EJFpwikFAXcZJPm/glL1RIXMNyCdZaHwFTGoLKP0YhLBzpin7bY86s9Gw9zJdwFg
TGxHGW67niLhviQct8g3UcdeLBIWoz9lhqtasZAPsHEWJfO1RhIo2mXkzdKqLLOcMVMdX6f5K7UL
1KRcJ2jmoeUkoBSmdJk5pX00K1KxsG7sqzKGOJUbX2YheybbFiJzuRUJrXeBfe6SId6aow22luB+
yRqgxIRiF+NMP5gndagUX+LeghRR4tanXQiHbNi2IRhmzT2YVg4XbOoosesIOyEPS6KZ/olcVdyB
vfrW8clkGJFWbsmaG+qptpND+46OnYoRO+umChgVlx44MNJHaMGWeVwecTgQ/Ile45oj8BvNYjhI
Qt3ZIJ0Qe/DXU06dkgSIpZ+xN2WBwm8NZkZTIBkHJ2AKIGmLNT9aJ6KlW2btv9IDhqdVay7DwfiF
oQqxkPkJw+tm1zc+T4rFjpT82QYVmvzNo1LbaJGbIJaBcIin61lDA+AmGfOPMLlwuG/ZJjx5CUe+
KjNz7cQsJRNp0Yxw0+Blog0o8optaRp9h9I4QgP5F47hoe95A2AtP4U5AAo22atB0/ah3sYbqYW/
dobYJnC4mqA9n/Gg/YgSHXao189REFyM2oufdVf9mZGZLWv0yau4xzI9gowG3D6sYQwia9boL3TJ
ErMRi6bMcBhhV5ukdVGok8bKGi4EAPPElJq2Y5d9bLAFLM0ajnnq84IV4z63uKiZ+D7lcLTWdmJT
WkcuY9LJnDnh4xxkhV6w06INsAwbqca96gdz4yWdjwyYVXZew4FsMbGWxsVpCnm1giPZG/oGocx7
PNU6BzmQqaRUu1JM9aGdWL/uh9LrfjjN2vzZbFAVDV7y2jHzDJLqwPy4LKiXjTgXLGECY22l01NO
nbFn0O5u2VFtiKrrNqYa9r2l9gJJaJYgzPCDGLFYOm+GuHCWmCdfZOaiXfAivuECJZCY9h2ckJy5
+rJq4L42jC8wywRXjDjd4jOP3K9yUN02EtzfhvgMLMazpsGJalmgL+2Q19ckWSomVgZpMMBlA+ow
iWeeH7BQ4H+Xzh8pX+YZUiEUmgjNdePpd6/z3lPhoN3zQxZPwp1Hi+Q76/VfkYzaJU2mTRGZ8WZy
9GfQr+z3NCdBePVdzSHGoGOaLrTAwLpblQ/9Mi31cGWUhOxU49PYTG+BOXv1IpwUfCRE4/V0k0a2
1oB8nhjUs+20n5TCV40oso61zyycTyEnstcyjL4ds0VAHeEoETrRQVW76sgYYeJG3mvBlWi6/rn3
cUoAjLNQlEdwk5rhG0qVvjV0pv4aFkTWV4co8061/uXnqj2ibA+AEWr+xiSV6AW2MHPkHnMhaBUO
JGK7Ro5VuOCBjiSFjs/I+MTQgmw1Auvx+ORbfo926VkVNtgK+WbVihVcmWZLgDmoYaMTGxobudHh
8sXQRLeKHQPxFXezprjz0e/4ffnUDeLQpuKblaaH3ioRmC/kahwyb1HG4pkPO2EFYqJwL+H3ZgX8
dcc+d5GxqYP+FA79TQRFvO0684O3800nh3bf1dM8fKFWtek5m4n3MQlJW6hHl3C0Ut85MOIrmcll
31mkzpj7vCGZygMi/IZw8OImLqv0UMZn4w+93rqsnHHbVRU6175axKqBvBe/l2PLjCDAgzs6KcEq
RrtJMTpNIr+OnkQRXVIEzYsNtlcFJm+HaQ1L36HXKZzcCQF/J4pNWsyJKg6rAR0/25rvipLWGtHk
6PuKgcqxTMhTTd23mkneti+4t2O2Xy26hFqyZXAJxjWKQa2wZWLRdnSxIgMOXx4qLi/3NlM22Lti
aO8Nhgy+xQJnBsnka93YFkaGwqng3ULdhOwqqv1rOMWfTo9O1Db8O8N13Io6h06TUuDhZzYgWe5a
XVlHLdPfgtjdkEG/wDK7VJP2KIX+0ZpIdOp68//fZpHvFCTjHSBg1TZr1RdMjBP0GK2obpLJ866u
P7pegNhmziDbaicsBxiU6Mp90jTnFId3Aw5un3XqtUnq+Tk23KUrKGb6PPtjYsnDweTcw7COAooi
K9WfOWTA/x3aJPVv5vSrF9HRqVvtQEAfjM1Ez1YlP0ed0Tjr0D7qZBw3QhyCKf9OkXksy46flRAV
HcnISq9df4O8oVvVBqMahApcN7nFLQQMnTQO1jIR69LeXbS+su9BrV7LF7pR65XlKW+DXIiYSL/M
HbxThwD79P9/i/qRBhWw9f9/pLsZ4cSmbnsna/43bnhucOo0sIZoD1HVfOAQbttIvlEFwRqwUpgJ
A+HCaSo+uIyf8MuX97g6JFWfXyIEj3Mn2z3FYf3Oy94h/Y2yA8we99Gj0yPN7aGNTnJUrY9mz6nk
0kyUixfGuiM/2iT99CxwUu5qz3XuIh+eOhqzD8dGkZhb/rhDDCZ2nXA4TFPtjEL+FhtN9RJ6hXFA
9++jvGJ/HAbdiHu8+a5K9dP3EkqUMJ4ixE23yCi+aptWPYoI0XBc1upeqxEqzsTcKkdo+bFPWYxY
okFgDdkbK2miLnFoQat2863J1vcaZ4RTzKBR4MsxMzU67ZYEm6Zu4pXjGeuWmvnQ+cnREBj+Cske
qoAJD9YhpkhRxqlSzQnL0AMPKQRUrdSvNhx9Jr73RAXlqQ8G1Jbqp0Qjjt+MlzZxDx3azZOLVZer
uSIBK2/dzZjMYNdwYNCLI4N5pjmOtCNUnEHbB/tYxKQsxpN2b2GruBY7AkR+JzebQDBC716xotow
awiOIJ9ehVfRv7Ty0WkjFy3dJelCBBznmuEfSnh2G+XV3QkeOXHAivUG4dDf3qyrJB1tLr6pPLCi
ofh3vGeW/FCUGzdd2UzVVJNOZ4aeh5ZEILAZlCSywu7TeRJBvueu3NR7UMOk2zphXa6nlYtQI48v
lagWflMwI6oIQXcUHVtoBieg+y4Pi3U3G5vMisonNtoGVOdA8M+Z5bHAZ0faBrQB0tg4ubkeYTby
y+mQ7tMqhEqrQVghlIhxWrpirtjrWP6Nyl4NRv1i8C0chta9o4SlIRRqg0viFOXVeUT61nneyvK1
S1tnNn8rA6WpzjxAJtGSLkssSx9yrR5b+zpgpEdKrb+tPOR6IFHS2iEFN8zQaXYbGY1sQur45mYC
1Aq4xsTE/iyYQS16jcVozEAqR/9KyyCarRt/Fki1WBAkNxqxgI0ZBzgQo9mclmKqnPSVCLm9bJW2
O0IziHkHsUuktheXN/bspEsl6iOh9oc/jFYzxEkiStck+odklGgSLMD16F9NridiTO+tX9vKm7Ze
gwkHJA8U7DkVMyqcJ3dMGDABPyRbIyFdyL41ug31Ospj2BuPHgN563JxGs09RH+5i3PtqyBrQOgj
iaZT8TcSWFhgrqX6FtuwHEdUQfxRnTO77DEO18G5TALsR0R0L9na7rOg3+gxu/BAEu0lU+2Jobci
XW0kbFrDXz9/UHe35UDNhurCJEkunNZmf95wo4U5CwhR3rs2mzmE5h5W3SbxvZa6otk6HhHKkaCa
RpoxWMXf/LxBp24WHUYB6Ub5VhYtI2QxAAztq42BrFRU+UszpBlBcPk6sQfw+BoQPWvafYUuv/tE
+saYzXJBzOqEseCEDNy3Yl5tYtmDAJ2QfKYNuGI75BUwX3KX3rNvvVWTwUhoU3b+rac/gI8CQPus
QFisVG+rlSzMGyp7qAMDPG6jKF7HLEV4qaG6CLwd5qx4aVXyvTfd5x4nAR6gs9nRXotK/SGfKZbo
RaRpgaHqi3qpD86/okdWQSzrAsH5P+nyMKEdwiNbuG/anayrH126cFEN/2ya4SWXhrbzO/+t4FTf
FPI7JroH4ahO6EXR/nSjzdsWJoQlWSthG3SbTTXnS+Dl5uBeOX33LQMA210ZXNK2EDtDxF+OA/9c
6t4zCvAiuNpY/XYlY8KVVTkfY3rxc/FPS9S2QxK+HEzzKdO9lT5/HjHuZrz7ebKufWczRvG+Iz8W
H2ZlHtBXHEggTnfSwEcyVuaZbwz/4DTbxZphF7oExUSZs9Ey86LzBmzrVG1CwgAiSRetmFwiPZ1+
XALBUKrR7gfnbqIDFZb6i9u236H//qeaR2DwNMzvPlpfBgF2+aam8IsRyzOaxKNfkaRYx8ZNEUlZ
jl9EW5EmoKijqvgnmcL3XMMiJYMzVsoONRZuHsxq818kZP7Re/G+92yx0WJrwHU07XUn41uYI5Yb
Mlj5lpSGby/v5zRxtS1ZBKxiDl68dCQF8d6SwsKwzbfeggFzo2zFrnQy7IJMn6zBvSQ9d7HXj5/S
kIBHLIWn0cnWQR4dwhLpQQZGqPpN9OaqVdj9GWnhwQYGjzMm2pRVexsQfDQB7kltwqdvoPRnJPDU
df09VIxwytDZORMg2tJx8dDh5G18B0maJf9FZdPPybNnnAZHK71wmTDGDfp+DRlsOdv4O7NGJPbj
mv1rZQJKtRxGBgmxXI52qNtOLHrD+hoDCuPEqRZW6e/nzyzBfre2q/M0F6SUy7fJHDCnOPXa7C14
lvjtAvT+CBPFCmgvimyCCZMBCMNoEdFqtnccbdeC0SbbjeynElbBC5Ke8KX8DJpL+zpQNzk9eUao
tggGKHHdeN9VVV5bx5gxqZiBAk7wXCJNDb6kK8atavB36dpvawZPtIvfedC/9v7Rl7cyqG5gIcd5
WcBWi5eCmi6GIFJn31Cio1VPRt3sfW3Qw3pGeyIU3AcUGbx7DTnQJT+vwH9Jlr31Vk92DFjH/coG
sjHwA/uYjs0++6xrGGgRxePYUWiPTz0qwrxDUV+YWoypM9y3PgniU6RfRtfBBT98o7rI7jqEWwJj
P1LcEdfSR8lnTNNPTVM+H744ijPnqEOeXLCHoM4pGxwKU7WoEYj7eeRhNXQIjS8+1MTQwYYXZnra
xVD9PlbJU8sHy1d6qI1Sbrume8TavMKZ7srL9NXQ5Tjuo+nWqfiSKvWWkivMUWJcSMVdhp0XnhzV
ka2TPgUmKl+mi6xh6MNH/5/vRS7OjZpnvbqPjjT3ck509KK/EmsXetkx2BGA82QWgilyPDzCTqpt
NIF/HWSzSkD2NFV/azzxKUTyHTtwRzIbQNIczjUFfzJxWaZ5yI59xgwH959UxbVX2iXD/A2CeufC
P1uKovlT4fRJG+4l9qcdVdiqJl58mDzKfcMT/eIa1dKrnVeDQjoIxYPiklIx8/ccjgDQuuJgxPE1
TrqXoWQtRDwPySvxwx6DX/CtdxaIUM4Hghp1rQRGihBdatWZaQAN2xhilkvZu/mEkzSm9yvQllg2
SdyJab0zejmxtyNMXniXcYw+GlkdZIgDKCLt1qrSS5fNfl9q0EVUd5dqtou4xbDNJudqRBpjOSb5
+n2QyQ/4d+LXyDGqzvy/Yd9pSSeEXQBRvxlfKzv/S3teGc5m5hL+PjDrd/5l8So34Aai7l6gx12E
ZShWnenvWoOhjQW4fSk04rhsy253U2vMQdE5tiDju4UUu+JhmXtQv6egQSPBVrErBAkqbN7JrWBt
nrxMefY5djy0KKVe6tx4diJtUzDoMRECLxvR363A7Fcx+xJ9dL/IaQ/WRCGclAyhRsybZ8vx1rnS
cMTI/I8Er3Q7OCXjb8TqC0iKSPNMxUjdd3+7osWuzHJ9FgEuHZm8E+g9+MN7qhX30ctfcW5dsrT5
7MipGxFFUfFkr07a+wctsR4ZQxaWJ4KctABOmsBEEDFAiEbiWY30NcvaTW83MDf8M9N/NAExqzQJ
TM0dHxNi1V2VRX/BfLDz7JYhq3VRVR9BwyI3EdO0rhnz4tbfjqzCmBnjGyF6i7jyBooVFvBILx98
WlTKc64kqrcuxwddmiPJ8P4HASNqmNwX4WWE7TD6QptA5Vn1EQVvUPtblFGKMlAH/uJirAZBvirQ
sWtV+6FBV1uDAc8tYkP6PoBLXzu7gOm26aqDIexuY2OnVAkz/Rzg0gFBzO9kr0RTNJRO8Ysm501X
gZqDdiAfq2YT+buwJlOzVvsslNgxs3Flxog+nIqdXEh/k6IYwyxkMrBD92II7K2DZAtNstOC5Xt0
smMCByDcGQkDb1Pgd6a2YHVh3GpU7Pw85Z8D0pfi22wXziSulY3CXNe4/V3kMOw7uAaM6jfclHhG
eytM177LyCSeojXWX56nFGVSjt2s7iYDYU4JOTlYl+H0NsFZ0dzn2urijed4/0YMN1lHTacgf+Wa
9gbggFS99FYReFGwG/KQd5Ny3B+EMdgH38ozpEetOpioPjIiaETJpzPWbrhNWvcTWugcFWqQg95+
eyAwaefT50YL8kXluCczNB4erOjLgNfHsvtyU0wgbICZozpEx6n3cDHpCOKMJsGwZ4YJF0SK1Xjl
zo61xhrXOjewl6OU0U952vKQutaZb43NajhcpwpXXd+zKJJ5+s9jwgj4iHISHV4souc0w/sbYFNz
a+sFjvolFMwSeKYQWmC9z8NpR/KQRyBv+DzgLwHNou4QEoi1FTUT6Dg6xZ0Qc7bHSxSZiyxnpcEZ
DZZ4jlLJnGwT2/445+NS7Xsk3iQFWePxUBw9psuI6WBNGL93ZuMv5Bb/KFI06Mzssx1IdpYgDq3J
bNYNsblLE0JmQL7wSnbml64nd85ioEj+U4DAIgFak4TGO6v4A1FGC8MMMPMq500G4y6Zjy0N4nXB
l+RZLAEanFaWqh6uOZH+2tig1VoBpCSPfl1PfuqSILTuEg+vzaSLpYSyFnvqrofqYE01qYU1ljhL
XDtSa+DQ08mkBrp2MmASmZRwmUHJ/VrO8MysT+71uCcHbOwOwBhItUz6BaNFEnTCX3OaDlnFKABD
3wbkPNPiSH+fmqPDobt0hpqcQER5Rh5dWKj/8Q1QgA0xXPL8kmoxUFr7Q2MMxstDTNWoNqmJzF5E
3QUpM2WSF64zUb84nUb2JBK+peFB8kFWD9fnEBs42CIrOXlWeZKcBehUdXqn/kbQz93ED0yX86I7
1r4ZGTMB51oIj1kiIvUdyKXfIBhfJoOod5IsQlsdKMiwojv0/oWzw/oSAEYHrxTY6s9BdAHZZvjw
SwMVk87dOShensojEDl5BDEH1zh9xTZy+ThANan1czcWHju3I763ox/qavHNrITXoqeSdobvQQvf
WgKUiPaGWch+PHsZavOnK707o4eDqfHbFSDIlywPfpDtmQKAiuoJTQmbipVwj9iqPjo9G1XhvvF5
/UzEbIyc9mw0TqB0X4uOXpjuWjUI+gAOAUSlE2wccZOdfnCy7gfq7Yse9m9xTfxzLYM9yEm+fXBu
Yb8jksTg6ksubCGK5hLX+iaXIQ/B7H/T2XnqufuucnfNd/0UTpWOFqsHtV9jpjZIhfBt3LmltC+s
kp5JigOZOOL41r13pIsGc/wMCm2yrlJgZ358JF7ybAF6cS1v2ikbE5uTkIcu2K+2sA26KY/3Sf9r
OvWwMarxMIoQ0xBHLICEl4LSi5sydE5zVdsq2BqjyhEAzRM829rmbtytae2xsMffAXsx4AxTvsMN
cPGN4ITY/gFZ6xbH7F+9Uvp88siemROg2Vi0sPAdhOCW7v0zZXjG08ixEKZ/qYEE2P83VjeIr3fc
Rag4W8qdckjeY8HTGg9/RQ13iaX6rlPt32RkJyIoEMuzPTJwtCycHH+4RVCs1hJWlcTYpQD8Axox
FYpmmTOrNUooJ8hbOzrHycfZk+rJrxqabRX9x96Z9TaSZFn6rwzqeazgbr43UC+kc6dEalfoxSEx
JN/33X/9fBbdM8jqbtRg3gfIBDIiQ0HS6W527d5zvhNy8p0/I4aZzCxQ83n23nX51tyyPEbAk+PA
OefNH2vM8isi2QyWwvwQVsUJ6gUlR249Y1WYDaLGywytmtlhpGNoZIv6tyUfJOrks+24H3NjPs4p
qxmcL+wCTPO8EIp1sxdldSspqqG6nfDffvUZxywzflsieeIWXRvj6Ec0Y+Nem3k5JVHAu2igrNQm
bMgmS4P2HWm/tMKCyNrKJ52KnANLRJhURCeTtE2D8/Qc8FJNfbRmHOpa8RBaiJemeh/R/CR4pDoU
BfdLEU5XkmrfzPhz5gyGafBQsHvUeXquGcFGvFeDye/Wqrr7kbVtrtEK5Y8h1TsAjphHE6eei9gE
xsmZlQ9td6m8t+38aEveDwC8vsXp3knBgh0065kRHgq2MUXf+OcL6HueNLcj1EsbODlxsCInh8U1
B5AwBG9zBrxh1BmNN0Skrt3oxfMyuc+zR2lkNKstn+aSAHjNsR8RdJcDwsMVDLi1ZUCL4phTQuFk
6FvEgxbGMHzo7fccRYEukL1bFwaFAvQBLstjH3jPLGj2bmLrQjNFKuBI7pHV/ZDthmQMpYSQRoHR
HH4KqF80cJHYox36lYJGpCt2yAZO6EhmlRMDyTqVdwkR38WAuRTmbRZ0HUf89A1XfYy8yrfNAGgR
HA4nrgkyS7LnqcWp6SmgB90yRnzjhymWaANw6hsvHU1LuRypC4KKKB5Q1fT4oKp5mCbJPiXRFwgF
OHCnQnYRAM7oZ41a3EmbJ1tA5wwm7RnlBYAjo8cqLTK+6GoEoQWLxI6cmxQK0buYb4TIEcgdkss7
CJPhnZznU6Fx1vI0E5psWSIeYgcUYfJlEGRykl3zqJcunbQOWOicW9qxN4mQLroY8WUKMTYH++dD
AeJoLR8Wbd4PDhmAacg751qSHPVu1sxSKlMAA68JZOwX3Kpl9OKYDj4uNZkh00XDOVGSuQW57SMh
95ttdVwbCcALKkMYohWmKkykRggyhVE5Bx4X1qeH/9Fbzp1m+l0R3OlN+NYP5h3xYowZpvgc9AWq
Xc5dzWC8dCPyEfqtJIIQN7jALRfhr2HO6QAUL3mE3suy4C8iS+58Jkwvmkb7f7IgrTkSAD3+YQLr
0FO5BxpS8RopKyxyW2C9ithI3G/XdPeSDWj0IvJVxZTu7OlJS6JTMzA+Ybi2kDmX0iEL2uVcB9Q4
lQY9bxxfECNfEdO8LoAt12kn3ryI0poqEROg1ZxnvpUC/TYhWfuApFPd6V8dmlJtJw7N4ukEjhaH
jDaRHSHb0OEHnieHwcHcGk9pgrBSs4qXXq8fKhAuQ5OAwuYZNVzxbE8YzccQhQ83L1O/VJ4Jkb9r
tLveh8N9YZfNgbaOBV9mwf1EBDAGN/YebxHfsTWdq7gCHL+85yJ5xH9Zo8ID9ijHA8b1bQ2/ozIj
fzCaD82JP4wpu6OkWDneyW5gCQ3gzPJmLRzMwwRgXZsC+YSJ97DSoZZagfflNhcagfRmLSQ6cVK3
u6QBmYOOW79H3vII2+UQ65yAmHi2pfULDxLSAawAEMBfGhQL+Mjjn5J+F3uLKvVQ49b6bXbZyBJu
GFcN/YfUwCL7FQfaaanyAw2sRxOsSSaJ7M5G8Qyq53chZn/qoAuMDY9n3X5VCzkii8uOEpTPLcEN
HFnEs6tGrzUiXRc82OC192RKsxZJlvlOttRSyfAijfJi1x09ZNNEvjxfR01+JzS1jl3w1rVlvYNx
wCIR53s4t/ZmsqN9GkbICqvgFS//dwPOTy4Rg4nNDIZiL6R4zsojsmSALCnB2QY9dWl6ZCsqiLRV
fdW5wz4iuodZyMMyMw+NokOY6ncKcCvyi9PX77LMI6iy7NnMVmx47MA2DCYABYnpEdJXfYovia70
CzhIht4mliZ6DILkDhMK4b/8gqPmDIdFsDOVZBlXHQYmD8zR4HmbPLYOsDmslY4mo5nGdD8523yw
f1XDUO4CNzpkZX1BcwVJxSGYyGID17FBQDJ2ffXSJprUqmXXa4fwnmrwQobFqeu8z7bLr6VpTqsI
QWdk5zA3SgTTuk/Nei8wmjlVeRIDSZhBND3hLb/KLLpkxrHUcfMVWvI98umcuEFk1+FQrJwnPM13
ovkyCRRC8TuG4OTSixE7L3Vwx8QFFiipoWRyfmaIz6eCKJpMzkdPIGerBzqbcQVpp3e+7X6p1ogP
gSWcPaU8ldK9SCayuht227la7q3JpsGDjrmLRLfradzRvS3tbR6L12YACDaktCDYko3EeWeQRcKC
V32Ncf0xa/TaigxsdGskP+DnXjpi2weyqNlOE9DjmIvDGIMlOnRK5Agtq+bB4yUKgyZ6F9G6quKt
29Kjo8KDQmlpp3qqDjSL6i0vfdAs1LHWWLPSDJdwdps9zUuCgU0iycZsItGZI7XWKbZ/eG+P1uDn
HrGsBid8W4MXWnCQy1sDc3QKcW1gxm6lRD0l1r2jwRxKCmrKGN76H296DI90tNOXljTCBM8w+uvx
jSoVOpATv1m29jrr0ysyjfc0LAhEZ62mC2hv+xyZr0y0U1tnx2IK/G52aakp1hdaEo5XHVrR1CBV
OusRC1gJlujkK6GFhXOoucSSqeYENCuqGFVUY71Kq+XB5hn0PQcAxOKKb5e4QQGH1J7jH7ei1KD9
sZZ2WJ/YFk5lYmJ8Fp8Z8zbCNm3fTbqdFy9Yqwz0Jzo+ZELiWWPY2WNYTs943De15VL70d1Nm+gU
SucAzIawr2I9FvIalqnhS+gAWpV8BGZxyGv2L2zPozXxgfQ03EyhtpnI35A07lZFLC9u0OPKKETP
JDG8gUh/AIyJUOUrI8WBqC0O1iUZT3P8ldXVb+xDXJB5/O2l42npyp1QBpHein6Peb4HFEJkM6D3
7MdNhXVwc9fakVlC2jSP44C3faUiNA0kP+ySBEQE8HDpHVnvFe3pjTUCeB+nY6r3wxYOhbNrGXWm
IYP8duz3TuE8Yt5K1YkDVfFkb+IqY3i+kPcAi2DecjCqGOUNKLo3btTmGxa4MaZN0lYm2dzVuB/y
0TzmMZApr4j3mUnaXZwiz+w5TbTWamj+nA7Qu3iJaBhA2YioKws03njpUuu2qAnr1L3XwGAhvtJv
M0o6IIRIGwbkTBZigLRMCvalBeTehcoDS+Gug+jHhoy9J4XLDVcPrNgbajfvrDxK7ai7u7OkX42P
i1iHytIvDtKxIE6be1RKeaG5O1CXd9QjoHun05gY3401XoHGvMreeyYn+BhJnORRTLvAIxkeA3m8
7poJI4aDGkUBewD/bjG+LIRBtlucVMga/lg0b0FSfwhEYH2G4jrC0grN6KBlmiTIId6MMd5LwL/k
ptZMMGlDBHargI8BYYeqqJv65dOjRePL2jmig34WDhZMt0OaPiR7/DkeVfXRBWV+mm0t2SPqPsYL
msfBDQA+W841wDL3FDWsMkZafTdSH7ZLD454xPzkut1J2hgvdSaQ6gKGbkkj5Fef1n7VY3H3RmUi
d/uzprzOrku/QGx6aRdEqdgwYuLqIQxIaPNeyKGvCaDG3p86REmqwxO3VQ8BGeHF1Uurq+IXrRK3
9jjY23TVevMHbNTZLMcK+yxp1NmrVurF1rHpQzlQmFzO/oFqCzDqqPZorQ8pMsyq/EYzccvMGCy3
+4Us1vHLSlI3E+1nGK57qLKZSU6RXFEf7KUBX8SGFYTqNNsSwwNlAM5i2u45B2mngdRDClzOLEt9
FyzJ3VCP7828nBtHv+hTBQ6srUiqcIqrZdPhKBFPD1WKtCS7cBbH5OIysIpxPsFCqfU8203MpXsz
INCCwBelTQn2HJ8RlK+IOo3WvZnOF9CGYtfNC137UW4Qy9r7vPPuE+nuQsZJnpVfJCsMEWAIwiZU
p4h89zOn17wts81kJTsrdV8DZkskgvxyWO6ZxKF1CmCCdw2qc9eoX0hDvlYjwUmQwe8yfYzOJUkZ
/HB4mrT6YizJoeYCxZ0AmhsTvKTDW/YsLn5jg2EBMPSW5CjsuH9q1SyvfUclQdglx3VvTl+9NHtI
XA5dDJSNdU0sFAzEx1kz2rtZFI9m8kjd6Ot2FrFfkcJiYdQROLW3HfYmH3RtXopLIxHOkR0PjVen
bDfZmOY2+Vi6AX9/Oe3L0sowJEa0r/TwiU+9MOTunydPOxiUZYzPmXXmMC1TSb61RgGINJMoI5so
qFBlnU6QlLaGGNFOk0hiyOwFbJFinoVPY5/kLyO9YQrtczBn3hFZVv8UalJshgrcBluVvakMZIMi
T56gSvTgEtlE85CxGNMzMEbLaVjArzPW3zIix7Omi5AIdWWcbsFcxBFtdtKgkBokCgMzIvQMiCb1
uy4lfMCCisD0lx/dWn3+jsANvUkKxoQu/2VpqqtZEgRfN6LYz1YbfXBSg4tx5TGB30DjoEY+6g8e
50jP0fQjTyv9wg7VvKzSXQAD6NG2pvwRg9yhjMVG+Qv2XQEVUD00rddpW0e3umucnDnUgP9kSpMZ
9TuRMsiIavrIae1QOjYbu7DOs1F166jiU1ejvUtQ/DvZVug43+pofCWB9KlzW2JWI7BMiXhL7pMe
HppUB5gozT+ClId+BFuOnQFDasIhJpQohVxYSq7bb/OJEAy9tfGNE2KBYtzqd90jrJX7vOL401Id
7lUlX3jxaQrXbkX7A52ipCIvYeNbRe8L7V2f0ABwWmh3Yz9hJ1O+I7qKZzMHjILMn6qI3VcQYqsH
gJAmOrTISXDourEvS6xYnNMfdVLQeeQjOqMhieZlkZ1QsSFTtmgHmZ13Uf8OJfNejh1wos2WKgqq
YdVyWJ+KCXpNaFxgul5jDMbHgv7TSs17EMXGhDdZz/Swpm2wnHsn6C6to7LmI2yZdDCOOrUsfUTs
1Ilm0iMGc5KOCVz6mAmvy5KM3KTaFXWDvram/taoVg2H2VbnDjtzwbDi6KBBY0jYowZUf4LLxfQg
O2hLe4kL5UPWWcNizEFFt8Qs0dpDUk8v+eLmnGLA3hVfkUyTXYAYYJcOORehBaMTO8G5ZnYeKlmr
8uH0lfEutGRX/EQuy6XJiL9C/kvAM54J/SHT3GyXW/kXawYpcFhdvQI3oql9T5qAZcJJb2piLile
3AbDqUI0HWjqrKrcvXJAh1kE1B8dH+Vv79XURBZxIwZxoI3FQdzNYohUiOJrehtBUF5qnT4RzzBM
j/kJiVHMzZuewoykp5nlsXLHaxtDGJMFk2ObHuPAnLlOaDtSIl5zh4j2xAZ5KPLpsc4x6C1QWwVR
aWySQb2Wd/Cyim2i0ZtvovKKvu8LSSj1VmJ/alb2NrrPc0+8+kL48dosxk/BQ08EbuWgvs9tF7kU
pgEjjRmwAzoP9S9hwmRyrVZDpIymq4id+bhokNdr54uj70s49PmWjjVqProzUfw+0KBO3I+koGuQ
hfll1qPtHKLh1zqL7x7Bst8zF8dAhIDDW0ClTe9x+6DbVOUmcoKw3nEgwq+Zmh9jD+jMmkDph2+L
BamDQhHrq83sEUrzQXPtT8AV8gCktI8gtNVwj6RJmwWQ7WnW4vepL9/CpDIODSKmHJlhLsbp3uTB
YieK9q1bs5qO76KhfotcYzfWQbKOiFegkYEZhlXfAEdzwYYQ0kH4nOp7Jw2+psX66EgonRh6rvSQ
P2V7aoSR9HdxNe3zKPBAW7Tvjjlam2QhdDo64ovmfogBCjte+ypDymWDGgrd3otTtces5vGJ6ozA
dpuiqdDErnrQrEjs8tS+9fqjFvJ+eIKYL2UAlJf8w4ANlpCEDH7kFm9NPYXnjXeiJRZxW3qEZ6Ut
70xMibJBjXctelgwG/yKXkMOmcVe62jskXKDZ8XK5dOEwQMdVDccUaihWecm1LgrrbQMPwG84mEo
klGHbB9KVj8Xl7qyLlIyQ42sS1j3jMW98YmhKsSdBP4vvL0jSznZI+4I5LxDmtS74U9sI4Og5bEK
x47bKMOtGtaUbG1ar2qFinKjknmUO1yntL0NASYZs383bQ4EY0Kr1LvD7qv84tPV5ePKUns3c0li
iBif7MjbwsH7Qp84HKMQuYs+fxELfGSN05ZDotzmtst8iorTa4M7zXLujIBUtCKQW36GFTG7cdhD
AA+lyIgmRrWO78JmqooYUiQvurI5q2S4b4McHWNSdfo2GMRXGUsFUCmYnDqAE3uW5tTiqe19sM6L
hcfVK48k6rqUBMAzZhqF86YRjDHS8jGSREHjDorf28j+1bo3aFYJxw8nsn9GezpzGsarbUQvrffx
p3jNFHUKBao2iRuLzVba8tJ0xb7V4UBqSfqYxcNTvaD1TEYJvyUvDnzc9cDZncCksxfmKDpVnWxZ
4jsfooOVTy/FIkDO0IUrOvuHJzPaGZX+6IgfLMgwjBP9dw7THWXTo8Csj0fHQu0p7a0tR/ox4Luw
sFISC28rGhSephrGoNqyM6g7ce63aBtBXODWal9p+uaMdV8IEVqE8RaWMHYQCOOLreRjSSMXVv2z
0HeGljWqiMSBGeX1cTGGOzILaEua3ILxAqnBmi59+EilbhIlTniMQwtjLkqKlAwrfYykslvCDQy5
EL/2g6RjAsyz6HZTa5OuLPrXRS9+O3BJLrlL2nE1qEiPvkRmY9IVSp0s2sqlcn1La07WTDN+EdVH
5tivkJRemhElPnQKGNi7NPFeExJ8rohP8hV2K/tiZFn6UFf1l7ZgxsXDVt07zAOHkRXVjBLdxwr5
EqZl+stLbsF8M01Du+e8fU4GqWPg46Qxd8ZHVDUsnkHRrYslu2QOfBnWZOinHh0xJlOK3OZhw2mf
UGEOD0WukBqp2d/ZhentR02nE9NhIY5EBmadWBs64eUBLTUWnRK7/GJExMB77aOpOzHDcohMYnbt
E7v3KZmOTarV2yUVzX1SmQ9NisbPcZGV9VG5kRAe1nBnLbUdcHzHv/VjRLh6U8r6c2uOx1qI7lMz
eocipZE8oLO5KbTJIOzTCTdDTuRRT+KjX0YWs0QmEjuBq2+TNvldlrGpW4wWXUyOiBBJ2ZsHP5Bz
/0NK8iWVHnjN0LlzqgZAOfhSHefb/Oa5bU8yUDweezszN5lmuEe9skg1CrAFjemtkQKWZtJrNM75
6ba8OuMvKoivGlHmXh/UvlWurWKAlIvSCc0NI1CaIkM9jaxsS7vKuP8AFVvfGpNNKzA5kyBuDw2J
nDQ6YgFAGz6FrNzPY8kjp8iLepoyC88lNqS09UcmY63kssW5YQMIyPY2075Hop4e4nLgp+DijN7O
6AR5qlGOawVTZjfwq56l1E7gC46M1HxiKkYPkWEOdtmlnT86+A1tOaAzuDQomVaTpeHq9nA6VKax
od92AHIA5foqA0lcZAHcydLDS8x+uZonsS/M5KXOxVeG/4OxPd71uAPq3uBB38L62k82MJ1CMJ+e
9e5QthKvTg/pudHNnWUU2A9nvsw4SLZ6GFzwUSUHXtbEE+95FQkvhBrMAWzcPttKQi83uOM4WbaQ
KshWepoMXPeMwHoHL3ekZBsFcGJ4aKVhPLYGLl+AfCUUACuvvuIF2VO4mJx/qpeRJBEzoNPVuBuL
yMhQnDhXHFB6f6Y51BEvf2TOlo48RE6Uj35c6+t5Tn/Pg3OHnNXxjeCph63gh05zzgFnrWQ/u5u8
ig8O2QmkOgBVdZzsUNQQzdmX5bafAONrMYoKrbiXgXDQ8uKWjFwogSgPq4RNCvhwtMvy7C21BGFk
6yitOF0Rb7KWEz6XGXoLegVk55VPKNyPrXxTuvVrnmawnQuVXyYBwZjOG9jzrzbOXTQ/8S/iENKS
BZToIJ/0F+OceaFO+SU+A0J8xQwpaTSH33ZHe0q4iZ+Zsn2A6fLgErvbAx69shJAikvBM3Bc8okx
uOmatk1lgfRKDs/lBB8jarUtuhe4w9lE9qu2vDkAl0qDgbS+WNCtegN+SqKtxtHEQKez5k7j6U9g
9f8P9n6eq+9//O1W9vDc5kdoEWVBBDcTz24+/P7H3wi2/nOhbtO/hd+l/9l9/sf/vP/M+bm7z6z7
pwDvP3/+3xO8dfPvlmO71GAA5CXjZPMvCd46XDHLk67uSd1wyc7+jwRvw/675kpD8xwpPU0zPP3/
JHgb1t9dDCKWp1uWdAzTcP9fErwNg2jxvwZ4S6l5rmHYpuOajqVZ3n8K8OYZy0WYCmxKJbd2TQFH
rWlPfmuPG2up7822IUXslrjyUKUCtMlbFkFEf7A0Ho3K22gF7ag+2eHmp7SawNEkjMvqdaO9ogY4
LcyB4F+tzSOp1wx1VuXKpfMh8fb3GIUxTpL48unkP1S9wbUQV1QJVGbZ85+wEPYx3pknNiyYuXPG
BZzQ4QiA6/xeGPFAmUkMAiqJtSDSi1zgmWM5nVGXJ1h/wbJue1dYwHisVro3bSl01zNM3iQ31k1s
7MgNAE1MOzz3G4TfAquRkQBAJfSCqXvJvNJAbp7i1mpXbk0MYEI7EBGXujyRmHwXTc5c5Ssss/sA
ihQB0LuYYyGhXpsx3DdYmJFSbWMBDT9/h21J4pyBKShc2y5S8oCZvN2oJj/JvLwj8FVK/bLIGfX/
nWYnbFQ6TszEdx3QfBxftfHJzfB58L6nYNyO0iHYOTpAMV0PXogzJt3ptJTykhlEHW0QnGEf+NYn
/eCZxBAFuKzn1B/YZKowAg8OiqKcqbGRyNCsS+NbX58xn6BmQNtJYe2RM5CvEHDZbEtgPvoMlQ7B
HzVeCtR+TC3oFy0IHHifwnqdwnAt44cxebM4OnP0s5BmIdZxX/r5lXh4DqLxR6kdy/bT6UECuaAl
dZ0GJ3b68hWmk4/wBKi4j8PXUrAI/ZX3VJCCFJQGjJtX9S5jUNmzoBsTgYoLb8IUTKEUTnTa1hDI
DH5uyYZNEyFegA2fs/3J5IO7iua86tX4MSNtyY2aGjpIxivJIBsTU5UNSpmPMtU39TueJVb5JDbM
qRgWhNTUlBvgdeDkj0Kua/FH6wbNr1AZyAlxhTEOLCBC5FZZ9BjU28L2uW77hJSD1A/I+TZjTnAe
NTWBPHVC5LMz+hXTGcJSm+ajbF/b7qZjj8dAtWrAloEZYJBv7EgUgB8OAUJjOwedXKB4pFDEdf5o
t8TDk7s3/CIenkRgsa1adyUx+LZHveFLwY6g7lwY4WuQoj4OL99lZOsS7AyJnNjVV/zba80jcpJv
oie2qiCNT6tufXdf0wRzGPKl5Lc2rylWCacK4e0Q9piDkpzo4DFQs+vdgBsDXsvKrYhO7Ccon3xI
DvAzee6SQiYl/KexmK3rEzrnyVfXbOReUb+OO35t3CrerL3MvtS0M0cefyqwPkJKki2PGPgooPQr
e8T0oe4V54p3mZQdZJkIsqOjQL0uhrsouf1lEb+W2RyWxf8o4Ltjtuvaf/zNYWn+r2ujpUkpEeea
KCn5/7fPx7gI+dP6/zQcV3pRF/cwgDC6Nf5y8QiLoA5mZMQtF2Q77vo8r9c9lVZZuyfO7zxq5C25
B9PJ1xV5UjPf+KDph3HeYdsCcWZX28HQtz0C2go1cMLhwwIsHdF7dadro+2reVDteG5/cuZIf0PV
SIV7Uw/ZNP15BlpIhhojGnRUJqpEl2IDH1we3TIeIFd7NZ1dzjET1yoNdi5i/xpAU81qyLY0DZNf
+ZYByc62j3Ve+mNza+qHdoKAyqmHaqnkWsdKDkxGgU0+Y/SYd7ifpt2/vrr6f7vz/OXq2v98dXtn
zlNCWgGuZS/p9FwDMMyNkNsfzyVdEQ0cUFf/GOa9SO5n8MazSfRfc7bievOv3wlb5n/9nk1D2q7l
mKgoNO2f30kxCIbTbcr3jMtv2lb62eBuJ1PL1A5cOMvbworugmPp3uODDGa/bq9tsAkZECcWA4eN
Y+9skzDiXaudBLxfGrfVQ1pecuVbu1XWqRYoKfnnzTB2TBkgiu4rqD2iv/zrj6J263+/kVWZQrWg
kRAswQ476tO4Un3Sv96xieFqtFDhAZnbxvvquwxBKpkQDvKBZv2vX8v7b1/LsB0DsY2pe//p+2v0
zAN/Dwp0BB8B6SLwycLt+x3QA/cL3tH/5dUM9ff902fTKYQ0m1pJs00LF8I/fzaAy1CRAoSAar1Z
EnlwCBobIxKZKv0wSZ5Afd6mE8K4+l0IuJVIe4S3EROQ9h5yWLgpyTtpXP1eBxAxI76dRYT+qb9T
q3zRot5aUnAJ1XoS1Vdovmn53oujl8SgXc1DPsbdb44NMJeem7hDViHXeksgy9RgLIDWxrvIsuTa
uuPd6NV7s7g5k6rot43LYjE9mP1m0T5r2h91fxsjeKBIz9lcVRmhREugylZtvUvbE/+wvd7NyGZH
RlO5AWoz4KyXAJmli6MnRA3T0e7DrWFDCn4MjHzXil+5iV4XkWPHMz/Xt2SpjzLbs4TSveNODSZA
21fZU8gAqFQ7L1F3fwobiZZohJA6Bgii2fnUpw3HZ4ktPXjVejZarGipia5L2dusV1U1aPwMPXK6
+uE6A+ejFnrSuI79F53d1M7WwEr8YX5DZMiJJVx1I6ffaCfZ/Ex8IWiOOSH93mXdGwOPbtmi7dgm
CaF9ZL9XbBIhdQ8K5wax6NzifscBNKRQmJZvM72iIVWGOZqYlDBFyGn+Q30utaHk5duiWl0YGmMc
WFSQIJ170JaT/su1QeXxnun+Y9dHIUDBNtSxb156FeodORvAE4xEjmlIAUxid86YIEIu6KyEauSx
TfakM9ddiL4jf7PqZq8b41054s8bfM2ID1Hr3s+m2NtI+IcW9Ufo9/2HAexWL4FvpWi2OKGWkGUL
x0E1uCMB2FRjI9hyzKq25ZjtcFJtDI6SmrPTmGYt+RnHEt1QQeXG8ij5202qKjveccjOcmiQfmzf
/dmXN+7irVtCaAC1EaSGeecVHsaG4XfPpwioNulehi0p7mzXCkSgyqMqTYkFafbwlXy1I1n5LUUZ
TrtrwS6so36B60dr51xWDzWm+p5CSFrci0n4nBYGpeJp4FSbhOGBWc5zhnY1VTeEeJ0VJrd9HHRU
hSmiQWu46zgZL2iyh/Y2ul/0q2jSYs+3zgxUmabh1N7y+wZUhkJ/LtCiqldwqam58Uve3DQcPZVD
N6t7uRmpZgFClnSt2OzhRfDDAD5ZB4ZRkmM1bYTyxSbdHgwEuKM3VYpQ3XghKBaeSvgAK2iRmBso
Q2u6YSRyMlw12JoxR2KfZDvESLPuMfOXpTxE3tXBrqbWCwcsEWVR6Ux/diuE+r7FIqhBSxmxLyCC
NHBYqKes4XaZVVU9PefdlzpEEL7w54zR1OPGkTdFXlLvghDzVTXcFG8hTcKNkT/07U0VURzoC7l1
2RRNqvDIi/wSo1KkUstxM7fLR6qkQIJbmADVdNY2Xb4ye6SgpQ8ZFfHKrWjfqrTay3ETGc2euHS0
9NPG7vSDXcXXNqEa4PMMwl+UfZuwZrzoEiVYBDe0hQTYtMG+tp5cJvlx/5rX99sk1hlbp746WbRR
xRSY+fPsG8PgZ9h11EI1IYH4c7DgblBHB49d1ONGM20KWDQZJihvUz5YAZUlA9wSo1cwbDBcYSfp
6LxBwm5YpJ0vdc2NiqAQmoUF6z51JjnSmwF3UpY2e3Wi6vXs4tDBtOuZzWhZmbW1ZqxXZemuh19Y
hypZlBMLxGctaC8p0e0lq1jjfgQ9rAiyLnAFqGNv85EFpE+T2AZFb8/XuprG1z550YufGOHkiEba
Ikh+JLyRofZGgyMPC8xiBNlx+5Irimx5/weE6zv6Oqmdlfp3yiscEOZuMu7ANGVldMzI5oIzuq6r
4lp1MTjUYKNEcBooZZmQUUXEozdB/taYIjzU6ZFGeJU9e/0pi77MZeMYuyD4iK1bHJur8LmjIlbf
9VjEO/spU6hk8+d/v9kyxRbXPeriCqwbyE+yjgnfdqF+5hwnG7mrASGMtD+tad6ZpA4bwwhKxEdu
6wdwKmpLQP9l09XAEf1o6RkP/7oHzlzXdwO5M1QZJFuGcBKkA9RwhaqFdKoUw4N9V0RfA5c2fnH7
Z1bWkFZ+L9MtpczOZhH+plvPzPWkhc8j7OW8RdjJmAgqU9C9lMbzlHwKlmd2gIDHh8Nqd05xJVro
pxtr8WsHT91zTXJCd0GsEw/7IDqkaBqW+668oL3kU6giSH1lCxLrTVd2a93JsPEivIxrP3TPXqD8
mbA0t8746UF0UBiZFLtfhE0XXX4awkihqZrQMiwQWzrNQTdw20BSF2GN8Akj+CLJcKHq0+kPE0LU
1fY6nkk/xmfW9NFG9TtqgYPX4hPU4TYyvOc0zH3dGyDlcEchs2D6u21Z/vSsvXiJIj9+oCMC1IMm
JDqO0b4kbAUfGkM7ZEbh1mFMpjcghflGKvRtbyFjaBQkKbl3kqBN2uTr0gGIwyJZ5KdJoPdWGB4x
rMKFVqi+D5Y3Sz6j8yHGwFrxHJjDL0e+zDSGsz5eoz21Qz+Kh81kDivCUMBYJgxzrLWNXtKTTB97
Qhyx9UgieSwrWC+zpDwAlZMyY/PMB6Mwt5LZgs0imSfnLn9rBhDOroeuIdwEgt2h5+5C40a/eOvA
wo2oGyGLMksZqBr4PWgMevakXrjhKFpH1jrK20Mu/wDV1mJ87qcfIhzQxr23BkpvihfSrIBTUjWk
PzoydhKLjWehYS/AqmYKTGiAV+SPIfErk75gLGKTzR1feMw29KNuFMnaRBzxND6PRrfOc2jnkOqc
dqehtivtH8ZeK3VJKta5BtOe+m97jjZ72zawD/zY4LOh+DBI+SiQEjIbYySLin/WEFx+FODfgpB7
Ai0Gzu9VPgSY8Pn+4bwDAuDNLL5GZFkD9TXJY0KJY3KXBsTzvOGA3LQAJezAWQXzsx3hK+TPZyrd
kWuUMOs1edog57gZORpz7mOkoDTltovizZz1PADwS5IecLi5H2mJz1h6UUiuYlY7weoQjdBOECP3
QL2oHtUioeJYMlT2DMLV7L9Ry7uHO4YjIRnTDzlnd/XHvJb5CWLPrsMaWgzbskD0Z/GYaRRhZrRb
mvDRbEmhtouPeWGhDyiNSVqsf2aLcThdqZjmQZKjGDWxv1RsFjMq6+aSZYzHOe0b7rSlRlGhNmjX
Nhl9tQVUZtGOG2zuB2FFpxxBMqbPjT7ceVHyOoTzNoYImM6nvgkP8Bo+4jFgVYe7/b/YO5PlyJEk
Tb9KytwRg82wiPT0wXcnnc6dDPICoXPBvu+491vNsfu95jNEVlWQmVUxOac5tEhKZATp7oAbzNTU
VP9ljFay3tGI9oLz/lk93Vgxcq1sZx3UVI/6XoiSV4qPAUmvLBvWcJtlx6vJYZjxClPb9oW3M2yQ
WCSecc1WjKaOLPtkADZSdnO0cVeJgvu2QZ6Ban2vvVRQu0a0OCK12AUklWzZix4YEVPZms6ZDqq9
A3G7mmuQQ3MWZxUASSogZGmhoW3RFkw80JUWyxFoGGopfXluMKfH/hVmuqnvu4RnELwhjba3Ae64
fb+OqfvUFmLE3cM0gV+FFyBz9gB5hbfJfq19YAdUCWWShUr9rpnirVsnmIlUEJ/r/dSU28CPHgxk
j9pAAfwa3synu/9uLPyisWBB97INTtb/89//7Z80Fy7rpsq7326DMM6bl09tib+/+2+tBusbh2PN
0XSwwpqpcoLu3+uGWpVpfROOENSwbNmCkBWQ31sNpvHNgTKtOpqm0bzVLd4E0aIJ/tf/4Fe0LOgP
OKYlVY5M+y+1GswvBR/XEKZp8nkgfgxSZONLq8HSPWAcWTixw5SXro5+to69YXYdVRpTV33s7ek1
EsY5XIqN7RrnFmO3cLzxEXYgLx5v9Sgga9PWrSEutJStMKr1A95QIA9uvKnb+ABY+qzf0px+iHOa
mI6KQopG8m550U500bDucmxGEK3at+54i/jwNcSyB5WTN7jUFZ30cnwmlp1njnc3hhEaExhiceg0
VsBVH1vHoqyQv3dQFoCVE2xF495JLYVUQRbLUnadz6kiL4mITfekOPqj1juXbWMcBjgBjmbf5bZy
pzrupZdywnHCHc3MXesoADbSpzSNTlnuosKTkLBXUNV0UlGKZLBhKaeKBFG2Y+lWkDGt6i4eMIjM
qojkgd6w6ulnfZeQZlQ3yOrc5hnCJcEQP6V9tC4iFE7DAFPVwFjAulx0qXXlawMGwLwVMjOu67Wx
6jsO21av3JOR9QD2ita5NPl5LQB6x3pzo9TKLtLqTZ/aD7BiTzGC5AgvX7d+H1A5R3WUPqxpejsX
IRlgTTX0LLO/Letqq0ftgzLpZ+7ofeh9foNEAh4Eg3eb9t2FJc1qp4KyL9w9GPFtuXRy+p9m9Gyq
5VJF2Rv8F0VSxwtxZsyl9H+UQt9tMBeijA2O/QGiKqoCjg212uYqubHpFaDkerMXDb+h+3WMjG6n
63W79MLBXTp4U1PMn7ZRoGEmDX6a7nrAMQBv0X07nayE1hKsuoQoXl85fn4YfJLGRJ4bp7p8iPzp
sTfon6vKpZWo50kEhgoTDnYXd6H06qvIC2rigykVNYB18ERvtNa6U932qIi7pCku0JJYdSiHF85V
6IdPmUZrv66zd7/kG7p4ALlihLGLwEda+bSNpxc0LMmmwgbbtPMakdulnhQJDIBm2zcmbtYReIvI
INMyz2LMiUXrXzG4ixZkWwISiI6W8tFirZnk0y3uHshLjXWB/ocSrkvnBfU+MqQMPiCkdanbB3m9
X6ELRWtFAYmhPnZJ+RBrYi/s/AEd1Wt0mS9GPZN8UoxB8hTVIUSXhmvdTXyksafboEu3eATDgTFW
U4gAejKya9nFLUJqHSUXjotIuJ6lSbvqnAqqv+ft1JjGC5amro7ClVejVo1QM0Iq3REYy5lb6edK
EF93rreGZbq0jYBMVj9ry+q9c+IdjkNYkAakDqCcZFnSuQ5RRC3kw+gqKAJw0R3ypaiiy2WX2/sm
6w9QliDgtt6lEYHfYOU/0dTZcr8gNsYPXau36J/u1CjZqQW6fnWEUoIKHBL9mV4/tH1yrY1DwhkK
jEzegpMoq0PZm69FZ5zVob9pXLEv0GmTN0pXgs3a3pvC+UBE+8xO7H2VtAcAy9/NXjuYbnAiIb/T
DO0868xTF473HoopppFIavzONYqbOoaHWio7EaW70WGKIftyUnrnrBQAq/ThGULtR5cplz3SbjQ4
zk0OntifR7m15xDyTP9vC+rwbCj0c5yFV4BCt3aT/qJCrH1poPyI+PSpSdjY5WztS8Q3TCRC/H6Y
7luZjgrLuPTK4nsEQ3zpZABAC/8VqPYhglk6ednBw+9FeCU5III4vbX5adv8k3bOfLWfCsjz3Qhg
cK7QbKFptv65gJy6ZV+WVaXeqxGkxCFl/qEcafjgxgv83MtOWft6cqjzDT4Gl1GRPiMIcl6MFP4r
4xqaBLxODfOI9Ef/4S8lPxeIReZ1/tH8m3zba16MVegHzZwV/ONf//RVn95U//v8Ib8jFT79Q5K4
m/G6fZcoh7pNflzg91f+3/7yd+zDL1IbwcP+51nNzXvRnpIwfvntOXxHJfPdz3+7qvDN/s//eIs/
YSnk5/zIbxRd/2ZZli1cejQuf5FghR8JjqKLb4Zw0c4wLesHMOLvGY5mf6NjoLmqRuohdBcox+8J
DtgMR3VNJEEFWRPEHfFXEhwO8586FMJWBY4YqoonKNmXpTlf+0im0hTsj75U0qE0xQlRSaZN39a4
mq5Rvt21FiI2id5+d4T/QW1KkuXLfTbkQNA0jOIV5Vr3oEM7ndotM6tBV7G0901Dc07QGe4c49mW
SmB6MzApDaJ+zO47xA+my9bdqLkh0ZSQpxTrqGLVNELy1uwMiANQfyOsHehMlNRq2TFvDtjfvpQN
tXdlJPrVWfSG7A+gqY0TWkjllqQFnuWDb7MxT6iwqZYqBTqyImYx9QgQ5QE1JKQx7KfQQy/IUJF7
Kd1x7aAYoMHHWdimddabHAWjjnSq9N4UUZt4wYM+dqByAhar9pXQG9BM5DGUXdjm8brA7su5M7B7
WVAFKRGXJJk55X19nzsTDYvRoCq8NhJl2Ckt7yusbF8hpoFlxV2hOvtBce6CEczGwBarY+GepwXI
xZE/CkrekfaiFsk2KxpQgI1zF6nKSzfySoR1IpceaU1XYeGOqMaizU5hMTjZDCdKUN1y0GktMJlA
AWCkNcX43kxtszZFd5+0xrrBGkiv+eIFgpSQJQCeAs/HHVtuLo697ysOWJrJE0ApdG00dN7b5lle
Yb6wfAn3zLmsw0xaW6Pexd0w8PNltdjeZ4X9gHv1uh6xLouCEz1NKoeF2M9Xbans/bg7eJfH+arH
/K30jZ0mXzf0wbQJ5Ubnjwxy20FfQ2OdMy13bA7+ya6tvbwZ+elawH3Ycqg7wd+80rnIhHJPiL8T
YXwqivqcmvDBlXTFlp49WVgkwlNvmkcTBFAG3HAxDWaAfdZDgtJPWpMgqJ5/H1BdJkidkoEcDKoV
dEJoWgEQokU+dTXAmvBEG52bZJuM05KiWWE+pK67lSNhOC7mwLRwKgM6XoZRFwufUpXJ4640dD9t
Zzca0znimogoOne91tarn+LUn20j4g/L3HFsoobGHmLIZQ446+cmq0gGSBah8eEXrxalUVx2GUBV
D7Fk4wmKV9ehmeMwOUw5Z/Q2Pg1ULoXRXY8Y7/1Ygpz8JwSImKOkk0bKB1hQGmI6FQ2j7yT2ERUR
rNQaPmHMbY46LKE0SleiSJ9ik7k8/yBn2LQkeHKVli6JdZxvJfT4tVxDWuheJ1Z/PU/HBEXGhRs5
94gu0RhjqvgBjzcfgYakkL9NydnhEc5RxIyZSeQa1cDsm7+eax8BPvOmwUaqr6J/ICdn3TiUzHku
Ce1U8Eh716uvErgOqsIiKYPwNA3eerLiU+wVzx0eWJtOiB0aPjt5g3kvjg7w8qIS8CkZBMXqG1I0
az8vMvnJhbzTyLfwqjF2quuf5h/IFTm/YcqYnWM4Ei7lapm/FzIMRz9Q7kz4WcGPpRGHrODEW2cW
mkRynckkthzFoUFApFH4DLlk5C3N012mAvISTQVBzzb2KB5E4170rCL5KckUnuSHKHn50kUNcUK8
KzHiI9axVZkJcIqQaYSAwvHA1kqWu7w3dO5uQS9dKpxqSovinnyKcpKGTPn59ejs/IjdbsGbNHQj
zNA8BLZ3l6fhlQ230BXWEU2iX81p8bm3zs6FzrLt4CoOgMa0DPPLlPZLQ0/DsfjQE73a40K883vO
3lXP2Mu7m16tofCXaKRvUDJ6sRCeRunE2U/y7qWZBoJVK2SNUd0P2YOUwr6z7OCE7PrdxAY2h2zA
jsdOH5sfYW0fWMqLPBT7sX+WqhSzWgZsnqNwCYlHlXleI4ON5uYRzzrmEiXztBN7sxzI2wz7kvWB
wHnvHZQ0wGHE4zVFejOGzjHloLcMSxfaNbpGGacltWr5iUcImsfZk9uGnFy/igxf938qKRoaN65B
fKBg8iXdpbSKS4/pf3gIKtM+Aj+VDgnCIfwrtHW2XPQO0efJN7rhn5SIH89/mFV6pQgq3Y0cb5Sv
3F/l4fLC/8h85eN1NUvXdJryliXLPJ8jFpSLvpbyFRV04UwXRzrkDHbk3Q2dM896P2P4ppA4g+af
C6aBjWq+NznN4dgfHT9+szNjV7CkfzFq7ue60Hx35F4OOFQHu1Du9PPdKaAf+7Qo3tHVharWn6FJ
iqVDyVZrOdGpUYiQeANchIG1STAtBW5IMiNDZjlQYVBrWCbsLHOEnGemV2JBLbf6FuszAKHBzi6r
ayICMAy0bRHQQBvVEcc24e0ii3cGUCPbYk40obOfM5esTE8sXPqA46GtgytwXwLBL1IGNekpKbXK
h1aV27JtX0psrJKQdhHTsbBhh1YW0agz+cP2bpqW/5smOZ2XRLuoEpuqoquuRs7RAyAuF1ddoKMT
2JgN2jR4TWuP+QJPR0H3ndrrjywQ8DeSBOG5XHQVReilNVr7eaakyqFKkE7oJvncZHbn6NEpDiB5
KgVb42wxWHYJsHfif82qlFFZ9BBQeK603qgIyRHuIzT5Kbobi8Qew9ViUiAQkQzkHiFeBkYxDg2Q
UvuIjcCj4UTEOJ9PjIw0oXlC0yDp+D0vVKz2jSO/FO2lGyXTrkDBOtZrb+fPqmE16XH2Vo5oOOJN
Nu9UyA4ai6x47KP4LpRxUV7a7+kM9+QQtYJl6Rzfk/4VVSRYgDKhcfvoBMH0LqHp4DXxMZZJhPx2
MtpHcrU3qDF1kLj1VHmYv9uc2wWQqucLzDmgjEuFQgOmq/uN67c3SiHOHI+g1lWFC4YPqGSBBLEM
4VrMpGwaOnZxo54XUUluKpNLT8nOkGl7KZxsFQCMWnWK3PlTA3Uw4yB0S1kbfbPxHDArHT4WIFuG
Y+FPZN0tyuKlIgtsHS0MrXVWck50Uf5oTGjBe7DglrE1NesirRt6yPXaJSuds55RO/ldftuHBkDb
QL9KZDYg8ye2VMqCIw5Nsn/pFhwmfrFm1c/gL9asK7HiDDPVYR1ku/z9T0AzDZ29IJjqV5j8d7FG
mzDJkG9icQ4G86XPzTvXz15b18NqzXCh/ke4Alr6c18Y+bljUmOUR6TQdfV1Foqla079Ttj2Ntft
zXwQqGRqYdeZgtsbkmvsXIsh7sNtrPXrxoVcTqWYbrnQ4eBbD2FWn6UmIo+hDeIm7pAnEskHVn8f
jU0JOFepbSgupCe1Roq5oAfvpDHqmgplLB2CB2Ehx9UFglt+UFTjHj2USxeve5xRArHTRbcJiM9S
+AAGbA00t+JOADhNoQu7PgpRoCuwia1QAk5jJJLpD+cDTo0dkmeY6zTHMVY3aDwwCA4SVkbRAh1K
UMzF5uTDpribZfW9YRfhFr221zTJyEqC+KMPqJJk1Lvy6aDngrpq9Do1NAXnT5EdTnT6KGX1t739
5HiYRQoPB+isArJkNO7acPF6ryL9YeClmduBCS/7rTl0N1Q20qWOFmpTlyi84zvi9VQ3NZGouwSb
aAxpqMtC0P3FxDE+l4TkxNGgNNgqpRVHaIbxZStykqDIO7U9hdZ0kG5kQFr41pWD6cPkDsWTiEsM
dsbowim7caliZwk3f9qkOEyiWcdm1Rm0P9UnJdRvMba2CUnZPh8HZ5WxwexpyqXVK/qj5KXZgO5+
BThbAMUVHLZ9E2V9WOg6EjQCAEPnrBJdg+padmdllr/DB7sCRNfR7jtMpgW4A/kYEhN3PfTuOdaa
97WlP/qCRcpTdlZlmD0hBlugTLgsYmSA89gBKxNF150D6mxKISr2WZufJ4rSLXPVPxY9sxESr+Ii
R6tTWQq0RFnWAdrLNvsT9PFA29MvzAKxHj5cvOSAGGd8F42WejtezQn3FAE5CA3/QtQYSNYxEBR7
4LTW2cl6lMbPfg8SnubvvYLWFQ1x+8d8medFwFdZi7G9DFS2+eQ2aJMPOTtQQjup6k2Nk5K011So
j/FJiQQ3Krm3mScQbOjIGlZiVPFrmj6MmLK9l1cPhRspS5cmouF2Gae80uWE6lywKyfIdQQfjlUo
yy7vVgM5xyItJaFgAlBZBekyUfRjOVYAClRWmOm6V6DNHOA44ZMhAiZixYHRVAfkFRh2cJDWYtD9
i+HdUxybLjaPoQGLvvjFPP1DTuLSK0Ahi9KQEIZlfQHSdkOMJ3w6vQbyqJwhGGMAS+mErP2T886b
wXxURxjHXXJKuyiBJKro4BNVersFF6xc/eKWqFN9TuLkLRHYAb+qBnB0ubJ+CrlWhixlHw2vmqww
OAMpuMbjHw3kGX19G1bFh0xpBSmTrlMDkkm4PI+idU+97e+Vuj85AZt/soahH1E2doVpUXX7EvwZ
bnfUyuZ1zoU4g0+WeueZYC8KZwhJipqnxsq/p2r+lI9qtR5zAinbIgwGDMPLFK1OIulDbQ9A38Zt
1UIv0Vx82AjZigvSIkyR/8RXIkzdNd2Fx8ZA/0DuBxPiorTmw48EP+ndJFMxjlbKMtQpbU3y02X3
3XKYQGjY3WRaheuQzhYko10k54qoIGD6yXRf/yKNdf44Y3TNJqqplLEtU53hyz89ngr0WGQO7skL
cazr0miXBCAy0AMDV5eNCIbCZKIkoLVUzRLWYOBKtlBrrmsbrWENXb29UXQHTIsBCMgRq6zaOR/T
cKMY7IIg19HKRCMaxe0IjZMh49gsFS4pf2H1M9ZXMJfZPpoAg5upfnK67ujhsktCj1lbDoVcjtvo
oxAam/qxd4EoA/3BAJPOMNrPsiwDoXEFGZpPCWhT4MO71vLjHMDsMnbR9SpuK6WKl21RMdwUXuAU
QC2Ak6IqvKvMWfi56y1q4AtxKTZ2VFD7U2pQeQmBzEXYpVbAZBX1ozeYBAenUS8GqMx0AvCi75FF
XVIZDbepBUlUBxdkRrBvzeFqXuJp24Xb+ZlC6kDMl3gwDKXA2xbeeeqb2JkQUHo5a/71hNfsP6Y7
hg7fwdBZgxpF5i+V3VA2x4sRo5CJyqcjt/BqwmdONbzlnG00PleW6UZLqrmc76OM7pKia8CCqQyN
x/v6AvnRuJbgXWwu9Vy7RisSkjGToWtBfBnIBy01+cf8AQRMqrlKuDIGuY/IxAlx+ce4CNDRwXet
L3a56d7E09CtNL89xB3P35nK29EKbaYXuG3RsqeX6MuZYxBj5GW8No2gp9bYAHu16FLXgGIj6IlG
TqMunBbCdpH04uCibAhBxdkHJhDsoC03jdYj2YoafeXhAhvLpTRIIgxae+xhRrYdLbY+UY6ItCOW
wqn7DpJRhRkKGoUjVFmkeeyLKGH7C136k1Bn44SwncCV3lHjfQksHUnjYdTXtg37WI7H0FlvU+pS
ahjDq/mFblRqR5RtXvTExlCBquSqHhGsE6XfQnUBoBSZ6Y95HCBKtsj78954CYGtrqLAgLelAooz
FWZvWfsl8NJxO/a5y3kEDV96dZfwtsAEoucJOJ1X0WNkoOLsthrHXQQsmGNdft605HtOK3lb3aFQ
a3ki5VvOOVmryO/jD4+amMgMR97fmTWWGqaAKCHnZ4GAn19dqE17Nr9jkAOXKAWOuR72TViFaOaj
YWXjdlI6nBcYqQh9+E2ojTOmLS4rSMWheq1E4xsiiMBxZHSbP0tu5opNWgk/HGIQZzS/5HeunhcQ
iNurDGfWVRYfi05mL5FkdUevogUxGJXQHwLceRCFrS6ox1uIs7LcYJqfesMkV8SzDdua4ENWxsk+
6ut5GWieFOgDW28pTO4oytHW7XmuTmLm60hvil9szHNx9VMpgzaeKtDBt6hTGars5vy8CwYprQ5L
U1+G72lDDwF7CAigZgi8V+maRY1OBrAm014DD7nVPfUqyN0I0SryQ2bQSY9RT0vVUIeM0EpBI2o2
gJvZWpiVUwQ9vtRTFT6H+Tgv6RLsGeqFwGELlQebI/sZTO1T72AWYrqIDE0EajSPAC7C8kuTAS6E
9zqVoJwRN8QOEELRHHdR/N7THEF6MKBF7smILhP6eYubH928hVW0wvO2f53Qd1jqFRZUMsrLSRTO
I+u6tD4Eh8h4YurPn9KhZT8hamRor8187gn4Mgk6wVBnOaloJDLnwRmqVIiYoKI7T0HTt05tiUll
WRGtMpLirLaC1XyeUEu4MnDUlND8Toi+AKaq/Dg9/qV+JxVL/vt/a3Z+apBu33NJwq6/ftT/hx1R
upA/7Tt/YJHfvkBDVK7C96p6/y387SIsW9kZ/ZmHPn/C781QITniSJA4hk5r3bTkEfz3Zii/Avzl
WKohNAFX/O+tUNP+ptGdtFxadpbBAYz3/A3sZX2D/03x0oJeTv5i6X+pF2p9SYcMmRxyYlZl31Wj
tPzlnGcqrRGEWRdAZ8nwRM77o92Hj1x3U9YpJ78GgSpjUkFxk1LnAcXboL1IQV4siy5EULoCsRsN
5YVaoA9vWsm5pY13kwLrWCka0LA9L2rVEti0AxY2hP8d6sdJIzVu8+Q5TVQVWkh3MRCLBgST/CFT
4YpwWkfd5K2FPda75gPSRtSfTHvR6k7LegqpO+eXbjA9uBq1n9wcbzVcanwBCyIKiqXskjVFgQYI
8V5MbwnlhIVlOgOcNPvE1d/TGLa6P+HCxyENKg5MdKErK6hUcIdcXDpM7Zqhwf8je47hZ3j6WxXY
Krpx+UXkYYFdixCeMZznfnReB6O+TbIpBx1qIBCrxjTVxmnaRUl8UdFdQ1vEo0ZkI8anFw8YXuSO
2KjtdGHGFAJ9UX4n6D27dHcS6AFYkzYtdV4kZc7GzsY8WRnWaROfAit582wfJob/nnqGj7yGr6zI
1vCf8yxeNIGypg3SiXfHgx7fZYggR/69q1wOhXHFiShed07+jGfIsbcHPGWVj7oJ3wLPuSuNFnJk
i9ooMPxJlZQUy80QqdDZerM1EAUYvaYkNyXl0iw9R3KnE5qVsuprt6tCE4fBtPG7QKIrj09VKgsX
5IPcGaG/S9I9YPKTbYprpzur6xT7vtgC/p2ycU32fqJSuSw9wmFcoPGngebuw4/as471lK4rXacP
C0o2zZIrxZ0eJ1l9x8KOI3UBcAvEc9ted3jV4v+xjtWyXkYj3x6kCoTbuj92LdU4Bvm9GOjW52WD
IEonVo2jNBslo1I5OZgX+xcULbN1r7qUNGKoUFVA0RqHFJp3nHqNnLabB5bbDHA6dJSkWE/GdQG+
DXdIeDpVXT4jwiUhdTCxmJUYg74DwdpUqoMIsaYYZ8zEe6PJ3poEdejIQR3Is7q9GRk4hg1kPhCk
dKs7S7zxAm8YPDXrCsJqYA3rEXAZ8jjgFVCr1CZrO04wBuOMWyXPuRIGv9Ird9XmnYa5PRDtjGI7
RbcBlBOynwfUI0KoP8kNomvXtWWmC/Ucy8WzxI85iSZrfzC3lFyPFMQ2nStdgpOCsoONMIJ77QY+
nGf4Mg0gJqTZxSKYlLNiICpg43HVvAPI2mvMA1PLnqcC4mImUObUqZxkLr1SIPVRdWWrg0qe2z/g
xrPRy/j5pzj8JwfeL90xUn/XAtahu6bQNUt8bVBwwMpNv7X9rZMwKewc9eTI2tEH55RtJod/fTFN
9tp+ynB+XM1wLIFYl0r8/NIO6VpNQ+Tc87e2gxKA6l4JkwYrw0rX8NiGrxOIyVrFQMLOr8O4/v6L
y8vA/IfLI/xpIVMhgOp+Cdy4yFKCFDr8qBgFuwqDT785SG8iRA5HQsL8LNJ6SWp8cLL0oEz2L4qE
X7pV8wCgbwMmh30DHZQvhy06ayZ9f81HR7LDIQ8X78DaS4TBaCbr3It/MeAzLOfLNwb4zO4nG2SA
h74UVjJDrfFz4PEaE5tKYKfbKr5sCiLJ3ABVQeCLYNqbVCaXgegfbAhZmdGieRCctZjH1GgtNWgb
P5BTLR1HPKfteRl1D07ubFqd9lJRIltvbs0Y3FuZNCjiFiiaEOqy1rimTeIsJvCApRmdai0884vn
fPJPwvaGhaZiTEkFZg2W63lIFI4UhnYYS9LKcJyOWZHet25yQG0fj+Kgf5m7pIDYiBQ0uUwe4Zqy
GbwMBCBS3bvCTJpe2PeoRsLNxLlrW7TadTqKVVUlF6Y2oKVCZRufctAY4/Sgl86d7+gP+I7fEWnc
RgDjgQEXVs5Rl5LnEpRSeyCI2MISGLiglxcqQMX/zhh/iAv9AkNHEvaPytwfEsbVf/1vcAZN+HOG
KN/xI0EEvW8CQQMlZ9D5ZSERR37kh6b2DdKBaUg9i99ZAJoO1F+qFAkL5JpuqnzM30By6jfQdq5G
t4fyI0rO2l9JDD+vbdswNMul6g9uRmjQAMwvdVXMQVDmUkBWS7CEmJDQ9gf+klsGitH9UZ6JfhqS
P4nd+udw+vsV2f4R6yCmUKH7fGBE+8jCXgoggGtE4zqse+l1QXWBJutHZiQwb1xYcUS1uIIFo4zJ
YkrZajsF8HCP7CRCzrDFC5kvDEixapzLYRWNANmhlvsfc5f8X9/y59RZ3jFqI65B70sTKB7YXzYA
R1XKMs577obWpJECZnHNI92k47++DLvXp1AvpwB9d0PwXHUO1Fzy89DUMfIGOu1qSNZoI7caAjV4
TXvKfWNiCw2EBzqSDy200yNYT4e0tos1xW116Ub5WauU21ayAhsjeVPwdsL23Dtz3Qk1W2Ug8fGR
dQxHF2VKNb9URixL8yAHAp1uoS3Ua7x7DqkgoUKZSUFEhcAksZDttahcgU5TChfbaLclMrbQAUmu
Shh7tpIj1KpQuBijJ8RPo2VmTBs9t5qtnlFiC3Oge5nenJl9Vm6nbBrwHY2jCzzFIUxTHytJPNdp
ENfL2ote+7HS1rELzhq4Gwyp8plqEoZosQKTKg7qTQQZe2lgDBBWhrUophyjjCncWQXs1gAFLxqK
+2ganTNVtfZTleKkqBOtI+zpFg4J96tipavSi6/Thu/iduOzpeXupcgR4q0gt+UQwQOvv2q1RgGR
RzIf4dokleS6haKiYes7U36mI2NRBxQP6NGjVKEjAJHZJX2rybvWu+ShbbLnZowSQEw6SDSYDdR1
rGAbpCc38q9gHvh7vMrPQ93c4bnlA7Cm++OUryk+Rxsr7GFeQKzL0YlfxmWMOLaaetIWF4WqpFhh
c6Wvc6dBGiDDJqVPa8ylRHFEmxbVGwUAYIvUFZK9nELgDNSj8eB74sXVkjc140BnpleNUmZnLuYT
u1ZayU65eREUCERTqbxQAnEDZoH0QlWeAkDtkT0ZsDL0EHfaUdsiTuYwGbOdB3BUKIVyXWeKfekH
0te1if2nROnBg6IpuK9HXcFgHIkQzfEeEpFYkIhItYV8mVCgRqYxWgNZ0qn3AYxNYNj+U5j6oO44
Z3PnvD1K3GfVCv1rVRjiKs5a8JD8OGlblehRDbv5mpY/rCoEei8qMyUdj8ExNiqMekCWCBnmHB3i
aF2V5RuApIGWPVYgBQ4UuiWOM2LAdYgx5TTcNaJ8RNJ4bSgjRUpF57BlXYouNdfmZCJCK/K7gp0Y
xwl02khMqnKhG62MTzFuLKFzXreIKMxhDZjFTnejD5+8NM/T2yqiDWTV7SoqM4RP7AigQichwrn6
oMuoxghuqsw/pAbLT5apnEEcsS8oYYPyOift6ZhjK6156Trici6eDrLS/iEaDmGYLK0ciqMAADnD
caLB1DyhGCpbhX6aIbGCINQCFAkHXMq0mnEWCysFk9HonFk4Y+iVSnfCgipddQLeDiUtddhgKz0s
0FNkiYsS2QWJr2gKExV/kp45GIPseMmzZkNdmsHImmIjHCQ6ldKEe7MU9pDS8fU/chLshQZVaR5r
iQlpY0MFAwwqdwjndogL5zFgycypvN8EhziycbkGGSsD/nzpPmck4qSHqRNpW80JoHZV7uVcZR2B
Yoc14BuDFA//Qgx65CjOR1S34Zbmn0fNqWiU9/luf/ygaKGI1sqIchiUXmxcnfYD47uj0oNb0fi+
ZsVjHtTxwYy9B1pGx1I+93wS8wZZF4OOtB0HXTlu1XBg2LtVbcgbDZDdw4PCtLr7AgKoEzjSdZyH
kSNtW3jPfJvT3MA2psxecRJPVrGn7KdBiXeEvtdhyB25lA+6MaK+WTJ5CwE8ykJi3O0piRdUwFdO
ilqM6SFZX5jKC+GHuWwBHcrkw0rMoti4EXNCs7jrEolqZ9SytSOnvGHBmqMFRi/tGQXal1h6mCtK
ZtHPMZaNRYE8lABpU2oX2AquBQmYSC/gonprXwQhWL8AtedepfeH/GVv6ecxNrO61zXbOIGwI/PW
IbNQDpj3z4QREc7wiAPtdZ8hOF7w6QmiFnDXrJLKqm3dtGmA+LbUee/S6toelINfhJcTnnicnA5d
5RrIWxxyWxO7uMb/Es1WRO9S46lPnW6X4Se0DC1nYSEQ4OLU1vmJu8X6vCai44ihgTIzh+SjKBAP
dWnWeb0GxTYhGUlwpsEO5DYu6Jb54I4IAlgfyzbBPMRBob8lfb838QStO4ywfEdiRqruCcDeIQqR
RQCjAMCqmsoF3sZT2usrD6Txdhi2rcI08/EvWXr3ppdLTxLnFOAvhtpeiJk50Cs7oHBeGlI5pCw2
E6aIcyDxLJIkIPrfEaUgeAU386fMlwsi9Sa0mhtTRgAJDAQuQXpUH0Ko34vMCs0zA/etjYgp8ClC
fQggJMWFBVTGpDfcxu0pi+8LOAEzRA3PGZe+YY9uYY0SNFoTHU3Eg2KWe60K3qMCdluqpZczwMP3
szMzbl/BVrDLNMHN/NO2RcAnV1UKGTaiNgnkUdX+nsgCuT6ielfqiDvzzP0CiCoaDksZJkFqqqtG
jNd9VWLwIVhHPUIWfdGdD4OWrwapPRs3/XNUqU9d7SKiJtE6StTtUr/Ft0Rtiw0eQGJnRnDQCh+D
c0xK1lnqJle1375i79ZubFiwa1V9tmLFx11g2g+oG0t4Y4wPh2ZsBv+qrI5VNmzyRiu3qo4d09yM
IBsZ137fhwvZcWh8na0BK4kF0LGNxepfRq2P0KsxBRwh6dKAxnrQB0iDLZEQlUPcAxzLuSzqxD20
z72XP6qYjc+dSD2lvGfwAk01qapYHcFyLBEyxtU3r6foUgOe1jnw0tLg3bRyZkXZbUmwICvYqMvi
iULvxCjPYOmyB9TdjWU01aH/P+ydV3bkSJamtzIbQB0ogwGv7g6XdMqgiHjBYQgatNbb6iXMxuYD
IrsyI6q68sx7v3iSjHQSDmF2739/gdVZLNOBRQT7wxLXStJSOOvrwiWX54z0kW8jTsfLQmzG7JDJ
sgzOJUHK0TOUkfeg0KGvJcI6TSniV2IOWd3BQghfYIk3FoekfvCOXdQeitqJ/H5k2CgyPr4J2btb
PLo9xqV+WTbmuQrVqbZReRlmdc30BsF913ZMaLixl18X6/mbMdsYkXTkqlTjZ5uGPubY/WngsDSG
bZqpxH7dlidGk5W3aDI7c5cQVHXUEvNRRRoJACkmk1XXDE9uYI83U5C9yxnNq91E7p6w52mnKEZt
AwuhGq5QL7ZaH+J1HKURNWU/bYj6cW4iq7VvMrN5ZRG/aftKnNqmP2FLsG9zUV8ZxxNZruGQMNbF
1Zvbz0ZXHBz1iIEDRJ86/BgDXFvqkQxTYnEPTjucihTv+wG+6iQ+ZcD0G+C/ZyUmxJSDsxVl8L0z
saAfq++tayaYykz451jQeGaG1Y0815nFno+DSlWpo7PoqAFyeTHqS9eIJ6vKGZO1jKcgNHxyW8Lc
S5sa1qupKDsNb03H6cZtYuy8BIOE2LEOemDkN9UnQfG7lyTbS6fQMFdAiqTrGJjX0bUlm8vXVXAb
1iXqabwvTcnOIHFa64Mh9UMCXfEf4m727BynLxQkFgsXisbdJNuZomeayGNPjuFiuZzF8H3J1qzS
Ij1bom13eLru8dTpP7WmDjX1B+md2SXruXXDKPWpvbDJsQjyTaS66lVQ41Q5p09eF73xSfud0hln
kqW4C4aa/2e46MH8bAZN5yeDxLPRwc3TzOvhNmAr8d3CcYkFxG9flNDO+3Cvo2c9uHF/yAe2BVHA
UKsJeWyW9UZFuHrrMgQ/Z04+z7rcVCUjeUxSr3OCqf/ofekYwp+gtKPn6jjxuFASW3HoamYeTo+9
vjSZp+QQvB6HiWV1rjG7Ip8XnzYrJXDAo/Dp5ZifDaRDfGIo+33IopS2ttjjY43UnHu0wcbssxfZ
r24XfYxWIe/s+ZauydgFPUoNZdNSSYLjfasYEYlZzDVU136QWfSYO8nRQd2Ghtn6QQRpd2+Ew5MW
S1jjk7YxakEICLFwu6qx0ETA+YXaksijIqb7rMk3bynrocajiHYN94kF75JIG1RdnwG4CZ7Cx8O8
ZXk+RHN3S5GCwZwTkPfQHUY38DB77zFuMdvSryo6CE+UGMwY09HOsvEGhouzn+yCBzBLr3FiTZ9i
PPIC6JOt7T0svgBX7xDUIVk58OI2FFx7TwbFva3Q70ZZT7cVBzvuo0NgWO1RGngFzoN2gM+0c7KE
ugHGuk+QhthFykOaC8hATl170iuNVPEmeHEmrFR18uTvUS5t01ze6CZ504iW411vIDkOiCk2Am9E
5+5i5j8Md3Y5NPu0HU9jjFdkv7xYheudnXG8HZIpp2luTHqlwLmkhUNIVCNvJr3szzZGlZAOu3Nl
2t0ZOT/GlhrEioKgvnE2k1NjpRM+/JTis6fOjjuOF6iI9AFK9sTK4LMmBrgO/ehhttW16Gv00rh4
ja6fYdhsxjQw6L3FW1apay0MiNqA+P2kkTydsloOL1jY4WLlAqzMSXUsDOYGdn8ThsGep9wlT0M9
ksExnWZyJu7S0YtuqwYGW+MyxPnQimFnJBWhwul4beaKWd88AgDnHs1Az77j5c8rGvK/Q+m/gxgZ
Af+T/PcvEONhiPIf7//n8f/+F8ZhYE4wBX8Cl4vdqMNb/3AeMf6Bs7gEYHNMCJPrXPkn1ij+gUAO
dMkFVreB2D0Avz8wR9xF+CmCbMeEYwbG+CfmqBn/gFNu4W8C2YNfDKfu/wd0NNwFMvsT4keUy+9B
9k3LviKhJkf+V9ZIJVXnyWLazrYLjGWwDUgXYMfKH9mS7ZtloGmfeejQ7va44MXJTdwakJHb8dzr
7VO3uPL0CsPswCvPpCGU5LLGuV/fN0VGSJYOUjaN0sNVJCwQk0MFBsyCm9tCIJ7dU4F78k1AZeUL
MqI6CpNTlacfYZ/i02D1mISZk+GP3XgkACvbG24sHjFIAyN07zXyXGE1Sh6bwdjLLHfxmtWpVarh
YpfGQUR1ckiDEStER96R/Wc9jgSFojOyxn1u5IYPyaOGsj4z/IYWUGCSldf7FIiuoDwNl05cK2Fw
EeCAjVoIf8qgW5sMrzqYTegbKX4oZd1SZmXe82yxgGpKnZXIYNpA2i4CuGxWFeGLumnS7Ic25Dkr
hnzsR+cur1oUT8ufIGj7VdPBDjksKk0SJ0+yVgMJq9Rt1ir2xXPqkBrFwzzLl5JA60NZ6gXFYARh
3phyX2syZhoOVcRot89y6F5NB+RH8p6LGQdboh7CoyhTdbSldh0qm4iOLrikuhPD2v20/rYyR6cG
6TQQc4almBCXNjK7HWcM6A3s6xy7LP4sTi9tV5avY4yDL7f8Jc6a6FA+ch2bO4Sm3DrJRz9Yt7ZX
tc/OQOBX7OgtQkbOk+YEXyHfDDS5iKczNR9Dg3zWzH6sEzN8s+uHOfHsvUeD5jM+JHPDui0r7x6N
nXXpTag7lM8ZbmvqWmbzp1w0zyYT+H0fPmVj7j7U0Nq90D2S9PElwdtnO1QsuR1J94ykSvu4ErNy
YbvArzh6rNqlnAjcXZfaN25s6Ju4SHQ/c/p5Hy/qPVdWX2JL5QCjw4828+Z7bSqPJcFmOx5hYuEI
4WQenu29YCxOHgGndW3+Hb35d5xe58otmjl4XThbmL/Tm2eHu66z3M16uJGsw0Oruy9RH7sPTcOf
1RL33FMT7Yj8aJ8toM6tWhhqf1ne/s24QMgF9P5lqbARMeNXwcEshN5lkfvrUuHCCyuItEYLhdWg
KL4i5AXCHAkVDOKXUEGTg/8HYbdCfgIB10crh208G9I2lBrmMeNbn8gFONW/TehEY9IaM0wttont
IhyR0WMI/SIFxm4K8+yk0V3RQJDNbitzLM5a6RRnb3lpdYX1PoGORNJSpof2D+XQc5KotTUzO/CT
Qr642PKWppWeOxwCYFGUsF9VUZ9rYyD5ZHlJtQZIJEh+UIQvSed1gPKNYnGjDI9/JbLuvH7VgHAd
3AabwGJ6143+iTaCXFcwtzMddX6Olq/+/BZiRXwe79af5q2lSHL/5//az73Oo1p+QS3HP6xvtwgN
CiYSJPFQpmXqnLMuo32RufGRPJnq3C1HvX7157cm1IUwiLyDS08CfUUXD7qb8A3SAOh24zc6e5Ac
gPPDlAIuM0/gwW1wWksDW/i9nhwKvXuB3RHtjQQ7O1D/EjedyW+R1xDU435KqpGrqerymJBC7MVh
dbZ7mzRF2RPy/M9vUxLqEt0+SpmPtBV5eZ6Wl/UrEiRR3Y2EnSuhn9HC8kLhTyfqutt8spqzndMB
rl/9+ZIQ/mOWmX4ckvhH3mMDS5Zlc15fCs97iBMzPZS1vJgDwTBON0zbrHDeAgEbnNye7tzJzKP/
Cj3p49r0TpZ949Pm4DLntC4M72nOzxPpezu7CQHr6xnrSoeEK/irdMLDG/iHfcqSlrzgMggwRCJh
YsoD60wQ0vpjUSfzufbIiGPpvbHR7W60SEnYGVLHAwtDPYWRZGmGw6kKykWnYQL9kFr1FoEAEImU
fDBSvlk/UbmcBqY6A4Tv5WPuFVxN/ibusUHOCtyk8Nxl6hxMWIxU1xlXs+jzMzlvXrLZDH33kTqi
PMmpPowicnEC6LixsOTDZiy8bc3PpQpuuuV+J26Mm3v9clzuKa+uFDCQtuDgU0UakKxouPjKEAyq
xYMdqu7Ut1y1CabySTO/xHoRch8tt/P6MjSEI65fpYIaFpMJiGvLI/HnPygKdKjGGL8PqcQWXrNf
Avb9cJ7F2TaGYEd0EPF6xL0a26Ejbdkmz4fxWX7ul+vkKY1Ltn6/WCp6HTbG3sg+pWxxpjpJj6RH
HHB8J0caSdlQRIHfBNHz+g6tCZckZaJSj01q+jGMLQWr+2Wyfni4RfqGxw5G1tMtgYJaJTfuXL8O
pFIjT9274UtGRl/qPQOJaJe0fUw6831Ooi+zK9U2i51PbsEjI7BoHeI83Bs82zs9b6i/J2zLKt3a
oS6g5dRZUAhQIpP6XSiTaMbIYVjVfg3toIJcjUcEzGEkjpQDx2wke7JBziR6jEaHgWqA5FTmCnEG
vq4IwxxafqYmN9hB7ntw213mJiaTsJH8EO0pAMEimdI9Kb3ZAe9zw9rlElbAX6po+a18fg469+Dh
Jkfq6zZpCMdTyXBPU2vuJLzgZXK3lV1+h58CDuvOfBp6rfDLJwSf2LA7afc4xW62sRQrO1AGkZeJ
9rkbEWxQQs0WbHwxopEjRZPKyOn8aJxLsMVlo6TSSRmlPzgXF8o3cixLwI9PjnAD7VvZ6gRaEQze
edgsr/UIASHlQVMpvLCe/K3cySBs4aiJoath+wHun/AxNOUQpOHWN8huD3D3xSWEHRmkkX2rR/UN
ld8UGldzJsstVth+WbCk7+svZgN3fpbmRCiY7myE1MrPQz1txxjtUGZXDwYo1YF95ttgYs2cVhAV
yYMbL96M/wKKjXHWnrUGrHaui+/r4fLRjEtTyX2Sh5/dKPY4Egc83CxOaaiecwoEcNgOuT5A+Kb3
UELVVc4AQLXxiTGbYZfuvmKKyCaqzTtppCxgNrHkCub2LmOW2HvEJWjUYFpUZ0fp4bSV5fKqsuRL
pTGHQt87Y0lGfpyV9c5bXgE+EwyXh7dNx2ghCF3nkDCPwz424+MU/Ugow0jSRZrcgM4+mRF8cGNU
1g57FuYAueWdeViQvBl4ozbJzmwZu7oGWQ3OWzk5yAkxt7EDCs0WmH3b57kE20KJWhkOdqW4ka3n
av2RnorRb/r2ww7fEZNwH6lWHglKTokQRydI/TrCp8oK6xIDEGMFUhE7n4YPIhyOqTcUBzEQYZpj
YHX0ADpgVQZbg/uTyfKrAVNwtF6FFO1Rda+I3+W5ocoAY4wTt99phSUuMDdzv7koL7Iegg6L6dwL
z+PyQ5dUznOJGXEwl0QNi5r7zq0/rXVfpFkManTTPFUal8yp3VeXw7mG9RdDHYGUxFF46XxMVPVN
2E8cWXjfQn6aW4PTXt8zqa7uXFU9l8LEVT12CIJHmjSOzpNRooSsx1fYHe0uVAihmu45FADpzIM8
KErWZzvEnXGaMuTpvXPVbdCO2b4K5pDHif6RMZDN7l0U7c08LgZuNRIiJWrM+6S2R2yBkVfn6dYn
GZM7GDu+Sp3EL4d854I4oRmzcKHBHo1sNLXv2FROA7BkGrc5IaTZIaxGZs9G7kHjdJah4Ui4JQZy
ooL0yyOEFSGjf+27x7KcDMlwq7cuytCuPjuJ/JE2zU1TtedK1f5/rkTNXwtRV5cwBWx4cKZgbXfl
76YNiTXac1l9b4TWXIXxIUZt3NvRFSsADPf7+6h0Ox/lwy12L45fyOJDxxiE2dr7gH/xUCGLaZcJ
kIj0tziyxC6x8P0PqRGqWuHXXuBl/U/24v/CKH8Ho4Br/M8wCv597/n36Ff0hHf8QeWHyQ9yAjYC
/Z6rDW3rv6lamqGDhNDme7ZLKwJhB2TjD/xEiH8QXCgcol7g7ZuGy7v+4GwJ8BO4PbA4TWOxe4Xp
9d/+sn/0QHjE/fSb/Tc9kbG0PH+2RGg8acq8hY/K38A673f1m5eRCuk1mKvmrpY/sTPfj+GcHhje
dUdVsuoUHjPOOUIGzbiFzZhQgVs4ZT9YYQXmyOI8yCk4KI2yTTkIaddZtfKyAdnq3zRwSzTebwfL
nAIKm0GDa5Ot9xub003Jf0zMhCj0MbnLsrn2kdyc9Qb+S69n3mHsmFWgo70fFiUObYm7I4hM8xjc
MUUpP/e4WkqSyrGx/rJ+rnWOKnWoapphHmeFdWrZYETLfxcluIgTYh3BhAlnDe2dl2XOBuOE7hBU
Rz2nQpCORYxvZuwUUrND5xwJcshPpWnceVaK/+AYlfuFNtCYJBlHZgscEg9UKeZgVByfvnhw07vF
2Q/H1JJT7Qzd8edszbnSM8Ynw03VJQoD8oqM+lVVC2MDF6crBDPvUdSadyRGatg2rfnFS6YJdaf1
0GsOqTIM6LJKFrdV4KMSZBBaTeWmmQbnRoyovNYh6kSzlDJg3E+di62UYHtecROnyq5mjb6QoVm0
1ZSbnYbQxo3sTJ4yAzJbvjRT/kVHINhjf+nH3SzP6zhQw7/6L0/Tv7lDf1srlztUuouuBb2LBXrw
u/NOPdJ7ewkX3eibJUQDSl9XFQEKfdVc1heznJpLS/pcUDnlpeu7uyFHvVkNkM3c0ImPQaDDaE/q
Nz1UoEJ8lGyuwhPQzl2ELPFmThduMHn2gor6Px/+8nz/fs/isWx4oA6GCflvIer9RTtcufjOzma8
5OFh+cLobr6VIo5umfVgGiSIiotsOOcJobA9aEgMvcBNyr2EQ7mSVGIccdLEdDZmp6V+VcAxLuz8
Jwn3f14G/t1Rcp7BZRdAlpypX48SZKqezALd5FiBEFX5VSVwPlaygDWZ0WnU3+fIMs8JoQPV2J2Q
6ooLm1N621bJbdhMWJer9pMth9s0tbOLFdjt8W/O5L8sVa4DdZ7lyiToytR/Z69LjHWqVCMv2KUk
3rtN9y66LNjXFqkVrTQRZC/8mpFHUiuScJ9oFe418oZqIPHXU4lRB61GGKC4S9uDqh7AITZOjuHI
fz5S8ev2zi0Lw9+xgaO54pDL9OVs/+WaMzhW5H4iEnJt+VENJaYjIft8d2vguVsodJpT/9bbcfoC
Eu2u4ryfLIiBxl/Rvq3NRtnD48pd54cx1x8QP2aWWySnEFXb7s42K1Q/XITBXNahHm099nvYqS2O
yI2sbB/ghQIiJ6chdNUnPc2Z0sIKF07hYktsBrs5ZaxjBWRSZGF2j2PltMeF4HkeXfvBSwZxn9WX
SBRYDHYBlIAPoWT32ITEzQs7pk8xgQZQ8yAP/7tn5ldI/4/zx9O+UJOXPXNhGv/l/FEOJrNV4Tdh
T1A9U9eg5Yqw51nXbH1gaZu7hR1PMHmZksgD2axMHPeMlCM76qLzNrOB8treN7U2/Q219l93TJcM
pmXHNJl76Nid/Hpwnof2Mk9JO89LvcXqztQBJWx892SBaALxLfO2b04IWSOsn8IyO5NxtZ0dCJfj
ohTtFS4tTQGsRvo2SfNVBrifaAwA02L/n+9DczmUXzb35VAlelr+w7jF/u2pHuGhxdYYsHU36vvQ
cM4wHUYSZOZ5yvMxvrXE1ZOXAqcpbnv9K3R/rDUnG9vLheBBoKO2rwtETIm78+KafI7cOue1jnHj
nL4yd0n/Zoc3liP67YgFXCsAY8zqFq/VX0+updVagEQkxxeUIQF7cHoCxwFUMO763Gj3BE70N6ZO
YtIkM0Y+0j2bTtJepwSa3N+cvWVl/vVYXBSV+JYxvrIMHGZ/PRZHjrYKlI7GutMY2Wc1vDEzmU7w
nV/W79pOx79njOEMTxNYlUGeC7SolR+1Pn2L68WAKTYTndQ6pnYa+bNOZ6RPNTS6QOsuyh1OCsnF
rnMMEq5gyNp5Gf7NWWXJ+dcnCmMDdtBFuskKai0r1l+eKKG8xnWQFuLvAEWjxZr/xk3FeSIF0QxJ
QomE5kHPBN2E3HeYA/oQk3ELAxXmwcsKY7XzW6pU64dFBz9hIAZ2JUr1QWHSA26dyibad6oveddV
51gll0Y3yvuhzE4lgIhbeuYF1wPnVHrQ0da6K23Z56IymfZaotpTs0xsrCh6Fm5CLllsf1MEy8Tg
bp8HSL0UU7lfOe9NHQBsBBN6HRSb5kQsjqHkCen4o4da8c5uZ2MPBv9e2uG3fl5S8tycCifsbuwK
0uxAwPkpStrotolRjjcBcyt4eNjkezEmo9WEz1Qrr1iz79dKzFmgFbQvn2PS6nFSJ50P2Ompgu+1
TTOU/7XwA4ml/jrcmLQuusW8pk8i88pYAzwxuCqezb3CQHjHeH30jcFCN1gk0IooUIdJRTiaNXeS
XeVgFNFriOqIdELjVVelthcjCS6QDvSfJyiakTC5fXGF2n40tTzDecW+0ZuQGVKK5RIuxIuvR/KO
byZK71K7s6GBSeKBjkILKQMzWLAuqiDpVd/4DCFGjwCT+qhQPibhc9bmb5lBdGFqJ9lhvcQuZB4q
Xaj6UFZg2udf10s1DM7V8hys86gOpzJA7+lN+0rkX5F8jvfwC/VDO3Ryo/KGv+vIBrBUfGqw+LsE
o+47JLU4AJCXLApu1vVmBIqGslp9stoMEKz02n7fFoaJvQixTuSiET+UexsVm/VRKmJapWDW4hr8
egzLIO8OfbNfN9K4mp4Wf9Vd2mYvkRnNfhVVxs4ehT9EnXeYAmk9QTu4gdZ2akbSaviwXceUITPB
3b2+BTNvsRoba885JpxJQIm9dKPoNlBDuU8a8rhqmC9XhdQOwSzuilXTlMyIqhPyEcJ6sxjmTe0e
OwvpcecikNQayCxjQUNSNupt+Kgkvps6T8ZhWJqXJe0utMNshwZCJ68quNgVLPHamcNt4IqQUmAq
gaxi+2SnQ7QLA4tzW32TvW11DCrOMNvpBITxba0i4z7zWdusXbkEFcPDIch4Tyhsvp8wzIec5X41
Gkf+pPIFQV08Obq7DytDXOaSal5nIjUlzrkMxGHJvZwVkQJsisYRaisPNE3lRciFhT632N4UVgZb
lhZySak0gXoPgzu9mlWvnxJIIDV2Xqcs8L73PZx6p4DlDpvM8Vem6ITz175z3lo7ey7K2jtYDfSq
eJJ3YOdRZNzEeP4imeTsl3a2m8uMWC5R14fGqoMntyrek7m/LQDVN6WUNTOMpuBxrE3frdHZykEc
FVav57hUuA9aPPC4qO3MPPtklcaLEUfRz/2unPNP3qCDzU748edoJmDyNM0BG/l9jDBibqLqPLgF
enWjvBuVn8VgdYn8oHe4iZH77hW2ZLmGpK9gSXQD4exEqahCm9A5/zw7o9PvSzIKsb5j4cOu58Uc
w/AuhaweZxBno9v1Md1bgiRlJjXDLiD4Be4kjhT9IOaL961CKNKOUXyKzNn2VTBMm7YAVKb4daFy
XDp9YYuGzCXKqXiyXNev8sx6nMivZLAz3qcNrDhgdGyAA+7lsK4Av0mrqtPs63r615VsDpw9hF3j
UZYBkYgiuO8yp9uPAYYZaeAUHEOQBlAP4+HaR8UQE2FOzRCTQ7XeRI6HhXTZlPufD7NRzNktdpi7
yOEGFkrf5yER5Rne/MudVi/9LHZt6+pc8dxjT4XWpom/NFXd3MVsre3SGzUqw4d3wjDQY3wYFIl9
quqNrXv91mpIZFp2XCmYg5kmpr70t1AR2bxpIrtTIbHPSEBDgaY3ThDVpygN83NVTWTC2X2wF3OS
b+luyGhblOuule5nLdfA3PlgAOKA7QJJQxWZR62n318fJEFGRYiE1+/IwZI1xLlSamjwt006IcsZ
gEgdKAI+8o7JX99G82FvvL6Qh4api++qjtDL/UQ67T5hjH9yo/RjigkBB5I80Eut+++6Y6784B7W
tTvhqQVdj+mtC+IhsT7QWpxPQ+RDDZ8uGONgP7jwECs3evLqef7jMnTjo4dz02UMUuir3ObY06Ro
X1QP0bPOnrLpW5w3flBM8Usk5k9JQ1ktEvJt8xaqpmoM+6JK59A72k2XQf/TxoyuNHLprJI+uyCe
b3won8zPGVOQ1o5Iv7iZks67i6MXUw3etR87e1uJwHyQbzZBlAhLQZiMftA3jIicbdlExV7TjZ2s
EZ8bQYG1QTI3B5lrjLskQgPJUO6+iex3FaY6RRMcEC+ex2s05vbJKABpYNd8i/Ry2Ds8NmZUM1sn
ds2yJrlb11plk6M7Q/yEwVMERzGpYw3PZo/oHE1uilSAzDWucG8xFgyNYo8NYHCI02pRxThn1eeo
rTwW9nEwGIigO/HtJisJCeYRkpl5HMORYYjERguChfngjPZuLOEUNxBgPuPsTxnUHbRWxWD+XOQB
dXGq4yUQ6yGqRXz6suKQeua7FuviyanTDyuDIhfiDpPrPVR0nvW1Q1/vCODsAxPZ9IYzRDHjNScI
K8nZVfk2LiwaFQe3sjYj6o2dYjp1jsn8Oqq/RUxi910vZ0wgov4Ul9MbZB2I2+58R4Yu3g4LH30F
AYqpgORpkxhfBJSG5Vgc9AH9FkA/vZgafdSVkmFZVPpy1j8XUvZHO0AfPZNvkHVj+xgk+Ny6E6hC
6TmEnqeFb7M6H4R7GqI43hoh6/W6T5apFV36IHhKR4y8CW++sQUZC248nMokDp9mHKxSjA6QpODt
SdznF30gcphZ5GuXspakDdV14uTDFm41Aop2xv3CCImyFN62T1OGpbBy47LYZbOYfc8mN9J0lcaa
WJ+wabaYgEVkupp5cicY66onOS3MdWi1LHfOy7pla8a76WHLC7i7n0EX2FArhsQYC247NUNLWKan
a62xPr6Jq2bfjqajGY9oFULj8WeLb6HnE+TxbkqBQ7IoTd2XVrQzYpzSrIwEOA1LY0BXnvI+Fzpi
bA1NpGVUp0IbiM/L1AVz+a0FklXMbGxhhh8WGn+WomW7RH8o9q4amShannb9uW4vTk8FSTMbzSDK
KW8lPrLTlPjrQgz9Ojh4AxzchtWShsI6LWvq2h6K0PuwQkK5CuyVrDju/Z8QK3NoP0gNdLdeiX2L
Ez2gV5E5XeVajMEifPUY/6mchFMhUqwiLHheBcMsqMWEV/dAEQgl1xrQaho4cZmVbNfNSUy9j3+L
cYD9iode4e1b03fQUF2K6D5I9ey6HmLPBJD2ChK/Pt0tgGtSwBsLsLzymmbelW1TnUY0IEud1cSB
h4bJWAQE9olSuf00TA8mopJb12GwBZNkXUhWaGa93QvYWLuOcG96VpCkIbwZpI3AhjIqS4L6Np+j
a7BsGW2n7rKykVf9eS1sRBER7moW33WMfQEgMXoHbzyJriI6cXTQ2KPZ2avMLNDtKMvvmvral/OL
5qbVac6YZlv9mQwbwgPslNlxS0SNLaZr6S4J10Ze7tcLUMXTpuolmaM6ur0Mm7kNnk/KN+LyuN6C
qxIG6eKhCfRuF+YVQDXgc9vbYNEGSZMbcGgeApG6i+wjOg3Ylp4ry7pK4J+AjLarUYXfytk19G2h
onzfAxnhTJrmb/Ys7kBhP019fbFVFTyPQXQ1JvuTPQZfNIVAoACaMiC5hKST9j1MOa8nrKvpiEfH
jGwHRBfoVnmVWX2HbIcnSXHJBoB6lGJe7NtuK1EUK2y8v5gVFWtX5upOYD9T5caGxuNgOrCl26r6
EEmodjnzmO3kzEfdwjVMFLRmIQZp28CE067X34oGn5jZKRfFDoY5c+ju8WnAmhSzC6vr630dwbRo
XKK1drVAUhzrYwFV5nPXOgD9RdLtlNcZF5iWEBtKy48qE4KhRZaVIr8toXPcrm9JDX034u/8lJIB
PBtzdNID2Cpk3b+OrWp2tmu+FTPRoJiwxf6sNp6pKB37bmfp/Q+8Sy8T4AIP2lPe2D1MimKE1/JV
VJSVFSYt+IJ72GP2uZ84lb4hXqdb1DuvYZCH575cLOoD6atSEicMkEJSfH12GwRhcXxjRj8YVKf5
NG0bkzdrEfnp4ijT2IU74h1UVEFQMHERr/AzxJWcEN1mCH29UF9MoX/gM9xcyPQEdC0EbK/B200R
3hS1sezP0O+O3AYoJgyN1b8gMlgi1+X+YqIvmEETmdwS7B3aCFRNzbqZUgdslDa9NAIcLcXEUKSq
bZ/wXdRMBBi3ySPAxQe2dgiDp6aHgwu/Q3OiHZIgpHfK3caOEzCiMd7hSKLH7qis7F47z6X3OYwn
6rkomrZ1jRrMqrnr6mhfJmgVkoGC1Rq6i5O7FrbJULJo1HM3h48aN58TfcCJEks3d/QgoHjRZ6fX
X+Qy2qG1CihawPxPBEfJg2mD7BQhRvoBaaPLeYEh4O3q2SX9dQ5fq2w66GY6Hecq3at0+BpF93bd
WxSZlbGRNvdon8ATthoHG9Pha57HJHMX+oXscux5mrC6t2qSs8fig243uQRU6OiASahrhY8d+g8E
1nCVUvJfkhI2go4+eyQZa0PSG5ys2scOm8thTF80vHoodNHiQk7YWk6sdhiJjNmBA971rXvJjfCa
9uC7bnnAnCk/AcfSzKvXgc8yxQwACvK/aM4wUWppNOzHGXWu3U3XOirP0fARTM3BqeuHPkZ6QuGw
ac3C3llBcgmvKohv0H7pN2DLT46XP07eKZxZJbps/pDjsmh3+KNkjniSXnDGxT89ddConCrpTnHV
+hAevyN4w6YHkMg06nnDw7LwDQANat37Ogj7uWr0ait797U0NHgwsS/Sz0LAovRy771LgxdloWFy
3OCEFTBWxZidUCs9Oy3LcIt2G++ae49NKcjiBwpMHKrV18mzYVIO3rlCadHqJO9WxlDtG5ghOyn1
/ewS5NQFuU1OnMtB5eJlNOJkT4HfS9om/PrugrD8YOu+SzJSdMCPoB8YcGRMGf2wO65Vhla3Rm6d
hMVDOIfBptA9DUY3tB6vD3ZOoovX2mxeWg+LKMFnLFI7QECO2HNoU8zQyF5Mo6HaloLiPjerdxyv
HJ+RgbNj23iC3Uggcj0QSkyNymJOVRba7ktPdm5Qyh2GTyPSffKGA/fgVuFNHSQfthdDP4wNZOfI
eyvn1FZOfy0m93vnWMQftHRmbp+jTje9zWThkl6Ipt62ZkeaQ+OQVhmQko1b8RPTtnOczvUFR8wJ
8/0G9lO9JNGapxlux5F8GUUDVQpf5MZw0JpL+v/YO5PlyJU0O7+KrPdowzwsehOBmIMRHHJgcgNj
JpOYJ4cDDuDp9QEsmapaLcm0l7VZddW9dbPICMD9H875zlx6oSRcGIfkq9USRu7UDeV6ANE/o0wo
6+nnNNrTxe6LsAHtfWwQqVejQYiBzWTxUyxHmQ92e5O49TaQfX3j22YkS/NKiWKQBBqRvwliYcJG
Q6vYANaJ/OZcqnPGJAKkqq+jSJrDqIu+s5Efd7JNGRgR41TLAj7kMF2qCAd+0WEVL+fm1e3tHs2P
+WmaLybKNQ5I19zp2aH2BPF95jlI3WaLd+akd8iHoaZFCErraS/t8VDlathbmLE2mM3vuemdU5Nz
tvf8V5xmOstWfJDVjB3POGG2eqTeUJgHIUdSSJ4DLymAEFmY3IKdZeLkI6ZC4T/Iu7Ap2HHX7aOP
vG8jS19svSlPt+bIhS+kt7U7pgCeVX3ag7xX/l42zGqiLiMQ3gjFji8xTMteOxYjJldnUi+Fp+fI
YTFwN0wNO2s40YPX16Ee601PF8VH03C8LVE7eQuLXnecw+D0HIPI0OIA3tw8DL8zXaEJ9IbzoNjc
lPKZOfatwYflLOBNN6flzl3CR+PBBnYkXk3e1Rzf7NmTaXWEsXLUGqBN2nw0qurTA2VWT807hNRv
KPY/s6B0IMTCDTE1h4yfJcGpNQn7i3WSOxcH307Yf5lspk+153hEjVBoMCtLj3aTnfv8zKzP3DYY
qbGtuu/ompc0TPNZTzWc3BKqdfAmVYBu0hByi4lmW9kzZrGAFOcx0uRF9e10HqvvQRpllyi560HU
bJkTz7sRC0anFW9g/+PQkdYcutHYb91RgkIGxsYr4FFB4LpzXFwfI2RTfZouWBk2EyqAzWgomm1H
PXFXAv6wnR8dnOPN4A4UUqVzbv2AJHbOaNNmX45e7dr4Ol4Kj5/a8ZmiKxrkeL7k/vRXza+a3von
0P4vsOtndAA7Rzka7yilO7kEbWgmxaVnOKAQCuzzgujv5uJN7kC6JcACxhgPmk1Z44Ke3mQEwLuc
f6w80P3FLQeonK+2H51bjZjrKc8w7ACs3kU2mIJKn3eeC0FrjCALaMJAO4rBr55AsYhg3o+W+zTY
d3c4imogAEX+jU37aaqwp7e1/7OfaSGUPbzX7qWC37IlZcLd6Kq0jua0q9PYDElW0/ewwzt6FJfN
IQjJEkzxHWZCcws0BcB8KpKd20XVBgFgvzWfayOaeSUYRGgaBmUyllI0uE4ROveE25/9MRHjzMYC
pHRYhJwEK2wadLt8oVaOraufm0R8YOGeSSzVHsu2QX2JfHQx5h8QtH/PlfacN6mzaVr7Ez6zRMwf
X/IKZDgu73fKpnuUAdkb/fanrYhMKzMJ83yo/wqvgyW4GOOVQqZrT0heFcWLVjiHbPAwS2fKRbXp
maES+nvWR/NB89oHf96SthiKgsMuqxmPlHn73vinyOjVDnI0Z3esh3qMHtJ6jxtyjKWPyWfWB0Rz
lJybXPrdkeXl0bAg2bbmi51IypmIeihmCNDFDocV57UXdz+GjjFf8pKNKO8pwDZ+2oT0/8DM2og0
3QTtrdWknFo10XCitYAnGPQJ5EOGOdsEDJXQDchiOPdueSddoAwJP3fKKfuVJOmpaeNtmyTxkxs8
spP5biRjc65hvA3Nl11WwLxenOot5phcj5Bztq4A8gF4tx2E921uHOdcJ6mNMpH/yKJUuyV++7T+
TVbLwYvMrlbXdmT96NXJK5L5cf1vCgSqJOIA4C3NeQRdVNuP3fIvIsfzHdS2OGZDYD1awWw/qox1
W2t0u3FU48ksCu9bpRIVEkSqUlLPyJlh14n38fDVx+rggNPAe4DYtceWvhV+1p85nNW2HmZ/7+aL
TiQiSLdjXrhdAtjUXJSHwd+nGZR0c2peE68K9hxVPU1g3O6yAhl1EmF9zhp3u3b1/eQf8rJR96h3
vA0yWeb3FgJbsKblychfhYQdSlXyGAyKmMZiUntwwd29soDeraoCNvQHU794EUfShI75VGYYtrOc
WLNc09OQQGcHnB+r8BVojPxoaqEc1mAYd8OCZcjnQO50/tKX2ql8T600O1Di5rQw83BQraX2xkxF
bLGOyfkQC1eiTlFjwtZXenv2fdgW3Nw+zuVfKaRAM39ctWdL+1+OFqVMVODzBTAOcMOtDsqYfw0Z
vzWjObq0d9ooZ8PKB3TpEjbg1+MlH0awAGi/D36sdgO5W+eg+4hFalI7efI2jzEVfIKxVULfr1qK
vCoa0uvRTH3n5KqEwfMQ/Z1NTDHEwHR47ijEsR+TfpHjbcOd1yN5jcpz5/Lj26We7FJ9ah9NoZHt
m5C5hMtdFI5/iDHGHAopv1O8pUO7hAwh4a0Au1fFlP6AekJDwAbMTmcWWdlDVdcfqI3jXVCIV83v
1ZMlebbXsVJDb59jewPPIB5wiVghlOxzPJvfm5zUsKZN2oMbZH/llI/QUECABh5U13n86UcMQdep
id85NlalWGdUzoYmiaD1VmB91zn85MYGg9eEOLhlpblOfSrE2CQ0Z+PBtts2RCRXhiTB3+rOor10
0hOQJxaAy4TRKDseYTMy7kRs0KgTW2i3RnlsjHjkp1DN12MbJ/QOys6PhtKyfdU0BEj0r1kfiG8y
9270kbjrucQpRlPq6X2QH2tE+mERxN1Ba1m2oe/nSog+A0brF4AkfsyeG0BTIuLpYWh9ngJtKPaD
K/EnoeK7Fib9f6ymKyV5cm4AQxUzDzOLufGR1PTXNDe+RS442x527zG1/U9G30jqx/yyLuoai7VC
gWagNatsT4XEPbmMQP2B19OaKG/Q6X2garJOgsocpQ4r8Uziykxx/DGo8k5AXwf4i30S1t3IU5y8
4FqDY2ahMTf6jutIZ4yx/tbUzaQkshVU0wRNs3Ez4pRA1TtN90UVbxy/59PD3Ln87zhZNvNfyGkF
0wJ4vMU0Y5tVbb3t0uH6JVSsGb0evCTYtHbkH9cnoVHxj8jwHSxEzGXS/pkiElzrokcO+DzOWhUD
YjJYZhGasbWcztwzix3DbqYUmIBF7cjq9rZgDuoQP1Wxzcqceh4GF+oJ8nD8CQBPUVDZNCkUd5LQ
NpYulttbsdvqUQ8EDS07QV/7CJW2NADBe/pwLZyS4alb2cz8lke85xpa5Dh2kKowhq4iounqEKmw
93X5s6uwv1As01sk+pPNrvlUgLzb2k37KFEhXnRB3Klk1TKr4CQDLdkyC2NfMKTwGYbcfV7GomYi
slOSM+zu4Y8e0s76FNLHxTv20zGV/CLo3/eNaJIrctVf3jx5NwP6bmK8prNp3ieTGLSud9SX/oY5
VLuppQCAscywIVw4h4AMWNJabeIxauPoDlN+rjVcO7RLx2hBCrUal2hG3//opO5wA3bHJpnTN8iz
fWZv1tkfG90GxB0X+lygRIvsJ68yx6+MT+8tYVV7qc06Ode+dxUtSrMcSZVUrs1xXp2dRV/pdVZG
5RAiQIy3clIZ7tqT5vvlhdaexyPw71Fan9MsKe/93JDhVfa7wSoxynTui6kYlvqt+OhcN960roab
WXysD00/QjMRGAyY3f+Mh/JHoAYv/HoTROAfokZrd0JASGmS5mz3hJWmAglde6uSFyg4EJiK6Kct
nObcL2cIjpt4YyG4PY4MAbatZRNpF9cbR5vavbEAYiQ8mAkeGgW9/Y+ZeNBRkKbNmOySksvWtQHQ
OTbby9onOEU6v0322pfAjY96VHanguVkkcOvqFx6bppv5+AMZJrEpffgEImxEU30u87hFK1DbWKa
OhhXXXy3mvmJOIx3g9r35pF7dK6iZEmP4E5kaGocLDUYW4NVSLVsK8nb/WbIoXpwK/Fhdekx9Ytf
qmb1Tdbii5tCVbQmhwitEd+yKHxgbLYZPxJ98OEb51WqMM0FIgKEPtcFJCvIEjx6o7RxOGl/M6ON
jrNvPqEzmXyL+WSq0IyUcD8UwwHck+O+kFyTUwqga/1VSA6p9zEVTKzn9GQkP+4wGAGVXrDJLcPg
oyPka8G79mQ4/m4iLmFX9UiPk1Q7+RbL/GGyCYbptIun+bDe3Kf1KUC/hRM7L1/N2vmmqOdbO0ds
kZfk4OHPyeW5dnrF3BOyobBJEcmqmewHltgLk0639G+Sb4hPE/NW4tlIbbDD9BECDBWhck4TvQo1
wtKhf+fatLE8P/8uh+haWYiAWl/usC3nFzM4r2eQTNMIaeRMtK9Xz8C0aUzNdPw7q/yzcbHbtmhA
KbpZOydIM3YsqebNWsGtF1rZSLFjO3Qqyva+FiWkbokTacsLwt5XGzNGXF2aaDn9spLHQLIV8zk3
9EV4JdLoAZr4JxmJ8S+dV2nVea6F0nrMr9dF07efhu8Pj/BgtpRVwLX86ImEM3xBI28NOKuwA954
yQVATLiZSFsIGXR95grwidPQiTLKe6ytO79fksub+nUkcIWi2t46oFl2jZP86oldWT7fTCrO32EM
1++q9H3rSATqyW58MvC68mk9ruZFypJYVYjj0CDyO+8ZfrDVr5zyFLM62QwO8WDKzH6u98iXgB5l
lPaGSVA7a/n8a0agQEGncYIuhYHn+A0zdmXfq8D8FUzM1PSgP6pSqzaDSLUjgepXZvvxOdOmdKNV
tX6IhuQj7QkfSHvzyiFzixo/v/Vu8Nd3tdOQ2d80U6FesE10kdDLUIq0vbbT4x73tW9jEljeRU+S
g1wITlxl9+yYqczsaJh+ANJgfbUod1fVnqNrz0lgdPjuyOtSxTTe+2xR3jKu78mtQsNKCUrvnDGO
CKPordAifEWc7ThBAT4r8TESkaiUz9xDE7Dp+nSfeu7jYPAZfKmGKChqQ1QXtwPFB+113MpBTOR2
apCgyJ0LYmCmxZJCR3ePoHcRK3DHwBhvgnutfppTZ6EdM/EDiDbkRG4ontn+V7KoL8i0WQEuOmLZ
SzYeAzm/AJ+03fol9BbzJsIUvivswW2mxE41ZrWN3e6w/v3lCqz/dE3MAKy3ze36vbqUJnvhRekO
9Qc+JKtIbqaC5IcvzlxsE/VxKDWewoTTdl3lFz1lTpa6d3v0zjJG9WzhStxbEMvWPzFGDHWoTB6s
PmI6k7LkqUkF2s04T45YfpM9OSZNhH5irPOSvinBHWg0NvUmNwFDMNaiPJHMm4qbNk4HNbfaGRUH
+dT6d4zswTGutUe7L80QHzzlHao4WxXJYf2iyf6SV29kNbOCCcakOZrtVG8N0/IYZIlTXpvDLsNn
SpGJBpIHYe2y1tKb7ybnMK3fHR/sTSAX+lDSorB0KCBbLCZUwhL5R/C6UD17PBe3ykOG1nZjASFJ
1lsJo5+vGZPFQnctFqoukkCxb5z6JiPLBnCW7FbrxtxSeiY6I46i9S4Y65xbkfEk0pY1e1UG55RA
5q1g8Beu315tSf5mGQHns0CMrepke36ZmG48VvygvS8gf3SkVEUjHlLPgWW0htPgH+6YmAwTSKB8
SM4p8aZ6CrB3vcYqzWkRyqBabGZ2OfX8sYrvFUrPXW2n144jk+rTxzCk2320Xz9VoyjqjTYOdw91
aQ4WWPdQ2PkzRFmR4x5sDXs6O3aDMSkyjkgpnjpuz7PZND+zwd6nkhSFdHww7CH/unJ5vUkqQwKz
Qwi2JIqBP7IhGrOWeWuFmxzW2yygV9RgTnwpZ7KCIa4zscil8NrkrnoJclv7anHKRRiR4RgmPEvd
1y447qtDu2RPNmANmeMEdz97cuBKbD3ZMLANugA2KqTQ5Y2casmb5G0xckYP641ZnmYtcw/raR5n
glzBJiDpVPgw/8byYrcJk8Cgelm705ELjAljhE5I4Ru1ivp9DQT+EtIaoW7l8rKeXOs9AuLUOeg1
W2pqWv6HCctwddJ/omQOdkX1ztzYOvWtmrgjmLFbaXw0zThFJNQrwDIcB6s4l+ProBOOYRt4X9vB
+ePHzW7Q+lObpd52lJE89vbEYqFW9oZ5uI1KA0pslajXee56LprKp2k+jBOQDwsrG54cFuFJifYp
iylCqhpmQxr7rBjTGO1nHP90AkABmk9nLFzEuDzr1kENyS2zWtgJPMl6A2u35qdijPWcYqP8arWI
stzonkD8Ki5fi22NGXxv9g+rH2r9EmyWrcytd0HtmRc0VNFGz1t6dl4xVITE0oky2AgfXIFmMWnz
ouY0DMmz1w43qMrmLurYRfrp+GYYibVfVbBIsc3nOPJ3nnRYKFgJ6rgiuCCDvTUS8sLXh6lr2k42
5tN6vGReLreTD1Fkkqx+kqzgna+Qkor6Te/66qh1uvVQFlnYLAIXp6g/vEXVa6cDj2dv+rsqTpYE
afZClaUegulEaPsC2khvxVIxgzZbJixUn26uxm0PaWzvefCPcLWCWbbRJrZLt1kvYjbRpkf0EYAf
0/FHAE92W/QUmpkcSb1f+uOpUh8FLOjQdJjzCYidY+xOhyIfy0/m8jwqy7+rpuCRPSSHZED5G3XV
Xwc7qrLY7bEMmza6+btefpvOb74nmZxuLmI7UJmTT+nohb3s3tdXzF2K7uVemRGrpyS8NZxAD4Jo
CIbDbfOLkFnjoj9SEyMcbuvmWGU4LchU1kLhzcFG+fArJgBmHmfBmcHxqyDsoXPiv+hz2f2O/Kl2
CfAc6XJoCRMbOc2ZZljAG4luI/N339TGnxie0QYUBVqQ5ZmbmSdg78bol04MRDWl0axq1cMYeeJi
jUS768ZQhFbjPCG3/ZYrbMUxvJVtiQwGuS4CHymKxznP/rCEKW51K+CflWQ5ZIz+qqD5Lnhj90rU
Aat4CAGudbal1uxy38iOOi3qBn7Gn8zNGBihg6bi8/KwKP2CHhhnoqtlzk1FAeIrGytn7n5WqJG6
GLBi5xbc5jVodrXIvxdF5teh4egATztCYOHsvdoFKxvGeW5oeqy8uj4xSHpGPbWePsnIXqrUjWAb
z5IdI48/Mp9okcWNGwWbMBwE1CF8B0x2Fl3W4sNaBJr+KPbdwBoigaJ9HJIwb906LBYNcyyB/6qo
IInP/lOOEdxlUzKMQZEqe2Mz9AjhmrH0D8xt3W3V0599tYu1+EehQQT6h9Nq9mOdvSEBIagpyZuj
Q/w4CTTUbUkBhydmlFL2YTB38mmS8y/N0risAyZSpoeB2uqTF2kDmQWCudZlmtntrYI1ZrooCAK3
YptklM9FIvVtb0l739rFW6BwbMx69GKbzlaKtn7o+3rX5yW/Vg+AUaECZZJOAnPpih3Ikqs1ApKf
2+m1q+vkgZIk36LUq9vkxT7jp/FPpZGTHWkJdGwq23dIyC/lBNNvxlpvmUxbLe6mdqS/EnNzaKf8
aYL+khbe02Q4EfL8YTjMpno2OZBvXckvYaSn9cvTsniko0Q4w/SxO9SZpGtGmmpGLZ00e9Upn+XW
olo8Z0AEyEMKsANyCHGwcrpem27Xu/2pT5z4Ea+n6zxUzdyeWpRoGz/Tgo1hoSpwvORuaE5w/pL7
rpp/5FQID4dRD05OG6VniM4nzUa+mFofTB7NneAKpWNlxcLOCjngFCyHDJXamPdomDyJpMicziR8
E4tZG/45Ql1zdlOI0nggz63nV1czgB+1zEGkNb7okdTvfJwNmzmz3ZvIODYs7fF1DP5bGljFKRm5
Ynn8SBJP/YceYL/vj/E5mhPCk8DwA1WKd6lbnaImq3cs4BWeg8UftRwDgnCDs0MvvnWlhiNq6ZYT
531kqPHQMozed4a7mwKFKrsqM9AN/DMBU4uTiBEIr0/N2B/1GQllWwLJXgdkXfThR80hRah0Wcth
SdgV8kwNxgG6ilnh9nfdFikTdCTQVfFHED0iFCxPq4Sw8mN1KYY5vbZj9JTr03hodBfanBG9gpbD
LYFAKDCj34be4KKbjOPkOZ+Zn1owTjneIUbeRVN7j6XWEjrV47HIEFDHQXyXP+zKah/Xp8jqApSV
RENvDIl+04uq7Fx4oC6XYWX1A3PtG1IJ72XImZyMQ3lihNId046pwtj81eqLqoYUDXxenmrGjLaP
LN6zbeSZ6NL2JNo4DDsCJ+TbF9XUn0fkzLU2WmiE6t3X8ypKNsJW9qC6iAlqbH70i9FZDMQRD1Yb
Ivgww77PDjNJEZc6N58w/9BFIHhaz6JURqHuxfbeCpp2O5gw1AqqL8rWCD3hZhVzr5VqjxP4WJCB
1tntrXTM/LZ+0EnfR3hFhl8B1DAe+LS9qj7erlB3yCXBpaFE2WpR+lK37t1lSgqW42Q4GhKhZQ6Z
jo44sDF6Wa29Kc4hki/6I7r9wzq61g0XpDIA2Jo0hppotu1az5HcizzFQnv6NU8KkCqwTDqkKTBV
fyjmS+ywrzXy5svxKds5ox+Y2Nwnbg/iiyWB3rFLKKDFYp/D6m5nmDiM6bRsSqDbk7GKi/sUOSjP
1iN2/XVzqZ9H9oO7ydL0Y6A7pA0BIsRgMB7jYCgfGPv9aLVgy5ekHlB/KhQJNUzp0spuVdd8nwv2
8lEPRXsczyiFfibjUtIzLNrJKE6gwX64sOZhahV/SN7I0WWxpoiM36jZ2q+vvPSybC8U3C/elOpa
gWIE3rOQbzWGO/27WSKXX8u7vDdQRBiJ3KOhhLxsB/GDE9fnSQXV1cWru5275Iq9kByCtEGsMuv3
qHt2aj47CEnUQrPxlhqY4RhjD7W0joMvAGQtoy28ilvC97QLKNY9Mn4WUssoOkIXCZgN+cEAy5t7
ZYsJ4td6uMjlfGX02/PXY4TQSwNQ56/EUtQ3/j82jm+lmmsOdV6WrsSs/MU0Tz3nlJPgFnuRdW6y
LzdGh05wo4sqCFlWViEcmmkXWKg7XA3wsoqu6weAoCC9rf9ODDqa3Zx+Z0B176aF/4hO/gVsY37u
p+TqRcq+uPHkXtY6gI6gvjRoj7aeR8+m6qE8o9i95HmOMHx9HtrBCtcKFMkjEN5+otEHuhanbn2d
7ZrgAi0Cs4LiJmDVfILO9CJ60AMGPOIVbZW1+X7dmaxXbKTrw23Ek88yJXO2YpQfvJID9VCpTnky
XGsfKVHCp0oPh4peUtIEDZqfxkvDdTwQkAxYdw4sBAcbtInWG1uzyDmpec+qxCHdZykDkT5cg7SL
gB3pV0vmbBQXPXOH8seZ30BME5WXjb9qRShGpk9b1mfZUQURYcXVKZMGFIUsZXXCGGA79kZx8p3x
rx/HqCN5jiq4NOTDzt5Ts0jbDe7ITLXJpaq5RiI1T5fRtg5NQTzXPM+QpQNbXJG8h2t5D9klOVoe
u7rUm4/rrGCAtXvH/vbI1j/4ArwMkcnqdEg2vR5wk2pZCikSIU07TMZ+tPv6giohvc20bUhGUJSN
lWWfImX9XWssrdWrQz9GYtvoosMML/N9mlSP6xgxCVRKyG0z3Xm5iaXxzK+OppX9D5aI3ZFVwxuC
kobNjcMcET/9zmE/h2B7RO9ac5yYvdT3SeJcYinQXRHi4RHk0w78Pm5/WH0dbh3/Yc5pfs+Hgkkx
PGtvRk9jDSmdlj5PzN8Vs7i5O7cRaSGL/SzVssd1QDH0mnwc4+FOAKMZzhIAvDFC+ffJB794M4X4
6v2bgr7CfU2EYhs4FxSNaTgn8td6l5bMxY4qS4cwmtg7pJXa1SYIINkwt8oL++ZTRTmzNL8H5cEA
QdWThbk2GhxhFjmg/B2v/AwEt7ledPuqxoCWdpl29skmiBNBCoPuMw5+sjIZo9lmbFePLX+BfYgZ
xMcuylkOGSM+EAYIVRp7lzTVs2c7Vv6+WzT2XSl+BBrnct+p37Gh4aOTnPYxQnIE1cCph1grQlst
QNdlxy86g4EkpdYelNa3pKs+WElCutano+foJ6n4YupRVZRaKN6z+icG8Xw7V1pwrZLfTSwIfuat
4d7VX2pR6i8xvV/JQEtvumDTBzFFV6ePhEwG3xzdUudcUpzVOkIFtipAUQLGxWSWQhhgEXMdq+x9
dQ40Hd/AwhchO88J178UY81Gtt7qF6Gb8S1hlM4ylSN4WbgPbfwssXsjZsNCPDX+DeQhjd2iSR8w
y0Hma+nBuumtU/O3lLxi6QbkLcwszv102NZR8Tr6A5k8GqmcLFTfAGTKUwz4fO8k3Z0B63nmgwDT
6pIsO9P5maPFQFDTICTobnGA9+7y0OAvU3OTbHWXBaIZC/9aLz+3U1pbcI8hWNYDW5OM3mkiqqdw
1CWVBinsVvaUVFlwL39bvl5vckDZqc1uw7K7fd+70SX9VoqpPzXgzrZejizCLkzWwap8Teym3uOW
+YwCMe7qQkcoxVdk+8BuBz10g7giNYZ+lXmxf8U0FKq4eRGVUofWs7eu6XkvFrjxE4v3h/VebbvG
A4frP7KVgnBPpiBQOCF5+6EaEwt37Gb93Bmp87w+dKSFVzu+hZ8lO9ur8BLz7AQGpLumA+vvGClN
XBVyiFsYhCJC4RG9JwXzhaKIDoU33RD28huX+tmaXKBrVHI7mxBqgMTCfnIe7NmlVhjznwg3/+Rz
3N0HNPpN7E9nr2zq7dxrKf0g3Wei7VCmYcohJmTT6D1D3CWlYT3XuoI/u8gmNPZLKW20qHxhAL7P
i1dubU8dlxXfWLPxA6vRUoHgF7Cz5gzk7eBUuvXdLoy3YmpeMtwTB7w96Y6xVbCJMoBssVUYiIVN
jKRd8cMYzavhtCydWvOPntjZUZpy5E9p9p3m9o/spc0nMZjsKGEo28p7A+54XvkZWWNfKsEoZOaE
RWGNntGuM/ITBmu4zLN7rjukV/FUVRyqWN2X+K+tMekeQeET/AfmXOubg4WMrU3GRgpsxZxY8T2b
jT+GVCgZc8QNYuJBhs78GbiMrYhM+AcAWCA59vpjrdPgmHrwJ3cmhLxEVRDjaNmotdcCVCTdT7/1
xLm3B4R/yDz458QT7DAFBbTeTEji06ksKJ9MwKEsUSxgQ153oUF6GqZOHdyqJFe3aMdjaSUMADFK
HL0ZUbmB2XuHST+/OEpKkslduetgHV6zKXpOT/ZSdwmvbM/cVrjKk7zGs6CQJ5v+k9e/o0CqD/hW
iKXQjIvrs6vMJSSPpT9ZQUxV0XxvIuynGZdrCJq3o0nlaIoyj2kPzDiP35slI+Kx8lsR+ONp7hcC
HVICz1fpbsqQaLtDx/c2SH5SX4mjFucoGFM73qHyxejQMKkvYFPftaGJQuV47+sq0LKyvx5iTxKu
hu/rQoCYFHXoja65cmqGteTF0/F2h5ZWIRJwzVPhldGtAwKzCTo40EbLdx/h5MWjV/Mexr9tsmKO
syWA2y1Duyo1GEI6w6cq+LHYJmw0Nhf7qbIMfMB7EyLWOZgR6TSkKm6pwIM9kan3yja9g9VUz6uL
3sAmvjacJB/dXaZnzxm7/OU6E1ZzUMt20EpZnJZTYe3xklwZzuIpWizbnJToHdiyGlwkxyYva6pV
VZ0lym0W1qhXZfYaZEVxyFwc2ZX8s/5jpTn9jAz4qjXlLeFr0a2yIDQNQEr3bjsMD+gP9d9AI5KN
lOyf24onBZ/9mLi087bofyicD9u0qF6iiW0tGmYOjsLf24VeYArs/9F1j8Q+8Lja7VYGXqg3FmLZ
Hlt2PpGgbTn2zQU0vlNydrcoQS/k2cQPUcL4GXzzSPcaHiJ2+g/YW/lC2gYobedfc5YhBLwpe5v0
7OfKqHMOiQ4zeL2dMbn1T0Z58OHxdilfsFMr68La8DJZdfLSato1spjhiJKBnN338nFy+NVF5IHz
cJ6jDm6JMIUVymxgO+OOHYM0ZJrCmnglERv8/rrnUFhj+m/VwG4AeQXEt6/7qJo7cp6WP5K7u2ef
38MYYO2lkP7sxmgO7vNkbK1F8WTz1lrEbbEaLbOjBvElhIg071YQhK8/reQNYCnuCcEqU6tJQo5V
WRa6I4rNqogBZTL6azGiQVOnCghEftJz7F1JgCcjGLL2iOWidOufDdKgyov0Z762L8XHMGZnw9bB
Kmvymxh87BxcWniSCfXwWVdNr8KX093XxfNaKUfM7cl7CTADanFzyCPAi33dV7tkRrWUJ58A3AZk
4lYN9ZBDaonDHrU320yBYGFrYsXJ9urf/ieu7/EL6PLfqr58rNNKdv/xb/8FcwY1JzkFJlw9nsiV
nfJPbBSAFmoUXPBbs8PS0ZU29XgrrIeyUiR+21QvJAow3TaZVSrpIu6Y9PTgqdm41F+Mq/+PWPw2
NX//49/+8FVKMT3/jdO6+ue4CQ/Oz/8esbgTkxR//4WwuPwDX4RFsnANiwIGTKGD2sS2gG195VNY
LqRE4Jo68gcDyuKC6fofmbj+v+uG6UJU0QPYbMbCGerqXibL4/HvHKDOEs9t+saC7/p/4Sua/woR
AgYYuLYBzMiwLVhgwB7/FbyTJb2lawn2uTVUYsC3cJ0cVmDgVyjlLO8JlHC5c6Y8NKrhowDpupsk
s7HJTVsc/KBfsZgDdkdpMqUiPTsz4sh5YQ1yf7psDE/V1H0vFsK/WY5NaJX1o4NI/58+7//iHflP
EL711wDdH9iuZZFMa5r/CXolIAnjswdR7UT5dE+JcWzdvbmwge1uIfcuaQ60IgpqkH7Iu9q4ZW1z
EEWOfS/gHKyXeZcKvtsO71Tfxj4OcM87Be3HSrVlxDIgnc6sLX/k/437b/wrju3rh+ejtEzTc/hX
5z9hsAKJd890yZ8fJ924eY1p77MgY9xDR2bnl8zG8ot/BPGtB4TJVt07H256GEr3mOlBdfk/f5bW
vzKu1h8HAqxuE+DM//2v542lgXRJ6Du/9AQVJt0hms6VZvzxMnnyjXY8WSPxuMTmua3nPRWZczSw
wx2NttMYDIC89roX+reRGp9Unv9O2Xkt160kWfSLEAFbBbweb+lJkXpBiKIEU/Ae+PpZADtiWtKd
q5h+UFyqJfEQpiorc++1iRT9bNz5UDMPXF0GJGPbbbuIH7AYGO4O+kyEDTjfgCefcEBR5+mnwMwu
HeCnMxKvvzwwxq/Aqc8fkjePmBeOlx56oV+f+4aAM9xZ6A8lqMUzgq6vRQijLpLaz0nvsVPPTn28
HcAtmTJ1EtfPQMhvMXRYa8ZwUy25EH1Qr3tVvv/7HTB+5aJ9fjjPs3kaHIFl2fydz1eRjNoNJTyE
gimrrhGDPF+qz74ngW0rhe9RoAIxvfgWB0fzFyDXb1vO8gHI+kXED2Gczed3wB2mTsxUdu+w1YlL
mAeErxUum1uYfSqi83Kk1Ykamg4vc8WlC9elczJX+5/89f8b/ThDU/8Xc/b5WYBO64T7wCtkufr1
TtHyLsgzDRH52YKpUKqybUa8U1uIDIfmQbhNfozTURKTB+nDLwqie+N8t7zyA5k0u378G7DsH95Y
yaJOZjkfR1h/oNeKCjUxuTPYRiUy+E4y8g6Nm1Bo35a8v2AG07qRf26VTToV6JPN0BCYGE0IiTPD
+QtH7/P7/XqNpOHaQiBZdEw+0m8PDKh8/GY9vvFANv1W6g2eMZoTrT30N9UtJ+pdbvMBCxoia5Rj
AZ0SrzgnpYXOBY0lzk/W58pKWVRcHjStI/4xShQ9B5NOvu/L3Vgm9o4o1a9kbjnDSFKZyjXEnSXu
8LI61VOt1kpN+XGpSjAVroRD2y4dThDf3fthrAjdmXLU1ExSNB+/JmwBpjuSoYINnqSaE519S2l7
GCdfMHSvJNKgnGbFmZPMjPprnhfNHeMDg7wBRRPNzPixXHH2jfrBRnFiRVgfMcYx29LPCzO+1zk4
YVqs1n5OoLAntQZ/KIohhDPrZREdw+pGd35iO4SnHwkP3seNtMbviy6izcqtqotiL/OYjGqFsTRJ
4BbQWDiOY/SFoSQs9rzaRmGSPVRDilsWeMI6GLAmq9j9Lnwu6fLaWvbk07PH3kWR66gOcYXloolt
YIIDanDvrd43d729Ex0ldNmUbEM1HPM4s88Uu+XBM4uvEizGDh2HBvcJtVkqXv6y8Py5E0lIsI6g
GMBI5y1bw3+VmtFEMAwM4//sRH1VXzTfpDeZiHzfInkPDTfdhr08OaO+D/y0uqsVnuVxwP9mFbd/
+TR/rtF8Gpe1GYKU5zm/k3Vl6ZJL0AW4IIceTVHvPnALfsapA6pygq8Ctk7bS6QhIBOi/Yi9fF1n
/rp9ale2ncM5bptp1SfC/ev79seSRB3uzO++aemO6c5F1X9dJs9HaT8yQyFLQrpHbBDIpoitXbK4
hO99JXvzIfMEgZKI56A85cd/vzLz5vTb626yPrueI+Fyu8vy9F/fv9H07rNgWAj6fmCeHQuEkgri
R6NI1Z5MPLrQHUKE5Qn992/+T4vfrIXiVG8agG5/DzQL0yAaa5PFZjAANU/koc5ii5/26Kl1gSt6
pQX+tbXdEnRGKndFKV9wk+hx957HZvyXaoV8pD8vBrBal+cVKy2axt+rJ2wnKOfxcy7lSmSJaJ/P
UViq8t+bMBl2ZugB7Lc6A8lLRuZR+j4REbK8lZ0NWdwn8miJedITdaPRwd+imstAd5OyBsXvgiss
RSfoNTf4B5l/YeRdsrasQZ8VIprNsJJFs+0y/2wsND3sGpeFzEImC6KrnE0xAm64LTRr3JAsA4xr
DDFFkkiJlhl+o8vonBObegF5tAKrkN55jZ6e2tQbNyGN7Yqyd4s+XqdMZ+QUZpaAKyj77Ug1dYmc
YJO641PqVeZbl6k9xPDpvCzEoo1/AvIEYhW7NOkF8YmidgNyM/Px1CLZIJQ9OCmCW5suiK514F2r
Po+2jUTEEGtnNy3C++UTq9qhICqDAwhtbv2sdQpCdHGZ/sWklLr3u5qOnweUrbT2Qzu0qO4Q2i7l
M6w2DuTu7A8Oppeh9tg+goNlsl2ohA54xXN2ieDNLJu5ZmLd4VQfpLu06owbcHJyQF5jCbSlnfFE
7UmShD2RZuFEkMzSfiNkpoD9WCQXzZV+VHn6zZDYtK3sMGyeB2i4jtHwT2D1RmbMP7oElS2WncbX
Hg0dj8fMB4nzBksb3yYH30FcXLhDTzuzPqx9fERIF9e4q2V8ydvauPGb5CWPONSAz7qZLFZrlU7X
3BbhTss8TApsOhvDmzkOU4ejKIlbZiIZYb+zsrYw46+EvpxNpN0nh+17FQIhXSOwq7a2oifHFBpj
SVw/k03dXvP+Y3nAcyRt20n7gdAZpbCf0CbvfP2k3BiNp+GhkAESYBGLtDUZlC2Kwzaj7ChN42+k
4T8PChLtC5llMJAtAan/12UwGXxCRGqE8xDE9TWw64IAIpSUDpS0zkAfgapnE4s5bCRoaLLNFizS
5chq9x3jb2syJ+Lf10TbclwLpDUHWVv+xmT2UFKiHg0FVAV86lmY3SLr0w8BGVwbmGsM2Jf3bt5T
cZ5J7C7ttyVe7y+r4z9dFNeTkrMT54o/DnN627stNCrnczmqzIb9HYs4OrkNlqNVkQ7kkaNIn49v
n9aSCUG50Brr/3/EmbdO6lM29Plo/1tRWE7NUM2KLPKduPAEnja4/nEEL4dxmgJHWFYxKL4J6ljq
TofAd469Fo6Y6yH0NU4FKJZTXjY6CIv+f02tuaonYMR1uER42ed+xq/Pjp06Qd9ONivJXHoSdhzt
lxsUqDCeBdiI1DRkMARM7wYT59R83/RQHceci/nvt2x+Mn7dTenK6A5xFnwmF//hrx/FQu7pY1J3
8PMz2Vi0OMEcl1B1CTjOWc63PLn//k2NP7ctukGSBg+o7rmP8xvxWDZWY3khxpoGsdxB85zkSolf
vMV2au1sx33QHfkRz9GP4PC/mybkrGxOQrdK/wbPNIyH3r77y2eaL/qvV8LjQtBZ0jnZOChMf70S
JWLmYkAlicbv62BBaIgAK44Ju5TCrlMhUDvmkQlaIBbTuq6DfdF/+C36KJtgn01QzgxXRDLLsvrv
H+0fmhKeTS1v2nLu8fzR4BlK+r49At2VNRB7gxP8odaPhmFg7xPS2fSyBBM5tlBMBu9KEyoAFMYj
YxNp1OhTubEisj8ANr9LpD5Yv/GTGoN9SQQT13ZmBcmMc9AUIe+MCaPaZ8mj23jRqwwIl4+bmQOX
pSDSkvQwYpCG8YiO3gV68O8/5z8UV/ycHv8jA9IVwvvtsQh51DguknaRYx0goupDkvk+NymYgBQE
8hUoUJG/pgYkXZAKqXJeqhIUeQ2yeFb7/OXd+MfrTlVFJ3JuE9Ko/PWRUKRV2EyyuO6de+nCOXtt
Xk3yDuDPFPnavkqNl4lD2BSE7EvFdCQMl2nAPDIywgmsVQirGA5jghKhvgTDlB0qA7TqlON8dopj
7rv6Ga/yeazkreXTmZMI4qSuHfJAvSZJ+95oPYlu85vQogFbEXuY/2Wp/LOepnMIdtxYmi3W7wcN
YTR16mnSImcbJYmQ8snOqr2McgTOTfBpOEinuDuOuvP07zd8XoR/e+UckqiJDabfSyf4t/ude7Ly
44gYFzm39Mh7z7bLMWI5f0pFGAzYZLFqqFz/1uT5/VtbNEx5wDxLzsEatMJ+vbV+m3HqCgUcE7Oh
czD4695P9Y2bRj/8OWx1OW6T3sKwez5KxGlC0lpp3BexY68Wi8gYdriHkLVvETd+czv8BH0xyb98
UPP3LZUmlGmgx+TyCBZN8dszaJA6iaTSpttSMtiILFkjEWF0SoCfs5/GoUYaa8AvHCnZZkHcODLg
roHnnsGWF2a5r3vJbCsZ4JU0zm3lqMdCjs2+dPUIikKwn2WDxt/KI1P+0cfDh+1xitcF6zxb3e+E
/nrUMtetFCJS0yTbuL4qjbzJys9qqpRO21lVuGnI2t2NL6rVMjztzn7okf8QbFdWbNUmRMN1YePN
N/QRxpvNAGjQ46fchFMyeZigu9p5tA0kMS1SEKkjE59rdKUYOtepta18ktqgq3S2O1vQJriEmjp7
zoc/cL+bMPxR4nVnuFds0nh8bjsblbcjn3ByZAk1MTbkY0Ug674ehmcD+MAmrEKcn0MAKe/BMYt9
GPdvNHeuo4YDWmbI650krq9pUCMfArjUlQ4T3hxUQf1lbCz7MrRSXACGgtmu6KFMZC/yb3XOuu2b
t4AVwzZOFRUlmFAC+zpHDY9jX3zTx2i8iAnRQNcRPQ2kTSNY2n6o6ZEenFn1XzUYnIICWB88ALei
Ms4xAo4l+OySJUMFBXoFOxy+F5nFtH8mSwlp30G2CdZJJR8CSdTr0l9UKL0mC4Fg4iAIArUxhmKD
eqvCAax9z6GYACYjo03OvZpCobdGh+wxlXRR4zVFs9Xi1rrLyufOY5y71DU5E9rtKIPHz26QCt37
vZa34Eua9ocmx5flrTfjjKxpOrvr2S22/EWi2kj4LPVnE50/jWg8DHnOczKZ4hauwEdeWu4JVpZa
xVX6k3nucyTKcdXPp1f6B+rQlODrnRnvphMLnoRozWoQPnGqXbRRUwREc3hNVX/KrKzdLdEK8MEA
YQMvPpjuBeV8vnXgr7zOH7OXcFFTGJsrXbQUafOXdlRxWFT9ZxlX136znlKn239qIfvYOQV9x6jA
elwiqwMHcmKO4xNzIZqaYAh45qKuPTV9c+U9rhO7+5IU5F3mhdp11eTfBLY5nLrpe+GH1UULKuRn
qDk5ieqPXl5Xx86D4DWfJIekwDXhmUAKh+x+WcGWCy5MckJtw0f+Hnd7T8uG89IaKRrrBoYrVPSY
PVcNILKWc7MianQrMk6dhXTr4+gPZzObVlrYXCp36jahYT2jrGSV1g8D/VhUezxE6K1X/phi8TSN
CUOuMZyNYdqVcUgXYf6lNFoCHpWu7ZO5RKnq1sU8C3ADTlG4QzFtXMaI2Fi3SINd3Wtqm2rmTcwy
TUCkHl5wec4VIF6juJBb5QGNLo0MdkVmUKFgpG2Pg/mue0gwNc9wXgImdUExrKe+Bb/YeWfSe5hY
W/W9i277kpTqu502tza9m5u0yt6EVHKdjP6959FBifQ7BGnWZhBnI7LQZMdkXmfVKLbGZN0u1Wg0
ltU6oUO2apuM4Pf5T8SW+xYlls2aNWfT6zxFXmA9mzrdOMYY0KNwwyBD6MQuUFqF2YjnmyY+oM9x
3TrJRzDNtRrAJmTmOf0zMztPyB+dYoP9w7iBxl+sa622t4WnkMa69q0HBG2X+FV8iXBFgI+3JJfM
Bo2xs0T2muXsrc1UfmNGT7i5PRyW1xx/7pFWbgCJhWxJqBukSnbo76TYSDtoL2QSfc8qvyEUBR7S
8tMILXTPoUd7emosDH2Qv/cwz6L98tS0iB4QwRl7MyMk1NBUfchN55qj+TvUA7R+wvT2bD9vqW8R
IeJiZlaF5+2Ihd/7trjz3fC46Ds6O3+pZ09GkZdAPIgUXdaCYVbhObkEBlBeNJCuCEAgbcwHWy9g
sBl7erjueRk2qotfpF+BX6gifSM1gItIzjIuWx6uQX2oXS4xH9BFMak8Tn1TRTfuuA+GgmgtODa9
YQRb0zerk83njnHkHwcIaYfwVsjKvs21KFlb+bSrmBPeQGXdsaGmZzEcOSxoc56AvLijDa8g6u40
57ZNXHXJ9WFa53o9bfMxSVFYU0bOX8WZXt+FdtRuBmDgvZNFj4CBdTUOWC4QDg+mz7skZs99xfPE
nJeRwGOPH3Rtd2nLISTpd0g50Ws5k7ZKhnFCKaTxCMGmW4sfUekhISSOeUW/KD+6QA6aykl3ZlRO
O7+vpiPa72Rf5XGyj9p8QlnG6aBE6H5nM2/VIivYdwjx6cUE6TrVhxpQXPuVvg0pQEX02EfoRew4
haJq+ltXLxmFQx29WBN9N+RM3jlyXybYfip2klOoqLimGOhBEQtaVcGpaYetOdg2vMjSuCH47RSP
hntXJGnu4AxPtW0Qkr1BDux4tbLXbonlHWkaBD1jmqlEWQIW7rysc/Pk4ZgHHBRyEgWg9DubYRrb
bY0fKLI6tR7hjeKIcnfwxQ9dmTuH5XBbGuoS2DG0NoI3mATB1dLGYrpYvn5nGLzUCQEL2PKRvkKR
nN9zCAIFeaUkvyMbnh25ZZRfAbH1JzflNmlDc60qyGkZ0eDc4ulenyK8z6ZFO65Rj4HfGscAhvaq
590a7bB+tLQehSqnDPQB75P13E3D1oqL9mny8Ee0gZcdW1kU68Ca1CYK8M8D6gXHN3I+cmg7D01h
7DhAmbtWOj+WtR80llobRJA/Bq5BY/WNCV3RtPaJbDGevgicV2eon8sbVGPI9ke6ZNwFPlV8Xv4F
dNIrcvjeEyfptg6ozUcO82ev1r/rtVY8aXFmXkLDSe8wJi/lQFUaRANoenhC2g1ySEPy7cd8VhfH
8DzWiahcF8WpwQY8aOil5g7IMvpfPkcPingaCMwFt+/OSSGlqBUkBeOLXzcMqebedteRepDYGrj4
XOOtTV2iPdgunS2nBYdm9TDr3CzW+jpG9dxmzi5EtjuPSo1O4y6XMFQKMe5oY3mHqNAkglZGukku
wi2dmfWUf4hKl/doWgqYX9X7ZJgKwqbXbiGpVcBv62znY+pipAjwKnbDTydxwOFsFRQGcsWlB881
OjhF4++ruL0j3bjZGKQ/YxTEmm8Cv3CmByTW6edU2ZwzobPEgPNAZvG2lJ23afrZl0ktsxQTAMDI
ygXkuZ5rEfYKBnvudFz+wBSbR+FTiym0/3wH0Pmfz0ARvwytLT/vZ9h24Zky9KYKO1DGHP/nEnVP
ix9/5pwpvNRhtGQYH9mkUgB9XhXaphANvggu/7ILFMruV003Hae826Vkqu+4PdmxmWYKMKjXSlrx
waUbstzaOq6PuojFxubB30xuo52cegDqYszu16bfe5x5iHGwvw1Ju0cbW9+oWj15WV3ufRT5e2uw
ULrqYwpGRLtBJrTLyTs4spdPm9AZjdVk/6ePPl9KXw3H2GbQAsdzUyMvWtuhq73ICghwXn4kjm1s
mmEgptgyCFJtp5cxD8tzMLIbo20JIzbtpWvfUfyvtcJ5tY2hQrcO5wvkH29iZdO3d+2vcS0f6qnT
d5EYvi1/RZnOYbFrRssw2mOJxhqGuAjB+wFna3paqi5OjKRwF1LuqIDfXRMDSFMEBlg0ld11auIo
OZto5/fCcJv0nMngyOdvrv6oNNqAuYKprjgZhXG9SlOr2iMSiPbLbXHxQRzj49RT9ujZOByNkDHH
GNTZfUPS2aC9eGYU3tghesmwa6+RFd8NHg38yrjl4KKucVFzkAG9485Nl2WeMPQzu59uzEbvce0u
j2I5EYBjagNFNrSL3gXA5WbqWvfqQFp7dhNasmHUUO67wuxPepzPFYMP1ST6ag9eesLMxIiOwVg8
ADaRpdlvpyHvKDO9FlpnSfjzCM+6jB9pvzhHOxqAJy1lngbh4aBCAhKhYS0CnLA11jSZ61v92ecA
5+dJdZqcsttT3QD0UwmlYmweSt+3KTiqea8rk2NWdw9d0eU3nV2/osrV5yPSQwqv4xE+RHGTes5+
5vFnbAnEaHL0Jl21X8uIMXZlaGLd23W6zjp5DNyhPzm+f1n2IA4V+iaD+tiXpVgVBiNSUq0d+HBM
aQvCIs9aWB2go74WsMh2yNlRQft6vY96xQiIJOnPF7cjRGhv+01JAYr+OPdBWSNR32SdwL8x4Nb2
sEEwIGl2qfmEkwKAYwwoRJN1dycbil1n+L7EVS4fXuud8MgcanlU1GCfOEM3BDLhPVjWCUaodDbH
2YdEaw3/SXYuOlIY4tq86xpGm3PtWeRtD3jJzneDoNuB7OF9cJzuKSi8a0C4UpjE2d0UOoDz+Gqo
A3ktS8X+rpk8yqbYLXWi4VqwZIdInB2hTqVjGmf8RjtUNTpCEcPFyj/2a5+qHZQz190NW+0Y9vgu
iT/zEe3iEHGsXntJe34EM642bZmqnWr1O8rz5NRLjey80bv6mspvlLJuOk8WJ2qAziiLU+VUt3lS
8uei4NimXfdk9nAVOv37qH/16qHExMWKu2ztBTXpupnm2EW0aW7XIGLxaO3V98uQtctb7GXJlmBm
uV8WBgz22sohLXi9nLVresXXKPGOy4E8FvUrmQlIKYxuu/zxZU8KKuqvFHX5FgJ7sK00Hl0msg9L
25POyn8WpHpKb3ttBKk+ZZ8AJvBaLq/OvuDELGr6kloC+rw0k8ty3Shb95i0nN3yrXi7ao7stdoZ
XaxBTovwcNvxyUzERY+Fh37aDw+pG35XrHybvg5dZsNFvTNrS2yXk27e8UFDq32rdeeB5pxxs1wF
KzJ/tDoFjcuQbAXNFZ1HyuFC501gjGm+5U35SmsRIJ0cwBHX8hpNBgnLHlMYOZHM4KUCoyngrnYM
3GsWMnTOgoeAY+saOxOTTurMSQgLiCtLtROlR/phFqgIjojzenity4SqYTpkonYQPtjFZ7OM0FzO
cSbNQ/VsV/XzSPYBYvEQZrKZBl+h/ngHn4K4MrNkzWEj2HNEp+uZG9oOMWjH6NOErac6+D4G+UaA
cu9imhqraGgjpPgt+Rx2P+I4Qg+gdyQ35L2zRi8SP8VjdTvZYXTOOuMb1hB1mzQ6RBN3/EbwhcEp
KhA3WYVqPnamVaqxNvVdFG9SDE9PfvEtEXRoyNo1LshSGCoYqQVsE1JpBBzFoJTaARt6yGVbHtwi
6XZlX/dbO9P2wudQwXFCvqkRzlZFfq4YEBbh+yoOuDjWrtDjU+OjkVDO9GpGnJpdQqQPms6d0C1K
WzOIezTj6q0sZHsfDMnedswv0axkQgkesbhW65rj5oG8xGi9lDqUkk1q7zi6lp81BJbb/hITTbeq
DYqiz1JPDIzMS/sbBVh+5GZMp5YsG0KqCKeh0fBESaZ7TboJsPnfR55Md1MmxVXX6+Lg2aTpSPoU
J+hryaHCgpsS/NKMxr7sgivPuLpBamlchUSahH7xKbXD4inWipWFJ+bBHgvrTjdKEn4DEjYIbsvO
qNh1OmDR+KyQalRYk6tahXiw5HsnGYiEBaA5VT6Fqm5uMGngph6SS81bjJt8S6VvbsPQP/ZQga5J
SGwEN17oOS9/GIEwN01UDbhiDReXqW6MP2MjuiX3uF9NJhKo1vxCusqEbuGaW9YJGAWKsSDzj04z
U3uygK6tDV/C6Ma9FwTrVku/815hB0DYxfQfV4IG3imPaH1GnmB2rtytXWH9whC3k6MZXYz+XYBR
2WoNISkpEO09uPkfDj8lt8W70af0uxllYh3YFmkDg802ncl65Wc5TtlCC85xifOi0KeXKerm18F/
TkmMMquQMC35XHCIBCUHE7HyQlLLee3BsrGQ2sWhdYNDPE3AXQz7bhIVDDWcD09NFt4LA0B2e8RT
olip2ZhWsU5El00DJClCEpFTv92apn8XV0ySHc46+6JNUE0Ib9jG0dEklmMbxxWn3VyQotVYzAxD
0ILCpvdJI2Q2RpDDFpAYVUJ1PetHt567myWerqCCL4My6TXnjmH8K92dq3HKjPPy1fVLEHV29ETE
HEFOQ0dUsZlcsaGUdlAdZUhmNMNdxjf+Y6XVCqbKqg5cazsU9kesa09gG+Up9jL3FM6/LF/2Jhi+
XAMoNIw8j1Nlnq0p1R/QxWx1t7Nul69iDOAH1RwiHNHXyurOo3t1XC6qjqltY3EA5UjTvfZhy8le
ZvlGpKQzVFrBotmgsKjoPDeiWaEwJ6Myht7kWyZU6Yj9rvdXBAw8pYQqcIHPrtUrIhjYcpuSv+6o
dzN4s6r6vmKXDOajYtjk7b6BqwHLkfDKHkJyYlndVulYXWI1ndKyxhhXFUcgzC/UZh+a/nVIk2pn
N/QMnAqQYkU8nNdQTEaiT3f6RMpMTX6L9NUz5qF27SaJC9V8OLsO2U0ZTaa1oeiYO/GD7Cv49A7j
TlDw82nwodNJ3CqkrW0yu7hJLJIPVEYAGHlweuRne7uFtw2vAApRYz4YGKjwkJLTGgOp3zEqJkKH
QI1Ly1OIUawBom7deXVTbFOFtmRsymMiGMK1w42lIu2Mn/8pgsO5ikUC0GH8gJQSbS2kx6XysSdX
+kcXB18K2/pisdCoZNLYMEnlsKY5i0iyTLdz+E5/zKwxW+t2jM5TgG9UnX5KTHNTylbtUBFXRxu8
Lquj7p4nN37GIFdcI+q+wcPUDzKE+qtZBRN2Xs5q6Kg4MCQxyqfpWw/kfaVsZNKyYKGXcFVWrh8O
F+CoV1fse70naQ/N11omJYXv9Dj4wd3k1+GOXuAet1/ri/GK/vslmIeUHnTZjcMSWAaZsQVUmm41
9zXiZ1w3YFZv+0IyGCM6Z4jGp6aE2KdS87H3jO/Ev4pdbxE36bn5D3POb0PUj1nRNY+AnM5VGb/E
dVGD8MlfTDv48GPsBoHBkAOd4XiL/F/bh5l20+hANquJF9koafvzic4DpBFKKazJpmPd9sJlbEoc
KhCzQ8Cs+JqHxnc3fEdSqi7jRBaPCmf0szwUBuBW36NHEOjt6STGuCKLrT9PwAtv3aB8a2HVHp0c
D5MafFiP7q2d0zWbnKI7ONjSXKOzN6h83z2/9a9l1X3RnuzKDda9MoBpYN1jrjvUWI65VYzvcoz6
9TWYan0PRHpnyowxkvdtIHjPynMCo3rt0EZ0vHUaYfAxbyqatHBQGwu5lYOxC9w6VtNgNRJsqk3H
MXGar3gsg1UVlk9JyhGyjHXCnfWcPl3Bs0DMCAFpiL3TYVxrEY4CEWrH0XNu8sKXZ+r78l7YAz3X
kFSMycsg/nrauIkzw7prI0ec9Qbe+vxVFJTWnU2Fcm4cSkLOun311pvtSVL3ru3Mrzmrs72bjtyw
T7XIeyW8lrQ0di5UUbzJz52u4YBrFHO9uGtwzPL/+UDs2HPJJ9BL/yeQVYfAXNhNYftMi/oIiDQ9
KqfONkln2i+VrkjEEKSaj0mp3ePy2vNaWyc223vZ18mhT0OSPpMyfOrqut6gQ7q24kdhc+gr4k7c
GVMi71yzr6594O6X31I6Im9pimpte8JaD6z5UMSrrTk60dmezuj37zT4vHcY5fMV8CZzZ6RkPIZ2
s4Y+SknesgZbiOmISw3EYxHstCTRDnFtBysblSLO5qRm1Uzbx7QDly181zuoHnq2hsCI1GWWOp//
3MsgRGNHYmCHKzAHGUYX6Gs8Jmpf+F9q3yi3ooWc02gjD6v+Iibzm4VQ7BpXXJWsisjaSfs5LEQC
6yOFk6DVRj/khf3MPt2dpNETpyymywSoAGP+xO2i9/kelCJmr55DiGpiv3Lri3LN6VzuXLsxT8sv
iTaERzSHG+R91c6pJWjAqKyvUvYCwHX3qoueSZVKq7xm7jX/d4z8d5uSk74CHBxevLaEwDpNEGwp
k8+iJAesHj1t05Bb4CXmcO4Rb5Ka5VE3gk5vSp4j1QseE3H0qpb1X8QSW2tQX2Hp1Neuy+A40HwK
/Ia4uKI8ElqsHe2L3SFzdpnHMeZKxHEGK3md6z6mt9FEMzGydADjtrrqTV5uyQExyUN+yDRCKyax
x5jVaemzhq8li6N7K23NjSdKoAzVg3EbmuIcRhndAibjnOGy+7Fyv3QVWB2AOK9l22ebMib2L1Ei
IUOBNZ6mtkedSfjDKg7Vk/Q0bdX5X8mUD2hNuWv49PG2PSuP3I4wySVhnOrWVQ5DegInY7MJ13bq
9ruOhvJGn6yb0kY9YouUI98EBL9JMw2fLKvRmIZEK4A12hbU0ESGUqWn5oNIC8C7TkMPitENztXt
YFq3IgbS4FvlxfViuR9JW8kUSSVkGfD20D0Uof0Gf83YNRpiz0xzkZU0fDpnDsebPVErrx/Q4Aza
h19Obx7iPYGCCFL0LCJFqJrV4bjzXDhy9BNnGAGdv862vkKkDU5MPR49vbuLLas9+K11kenMyDIs
f6937bd4CEeYHuxjIq5vOb/S/DUJwhNoJEvHfafR9oxnlc6RyimQEF0xnDQ3OsP1R31IoMnbABLr
Xe/E8iUiFs/rHmhGgpHp/ad+iLRtl8NDbezmqxwEmXxW82Gr5iLi5rueCJ0wAH8rtbZaM/n9Mrje
V73xH7CVdWuwgruqibeI8jeyddJ5O2T38ROGlj1BIEmBqtVQzAlBttRsE1pWEBhIA0s04NyduF0P
WYNfkP/wImpDV6fQpaK/c/u+IdwF5hsuChv4K6JfF/Ycp+JVaXVHGB6bnqZfXX+xq/5bTSNlnXvj
A5gCzng4thPPWceSc1sIXjMI3hocYhtXuc95FD0h4XtI8vA+z9RrWjjNhmPuD2UlH8SUoPy5x/pO
1Mrkac+5LCAehIzXpKCdom/awYSh6EXEf5FwAzoaMmp8svg4YUAHYvJeSQB6q8FFtCC/byM0zzDv
4rPhFYqHMt80TQjsI9XedSMmgErIS9yrryNqrJkDlodcNy+L3rRUfYH88+BRxCHkGNuViDxYpNiw
9sD+G5oBpG5qxGlpgAQ4NFBDVW6PDLgYP4hXBau4ChN1l/veYyq7jzIWH2WalGu7YR0PUnSSsY9F
EJEjJQ3LXzDdl+bYPyAPtg86gLvZNBHSsJMWMvJ+bI4IGfoHzj3GXVjoqwh7V8o5SA/2A3kCaLDS
/mH5I2FsfkfLSSrz/Ft+3qqb0ovOy7++/Bai+Q70jQuQbvkWke4DsNRgjcx/wSNd7Kwb8KuW7+Bk
PZR+Emx2n1+3YbOWaV3cff7rnrKOZUIP+n//+WyYK2kNQuPyewYnrQfg1XEUiiPoViRIFi92YtA8
aNs7kzbSMNQfJLRAgbSGg9uxEA0U7CzE31veu9Sv9rlbfAQbL6vorbjqhzcVpDtjAnQTgjkN72xn
2XFEudL0r6bU3xFB7ssY0Q0ig7cpCu6z3oO7Tp5aLrjrvk9vrdLiL2WjXUqLDm5imOjhI5pZahrR
z/Zrt8p/wij6koaOttEaRSLXlPwPe2ey2zizbekn4gX7Zqq+tSTLcpMTwum02ffBIINPfz/mf4Cq
UziFi5rXxEjbSluWyIgde6/1rQsJD8vBtHzgUV0M5Wj85TuutmaB9IYgAwLpZkeCX+lDKn9KnjwQ
NN7ojE+lSdxjQ9VqmMbZGEW8isgwTglNUFJt8OJNvBav3VOjs3sDgfpjF1dXqyBkeiHkNit8TUOQ
JakNBkadDJdeRehlVGIS7YATcyXRT2A2bDFK7A267ras6EVFO8BvvyZwwNvkbikUKRrGQEjdKE5a
T9ugwAZWYDBM7o6NP7aEoR6SSb41Xmbiu3WvDoNcMqLwiZZ6DcjD28QVqk03dllj0rwFyqz/5G60
DFNYkym8Q9QRcdxg3qoIvUfLecoTUiBF/ruK84CUaU5KIg4YyIc2XF6g8Z0v94w8im3vEPXhzEJE
HeW1RZG4MEvzWy9QA7TI35ZtX9ybLI+Zx5L6MGGvQr4REVVKbJxtJTATZ756cB2SqthVbbUFd1ox
cBAfccc9Wrv9eaqiawemgTA8VDe+YR5Ks1iVpb+cwprtuCMqyrMELdFCOXQp8oPlB+rmWBnMSUax
EWVNJvrPkANB3aFgoS/IhMHor85EbgaAbKp6Ql7AFuIB0ydcIxoeC9is87bGMUtWvxHDpStn9NJ1
7SG0Ur62JX6KvdYiCiOMtF9SRr9TjZCeWKSzJ4jjuD6CuyHKAyQJJ54sKp7ZhNaa1vvoiBISGeBA
H6KM5k8a3HSM0ixivNsozg9RVYzroW2ydVBe2Nh9AmQJjpEkpGEB1IA/Uz0r9mZNZuzCqVnD6E+2
Tq9vCVJDy5iPL647TcsmJLBEQlthUJM2nB/b5YgtQjq3UaveSXtMT+JE2asvqhzGXeaLhx4Qv0UL
TzbFl66RTh8lxrYtkfkJktShzK+6FlQVySxgHGg4YIMkASD0b0MKxY4GK5igGrXi9KLRMiRxijKl
D0hqKiksCzr6MVkQBBrE0SZJyEywcwSCjrnOE20blOoAuYJcu1F8TLzI0BDTRdbHw8IfuXLZM/Bt
Y3pMR1OnaKHllY/22oyhrRYFnMM+jS7TMDY3GY8foWzLRd+IM9l8xoY5ILoVONhU6dO6SIRP42km
m83qDTgl0JwUaK0BFJ5Orp+sYcOUjSd+1723yN6n0ArXJAT8BOQNNApkvsnDbY1vthrBklNAY2+M
/tjeqq1JgvJcxH8OoR86+gSI9eGrhrWf90LbB7EnVmY7PKUajCajIUdMz9FE5Ah+dcthi9R1QbwP
ClDaT12GsiRNs2ui8k8/YGnBXWSSj4PSwINaTZIaITtQ96wddIt2VegFvpAkf28gqfG/yeM2yht6
b47OBXuu6YwP2YIKSsYf05po+RScGtqB7gSyCsNfFW3xkTXJq2Fp3zi1TCLceEbNt0BEkN3sKA2f
9YLeYFXoN/AEn0YKeC3y2mEVekQS9oMTwtZsdzV+fM6eHrC2nFsChOupBHZoZHG30FrPWRjFRLs7
0n6P3VE5jGodIC0fLi6EfFxNVKG+ph2Y866HbEp/eXn3jTUNO3QKIbnO5wBR13hyouBp1EHB/v2M
rDBrj0GXOpaaMUxM0lgnM12UI7ieDEEnPZN1omXfaS+f/F6I/dAj6AknV60Lu3ipqgpss16RskSp
qIitMKshILXNT1Ztr1OyEVrvtUxi6HZGu35eH/PEPKZJco9980nk+r6aHAPOnGkx3HKeXUt+4ki1
2WzHm5j6VdclVw9O1sIMSGlrs9cC6S1HMsPA8kU7qsNPy0GL3cgI813KwXHBHUYXKSH/KSogvUZM
QNoKQfFods+QaSkf2QZULh6Jhda+ILMWvxggrmhbFhwNaWiAvcn4uQ5n/UURTx+hj1K2qT8HCpVy
rBnSGQb3tBZ+aMh+jHn4rKlNUf2kTA4HVjnQaNGbFWu08Rr6h8O9ZYQwpgENAcxvm8xSLxTJ6z7R
sVbVLRmQ0jR2msEOg4a9JiZVI/61yMejjZ97QfyO38Xh3Y/c8C5AIy/Aoio8WiK8R8qbtrOReeXN
nyK7y66pTjIK3ctF1zCYGudLqNRzebRItWbcaLonZQRvhhV1978fgHr8aUItOpmT3t7TfiStJOE1
/ftN+Nbdvc1hCDWBe/37iLiDCa3LkhHi/DMirZVXoipXfz+b5i+5IQNKvGDa7u/XYDpaRx4fkdvL
T/v7NeEMnCpkdv7nf42Bu3UdVLd/P/37wTQeka7nz/96AN6tuPfnAatbAEEuq2Oku5+CRslLgDwC
VUZL+FE7eS9a1Lybqi2+5gdUQ9e8GB3xaBECgv/5AYZd/G8/ISiCTzn/ClPzi//4K1Dw2ITO/KcH
QFj65zn8fZL/4Sf8+wP+15PsS6D7YkybJctLfYnd8a0a/YbDVdyfcnRJSEfN9tUHFb7H62AwKOC7
vDdIFlxCQuVUt6+ynmWtfgo4ff6uD6t+xY0c78vBoVj1h5xRH4BnuyXqt++fbJmQCeP6dEdc1f1U
RrkxOT1rnjC/q5gfNaEEXyBYc1uXCR2tpkU6ZTRdaIruIlX0f8AkPZzUbT4zy2GeB1jq3S3RK0V4
/R+94zhLH2HOvUaesypsTb8SkpZugFGLp9Hh0iTjz1pbOpTkPpfyIWIjOsqeNkSuefJhoDo9lRjT
5qhc+QhQTJ/ZEknVnj+lK1s/kV31EbSJfLThJC9Oq9/+fqZ7qXUdk+RYFYL5QauTXVbZ4xNwgvEp
8xj8oJ3AGWi7OSDn+Yt/P9S4Zoui/zA4HLyypMZl/OF4dbAvSMFFj9c2H+44DzUImLrSY7avkeIc
NH+dPxYcdZ9O+2r+1HzTUUJ+6NSFe9G0AAfyoP7nPxtqaq9jRRHaQ+9djTFQ1iJ45q8e1r1uDKQi
jMXOD0PaC8EsnCtnNKiCe9gtunpcaZNAeNyVkl+XvBeQ8+/ki7ar1EOtNR9DQpPKKkryNfnCFOPO
UBzT787USXkcY/lSVtnGdABC1HmVHxDIrGXBj47Q9AZ6tisrAhZHD6Vs6qxMt6l55ZA8oYAruRur
t8i0qBpCuPkuXlHDY3IV+hFY+7YmnCj8x+H5/3FP/wPuyccC+H/HPW0/f1f/RoeaH/4P7Mmw/8vR
oSIHNOAcA4s8ZIB/YE/+fxHci9nRAfKjO7rnY2L5F+wJoJOJ94fKFZ8LJmiTH/cv2JNm/RccGAMK
gm/ibYVrbP6/0J4s2/l3tAwWedodHheiD9jFdTz3/0AXqAkz29AUa0O56FsolSeWs9a0IB7vxSiz
4yRezDEYTl1i9osxzi+IDZB5Vi4K4hqBAi3KaVXrVEgFzT9N6QdzktW9j719LdOVinHU105kLk31
0deWcexsJ940VgEFsa/lOgidemGiH9rp3VcBa9RLO0r0gKYwsRW3WvSHKvCt99xj1i9iAk+Bw4+b
pqR2Lz2CgzA/kKRtDX8QBJB4nAbxAbHPqlfteLZyQI6mzcinojoL++GcZAWJMsG4CWrS46c2QuvQ
DPRlVXUpPNskK84ZL1LojyaJWiShY3nUYISvGlfH+N0TvIHtmpjnBpJLblc/NaVC5OlPSvdJF3Jj
5O9D6s5c6IsKqMgsYr1wBATLZoKgPTAlBIj5nNndPbW4rUudrTMLLX01cMvT/lc7pw+yNyj8L4NK
ro4xOvS37FfLeUPjmu0HaUI1oXOvZlVRrLHvN67YucJPn/o02/ZWbp0h38U3AuZh9DAAovNkH2nW
P+dtab0Iw0qou91xg0uG/0cIg4K8y+sBSr9gqNz7+vuI8wwV1Uh6DC01n1Zxb3Ekw7NfbUQkshfD
4e8vtSg61VprP4vipYu0A/XCIh9qpkFNh0G0T3PiBaPPTMVfXuboR7sOyf/iVOOHxhysbOfU3Plb
7FcArz0YBtKhJ5rtTY+ldSRLYRHExcTRy0sBoaTB2ujUciRSet05OTIvX7iMtPDGD3iHvqqi03+L
bh8xLjjEKMLWI3z9tdKa7AAhlne3foOfyUyG02OTGfo6JMcbJfgeLs9nVHjLqem8V8ndurEirOM9
qnkuz+IxEJkIrp6QBxsO4I7iB8y1P+obJZHSkJe7wtNLAqXO0U0fK64Mjuh6VggU6aa20vv+2651
45ANzqWaikPpYXmcJH+fMMAQY1NKd4QYDA4IIadoys0o2/wUYAxjzm6uHKNv1w2QwSQ0khPMmVXR
G/IFWll0N0Kyvs10umPg5YyI99YIpmWeW5dWL67U0b+Ces2CkjA4HcnaqeQ6rr34UqaRC9TM1Nep
XR9bK4nvzLbjOwERgrOgNBe51+I7aqPqJZdlsDPGk99iD+g6BKkqprOLOPgFuViPBNB2d/ZUJC90
Xw624U8QtOx1UbQxQl/9S6O3e61LtOPTsxz6AMXRG7ma577rUZk6LjyfUqJ3K4dyzvtA/OPsu7xw
CGKF60PqwIKZcLua1J+qTv64ShO7wTp01EoLl/nKIZ/ah5KOd8g6HT9OjRMYeeeE+oIW6XBJQh+D
CBkDS9u5Qfnu91rj7EonwkaaAC1rUnqrEokP/TZTsPoh7qAFjnY6x0Wiy1Vvalx2mT4daMACgBbi
3HHuXg1qoGKYgvNMiF0JBDubTnJYUiilDvgHeHrR1G607HnoreisomiXAEJBv8/R09FJuRqYE4YM
ARYJauIlzaFvWLs/g9eX1yT3PvQWmWaaMcIR87mr5G6cI6vercq2jnlr4JurD6rVvr0MpG6DDh7F
w7CtzT7e1fFwA89THBXymypA793L/DWo8TdUXS24TpZ6mlQvTJ0WKSL5KgnsV4lic13P9gJ6cmoV
9VDzCqc6CrJYsabNLW5nOkWiO9usgjffqdHmOvk6jchRHJSrFjLA7ScYRXHmPnp1FW9UQpp5NBqX
1HBJp4H53bjhNyRPpCM05AiRa7dqbN6U38Etaao/8LUz8i3YKjphH+D4QNekR7fzaMWQyObcgHuZ
qkuOACaSAWuCk2UdP7RdNUnxpvtO+isninfE8LIyDIJ+WGm9VVXiKjNOoVm7m1FEGt6jPKMzF4Qr
hWKHZ3+agDOYsqBZTnRnTKvNL9v8gJpeMs8UjDjb+FKI7snW4a1pLLn4cBynQP7Fh5gGoo/saM2g
+86LI2hgNl17sJiAw0+Y//n386Q3PLwJU0uD2OXAEIsPVWzTxPlpW3kzVM3oETzGcoiCr8hMNj2d
cqG3f/oyVtdYR3lCunCwFI2JFkIkB9dGzQLV4gVwvrmyC7T93oSTZDqmGoB0amI0Ll2dLNg3Uy5z
/5Pdlj+IFfPoEtyzqIL0wNSO3irkm50v8H5KX/ujD1yRrB/exi+NEhen+WUZyroA/ap2sdV9x2aD
s9Gha1GK+xQWzkcfJfex06ZlSFb5SVS4gfUo+5GIk9dRTVCYhk9BZhyzXXPAwubE33WlTZs+q9TK
H7Q5rUEP97KreWGjsb85bWvtusp6jdwe4HyW7vFCkt406v3WyiD4+AKJQ+niIc+UfSrJnw6DEFh8
xoySyQjnKbaukQkBcp3QPQzdRLI4r17XGD9+7+5L0XCik/tQxynkWK2+jzRrM5RCrq3JQ4bYujSx
u/JH9W13ZsT1UXXdcXLIfHOmCsVa3sh1cTTCkG5jRzOzKu3THIBgkr55N/36CRYsGh2BpzFA7wvm
uhjuWVjfmLMbd/xMFEXhbE/IxmUop3SHIhduMjdZLI0j+PIET6VdkURD4heitK3b9+RlFkZDw2Ps
F/5Qausw/fDGuliYupHs0NCg9VElx3WmzltPQ5TNb3UQe3Gq9TXsRo4/glesBvJdfLETJB2iE+3D
K4EN9LN8HdxibVymphm3mu6cgzk4RyHRn+h18T0Vbky7GdcTULcBEJqRQ7PROoTEaWbuQwzgq34g
cDHsowbxOWe+0szOoWiRontoRdtUomZyxSnQh1c0PdU+RJ+aRmTrxYrDtT+HfRhjf88wFAC4Y+9r
cESIQA0HsyALx/EYBTTWnwHBDg0VlDfKVkCGil0+x3DIzjeu0bjqp4EAOPwYi7yjn4/fd1gigSxW
eruNGqqQ0GuLzYBAZaWb1RKpInEQ5bYVPT+QWMWTPn8I8udsjMUhLMkdrvu9A7e7JCf+qtzpxeNA
RxZLjb4gGf2FjiqykAn7lebM9J/8CWpjcPMBHU/WryDTK9ZP41Zq1jfjK47OgO9XaYuty5+iY0Ia
1MKKSG+hfCPozYcAEqXbHFOJNrniF4Gm5nokHZzuTsC2YJvngjb2mkghssUHrnTXUjvio7hbk15f
d3WuNrziB5d504c9xd1q9J181Qhcxay2h1BvCHFbl1oJFdGz8lujmT6tXf2U4l95dKyzdmXvrHyw
v7Lqh1NO8qSHHsIyNZ31Rj3KViZMIJtxo6dBt+yYhphttCdYm7SHUAOgYZTDfg5CDrvUXU+yaK45
fYt5qtabLLq6J62HYR7NLJlWNqkSEKbC5k5Exms9Vc2j80tyVUVyNjKzOZBeoXDPVfQxraxqbz7K
SoNJnV8QnFqMvHKym/ODhACUF7TdxtE4t2fciIM1vY0kVyWjBm2JBM75iS0rs32U+XBGF4yCw6AA
r7SBUK6CXHB4XC4W2IUTDBnQT28bCmNc++AREb/kX7J1JsCSe5KFUu4nD96+pn63WXb0MJHD7UYi
EFoJMw3Hv7QufCfvCpON6Iq6uig/ZwTbMKkYh4zua/Yom4gXi0BX00mrpemXKM8GX997KPhIwhDn
LNUYaQUzXNMWzs7XnXotoJAvw7LOUXnZ9J801jujMuwzmmWB7ybCOOEvpSAMc7Ik+y85UEJ0/aur
BV9maiEqMe9y5AUUBp2fFFH1SP+909Q7E55pSzNTbQ1/NN5nuElIeitLIWKr2iXCpee/uX7WbpLJ
ubC44zfP9TUQGXXuo3qvqLExHpIqrqqPMki5353ZYNxxsqEmDyrOUARd00Hmll+ks6CSMkztemsz
sumiUkgt3oGkIpmOJtUwaDk6QQSyvaz3WuW8Nm79nPqj9ZXI+BoNvb91dHR2bqY/+fhgjRDQo9t8
CC2o9ox1m5tmyI+2rfMPizy4NeJAApj8fF6WgVVhvnjAFrq5ykT37hIg5PTuMo4KaztN7atZO9pT
OxDuQK0jkRXjazUbBGXpJShDdzdqrIU+3d51EQP81/rxYBkNs3W6R+vcQR4WNSercp1lELfpViv1
cwAorTWSfEuDnukQGdtzCTz6LEZuXn4QVkgDITvHRfxqVxyWR97o1RSRLQXabZOPOn5Phezcd8rp
KR+8S525b6brT0/S0kewmxHOuEadkOJouybo7FXynFsTQ5ao+ez6ViJNyF4GKZjxI38wkHCuE59U
ky6z3uw82WBltMg/nCfVcQyvL+8vRluIg9bLCQbF+Ckn/dg2KDtcW1QrYq8XGuD4c1pN075T6hyb
ZHxNI5ZUAIDrDCn2OKTtQdon1Hf6hhngK4U70ipcTyd/1mWmpFgsVYbYxw9h+atu8tZhg1BqSqN+
SwLexgnrDy0I5Y2GtglA+gkj1XIQKjpb9ezmmBLF6uhP5Dl2hv8UjJ04Girej7Jh8jJ/CQtGuPRq
GuoTIXBHY/6AgAO0RtCdS+LApnAjDOyQdmQzfQ7xWgeTSraDDxergwG1iQqarp7AqGYJ88j5g5gN
1G4rJyKkOgn1pT1q9ZnBByE6niG3KEK578iPOiqyZPy+YFhUCArrfgSeIpeidKeDXQ1LIa3ykOri
zNSLSKz4XliFeUIE/jZiKdK92cUP22+HGJAZbCBP+kCQSMEUxzZK9RBq/BUJuoPQ19p96zCQCWLM
BxplcAxAYznk6EawQyNUzdL0oDL/NueUlk5IU6IqX7q0bw7WU+BxcWDQZjw9FRLulN0dCja93PJ/
7KyDxtMg9M5ZFzAHcM512sreir/5IRnYBaezaVZidjO/XUB+Oz31XsAbicPfD4YkDHAoblZyc2Rq
rOiRECwnKTxJPYSvGt9qc013k6aK8JOL7pZy3WGzWRgtOi1sWgLbLpreLKbpYVRasTJl521zg7F/
kEwPkwuZiKdmYhDLvMO+OkQaP2spTJq+cAmWrBu02p6Dr2zuFkm8+WrSlnZbIJlMLOZHZmitJjv/
NDG6l24bPMuo+zFqIKNhTIWajzxXkoGqFV71Ra3Xiq66djB6r6VDrH+7Qfbpt5JZbTrlpzpCEGkE
D16EaWMQlb2wUs29OaPz2tWTsbe5DHjnIlUfS5MBb2tmRBqoJN+HVbiGHUH8IRPwjWeok27d1NSg
Q8rnNE67ekbGviMNkkE13XOn5U4rav0xi0ur1mDxgTewSkL7OIXDN8+93CaIC1vm3k1Y1PvOauSi
Vi5JXw19vDE6BaaR31uDOX1K0K70v4QMPgoHjWXKoLiy3eLoNBNgzSqdaMxE5c5JsE3XMrqY+RGS
WoFoKqHUlv7ZCjnC4IH41OzgtR7nYyBznPWoXXxVPVGYwUSIp+WIvXHt58VFxcbFM5ZaXx2qZuKV
96jzJ4v1Jpneec5gu8R4twtpr6ch/yrF8BtgSNhQDqYqe/f8Qmyn9sXziVXubd5Hs03LGUYqV8od
TkGMpzSqW38vCUzj694lQ0y6oF+Z7Xi3N52lZQRgeuW26OeQ6wUD8Deo25LjK20QY+StcxHyHB31
BughTwpOErI7zs8K4mmA9xRmUiWfmHfthhZXjYiLB3q0dOO1VnBoCRVM2uHHysLsJzKZdSKtIV9U
hjniLGnIRRQz0Gv0HLa3Sg6x5S9j0bLvM/FNCvdc10OzyVpEembzpFG4ASaBfQWYNNa+k1YQgttp
/hLy6rXTHOcGrH8dJJVGCuGPJ9QPu2oFDoXDQ4lWhcAa6mR3eohquvbBpK+J30FGweGOPY7ctJib
dzYaDb6LeQbwc5fQ3nWrc1GPyS4s3F82OoUddXEVGcabNydk6884lKZ9nwiCYrDZHrHIbCQ6FyQm
g3FBOPrZ5XddPRK/WdcGKgLbwsKEzmtlyeaGZu5ReqK9RgKOWs5wdiHT8Zj2qXZKEudArso9LvJV
X5vazbLXqO5qlu2aWOaAObwHrnXF8VuSmwPyA+soGIooRbtb2sTAOAVa9iaRx9brw3WCKYyzWn9p
mfj0tu7SsRRYHHuTbE/7Uvrm3JdY0UpgLB3nf8grJh6pZ1WbRg2RjBYePQ3Lq4tAbM4+IKYJSytU
/pA00QAGygwYde6ogZjltLyi3bgfQemRrRhNCAqzHy+Uxlofb9KpECVJgtKVqz/7rXGcenWlC5Cv
Skt/i/BZIiOqH8bQvadT8x165WOq6NG7ZveLbMlR2Vv84NFPmJZw88O1LVqPMfksJS5DUJuNg3ws
tTemCMQhN/oPGgaLBChrRgr3vgjQU/iG8RFGxrHBFYdA4L2wBVGQU4bJtW0pbDHRkn8D8W5A0qQX
93RUNy32LnrJrwNuuZw6NHYCTgGkyMpY+T6dKECr03bUWSB6iQ6H4Hn8UDR2qpItKlC2tUYCuewS
cEp64H8WZj+bkX9V34WgWxNE3TtmAk6MPcmdo1iHEQ+c+nwz6cGHCMeGQzA2ZRtRjxdkJJWbu9LQ
iTtXNGIxL/x0XY2CPEuXdh48yab/nmBZrHoNth/n6EswmQ8t0rW9UL+dGUzDWdBDphS808g5FEW0
anUp957iD3di95BFCgN5ymwOrvyFODJzUXOuWmj673iwP/oC+ZrwP5DR8xxIaxgL+4usa5askv9X
q1OsXds0T9aORvkgwv456lvur/BFb1t3M9FWcnVNbVsZn6N87J9Qz7xycZiszOEtbPUPkHTcnAXM
e1fiYzS5H6t861TBIcu5SGSgXhPkSEtCh48Qm1BAI13Mx6XXkMUYT/WzSOxdPkyLmKzWnhwyaDrl
ouwxnzr91UlQuirYuThNP4e0xKiTTQvW7B9iZcoF4ACqD0EGujIaxiKfST/tUTg+Ort6Z/B1rn2+
F3ITLQqDViU39i9ykaZFlHJQUBXdbaOYu1YJ2liqbs9LLmHPDhqH6R53sbeA6ZXW4Y32OeRb4jox
CHic2uXMbdC8uYoMfzkIrOnC3bVqpLUrT/RgBJUOzdQ6Ijpt/EbzRKncs/3TRCITU1wVZC2r5QuF
xbQhHMhitnlxDMOsqTfNQ9MJDla2/dkN1UE0z1YAyEvLyvfKbj8bLoE1xTLehcAgsb58C0bnGyc1
GsNivOpU2WvHh0Vu2ytnzH/sND/QvGyfpugcuc3VmH+xbvPsh5Zf0+iOg6keK5oe5Yf+C5v1bsjS
HfL0c5EhoU/zhRzznVva6aYl5BdNyTWhnsiyXwzyD4VhkrLFSZHr9mrpFHpZPqu36VsghUQLz19N
80F6eMOMDL71JE9lol6rcTqleXZhO32NPUhrZsjZv2SQru66Zt1sZ5bSV0glR/Vj5N+GwlBkGQSr
IqLd1pTZZibekKBvMOPzlmrJsMSMwPumNl3oQcSAODf0XOPERLLiAB+LbDpwyWifC79gflXd6kk8
0eBQhCnieCH5Y8upwFhozXCP+2Kfxx4dtPyd6Exv4TblwzfZ33BuH4KBkDwPEwS6cKy6vL/G4MDD
c4pdauYP314VFABZPZu/RL5nZvqlVFdyDWErJQJ3lUjjFUOHvSgHGql0jFSgh8QESqrPROfNxlC4
QHu5TsxZOzzlCEFb53fZ0ZlIs2ctAuUlGJ/CYKsOmUWvR2rZYbDiZx8DW9xnsO8GnSipku9Uap1T
x6SJiYB/NY32q1u3W571w7XpUyGSu6OBfxdWf488ZKJ5PzckGfZ3rIo1f64b9b8tMNAilL+JNT2R
FnknzRdbpSTftis7kndwsug6oO/AF0+sr5OJ7tHoT67CFFcjEE29m4oJmsjLP95bIrTXsDWuysSh
MWXsqnHlrRpmCei4jlxyx3jOJteRVTYFkR1u1f+hmXQycj1ekFEwqmshvqZ6gILNCLZMUNpyl0PF
vAGW+NUI+1uWmLJxgyxaZ+/VaOC6lF3FKrq9G4h1WVIzOgwrwIrtikgsw8Hn2OJkD0Wcuq+HL6WJ
SQ/gJT7aeSKqSCZmycFb9uXn5mcOW28ps4NTUdE1cXPPrR7LPmPjLImXZVTtRVdvjcFi69UQhmlK
vOu9/xUxIfTzq3QHczFJzgcDCXhQtldkeR86R9z7ikTdojxoJGQvdBWczC67klhiLc2WUR8pk7h7
MhJPpXy1eu+7KOU9k8VDuTvqIriI3SoV6sShThMS+UzM7lfW7joE4lRabMJY+brAeK3y4W5Z4Ytp
dCAWEHFH8UOY5AUG9ftIJCEn5mrhK/8wP7hOgu/Q114sD6twiqeuCPOT1oY3o8atbiaXuI5+02G5
o/MgD3fIv+uI95pZecKFTShQOfnY0LEQW87WSoKT3xVbz96J2MR/uSbIhXWcK5BhMkdDUm1xfkBz
cPBaxJ771ROFbgWU2xaICRXQMRoNb4sUnhJAhHjXB4l8N5+uGRmnVnatwRUsSqytCyDWDV2C9ELA
ZrdIqI0bmxmnvjVs/0szAnyCGMVwm6rXBm6ABxovSPZ4Wh+R673J2t5Xcw87zx5VOrvT0PUVFhop
NdbLSR+Z15W/ipDaJa44Nwncy5x8r2mj7mB6Vjbnpk43oUUC74t9e8f+Wy+clCtVNOLIuO5qVUVF
g+9JMKDQve6aDM4XnmVYSyWSeUk8QdcvzCRZhT4mgHGAhvbhOjxlbyxiGnnmaxogpTUCPHYBInqK
k6FOVqg/GrJR6z3KAYEmSIOOaFZiqThbzj0O1wcU2ESsVOnItiHSlynMTvBQdpovoB4wo8jdd2aK
76Xs3imexTapwr1quWpDeJqTdjMaK2LB5ZVvjGhD93Rt1SZ+sYTFgMnYe/TLwsKCp73ecWQCtM/9
Fbqz+CD/0eP+d1UyIZr8sz98DKV7Epbqcd+C+GBUe7BnIwQNNc5l+9hBD8G59lSn7RPNg3NUOefS
+EqNWenZ43vtj6VlHVVabjiB7jMWQzKjLirprnlJQieNnUUl0kNdKoSMOM5i9e1Nz1ldHa1ObhzZ
oAMO1hEt5jLK0Y4O8kbSKQ5+awKfY8R/tLE9pI12wfbOM2l/0V5jsYijR0fTspb1tq8NezWFxHMp
er10RtCMPcJiwFIEsarMKXx70d9nPvSyDNU6nIvnqNyH+ceQ6q/2kPz2jORnUt298pg2YI2mVGY8
6tUm+iwdDpiD+jvPG0qZamF3+HkHpoXc6aRiHlpgB2k/nNBa7ZTdXGGuncrxW4b7rHeuY0pxUkQP
nCDb0IqefeaANDbpzMuQ3hJpDhNieyYhT32X/Ca65Au+x+xhP9dlKU8jsaZZZXdX+Gf61gnNYulP
9tlwxTdYimOru2fpIbtXLM/eQjLWWTFn+m/2zqM5Um7d0v+l55wANhsz6Ek60ipT3kwImSq8Nxv4
9fdB34k43ZN7o+c9UUiqKpWkBPZr1nrWmZfhMcvThBGs+jCz8szWDkgOX2u0X9nFPYXZaZy1T0a7
yCDUTDpRd+uZcpdD9VYsDxlhT/6ETQmnzUMTMfcil8Gc0ytrnBed5908QfSCLbRBifExCTY6nTrO
A36AsgzeHQ/hrR3sFaqclTfZl3GU353ysOQq4qNT4dcNjo06f6dKLDFjhdmqqihXNFfz1kbRzwyR
di0D2pDY+GkiidRBfBwKFApieKNUr8kydzZDID+tWmA0VPt+4ivOgudhHJ41dJfNTzUZ971Mr5i2
Po0s+HTniPFsvIh/GO9Xau96MSgHZMkbBs4+NrWNLXlm1Tiqm16r1rrZ7kgHuxD886cPg7+ZBHsn
F4ll5jY8oWM8vd4F794MWRLrAim+rUFnNTjMhUQ17m1Lvobyi9HYC0u1bKUj798U/Q+0jF3BNeyM
MVApa/Cdia1gHES7eWrohoYMxe94s/ppPeTVwKxl3Gtk3m+8Hklu7CytUQwYUjmUMu692WRw2zi0
JsLj17J6RIjaoMYn3MmttlHfgxuyjR44B+sPaUbl0Q5ADcEm8Rn93w1SCvi8DrV5hu9GFDGPOmzV
wLVBTWVU51VDt6Ap0yeIFz6IZNrgiKq+A9XAHRdvCgtBf4FNbYOoafDh5Hwp+IxX8weVd0tD3Fho
2t1jMHnROgMY6FelzwztMydzgKG0xQJrHbSmtapUwhAth0XE3d3nxTZpHCJHpNhPQ/I8VmhXau8v
k7N0pXKENYamIKbo9jKa/ZVNYNA0shA3L37k1LvWPVotJgFgrorklNsa4x/YmrDPvmTAIAcK1pMi
HTlHKrAup+VYqzp6vzHCzTiFLAI12BH2Vk7JlbpwWOUsFnmKFE72ZhvSx/TZ2YWOKTTFDGbgQ+5u
kbD/lAlWB9GNUBYQ7oA2Q6Y0rcZkucgzjtyzqYpTgU56ZYLdzGqSxePkVsfmDtSiH3YBNY/uaxoL
almW80qQ9zxUFIrm5K3ejYcmZMaUrmGQna3WuiipXrOYIj2I6c3QnSR6uONGD9D7zAUTBdZ090Dm
HjyW+1beNatXb2YKYht4lUV/G1080PRQhLww3NLZO7lxid2Z2MYZs15oxxz1ZE39U9QQ7vJWu8ND
kWJ0Kanmxp4Hv2qnbWuCZHkBSHcujPkRn+w4uqxBGWptTLFxySrFYkEvOVjfC+1NBhyccVk/2s5w
0zXDJnZDfzfV9FF05G2PJNbLbL4SafcnyMWLV6Jw4ac1PdD9rflqxPMuA06+G8a+2UxcOf0dTE+2
7WVu+aQUXnUsD2zyfKdz4GdO2lMBosLN5ceS8erncpGl0GjAT0Dz8gqQ8QUfDfzFMn1gcowBVuzQ
kXi73+efhj4vcwsMzN2tC3N7Q4ECi3AWkM5UummCFDJXs+6t8SJl/deiDKU8bk8Mi3gB5u4RPYsz
D8eJ8UY4YMLEL47pGxr+EDurKg0+K23pGWR7n07iY4gz49Am7HySkluM8e0qWeodQSU0u/JPUwcP
qfgmewyhHKXiKvOKfR9MKC/Nv2Iyh3UzTPGG3SKH88A5JhAdMLx6qbMB+aFZOqsurY66SYRbNb9n
Xs8BlyFkQXGgN7gucXs9kjx0MPNVJ2oCvspgF9e0YcAD6NjRyrUTXTdzfyLe8Czy7woWHysUzkDM
ExQr5GxG5Nzxz/tHRWXLOHELTZ7CoQq+o6b+KOWMJ5Wmq7Tnfs83CKookH4DBt0rYO17scGzy7KH
NR6wvMXd2yoM827fHn8/1ozkLJmeTQU9teW1b1TE1hEFBQFrpRmpg6KXk5BKYAOY+oZKnPAbc8K/
pqkzJlVKHgyYxyzt5qORcqgb4pgzCaZuW1Awy6eLULcOQ/yGjh2wj82OwgMYehQtBQmHfoSEo6Zn
0F0eSbFFcN0cde0WWdmnFnrOtnNyT0caSxKzJ3NElLZ4m/DUrQ2FddIgdL1IhsxXtE+/P9Hvm2SA
lj2kyR/iuvR9a5hbZ/mR//OmnMS/P0QiyGQYwfoqKsiyTkOpH4eFV4BTf21NAc/65c3ve6LhqaRK
sC9gleVgVQSQR/XRdIbq+J8PM07GqAWxS/2LdV25T3AUU2DoxC1HKUX0AhtBfR/vKr1/cdrElwLY
Qdqyiww6RdNDy3yMANNCsZ7gUbTjdxAxXzYYf6+d+T6YKdbZRirH9fsJflqj1cdEsND/ffOfDy1d
T/aGE9O29UzcVIyTp+2xPLNT40Y81t1SOYRd9aFoLLa/n0tkSh3z+we/785344wt/PfPUMiWx9/P
/ufDmCSzNSzOx6mcPr2WvJA0U35E6it7Ia64f95zbRq6sWmClZshrO+NH9ogZFxjWLLBXN5Yyw9B
/gVz/G40ub1EBjwiYVCGVje3gu2Uu2urwlM7RdYfmTMlKo30KkfgwJU5lsdmeWPHVXk0o7sCMobM
2HeZKFdBiBnKPdZOzDwYvx2oI2LHZbkf5/gryPTvGYQVMILxrdMCfJgSVt+InraM8AU6Mx1Sx7Mj
RjyGOT96CYfmIY1Egm8v/wrm5tyEDRzB7pi37RnA9x9j6Juj0bnbTKXqLiDjOvyDuxZnptl6/McM
xMKYV1/C980rm/VFwafrMWHkn/tAXIvbmBrorBvkcxYBGeB7v3QGJGuvwXtfg4mIoLehm0QD4ian
wdPFEyvTYX0YoUDtNAjwK7dlalSoetubQQsreSa1yTI87v2IQG8GjKTIHNyhYCnQ9u2VxSVWETmz
3IKZZGhX07Wq99LTdoQL5JCjGf6UrqohOI7pzVT9cZTTTmta9+CylAPKh+JBi8JtgK0FaS8sr16z
xcHQOElAQmr7ZmYL3+YZ4xSXlwDBoO2VNmqc6bUXTX5uJbWWE8cDWwxrjUNHZ1D9FmSxdcfR3iMw
7vtt7mjFHabBJBiTEUJDlm3NzgQCWelPiGqpXMW9avDZIybLlgZ5Orjf3BeTaM6wBdt1TmbEtuFR
TTNefDEcZDVGljpNcFOdYrR+daaJQ1qExlkzrYMzjjl9cKd2Veqew9RBpgRI6icXVExRW+Y7I0jq
bdjq742Y2AdU+Gv0zKRvHK9O2THOpLzgDHHuWze17kSyzBUsRz3ZGnXS2MhjVRk6IxGLz2ut/Bma
kQEy5LlNHSIXcZL6gxvCJ5/zhSiMjjVsZh3qYt5LwDGPCDH7rZBrnI3mCYEQ7G950MzEfRQjTWAw
krTgwUpz5qbeTKwND2XGj6zZLFxSDSMNsS/35AHRlJuIDiYQ3HegDfwQ4L8cdOss+/4AvFLeEKyC
jB20/uCkyO5G23e7yWYaEsbY9zLvXKBMYxHOTMqwo2hVaeZ31urOLVWMJmctOZUze5wQJRUD89C8
76t5o1lO6jfhFO6alr9hs3hdlWpqcERbByB5xXU09Zo5OTVQ1KfHnlXcEzj2cjuIjMElgRmraIrI
M477bmVEerQLjCA+2XjONVJf7ookufVp9PZ7TWBNcjcGzeweF+R9kSF3TsYyfzLy9AUMjETonrUb
5kLFSmjxtzHG9XtclMc6zetrmGfiSAI2EKo0BRuZmFa7CRE27KCC2TtNdbySZvyhKeuLhV2yJict
W7X9mPF6ZHseHIiVlSg3vxfYUHqnavlBsQDimrUaFNAINzkQBIiY0D5qsnAxIoTGtdc0Zj46MruK
ZX3ZYLfqSYW4yB6phoa6UhILeI9u40Xr+t0v1f6XBGuCgtr0rFLPRY5NuJ3ChzQLR54h8bA3IbGs
p9ILdlmb5H6hgaKq40Q8d21WMKDppz2eGePp95sNFn0GwDz8vtgqlrsrMDlOalq1sgzdQ4fk5wBL
q/1x7YSq2nHLy1BKiwGKTmJ4AXkvK9UJJbV2UYX17Oa2jVGCjxLylQ4ibu/KtovBoCbOVkLYWVeB
556d1vFWtpml53YcbrUnTk7MZ0LDmqHxts3m979UokcvVEPR5ME97pyYtr2NWnPbpz3TgQ6CnGy8
a9ONLaIK+gWmk+Xp942BdOqfLzIzj99m2Rxg2UkOg4k5zMCqSOFt1GcjqKgE3f4Jk0lIVEW39WqH
upMV94sqoWO52mWYrfA05ZClbIWdII0VOsTJiI7k+hIyAetJFF71YA7x58TDbQHxp/1Y3iU4pJNe
oGlQbvtQRW9jFcdn5OxQcq21SVbYIQxqZINjgzjCFWehJv2MA2eHjVycS0llPAHEuMwBE5NCAaoS
y83YzswHOVKOY+TSVLVA5prcszdTod9KjBlmZ/Mk40lNQoR1J9Nm27SdCxHJ2+Fpah9Y0r+0dRBB
yYBY7g7hN+vG+cwrBBqct/7MFPjwC5uOG6jjysCV989DzAutS4Rk4DW9d0xz2rHY6NdSA/5vFSjw
YoKKIUX8icpu2to5eZ1zvG97PWJKIL4TU3m0iB3L/aypNow6jZPVGdUmaxKeCMY48gseaDpIjvz9
FOBM7+bOxYuI8ksQe9G+jynTpSjFQSov9tuWiG8zrcu7nsOgz+BY84P96ZrhmieivQ9Dpoy/P3wh
h4NhcqQO1fyA+C6+E3q3yUhhMBK9fu5V9bdH1282U7sOxtA6iCLEPmAQ3KFSuRtJK1wNQxehxKAd
sqa8WjuO5R7SCavHVBbJxgPGMwAIf9clkSR90N4ZCMxWCgvidVDi2zOs4eDVuXc1h4EZr0Trucio
8Hlt4uwalm733S7hGBPA0ceozXOfqOg/EQJCBHjQj6u67n2z6qlDIsaQYBrEc4/5wO5YIUZdGd3q
rEXLFIS2bw1Texkn8TjikgizdHoT7RTvhKZbPrpbKh8rfNHAYNdhqm7kTjwR2GXuoMt0Z7cuvf3v
798eibOTFt3Nglv2Jm7436PXJc5qN1ijs7c61Iq9Jx/1rp6vhVG6ZzPkH3kd/9uUSnsfi6UQQrx8
L6AcHQNBYoEl5m2UcI4h+rxzs9T5bh3tp/JxxqVv4QA0ueowNg9NUpLA4KbXATmTgTl0rzS73iXz
0gOjGQadw0TMMOwD1w1zWBhO2IJoWXVChg88HofThIZz1cvpYNsqvUdBg1AmU+6mQ0DNyDc6WjN3
Tpc5EQAAb7jTKdfOPMDTY1y7n78fNSANdrEbFhfldMdeVPG2NmZng23JuSWt3nLSAbRSdvhZWLr5
OfGOgm74+06o5Q4gDE2nciHI0rS7NwYH3U61CNk5IZc89oAOacDQ+p/3NCs7c1kPfl2DK9ec0rwE
+lTsALOIbYCNn3kSHJ4MzMRxdJzxEicZK6wavmDpxP3eFla8S5Hd7cfxyUSBcAxqFjCxiHC75s1r
YZefDm1q00njyR7AfPw2lKrVG1TBuBjmycy5fqq/yVavs+ChyaXFAFwOx1GVq1g5+Yt02QDMLLp6
3YzfgAujN2eXpyHMbEoAGkERars2ZbM61bq5ZaTT380B97DRYUgo9DEK1kjogTaU2R+Vsg0j+ElH
aMd7oT68lpLZxTxWnS95oBFc1PlFrbwNdA5MkssZknC3cftCFUPaxGjc7VIfMhWq4nJXoCq6C1z8
Lg0wkS8tqs4z/PMXw+odwhGIHdZHmL3ZMH0I56xXnXqPvCzw2wp4+OylHxAq+hd2Ew+aGu2PxTDs
9M5rA7LjhZkWpFyt/gQOn+9iCElXopOQDYwy/9ZihGmWQ6mdaM9NxsgH1fNwZ+KPsO20P+ay1rcI
oewPpZivh/kLRu9LqWMBtJKqOrumG95SLKPsslzjIZzI6hbztO37zvietIzTZKSEQ9X41i91HCKG
e7YDHzhlwBg1k/GIZCnaaCHa64mi+RQufxCDLDg0On50CKrDbpY6nS3qj9VAjs6ebxDGBVMBZgwW
5rDgarWMwgJySLZTXDm0NYY4UfwXG6b4iT+VxqdtbDPdNJ4G5LYeYRK733uFESs8GPofe8GnDITK
43yjwhg09zVOx/ZetuIdgWH0Uay1MhneuhjzUTj1uxAsxFszEsLIQt/ZlxYsgcCML4iMP+zWtH+k
4NJpMu89Csf32STlpCnVlf2Uvi/msTgIXdd2smdrwDSj2kpdFY9DgC7RTuDzcr+EvqY4PTQw9w9p
rZ3nwmI4nRbqCVizyUy6cEEd6h8urYRfm8jrx7KPN20AKdcOEsEYJqx3zQjn3IyaV3RJYqPlATo8
zrB1EeNH4HR9DN34Elvt7P9zhHF6nGx56XUwBVVffjISNDcMP6d9Lw2PUWJjX2wGPX6NnJhLjNSG
sXXeWSHcp44aedEU9M0Q8JuheOVkprTjrwH7/xvV/yejOpmN/41RPfosPrGmkynRTYef//2/XP76
v43q/zJ115Ke5wghOHlt7Oj/GNWxnJuSDBAPu7rEyGBIciP/7VQ3jH8Z0J35Vy6RO/wZ/+rfTnXr
Xw5AG/7I9WyTI0JY/y9GdZOo0/8rGBNnutBN6fKtoMyxQFItRvb/I+O+dbuBiMTPYqybJ90Ij/Xy
uBw4wvwIdNCpyKdL0rsxPVE/+tGtjLXpMIbUrYY5BX6NqS2baxqMNLeomjgRs8XDB6WLhQatOScl
CThCJ5bK7a6qdcs7r5UrIrcIlppusUGGjBvFLZmn5o4MY9PvXe9iV9N0l5gl2OxAVRtNCWQDS2FK
BDeShJS9B0R2bsji5jD3yVO3PvfJfpHB0Qu6ayMC0ZlZ6AJMaGFx+/37nWH3Du+VRaaia0Y8Y6sh
PsU5StfK3TslhN3CKYqjmmtzNzCyAlKyBAuNSF0azBQX1MMXMYUESRRFexCa/VXafcHsAwVSsHQ9
lPPjLjE6nrt1nO1JUI4B2TK77esihQ3LjzM51XBQbH9XocnWIzVburgeLVPM34jt9r3lpq+YwNgU
ay3B8IwqNf7a5LeU11scXvJezWyZgceg3teHx64U3VF4BEY0DOVSMu3vomZTLQvTPKwBl0tN3YlJ
pOMOqohBRGDO0nLw0lPS4dmw0fnBarqzA6bEYRI9pN5EOBu7SeLY+FWdm65YSI3VXY+u/w3l7r2o
W3K6ovyqBUa4znHnkhJESHGfKGsXQkYymr2WDO091iQMRQiVd8LUvYOkl9AqbD1jXQTM+Tznym/s
PYqbuw5U7EYNguAzzjCzEN6d7THyDNSiIKlYn/GLj6+tZkRXmNxibaUM50JTnzcqNssL5PPTsoTY
CcP0fy8UmLzVS9Oyh8oOORE/Bw+RNBb5M5YifIyTRPTeqfnJYF1ls/XeGmVBhlcRjSiCsdBOrT7s
bCc2jtoIyFUknq95vwZAZZ/biTdZpG9r5r7HIG78lPkUvBCELDpP+KPWMlOJSu2qG7N2ZHkiYU+H
JwYo9SFUEbPtvnjie8CSJuuaEA3vboZ+snHLPtqatiE2fdNTScboxVLDfdWXOlRZWvuTMDk1w01F
5O+9nJ0aMLt2SfX0OTcEsk0MhSEIE4Q//YWgj+rwS0lKyYW8iFRnRjKy6K16oguQpkN8s/beNR/L
HwJUE//31i/MhLDUoc8ZoTG29gADOEYtb6xapwP1JNHqdlxcgDYw/ge1ngzs5pbfh6hs+9yj0nQA
tPbrk+4siRaia0/xGCP9jzFpDW46neD1MVV3x93vRyrVEBUKi4mMncPSqkCxVF5DShoT1VKzWJwC
BVrlaJ7XeTii6BHjIHf4pZ4tEQKGtJjTi0JtbZesgRI35KnS8DrxQmZE0ZwqfqMWW+t7mTcvblbB
XiZM8anR60M6V7mvoUqBVmwUa26KiaQPDylKh+s6nAeCS0APd9RKo0m2nnpzDbPdtA5uNGHO9HFT
n1y0vPl22NL65FCk29QNwpdgSKCl4SNn60wMbD4ypJCTHDeIu5xVYoXm8ymkyZd1mV2ACJ9d15pR
/RLew0Qh8YsAoZo12dVjXtD4T/V94AwTIz3vT1MCwE2DeRMX4U/STgdHw91FpXbxNJeK18PkQ20O
L9MBJ4LVOEI21cSrukXdUdeiWLNsJKkX8gG/w/Ylq2MwBOk3zGo48Tav9mRthm54opA8OKIuUFhb
/AYLinq0lvOWWAXS5Tr7vm7t6aQBYmLErNOnSzJ/KK5DgApZcSL3Td9nrfrjMcackrz4WsEsRrDT
YcHvJ8Jy88X7b4vymMll6ThjIoFttUYWMG7c2GLUmXZ/dDbkzGVzfF5NRWFLEzc6jPzdkm2vN6Rf
VYxMcNCyz0gD65ogefRlYR9b6vZbPvaHembIk6WkEZ5qHaGjrhyAjJPNaCDVEXDXHpqMMfejFKNK
1iwxEjkWKXoyxpOg0ldDz+jWREYLeZeSH1ZHzlNvUsrdQq0iJRiRg+FQ/SJiiNGugWssMCYX0V/H
WmJtE+4rEmXWZtCXOy7P1agYkdRleJ9gN0TVx3qbXrRMeONiLmZNBhkyeIyKpkA5hoGNS3+tuZBJ
CIt+NmPvNcvyaWuGAkRyuqbdaDcS3PO2bdojvi+5b0V4m8njcxiBSZJzMdSzvMvJ7iFN5kT4yBNh
Dmzg87LdsbZ7MCL24SR5bJBWJCvT07ZZkPtG+VZ4xoYx6QMGSB6IM1qY+cEy7QdvHH29zFjsBflz
bde+ImbAZ9NxkVX25dIV7HMOVZ2Q1cI7TUzh8NLAtA448PXqQzMr0BLqzcpCHL11iDMnErT6NekB
Mp87lj7oFZ3E+ugz+482TmduOUjo8eDnxANtSiZdyOHbtcCzuXGGEIW6jQQMUSTR5RD7WKohYUnm
NVw83W+QgmGQQzbNoikLi08h2ETLCNjtnApA6NHi6bXTGDECXOvIGl30AO5uziKSf9VXwqBnY6rx
oe3S4DzG3eNYcmGAq4z82Ky4bAg7xufBVep4O9j+47kpOUNrLTgiUue17SrsVOgt1kNizYi7GErj
oCP1wPZ2fVN3B4Od1KqR7nBJvWZXppE8Erghj4MF1duYOFrcUR5dfIcbgiJgAToY1MYUzjo54J8k
xJY7YFV/3RGhvg5gfVuwEMa5gf8OQMKZOVu3cZsq3FYnB8PdBWLFt8iIypvjBhZtshZTE2DNxDrR
Dv0yVz63Ff2ogyCa7ytvF0r4A3amYRXH1WeYmC88RTA3NTSNUXmvOVm3Uq4P9FVH4Qm6iDSOIP1w
lOQj4ASxhWeg4+RtAJIuIgqSnZ3avatxbdia+z1W6ln0KPp5Jd07iTnG0PvoCD4ZhpuOLJmsIdLn
JMAEvGPbMWMRVrOIn0LkwJ63cWuDtdo03+pq8gUApHXdI/MJ2XlCSLVZ/EBeBoshfTfNQXugmchY
Ha3MX82JFlMNduA0SUSxnAHJTzF/Tkb3NCXls4NSjGMAvarDDnLVUitQxXAMgeROHBLCNHiGWTyk
W1cwusObwLxteArhboYlQjMp6i/bLFnsOuHGQnLr1fAFCmWjvsZ6sO+1/i3jpieez7wMCnE8K8VC
U8ZWBUwY9aXrjQRkYISRLomFnneZmlvnBhn86ZgtYOuszIlGP0VJMQJ6OMsyODpl+yC9GvFnUz7P
Nvw2o5XrxgoBIdgGmziHKMoQ2QWnsY954a8sdDjjOnRSrRG33mZY63UWwbmpb42Rea9L1Nra8DoS
P6zZ6kmV2asyGCGrygr8NKHUCAoqNoQWRA8g7By0e53UR3ZffCWE8JpwJdah8cTEl2qYDdNKm+cc
pmtMzqdnbZoCooCR2OwWuqFeDXhHgqao13aDuyPilnYe0WaBOk5ljigFkjgJDYfJsu6B5fCadXI9
KC5VfbZA1HfzDXjRsUrHNzIDa57faACbilu5ricUbjJ+EkZ0YAHysvg2xmog/Ni1zq2o3iZLC9eG
5KFeW0TFwS8P0ZPUHpOhvh0uwBmodqeERQsJnU4IrYMlCdss7qHZCA5hBQt2KFq1GYiHR7zQX+Mw
+Zx4NEkN40yn8IFaFu7DqK2PbVbiDa6zrfcgwODgV5sfkdDG674eKZOqdyfw7oMrtkYID4pZf4i+
xE5fWLmEa03ZV2gNqAHSH6/sPCJYok8GYdgWOnRSTk+GaDEy5jSa+AN9VsHLhRS8m40X19JYWUO+
mkrnfc7zT7ikKZAeAngdQEBJiXzTGxtyDdJ8K4rCJPsSFneNiNdqerW2ahDB0kVTyFrsLeK4wA/z
NXSEx2xE3J+CEhBCsuFvXc1gOQAdhU6+4QWMS/EEQBaOEe52sjySCIzXVFLL1co5Z7RT+jyi6QD2
wvDS+NJ0BOM9BuBmZsVAe3KyJ/fmafcUglygk/NSi/Q15sonHa/iSat6viylvsqrE7cHAQjCPQsv
JbcUQHI5TA+OVRMgVxWPzmhtaYwNf46wQU0REboN8vw5/zAa89Ew08f+KA1M7HSgs5e9UMpCs8IB
l+pM7FFreUYz+JacL0Z+Kef2nNrMzNUkfjIVHSu7eu+9KbxpRfMZBZq7aRBOQrHi3Cr7BUw2xSMc
e4blhhZtCumhZkBQJcph3DVz/AklfAatcwnYRfgJB0XM8ZgZ864TL/poPxSRogUCVkgiHwtySkjk
IPKFvOx6qyD92Nj6rPgxsdv80IvjUFQORZp21zPc9OMQ2TCjtuYsoeO2lr6rrdDZu33EwaDZUA5C
XH5o3/EoD0d0CciL6ruJ3M7FEXIrol499pn+KRuk65GtNp5BXto48XAMHJ0XqvpbCpO2Hi8f0uDn
niKGkSRohibmUQ+/b6PrDdukQV0rR1J/pokfRJXwqdyA8NTGcoi8VWxf0jrSfTurzp5DBE2X4wmk
59ybI0LLqXJ+UjdfbBforwksfdZt623ojceySS8FMhioIyhkGhRP/PhenpxCWKPoAc1x04hrmbbV
xj6wS6XdAX2xylW5EUlwtjFx97Kk4rflq1XvEQa2azKkCBPiaQ8ghnMTtbIeUVKqjpo7GHTqHo17
d4EX6JUB0EXrjkOsoznPOthpxQ4xDGYPkkN3GN+fY0M9mT2rLtpoFqZsSMJgOR2AXD0TdsESjtp9
atTP0AFpzskcKLL+1pfiKzFQacu23NetzkRWPvJ7Re1Zxtu0r8MtiFx9Z3NzNqbz7eXiTer212Rq
tCRdeBu7oFxnM/qsvPAHC+te2bjQk5QN9wyhN5inm7C4EQe5DHmfk0E/CpPWvTXyD6bCHyyublUo
MCVp/Qf+nc1oGjc9aOQ+4ZfSUwrkwASiIPgCqydR1Hnxxqo5vUG/3MImfKUH2+t6iPA3IKTD7T6m
NDqaPRIyN9D9TlnPTTGsyf2Mbji4djBEwl3ZEj0KOQDoVdBsVa5j5PGci6UhyIjgRzCh2hiyPmlc
jzG613gYb0bMGRaZ8rGI6+8wz6mnzOAZo827zMV1Tt+d2X0LjQleVjj8STojRI6ynt0G1QZHcBWh
+bRy/cOKfyo4HaU7YavSOjQ30YsRIROg2jKI5XwKSaxf1YXYA6jAITbMb4kZvcbwRPA9hEe7LYn+
0rJ9r6Yfo7JvSWc+Wlb4pOnoVzCHTGyliLwhR9FApgTfeg0tbCuMgFvGe8Y01vK/uNrWgTK30gR3
W0P+klHcKye8sUO196qcSe6uQhwA5A7q6mtE7YNTa6WlEs5QMn/VzVIqAZMJsG2vXJcCxk52CPIv
JQUMlx5juYpgARhy1bGy0oA0JfRTkuLDNgxCdUeeJ1ZA8ChUqq2xtw2YzQhc96mdvva2/miMOW09
y2e6QZOFA/DbeuKajuovU7NOUzo9kOezscoG92/xoGj7d2ZNPB26jYgjGvkXohqtZfEHzXCns73d
2COxg/0UAgosI/JjbPOacqDmKD5mWENsmMmLubHpsQ+l1r+Ce8XkkrkEvejxWVvmMAYSGDcBBNHb
PbJl+hZmCvk6G9SKxLs6xcpeMFfBnGhsmQs50PuOYdywks6K+4opZyRGfMte/B2Cigicut/MTvVc
TO3KLhUjsNZ8YNa+Gb2y2EEpAq2lDTv2V9vYogmnxr4KRUWjC8EKLC3HNco2NmyJXIn74jWJuICZ
0ACIxHU4shhDR8b0417PwSxwa1g1LP2Ap4GmdW9UkHsv1TapK31TsaWxFOBEY/oA1oy2qiGGvKKj
irzoFYVXy4ZjvlpcZKsidJ3lKjg7TvTaiSFHCIXnrcG5nsAOKZDOo09C26PYX0/EEbNDpsOq93zt
ntEG87JprQr9uW8cmtZI/BBm+Kl1GcHtOdEsrfY3CKJtq7V+BhSnsqI7Epv9MpqZ0ZDxyf+dXYvA
fc9RmmuG+zgn9Veph6xqjI6bDJ5pOD5VywrKVbG2ror8u6kInjKtN71UjGjz4qAXcluKCwZFbvUI
fHHhvM2KdTq6iNFvUu7MoCcH2M4YqqYXC6HFAUfbl1W2uOMD6CjjuXcxq7Yzz+vZYLicTaiK7KG6
YuteKp6kfiCZ4cMKloiPkZncnMhtZJKOIYDmqOWpXIT8BJ638FUTzc+j8VDL4Cn2MGqFOZVcyVcc
EvDmpjZ+AXhBdZyYfwBCM7PVijcj0ZyNoEFd8hYORepYh2okStKQc7Ouu/IZfg5IxR3Ez8eB/G1s
cB4RKuOj3ksakDJqKagx31mKnVkcINoSAUHKxn+xdybJcSvZmt7K2wCeoXdgGhGIPkiKFDtNYBJF
ou/hjmZY26it1DT3VZ8z097LUZXVvCZhEq8ujYzG/Zy/nc/0i70Nof28mCybruO9gRy/wp9+NoJ3
cx0UOzcFsV55n+ZzdbSK53WI7W1QJhjTsC8w6LaPDcq3feF39yn3fBwqQLnuURBmddcGH4Ke9FrF
l5LYHPhobAgUFm0W4DxcEdTV+Uix9kFboJkpEEuOBktWENovQSwxZQgd7M4V3TyMYfjimJaLbV0Q
RzRdaWNajkw7aEjJuoz1Q19RFoPdgBCVLt8iiqCuj9TIxlxKQnawxFAATO5OkJ1H5iKgSgJcJSpL
TxkYQYi+m+YqB15JX3qI/HOJtCihW3brCljsoM0fs4mbz4YBhyvDqlIMX7VpRXFAC1wlna01t5cl
AZcKDf8tc0gEcdz+L214+zEnmNDqh6fA8W1iVrpmgzNc0mxrAXYvOX6I7CcROOnBYf1D1p2VTFSc
uwUBcQg72N+WRzB8zBEe5SQ+DpHNRKLvBnfWoWjnyzIdgMauHurxpgl+g5U/mXSjtx7rUz/89ShD
YsTlV/QsFvgk7R9qX52lCC0S+6yod9Y7kYN1on/38fM1eJcnjH298+YE/dPkbpPChrCdOJxnYe7d
kgLJqn1GZrNDfPgQCqqaSf4ok+r30KzGIdG0pa+lia7L8DgxlEw52x7jJ1uu9ZL28h1XTLXpevtA
KMg17co7ayjFtRvS4jbG4KmSBpsFqC6ypPWj4IlS5RBEGA33LLpTZDcYQQKaWvozqX57l3ttn+YV
LX4q/RBdvx7GUJAQAqET46dG1o3qsgSmW0nM2HmCXcKiOmhHnDk7JaGJHSY0wgNwxO/6JqQus7V+
WSmHh+uBmBbzw0ifSlTZGMcIHDhgpQIqk40HStv8ShvqflHgvXTiyy3LdAeDQvZEAiTsjel0MSSS
lLX7cORSXSgBMTaiTeIt+XSHJF7upBEc3dKmkTOIaPM6mzPMdkkNoBtwFAcDaR4W8HaOw3QeGhGh
dT9l2GTRu4KhYbmegG7Z4SJb9r+KMvjZFYSYlAvnzjD/sgl/I1qBAOLSilDUycB5WHU2fWqr+6Dj
KG5ffdJqxZgniNQofqyJ0WAzSBI6fkqml2TYYzYdN2rhCbTa/l6RkERPA1lgR+Li6Jz3cFxNwDjN
4Bys1HcPNc46xEpWScNJUR+oIz2vAxWOBe1Vw2SfTXJ0mj79ZNDCG8pJF8QhsYD4KdbVItrOKe/n
3jePE9liCKnoOrTHXVyg6sDHZ209WQXHmnwf1QDlkPXcRcSZeBu2uQQl6bsTevIwq/VMDlx7kUP9
iQFmihaWB67khhTbYVpOBJJZIAHNF1zfOfBNcWrZQHA302dXip+Lk3gnSTiF4Y5X26tUlAlmpaqO
n1uykfYIpeQZFabOxubwmdr8K+RnRpbSX80Gy5Kny6BKrD0BOSL++iMjJIMaqUwln7Y59bu6IHdH
taq7Gr6HpUnWvwbixg9LIV1UYD4ZFhYxKXGAjmmi7DtMPILqhPdq8aajBNS79S5JSuDw3bkRw329
LC9Lsvy2Zt2dQtyZg4s7zeWfoXHibYeGflep+ucwDn8XG7UtkinzwL8h5BmZkvKQiPe09j3krvvg
Wpg2KEoo9mWeHgSf/VNatq8V75JN53n88xo7btKO574AdkljIKB2YS2WPd/ZM6q3cqixyZLNeQ4Q
aZ+zBKrT9GiLMRC74OSgs75QF8yhZPiknHSQF+64Dv/sKbY9tPdON11HP/khU0ogEK+Tw4PhcYhL
tXFttM4Igptzcv3+6tw6ZK4tw1GNXX5FDO/l9DNYZUjaJi5Ou0iZ8fA95TJ8VXEjYeP630o3CsHb
7pyi/JmlyMBQ72/7FgOWGvF1EOr6QMz0uncUlgcOzJ7USjhYn3iswARtJH8cKhUWdmcJUl/mVLzI
tnunT9eIoK+t8/eDVx4GkmaisqcuJmsu1Iy8jpDse8IwDx6ZI4RpjYc0boExfJMuaY/RIU36fVva
z/THaaVnEqSHziOWB0vWgf3pvglrnMDlHhg62WHuz7CiFP0Rc+UelheePAAmnAxepdXtXrM0dw5t
naWkg1+WVXL8V3sn7X5XSGTZFVKkleZ1iM3XUZAfTCXVk/QGQnlnHAjMYixzdfqsqrJGTdS9I3N9
J0iAdizk02db2VEG8Rs20F+OVfQHy+p3LAE/oQ+Bei0ccMCZOEoxtiUO3v8AD7jEX1Q13I8NJrVm
WmfMFHm2z6fHUiKsbXqwIwk1c5ANxh0nt7+sXO5xubX3oid40azKc+4X1Sm0it8ufTOOZE9pLXol
M9O4soK8jjnL9pzMz4Gjgaw0+GiqGI9SVb7n0wIxk7RvCOzR1yiXXZ+A3MlE8yZySgt1SWNZ4tkp
j8SwvZCEi9y9Bxb1mM1dWbzR7M7+XhCf0aVDumOiJtLYZkFL4p/QJwOR0H7U9vZ7JXv8tDUZEbOP
/2yB9IWiaSkeJk42bBnup/CrZqTdpzEZa+RdlltjKGloMsgnbg2FobnBqKqol04nk3BRp/0zLiY+
UuH8ZMlud6FdXf3e/htXoXd0c5gRCQLbLOyD5UhXiGucYt+6xb79xyY2VHcYRimeZN74x8lRJPKk
OansS3o3pWu+qVSxnMv6KZbGU02KpRcs5l4l3G0tLuQYp/gUOMGxrFor4ikm8CVj/JCTwtM27ImL
E7uFnj+cLJw/ATle63wbTII454D4U1sEj4p31Wp4fztc/wvuVh/p22Et2DYLIisTtK2HvMUqEkik
/ljcqmF6z8QIZtv4twGQYJxmikhL526YgLFwlY6bMCc9bG6NSwO5icAh1qZUZkGZZtnGJFT7mVhO
YqpfZOFT+dKAu05r791lAUkWdfzor2Z7S1Ss4JvW28hM62Y8GZav7lLf+ZPFJdrE5rejaP5Cevwq
lnO7TiHxPkTVpwx+szcfKFcheF5DBL38U+Dj2K6Q+QTntdUxU0DAk2NtZy/lzfVYmuZyp3CQiEYb
KzCHjIhAyATRGVkSkLpMSQV3SNahvO8nKkwqXwVaGV/wDmqoy5VAFX1SI6rt1AW9znHOLW0Srv92
ppsgKSb1d1LpswBofqgUk0LznQnudkyK4/BKYLK1aweocCusxGnsQYqkRVItl34403GokMcYcUK7
tmA8yQLWXNLCyMctsj+WO/ztMzlvlMVSQcjKJfCz+LSO6taa/lHIkYiiidY5Ukq3MzU2Z0cWn4bo
2JuNF4SfxAxxTuLuIyR7QmGQd+NBdFRutaqkfsd24XcafokA2oMAvEP8URWQuXMPvDhy4bp85DAY
d1xIWcexLaxnK6Ttjbq3XaCwX7fwUDs5YNWDhCcg2CChbgFaHrDqZP2WRDB3m1kd0Ey7x15IdgW8
tx6LeHFeOiOEu8jNaUdM9XxQKtu6K1aGhC1924fwKD7KcSY9eYfRTJ3djj2ntx3IBxDBBR86B2h+
C2hehNmzYfsryyLYpbMfNGpu0eILI0pFYs7O0E8DCAi2Zl4xXl96qkiNNP72dnBwhc6/rXMHAgCk
NcYODGj76A6C7Xs0GLBICyb8OT2XqmWr5bgQYUeMtfnX9IMxCulPHwT7stHpKttO4kwz0OVYewSj
v+Y0PTOGvivb/cg1TNLl1FA0bkEhuEXGQp6gNDda0q7EL6FoWKXXvkWXCbThmDk9E44k0M7PSYON
nfNM/TYRwJJLLQ03ix1TWU4LXSXMLYDZYzDxuazL+dlkIiI5bwpYYIlmbIxbLKaK+6n9NPqeY5lc
2iAoQIUxDizm0+TwifdBkDd+3XxkSdkf8jT5UGZ6Tz3KtuwAmVwcnTtjwb0E7li3xIfz4alLUoNJ
QHaSipSZwDw0g5fys1ZaftrvyV2EmlPIp0a3p+1Zg0FFBkioH+p2ELdmSF9qFtqEyabsDVrb6goY
WAU7v8uPZifGW4+JlQX1RvfIgqCsXna9nE8rAxsJDGuyH6fG2kj4Y8N05s0ojCIyui4ilU5dh9KQ
e9rEd47ffqVdvJ6TmLyG3AzP3N8CBwS0TbHKHzjdnR0OrcdyJNE/W+WDEdpqMw7DJfZAk7imaH+r
H3tBegGblL3rvbp5KZr75opjjjhdfidy4sd7tx3tyBmsk8+Ta5ECZdK2sKLc27ZyLM9JO32YebDJ
luDTdycCROVCK1T+FxCe4HofeqImzqXkzHooLPdgV+jzZi644NvA293HVZpFY+FDJ7UAc8Wv2Zif
7REHFLd6QaCt8enFY/6Ql0yHK2lWiJOM3fq14L5xi2G6S/Do55KEHqn54MxMca25naQfBYh5wMwI
Exh3F7K1p2MvVbSUth/ZPfpaFFNbkdrsIxbyPH/o9lOWmCxmeMYGE7dk4Fk8OWFzbYa5QbrL+B/i
LqXplYgldCmkgLefXpb+JK+L/rsYRkBk65m1vEVtBeteuVc+G/QiNMzm9APc97Boa6tFjPQrsCDJ
15CMlh8dXk5+/2rPaweZ2c4/lphiRxvhI1icQAI4ZQ67w1ryVGUgCqFyfs5FjBu7G4/C9X6roDQu
Q6OMy/efPBJ1uBBc8m6FG5+QcrWSOc1engqS9Q6i/1JoLc62AV8wixFyVkL/o1zG6kh60inI2jdv
IBKfVoMMqX7eXVfLa6/FHLbHfFrvTCmgbkf2lILAmCnlJYEpumv8SWxEIeQpGWBqCBT7pOCg+G00
XO+hYz2CDBDNNyUe47zvPhH9/cARk53XYh7PzHpRvvKkpYW2UzKQz2ROoOge5nvcESCU86EcBXzC
iOlpRFHlxK18xUPYR0ZjJQgti/Ro1gEB8QVQTfMVm+JjxT51cXPnAcFGelkMMvE8bEBvDJ1LxPUk
jwnBzG+pWA7B3KifXjF4KMTER5lCvrZVcWLxaU/xAh3S+UinmqdKeuZTodkxCpp2Bg0PFKrQy/Fi
zCAInYvrl04a0SRcgqt1tR0gKmMf+j4BjpJ4UruMxSV4ml2AW0E05yxochBjZ+xdc7E54AgqjdGp
dUX6x7Cbh8msbkPj/whhjaKE5vvdlAf3rNLJRYo5ueSVsjcFAtzIWqvuEPSSeLcsru5TYqjvM4pA
sNoCZSF2esIu/68vWWsdI8GhgqOe3Y2hfLB/z+23Q+sQhRVvB5IMo0UVf6GjQdvILdm5pmRC6Rb/
nJrMQ05g4uju3XrLUndGT4RCxB5RxBBNw/qEssmpbbBd+8e0WPI5H1nj1JSF+zjDPMkg7mNuS+7x
S7Vn1gPsGCnS0wls4OZDI2/CWVaRJ8jlQNDLYoYkyWsy60amz3ikphk+ZSBGA93OQ2xyHVournMa
TfaDJxeS60Wj83juBKfl4s7lAYlkfsuD8XddqOYnzRG/srEV++9wgHT4qnrywdP8NtG8QiM7DUE8
+TM59wMiIDI3Bmwg28QkD7vyzEfD5sdpAufF6SiI5xztXJvGdi879AFgLa3bfZTDoRMUaiUnt+jL
25xY5W0I/c2ApHsDjbabDQd0R0yKcqziaSwu3giii8+s3joNJEY+OFvBUafCXBGM6bxjaj4adnpC
U70pJuQP1NaQf9DehjZ4tcLsNc9ZYRveT3PdELqTuyQqbFcRzUUxnwWGHCoeWmffKuJLJgrOs/kd
LHjbdi6/4MLnNOUqAIsJdk3J9m0VZM74U3euww7ZEfbppDR+F+Szz6wjRtc3UW/Ow3EJ59/1JP+g
eGxZD9JrbydvZtjV5FyH09ko9W7uyVsilLwZc9DvGQwpScZDnwyIBpN0RpslRBJlietFAJtJbb/N
TlocnIWEWBiGrx6By4IOdmMGOYqcybmrxYRyBglvrIqbDWjDrmsiEv1l4JaIOupmC9Hye5bsa2m8
FpEvWI5TGm+sZD3NKHMQ+8xrxZudoCDcYRSKDM0lJtCCcmUme8nrJTsGYc8tMPMMUTZWyJbFjmyo
iQAz5+LHwH/TbD/E5LzzWrmY3bPpKUk5nCVZRWBzJG0d8iS+GVlDcPNiPzRGcZ8k4c532LwLj1ws
8uF3UomXUZanXo1GhFsySQZo6Zubyh/01L8G6DV3PW+u8JFAcXKKjAxQTvaXpFeX1rWv33slyrmn
WefBmeljPjk3t5b4cVzgMwfBCqUrwVLfkFdiy6Y8R6QkGQVVD61JHltHl4HVkF5qdelj10Asm+h8
AT13Gb0WjR38Jo9w2hqKxbmWL3OSv9G7NojnsCL8LUHNfR788o9QWcRoTyMGw5osR+KKcpArgxIJ
r+azRD8pSbU2AHT7OYYxYBXIgO/NxdYpyxdIieTQoZzIpTIAudZrGBIfmLPryXi84JHpooCIO45a
Y69slLqeJsab1yaBTc9HD7labzgRYeNhBLWPsxu8nwHFJ8HSaEltpLdrTaY31Sm5bzzQodqjhiV3
5YXMMBoiLQTT63jA5YhpJrxHqcqh1Fnc4Xm6gn55ASLa6ZrXMxd2NY933w/CizG+O84LJd7/+lJF
CjLu4DVA5dmIG0l08yVMqAbTf8NjKW7ff0qz8F9/ckM0doiRwXQWAHuvbXCd5djzdlVRb6UdiGsh
YueudBOU5Ir3p2+vdxVdp/vFSaHC9V//+yHrxjs3s5NzWHTk8Sdy2X8b2d2AvCeJBT2aJKlS3w8K
9bsodR6uD/Tl9R5JkdaaP3ic6X62Yj9rwh/cbqQO2LFBtuY+5erRWb0Okl7dupoTG8Fe6N4IFwYB
zF+/TfbDkrDqp9UJh1d3DtOPeE3rB2TDUUYLipclwW0N5/Yd5/3Pbl3Ixvz2iBjEOihR32X2NNz7
tnv8/16jb4fQ/8VrZFn/R7PRK20n6+c//tfnf1yaf/zPj+w/nv7xP1CmNNNn/u8WpO/v8k8PkmH/
pxu6QYhnKLCE66Kz+y8TUvCf3JG4iVwHm5JAW/nfHiTzP4XDtIMJyfcg4nz+p//yIDmeMAXfzxYe
sS7B/5MHycVqhMdIp341tXZL4UHimwFsCRbXEMLM1//93zxIgu13tFhXciKHd6U/j5TNpct5IoyA
GpP8R1cbv6QJWufkrFmCD+OP3DEIcK7H46oBgJmMqTJuuhfcTicPSfyG3w1lyzCeKjmPj8Gy7JVP
rZiLmiAifbOJYrueHxN7gC8el+9UxKzCch9WCiottuhKQAhrJhQkAhi8+uAru3AwlwuVGTdryCYC
ACaaZTx1cyulbgmi011hwbznQJ4X8pFi/seGjKV8AKE1VtaUDnR9Hd9jB0GyjVPit1+82vBkyHSG
PzUCTU4w714x75znMu9fOvOGF3APLJZGK+1P1KQ/cE36p9F2W2Cg3KfTeCE2jvIxxGx9ccWb/K+H
ZnRz8gv52kCQEFKI4hDjL0ZUmOzdgqIeU2kJR2PNt2+vhKjIzfTbQ1gzf5orWSVDoG44srtzKSqi
BkbrGK8WV+Hi+TfXNAhgntLKuowuIqoU6Jn9JwdZwsGFdkLu0LOhzewCQqYDeawDr7/WU0XEu0k5
85xkzymQw904pcG1BCgmPiR7SDvl3KEK/+ffHIOS9CIjtM2N3fHE2XUZ8zC75mjNl6wwX5GTHRre
ppc66D6gibrn3qHLFKfFDsbOjKRKzB925+wDB3LQ7XubNN3UAOpS1W1MHg1nechn3zgygrc7QQwA
HQh8l1URRoU+wg4Kcf029dT5ZAN2V2+2apMtlcKUbeiHFM9R9DYliAJJX1N3LFrqjv3TPfQtKYbY
4GCnLJynmXFFoYxR21doBTBpEBQs5A2BzFsw2S9CqpGkvby/9dKkxk1VwTAjmxFfoDG6vaF/BDuf
UPs2cO9eUMZ0njgeGh53vRrpqo6xkVeoSIrqGpcpP2Jf4iGiTIdUXGc59xSpHRCfA1ulqXHOTMFw
8W9/r1d1MKr8znZM4/L94OUxqGvlXGMr6Y/fX5Jl1Z/MNNhjw6KBdkBWi3TPTq9O0IX7asw/icym
Jy1xP4ThdBbhRmV6JxqV3iUvq/DVwZvWX+WIuiZbqUKZutbYFMMAKLeENNY2CxLswG/DS6iSf39g
6zZ0rsD9f389oTTl0tf5r54N4WDODpHv+sFQ6XCzC0F3G20tJGUt42EI64/CdWods2O0V7uEMR80
ISQ1IVQvQkUe7rJobN9plLmt0rUoiRmSKO1wZzje9MwY60ZOY/KcGQK8Xxi9dyvzIQqswtlW3ST3
Szmi2Ow8nWo8hbeYDbkvcOAbyHR3GSQkLIFQ4c3UmYoEjBBI6U6PitqKgzt6xgXRYEJ8I38KUBvu
/AbVIjyaeQ3r0LyOlYtJIhlwswUeosSOX8avvSeDBoa774cmLcs724fXTVrasW0ir29wqOkG4ig/
CLuNs4OdE1hfkVcSLWRObE2zcAmRJmELXM978PrUOyFxsW+OgfiAVMoq1DErxOgsjFOFnqtaPWEp
HdB5VHrugiOvA3koZgNtSEbyjp7QKka1Vs9sUk9vtVzeaFs7hnquS78nPD3r8aPRV6bnv1FPgpme
CYmcHnZN8wo8TnBTzMdZEaSibV2+niirRV0qPWPSTPuEafJau4SLk/0e9UB9B5vB1NMTqhlaJK4z
tIZe/5kkN9r1JFgiU23MeFvpORcdBvDiCAvXEU9XT3kUjM0f4NT6jN6L9ZripuB+Yniu5EvuIz+e
9VRd6/E6jW/I/oLaKgkEZv4GEn409UTeMppDWlicJD0Qjwq3SBSvrZ7jBQP9WLZHNNVnmPUfbrli
tGf0F3b+OIb1qWUl6DXnxIJ6xdEJFtZfClo5NmQeEh/EQjEcgG+dHdawV491Q5S3lOWj7KNB7yKS
pcQuvJc4nHfkmhHTqfeWlAWGAIZ7ubgPSc5m43jGbWXVEXrncSVlEvLYkylMGmSPoITtKJndBxTn
aB304lR6FBqO5MU4GHhZrcgqK/a93rZYf2+EvaizwSKGuvES680MIeBzKPuYGID8T+kQIdCsJ5tl
TrDUZXq7a1KEphQfIsLLJ7R2ZILW8S9rsraW3g1DlkTDQwLbY5djxL1b9R6JtQBJv9ttVz/+cvWu
ySxdHGh2eXN5G+lttNd7aao31FTvqpKlFd1mSZkXe2yqN1r5vdtW0xUz/XS29N47sAArFmFDb8R5
Mf9BEYTm2huOogROjPX+XBLfzDq9hF3UA05uBIu21wiCJvXu3SjSPSqaAQsbuAQHEyg4q3rFyj6b
lP2wwRt6lw/0Vr/o/d4UkbH19M5fhsWwCbQjtk7pVF6S1yDwXnvjatYVlbhZMGJ/RnbeJuRdJMfO
Mt/zOJTIrlCcytqhg7F8pHex3voakZAFJ2LxFGikYtGYBTkru2AhhbhYiajUhhFCDcpbOYXJySmo
eG48+kUGjYRIIJGM6N+tHbbMYfmRjKGXfsFFJgP7EfVcf6bqnPwjG2dHNQFoBjOul4BUb8xQKTH7
t0oa3SUUX8Wy1mfmVYG3zPzVaBSn0HCOxnVwFJcHjvgvH8jH1NjPqFGgGTiIgDsTPB2EqNBYkQA0
6jV6lGocydeIUqixpUWjTD5wEzLpKhIagZo1FtVoVMrT+FSlkaoZyAqEwH9hAYcT1HhWoZGtWWNc
JWCXC+iVavQLNnzBAQAiFmhsrAQkawoT1NnwKW7TCBqFjP7ZM0HVpMbXlEbaiGj+O2rsTcswRsC4
xAeVSybwuQagTmnEztbYXa6hvFI/mAxWjkb4vr+UadSv0/hfqJFAW2OCpUYH6wB0ER43uaxunl6a
NL5PNZpIcVsRjQCMM0Aj/vuHxclJHRyvDdJHFntULnXPcWlhG8dny4GbILwsXqqpDi5FRtdVWmWI
y6r0EBevfutcHcXCOjrhSw8Yisl0IQu5oeoEnDT5QaeOT2zNuqs1juoBqPYAq0gYj/080QAy0NVH
hBvvw/jDItzgOqSWbs42D64Gbl0p5bF1kGlZHHNvma6M5T7MdKv8g+r0cdHxP7pfaAL2g50hSnT7
FJg8SI7hgMNr7R352jHabMlmTs8p/MVaQ9rNYIzKme/RLFGFOfHZCU2SI9vJvU5OgQbco9nKcLOz
6OqHTlTek9UWHkDMBKbt5fZjT4L/OJbl72kyPydaIzf1kCsQMBOnucbHZ4ByoRFz/D/lzgJEB0Um
eqjsjkYJyD7ZQ3dVxpodRtQxAHz9G+Hy4PFjWUWhh4u7XC0GMoHNrzcN/+zwmYBDPsTx04g2bIOu
PehS44Tt4A9KOoCaXpMCg+kal+8/OT2KP1seQ6FJQxXAI4SNu5czJYkVzb30HVNaSQ5VtVsAwKE4
1h/wznQ2kB+z74zh7BnkBPTx9ErL1YJkLO+wlMTbwnTSex/bwsR1iHjvhuQVTZfmQpRpAj1ZBZs+
0iyu+Z91PnzCVM+7CvPZsc1ok0ylhV6TvnStULh2E4EmWOpon0l0HlxtHirN0CioGl9zNhCANXwU
lKTmczqIna4KpmPu1P3FtBX8XzUj6EaC9giUsh5jB0V6LWtsJjnGndme7lgIImy1IYzxjgSgbg9L
QdSiC9kUpl/2vBb7uG/jTdmYz83yC6a/2aegSDKkDbCw7umHizeeJrMcWK0SdqvSNJcu2pg08QVA
lG+K/C8yPh+exBw3Ga3fpoemOV4+xsQuz1w7y1Z/KEyYNQ+GzYZpczTlRqvtveZNo4wohW1yFyz3
jm82L3TOOjtnWLWbvH1c82prSwixNJGXJIbiy+H6Kk36ObB/QtOApeYDNTEYaoow12RhqllDTR+6
HJeUqO9GTSyammJMetI8NekoSroQFTyk1ITkoqlJU5OUpA2eiMNG8qsJTFtTmQOUpqY2BRznoMnO
QtOeFfxnoInQpnts4UWpoQHm0lTp94OW0qOGSyJXE6o4tBvE7JCsSYtPQNOuAfyrq4lY/G0GauYL
uySoryZrE8S+s2a5le4eNxC2K7Ds9F4N4Z8sCLuDv5QfQhPApGZ4mOLtp8xkLu/MHdXdnLDFgN+w
/5ShUx2m9s6fmNZqTTBbmmpu4JxDTT4rWOhc09E+vDS4F4GCENU1jPWY6aLcvHbPeALovIDWdjXB
HWuq29Kkd6DpbyIwIDRbGlsgxi0YcqT3wT5z42nv5C1k/CA+Yhm8EwN59uHXXWufwbb3mnYHT+U0
0VQ8ir4d8ApsFCw9vx4aTIU+A/re1kT+AKM/a2rf0yR/Bdtvato/gP/3tRDA05IA/tEBHclnR3US
HTwJzWg6vpgUILp6l22lpQUwFgE7CR69zn6otfxAShshQn0pph3xWvltsRaE3fS1tCh6yJ4yLigE
pzMl1Xe8gHwQUNbSLtCTYJxY5m5FIl0swUy0N7Nep5CxzG9WxUpOUyU58ngwtjZqihxVxaDlFaUW
WjgoLgKAlxYFBi1Ke6UlGZ0WZ4RaplFowYaNcmNAwdFrKYfBfriBFtP0b0vSfGMqqM14a3/ZY8KT
VBfJqQ/bgz0LdxtW9AOsRNIW6EcKLSShyvNiaWnJoEUmvvGS4PiN1qr+pJgzOauG1q0Y8iPQEhWR
W5gKSwdtOCAw38RHpkgQ1XMPmoqbvFxoe8wH2kNbIvTJ7YwNxESLvR9NEBWZY5gau1erArtY0g+U
xQu3avdKYxBNdpZ0dnmF84ko53l1mx+hxADE8eVuEq8v9wZ1kWElvH0Yx+VlSJPzPE5k1oyFeRri
qnuovRKsqsCRKutuP87E1DvC6CKz8SbCy1t7g+yle7aDmGe/f8zowMvNNcVQZd+FccXAWr/FyyFb
humRBJPnrmrti5Le67RmHmrxwdiWENVbPBPTpQ+RDo/Dx7IG96PDlpbKhXJM9WwVYXBwDPr40qp4
dybrzW2xxVakoOx9wqeYqvhJBpkUBwbU4zoVfwURnOwnzkcNHLJToYG8bwxvMwqsmndelFKPeBAY
iCtAneNoxZu54UMGcwvPRfF74K+P0grPTeaFezteH0t6B/hYtkeVonBofhP0sBl8Mgfccnyslcf3
F+BQKKsOrQhR+QTgRJhNI8w+z73WuY+qeVnT/AlO+7JgfamIYN74geRi7N/n2CQVbzV/Nmb6O62t
X4QGb7Ox6CEAvTcGl5jDA43hbMRAe6gN3bW5d0fUWEPTsAip8VSXuFEsUtS28ZOfe3Y0OZ+J4Tzk
hUfI/ZfXIUMzBpTe3oMfCrROWYMfPLlQXg0d0Sk+KM60H7pqP/pufuZqo2ZYN0kG/UcyDym8HGfC
7EtipSGBjhlFlxUHzoFvXG50nlvKpX8k461HT+1/1t0oTp6lvfqaH1CD2NZOi6PWcpdd/d1x6VNf
lnrotq2k2vgOEuem09reZSi3+QTC4qHD3VFQtJ0Hr9mlgfMByslZaGUEOBbuixqW+YCxm9TzKih3
wTBFUJzIj8rqc0noHTCSe3cR9y6BtDzpyd+1IiiXNgh3izJtItTI8p9a1+QNCI1faMsUajrsA2DJ
J8h6aE+TW+4Ua0OzmqpoxtkQkZNydfwuvaBk4hmz5A/P4lgt5p4AEy2kb+cZddQ6NDvXWL/iQSCA
afHaU8bABu9ZzrYIqe7rDTASl001z4WxmYCPSVqifEeBuaElT1jbXDIDRrHHL/k3bvLI9oZukyn/
DFF5XeWvYV2PQ+Lx7HrJKUePDydiIMenTDvKC3Vq5uBocMYuxLBvalc3PU3Ny7J61MTwUuSI4XdI
9SgqSiwCHNBCJEkAp94akq2VqQihAtdcuA+7a7dzyfrYznn6UBrjzwA5X+/85ondecpboMZqc+fq
IJfC6dYLfkBqpOjZS7KLsRafVv5qGO5vJ6Fm00TKIlKLyIOWgriwIj0IaupdVXZ1aq3x4IzNO0fw
Q8bdcQGOLtm81pC8EuSLXI8UroxfNt1dAcqjpcxew3Lkfm3/TKWJgHO8D6yXKk4upvvhJYhbvPUn
eVRHi9gpqx9RTdrqgF3HwZkITZ4ku469FS/OznLz39BJn+vUHZHRvXXdSofsPL1mxDHvso7W48Zx
MX6jFPE43xPhIiDQeZO1+mpwzG0oFPrfHJ3HcutIFkS/CBFAFeyWnhRFUqJEmQ1C7hW8BwrA1/dh
L2Yipnv0Wk0CVddknoS36D4CWWTZSTrJwZ+CTWsj3AuY8h6aIWRtbTwjNIpWkYjdD1P9FePI6G2V
VTm6w8S5aezrdh3/q+3me45HmOpApMnPXqQ59gq+AdP9TKDyL7TJuEGm4HQ5tooY52OpJr0A/TCj
/lMXRgeCQJRozVli3Y9Av4A90EvxxpdM5kRXH/PgK7CqcZOZrc9aW7Gur5FfqNr6jgZoMdX9mals
fZmjFj1mRZHKm1sWiGpJ+APSVDEzjqzfPvcg2giomAMddpLqdIO8KGFOimcgj8IfF2L4ek42hS3/
zWP8HBs5Vsa8+Pe/HF9H5kPDLbkcygpFmXONBS6cIeL7rCSJeYBv3Qgj21DjuSJnJMvVbopjYC48
TlbWfYzVTfW2j74ovbZk4fYGYxysUIu0QDcd0pUntLuFqgGOly9eXv/JzLpabf6Iq51LLN4NRcjm
kjMyGRHBzv6DNaNwMmR0snW0G8ZxJIljSbAyI/5o+EfC7J6RwtE0u2tuubhwCZxN1akbSfoqMXqs
LDGikpp2JB3d0hEzZ/hK1iTmalBEkU14lEBFr2lgCAfb/v+7NoP/D+yQ3xQ3w9fbAC8lyTwNdKsx
fnHI/qJ/nLCiZMkyLFB/m4F6TNLoy43idCGi4TOf5ZeyhuPkcFGh1N+RsvkRDIFe5aXzYYDOcyYA
32nBdA26w1qOeheurIRWRmf9QVfPaEioflu5YLH1VpVEHDbmg5Pg1Iru9xJQMb/GP4Qmes/04ZqU
6c5tm3nXsEGPNRI/y1/DD1jnyfghYHssevcNnnmwSmJumY5VeI0zx5t40Ox6/vYT9VQKWl4kkBYp
QEEFqbpNsSEH9t4enJ3L6iwHe0aSPTxvPA5ZKh3Kjw7aQq0frGLe1mV6IoCOcVCo/sh5Rh9kPxIJ
wj8a5W1f4vf2ZLaeRhQQ3M/3SfV7R50HsEOFMGxbLtPsux4lgLOqIrQFYb/n9F+jXR2SrMJ1aEW8
2N3rVALu8tTJztUTfnqST90Ms+XEeR9Uvx7xYszaxa60SNirT71uidglz+AOo132ku4x9gc0H1mA
exfpcGEMz9lI5VEa9zg9Kq3InhkcC0j14m4YjAkzlGq8utBeQQ3dbOTAm5obdRGtZlUxy0srF8io
81Qy7SDDm/5ZnynXloj9T23WHuJkfE0n+5qROwvYZ5PW8FMC+AlMoH6kqj+Qcn/wPS6yMaI3E/0K
Dpi/MCrzcaoDdgE99HZoynyqHMjZT9nslJYr77F5QJ/9TXNDRxTmD3EafrPcQBrp1PsgHCVGH04J
mSarJo1ZkRU4klokSHX/hTr43TEE9z3NAaCWcy8iiq675L0yvxI2a0MQXBr8cCltw9IIjK8WlUtm
vzGgRHKVlfYytGg1OvdM9762p+zXUhLFB0ZWQsYfHS97F/K5o04zpmkv/YyhRQ3Ql3UqHvS71xpz
Qi3EQTYxdb5yH0oFiCZC79jfJiqhRZ6TpZvM9/KleooRo7AwJO5Cp8Uv5kH+fRhltS52Jm96zDKa
jnlwGe0CzRLA9xZtTaRl/R5aSK/nGa5CzT0xDMGbFP2rW5AZ18zfzMc9rDYEJRsDUU+OOSwMG+pM
nuEuv2N1ejqhVe6U73hcgTRAeakMfzq4irxZyDqPECVjup3QXYaeF+7awQAZjjEovWMmrOwYYTpa
GKbomTwytGVz0pjzs7y3KnH03uRFuwpF+WPlgY1JnZlAz/QVJJBcqUzT+MdTsoFD/hW34jQzYPYH
rluIN3LPdn5bkGMNaBLpvul91vGP9jUf0JDuRutbIjR2e+81y8t4USWHGtd7QEzOY2mDsrCagkVl
ku6yinCjnIwOx47Qivluzz1m76poeKmgATZd/RKI8YnNm7nFuRnEN+Ie3lUY3JWQZBF1FXyZ9pnM
FRb2KLzxd5CAMSbmKaj9DxxuO/7Vtp7Kpo3v5iwKQIx1HqFloTnSs5MpTLe70SbYEMbNKnOOADzX
/v2eaQYIAoxYn8tOfpnxXG6QKwLOpGjL7/6TkuNyUVPVhkHHWsnjLwf8WGkoIJZ3qhJchaWHdXhg
EbEgzmrn3UEvNQ/03IfXRHHs55qUgxnQBvkikCkVBqbGurKHXNputIOeDBnR+7o/6mSzPtftNGNT
oh+ANxDG86nWqFJz5yNAHI2qFDa7zVbFnH8ZqhQrT6mr0sAembUeAtHx9ENIUBOcorpSv+ResPZS
ayf0fm0WHFSm9W10Bhc32QoRO9Me563STbQqY1jQk1XGRLm+zw4qwcBiyZO2NVFhPbIoVmpmivW3
8v4fSQxfltCMSCrTQqyWLuSUR0Qd5Ay8U47wLuZgqIbcwwNknJgiPaD5vFRjcE4mCmGoG+HGHrJy
GTfFMxwtvhOWr953Zroo4Fu2KmP0YmrYDyUjTzZnyWVSqA5Tt8NtC5Wn0wa+nUS+EPIBi8oOT3GC
WG+uope+MKFB5bySQtxlCG+d7adEIyU44dz6o6iZhBl6/oLSyflqXdOi6Ym/wQ0Hl+oQ+MarzaAc
DpO02o8c8FEV0L4KJFlZa6waj5XS6F/cIhUbWgprKbLpzxUX0+328P3JL5nFzuIND43gxevVeqqL
bZFY6LciDNxSRiTGF8g8+JRImd3U/rzTNaZve2KF1bruT1mzOyKYcm0O2N0HsfXLzsNvuojxm64n
U/rgP5xyYTYTh0YiHlCDJqjDoC0L295bFbviewRJZoDyh1ZIonPW74RffCGsLolAZdcZmU25AaYF
SIaypJrzdDsjCGfmhWTZsHifpxLHXgqLAuHait1scfAtMJgzyMY53rPvZGI83uJ+2OK/7TfgDwB9
qy/SI9cpAR6V9oBap9gYoQJypI0aUR6sizzd1bPB95sJeFz6Oqvmlsag8pQJJ0sWA+BUDB3IVfOk
pfQmITVDQJ/6JP1MVsIMgvcyqNuN1P5rM4e7yZ+IZFO/isiAIuSCiwhVoH/ax5XZPjAnTX3KDkW/
EQr2l5I32nVY5Vbc51Jv+wF4ThRFN8i7F3G/FcgCRlGCNhVu30jcvXubsvm5szou3+JfrJCjSePc
e3yBY8KzJhRrCsLRMEbfR2RUVjgrj8BxonUxs9ByKeGxI3lYYy1r1XTkFbbdcxSRD9NHJSa3ufiW
c/0cduMLVl3ocAy4UUdtPd//GK1kXHiC9L+Mud8cuT8NhbltEwyKv2xXecY75ukHJ8g+gRvgefKL
DxuZUd0GnMWIdSxAh8MU7VnLcJ6gKDY0efNxuG5ceSZoajGbXrLFydzByWUNOiQsyVxFnJQuFC2Y
99Vb8xu5YWd8MBOpo80xI9Khd9DNjIy65mGfkBa88pHgFBjoBYUHCegbr2+OYg7zVdaXn72tDg57
COaNzg0CPoOD/CGIrGM0xWekTScZUq2YqiStl6DnBfiVhwov1pxUaz8w9hGDhoW8m9mHyLppF7tU
l8CcQUeCfWy6X4QB2pScATuymQdZcVfL8daVzls8YGIvpvPErizU5Quxtkc0nv0iSwFCaF3Ym2Iy
mDl2X7PjfYB7AojOhAww/wfhch0FSPATVdEF8nG8qkzf3xo2ZxcUNTO0ydNqA7CLmbOso+Fk2+Sp
egNjuKYlcCkloSoU/lOKS3zZ3lfO+J6YmrF46spu3iOBmQ9ub8M2CbKT43Qsx6SbrPqZJWDvo83O
X63OriEqzFzDgLiYWkB3c/SLz6xoIX4Mj2kZS4N4g15rORoOCrQq0xuWfhnEs4r4RmmuonpG1rOV
qsxxv/u0+U6c7EhoLxdOgNe+MR/1PThkIKyPwqdbOG7Xre7NxpD8I633hZKtOLjlRIxDmR6H0Oep
j+t2NQzc7fD59vN92Gb0Q4X1HypeN+UYJWf0NiRZ7WdGM4w0kg1mY9zojJeZWJLfPX432voMmM67
RvNSiOpoUnbeJ9FANdzkQ0fAfkXAbzpE/ip39T4Pqz326J9UtJ8x2lQGkeMhL+UBp8yAaq59AxgA
B5jorSLWBwV1bkkPw+bKA62DvABZ3JNb0P2lOTBKZunfpfccl0GyzROk2AhGm6zZEwbF9LtAQuDB
t5tZ0OHwysH2wHm7Otz+bPl8QBQebzcPH4L3z54/p2jMf1icsAv/LweuD+zgaIKCu76XTzq3D0Gs
j9DNl43phaTusO8dp/AYqPd0LkbmghMTmtD5cCHgpe4zsvYvVir1OkCWsFYOYry44NSsbOe+/AlX
If0nd58PGYWeePLr/ECzjIOOXcJsNtfeDrzHyODeLOQmC91/gYdh0ELBQq5LkSGlH4ZHodRPbAAT
opYQ29C9DYXHRUrKObCDMTnJepMxJ0Bo0mEg4+lYm3Oh2CXY6z6yntE7ELxgyfqJDeayRGpRD/Ne
dkRbz63/QU+Z7gOVfgu7WMeRFps+QYYTEmOPaRtLLeBXa3C3Qz2CIcB9M4H0WFGs7kvfDaGfzgxZ
wi8prX5V2cgGLWEcUraVrvS2ZuYGH/y1Jg+ASdF1olkhDZsAbsAaPoUwQN+l3428d7FKV5lBBgna
g98IeNKSxAb8CvjIVp75rBSGe7tlqtXA2Xqk6XfLNjyEXkFieY64OCRHaGTV6E0pAzQguq0FB6qr
rX+IurLtNGMclmQYIphhSJBX2zn4SALAyBZo7TUCnm9P6pH9JqpEw2rQrFvGe1CQr20WJQlZqENZ
1kNKVIdU2K/c01yzbX9CjvRV1ObvVJPmVUOJAIH0NviMbHpv3qsBomfAr2SqJxJ/d65ftldTGXwP
c/3IIrFbdY5PUPrUeyum/fFa1Im5ZEsTIC5EbUmZSVCumpkfzXH4gDgFXrXE2pIVO2kwMHOGXG+E
cv6yzten///L63sK2mjRNuWbNdGNFbnJ1C5OX1y7o/nrHMi+wvltk0ZvxglmSBI488YdWK20s/rF
cvbmQk08zUwKFy1Bx8Z3HcqZIMDs1TKmD5peuRZe8zLCHr/bu8vFpLqfPEi8dVh1b3qqr7aEEdtE
bxEbtVUeT+/4IDqW6jpAEjUQe63q0WB7ytQOPEzLRsEY103JS10zSpoa74wwwz5FmtWILDLCjT3/
wS7VY+ShjKfUrKRxwLjT7hsPcowUR1POfyYukdz+Corwj8jmd1Qlb7ZNnW/PX3PgPLKM2A7CXKco
oJwmPSGkD1djFlwL5qssD/cgVXZOUD4EIgxXbpIwkrK2A4egUwoy8Dg4/fA9gFvqTnySo7av7K/+
5d343qYh+sERxU2otxk6u3voHK1kgiXOiADPI25Colmfjbsdh8yBIjP+LEnBMZfto0peO5KvecWt
4Ogzc3SD5nksfRLHGu+lAv33wIg9pMnbl6zrWkYxO2JiBYKroWEA/eWMOWWEY2wjBjznAtp7Ptp6
m87le4T3EEeX/WVGJs//gMRrwrWyaKYIIk/bcU2VEQNCLOCElRFADVW1bBAeNd4P0GN/L/zEXrJw
Z6cX2C116i7U47AW0v5nZi2xvBOOvhIa3IMlw2fkzc5pQoksJ0uybeYm0bls2PBzibMq3FDYfUEC
S384qj5Kwh3nAflg393yXM9L2NLvuV8kmy5lX6P7MwaNqwqfpI8/Oh/UF3xw5jpNQwqqueRwe/N5
ru9vQjYoYipr+Y7Dh5KC+GdOmEjFGKVjL9qIvn/wzI4zIeu/8zDb+VEwbS0QvcrjFg8pYPrqBQ/r
L/qBiO7XuJHpugAwvC+rX3feQQdEvhyj0FBovVkq2Y/BaP6RW44rl0SqfAOCHewrGqfK1YJXKf82
sDEXlBx+E6C5YY9cx9Wu0iOpj4M667w3qePT99ol74JKD+WkBncZ9+JmR/OrSTYgWuOTJkSWvdh3
195C3TIx1cdpHjedz/Ohiw66EyUw+8hqDF8iFdE1xTuzRCIbWfpfNdPAgvpYTizrMYVmey3Arw2e
ebawqfeslNYaESqkdgZWQcMLkFf7yKvlykmdSyfLZ4jSb5advUzZSNzy7HRLh0RBO7U/bTLO92bt
Hli+HMRsPmjRX0ZioiIEaJs4fHEr/ZWawWeFxxf7EWHGBKExOy9lD9b7xG5kZVANQjdatl71QbL3
qUr651gymAxZx018JoNfmauU4neB7peXYWXVuHKjd8Lnyo4laNq3G5dJP8VbwDAese0y7fW5HJhx
IGRfNk2Alvz/Sbn/ztlz7GvnmAbmD4SPDSr/JdQjp6QhgtCbGffeNd6pKDllA1PDZECQm+vmW1kY
X5mmag8yLnjyHQdYvqwD8mrb9kdiy/Vd6wt9Gg2lZjZVoQYKe/e3qdOTzZ3TKePVtamiwSPA8GPu
LxAEwSTsLx4JTwPy48LobUAZoXPAj8sG3j6ORl+sRzE9udkQHoaR9aabE/A0cjUiYMC5rdtf10sw
z3fMilrDLHdZNvjEbifviQHpybTj6diN6WcadNNWeB1KTDZGBjf5QD6QzJx/ZDBcGzfSy4zZ9mIO
/zxWCosaSMcqN3Ofj4Psu/pDqe486h+6+aIIrtpyn2TVfyNZgZnbvErCm8BE5bChoT2lfaHQ8xR/
OmgXFpqorceGdeHUfFqqauC/uYBYpLtt+CrH7KYNdZSFvepHw95NhXdQzT1uFjP1MqnlYyXytbBF
T62gfsOspMmDC1YW8O2xShKMTu3qjSaAyKklOE/l7oYh7alPObFRL/7NuZ42Mk4Oc9/sOzt99jpy
nIICjGxne+eGrNTQTgOwKl5OkuSYLQcxffqJD+GsHcwFW6JHdsAZOw/9R/0+wfsEOR0A6WIhBqHa
vT8pE5G/xm84zE/a4oUtPLTfHh8/Lz3ovkCd2IwHh75Jm5U1PIVigqbtt38IpVdoSjUYr2TtBv60
HciZ5X/JHe0kepNJHuRk8jOUfYHDrizrLuGUc5q6wZ9jN/9MJvcyNh5hmVgYdfH1+QaZ6ElidSs3
yD5QwBBgH0O/ru4qkZ7rFlBc+EwcJbQgAzWkWVg7827hdkHgLYqJ78qFlr01JmeJ/Kh4aKXYOjH6
Thu7wdR8Yu3KHgrXjs6JjDdjNCYXLMqfFSKDNJpw8zPrepx4m1Yspa2l6x+akdcq7+ccK7h9IIXC
XHnejOYJ7t8ytIMLMVqsPYdky8IZnTnPjKuwIsSEEdSGXxCAWCC5cIt3mXhAVtTW8mYC1UR9rBhX
tN+qsY+u7o2VXwkEZSO9SYX6Y+22X/EU/JAiBM+DmgOz5KnhZDdwc7jooBdRSuBX6i27zPzXJndY
m/i1i+FWYnYdG3/b4c/BRs8PpBsdgMmerBRTxAhiqYFaT3E9PXr9OVeegTpixCsdNNvJ0dVTHzj+
kl5928zBl2/6r06dmTu8lK9xVz/B2GZhXOGPSHsaMat3NgyN42ViD2jp/VtgTHI3teU1GlnpTp44
VybLkxrEeMz8Co119gZjJ2OT3xy7iRzaStIaco6vyawoMV/mkr+LRRtfrH0PkUMGG9jkMDbbPrAA
3fWD3uVMtNm457vGb3/SzvtLJ6ZgTmz/BEXybWWI1MsueSesYeIiZzbC2P7f0H/5g3/0jYAdB5HC
FqRdYNvPtVm0W1tCA+6E4S7xshQb6Q/7sRT9sZLFp1lX4jVl/yLS+r2KpvYQxcMNTztfvYEy0ind
tUxbFswB2h8x9+i37OmsuCh7FpBhuLPte54Hwv2FbDT0b+Mcank/aq1y2aF1wOPpL+pMXuwwAg7Z
mK9GYH/N6Yy2D27VfX6RIB4WT/DmSW/g7rCVc7SG6YXgmGRXMvPkDSqWyXABQ7sMpI+XxppvVWFj
FM2yoyWrLUSaLyPHNpaa+CIYXKfdtQzIEoxMRDqsxlAQDDkZU822M2NEK0puhxDkmNDGUjj1pZzY
Hoxd9Wg22b4w5j/4XwTfD8muHoZp0YF3CiYGNUL7f7Ucf/kP8Otlac4X8o2YwncNJY3KHlw4rUy5
ZyaTInkiJWOvRiIISax/jbqcHMr6teOsZYYEPK+6ValkiRd4H3YSfvagEnCSh5+1SM+mcSa2NENY
i1NDs03axglXdvhE2wRywjQuLCI+lb0atTjnPdu6TASXYWSuzvToLHKaEiq/Iqlfi7m+QJ46KlIT
DHM6Q9ihkbYkBASk3K07PtRV+DHo+NT0YC8LwH8oVlfzZIN2d42AHIt1Yvh8O4PcwFzb28Z4Qrv5
aOb2QO2xbHuyOOIZgYTVEXufbxrXfpklUrwMbk7UNUvXjaCh1nt9v4qlG5yjEOfNHB0TSQdqFbVc
vqYZLp7R5wfM/jecsT2UPUCkwFBPHVvoldWVt0pWf3BCX7q6tE7NIcsxFI79WO0ipAZI9XyMIOOH
6UFJUIzbu4Q22InRvdaTvU4lijgYJsQzeenBajMNS2C8mET+0Q403JDC/rIVhAFlkJ8CX2wrWu+v
Iz1iFebsFwzFL0uHx5+iyK0u75i/xBp3Rv1J3pGxd5S+YIT/JV6X8gNeGbwGZB2OYLfiUkXUmTq0
FblChvsjZe6uy5LCFCvZtCeYuEPApsggoY419WsbSFoeaoNVUQX45cgOnLkGgMF0DNwOvciey0q+
uj2oKusB9ODV60jbckGNLgRpFrU8pmkbkyMMXgTeyocT1e0ykjWfhe98TG4Hp0Zn7x5d5yI3OYA1
NLpFRIe8LPnW8VvkP2QTLufMgcTm1xi8JeoMyEA5G1WxNWXY7Ts/EYT7ZFx46BIapqQZk5qeq5fu
p7jKSj92VvMgLBRZYjBfRuPBaRG2paqaN8TEEkrNgIafWWEngyNkDjeX2RVykpUVJw0OTzzpKUYT
fDEbrp99VbvlyrUBRBBkfGrvqwinG1ZEZluQNMNFUM5M2BztMJCKHzJOcSYP87yP8HmoodaXxIdi
Yk2AWO0s50mJ/AMDNJoi1Yp91PK8FrQU1EjpjiAvBM2W9xumJkIGJOxNZm/jvOaO0nm+GZOfqtUl
VFtX/FCzZLG+FGkVHPwe3V2QXQQwMx4x/hQdxGpTnOhS3XXT9b9lj5y7nQiRCBS/IocatYmHvKti
sIyix8lW+CVhJeeKiXuTHWtPeCs/QoDbmPLEnQ7SW9zQYkYvPjKxRRY4xkY1tbn3kXhEPNpeaJpb
q4VdnuFrPLiOS3QAMlNJbouMc4jBqXoBPmy0ffRoBwn3qN3/s6aKEQKs0H3VZ6/skLqLQdoZ81fA
x1V0H0XFYMY9S74LKC4Lq022fpCN27mZefosLa4lsVxNOB8Hl9wcTLNc8SYJn2ZPzTAhv8arvNXa
+ZwyQC5GRMeRbSsNJK7RoVrdPbiBN89LmWrmDb37ybzU5Nv2zMcwM/CSIe9D2QjPzO8WVVfziXj9
Oyv3BNvtHUqsTn3oG++1hk/CxNcO1hb/577N2RjWA6C4cjlRRmImwUomU3frWXw+qY9Gzy+Kc1GP
r4hCI3SCCVNXrTaB3RNLwvuzEqN9M7nQtnYLfjhwCSyO8vnkVnn4OLkc0RWF5iCbkGRRvCzQJTMg
hpsM76NsKU3AY36aPUR33b1oIlcSGmYEBiFVXcB+BYUPaYrfgx2Xu9IhUXXqcb60EbA2p7/6Slx8
VJIMxaxrJ+Z2FYzArl0blh3ypsRWRPWm9iZxxpf7ydQG2OF+0KHJrn0W5Ll6n4xOshUCwHZBgwGl
bWBHSjIzehxOPxZ1hzIrXt2uBvlNJlIiRPjIPDJl+6M/ZyZzWHfMR8EZvbRjPgCV8FEYXQnRNkKU
0Sbj1VOSazb4mO+oWNgYgejf9cjcN7ufGHSRrW5I3CWfwwcZC7noH4O6Nd8iMW1Cmbs5mXfEZz2y
/fijmLIISg9+uuJ7cnt0dbN5dbMYzRmaP22VVFekdqzj8R9f4bT2VHNtYyaQsfdj5BfLZiyAHYE4
TJ5p1+efaYxqz6H3j7XECqnr1k/5ipO+dx4TxrH1lpHfMhDczyKYj6q4x9uk3DDl5MsVQMNiJVyx
E6RPLNqqig6+dxCFuc5D+Y73QK98gV1bMs1l+ENW/LuT5c95OUN7q0MybcT0nufBI83wxZyGjbK4
5T+8ycP9O15YvN6CimekY/FuOI2/8ORYLMBE7al5UPWaCaMa87Vx9EXd1ZBtmH4rp3q1m5dgRJLF
t/ra2v174aa7UBWv6YwcHeA1cFVp5pt2dG6ow0n0lvThXvJdzIowsbK5EGuU9yURHbm/IocONe/W
uuebzVZ+9gAkbuIUeqFTHbqx2QrdPGbzT+C2+/s/yAgkmsH5zSqtd89jKutOzs1K9gjR3lBdgTNK
iOILO1qSAJlaIZgFWC3x2nfVi+O+1tFrNEfPsEBWQ09dE93F5ainlibsF7Mv97qPnmIA7qJ/ACzz
Bw5w7bXWbgJwOya/1C45CxwywZqcyhWLuxGdnXl+KO9Lsya9TlhupYeWQN1LUxQ9BAR+CIEwV4IT
cuH6MfpYgK51QKXm94ELd5MonQNmyT2uWpb53SXykniZcmd7LgpjBjib0IECYjBmaxOKCSd0NmVD
FlQ0UyL6vPx3pcdgTfw0t5HCFOdGNtj4+ZiZGDuSgLwLa2vXKl/a2FXmzONyDf1Hak1vlQvI/433
5qGDZnz4oDqWvXog5rue2k84tt9icJB4cQUSHiaPLRsp32vR6vfpiIKe3wy68cMgj1TAxIyZ/JpR
5h2kZs5tpNFVzgGs15wZIpfO2Gv480l2tybgpk8ZlpnxIW+aYtc2+aqdUq71xNkWcdbthzskllwV
oZpXZz8LskdCq9hiYPpwDLlVaXsGy6A2dWh+uCaAy/sL7E24dno7ApwqN03hMi8SD8ns5g+S5x7k
mvjTIUtT+VBOdHg2X3ISc5FbpnPyBp89PydjGgRbK2l/dZYBzUWPa3gcrezw2kXXoCaeDoNfvOJN
RTbmE3cgeYc72J74EHcxiqjQlvWyb4ors9uFtolL6OxpUWn2msy136kV6VOb/LnnC6U+YoeMkZ+B
OZvwqArIKij2xSTfQ3v0VkZv7ioucbB72bmLzduEGK1nzGjV7UPS+2/QCWmR2wK9lPEzmvyNmeAj
mKkYADXPwcAgosrMW8imwYi0/VwH09mtaYdNeXHq4i0u5AvF3oPiPmWDDOSfMerdQz0KthGByw5m
QE/B3LzGv/xdWS1A0jJ97lyYnjrHnEPzim8n1kszCx4k5wWXe/3uQmzm0GeowsdDVcsbid047+IE
aNr4W7L/Y14KudOykLEMAr10iUCg7bjL/AJzXZeX6DPd9WDKdtkoAydJW6VbDSQZ+W9zLgb/iSsK
fLducVDylZisy4GmF69zj/QwN6gWPaTKDjNhmlQ6+dLds/7DHm2LW++1kG5ctMV1uIhc9U3pjjaJ
AggcJxMBfqmwN387rzKW5jjd8PbemiTB723SqbIikORosHkt2gY6Vd2RvJCdJySGOzHdCB0aVqIA
OsgehT0uHyLiuY4o9vUdvMPpYC6B/hm7Rv2r0DMgeSfnwPe7nV9Ol9GOz7WTr4YqJ+YNxtP/Z3Bd
AL0fKbvtEpnEhBz6rm65Fq5jIPvkmpghhvCgknLy15bTXzxDPqvTooWzlZ8Hg0bXcGAiDsvCNPlD
aGlJwtw2ZfUyIsQiCcc06ejVaQzHq4CeYGFn1I1zDah+l5PbDACe4J21+jYM9qMPYF+K6SsecInb
Cnx9rU5Q/FlPquBqaJpRD2liDfMDqQDhThyUQ/wpBymIlZxJ9omNEshtAWppI0XLbtBkgCPDeyBm
FX0C/7sQMkzHKmfs+Np/wVdLdqJV/IVm8ekKR6ySsfhNAB84Rb/3pRddTW/4ahwY00qxsoHMDHNk
wAPv9UstVbAt8N2v2tbbRwZRdlBLWGDyPjmcbGX5hLZMUPjrz6aj1M8ieaFWTjYGzWtiOIg6uJOU
cRdFY2qR+aHO3REnlf04W/Ji2oyB88nbRRG9emHS0U/jMbbVJ/Gq08JO78r1jMA6PFVslrHX8swx
fvVo8s4hOto6e7LFC5EEF36oX0LB3bKF5rAuhpMqWVZ3I/mbfSslw3Xmh31QAgoxv8yq4eM1eNBd
bNGj423KHhNjzSjZCf+RWkg4zMQL36fJ7v8PNKOEaEp5oRj/DDUDFnS4rTP/tJnl7Kpx+goJLkKD
yiLeFPDruh05y63DGXNfOCgd0ExwkzThdIUAMB5YCO/KwX6hrMb9nhPbWxuuu+pP7UyyD4OXJ+kE
H37WcbBr5undMbPJferEn0X6H+WPvpTujE2ca3RsxDFvWeql2bU2GDER2TsvxdBeawEoC9pVIzEl
lu57z5Zh0QXdc9mPKGOi9KMReX5ko22EwwMHxP1IdMwNOUkbl3DfqeZarirb3hqzy4jOO6uJ580N
fVa7eviEj0JOZOK/IVM11w7ozS69AUXArm2j+MEqKZjto3Ui0tbzh2VFb7BuGZsGFJq+Tcc+hdWH
NkfEB1HDnLbe4qou4bInpPQik+ch+emLvNxyeiL/8ICyWtQslmTKRbqQ7abnoqPEagfYYvlwFS1V
nhuTqheGgGkTlKgqVmeF43DKwhse+Qf2mFhWcpqJOn61ZvX8H3vntSS5kmXXX2m772jCHZrG5kNo
lZFavsBSFbQGHA58/SzcIWkzwxd+AK3NrpXK6qwIBHD87L3XVhRok/vkhiT8b0J9d8qFDslvOhbT
QmBkz8tzY9jJzrc3bEg91k6osNF8Zkc0YJWWSA65erTpNVizqEk3VVkf/K46+Ub7LOhhrqeRBa7z
SBWGua09+YLtDXsCyE8BId4nNQdMeHgB60eVUKepTJX4MXv29Kw+aCsuM4xwFNC2Od4YLz9wmaN/
9JS+FhsfvXg1pJ0mSZT+mBHx1RGMBzvNSW5r232KW4UByoqfMR5uZ+zDbBUQ8RKMh8rArcyinfeY
Um2qQxRHfgrQ6W4kRZMdMcxAz4ZhMacfrG4gwZJd4GSC7T6xB8pvBuOVmOnz2FWXOpF/cnzkmLRo
SSzLY4B7hAPI0m8w5L+idV6qMQFzG36yu4dO2Yoz5uhNYvg3g4ftA4F5eKoVEpMV6GAF5eVDq2cg
cPUGPNWxrIsrOeN858wpRvQquOPBcLt8WPyRD3YuOTXnGUhelf2WMDa2hpVh1vTODX/30CC7VjNn
CfYVy+gQ3avZOogYISBYIBGLMiiDlo4n+9hnGxjAv3mUDDukBpHQcRrqkZKnhFCTtdHIDccJiDtO
8PvA00uXbPBhYm/eLJOgbVMgkqEQMCeHtP3Oaon8r4VrXsaeB35s5U9tMe4LKxjB9SUMllmOxF8R
42bsXzsQUbvkVJbiDafWZ5FRKbw8bwi+tQLHqTY5jVktCHp5rgOmJqyf+Iywbjct6bxUD0vjGEF1
z1CPHdhO+mXB9PJXGaPOmV7LnWgHua24teHDO9eC13AxcZv+Sn8YOBqbIiSuGmA47qv50eqTWz4U
5dSwTofuaZs1MVbkl8gH3TB8GEVxJJNxYLFyNjUqq0XglYz6UsA3jWvt5/vUrc5jk7vrNqFPTwzp
Tz/NF9YQDvW8E1yFkaJNk38fEZQ+zg86J63UcXHFAEQIlDGvGF3Fg1WGWzkrSJf4YRLzszeWFbdf
fWQG+6yS0LQazUd7rh1syw6LECrQRCmeRyt/HkME2GYR9I5pMaEgie+gqsejdGNSRWm+8STkX5dv
BaYziyQjOTqxB4R4ci9lqK5KMnj2MzaR2L2SWEN69jEVcwK5LZ2QPoLqqxL+Lw+ze2bPg+xj9shU
eszC/pgitAPlAYWZ6OAMd0LV2IYoQ1nx0GTyy3Rzwk68blOI4WG4BRrxOrUTB9zwBVsa9koL0xvy
LS7kD38mTmaSuV37ZnLXUraEEhAmNG9cyOB/TJIZcePdGXS7VKm3D+sGfHc7sl5U+T4IZzT1SZ9S
z34kJkPQPhCfpM9/86q+GCm+TJm2atejDnKmadNV6FLhxBJtW7butC8tLqw+wRmpPga06jWeHhao
UgxbwDKEch2K/ZTpf6dtGa7/P6vw/4lVaILq+2//83986/8e/Vabz/7zH79/f931s/j911/7If0s
P/8TlnD5gv+FJXTcfzpoW6YfCIFg4Av51z/G367/11+GK/5peQuzkP+5vnBtvqpckNH/+sv/p83o
JUzTR0p3bDvgqwiRLL8l/ik8xwT4ZoM5DBxP+n/972/t7t9xg91/+fk/yqG4q5Ky7/71l+V4IA7/
I5fQFeTFTE9alu1h/PBN+z9zCVmXlJ6MwH2bifvQlRZXbUEfbmd/gbehoFFi9S56dy+XEi6MJNYB
fvam6MR+LOdyO/mqZK96HTMOun5B05Lh8dcM2YHY/Ktf7Qf7xIn5T9NyZPFTQu/001IcJI+RafOU
sgty2/K2tEYskxaFBqL6Q66DC7+YIzj7mC7RiPLYQdri1jvWPPbZ8m6KkoBhPHAUsNMVwIRaCvre
0jxYpxcVND9lFT1MI6N429nRejaGx4mu2qYcCYNjw9y0/viJI4jTI+53Wl7PlrRvHKb09eBEPW1s
GE6RI4GO1kj0ieifB7T3Td12O6+drtzwrrHD6bS9aVx5mTjm+MQnfGTXXC2mtShLEK2Bedn03LVu
c4r7GVyBz4cb+g6rVcA7mSfYlPi3f3u8Jzn2xICoB1puMFXKrbVjE+eRXzZj9hRGRxTX7LxV0vXP
9uIsbg2aZrz+daYSvIXCsRa19eHn3kfEat3v5G3ODIBroeIBXPbfLgEh4LeQRwR6SyPpmQ/zlU84
myLY6kP3/DninMmOhQr9pq56InWN9xvMgEmfWaIYCqpGU6RSXJOaBERvyF8vmR47ZjmzekcUHdcp
kY8Ny3/cStjiIlLYaawQsDrvtfLq69waqEdaDife0e1YsbMMSMEcDOQbtpDPXCkVJo7AW/l58F5N
bDZox8GXy7AJNCjdpD5cskYaZ9uB/KWnP76DUcfS4qcw+gsjK4aTHp4yJSZJ5ZHkR6VMSkVljy5i
ohHsNRJcp0PL3hamniT+V+T9iyiJccuwfyr8FBBCyT6PmiycMvkFZ667n3NkdUlpklcF2cYr8wWc
n55V/WR6CHKQ2yCSlawEWRvh+qE1bnKKy4z6YZ3CbqDALM3Fvopi6u0SG1u+v2vVU6K6mTeiIq6V
HBWhBQCXAh010pS3p+8OqOtdbGs4YRwqfPLMGz2Qucbdk21GUgzYUjQB3cgk/4LqNY3WDmpmt44K
LN5VXNiHMsi5wobPJntlZjDRvOcbb6Z3qxl+4AMF59E3yGgQVHWmNMGzSFognm1mmd6t6WpwNriM
lu4RAU4jdR7jGH9MSysb6RAo6cO6orhmly1Qw4mDYJX708FqPaZtLke6lOcNfj2KTWNysgHsPKcj
tkAmqjOhhyIXomCZRgaDG/Vl8Yl6m7rOZ5aQNL3AIRIslXLALMmakpx6G/u1OHp2j3W4wDjS/R3H
Ya+Q1mTSrJyrNIptYz8V2NNIuFN0PP6IDn4qPkYcLY5CD1LVhvkXoleLStKFJUtJTPkk2k4CNaSH
Y0W5gTOGGHJnbPVB2d1mFpbTvMpwhNLzt8JR9+YIvB+0C1FPygfGhJK1ToKy2lSASsMKS5WktwGm
c/mYhkui9iZV7GuhY5LcMCUWpb7cWhRo7GtT8v3O7g5yALwJP5/XSU7eibFz5bnQDSIsCSBMqwtv
G7WNtkyo2Jg/edvy86Tzh2HiHjWM9nTI04oWZiZcrLpEn7lfNs5DPk/qUsz2Ey2jRw3rEK4qRIqe
/6c1q2NM9TGE2DzA8Gtnx9S+AgxUtGjCmoUU1O07rjI9I0D0yl45YXkWCYaRvvdOE/6QVRxk54Rl
F0an5yHoDra/VHU1vb/3h/4rCBNaVCSFDiHRL5vD3jok1ROG0r3g1Fq+3Z7VJzfyoq2/p1BSSpQl
dxHn4MNke8h0bUDAIC2upVDBJoxuMaEi7zg5cAcZrySL7kD19jHkw743/K8Mex4RbnkOUiZhtOGL
OxeXYBn7gwrvgPb86wyvspzYDfuosVV2Y454M7W0CuJiyGulTQyyHJTCTlvsVW1zw81w+/XapoY2
6gpObTPqeWs94mTA3Kz8YNkCIr8XxD96vQX8EO9AcgUzWKR2uFJsSqvt4BzCmGrCtsOXogPU9spo
8BEGDrcxgqq5Sx/piAVyEQT6yXkzud07Ew9NISi4UyWDI2bIPxUoHa4OkzoTTuF5rDRKGFpxXDbP
+tV28wKDbssDaAwhIhp3hRFvVeSezIbkJ6/33rXcd0I3j5laUqbDDyJKQI4NMAblqK++QNAeK7kX
lX0z5NU2jlDYPLXzUr04V5IvMCjlJutobi3q+iBnajI9AUzPGmDM5fRojU5nIg1MnzwcAUq5dw63
5zeZG/vc0X9s6V5Dt/quhuAz8XlIZmSneSKxIK2WZNRIomvmtJe19n0XPRoJXHn430wC6iSQZrfc
O45m9zynMt55E6ELo2fX6octPiblHpqip/YG4FWdsvmg6VaspwFLRhh3d5Ddkm3nRPW6ETSRWw7J
ZpoBOeknzlYPpGWmKERBh2rpJlyVVFHgHUS4HmKsDjgctq7eB0bRHKoOsbY99zxlUQrwgrTq2jX4
ANhcnSOT7WEcnuiWG7dAH1emPRyzYKbAUxY1RpCdmutLqW8jYDEcLMRMtxZxLJiExfyQLlKF5Zcf
KElvhK1YQEVPrkeTOCcMzH3w/Wt8Ez5I0L7b2K28MRUoTg+OWOKBSQjupcbKYhT3ukTdSEsQuTBa
WBJvc9qrZZE+6ZFbbKD2o+rQDxmvYM6iQGAVmtondFUIAVV3TJvhXtDqBjr/zpT4Rw1jOqY9XX0z
OyCJEE+wdTgOTvfUjCfbqt+CUd57dY3HYbjMeTyyzgd4YfvPMrWuTtA+e637PiYVXnduBVUYvIWq
3eTarB+jGvmj8Bh8/OrbsErsQb/NqG12Od0hpY4STNAIj3XepEFY7b0Mg1UxoNEMaJjREqE0teFt
Kdo9hFX129Bbx9EP63ggelD6NeswToObXudMpMp5cEWw1bqpT5kd8SfD8WTmLLZHxreho6hLd+cl
QOCVt6aabvwUnhydf3TXQmdErEbiPdGOuraR14wIOX9sLlbMwTtmW5420xLacrYDPRYrotDLnLgl
8gHOGuvX2g9czqPNcEvj70+iqRb2Bwr/HK71VRBsu8Hyr0mGCmwlcbwP6LYp5c1gB7d5vnN70ipW
/0weHakpfDm6sVXf2Na0Rp1jhp9miLjmb9Vlz9HYUdk4nNE+uUGWeFVCa58i7P/NE4iagXHUzcF4
Et8v5/BoP2tl3Eg5oS+jfMwU9sBxPauQR50ka9CXzDaBHcvLYMG0zAv2iXn23YT5L0RLPHkAPY/T
1D0gdV/H7mMSGGdl9y3j8aYwzKNo9Vvu3HghWIRRZnf0Fr6YInxoZKhwH6ebGgg/j2TFerUEheRb
db0O1IuT2U9ZTNwmAYGpDO/L9/2N7oQD1osIVTdQXhvfF378oOJglwTzWxC5/QM9rOeZ65l7c89M
HR5FrHdel/5OGXeP5KkA6ksGCjdT5hcH/hCO/M6s1sVE3zjVQlhmWgBQ2EsTeFEsLRbvY8DCbCiY
0xRZ0noIj50iKMRMvTYaF7f6jCydWCAcEUve1FhMFGqk93aEoY9LDGroVzYzHGgLw2CBlDuzVYnY
6TLJTSdDEhiNyu/KDfdLeS3RrOXJhK+kstjghiH8ej6ud7RPn7pIPnMt5mFL9HYev1BUmhWG0tbw
aCNHt4TCcvV0D1ombX9bf7hG8kjBmD6oZQ+ZREDSEvhT5oPZU0FlLGFb8kdI+6x2rQEDTZDjXKve
jGQX4igAAelgWpynE1Fez/F+xJTZG5OTBq5n7KTUxAMwAkI3PxOE2LqIKquq6bgxOv0LeciBFhfv
K04pq8p08IJd47aaMJqgLmxUQ76xIVpIS1y0d+3sMbKKTwutpqjRJQKdfNRNiEd/xC4jZ0QXGJBg
ZMQD7a2nosbBFhp720nnFRBtLm+ZUa/1Ns72jsGPYYckIBvB8B2o0HM6jQfeJdhCM34EOnq2qAJi
WTrX38T82k2X0Q9vMgzrJPmwuTRS0yMGG+DWUwOSzGRx9iDc6hOYIVfYWsG3wDSTzzcaDYMGS4AU
rOC4U8g3SGfbqTfdL9oamw/fK35A+rp86+k1q4ero5V5DE0cIUrsa2hxm7rDnKk5OW8Zvli2T78j
DNtbb7hzVF0eo1o8FE7/WyFD7X0L61MTiX2QOX9icIGMq+asvT0AEeZoIzuioclNUFH/GuVmuZ2x
EBGkBEIcQH+2Ghfg/pBt82Z+8CrBYzAy4te0Az0nLSoxerc8UrhlreEW0UA0x89ZKzdDi8biFgbd
p7BQTk7zGCBVg9gmt9XXULTOnpNNT7090/JUBTuRlmR40AQn4NwgvpE6Ut3vqzL4GePqpeTEd5/Y
CJilIVFOQoHfDxN2lro7PMB4FFJrXtNrhrmDEGVMMS6PCB6pY4HTLKUrk0uJapbJeYyUD/409JhI
Ecwsjvrk+RJ89Fa5K6QpXo/JiPds8mymLNLoawg/cwx5YlltT/FCkqxs91aH0UuMaLMSVoKJjMXu
tnC817gDE5yl5X4eQc14dYGfv2VyMceFGNOUOD1ibOIjtdiMm1cM+7vONDHDUDbjZ+Nd3rnAIKjA
QlSd37N02tfJtMjgvt4wjSMGyDjdNy0+lSDOHsI4vW1Mnbx1BjiewYfVKfns4DLzPjILTn/mjq+6
xJfnmZa/qYfyMwch53sYMAs9XxpNIkq/9Vhb2Lq41t6qhlPUYV2JS6Kddk8TMymtpaecfvAw5P0c
Gd75LmZco8sTuaUmfK0Q2626ss5kTShp1OKVBL/YhCrJHlBdMy+B7CLRRlzlNLy0o3tOyTVwdMkg
BHEbamklgKheDp+C5FRIlEnqECZYZIvL32/21AVsQobBW7s8S1Um0R8k91p3Hq8hKSAsFfk7uSrW
oXIHyCDdkeOkzysyQLZ5VclbEbvnMfzl8cO9jprxLGBTIQuMV4pbiO3a3sZLxGXZ3PSYUI7dMPNA
a1ExGm5pc4nnNRkHvecmy2peVreubwkq3ROmLGcx2Dr1QwyrmD0xIlxW6SWY3E0PzkT0lIzbkLXG
JkxAeWK3+ONmidoMXvCKCUGzxZ+MUxRYhyoJ9vZo8C8sucI9XbPPqIkYW76x8O+QBS3/2aKd/Y3h
MQtwv0SOZR7kokhI8G87N8heCxU/cL2RQJ7uYcltp5RL2O3BhjSi9s8AX08+JQDHHlcShkQXHlVH
zIizJDSLlsitx1Zqbxbbzkx/OZHILUv1Y82Il9LO8+GE+JEm4VDMGlWfhJOqveu2wcm3B+bhnE7L
HsgeRIV1bvXtNktq/K0pLbztoE8UXcXEOCK9suwUwnMSLmixobvkxq1hD3cT7BiZm698eO+Mqk0P
+HmHTWv7xNMKQPE4afl6jDexzSfOrN1qT8urs9E1Amdb00QCflhzNMEZ0I+vffhMRTcfWYkw2bMW
P009RrcETollWxSoc3pyh3Dahbg3VkXpfk5WHt443fw4Y62sZxN/Tvrj1B3MYWr4KAGn/NeiOAVX
7d6yXLExc7xJHocFYnUStyXuIIcVFObZFG/HArdMmbw3lTZ9PKKLYQ5w1aHOGg6nBiHXIL9vcGIg
TWCpgMp/H1rhSYfxvOtxbWL4g/s2CcmtVRC1rytcQNk8/o45SaJUuXATC0KPYw2ImpwxAwbOeBSd
LeQLnlIMmfyTLV4Sc7yQEswH744OtWUfNcHOwOTUdN5PyjN2Y2TVvG9xOXs52L464/6H77I+mXPj
4i9Ru2GsqzsuZ1XBsiZC491ojKyHbMnY5DP6yrOnqvw66YGisiKnV/PdoCJmV1BzuA2G7hZGzxfk
CvWM7W03aze+VzbhXEbT7ew13dsM7W9X81hbk0N9x044PfmT5K3su2lnerzOchDJEZ4yWwkwAjsK
24hkj9ZL2qiOl6U717iYTxgLcvimES63XdBgR5tcDy5TkH4WPHFbxSgfYuDe1aaNM5qgudET1Ify
5O0KPf6JuO09oQBr6tlac7gZ/Ribj9PnR2eWA5LkowMUcW/26J/ZLFPGmeYa+0Z3DXlX8EoKTFy5
weEkqvOPovezi5y09zCmdXF2IrTEkhXLg50yFVWmnUF/m9u1b9f+e6KjO65ecDZjwbA2hT8+Dhhy
iqmVqZ++KG6GVuZvdlVW28zW9jHv/K0ZTsHV5ai5Nuqu+cpwjEhRdXd1aFw1BZS3GMqPWeYVT3ak
1cWO3Ze4pU0rq3tCyzyo1xzeIX703Y3PUmhdN+cp982LNU7mpYT1ucmtmKCHN+GzitRwbJLUev77
pyHN2mtiniWBNRMTkQP+bSiq4CZ2Cv9Fl/W2NsNhByWo3wXoVnvf55jhh7O+DUiIszHM+o+E0LcK
m1cqHiaWnbBe8bJWDy11BXuLBg3oL0VyCXTxkCjOVvFcq1cPFgeWF6RJLAC/aVWOj+FxAtj+A/GJ
JEXuG3fegPzpMq2shDmPt8StrbVOWMls8HVhoanubMoq3qx+yNayTvsnmZc8O/04WXYM9p2Tv6FZ
1+8TKY6DYeY8SZafgmfZjP30yVpcH2KTerCC7eFd5JU9j3l2ni1zNG5EF+9Yx0rzVGGbXRSeV89K
TbLzHi89lq42zns69mLz0gw4jWG8PrSjJ3dWG1GzzN2AKdjb5SgWe5uFyW0H78Lqaz7Lkzgahds8
cEwFhhABCmBx/8rMKLcoR9nOUbP4mNSNI8zwxetN+DaBTx7awI1N44t54cHzxu3e37t10t6wvGxv
BE3oK4Nf3MpGRueyBt1aL/+h4oSMUmKeVF9F/LOs4ZSVdDj6/QNu8yUpCqtxJFZkiEGzKEnkVjjG
Jxa9+DlUXbyf8JUcW7JC9/GEa2ke2+Jb16fKv8ydYgPDDyIdjn//QP9fv/J//kyFoPEuPP/PGP36
usu+VFIn4HH97Do1Ir3khMK2xRKBjwCD7SLsXhuvTcs7K9EMbxorPnys+DqHRrKdX82ppO6pqOdb
gdkb6RZLe12pryytnAealMD/UsiCXULc+y23Z9E2EAqn8DDXc/eHQfk41ZP7YSwfXVlGmjyRP+5F
Y4Pwjbjd1VhKZVHqnZtk9X1Mqp2LxtcvTY7wXxWgbGbh+jtBWOwILoClrimTN2qeWVsTlaJYM542
TYTv0mNzqQZt36M2Ni9V/VzS4YtdubvIQPps7HD6MRmCAnDdt6xuBshc/XBiB9psscDMn2l+D4+z
+ZCc2AgQyo9eoR9RAgQ7olnZuvPep7lS3IbCePf3T4eYQH5obHBY9dfSceVTEDvM82ajL6x6rCcy
H/GmDvRd0RjmTug2IjnLli4pOcUMVvqaL4ExL4s0B5fRfbSJdQ5ZQAdFYZfXWaFBM8jPG/LIetvF
rHetIUAlrMuYw3eAOkdlGmyH3VwkUDdZKjc4CM8hfsuiM/SqM403+tFvQH3w7B48XJpZDtQX6+va
NLJzyYNrPXupceQhepmUKg8pdeQbomF0rHPAY0MSr0ekuj3PsHSbz8kvdVfU/PA7kSHxaCMKDe1W
IXtpI2HOIoOt4HUfyjA6TYkzY2FJj/ZYIzYJy1xT7ViRUdDJ3sGXcyY5AlIEb9bcd/k2jP0bzeEU
c4tzEJKD/JBhZ7Qcim6rGIgcbgMqDYJd33SAaH6Gfu7XAiv7vu4mdlNcRtT9JorQ11glR4OBN8OB
kzOL38iRfkK/OQ+sjETEx6i3nWSd2zbujrS7hfqVMdLnFhsjjuFUfs/HxhfXPBokUyrsy6IiVCQc
anvr2ufOB6Q4LSB7Mw+gehXBBfT/CYruazTHSIRgmbZ2ki/GbMArpFed2xxo70opcYAxBeINLy6g
GlyGthVtRUOduWLHZZ4NmVWbxcQuJ6peR6yY8wNurR9W4GrjD7SiM/neS6Lx2qgXmCHYUKMQW+1C
kwPKg6JEuVjquZdAmfW6L9gmCAeUdMquG7UKj7Gkx20wf50MCI1vU5VtdLfCi04uhyjKLS5ZVwSr
MkQ1Kc3mrUtEifN2ehEUb8FgxAYYeFWys3cxuFUsu+39GHMyYsO0bEqYini2okskn1EQdSvGGv4e
Ed8MA8Nu27V/OKH9CdIBcEt5oFqyOHrauaP6j3yMl+LzSg+iTmmLmOqtrDiIYCH/NhHTeePe0nw+
LfrCWk28aiLC8qTjD0Tk8DxmxfvYQ27vqC2nQjbVIEydpKATZ/iKXKxCU4wSZsTNxZQrGDa05HgR
uy3P/zZGdmQwdG49zEOtyRG9gTa2jlPnLrfuMTfRdOoFw6G/WiThCQRV+pAV7WtejG9LEmDQ0ddY
wVIWGPLMfKIzNmaF5gTfIz6tLiS97rQlY5Yy1pPvZbt8Gdj40aKfcxZGa19Z5gzYB6WcrcDRgZ9b
F2peZTHxgZzoaiISAg8uLvhxGj7iML7RbodjIPqxBsFGI2GZP367ponTLufK8RzkNTUPT7yZWy1w
rrlEMArMjlU6gokLHJangIGJ3WePyjJ3pp4lXYQV2UmKY7DufGcF0RjAtJvac7Fcc2MEcgcmzMQp
0HUmkBATX0O4KkZ4Hl78XYzJuAm41AnBQZlJLNbdPacqn3szxkK21J196YzA23T0D7FVGN09SxNs
yx1nPTZeQ8UYyqIGWRFibAikkgAX3zUd3w8CL78y+QhVUZSeMpe60tgzVwAo7WX+qbc9O6Z1qzO8
d6yXelcH25au7jbzKUJ2sxzSCQvMAtL8GIKRTPleGxoXWlZvc8I01NbZzoXwhvgpWVKzJDGhHa1d
yXyhIpi1UcwsNlNbkI4dzYw4/ded4tNPkz0ZTYIuSYqtbMKIHfaFudYKchaG2rQY4ckRlyKxL9ap
23F37PSvcMNHopvbNDfHrcysdzjbgqoTEy/88GSWyZvr1F+pAgNii2CNK+bW9TBpDZZ9VX5cQ28P
XxgvqaxjqZORQ2GtREIrKpKlp+hRG9XBSy0okzHwQkKNljele5KYK21ZzDo8UxhH/Q+JuTjlnW0b
onOYZyPH/vHh4HFDXdZDShw7PGhch/igO7M+Tz1ndxSFDLcnLoSvIEe88eOfDIaoKeYzetelIMuw
7tvwe+q8O7s0qjNslNLV2R6wBn632alvfamxwpvEjKh+VD65t5g3AkVln84fo65uRbCQZWBfHKgv
/GhxSBIowWlqq5Vdsiw0ooJmbszhyHzeiNpknzHws2qeMHKiR12gmzz58AUsGox6sHSrGRo2i1QD
AhM+tCjz1j41d8caIB6NRqyso3IX1xjRjUzgLzdu+IXHkg/ejmNNsKNofTvITSIHfRsOY7SpKudi
wOlhlZJjsk+d86D9aWsWcA214x60f+0LEqRYzzL2a+laWJl9qICQr6ymf4lAMbRJjJ0ynwL8LSPP
CGlGm8KBBaGc5KdfFHXyCGDOAJl5KeJGkRBY9eKRb1amCmOExzfkeORmEOpRMLEk5hXuy9nm7s1K
b92okOCQpR/DaH4TyzMvlA/Sxo7oiDve95eZ5SKLXrZViviskuhxqcRXYtK/Vtrzk44iTTyXe1yA
00dJxTVmQfzNAjAVzuCuZevbK6Kw38mA7Y9RJ1pz6l5LvB9RAmtS2D3MsJ64kCXHk7b6U5RFH3OG
tS+hnWaTdA1q9MiHNDPI1lYmOGc0SoLFSncbULF4CTOG+/RgVBN8ruU/XlNdrbj/ykTwx6NEla1f
iXXAeUhrAc8LGqeluIHq4tYUKP0qzQHbwLU3dAzYhqg0B9YpJMnaNnPAPlrf2Rn9PHNL10BHFdE6
pROUAiJ7R8mBe5D4k1CAToFJ2iWOz0kxPA4NGZaWZBm1HQWGy3g/zKRkLDuHLGnvbf0mAbsMsLE1
8FscR4nAGuXg1K/YsTdWeSD0D5YpOdITU1HyMH6JCUSOcBMKwodonTUHHU5iHVWeuamnemfiIU/M
qdsWkfs+i4E1qp89s7fCLvIr88jiCq1+A0+8+BVIhRYNAvRZ8mKJw5DwF5JJefGUvrUnNiCDyMia
zzxXfHwUaehtePZw3WBt5flB3DK0L3kIvSGI1NmIykNRFHeTv8tJl2x4cY3DyJIgJbQ/CQIWjW9f
x6Y9dLSzylI/YgTAMC2sDUHY27DVJyJKYlXZ0Q/LKKIfM1YA0X4O/vySpH63aSlAWE2NNaz71FnK
E7nRR4AuaIRFmfcrZHxJt6Yz3nemMI819O8glCPoHkwNPw6z3qr2yi/O93ecc9iA5cC7x5YmOzNA
Yw02RYzs2YIoVVlxi3F0KcZhloIcbAJnwG4NfMwRlEswK7+NfnnbdMWdX7AosADA18HAI0NFFFKy
ilPR8ECiHS+5Pw5H1X92ZsDWtiKYnpTU4lktlTjxopNUgwPxBC5OSlYKgBb+B8veWRWl2iKzVoOe
7hLVnqoSqkMI7SGsxxcrDN86eGEzDfCGyJ9d0T1XluTVC8B+qxxHybwWJTMKjWvfVYs5m9zHF77r
qiC14mYVL62VPcNz+FLG4xRiYsq6EmoZGlXPR2zpnmJvx5oiESMgkS7b+LBTrajYaB75+yKCvlFk
9YfBZxiMfXpQnb+b08Z4IfsbrsyIMizUJ2dbO+FD4bo9tAAoTIW3lTGQUFfQqYm//yHg6InJitIO
TJigjiHRl/qJZMWC+B3Hq/BYc+TYGA+9Nrq7FsLgui774t2tmru6ScY/DvR4mH3F9zzyAuRhjyNa
GOWOOSC+YJtzzq6q+x2M2+aRYzyG9aZyvjyUmr+/3Jb2NW1s/T4Vy1YjsCT9XbOxFypzj4E/lNdC
sWtkX6teYtP+xU6i/kwHFzjmH/g/0SoivUSxp4i2hbSiK6dB49hxR8CcmYV38GZmiEG9997O0027
fMNFBXY/CNUXFbdkK2o/fvRLT+9GOBJn2xrLiyQAsBvJrj361C1ya5Zgldx2/feXw3q5BzsYvEmb
JzZjXH438q4eZoZu7Xnx0Y6jZ2mBCZM+uPpkuKlb/5ePcLybAkB8SULEsMUuNpvuWZrdPSeCmBNp
Oa3djkeDMrBdNEBRaR2j0024O3oyvxLpPwFuuu0cq7/PQXOsjZwLmmH6OJcmnlEbDIwDUWucQG/W
E6ULUXtypFGApkj/9CzNeHqYqDZQcBvH6jbMyJNbjevOrvyNQ21aFmDbi6xTrV26BwuwQ5kDHE5R
+qZDY9eJJHibE/nDpQu7BztJeBOzqdykZcnd5sCWGErdQJ0tn44ty699bvc+sS7r24FvPStenwwY
zb42buDrfdKx13Et5H+y5WE4EA5m+stvHAJnVfNvlJ3ZbuTIeq1fyNzmFEESMHyR86hMKaWUSjeE
puI8z3z680X1PrbbwDmwgd4X3VW7SlKSEf+w1rdabUnFAIWmDp+oLwpwHu1vZGfsDsz+Ba2kx+q/
v2k1MsY25m6FTA6+j9NmtKmDCU1X090lyUrxtaSpjodHY1DwNwtnIarOg5wMyEgoDkAIglcln8BC
BwWM95fLC8SzQNsXWtZXXzgvACIWqeuAata9NZwsGjaUCwjH0udwQKBfd91ax2VIgshAKAMTfkqA
u9TxEstMkOjW/6Kweh1iS5x7VwcinpuP04xNP0ZNg7MS1zCVbjYmkOZz+1kiMfJAJtnsQLeMLZFc
jDHCUea9W9iP2GL0Gh8CmaLBGKEVbTINJ8imm2V9nHp3mbZp81BK92gExrjqgmqLSYO4DHLHhF9Z
vCc5Fsz5EZSmffLKsl63kp7bcd9KdzQvkUvrZVYSm2c0YmG2rLVD3PcC32J6MALvNR+HVj1azcKz
gpXZivtEd72NnN9zz4KycL3XkSOb3CaKJ4xKkJjafVL4B7NzTbJsClgdrYkZ0I72Cbb6TEUww3Xt
iE02XEmqMMVLm42P6sJp0hocoMPzYANpbPlJrLFea+AoWmPt5Jj9LLrAfMK1xvvbMsGjmAtsKN01
fXSzd1NFSm2I/GtBHWSIudgUVcMqJLuDgdGCsSTm4ZRzt8BXggDZ6I113ihDG7NijgcHsZ+LyHem
VRrN6LMwCV0cOpEu2Aw8GillvjHhwi3ggMJUvgQ5sP8JNPuqHrNdWui04ga8LdIVqujNc7oHpe6R
GOpM2dPfjXRfAqmo1rBOpUOx/RqpZTLesDbXWKRH5h4UE6VfXdBXpYt+7Af0lIToGv0LE05knzmu
5VZ3T7bd/Ui2tPgSk+8EaWbmYdmTE/27FdIPRQJdNULEiyvtWwMBi4m8dTJIxGjFVz50YMdm1Kbp
XJGpcq2b5KkQC9bMyiU/UBkN+NeSizWZJzsab149nwS48bYh5jSCvkrERbJE8HrGmxQvOjN/NzBv
mk36bBXAbGhZNXAmoMTdRiylwGapdR4Vf3UMGNIPZZQv6bYTg0nh6L/6tMSsmYdkosgz12nhPIe6
9hM2/g8Mthur2F3lpRqNefQcer3PpsaVisdAbDtFbmMMJ9/iiIkKJkg6bqhIgbRgQL+YhblDr7uP
E9Id+9cIiQ8mfeyOMrrIOHzhB5EeGQzC0xq912JEXi0z4j7gZ9uEbaRLXrhxp41gbgH+CkbaFCoQ
XKueKMfkuwbDxBzsHuUlrXOxS0yi3Pz6Wg80uGnWfTYuBUoWx4+zY/LojxWcFHDeqIYXunWChOI8
1+Bd16L79IwR23RKbIMzyXEXTe1Njpx5aV3/Rvv9qTmMWXskTpI7FeYkR6xnfEFrK3Z95CXLsg1e
aA4+TRMFNoZQetOZTb0m4g+LdSFkRd9cpQ2matfsmnXHZwRpAZCFaaarxLLOyYSSNbPHmTBVsXTZ
TG4Zsz3NtB+9zzSkcAQcSg8lwsCTw6icWRBzcpb6Jco/pzxgcH9CcDyu84HuR+I4QFhdbfGDltcB
ANaQvU0xmKPB1D5MZtu8/QsCOibkFZbtfgHuvxqkZa9GuXQzi/CcMb/UgaFCDAOGGM6ZAa3LV89A
HsZ4zmIgVp7drjvaSf3coLGo5fA+tFjMwBz+ljihai7VhRbhQHQEd+00LkVaH1hmzmeRlxfktHnM
RmxsdRABMcdDUqX4ar35MA3GR2lzBFWDPS9D491um+ec76syvGdqENaLkiKJhHBAYHxwgHoWuTch
MTKjZkk+NkydeNBXggbKkauBNQxDIAaWXv0djsgRqkpbDykFSWh2u3nic5nS0zxaz1U5fnojFa5K
GqDKOgm0HoSrMzgBFLCDvYaFw0PTkpbfmg3HcwLPTGIqoij6O8IOLpZVvjgzt0ft45BDS76orN91
DtYU3BtEyISjO7OCS+njTYz76R429W0meovKszsZNUCWBEdMG8Q3Hy30tqmdNy8N9k3Lps0ph6sl
0CqrH+tH2VoWYMOQH3VpckEED8Eg7vDV4HkkAG4KXz5ijKAoyJtz7d0ye3D4Risyn4xkEySZQptC
makssTLc+Tso+LxNus4qMT88jT/GRZvIL8Om9JPf8Vii5GdgTpz9tcRcxzw5IuQ3v8gewlUovyMI
sqnJd9DMQ0/20iOybUQ38cCkLJ4hfNeg2DOSvYi8OEcWlb5DhTVH1r0iLeIQVj8TTj+Og/zVU0QQ
rx1o/tr+UgYAIcZBPkiSCNZl2cFsqGm4hgkIq6Qc6xPCG1oYX7jnbBWdCia+ygSeDk4L02cQhR7t
2JT9snIn7s7YyNaJKU56n1/6aSaRx0zeVwGvnQebB5o3Kcpmm65TLTyHIy7zPmOq2ccYG21mAWq0
yV8l/AfBYA2+IkMYp+mICsueJ3n2M66UGQbbGoWlulF0B/kQ+IAqsdcAUYHvOomJCsbKl72dXYZi
/PH0ci/K9AUY221g46oL84ehP0tJJLOtRcCN0NYlpmiELmiq05tg5um5YfON32djRuW7n8AH8iIO
fIhfh7JSUiRZaDTd46pvs31VowxoBe2kHjPPyrOektkHrIIMorT9aWUbBTl/NttnIa/ZrD1GecIi
ATYwT7YgnXS0nxK+wX5+0hfpDpILc8x8OnVu0axMv7s6uX4CjYN9MA/3UaS0Yw6YHmN664YM3BRy
LeRID9NUE1eELrmH+FU2yH8dyjXgkhzTpGEFAAGJMWx97s3A9Dd/fcld9hHWebGZZ0ZuIwJYk8QB
XsghWdhZ89r5DpFp1BpphfOCEWVoItAZxiZYBtanKJkfGn14inpwkE3DUph3twvsMzF1nD5d9FL3
SFuf50r7aTGlXiwPilnrQJmx8MJ3JfAjq6vC5ZgwcJKhvokdzpGxCo01G5OBeAfSABSkb1y2pfOg
pNCpYGpHDcUwVGNd75N4PuuMCBlsFQAe3J3TV6RnIidaMkeruOTDB1QK1j4U3coh0Rox9DCuCuNJ
gq6hlxT8zWn82rb6iuz2A/OP91D3mMahn1/WDuliYamtmhJQpxiKx8bgMh1C5s+J1X+zLp5YRRSo
ZnifcxG8mti73fKXrjZfrrbWLXvb9+E3ojioReTALtqRegtdwkNqEeVDfHkx85VnCcH12PsbbzwF
RvM2Ev1x6Mm0JhByF7kZm5qWBzHlm49C5nuidntQaBMOlJrh6mDTbqb7VFTF2jeid4j1NJdexy5O
8Op7DTEiqT4vC+j8aRFuiVC4uXO3SaX7xRVAI+VqzrJuBYvM6E6nE8EUCUmfcoGMgA6dm/KzMRpc
x0xKgz29RHC0ne7FjpwzLP478MMZA8TN5+VlYLSXjX6JMHKRCQMzCqVlY4xyBadu2TVYtDOSYUJg
PSwdtA/1Z1QtxVqlx9ueU5oMoTM+bwKn0B5qlveTeI9Dqp0Txv5Huye4tfXo1uxtOBTPozNffCwf
yciYj1t+NIKHDGwtSUPVEi70VpD/QSVf3009fNDZjzjS1JfCckMGXjA6ooEZCaBB5t24fU37eezg
AST+wH47/WxU8EqANwihnnaZWIQu2x6Uf6THhNGO6SbrWJ5nGmfhJEW2jBxaqZ7HkUwa9Xp6Y7sp
tAzxojQfkU5xpdbt4+QxGoLy26uYsr3W9x/CodrLpwLKpAshPtCexijskCUBKc6nALYrRb3hqvTn
DtuiEFFwZLFEPDdB0gIMX+Ccigo3FJRmfdm547ky9ZcJz9TSVoSvrh8PvkZqi/BTzFI16gGP4Dte
6bnGslezQ4tYt3C28QoPnjzEAWr6Ovs2s5DohhwWmI8RUabhSocBuMpjedZ6YKlFytU6AoxlPfed
W+kTv43uE/pWZShz0qg9Z8VwDLxfTs05uB279Es2/iUasudK9ghoqQBIhCLYyWeKTyQa61CWQbPK
NdMkTsOCqyeU2bfeJys5a1zDWbHXSjGtRtde9gHzZ2OCQZKGGMaRXBg+P0qXteCKvIUCQxTpgmSp
kDbRQ/wd+NMMAVEizqObsKa10/Q7GzUIq8IkWonUXFEPkG5ZaryUNXeTFlPIL5pM0lvA2tEhuyz1
gTA01o8IOsNg4/hgXdPMh9xt8tqDcpRuB8RkFjetb39EbKPeJ7RyZc2ZdYhQwA4z+0eLMz1vmFZO
bq7mGV1yCKW+600AWnYNxyPJzkJov6NpYiaGF8Jo2QoT4jwcmcowW0aD6av4SEBGBeWrLPa6oBD2
IFeDE0mRW7AdtRkrTQy3AmB6xqC7G1WZSlt8+aVFNz9NG4E7q5sH/YBoJegITGtNe9FN3cZoWPkX
RL4Ch1oSj2qtQLKwEefvJmfZeGIXdEgD94rseWaG7tX0tPNP4Rvr2pLPHqJKwF1sXzJhL7VsLvcF
nBpz/CYYyVx77ANX7COAiMNa0Vh7QeBhLwOFoE9XJfzdtZE0xRbGjSVddjIzJKOQ68HXaWaRFfLs
G86eUfavJjmDdSkeeImHitDP2Uh3c3dOyFK4UsuvTIhsS/4+kE/E02f6OKCO9H6Iz9k5In8IZl+N
Wid76Ubs3Qgzxo+kPZsNP3fZoCnLQZi9G5Zn7INk/gVmYdN52Zqfxalh8EeYcPgSh8JazgnDYsRJ
m3gMyt1QOOfAtc6dNC+mj75LkvqzhI2M2U+ifGwZa4xufQxjYHKxU3znbsyUATNbPJQv6hJoNYUp
LrJr5PEVOgPzxwrTyBrHaL1m7aC1xoupl2dfy1ea0RpsmmimXUCfLACSXeDM5tr3/M+QLBEkjPn7
H+v8v/7lnf+bQf2rKKc6CsL2L7/6f/zrvz8XGf/8m/r//Od/VO77//y3c/RVF03xu/3//q7tT6Es
+s1//01/+5P52//51Sln/9/+Bflh1E6P3U89PTFHTdv/a6xXv/N/+ov/ZAU8TyWsgK8CvZb60wI8
I39DBtg4/P/fjIFT9PlTR3+HDKj/xz8hA84/8McaVBCmLnTD0b3/YAwYxj+ABAj+qxDSAnXp/hfG
gBCG4+mm5eC5w7LBLzV/MQbsf4AWtG1dl47pGSbt6v+GMcBolS/gvzIG0Ow5HtteiAbc3LqQikHw
9fEU5QFMAuNf0jwzzKjnSS0b86lxIl62ISMiZKSOjbH9riRfKWkjDZMk4BX+H4qF4lnALujWtWJc
4M8YqDXeO+AXfEMhrUk4b7lFCobX6dOoWBmdAzXDirHYBwkkjQykBmX/D2/ZB7runoPdIeF8PjDD
g0Edmel2kNMvEhT0bRk74PmqtXtdzIrg0Ubde2ydArUCbRTjwwP2oaM4Y0SAPb8DBBKIB/o6vHqK
EBJMwSvqYzjE2SuhfWjYq6NjGoyY0MU3ijKClRTGjSKPkOypKxIJgPzzHKgVtP3eKVaJ1YYvHo2u
P3uPRaf9jF716ejaMtOrS6hoJ4ninkTyAUKqipbNQpLhIE1X7smIVU4L0JRC0VMic7oj1plIPoes
YoFY8QtYK63xhTia5Kuq3wdtvcW0OlrpiwmiRVOsFtdAbsXmfDcbUGrBudBVmegh6neWIaRVG+YH
qygqsB5bkk/AOO4lS9FhPC+omQSFQJ5AKpQN9n/FkhlGPO/GdA/IvS51JJ0d2BkyF76tRumEIuTH
fVvBrMoZokzkOShqTZmwO2ysaTNbFcTAbEcswT5UoBtnLf9wb7xqa+BrRiODdjJ4tAHkdIByUkXM
QTMNIs5BBfoeUFXTuRqIopiHANoBuGPWjM4ImNoEIyyeASgPIwMyUN3paCXTzWInStnXEeSpWD6G
ovoEuCkM4jjYr1rHcXDrVaUYQHltXbttAxgoV4Qg9UchF3vjgjjAXB8FhsHaZNUaJyViKltp0Hl4
8n4kSDd/xlcEepAhXAyaiGylnuWUj/yHaSyhWSoliTweD+YsqyPIDHa9qazHqikZ5ftS24NVYHWI
kQy1FlOcadVG63IuOsQgBc0oW0F7n5UtoTD0ASOzEBMBFbmA1s4EvaSZUBJKRWPKPOQ6hP1C+T3F
M0s4pCLJus/zn9CDM6CYTh4zmaUOoigYu4tTaFePRNtFpEhQGb4ZA5sRYPkSde2LrLT32kG9nrph
gsl/eD77CvQegpjylM8L5JTZUhH6s/NRMK4iNuteAKfSIkgCoYEABb7wnuCn79FGndC69u8iwiyS
BveBh0tOs4cWClxWrDhYQwkRi+HIe68YWSiHqjTba6NNppPfrU0vGjYVWC1b8bUGRdqKEZJ0ir2l
BdJktzeuhRUSNms6mwpQFzcbYVYoK8t142BjHoLvjBQ1uJQ+DIkUQlHeHGvQXw4IMFnDAmswvtSK
DuYoTlhnQ7CFG5Ypghg8VYpvoGIog4xD/Yczll55JSGapeKetJDIokbceOwPOogyyF0vulceiKLa
VWXMRxhBM5vYFsSKb0beNdetewRJzR9Q2RhY3FCszC2510eR5y9tx3DeHZMXCsdbmFhX13C/OkVV
G8CrYZp7Ur/YK+6ahzXC7fvjNAQAnhrEYMGlUKQ2DWSbo9htpqlBcQPnJpCZrmujfsGQd8kU8a1h
tS3JHmFM5576JMWYTlWpg4mbKkJj41KsBkWQy0DJZSDlRsWWIxvzl6docz7YuRb8HKv3dt0pIl2K
sdFSjDpf0eo6e+Uqel2X3CUwu1pR7SbwdrPi3LkA7xje1ctwgoFXWd7F8Zytp2v2luADRKlKlAk4
L1cEvXpAiOVM41E0+zwdslM8ZL/sEoxFGQxPXacUM6b7pvn1uSlGdOzOyeqbG2Zgyk7F8PO06Ebv
f5qA+ylWbqlof2p2goSRhhkQ4FjbOyKeT3XQExvVbrlHAQbGj4mvg184RZ0hV1kGWXBUjMGyt59N
oINBCH2wAUPYKh5hCJhwBFDo0uDhuN2FQ7drBMsIg6pUA2lYgTbUi1bsWmCHIapeH8F77dZ/UJOK
q+wo3GTP0QYrgEJUkROl/7sGpFgqoiJqGxSmclOBMiHMFuoi3dyHL6pLrHiMPWQrBKowGkNFawyK
/sFW/MbILbeyIlgQV861qJ7r9FED9yj7S6Xojx4UuQkcJIRzrrEhBA2hUJENtXhU+L9aCuxS0SQj
7Js5eEm9kzCzAE7mgCenPJjWdX+AMvsV/iFTgqjsHZK9YxpgZpDxRoQYMgOy2oq0e/cKCJc1qEsz
Mrlf+1uvhpIafXYLFLNQdMxRcTI1gJljiLBjVgxNjokVVn8Sh8BrehacTYl9AqsWrWX+7ZiQODWQ
nBloTkMxOgWtQqGonX9+oDWoyVqwtzAJ79J0njdnRDyhN5vJLR4annPGPEzB7B4yaAkidAYVqpNa
rsihoeNy2GjVPs+0W5qWzmJIIqI8A3cXAx61QSOwK1IJy2fKjPvgx2dWlYDjXZilI9NHBpor0wgu
huhvrBBRswPsa3Mdmgr3zbC1l0PjYkhnulBIEGIgUgdQqQXIVEm9vY5MrTq6gQFOFaxqM7EkW8Hx
izkB2SaYlX6bFYl1MPgJG7m9qBWl9Q8H2QHc2pWM/4g4XRl6csH/fPVAvGbBtKj+QF+b4HcaKQqs
4sE6gGE7ZG70D69SEWMDnX7WAiLrggtdWdN9VnTZAcxsntW3WnDGG/kBdfVOKh4t42SWvfFBG917
kw/3UmMnpoGwrYtVooi2XYc1FBhD/OeZI40HSCh3oy84D1r97igybgIi11SsXC/O9rMgaQUJOnIp
xdMFrIvfiU8AX4YxNBjYFX0XaMcjJ8RlVFzesIlI2SvBxNfFTObpLOC/ZKcGFy0nKoHbfU0g3awM
3xD5V7ni/5aKBOyDBPYDtOyOMO9AWeDFExJVovSNpMa8oS7e7ACyMCEfR8NGhSqdiv0hwhdGy+gf
ARJXBmTiqvhMARUPiljsK3bxpCjGxGPgHNXfFEU8lCr9xu2A5hjPrZa8Zrp1dXjfa8DIQcRKSQOV
7Mnxrit2shm1fKPUAeTlInkFsMyT+CWVGG9oorUl/Vd1b3TpfJxBM4MYuqtPqKphNgdKFKEoznVi
vKkdcATeGWUUXWOM4kORn9ERhmzfs6dQUaEleGhUsVBGWxuyCejoltFLlqc3s2MTEmNfTjE7sJjY
jQSMLErw05riUKuPBA7qoVQ5zNSDgVq7ACRweKijVxOYNbKGrQABRXQPPbriXfchD4A2QMTO45Nf
CjyPn2YpfoBdjxR7MLNZLjaKoZ1Y+IdD+m9F1yaSylBzlRfZWr9wcQdk6HSXthSI0+JfPkZH2iQ2
pntbkbs9en5A3iSYt/tBsb3JKlq1wL5zRf0mWfsQj/0x9YOnUHHB8eCPS4mkrUHi78w2voFQe3JU
Iiu25L84yKUijTsQArGDlopAbikWuadQHy148rRRppIRkFUPubwvq8+amfGomOZhK21KtKNbQzuP
wJ7T8Swnr3RWAWWVrsjogotEKFa60IytPrceq4xzbhonhFus0fVlhMGuU7R1Npj8mOID5hRrEcQB
z9ucyk0LpD0g5F5T1PYKfLuWc/QjVPwKFNk9aq+lCeld1VfNOIrDbPC5Kho8FDixDtjZKU58HDe7
zObtG0DIl4ol3yaMIWbLOYw4iYdbIQRMYQ5KAwg91MuT1h3amg8d4TNdRZ59V+YhF+au18u1YZo/
jtkdJaKeTrvOoO4T5DNVjvY8okIeFA0/MfxVagBI7F6cyHupYCsv0WlvOsXRT0sKvzDpN3glkXfg
bS3H6FXU+8ljuqxY/Kjy3/rJeJ1zsVUUcRdofzJ/GQNFAXeSVdUH4MMMMHs0nMh7dRZeC1/rt+gr
DdZjq86p3gYSu7L2ysg9XIZsn3SVH9CJgTWic7dSJ9vENodIqtIG6MJe1F9U292blpF4lPgTCsPn
kJiClriCP2dwb09XczJfOhvD1wwSo4uyvVRZB7XZu6zMuClUDkJd+/eYDZ8kIGH+VSAcnbmS4264
poQoNLy+vkpVyFW+AgLbp2rK3maH1f6kzXs9OHcuVZ7iKmeVsfacQ6sSG9BoMXvO7R2tT74aQsI1
g5SEh1BlPWTskAR+fAas9PJUeAlJ1GRDeColIiIuQqkWRVn8ximyrwSnZq2SJea2phiJuNuna2CT
bFaVL25Q31CRTOt4/M3kcEbuT1pFTGyFo/Iretu84bNT4LrPdgq+Kw/Mi2HC9yT6YiICIxsKfTeO
E4LcKiBoHE8RUUKwB+Eaa+wZ9Zn1WUmmxjhKoLPdm2HGTzqZG3lClQZxAQH8LSAqaoEkgTtABXUI
FdmR8ZUhNdTPOnXNsu/n91wQt6A5gXYuS06Rljq3YL3Xx+GxrZFUx2keL/Ms+0aFy+NOzMTCGWW6
wjTwbh3ZiD+l3qr+cMvsU5Sg/8T4HDM4ZYpaLHQVTIKMYhmKZtkhSVxpoXFLhIm8iTQTZq+3NiTd
RMWclIKlx6CiT2LjUxPiSmIE9kwVjkJHZy7sKNgF8lkP+YBYt73bKlAFwv4W3ZirglYQFGIzsvCM
xiqGhdNy66hgloiEFjCjhQq5J/pi5kdhkeMyqECXcpjJ9NXDzWjxGSPSYktC/kuqgmBSl3lwBTvV
TuQWkVWl9teQolhFY4j7oNnAJdD250B469b8qsmbIelbe+tIoIECdDVVJE3jcH20uH1Z1k8qtGaI
O1bIxMNg2qjspSBs4Gz2+8SPyrcQuxknfPhdEc1TMK8/RgxJFxH6gbYbxGNnQ0YN435XZCPitqn0
FnWQfnt9u56tBr8ZfuEDPg6KbbuL3QN4rWUceHIxa9HF8tWX6lbnWt9ZIVFhjQU+YBjkHliUVn5n
Km9em8oXPSnJeGAVP9ofAZEKBxOfOqgN7ukgh2k2p9eI/CZUVOY9idsjxkiEIWNd8rGA2uoRIjja
EO5Da8NfTsZAB/fOjjGlISizJUGOWtC8uzb2VmdaafiJztJPAzWP/aznYD/iC4CFeUvU7qfzUJxX
SRdsC4BqgSx+G96tK+Mroa93KAnY3XTn4vQ+yCN8e0LbREpzMvuzdR2j8nHo63voBtq+CspLEwf0
yyNXVcYmDQUEK2jJ4z5Q7fCTuZgmNZFfUUpF/ipDmblU3HKYoMU2ZeOw8YuQ0hGlKErwXKlWOj6u
1D6GSs9kBk9TXv/uuLBKPTzZsj7MM0tgZx7JG6JPIpiCkG42PHbw0djes2OUL4oDXkNb9sAhoXfh
PkNtYw9k1evAaQD23Ej+oASkHWvZNjYFKxrJu+QN1UdQGv5mxDugJ7DfakQ+p3oGvN8aj8T6saGS
HfUO/OKdO1+nVBCBObViVespeQXENuAnpGCMAsJyjAnp8syhjlTre8AXjwl/S3VB9NItg8tVtMWV
IO1lINMZQCY/rnqEOhK3l8loFRdomLaVe5XueJzTcttos72e+urLYZMP/XpmPQBUrhdm8xwC2FsI
cz6UBsrYrOm6Q+dxXbQkFaKWYG86A7Sgs7XUEs7+8Eljge8Uf7gWsX5cunN3J2Sm3VUIHjLD889D
ZWgIwBX6GryIYWt3QpNXsYbitfM9c5XE5n0euPFRCMLi9zHWRLBKdVxUeuE+SccuqMPF0zxDbsKZ
fbaC4a2nUS4n8ZMPiHSBxC5aC96Ka36Zk3VNvfJZg+NMYFN9T3vzAFIj2s3pK1qAYJfDyaoZ06iP
UleI/gqsigN2bFd77aFtZ2cJNZEpL/la3GiWkr4UXZFv8q6Ld50mgtWQ9nBAigHOxOgssxBzPnwH
JFqY3CCE5iovASOuLC4OMvERE3PpEK43S7IwQjlz9LBc7mY1v5n1OxvTZFFbpzFMCuI3iddtRvtT
7wa03YhgotZAzROy8Pf6aGvn3Wc95K8pJrSlIAOUGa9jvEYsCHUYdA4Oyk1KBmPBdueFBBnEL0gk
eQTIv0kUcjowTk6UXfvCO4I0H1Ymdk5cptdRlP4htIodeuN5XduMimKjZn+ndVsvzB+LQP6MLgqe
StbVpg2JKjDSfaM0U+4gd3UrjwZzsVVEBUAmi8qFmU9APlaksS9rktKybZiV/k60kuODcqILSnRR
ueYs9CS+92Q8mcaVqLI3z+i0jW8GWz/pgZxI8wGAIwtAqW+hhnH1o13e+EZxBJL+WeYWgrFATxdM
YvylxilF3Oe7o7WkATS/hsZgNGNDmhzSpN92Eg9B2xOlkUUtr5NEzAAi4qz+Z2h0OW5VDDtZWYTm
6OEqnrorLAiurfbSFu6DZc93gGPmuoqDHdgBzKTDJut5EJKJNzcbMIFofEP0KnsEV99d6DwbE/o1
zIpZ5pRb3UfuUKOb0BFZO5EPmCF+kX6/IehlNw8bS9lKEjVFad1SpYF7CqfFKHvGywucr5HGlo+h
l9Z60NWZZV+NqumAfjI9LfxxQ1rHLij0R9shSMe1x2OML3zluQ/kRtBBVnA5iQOEJdUA1aQFXJ5r
BDBIPzl+4sKZwWNpqHazcR93j01JLLfPdkIYp8KPzS+iwKZofAwz5zikCNRyPktTK1B1zd4ve+4Z
6UfvFry89ZhX+6Yu7rw90PKDQ5ExqUARsO2D+lHr1THZFK+tTE6i4Zj3e6r4kIe5STGmwYphO5ru
PTgBeIaxXdq4z5NQT49iLqxdXNcEIFjlzvKQZDceSIailICDGVjnM+bQTIl1pvFTB8ZcM2uDk5hv
Zug2HRtszHj5qxyyO6q6ZpuITxAMrJ0rE8eqt05hUaH6qdFiZdSOTXQP/ewnsw17B4XwIRoRK9pl
evYn5i+eV+OFaCM4Dwlhd7neLf2Gzz5A9ozMTD+7ulmyTSiZ1zjd2bVaQQsjl+BNqIEph1qbvX2q
k9XAwj/HT2ujIYVrancX4HgvgW8Q8uyKp9YSPO6mooyw50KXwm1qJ6lYYhw5DjN3n14j7iyNjGF/
XCCyDKMjCshtBIuvuvWpzvaiwRncwQlyJUsw5xt0hE+/1mxIzHvrzQwvKd8CJpmwAyPPKK1v9nZk
fH33RfyCWuvaVsaVowNmZgq3LcSb3uUVcyTRLQ0tfdcr91wBsyH/dtyZDaW4pWVnz5O/B4TVk9Ov
jRIDg1Qww0SmuP/ekFJayATR+6fEfS7nYrY2ZeEeTLJZ8PW3bziOEGUwQq6wAWByxseDO/MM0uC1
oCY+DDW/UU9SjOhqpR8XrK5paDE67kUMY7h7mv3ux+o4joKZ+El/zO557oNGqOYYsyn6LxeKQR+8
Zxzs6N59dz0wbey6+j2uaH6GtCANseXXNAcdk0gvhsG+WqFX68HZW0L3VkNPYZDpmF9K4kRhOX1j
F2YaL9nop0AhTC43lHXIGgwxXhxRwTitogeRku5HOLSaf2WLZJqg3EarUuv2vSDMRrdpWdQEhCHO
tMf4AvfWUwG2GduaqDmiNa52kZRwS8TVavino8VshzMEpcs0oj4CyHIujHIXEwi4HsbuYeyRujvS
+ooHCpUE+euc8HJVDm8fngEqo6l8ZWS7j5gWbhnM/064e5gwYwcAGcxgyQfjGbeDuU+N9pcbM3Kc
hRseJZa1VvlKyRT13XJYt4QCQLBYTHVt7NnYUNtr9sJlDLWbpu8KPVeIAgkaibOTUuFe2xONNDBI
zn/G/sWvrpxu/Ng48YO+2AingRrXfXjKtYzJlcvDjF9zWOYdYII/BvtiAGDcyf6e4cPe9plJ2qPf
XPRgZ+s+anOr+B3OZ73AbUeQnsYjVq5TpoQbP2b4k/k8lC63YeNgdu/jWt7docLrJuy3TCbT1kTF
5Wlmj3dBu+hlw40azt/56G+ksJItZrdsFdo56g0J6IZ4PYpCupRDSLhvepm0jHfLniCfsZHY2mUA
TqGm/ENxMQOIbd9KViUqI524ygMbc5t9V67vbb1lnFkoyhcL4MUQp+am1eE9lO1nJgW8rZHZQFMQ
r8UaxwjXUu8wdfamv2Cf9qtvBBG8XfUyocAEcbPhAUBiRjqwYdNnt+1012uX4kebtnM7LTBz3SaB
O6qpg+1Q7QKbQpc9BVKmjoudDM9FlPURfCdeeXwNrP3JtaLCyFFLSiV5nSbDWRmli3Ax+JjaWm5l
gN92KghMjUfESpXLaLK09X2fd89j431ptRbjP41ug7GQjhuvazT6DSzpPyrkwiTaIgsseqco/a1L
OydAp3+rY3a3ZZW+x3n4jDYO8C9D2Jhx1InqFN8V93AwPXBmkIXbcixZvEu83G89OPmU+k83jM8U
nfEmgGCztkoDd5TGHsmxSKnH7jLV+5wcSGhUxLAUDkqrkJOsPKA61Xe+BsqcsrFx9xzv6bLSBqaB
tbbT0u7p/7B3JstxJGe2fhWZ9kHzmD0WWjRynhNIgCCwCQMBMObZY3z6+wWrum5VSVZq2V3eNplo
AgUiE5ExuP/nnO+YWZyucBasCodCS4wwjNm8cBMRQIb1op4yU31j8r2t8WLaGUtLjx0Wk6TIp4P4
ZM6wMwHYGCrnrfL7N8zXC68p2w2xDiaOnDcxET7PVsnCmmsSjdj9qCNvAef/kysE+kEGeTzLdCo6
rNsAlBXDD4mIJIiesG4wvCRcGJKuqVp2BJgSAgmuo+ZzjrmnBAGh5gFCpZtc8FTj4zIfW9CRnfma
O+KmFdq7OdfOsg5aJBa3MCxlMp90Akr8hMFr3puEy3yIsgWfMWF/E34Hk4bVKkydT1h81QLTGO62
ADasyxbHxKQ3hBfMVSy9muGc5Tg8sWl8I7JIxa6NaRjG3pjWzZnzbHTVt8RNaEiZiYTpjD1kI/V1
gghdsFS7o5Ag7/ofMGdu3tT068l290BbChdStU6kt7PV3hzg2RJPyTjim7Zg+c92z6rkQqb+QUgW
WrCyPpwJr+UQJIiI4wke8M0voc/6nSzWUd09cNYccpu6eR/K/V3QoO6G+UeIPscbofnHs/pNm9VX
gug1UEmAGk6f0Beo5QcvMpht5tU6NbsjXNX2kVRVXkEhBG4x7esANnnnst6ayBxWXMlPHi6AyWXC
Lcys/kQW9LSUvH3XQmytxSURzr2l9zR9GTDqg5E+oxHj3LpNqKWoMHxvvNg7iVIMbDAoWW9LkT01
04D+7YS3OgjzJzcFmaAERzzkUavbffLIZjN5HP3ubeKKPRoqSSDZ+sWq8rRybaRe8hg51dsI8QCz
S/cBoK2+/fyjKKeXBmrQ8edXeKTrrSIQvcgtVDRM90/cYLuFlfbJSTdrElsJB67l9Uui8dsKrCra
rtldIRXLQ5pOBBboYdwXNIktyDaQ+JlgL5VGFR59D/uLBz4Tt7rm77Ow0o8QU47Z6KXHGNJb3+dq
b/nYd2Lk6i3Vf9ldYSh3x8HQFzgEqlvQ0GQ0s7bQkyC5pf2mBvOxim29WgYeqbIcMuemVSF2C/S8
U1T721o0fDX/FQgs86o79q4IYMq3rvnr35ckbCuBYXlyQxJHrRY+0CwRPpi+3E51kp1/fsWaB+9h
hLLj44ZYW7b4QKDST6K3b/ChPLQNHv8y971NkM1t407ffOUGJMEKhZQn5zuWUfpzXBFQ9G1vuLR6
8IaBxoQTItqvHcUgBefzfJUbenWYg0Q4MbPH1BUo7s70qgclwdMsaw7GRHSwsgJAnTK8eSrxXykM
shaq9aO1qYgXEeFEKkdtX7sTdnQD0s/IMe1qcsFtASY9Ddk5pYz/ka8E0Q64KTh+gnRnBpHYAHd8
ywINmXqUJSdiYax1K+ThL6YDfVbexrdEjZkfK7TUm11Roah2nm1suh6nZ1x2xq6MaChxgwjYQWD/
AN5waJqCmSsDqgtrKReqqt8zYIVtjluYviRNXEanBCKLnTwoTfG1mjieRqoDH4CswfVki5tMKUy2
61dCZEfPHz4GL7auY+PVV1f69HFg541L8zmU/dMoWKwB44jWpXBgYMG/G0lRyinCyfEcG1J7TP3u
vtV6ohrpNx8rEwqgV59yOl73uKoWOLlcNgDQNut5W+qPGp9K906AV/HPDgRp91J6LBTTBEd4xNxe
TfLCpMTdGA7W7MZEsQlKdzw6ku4OzzSZPuixwvRJv3rRJnhyJk1f+F04LG1Hc7cc93RdpCiMkD7X
YwNqj0k5ez036Tep33gUeqKpwWvF2Vto1g1xnzdG52+gYYeIZWRs4fXOK+r4g62ZwgjGGjuYkenw
n63c2zAcXnYOGv5YCeSxoCSgFwjsN71dL3UnPOAm0I+5AifmqhAtRGOca2jGOfBr79qYGREb24aQ
Ds75qkWVv5uMECPSkCTLxLU1xPmme+zYC26tbBYhHBzw3aIgxrrRYzgHvQEuA8vjdMsivHzm29DG
zY82KufpAj2NcIhZbQXhuW1TUDS1n61JvuKYESTMw9DbWeZbbgQOu7UpvHdabq+kY3AC+cHTMNb+
Hs/dcLVbvd1lNWZrOr5vfEhU0AVOcMKyQYxMkVYp9EdYhNrNcfYhv2NJEcdbGET2IkXpCsqAmiE/
1zkxJdTqUSWbBJvzjL+r70weU13ItQMEFwIE8+dLi997EwuNTYuj7mVqRceumr5hW6Aul7jCXeAG
xtoyap5L6Wjtdb9gkKlXz7+8EUqdlmFXkA+cEeMUxR8ZvgR45TCgDxImcRtGr3WDeHg3OPiI0zhJ
1i3jk7NqKyYu43d0DO3ApYY3JkGFn49BSE/SysPL5fTIuzgayvuYIVaEzfOCd38XYA+78xu33oEt
49bieimdeuyMbUD/Xa49lBa+btXyiHKTae2vkqBFgWfZR5/HC7WP2qPjLzIbN4LliZzhrcEgJeu+
A/MAwDPNmlsCvZh9euJP/kFO1SPL6uGaNDF16/NbVDoO4/91Bf/0Fv9bV7Dzl65gKnFVWPzRR8y/
+MUVbHhfLMd2bc9wXVydc+/XL8VjhvtFGLYwhW46upCsr3/zBLOV+GI7ris94bo4uPgfv5mCNVN8
cRz6SKSDk9gSlvmfmIKpThR/MAXjPyNWKuaWapuuM+6U+Jl/bwqOaoQ9e8KjZEeMAoKMaCRNM8AI
Hep76NbDJqYKir58u1zS6XQN7PglVoGzK+1wwZTOCHXBTMl9m3TW4Q4UH0gv4Q0pDNKQVbhrSgO2
NRmDXdWI8+RVO1K8IMx8wgRF5WXkFMHuaWrme3X0LzmIUYXnrE3QmcCIMHExfwkx9Kw60T+TqpVL
alOH1Uhw0ChmKB/JOVajLm7SDhDUCEgUk1OwhKTaXPFwUGbhGRR4K29YMOWw9nDpd26Xs5flCSTp
XWXVG8QMr0ySMwy35lUyuldkeg9ert9U7qdbyqucddQqA0nlSUepYXPLcI4ZgL8SCyvHUOM3vb7u
gX6tjXjbj+qhQrZlrrIzSV3RIckWNjEgXIiSQlGACtyvIkxWY9ZhUBOvY6mcayRrkz74DA+LqRlr
zWBeJ7Vsn8mkO0Yhu6SOaU+iqe8T48bNqN8DqIX+h1ORefoDvtNsF8fIZW1yXxvaS1+Tx8I/d5Wl
8WSrNjvWhXZP8gdrmbPUaozaxhSevUp/dvncMnZxXS7BfTR6ux2n8nlG2Kcc+4p3eVe55KOCJCy5
Y8PYJAou+mxXCwbDttfxylH9pLUB8ODQwMfIsNeqy2JrKnaAiOHQnbo2WxsQ/pvOXzHByZdq6cib
jGMi8p3wlwUNmn3htIumN+b96J0uYrFuwpIZY+fAXC6cJRSOdulAu4Ipy8TU9vuNm5v1gczlwgfJ
v++79EwEjYUNI3K+tw6Z1gOzeTMCQwNUwxaz6uLvHt1vgz0mX7mN60V4IhkHwKGAs1Nqj405kAl1
axhszI5HCQ5i6q9lbJNwLlKmqYg+RUCgY/LVqXcT8iQtk6nELS0E4Q0LHNQjkwccVoy5FU8dHBMc
R4PwB1gbM9II5rFzms+QFq5lk9Pj1sL9KgacwEy1ns3pHHhYQLzUYxhM2t5KtHxfdc6PJPX8HVXf
a9GIHyOFbdCHk0VSMmnNU2fl4lrDIs7AOE0DTgQ5w4kCulx6ZBK34oGRa94ydtqzJsZ242jwwZj7
GeiW16ht9iabTCZm9BlY42wSQ4/SWZuzoaJYgzXBHq3Kw71odqxiUEPLxH5xHfsRpRLTQxYuRjxr
LH7KdakNhGXHEZdN2MpTg8TKoGRa87TfUQ9AXWz80kTVeIBpu3Wk5QDTU5ei6XZmD2287j9sAwAR
hq4nT6LaTEZvL1oL1oSYRzGWHF5qfs7dxHZm4SeTZFwfvuY9fU+4n2I1fY3TIiMx11FfaoC7wyYD
FXCSu3iwXnPDD/fa2O7tdl8Fz2g4waqOcFcYJmxB9JBbYY6PbAwOdeGdgTR3dz0YrLW0v2WRpW9T
cBpFSFc1JET2tpb1pKq0O0ydChbK7d4N5nUM8HcDaVtMZHbJgBiObGjOa8d0WJbk55ZcAeBZrfJZ
hyBjKndbw3mvLTZH/Atie8ULtiO2YpVxcwRYm+zriC0RnwyGXmIKFMkM2cSCAG1zlKFDPB0ZOy/Y
/g7cfVUQHZWEiFir51T2J3dASyHwzKRV9ulGCOMY1F21jcFbGFYQ7gh1AzMM4296n4m97VC8UZDt
0orug2QIFIlmpSGkU1DxztDi6HTFAZ7AgU7cvTtPgnlsfeKfF93Wq61zSeyqogF4o0eEIuREJNov
DUqNpuC1LS21GRusgaXrHgXn0TBExpLfKFgPcrjPmv65VxTgOQWlMKRPFjHwkN0AekoG8rtnsTY1
C304esgzIsJ84Fu5gU+HsUZHuUNYEI9kiL0eDfPDMs1oyR6WqkTTu6rU6q9+DeWzCvxlE1Z0yQQj
pUOQwHHd1POzhj1uQoIvBAAR87S6q9i0Q8CjwCZ2N+4AgoN7KWFap5zL6tZpFBFBGCKqHMZPaDL3
Y6Mufi7vzS7OvlnVMCuZXrgNmAi3QHsRs9tyxyYA1Et0pu2CnoWiALNWadoqY99rftReHy8xaDVr
0zCxFRITzufqCpLTp3pSYDSVm23SYhe0I9dgXb2IERd4hYO0b5edmXcXZSfffU6KxM2z7wOz9lkG
qfPvWj9itwiJOGKYotczeceGVq+aMSrnD+glLT2W3mDd7xAv3igfZC4T4gxTpDjpC9li0r6DZvWN
zo8sLM+ZyzVk0zFkScJqtDUWHQ02ldPoay/TTu2T2SSwM5hobGBpBucIBzehgbBcR+k7rC96MDMH
7wb7uwGisoyQ96dpaLc0J66kBtctnqqKOdVwUzGE3xipcdKQve3GhcbEILwZbtZYfHOzBiC/5fk3
rsSFhR111bbtN1PH8sbTaetFj6I0rZUM8isFf9yWGiSxvsCHr/S9ApcHB16HK8bNMyHWzKi0N61+
nX73a53lke9WK2ofNoEk3iCNo223KzfDBRs6KdvPUQACSx+obWQMmAwGuxc+ZCVtlCf07CTOikU5
8QC14ojxy2x+smoAti7jBMJSy75E6LMg05cp4EfaOBOikMFGDxyKs+LiUDQhbRjtVlJfDY2n9ZdM
4T4x1YJvGJJ8bUzMk4YQSkCkDrpYOXJko+kj6Q30u7TyYHHk7wo7odm6il8Zej/OlxJ1o58swz4K
L8bOohXAhjRC1UCNXH7+HVFwAPRt80ahgrlqDfctFC+lV+w8xiJEBuIXd6DWwKK3z2bQYfrOMnKN
VQ8ecJh1nQkmYZHHWKWdaV0F2KSJ5rsKWmiZYg8jj4Kg1NeHXk9XZmMS+eABSRpulQudUlF9yV1R
cKD0D50eohYXlOaymHNk7a1hqh2tKcWHiVGCACt3E6IRMrIu5F6piYrMDsZa+iagSmsmiQ23ds+1
VA++alCfY9UsEAWQWbwXO67uG1hb6HXo+FPPs8qW0EwgV1xa+53sJpaCpOcu7VJkODANsSRJN5cM
t5b2FUAt7zXoZL+XDp+tYPrtqjvm1wuR5eew1qLtqMYfxYQ5y+4KLKG9/oSGROIBv1dSlpfCV9bB
bdXXhsrHiq6ZNPa57/T01vfdlrLBt7izR8ptwYh1EqW7FOJqKeuBUd0JciRhcAyIS6e2vgYR5Dv8
qF0MOmBTVRG2t4zERVr/wAR+wOvvLWhHOafVjIAs+zmV09614EgBk7nrAmQnPt+iie5j2uB0F6Ar
9FYg9V6yE3W9j/AcsySzpzsCIDsvMh8hbx8Djxi1hzSHBBCoR0iaZEycct81zEnJdG/Bc1J0ZTNx
Lu+pwP0WSewoTDmLtDoNkXflaffNrzkf3IgVTAFJ0+o78EyT8VaNybtVqRNSEftn6meHud9N9+Q8
4hUnRbenEtG6FWf4uugTgbUeBwOwJeDQedTBwwAWvn+MLetgyFHBwqietby4xyT+atu+sdEy6a3G
sr62ITOyuvgBGK32/WE5eQkjzGJAG4g5DjV9K0nbLHrBV+7sKjFRzXBRmOhmYOP1RZrLryIZ3qXQ
G2YRyY9O4bRALToXQocQLJB+rar+IGEtD8TxD5kcENGY7N0F616mbziNQaDa5fvUjR9p8Z2ppkEC
yUzOTiA2kUTkIlEimOKrV9fFHTp18mB2VsXcq4F2WmWffrNvkZl95X5X3biP+uF1bGoGmEnzMsiD
X4qtyuw3o8FJh6ef67oliek48VmQI2fJSg9jmMXBavQYf1nRqgAURZOtDd+lvy+aEd9EMX7EqCRN
THQcxMoyyjPJR6u91LE4u+VVClC2bKqWSQiAPZSVTiKeviuBS9M3YrmetzTLnFAOpSMojGiB7JHM
l0BUHPCZVQP9EIZzTsJAtCdDTNe6Mlmdo+PfFXl5s1XmoqZ7j12FuGQZ6HGWGq/dkNqrwsgP+Be2
TrMnZ7TRJjwfKSbdpUNLNVWawWaMQ/cum24MEm9Bm2l0WBc1g0SdPEHMAoNpKE3iK5JkF3/oHyPD
f+ltb68gxN0xvX4ejRkphXWWz1Z896eaBxuYe4p9yeuNrE7HGR+nuDWaPHwW6VeZB+/0NLIQkjyr
u9TbFS7BFvS0yex+CJFsal+rVy+Nx+N0iB3OXHHicib+H9sYIBrgbQGPQa8D55Ub59ajrKgs1LuX
Ra8xE/QlozJjIH3GsoXsVH/ui/Jm+ciMsXuQ4gHc/bdsLIKdjX1rbTjY/dnStWyWCeB8x5ljXTX6
0QGHgZCZXD4u8NYelK47Kia5e2jeZz5LFkqnX8MKX3SmyKssI7SW4dTHwLZXVkEiSN5NLD5XET5Y
bN/0sUlyMyTnBPeBVjs63OE3o4vvqY7cGV4bIhj3PAuqUUsec0rE3DqfJaLqmDXV99F3i5OlZ+Nj
QWCtQRJZCdyaS7cQuynr8mtEaW/ZNwcHwADP627cSMVUgrDx1zwEJiO6z5KTjhN2OrJUUfDWhgE2
LLUQnQ9tKR7DEn1uZMteYGeOihXDwOgCxkm03dWufeqdmUtsaPvQ0ksZjAcNgXfn0BWx9LzQuYsh
SQCddU8jtxAg7G99SjstUx2we8MTQZr9hOVxT3Z5HDFWVvljMwB604LvWowOmNfeLmB1ksdQ//QA
4bSIP4B6jZu+y89OiLvNNIhU5Va6SXj/S9eGmZOo5AhdAbApz0rw4NzenRDw1afhxtfcdCI+XHuT
AROITfc5oG3mbhl6R9Z7b5EZAPVikQKqS5ERsjZ+6dxXkL1WjhMtrBa5xqRwZdWFznOa92TmmF2t
Oz2NTgNE7hUgCarWAh5EYwS3qUzDiJNVf5DmdhLNB7K8uemFkiB/6rNKuq0fOAcVooUgwwKrTUJa
x6tbK9BuG58lndE2mOvTzySR6Wo03TlxeMLWJnHbIXk/5UZ3buPKOmRBd6cYtmISsd8V2j2npvZe
eRaulDRjj4qpIbNBtIWRRyOTmtMNbMN9d9UVaDhx+YgguOhNQ+xdzBiLMKrXuQ9BAbnZO8TQnW6s
mfMWLaiJj7GG6JYW4zMc61dWWO9Kds6eHetybGC3NzApupzTo9e1YWGo4laDyV/NRStZPQybwejH
O1eQCujHotiZDJ4gARprtvXvNZhqlLn+CXOjToI8X2He8pcnEXDDNAP7ocYUy3xBW0LCB7829AcU
9uZI88+esdYGf81uoqqGxN0ZVUDfMJ1huRhzQafkxEHqNTtltuwUcJqZPZkaPcCYp9E1qjVo+n65
8QWToc6MkYGZcy8DvwS/4mVvZZlte52gNBCTDyMLyEQi33QhBqzCxCH/vyPl/8lI+S8xE//FTwja
t79Ff7t7q7+3H38ATvxf3ISjf3GYEhuYdl3dloYw/3u0rDnGF9Nyofk6JugD4Ur9t9my7n5xGZpC
nHB0NLSfKIqmQKWFAOF88UygoWBobcM2+Y7/ZLTsWX8YLNsMqGfGhGPbvDNh6SZv7/eD5TYOZeb4
lMONG25m+/g47tNjfnQv5dG7aJfkHF6zc3YG7nKuznRgH+Ee7aKDu2XHvy/2IPFPYLGWzYlI3Kk6
hZfipJ2zU3JSh+hUH+oDsNWtv+Y/W8z4+2iXHad9cQzP1bE5xuf22B7zc380F8Rvj0wFd/0u3Q4b
7IFboo+HdK9OxiG5lKfyFF3yEw/6c3uIT+HJ3lUHc1ccxs3vZIFfoSp/y9vsWkQ0pv3j7//igOjC
AkhpmCRdDen+8YCkg9YCAjBYVFJrOzcs9gQ0/99eAk3h98dcN4cxhgk0LF3NvOt5BoXs4f76JfSZ
ElJQB1Tku49//P3n58p9k1/CtVkPMGv742v4ppET2MkQViN8ZfkH8zy275ZNeIb5f3+q7OgtS7KB
gPy6M/oryTrACBgR1Xvo5ZzsvwFY/ifHVOqWJdFXCHdIzuhZ3fgd0gRLGHQHWtWWQe+cVJpQIWcf
/vol/un35SUc3XPhtJiS6+JPAonWUrXF5nIkRQ7uROVrjSmhZcj1X7+M/k+nh+QomVzQXLg8u60/
0VkMFdJp7Jn9bJ1h6A9XV3XPIUb9FOB+zTBNK4GqimHRZTbPL1BUsX+rG/GEvvDyb97Ln1Ex9nwb
MKWN14JHn/RmYM3vj6tfYQlPEy5ec3I/cgemnGKnbOZXi1jAJCBnoo8HkXVOEvvD8RjmeYyzip/Y
6uyqXO9r6kZP/qg2+CH3qO97qIvWMGQo6DVL0pE/SKGv8zBgh9Okazhg+PBpHW2Iszi5HFasriZG
Wxg0BcaNGPfc/Kh2A49cBROzJJYss7BJKX145e2w7Z6+DRE/Fyf4bXT6HZfiubL8g0fK2GLBSUPN
yTFstHOfh6pL+Auj3KIwQG9ptfnDl8DIK216bcPxu3IwKYIyIA1vDXwCM8OuJ/pIMCh40dLmFrr1
DVGou6v85BLEOTJZh/Oru7Wt8YG3iwKuwthX4QGOdEo2HDfuoC5Y7V4AfDSLYIS5ReZ7nDoKnifz
w+AmvvLJokkL5EkP/YRJwcgGCzKzPnZwrpFl8tbSFh2tInHM35BYB6k456tjF088W5t0wl2HQRcL
2MBEBoic1hCMlxhwXZhIrPYEXNVOvCsxN0G3JV47657coZCqRNlC0um4zoj/2jTc0Klt1vmm6a1b
HrY3NhpPzPb4UbV1sDJ5zqbWXBhT+29uk/98vbG14lK2gOqbPDz+dOoZQ+gWFQmSJePAF/QZmAjp
GmHl35zjxnzd/uE+xvX2+9eZaUm/u3VgwAM6w9h2OeTRjhDPW0Z6NrSca9FG27aioRaEV9OGW6hb
x0ZJ8A4Trsh5XpMvB/vFBtvWlQ+Fb1/HWbAbkzfPAehtR7u/vhrRjv/5jbrc4FyD69H88wEp0i7L
FDMFCgujzRQ0pIXF0wC0P3DF8a9f6l/dg9CbkYNBRRnSnN/K747JIEIQtpNFGqb2sJlVh7Q3/t1L
6P/q97FprGDJYjjsHf+0MCCii8dSw6Y8P0BMWV+UVz/gNLkTrXcbhDp0ujohM94NJQmu+Rfu+5jW
6GrlJtVDUKe4n/LPiWPOXexpwHGKimBfm+7Vdtu1Sv3b/O79Cqv/0ED60B6m7JXo3ps96Mh3JJB9
eqcJty6l15fLliwF2x7kOFVkeBaNhWOlj0ZeXdg/IXCwb9RLxgkN3F54OnWxn1r9yY3vcqN/Hize
kRfvM2hJoZ9+lvjI/THc5mny5s/lroTYaqZG9sg+uvaWPiazgosU0OpOwODT2nQtiCxzYS5bCIX1
AFmR/W9S3KQJ6SRHqp2/18ySt9IMiZ753PUgsXCz1eVmSJCIoMIGI8KmG737DEKxtq0TnOw0lkNZ
FyUcUdoKglM6RrvIiXG2Eeow8faV+tOkIjLIIFrDCleRoW0CwKZR++D14qlz2FPoGgMPQlBLHkBX
PG7XgY0Jm+vt5KlDYIdbplWnzKOVzy8fkj7bw5q8+DrQyRz2vqGaSxUE6yqL5oKQbxFBMFxj0Dc6
piCTRsTUqqnYrAwKx2BA4J828Bxlr6NVLjPUgA4ETKOwrRPEzrzqNR3PRNr3/ZwU02T+Mo3BbgRK
MXFkmuoysKBy9GjLLfJ9PnubrLxMibPAt++gEIuEanPbuBYFIL+qf27IdQaN8eSQFyVU8t4302nu
HZrLQaP4a5bZ63LQbnD6CO7Z7bM/VIdeYhYg4TG0zSEdyodUpMwfsDSOzFHEUebaydMD6mCR/unK
BFG8xjnMZxA88px+m+9pogWsWIWn5r7kDt16l6ZVB6plD7mKX2TdXGTB8WAiuISVEe3yqYbX1Ky9
GIv1OB47WxxDaDPChDmUhVscvDvmVg9xFG6oK1rHYfGoEshBYMhEFzw2OT+tyNM9jZ3nxOSj0ikX
NMy9080Ij4BUUdQ+V1CN+zc1hjuDWzoNO+A4JZ1DdCIeNBVtAt+9OoX5RG36MeeT1MpXqp6PPEWf
YkbrLf7rJMntJZhbQb0VLEcmuKWONgo181HrzJUKLWYgjLeLtOADTfZWqNkcHBob6TKewNMyyGfF
3/fPukY4d0KhSklsdOPW6oLbfI8VjftqyO5TdvWqQOaY784JT3yQmrcEy6EoB0oiVH1wZLQrpXeb
A59d0q/nT19L0nXgp/tMT6AvuMlnVHLfH6in6sQTtON9X+2qvrtO3TEcuRn9NPO3RIGzehUyYaIC
iPlf9h4MxYfbfLOs9C3x1YPWefQhcC2N1c1r60Wk4FQN+WpI7CsgtW3LeVjyXgNRP0P2eKZWhOQd
OxGuanuuYIJOv+vD4sX0yDGYWxVAFZuoZQ+t6zTQuNz2x/iBbf2MLXgprEYjEtbYd/pYPgRNvpH+
W4X4XD4gfJC6NgGypZCvYlblXqSeHRaulGzuoU9CLaJOagixyaYeGCZEo/k73Foc/TTZsyhaukZ7
pZRuM/8Lpx+Poe5csTzu4f7sR96MB+I04pY1Uohpc0wNLIWTk2812HGu6XzXa0pNUpakGnyuOn0n
8n3oa0Ar2dYgKj8/WTHF72VUXyzXP3XU6moBnfOgPJuoJ7m08UPjq9L0o+OHIE5S7zq/RcsNHgNW
ARUJAisOATdUF9eIP7uiOSTJHMDgKmvoqAMmY/lEbTm45EoL1i904XCFKh7hNtdDOVYXj5OHerZf
lhO/Qil/3Yn8iZH5py//P0Vmsj77bcc2Izl/RW3OzM9//B1k5p+BmXz/r9Y4+4tu6rYlDA93h+7N
O6JfvHHeF1O6wiB98oszzuL/oVl5HlKY5hfd8YQudIfVoWnPq4v/nl94X9iuCFxxBIOkawr7P5lf
mI7442rI5b3hlzM9ilB4Pdvh5/1hNSStJIkxnRL0I0ZBuDXQee5CbcLOQwsnKmTymRRK7TVPV3vs
YiejdL1LT/lAZXdb6Q8wED07u0XzHx2NaBRN9vAKsGE4qGnPUJopYNPt8zAU7FgoOYZ9cc7M3luK
Gop+GqT2XuoM9ZV9GZOR0F3kdKgsdn9kc/9dMNq7eUVytJquXuM2/zT4pkcnIWghRfJ1sOnlrU2i
VN/8Diq9NNJzKJKACD8+uUEJPAGV/mh3tX5i4PhS1L54jA3Eh8z3g01n+qtCUT9P0S4Ebvovr1qs
QwzI6aJKSKE5rr5vGjT5MiRaTb1bemiwxlBWSdR89MZ1aaYx3SqWWtp9JJGZpu5+8ny1I69dsR5y
7IVB7G2t0Xt1L1TV3wub6GY04RoR0+BuE2vEKDw7DlRsFN8mEAfYqrDsB1Z6cXMjO8cMpjdOR+G4
7rBEtv2g2bW1Q7PP7KujmWwd0Cv4Nfc6Fmheps8pP2bCDS6JZJTpuqsd50rGyqB3TG7TurPPs9ti
YcW1+I62s9L14nWMs+qb1UULaELpcizd9JA3yKGDyimM8j/6ROTXxMC7pRpjRTbWfy8G/FKBo6cL
c9T0PVP96pJayYKSzOo+4ZarCIqtc9ff5tZgL6OK25jjxfRsZC1GGZObWZWVD4bH2kTJOcuUBv0S
Agndo7o7bCmBe8tTYBfS0j5tv+geewShuYfpAR3mEhdRu9JaNGo6aKr7nhTCOi0GDTxQ/QmGe9yH
qY1ilhEgQv7VKPgKzZU1NhaZD8250+kbi3une3OCXVUEr7K3p6MYeXZlysiwDLWKOvjkWaR1uRKh
Pq6KwjEfGiHic93Lc479xBifJZmRfAovg23fWp2rIEMb0aWrTl5rYVcgu7VUVoDJsGZgFSemfUxc
oj9WMUbbuPOvsq/pH+rxzrkZinM7jwoKBIuVAdAwTCnVtFrpLUurlNtmDB4HFfa7EIGzNzN1R1Oq
Th90RqhEM+bg05g/awZMdZm5r8EDdJBwHorn14n/Fnou1sXYOuhRffXSMPyGIJO2V6RC/epn5SeS
ccXq3GWjb1NpACb8VgxvpAbVzrHM4tRoZ+YzCCoiYCVfdHemIR9UZDVbmkJ8wpH0pGbigSbm8EE2
4WsnQf30LbQ/1xm7sx62MSeKfqZo4cMxm+hhKhkHxdKnIMFtgCKVuLXIY1fXJNVo3ujfOtDJD4al
i2uRfGLr1A7wDB4t2pk2UVE1+yQQ951bx/u4CbrHPEe5J8o3wLy0Djpq/1aaqjn8/IOJ5bwChWVD
6Rn4+ohxRSu/hjamd392lGuz/b1OyH5AoCvWondWQZfHh59/+C3/S2QFQHZSB4u686ND5jQU6bTg
s6kyai4JO7lLFIIcJN9cIjgbYRKtnVR5R7wglr82igDnSkj+cf47cPbXwqQ0AeNkeCP8Q/fj6Nn7
n1/WdpLjQGUsU8euvh00K79qNlvGIuJQ/B+2zmu5cWDLsl+ECPgEXkXvSYkypRdEWSCR8D7x9b3I
Oz090TEvCIKiqiSRSOQ5Z++1zcS9l7VtErISSoa6ubEN6so9tzFDH20W7/RhLbC4JbIeXMLq4LT5
Hfwip5E7OCdyiqgKwxzBb/Cnnxy8FcMYkpweNtZMgtF4cCo7OwVEj5+ej6zH6fNRa3SYrCCRzFKw
2BK4RHeGgWJ3KEmAt4esOIbmgJ5pUlm6TqNc/iy186fEJccQjerMIKf5kAgOjNnfUGAQsB1b5CnQ
BDiyzfeXE/i7lwnnzLFG3bIbXNo4XTQ473FdkuCcfpTeFN6VVLhUJ9P/1brDunH6dxE7zVbWoTqC
NAl3jqjPDAq6pZqBigBdZtJMQs7RFChJRxcJFb394dywcTzHMTrfeY4/nmcuvaRtIATz3ceHw+gC
duhejeCFNXGJfGNaBw8fHKwtAk8GvtWazeYtJFvj0ICAhGMO+cbi321hJ1/7x8HR4UPwl+2zqQhO
dhctoDJ4t8EsqRx9h5k3kQC352EcwMhk3aR3MiwibC1mhD1RGNe8KXhX+7De9tYU357PESXdoy3s
9MpyAK2gqcipHoV+a8C7TOEYvz7PTE/S15ntauPaOV1Hmr4d9hubkV3oIKPiCoW/ekPG6a+nnH/S
Bjaw7iJGmEGkJII26XzVQbBqs7F6DfmgLut+1KspSP2trtx/XU1d97wCVDH17PfVPYAuf3QnOGXr
IC2IMwASvQp8hIvazrCE1M6ArLHX4my0SbTTffmq85Rotud/6M6lt2gHxvs5XUhkBZllrErTWUau
VayHRIkrziHKYbtR91Dy7pKD63zKAuaHmlz9k4LVwpccYj64Pg+UZdE1Ka8mBuHL8xm7OhFeUxyd
uAmO9cTgETjZz3HyCKjOx2g4QiFN2us4p5jU8GCdpdXZ2zlxf/d5J86h7fToEUbrl0Ps9LLgI7nU
nWV8xDjJV8wYx83zFBCVIC4wlMfnaWbrA8S+FaPf8ChyFlmdwpQJyDTfPE/xEzl7qNOYTfPSagB2
HaXvGq/oxmIys3zyMErvjlh/uhBbqT5CG94rgD0CKjlrMMh6tV/cyTQa3lNv/XyW1rNxMKR+Ncf0
tYtj75csAQG0oJZvbZbT12jBiXuOUD8yAtN7JMS/3AzUkN0RTmXZMF5Y3hl0PL6VmHg/1r8ItpyX
6RDWR7AJaVPFxzg1jHXXTdmVWhxfkjKmu0kAFXll5vgjs70vZsHJXx/b3lRLrhRJfYVCZ9qKoWWA
lY1Al8L23gUR+pGmJ6+rnoefFtwHcx6+aSyN67jp/C06lPEoWRReHugpN270FxEj3c7KlL9sqnD6
giBsvgRB7J6wi3bvVYiMdFYrF8nKXtZTfiyRFuJKfjx8HvJSFUeE5ewc4nlBp8WWK79sQIMh6oZz
8jiHSMheFajNBvrueClVnvqgI+K/REBBninLGipuHn/NY3DrvF7fcneYXufCh37iGZ8N4p1dHqI7
SSYz/iLOl7+vmOzDHJjZh0j+BVA5DRPOScRn8I1AHoEGw4C213bTG4r99DxrdXV4s2FATdlf0SNT
rtQMUIH4+U1ZjXxGw5aefdhfn4dGVsO1HiDBxKDVts/nHFItNoDc54Vhur+dOJsv0Jj6d67qFztX
DjV1JI9xQPDI85QMWb0qnDbcZAhwPudq/m36w//3m4RH0nwafAnQbz98KKJEQBm/SWw91H2IsV+7
pDG5Dzk3/cUh6ZEvPITKGaICZh4M6DUEOsuGQ14k0V8xOUcDkjFRUYM4NQF3/0h1H10SBptOGNbG
ANIK2nvaW26f/1IVIHRo1/45JIf95HeZT8Q2XwgHtWLFbz6r+OR1gmQxXfOrjnH9nobWgG6OmOnn
KVLW5hyN5dfzjFTh5grP/fg8k6MaX1VXL3MFrRegU7dMpDVDV34eKeh5XPU0DGypDr0dtXSPrP9z
+M9r/p9zq5j2pOlycfM6I+veU43+0bSK97LTVbZSZhWDJUCTDfLNo+pv/MvzUZarP3mdtrtGJv6F
ICr/YmmP1NgZpQzvF1qLbNDfoZ1tm7GOP3BBxHsPzuLKEjHQt4RMmCk03pGP8nwb5atsCPW3atWW
WFZ+p9q3tzS15W5usmJdibr+OW39vsl+AgdriN9ywi35JeWHUtPu+WUqQZhY9pwfrcqybkWKvap5
fF+jkZJHc5FchdvNJyv0rrUBTrKX+svL8Kh2EEtBDI36S73bDSF2lRMfA2eCTlVlcqsqGbxNFQrt
LiNVwAKOiFaq/GwNvJ0Pjvg8NqgKH77R0beYw4MVX9I04zK0UlRcYwBWOkDjnIykcj1PodPK6/OR
OZSvJJQHYIJ52fPQNKax8xS+gP/7VGImG78Zkz1OXoYgAygM3364ghL0MTVm9g/JFGZVjtiSnl+l
yc9VXSdiT7F8taOhPIV2RZhbhqU0cxpQENh7BbHb6O/mh1sc9TltZMxCuqxN8FYdXeeC29ZLb5rs
PIyhZQCGfG9l1gR4cjdoDYBdeSfxjDZgLF6c0aJN+jw3LHz70uoRJM8Z7W2nYMXRFVWQpU5a5u2F
X6i4Pg+WsoqVMp7+nCY6ZEW0M8agh4ZZTelpUCI9FZlFthY4mudT//P885FBoTky7TyHkE9t06jg
ZpW1gEmdOzvtu99EfIqL//jk4upa5WVdAuriR1oj9pkP4RADs3486kI9H9KohiY8YYv9X194vuR5
8KwaHFIqMMdNAZYkqZqW8IH5oymwf2BSm07PR/7j0fM0wyG8tRvrP694vr6pEe5l0oHL2ToINon6
3jLwZ7ktvfxALQW92I1ysBAw83PsDJc2qIltl+U1VmSmIZmstpUos08Uv+WL1Tb+ycMH8TkowqMl
W1PDSvRNkl70fBUq/OzwIMeTD4iRrg0+VQ3yM4mkfbfnx+e1EeomNBFGshgjaAktgTszu3tBUvtK
q774mkKYnI2BxLfxrO5zTLZgJoovYO3+YXIYyTxPSRZtl5OM/J1wRfFVS7lmgVRkOOCgRkzo3tvu
u02H/EOas3ptAXA+zyyV2Be/opP++NoQ+N2p0cTjTjEhCwl+pzVlEDVWNlhEIhMr4j/rhHYYVzZg
ys+O4KAlSXXBGbgkniD1CBpks8V8OUovtJWJDyn01aP+ufrF69D3zrKy3exXEwFRz/xfUoP99ahH
Hxb96ax9A1hDwdYePhizDSS4c4eDzmHk5ayKMlil9sgH+XFwo4wZm9PqrSI9jrBbThlvMJ7BpbHq
4ih0t2AvIgZV8WL25vQKqtR7NfyU2TS62R3eEv+1iMfhPLv2/nmGMRNTZpwy0DeUOo1EIJ4qZ/gp
Bm/ecCWq0/88n0C3XrXFTEyJYqAtmWgDb2Gjqoe/4CBgGwXVT3yzFRuVer6D6EUdrJ1Vk5hi0zsa
zepsfza6NK9IEae32jK3ZHIbnwR2il2NJBZ/YhZ/tSPWTKtMo33fgwBIEjmvoXKLU9k24xqMP906
zKgnLiXulI/D89HzOd2I/YjubW8J/2+dTNWe98h6HVwFagp/3pYY3fSY+/Pt+Xs9f0OPmmLLTPDt
+dv/z/PPRzk6RjrjSXYcTWui463kwgpjtSUPuoOv5CRvdhH1e0QyizGf9KvuKnnO/engDt70+jzg
ms9WY9TMq7iu7Y3bx+FLqGOY8EUl/FVVC+Olbwm+ex7wh+cvEUijdc7H/fQ8GA7RFE0y9QuQUs0p
C4EVxbU7IZz3TcG8jaApKvIa/ccFAGaI0743Nm3WAbp9vkKEsMgQM7srl5rl5J0glFUnVYUo8cui
P+E69yZiq3mIPX4HgDDeP19ZWTZred1tYkF3QagqONRAGP5zeJ6aeToClI+KnySVO+v/9ZLni9se
Woo7cieA6pJcpDtJMrTK1+fZlAuAM8+H/YPyObuaOx8vo4UwblKbsDaaWv6CRMpu7wXD/Jn4zHB7
e3y17dF69UkDAV09f0YRq9g85h68Mk7tlBTM3tLd0lXhFxLK/C4m4FZyMNzl87RMjOEUyPiLGNH8
rh4HPMAvM6LqV6zDoBmEcTHwuC3yOjB3ZmEx/SIefDvFgQChXj06r7AHSNgz9Evf0G4Y9C/Wv/nY
jb+9kP9xSlrc1XhzCbqIIEJmdo0xMEGLEzXqQ0PoWJu9MlcjIuJdIRtjbROz5HUA+/rZqdZNvice
0Dyji2KfOIVfQnwFE3r1quqzVV74P/h71eRRPKD9MwlJse/hlMjxJ/aI8onxTSjgO5C1TeuvPUlv
16h1sGz89NF8jstrDvvkxZpSe5e2Y7RT9khp7SNmYVXstEFeq5nikQur5obuHagbQ719xA9p6NI/
pdtOte6pTtkKjqa/cQCf5q5HTICAgwYBHqZU4RSrMEsWcjLC46wN/uPZsxa9q79MN/rnN2a0YLb6
nZtLWtHtQsaBta0HomGcJPfQ3ji4zegTkPTUrwo2daj2Gc6NicH2InPSA5PzAS+H2HQRlTwAmXeZ
4sBinrm0mjQ6hp3zo0Is9GURwAynN5xPY/irmImq8aq/Nen2X5Ns6wPFOBO3lvq6jswWDXwwrs3O
tTbCwp9Q5diHc/p+qfrsHPa/WCzJZyEwcIQ8A5D3rIoeU9JY/2vdmbtQXw8roDZkk4wO39R/+hao
II/RfUYP1Ovb7pyUfyTYjjPZQI+QbXOAoi+yK29wfsUx9jDjq5baPoLuMi6rtqkvRGKlr2no2ovJ
tz9GC8Rj1zRLURnDGRkYUkhakWjJ900xaLqyGjtgv+CK684MjlHyxexdsCBadV0fq9J98yobO5ak
vpSZUCu7w/pfY8ow2u4j9Fx5bTzHWIe1YHly4b2QKLylk6s2EHVOhZrpwk7+cUaZj/obHYNZTz+t
OPVunkvSl6iym+SSxDP+WWc0v0bc701Qu1eIF79GOX6YqjRpjkV6D42eYsOckHlp9a+qp+yY4dwz
W/j8DKVRY+RQ0wihPpsQIUmveQx/Z/+KxYuZTfTXGW3G5MpcRp2DTVH0IH4eWaBly41SmPGaNLRD
GJo7a3DIIWCWmDvQXVzTOZTzMEFfK1Fq1z9c4f/Jnaral1m6jaSaNpAG4SbSCcojLItROyOYr+/N
yMdJ+mZ+HjMHn6vMN7Mp0kXWdFCqmQbbaY07w5BLvxWACdlt7Lg9vABFcS5G+bee2mALCviDLiI2
SpilIzcq6nGiMYdQ/Mi7ziS0RXrLGQ4q/tk6O1OrOGi5qgShuJMyY1n04WxdWjdTF6KPpZ8DhrHm
EZGHPKAsQz42JgxNM5zc8+Dk7GCKYut3yYpqkejizI8OcUD6RKDXbctSMKgU7iF2+CDHDhVWsnwf
3fFXNCb6JUyJdgXnzkQoYjqemlvIvt1xTkjc1tL/EWuqUisB924V48bqW2s1JShPsNCVi3Y0lo0z
FosyYN9D0/dE92Wr8BC5BW6Y3pfJ1UqtdVd4B5xBy9EOicoAbPkCPPelIM9jR1OBmU88boeEvxjx
rDdmfca6YBdW421FvAGKJXBrzFrocca0/tXC8ls2RTvfwUa90w1XZ+W6892QDdzRwl3aplRbZY3T
mazYq5uTmVf15TGbbjRPNwAoV8C25M2aywSmBAM0Ru07dod7J+rqU+DV5tXLPe8yhcdSMxbzOj5Z
jDXpN3TGTqTlKZ3aH8bsSS6FPFwzzg9lIK65hzHUqoxNH9Iw831jz0bztZt2ZpVu874r100zs5ty
5zWhvP8y0xwupsmWCkV4syPsCVZASYKIz8UmQQOq2oJDu24Zn0PhiGO2TZZazLHR7nM2xQ8hJUEH
sEiZjzmr1MU8CFny1Us7boaYaXYBkWObss0CHDBQ9lo1XebQ1YtEhcGuDHNswLhro96yafzGN1e8
Z0nsr2ga3htSxwB7hWuDVNF1Vun4B77yhW/Tk2C/+DOZDDapTq3fcpuY7pEE9q6cxAbxwgAX7eZE
OCewcB6qNPsEETUeDD/GdzyMO1+K4ZQyBF1T0ESXHsWNHMnLmmvnbXLvtVt6e+9Bv+6G2Pos3XQ7
qy38JYgGCjRjkEEWJ6v7nXwVY2PPvrUcySZClFqZe9WGetUHM4ggLGFsi0htrf/oFGKpr+XNbhrj
MHaCwalutqbf38qZaF5cuPPO0PFyruEIeYOZ7/COHfirXkzXnDZBn4RL7NPZmltKdAJVskZR+p3N
jztG34Z7twLNWLXkPYzrHt/5ZSQc2fbIuKwytqbygbQg3HHTm/1MMJ6Pqdozb/7UZLs+9HEf301M
4Bb3XbQnrMwp3NW8837MNDTyBl9wF1cRSk+HmAlzlamHCSRG9aQKSxCmAt6QT4aJbFf9c2HdgRq1
/44Pe2YDmmERE4ry0kbxjzDCgj31w7ZoJsRmqfUrihgmBuX4Pmg3Xkj9b/C7au2EmXiJM2eLBM4/
2ha5SF6cH7wg2yUm9Kc6qlwCuGR9Yno4rodp0lftQrmbCovUPiYbTWt8MFQJYgQdALL0ovTiozQs
9S+duLkJFwldHfrLNkumtW+wjGcgMcCpfDWTG392vfOryaLXMPkLCTkAnzG9tZW/r20nuBYG5Dsb
l+QmVcL+0AbxyPb0d1Si3I3Qrkl0J1e3HUm7sPyx2ZDgIj8cg1IV2dK4BSIhP6JewUKv/VXNbZ0P
AjENEbRxLUy50q0CtzEKYF6Ey0noCUlrHQBpOS/FXGJ5RnpVJQmt6soiA0x/hAzPD21iph8evTPG
b6l5ivLG25Q1UCuh+ursG+QUB9M6pk3GiLa3zpWKHVZYOPcrkTjm4vkkGN/HZR3Kbfl4jRWlFvBK
B52YKQkiqneG693wafbrpGNGrLAq02ANzlRF+PFAUEbjZMLHMbyTjCfN7Zw2XRwQQf18FAkeSQbx
KwKISJtup2JbimSfOyWo3LxfhJl8IwoI5IbIg4XOmfPYfXpDfUy8bsOAV4DxMFXrcafxPtI5fwHV
brJM7zJQIKQ6HjKUXnNsb8e2DDbV4HwwepeHOkBnZ8foN9lwi0sZdP8aXAGrGvyv5dnVwccHvWTS
yqYglvGxLgeQc3HfrSdr/q3tZVAFX25fX20FB9YxI3LStPGAD7M04tnAkPg4eK2BRcQBr1xOVbsN
E2MRpYZ/0UfbsefVGGe86SR774s4DPdly9vrtFO+lJHQp6DBsBYpdWGXQO/fMcbLs0v+fNTROOVD
NgN0r1CH+K1zga6dvFX1fK577t5NNfdQeSMIKc4vQ+XhRWnEnrN6jN7t4J2OnD7G2UU+WgklrSsG
Lw5KqWlnF7194xn4ZJaXbrYiQEQY+OUbHdlP18VPqkkFb3rouogkEFiKyt3g5oWenfjjPowj+OpN
aCyDiS0M27V+rb00XitH/I3Bp6t4TM+1wPBGQjQ9T2atkBlsw3JXTWbLdaTbTTdY323rbZQkXYmr
Ckl9f/TymLw8010CIIyYUDes/nb3QEjVb3mmDkKXN2by2W78ImYTrzAK+7FyAPYmDMakgXGUjtly
qm59E+aHlHx4wkGvM0K/F2knuyAW0dIgbX1hRr/AxfabwBD5ok6jdlUALFmK3scL7v8GyJCfoMCi
rU8IkeqM7rczmi3s3PqkYvFWPvo2UcXG1JroOsYzTnnuF4cuG5YjAPSrloKdv4GT0ybGIwK7mzdl
tYQEba6nyeAp8MlmH2+lMG6k2yFkSNJPrP4nRzrHMqn0og6A3liqPNV5/+bkpjjPyvjQCKWhb1jB
yvMhSDZOdqiEeh0aVpYIICq3GaJiJmGtJ4bRLKkSS9VgbCUW4mUVG94iTnC1q4nMl6r4UQLHWqWD
c/e8Jj87mb8h9GTaMRVdJoYuuKOIbVyAj3HE9K6N0SMYVYA3jMpwM1I4LvMaPZ9H3Fhqu+k6H8Xf
yR6jizXl6AGG5eDB3nNVPV9GkAIuutM+YhFyy5jAQ1u+a2XmVwabVzQ8/g5es2m+jAmRuySxWS8i
Z8zghwFKWiJSfTNooatwgyojMa1Nfzfm42do9G9mBgIgBmACmdZGbKp6sfUm/THmw/DKIvKHAu7I
59fBFMz+WMAlWw/eA/hkH7zStV7D/pUfYMQ9iuueJHTqqrI6Ufo69KnxTRizPiTsJk7oz9YkwZWv
mSCSTgSGt+p0Bh53g+pfv892NK0yh9wzOyCGFI7RwmPwXNI1X8jct65O6v62dEHmK8v10koz5wxA
dzvS+d7GMSCYrpEMb4K1wHm8NOQoqISEeBO2/TENlFhz7v5uIxfMQtcqxOMGLX/iZTzTfH2MyDZk
PR+tvg5pI7WfiuSGVeGzgsI4KDadH+/tcgjZKhufJR886QWwtMiCmeCRLmWmxm2qH50gpxdYYQz6
XgmaKeWzNwyjPkcXTF1fOuxvp24+67jIzqzNxsPyAtI5CbOXtKib5aDKEeUsELCBEPogbKe7J/RP
xLD9777uTlPyFwq6cfHL4B3uhOEyZ6zdYnyp7aRcOXh0jyLwNvAwmmWGSvB9KgvIULJjpz4FNA8U
AyC7+dKCYQxtzOZoWWZzEmlLlRDAbOm8+pAnydGmhnvxGyJzEzMEql4MOwNC2VJZsTzTIQ1RuvgE
2pIS8cUm6pDDBLjnwv6uSXWkwYCSLajE2YaQs490Y64NFM93kk9RcpH58hHW9qmThKdlQIeCSL8C
HdAr/NjvEFjEYgysv3NbjTDZPPOFbYb523ZmAmYs506UBoQzMl1jG1lcoVkKHW298T7RMcEm/2cg
NcKUlXVsBduNRBpqPSjV7FQ81YsE9PfOEu7FxpCHNBbxizC7v1Mq3+aQfJiRaNeNBPyykSzeO51H
tJ6nCMuRUX1JF7dTwqyjrIMfoFxoqlD1Y7JHQZ4cTTntq0mEq0HGH4PQK3xfzqGVAzhvMqXmkXiQ
zm76JSl5y2akQmLpMdXobajnSjjNAMnZD1jlvngcuuReZ1C2iurcFGYOlli+0XYVyRbnW7eLdGGR
55PHi9YfcEeYaQ6trHf/+yG9TckmlmRck5zt2oq715Fhj1kdKro1DRl89mj+SQedgk0gnMtNwnXt
bezBn9aOGPXd0EOzMfF4wU4Sy6yy9Dax2FFGOrpwiyX30OnHTekOy1bXBhqb/z50IgZxYQtz0bog
anp/w8JdrjwjjneWrAP2e8VwezTwfsDNnq6VlZE73RCgOOc1QzxiWWuddW9xPRqLsinZl0GqWMyg
Dj66Uqymqq+/LY8MrtYHokSg8kfVp+UV+Mq5pKiB3BzvXIqjxmJTFBSSASxsUcr67GjNYqBZ49OV
pLN5pLygnWnPu5Qc3hcLvvG7XuRqMEjDjqoVkj77FkBHzxCLL4x45Y8+qL4eaA84r+5F+MN0CwyE
4lwbxBgLRrJAeTfwLdJ1B3sq1OZWNJ64hal2jwlveUbTaxc1VnDVgZNzr6nUkvSBcUupyR+gntRr
wDjtlZXGXygmQJs+AkgyTEG4JrIuvCRNkdCudYNFn8cj6sLcvz4PZT7cEYOidPDCq2vo1zbB/zfI
6RXayYwtyz+2HmM4qU65wNhhEkYuGeQG1JqLNkGNapJabNIyLCDDL8ICKUmNAz5C83BoaRO4dMzZ
dIynzIpJJ6nfPbjEt2LIHtyDtt5Il99cTfUlqNUbQkx+3RTdxpYuPzIFRgmSBujSKgxznwbqOyrM
5uxWqMAe72fiwIFNTXND2zXbDKHpvucWU7G2Sn4aKZGpTYHnTxf2QVqmjRTQ+y7Lh+TLdTJ6HhVN
LYwBoTEiwwHBQdhIYoXzBhDNsh8ZyhQx7fqgFP8cFZ5hsCT0akBcVlXQLANKrURW8yrBYDBo+LVF
bHHrbptkQXc8ZSqb/ioEyGTLiIw3c7Z+zlEZHEtLG28zTYIV6lVnJZ3AZDMGU8IrIuMYi+l7iGzi
nYe/CUDDvJq+SIB1DvDu8gW6+m+JNGEJ4wH1M2Wu6/Lnb2hnhtCkuXo1MjH/ww5qZ1tMOZ2xysLK
Mup0E7cdwTt5/G3Psl+QUeQtiNq4ibYrPiFf/26HfOma9XiKdXGsSLV5bU4pfIQNMBcqwgol39jD
Kcu+rczk/8zgkTmJmS0mh61IMvNK14AOblq+sx1c96/0BtyXqXWsbFu9GySfGzJYTm1pkDgJRzuL
+3AlbWQVncbzaFKoo5vh/mDiLlr5eaUwV/YkJ7uqP5k9q6lb17+YazPxbI3f1exPZ8q0F2u6RTH1
Cw19oChVv7Xz8RCC0mN4G6z9uSJ6zimbs1GxqBQPFklBh4MLv6ZnwxLZtMPGKPy79xgEp824oqNP
sl9u41qp6nMhzZp896xelxjjTALpm7jz6S76X4nTMwCYYwtbD/Mf4Q3qhZEiUSh2oS+sBQysPW8X
Ghb7EtGdJz/vzgydurORk61JMbiPpQ3SKO4B01upS1UJuRT4FTdmc8He9E9Y9/okcr0Me8JwATYR
C5dxP7Em44d0BKlbQeXAdDNCArYV+WOOF/vrvv+YuH220wzJs7fCRTEu0N7+khVTs6lyXxrt2MeM
NezsW3mz7tH1vzwk9lQakflTqoq30G5MJGTz98AK95+zZuSHMau32gRMVT4jZZgCj3ZymJVYKaA8
Up9tf3bPoNnds3hoPieyDUjGSch348KHKoSyOvfSN8opOtxjwzXqjdXeiMStM3y2c/kYgs4ECat8
MpyHTiBa1WFPTJELpjFXZ9FOoNVZbOysNDfOgOiQMeg6Z0iL3i8hh6Xuf8RJ+8/Mq2GTODapExh/
dsjvWJcbq1+hyCHo2dlB5Z7eKldhZkqqmNtWdUhnFhPVvmfoKbeoP7uPIH744rz6y4tQvzaan6x+
UJfojXX7voKV1bd1cTPszNk/uCRuLhWSFUKAU3Ylh76G5ykaxq1sSt02tzZBrOZFYsgMq5L8Voaq
3xxWRJE0m7zwhv0gxHRib0XcfVcF71UQEbvspdW/kWmKAWqJu946tJm8dtL/J5q6+eg7g5C6LMRz
SP5tajnJCiR6sCpz+9bhU8NzmPaMgqZzaxk/tdfn35ll0wNGLuZ2SGJY+n4mDlvIuFD6XNdTtRSg
HU9liiO8MQFIRRQAXpvO5xL1wLKzDffTiKYtSFuK9ADrc9QLbF+a4WVlLomvhtYmQfBX7t4Ikj+G
phPmNM1uBGn0MjdDdUi4TzwEIGO7IC4rSu/OI207dFmAURIDjArygnShKb1PhAqsk8Dgt6psmr0h
Lb0ZCfYy761qD3/rVdXZdWZxcqmULmBw410adYiLJ2eJAtW9VaK37qBLAZuN0F48t/uOKDJkFE5n
f9KQIXt3leuU3UHvdG99cajM0tpFHhMlz/m26pvZVxrmVWrdEtNaEnky3RHC6EXc0kOtVPBSRP7V
prvjNF167lwp3ix21ARkinRDJSj3kr8Fw3ffOYBpZW3j9xS5EV2rQo63OEbKBBsNqbY4lzSGlyQZ
b/C8X1ltXKaMhDd7xUs1FhCFZH4wWtt4Y3PCpxb528KL0eTMhIDlNXAtQTd3NQ3EbAVsyLXZSHK7
6R5mafYal2V3R8ngJ6SToFJR274av3WBYSvzmYi5Uh2F366toT+rICqvjByOlZn9mKS4jY8/niNd
ce8C0ob6Ahg01hdxD0ny3NuEGZpG9qWtdv/Ygl88w0TXjTZvbL27Dg337vXJccrMEMENLmJ8reso
HJtFORGo1cAC3WSqXFdIS9+cQIcbroExwo9WAhNO+My95W6TH1pUVS+M/X7Uqe0sE4v6iAawfkeW
ZwaE3tIANQmM5uW0beuX4vFhywNKzYzbyT70pLGebWUtXe+L+SDiDZN0ZTap0Pt85wy7/12Mhwqa
/4NHSlCgEcEtiDT6aGpWcrzig2ZHfu9axnh5lNBmMarm7ld5dXAbNnjlTH+ZtZfSiYn8mJfdrnFh
VpTpTqC/7gj6MKixBptWXbH18sDZybg9eZl3nG1NjVKKu7Kp4YAtY/tdCzSsa8PVD3ZjNd91nxbn
uUrRBnKGFJLZtkP/O1qFkTTvzwPETtpLajyDGu3a0GJgGJA4BOJ5Yxset1hRI0PuSXgwlat2qmzx
LXvhWxHq8WQXo33QZDWwCJ2Ul+hV3bO/F2yE3jrjDzL39tUqG4YFwkl3eqi5wj/mRofncKqyOx2H
DIR5/y8rA4eh0s+Wnv3dDv14BYpVrMnrne9Suf52oppaAOeEwl/+F3vn0eM2s2bhX8QBWcxbiVRs
dQ62N4TdtquYczH8+nnY31xgLgazmP1sGmjLnSSK9YZznuOexPY7JfqdrHhxWE3n0rHDq3zi+iqK
u8lMiygc5uFlTT8FSU9670Oqm9ymf+pxut+nRn9z1INAYcEWaWgPakZk3ablK70c7KWUJ7FNrALq
5iZ/zx21t1o42ipk2MqpkUpCFKwRvj/Jbu65NFdMx4qQvM1BcRrCStyWQv+WXps+uWZ6dvF1PRpG
eRqsWkYEr0+Ij9d7xI3lq/YNTLXr3epN4z3n23fODv+mUn2BFxQ+etO6vHXDQ9PxR6LHfZigar3m
LVUAemf6nYA4nmq2Mm7CGLa2CIV084+4Bc0zr2YE7YXX0SF1PrPW54rog7K2jZO7MP7BgaUfk+or
G7q/X1LrBUvD/GqhtNiruvmrqhpeGFqXvi27B2a7F2dUbN8XUIEG7hPh9+WpKYhXSovyEWXC+OD5
rOdNzpBdnQcObhEe7MiEHQeozH2wJICBF/cVBNGA7ga7Q4B1+9VzguW0KFQXHiF9Ebc5TmOrne8Q
PGacaHxFItfnYqp+1ZDQI/ZDUD97shfcufcees5dBKGHrzwTiLDGi8JBgsTm9esDwv7YqBrrSbrQ
ODM0NUffoSZK6+CWtI18Kzg8WVDxssh6xspaDuubYC9IvFkNLqVZSUbin1YIhHtvZm1lDes3R0zB
Xe+lHves4uxAaaSDrMo3x1M6Mifupm6FHfDr33BbM1up0z9bftGgFMPRSnAWBD4nux5TTvPgHuG/
+UiW7Vn00nxxgu8YYeTb1y/oYZYHM4IwYEtscbziqahGQAA5d+syN/nD9Rh3o5Ueu4GQrnzFOkEp
SRYIcM8oWOf5uBYSo7SEBwdwP4mCNKB+xGAcuSOtUNdP8oTZ3cZ9Pl0r0odfHWoyZvG0gN1C9NCq
pE9ItG6vi9nc5CYLLHnnDM3M9COtw6fMbtmIC1xsjSPu0LN7D60QD2K+W8YcJmDF7KW2SdxN0ca2
VJpRxbVL4p0d+7pLnzO99m+9Gu9sY+64KuXwhh/urcgt+96Xw/CmGsTWKjTL29d/HUuy3XQ7O1d0
K8MblBLk2o4/XL4ezV0AaG1RIxPZvlZuf2kSuMbx6xsTjt7GjOdC8BQ8ykC9PtgLDf/X1+qpbo4j
hPL46ztnld/DhIUk8vVosbTruSwalrLbz02tIbiQfhKQE8CnAR7EO8NTHa0pf0/LMXGDrvH5zy9l
+c2DZ7X//K1hMyaPRSLO//xKJV3nTJTl12c4L6dXFjRGkUER6jIkHU3/+vXQwFs4Ya76/PWZYrCj
VOU9fv2AMslenNkvHr4+s1v7dzIq85/nC2tED8NiKO6+vtDpyGMRZQafaHsKMO8ikGiq6fz1pYlV
MhNnznj6egoIjM7i0ib+/OtRtEPygKGgPHw9OmWQgJPRqeOv79wma3oiOWGMvr6zGBqmGU4t9mhI
3pGXDA9TaMtT15ZJxJ1xwi3QWJtcIT/OU6/fZ9Zl+wpW+xn9Z8XkwOguaAUKluBdi1xqHd8CTZ9U
BKS3YIU7DMi/37uZMt9L1/Xy9elMh71DTwNCNUHvqUyo2gmvCK5PWd6ZRq/fLE7R3Ug27vXrU7sN
qU/drLo08xIvaA6f68n4OfjzVfWEIf1zK7NClAt+LU/z9l4fKGswmLxChGSB1ejXuikhTxroGBOb
/NIaRd7bVJCUVa1cXZ0kTwZfaLSSs3Aoa0ceHDLtn+bCO4VBp2ILHsJU0xkrhgeRWnPEBgPiQlX2
9dHsUNNOhTAJXNJNDNc7O+atZ70h9O1ZLCmAM4oANhF+2NupoBQvGpIPWAyBFkytluLdBT0ZSdkZ
x69P+f/OniN3m09lTxWjsIes4P0cMDkNV6Th/1wME28eC7HYUW3XdN2lnC1mcYf3v4lba3ZiSy9/
DEhEO8S6tDXdzEbNsf2r4+s/5syBieZ5b2oFfUyZ4s1ieLAvKBsuazExqB7wbZP99qcySQAmja3f
uRZQsqqpyqucFgwBfrbxvJz2GlYM6RjJ/DQCoiyCMO+Pkw9qKu3Nc1kRIzu1/H/d/gjKDhWhT04K
85PwSpwl01sHnx0DadSMTn1g+uK+tTBTmsCBZjcZrHq4gHepXja8nCWyiGsSck0TvFYuNPJcO9xq
pw7Rt89Uq+AIzgfrLFY4eAFskLFlnMih9h6Wpnu/rO5nEMziuMjZ3c3FclmdJL2lPT+/FOayGxqn
vVuqcDiHBVf80DbJW+rRpy4FbU3n3hA43fLFlt9TBaPCJ6ODuZ5JOYtcX9VLc25WAW+YhKl8pFhq
ZCtjf3tDUTnOcDTJQYO1ib5qOvWzj+rTmqedhJMaQcPPyXvI/gYVXKh5oB8dSbbcwXFprrlhp+9w
1tiAJhxxSmd/Q81lv2oPTcNGxxqIJ6OJFpfFw1lXu9O3oJPIMrrkbjHXVwg/5wWtxlNDScuPeuMN
Fd73YnnoZ+aihCs5RlY9+0hkz+CFuBRKZHupGq5ZHqwbOcvZU+kSzQyR1GYx9+ahW3myQNc0FSHo
s6dfirRLb4XXTuxOp5MVLumjUc9LtAI4w0HEcDB0/+I0yd9BE0BKx6XJosTJ3wOvzWKVW9fcJoKr
NYri3WvIcVtyHCL29h7plimLx9pbjzll6Q3DKJTVGUVIwISSyIGhfGcTPe5E97FyRQ8YaE/+YKin
0h1OzVihHRvL+la6JnEQa2rv5mD+jeXWT81gb1jBTwKsWCJuP5ku99Z2i/f49YMBCURlhpVEoUc9
9lKW7zUokWxFb5Wgnqx8FyRyNfmnyQNeDId9F9x3ndW812UADbFN7zIus0zr9r3tneUeve4vzwEZ
FoYfCnvrbSgZM7gEllLA7Ex/nd6n2YEePJmbeCaLxPZPgyPWwzByrvcIFS+rbQ77sSBKrxtm6rUK
bUe63cARvnkxgEpSrFnsvxtpOCB5yleASqp+t8PuO9GU16xnfBtM5XO5ltObPc+fa295NzDwCkPw
YtznLCOTXl28JNAPIbm9rwtXCBsDDynuu2f77MiH5EFvRwPopvSWtQAJ0sEY3xN8ipwqtBcIOm1G
N65+XSfC8NBQHRcXkvQXD+P/wSGvSwMA5BOu3IAO6Y9M6+rfMrJc+Jf/Ozjk9rNI/8d//4cb4vyH
4O7KIhjKB5F56Df+xQ0xLMFjwuPaIzhLCMsDNvJf4BABveNfoBDzPyw3dM3Q2ziHtuP7/xdQiO85
Gyruv6HkfNcDYSL4yRvYMwDi+O+gEKNSQJfK/gBlo4BHyO0+CMMz8e7sQGpyAOrke05O99FcKYfU
tfBGVqfSp29Y1a/MtG4Nvt9YlOEZL6QRhRawxKmd95LFFnu2164ZUjJsQJRlBaFTahIH4dZxY5a/
0MjmZx0k35kcDkfEOeuZmlgR+7CCengKO6Y2g7KeO8OJ17WSBKmYQ+xbrNAVo5t9t0225ux+gUkU
d5lBArb6MNpKHFvLgusESWstXX0jLxTQlbYYnpszngYn/DsPzqFAlD04NJfmisXb02wa0/bHHLTl
JaMB20knOIw09TtynJKoWD2STsCSydzFzbiShwIIpKW/T0j4fSFU5tyOLCmlTXC2N87HefwG5/xG
GKNghow+sCcKJknBeZUOStsaX748s/dM0a+2F11kmNCr8lJ35l/iip+xmfyAM7Qrpe9h8AyOHu3t
wRuHl8qocI4XV1s4uKoNVEIOAeot0ZtFdzaEA49bPKbIWUiveOnsjud5UydVKSr1CU5Li/ud9da+
tdqfzibEJrLkYmFFiXOruwlv/FjrTGPGsS/MbufLkpjoq/sfQdh9VklzTurl3KoqQJMECkqN2GKa
8ntpEWzUC9Peo4a5QwnyOuM+18r5sRjzr8VBblhj4E1ZVSZhfqik6xPRzJmtJgv8XDPsqgmpO3O/
Jl5GU8RrFZ75hOVv2vbRmMABD02AMW693PrGrKAprK8WhzEDQccbMFN247DJgPJIL/3e7ExgCDSF
yQCY0mXSUzis9Dah1Z7JXZhat0JYEfM6B3aTX0SEmEyHyXCZzbB7hFWXHkC02bvxb2/MvA5dOb82
aGgsOJaWiQpCEQgXof5608FNr3BeCpsjw3OHFhNKce+PDsIKK1kvYz2sZ9BU2KENdSSjl1ongnyt
lzR8ynPj0PaAeNYKXLpDo9QofW9Si1MgUoKsifPH1guRDYScpXnIpj3PoqLKHtdM/qZ3Rlq/6O8r
19qF9dZe486tgp+dsU3pGM2yxGSYmSnYd9xi7sKpfp0xHXytWZRGyOJ+iPm9UxCnJqu6TuivMaZ5
M8MJhsD2kpOcg+KRQAvcvPbyLhpJ5TCwq/RDA4BdE1PvHHFnsMgAJrDKesX7QdubkT9QjPlDwKZz
Ccor2QL0uvZ7OOL8GmvMmGHxw14TNCtOg/zrQB6NYKEeABVEopcNJBytGu/AH5G2DC29NIbZfofB
ARxhPz7gU/yojfAn8jCicCCu7lBiHOp+k820xI8Bl86OKQW0EaAXN4K4E/29SAd5RsN9GKHFDVYv
dkFq3hoyVG2vOlodetu6EIQh1D9kAfjCN74RenpC6AFflYXdopBc5ZTOVd7tJovYVS8ImO8iKbCX
KKvC9MCgDfNf+wx94BfZizUKg47cLzB7UhGxbmtUkvMEvNVLwK1jPRmHVcWp69+lgiW/pU+lBGZq
SVbzU4a4Y/ApuJQXPrQafqMq/rqqv67F+mz23vs4htM+D1D0GUwkBaSBXa3TR6nU+6BXCfgcUkHC
bIqEucwuxl0oaKn6/mhy59x5BLYQzA1PpT6H4CpWpdl148KysuRzDpZbuyYn5jpv6OJwovFOYrL2
1nsZ8uiphFiBPm5kojxoAw1dcnIqfVMmfXWRonewRf3e5S+s4oE51vgZBNybEtxRbbBEGoQEwcp4
ETlpxc4BTSWCcrHKnym7OLJHmS2O+ui383uI7bZZU0ZlqLfN4Twk/daVugGhVnDuQTXETHfSXeo0
58V3XMbINM8dcshgcMgwNTvSpypSVg3sxzE3qp9M6sZTXvr3rkC6WsAL5qizzi2n99mq1jNLoSyq
GVNfGcZ/k0SR7Zi/EtMWGGPM3cAsLf/kh8e+xKNbo1JuWseN+yn8tBdqcKe20x1hsieED/pQA8Ks
qmdhb0ZlRYOxYmWJyHg9QtWOx4qxlI0S2V8FgBaJoFef0/SpTMw/AwKCvWe0AmrdY+9PCOo8stfc
Xu69IpXRyJze6r/bluLkjJoyfZdBc3F14iNlwAuxSOtFowFYM/HTdwok0s3wHf0GcMhwyzqUwYeh
Ah6HDJr45k7rjPRW36fZlQ9ml/Eu7tzXuSzXQ7MQXjJP4YCb39x3IVkN7ox1anLKeFKveY9owjXl
HE/tJwm5SRa6MDGaZ/yRNULhMTnYeu7Z7hkP5JI9JlKifEU/okt/h2QHTYHElTEUkKAEVJVTypvG
FqQomWJicWyBihiIYMjnAkAYwcfG5MSm1nUUEFC9W1w0NwJfk8WEtmL6eqinTkUicz9mH0LBGk0u
CQMmiAGa/2vLkq1NBkYodgjlIUMO5ndHRqpHJs6/GVgT7Vl1lx4DAdHw6QmpeKwZUuwMb/kxL+bN
yJoCFIcZJwaZEPgdEU01Y/fQqlvbViwO2DgnOChBwSA5L3Ib6xZxDFU93nSWkR5llrFV1K+QeySq
TvdHMl9sa8uhs/tTLz8W+hayo7E/sBrZNYP87mXUZ105eXgwZYUabPvgqvnoCJxWNoaF2WtvpiD0
1NAwQGvPiBvWIpVLwaZTtcHE0h3wjV8ALlO0hzLE4y3X/oYumzFubgf7frYJokhupl0cAzQG0ZxN
3y3P+hhW8cKOXR09jMde6Dwg+McLBQaIFe9K6hVEsronFMky3xji5/vOFkNMMpHFNsMuotr6xmYx
xY0KwCEH91XuKoN9eu36L54RXPn3HzienvvO4fyzTVwx5GlHRRb8GKbil8v1cUW3NWKexivkjt4H
alaEWIZXEiV+54akdAqYdzvcoswhfYvpPJSzy1BgCnZt+kIxkAgxFETa5Mlr2D55cF+MYUA3iK84
TtfpvpP2KaFYQ06KRydcvQLTIsEsq+/e+3mIN62QGddIz22o3xGr2z0WM2vDqfb9iKci21v0ydKx
jWPLr7PNVY755HwE27sErNoZKGV9hYAVnBKbG5aUKIrSLfWLVO1UZURaMF2KhAUcpiuaJnJbgjrz
ELhn7RVXQ1YycpY0RrFO1Ny6940ujS1n36Ue+yjX+eOEnBjwNh4J3c4McVENUn/Pls8N6oiltD/m
yT3Pc5AeqPV+1x6Inzrv7kBesA7qukPmasRgQf+O7QgYnbgyDNP4WxcvCsubU1IQGVb7CDPs3Fvz
O54CJrH6D7TVEhAo8Tqkw70ENAi7pcG4kCXG1ZnNVyTbf6DgkcOaBo8AH3iBBVk6aUq4CmR4j5Fr
5LJ4CnXwzV2JBwp0q3DN4MZiiSYxYTEuZQPnZ9RToYcWPPS62Jr8p4AN/ij3BI60LLr6PUerQkdm
nuYZF9TyhzkzM2ocITtS0eHaQNJxiN8Zm9tiEGm48Slap3zQpboKcLGGQDuHbihjrNua3jspmNPO
VeVtgg+xD/yZnUr+W+UoObMONW/76mVkwkwWsDTP/aXc5nmG9+t6u15lT2zD3sCqzQmBZiMj3eRp
amsPOTfajWOIPGaHjeocjsafUK8ES5IxU+eYwZmPpLK5W6V+98jIZb73udSfpDXxuCcGaMvjybfz
F/wJuwWrG87q8I9ds8wAxqWBe7e7oHP/qHr4y3iOtKRidjY1IhgfnrYQVJ2j1SVrmREyUyBO/eBb
FgvZut9z+H26g3ULgtzfKQj0kFvPfultIYoLmkLzqavVfYJQw8VgwUX5MTNOE7y9+t762XkFNbtX
7KUmKXPRD0bbnchX+r0iAU/c6mgaCpKTJl11UXerkw47OBmbGmpDEbn9wJI9wS9pYZXEg2l4UR1a
l7RcVAS5TXBIL4/TYP1oN7nTbino/kaVv2WZvBd4/9BuYU/C+0Qfwd3IM5HkYacJVnlewuplKKxn
F/GhiSrKZtm3g049bLqxaxfwXKwsnHapn6xc+PmLAFiJ1aQih53sOrI5KWMLTRpHUL+ZU/osFXYb
uxBkALVYO6AM1GrzsnbWuU5G7qO8E+MmNaNNCLGmoCQKq/nRVlCBM9pDKNZBlE7ui1mjqtK0PvCy
Ln6I29ii/TDyhGCrFMK+jdjmYk9ALzfP6iRt8E8vyBuBO805Mx/stIuLypDIpYgNAB7QhsxpM0Td
T/hWuDVuls9aCxPxbt5iNO2E+12V4bWWxBWp9gF1EU1/h9AOYXyw+DBJvOnewrF9aG2bEtKIiu5t
6T+QLWEsxGzZJbfUm7cx/BAnJrO5AAX+4NEO+6n1KReCcVlwHNotX8z3aA4TE1pD4xWX1s2caKwc
bjefGrbG0VgpNFXHHrubBqh9dbJHun2uK5eLOV8erJAEp7K33GNBOmbbkWqQTb9XAZUPZTsyWXkC
4ganA3U3MiTyrJbeu4jm1zRVu23af6h1cMyJJ9oxW/2rCUqgho8goaWR9pkWJvPmEm3IUpbW+NR6
ozoQmtWjeJz3yiMNF6zUFCmXNp+UrWccUnmcVYmARIkMuFybqA04UypbfnYmgZfY83EcIMeNaMvQ
2eCF8yzqmIa/c+A0qBW9csY7vZ1TK1Ymgjk7ZAExBd4ft8KhUjPn3wP3wDjUJPdN97wwxD6ViCXg
PH0zExZ+2jCKq95QLthIM8IMJwyw7Kli8ZbYlMchEAzcMj2wPqTWspDvuRi4a3fMbogH2/eVC4Ey
Wz8D6gLSX8uHsd8qP2SljH6WYwkaGTpYvyMGa2VU23sI8Ljp6oxDzZhoGowwfLHx6pkN9EqUGjZd
w6ka2JxgTMnpzdS+lwWtnEeTjmryio7nBzTR8kgudqbahEjACod3ULyPOWGoQk5T7GH/pkH1p8MA
u4n6SG9q5uU6Z/1rIWuafRNVGzDnimqAWwdqZwE+o7sUEAIW71Utwt8XNTEjHfPsttLVdYZbX5aO
F1vtdhm65kH6TgLJlcNG5Q2gLnILEVG+SYvAUo0HfGemrwby/m3Y8xj0so/qtTvgAsMZ0ipJ9HQ2
ndpMIT5qsijPWi4sPwRoNAM4c5yXpE5EDLyzithUAyQbM4rRxXCjPPH8XWP1+aGTBXmswPuwmRFH
wqjhZHgmF9JmIJFGhpxrLK9WPX2vSrzgEj7XLoV9eSrYEGjwiCwbcFqlrfwmf2CUX55ZqcEZZKEV
zo7+9NHUDFiK90z95pis2WqPkBZN8GSO+xYqAC8byjWZ03vXSwhnm3hc+QP5Iat5w89fukLDdeFc
JvV1p8wJep32FnznECDyD0VtRaXrMpjv25G1HBWLPTvdtQjTp6E0nOs68YSb3FJNnTtxSw6iyuBy
Tiv6n4kITNBQu5wOct/AaKXWC16h+f6k6YYSn+hXz0+vqjAxJhqo2laXECVwWShCqo8msbJTY5I2
UK5tTDLzCWpBceQS/1DZmB0rwCvkkYifWkWFLzC0GMEfu9OkEhT9TyJA3gVJrxrj8FgJeVjQvKNO
VP1ZXmn88Vuy8c11Z+0BVX22sgAFVPu/e3/Y5vkFGUDMdWz/p286ECcSPuSFXuPKCd97M7tIzy5P
nfdr0jSuZcCpFXjfOPJo0tJkPkuuIuZODgSyvD0f7DT46dek4bo26qaFLDP6g5KRfaufjRCM/5Co
u4BRVRo6h1EIxPCYvffC8ofdSIMOX3k5BaJ85k4A/SAkVxZl7oh6hJsS1fq76p7BA+BB7NszK0+w
txk2dXh890vHfXEd+ampyYUqe6zqlgDk7xwxNrj7ehSkVnAnUVr4LJhG3kRT/RDOZc2eyGgjnJv6
5JX4aKaJSJWJdSkdLZe1nbH9DcQp79tLa/Yl6/vgrKsiPYA5o8MqF33gMm/jwWjl91rEjhse4VcP
51r24d5VCD8lu+szLcs5aL2DvXbVNc3EyUrrhWX66tBH8+1YWU2PhVwHshLfLbdNXrMSxNI0x6tp
vQ9oq7C7IRKtaURnqW84rOaHfrXfmCv/HLtWnIwtTUYb2XrKw6U/AS79lVuJtxtylzgf8Tl47S8l
qI3W7IMCtY8b9dhX4xRrt32a0mob36RE4Rg0fmQQ4WEotsnn+KKh49wIAzyDieGwBMAPxRpyoEKY
TDrerlnKd97K90OxqKtmZRp40WBq99A16o5cI5IMUS3i2AtrctGbPG4AFmXobK9d5cpoysEDOoYy
yOY54j7D+Jy033JHi/3YD489bypW60zcvYxBToG5jvczK1L2ZlWAwkZQTXCa4oXlHZgRah05geiZ
iP2ZS6u8lGiZbdgULPMyzm8oJtAGVmTwQW6CZ/IRWroB1BdKQjVWTFY2eLWjsodkbA61bWLUhzDr
wfv1XVVHQFtGyvPNCkrviKFlj8qeYeTYZAenbxCZr/VJVTOxVOAQ3dzwz3BUiSVOqNt7cMtV2n4f
luSvbHvA/6T+4ssl8J2B/l5aNS+CL5nr+aztFvdXhgaOigOsOFovFK3mmUu93mt9UotlHVgwfjN9
ogJHtfkn0/Stt5nkAHcv2GXY+yIrN4pE9qExNZCKC2BGFNP9mmETCyv7lx+Sfc2gjcTazApIWF82
7GT905msb06ZoDAMkvaY6AbghcsQdSK5g7AxJtFJ4O1aiKHh1+IwvBZOCExlNqk/PJI45TTcjKFm
BRPkXSQrbgNiRtlJDSpXzKONBGtUzxjoixFMFwy/d2x6mJwwikDoZtFBDvhtwPCU5V5MIb1GToih
JZPAIXIPm41wDSh/6CGCWmLULFKSptFY+57NU5R6ES0nkWu2/R1iS3Bo5XDR1uNgWt0bzpT2ZV0U
z2eekwYDnaInajNSIzITGRyz0VWPRf9Us5rwwXXaa5/GJUPOWHdcH05vNfuCRO64d4k9yWHVwccj
zXdxNZRZ8E5L4MEqWR7Bd51CSKgo/tP12RlsTOE9FBoLaEMZ+GxrFHLTam2vGalXD0PtPCdz6NyK
1iUCArsI3mMiuIEuxKZzSDptHeiYwTczaTmLJGgY3QLnS/PjZGgsviswazM1NQMBiszBdLx7xwiO
rIqZDVh9sGf08QnJG+7bRpnNfQA0SeKOh37iW7sFZA4rkN5jb3b9Javk73WGEzP2d0DvTMpzTCwZ
Gct7ZaXqiQH3dF+EOqrJ4jz3HXRuU7fTyV3nF91Rh4nVdI9VKKjDslbEis2JtLjzevVaHdO1v7eJ
mtjhBLi4VtJEXuAG13oZoPxUcWX449tiCfvFpJqlob3rSh3eT9xu92oOkYoC0lw3ZWch9EGu4hlI
Wf6yJMzAMPdXkSPXV80kBSE1EDi9NM8rWhSMTAUOfwMVcDMzxQVc9sCGZLoUpXn0EJUcq9rY7LaF
czaL+XGpU2JjBpzQJTw9LGdNy8FF/Blz6Tsr7fhjwGXEOK9j32vN65Bc/BlwsRzKp68P3Gza/bCg
MJ4/55JLnjzY4ozJbToO5qD2DhrgojNzFCPkx0tL34tKFE9lJhPOl8Lct6ZxbLqgv47+REXPXNwx
ea18ly92i7o+Quy8rO0IDQ4BdjaKY2iYIHil9Ck9guGJn83MgVC+89TUv72esStJo9c8FM4dIAUg
VzMNDJQFA7EieJspe/n6MKyPq2WqQ41JZ2+MCO7Bk/8AcHnCxdbAglqMPXmzKcJIH/AxWrFpCV4a
L6xOvrDaGE37VhsI/1K1Z1o39+LdlFjEXUZJ6iCG4tQLZYx0xGdqTHNdjBRooUA4RZEu6DMGg0sl
+IALmdyBKQ/uumgpfYWaM/xc8rA+Vi0i5KoloSgQbTRySvQleSaEQxxn9dbl8InJYjL3gxjnqDP1
SB9cMeVSNdjV1NEkQyy0wL68oCKtQQWOp5ASZa/L0CELru5Pg+vCFOFW7sjho7LHdF/MPomwaa8Q
dIOOJU+r+EjQiazVNOxk6LFAndkzNQZj3a6DdGQUDU8PzcHRnKKxSYaT7W5ebBern1tVH2Yq9VNm
UM+J6i9mUIgBIWFwCmkNmwi7jVA2kQbfh1iO8Sy3AmdUahfnxlboN6oUz1JNVsyfrPeGC5EZGx9h
RtPZyGYLFgITxPOSlU518ZW5M+Q0kzRQfHZ9yIRwuJd2IskBHkXcm/hcgSx/hE0trgkGuXO75fIZ
q/2SwT4zvDVEPkyAhAaVHAL7wp2rwxiD8E1YQfHNlrT4sljcG3rR5cTMbI3KAJOLZJlEFNWtbhP3
DiPNZ8VOtGdxwCgbtqWwcxg4U8oLywCpddlr6A3C1/syvdlds0cUgmilmfnmHJ8iR5tiL+Nff30a
yJuM6UBeZU+p0JdHG13+HvaKa8M5qPRHatrVbvSXgJPD/ChpoShA0UTOsLwBNpPy3SNuKg0Sy8YR
7Y8n8B5QMunK+NvbJn9rvn5LXe9PrYc+yhe8+Ybq4fF6v/Kwgu+DZ22/+l251wPsc1uwEc4D92mZ
lm7fgjiLwgYkuGHKX6FQZN9UwcmSDCdLTdgzGRNAHjejnuQ38LEDXsI8eHBzHOhFgy+t8zX3d34N
JvUd5gJSJGLTcJf9uDBTThy2LXP4txY9gA+LeOPFK/s7szF/r4WNOdP6S5fVPix9gOA0y86Mzl+n
sGOo2VL1aMN3TzR3UN/Uj7xk0020SfuQeJ3ewQfn0l3NNLJ0yYEz1AHdXL7Pja1RbGnZDeM37U13
srXx3TStxxHsBKNfi4mxD6wD6O9SoMTF4z2kuiRPGn+5JwXLg224HkCo2pOCJZfv3mCEl87rfpZN
h7Hc9HaCHUGMdei3L4F9u76KFrG+mD5Rn2lSfdJ77hqw1adxwjVv2W7UuOy7UpbkV2i9PxJjBWbj
lRNPh3XCyQB32bzrBSJAIWqWJlkiWQJYyT5zSYZP3M6OelcViOmK9N2GYbnTvm19qxK6v/HInIkE
ME9uOwqTkVP2RuB48brY6p48HBWNPYPsYRDBnd/CIsoNxtgwkumOckUivOpEzDR6vuvXh8b35bnM
i/DQzZLAu3Fhf6lEGQeqeeL2nMVLa7dnnXnmw9SQVl0KwKtVOF2TYfwIV0bnRZAfkc1xYg2ed6w1
QI0kxznPGbMnvKPeNSZilK/aOl0XMji88dy15jvGpVnJx1kXTB7Z/3OjzC0UJFKrG/5SghqaQMTC
bMUVJSsuBKc9FWx9ry0j2UzJ8Vy1XAhpYLBwrFWsiP0mv62AhgwnaDbDS5nZ87XbAtm7gqLZDyjD
0c8eHWt+44D8Lo3cPvSu/pGAKj3MbUSvIVkRdyY9gb9cvz5UTkDa5lg2Hwgup0Nhf+ZsaS+ZehOZ
zb4co/n2TniVeF0PijEJfTUfZJG/5QhuGO2stPILwnakP8faTH9PNN9xai0RiBkMqk3rdSwCgYEw
W9xE9POZZR1+RnedaPMYEZXT+hPjsHfoPG4JM6yCfYWQGOGDcUiN4El2kAHaGhLdHCLkaFje3MFV
Ho9qCF8hL1AqThL55NQ5V8xMjC9XwD1TJe9GM7GO9vqffJ3XkqPalkW/iAjsBl4lkEEmvX0hsjKr
8N5t+Poe6HR33ei4t18UKaWRErPNWnOO2TwQHWHv6DR8xPRut3Wlfbs9lIVccluR2wYOGGBeWbvb
gobf9vaXUP4quOfwkyUUzE9zUleIj0Cnj2DrfAUiPzqEojjZQif9bKSjZllzfZJ4FQd7PI2pQ+cR
05ffRbTUp5nqlDHq3zKW0U6pBbSYPr8bRkrfFi1mlizx3e3v5UOicAuEx4rF7H5RBzAP9XgSlHwp
k1WgLYSNBLe9QwPTsBtyjkVnKKB2eOiKEn90Hh/WlW9AI2tgXRqUbim3CqVgJlxBWTmHneZSQQvM
EewAm8LZY2S3kWZsLKV6auxpXq9ScCRUKj2Lfxzj9zxvy6ZKKV7HbMK1iG181A9fSN03LWwkdutY
FI3yoSzHYW+EEBCMQbGJbjFKfvt/HgZMDNuM9sh+WD6MqVP9sWbwWgYXkUUDa63sLXuPcfCbDLs9
P+D11gu4mAF7+CUnUPfsRPljHIXqNsdWvFHCLxy9HyKrq/vcotRqKkl8dGvK8Ka1XPWW2T/SXcRR
pBf4M8eP2ogr91y6sTc2SxaIfFUSoDBT9bD5HcvUt2X0ozWOfeiSbiVQUjJA4fvoxGyWDGf0U5Er
G11oVOZ4CxGKl6Jw+4M2ntr1CkRMAjeUmsSKNrUCgEMbW8/NTaiZJdF+NoGHJtWvrhGPtin1nWnN
e+Kc0P1uR1k+c/rnE4I9ggInw9owtEks3oeuAHicLPW1nk1cVkpJU6APpELSnpugMgPpVlwWPiB1
tLQNipzPSf5kgOYBMrEZ3XVa4UsjtE+kBKLiKirKGkp/MM0SKjE1TNqOyKHTmkBdJwEYVGRm5Ed2
QrLvaF8AdDAFhEROsmlHRQVUKkvWBKa7peAkmun4JBrlGRO34oGzbin55dBaGJ5ZV9ESqd17ybiC
/yDhkyfNI/AIuXFSc/a5stSLO2UnPG/1Qygkxnu3o6+V2LgKnbk6szl8LJHlssly8OaZFEt0AlS3
i6pwmsnZ4KlBr0D0e7rxr2mfzghbUMX2vhPqGXXECciODu6OWivN6rR7ilNJPRgAPDrxbVW4+c6w
5Huh6U2QJf1L300Jrf/8gY4rU2ehHe3aVfeavjVrkMJGTbOundEt8fLGSFiN1hUFkXohh0VpNcgQ
NFdsil4BwnMceAlXjOmgAWwaBBZ8aqsBUhYPnEbZR78zuyd2eB7Dfauw07j93hL2we2rhILlXrcN
KsYN+fEOq5+Btn+aO49La8i1czehMaATPmiY2RXqYTScfRBQKDhirwFHeFHrGG5gPFAXRju/XYRj
HnLibw8deYhcdmZ76Nd+iJVZybM1wzOlB2JulzB+te+4TLBg2hCtMsUEg9eH7B8Nqp2mRqPYHnB2
UTGzlTSYHl1wehunzL9A1aUgTDBgIHmHNpJiibez+34Mw30FbjaBlEuMhvZSNMxNw7Q25ul6zPAc
CAaYoc8ohDK3WvwLNy/jj5svmK1Z2IGBrgJrgCsW5WW5VTWKKLVLH2VeTFa2hF/5Yqu3RoHkC2VS
nIqDptyG9DoAtQ2fUkW2pYgmuJ1f/Jq7Ilp2VkwyammsGrD1e2ZDEk0q0LFqGmPq7avFarmFkNUA
VKXQWshq2y/WMVYwQRpUn5peu3N7xjyAfW0g2JB4NZfOJivq5shqZ9Mm5qqmbiKPyAqwm3ryCtGu
DWB9bAtT1Q9GrTTBFGt+l+TWHkOENNE/5FH3M88uf7IbFVgMEYU4VgAJOlCtMQbuVPVHWPYLOFGi
R5x+YmiQbLrsOD50SksLvXjOsQHsFINkE6l2b4rC0jZH4hrIEbT8JnSh2/QZCoMyzq4WkuFdrzxg
zkNBtJ6nwcyqAKyDhcrXz5fiJy8MggUqVjb9fVvbxVFwMCwTkE5lD+taM34YOVyq39NRioD4HNqK
e8NIw31dK0h2sA3Q2lMOVVM0PqUQFAZV1xI0KpGb2NYrW0GerQ/JkIY0nl0DIhAT0e30szJZM6VG
1TeyYePIGYtojPUjXf+l20PVJWVg1lAqC84Kdcs+iLp0/e1+TwuQDz8wE0ZqTrSf6XhGRkQ5a9W6
CVRDp72CHFOl2BGoIwtjZKQfOkT6FljDxFV8nOMXQmrkhVIl8Sty0VhTwhFO697ZEydyzHCvaqWj
XGSKGdmFVrNL3KG5sqadGS66ZTfW1HvquQ7C8Y0GXHaRhaoFZqIf68auroxxu3SKptOg9AVlIjAm
SrS3HD29UkEgaBSB0oY4BCo9Ba2gtZu/KqMP5YgFVxP5Z1db5KQtkXvR8lSsrqQfAhDS0wRircug
W6kgCDx11raZkSZIn5HBLCoIibWUc41TtNuFW1wdO6J/Vg6hR3ctP/H5dosCbQNR86Op2O4ZbQB8
Vyi7EEaKbQFYbQPlrdotbraCBa2ZvINcnuump7ugZFe65B26od5EKJU/LpDlF2oLyWo6ekTelHtD
VH5n4CjNFWJVKvhX2XtTYo98VRscevmo9Zqq5TadiqcMFtyknDFLsHLB0EgxJQK4FMG5hACBsyo8
p203w8RFTdITxWaPgzyYlvxV0cdvnFTdqV2UbPm38kL4CZHM94pV/0zloxOOiHUL7SQh+B4bp+wu
rtDv+JFvQjUCNax2/UhKZFx4+b2gYhaxbqR6sKkYgOeJHnMUPcXWqtJbQsyJreXpjF6D0xINBy6g
sN3HzFzBfKIIOl1L94hN97KJyJZL4SMLJ2k8GDZb670NqV6QL9jtoGEUXuUIBEzKvcFq2eN8xp4b
pp+DAtqg5A1pruqN342/mAq5dJWu9jQqV3QOC8oUDQlMdbuv8uaWpR5uW9O+s+KvhNwMauXAGlwd
XbjmvMSCIhNKBkrRBSksQ/E7w84jR/nVlM5Hn+i/dEU9lmvEY0dgSRYm4YYeC3HWHE9BnZ3uIQ4q
mtWbcS0l6+KazrW+RYQr90c0PqAU5uzbnKGTmRVM3qJELMBmhKlU+8kiFAqL/sO0uXRrfjd6yaQD
w74s2GxQ+C9KfTI6ogQaTVV2Y2pRF4zvQmn+rqDUIt6gHzU4/RcCIY9+ukWBwknoRKTvUe7Fqfba
TISJtExM27KiwW6zUkZlVxJTQEgP5SOdSr72DOLqhMPcM0brxTKmQ9iQymWjgAsb9SELlaMRzonH
ZIn114COaLTfRagExYKUkggrvZSJ5852tJfEve8c9pos6x5H9RypgTCNX72tvjlF8wWH87lGyFpr
5l7Y3WsYcknxxhQ4xG8RshFLJ+QOXYSRb2h8leLA0vYXVQAcYXGvtgpqjFolCmL6pqdX+B26rm3f
NL8dVs841cd74WKpr4CRuSML+HAGza+4zTOYSLFTmMb3SKUL3y64XypHZfkyYIoDdn3GaKluZ5QX
sZ0+xbRq/OxC3Hi5rftsBfGZxGmZyS6RzVOU7TW6cn6RaMp2MtCqW13WbScQiphQy12TZM/EaD7o
3JUY7Usa8ImR7sowMs6LEz9rdjiSnjbb1DVKpqQ++jNklu7X8nHO+BWZkIbezr+q0qBADGOmj3B3
Misk2nqr5680bwOkipmHguQPhBffDuXDTMGzEwux3jolEEjpqPkRma4IOVpLG5qsaKBasBraQJpi
oSISU+wuIEnqYi51uINayooAUFqgddqOQgjpGqt90u2khykm3WgExm8MUgNpS5h7A59hYlV/VLNG
Fz6VzabQjO0Id9YXi0QaRBEWgQbFXHt4t9aciMENW9RJ0KFMdf5CjQoECJbAoLxL7NYmhv+cKaCu
rfc+tOAlcPpsMt2LhjEKDaYP5pSS/QTjLQe71xcuChhDoWXPAo0ew2Oq5cwnhQI7kAt8tLDHhTI7
CGc4Nb3tj9hZiKTioUw0mOATGXqZgYEQali6FeFkHIEc0JkrMdEXoFMXtkke0U+8l+glhREIA7PJ
1hiuzrhNtKI5AVW6di0ClBKSMPewve+N5g3hQHWs0tNiWff5khkokjj9c7kl+eNHwj1SmlXxLJpv
MxQ7Gh+MOJF+mpq829USdJXt4nwwzjYrxJ2ZKLnfue0BtR9O5JSeDMbmfeF+xXG9Znhf2GSQgLqe
6LEQNMMRk9CQJHC+h/9sgJ1PojvUg7PHQGTlSrxzAUmgJNPf57TzO3beWXo0CwcIDz0gQo4+VVCZ
7kRTu5hf21RSDo3vgagd9BAsVc0QAtx+hgXD0VInG3XdHjTpYRqpVErX+poXEZjtcJjzXWgVL9Mo
SYukyrO7SpB1a6GhhVTOxQTaLdUTjTZBCvC8BAFMndw5ZZ9j16OVqusAaBQStsIhv14HzpXF4z7T
418VJYedtu91iGQqQpAtgbVeI7rHrHXf4RnChI7qXSQz6bvWHYUsAAi2uzXoI/tVE8M2yqP3uAzz
D4yDKJosUmQ4hzuYafWZ1LCWJsLyMuaTe9IQeoHYJ/A+Cx/11Dlh0QpRu8/7iHLPcQrt8jw6VsX0
lnvtsjhnw8wMb8hjypsYcDd2V1IUWnGMQsWd1Akch60SxtAqiR/BXoRUeDhAVux3laDeUKpqy4o2
b7dODDsgTyPBYZHmLhKi3saUfTaGhVdHGHRcUkwZS90WT9xn6M+CSdM+2sleCe/iYVAMcxvNNZ8h
Q0KVl9mH6hj8odG3JHE9Ge5fX9QICaZYwJmiSj65Dqjbnm19xTMCFSsPueKpG51xy8WHik4p90tM
+RLdN5wbMExhWKEWAw8IWAwFT1lQjSb7jFPILqY55n235qHqXzHHFSE+oiNkf8DNZX6YtB91nMxD
tPrW6sTd8m8yTtjpHyVuYK5F7Pc0IHJxOTO8JIE6yMFfUKRtoob2gkthFSrecFHg0hA0qlKipwa7
kRQZ7yxn4CPVmPWmPpmuzVwNUEwLUjfcbzxgy1HLmj0BegZ1ZEJo+7KiENNrB/Zh3hgKSqOjOHf1
ZPuaUpyykTSXUCMUGGWjyO+L2nUvYXaaYg4VvoNiaw2WtdGL8YKG/5BW1modsHXCMsJyL82GXD2p
Lk8iUk4zrqAPTZvyvSSKZaeh6juFhmB1v2JdWuau1KmxgK/QGBRz8cdYdfAnUovQ1InBHg5lfRxP
WrpwpEeRndQyqoN4wbxBXoT7btAURqE1sUhSFXNXp0b4LGLLn9d4OdcFpYNngTAgLEMirT6Q9H3n
CzZiV1H6+8FgEHfih7as5Yd09IkUspIk3yEekWNjJs7Sb5eN2weNoPzYuJkO9F57dPLYgblr9SzB
8H5HpLve4W+ZTtnS/ULU+BhWmvEu5+JxkbxDZPTYm9e3oM0PH2kEcBxP5b5BiHDB/T2ziyRvXKeS
fIlAdXCTM0KkjTax5pH2e4K6KBbFR7seCjaReogwcHG08kM3vVzVfqNzMu5i8xjals4JJkC5nk5p
EtbYwiGwlUTv7FKlf1iQAXokAvXPYd0eU73YI4NmUZ0j/4jS/s3OrWrFf4sNWRXFh7uAjtBnsCGT
Jgnt0gR9MAR2t/8O/Kp1VBWpemS2zneToCYGekWa4dFuOpLX6W9dbl8hAnostIRuQhj7ndOhGort
8ToojwlC8E/wtomXT01QmkN+IJwu8yOk6BvbxJURz4BSFSf7AgY3whREC1ROdFaoabJhbk2qx8pP
JQG5SBHcLquR8fdswdTbRDWrw2pipakwZMfcWQvvsoxA+Euxhirbq7VnUFFhmOWnUXM6hyU/U82g
wkk6Eg411gsj7CcLYyJa/RWv9dWgCfdIQsG3pUaAzeSAXHzKuz0df3IzwICr3zVEpFOy5qRoSHVH
6sQwgg5Z2sW+4tjCdzKWnZk5/EGiNR4NhS6UixHLzzoG66pqc1Skd6yio40SF8mZOeDgTt2TtiQg
69PETzV8NnpP0lJR6vM+ZHiVkQK/iePgLON8Qd5f4quq9AteFVp3+TQGg/uq8AeU3Ij2SgjMNB6u
iT6UCDPG+WRbn20pq7u6T0/MBjstfe7F0IGV6k6OqyOBM4tmt4zwpehVoXef4vqqEGONIN1M6xbo
GdIvM72Wo3B8yhPNvbEKkQdWsp3Ku+hJ1h07dU6CEAe+T17t8EmJkWLaRLYKGc8nZ+qM09zhWHf1
+qI15D/qs8geokE8l7riwBhz/qAiiK8q1uRtG/cOhGmH61Hl4lKug0XNzg6FcsKrfE7n5Dqp+BCr
YSUzmTgf7E5dTuxnWXjreXugZcZGviv+hHn11bssvxEpxptm5iiuyu8thBTFi6Acboy1QYpb5QKR
onusRP0OZUEykzfjqUjKAwZiJLJuSf7venDiLCufBk1bKf7uJ5pouRVwmy8ZsjJSiR/YNbO0byfx
ERMFs7X62mBjbbz00KJUgdJzvp172bT0HzQfcVj7SUbaajQqWUMa8YgtRQEdnMg7Mfo9s62tQwen
PEWiVIIRbsnNLVGij1p5BChgUXigi2u22SankHjIMVesldjSifQ3xUjpUU9h5U8sfokwQhoEj0Q3
ButF6yKUlOtCv4ZpnTuDeYnDPEM+aQVcf9Nzqr802prbJ7mtDYPiCg1oyQJGjYRXg9XFfwtVtyGN
wmtsljpK/QusR2D1trmXpYolcMqDhCTsLk9+3YbaTOPXc21ZC5fFEfn4NRWkYusJy2Br6q+kU4ef
LrArWN+gWMNOi/yS8+P2KnvXmrKB2Tf7llbRMUNqiO6P/nQfGXAg6YczS2chiGh2OFB4dr2z8qPi
2qNn9SJySjSsjnRPd9hQpOs1wLlbyx/KH6VSdkYWvxhzlVIVyjC3qmxYEMYy8bbM44OpvsF/ZYYo
UeVUAskofF0AfEBmhCnfLMjKihheWd2Q3rv0wdxHj6aQv2LTRqPB9Cpblus9+Vt+B52ddAJknQun
Kp3tR0vnpNNdGul5u35lROKAKDKhBQr9Me4zVO66jrHYetKxfkqbnm2rFqfQqlwW9DSHsqj8UNz6
QZMsmqb1GLu5S8JB2fWPKQDhOFwhNApjsZ7EDnig2ius8DlZHBJIVzsf9jPsFP2dodEkMlG30gw/
thpuymbVLzjhL1DzBa1V3fmwjSVoO9V4divXOY0ji7qhgba6TthSQerVtOZ75LLDmUxym/JxYirt
qpF7KOk2DvkKtPCo3jVq0dyVrmn4IPrbQ5aoAwwbQjXFor3GPdlsZKj5qpyoSbclPXut8ax021kh
MuGeoYzhnyJjrj2lyVI9Usf5HgFfHZiSiEsejebDxaNCSaSGdcaUkBC5TAeokLt5qtjZhDgH4/wE
2m47jQ0prbbIzktKKz2ZfwhhQYip4IJO2nEHq/xBaVk30JH8ZTvPcd4ob8toPZGNw5K0KK5RlUT7
Dr/lB/pooAS4rPoRi+NYms8kGMDgWn9yZjBSRz8cKEjcFlaoESjF1ZCdJqwK7+30ao1D9YrSc5fK
5aNtObigLX3UGl/mOhOODdjB1Oi4v6kTcAUHIWJbGhDG1rAN52COiXZi6FYQkWyB56vvs16y8yTG
wK9warPECbV3+c8037ZPRQxVuSMpI0qnmGIEWW3YSj7MpLtHLVQ+ZWMpL70gGzBsRj5QxHA00Ce7
KAYQ1mUI724/n2ixTou1Eoe2sy/lXD2p0WhuB8tmiV8oZ2ldNIU1jYoH5lAvLFkcU9E/hgm9uUAJ
j5VsmEjkLVH1PkbR8lSSMv9Bxhkyz0jj4tCV6qPkbHLW0KCiZtqVNdATRw760SY720N3iqx8ZFpX
IWslRvyjDkLeJ6moH5ij3mGRhu8KJUYiJG2EH1mkvNeRuZup5m6zJmz3+mzeFezG0CjVw86siNbS
dRWW9AA7Tm1taljLSrMDyntRI0q3RCzDoQjZGcK0AoDoG/xnH0WpUq8a7RcTRc8ZkA7EpzxOPrK2
+opc0sBKCdE6b4YnLR7ub3fUqIILp/K0cLNX+Xum/Pnn5Yg8H9OktloPWP4yVtg9MQZ7o3U/7CQS
lOzd7jpRltqMUKA/hBlnW23J+0vWjeGj1iT36CjSrIVFV7LLnc1hZu/O5+P2GSiQyPgth8dKF9v6
gJP9Q6Bbz/pUfUgiDQiUkQ4PrYIqmSq2i5rkvVLh99oKXD8d499Tki5Pdaheqz07y+rRge0EBZHF
bmcMTz3NZlIDWe6zzdvBUkd0Py3RpshY/COkct/7t6wW7Us0NnsOOMIJAZmaAsawo0HGJJw4UG9R
tV7H5RGtdfQwxfQzm2hJr3qufoxRRcehpQEDpLgJ3CZmxzEwNmP1Hlv0wZSlXpts8B264PiCgOzr
KZKzWcwCibRD48GiS3J7mDpaVv/utdt3/37j9nN/X/v79D++dvtG/L9vdHv67177+6f+47vdfu3/
/7l/95f/42u3P/X33f7++f//tb+f4PYbtx/+P6/hFKJ02EuXgIecvBpZzAzLqRIIjYIGgKRx25Ig
7i1ROZ2pNY3MCnj5idEaz3ltRphI1i+LFC8yrr9pOmOewmoTFwe5/sq//My/fHn7VlRj3rRDHdjT
+nu1ZrsM2ntJQ/ukGliO50JFlTe4rH5Br8NeiF8GTacAs1Y/aMHlG0H8J4UFkO631zDVl+fbU2ep
o2MPb6Oj+IieUY3mszOws5eTGvqUROVZivpPOSHHIL843E3u9O1YYva4P+R2JjuaxEc2rIagtB/p
v5OprchZWajMaJRWYyWfAJCY13kK38jVwVImFkDCdJ9HmxtUORJ2seB+YrsWzRbTZvrejeK7Q9hK
/aQlYGLO9MPgJo9uv9RbOZP6BLD2KzR+NbWKgXohfkS34jVj69QDNvBgW2dMzsKXg2zxZAyIsivf
7JB/lOubc74EXqFVWMCmi5WI8ED+eJgUcw8lZeflHQlxobagFWJepyeo+uykP6yEmo/h4qOyOmyR
oEOMRumHzbaaysUH5UJUcwNbrpbgy8Pw5VAXyG1CgD3UkJr9tPQXM6Eaq8nkp6vMz5AqftF8DxL7
A/UkM2jInsoWQrbYM11ckwOnwQJDT8qWwh4gzKbqO8OhenYaYlf7WGHdtxB6N7K3ALXmZW3Ngpvo
ZQMMvoicH6RXfmpK98A0eiaLzfJs+hQZG8SGVimlyOVgoK4fagPtDYdR5RyJAesm3UkK7GMIbaZs
vCWBppwOpBglvbi3DfOEJq31y6xPEdShKxwBWwcdFTxJ65tOKoieUWmeKqhF29ClQmsl4sIKcES1
au/HCeOCasf7GOrsJo/s5yWHKTsYaINollLZZSO41iBQ+DTtH1zG1xxE2yEmUIAkmkdAJmAaBiRU
cR5fpa1Zm8ZJPvOGUOsJibp3u2r7vpfnREUxVJGSTsFvVHZWOXxxcSHNFvySRoNf7ZuJg5dCNHLY
mJUVdPPFoixHVBNaZmSdYdoapIauwCE+4UVn1c5uhwNsJagWjE5rPWxSOx1RBxmXnoJqH+crNmHT
TmKKlWsenjb6Br1nz6HYxk4BPyE//UT1BLUNnR6+SbRkMWT7JY2+3JC8Ewpb1AtsUO7xrH5K8plU
rbMD8IXlmVQhd0u2J05cZ82ZL0+qG7keES5IkWNu2Nv/H7cmm43b87xfNb0TBT0ILR1RpL4TfWI+
45ibdue3OjkO0CSeFDLlddP+3TRIyVXs9J10pi2EGO64hVPJbsLyZEPNrW+wcDOpmsHcgoQY3UNW
az+4BYVHJl9y5II4djU1n5C9cmtQmTPMXvGXQd7Jyj2GgpThvEMY6OZqx9BX9me2MnuDO0PQ6PFI
1zDOLZG3K79eUlBViTuFtLC1kDuf+WjGrorLP46Y+jPWkWZjQRTYTZRSkFKRrWwur1HVJH6rVidL
JWKHaqJBqBGwIQc+EUvzmlFy7d7Zb5T7nirM55QWOR/K2sc3RhW28qjSYc2YuRfahMyydNF7CObU
AYFOGyAd2gSnEDq8T8S11cFUlTPVEL3uWubqVS8p5WMTh8LDG3CitumbTjGgjEvl2SjEBOkh9cba
fZoW9IThQuNFqBB81yH+NuzPJGh4ipVk7KBacDsDuLKTxoATsZHx0ki30M1n6dkUyX1lLg7bGtym
AwnlnoHQMXIUA5lzEzgGf7pqYbqE8JPPaRE+9jUdcNaM81ar55MGIO1Anet9yptrzmqb8KFf1pwi
K7CoJRC2Sy05o5cem+nrPGOuS+Jkrwtu7MWZyS8iGKSEUrPBmKDhbe/f5loDAFiRCyVXUdEnImWQ
Bi2jLIiWtxqm6Vrfyo7m0J9u0+LtISuNVc0U/jNp2mIZQQcwNf79idtXYO2/Ky35MivuZJ3u4zmc
MeIqNoig29OeDff59lXuTGS7ylqABh5fXLMv6DWbIcBj/W4KrQ+1meTBkjDHi5K9FLkdpNDWngNM
Yj+0ePW42a0XRZ1/tRPYqtlWvuPY8YvUvAvJqYkU8EAEr73hLdg4jatyDSVP6MBcPgijWUpPIjGZ
iNXIOVg5l3NrmQ+OjF+XLqZTZLjdeVgfZhUjuaKiRJX8oQwzRA/0HWPfxDpVfS7jJt3icFx8wNTk
eKblc2Qob3bR/1CReqm1yacvHAVuF4qTQ3TsMP5Zm1h7K6zeHAslnC3s3TLNv4qVAtK2BoGYjcdc
G21Q1bC4yCjZzqWkMFEwjSXGvZXaW6XQdaCuTDi1ObI1TeFTVEm70yxqjRo6bZfKVBj1iT84xcZV
aHZifEdOjlG3o8S2G9GxZ0n5TI8aQ7tSd77ZhwQnVRL4U0geCBHG53l9KJBkbkarSP1FH1L0vEVE
JMDnRM6oRytaYYtn2Ju11CrYHG81LRrP0Oi3guz6TRLmNDP7JjsLe8nOhVKnRwH2tJH9ZYRDR/uJ
iNSQ/t+ZlTySkIQEYkNe5rL93azu0dtfGSZqIrX7fHtiIgbbjqyoDnRLr2nH9GO3LrwC96nOgDoI
06aCtRp/4+6czEZ7Xl3y51FaRmAJaC7rcdbndKasT2JRmdRbO8e+pooQiEJWHxuqp2C3iYnSFMh+
3wv28RPJRWQRIWmhb6WBqqdwVa/31aSZz1oHocR0k1Nuo91k0zAXNNladGLndH3rQmcEGCf9uVmk
NxPDirKHFYa6rGc/TUlSpee9cWf5mC6R6etGBVuPD78WcPsqOd+e3B6GLuu9WSH/KcIGdyja5GHM
O1gY0rW3wJDRs62j80g3pFFB0elEE66XY8zIjun9wKcEB78eV+xj62gVzeS6EHu5Tl7zpBRQwKvy
bGZ2h86NXFS3rZ8TZyGMtXCbI2mRB+FyylvhLh6FKD/X5zhoUmM4V+uDXjYn7N7qoaG/hDeqZQJi
8YJ95qdtt3mB+I76F7KPGRaZm5pf8eAeVKuoKW/1tYdOdWK3jwIzehqXNdO5QqkgF/co0eSfpYQN
oyFFoCUvvWyZsoCwimya6crN7N7YoOF3RYFmWp8xiYaEW/wWurlHh8B+1mL0Y+k83dONP3djf9El
6xTILl69QpjyAvIVSj2AyPCsqjtTKPU+TvqfmOWIUdHbc5xo+8/6350jXIY5LBM1hLCqSwpmFv9I
uu4qG3VfL8prwRue/z64sBzOOmvPfcnIYyQjRIgUZWMVkkNq9kPlK2EujoVt4qavL3WiBHM2UCnG
44uJAOBMqrx0kjRVGOqB7CzCUJbpsS0S9HA1uODevJ9Vbkslzb2m22f9kAaIZencibsCI/SBmVk9
D+uiaixeUySq2xzCCZsGJvzb1Z3YDssUjNEHBLVnADR04vOfWsVTDOHDsUKTZp/5ZU1Wvifbxjm4
Q3d0SViNUNZuETqwILfCI30KDaSh+3P7o2IdVW5f3Wb2v6/dnuo6W4mMXPjb63K9x25f/f2F//P7
9Xp5Vjs9Tr3S1fL3chLVvoHKvFPURHtvSvXNgDP64Ix587DU4vX2stlDkK5N0BC3p7OTP+BGrBBY
ZfV90Wc/t5fx2gPmYC23B9/RHhyXowcie7pGopuu6NoxCpNIuLcKY7revvH3u71zklFnXm4/CuOC
PQ+LPItkvfjz70+JLs2C2rSvyVzp1xnv57ZXWgrw61NN9tivHDF6ZRpqV6Ifyqvm/PME/Ih+vb18
e1CwUKWoJsHyz3t6aikTuIs2uDSu+jD/98NA4/wgYjQ22DyXduyvtx+4PVCZMa4dMEmvScGIlD3W
nNh0oByMtrjicXhpnfE9jSb6J18jBrAgyUj6qdGcWZn+4qo4QNTWXGHLIbfu8Pp3D38rPqDnY0nb
g9gUbN02hEcOASld0S4Bfaj3dnfCpE+PtgBQ169/HvNNGwwauth/vjIGhJALuSO3N7fpB0H/2ZWE
41hIJJW2Jgy8U2Vwe5iYxNa8DJfeD6HCqxKBfbJKpO7aGrFZXS2Iz6IyOSOiBDFnxATBlrfHTEdf
28d2E9RJ72cA/Q7t+uz2klPS7hpQaiu9gGxtfBqrH0K3iWWEHcZG1m0f3El/YQF9jjUEuEVT4ERb
v7o9tEaXBXIC+bkc64GScFm3izesIlSHDC3MVtQoUZswfUS6tANgTAuA3PF17Kzf7BpjDMblb6mx
aV2meGR9ag5BRhmcTDad6D1eojzl4CDn5BSoKPZ5pFeBHAqbUCOwE7enNutqhLAFyB9cPBSF1+JT
KBP1EPVyb809NluEwd1ApF5MfQ+xHRCFhrUGkwpYqVjwnKU5yZWgi1adcteSIm1ko+X9xyLO0oj3
go65L1d9sD405YJyhCJYVFkXS2npIoFb8dOkWW8qlStkIA1d+8MOEJGTHbM/GGeyoJzVgWeUZR0k
jv1L1w3pF2VDV3395/85AuKl7gGfRsaSE4thvIw1lKPbg0381R7CDw5H/GdFilAUX+XL7QTcHuYM
1XNWqK+hFR8tOMDIkFv2t4Qme+OB2POLkHl6QNKaVTwdHnIWgYhEjbdIjq+gULvd7Wiy4K+C28GG
5ik3VpU7yKW10E8Uaz+7xnvoYAKVGZYQLmHL2FddyNA+4Ohfj8nfylgzEGIXZdp/MXZeu5YqWRb9
lat8bqqBAAJafethe3O2Od68oGPxEHjz9T3IqjZVLbVaukrdzGM3GyJirTXnmM++4xHOQ1fR8tBk
V0AoDi7njkHQnRkC/8tIsoffP5oJtLVPtO3ffo+58adXaT0tDa9rdxkyrH/qldUNDW2654CjjIL8
va+GSO1ZTE/EZWWLjaNpN1MRtZsYfmdmGftk9uZwHAWuFUbPTOKLw+9/aub/AxWsNPEgUmwofmK/
QkxBO5jEebiZWBV+rwUt7hb8d/ML9WLAHwxwxJ5HFqiGHiw9aKNUdgxGIhfSZB+QW+cPRn4e8dWf
hdHgnJ4yuTarCOldaZ8AokRIpfCLal+NoP9Oxh4WqdhE+h+rnYCY/EPticenuZGVE7zEevPoh558
x4z/nXRNQouEgzhGTnYOcwTRNcEJjBtqKA1N0DiM57xYz4UVCaPujV7G5jkZOOCTZVBT745rTwIt
+x0M//uPrhk/UibhkJKgoPa1C05sDKAPaPZ7MPoPrg1jxB+H8BjqXHIr9V97+hekM5B/Numvtdc6
e/SM2zD2o53KA7hjXdNT4rK8HgJOMovapxJgLIx2WsNY0/7QOGEk48+Nigfctw7P9wSog/wZJok6
aQNQjhIGTRysd4aJu5+e9DuheuNOjrNtfgDvMUHRJBYEC0gxlth7qoo2FU6tNGq3QZ/1+9Gvroq3
YNPimFlKcqjACU5ItifvYCYmcLxIO3q2l+MVALBUiA67ctKA/YB2x/nyUAG12FP587XzhjH7dH3F
N/FT0vNSY2shjD1X0l05tmaew0S2Z9aMTW8ROlV1LTA4xBH3CiQfHQ3lLuBTCKYPE7ZPFOTuT5qh
lemyT5KXoPTEgnpUsX1lXcTvDmgb6WpCC9DWGWG9ZR0CTY60Q85Q1lIEPWmkDbf+l8VIfI0kyMFY
Uh81UbtbtJjhYUhe+gw9ph8Sm+E2A8f+Wr0H7rBlInrb6JCBODw9oyEctqMF+iMfvIE19wTOOmZ6
3F509wOLlkjx+2ekD24knbNVBM180Wf6usXXtzJoUpWMlrZ99EY9g5BbkFnO04LLDTyeqiGjEPu3
aqzqpSPsF4ZDYWA7NJlbYmpJJ2YNrfTJY+AoV/NkDYa6VLa+pa67aKR7IfiYmyMDt+cY/vRWtVLE
dADMY0Vk3tlP4cbSGwvFqgpu3Jm75GA0NmW4z63poILcQxYUV4s601DAV3Q3ovhI15G1NGzvcF1G
jP4BqOe4ia1WHPA3jZsUrFqmUbBZ9ngB3kxeUi9uVD0ga8q8J1kZ/VHznH3a1tBHOpgfpYes3LGt
eN1jaVEDLsBSigeEQS+0tG+T0jG2gZzKpRCw/ALLhpRIY710u1nuwkOhAWG0/LDDzlIcRs16YgtA
bJ7SQJ00CCAZJwoaBBwe2qswM23tIKkmb8c7qi4/dB4T4j5xj1Ud3rd0V6mbkfiRaXVMEpYHyo/x
1MkWcoyG00O2MS0xMBGbNvJ2tVndNg16NK3BrNMb+xAdA2zd4JBXM4ErHdud7oVHJkP1IUlgM2nW
OdVBF9eIPt6LwHsXwsqvqoIMFNfIp7L26NXCJHWCxDOJfGJlIEfFSykvvsJe4ZbNdwUfZpGTbwwF
DuV9l6Xhxqijt25qJfpfO79JklDtGkUHdAho9ejZz5QoSQPTpFk9/xrRTe+Hn1HM/gE1J1vDTgBu
p4LHEioEokYTgEmAHqRICHIUnc8kH4Qtjzm5X3iLV7hxmsVMPdoCKif7ltAsIL2+sTAcFL85arp9
gnKFF7ExKFB5xeWOMuqcMabcxl7uHsYO/2wmU0Sk4I2PmAF8kd9Qa4Y7uzDeRpKeqdWzYKXX+mNd
d8bOzRIqyQnOFxXuBoaU7bK55x3HTLIOKfoKmjewbZwsInDGzRWB1PZO1M5d3/YfdkJAYGsCasvo
bIwq3gUdfOwENRs62bzepvm5bMmr8RLHP4WXhsvu5NqtBPDMQ4tUCIEHrZgh3dSMPIisAunWbvjw
zqKsRlE96fj33Hobx+HBtTCzuf2HW4CiYL7gzbbgQ0mPddHgnkCdm+ArzMpl5pcnbSpMUC1tuna9
/jmD9m7A6UEtZECiNTNAYk5/qXgUL+xSibA8RhD8dnWe5EvBKGGTDLg73Eh7tXVn3I3G9MN7gXuv
wq5vMMxe8D1Z8GYeeIkabx1WsbHp2+ogs2rrMT/b0/hjVG+0cGBa/M6RN7Ns+p1m0EMzcC9tk8xY
OXivkW0Dow2HA5IpVAFyYgAFu0xxeJKa6BZJnzIQtRNiswd5m0bqjsiaJzTc1TBnp5FwydgrhnCN
THyKu8VQopvGpviEAeHUxHPlf+1Liiiav09ekL8jwUlW2kzCpDXu4SCf59cfTjVTvmgUo3p7sxoV
bjTcxVxb6L294Lo0UQnFsPS2QMbLU6Znu04Xm7y1EerlaYnhZcZICf0kuvBB0y+Vg/lVJLCfxwDo
wITem5UNgB91Be8gcQzo6cHXNsRXn0oUs+CkGXqVSICuPrjfpPfyc5f1G9rxAyv9pC9b8ynAjMLu
3X6F6K1pZwzMwvEFltNn1INxlVPzqE1OeLb68kRZ+kIYtblyhMBNa5hEL3G0MAmRh6raXDD5Y/qm
Kw0olINcJgDuhAGhpFr7qDeQd33gKKlmfdHFuvaeiXwkh5DQqqWfWu0xB7n/3KDJC1LvRKZX/9wb
zkNTPoco0pYdvl+sasVrh9aJMXa6C0yoer6F9Bh1JhnjDeJqBjBYKnPnpIY+Jpim2htCnOiGDNh3
Ud6OhXYy3f5QZM6XPpEp2YL2Q5nS7dquu5RoP/r6ZzIbY200yWYEMVHPApN+oORQjnYDlOwTYWS+
H6L2ANzyyXLKZ1kMl3I/9vZDFhDtLdLIwuhuopfKsPNE7bcjg+wQuO4PrdCgrV/YwpEASfThWahR
ZBq3fR9fJTf1otHb9xiQ4kLF3ap1kgtlgETz1aCR1ctyA8rzUlY6pGR4Gwi7NYZV6PJVZ+Iv006e
Nh4seqKWqIeFVQ3pGjNy4oTXrBRXP0W8htWlhdyA8Z28I65/pIfJWo/8ewRxuDFIWHLFvVEaxklW
LvRIGY27JmAGqkA+t6P50lk64cmY2jqKHcCYHUnsziXq1TtGvgefO5B2zHAYYu2n9I5zp+44JGIL
XXXdJU9ypL7FnHljycOQe7ty+Kn65CIocReyGT5qrdg66BPIeyUVwAJ3NOKYVgpSWJNp+MUxQsEb
RGYMOrvNv6OMJ5RkbmQTH7Sa2rS9Joxnrb758ipZEMQOrlOhH2y8EiK43a2dWtW3v//Qm2tpGfE6
dt1daMbWrsrJUg3pQo14nXdDE3p3ji7u0NATEqf75qqjOKQXfEYvb98gT94SXBDj/NKPk19NN1WT
fMfNhEiKiQexoj5QlAImqBN/jOSQn3VhV0cnp8rBhEvwRmEDPXKZsFUl/VWzb9cCGx6cQvplRfnE
DRc/CfzfkQtQOqYXNiFcXg42kc4OkLmQ+cNikCjfHEt7IU6OsxHWZVSRbC+VaZugyXW1FthtSYvS
V03vDWvZpM9MHfu1I8PnEGBeZ706IuoBoUrjImRjA0+sCRCparXl3aMx4MDfRLiKRlYASKxWUnY7
5vP+Y0Vkb+vA5PN7+cV6VqxNA/wJ1DUkZgDINkNMdHyrnGUUDPdVyIS0aCx/1Q0iuZZ14O4lfme9
JzMDu/Yu8LwY/o/H0YiA7oVQdPca5por28A5kobIJBrbvGHWC+5qPu9Ax9LXIbAAogSCiqBkJyDz
vpnTz6aVAVyKNgs5JknD658lkq7WhkfHfGw92zh4gRDAzqqTFeJc6LuoW0N/vmn78UoI7qxkdd2l
DnkkZ+y96SagCxP2w9KZCAFoaeEmcXIPYSuuvDsSG8dawInxcRDWnrRXZYkynWl456DA5KiwagIe
KYCPmpHutWDe8QyY84SYbMss+M508r9cV7ZQvJFkGoJlrJ5xlXn4oVl4y2VN/zbiRArRMNlB9yNA
4jKRT9I3OgeXMv5KMagdXEe9O5ipER5yC8kbRqDMGtviU5YmnnhZA4i2vAyFp0QiBuK46bGVuca3
LRizGC0xG4qGwCJRntyT/kOZknXXsn2vaoiArstBGjgl/LOX1jam9d+eSVDICDc87mlaKPnFaRBR
ZBkOuNfOImKuwP88sJssGLXcZlZygBDxjPrcYjrIOaXqLV4vOMlAK++cxAWIRsDnIij2xmyY5atB
zvtoF6muKpmDIwHpiOAMijGUNVI4u7VGxzovGRCb1c3g18mlo/a3VLYigk8uFYcDJ7ZYq3QenDyt
yUnOFW99+yPAJsEIfo1Dn3JmdBlz59VKGwI0iZUebDs9fnIBTq6D9LZNnS/DlglvIvVXyYRa0SeC
4oFJdOrMfQXauyXqAKVf5G/APX6XlnffthPBj37CoWKD2Z5hFIKDFWqWmyYHe9bEzrJB1rKRNZrd
qqFbQN7f0huqfda13XJg1gWEkRc8Bc90/We/e/CKrSBm7FU/jvpwk9nksbqqxVKalhycxgPNi7sw
h1EWTXJttQzvk+7TKqMHwxieRVATrRAue6v/iUWurf0nnWKpxbmdt/h+XAsmeDRujPQDJtrBp7u7
njimQfBApx+R0Mhvz1Cz9/QPLHNvdaR2sv6gIrJPPp7seEy+J4NNVfUhQnD9MBQ90w6OW2SnbEID
94xExm67iMgxlGwyP/8J+ggue+RUS39kkadzwhSm5OdjYBoSExRyT8MnOK8j5DwyNg5GwDEsZygF
7+Ubt+A5CNKzyMMbfFEaqncBSlZ7BiWNO2AKdlnCkMuxbfbF9jlLgA+UiOiwS7kb2Hr3WdZqKwA6
dGFS+tY5nWUjOiijYqrcM/qdRdJ52mw9y0UykODitc3KWxag2tg28j2VtdCSZwocSFipdjRNvt2o
nvvQpAJM2aj0YOY2dI9lhSAhDj/Snl8RB99Dw0pNVurT0COt1hPw+w5CUFKKtmMVVmfsVtkSorSg
PBQZ9rphlg5CqKJBbVBgEo00m2fLwt256akcykc7hACRGcM2q+otC/51NIt2A9f1hmO5XAy2x0mI
2aDs7TcPXnWPAwlJj3dDG+XDdkpnPQ31bhc1+cWvMKzapneOU1CZKgpfraDf6nb3jTvrR0XRa6Sq
XagNJF2n1456XkwYIGyVgxiy/PfCC0cSyFARJBHH8pg+G4/rZLyRUfMzjiPRsxMMo260IOaZG+VL
NujyS2g9vdUcRDsjqYNLZCONhoWtc86f7wGLDVef2XGj16zRxH86XQF3cBQvaY8Tu5uQl6Vpd4xC
Va5MDvNWHu4YMOMf9Sd8yVm2bq2YmSl4zVqy1LYOYhWYtuQHeujVrZU9IUMY9eA0qPKrFxHYEEgp
aWpu0YutE6u5Tx01rqh0AtcCoTW272xLj3aDcrfncIa3QpuDRdqBo7UuvtD6PIaZvyHiiq+2XA4W
1E0x02zwyVxZXbPP4bp0cM+4OKWWUjaPepZ9oeSiSiRacsT7YNZ1uCDk5qH29IrjQ4HWOmZfH3Ii
6kQbf890KW8iurEGRHsjfCIn6cNUegnpq2J2GMIdCDzwLW7MrQaJ6IM9eTMGTb0fbbPZ6Ept8wid
ioWbPmgNgG4FjgMQAyjoE8JI0waxuZvU0841sKINMVg3MeNzu7qCAnYUrYWBBP3sojMGshu5WVEh
VCxdXb8NqnDvtDGNRbwqt5Zz0IQ2ffrx8KLZyVvY1Nrecfr6CZrynM9EtKgRztUYSBm9aeY71F0m
Uqt3og9rSotW35Rk13N6FcHGViV5eS+FVISLpwcU1EgLhEulM2iIavxTTw98jQaPtPmResVzn+MS
4XKBE7UWDTIt8ye0o8fJsU5IfBhCg8JzzIjgD6rtNhwfx6r9muLsMecUMa+1H8rmhhFdedQm4yxJ
lwJNtnEdawaFdSu3KKEqC3lO4wkdnFNRA0lz5UrBYL9THwaVZDFTSoPh2WDeuuFg5HKHg9bBFWSX
iBcCD/UR2fJmQ3PZJ8LYpsgBjm9zFjNeIzMDkSrDn0adRBlrG6MvN21GK5v9c+GQ0zkl7mx8b2mp
mSiEWnPVg5xZOUZ4a0k8JcPAvm92+57hD10CD6e8U/AMaveG+M6SOlm2CkhZyOZcJJQLDMRDhED6
J9Keu8GCi6+PGCmhXjhu+u6lVXUs4OjwbiVfbR8OqCHjx2Eskp3l2bfQhdy1cgTxDK2Bowbcd76Z
ijIlQgNQe48Ujh6EvutkKdYhsrokpu3X+tspC27KlOiggniRXo/OIOW4iVwoiCzLoJ9b7jK7nIVS
+etQOQThECBWuBGeg0JGK8hsYgnvxF8FIjpPvUFXgHTG0dS/XE/wIgr3qSwBYVDplzs/1T6Jx4J+
pfGOVH35mZUOLxuhaqelr7WCchcHnwzQWBNigmH8CucRmBFQXT9dRl8tH5/AyK7MlMo7zg26L1n+
aMy9FGMmewK2352mongWmYFbIXotOwlGINbWtGUOujOghzHctyzlyUabdtUr+WAyibXtL6gp/HA0
a1CUrjXhwkBFWA3cYjs59MnZz5DamzmtRxCHQUX8jJTVrrFA+yaQFRmn1nGDqyYbj5Gq911oQqOX
HL01zh8LPwsfBCnbeAfqO1qFtKA428SDtIlXqOSizA6pTlNTi+lXjtZ8RAkXZunoC1UpsCy+f2On
GI4IsGB/t+jbhh4KkZ6T8+RoS8Rjx1Kl5wEb6dnBPQOX6d7sg7eKqcumLz3Q/fnFCJlqwwhCnevw
gCTdR8K4egnUyCQD46rjn9B8UO3wxWisXIoaPUXvw6L1XEgeUKLqsPO2Y1tCx9QBNxI70ch2RtoQ
5VAUpyaiyVN1WyPD1z+laN5M0rQCygWa1HfVWG41j0WnyF983QoOMSquaM5FoM91Rdj7YR8JZCd4
Mxo+QGN90xvzRucDi1a1JuWOpnOnERoQyzvkVoce+eiiUsUjHQIAEPLUshGWMAe2+G4YuGnjjdd1
ZIIb+tp59ILmGe3CU63BUBUcDAoylQim0z9swO9nUSU7otEL5a9GGIQ9Kv9NVyGmkDjW7Vh/ajaN
4bfLvkUlUYM+mPfdRd2Ej5Jsg1DXo0PICTvRV1XDhezNC5KlaEU69tE8ezpAtVLDyZln56hDrkyt
i+aonI5odNYBPf5tHKIKZZ6Oe/uaaTEJ2535pvti3QQVqXUKmqceOZ+57TOe9r50hXJL2gV83cK5
hyjoMxjapV3xUEfOWxG7EUcoXKlhRgGAlvAjkyeaMCcwD9G7QvTXiXgFTwRlajdupMaq5NLhmMml
bZUn0B/7cU+Ayz1tSFoaVvItmYTQBNDE2gpfg4n8ojYyKeIi/4Yux0g/M/FPPrK7RjZHRr6z71jC
cG2IJSZLeJHHHH4HyXlEUCRb4fTV07nMCHARLpHsAostXcEDOBQbFCWgB8ctLOJ6OhS4tcV5IQdm
U1NlLLxWZFDk6dOZmL64e1nXg9AiJ3Mlevc7wbdl691doMaCRp/x08fa2fRwZKuCtNPi2ywl4E5b
u2m82RsI7lyzY5gfQ3gf2Jy1em967oiNqaz8AexAvSLNPjsqw4afK8DrtEYATxMbt5s+J0F7N2g5
KO/cu2PsenGQcyxhHsRrQBvfRU0jeBpyjqIuoTujnJOA0rXnQIjHyK+PfrvuJT0AqWPhjEtsP1FP
T/4ZZspT3QG9wVt8ZpPt8OkTe9R2xrqoxl2vYHgpAjV3QeldW8N+w9QSnTK//pTD9FP77r0lh4uL
OrGanmKz6ThidbdRxIOBsuVQR/Tzy9o8GtphUPYNKL4Pq+aEb/MYtd5LS7eJUxR170xL7lrS3Xlb
mCfuRybtHKE5CEYN56tszRO3c+3mXVGA8iBQ3IQunOUJdJ7tqbXbNJeaYKZOPgQkXi4bYv4sRSMm
R7i06p3mO63ihA2nvqsG91oFhMw1qoGfbW0h2yAPNPL7rJA7wOmmIfAGsVeahK6j3ctXvgOgzSgw
BBKkhAHsXEq6CENivREeuswDmeNpFWz7Zn47Jl2wqvU7ci6qST4TCfsxJd2V/fwU4PFdk1MDsa7r
9kmrTjFO4EefyFuDHr9njmcg1c+pFtubsketBWXwxrSPVvPdDoSC96B+0xnaaumzo49Iw9oQW681
wbKJ8qGLi3fg4NgZOnUqpc+JwVi2jam4cLdA+Rhc+pcBauvCKqetVoP6gVA7IT8BRZIgQKBmfRJ6
dWujHyhJ4VIDKzwGwGDZsY5Dbe5WAk0rgRR0H4zSusQjAZHMWOqNbsAXVWnSo6BVW9fXNcBa3knl
BLTooCainHyQgcAGxdC6iZrnsnM2Ljl59IYJKdFomuRNt4o9nM2+/tMXZYz7klGROd4Xfvcat4l1
Y6VM6lOm5ELjMqYsvH6Fus6RsJFM5K6QxT0W3WjZSMGRweZO1nr1I0OD7rG10oiPXGd2IldNtUqR
QiFtMj4qpXGyU2opyFHWTJRrtX60+yBbMKNyhXpmCNwtLKtns6qbi1+TYdhnb4ZIdqVb3imA3dLj
1mpTG/g0qEoDKzvSIh5wG7adJrmPjf7gT6Q9ubfStBXUmn6iIfvOWUTbZhyXbJeIi8Dm8WnD4dg7
9QOjLLwTk2BMbDt3bm2cYjQOVPXatA488ZqvQ2ilEPnNBfHDWw9uDewEhxTRxjgkHQRt2T1CLIu3
BQ28hcfi7joP1gj+v7t6Sct6mCUoYMmN7FEOjM0VEIWxQCHj03uF9k0bdWPRwKHxqkih1bw91k82
pgD+YBDUu9gXcLQIcIIQZbDMJORaaSQZMsP1jl2lX5Gec0MNtbnxg8we4XWS2BSPZsNMJ0LVNf/h
GEQ+BLIeN/qYuuhJc9hfPo8mlC3XXSGFbYEWBsDkE8QBtKg13oN+xa60CTgpL+0qZ3BVE7bX8DZo
9bhO7eTIOYepi8gDpuImsykXg/oQifLalP4PQYneikKsXI7gGVFJh9gc7vBrzeQwj1iaCJms633y
jnyVTV3uGH4HYCcY6np1fRitclig14F5l1HhkBSJ64e2JBjn/oipKF0zUrGRS5JJbXaryOfE2inU
r219bwuaitoEdD1MrsRaYQjpEBWWfkQyGePp1CqPXQ41NnTrb94DWIIxXpHWbrCUsO63svkCjbHR
MnHtck6TDBHluW+6o+mAUw26jMiv7LWfKEBJBdOI42wBz1g0ruww+tTyPl8G2IvhOtyN7fBiuibR
I+Q8+0hTcMKs3Vq5cOrvuXS3Vo2cEfMSn14lr2Ls9GOgRTvPvEfq0C8afzgzYhsX3aaxAsg0AhS3
4Myol/TwmriHHKzuOISUi2ZyrgV1QWORLIxBa6P7EYD0EgAddZnNCbU98DRV22bicSWV3CufmJR7
O0J8acdsqqm+OrDkzGzaeXZH9hjiq4XvzO63MWdgRy5yllsnn36zaYziYqfmBX7VMmJ/XJWwnhEd
FRCzAXoV3SuYZi4uZX3eZVtQUz+oLh6ShGm868Lic0cDSh5BrdTfuAqKgHZ2jQVTOGLDRk6wuSlW
tPYErk35zsS8AheBYIwQTqBgADNsdCV6EgDO919qRa5AFlcfxZh/k4ahloTf3duj3uFNxjA31a23
NZviodBx8CnXngcjjFtj8pkMbzyWgV+u9JaglASqkR1298SIZiwdVPXKL5JNbHsXh5jPUJPrymAK
1EbVo1mFn7YbDCu9IyQ5z2EL9fbLZFYuxDWIHqHxklvWbTZpMQQqsUsS70aLMXIMehvToCy2dq2s
raxLf8Wj2IVPUY3KjsSHH4tVZVDZS5f6REbSCcyvdnia6vTZC5GvkV3H5otiQHXfOGM/tVBtIog9
iojKuNbfDFRfS7R+ROHZ6iEOCWAefOqX3ylpzBoMjVl2YoB8YVtSDPNK9hGGaBn7OSgw6f/0PaV5
H1J/t5iNIn/84ORBE1OyJBRuirYs5YZuGMdx3et9EsPid+icxB0Y+IEZsleZxVVfe4rAtKAvXgI7
eZ/9FSsBg7SBo7CUVNBr9i25prVKqRIPKUXwxGgYHpT0s43Z070zHKpfsJAPfkEnDqj5PpG9vjTa
vQw/Y24bKBDlCgNDi1udeEieQDRFQYmiHV9wo/w3QaYcMoG1xKp0GV57AqfGorK3LqsT4osERpLv
oZ0lJ40oKHnO8lt0IVCA3fjVhC6DCqgmpjIicdN2nEOStf6NI1gqehrTyqkJYDHHDfjdO9A4lgIh
XaOuW0XyU0rdW+ood7XBLPYSyRvM2yrZOizWVdzfl4SaVrVx0dKRwYt7GyPbWYe2RlajjnfPtZOv
eT3FcC9JWmHgnXnyYiYIi3q1F7qq2dE57uMSSqlHoHRGBFIQBEOxzeCLn0wQtNF7W0UE6jJwwU1J
B1pRh7fNUqeMDFjer2cocwWa+0pHDxcMC3xTYl3Ssdq2Zflp6N6JhBDaRR7Pa+GLx7EJ99BXbLJB
mru6bm+JYA4SPEq5NL0tAsM35rkrFLzR3tZhSxHw3thdf1UZ9YhkNsxEg+CHvMShoU0/hqJLrlPr
r00cutnYLHuHJzKOu9tKkMzXGNHKp+Reudq4tiVHs1CqXa8Nbxb6P6hf3Pq8v5WInE2I4MmXnKkz
1YmDBJ/CpgcJq+HotAXoC5KIoRhVIpG5bjAd6xSeXuj3Hnc8yglVAS/t0q036op5IfOtgUzCZU/d
jTClVJSq5YYUm2iXKWnhImPXLqzAZNhUrS2fJoAllLXxhMjQtsXnloniQvd0pAv1YJ6LVj8CM7/4
sAGjihipEgAybcGA/+vAjE0hWU9Tx2LXUVXVQfXSWgTZkIQOp7OOLzIOd8acx5J774CWq5skANaZ
2AS1BW16Cr19XDFBhf+eHqvJezAaVFgjBU2SpD+d7dOsNZGuWN2jFrQnlUpjVfnhD8rYZBEjFYjr
S0Ra1qS8fMm9by/cDrEEAH44iT7h2UOww/ClrfNmeClL88czHJbYJl+GI8jjMnylW+wQtEQivPXG
gYouEdGVFXKjdCiPedPutLHZVyYwtEq7j8vGXzlVck6JFkPEtCZPfYtRlfac+d77wQP85+dABi9+
7n/n1ruOKjXR+u9IoGYag5Nu2xgWVHjMQB6lpnEugujU9T5DRAS/aYuUzYhs61wq70LTCOUMkRBN
no7rOHFpLDgaVg2fwcM0mBz1cI+0WWEv4L93c3g7R4W2Cp/FzAEby3sEqM/YGiV3RPOZ9EyneheS
Wha1DwSyYT/XxleGIY/KF9MNIQWf+razuIQlx6CzPoYvuoq/eLVI26dA3zQ+t25F7vTGMu0vk+eD
KSNXUoLMzDICVPSxcfGPFc/ZxOi6bW+Sxu3Pv/8wAvsbnWS/MbVSUVDnu1zITcrNiMA68o8acq8a
GNKStpG9zDyQsFejjEH7Jnq0JtmFxhZw4aXQKphf4KpPSYoYDBjrvUmGem1c3TE5sADOuqZpXyke
yawE56hr+6HMtE1W6l9R6LyXmtmerVatEs157Ay87Y4F9yaWpPUUty4igKNpaC+Vg5K07fVs4wis
X0TKfDDATtaRRyk2eq9jprhViAwNRdQsh6l/xTsDFC6xfiqjACFopXQQ+JW6gbo1zRII/npx9mT+
aCO9PtjdvoRFcxI1MlxNK/lk/U7Qn1vBFAHVi1N3OUjxlWgjUXRRAO6pYXRY+kA5TQWI6Ncf//rX
f//Xz+Hfgu/iWqT4hfL6r//O3z8LRdRZQLP9H//614ci47/fX/Nfn/NPn3KKPquiLn6a//Oztt/F
+T37rv/5k+bf5r++Mz/977/d6r15/4e/8CxGzXjbflfj3XdNL+v3b8HrmD/z//vBP75/f5eHUX3/
+esTjUgzfzcchvmvv39o//XnL/bh3xfqb9dp/v5//+D8Av78dXpvq+/mPY/e/9cXfb/XzZ+/NOsv
rok9Utc9Gq6GLi2+X//9+0OG/IvuOLbhSlfYDuun8+uPvKia8M9fpvwL4wfMp7quozYAQ//rD6Z9
84cM6y8UyEznLcdlMjd/6D9f/j+8jf/9tv5BO/laRHlT//lr/vHqb+/2/PJsKQzPcYi70aUnPYYx
Oh//fL+L8oDPNv4lsFAMylB/aapBLIsktdmfLPxiGdk3Mjw3Sdtd8tKwFpbmV++hEXwFscEoVcff
Aa81Ro2s2f4580KPp3nOYocUjAv33uxQWNhKnsPJSXj4fA1tMWdOq9oXvf4UEWtwcD3JGt36Rzjh
0wkGIpYk21SHsj0QEGy8QsYeV27vW2y8ngvXnDQIevrvjkdHzrcvnMHxivZk8v6PN/HvV+kfroow
3X++Lo6lG4aBTNtzGA7Mb8D/vC4FyqZRZuHZydV1MOWXKcZNglZ4Tw7XI6E4gHw5DDBzIABSOAn2
fkRvtttdWkGYyxDzz75hHu1ZIjc1qVgV7HyBqk8xbtlz7naPTuk5HFmNT2jY+0S5w6EhS0u6/ReW
bEBM8XOJjGfpVqDJwVpvdDuHqu7Xt46vWdcw4xJwrg+XA4vpyckRvZcFDgNHhWRjGzoiwdhmCCSR
VVcD6ric3heV+GWCdYeMBBYZykJjlhhOIVkk0rE2mZbvGsctTxMzlTCe0iOcNHbCjPorNkbcmJwH
N5Nq31ohn+UsbSyG6MPvETu6PgorJlx5HyWrsEveMUw8DbNA0oebNBMKAnUaneYp7Q1rTZgX6SBo
KyUaS30WW5LjHS3k8DWhwsxQY5qTd9u5ORoeq4IE187d/lgt+XC6d0Jj4zNwRQw0HP6DsvNablzp
svQTIQLe3IreyNuqG0S5A+89nn6+napu/XGie2LmQggApEiKIpGZe6/1LQOdJ5n3TGhRfpoiAY1M
msS9NR0NkYd6UiUwp+nOISvnBtL9fIJfiqapO6NVIg2TZT7ypZgajB8NG1NkqBNKB0gdTI6X0fyH
PBO6nUtMpduHM4qsbd8NvC+1HxaHbAmCTUYwXTu06MhzkZghdLdFFGuijjWr8NavV2QBOnEMWGyP
g9ndrozn1OGRD9Umsig7ZDaSQoZb/GDn66wTq2n9maUwldbkHAWIdSuR7Vb6ItU05zgw6xVhb0vh
vEDpa4nkl29DvNFsjLF8CJ46lLfRvS8i4XqggTnPd6aHdd5v0CWSjUPFQMTF2KcHfWZaoQdU35IV
r7r/pPvu0c2hljcuSSWziJWD8UCedLFfZ/o/vY2fGoPOYmd7J7GmG32uoIeWlsFIa76aTEu2ic5k
MHCs7wO5QEf8gNeaJZpIqIeZ+ADMlbQ4nMk/FxEDY2WHd/4YtajQvU2BGjtFlV2IPFsXofYoku1R
xNuryLhtEXTnIu12ReRtitzbEeF3riTgIgY3RBZuikC8ZuqQiGQcKdgNEOCC1iJy8hFdeYC+3Mru
KpGbLyI8H1CgGyJF79CkpyJOR8VVXgcRrOso1weRsEciZi9E1t6IwN1D6R6I5N0Q8TsXqYMrcvhI
hPG+SOS1BLF8h2q+Qj1vioy+RE/firA+E4l9IGL7NLvzGsT3Kyr8SeT4hQjzYxT6UWNopwHNvi7i
/Q4VfytqflT9psj76afnh04k/4OI4SKxAaRiCKBJd+nFItCLWWCstKcR98AgNoIKP0EgxgJn6F9M
sRqEw0Mk1gPWgZSJ6e5ZYkuA7YISu/HeWDucJ4zw+yzxyWENe41rgUa9H0GPZvkkklH8ryhB8aGO
iZPED1Hhi+h8YG9Gy8hiDzsYu2SVJbREeXoSewjY5NLon8Y5nC45notGzBcjkkomTiC0l2y9N4vo
lTTG+xAUyx4XzLkTE4fEzi0F3Zc+m56aQreA4RLjhv5a73PcA0HRUjfqgi0oj3Mhfn5q/Z3O3Lj3
l+hKbwLFC2F/RTyjAunoa+I3IUFm6+A/QSoa3VAnl2RGi8wpl86AfljwrMyda506JDwtGvTaAvqw
kDmRe4AkKE0YO1oudNtwwRRih6nwxQT4YwwxykRimUliQySp3wl/SA46rhrqz/42qo1dY1M9dSOs
N7mYcLhcsgZkvtz+Ior3vvGWFC32bZvEXOQnH4B7r8+HqPHf8f0QaIvXR/PmQ6q1P5gFGttA7ECj
GIOm7KMmsP285jpLF7xDiZiIInpFuz78DVO/31j4jCYxHMF4hOLc4Fb7TqouDBOxJs1iUsrFrrTi
WwrEwNSKlcnC00TiyP2Cxwnupb4vxfYEAkpMUJXYoSYxRjVikRrFLEWfHdsg9ilHjFQNjipLrFWJ
mKx83FZh53Dlw4NVNivZbfWyISyoPQ0rJi1zvkfYzmoUQMOmngcCpfS02s1+q10GZEbM38/OYi4s
XjGAAUIE2yOmsBl3mMai4kTb8aCn9XyczYlAUJHEhBkrUObv886v0VfaYGqm0lmOlVH/cGwg7NWs
e4QL6Qi8EBtWHpY1Ma9RRzykYmdz1vJlbV4mrwlufG/6x1wp2qdIfagxcyEVZyi1svMqDjnDmXHM
sZohGLepDl1juScr+b7wlUB1wQzfNqLv0BXiC0HI8YWSIDLBOXwx8ecx2SHIqcjNMz6Q6VCIjW/C
z2eGqcF8gE3oYfbDxrRbxf4HnXndsTRiaS7mQMBVxEzvlk6/I9QVWwYuwkrshITXVCiUTOp1Nvkr
3WhmF7Ot/xRW6/8YmaBAvIw/YkFlaJSlRmf6BzDdMW8dYp3F0NiJtXHC4xiL2ZH1CA1r55aw1Zui
i8i2bXhfFy4ud2aFT7xqMpCPWqCRkG5nZP9gxDDFXjlSZh3EcOmL9ZJvS3nulR+T2ho2KTyaHRNj
1oUevk1T9761xAdtKjyduQw+BOp04vO0ZA+j/DuWGX+nTlVzZJ6S9kIg78Awjx0C92igfKSdWErX
37nOWz6n/rJre+TYiTyj2qC4q84NlX9dTKqr8quqG2a5wU+Og5ha1YGOzzW3oz+TGF89HLCNWGEt
McVmYo/lqgD3YbLea3HO4kPFyiUPovaozn6U4rS1rcPqPAa+m8EWFScultwYa26Mc26Xew2tmayf
kSlg402UhVq9EPH3Vt78VvrOeybO306fHtGqIbFLCBE7tqtzOxynbKwkcqZCA4aDeIBkSvP/bRZv
MVkXvOGymYrhNRcHsqMzutuwzlxxJzMGQFOWDTqf14hV7D4wjfXUlG+l+JzVJgwWRKLSM4/FBC1u
aJVM2iiLtCVu6RQn3U2CnKQWIzX+OhFTFnIGvJrYrRHT36o3xVBe7Els2bkYtLEVfXz9a77eQXXO
FJM3NQUMcMr5jSBO3plIecInsYcT0QyVWnnGI7ycYiJvEpecKQJDInjSgRjN1b+yF/O5KTZ0VznS
1bttik0dNyxuIuWhFhN7Z1WXpc+YcKi/PsmwAOZgYRfxfKtThvjAA7zxsZjk29z/Qz7EG5addU+f
yzv7YqkvxVzvKZ+9+g8QZrpuK7HhIxk4BXyULOz5kbj11SYX877aM/Hzs0h8DYL20RSjvyGWf3PE
/B9Z30OBARQWMlUPPkAntIBGNqTyFPRFmN2oI2R550IxBiq1ha3Oq4PAjWzzJuTTx9cIPIEnoALm
d9e6KsJzaxvBDd9ZbQNfej6rTdgCO+ALznjuPOoHDXJCjmgPLy0Qj2pb1At+JNy750FACmpvllth
7ZnbIlywjM5ZfyFz51vaM/db0mk4u4WDYY6UAUIdQDWoq4H6j39+cbguEFgRSq77bS1DhkEapjcA
nGv456gnL3+NFSp9rV4+zGl5tbUcKZ6TFofWryVXNkKqweBM/de37pYI7vdNaTl09WnmxRPtoHCN
0dtwo9rQlbXuPCM8NAaSBcTvh7IvwePUaLwEfqE2Wbz+3asTRH64xNVpGEPTdraWdstAho9Ym3Gg
RBWdNjkMCEmGt5qdbeF2xMLyyPPsu6YPznGtXNZQ6oYgNe1bJ79+3Uvd1SDL5C6NcZ+aoq/+upWQ
BJpXAgrpBBmiCTwkMmCQlKjzcgGLkPJRPYFneFSnG8GP0AvVP++FUfktEEiJLbiSFm6JuhcCdwQf
AjWpBG9iwTmp0U8DPWlRTV4RhNdXT5AqX4fqHMydv7cyY/ptCVZF3UPdV93j6xe+zulQWvDaG3sP
bksoAJdYUC7MCWkL9SeLSdDRFdyLC/clEACMBqpBgDDI8n+D9D9BhLqmEGNSxY5RT8R4hbtS0DKZ
QGam4m3ssfvkLfiZUsPzY2X+fchEOBdEDQrqWZA1SRH9IPbroUETciU0fFeYy9MimBtNgDc95JsK
Ao4lKByTVeoqcJwGSk6atIhe4DVq4HMcAekQQ2nc6ALXsQWzUwlvR8A7oSB4IP7m/7HBCPlGM4jo
Rtg9tUB8Smg+BlQfCPIdUnlAPwCwogHuFfgf0Ew0jp2bBC6Q42r1gT7r/Yiyomedsi+KB7J5WUXA
FLIELtSPUIagDZHt+mAq/lAjKCIPJhGLvD99UewLWEWDQItqhCICMfJHe9yN4AkFb8SsZYtWCWfS
zDxlEQhSLzikEC7StLLujyElRfbcovW/MQWhZAhMKYGqFEJXygWzVApwqShAL1nYM9r5NwUHqqgC
ZyKhb1cLrsmC24TIYLi2suGtj89Ii3edYJ48AT7FkJ9qQUClPjAoLkkvs+ChEGyA65CP5zoBj0oF
IxVp3TYWsFTD7JKVArCpTrBTNfypBA4V0V4fhYCpekFUdbCqvBhoFaLnG+Y63ob8AwLr2uQx9kBc
rQK74gX320qQWGpTCxQLbJc6sCzSEASbBWHhyRKQli9ILUPgWo1gtlYBbrWQt6bJhP2PSyETKFcn
eK5VQF2hILsKb8OrTC4mI8cM06sRuFcK9HlTBea2U+Av+Y7pAgPTi18lbDBdIGEttDBdsGEG/DBf
QGJkKFFKgS1mCWSMbjyFIrhjkwDIEnnqVKBkjfw5vgROCbCM+dvDOGvP8kOQFUgz2GaTQM4cwZ15
wlIbIaCNlMPVQSvv6wolzZ5vF4GmFYJP09Bnge+QJhcK7U0LZc2DtlYKds0TAJsrKLZUoGyfjwKn
zRRgmyfoNsnvINIBSYnHv3wWwJsWfF8E+KYL+m0SCFwpOLhVwHCGbHTRTwg0zpGrUiYguVyQcjls
uQnGHGWlltgksHOJAOiwUhBUQWS8hdzKF0hdAa3OiYCZC76uRs/UCNDOErRdVJrmGa3npkmIG6FM
ugoGzxcgHnNJii4Sx4mMvRNoHiGD1Y0+LT994ekNUMRcCHsRTb6DDnMvEO4sCD4aCtG5ESofdD5f
UfqSjwBqnyP4vlRAfpUg/QgyeFktii8Doi1EOTkNNZ7AhwS4QgQcBQ04y4ZeLXBQM3nLXOcRwiVX
D4iCqQ1aEOXCkyWwQUuwgx38QfhE+pH4A+b4QNlkQaHBKjQj9575zs4o4t+dwAwjbf0ZvploY0dI
h4EgD2eBH9LhxJykYahy56PRAEisBv+bFlr3nQ06MbTFyQJNsRasIuEvwZW1VAD0C+ii2ot8QIya
IBnVoSOYxog0Vh9uoyEM5K+NLnhHX0CP6twqM2WBQH7dg/LGBaJodmoEGhkl/rstGElmAyS6fbdn
8JJWSkyEWD0KyJNFhfyASRLGozbcjQ3RpJaAKlOIlatCV+LoLARmOQt9hRR4KlALqEvP+lkI+nKG
gdnDwjQFimlCx1wNMJlDDTIog5ypCUKzFphmYKED7uFrxgLatHnnRkFvAq9pNrXgOB24nCT/pvRD
QXXGAu00oXeOgvEsFdEzcoF7Iri0cD3yRhgr6E+8cNhpeOhZDNjpqD27cEJtAYamtMCvjg9ENIMm
CqTy0gpeNOKaNAlw1BL0KJcFRwdOL0jSGTZplwApbTuaU6M50u/CGJIplmkoWFNDAKemjbuLHx4J
+GknGFQ8X/nRgoyKwy8VUKoa2QsfeGrByzEFp4p8YUD7Ul1iQa0C8njzYK/OoFjOruBYJUweFSiI
1hpWKwJfxBmCb7UmQK62IF0LG7hrJ5hXdXX2BP1qw4AtYMEWAoUNc/CwhYBiNZcBf+HKrsOQtQUm
2wlWVhfAbOp44K+i0yToWaKY3W0OjbaASmuYASnhus20FWAtYkVsdAKxHQVnmwvYthfELa/t2gr0
1oJ+GzGcG9BwO8HijtRid42gcoPoe+9SLp9XEC4hVt8Cqi5mLiDDirSLFXQGAskGYC6mLkHyOrB5
C0yYjcB6gwVsrxq8DOZy50XHDgzbNxfILy+My5aAfwnU+lFCAsbynWwmgQOb8v8oh/y5EHBwIAhh
W2DCKVThQvDCjoCGTQfkcGQDH+5EpAkbZoZKbGNZQv4CqHgVZLEl8GJiFZJbTYDGmqCNKTLBgxHc
sSvg4woCci8o5E6gyIZMqkw4yYMrbVdBJ7swlGkta1hMimabUtVDYgpqWf39s+CXa+CsNy1E5kV0
ookwmgfmKbUHtpnsgSdWbkCjGH46Z7qrs+Gf2AL1rAv0ufHX5ToKCHpEBHtTRN5LIpBoA1o0KaPk
vg3ewY7ckVgn91YTtHQtkOkJ2vQs2GmkNvGuh0TN5wG4ITVNWmJgqkMBVvuQq1mdPGS4QlC5A7UO
WGzkgrnuBXjNMqlAPRO++/imGQmtrR1kT4lgskMBZvv9Sx2Dyqlx7a+Lc80ErR3lVK/s8DdKCeAk
0LdzKNxdAo47ydeYtvrvQUDdgSC7yXeGjpjqH7GHf6Rrs8d4wDcYCuq7hfmdC/ybOsYmIimKvjJg
8LjAu8LQ6LjfTb4ZVEtMrgykIdjNQeOjQcnanHanAt64KeDxJhwvgAHR7gqUfG/T6Gd+JLDySQtA
SVqIGzAGtEH2zROw+SSIcws585aSD0Zc8OcppbQtjTp0+427jT1kjiG0dFOw6VVPUcERlHru17t5
nu4RErZoid1dL9j1ml7q1vUvlgDZXXkb2xqnlWb9HGG2B5Z0/QTjPsJz1wXsbqQg3nuBvfPp+lVC
f4dA7+waePCTgOGnGAcapPiG0gzf7PVqwpBf+R+tMOWpkvDxVJz5GeNyKuj5GAb9RIcBQBrq8Bo8
PdJNIp0o6Wyjdf1lW0DsK6TU+wWuvfrULoK6DwR6T0LWcu0VCX9ANxAIHD+W+abKERyEmq8OPcHp
18xnbtS5UWD7KdT9RAO/XzOj2q+C5DcUnF8w/Tm8R8H2q0s8jVPAKAhGmSDLZV/GxM/5/3/sqptm
0gEynZgA9XslNuXh5nNslKFiCKR/EkjMABR8eCnyaJ2EEEQpcQQeoPtLmPI1kKiCVKUWtP0cHEKJ
Mvgqx3zVsv517mutru7ydeu/Cjj/6/3UDV/L/q8H+Ne5r4dXj6zu9/9/7v/12b4e/uvZ/qdz//dX
oH7jf30jZgnkKMxypU/XHmgLQdDiUrfTWv1tkCCPUiI9soKeZpbiCtKIXBc6JcwqKjqG+W2eyCQk
aShdxt9ObQHtdZZbjdLjs11lD1odr9+iwjV3PTWWY7+a4WuJZaZet1pVzyQDRiMF/rbYx42jX3yT
R7LC8DazxvJp6jLCVGqmqR7BMKnhet/cfA6IZDWsS+rQZqOOeIqxsdInQd4arwu2DvJadl69GvuF
bKFYfokq2Sax2vI9rQzi2U3N3s4S2aLp/luqN+B4Fiyblo60Tp0vlglDnpcROoCfPggKlhxt452Z
cd3YqCq+RUmHrlzvWHNrTwid3yfNb58CDFCUGry3zK4Z59oR03fo+h+uBhrXge149fXMeAsRYutI
//Osaz4GS5LuFEgHN5Gp9dqHhqOWYNXizTTnjtFeA9Uu54l+Jr0+MdJrTyzgm089m1Ap7cOfRq7F
LsEECd+oGzJslm9a5b/OaVY+BU0+3U3ipEDV1j4tTfS0pkG8WzykfTgZu42vZcE3fwTf4Xrm+5zA
IUOTmOw0AhWbwLFfGIoD+XAgl9NzZuZG/lSiVpa/7CswUh2uWrZrs+VxWf17UJX6gWijU++ky123
eM/OMO8AjC4MIAlTeSvDAWHmsHMMpHsj8dG4gJJtPEzaa+Z2T5HTJk9DtbQPZuP/yizH/FjSTtu1
hR8ewC9Qs56aMz0z63nqQ/cOzUJDGDa+1R63GFi3P0PPG1a7dnxOgqU86m2b7mGX0sCjz1YQeqWV
eD3i/oLHiRyIgt5vqiUug9+YfCuhRVO305Hvmt4DPauj55jJBzpIBqmSDgpTDBSRyffZ95iOjWnx
Ydn5j9hz64eWFKBnP3BOzUD6jpvhg67RB4AFodubeJNzDNHWn+ow91kZ1hQ7cKmnCas7qyQTt0ws
YscXBBoS6kWStbnx4mK6VAjd3z3vUb3XJq3QU752+tZLe/9jlJhOLGzL3Uio8fPIX7U4GeGIPYHS
s+4y96HUv2uIQsKfTe56mJ99AvvQy9MVnom8ulvGKT/JyIQpxf1Dg/xAKKx+nmrN+yjQ2Uz2h9an
zlm3KcOps4ufeBiExwgBO6J8XV+ttzT45qAd+zDioiPzhXw+dbi6Xb7F0TMfrKQ9+h7VPJ/cq7pp
/RcfONm9Q3wAChLOT7id93xgiJbTiKcNB76bczH+nJsqeWjjAM1kGx2ZWKcfa1mYp7mnAy66iRNW
qGnrlKRNutSudhEuXFQLpfveJPhBcr16tXLASUbq/ibSZnxnRTUUEylPVU2PjfLauy6giDSrjKs6
zKaXRe/GN5O0ZkIZ6JkGEUMp0yliLrzOvbYkVx/dFtc6X+/0nSiPnrm0nZ26wRoJd7WeAWuhzp1i
AxOCk7z34x/b8+abJUvSawCB9l5LrX/Uk9U1UvJEmvvdykUBoKL9Tg2Cq/Noi2Jztt+z9A10TPfW
z1NxSdL5NDhMPlOdL24XE6JV0q/aT2lNA6icyXh3W+sKb9B6j6ofPur1NhmLFz+Z8/vW9v/BvW0Q
XZg4B8NBPqoOq5gM68W2fiQGTdTAafR30lUonczYI6Y+upZhY917lf7LL1r/HSXNetA9ou2AAR+A
QHrvESHVN0k5RbcuV+x3AtecIize1yoPb10fZ3gcR6yqMnJeofYg+85I1lJvQGoix0SpXN61rc6C
fzwt1Uyfy7M1kjSHFRYR37TQ0I5NULG8W6zu3E5pul8b862KZ+tseRSVtKKyzmMM2UrD5rKtbdL6
EFQE0O3rGW0CxlbdE4rrWgbZzSz6hD6rQrJfS1wKTKSJtPaogX3uq9vV/dXe/3S4yKP96y6g/XmI
r1/5+j117/+4uYh451yjPISNNMQh2p3VXk9FjksZm/G/98K4iPWNOhk1E2ZjOwPwV+njgyZ/BvxG
kMJEGmcgKObbYKS1qxC1ik77xalV5wKAJJvKZDAikLA6t9RzzqgrPLxR8LIUsRnzPQM9xYSjpZMx
q4NXhQzDC1Qbij9/9xLYoK0F+SWRG12JflfEaG9mIV8RUEyk/UC8R5DbW9y1aBnkMKdHeY4lPezr
ECNMcZ4e3Nod96bvPdZI4gm+nGkBD7j4/LjwMDXEy9mPkpxBieW8G63wZ6qGc3MwHAJ84Wgdi5s+
6updKs9hry0jTxf9VM/49bRfh+rlsRqH7xKe1Otv7ZrX5fVNDrmc3bYBQMESpyA/OW6QzNL9+tqo
c90IW6Zf5weUOrhK0+Lkj759croZYrR6IZPpw4YdkuPXHzwshPFVibjlpakmG0+CILAoDJs4aldk
3dLhDEaMkC3GFUU2doUDrfZy6RPqlIO4+FNLX1QjbIxvkzFAEiIaB7VZCpfOYopkiWWu3mztJPI3
ZkMK+zz52CIwMFjHoUs3QTEX58VxirPa+9poSVicGXvfwAB7O/VJA9BbnL2IGR6G6hqEB6v9G9Ik
MRm3fFPHLpH2M5v+v/eqwNNOoM1CRg5spPJk8TD4pOMNMReyfg236qFd9d38epbBoMVpRdkP9SFW
m3Il6/Xm69jHkV9D0jzV8klWn+nA0c2bqh4xwHoDThj1odam8Fe4jg+1Uwx0DhcantT8/260uKpO
bZGyOJO2YA2o3VnD/nPP02y6hG58rWJPP/lOHlo2DWyX5WWi/XbdsdR3tFmRBpTNbCDa78301FHm
pT3dfz6Ozxzxc0+do+6PAlCd/Nd9fHnqGcI8yVIJVkMrH89qswzD3z116Hci+caYTPmfBrnR0RSu
TMDon3vqHGaxgw4Exveyzth9XmZAHp+C9B8rzxu6toXnnuk6u4hHJNqhM48rUJ923ttFRcFNN/tz
nSfHVURdoQuvZFja9zKBDukESX1m3hHsl6B4WNx5vX5tGnGb6hpMXdgixqWACXkKumpnOFl0mU0z
ulhr91gZkY1SsKObQMQIlBrN2OLbMnELqk1NWCg066L6mKfK35eQdy8dIpnL6s7e5546RNmm73x5
dVbVUnfR0osh90hyz7tEslF76kYrgV3k6+ah03G8GATDUCkzbrQx2hWRlFYfK+uPARHvUK669cic
+iHpo99TP+HE0518OwUpJFC6ptu1iMFWVD3R2IkeHiGm0YXDHI6oLFh4Kb/n0TKudFb8UzIOzgHT
tfYAxMfnm7KxO+awcw2NwwaeX2rRz8jQ3e20tNOFpVj7uDom5X1joimJ/BVrGircakyy26kBEmAV
Njyp5eJOTXvE517gHp3bZxuUT6kbAP6NfESiZhIrQCnqPrGB8UQeDCp1qDaLM9ytfUYqGtJucGBp
ewzLcbxXG6PS1jskpKioGUJXm7EGozf5k+AbYuqeGz1ecKwGJhUJZjegrwyv2QZD9Tos8XT0w/Le
oqR/dMlubrBcLZijlrnexaTUXbX6vzaNXeSE3XW/EGFTQJXzepiifwJw8HVXyjGkIUdFhpSq6chY
peKq9rouGg5Ynd5VKAzBms9IkqeDwxIP0aEEDdmld7Fm5jFeS914WTNocYZBz7XVXeg6/TBv7LLB
iL10xfXzJC4o54K5xfzvcDRqvmJDd/B+4p/WJBklaegoFt49GEGy8IJkY7TdtyBH8Uad5WxKUcXr
TP9igwEAZ0UddMCNoq8xnK8RzRR1wCQf+ZqFWg4U2zDiK56H+Jr0xu+uJ+4C1fBRRUONOsW62IDJ
6RqIm7DtfSeZ9pvTDhaR7LLJE5ocdDtQbAOdSAoN8/iCy1nFKMqoe8WT8zgzNdf9nBEzC+bPzVDu
HcNLz+5AbQ3cCbY5GV7G1d9TBIXBYYoLchi0s2FPJsRDn3SIdPjc6D1ppZtcaKj+7EUoLftv6Oh4
fymgn+keM0+TPb8yr/poE6UnChO7tZH6UpXCmMalV9P/KyNCHarNhLNkU1rg69RkQ2u6/5x2qMMU
ztguyJxfn+EVasrxueu1ZXtYswwFCWN3MNjhulHDOp1Y1ETxA6i+v4N4lDGcq/Fb7alNbJtgMNr1
yEiMghVPxbfW4RILovlFPYwtU5zZ6B+8wZn3cTYkJDfLAxV4kG5svikUawHNsy5knqBG9XFtN8a4
FicLie2WgiZyiVqclrNDKzpH82rg9NqgsaS9nYG3Mtr5XLhGUWAJ+w6lvScFsvuzBMl8TuU2tVf2
E+0bnIbIoBlQsXTxrVG7HQ6Io9Pa29Wa8Qyo4buaDKCwgQy9RBX4UQgfV6aMaiAPZAap9tS5qRyO
qMWmQ26nUJ7U/FLNG2nOfI/zYUXqixQOwRkLotAZIgRz6QyJJ9fBU6ckxyIgYCBW80oTkf+mH2IK
HytWfVy0LrIp2ajxA4zFvHP69Yc5t7xdsjHkHVE3wjrPgM5XIrXI50NmxSeVkTKKvgf6EfIfNeth
BuOeEtKqZdKj4Pogsf7uqXPq0MD8X2v1dDRDN26P5dg/QRvq92XbE65rEzlMs51dyzOamxGqFW0O
ZO+xjIByPrcYytWeOtcUkP085s98VLlBbTqJd2lUxouc00KfAvWCfqvp6fLtAOr1SPrwkBnaui+j
5v5fE3PsX2aWZNfcMJ/KQCc8cojrB6PW7xa6KVQBsAVXrO6iKB3v3NX6mILZuJgjuLIJNU+n+U8D
TfeNPXT4yE0tYIZfQicKTWyJuba81FAiQssKvxkmReOUK89Eq+zU+TOtsqj3aUrF+a3aGEFBHGdD
cJVfzrskAulb1y2FP5YcsYjmCtEYqj094OkMD9bCanT23dSg3fI7dCA4Z1IaD9NxtewPz7P4zgIg
O/pNEd+irH5fAi8/dsNaXVM9pEzdWO8+ao1hDUAtTdcwbar9lLX+OUNYemPZBChg1p/oly9HDdE2
81g4JxHE3xu/ZersGxPh58k/pTsdx4TqM3rq+MFM0fOiXAnOGYPlzUQcie5rHwWL96OfNsXBILeS
2Jc+uR+nPnuq7OwVqETzDUGYuRvzBR5QGIKdyPxmixzVJ/4s+7sxreI7gKpdRNvtBu4oRUh9vY7G
sDxmjDIdwur3IRy4gJW0tYLSfGkLp/1ohRxZuUG7mQE6bfROo3w5TOFySOZpfJ674McSp8NVHYEY
Dg99Qa/NjyJyu1fvw+wAKuWGZ5+tJvc+NnwYp0e4Pu5W1yoyQBIufbWhH83pwe885MH58p5HofZW
1sNMVz0kZU4OMSMQzhx4T3zQ0pe0IHnMmrQ3G+xDoGktrRLbPDRmXx6SYZkf+4BG0NjXQEW8iMzS
FFCn7fu3RWkYj1ms/dRi53ukF0ALG+yDaeaNr44TFzsmPt5tPriEr+lPTDfr+09rV6HTqK/cer7l
cR5XPEcs5YBtjmtAjC6cDIRHxjHNw/SSL0V2hQVy18fJUy5z7SxH8B3Y+ryfwdjeewR8M9FIlu+p
btJfX9a3LKOF5Uxz85YHZJDFBnlYS9i8RdiNiVccXmY/OYFZHm7Leo2I6+RaVWm9+WDYiflgAky9
Lot+W2kvrWFTsSb3E3TCTKxJluEMqR2yUPIXhkTCdtBiMTsSP61N5a92S/PSQGWR+IJhnw3uzeyW
b8285PsVAt4brxWup/GwTD7+31a7VZtwRZSbzvTNQvBpS2Fm95MTrMyRfahR+YA7w8/RnnMVfhqj
+AkVNpnEM+AUPDf2ne2CO6B4hE19XLbIJeePqPTob9ZFvw3rMWDNMraPNBNZBJm3Cb21ohufsnHl
r1md6g43zXSac9uA6BFbwxG/nnfrs6S5XV6qvHqJ3Jbw+cbI9rPfFRfc9gXdURTpRV3tKyPNfwbm
Gdp78YslODLrQi/vusl3AeWCk+jNfnpJsvjZBwBVeTZF6WCOXiPDeRkDfblTRwyhKJfsDumr3NgX
ZbLtBknJ6YtnCu41Orae6EzDprC/HAbC7Db2uBggdh28K9ZdaprV0+fHa8W9tItaDcpE4zuXqV97
ZvePI7i5TY0L43ZeHjJKhbe5HUSfm2CN/riZHZDl9wODBLRRqGynEL7Ucwvu5JR72gHCH+g4w49/
Gl30PrnlU2j1+qu9uM9+krbPvttpF5s6GOzpCCMGUvp2mcqtpQ+k8SLFIhwlYETpTLxy+FPeSpJV
H8fFR3Y/zXdeRlNfCyP/Y/ISY7u2pYYunVmty3/dGnRtq2f1Qc+04FkZ9ON+fjU7WiIOxg5myq9V
Gc2v47jzvaF40dP7uhjNE/dPr+WEcW0ol+TedJeStIX4kOS+9qg26coCh4LcsDgPzmJMr17mbvuh
m55cKG+vRlkeaY8Mj+o2wLbXbpiGi1YulzGvYQotYXxvzi6dEa+iPSyHkbP+vaHQYvvsrvqtOk8l
GL/HgOFshHBzqzatF2ki5JJvSysFbQO3EpP5MKVpHZRu8TS3r+g5+mdbNv3KeBN7Kxaryeueq352
kDaMH+qIMp65W2YknLE9rGTQukN4TkMXagMMmezk030fbItz3YLrJptvvQUI3lYlV4NRWgkUX/kf
BkcvykhosdaZFYTsVkU/XdSe7rnjxZjMf6wSFU8cejmO8qJGFIeN+9QJsE2O6GPUF7VHEkKyzVx9
ARcwIIJY/G65NZmW3s6t9ZancX9kPbXcRtX8u++t6rSg1HhwoeNuq77hUiOHa5EsD/FYmWc7TN7V
qdxwyxDe1nB000K7UnrlUP3aPE5/fw34zrw1KjPa57rVsjxIYtxCff9s6kF0l+NyBaPTP6tTtvgh
PcSSF3XO4CsIH9okTUB+QZ1DLcpcKhwf1iXunyFco8gvyTFQN46UsR4y096pG8ckeotipjCJHaMR
Y4leOP6tbgfec5cCk+gA7u3XyLJPwZCKxwWyFfnUiC3kLlVr+s89HfTVH6dHdaoOHJMBL6yOQdz4
z2aOZrWLXMrT4GYh3NzSeWjQGJTIJbUUBSBYpq1t5NMJ++BIAx73BUz4G31Mlk1AqM1+zrXiYcbB
tI+TFkvdjDGtND3vREPffNU1yPqGJHvoU4Ozz/XvvHTy71jzs6SuinFnFtgO4atdqhCSI375+C6s
tzEom2qmKjr26w4m0HDEN2Gx/ipneKq1RTZtWAFTYqZR35yTf0biPxqLcewjNwxqnWmTb42ufEs9
65FomY/egLpUjkjgeyw1Q/4nZZK+cdb1Kci9brs66RMuQDtfLswFNdwt2XmdnDdYqimIJQSGU4t0
ceG9rOL1xTXzuzFEuRoWaIksDcGUp4M3jGzXuERPRQowF8TbJjEaczuc4Zi+TU1jb3KUgGseQNyz
fzsFIGWSzm70YUieMwLLuhUfRcmHcy29X84Kk49YB0Ai/vzLnqPgiCql2y55dfAnZ7wHn8eI3WMU
TejEhmgIkYpdlskYKAW6ECfq+bfPpFNUlkDObUGCMrcBJ50P/4e981iOHNm27K/0D+CaQzkc0wiE
ZkRQM5kTGEUSWmt8/VvI7n59i7c6y3rek7LKKmMyBNz9+Dl7r40NMdmqyCLCevHhadzX2XW7k+4D
VMvrovaUwo2XlZce1SC60YxsngHUeqk+9dyZAVmZ5drt57vEwM/czNlmNKHjxRKqqehezJzmCOgG
0hkgU8nwoDV+BLo5Jj9xHs7M1j4mKFu5qzn7QJM7W6UPyWS7u6i2r+CraWLPe7p45Ab61tNglqjI
K4D8xfABOfUBcK/hlYTkea67bNs5g/NJMbcpkJZHNraRCmGv/2L3dox3zzyVM3oXnDowm+d9X+fv
WhuVB5RNhScxZXd82Lsu0T4IaghgJXPD2GX2eLDcod6Cwo32TUwClwLLyKXlRmunr6IKDsvkTR+y
6oqa7W10LGa/uv4xO1V0Ayfr1mjB9yHTMC9Wa18LH7seXXmQnR2wfsBnPfS+YjvOaPZKfNnB1HxF
fQGYmUwG0qztJeMK4zAMc0ZXePXoK0iJKzISTrmpDONqD022JhIxxyvzGKUuIRBd9TZGDm02e0Fl
I0KBeuVcuiy75BJMhxNY96PipjyG4TXL2+fB6aIznkfrNDpA7e2yQnLcgwgo4zsULegtrz1vdVek
5XsZED+sdNxgPA2/zSB9QGRDbhJZC7YTye8ub5IzrhyitZqYwqNUjwOj7lWO8og02OaulOIxLjr4
gEa4UQD1y4EWdiwugwl3Az4732K8dgzx7ldcH4k4A/5ZDPfxUJ1lLcEvTqo/ao3j+T1G4bxgnTgW
Tu0KTRLfvwGVd0AR6jHRvKR18CMDHXAwoV4xs3dPWjqGtIZ6GpZNtSsgdq5gQIW2mW2iOWbZ5byD
0diGWoiAXCUvuH6bresHp07ke3MMr7kATAi7lC1EETCYBg+JGp/iWS4ubMpv4yoaZrWdLfHktDSB
xngg6qrJhYfZfIeneD/YYJz1ETNUpSFhZoO8lMZXX5bmXWBBuTXKlDAMm4GJ3j4rZ4rWEvcjMb+d
8joKXKfWyAsqJ4J9GZpWwWuUDzhUAbus8LTC6RMjAodWIZSiPbVOwh+DXhLT96iSjbJ59Ck+Vvmk
/4LD8zMo1IeGsI3eS/xUD1gPGywaTooeYW6/opEljyftR561wb6OcOSIfjoVvcTrbKDknkubTFhh
enadumTS36emOz2QUHlq0C8aF13L9XVP5UqvsH2q3EuRaQ3ViShuwbG+UaX3aub09KOTxTdFG3Vg
itizJZGBsOEXXgkZGFFvUkA5Y7L6pEILV04/klwjtZmfrohg5HjdED5DL9KFQtG491XYvmYY3W9g
AbwVjX01WvNr1iAFQli9K1X94VNPEo1YVCjmStmOGzmBDFLx/OJIXhfXrzDTTM/QsvQSY9t2Iy3a
VZ1yVwS2HOLZvCWTedN1ZrIxCkJX2ha6VDqfHe6wAOzWmh/5n3PL/qU0OH119mOex20+xGdzKrZB
Ze0qu0E1Z3mRIkbDlsl9OTrAKBnGTOQ369SXdWOxNQkYwki6mAw3HIjybBTJW0ASkBcl8bsTAP8N
7ReVFUjYDetnXeePwsfpO6XW1ZqL5RYU7JBbIPc05jcrtxZKJHqdwIDIb78Qf+URnnZT+fPVpo89
VyUPTwNkfmzSK3lqqcHZVsouBkXokI8HlRyPfzZ6btbCxNEckjy4tqc85b0Q2iJT20LwZ3UHNYqQ
mK6vEaV3dbyE5vKUEz0gfToUrsbML/b0uGPNG6cBtTSUEB5oN2N0ONPIo2OObjF2CJsa0CoZe9oR
L3YxsjVP1kttMgpAGPjl4gnAm4VQtYnoE/BdpHNfbMJAPhvDzeDUuzTVOUwmJmsW7vJGoo9u25rp
Twq9a3BEsQ87/zUrYn0d1A4s4XAfjdGj6Ri4Z5CI+1r/SMpHgrV5IYHqzsUQfkv4GV0XfrmIO7Ck
Dml+YTXR3XdJ+Jpm9+a50ik4keZyaSlSTxgZoC0xKTzckEmaii29QXTo0RYKVghIL/SBtu4UEIcQ
cPdJVLYGYYvNfQw+kh4vJLIMDjEyjlgla3/wF50LOaDm8IDoEs1fWoH/l/N74NqPQUA2XZMfCALp
H4P6ITIUYWhldJMUnEUuIQ1UIiQe1QihkbZ3FV3HZPiM7Xer6q+OjvefPhPgyxkLR1NzqqM66gbb
xmw+F3Ag0dZowjoVFdJaNZhfDBoLyMpy3o0WpNW4KL9oyW5nIlkOUYG2H37BHHyCPLzYs4Ehx0JL
kWi1R2+3vh1NtAkaqVVRg/zAramQwAFsTbQ0FCPWltYsKJKuJx/FZrkEbf8xtXUMvY2GORdOwtbQ
EpvUbDlEtTbaj1q1Kzt14go+b2BonGrXQ+xCGzeslgMpbsbdYMhPLc32qW7JbSPYynQ5/WojnafC
t/uFU7JWTf3ej5Z+M2aMpvNiGYaq5BSjd9+ALpXrPAlqhtTRQRBOg3+gBggX8xzkZv7sW9FPEbJt
KTpqPh1L0i58GguG7am5/JhQfWFMvAqkaSuVhrfWPD5l0ny2SGFKc9IZmtb9Mo3w55zwmgPVkLbU
8eS1PmleqTMgQYf1Ofr582SzoTVhds7xPWCRji5DP1he3FnHwjauQel0hx6/0gYyPAQt/Rbw42cU
uPq6LvD3iqbV1mFBUyCQyzAcdcxK5YZa2/6bEXKza/DQrBPVz5sF4GC6v1Nu4rvK1HeaO5mI9JK7
KgFmbyBernS4l/gmBe5zVBd1Yj6bxGrVsnmGW7pRzIKhqGI1iqP2rq3Za8feWkwYnIg2JOGsM8et
wY/R+IVpLjrw9UQ6rRHOeVCDf9VVfrLj4QMlk86cEMp74lZbN6KsLbRq4ihvd4rAdZRALbDnmuhf
X6N605aIPaTCuyyLmDxq+aaewrfIwvcxMzntWGJ01udz0PKrgzK/DvQFd7ZevCAm8nxRbbOi89ra
2mMBY2SVojFI8msH4+2mkuaxKpfkxlTHPqi3WDAaBGEjmUA5mHPGG6TK5B29fnEzRcl4rQDmjhMZ
vmAFi4Zx9YBaSI+/6lHSNIxR7sT9z6J50GTfoZbMBZcVfbzTyBckjgesIQ6iimKpKVgHecC5k+n4
EXo5ArzzifMynpSt80ZQq3EzCogktdXRAlsaNCNWTE02G9/Kr5qV3GcAm36YAd3D3tyhCvPXTCrH
dSaJsyp6DLEFJfbK2GNSghZalrnX90xSO0XE1Iw9g7vF02iE+TFyflU1JggnLtC+WiwG4hEsj3mN
WgGAiBiiqvhMdF+8kla+0TV1V0UDkIEu/1LdEpU4vPnO8JgSoSR0uDB9a35o7tjCwcnnW5QDcict
DUejRKfTVVm74YnIeZFJtO7C/DHyD3rvINNrfBvibvAyO/LGHcQAz6H9qQdc8eIlMwvkZKmqayDp
q9TjeQy/fEwED2J5Lks3Lbb6UvmMcBnsWWQX3a5eGZ+TWDbX/opL4GhF8plPdD2HrX4IchRo85Rn
T3Mc4lqI/Es3inOfWx6esp0/28+EXuxDTAGrkUFXUUaMIt248tg9dWjh57KZrrk7bdXQARXXgIgi
kj1UPD3mRE9KjjfI0P2dyAShIr7z1JVxcuBWX9KisW0GPvLkCvNniGSjXDrqCeVTLwsiduvmZ++T
joYeqtLME25NKOwrX5j3Jpgmr5wBFotMbjtBk9ROCfBygeYUyChIlQGcmEfY4xk9dSM2rYyoyqJc
Ckm8aXkqdwwb2LpsZxUlBH91Bk4No5jbTSjKdRrw91S2oqRKj5WlinW8Fu2iTIySj7Rz1ZrTKdq5
YTNvYG9bnlB5S8cwr7ZjQYRJkz7GHFEoDOx8HTfhnUEW6yYOYFe5zb3eECo0IHpgaOa4XhJTkw8u
OohJHcyY2orN6aBxJ8/88csq0O9RQW2dQb2L0XIIOCDurkiugVZka2kTYD6khJs5bN11M/3Q+3Az
1ugVfv/naPygFQJGPUxgfqfDW9DkJGWQiwD6y5oOrsGKaSQH9jRHBLIdOd0HXBb5OwqlkitjQgi4
mrb5OFp7LswfHdhdxycI1WgNoJV8DxSPJCCXE94uZe8ox4qdEO4uVv6roxNB6mTpwzDL8zQsTVUS
n8PeZKrCZIrUHxL3GPTtA0v4aMI4DrUUrr1LksCaPGQOqcK/AGg0t4oN7oC0GWtDrxFQx0Cnc9la
+6HHoSUc/O9pbpyV9TMUY+qFIJCSpnEZ8suNNdm0rYTkCTt3wFpuxyhAzaBjEbPL+FgUVY+vFt+v
w3UCbcc7ltv2fgKTVfKKet8qH1I3JG1QY1ACB7ze6rV6L8NxwrTLnuXC+R7gSTZDDMhd5BzXw+A5
o9S3c620a5nQTzTlvA6j2NgbXfMwgY69gxG07gO0omMW3PbCyj1BjKhDnGgxkiuKi/Ic+LpC0EsB
6C/zdiPtWkqrPCd0p0r3MUHRWl+9dktqabDklzbVS6/LRwhYwwsi73ND0CnJnOMLOrzuNCwpqCQC
r3piUX8z7f4/wfGfCI4uWEVQl/8XgiOh5fmvt/9B8de8dX+BOC4/978gjrr5L2lCanQt0xDSQQn9
fyCO8l/YmlypiPhWOppc878hjrrxL6mEs1AaHRtsmeQv/N8QR/Evd/nbXFO3HeILXfX/BHHkd/wV
4ohGF0ihI3Reoy3tBfL4bxBHlA5EVebV1Wnd7RDGn1Ss07WG3DYXxmdPtO7KrWipq+6nmoyLL5Pq
BpQs55YR0g0NrGjbL44GUhKbHf7m15a9isK9kZ4x45RDrYcwtMPjl3SKfRyqO37++CQLZW67bGLd
9QV+cgwUezyE5hWDhzf3Iw5HP4BgsbQXM+s+mzYCAOsSI+nXkBIdLsG2r+Fys8fAU1WeHf7tm/wb
jKP9nxBHZemOAkhsSSZjyvrr50JcWY5tLbw2REVsJdsLJCugWAiC3jXd3hkGWXlB7yF1KvYqKu96
+rgmyDIvNux2Gxc0qzJCprYFM47N4E46gyIrPlhq3GJm6W7sUnyW1E835UTOXQ8YyQeccNSUfkpd
XLvY6eIbxNywaWYkEoBHJvU7xWCCxu6ku3Ka9omT02Ywq/HWV+/STdcRs0yo9rBsGZJFxELNULeN
hvPOArMFyW9bQtq/uj6xnSberxoTLQj3GkOC+0sbQ+MY17jyhFMhOKeYVzg2ofys/vzZ/gaD/gUc
KpkwCzpgwrAtZRjuXz9bo0rU3Evt4sOX2A31fUOf4BIw9LFaQZk6mjMhlGPiRdUzuvuNRpfzRaNF
50DHSqsyeRjpM5TDCKkvDQlNsu1kl8cYYFwH2mCMSg6Vcg6Oh2TPbYTNz2I8stdLKAl1wNAWawYi
zjrKtxx/RJ0T0kMmQxeys9tHa0T1Ys1Gs3NZn7d+S3T3hCamtZpni8Wy/vOHYSwP0vcPw9IV5HNp
Go6wvj1o3NCnCSHfJR1iuFeSya+E2CSTL6tlumiFNVClAdWBmu6CyXoqB38bM1IhKnXyCm7HXF0W
NMY2otO6Jv+GcT3tY4db4pYO+1cVN4U3Lhr+mEjazZ9fvP43u4dlOaZjSUazwjW/7R64mUlPn9xL
nFX+Ve+47oytFw5Tuc3ScV2JiMDnhY7Z4uVJGolwzuUevRTOc9N8/PnF/N6qvn2S+BpcPkI8wUxs
vn2SCFxpTTlMQSsjBxVPj0Lri3itocjwspkgIryT+makjH4QjIqasWuuVUpnOmYGId0ifgJ4e5vb
zi5kSrLtpXOWLaUxeRnDXadqDgKNqt3WLrdUc2P1iPT2RwRXZsOU0Pdak+tpKH1keHZG1yll/lCJ
M5mi/iGWbgRJRH9vx8inI6fKQzXO+da3VU2KEEsNipbaDtV0mw3GTNxvNF3WOoSGvS4mNHNOhH83
fYTlfwozuf/zJ7fQgr8/g0CEHdN0qcqXY+evCzIh07xHw3dpigEeT4YbJ56DVV8re08TZVMN0VrY
2Ng6rTPWoAwZxsSXTKtxTIXId+TiVYqtc4KoBb83gpc5Lu297AavbG4kC3CWhoORo9zGCIbQmEuc
dWk07mG8sXzJX9AcjdwSS/QHW64G8SBNjOt2nWAdVzw7hcUz/ec3rS8Y3m+PiyOEFByhpq5069ub
bvJJTZYuLuk4Rju911Hs4KU1R9iK6IwBA0QlTt2971THBlywkP+wDerL4viPFwBjQUoFy9ewl8X1
b0cvHX1MjL55YWepQJqj3sZ7pAHdZHp+lyN5BbSvrX1QHXxyR5uIGsha//g5mH+zAbH36MK0uHcb
4vfD8W8vg7slIIBBXMIm35ktaunW+uUTQ38XMbwmbbE+G03FtbqU96Lwf6RuYuEAoFdYCiKo/Fxx
7tS9ve+YEN/oNc+G8mGGxC9xkxnIljRSZ+uZ/KOBSY9W4BCE8+zNMyMjVOTwDRCts/yCt8pv95Ef
WJcuoOEqbXIeopaEmD9/787fvV/dgL1qutRX5lKr/fvHHpqaMSM2vlTReDvofQlZqMifagKibDVd
UrNGyan6pdSnC3DkchOvVTb3nj0kdKy5MmrVCNWLBf17py0F2x45ryTyMDbppvTiGr3viRTFb6N2
om7u9BwQzjhpH0mVuLvcDODmFAHKiXI01n5qYJdaCJUW8amAC/YGaQFisu7jLJw2el3elqIi4xkc
1Ep1FrGVtq1OacF1GbMfrZ0AdB4qrGd75xfmfEiYSGzaCjiGTixUNyyxR7PN+5ld8O4BOddwSdZd
EEWnYYZNZWAM631gcJFzN4QiAjx7cR5ddZXBFBxL3700rVVsGWeUB5XvpoJlnEaZRSHXJf90Gv7N
gUIohrUUv4CzWZ3fvhzCxMkL6y6NSVKrcBkeMRf/mTt9dRQGuwbjCnublWhvWrLPS6S3DhZGsn53
CWJBr6vKclvI/jmO0uzgiwSbYB8BDkfsVhCfk2pMoiIFurRx0/OfH6zfh9339WwvG+hSUusUaX99
7cgHNAsu4cU2wjcqj/qmpxPXE4W1pnekSAWbHpW+I6l6aRR0wxFIGNnyvtMmu7DWQyiLPBiFZbyA
8duTxAwMuCZ3svTHK0bN+MKNuljV6BvjOmeyliPj5UCiPVwv8Ea6DSgDU33lYrH2lDEvPxkOxz+/
yb85Kbh0EFboOBDpHf3b4rECaUzwsS5IhgwegPaA4DBez830VlbJ/Z9/198tVG5HuqlTX+u6Wkr0
f9uYylT5SDvzS5KN5dbXoi/Npc758+/4j6IBJSO3HpvoXmXoQnzfhLPCEAOGigspkIyHDRHQ+GKR
0kg7GolFvGvKV0dAMjWghUgDCUtC7QDOq97ZBqYFymkL2FNmtMHGYkBuMc4XbliuAzJ5gmACe2yG
1oGWl4XNqmPKps0+/ZvOetBq+dPXyJAqp+h2irvC6/UKW2ZQUI8v9Rsm8CUu5dpF6COIUaeiQ7yw
GpvyKeR6hL2WOJW4dtVu7lzChCGObRwzu6ltFGm9Pd6XIQCXs983XCrsov+HndR2+AL+/YHns1Mc
nQ4XR8uyuSr99QuCfBTUVVZdXK1+bAIrOEkfXs2kwz4JGm3XIDciSm+Bc5hRvrYwA6/zfH42UyYD
MtVvUowNSpgwowrjEKKzXgQXiAQwKeGCYSKLqAm4CXDaGEDeRGuGrrC7c/zIRQYfkSEm1Uvp+FC+
aJVtpBZp24hVHtitdirNdpfCPMcNZBCrV5R3BegZTyeQhDqmkruCNbfVE3fYNnOa7BsRc8b1YlM7
7SvNa2alAZnGjDg2M5sKeBkZv3KLdnA6qc++DKvNNFf3Mdbk05+fSQ6jv/lgEUKZrtAVd5Pv9VjR
1POMJANJklwcJYZ+T7zmas7KPY49/XaQlaA7P/7Ps9i0YcsBBWSi3eR3vbC7Vcp12gMKjwMmBhgV
2b5zsIdVaXOdDAbSbSqn7NDLmZD6u/hcN7j2wwENUGOA57Kg9SPLqDa9KKNLbPdnY1G5zHPy0pAq
cQA6CgzPUsxLaMiF0iWPGJ+7MdfoOlKH3j83f6/E+rzqVcOAhoheAIPv+UBqm2O2EzKQ8ZJMR6Oh
SY86jvaBjFzQ3R1IfVW8JZkh90mLad0pNUqK7DaYe5wm/F0VfcFTzyGlz0TLEz2e3qYMeHJkQaEE
jAI8vksmneXM2yHRMyjR5CECtw41AkSPsRdrD3YDAoX8Ytgqugnj4oOGm2LineOZZykSOntPbJrL
Ws6PFSgkCtwMl2DrfDAf23Vx4UDCCcRRJxKXAQvejx+0a9ZcKn5ZcVB6eEvq1cTRWstiPFZkjEsd
7GPIKh6D8JGwcIDtcxiAKYswVwr7YOZxv+tNptBMLuetY2Xj1jZDQKnSdg95ITzTybIr9MOv0tD2
OXOvc5l15CE69gnj6C4fEHVYZUM08ie9fX39u1IMEliNf3447e8nwLLo0V9LUyhB8+n7CT2XI4ix
MrtoCY45NDX0zacIGVbG9N6wfcI2GceuZEL9rupQO6Sm/ejDv9/1tKRXpVSdN46s4jIoCZ4TF3qz
MwkBlXtjLnfdNtPQf6ftlTi8ZDtp5Ybu2Ce3Xuc4gFn+nRgSZjHxF2TibR3zkNV8tkqmm7DrxwOj
8GOWoZOmnY2Viwxdz+VauBmWBxHa2oMvGR8b3XybaNw/4P6/gh8mBkfFyFOt6JdsW4Kj+M6qLC+3
aozPnS6x9Uyx9DSNdjTOy4Jvo4x2f/5g9aW0+babuoQbUYjruus63+8jUYfOHh7Lue3woPRdjIaq
75VnTzFjEugJtNLM9fxEENLZTsJ/KLz07/0uvlYX3Y1yiIwhUub75bnufZNppEK1ugA90OTqKXbL
mjCRkJO+i3Uk2rEkGrvZmCHE7TjjK210kaNB+TW49Jgmw7zi+mAYCpMRsNk/vcK/OW1cOp6OQffT
4PH7dl9Dngv2wXXPA9mpJKh8qoR+uVuMbwN+5F2RibuAxn81ylcGxSSETXSLzCkhCpxtByCovQ06
EkUuro9g+B++O8v9jy17yduxbLJkDOLoje+3KOkIhuhOcXYad0uNSIJZPPePBBVchfBnHuuYfoAj
kyO5nNMhzGpEvwgla52zpdbqPao8VL3LFAF6VD03wTkvWvWcjG+RgjCohTWSszgdSCjLQFeomxIW
FdDoCv9oWcvnTnfHnTvYzNIHSz5jmWdoMrVyHwSkM+fcx48u+B9UPHV3iuciQ5vMAlR1r92QM4wd
ybwPWzJNupKM2t9/tPD27YVGEe2nvTejj7ib2m54dIkzEO5Tpuflw6wj0B80eqRqVParchQGZ7N8
n/vuGKUYd5I2CoF+M1WdoKisu7QkdiVb/CyZuw0l3d6cmN/VEpeq6cCt9fZMMeOfUGRkBBJGl25u
9wY/cQo1Rlr2UDMeR2MjKnM4NlqYbxsp911L1KJ0L07nolxUZ7fS/NtmKAdPWYgcOtJU80HE9+Fk
cFA1sX6UVlg+A48tVzXe1jNsxPK5xMmg9fF5pLz/0drhyppUsnf7KNuCPJ52QY7AGgVTtvPL7D5Q
+q++lnsYQEyfXd/T1bybB1wIocgQfFVNt05Qn9cOQZ2o2Ykr9QB8TTcE5N0ncD5pqs9HPazhN5pz
tTNybdhbY6bvZsIocxkDIwvHn0qPf5nFQNRm5att4Cd3E0NVK5hvOUpPyq0dSD/MV93B2Voak7YR
BU/bxegC0Xoimk4ju96YGm3qPGruh9HegEol8NgsH0TETcOOjc9QH9BpzbRgUH4cBrQZrdVZ67Lz
aTFG1hfpT/UVi89eG7ovBoyM+Jziyl4m1n7d3qULLanh6TLn7KWa4ydKVaPbERXpe5b8KEznQQ3T
JxPYqwYxajVMdOgsLidjCGOvN/nMOILvhXBo8/dwmfqfZeP/zJOO/SezNohzP+SAga9HAqHH6hFB
C42Z7qqh+fcsjE8+AZzk17/2tjyiPF0P6JpXeleodTsEl3DocHv4A0SC9Oza8Uvtxu8c6i9hLG9S
Sv180rCU4B0efNroTNgeUprxdlC/j1EH5a9Gfjbk2s9RWNRGDoN0mU3PEQ/SOpq4pLozTsne0Y6E
xhG/ojHvJEB2U3cqga5bP2ihAm8niyU9HpNr6Cj0JLM7HxDRbzPUcWfgorg+te5FAym/YgecN+Sl
DBuZkh9qLyMTYrNLAv+ahMhMf+80o31xt7WLegHfbLWKTedGOKycuOrw7/Sfg2b3l9bmk+zVQXW6
tm4L8j3Ik4qsgZlrgTnK6dIGYbULq3TGbgGMVg/NrzwEncSonUx6nzR7rGZTb7ZotJjN6hSfqMCu
qCDEDVEaiw6Mjl2DqbKUxBGRRVNZCJsql7RwDbloAuQDxp2DMYWsCpfrTkDv+tQzV57G4EefdSCP
ovDVoS+L9S+75vQuRitF7It2iz4SkVQutX6uqZu2kJ0XV5gtYwJjoE6YRFrPTg8t2idHPP4l7DJc
tyluyWEcr109PssGGVtlVc6KJr/DDjIxqF8RBAMW8FOrlOWFRnfuYm4Og3gnd1Ts3OBFBTYeySwm
IxoFRUjgVBP7MzA+EBXVRHR1l9oYSNo3u+023Lx/GKhVJIOsKOoIytIFs2GyTYGufQ2h9YoQEBhS
CAghQF4zdMlTRBIWamasEnKGCND6Ma02oG1DgwuSnuVDoKZ470+cI4LRrxEUHy4GPyTZAhx3Or6w
07/4ZTxsBWaILCDQCqn9a62cz9igfs+gTGsZWhw/uuubdD5qxWPPpywghWxca0QYkbyYncg2DkYq
vS+YKkihraT+Q+pjvOnCmlPAIFi3MRbGAKCJLBiNq16HDvp4Ao58xLiWJvlTAU/QaaWFPPHA9qXd
o2J+p6HE4MQKP+YIvYxZAFE1g+AV6sKwnazyq6BFfMjmdgtNNfFGrf+0zPo8wrFA06ezdiltQdSA
eJQ63sUki4+6BHO0sFC6fD37FT63OTGeiO2xt7NtbsbmzZAVNkZSv4ETo9Rc7NF+jTZ30w7jsE3i
6oFRKNBTx8i8PCP8ahWJihODDdnN9P2k1fV+NAlimVIk7C32S5DG7rI7nJK5eqVjDKd0yS7+nebw
3//4TW7pIM+uM24aa2yG89GN+JKdt6kBLcVBj3x+aCkB7BClDPGjmff7h5CiR/idl9SJ3+QXcjpe
aE86m3iJE/n9D9grzbyeg3k7DqFiJu0XMxoP/re1eHWb9I0AC3sj6vIHHi5F5R/DghGj5hJKExq8
H/B50rMq+RBO9Vcr76aO3Bc9eUioh2gr8/tnc8QMxDM6ZGW6ydrJIIkCUg+y92eRYKceDeO1s1uH
KyGaCaWFN02OvyLSX4wx3JM2iWI9swjD4hN3FwqMHG2EjPxAVdiPY81F1J631oSMSdcIudOjSnsw
lkU+hQLtD3unN2P8eI10OMC5Og+U50c8nicqrfl+0rFLBhMmgIjIY1Xk5YaZFNNKOp39SBASWhtx
piJ4Scl+wxjmUBYYGPIcwtFmSzXUBiWtt5IxK1Jo66L7mPTF9Ah8vj4gZ0nKZ5dokYuKAOhJ+DXK
HD3bkU/ExdGGEG5+U4FNSzNKTtJ277u2wpgcE+pe5/kTs+35Opr6tdcwZtCPvS3VTHQ2+lruu/YP
24E0MQvjmQCe8DZuFgu2e66ZXIO1aj1uI0hGLdT+cx3T4+VSe6baLVZJh2TKTSX04uZ9hFbgCdBZ
46AT+G2Wd3qSPkdm4N+IVmmHzKm2UdZT2RSIiKEJkstHzvSpyuyLpnfDtgrMHXPzV9nWAk+lH97R
XfNPra3fuiAs7krirerZbDxIGe9VdEvEgHVDtzLdk3L40S9ZglODQiit2ieRu9nO+tD79HEgEQIM
37DHLNcc/MB5ERIprpoAVgzmp42s2gsASe2Jz3D3LbbSsORGMzIgfuphynWQSbhf3EydwxWYyJLI
oRlmBvdtPlw6vnM9Ut257hp6ojyTi+/iIqlJicEzPH+qkScyUpt4ek/hkKWn3//mtAYBzRbtYZ7x
BrkSB1Uxw9fN9ZPdEPSUFvNID2PnODbp40QOkqILi0PENud4qK3yufoxSwL1iJMl5gpw+5gXe90k
niePBBREMzvkU1fitxsfFhphNhUE7XH9X82MrIsIo2zum7/iUKQnyXoa2W+uTmX9MvvUQhnk0pY3
5XQT6vQKQzLBLDE8lUoaBNtFpKRWVnmuCElCR8kOTuCuABvl6VPc/xjm6D5C8nvUi9ZF2S4pSXQi
igY40sGcRJDla99LHDxeQI3UKVFsaKp9Geh3AOjKzhnCul0Wbqvafq+1t46klosIhwt/9m+wLqyc
UbzGUTeciXVmMG+Ux2QO74eKtN6ABtTFovsvXU1Ayg3LRerYHzrge40RlFccvQRIZs3U7OYWVn2j
HZ3JXljuiFNzuojk9/B+NTtx71sn+mAiWsK4Q8FnjSXYmJEpkOl4RCirrZ9m9YVvkdi3A8c24kSy
iMlxbJ47GAW4ZZbA4aHZ0zAcvXQ2j8YQI4PvjStQLPMmh7C/zgRltaLKZhxLeP0oxKUp+e/4HIJN
0eH/ajnLECJqVwwXYq/ZrLPahwREaXL1dQe+EeCAQ6OGdxQ+J06wdh2b1IpUE+2GbEVzravoQgqd
SbIcmOjRRlgW4847IAzxpBNJjOQTMkNJjyGxF1IO/TtayQA4ychDF/6QY+M7pCixe/BPPlakGzsg
oANev7GrLetH1I9E8IjsZ+UGzZGsvo02kaoeNPI+xB8XSXUbK82HCOTchA5qNm0gm3ACwrRmmzSr
0r1BA3/f2phn3Sa19wnajPUAt68iMFUh015Vdd94AKzlNu3xY88G/WIT5eSmSMr6VhId+F/snUlz
60aaRf9KR+3hQCbmRW04gRRJiRI1PW0QGjHPQwL49X3gqo5yuaPb0ftelKPCzzYpCszhfveeWzlM
Ymfbql/zEXM0ZL9jYQ7kSBgurhm10k1uiMnPiodIlPFTqtTeY+K1TmpBDGLBkZM95qAKQcjvx94G
RxoDJ4zc6GhlS7iGbeCeniD94oX4NTu6xJAcVsHy68El2N9GQx4Ri3EfKm6WeyNvXyA1gkzwMNUE
uPeZ9wfhr2hgj+nvdVpx3mf9kkA+uRmGEpNvn/6kCYKAx9fvSGvEBO+o/hL89L5uSBbsvuXONzif
Me0SqZrGY5uG49GypqeBXyVf3wYfhgjvLPqWuX+Ue5P07UvYnc3aio8DFegdeUkwAeORk8y0Ix69
loRm6HNh3WsizlMxsiDLunU2tYaMlw3HtNC7W5R/P065NpWyfJ1sjEdAsgGr2OVd7vT0nMrCO1Er
169Fq7/F7puYzAZcErfIzBm32uzdoNLrfmZFCgRsOW4wWFQ3WY0MOlK16WO1x3khA6D5OMbtsQ8J
cxXXlCvutkImKDMaN2Il+23XNsEesoZENFHFsWutFXVRmJ8XcdgYrWFdS7brmJVknRQeH70jZqSH
8JdrhPpxzJNb0JyvhjPo+9B2HqWsyeBqS4MXYsCtxOOybivNu0PhPiUVLAHy5C9ua+Ka54eXaD++
uSwKjAtiU4+uIccHWo+6QzCMDTcMDN1ZF67bn5Sj33VsiqNrT8OR8zFMajNI7hMvPfRmNW1ERz2b
yEPjZlmK8i7jp3c7249NcaEyeT5B6jrSOHhHIaPapDmu63SEyk931irN24ZYR5CeWAiRzfO0AMDX
m6vSKyCKNZPkwQe9l4Dd2kCtKLZ2ovDXd7O2d7R5OqY9YkiRRb8QpzOKUvuXUCU0c1Qp56xBS0/u
7KbYaofFke75uPM5P6YtHm0kXYdORj3y7hWxz5Qla5pldDBBdlt1fKuVhnUc0+BMxaB35LPcDpSy
kP+j5tUcvBuP4CFiZfKdwwxeTvpgunDHPMqp2HYN/ZgpafKj0TSvzkRxgZFoA4mZdtcQl2gBT+31
DARzU8OFtfNkT/tAf5fW5PzMCTPRzHFvY5oFBrci0Ih30CAAVIFq94Fg/6Tg7NN6E7qhtpWDy41+
AgeCjLTXXas5CGHcm3jrN+5oxX7Vx745OfaZccJD6jgvQ2Icsa4tQVT+qLO1bJ00No8C+aN2OikG
oduRQ8ZujqxL5VTvXBgoZdXJi8+OVq9z92Oo0CnDQ19RltxgB2qtENU2Cq1jYH0MfcboNJM0E5t+
WkWctCsb7SOx3zyeMx86yIveN8axKOMNi3F0sghrl5NHOQA/VMs1GPuRsw2jUNuDiKJKRZut/fLh
U2GmJQ4xzIabnaEbZwaxXPrQ9xwkuA1yMpsB+cs4DtuDmRmvtq3QLa0WmyNlsli9NoE7Zuvaq6ud
bs4bUPTiBiPbVvR56PeezN/CYQ0Cf023ijjnSfkIdjU8mUX+hU3Z2cvhlXO9B2wN75OQJhnCnmzk
1KY/vS1/mlAntS3SG8tqpK/KsVqrUve7KHCZd3qHKssDcLt4vXVoTn3F3NP2vsKeMw3YdI/AWsfN
edY69tQs2FbpK8isfhcFmJqbLHxyIqajHOmAfNP1LbLpGcsjLOJe57GVj2Y3Z3tuSSO32cZj6Wt2
iXRgosn5Vq/CT1HUeKsj9gowme1FYHPqBWNlVd0RifcmmV+4UewtVcpHpKhVElrlTTD1+brKAoKI
mLCITjOxVWQcEo1SY0S2hP2Pv092jYobXZycWvRPafMkgN0ZWn2kE9ZcGsnNHdDoxk+tAfob2C0S
h4QLvJkAW2tZA5k0MpEUnlvk7HGVe0peg0CgJ7bmyRuOOjv5fXLQUJ0oWtKBSxT8Jhsj8jaoBGy0
sTpOenNFO+wwtCJIK8PutqKrh43T6O1a0sd7G/fNswPUYhfamrlm4b0HKxw/Up57IvOHS/Jcsyjt
Z6BFhOiGiza06iBMqGMMT+m5UPwi7X46kd9uaDEdP2A16JukYbe2OxoXelKNWEovba7R46eiAnEt
oc5UV+Jo3HQV3qKgaqudTbS579H2tB4nZeSG23YyH7UmpAO7puCmGcZnOZOGTwdeTCcsipnrVhbG
u8eEak98/kmZxO51Iw+u4UDpbjOnd3HN/hg1xKniLo18rTMf7JGvSKJ0WK+uIi+fMmRtcsYIWQua
b84eak9rr8COuB8FnX4Xx+Vn0kv3VAr5xLcbFwrs2kb/6GsXXBa5spXJzuAaNFPZYKuw98fR3cSe
z9fnmKXFsGnbokYVsXfsI9U2HqaluSISoK2sCglFfc2FIXlMy/hW5/i1HivKYPMJR1+huER5FaGP
mk0LyJJx7NhoV6OtV2BctUPQErQKtRbRPI7pAwyp4lD4uzEJx7fBGN1g9c3WnqF9w9bFUQAy+dAC
2280qI9SQxALGzphYhqu02AqdrRtTRug+9kWxQkzrqUSBp02vsoEBiIH8fveMs51opZPtXskIL/q
xijejU2Ur9HWONK52o7tge6rJaNotma6cV0KdCw5XTymA74bcmqaJw9fXlxQHOfxQed1uOlsjrZm
qKk7kQ8P5uS9xipl/YuuSTHahzCMmTYvI7VZg9CcF7yOtIaXqE93Qwv/opDmkR7Yel8ZVGkXjiIz
RyEhcLkEjTggPhST3NNaRn962O1iMYJYYBg46TPdL9jNqD5FFCYTqxbEEUHm2HlKrcm4yWSMn0bN
97oYYmB2wgK2kBGj8zZOSseAgIlURsGx1Z9a2s7pLddJtTs0F7lzsm4YGbodc4pYIY/151hiX+j5
mqw7CvbWjcUZKJT1vfRq8k5l8zySJWe2iR8+jAO5jQMCFmMKqSBxunDX5gGnIe6Tp76SD9NM+Xrg
du4DkfxTWmUXpQljawgtgSZIvoq2hOoCmeMF75C96XVbPhB7XTXKizZl7sSrEpy+z4SNTkDr2DkF
OAFm+2POmEBzLQy2xi5wq/IkPNgKQXOKAOLjXbjXuNFsaLrpx2HYFXRooo91z9oydTW79JOdM18B
PkfgrSVmNu/HG1tsw1oR7JkirQeiXPiNkn9Mxf4/NvI4Vd9//9tn2RddMz180+xW/DH+IXWcTP9z
bORBvRdf7//tX/hHXsTQf3M9W/c8fMzoS8LBU6O+2+7vf5PubziVHNe1DS7JWEMYzBdIOdHf/6aJ
33RLkgrxCOITQDaWP/tnXESTv2G2FxZ/ZjOY9MiB/1/yIkK3Fxvbv+bUrljenIF/klEsxtX/Zlu1
OurehMkkPQVYXkuPdSaIbh3vo2ssCjEpraAAA/KEDkp+sMhKlQxtPS+4kiY4JZCpDy0TPPgNL4FX
UQik43iFobEbhxBedWQWu85tLlFvoGaEzHlw7jLD7eUJWwJbaZz8Aqy3HZp87y7bR+p11lrVJfCX
oGtptVZbL0qPjjZ8WvWs7QK7/0rtAvKvGwIEDDx5KgwSd5o6mpDw1kIkGA4qlf2iYy6SwU2lDydL
4gCNDKZfHd6KsOCKD+pmW9AkvYlGZ2PpNTcMzNKqjR5Hh1nHOODjJFv7ZHndtau6K9X1Rw4vj2XP
ANJy229dPmkaPvzeCCjbaj/BXxCuGcNq1SW48+GbrydnnoFt4/Z0wuBY6u1WwFOLomgfGaC/IGR/
tM5wBS8LMCD3vHU2dYe6tu5xNK5yi1Uqm8rw1oidbjPGillJWHec/yAdYNsAvqtKeu6ZQoV5d59O
yaGajG93ue7bZihWjT5uM+pv6QmWJI9jigL7Nr4OMTrsYj4GFQ39zYj8RhrMqBiQBmXSYpMpAWVz
cKHmaEX22zfZW1fFyCkn4+Qfeb+qhNlbLbjh4QTBmJq+maY57xLmr1tvRi3pCMvKeYR3HIF0SMea
DKIIIYpP/cVK83fVWPmW5uRDXU5HJ6eZuHcREYkzITMQZK9qm1xdcii6PFp5kTYxsss3XThRBWo1
zUGDI7sNPxTBpmMoE1LSPIbUhzKUzdNdkNvTmdPtytZ05Bubs4huNr5q3PTa9zgzp70pQ5xG8fic
0ctAkZw/ieSauTUUoXRVzeaT1eCDJIJXXQKIHUGDyaofYQXYuI44F2CEc5hmWYbgYsamNkFp2PQj
T76zPCIRU46Ecvcyeym8YMUV/QDN+oyGcd/0TN3cwqDXde4FbrAaKnbPvUhYVKEz3vaHwtu1MePw
2DP2MfAbH8/eKyrSfBYtCND0G1PgvM76V7BQ0tcrMfh9bffrJHMGDj7pj2OEBGc5OmQR2J+kXkWF
aSCcc2awxI/ow2g1D9kX8JPXyJ1fcbluMILO26FlNOOYJEQnCES6ewc4tXWMjIF2dteOiNWB/uTO
ub0Z05Drp5zIduk7XQV7yvc4IHrRgnCo/HGctiasFKz/6j5NiNu0AwjPfiD7ak63dQ2ZMqeg4zBE
6dbK3j1av6LhttfBXIULIwKFw64o4ZnJT960tMtlYWOtobpMZD6rrV0BLqmlAco2Qlg3aXC3xvIN
LwWHoT4FWOZpRy3XDhyiKBTxcup8dPe7lu0NbDZ5dObyUTpdu7GHKj9wCL7WwzfOpZ9eanLr8BLY
CMzXMWqfB66Yq84OP2AuXKmPi4nmdz/GzOCPg95JsnYxvXm1IoaLg+5GB+Lahx7t7yoGC6JA+URj
8FsRVvsOCX8q4FjRNUNNeXsNul+VkcycRNFwZa+tjZHkiiTaTSq6s7JnC3LZlupUou8tnKKIarF1
mRPZDZXJcSZJEHdwJLTmBT/Aa9JQQzib+ROCvy+MwHcNxoiNSfLKcb7qUmmnkjm9AvO5jUfR49Uc
1wGzq1XROMcuWACinkvjiNtTej2JgwysdSiji/LUCXgn8lAwvMQp0P4stSG7OV5CE5J70jNm24KT
c/OiIjwBlfmu4rY/6YDuEUS6ekex5ugXtBSuucHnN3nqyGfIttEqzLB2N29aiKbNUHCXsjjie5Ph
Cpre2U3locEokxc9MXLxEgWrpMY0DQlNrhmfJ6DXa9Jdhjp5n1nCYhhFgkSLqz8V0S22ch5fqSeH
NzFCkUknMAXM9IMaHCE2ZWoIA64V4wfQrc8WKjFU99J3xsJvtWAXw8XftMzsGW2AS5wNEa4Wfgl4
hG6LALt2Jfe8LK8POPhSaFnmshBeOXeKXRCqe6pkrbMdTZ/mlNN1iuUZGeU6KQedhdv3VsLKSMrC
50B7QbZ8aHs72Kn8ubbbr0l3xosTGvWZKQ2wl1aFW1Kb8CiIlCexJ18wbZs7TfHwZqCc0S35z3Zl
PS0Tn4RF2xp2NFVuzYrlsDI4BmNw3FPB1N7BHDnkERUkhed23KGsl0ABSol66l0brpWkDG+doIJP
Y4EiIUxZb/kH07WdtfDtjaY9JBQN7xJXkcUGeFW68jYunV994wgkSMVBOLce0CDoDmOJna3B14we
s6pNXwyoIL7ozdHRo5wL//iSS+aVhdmwVIl0w/h5L2a0XLNNgec3L33JDB3yiH6crRRAk3Nj5YW2
jVG6W6347qMRwyn91yvYAPcqja9maWGbGe+rHgdMpXsEK6M7GiCptfGKV0wWGusmrEa8S2jiIGw3
TAz3DDIPpTsgUtsl9675YR5uBeiDxYQBmBl1Tmv4U2uXkXxZwcqCh1skYqeLHjZeVN00wot2Ob3S
gDRL45qQZa/qClIrU9UcBEmQXUPOURGbHPus/jrF03dcZT6Qkjt8qpdgYGycTjrKV9julMSRGqYf
XIAe5ZKu77CzYmXnu9u1X5zWSNk2jU0pfUESTjX3TMjHZbr4EvZ9tB6b8ZJb6jPOtF9BmLUbi56m
jS4M9oyBmEvKbuQx8FvidL41zjr9GKyrScwiCqGOV3KwaXGEWglrPuE+AQveut8xp6wyKF9T64mo
5i6vvYlBiawP4YghKVuqcyOecj3srW3OFzUNSHq6xmvuBRfAcnAWg+QMMANUnlN/kEApASTsynl4
qIuuX/fwcYcof0hnvDQ1hV8WJ42VarQLvKOHqloE99Jh5JT3n7VNKZ42cw1txVzDbU0+aBz+UMMB
KMCX4lS3YgR69uAQwMKhdsFyKWOvy09OuAF+uWym+EboSGhkX7zQzLZYP9BwmUvJ0mRDUhxf0uQR
tfh+sgABRcY+nfJ33gUGoaZ4SpYyH+sxq1kqkxSii9Tcw9SHwUrXjT2n+g9vsu/y1jh6afnLMYs9
xdvXmGaMXMbWMykIov91vM6ZxEqAJZu2dMudQ8vKdlDJt+bOJ45QzcGOFR1YIBxWkBDA8ihu31lu
baAgbDuhxZcMCIkAPv8AeG1sKJnH0LSZ9PhXiq+VJm39Rk8TakSJEiz4oAfldgmV3/ovJliUMMn8
SUzAVuy+lMfR6G4EDAKU0W9ljGc1XTVt2zttBtmcc1gEqXM7LrytolavdBQ/lZxmbTk8SEwfa42q
lDaPQT0NTu7DTPG2zBAL2wOjwkWYdhtC14Mhm4Xq8o7E4eD1STnZV928Uw7T6M70Np2qbrAYFrvB
yX60yMtIRnkOv2x2vKB21/nAWHyCmxdju2YP2MwdPUkSi+Z2Wep3bqcoGap6zkX9zGlIu7MaPqNI
8rotKWGRW76HqbjlirKfqxiaW1skEBvi+M6OufAUJSmF3pTNGj7dcGNMtWCYT6O7S358V9YpbJXZ
ggmuOnzqxrQL2+AnaasDfHs0I0d/jtMpuB+L6sCqE5gRvRc1afgkSNa2k9Q7U2L+E5VykF2BIvU4
RjejIyv65rRjoIBAGz0Pe6117WkYy18NIeaygY8LK+UrmX8BqgO79tbk4iGImJVElcMolGlQjwYl
KF8uXFSskMDVjvGGA04L6ZLFDVU8OguZ03bOUu5Pje3tBljCa15tOo8pA+MKmjZ2l5nTj5MxLbaH
cGf1jSBNXeDcEKQqDDBA82CAH2VMvyklpRreUEncnCgVsQ5GpVbnSTd+hO4mD26hZft4opiYDufv
FrT6IViYHnpaf87lGB4qkyc6SiMKmAfsNLyzblNomq/VsGaxFBCjD9rhpoPvg7xk5S820R/KovLO
Z1qz0cbeI151w40GodZrkeUjQB2YgvIDPVm0wOXYxg09eDC08VcQW+OGtTVjtlxUp5jDARD8osNY
LLqI2TNSjCeq3M8vg/LibWs6n0z345WqUHvCHh+Wvug+HvEuhMGahcFCPYOSYmPijUt5hVb/gT7d
bCzCfnv6tF88FjJHv3egPdE5zIDIcOUzMIBtH3j2DXcEiM3jI5kxcpOJz4zNXgfuzNA4z3cNzbur
rncZReUKqux84taKQhvErLn6ZzKupAHRs03YywjUpuuo2EwJzfOSg9e2Uma7IyJMrtEDncfGjVH6
Lk+txNecyMW1RNGfonRy6FW4tnJnbXRv7DQSGjIHiQAnxMnIjkZCv1FVFLDguvEIZWCFsHcZ3KTY
JlGp9naY3xv0JXKajG3cO+ULb1YSvdKMlaKOheklv7DsPpiM86DcPRVep5HHceUEfQ6nqtmOVnH2
7HF60GvuMQUWCGF7d1fTpIcuGpPnqFMkppkUjrJjhAGJweyyW0b68cqqDFIuaOEu1WBrHp7tbJls
ZzT4lV11G1hEUZMxkitVPtAyQFkYjQ9tDWHZ6znzUHQAW52ZOJa1kG/YyMh3oxfBmXTaHXw1IEXc
cemjeVIDRsRSEmhwcxhOCqq1/QCqYdVmvdwZSbJJB2YfaHVqIxwSHTm6uJkPx1EXAV8z/M2YJBJG
UbSAuo8zOx6DDenAgguajck4DP9CztruMEQoudYIrtoGdv1ikPIy6LQpjZZxDMT8ruTwPdqkY2Bd
EkDp2y+PJglfNiZcRbu4zJxONJv7XlgOj5bEQy2qTe7W7/DBr8bsrhQ5V18VbCqdrO/aNGqw8Djj
ukuPcq45foO13woXT4jBxpIN6bgVdfjWp7i3NOdODev8UBllf6YxFifbCJPfeLfj8M4VARuvIKil
ifR2KLO3lGOZ09bzpmN5YNbJusI4KgOD4jPWeW0gxpMO+Pxdfvt/nfKvdMoF5/A/65TX+Ltp3v/j
9F0W3/+mVi7/2n/RbfTfQKNIY5ECPZcKSZTPf8iVKNu/Md4jJAQPyrSBMpCY+KdeuURf/ilP2r8R
rtRRLlEqFt3T+D/RbH6Pn/5Lm7QIzfB6BiQbx0aD9Mw/RUbrwAJmItwDVRr5dSjZe42xeLSDKV1m
PnT9ESDNg9nYtIF2WHokxu7DQVHZEJGkN9R5wECb3/wFXmH5fP6gmP7+riQfA//HkbYgKsmf/yHI
agnRpk2uDs7Y0hfEXVXGUbZ1te4uw15OAAxPb+yOYtMRpVpJURJ2DDnCMwV6dSi7X//h13j5x8fx
H7R7XcqYvQjl+M/kA4u3YnETkQbGDf63RLz+8H6Ei09mZiraawyHMblfQs7r6xA7iM2XkxGltp6V
dpCRs3A6WI80eepIKzIRSsZzOZgPZq+woVtME0TdYnsyi5/Um+8GDLtPsRR/9Yb/HI0iUm0aOJII
KFlIj94SDfrDGw6EHhnubO5TfRk+29YZqGK9Dboai0cWnmuHbG6Sje84FfBK5yW1M92IJtbru66Z
vV1qGjQuzucYCur6d5tNXDEWWZplB0e7/O8f75+TQMubJUrlEgRntedT/vc325Va2TiB3LvpYl7Q
TDZOmHJABG8MAZktjMOABNzr//6iYvmv/vHJ//1VobAQjBLEt/Q/PWNiVnw9LbpvehKBITD2ug4o
EcwRnMn0k+qsu/dKD0ag9UmxJ6uO/WaX6OCR/+KNGH9+2gGI8EvyILFY3hIT/9Mva54MqdHSu6+p
6GMnm9Wh8EKGTEN6sDig+7K1LkVha9jz+MtgWjAFCYgWCQCeNtQHv42qW/7D23QchR9b5JoiHbHM
8YgxjJq9TjDKuDBDoGbZvi6AYLZkI1ZZmFNAYhaxj8XnFvdWeZtzUmu84qBRfLHVYEVte4X1Yda0
h5T0dttO7rOnGc+tEM/l4CifWfp8yxUy92Co5iVkPi93ty6uZplF8Qm57muQooHinq/aagDlwsFv
7c526ivlvgUWnKGyD2+V2fQ3PVwev3XdNxcvlM9sVVtrbrfT0bcEr8XZ7XNIuVI3XXjI9DFi4q0R
UtSPJHH0UxhP5VbvW7IsUBtWJeWGk8MhyjJoM4PNGsCXstyTQYAay/Iw3pdAmm802X2lzid0A/Vg
42vYCWlfeOmfpKnvDFE9aDHGrqrsh8PItCVG9VChegjSkpPKcoCCM4+uYsjXzkunvSFUdOfGBoVx
QdRuS1bfc8+1Nw/T4C4Lev7SiQYAtAm6pAI5ECMs7eO6Ny+UYxv+JAnm5hPzHEFfB9D3B7QjhKiZ
huExwW5i12jwQ5jO933abCujp55IDPaNbLR8Iy1OF3ldiVMluM1So3I32AE3jqWyqOaL/RdwA8Hb
/fPXiMgS3yGHzcMxbO/34dcfVhozsJlMdJkvJiMlAY6CptL+KIO8I5JPs1OedZcaU6AfguMVQbL0
33xpDQtpYFV4wxhRM6vxjkkzPHAohFsQ1SY8keoaWPNZhSBE5qZe10Xy1WYmHUC2dgzh6ZfDO/cW
DBlJHXAXntFDjE2fxZSGoiXgNUD5PLKs3wRzS+ajHK5JNf840UZRrLDiFL3kSJ7JSxV72fOZs+EE
27hSr0xHqFluOV0VPPw6+jPi/VC1r0VB6sdrx9uiYDgTAZHniImjirS+jrFTA89qFikleZ77fYZf
FHJmjon/WDb+ipy5jgWG2Ws/pU5IxStmsbKpv+L2cxvXHnTtPnsKSu0zt/Vrb7xRfPgWN7ALkZEG
Dsv9qKjbJFwkuqOOLwJ8Ja3JNeT1BGuonz3yRqxVpTBmFOmT1VZLqVnKGEK3r7kmz3x9EfoUdp98
xE/BKCx3vC/Y3EQaLdRHw7SPEsF7RZ6S7m/u+HqIZ1nN72GmX1293psuYrNmn1tOtutAA/fr1VyJ
Bi73oyj3MlWvkT481TXIUIY85JdFjZkI6u88VdsGkM3WwSeTW+Eh7uzk5DrEgmLXO1D3Jgt9N3Wl
vucyfCOac9No8VJ69TqnOpGu+YAVvt26KdvWGEf7BJev0hI8UXNGfXBlfiAabxoZbZwuIjIDRifl
kmHMBvR9Z77tNF2tC+6pDYjfSCr7IK12waQ91nX2NjisXV45vaYiKMhJFD8BkQYeTcy2LCxcjaji
q3vaBIHebkuLU316dRLiPCIOvxICnh3XbjDuECVGZ6Gwwauoh5DcGDKa3w/vkWIJmLDrbSYztGD0
8wjOIWpO6D7jdirSoCcWB30mEaB4qzrZYE5GjAQdQoMXy8MU+tOkfbezfjUifNy40NCZlvGY/mwZ
8KQ7rwLFY1ID2ta7OsL1G9j1E0e4G4Kwvxbpe2WHvADT8mjbnVwXqHMo8x1Jf5I07oc19TxSTiN3
0jHiVVMQOsQjrqHnD/qh0V3mSoZ+M1qcudBwIMK8Ggq9c4Rpw92P50ZZODA9nfATE7eSWiNSVHcY
aEpitAY/a03/Y2wWcOb7It/gaU0xams7ZpxfLW7jVV1HF0vD3JlzL8rRS33uxNZriwW8qU372W2a
+uSGI2PWNF33fYPiPJkTPuaaB4P7nY4Z6JR558gofxAk9BOCPIUbd0lJ9CLPcs2X6fRc2oGifoGV
I+8V7L9h18nkJSpzCMEwXreRGt8FzuxYiXJn0q3mY+xiLFUjbkzjFe9eta6ME1Fd6XvC3cdWBn9a
xG/z9LWcsPd2ywkGTRmP1ywObZsS12Fr9AbG7PN1tAFU2BAjDaj4R9ITQPlT9SvtlDwkQT9sR3Jw
ZAvL8dTiJjplTvyTcFH3Z8shsWI7forHyGBvPY8G7z91g+fMGvjmud62c8jzp4pVLrZIemDBcgYI
8R7A4bCAcpE6OLyKwqCCQ8fgqVd+M9bIDaUYNuYibI2AaRPywwD03KOW4inrm8Ddirl/0UNt9jPD
aLeZiG7NxLgXGCIR7jSo+TVam+qLYyy6q3L4O1recT4uJG4bE+9pGoDVB2r7K0HGyK0ifrN1DEUy
ZEhhkyCyQ87FU/rhcd9OEOWJv8HqCLFna5Arwtjkl24RlMakuJt1I7rJsDpnpC/uYvbf8aXNStxH
Dpx3UAZkfbSMc7rDz6da7T5ANuqTBA81mjxLtOWsOuOcFXxgXpk/mGU1LijJeZWSwglz6Zw0hjca
5QYXo0OvyhGkBjbolSPll9tzGYdhvaGKHF98iym2dsc7ZhGszF63wvJnrOkgYVPgO9BMrwvwW8bw
mzP3x2Yb2NnxjVWAVzYjKrO4qlOOvnWkASKnduHU69mtA1e+qSl2yKh89eyMFEXpj0HvG6o/mWLC
pxVshrq6y8P6qa/FxSJxQpPbu63DasxG/AbwB7GpoUWvYWs926L7mBrrtWrz/VA2T7kw1U1oQvLq
5zd9bWSM+Kg9eXBK5sCoOz3kIEteQptq7IDj3DSkJGmGaTlIoMcP0XwJEsIgsQ1Xm218ZbTRppm8
p8yUIJrC2fPz+nPUZbSeQQFvvJHyUsLqxMuafd5UH0ZQf+NSxkfFmpzjHiHPTwArO9HkwMihsnZu
Q3rQIB7K3HJtCoVTgSxFxS67mSqPGMbEqSyk15bZ3YscaC1VPU1RlnTOQ8VAwXJrfo30nBHppaGw
24ixBlFH9zJ9CEzjBqBifptXUGvo5wbyjky9ZBgSavcw60Xg5YpDOs2vzYy2BJMe08KIhRVSzlbC
TBml8VpU2JHtabFMMJve4n3aFqlHpU8PQADwWb+mITbeyJzWwAGnb1k6Fba+8smL48kfYhSzUCfg
SG5zrPuCjs3c8DWmtgQQjhXd2fx819zLHrTORm1s7pwq+philq60KkjFepZvFsMNrmjxQE96MhKu
ZqXGtuuQRk4orJqwmxscLnaNU93rWV7hZnePtpzM8+TYw8omHbXLc84KIT5Wsqz4+pSZv6Yw6o45
I0oeR1LQOEvgXgOvFs7wi/CF7TfGJaxGdRum6ZaT04oZ+Ar10sPVIl9L3arXMsElPmASipE5dx1+
wqElBBAQiy3H+1r1WLEDoKoAqW0dM0Ux1tDYYbJXA0mRCp+jHZvtiZ3+Pm6HnziB7JG7c70jqeWF
LWuRMlO+wFiNe5tAFwvVWcNuauTVerAT159GB0U7l69Dw3AXq8KwGcbuxhITrOwovAn1iZYXna0I
oZMATL4r5nHNs3/GWfRT6LG26cxmPWUsoX2R5jCtiKYr5+KZpJn7O0G32iqM0h/qjNVmcHt/Yljs
FM2X2XNGaCow7F6o3m1ldisz/PYGizBLQzGATtjVgk1rCbj6nUddWTVjSA9ZacMl8G7oV1ZdRYXu
V9FFe3fgUZeRa+5c3mQuPTpBeb2C9JX52rFtW1Gdn8NK35lWWNMDG/pY3ySxizk6GKJ+pjiPXl8O
DiYU7XReN10/n0vH2/Va80wJbbSdzomo6cYgu7vCsQm6b/4s8pHEpX2kFFuS85Mt03xFQcfM6Rwe
5zprNJdBWHqOqBEFMEGmP+whGctpmQtn7T5lxFxOjYO/cn4cGkpWptaoHnjnoMRrlhGt+k/2zmO5
caXL1k+EP2ASbkrvSVGupAlCJVXBm4RJmKfvDzzd8fe9g+648zs4jAOSJVESgMy991rf+hlcpZ4F
chD0JAR5+dN0tEdAf/XoxgdHqxBWlD3D2FCrXqa+vbxMXrZzJ1fc40ljeF8AoG9SgqQMulNEGjK3
I6/QTPUljioqkKTbseGJ9y4bMWYpMVN2WyvXiDnKlcmWZgJjkDA73aLEiNdRYTwHIHSi5qAk4cpl
X1NE66jk+2g8aDL2dx79EKIB8KmKqgYHUgtytB27r/Z286etLHXQiTc5cAZ+Z0a/If8AvhKGJZhH
PBDs/e6VSH8avX7J++DWIb3auG3VrfixuQmbhnUA+4pkVgyM6hyjP9Tzg8waf+WnNRWEQZxI3cmD
odvBcphHnL5Fo7mJiwMy/Pyg/IqcjY5crsdhJnMgynF3LAsQV+FoM8ubwxZRBIDEUhYYDXfathmQ
L20o1yqm3sj06SvgZFuAXR120k4M1oJAHBtfYQ7hKO/JAI5nFkAT4n7UDBsyECNdLZd/hUeOvOuL
m6/abcu098ZNZNqYWf+T89vWtL5flwlCbU/l08LCDM/f3sjWQ9LQIsB3e7SLaFolRv6iNQwW+Lqs
uv26hv1E8lx4aTpMAr7deJfHQzj6L5FdrGZulda2w3YgCeDyeJhMtHhZNIfggakLk1cnEe6581FT
O6vcyq1jrmnjjtzOaqFZnNtNYNAEu7uCW1aa1T+dgQAP7NGhSndpoGlPlO7AS87R4H2ovt63mnWr
qvRuJeLGPf3suQyWJm38KZDiu6JE5iPxJxaTgzfSbjaTSybiMGLf97qK2do+SKwlmbvRuk6iC/CH
q0Ohw4iNXHjSmu0MR5tloFEbifqyQrz9tQ38BORaOJND5ZXZwQo4JTL25tPow2NVuSPjRrWp0mzc
4MfdsWJBTBwzJNI6U8qiRs0TExuiq3WTS4wT7l6wDdF94z2M2bsgoF65c5be/OUtyKQLh221Gxk3
tokbTRlPqTRvw5A/T553FVhkFo4lf1djRNQA4rm2/SZ8GYNy36yqHJWBkXmX0KdP4w/uroVKvfBM
jI8ewDhYgviSRrbzton8b8zDs0uB2VbVKScuuHC861DIF19CcWCeltf9b6J+wbOREBN0hF0Z+qsr
9SU71oszeP6CmQlXR1duTJZnq504T7i1MjgUzbUdnVff/OW5xb6bh/49iTv4qGofIigahx2t2jlI
nR1NX6FVDZA4xJJ5jvB/+VH/S0+MN8MrKbnrAzDuTV95tAb7YWkT7OVpvBvqH0IUmg/zpHBFx+WZ
vif8bd3YUJJjJEk5exIbzFAUVh9YXV4EOZ3LLi9J+kmMH4Jpfkd4HTSh/0Kvjh+iFXIZ+zRzGEBn
Q/OEaZLN7ViyEAt48wzkUL/GdnIepxxWvMQ2hB9qEQ5JxIbZ20fTHEhUGmelqruXotI0gvqzcn6V
mm+TJOzeBwKu1ownEQS629HD4AlbGUuD1p5xKLTKWLd8jX1HZgrldXBvAvepxDyqi2rnEQd+7Mea
yzAGupeytTcabVibsToF9IBGtyxB4jJREKm2Q8FPIwA9xCmoy37b5d6XWXOeDmG7EgnDx6af56qo
TvGE7UkTVkeyRDlH8G2u2FWBxqM0I6Kq8845HgAqppRlpP5NE8gDRAbBsZzEp4IgsvCCpGY/GAM2
mz4HoAv7SFXWOmyJygrEE2KTeuPjSmYfwCSQKDI2L5r4nIqU+8BUitdSvhoy0w9ub9ZrpKnIy0o4
/KKO6KKF3z6pza8N5CQ3FUtI9w7ZbbidwtZ9Dnvz0jYdOEnq4q74QIJXognQXtt01gPVwGiSiSF1
EBIZFRtsWxiyy6m4E3JI0E0zb/1ZteHnrHHOrAEC2bsA4+Eujaj0Se9ZzU7QdV4j70kzILq0nJbz
HZokaba9k891otdjvijBA9WultwqlbxOBSePpXFW0JVFikOgWn7MgbZt7QT1n92jfJosl95VUTS7
prP/1DqhY01qHyM3J9pldvolaKB2fiMQcfXwpOxgDHdWVRyA0MXEPHEFYHFUu7Kon5ogsBZW211l
jHGtDNOfprk0UI5MxFmS2adTBrjgu2HlSgfyUSDv5Btv+fGtrcNvCsoi2Y4RU3IuqLKj4Ia7woiq
XrSeQ17OWJHIVs6SXpG6a8H29OHF4qY2N+bsbzgO1lppZrhCRIAviNLBErMFO56+/XRaJ0aTYfpU
5Wrtm8Dukp7Geaqnw8ZSIDf77pq0w30WNuENqk6hVBQDCYy8OiFls3HWXduWR6+/dexWLxrlwtBr
8oSAusfOXvoMittect5miOuRmjMjp7jcyCAYkN+52AjR4SUt2UpTlQiCTFGWWGmYnP2k/JP6xtqy
SzAXPbeO2mWIP6NifZSDmAPUVtaEwkIIIKbReuonELii694h/jbLMPBZwEDih4OyVzaiDnwt6iVk
1rz2G/NXnin7DCvwnMvmu2r5WcOAAV9BQU5rhn56kRarqO0IimmFWBRymHnmwU6rjPvY6NkzdOnf
qWrS9TCOkhCZkaQ2M3seNW841M3wHhFps6AVnO1q4gqNZNynQ3ocBdOIKTfKY+d4n2ZWk+jnaSxG
YlinDKzXsQhQ1Df6uCES8r0Fe7lG3KIOJvXTgkCjW6QTD9YG2UeYxihINRksFIvzBh8PH1+KcqmV
3tag735A2/cUmva4aLiwCaZHyah16ZdmWdjz09TdgbNW+9J1o4URgg733O5ii+LNDNLiCY49XcP6
5PV4VO3+4EeZuoQ2ojuymVq+OsvNuOnYO5tW5h8dGzNC50X+maZIcxwL/1Kn04eqhpNIVllc6dve
scurVaMzYb9GI8Eayj3R7BXqS9QS5by5thIrWopEHjxII7tMR4Rbd2hYBLoXdBxovMnqGcnlPUCD
CM/+XyUvQ+xx6MrpkKDv7uazRcP6z5dH2KWhqFIi2Q6jscsrIW90nTWLK2VgguqFdAUaR3kbpdcV
gAn3jTjeaOtDDWA7ZprQS7gwZVurbYqTWA8H/1ANdXuXiq5hDYMWDB0Zs2k+DxN91ika7EkElKnw
pj8hxJMt+UcYu3pK0ISCYztUFGhqVhMz2tbWUc4YcXB1FDlxBAocSf5TZFBoakH1BPq0Xk2EeMgC
XXkb0iy18KBFntzLxDJReEU/KeaCT0jcBZEEiKJ00oj1oE42LgZ0sMCEghs/nSJd7k8g4Sy6Xegc
U0WcNaSReoWu6yaktXdE4CPgKhCeMamxatYnfJBQg5SaTfNlus3TjzHSLLgl3DoshSTO13KGArMH
u1n2vqPxW+udTZSRqdFDfSxVLZmSl8/xiKLWrktJ29O7wEhlAZ+HP3F7IXcDUlkPtNTwqFNUiIh/
SAZrv8sFVoqaIO6IoW0TMzdIhozCLsgRAnXVpkK4T/PsoHowqyq2Lro/5LtZ2cSF2r4K7TZmpVjS
P4vuel3Gm3wAT9aX2hqKTbNsvareQRc+y3ak3vpSCPFOnVRHa4z6a9Pc4z64y6T49BwESXXL3h5X
bJNHN4hIaoH/hDyHlDmph58xlwi9lOHshrD/sLqSaI1It7b6yM7K10grRsoG1YEASUMxsC+EsQoA
Kz53hYn7IMoPntS9e1Nlf8joSPY6mwbIR1YLuSceVr4W4WWOJMgXHbiF6gjpqv4m/YRaJgJPVmuN
vnQqnzGg1qw7b5j9sO6uaoY93IPyWOnucGkB72+52ZV4SrMvRxErFdmheAmbYaXXysMvnHEnnhNP
pZzCY17o1UKf+ANkA6EV0bR3rfG7dxiZQOvRTxJyx8htfj84FZ2mNsYAYfYEi0SlBmmD0Im28b9y
K9af1Ss/dORlOJVyjD8TJrNt57EFzpubqOLmo+VbIebBrzgCqXF6jE2DDN1dB7H7Oc0RK0E0HDy3
uYpmOLlkza2VLf21g7Zp0dKl4mJ8pTgq1fZLlzT8QjH2J13Js23oK9vpoxUG1p+AYNVFZXdyVSZ9
v0fhzVhVyIXOtIMuSmudmjmM20Rc5bjZlYX6lGX+rgDzts0UQ4liysNLrv40Zt68hnZNMyvJTgAN
7A1h5xDitB9PTPG5xB+i97AGB8eOL7ByWIROhl4iv8pq+dT54meo0WkjGpewN1w6N0NP9uXEwlAn
evKiubhykjv7HmJKibPpzVCyGFjPNfF5LWiQpcrQhlmYX3cqfw99qAeRhDBdJyitwEENAZLOAjPW
utCLA5o+MDskj+B/QXBNSe4eZO5gdaX4c0qP8X7TsIIHVK9dYZnHZFdMLj+p6W0hVYzAzlK6G3xV
mR8SIgVXrt4SYamXR5KK4k3JdCrF+zHmHpi/0c6ODX/um6zd8DAC6wNt6mHzYg0cJwPK1NRuzbB4
tyjvFlVbpIzM9bWATMY9L0UXKPXPJlDWa03vkG2U/BuDdF7qnpWuTNpw09Cy4BUV0y+wUuy4Giyq
AgdCINhRzTlAcC32BJpWm84xzK02FEw7RA/sX8x9UlMBGmxoZMbxlN/aCCvxVHTmmXxCVnnOrJPd
9r+TwPiJbbibY2p16O7Yctctq0gVz0m41l7rqmtqEhrZlHawsiKGPhKp+6lneknhpO1jpL9Vkjt3
WepvXhWm1zQ4dMQKRLa2tWpSpSezPZmkjyZjUJJz0svrSBz6qjGIcAkyuIg+qmqgAql9K1PNugC8
BpNIO8AguxYCY6DuQyL7+wjKtfL7+lrVVr8uFJN/O9LCQy/cubmUGnc5P2gp6HkNXx6ePw4ZkplX
Tpm17U86npFwnNZNxO01YrdzjiaAAk3ePze7qWvowYHVezbmWZAfkzb/eK4zSVcfwcOsmP/zaR1r
eEnTuLjp/bgXsh5ehJ0gUjZAdPurLLTUu2U76qJc0mPDqVLvGE+d7TDxqR+v5rOkxqtLNkmxoy2x
35u70PefMSwmfxvquEbq72AUUIHMzVFZ5k+5vkjGqnuuRxrvYyae0E5QOYiEO1u5s0otxh4hudPq
0z+c9f+v+/tfdX8Ivv4H3V+Zf2Xx/2lQnoV2/0j+bONfAKId03XQyBsGXYD/UvwJ/V8+81YTt4L7
eAmJ0n8J/gxeokkBvNky6dM5/82fbPzLcXgOkRuanlmt8v/kT7Ysc1av/VsJRZAeRipcy2iv6IN5
lokk8b+LxayAFzqBtiBzmF6PNrb/LG+qTxW6dPY9zbvqqm2udovs4fECn5pBWlCWl5bY3ie/w7vw
eMEu9JEeXWCeahJL7q6qXwENV58V5AE5x7EoZIQHbCXeK8rDjRnn2odjQDuqU/hULUTtD4YwMAr6
DzvUzF0l0dA9nk7DcW+hTH42RMhsOWr3fOJ0K/o+fm107TMJi+BbG7VrmtvRezyUcBVqkHJZhyoC
fG/wSvTtRvWj+CgaQ6xNWssFI+f1lHfpXe+G4ZTWWAFmxkg6Fp9FnBmgXUB2NGNgr0HZAwz2R21J
27ehfYv5JDVwkCYWkcU226u3QgueU6NNfmyZvAhfeuuMH/1A17oh7oNeORIj96AKhBF0MPGvcium
iUiToctgEfhGSvLVcNTzxPpOjLm5YYXtczjE9a7u23CXCNgghkIWJ3DtfVdReGH9qN41oB7kgRqK
5JmkuSkLKyazraBz3N9e/V2Psv9T2CGNoNiKXl0CvjYYooyj203RGVFPvlZmFLx5xfT+eG9I7peB
KfzL9uqZraH3tzRho6eFFkuvNcRP9dhdjMwmacMg78aS6bBXvcT66rWwMPvChvgfjG9TYZBhgXjv
oHn5m9fW49Gv8TyjzDCf9LTo1lgpxXWIh2GjVbF/LgZNbMmXy1ki0hQxvT8enFpNlIEcPl7gdie2
gCH9cyuSYVP0nrgCOWzXBUL1pz4xiI5ONPu50SO0CX0dvZVW4y76wat/2f3IvB+pv27373S/daID
3ObuVLazLjLGR6rSjN2UT+khJlTq1EjkCabdNbe2UgRz8at65W/LgpsI8zNr8MNVpfc30N65xCcm
hsrawIlyv7vR/dsTNPRLsVdg7R6dO1XmtOZ7l1aUXXoXYNfUJeaxHOwE0lYDCAdOyanyem8jpIT0
pY0h+xdVPwv2BUTxJhllcVgvSFySX8qv78mYOH96LVslGpAwCr8ToA/8np0ID6bdq293CH/6xks/
qHnYM3Zx/mrC3oTuX45PBvEB65IG8AWuGWtzrq0bh9O5HOATxfbYPkmwK4T1opHKemw90k6t3349
7RvbgrDluzu3BGxAbEF7y8j9+CR+hK2m7sWv6SwPLgcrvFHCVFvZN+aR2G/rQKWd7Gqrc4Esz3hz
I48u+oBYKcH3UTa2/G5z6GypGbxjXko3ZlnIgx3NZ9ystlNS8g5dbHJtRqfVEHZtg95f29GcLL3K
O6RYS3ZoHCGUpKa1Lnq7vEdMf5dWWoo3p5J07zPb+iotC/ehmPPj219kIsNsJkaJXYBj38GFzdI0
/3eWSPe9Dx13KXsrezK1jIZGGejHIumrI9ixcov+yboFwotWFluZd6YPf2E9RH8IPl9MAFZBWxbe
PhktygIx6Ysyl/qLAaZnndu1ujjT3I3wcLlIgeYGm5R/ww2KlceWKBIr5hmu33/1rgU0zZbj2Ug6
ceJKEQSuGfLTN2AOTK7zbedMrdmKOHjpMsCPZAhvFXEOr15lfOqS2oW5Scug003InojCp6ZJvLMG
cIVLwBw/p1qg+4JH/hQmyqU5hDDr/3rBoE/wz79IwFT88y/MqvxoewrSEqrdTVX17xhyy4fhhnPO
RuoBVG/TDweqQenF4bttRdwB9IZUvM5NP7Qa04lF9t1ZM0T1YlXT/vE8uoqKXC7GnY+vNozDmaiz
IvGLi+414rmoQryaNrBAA4Xac5uBahSh9fF40ZzfUZXjib6Jf3m8QXquxPLBiaJV7d/RjfxfLaMk
WgcAYqCFlPfRbfmP5/H36QiSlEQ4yiHJdqc2TLtnOxi6/WD7b76OKitnDXu3UZFxoVjapgrq8FcE
Cm+BJ668xmA3Xyu6VRgyC2qZgX38419ULjMzJyic/eOwt/ydPejIEuvBvImhen883fVVsE1bwZh8
/jY53Qw8W9jXO1eK9/Lt8d3okNKzLDhRsyKHwhjSvO5k9960rXandvaPQoLvejyfZ9UNbmrx4nb+
SgUgFIOx8c8wkam19SK/2VacrIXQdNrFaGTNQK9egUqEy9pMNqkfph+hftW5Xf0AQQXXFEb2TbBt
3WMNBoM0lNVr67WfsBuaDxmO91/ROLRvXek0d7zP2wRh7xvjBnFB+/hUjvbR1uP6kGqDcQOEkEIR
9w3YAQjkEDKGbyEF/MoLM+Pq50rbxtwbeLPXI3ypm43MzeI++rSEU6uMP5IkfqNbRac9HqaXVsel
ryd/KohKC5co+VeMej2A/DFDSEq/rGRCv2UzpD15JiF7tgryryYXu8myURjk1d5EXPiF9KVcgnuI
lrTk9X1AZcP8ybFfkhBeeRoo+62rcC1hP3chFTMKVkonjM+yf7VOU33TqiIacMTKWHj2MSY5gI7J
8KkUXuhqXuZDq4rOdtEbJJf6zafHaBozhfYd9fxFrX5gVjNph3ZeAhq39o9oaYf9WA8giz3RHvEP
FLsQAdq592n3SjGI62hRV5d9kd/L0UxXWRK6L5YQ6bJQrfGePVYO/ryfTcY6CMXlm0LwAJOzRCet
Zj0UspNF1K6RHVVkt7CgmibzXHoz6d12zJ1WxsAdmC5rsm3+ILw61sp3fwAxnxF4Nj9D1l8BL3jf
Yzo8FWXWfo+5/jz5uf87cLTXznfb346mfo0qD75UEn+Nxqi+lG1852EefiXJ9NdIm+Gz8LkyJTmP
n7i/UaZW/XSsZjc4hmi1woTYnnzPHq8BrEVEO6AFpK/vbacGjGAXydYw2bE5nbGLC6u4MnKq1iqV
0bMpITHoflu+pwKtoTnxMeJYv1iZiEIYmHMvmIAJBjSAa+aVtWrMZzfv7M9kTkEYRVe8UZYToORW
CXivmIgFp20v0kmiXWsZSzdgF5S6TXMYszTYpUMRnKIs8Yje8+2r3mLsTRJHA3nF2c7aFd7DhJbJ
rO4l5L77M9RPOejony5FwoUWp75zxyXmKaVAj0DXQ4ZP1Xsw4RJMwU8erGxU77oHrp1T8V5r7LZr
IfH/86467VJwXghLH4edzlCOPqe9fRxyfuQodwd5eRxWAPP5Pb2rotNQNqchGWJQ1rRKPfcIizac
QOG2cFQNq6P+cO0RXVhhj3fLTC6PpyOHJmRVxfQz2Jf8wjuPLi4jrErvskuLuOYsa6B9yZjpH6kZ
7kPu8j+jEfxC+J6+6Y7S1n1st8d/v5XNjlz3VUikdVVu+mmIfloI+RQPscZNypG7UmOhl3aX0R6C
VvF4iwf+WB+t6aMjkmKFsWaCXYj7ZqAlucL2F3xaEdyj+auFAxrazKBN2mOQ24WdBXgJDONLn1VH
7vxr2y18sBl+speKjjH7Sv/NGEku8F0cUo7F+hjQfv7UozPrd/Yx5YRLE60BGWd+GiMAK7w/voVh
TX5NQYLAP89PbJw7vo8RSPfYFWIOK+X9zhB8WYPhPk1lSlOmQVVNi634dENCDiy0iVfiZ8yrZlUg
owdrM1aacw8d09olcqxXTAXKN74ae0fTFWuQeNUbKu5qjc6v25pOUr0NFF5Ls6iavW+FP43u5ueY
vcI6bsWwAd1Wv8TKY9/r0l4ciqx5QW8fPuEs31iBMR6CHI2XP8XyNuLouOg1yPj5CGllSWfdOXWB
W4B1NJEKI03u07S71H1HKiWa8UsyeEuEmDSK5uf9CmI8w6pblcVqI3q8ixZnyf3xUNL8VUT83RIB
diCu+4lfn5lsIYpkq2Ko02cPj/zzLPIyHBncHkeGLeqNI4WgpWlGmzBTyQYE3LDTqzhbGzLy3zuV
ZctUWvi/WQffhxRlIKFrb2XUPyMxHTGqIzi3O837MCUjDaMyhktQ55hEtBIwDXqPBFPGirlcwJbU
ULtuYJcbM+jX+yz5yEOt3UUthWXUTsmHa7a/slhrn+J8zG6jC/Lr8bYEouQ66biiwrLdCdkR/YAE
CilU4Px48m2GZnx3/MGWcZTqt7rtSrQFWO3LAEm5XXRiF+jq+Pg8aJvsdZ9l7q4RtfpgjvR4WnWi
2SHByZDWJd4H85kdGQfFq2xQJxDtwSzFqJFszxWaocfdvjadcKUF/fhmpu60sYWRbRK7Ikgk80x+
wtE+KNKUiSobEZDothauEkFeWOBYl3KIyk8UbNc8jv1nP3KDY03DdpkaPop6ki6x6Hok0geD4p4j
MK7D46jXjVertaZXzpWPXxxru7uAIHWubutZpMZl51hQhlRt5hwHacChJNFhwyi8fHYSbo8MIetj
YM0ie8f/XRW5/cvX7GyJllA8d74Xrx0M5NdMRtO2ZyhmCq3flkXXfWBdVrQ8fzkMSvcjr60ap0Uy
q2fi4rTGDuIBI/6wu4dkB/yly3lHMVTv+8pK133QO5fYCNe+iCUnPEc4PNW+hfhLSQjcKRfU6hbz
nF+a1PZA3MxnI/7ilgoVwI4d+n+hDRZCJahae423A7sBI+JuHfSKJKoQrGi1lXdVVvvspQpPcco1
/bjJmoPxOYA0uJns9Ctz6hOaw+5fP3brJ6mlX0qbvENI3PuO6VRCPmO4tyzd+B4oOZiWIBtWvtpH
xLIfk7Z/jTT0mEVoVGcILSd4quvIHJODCPqII4Y9Zpaqw1TZBrf+MtuUQoy/GlI7PcmcPPbMLzFo
n4//aVnMvQIEaUXRSe8nXtt9MP7WoFsupQz7S8Fwa+MW7u8yYgkSbOoPbtgPx5DJwBaaXnIryXFa
SSS+o64z7/KyiQgwTGrKcUjRChbmUHgHcPvJUY+rr6Sw/HOS+tmtwKz3T99pDMNiWfONzkOFsp1d
GCNlnWU/hPpQ0qcvIs1DOQqxwUn78d3w0CdUiRKnx2GfDISyxAirochdq6D8fDzdSXvCHgiKLHXa
N5EJf2F4TnEPwi48ZM7Yp7vSdFau3fsePiQGmOzGnZWRoL7QhToNkVInonX60+Pw3w/y8WoObjZE
XKG59Y+DQHgfoAV5SkfHPVH0nw2n05+8+SmS2OQhSGYojWcnF2nlnCcIndHtuufI/6zKWpweB1bf
qI02Eg2Q+YXzRMInwWtPj/+H7CZRurHZq0YzejKLOnpKjSRbOrVkka2d5NK4XXohBtXdVjYsUVhg
T6ahNc8qLawT9EW17KkHPqvZzFI1fb5N0B0tMLPYN7uPUu6XwYp12r7hX6Z/DzuOIQI2jzQvJ2T0
hIQkLZHDyhmm0z/PsWavLDS42AzS9qxz8h8rZA5117p4t3oX8KB0n1C4Zly6dYdjh7piOZpmeKzH
4D0QdnMhT6XBOpnYKxde4hsJmBLygQtSJfeY3VsRiViBuWEenr1pXvwcldk5Z9d0pxO6MSytuec1
ARPWBIfvcehjA2H9hWKn/KlYtUnT/4q3bk/Lo2e01Cn/0+/H+Ixs7lOvP4qYyRd+JCNoZqtsaF5N
i1wm34teywnaGNKw9UgQxEqfdaW+LiGk9QZCOaH9yhiOLdzGdH66XiE1JWTBi+JLKsryquKguGq6
k++Tqf+qau3sVc1xCEdzQ0XiMk4t+1MTDMOa8eyOdG0MO0Nn7N1JQ/A1yFdNC0+Q1GGAj5ZzJh6F
iy9KGN0mVYqsJdnkyg5PzFbPNSPm3ePo3w9CDsU6zPhYQYWzA5cCDzWUEg/5Ox4QlkvTrv1rOzX9
xQeDW4PAvMZD9ELZ45xH4fpbNEHNyuBMe+2rST9QKKBSsz19UzIkhSxWsduaHxCxVEfM1yOgY2yL
qoWK4ExM4Q1cSVvYZO09ldjhyNkh1HGcjrHmtiTAS+K++iRplhGNrpWeslGABiFekqCOdjQA1sLE
3vL4mNX86ewi/89VCfKRAIhVOasEBdKH3obvg0CQL20UmnYZethQeJ78unDZgZTcZwPiT3yBl6DB
/cYlZP42cAFVLrVepP3NbCEOQ1KIAyMqcUBcRnpGgj2IPLCL6Nr8Wk6yfckYw5LVafTYAxoWR4Qd
GwdF0xU7+SIXeXPGppBuRBC5q1JPkkOoRsAtTIoIleOmlhMycCgc0+T2w8Nkw5aO7Nw52MzGNxkN
iI2s/em9ZMVbTMPQnC2FFdXjutswv5rOaay6tUehiRSCw8cDzDkqBbdMd8b8Zr1FVILEYXr3gvKQ
Z067Cw0fG5Er+NhDO+4bPW9fyV7FijHTuQfXbl41JPVkv2j7JkNNSowDiwheCbw0InZW4LzjzRS6
J1M20SdZmjOSWSt2pLB8MHMgHG5+mKoZe1ybvxs20KtcmsXrMOjWRnMVlSm/taMctGDJRO6tUZP5
3Q40PaXCR4P3ecxl+hyZzIjtyPuwIF9dhmHK37o8PdJEkU+PI6n8xVipEDG5g9UJTL/lqXNdlvQC
S/GH8X7ANdzaW2iKwJVdrdm3tEAdOWd2Q73eEGbhO4uxxlgY6WrCmqbGZWVCJ0UZUnZltOnni9P2
unKGYoXpIo1gh4xjwj4DG+KXKn3tjCu9fTe/Y19PSf+zSDDIgr8hTrYjvJ+/0pYGVClh5Aub8fEB
wcMQlC1icVHe3HGFbhBQyZC/1RYGPZyM4hh320h6aJeUQYlRGONplmM7WLEuzjzDbbgXbpDt/62d
fvydFMjgpNNjM/C//QGidR1P6s0cQmuhY7I8PQ6VMN8Sph1zSrcv9hYK5vciRe6DqvVMfCdx6fwl
zy2CyTOI/p8yMPlBiYSlFzk7TB4v+AEJQ00j1o+nTJwK2LBIFtVhEFHu1A3nhptv1DhpTxUoq+2Y
SKBCne542It0VFNV81Zlbf1ahGq4OQRShG1Yv/oOs/Xe1jVkICTk8XdPdyLI0EvMD4nZN9c6BVz5
eCGIUTpD72+XVStB6veEvmvFiIelx/mJD91YlWEXn6I5C8iBjblNcoRnbtAk71Pc/7Ur1AwPCXmd
lycdQOKJoe5/PoTzc1VxM8ZqVSQl7YS58vagkCeLj9xJrW3Y9CRyZzEuqyn7S44drSc/MQ6tYRT7
0WjFDlxQcg01G6xm7vZvFjkL1Kfs+91RERXDZArIN/UU9/u0O2F+i8mn6M2Zxfqa4H3Ypm7unBg9
66spZNSk99rfuq2NY1v8ETmdiQAAwhKtHIN8rwo2HSqPI0ZP/1jrbbwtaBo8nsr6eivpaP0He2e6
27iSddlX6RfgBadgBIFGA5/mwZItz+k/hO3M5DzPfPpeVN6uvJlV362unw00kBAkp2zZFBWMc87e
ay/H3EDohBU2XJLwTIiRapiE6T67C1KFVgoQ83JCVbGHZmw9XR8O6tHvQvPAJC98IDTgtTf18J3x
WrHE8axOJjETd+QBrlSkH71peKiG3NtWbTvcXG9sepmw3ob4BaRhcrR7Gmu9GbmH1PXVfTcbuoxR
f53AHM5GJNz/pAYZKGLqR7/w67fcezfrHx7GfpfMQSdm9FYGRovyWdgP0H1uKYV3llW478jokGlh
ndSQeW+lW41bt5FkaHAdWVI5TufrjRMY6maqoH9B9FlPmTcey5G5lwxa5w5PdwWoy64Xqan6Y5f0
06MHsn8lPXS1PYvZcTS5wATluYgKsoF1XewAs9Nhc59SEbUPmqKCsfT82ay8/o7xxm1k0bVm0P9F
1JY6WSlU4G5qsmc10Dq3UPAtGORmz46gH+2YlNW2SbxHalloDXovYmAAk+2YDZCaMqs/ScZ+mwpn
D4pdv3zS23YnuRZdro847e8rB7yj15AeVZlo2ITEmzGgXC5XRox33UxDf0dGSbJ2CFM70d4pjpGK
WlSySABLfw7Kqp5rj9Fo3RYvTvdSCCRIiRFVp9QS5akktvRUb673r1+tImNLiEeEdNH2Tyn+52VH
pCrfD4fOk/GyVzF/aVz5KPCw6SGeMGYMKtgp3bNfi1mcXgtU9VaD+6szPdrEcR6uJ47QpnDRV6pm
eg/IDljbLsoN3Ssw7nkTyBMtu2ld3B45+HwaI+Ex1YN1McbInMFjXggWzzbVaH/YVeJiCFD+Y155
8Av6Y5VWUCcdI7z1BDeVRQq8BWmQyJ9VowX0p4XUb7sGOEOFT9qf/eQb0BH+kgkLZOoacnBM2OXL
DJFf1LqbbkYXU0lWB6Bhkx+3E1egsp6GhVRddyyrokdWOLQPiVUYCxnn+icfvEVquUD7ypGFeZRr
GdKqs2oGnAHv+2FGmj+CZzFWoGhx5cpVARXtlrascwuFlk0isOYqTUHp1u4XpF0mJi4GnTSm88ci
0G+6ZPoolNvtAmiXKBQZ1xhZ/tzo3ka5dXfvzBZY/6gNTnAkKKnjFw7VKkj8xN8bxZQd60plR7rV
H0AYkx19QgG2XIT1oTHVXeOQVdr948bYRtSrN7ZuTjeVT7TQz5tiflh7403ZAPGwMSMfBpMotslO
VmRu9gsF5HZXDZV4oGVgHnIKrYVfaPZD1GaESXRttgDN+15bRvVNzH7fUMwabaUId+irT4uwStJk
NeM59AwiIoSpHwrTOsWt6V2SuG+xUKARTh03PLsB4o9Em90YQfw+FKzqpaETJUbLfD8mzSMrgPVm
0gqY/QflTUfj/L5U8VvbeOabEnwWo9gIT2qQ02Uk3pQNHt22vn5y8gzySDe+ydCIURHWzRefecAi
aIcCGHWCui+ykhfWNgKStTF69pq0WjqBIrGaXIxd4afvdhd5Xw0n2LZ1Xr9piYhXht8YZzyE5oER
97CZKEIe+5A/H45N+FFa/tJy/Y05jdXLKLxyN7kmCtYxz+GPHRtw6O8ikGqt1/gCU5Zycp/x+rRx
RGplPOInNpKHLpqYyhXhupvqcQ9tDMuqxC8TNOrFrTTjKHK8u/oU6ltdl/Xy2h6MQbfTv0Qtt0Y3
QLB2Go53lEPtUcgQrq7MtVOMBwoXD8OMOmPjSXjqspCie47ora3MIcH7WRqEqsOQNlJAiWM22Pe4
gI19rstqU0Rm+wppZ0MTujga9NaWdW6LG92JxU1pkhDfCjk+OSGp4KOpvY5TNOwKWpZrxknaaz1V
H2qAtqOzibuzJuft+mV2+9ba4X3ekQ3hf+HPWEdlqCNtCQUGfaIVyf/UXkOSaJdDx8yngnv8bAcY
7uefytwl3QdZRbrx/DQ6IAwfS13euvgBLp79XdfTHVJURWAJ7ZUsHMJV1tfW1lXubpolMij3thPz
2SWD5fo0UXwd3Dj5TquA5cLU0y/poM8F8fscL3Rrx6a2pgxpjj3iOKiztlp7hdgXio0eNj/HbcYb
WsAl1nnUJAbQf9Lhi2YfFmGJkDSLAI2A3uTk9rcVBD/sxuEBJKgiQNVJlr3AjGP6tvYQwOQPPHsG
JissbXbyRbNAkFpxH91RuUFUNIg8ZKxN9CMtnnDwSGwOAfzRLc+/ml3GBRSCz6pBA2sicbxkgXUu
xlQAiqlBoDvnrBrpe9pWwgnu74Y6wyBdVHu/826HiYifdvKAyRYTodpFc+s38K/JjnnLi7TDCg1e
MDTN+7Ytil0CW4WpgN2SkUhU1ITK/9bDVcxaaUbo4ce9YqJzf72JeuLMuBR7+0oCHyPLuTg3DSc/
7rPyaJRtsYgMTrdosr5SJjP7zMpd72GrCwYLdXqpvWhBQ0gC6yORjQNxn3uRNf45idp+W3vKvuk/
wmhKDz2rlxbSOKjVhaIvw22ROxwgoJNWYKRb9CIvpMWJe8i39r03aXg8OGlhnRbifhpgBBVGW8KC
MW4CP/5+/bKan2/qnwyiHgzSJIAGd1tBx2jN5opQ4T77ZjXDVcq1i3zjqTfEOk4V9h3X+yrM9uKX
JOtEBYGbQz+7fQSB2kEIRhpZVXSSSToeaylRI7ax8TyZIqJA5Fd1pvqUp3PSfBa8Z4LfDUtetW78
0F1MsSkW0JWw3oaZfRLzzfUeqxO2cHyOlAUpJPCaXBZ/It8vmGHNOZuGJQ1TqnFX3w6t9j1F8gKo
I3pXEa392DA34cCFrjcCpJLFwCyIVAPc7JCp/KI+V64OqbX1iOrKhpXNCbKiD3aeTDM6BKiTgaAa
qwQC3rpoh/jB6+56kqUPhhV0Sz017wJ6xy+xu3FswANhVUy3jipI+LK/9OwhD+nY9XvKHlC2Snvg
mnHjd5PcMiQ0SXLEEi3z1noQdw3kSeBXAcwVemT1bBNmow8qAdn71o6JXRRwrO2o3rSdj6eOCZrI
gCyUkIODUqqHDo802zGXstANntimlssqC/Pnuo09EA1hca6D4RXYYxO3kiRGGTxi4DWWjjUFN6pN
MfgTRgnN15ueqwILcTta4Ws1xKA+hJ/sbaxlG0oKLoElcnezcYjKCSMA1kijSvZQ2l0WOFSzSJdp
6BKh7of8wmFevTL+ec+ybkdUsAPJCAAVGLn8rjTyJdVh78kz2rTxoDWFJNgo0aF39vdUEmrvx0l3
CeebBHmazPICCyLb0Cp3AnfR5NUps4aXUNUAnnauRnbzII1HXYvVJdVKSE6+MW46cozIOcH8b5nd
nccMY+s50ESYXWHv7tXFpgd2KRyAhpwfb8xIStC9VnSB9BxdqMCoI3oHiHjP+zH1iNs9alzZ2vaG
Z+g3duvcjjT7V44L5tkZrKfYsupj3RXZpdN0Y63zuqvrQ70LrLuS1jOhUhtRj3CGkSOwuDSTvRyD
3N1Y5sNol/oG+g2okljb9Lh9Lu2O2ZJY6KYf70xbqhPkq4WeJMnFhwKKMS+sqFba+NJF5bCtrJk4
VTjgBBu933o1WLqyj5lNyRIshWaeJ3v4CgA3OTA6mjQsc72zFKK6OBZZ0UbZ8E0+jGO65PVlyEvo
ux0LfG+OWEzINlll1PYXCbN2YblVvZ2mgrDett/5Ob62AAcyv8ikwc/qknXBNCMbSJyD4FxeCgHM
nimCs7o+vD63jSRCrX0khxZDcF9eNMt10H1NyzwhnyswSFWTFtDsvIlrrFpVv5kYIWGk1M9Zobyz
PcKjBRV9ccqWGWLnEDfhDCc4eaeoSJGypDnrYfU5EGO4T7ALnWUFvE7mxiXA/HpRuWMfe8TvbTXc
ONdDErBW7XW7fNdr3usup+LFsBISIIFnj+EKui3evcIYuboE0XOt2pGsZLPf0UzB+dTEGrM5boCz
ZDfNUJ37sPJuEH3uSjv+1mXwDLyh0ujo5s684uW4hDdV5J2VRXjBENgjQTB+fgnSNLy9JogoPbv8
sCt434ATNFsnj44EXzY3LXiazoacRwUCsiHOxSUb9JIfFRIX8c3o/O7OUS4yTo+Db0V9jUB9XoRG
d1kjur2EkslBrbVqP80Z1lX80VWmYJtw8kq2uqgdjJ3NzmaGoLzq3vwplSQ0CKJUJB4hTE2EKNid
bqJK3LupNd3kiXaDH7ohPGfsDz30qzW5n59ObCPLA4eAX+IES9ghmEQxcTZr3F9xKC/Xr5WmB3NB
1duqA6Erq/qj1UvzcP2sTkKYa7Zu9ur60Jw/umm5pSPpsC1GOJ/x/nRueNf1VChN3rlE0LMSpB0f
go668l70Q7rxhbPxy4LJ6kOCHFLL3fwt8eyvZFM472pwnxq37T/hspxJUEq/CYw3TZh73y2DgOwJ
dAICQNo/Vo5g1H5VXqHIwTAvVUE+2EIaw5Iu/oh4ME7pEyIWSQEcmq4Xfs3CiGxr0X6wGOKvEs6b
0Wc4TEDcf+F61i0GUdkv8dThWCaX7NnySODEOKIeIw08dG81/UM40DSPOIfuASzwKQvhEOWFo6+n
sTdvSd6uNmgF+nM3zHqXNGhOfpSprSpxYrgpmgAzR5+oBcgnKMnKgwu0kVmfgE7tdsPR06d+B3l5
urGlbWwbEKIne/TUxhGxcxaIkTdI1rVbn10DJ7/KLk6PvtLO3P6+UQlhKH4sHyoRWkvZ59mTm2FH
z8LaQEGM1Nq09fhVi7iCoT80vrhM4RZF2WTvUPe/QJ6UH56fXfSqHL4ODVM9XWXfOyfeOI1PLgmQ
JDYec7BbSLyO63Dcg2nNUeFSlHowCSAh4dLL9LXIyu67ypODRWrO1y4v7oqxCj/jWHuBrNe+OzMC
smp0+QXEesWvECBN0egOSxzDz/TSE3rZOqY5FEe8nVT7UGiTlSw6876io7pqAlVfAMjV62Yckjss
luEGd4Z2NqNBAEkFHSAwWm+1au5C21q901hMjvAV8j3eRZOhUIpcqk1s7IN5chx43R1BfukNeDht
26d1fpos9GijJqpzGWQtyt92uI0yio0AS+tdXADPbjWC3fEvd3ALq/KhDsBbNaZhPlpW0izNQQuf
0xIGTE0QyotlQ+RivQ2+tLN6SqL8fCvK6YPw0fQjb6LH0kKiVdTJqbbz8VvPPLYICtrL0vOYADgR
2qvx5cdxLxYd+wT0ogilOB/Y1dvZigwIXEE6GOAuUc03y7dOgR2iVzflY+iU4QeJj5+RHXdvo8Zo
sBx799WeaHrlhmxebN/UFrF0vae2gAxmFNpAVCcd91of0wcTDDbUvMi9mDjJCLho9bsadO06g29y
2wJb2rSQFc46noNtDXuFsKci3OWRF96UCaUSCLvwWHPx2TOqjw64f8WBlne6H0NfHEtUSLs8RWVd
EQC5LZkHnSptsthxWeGty3K86ZWe36F4LtcpEbcXZvrmKh/RBLt9DfpnipNHFHYTUymgvQAiyN1q
TfKcqDoXpbK6V1NpAJ5E57+NnNa+giUe+ckLzNDs09Gm27wGuWiX5j4PhP5dJ6/Eq4myIl9iBjDl
Obkyavnj8LsObacZwF4aXO1lI1GpcWXsLS/8TllxbJ2+/lo17gXHvvmR294Xifb6vdKGEBqV0X+p
TDBuvap9uj1oJrCY98+pi7KR/IfoCWgF5AJ4NQ8CrceKxQf7Z0VqUjBM0YXLzrAmrA3krXK5+iTx
oQu04NhFTXBsQ/PPe6Jp6O3COV7+/Nr1nlOrNF/8fHY9f8tf/ufn03NtxJr285m/vUxNk2Yz2cbl
x0/8+X3X510feqnmoZPuIjb2cXAss9E/YrT480b+414apRl5lQ2CyYKL8mDl56Sl/QS45GgxW75N
dKO+8Xt7c32EvtgRjCPT7JiQFQKprr2dkOSek5GKxpW3SZtjVog4t9toJAI3CpEzF1h3504O4cPz
F1V404LnuBszPTmQGvw1YBdL8ESkJedygDVIU5toKD3lspoXl0TFFpflnCK9KnaOBRdMJJq8AK//
HFAYr81GoDmhQAuy4kmXmXPTFxhFrg8RETpnwFOP156um0T1DWe2d05V9QI8RT3FtoSdM/RfYWBG
y86Y6mMD9HPflEQpm1VZvagC64iODrsx4nRv+K3+WpJbbtgke0y97uzqns+Vk8X5uh5jHdF7aR24
dKzNQIzfU0BcjNBrC4VcYWIGwKc3rXHVL5wmkEg5Wb8Zfb4OyLFrchQaRRpDOVRHh0vSubxLURLD
xqBrUs/Pz6uOaY18QkUFTIHd486gGKJwbI5dHX31ES3YLfLcoMFIIgycJ1oPUkYRBg0s2ozXngjK
pZGlIYKr5Azexz3b87Jvjn62yysWG/aa/gqf6cy0Dsk8MiEo5J3B2LmIiS0GNKHB40KWAWKG0Jqh
BStadWO0NoFCoMCcqaAdOYLBQG5tlJ1DDZhTKz4MrTvHvf/gJwHU3dHFukkPjEAmH5pVTOfKuAj6
B/eh/CCYbFgXNV+k32fc+8CamMX5L5OTkfNmVi/or+AHOSLgg5a/0nGig9Zn5aoeIHtabFcJ5MXg
VGTTLnYIj5nwwhsJqXJ+B0EkCOub0ZCvjleLbTNScphEKPTMTqpM9jed28s1AYEF2YNJCUGOCGgw
6dkupkvTjkF67KYyPRrqpSDj5iBQwQLXAqY3zJktpd0QSCNIiwDkNu3IaGNcTAu/FQ1hcC7TYmh+
7KJqfqY1Z0ELtG9xmeN27d+KIca2WXavRu+t4vhJhk7/LZmgUgd1/xZPdbPxQXMsA1w7MMFhngX0
ewmtJdRx6B+s4kGvDfcWDwnRNiSgobFn3qkDyszb1IYlsXf89i2bejrotfWYFN+90H6TDcAcS07O
tszaA9rTdTxl+6Jt8xfb6rpVqucw0srxHgmN8aDMYq05NXK1Nv7SVJXCKh0sKr0tOc2gCaTST/k8
uj0keJF/tLHcWBg1UzGl93xA6oNmzw6NR33yrJchi1c9ulDJcOTDdgJ9qebkySJA0WPpDJFRAFUf
pu+uAbfWr0kPLHYOjOtDs931IRpGD6Rm10zqzS+Bc8OUIfQhtdIF4V36vQOwvXDcvRuJ5j0Hhboo
UBLf2RSyNypj09B6o9zTbDHWg64d9MImr6nSNYTSXkkoJ/LYwlkMbHrorACx0tv6FjpityexJ3sC
wX6+/l9o4DfIqrI4AVrL7tqGBmNZPeaRrn3JE2qskmi8i1XFeOPdplyZIxT1LCUnHFCtbmdsuETy
iYBtekssjZ1xnDJhIcps0tp9YDNMI4TefhqdTx8VP3WY2ES8M/ib2H2YNGu+c/YfA8PwPhXa/9pP
GjZ4JRcAAtzL+YLbBMWz6pzxc96c1K2W0xpsqjvphreTw+6E9MynodLjDz9LP9xaiTd/YJsvEhpg
ygZtlPbAy1HTEKI33+sFqnelQkmLfn788+a35/z2fX/5luuP+PnfRhX7WwSfp0aWPsUzhDiaKfkh
nG96u4WV+/Px9Z5Fuvbheg8c2mg25LTDvnABD6S458vxQE7j0RmBp5fowg/dTGOJiTNYaYVL9EgO
yq5py0pfNl0Dx0knEai7rxJLP+oe0KVRFLBcEppS44OdTOypnQm0nT8SoIboOikPRdR8ApBuwL7k
c8bLTPUVbVXBEpzvZpqRH673fv+fVoh/8fy/fPXHXXPUHgrTKDee7IbDRAPj4Cu5L3X+pKK1WWed
rjhc77UgQ37c++1rPx+y7V1T/pGlPR+buoLdN41lvWgTxBN6x7WCjdEIWk3kAFat+ebHYyKGK7iQ
UXXQkniG9owQZGy//2DSVx56ZOnJwrgem+sXMsOkvLI2w+h7eyPzG/qBVn1QkQhWekSkOBaUvd3j
Nw/6FtcKP/z6YsSHV4dgAq5K7pg4XU+PYub3Xe/l7NkO4GRhahRH3oFV1sXWpkYn69p8TqSIfhyl
66Ey5kPVXHoaeVyQ8qV0DX8Pxi+IhxTCaz4dJgh3KK8kqB85jgS2G81B1ZItBwwdwFwu/AOtX8s6
vgzg75aShA1AFkzbzI65m4MMagcrlSqoTI55bfbrUDIDCyPdPeRyq+RApzTQAZVBWsKpw831XjNk
FI3+COWepTbw+/YgNNtOFte71y82/ujtyvwiiSK2UXl/xbqJqbTtPlqhhWtDKyWbiBaIR56mO7OU
aPJVsRtsd3q3Ivll0o0nMI0osPI+vBk1ct/1wau/dJbcCJRzn0BeiVxE3XlvzMKBwdn5unLWRhDL
C9FCYK5zONnCYiAIAs0RMDVx5KAt7tuZSRSNr5aR7KchTVek4+k38Emo/bWCDa8Q0ObL1DvF1BRE
EFj+Z4vAoPHsd2EMzpLO4yLWHP/UpiEo554ZepgM8Q7OGm6lJKB3UmcLza5XSqTVl1LBI4k1szy5
2AVuDVCWywm/gd+Xw5ek8Ffqys9UnXuLdXBbhfCEZBiuEfTV0F365zjCkTLY3i4Zq1ODEH/ZE4X2
WQkgMYz9XPIZ2O+YmFIQ86z1tEtX1nzGXk9b5vzqR6rF/0cF/DtUgMA9/9+jAs7vafjxGypg/o4f
qABT/GE6JlIcXVjSuGb7/BkOZBh/SFu3hWvbpkFkufyJCtAM5w84E/wf0kYFRk+S4UPZeM05JwPd
dcgIIiLd4LOP5Pw/yTL/PchcmEBFLZADtkuPVhI99AsoQGsqyxNO+yYFuSFzHGICleXrX47Hv8ja
+TUMRhm8Bn+JdDgKpm4zq/31NTzRo6JMZ015UUA3d7aOH659VdBRPmQkXpgBxUHmVJu/f1nz1xwL
XteyLAGW1LGJX7LQcf/6urYzgrglu7mEMN9YL074GtKHC+vXiE1uo2gJFk+REW1LaJtl765mCmOq
vRXW0cpPwj701TFsNhg2Fn//i83hL3+FM/B72dD1aXySsmGZipPlr3CGNipCn2Xxu49QQ0WkHeEE
plFW4HNh4r1orezfZHr805s8v6BLUcfmFE3S9UD9JdBjCBK7qDyLDAQI5uwkvqs5S6bWgST+/V/2
zy8kLJ3kG+kKAeTY+O1skiEohKbyEV6K+OxwDZhYkZkrP/39y1j/dEZZwuIVHBKGpG7hKPj1CDZT
0fVW1DLpJpkb4lPlsNthrlSkuJSpbH25VggeAk8u/WJ6L6tew+JlbrwYj0DQPdP5hsSubcRkwraE
ORi1z0X/Psls9rsjJPxOIiBKO6w01smwxm0zeMtK4JWLVpCBt3EyrdocDVYSMvjPtZt+mvbhnJ0g
29Xf/63/4pDaytAp2/mHIv+3Q6rPO4sMmR6MffImyDQyfeY/efEfv4zUDaGUbdhSKM6VX48oHcae
0AQ+EybGfR0flOmdpO79mxCrf/5jeBVHSMOyyd1yxPyJ/cuJyHiqST3DDRZjefacHMbFF4sQhb8/
Ypbxa7YXH3xF+pnuKgcOCuvr78fMRpmeaIy3F17ng+1dyH7ykHmjmgi3iLisnspV98yz59a9c6rp
aBdHlzZstsIjQ13vu0gg9oat+SSlSdcCnK5lpo9hwiiJaQTyOHZ682CUk41c0ZBd5Y4PGRoi8tJ3
TlJFkVy5TueV3mdN6rrXH5hOKAoZJ8wRK0z0IXZI+5x43aSlyk6qTshzsPKZZ+lLGhBLzVYO+xVM
LcTiqFF5N3SNM2/reeOAfygwIQh5lVEctNG02ZUWtU/zvWUyjjDJiOg7Wd1Doc/cQR2Ddf7Qd54B
xp4kS/QlNq+6iILAbKEhFqqi8ky0Y0l3Ot9L13FCgNmljPexY1RQMBSZSz6wYmFDAdM9ejYy0kC4
hn7GKCArdUAv6Op8gGfG0E47/hgwsPihauvYkDTdL0Q6C6vj2OqcHZaunvtkCkGyrWlqke4aze79
HGBHtS4Du7SerRpTGqMV3FBomPvUW5tTDG0578WYEKuFL1M1OX2VKJUDgMKAkcGC3zKwC6SczZAc
UfTGKI8HouQnjePiCc+2HiHMDJSPDvOVXaPjRTg3TmwMT8RHBmrpicz98DS4MwRuh6DnGacY6nsl
S5TgYdwa7pJeVCshBYsCHTxcf4mWlfyii6P3Kvlg/1YBs+F9rDVs6L5XPsJUM+QnTZLy21TZ1UJL
Omosf5ho9yy8xPNsvVkw9UixzjJy6/yEmVzM36hVuW+s4lCjUdSRLGAzdiQxvsEUTIoxTeSiCZ5h
2zUErhSNVx3ghYHw0V2UMT6CX94aB1w8AlzRDg4Z9ghCqEtdNfbBozEQPAa+xiy0+9LgHTxEdKWr
FTksabJllti630gV0dpnQEJ+udRo5qBUg6s+It1AHDkLhqIuacxHe+g1se+s2sJyxfBWimMvgIR/
lmSuDslqcNOqfh9xGNRomkcCkg2/7qNLJiYxs7yTES1z1akq3YVW7uAVYo/fIfzCR+q8uog3SBJo
Jid/p2EJXQ2bvOF9HbIOdeyCFs7oIWhGOR291vh6rEPpuSllE0xGL3xSeu+be51dRviqJwGn+pTQ
tFparWPiZwTvPBd1xHH64W2Of8C810klMW6I0i3dF2loGGzhPVoD4g9Evlvh+aG3nNzORUCd99E7
YVcaBkBhOdQB5O5MdkVek6XHHanZ0jEB52MNF2BkwxJSi4CviCTGGIhEZ5zXMGKhqlqMuTIuTeEV
ZBRFWp9ZxyIF6HchqVYOayajgUMXt8pAd3phY5yU4LXKZZ9bZGvkng9wVze01LMXQi/08NDitnQX
nRrAjZIni8B4ETCnN9CyBVNLAq+W4GjJvKxbM/qjd4GgKPrekTbhHxq6I8XtFDKBXBUED5Od5SBg
fVQoc9N1OiW12pELn8qtXhgavqFM6ZfG6J1wjdfCTk+YgyA3YzWo+jv6vjrxQpmC+ybKwV0OSB9c
surs/MSoR7kHO82BHGeD28+oeGe4r7AAklvhdX29dhxHW6PEVW9jmqnyqI9TtVY035yFIfMo2KbI
FqbFqOehtYb04U5s7/xo28leGGu/qsKPlMw9nak8tKmXCehju66xnpbHoJv07NZDcc0czuLD6y5E
NRBoFlqFPtG2ZucmUQXbnsWOooZ0rlYtvMP3EmUWaFYmFTCx82DQD6I2iw72jd7Xm8GuDES0Pj7L
lTQdr91D3ms+e9wiMWRIRMqgwscCwgdTBAfAkD/NM3+Q9qtJU9W4tOOplGurCtx3zTQ7uZdB5/dv
QvcnkoTaOKzJhBWmOnoiV+Z3lYjWO4subKwjJ/mELssS03Oo6Vh+mha18hPusZ73VlpijaMceRs+
4eQmxcdsPpPu3BJ5XVq9fSr4iLqPUnfHZJeXQ2c8WbL2EUBWwlFkxOiOKLS10aFevb1esf+jynL7
LaeS+lb/z/m7PrF80RMPmv/168P6x2P/W756b95/eUAWS9iMl/ZbNd5/q9uEb+UH/fnM/9v//B/f
rj/l3xSEbMH++3Lwv7KvefULOI6n/6gFKfhAu9E9pti6brLYt/wIioUnBybXdV0sdCa1nUme5J/Y
ONv8gy4FpSP/JS02qfy4P0tB/ovkUlKg2NXzdcMU/0klaNi/1kuoSiHaGaZtSTL/DN20f9sDmm6m
NXYVo4bWbtDl5qfMI4SINrS9zQOsFEbNaIw+Rb6cmBfjPAdMJOqD1Lrwgo6RT13S7KIZPyqcA7uy
/OyVxU1UASytCqdkVKTBvEBN7/tHpZX4A/t24846MZvWSlqwH7DSHquZMMP1UNkdTXjySqOBbvwE
CsK13WwZDd1nqldvXCI+3OkcleK508aLVyTdVlppsk7cHrklWnLETvhz0V9FZ29e8xOmXBQmg37B
p/51zvfSbBMztL0ZS3dYIiJHY3/TR1tdRhcQ8NYmD+xL1zb+yisrRiZEa4KlRhwTLQsHUxaqom8z
fLTMGYznDG4AljEjTcg7iEt7TeyUtiQVETGCOU9VTSRAHPZ+5TSkEmkt2B41bMcw+4gZIYIW7Yji
VSPSgK9kG0Y3FmqgHsvtHElQ06TUjmM9bL3kKWFjd/YnBQ0YsAk7m3Za6l8HVBhzNNeqGnxItVE6
LoOWQUzfHCuKGUqMXSUHNNo+uUQJuqLGqw8cE6TOPfbPUFrPoXrkWuWtCg4XF/l0K8eIhUrP790p
vzOejLAixxs5Rt/a6zJqmfaNQztzjb+3XrUdaK7uK1frl1E7hMvSFDD9Zb9zczMh36/F9IBMsUgL
WpgdroL/fBF5zFP+/bpmXNeBnwvKKfys8jr/3vzts/4fWo1Mh8/xf78erev+vQmzkEXourbtvxKG
PH/LjzXJMv8wLC5EOh97/ReUpaX/Qe9kblnZtq1MFqh/rEk4/f8Aekn9RmdLsO1XPxclzZR/WAZX
CaovSctUUp39n6X4z14Rq/iPpflf9I4Ei9iv3RLFykaxTn/M5KcKfe4F/KVm5Eo+JRqhx4u6JjcM
YLai10+rDABB9JKiMT8MPlYnNt3FRRtaPrkjm6547AC0wC2WItkOlrQXdjIHQw14R6tI3eKSCbaA
dOVOaTXG6yaiv1x9pMnkHTU7WzaoXg9j+FAJTTsw26KSuR19eK16q+TK73uiNSfEG6Rj7DEkmfu6
TJkC05Igke4NejTunZww29S+8dBjrLx51+8aAyLATOyC5H5kiHvURmYACB8Ww9CxlnbtRTjy5NXT
uNHbeDF7elV9O+i4yGvmf550340gXyfLcvjf1J1XjuRItqa3cjfAAkmjfBzX7hk6IuULkapo1Fo+
3r3NvuZjVvWtCE7SHe2YwdxpoAuNQBfNaeLw2Dm/gAicjt4HSE0rtx/7OwNR6l4ExjrvUyBvMttE
WhXg2dJGJ6PwJswpqayebUlTnJXR6aeiN772URMD8EILo5zaTL/+UbUN3RXfDrdxW/2cApbWtkDD
sjpbq1PTpTbBXOOnC2HV8gi6cJ8D7pcYuvpYupX2vpcuN0u1bE56Ch2qMkklnVDinCq79ig08PBB
pFor2iH+Jkvq6tAoGn7f1tDe5NwKVqHVqy+x9tSGQnts+4m6wi1XuuMWrf5oFWPEpMkbEXh7TSty
Lp+VfWqirqQXAsDHlYWyJnePweKEEO4rykENtgIERS/CvlG7NzN7E9W6POWgMkJwUT2ONjTWbpzc
hE0c1zhCwbG7qU150vWoOKZd+dLkWrHXzBTuUcHVPUbJ6Dad/tF30bMYQdTn+INy68ALuKzpfHPb
y+2XQVeRveFChseBinB4RBHCUY5DqBRo/nnGo2NVm8qGhsmU3opajXaJSn6YwuwMZRQfzdoc9mqg
p/DumUIh1McM85KVpjTfrDqT+zJ+tskutYxiRIVk18aMXGqbk1Eb6Hw0uK1tPkLER/5552HQZFl5
8+ywfJg7rxzuA00wsYqwLEV2qcVCjXBdB/FP6ZbFJ60duenlzvvQnUjpUV99MD1AbGUHlx77ZHV6
amkD1rQcKgw1IEfXTXLMcmDumeZ34Bq3A1xV0JRDeIfpAPQxKD1HL+mp/LrpvmHn4CPxVMTTdrdq
ZWPiLrMpa3EHyRjUsHQPpdHtUd5uX1rcqGOJFRx0FLjAFd35vv2c6+U+po9+J23thBzUM34Q5ooS
zQ8NWBf+MbfSLK1tLZjaKEAzTk2x2Rom717zYz92DrTucSABn4Q5EHqUuKSsZV0hbYgFDD+Q8nGV
YLcFBAoA6TbI6hLR6QBTGyFO5qT/pUgc1oQ63Prg3UDbWsCVi4DXsA3xtZU9DJoWMKmBP7KB0J4/
VGjbC/WTqtreYYzqQ4KB4r6P8L9ozIekTG9dPK8eYgJLrgBfaUx/a0TWsCucDDSMeARQnd8G6Xt0
HqnQgPZGLxStGhfs6tAiramgE3LSA+yqHNAMUW31m8FRP4xG9l0jf9pS8Ee7zuyyfRJkfwYj16gA
PMEHBEGwjOqDAdvxxN7pvWu9z12Hssr4RTMMnJmc7iXKEBXzKzt88FFGN1Rzgy8wRWj7Yzb0e70A
Xep1nf5coou+cjvvU5dl3GlzPSdbSZ8EyeSAvsLHBI+jIpu8XuJE3YOjAHCkOHi8Sr/dlMiMI7z3
p+7G+r0rhp0LrWEDbMw7MDI8sdEE0klFtlWbjyLG6hmGETIqXD6beKyP4FBfOrRj7BzhFgRTOnq5
Hgwys1sbnp5s06FUdhaaUSuPiIOz8jt0Ew9hGNW7GBSya+STkTKidmgWo0MFzvtdpX20G+mdwuoh
yQYXZRMpjo3wD6pTuhs/FPYqwQM6rcpbPWnCE9aaz63TRUeggrea69z6fIQ3Q00ZWkbAd3KQSXlG
HWMYsCcTAyL2MTXmLR6arVXisNSiPqCK9JPS2dkULcKNQNNuYxf65zDKna1jVs8cgz/HPrhx9YFv
lIbIvhd1KzCJ2Q1GlnA56enkEr8RTUOxfOTedahQCtlh2K6Bsg++SZxs10HuJGuu8psKyti6TE6w
Fhyaq6WOc03Bh3cMbhyw4VsnD8wV12VWztB2YB2P0hvae1LWEuWNMH/EClfuMARbddzp0SaCMzMA
IN3VtLfXaiQ3hWlkj4YRfKqApGys2FEPHck6+vx8i1Lb2RWVKbYRwf85d2gYp2V9X9kN3heKgsK+
7gLSvINtPFWKFPfQ4JFUSGuXlSFIIIPMFpWKYevJnUztLSye71IDdGIPaff46x9ASVcY7+1MGhRq
VSIngi4V+QOYevyQbtDi8w8ihmFSc+X2EBxa+aV9bKcaaG9071Xk2LmJ33K49BsEUw9EkPbRdOJm
lXKRPyqetx9xxmCr/Qkw16ft38e7KNO+RhHU4Ti/bx0Piz6tWgvH/maofG5zV3yKTB+OiQflIzUA
1g1KU51kbLkYR6fgpPtdMFqfEhKJXY1507bSDWgepO8uztzHkKxIuIa1Ugr8r+BuIy1m8G3HLaVE
VCR9ALCJvEpVeqvGkeYJrYPur+L+v3WL/z+WgC+m6W/KA/896gG6Tf9pOQN/bn58Tf/jIfuf/9nA
Fsi64U0qPv27f6fi5h/c/8mrTVQabMOaMt2/ygO68Ydm2rbharalUkt0KRz8S1Ve/wNNeTo2DoYj
8J4tsvS/ywPiD+zbTUtVNTJoOrtUDmaJ97lEnELxm0TcRnEA1T3XJThTdOC3MNLrRBxIaiDoDn3o
ddUTz7AtY4S1oB+iwNzbtSCI4XIQHys9VC1yXToBAqmNKlZXQRe08Qc6g87nsJWDhxtiAR6sMnWX
oqFTthXfwirM4PhGpbwNaSPGG9XrDbke8thP23VLnQtQMMXwov6TpkGtfE5LhMgL2CYxDFogHAmx
Z1vjRl6bX6h4+ca28wGM47Yhx6yobnX0DAlsUdv2pMyhYfG7nSFP31Hn7oiZTTjm2AOhuxW4pqu/
lAAri881ZLQUiYUCreeuhjCEjGwsxTqrDLV7zKwyxOoPoey8k1x4US8hTxloCio+JflNrUrb2pu4
lCrfhMOHn0ai0I6Gi7MVTfAsORrg8Bu0Q3JFfqXkhvhPm8V6dxeZXofqSpzbGa0RTyHqPhkU4uqD
juGnsclDLde3aqamgBmLoEF+ZShd6KjAeepNGdcp1vUuvf8EK/i8RTJOh/f4owR2puw1q6XgoVMh
1z8ohN/mJqMMON40GdJoJ90s8dF2mlwUT40jSv9m8jGD84FqhHUfUMKIbyMQO98QRDVgY6eQ6p40
+lzFpvASU/0WcX9xtxRWLf9AYujWB/T8AnnvchvIbmVgIVuIFDmVnnawXxBiC7a6n0Tdxtez4f2g
NyioqiOQ5hO2RyEuvR7EVRCpcfQ+c0CurytZypBsXgcmKKLBmDqWVlZvITohgRxD0aVFNdDS3JE1
I4AYOLV4RmY/H1ehoxjNrUG7P0fkXE/6+5prZ36jaxKlokrBO48ctiuUVdYlsOH9wLReOh3Tu410
gHZR2o06PICodU3NoKTCMczJWuOObCi117USlOYqrbLSum18x2ifs0ADCAYOsfMpo4To+DzgZTiI
b0qkYBldekixHVWUENUHlOHM+DHyrIkZOnqu668NlE8xnqZxP/Ud07prxQYhbQwv/YwMAgixrFJt
Igm5oI6TTmoBnsgaWgqPmkc6FG/1KLX52peRC7dIwI168lnxBI1FhQZ2kFXFUMO4ihB1wsc84q41
2sIWBXZxWogQig8f4k9UMwN9XKUdilfxupaITpMaKSGCdmvNQoKwWzWd0unvMzihJdxOKbryxjeg
ANG/bHlrZKddXd5UvtSDeqNQ3IPgGpF54NQZ1EqEwRj3aa6IFt0oLkhxY8TAubNcu+twax8wIpNJ
uzVS0CTH3BxtRazo7brKTd1YeGlyD4tD6zAItcm3VZ8PvbKW/L+M4AaPuUR/BwsiCOtNODkQ/1AE
0QW4ZeRb7LXQsrPgS6l3QfLI9cpuv7f0brNHtU5l9hUZYGkclSSy8g0MkYZPsQVOeq8Kpfdh4wpE
M5TRwxerLj0dRXLoFTFWH7BVOMqbSnQd2vkI+ldHH2tnUo8BZNwKMeT6ie+0H2/NTCoIxldOB4k3
c6vhLnVJ9encoOyzDqqh/9q0yL1vZawkZO+WeDIbQLcHx5AtMTaOQv2TrjWddi9TIc13jdMnyr7O
dPQnKjRV9Qj7cSPnT52iwYNSK0ccfEVHGtex2ko9WEbbWx/Sqi/5CTaIdk6UqeRfPKsP668lOaWF
EhjVmV2U93Wya0Rpaw9q0xtTX8eybJghRUkM8tSOWm9nursC9tdwcuPS+Ul9R0FjUmTe+N73WSY8
i0t81BpPp+Sp5zo9rh7xQXOPtkmp/cAHvnLvuC95CLYO6AB5GR2soxNqAxaLVZFO5p9pj/2YktnJ
mh3eqzu4ZG62heuYQ4pMsWHdVkHh6F98pMvRNqTM2+6GiUC+B084OQqpxImdKtnk67rGV2JVjk0Y
wAlKaXlkAz4/p8Lo8CcFkGwMmxYNXrgINrF+U+K/3t3kkU+PNbFyFyMObv3VfRHia7ayxSSz3qJC
at2DIPCUdz3Y/3yruegWrxtlQEcDFE3WHnz0FHEjRt8V32GdmuzRrerEwD4EEjKaEegcQpdpy5Vh
l5/szmg/5Z7QqlWgd7ECJ7+WoDY77KC3mFJ72Q5pKn6jiHBBOeBoBh7f98IMnTfAgxUiCX30I/bM
WrtH446DFya9UW8aNDXCIz1sNHtwY1fNLcPr7Teo44g2KMW3uu2q5odNBDA2IGREzw6mMXgbeVEY
vES8bbQPFZV7cQacFxLoUExMa9ikT26QBdEtWtTJxwieJG6yKb6Tx4Fsxd4IT0aoIwQZpI5YT+EM
lzn076OKx0Z1ZyWRyNGJMyR1MFoW9R6H6aTYIleWZJDKocStlICwv2GalGDfZoCloX9Zg/5ONXCH
+YK6uq1+NTTPBj9r01mmHtHTOYQXUU7uC02t7+hYjlDAy7Tp7k1kbottWXU00cRoU2/J7AKlVCuK
E/OucYdkvA9iI8G7dJSyPJZxMpaH0GmJcSr9tnKLJGmjYrCG2MOpy/DR2td04rsDim8SJJLUalDE
jl3X266qKgXGh2sZqxZYKgwvrPu8n4Vfu/YmHQd13MpyxBLNsjmWB803ih9mOtj93hzbNN4ibSDt
HYUMjM4HyRdm1yKYal6A0vzK6f6BqtlAECn98gEEGGS4NLFnOZ9Sw0VxEHoFwopW7ccwdmIQXdZA
9HkM6EDGz6Zim/URDXiaz60NqgGK+a9MSyn0kZtQAjyA645f4g/yF6zt/82F4/+jij/rcO6+gYb2
f7x87YL49T3j17/z9z3D+EMFOGqQ0WNVZWtT8f6ve4YQ3DMcy7FNUn2T9jYdwL/vGbr+h8p/dKr6
qq7TafvnnqHT19QNkOqOI1SCvfFvFfw1Wp2v0JFUi2kpTO0IIIt0Hbj2vL1mhJw2jFUGKiQtsfxb
CRyBKpbWjcbnCuVKXBbHTH4WbjEM/rpveCCOj4naZ/CbskCHC2GXob32RG8rWywzB+fp/0qj6WMQ
BfnPH8HXeaPpv+EN1pwQlMs32P+R8pGP6uHHm772r3/p7862Q0Pprz2kaNP//nvXYP3+B6ow3ONo
XIMSECaXyn8BmR33DzreLnxwzZ4a3K7x79xP34JqFZ39DE6S6/Pb7dIZulV0oWj2rf4hc4GaGdiC
kVRSEFWHm1dv/Ztm1Nsb8D9j8IKvb749927HzhiDIowffhfFY+GUq2R4zoYnp9n78afz42jTA/8J
u/81kDX9gFe9LtRi0jyAL7QXQ7G2MSdtkSjudPAxOg7FxwgRkU48CWr45wecOvu/G49I8Hq8MlfJ
4XTGS1UMBu1V36gXnrywLNb8FGfQxAJVafYeMvFpiyfVT5/5a8Cw/Tj/29/2B/+ZK3bw698uYRlD
MvZxP7X3wO5WkVujCr07//CliZkGfbUQHfwyboU8fKCpxM4FIaxfwMIuPXr6+6tHqz52uLDvm33X
uPKrG7XGR6TDmgtPn1buNytqzua9LfwiGvRgynJpQhxTr9FBcOXCHnKd7DUo1RAlCitXX4bQwqcB
AKzvRRfw5vp06H4zujXF9lfvBuMu5Y7PtDXykyQPKw8y/eq2+5J+T/5Q0gdtR2zp9TsdB6UQL7uD
CGmGPVb1O2F9Lo1nSwOgHu7PL+LSHuST9frXVNbY6cLi14BUWQk6FA0yESpl1CP3sM11Y8zCj9sY
6Ek0ecEJSlxIfnXCVaZ0nmRpIT4HHA6n26Y1Lpyqpb0zC0QtwGy8jbtij8bgJ/quGAcAV7zw8IUD
NYXq19MV4hFveE1d7EHZdRu1b+5NQ2neVZPL4vnJWvj5c1y2o2C0JDxR7Cuq0hu43l+80bAv5KzT
uf/N3jNn8QBNXNmMZlXus6HIH4F3j/sUPsWLhkWeOAiUTby7615jFhwCp8CHw+NGopRNSqe4r2pj
lylxmF23qSY20euViNJao4yHALTZSm/f2Kq90qs8h9vQAglCKmarpnl/Yd4WTok5P7OoO1eiyEtU
ChEeCJQQ5466Vu9cLmDHyLe9bUMOdeFILoWn2ZH0lcLSRKqU+7G3v3UUJW4aFHzXuug9NGEE6rd9
YX9Ack5ceLulAWfnsx0iLkcJ51OohYQkG9m2X2G0A6z4oFeRnR9jeMjGSuPuDuCxwBD061W7xJjt
kpEWZq23rQEdMpPaEUH8WAJ91pADvPLAzqKBm9YqOoxxtU8UtBm6tm/xABi/++OYXViuhQNrzEKC
cKoMvx1rOChtmR2LPPVOg2OJ5/MztLA2xvT3V1+LeLBKXddLPGFlj/xtqHg6ooqjpVr4hmhBBVfS
QXz4PaAAFDDQnEiT4nB+6IVgYUyH4dXQtYTl7pjZgLcLvln3mtN32kFLDCf+EGPI5X8aWSn94fxg
S7M4i0yBT5cacs1EVcXiZuMbTnMXmCYiD9c9fxYuqJ/i8l4h5mELFU3hTijpNpnIHBdyiqXfP4sQ
FTsrqLj5gZQJgFMC6zvpIYJ553/9dB5+E7eNWUjAjccGia5Yh0xNfDCeiNIUA8INVW+7384PsRDi
uKC+WW3THmVhFFV8VGk5rUetRuncz+KPEn2RdVe03ySqZ/LCamhLo82O5VgZULc1Nz8yaSllzl7U
2ADVGRyGR98qAJWuPCTSR7FC2a1rqLH3URkidg5DpVibztBkN2heNwmCxpV0krtOoxOGaImF0JW1
l4QQatZ+NkZftQ4X3Ou+amK2DprblZkYWjzPnRzVFcus0PVo6aQVFyZmYaF/kfpenbmRcnmOW1V1
jJQotGiRGbKLf2ILNZhgJkr6ZdeONAssmkGpWkdz+Ujbqd5mSY8DGb5rWwMB3+vOBIbdb7YUyiex
PjhVj3kuTmBjq7bwtJL4wtOXpmoWMcY6HkssgPpjKsZhrRlZtCpS5HlyiUro+TOxNMT091ergft1
I63c7492l34xk9an5g10IvPRoz0/wkLYmIpJr0dABto1kSTtj3QVkVcBmrcr3Ta/EMGXfr94+3Ra
0Y7rB2NzTIIiT74qBn566OQgo4FYak/m/XjdW8xiB3c/UEGw6Y6GHYGcGQNI1OSufqGJbHt+iKVX
mQUMh1Z0BpaciYIa+I6lyL8hIBk/JZntPZ0fYmEt9NmHvKCWZvt8Eo5WXjsA9CcRsJOToSl1YbG1
hZeYaAqvVxvTMUXJimY8enaCEMMBcdrA/wluAXc2dEDRZxGbElpw/W20vLH8ijiRRS2vkLkYP0KH
BgRqj9gsfOnpFuTJretoWvmUp3WUT37iyrg7PxNLv3O2nsKOQunUlnd0bIlAymRSbdHJjUKB8kph
A+O/8NVfSDHmcAkXUH/iZXF0TDQ68N26oDjueKvBNloMGrg0uvDpEktH8+/8my0MqM9Ckj0EtXRz
bF2UMcXrL67a0psk5qRfPOk5knuw3EFTFBe+F0vDTX9/FUAMt0mkXgf6MXG9uN26Dc3jQ2lGfndK
675Q33ueb16ZJPwCib8azE4l/Y4M2CyUBg/UKfAqL1IRGA4t2FlGEDjel/OzuHBS1Nk+TugyKkVl
E3pb03hEGbN78qNeuW5T6LOYSH+oQeBcYEKKJgQibfw3cR4girIp1nBsBvHe9Y1IGzbn32Zpt8+i
JMgapFWbMj7y6On70USljgeaatQ4TgqoKdcNM8sdRFUC1bXs5ghgw0ZZwFHJs+zOMvqtb3jKsD0/
jLa052aRUhuHgYiSu4dEzduJwbwLQ23jp+59IXGXLFwslrEbhATDm6I/O6TbskZxP5l8GEo0zpLH
xtAvVLuWEj1tFlSNBgdCiOC4U1TZD2FxUbbBUJjKNlebxzjpD32W/NmoAS5ITrBGAttd9XV/7KN+
rXnt2vAx5BuUT25Qfz0/Pwt7dy6/0Oshx0THhZx+73t8+nAXG/pLdculCP9rGl6dQW4ZZg0YKT7G
WkCFYJUVKEspm7pSo36AthoUbrupR10L72iPN8OLGtRBvwuR6QsfcWQYsRY3Es8E84xKWXOyZWAX
JbgH1Rtu4QSU+oVy/ax7+V+l4V/b59Uv7VPodwmH6qArCE0PGsXI0FaR2ccYXrZ3mT0emlLfYYv6
zdcyTHjxGtGxQ7pwGpaWYTqMr4ZPY1gxXolDwqiW3Q81RzsAzCsUhguHeuEUzLUaqN6GYkC76Sgj
OR4K3x3fSfzfDpo1dQqa2r1w3JbeYx48GjQAaMyHx8gVNWzUJkQ7Oa60Cx+QpcfPvsSRJhot1WPt
mHvgAPkw5hpqZ56alBfmaSH4/eqyvFoHQ4kKxAFFcuzkxKhgsznjrulSA0KGVwB/uj1/7BbGmTOU
TCWUugAAc7SQJR9XSexLc5vjmxjAxAAedd22UmffdwDhsUWJE+BBKMcbz5MxhoSahzHO+ddYWI+5
qIoPSnFASLA8OkOaghF0UuAnODfXVz5/diyCvKmjsojLY6MOnXcXeI1mPfXxECsXAvLSC0x/f7Xe
nSjqMrHr8ohiCqKbsoxgiyAdgAfb+RlaWujZgeCGmoEV88pjJdDbpIyA5JfEK8aMECU7P8TSO8y/
pIBklTrUPAyKpfYCUj7+jv2bv7vu6bMjV0i0iwOMd1DSbM0PIVIRP4h76tP5py+1L9XZ5xnULJzS
yG0gw1FYMQuMgBOywhBiFP7BqUaEjcHFBLioJNJfeQBe1x1OK1fNneXOvsdAaHs1dGuPSonZ/HTS
UI0eFNMPqqvOOXSmt/uriIrQL9IqOKUBLokHE4R9dJOh9LymV5h8Pj+Jv98AljvLP1W98Adpwvsv
Ahwd4Cck9VeQ3+GFHfD7b4flzoIIYn5OCfKpPbZNaK4A+jU7EMnxPeYT750sv1SSnKb8fy/qwSd/
O1VR2Vc0kDiKXpVgRLD2ClwDf6BCVtJydEzHg+hjasUWRfUq2+VZF4u7tArBMF0Ilks/YBZsYt/W
4q5J7GNmWaXTwjcMkmjfRrqK0SLyGGmPe3mlKPl93FrO+H6g/Kw+135SZ8frFnIWjTLT7GJUbNyj
o+Z2BYOwVdOnAYDXpSv3wk6ZN7yEh86Q0VvZyWnJqDaJ3ST+vQsPpbvwBtOe+N0izsJdhctk0OEG
ddQ8CWGswj7ZdENl3YoGiiOi73jXFZeaGQtvMxeJyxVLGXC79Y4qTsLYpGnlyoz0zfm1mA7P795k
dnLrts0wG6+8o5Go4dFFpAedSGFDu6qqmxoPRAo6xnccNC8BK37/pUC36+3+hydV52MfylMRh73z
nfou4i90UsPoYYDTb1yonS9MmjPt/ldfPKxrGq3AzQ0ea2mjWZkrxaGMO6Cx5+dt4TUmpNjr56eJ
k1dCwITW8gaz0Cx29kachxsDB+j9+SGWXmEWkCh1OpFuhP5JQ2i6PsakNeU+54aqXhhg6R1moUiO
SmqgD+seRxhx1EPqSn/szRymhaEU6sfr3mIWbgCB1ko7tHDBnRj5HRb9yZRWdlWmzLfl7TJIfJmB
UvbFEcSt/zKWhvlTB1X+cv63L03Q7JibXYrbX5L3x1iXQt+OUd/BeNTTHiFVhK3PD7Lw3XFmeY3u
VTm3xiA4jW40WZcgnYcbYu1k3wrFvVBcWXqR2aFzuVyrWD0i6GymgKZD9NSeyf4mtklrhp/Pv8jC
frVnR06p+7qK0Xc9xhIqwQcdvH/8MU3NQrl00V54jUn78/WhYwQDqTE9OWWZp8ItULLym4m/0A84
ieLCW8w0Mv91RbbM2YbFDiLMuJJXJ1pvCnxIr6jV+BOwJ1fKG7yH4gL3razIuw0KyQmdmaiofP0+
DE0/v7dF5OHX4hn9iEBCGWg7qxxS488Sjbb6h4ubWFau8BcerZ812mSxhJxP8PjgGkVYanstUDR5
Vc5vzdGiuoJYNjEjPGHOjLOx4osqXwVumFz5/Fn0SFC+10FL+acynKwq0X0zlXcguAGant9PS6s9
WwjN1otEqBabtuB6jcxVtnYj+32niUvdsKUdO/391UcijZsQQUP2Ux5BtdsgS9N3WyNXvevuLPQ/
3g7QF+BHqiaMTorqqHddiloFkvHx9vwELUSOSSb39c+PER/McHFKTqkzPsH4msD5NEC9QWBQJi6s
wq8i+W8yhDmMFD9XVcVFoTu6TjDaD01qhnG38yM5pLfQT3rh4vk6FMmzz1nHyDJRlaSd7JeoQMP/
k51/8JTE0G9pcNbxMSxb0/oO/FpCMeYObeMLhwpL86QpWWB9RfxIVV4451aJC5bVD+p96tMn/tj6
QW/c5+hUNFjiArpObmwnHPHPUWz0dyx6shcuM0u7YhYsE9ykiroKWoxrmqiFPdgW4gB8ZLjUw1yo
wllzMGsaDjkcbk6i2xUaOpZ2YCc4gzqYtuovep9I8VOBOe2ITYFIZ/tnq2hq+zBWrq0ka6+vNXlE
GK1DBwVjIgjv57fTwnmzZtF1QEXP9RExPDkaxuB5U8l1FpXuoRvy5sKOXZjaOfY1LwKXqv4Qnvyw
O0TSR1+2BvB4/vcvPXwWkBSzacJYFtFJTcvuaGGxsrZg0Fz3CbVm0cjGKVtV2xy4JnX21NmZOvDR
rY2te2EcZGbX+ZWX9bkUbNK79Acs0z2WieHuYDLj4jMoyafzs7S0ytPsvYp5o6Z7ZqJbBqK8uo7Y
To3d+yfLzqvwoaeihYbM+XGWVmMW+tywsFxfyeOTHQljnTY03GSG9ej5py+9xSz02dyLTQjQ0Qm9
Nf+Fw4+smQOFDzZSZ7Yfzg+y9Aqzu5HWm5WIUz8+6W4+3rbJ6H4BEJfEF2Zo6R1mcUbUMeTfQkan
PnHNAnh+2/6JqTXcQoTSLsWahXeYQ1cx6A6NHPYbJh8yQU7VKfBKi+Oue7lqjubAVWCxpQHbKT+R
NYG3jbPIfMHn9RK/YGGO5qBtHCTo+VsdZqgogHb7UqAfuyk78LI3jNwbF7bT0ixNf391KHR0ajRM
5vOTOspaWTchtPBTjdv1pW/K0nvMTkOvaM2gYal1qiqrak8SjVncEOJBt4NupTJ1SXlhVy29yuxk
VKFPt9vKPAzd9fBbnYfu02Cow1+6lMviY0zIb5IBc3YkKoArNcxhcUqMIH2JYV9OhUs7ekByftSu
C+RzbGUpvcYrct05qvoYf7UaGtmoo6KKe+XzZx8617MUV4K4OjmWmh3ywBiatTG4wXVYdDjpb3eT
gTJhawwG/kS1oSVr06wjuXcD3/Gv267G/EunhxQQZdaeMC0HF9O7OAzuZBcG/nWbaI7QFQLwvJt4
zpGySfjOLgz5xba0+LqSwFxNE+WCApEJ3NjCsvJ77iR+0K6sACP5zVVByZidNiVPklYdFeZnKMZq
rWHZ+xFJ6/Y67IA1B2Z6iaWZvY1sUmCn2rc48tsPAxfCH7pi2j/Pv8JCwJgDM6E4904aCxAjOPi9
BCTaHzS1wSzFQLDh/BALkeKX6OmroBdawuzDDiq6QDazWAM9wlVMd9328arnz1GNYW90+FeN46nU
tTEmBRjq0yBVP7+wSRemaG7Q4etG3mPsZx+xVqiMG9t3BU57iunV7SHNgt68MiGbIxrJikNcVsMe
tcAgvQelVGALirv4pRdZWIiJw/r66+OqVA/ruulPPZ5Nd7aX2PeKtJFfuG4dpvl7tc4IPAukPlKI
12qK+CgyyrBGXcWXx+ueP73Wq+eLKqtNtQyMU41D/WMA9b+gBp4A0r3u+bPTHLiA/UbUd06ulaoI
BAQSp0En8cWl9vEUl3/zUZvje3F/yFqlq5LHrm/T8q6MUNTJdqU19PilF2aL17daUtDH3YJO13Dp
vZaGnX1LAXpoRu4mQMbhom0tZNsxa6r0tVFVwzoORfkSq3GyOz+JS4dllmyaowB5FlbGSaupDaxM
ZPd/ephbPSC8Jy+gSxbGmEMpyWYKBIpC82RjKKftsJlUg7VehXX/PvRkL67bD3M8JVrXDQqFcjxV
SiyCTSICxd0ripleR8ZC+vnthlZRtsdEuFRPsu4iZeX3BXiCIEaQ/7rvkz478B5YhVBVa4FvXUn+
D2QlYRhdC7LD+dVeiChzUKBARCOP7VA9ZWDL85VaJ9r7EiWqS4DKKVP6zYmZg/XcOsClN1L1B7fq
G9PCLNDAfXLnBq0vypWV6RZGx9zH0Z45oJ2PwtGAJs5FIsHSRptFBCfpUC6x8GOtRK78lE6gISPU
SeNOiFqxL2yzpUH0t7vAwrEC1ohmnWLTz+6FXQLfU1OUN2pgg9/Pr9PSGLMQkNS9gp1nld07Akfq
Z4F9muGsnQqzwyNmFHZ8ZaVz7nOkuXFXG1iBnhp8b/2t61uJsgk8uG3nX2Rhw80Bf7DPPUS8FfEw
oiGS3cuhx0I11yl3X4hfCwgKa47gK4fEwUYodk/wPxrcHWO7TZSPeH/ktK7KJMRfesitrN+lvYMJ
naO4IGNpY0ZxlCON2RrNhbr3wprNwX6g9eO2VzHBqqxc+mtHqjic40ATODs1EFF03RGeI/UiFFZc
bHLtk0i8ql31VmE9gSFNP1y3YNPbvfpo+3keRtKKBaKwAi9nrUuycqO7Rfbz/POXZmmWFBB1UDfT
+BZoOKNsYYSAbUli0e/Haogv9ZKXdt0sDjR5XIK1NhxMNM06PmV9E37CwjOSF2p+S8+fhQAZNU5h
FSWZTdWHz5mDVxFqNNi+XAgxS8+fHX8v4eKTZJ59AoMRV5s0c7FipNfuW5vzq7A0wOyr3/UYMkaF
aj/4SqZCHAsdRLVkU9kXjv3CKs/xfXnfWVVShu4DFM7sRTfwxlzj1esgfuwDirgwTQuJ0hx4jkmL
g7mU5j5ETWppQCtwiUYsGrVEhP3NZocrzDZWMu/bVZM2RxPqUhVyjFzA5yVUFpjrMtKOPcK617Fa
IG2+PXv4Y/peHaXOCf96rthJg9Fvje0tWr+Ubi5M2vSw33yi1dkBTysTO2BpuA9CjVkJl4oZ7twV
OWWp7tUxGq7rlqjT1nsVSMpcaUeRdc5DC+lWXXlZYip71UXp8cIeXlr92SH3FU8GiDTIh7HNkDAJ
DRzU63UBy6/7BGfAL8XWReECseIuH/3oyvq1qr99L7ohOfmljN5liZTRBpMceddWFo5P1+2y2dl3
IqWl95WF79Ix8+t9ZY9m+4XMk5bW+QGWNsDs7LdahZ+QJZpPYBnzTZfqLxHuaz/+F2dXtiMnr3Wf
CMmAseGWquqpek460w1KuvMZg81gsBme/l8V6Zc6nFBIfXmi8zXlaXt77zXMWRFe56Kutk7nv2NA
tMQWhgy1NN+S+QYorq5OR/iwXfrJzMHMJzz4/JHBREvsXzZUUzQ3iTwOmS+M2itBTXsfI/9Hw3Ny
MPyB6jxAlhutsH/HzWiJBQTz1sxdU0fPpJ75kRTN3KVKu7rYOJxrc7aIAFpPmnk1zWAqTIAHLakX
/8z7SRbQ5z6pln9s0hYhQFRwHCnsUB4hW0nhPj7Q4m6IRzgzQxpvrK8yB0z2+U+tTdjp399FAR8C
ema0fnEsKhxOCnbj0Quk+faxv74IAVSj9kugxHnMbJLBRz0e4WwZQk176yL+91kBGvfvnx+3NmpU
z+gzrJ+aCB4SNQPbMAIgEp6twEO6oaq27CvXvrU4+CdYty4A+oBO+sg/ZQoCSlc1/Dz7z1lEoRgI
lZdM262X2trXFlEgKJPM92F89dwOYf4i4EV2BROB/lrmMt/DAi/50Nsfqst/z2CZoN+K3lL0Nhg0
eL/URZidpPYzKLd+o66k/cdQIdESeAc9o76M4Xd3YwaAF9MykNEE8hDXbsdpx7ZO6Ol3/+/1CZup
v8cztMYHR3Hib2iJJ5d6brJD0Vc1TceB9r8Tr+Qp/GH67309h4caOicbxbSVyLB05nXOh0YB3Mnu
YZCWwFpuUoP5XhOPueMMwYmtCvnCL/b/UU6wBf17fKobRlRLRfEC0dlO+pDtJVHyoL0omR7gMGuz
V+C2Koj+J55ie5Pnfgyx97iEEzhsp+jJQEQw/9AaaF7vBojeTvsEEUBcwlI86i6DoS0Z9J07v/NY
WvlDRS7yqIkhM6xHfzpQ4nw0IpPE5uBLBZAtHm5qQ/2TPBm6V1cwLCjItfTw4/Y1g1/FTVNI9E8G
qKVNn6iO3Ek4q/HsJ53UDuYf0Gpy8rblE5cF7CxsAI5RnsPkw2qWKLuHhZa0v8+Ho39XPyDe9vfc
RZbBpwAI9xvADYcvna5/tyOsVNJS9d2vbOavgZq6x3xqsw9uikV0JeUwNnViuvuq1h4YZcD6DHLc
kbZh8nPnl2Pwen5kK9EiXgTakbtSaNfNVxqkaNhe+HUWPuSjA2j9EtqDsENK57718q0W+Mq1scQ+
wg1xHC0t1LHxB/+zwv740k9V+d/50az99UWkbUzr6gy82yP8ktE2Tnhm3a4yNtzAGK/N1iK2gm6p
wfAt5e+sQ9fhuof3ZAMBYJp0r6MFaukzcE/cff3QYJboylmOsHwcMjhtVKV+bdQ48x0sh5pf5//8
Sn3lj6/6+xucQmF60mSoj/kUdEjerAANDbxvChXsnZ79kF/Chg/CeyLJCrjOKa/6CX14CslcCEp+
CM77PwqXohrDuvBMeyxhdgv59k5ycYyEZ7YexCtH92Qx8H6ULIaw+2xieCx7UOyHjRPyyc8ytBPt
0tzjXc8uEs/rw8eSwxOvv1KE2Xljile2I1+E3L7AI5nCOfbatPADuPMgq49GD2jHW32qtcEtwkQ5
yalsJTjAYRQPuxCWLmMhSlgENBH8i3qF25Lx8jPEc+UH12sRL4Ie8kPosfIrCqTpr2Bwkh3g8hn3
V+d35dqULfIy3PX16FwkbnDDRMO+anukfAQS9R9j3sF+++/9AA0ZXQV53x7bDGZaDzA74uODhEpA
tRG610awiBFQ5oT6hh+Zo40iEPVhM8az+zjziuDn+SlaARNCkuHvIXjanxM4Y5Q36Bi1cxqPzu4q
9CiTa6jvzc9enoxXULnoIL4fwM0sS1qhUt/Y7CGpNYE5UQsp5/T8j1kZ7RLf1wnUFbMuC66EqAug
vijE4k82ZuPFx/7+4viaCjxV6F53R20703xB2bkqj37WwWLiYx9YnFEf7ucD11N/TIIZjZPaseEi
DECJ/uAELY4o1OWz2jXZeKX6yYAdVxqUsosuzzcO5MqVtJSZJFp60FBw/RGi7pODPxBrL4MmotAw
NeMFD9UWjW1tpRcn05V2hhSfbI8QSvHhMtIWpWXVLra5sY8fW4vF2ewLpIgTYspR1UOwt8j59nVH
PlS2ik62j+8vAhiJQ2OpaIZjKzJ0j4akGF4h5hVvpAYr07OE3Y1emFvUI9zRH1QFwzXso13sfFhf
n5+b0+H+x/NkCbtTBYF+kxTB77bs9dMMVfTkKQDOpYYfGo7bT3iVwwACt92oH9Ch0/R+xMti+Hb+
6/8uyUHj9+/Joy3kFkUixyuIxSko+mewQv8SBypEo4Ibi13R4FnWS/imQS97Y8inI/ivIS/OfpRB
8QvHJ7shTV+Z79ByU7mfdnORkCtvQk66kd2vfWcRAoooyObGhP4R6mvhc13M5IXAvve5gD7Gl/Pz
t7Y7FlFAqgogj1mbY4JmfPMrnkWnb5WA0Nj+/AfWxrC4l+sosyqGY9cxhHAyuB+g4FzlcIz0d5SV
xcblfLI7/eeKLGIAKnKw/Ov6+Qj3blitpZFukcanrQuL+XtX5SR4yfsm6u9kzNr2q2uaig6ArOO1
3F7CDqdhx6SriBG7vOv98QWR11cmJWMPf/sUNThFv3oDrv7wyjHbNdUFemJBH+1KUQ91tK+4k6RK
dQkPwGslBuHiw/n5W8uGlzhHM5RNU0vVH4NYzf+JvPHr8RD5xWRvoE9ohtSnITyLfJ5Rcy2CXvcw
kgHDXsOXJqkgvHP+d6xtlEWUAiwLyiEybI+6BUsTHfUyafe61x9kY0ZLqGU8QmoiJ246+rpHGKxF
a1/JqJI6HbzAbNFgVrbjUs6Scl7ObHTzMTLGNWmkBvcNdjVQNC4RSj5Yg1zCLpWpJDSem/zous5J
JIvZ3KOuUUPe+UOrsYRdQpRLc4jxtccMxcjsisFhe/5hOmm7jRO1Nk+nf39XRR190uQSHjTHplQM
xUd4nMrpbiaMiYNTfuA2Wtgr22oJwJwqScrWYXcnIjM6FV4ZQAK6b83bxyZqEX4oh+lXDzQY1rue
vo1zpPM0r8Ytyau1n7+IO4KIRMWa9McMHr/9ta7d0BxHkxG2sdBr67DIPHKeka6lqBO03E8+MxSF
67SfPfs0mFBu3AErmdoSfQlKXhZD9iH/BR/gQMKMvO3pQ9mGTXQJ+/C62llwPrbe1SsDWkIx65LH
FhWD6QhpNwcXe6i6wqlrUPoZlWdYGn1o2ZeAzM5vGzp3VX07xHB0ucSdjMHASLt8+djfX6QdDMSx
LBKOHKukxbPWwArqVQfo/G8s+8qSLHGYAzxztObCPYzw7vS/K1VItR/xDzBqkpLqT7BlSvqNes5K
Bhcuzroq1SgzGQSXHocKN3rYQf5SejBa1vwkj+ODNvM861w9THkMj3oNG8/zs7i2F06n6l2QiWGY
ZeZ4GI8zPIEfUYmAdUIprbuUjqqt1tPaRxYRwECwkMZMELSePPKFFHmkdyzwuxsg3coPxuMlbjPr
u5zjwUaPc20aGHpDfjKBX3QpP1gdCBdxYIhy0ClmER1d4yuQ7aD3XOw8reF2fX4tTjv3HzltuLjf
4eAOM4hcYn2Jqw8werThDmJ+ySE4OZOJLOifZlMHG2F5ZVGW+MwB7oJlJ4kPwkAZ/gYqWNQpsw1/
zuwYDx8LAkt0poa9SJ9BjvrWH0LzibUlXP/ozC3fOKRrg1gEAUhh96VOvO620TFciDtbwXWq8cRP
zvP+cH5Z4n8vyxKfqQfIh8du7G/hOD00t80U677cMRuy+C6e6ny85/DLKuDBGbaKfJtdTGqxsSVW
lPyiJXYzniCyOEPZ/hJp5hdYWfPfjaJ5alUFKbDAr8kvqXy0u+uB3RajaeJ0MGXxdRwz/+TgJcNr
UvAICRyJ9WUT6FnuWR/qcCN8rMStJfQz1zFJbAXMEs8SA7NiMmcQ4+lZN8R+KsKmaxXEJ/1uSnYG
tFXV7kH1kNTuwhAeLlu7bG0XLOKLaJCL6Sbmx9kVtEpzFLHu4yg5AeWMRz+d3wZrH1nkGTGdSnQn
OL1pYxCSacpBAC3CFGTxAOZ3BalcvHV1rlXx/viGvIvKlEXj2M80vnUBtPG7PR98V/A9VAsnKvfZ
CB2lIPWFGOhldLKrH+6TUFZ4JqmmD8zDzKZZxSkcrCF5cwGgQia3fALWZmERo4p+kBxcYHfLBBRG
ix0aoyS5ZjDAqOGpbHWbbZRkVj60xJDCLD7nDWLULTy1HLyhq6z+BQqJ/FlCjfaDF9MSRsqr2HbV
1JpbDrv01w4i9/IiD3393XB4VG6c4ZUEdQkRLbmtrW/ZfFtT4IjScMRFWMbVJiBu7e+fEph3m2Vu
eOOFRTT/LhqlkSkWjelgI8rj6nB+56994LRE7z7AtKTQNy+GWxuGeXxPRCZokOZJVFK+P/+JtdU+
ffrdJ6DJlKF+xYZb2Zx00AZFu7coy6IRro/VB7kj0R9LtXdf4XilqyCM8/9CW2T2wUhZyV/GD92W
BsPaMBYxggFxBhkCWYpUkhb9Mrigzu6KEIh79/PYseuPzdYiEwF6OygU1BVABzN9jJch+EeJSXMf
+nGQBID26yA2FmbtAvpTE3k3Z3kNe/WxDcu7DEkIUV8a33e2vfJ6z0v2zMYArR7acMgTlF56B0WR
nSjj7Dcb+4l8mRNLhvusqVz/X0ZBybpQxoGdndZd6VO5g1Ue7+5DLcQmVGNlCZYgVIgbJh2Bj9ON
iCbL8l2Pl5sPqfOCRpFDRXps6ceYo9ESiTqH8DMKypHdxgUI6DvbQSrh3k1MbK3zysFbYk91opQX
0dZ79DpLr0xjdA41mVLrw4f20RJ6Gne2B3xuyoCeaUXx6HST548G2l99kg4CEzV8LE1bwk9F12lg
jY25ZVUGiJ4/9tEjNPUkhyV6viXDtjZbixgyBKJRScLwES6ExDY0It7nnTSbHdWVbIcs8oxhikSV
Jdo8jVMbU/LVhQ2Ac2Iumkwf/Eq07ioTQVX/rIYibi/Bts7Kdl9DL6BwaUe7WTQHUoqsTTUxLGgv
YzJZ2dxiaiYJ43C8jLyTWys8Db56tCSsTHU1AbN1O7EhiGMkT14o5K2vJKmbvZmKZLi2HD4RA0KN
iG21E34Dw4wmM2y2KYrwAYTnqqaJWQC9Ve2ycBcnvRtLtJnQ9DgEUGDjdQoNeeEobOFGENDCsY2K
O9Y3DD/Uk6UZfsgEcps3Qda2/ADccO6hGZYBZZXvBiVkdVv20ZTl2DOEAvSpT6nSTcFgLLvrYomY
iJxfUvlZKCgm2cuGwsPXwru6rom9nAAsMFc06Ih3k4yJN32HHkE13Say6x7reMDrdMdPCupvdjRT
3+5IhqvnLXeuHe9ZCAQKnOfqHvDFNOwg9JanI9RK1Iut/CzGBqNV1d3WTEb5Ve10kF85bnz0IWQG
5cpxl2UkZDcGmr3VXQCvvG5QKVgDEZuhn2Oy5hWCTznrduCu2glNNAYji6baAZDU6u+eZkDO7Syt
x8LuGcTzRJdiLT0N2RTgS15ZB7gyjIgn1+URbFUKL5GfSrQnsi1AtP/nwfa/z0bYz/59dyYyicB8
qP1bxQYd/jpJwQCqSnWMp7yfwWXOS0FF1nxK59w1IaoXNPYOyI+r6Qd4WjDHTk2OUn0OmUvawnmw
cDMELsN8kjD0G7GH+A+4fcvhSwBtQPq1j1Ucpxn0WkJsKux9yKQ2yAwkAFwgGPipKqUbf7amaUKo
Xw+9H3wBLWAeb2wTFfrnRBhI3vspjPIGrl1mjEaZgnUPaP2+9ynUp9Om4XzS+9ENkBJK23YW0kuL
jjgYM4BHpr/BbxepW5pkUWjKg/HUwKZDmME2IbvSeu5kmI4+rIP9fQwvcvhZTWPrWL2z4QytRrDr
wmr4D6e4GD8ZajVRACdOXTtcBZ2RJofjTDbm9wrGNFB0LPGIoGQ/6T/PSy8QfvFkptDRt8JrxjFP
J3TAmL4bVBZAqsOh2BEFadFC8ITuYF7vUMEZSlZa0PoSHy4Au2TI8R/s6zwqpp8iTOBEdT1oJcdp
lxUEKAfMaFAPnwvRs1bvIGzXNMk+HuF0oa67DmSH7HpkOfj4e0AgIeN2GGyFLXYBYwyZn9T4RVbd
6DEQxTNrR5Lcah+lHn6v2gpe5Du4zqOLugsiD8futDs1e6nbDLbYF7osXH2b5aS1L1BzMjiOwp+j
aCeCDpLl4Oe3JIDjDkNER8MNoxH+hZ+HoYTIm+UGKrVmlGhxHoq4nOcvOsb7f9yxXHF/OBh0SCxM
fvA8F78piHvwfI/N0DW3M5l5HewaWJqBwxHMFfmdQZm2+hQ0ecQfYTgGb2q8thikE67K1lLqUviL
j8FXRolfPo7dWJURtqAHiuEOopV5TA55Z3Hz7IPeBwM1g5vVXKTCwFU3z+GogcwmO/heMFO0maB/
mkSgwkVjkh/AJFdywI9BjT/caJP+OzGBXfTfxxTPXRtWxLrHamSd3cGOVdlUFUn3Nlo3bHT8/30H
wuj1748kaGOjhDv7j5lqhnFvW+MQq8p+yw/s34OIljyIREMPTYDj+YjyKMfSGPISCOHdTmLaAkat
VMHIcgi5CEgyO/bo6ZA9KkTAPSPavrSqohdZHOm3BKaFG/O1Np7Fc3ae+mpCNCqPYOxRc6HrnHvA
t02x/0sm2BobZZJ/f4YuWRHBOMDCKioJOEui+uwzA6tyT3HqDymP6Kxez+dz/65U0SUvws2AUIKU
wp9oX9r+cxMWzB5gAe9w6+HuLSB7P2sYVF+YhqnSHBoBzIY5nP/42hgXpbjW+qL2CyKeEjr0tbyf
Qy+YdCqZO23vomck35jNlU2+FE0ew8mQCd7vT/CAL4LrUEHeY04d7EC6LUTF2mAWuWSCVpsfdEP0
CHQB6eDLo8iB1kH3xSj5sf4eTZbZJB1qzTsXPboskfFbSCkD9BoFeK88jCWwU1scg7XBLCLP5Nss
HjlVT7jKPXohyzBQQHSCSnqtoeO80Ub897mlyeLclmOjXdPyAE0ElaFWyvkbECj0heUtvZiRqmIa
g7HckB5aKZHRpXJwhTY/6vw5eUhi7t3EAfSGEJgIGLhz9D1L6sLtUITU9d50UVPu+tpvoE1Z6wdI
3DbfbIfwuxFDVga+JDs4oP+JqNvwcapa/4cMibwAaEEfIGCoHqfaBTdRg6v5/Clb2ftLwoPFVa2Q
O0xfhfLHOA0g41niOhfsv/N/f2WvLJkOCi6PpRdm1dOJqP/ZQ8EZCFVRDWxng4C0H+KHoPfz9zWV
wXcgLBSzj0zj1bIHDsD/NXnW5QdpoPKUnh/L6a/9IzFeshpwobsI0hPukQUURPphqtx1Pk3Ryxg3
aKgUPP8Y4R0ifH+Ph2s2Cj4G41cyetQCWKv6dn8qDnxM9ZsuofguG0MDGYX5seY5z/dVUk6gVQR4
mWzM1dq+WlyERclVVyUufGzNzId9gcnrL21QRlsudysba4lYR60h8sKoIo8UWKQvXYGzm3YZtS+g
ugY/zi/4yv23VATmOmiU9cvpUSVM/of81KE2xh0AaIB/3OaQr/wKiEtyb8M2uDr/ybU4tBTWpcPg
WlLy4lHKiI0/4Zs29SKFd+8QiRQQQgCaDkkE657rcHAo0KaQBi7sy8RJ0R0pLmCqdnnmZdEnpG7m
5fyvWlnNJbDdsWIE6Lf2Hz2DZ7cPiES4SwKN6vP5v79yspbgdSazsEHKNz1mkAZ7Eq4tE7gGWQjS
69Z5DzCSRAXp/KfWhrI4WqijeHKYCv3YorAa7jyK8j/KIVO0he5a25iLa7irMiPnsqOPURHxBF0V
iapBRQpbHWjOqLr82DiCv0MEJMhG1c0RebSF7T6DQsW+gyb7sQIbXSLXWZY0Gu6w1VMN/Ig7VS6S
HuoKSWiHOyhj8jzanx+Gf7rO/xFU+SJQkL7s5glyeY9zBkpTcgA4Lg8gjHTKcX+Dma2B+VMhVb7a
N2GLfuAVtHhHWVy4SXiw6GBATqJiEvpopm9sEX9lCZegd4REAuyhLO5hIjbm5W1TTaiDj0VUur1z
4JzxA4zXDB9SKUkcXIsOnaXpiHR1kNCSVrpxD+1QqyY4SFci7U+pLS08UNGHK5neSXix1Fsbeu3H
noLXu4I6PFdjF411+7UL61DA0FU0X0OPRa+TJ5qNlGTtG4tcPClY08WsE3dNA+kVkTZ+aMKfkQeb
J7iXjH6wkYWtHE62uMeHmWsaBbO8H6OJ4r0cTSK4jKwARf78dlsJNEudXT8OjQ6szZ5JjT7oNeiX
JOIpqppep/a2Gnvg+6oEHZwNpPba9xbRJrBeVrcoQt65oGzr4hCYIRr4TpsKHrw7EZnJ/AjyEkiA
jb27slJLFEZXoGTZa6J/TUlZAgIJ+lQ3/SprnKPHLipZtbFSK1fjkgrQZkK5op7NnYrzXP1Hkmgk
/r6YQ2Ye4gjJcJTmcYmqE5T/ZFDcqS5pvY121douWYS+YARct4az0TNJXPwjIHL6ScLa+3Z+i6zM
IFu8O1CjRaExqednCx74jVIl71PO/foaLzW7xQRZ2xeLqAfr3Ix2fU6eNW3pU1bV9SeWT80h921+
MXUTezw/mJVlWjIFgATv4LA9E1QgQzlVr3SOufoUA3kQfZdxP/X3gXaxSnZ4aVP2g9JmCjfebytW
B3TJIvB7L9ZgDrg7SIP56pvnbKieGqdDgJ0qiO8PP1CO7footXnLI7XLXKxjOPa5IkYrEv9nCJKn
bZFMUbMDN7riF20oy6xPrVZeeAG5GTnYna+Q++GK0D0rfhVVPcXzQQoJVvrXRDHUIzYixwpomy6h
R50wvBWmgZDKIKOfBl1MtDns5x58BEvNjW29J4DKxZ617tlk3qfzC7iyG5dqcV4IYdGWzUgBwaGk
Ds3YvKgehnAYoO1Shd2WPe/KmVqSLmC6ahibW3hqgzlU1jfgaUrvc0zrSG3sh5Utv7RNgmei422l
yq8NKJe/WquiJxRMOwMel5fEO1BOPH44P2lrgzlN5rsrkZzUwV0/h895P8TwPc+z6L8oD6m9OP/3
VxYlOn333d+Hm5sZVJ9XnyZis5d4Lsr/mDHDpxz+HFtJyNo3FmmkzvAky8VInxspUdgFVKh9rsUY
PPklMEMfG8cikILhEtUoVzafSNLO/t5ZU1dpo3I6QBfMuY/5ZtIl3WGyDZCUeR0+V1bP13Ai7L7C
PiS58uPGPzSDLT52Lyyl7anh0dyhif6poB4acl2Q5U3qMqY2LvM/6Nl/5KpLPgOUQbuqCaj+GuA2
z47gdtV4EQ4gwOTtzofdkdgjFdNNuddTTMhRjB5rUlCCK1/uUc6i9BLVHOoX8OmAEUy4670xzr8n
Q5eXbOcM0pDvc9FB8XwHHK2wn6U92QReZPD45m849GqM9jkhNqDoLSZ5b1Nzsp82qXXAVUTpWLkk
/J1NoFfcc4ixRPdN4Pps3hV0QOt4N5mQuHhfETCs8h/NmAWm2TkJ9mif4s9GbXvBPJahZXl+g62U
spZQx6BTrUb5h/4CcZiU97DiyOd8BxBfnxX7bBam7VOpxy4u9hr0nXnrVbHy3SUlBMxTFluTh8/E
H/rvQ9tO+0nl2W0RD+whLmtxyLTeKlSuRJslM8ROIQkkjDaeczmMz10ykninGya29LhXAueSGFIM
xuR9XibP6DbNY+rFxH8MOopcf6qD4SLvkurt/HKtjWQRNxmbaj9JpvL7UPuy3w8tYKr/RZKQ+YMf
OH34XeBsu4zZtpiz53CEclDaErhUpxBYnTYKNmuX9FKbG97kCTShh+glkTVUCC7B2kBCkDZcy/Ci
QBHZ5leJT0uFRn45goL3RCeF43I5Wmkzsgu8Nhi8q/PTuRLCl0LeIKdVJDOe9wwFs+BbFaGhcR2G
UNt4YPNYbyTif6Cx/wpKi3zV1n7W5KoNv1SUtQF5RA9K9/SAlldkwscGCi9BfwNqOwRNue3rE0Gj
Ecb2Rx5U/Xd0dOJm3AVtizbtfprHiSsYFk1R0dzCxVlWzSeuNMnNzmaWetMlVEv5dBOB/2eqXcL4
PNwTBlCUSGGpxIavQGwE3T5zYTvZlHd28KCgeX4+/w2XoUtEPmBwJIgQPL5VDL9hp5xxo9nJDvCH
Z5rAkcW/pkTXM92Lrp/iTwixdDZXQ4z06en8T1jbYEvQfu7pKCrhSPETeLX+dU4ic1nlHlVgBsTe
D+Ll1X8JYhy4Z8KfjuA+iSjt+mSzXrJyRJeYfmCtuSk7z2C684rV3yKP5eUVt4n9GLwUQIS/z+hU
hfUI8y3+rLocwmQc14dLZ+e2FE5XwtmSLZTEggMAmLAXk4HFRXZVXzb1jeEKJqF7WGShgQSsSrnl
Fr9yFSxpQzbuglEBLvtscgC667xChcaYMH6o4K92Byac16Xh1NCN47i2PotKyQSBkWJ0PHqmFHbC
F7EfxRSgFqiu787vwLUPnKb1XQj1PUFqMGmiZ8CZVbMfYwIYItem+/yxv7+4A4C7UQWfhujZlJK+
hTVkZ3a+GKzbOMRry38a17vfHxoCtfspM98rxAzgWSCQLQDCOqF2QDZogGtuLvwJlOVf58ezemIX
ibSp4CBXT1R8Rwnbi8uUz0lRvaA0QfmXGSr/041TYRMXT4HQQwNOZzzAGKnp+57fQriN+83z+V+y
snJL6gU4kawYMqDNUh9SN9WRlYFOvkw+Cc33819Y2etL9kQ0ZCIZ/bp5HcZSsq+BM7S4AWbYA683
LpUA/IrksglvFC8BIv7YKyJYTDDRcx0ADDu8JmRO6rtplvPwu5yE3KMPgY7ExsZf2Th/eOLvNo5g
QwJPZjK9QmnQlYeywTL9tjB9IklKPNxeR2jCoaCwPz+Xa59bXKvotswwWJnYq4haXVyCYyY8PyWa
Cv7AUKTmtwrQp/n1Y19bBF0Ay/LOH+f+FYVP0n6Wbi6p2HsBijYnVZcRqh7QIE9g5bRxDFe2ypIO
katJg4ZozFvHQ+rlu1xLfcKaDeANFgfogQ3BBPkDXZY/g8z36Barbu27p0LVu1VMYBfhR3JKXqsw
K117WVVQUHvuYRAWj1e6rKxIdk5g9Cem/jiG2QfHu4jLWT/N+TwbICgh6ZB0F6aqQ+BlwUTwo4Pz
sYugHVC2ffk2Evzb5fllXRvtIliPTELtxxrx1oCxNHp7eGNIfk896cMUaAjjExELE97pC7BgomKL
2L+SeP7pa7yb5ABgBkbkHL4WCq2zaweZRFGChtnNbj966C5uCb+vfWgRzCcaIsMjIMpCoA7VbQqX
I3phJLBzaWWiaYvIuFLFXPIsQL4GXWSW6m1mXQBscq8rjoZ4kAB8n1wIEoLrfNtmslR3YcApYEkn
YtPkvZxfxZVQ8KdV+246Ve+yATV187tMPJZ8goGelSyNSRyRF7S1Ha6tQidFvLFVV+6JP52yd5/j
Xdz0PB7lWzGKvkopH4F0gvcBHMDPj2dt1RbBJs61R0OUDl+5nIy4iJIw6NMuyvvgouxjT26MY2Xa
lsyJstNq9CHa8Qr+iKyBRPJpVF8LpBTsW6mBZbiUvIcQ7sbnVqZtyZ7A7S4g+lGVv2cJEO1dEuU+
TEEqrmizpdq8MnFL/kRSGK8KCqF+M4E+/Ndy8OY8LZPc2jvWtH12OL8+K1FjSaMoi651rinUm07C
KiYQPY7hurojBKYbw36qYvWD1orAncQA8rpFvVz76mnQ77YdUVSDwMvdW+EMjA1SVuFWT47On7zC
u5Cwb6QtQHFdL7wLeGD6/rfzo11bt0UMMYNv0Axh6jeStGF4MjWrO3DwG70V+tcywCXNwo0TILld
m73GSWVydVlnmQSp0UfHo9xDT4V20Z1gwnHQIwogNr+2fCb9Ld7uEYn2NPcy7jaO3tpgg78nWUxB
lWSyK99OmaB+pKSESFqaFawXGx2ftS8s8hbPN94UaN6/8YZP9jIfSDDgrRwqI8jGSVsrOZBFAEG1
oeD1ACvblOcl8eaTnGPLyF2fT6L8NuogiKI7mYRJMd6DsoUrD96fvLih3DLrHUwL0P10AVOzojdQ
VT1lG4d8xKMmT50C2eoLuAKa9ukA4gcXe1QnLbioDes7/2BiISqbzg1SlXGXD5OvgOKoe1uwfQIm
RHtZJ4iYGwWlP5XK/62uhEukrQ/5lTYqOzh/loKq8nXiM4g3Rxd1TfLgQ8E/9A5hH0N76ybg8Iu4
DhvBvB4264zXbs8FOpUi1WNVRw81THkKcwv7QSikXClUc+fivwIVWdfv51KWVZciKfPm56HuTQPr
Q1Ibwy/BcZ/HJ6biytaPjUjEOF0m1hPK7kyJ//21hKd0y75FUcejdiMG/Tt4h0vo70A9cMejqgGT
IhNoKYP7g9sdBhUT+LPNgbZNUvq7Io/rudlIlv6PsDPZ0RRXt+gTIYHpp8DfRR+RGVkZOUHZFT0G
DAb76e+KMzy6V3dSUklV0f1gf83ea//vt7z/31h0RUDRWvsbTxVS6dHtL8G87jFDpoMF+nAiy4ii
aQtDEz0Rb6DW5/5oRfr/5WX9x6P7v33S/1Wr4YAfqTiVeQQOvDXf1fppuvqwLmmOyxdHDF1wnkO2
C/HrHLRRKppMNXKaLzFp7jE2AKHH4HjcGc+X9R3mI+LpcnTTh2qKI6zLKNbZEIOq2vLecZdYPqCm
CZfuJXbM3g7/H1n6/9i6+v/t3tFbkMrPv1uVJbDS9v1bQ2NRl0VifdN8DAHxE0mGjXTm58LqO/T2
SRoXF8kNDP4yVmclRzuO12nXqrFvPjgEr3mo4il1VaHQnzX1dVHuOvxCoCYCrxiDkCj7J4wWAZiR
DN5zdYzfFOa0UP8/D6MI/o8jx0//65ZgMC0dDu9tyipMXqLrCLjPW1ZJvdi/+PiRJn4t405zFxeC
nUgjpqy1lm3KJfBG8HQXAq21dLMp3IPjEjehXpwiSKc4nNqMSKTQtCdEkf7u3T6dYHrPG8BCwVJo
d/O0l0nZVrXMy0Yu/QmTfrPf96k/IHBo5iQ8rm1dIYzOVZBSfudMNjaznM2+HtsvbBV2xl5XyrJx
s3hLwnLJVrBmGwPn3iQqzpmJeYF369cwdSFeO59agK3pNvXqRRFg0bt68WrtZ/sQruGe8yEka52t
I8XnRQ+hKj+COBJVkO+pt4uPg9YOy2IYbro8VbhODlPglGFSOA1dQiZAZGW/8G7juhuaqz/ybAyZ
IlvPkHeRuubALOUcbdJeq932Ve4mfpv+e9Rqd+3ZP5a4Ow/x3i4n6UDNm3I1RH48nHyedINceWvC
Evt+WtetOocgRI/nufZgmz0OyaLd+XE9MLyZuyjsZQDfQSIFvsdJPcof+sCe84z/tZ3DbMCZh0Ep
ENX20rttMt75zhEn3AwS/5t3EzC6ndcj0oSPFXyD0fMy48W6N6/9btfJu7FmMMlv45acLXmjnbX6
FjD5Q77o9BrMt1RcIz7BIk1l/hFDTZhxIYH/TV/QqyTVzQ9jtBJX1eK1L7PD1ibEGrm2+8/SYHdo
M19GXDf8dYmyD/Lu8JL60akEu1uMSFFsXvB3dZCtqwH5qJfvjGHiB5xWW3+/pfC+vsELGJo+D3t3
ba5B7bbYoJKgNGGQrce4JfDNxzl+7yNWwA9SrdsUnUkn9ubTSo8nh9wHh3MU+5p6VZdzKSu+jvQQ
Z5aFNiUkC9xX3b7mMu2myMnS3sc4ZUGLdAOD8n0T+oaHqrOYqWoxthnKdjc5dTLYxK9A9WV/deKp
qX602D7Tr+XcfqqEg478vWeYekTHO6mPQCaLWpmw2kiU7N6CIR30c+nxyb4l4XTEPzkUdmDtFeS+
8rcGIVwuZ7tqZJ+woiB6RSLbAi7ULvPXOglfj9k0rrlwRzYBE9vDLGN7UYNigstdpCKb3Fp3S+Pg
Pi1rp/25DcaMx/VIZTfMN7YOqVto1sx9gOc0dODV1gsUzsqGqlK/hyacgVQl9dzoM4UHks1iiHvr
ZDVDQDtlw7aDXsf6qaYEy61wmubxWMXkpiff+4/ZbfDiyY2KebMJChAEff1y7slabF93UJmuX/S+
dhKognCfvSXTK3lY31KyBEi+jwZe+/UcQjRkVdB/oq1AFpqBwobYcdYLGeIcsPcFHWcynY2gqhjz
PS6b/cxxgZc3Z5mlDieLbDcahnscWfFJ7e0ID7TZbWof11668kl1YuQpTdJyX752QR+U0OzpzKqX
YDjIoZwaxp1L4bZB0CRZZPDvPk1txZ4uG/AnipboXDcw744qNQvmslKbuUxH5Xdf1mVlmEJ6RQir
pnPMNr4HsGzMOfKPfTu1G6enyLWzNdWaxwfg5q+eUT0DrZF8mjVrV17i6Sw2UjD+xPXeVTU/gB9v
HI5TTD7GnA/RdPj/Vqu7zTqv+lnE2boyDtvYYe0hXt+JnbUqJlEHIKYYvePkuqv4MyW59RIMlauB
C/kRhRXE9Gz0922e89Y/evsCXHSKo9zg16K6F3HrLXddGQAcyIZKsJrIvVn57hWQt4MHqRbB/ByS
R9Bjme9FNf6ZDiaCl5QgP+hQczRt7ZKVLuDdN97QcrHZWJtoZV+/g27/h219Hz/tuC+nWwtWVGMr
jr3Q/a7Yrzavoh2cOEStNwZjUY2xs7ymDS5cKPxy4yEzTTjxuFozd7/7CRjEOxi3TpbYe4i+/BOR
jAk2XyazGH+2cCPr+cz5CpM76id/vMKWEl7hNv0Qv89LGZpz6JI8cV7WWo7M4EtmGsyGm2Vp0hPr
+LW+ctF5wVMXy7hJLo7vlskPy6hwwJW79K7zcxX4fdxLtMukHT+7qLguM4gYrlvz0XOBntN1Ft5v
ZRMFbLDSKBMzDixCB0t4npvNSsMe5jokGub8fbjWUffYEa/r/6MNRN34hMmIjwqfezBjxGQot1fQ
TmKa+/vIWXxzP23U0P/woW7yr0QFyL2cmGF+9Kdpb7BsIs79Njm1Ls1JYljab1ZG6dQXlVi79ULX
sXhu5sYONxuS4ir83kRTtT9oFo3Ba9vKIP1CmetPfeZDb6lZHQSRj9GDUx19UXboWe9zNvlbV987
Uobj1ZW8TF+YSTfmfV1Vp0gEAE7VLQU6BGacWRitddvmDdPrUBShSBZCcoadePCTl/DuKp7vNu6r
zNHCxlDHwJ3e7DY4/ilWyqj3qjpaSMg7LOxP+2q4BtU7d6hYntgDcvBkfLiwSu/K0Ya7dw7KSESX
GRRxeGellE5cIBLvX+3k8muNcAJVJupNU4iUuKm+jRh4O0VBACuVwYM1Y+if1nBwminjikC+XOjA
LHV8lhu87/TeCT/h4OPabzysQ9fbJsYhFXvjn0aU2/qNm2Vt+pP3+dXvpfWG9pdTtX3ZZq0/DHN/
Hjuxbs3FdtPAuyl86cXpubGuH7/ZbvH5UyC367t/K4np6c4EG1N4h8CFFR9qn4IQKYZh68SHx2PN
8x4satnuV29eiG47em7nUzxz3/85GusEyA+TT5BV26dhePNmnaZJEQ3sPE8jU8T0HnxPE3zt59CZ
/5o43Nrr2rKlic7D6rTBexqqbb7sRzqnmejZcTxsfCzjOeKcVh/zFM7Vi7YbpL0srlr4XQj/o8Ds
GVW3XB5JVU/UPW/bv7tanPCl9EA6zGcbhF37a1SeeYDVa/ZrtC9edZLrVIlHBXrLnLyQzfJ9Q0rc
hIqn9Ae5FmYzajsP0A+86bXkLeKB2PiMp6c0gIVlr2sZKjNmPrmiHjCG2Dg9prYSF/3bpwwJngwt
aqA+Bq9q5+/LlnhKn5LaM32ZETA/yj7366H0/gh9DF50ghdIFnM2jwZpQ+7uRlcRQUkOJuoT82Zf
Mnf1VMqM/RCx/Dt1HEPRpW27tjP30GWtnnLROeSunIZA44h8JM2tN9VlTI+geuzrOqTYmLjDtM2I
e2vtfPE8VR/iuniLdubnYEtMNBfY2OU0Zu10OOZbZ/Ak/2RfASqn2HDaxnu+Lwbl1WlQZYtycvMO
d695zTie6S6rIBzbKQ9cQjC5Tvmn/xe1RNBud3uaBPbhsE7sfrXBurSMef1WqLeWFJh1f2s97uU6
DxGqpurq1KXnfqsPO2/kuFFs9Kdt7nbfu5WqSz15ahIpyCyAiDE49ryjvjr+7C6GHpmD4jz69Qu7
Aa9arwH3blsC2zDStS8rvVkU3JK178PpLZ0DyPtnzD6DXqjffc+925wWnUrmoMxQyZVcHQmWC4cG
j2vTmqPQCqWszm3ljhu1mq7DoDwN/Nb9P7UVi//DO+S6+lkwS+ldaxkJ1h8bZs7doIxaFy/OUtvM
x7tsx0G4d6Ddx6E5r0E0+j6ROfQ/mMamWq99trcm9Kt823SQRqckIvt1ytfYJCFhuZNeMdoXQTL4
ZA8iv3ITwOG7JWMnC9XIFqrY3WHUAADSUfnmPKDdc8bMlqhWqtvG/GPM4mHaB5I6Wr/1VbEa01Q2
3z9lpAV5Zsc4XfqSok1kXRl+glup1npVPTBJRF78DIRiWz5MazFucFqj5174zbFlIM24N/Su+7Vk
nBr9qHx4r0+JwHIUgqlw+yTN6H6B2H6njdzC+ivHm6A2dJct1q8ERRMmVEgZB2v/3PDeRjRZveid
+CYVg6sIDU7shttHm2pdnp2Fedy3A/pHcIeGN91fo7h3j1MyV1T+WR0EXswsqbLTNFP+RcDZLiE3
TvljijzLbPJAzkjQEaB1OGPgNFiV2S/psk06KkooIn13lWobPCAaHtVGg/WodcSvee2j6rdDBR39
ZL/WOW5OWUJWN5JPPmRI2IeuX6B71OH1mESfvtM186RkbRnu89Oswjn4SiUzpBd+e46gXAY8wpzV
VX2E8jMFxNnvIqfy9mIDANkW65Suxv+riAaluG+6ul7PvpWzeAm3WlbJE34LPub7SYtJLW/LEXhS
ZHPUwzTIK6VnMTxCyVXwoFwvmZvc3ab/KChTxoby0bIecf6dNteYU+jsi1sEkRVqzhboI9a97LrU
8nXgJNp4y6eIRI+CAeXiRzmswyBWObOZoKffRFPLCMCr7LO/KL39M4dxxx8fVXK4+/lGNRb/QxXU
IX7gW/RBeC4dMY93UkzN9pDgymXwP1pdPyiRuOORbTwSsXsd2Zd6vE/TgCHfOr4PMHqPm2n+I8P0
WB6n4PiE6actlrc5c9Wxln/7LT2IzoAtPaP1Nr0feY/MYxbzm0cUkA9skoSbKzLlSEYdyJ25P4k5
gQCRM66SiSkmNxyWu5gjTK+nqnMpYdn11wehKUM0yhr8RMxe8Dp5FslyjtDGTr+qycTqLEY76ydG
DzuDf18lVN80QpRHeeQunjoelr1uTZNzd1RD+Ny6/j7OX3fBMMLLjSLKtHvmnq9IZKf6ltF42jwv
jN07cn9HZzt7AkJPmHWJJpvQybQ0lslRn9a6TjMT4kBQ+RENm6H7ZOvuNxeE27WfnhyLWacrNoHF
kop6ISzDv24L0YJtzu/EvAZyjgzNn9RbUUy/k63uTMQRdn2JfuyZQ6kq28dU1Ecgs6ql77l3eAgE
qsP6GEB5yNVMniisGI74i3RbpsgNgHLnj3W3hINsEzjgTrodfPtVwnSJGAKInbc0Czc3OPr8WKRO
n3AqOSUr3WEO9nvEMvH+4Sye/RaiORlOTsXVCTeJKnK7oFdDCm3wQG9MBVSC5J65Rep+zAKHyUfo
muiz73Sacc+7NfIB2lZmteP8MMuynd6YuIfrTa9xtHwTsUNu5YuiYlw/vFagZCn6clR2KpKYI+g0
glMc+ksjVstoenMmqEV2w6xmMc9HmB+LZQrRLOXSW2ljd3oa9yjIbrajf0fuKil7WsXQ4fKmiTZx
HTdRBreDTJf5rkJZKGjZlrVdu8tqynju73okv3J+iYyj4y9NmwDaWFimUDzrLS7nj3CTR2Ay1kde
HOQhh6Z6Srrh0FuR+LyKZ8edQ/PLH2eu0lyu3lrRtrbTFhRHQObWUaiFM485XuseJZVnsjv6HEON
Y941CceYv0nMUydyu+wQ23JGjNFnPY0wZoivdvLgWmXWskb+VdO/R4an0XNjr/A9J7E0GEuJlfAW
plUwliet916ONAO8NCsD+bHkvRXgKCr3ZKJgj25lHK/gDya7kAqH1ruNx+FKDIJfh9l+tPX04dZT
zEnE27aEv3boAr35DMxlXHhkWIjF8LAK0TrVj81L5djeqqGbe/tzb0vPDt9SGeHzvLrNVPk6T7kP
OOmieJj99Qyf2E/rC5udhOgdcBUV4QW63UVGN+48w91SvXeZq1Crb001+Eblsu/7WBapicfgziT7
bpAjRCL86Yiu1NRGvp7uh6kZ9feE98ReDlO7cshggvbC8v8hlTh1VV8vqqBj2Y4vqU/A6AdzWD0Q
AeUFyUJM597r7eTowQaPEfteKc8iiWGOZuUImy+nKZjbOQdZkqzf/WOIVuhYu5zlW5M4Zf9XlYNR
Hwm8oO4rnGzREKwmW6WyJNKt/Vozf04hU1Zo7b/hnpPbkE2olesClQW7u2x2ws9Y3XFBpXpbUxF0
4512uKnVyVAnp+HZ8ZLVrucq5Kt7F1lbqJAkcR5V4PXv86RJfL5y7orWv5A82XrHSel2k8FXGEHo
SU/LgYrkF9YkDuSzy7EevwvqXL/LrV397n52Q/xJZ645r/lX9odfvZaUkke+hH5PmEUq0+G16isR
rPnYxJ74aQ530Vk6N1WL1meD4E5j3nXKJ1mbTpkvpmeMqHxGpp4C/ehr0Hc/YAcwvqI/EIn/MGr+
+/oyd9seXqpgO6b407rWptslTqdmVwy6Tdp+drCag14HfAhMa7l/tDl9Pm7p0+yWTX8XNN7KLEqO
sKumkwCJMbxvStMYFAfdUGlBf9EUMODzkuErKXue8zhJStnhZNdwqh4ruTVOyKaDfis929Ab+dAT
3U3bZa8oVeLTzlSQK9Cz9VzlVH315jNx8lBV3K1ruU3nlk5v+Ses4LM+lH2ybv3Jj3pGYQX4pVTE
X3gixvLXDhpqtHnnQnQdsqSMmNOfTZCQSJ5R/5ogynbhO1Xek+pbF1tPW4UweYv69AJSM+WZrMet
KemdRNPXzyb1sVxkMqhsmpN49rm3iToPqdK0bzK52ZXL8rtUKkVNN9SjMY/oCSP6C6c7uvAZE2k5
3lIOM0OY5cSfhnS0sEz1B1dmDM0sNN4SBieVLHbds1TLdLwLTMsoP9ug8Jk/3lwrZ8htDb7FXq1l
nLWel7Kc3T3fImAoR86mJRyiM7PKfVmv6O1o5HIzDds8XJLI9xLoZiwdjgWj3b6M+uIfqSBc2u+U
Cco8Usdo29uS6NmzLyF/bzkWyzrjYPnQS0McSci+Y/Lc6dog1vwcBRgEkVX3s/PD4K2ewcMelxUE
Tzfd0tZGy3AjfU6tzksTp57u3hoeuyW4r/RRbsmNx18cDFjDKEw1mU6eiXWb+1QbvpCZwTtlq4eQ
RKO9DbIF319qB/62BHusxTA7i5W5PIhKcTjXqqgXudFCVOJEkm66dmd4Xd4UfW85Ix3Gd2snUXox
Sh90au/K3QpnvbjsV7vkIowI4/5Bzxh5YCc2+1CLbCfuhQEsoxKCLx+qMrFx/WjUHtReAf1rjQj0
E7u7lt+XMTGqIdIvmYC6EaBS+m2xRXrGPxPXloLi5NaMeP/twbGVQVaXldf/oXvmMc5Gyg+oqotW
0tnzSDstX6OrYEs+e6UjxVaQqxSTN+sehATd62VSQ3Wp9BKpx3hJtqC8N86xOOokms/Jxp0JV1dc
YutTRmUYfMvPgmJP+oqePw5kFTEJrhDH52VCPgq4vgMqI4hl2wY9Pss0ZstcJK0xa3g74rHfeoTE
QzmDVWPbybvMDm/R+qErPTGaXINz5M2odk8zvlmqRdH9lTVjOuKfQ6jpX8tlDcWbnwJyNjCO6sq5
MUdqd8K6g6Gak0fburokaHleU0UUMdafpcuncZyG3+xftuifNVCYos9tNMvoeWWrxHkXr/uuECiZ
yFvVeY5UtM9FZxkLHIzOGWp8ZrOP4XibTK/ihTuom0P+Cw4J+KkkBPBxZgjnVfdPyNRSThfuCEvL
2gTI0I8ixPTSveGh8P2VIdmiw7/W6bG1Fx5+CKr64JN6ON11raPsV1eOq/IvddK26sHRgaRntRvh
udmOUGZLrtrXhytPtvH25kuq5Lb9lOiz+5IWGaZedQq0M0YQztdaleY3vHnui+/uNtS7uFM1kHPv
cYXGs5Rvw84yyBqenEa43Y/FLadFvggnWvX+KCqUQPvLmlK/ds/IV3zFAP0ArBkXSc2qFMeyAdvH
JJQeTge5qltKNQ7esXPtQ69YxZUvS7nHavvbRs2y6XNSIZYqT3SigI5Ai43Riz2qdno0ftCF1ZtE
2QFgL03qpn3nOPS2BzoGJmf5doyOnDg99zCov7gLg6fgXZKw2MvcD6ZNrqd9Esg7s2NGV7ScuIYx
SmWDro7ybm6XZR0sSlfhOvN74gZSjPcLq5/Uz+q6QlPxMH4yBuvCj5TjPzFvo2ko2F8CYLxvojqx
39U4LM17xa6AFUOFaTbtr4D2O7e+21eFb+/NoSeZyFtIFukr5zSE5TwSAOeEjNAnPdv5zpsjfsXH
LY4a+cXO89EMDMmV71+hnq1DQKNQRc2Lv81NKzMPf6zwr7Xoem7JZTTMZ4EVMlxyay+c9i+zY2fx
EW1663+B7Ub9mTFqb5b3ffe5W08ybQPYhnmcBt2BTmSljhX6MwOZMvtN++vajz94Cs3R/B27NBgc
EMjptrPN61miJDMXGnvIo5vhkkbbaG+xEyq7Fo0CaVa+MkNePKpTJzQ8ghaiVaukuSYxKqf9a+ni
jnVuaDgiBOncxf3xya+gbN6n9ITksVqdQvXt2FVsaqcpYCEWy45MrWeCTj+71Wlb7HE7nKFuqkwl
euxjfrAFGOZ534ggTV+8yuPtcU9UTVXTY3Vs1D567Pi2qG1j6s0ZBX6u2WXBRc0DXlIfyFtd46k1
l8aubKXyT9Fwl+Rg8btekITVkZzytwGsuJmpqFB9t/ODRCR65ATQ1FZeaknMQXdO+dZOUAho5mW9
05KifoheIla6pXyz6YQm6cpyX0Tl+yQ7u78yNQ0m/VJvMfbec7BqX6rrwds20ZNjv45ZqVC6geSS
d5XFlU2exjBvghE+LKLt3KLiDrY3rRnQxI+x1radr34EVXJ88xjDkGDvMTvck9+Lyy1nvtYOwwP/
qaaCDtKOpp2k5+Qaa6Gc9tyvjjuYUz0QGsd8bMdnNBSuK+pKQujWbvxXo81RDRZXqJJsXeKmxveJ
zIGMd+bPuz1+lqzy+Nkp5anQdh6cFG/qjADpplatIsxT1FxRNg/9HrtPfbOaNc5RLSMevobxEFXL
e8xVt/gFrqaOi6XcQ+nfWG+DYePJdHw754pNKY11EzGxHXMmijFzgHpkjfyThLjIqW+aHokstQqN
QyWvwjmmqbur91kG85lWfpzs78pbN7aJw2G95sVuKJL8LFGLXla23dHYM7Nbo2Pq9i9hzAQXHQhv
vX3eW2/tvrmGVTK+Nd4N9rkwkyFe5bL2Omc/zXqc5f4DpVjtjx9igedWFYiTZXcwcKVP44j5/Lfd
/tNUkrHxkPnCrkQqhoPXuMQTM8EfSoRnDTKvi18BWa1O0RJG0vlRTSUryvdJ7dWYULKqaENc3TO8
GMytcYca5c26T1wuxaKr0f0Gdot9WLFrNi3pMz6XGRtM5gEX7o/fgPUifGTXRDjLKB58xoysHU74
x0SwMVzXJR75Lof/vCziTx+zPureA8gO6Cs6pqTV/RiuKeG8CGsgkjbGTxJi5EoNmhdVg3aF+Tp7
W6rmOy125knZEjZpmVmjUS2xOoq5vB5dFvnCf8ORlQTxVQVUcAiGHHdL4SkPpD19a33TdlUe94Sf
lzl2N2oeyNsN1emFNRQLk5uKkk6IHEptpb+yIlxNXPiVEvI8jqh4OoY/3Z4+0GGZvs+ZmADM5Eps
R388uRy75m7lemLRGxgPLkG+zwM3sZ8OYfJPOCYijRCHeKn3RG0zN0PhWT2oLy4d1tR8aw+3Te/r
0p9Z8DU+24hH1viuExaSYoomkGoyhZgptmSqEDUpgt0YLyS6Ps6aDb5+E1pWcZKF7YgwKCOYwBFJ
lfU2KN0bWhHK1gtgJMffMofkQP07Dijr/FMXe/V8O6jj6olpAek6V+6n2Qz2pAhNnGd1Ytdmhyk/
GP0mr125oLDIqrV2juF+ZhfR41escL+5TwQNhaX+UtI2Uw7kioRKR7/6vpiS7YknQy98P8Gge7ru
VrJyu9bMlESST6kDO5zHluHzs14Z40Ix3Hq1MNwIZOR9HZrFBadkez4oeYceJIj7YiwjtnNM8wdf
J0+OklP1xGkweI6ft2sz+DXgcRZp4w80ESSEPpS+53OBw8+FyR8zsWcBIl5BJHXJA1OnWD/bxuc0
/8Ey41PYUPsu8o58oalxq4+m95skyTWTqO5Ljywnkfx0E9C+IrKR56UZx7ww7y3apblH6o/1WaD/
oLi/a9skUT/FGLT+r60n7/rPTL5Gf4uOoOz6e6IEFifIGtBsVXDuOyfgVKpdqKxj5jFear64VM40
w0QhVf23OCKZ+4E9nKNuvJWV+lE3Ouy+Lce8RXEGIsFbW14Rp/Efd6Yf00WK0qWeD5t9Jj1l4rpQ
p2mU7fRU28VzOuC/SF+/Bx5hRUwd/V62D3JOAWnnPdLX8hp062Qe1LG5y52ee4eOvPHIFfjoeD4D
5xRvu3ukWds1U+Bc9ubg77u3/DxHPiIzBOvjMH7wT87atttf3RzV/LcdDh7MSxcIttOoTcqhP6OS
AtSdw8Ae2newZx21ZD/JKXqeQ2+ma27NJNytOJqlHe49cbTjnR11nXz3prQPvgC8ZNl7qZiHWnHq
7OD7b7TRzZ4g18V9ixxOUa+/90fU+W9H01sPD08fJM9pGDiHYoWg4umndgOXWr1O4TjxZ9tK3os8
sEAOM8gQR/VCCiWg6XwGu70XbIMcsmlmAGTh5wRbu9WJRYTjJ5fBoUa7WG8UzXfbMFH6zXiZ6WSe
gtTuQBhg4g7uO7Zi6Xaq2mYBmx6XS3qWtMTmgXXrmr5SSwSDx6bVQ/1ADzAl3glMfuC2t4n9R/3v
gWm3T1Dy2an+i/jbNhfJfm48coeu0dcQ92ITfsGU1ULLDx0XPg2H+TTetb3fuZC6K42bC+MG0REP
kZlTKhKy3SpaU1rBXucBkP4yLiB7DH4RdGrdyORCsWdulDpw49WgD/u17zd/uyjKnmO9oTFUhgyK
NiK8r42ntbF5qo8o/R73/ly9HdLi4rgbyMTW+tJx+JKX5FVqfUL6YpqTw66GSvWz2NkysFf9+tDF
wuIqMN7KxzENy6qRZmhrgt9Vze47LsIkibpfe2/36YXqxeG52vtadq8ufMHogIdKEXsPu0Lu6qSO
PQXnvU1BP/4lhnzXP3pBUV3QjcXJcA78lME3t+AiBkbdYq75biGLt881/hCiHYyqen1f/QbpiMOZ
vQ5ZZw/3OCsCDMC1M1FBKZ2RqVORzMX0i+FHRmaWCp6hB+lhKRoogYhM+s2dunudEh4LK27t7jwg
5kTDxl0LmOqBIbrjvqTOzJJzmF0RUWAy+93f084G6buCL17WOR+0Yk7ENhcieeYR72Je9ae6CfHW
7DOJy3hdqi3NWGQwCl05KmWuTYxI7iZrqPzt/1B3HsuRK1mafpW22uM2lDuAsa5aAAhFBkVSJMUG
xiSZ0HAIh3z6+eJ2zUxXddvY9HLM7uYakyoYcD/nlzDLQDtjqK21rGa+lSGmuwbx4+Ui8fvcT+PW
Yl452dTfOMs+Kxa9WDsIZKshijyvuLXDjXxga99ogXqXM4gEkLuMm2xgA5mE92tWDZd5aJVLP92D
jHbmF31/Ay+T9DuXgVrJua3tHefJHOw7CHhibH2m0/KZz5iG69WRjMGhsYGW7FmmABccLrYcoZ5B
opKIK98wlmw3raPVMHaSz2bcuhkgGTEe4IXNTWCYGcNnWQPZe/uxG9flxZIAPl6YaXpekqgJKgX8
TVcDccSIP9T4DsrpZwurgpsXR9MVkI428fP6pEqfVW1nmP64nZiCFpXFbVlWqzgqR9j6ybYhm3aG
QSCqz+BLFt8Dl16+kgCFiMLSVBPgyrxZArdKnpKa0JNnzVY7nFbNU6+ppieX/qgvV70ZJv2IoHCf
emal05hk+QG5LLk7PEjqsoONYZJ4dbFbvc5qXswAjvQx6zJV7QPbSHl4VgAu5jMxzgiTVx8RwDGY
AaWiLLskwopUWv2jl9HtwN1rVk3Znbpg7N2XtM2kv2uGnPx9ZlUzP6H7T0mlIJykNNMjByVp5bAK
Q+3d9LkyIFrsqbBTeJayyX5ZzkVsEnWN5wy7ohH2uG9WeyTn60JttllUlWXJu9PfErjxELQP9iFc
LlQZWxso2HqD6igd905frdWdPfGyXsO4Dd2L8Ic1u/VJMVyPAvWscZuSHFYSFDZI+0XlSeN8XKat
7b4ofU9fuwkK6puK6hfnV9V6s3mc5DSZT5PRquyyFQv3ZR5J/P1FqZ3il4IvTuS+mX25elhfOh+i
x5RDsVDuPC+T/G1bqxB7RzZBcE/BQla+G0nBsRFKJvjUgSmoahSsU1DPTkhqcTZdgSCK4Elk0iuC
OE/KtY7AWtatQF6g2vxp3iif+DETY1k8rZ5TtMZuc7zCM8PGrvr5e5n1WL4Fi1OOj0lNWsYxx/Ur
mrhzyFakimgEOJjwO2yzebkmDGeNtqZQ6mTnTtZ95lt/KSyRMrdrgUCwLJFUzdhnhdw7ajH6e6Qd
gd9E0l1mC+YDBfU0Rqth2MstSXoLQgjFcDWARvZ9SdNRZYzWne6EvWP9sF8Eogf1LNucdRBdlq0o
PdKGLeCQWsevAeQmeICa1uqkey09/GJpqCpqB74pKWm2T5l5En5yXeG3l6Y2TBynIOdxg054+WjH
ZI5VrseDqVv9WCCRt197Y1303TjLe3OmVvuK/PylbmiiSozvy2oz7zenX61YQhYFdcTWOs0ynu0C
SkokdEwcitZVFtOFNwiEUkGXTbR4s3Z8dWrzgzJMKqSuLEOShdmFSNzW5MQhrxqxW3xH2letdsTw
SGJ6uh4NcO1tiJstBVGGTPTlXXAhcd68mT5AN0ZEYacq8gfLWXQ08pI0971DEUkVkdGstzREYYjq
BklkV7+kHLI/29F3fvVZLbKbCSRy7o/ppM3tdqhGQNqYYc8Y7DhzhyJ76vM1J92t4JlOYEEcWvvu
e3MBet2bE8u0uC7GHpAk1iL16ge3YWgbQxge7AGx3nI8EnS+oPbsI6Tp2/ypBkjSyMY7co8SNmcw
bg6e71c9ye0XeVctCrb3KHPAZC6iq9SUMN8p8f4HClGS+stfM8N81sWQyVcyK6saxf1Uo1qEpS0t
9MIVMcUn8PhRvTExV8MaA+EjT9s7GeDt/WClhpn89CG4L7lFqHBHdUafaPXtvjUR3dH6ltNM2u50
syjn52TmMDK7xFnn8tubc7bQMMtzGBXmGnAUHZWVlXDpNKigU5SMdi2to041m8yVZfuVbH+41Qb4
FlloPaobC5ePecdvGWwW30NM5v2k8mG9pmGyzrfjXBlcvCFuhAA5clo2qnOjRHdqqO5Qx0r7Nz7W
DM0Ais0ceSzR5V6R3ZTMww7soF0nU3GXSFT2fbgR097cB30BVx1hwpuzW8wKJONrF91Cu/NLE0lp
uIA/VW0IneMVB9FuQt6aPC4m5D1SMuOnHQDZXQtj0OYHKYrFkL+lchOkMduS58x4WEcXgZqXVu1y
I7F0Z8MzZShIC39ONqQApoAKOgoO2UTjF8GgM77Go18m449tS+piBLOfnZYeltUgeeWEkqnLh2tM
Qrr8DmYa05Z9Z+Wt3tUUHSXbsUUT7rZwWGxzRMZ3Ytaxdk1jMuJAEF7Nh0pna3+yGWtjCk3dZ/LK
3zpEWDF5PkH91UIdDnHdL4vZhThreu819/Jme/RcV6R2JHQ5T91HrpIKWk74hVFvmFloo7mdwRmq
WzJD8KKi3tGXHpK2qV+GzHfE25p7SXuujDZYvlkl9HCCglepij1U/9m57pBOfuY+t5sXTkKm870F
pcejIJEZ90mYjlj9jLjvq7TmW/l2Zn6tTM6OyTydLE3P+90U/B4Xxwq3WBmAR8Cp0GzrLO7B7IYS
kW2aB3KrHxMUFMw4foL+/rWyDBqOwk3YqJPOG47b+ZlUebcuY9MPMAuUMimliiWmhbI7a2CrQn82
aH8sUrfGIqUFa1lz5fy2mx6tchwUrXCys0FLzPRzWDX5Q5RM4ThAJ9lApeafBkjsFMSt7vMvJ28b
ypDxI7gLIlAAqh/Io0azuRqnwpJrJIbG56h16nKYBwyNOFbeqnbKKoGEGu1Ne+7sDVkn6hNUj++O
YsntboveoeT3MGdVgMZhQF4Ebg09X+GEX6ylfPaLrMoeaKvynBdj1mxgDOzFPM1u6Gbg992PgiZD
3CzoXeDeIx9NwYQRwOlqnbIQ+T1HmttSGP87YIDBfjCzVbrpGRKLIsSdiYLZuXFpmRvGa07eyXZO
6I88YHHHXLYfAFfJGOztoDJ+ETko8l9+n5Gkvghr9d/LHoDDjCaXV/TNgIe0d9YAhIeAMWP7G8Il
s21thBYe0uVdiNYRcW2hwfDjZFSXR76X1tpea3/Y1Bq6Q6Cm66VBslXGuQbOEtGGlVPaIJtjPb4U
lBGZJIzzoxFR5U41/Ei4OFKbxyGbBdZuicBA3eGCVB6p11tlPVnWknc/ygKpixVBOLBDsxnBhEVU
EY8zVplgzNIypreE8A6C+4u5jkS3LLddepkMqA/qyxoOxNDWWz2LXt+oPlWgvNlkL8+cEwq9m51C
8z3P9cXgoUYUVRdHUL7kGGgHnZThavB83PGzmDO8A8enfF9cpoQOj4SqdXE2bYjkOTbRNuVoe3rQ
UwXhR5FZFzVlG+TfJAG3HKpZuxIJG0o2bkVOhOkslMPKsSyOrscpx+tBDkq17nEV5WiGeAv4+jBt
Ihe7zlvYgl14G9GxZre4x25GPaQ5M5+kX+Mik/F5mAGzoHMPK9pbVx+KCv9KQXbXOiwlrKUEXZ3j
wUqS/iIOmQZ+V9l6RfFkUAuWXtm4rwrzrqNIjA7GMa3rlKhEyuUKO3sNeMy2Zr/lmAcQkJmQEVDq
DaRsu0WgbBkoDD1xyg6uKQkTF9/uWvnIbxic/Gw+EnlyWf/GcbF9GSOYaGSyw5C2IUczNrGZ3yCj
RVkeVokG85dJpEFbR4YB0P7TVBm8MkcP5isGuR548riBuI6PKMwpAJ0yVQ/fLRkVfcVBQ3XWk+n2
BnafwtAwVNALuZeZkVlU2yJDsxrEdgkXX+bj5glp0BpnLcycIddtL9Hqd0ahT/7cp94Or77DPYAT
2k/nPWyaYvKz+yWZn/KE6tOnxO0q98lM0A3CsfB61idiXVYri1KpWnj5WUlziYQ9DzwBWb0guqMa
sPaKYYcTOYe3bZK14nZZ7QTEGcy/r+8wcHXtWfS0r3cXyipXKM9Ug/upwP6x4jIJhPWrHJDO7iWh
fvkLSWUCtbejKnQ5j1xbTnbU3diol7SGcP5dO0K466PpVUsAq+BmOcx4lhYpwK+pEHMzIxqCgL7d
2JPfiHW8d+w69prJ9pJwyCBXK1JFF+Cfr8Xq5rI4sdD4Jvd9iwq4DnUNxlaEVmOJZT70vqwMWDAo
9fRLo8xbrnihxq15yevVUduh1AHgzgOvaLKZuyKgDBUjZOs223KDpzYYr9IUbY3NMNptUv0wAFvs
q9E1PfND4wA1nTMAcOOcg7k36BDKbQF0S98JZ4qrCIQ/JIK0pGeiXVHPh7bojf49qFCbQgzWgYl2
9wK5EluKxnDwIC8UxxPFi6MazBPeIavxQtMINocBecM6gAlb6UM+knDAYrX6tv2RtGXtb9eBxgZC
7w9jT+ST7ApdadBg6fj7McdBhAW0K6VcyK6nx24OV85x/tBL7S0A0grzVFl9VhWAPQJV8v6DMsor
YzHeeti06rbdrLZiuUotA3GIpfK6e3SEGnoVKnyhDXhVsfUd/0MIKXSs75ttMF3hjiX+Zx9A1G/B
cW6MDM20xJvZXEMLqEREYsNlsm8L6p9OeCo1/kZDL3Um4wwDUD+iBdbF+tbbgVaveR3YARULK0+i
B8WPQ1/d0bHge2dcm57D/YTOEHFY2YFUQXK7zrggaMTNqEGiVkKdIIHFoocIEfTIpZ4PXa+8AyZW
2ihPeN395BDQZJJqirHxWR4Ks1iNADGRzHS1S+akGvRZMMsJOsiha3iZl1LzeANs1mlwXQEVMr7L
HnXAsRiqxlRRNjZ60Z9kFvTN8pT1nt0POy4hY3URPtoNHotx5jUVt5qcpiKJWzXhy7lNNoY2HNat
nyTRDOSwWgjYoSimSGQo5NvI0nO9Lbcjejd7/u2CjtTqhshtJBS7Tre5Yawh4jBG/b28aGcSNGDJ
YBN1sZruGK/zlE6pcc9E7hBwjakPIN/5WbZGFcw3jld53XKNsVOMXkTM4zQHMXQwa+P1fAl7yCPe
eJvzY3GMhJ9pXtuyqa6oaafEb18DTBv5Yer70bGjuhfdVoeKo69uOeL8FoUoNyHr+z1ayLVzn9PN
9P25iQwmMerAdxk2xEtRpB7Twm8fFtZqBz4dfSwc4cXBC2yPOdexMy8VmCANk1rS3TzjPPhdzPBH
qJ6PuBjNXqBKL2ezyN88lOyejgBwGvc9YJhMiQjcEDaU4UZLCJADEb5Vc20VbZZOsSVm6MXC8N3S
2GliX41mjyjV71sZFeCcWePtoHWhEBtsk00ysC1vI+zxoUTHykwQImg31h4hNQvk+gRonV0l6Jbn
7MrmrEjujdXytgaLZgGR+N0HnT98j6Rms+A8/hm38q+fy/9Iv9X9vycaDH/7N/7/k8uebvZM/9P/
/u0m/+zVoH7rf7t82v/+Z//4SX97UjX//fM/+YfP4Av//RvHH/rjH/5n12hY4x/jd78+fA9jpf/8
6vyIl3/5//rBf/n+86s8re33X//yqXg+Ll8tzVXzl79/6PT11784hAL863/88n//2O1HzaeF2ag/
/tO///4Y9F//Eth/WOiAmUpczxeWkOSyzN+Xj/j+H57wQYEt2zFd6XvE4jToVrK//sX2/3BsdiPT
Nk0rEI7FJyHn+fND8g8ZIIMJfIkoH1WB/Zf/9XP9w1/m//yl/oXs63uVox3iC/9ZgvKfMingM5x/
iosBinYXNFXHMu1wCnhmO3EOG119zPwc7qheKJOTYz/UkS8cbktXXBTNuQPU+ZxXfvnTz0xsYcmg
xG+dL/bPZK3J7dhKh8e74Sr7pZt6okC09lA6o+r080vCdBW8LVabvc+Mcg9Y2c0bNZb9jdsTc3UP
1JBmR9dFsx5ZzmjxDI5G+rvsL01b2jK89IyRaEMp1hKeyO2xagt1XD3Q+Ym7zoN4LFo0B76drDgN
BWNoB/KTsxqXM7QuMrXk3Bv+pHYMWvkzu5fYAZgF4ML0vuH7kyjW4hHtJj5tjJUmOruOwdXhpD4C
RsmDs8nmhvyn6p2Vm7Ra1w3ONjDxsUYogH1i2aj1tXKpfuHHD+7oqJoPaUYPemh5BbCp9ssh7rza
6UMLGCMNO6tW33VulOcN22jsuW1eHqockTC+weB9aIzhu4HBuKEU0btN4f8ePKuqnpPJdkMGE8Js
XKfAxNOCvt9topsRrfk5cgIGJZDnqXuhElBcdVXRl+FAt+JDpbbundlmfECMtzzRuVTX5DAIbz9D
Y/wCLpdfrluNe1LU/T5ic7DjlRKoB38FjMFwOxf3iHFzDLs23mXOMTf2CI/GHZijF0JO5Jyw1hJ/
StscE+iIpOHTloWrIi7GjWWKnUF5WKApFgSRpogBQaBlndgPxiJsB6MpkIBb3RmrSXPlJV6TAe8h
UEBuhEMiTDr/gio2soThpsE3PxfOVC2xiWJPkuqisOQtrviNga8e4rybTRvc204c1gypXzR8fXnc
hJWsmBYrwhWQCjt3Jr4BWnjqaWUaFEhMNH3CMPW4w+BiGRWvm6y2bgICZHLEz2K58ra+DYixaVno
LyIkjzPbI2idl+UJbMDYDoHpmEVYqWW4sgwr/Y3i1HPreOWe1HsD9ffliqgdm9gbO8t3Hn/Dc1p4
9gOC5tYIe0Klssh0Lu/kce7MGwOb+I+KgeEhtwe0uNgzJkqbheWywZnjqcMa255S3bnHBmL61K1M
pURZZt+1w28XdV46fWIym19YCOspRjkmdnRYZ3rnkDf3mjDGrHGgIOBfa/6xPEzkCwFbmUp/IF3C
652xUWOhFsaCwJblCsbXB7tQiUUgMe8duzwY3rh8jgYMhPQ3F+uRNqp7VLbjiQSTdg6xakkAozZJ
32xmu7sNOPSHKybnaMx1iWgFsfzOXi6tQGxx1HgUMxM3wPN4DJrZOU205cWwY7MV505qvWtq7XXE
gMJij1fJYRXtTGeXNfZ6nspF8RdoR33jmx4VhHQTQGbU2gp2ah3xUlgTUo10QlvtKMeGjyxI6iHw
uoJFgt6lRCQpH5C0oiYnRNi99qmiXDDL1eIMYCWDqBGVDwXWrPdZgV05YiJV78GSiTS0u7H+IY1c
HlB18cPMDQwP++rJAoaAh298aM7F8W5Nf83vVteemAWCDJ9OnqwParAprb0BdkhelUiGZ9rRu1+g
fgvH4VJaB9r25u///u39X9/L/3CRH77V5fIb/j+4vHmv/t9u72vA9Xz4pwv8z8/59xvcN/+wfVua
QBS2bcv/cIPL4A9b8gQLxwku6+SlzevvN7jr8CHJkQniZVvSu0RO/f0Gd4I/MJoLySHgOuicqKL6
b9zglvNns9R/cYVb/5THNqrxEnWD7arxhNiZa2ldV+sycCvIhTpHEogwUGCdQjyYtk+TZjMLdJWc
dLs4d/7m648tcOcnd00x/FGa40Vl5wVxYU31uetyGubGbnGRuTsYyVRg9EflKeu35Sf5A2ryumeV
bK0RWinXh2Cr5BcIASjGUHfFDZbgqQptlNUrVMW4BlFC9acMMxiKM0I+h46qdFTeTtd1/uRzaboi
oEBcGyJ/DpgTDhu1a3v6For31Wr9fSZt/ZVIFzApq+sfNLtYnI91O+MZcn3seZWzqzKDCdekO6MI
va68mNub4jhSKP8z3frtWBMIfTc6TulFtgqCV6ULgvw7JTJkQP3KllOA/h+QTsobmYn2XRYTLgAi
CQNzX6lhqq/boB0C7CSNjYfUcrNX5RviFwrnRoZVNyLRsZtZ4ZikUZzEqkYHt0DmzjUEv/Vm6IAz
eGwKp9/DoyAv3zDVvkMItl+KpeRe4oxeo5Hg4U9zq9o9EkrE503dtTS7jfUHGcGigeNfF+NxTleW
nwL277IS4OPdVcVkfUjUPGXoG0126q2mprrS1ePjCoj3ULTafuQ9yf2DRbE7oHJC6jPxpqgjEnqm
W1R/DbqD0mW/bvJajEdcfSt/5kafELcWVwT2wkhqa773CHtqDrg9kztNrOINel3zot92kA4Qa7bt
jSm3/ND9c/zKlAtJ1peIyVC6lNNPj+SoIvINd/hwG9QLMQBNd6zIXs13FZxBF2WECH3OBmrKaCTo
/DMtkD5ErK6EF9dlv6Qc91z/RwJp8z7Mp5rw1toNhqccKroKCbPClmnh3SaT0XG/FoW6K5/6hYJN
CxorMcXebdw2jQw0fsA4dlet0aIwhCA3HAU6YoZ6Yqw6sR0rDFpP3pAkT8YYuEdgRhc1H0T1cjPJ
ZL28XZeWq5iqI6ZGcDZEyGta7DC7lUDMVY/aCJ3pMIed7lCijkU7KZxEntnHivwA8wqtPAMNiiLi
CVBU8aOyUQTIyCAokb12pIAEjbYeWj9nVp1BBbqws7V4mJaRBCgoe5wNwSjeG4I96TuEncJDPWL4
CCQtgkvfYrFF3E8iMaLuAAlUOjwns3bLsALLuyq5jh5S14W1XUun2ZedHg3kE0F7MLcsv7Yq5b+3
dq7eWFBRk3dkiPRQ6yJ5WAgKeOARxIbVok06gy+mv6QmhjxiW5bygK92uySz6HHa6WoTbz1vr25H
rHZ6Cx+fkg43MyoyCPQuQJNVHcshaXbNZqSf22Au965rNq8FZOLezKrhpAw9qGjO8/mx9MCy9s3i
bFdpveTX5IEML54xgygYmw9dg73Di+CNnTfoxP4KDaOv9ltfT0+92Yg8Kl2Aq2hC2CA4pYJt3wdm
86zh4oyDgZLWYfDZ5gSLYUEoXN0xWF/gzkpHkGb5GQyPSKHMtS+Ce97RXVylVmBECO4NTEl5Xj6M
7mI+ulJCcgaTsWfbm9/MMuu/ZD0lCikBvAije24eK2yzp54Ms+uNzRCpQ4p8VpWkWfKt+N4joRbT
FHwsyvSecRObIC1Eeo0xh0rfkIVW9T+t0mw/8FsUryTT183tWg/ZNc5RkPOqDG7nVedPLrrcMrTc
nqPT7lfO3CbAI3eck2R7VniPq1A6zOpsJm5q8CS1891IlOYXvoD+XCG4/Cg8D8K9KgzjyuO0jWWg
0jrsTc8/YKER99aAfeCipAXXRz8edW4V/ESjbO85gqzrbvQ3HrySlqCd1dvOC+kI8KDgk4R/BIHX
nkiiSX+vYNqAl8w9HAdzaZ2H1HR3FrlK9/MQVOg4i6C9JqjPv0Uvaf0wzNlErII/5CBJUEN8ZVjy
Y5MXOcTQbBInZ+m77gkenluw9xayZiAx+qNGhzniVB+RXmApXsj1sP2siXWDyJc6phxdWjGrm8nh
DI5bW88flkW2Qqxsve5hdfHz8CZ9M0Tb3Qc+mFh46Z84LHVA9p1fip5MgSlAgmOCep0utbpZtLWS
cBCp7HKfpT6rCQ+WAVkEavqABMtJn1x/BDAdMGL7GMlMWTJ+kkYVzlzD+wUsySXoIkNkjbwMaKzD
1QWZj3YQddCS3GIFYhfG4Sp1tOFJWPejJtaP88Wx81jO5ejHqMOGMRz82giO+apJ4w2ks96i4h3I
+IOTu01G86Ll6WzepkuX5tmBEOzVPQRL4O06KTiw3Qq1IdJFkgFD0iT6G7OAw78SeJ/LMKVUhLWP
ozpuSIHkXQNK3/0Al3RHhB2EYkUlKawSQrTvAZob3UlEDb4ki9s22v3iIurmeCaRCdNl231sHVx8
hG9UX/sm/kxO/XlOqYWxDaIoASHuTYcLk9VU+wfPmRdU6pbF5mdaon/jHZW+tCu7z882a/pfrUXu
AD91unwlSs3HFmcE8vwRweoO3FJhuuu364rbZG9hQ+1vBuyZMVIXnN4lBvgDEI9zgBpHab4YOyHm
naxYEVSGRLVI2nAzhx9d37k7CpXz3ZhZ9R3bUItuEynmnZ7T+Wj2nveMaCc9z3RHXfdt13Q703Yv
P0G5RkmRWddOQbaTuS30qMNTnDE3jzc2YZw3rprgs/mSRrx4cxP7ynlBDWAdZ4s1KMsTdAFEmt7N
2/CQXZKLiEuz3qBgCtQPXfkwA8g+W+PS3SHgafcm+aORNUrF8LBlV32Nmy0s5rS4Rls0UsNJSsw+
IOygREdopeR3GWzrYTeg34H9EA4z1Dap14SghzdgkBarzTj3kN9ps15bLPneRTawFMuOgbR6HV1h
XG2QNxteYCv77uaJqAWNWEmMVXEi2NHdY0YabnWFECviiCZbCPE0USPLbGz13qR19dsMTPUxTzkW
I8douiJmNAdAXdF6nGg7C363gZ+ckfzgQiYrgLyaZv5obTmuRxCN7VvB5p8Tl1g5NBKtgzQLMisE
bu3WH7IcJWnEDTbr4RKrC7ZVOccZG6q9W5QoNs5BIhwjHI8MhpBfmYrxwg7LEdFfj84Tt60KJZb+
lb/Q6ug3W0gn/zGYkotYycK4V22W1WQ4DMsQta1FlKhZjxWhTyOpJT2SUO95Ard87CHeGangbUlq
2uCXIpPAmORgp952BZ4zkFNam12MosMtYxZSgzwwypK+OqKWmEanubwt5WQBZiyaII9gqD/Lxe0f
AhuWISoSRN9xLuaswQYs+/OMu2lXEwq2x/BAp9xcTpggU7ypiIe6vHv0ajSJUbutnrUjq2y5I7xY
PmOh6YHihFwQlgaGUUYroQCQocQTJGEzu/mwDyZvhWHQ262uF3HoOwaIeBt98gAcMgt2BX/SIARG
Mx4Fhk2gGINjWY0A2QReSHWDYT14VPPW7lJ++0+MQd17Z9jbLTEK7bsgnN05OfkFTEhxTdah4S68
x7hZ/WvWZ/mL6xAE0V7W9q3A3HfgXUvrFO5jH48YUanPNP6RmWbhc3uYpwoea0vt7IlIaEDPpi+7
V5Mcmf5YFh0srI8bpj+xkXjyKs82Z9sXPol/O3cZNnIuZKYOdWsixndwZnNETAQchIaftQ7cFxFZ
O6zI6oEFyEWPVXQsG5WbFlFaD8YHfigwsqwTH4Q+pRM7jSrfPe5wDneRl97RF/X2mzARTYgV1BoG
DPIG5jpfyBgBvFIHo5dltmtqVBuh2NCdhjW1BrxtDOs7Jf72jKG4vUZ3Wp0vzV06hEopTkm20pq3
uh2unMTXT7g85Ekh+/lKGahg9mm8m69dvEuQcEGZxwk5hNhg0AGLvjcQqcjlnFFueuXltfxCAyRj
Y6gJNJWOc1onJ3kmroS4M0Jm60PaXt7biuhAmLqh9O7WLcDV4E6t+TtzXdQhqC3Efc0BdExW0oBp
Oa5w5GJ239uTdn8gx95ueqJ8rQg6noExLbb31amdG1I+h12tHCPClm7nh6bjSLh0aRM2gCumOSCH
F+9tJVIST5NheRqXor8d4RkxBFT52Rr5sWOCILcvrA/ZEuKdMEl2Yqe17N4+CNFNrzY0ybmc9IPH
e+wKNUnk2zpW6AVRweMsm9fkSjTae9tKcRhonNhvhK2Ax5F/3xTPpB14z4merDcbZO3QchQc5Xbh
9FkiUNeVtF84kqweVLbjyS/H5mRTQ7GDKbN+yqzI7ogzmsMZQeFj0a3yoJDFkm+H/ye0tfTeiLex
CEuvsmKXYyshmoQrJERBNRWEninnPhArY6G5DfJGO17+zcs5fEh76RKSLKv5bUZb+Aq11/6c0ZZz
Z6Ie03HitAnXY8cDZDClK3v1bpEEk2HXW+Nbi73wazG3MY0r6pfScEKoyjfhGS3DYOnk7Uqs+5EE
m/mYubK7J+VTnztPWMdJtbXeTZJLM03Y/JLOMw+oncoo84bllUS6MU78kQQiAhcibIQmAuYcZ7VL
UMPXNvQEbfXu+MPATk1cmlsXnwyg9a92SJ2XcvI/Jo+r2JpShwO8JX3wsnchzEG/1x8S9jEbLJOD
HpkL/yyZnM+BsukDtgOTDb+wrqph0MisA/Zz+OibQqIW4gWf2XxNaR42SrL3a9GRekt0RhWRPcbq
guuYg9HKnitRT68ALSzeYiqPo8tlFLYGLpTYKDDs7Xx/LK5m4TpRSvxdmHckGIedarIAWDMzYkf7
7Qcr3kVIQ3zNXYnq/8vNUGS3QiKvlFtGpIpLwK3CY3wYqhpb/Fin5h08DCBokwbHCV/4oU1GLnAy
htchzKwEUdGfga+p7zCOlW1GJ3vZzBgLqOV+b3Nk0Pt6qKrfydRaDwQaBAeFufQFR4vd82Ua62wW
Iyl/wiZMouzqR0FmcVzOLvEz3KRvdr7Vt9uQI4xch8EI8/XCEJRNf3TwCO7JFc6uL+s5Jqqtaq6E
kw+H9VKPTQV99ZVy0uztSqvDNPrVFJNM1++7rqzuPSdNHvE2plRMunA4jrESQwFKGqG8XA7ViqbL
AZpCbGbn+QH4FfeqJHzvXV+4trP0A/OyrDcAaHm5aTcKGjIjBhbEVwL76A+AB311Seup2aob90HI
ddm1UM9ProPDtfSd7KPI/VqHWUr8wMXP7N0G6zT/4nza7gCBSZwnKUafbRucRm8emg2yhgjs+5/c
nVdz21i2hf/Q4BZyeGUCkyiJSpZeULZsI4eDDPz6+8E9dVuiWGT1zNutmpmHtnsOkU7Ye61viRa+
WkyrGdlGP4dBx07Hd7AQAc/lXJIkb3FbjmSGCfk56isVARRkV3O0OspEnTFHDmfs0XHl97hv/LUG
1fq1Qh11ECGEo0Vg5eZ7GCHtcKpW3JiegtoB2oWP46TLskNBMssW63IxNxBPuXhapC38jXGlSKqy
F9B/jj5BjWsnVJo7PXLMew/DwSHGg/CupX7LCbIz2n1eOm3qogoBBOyno3zneXn7axKW34Rtq68t
RzbuUS1UhNRmFaZdyKr1YeQ0zeE7KjJ29ek4HoXHNkgdB/UgAUN7V3sJ9A1lCe973Dt9faPVBgUe
IXJlGTpjTfXTQcmO8Wtl9HhGMfgOj6ho+RD0INrUgaN90xQzP1DxF9asNKlYUdCjcWSIKSI2AheY
NBIdJJ2ivVq0e4leJCsDxSh5TjiPdY/lmn0R20FMpwEogdqvVlEmFUunKChjen47K/woXqpKW70W
ikEGFGTKDUTREt1+FzxSWx4WcGTUDBErO1qKQf2+wVK8DaUhXtrYcRciqoNvQS1V35EF4AEVhArO
gnbMvrMVQ/GqZDFNOqxnSwOf74sKI+UHOnuJ4kwn2cMWAnegLjAG5HBHe6nvbyGx+ltUc1G8yoH3
fEcpBmOXHo6zx6ikcDWOsBYEkY0bgtPju6YwLVeYaUW0jZwdNTgrr75jRM9qHYsnWrzxTzlup0Af
KBzbooAWX2IW21I5NjeK7qguPPd82fVl8KZGKUHCpvC+xaWZW7O+oCNVaB6hxknuccjBSL7CyoSo
BS8dzEVkCXsOIN4DwhBWLk/NeTBUFkd5XoQj3FZv6FcjzJG9qFUMXgGq9W2PUnVNCTj45SNWPSga
wbx4E1q2RmAQAxeyYr3PkRIBLvSFtvatXL5hW9Hu4SQ7bwXN7He10ROas77dLlXLnKx4MI7XhoG/
ZVaUqvk8bTfviiawt4FqyZt4kNtt2irUZRy7/KYBUrpBZ+wcU1SSmzpHKyNZRnNn4Ew5SHavrHPF
cFxNAY3OKuRvRkPbsm+Pn4Uwu3We6+EKrrmU086uvL2H6XduWVmOKsWuloYPcGNBJb8+1mUmzxCS
hIcRBOcySkNn4SeDtasib/iWmEn5nvXskwK5SJYljArQyVq7SUDjAevpI+eGiFqKkq3c77m59Y7e
FfqhvnXUHyOiLIDfWeyqVWjcCL4wLCnaWB2KMoyOPRPGEUOtxnnWsMuDINd2M2pt9SMDX4kjiOYg
bt1wjwyxc5Wi827KMbN/JYldrAnq8+ZyDgJMq1q2TEyoM6ii7U8iy/QNkMv4VY2E2EJaCx8jtW/v
Qbux3RvCHlxFQG26sP1hF2hJ9yxrgVlzhLAwy8Enk+DPldQdZn6mdK8pIIOSYFimVBqkTHY0U5dt
2abferrTvwq9dB7hpDTHfuiyh8Yr050zgpSaNQi0lrDc1HmW52my8ITXMi9hvqyjMV95dqk/mNHQ
e2jYHRqXhiXarRYamatDG8pdS3LyzZCK8FYNa6RhldWPvxHb0NXWPMWZM4FJRwUUHUAF2ap5+iLd
1alk33KKrNzeDqU9p2gek2Pp1s5Dc4b00ivbed4PUETYC2GQw3Wy8mm7P06ZmWhtVelb7+cTIcIO
w5VpmcWGaBhjE7Wp2Dm+Zv3WCbvYl5PmcQVFB8eSBZ1kXepd9Y2KRHZfUYPEs6cHd3mTOD+EP8go
Cs1oUhFPusKokM18PuLdXVfjiNhNbfryDT29vMlTA1JNVQXPhpxqNImn1O3GgTfbC6oVdNjFzKZS
gb258eotVgJ1G2kqu9bMMH5mWWnfxVnqA6ChQX5kuP6dDVnuEm4eo0ovkmfJHPQN1gF9+69IBBzM
oHJwZOF2AoMtVP7fR6qPQdvvolpWViZP8gXPYvfd0lAvqhrCBgdujTt6hvIUerLczkNbtVeJLAIM
qpj/Z3mLAww6FC76hYeI51uEG07dA27rDkaq2jfJKPK7fyGlJK24E/46653ibSgdY8fi2d+TiBBy
2jWbWwWm37ZVEukNJHMJK0FOd21ToFQRvZ2/ZWAHxEQkGZZ0UWqm8SxbVlGkHdVU9GAxGpz5WA6C
7EWTkArNnESQmayTJF5gFGT60pwOV4EY+mD4hl2Cz3hwmjUwJ+e97dL6iY4VF9S3dfAznJIfZKcj
jRmd5JIdWvjbqwx5hEOQ2nSbK+MlIcrF9dTInGP/iDeFSipHV4APmP2Lw25VNZodrqshR+idhM09
/UVkuTW1nzltnviH2qvVsWoh1tDLcHTGyMu7GK/1MelkC/2JKRLgQCz9zl/pVv9IW/b/qzutXpaW
/UrCkQ7+Xyq1SYo2/f2/GtOSbf0PujLNNh1TnXanU+7rX9oyyaY1DW+M7rROmf2jtkyx+Zf41xyE
5/SQ5ClU9d+dacX4HxtWou7YlGYdRVb+UWeawYu/29K0wx0Q5wyjoiRha2ed5HHCvPMVU5MrFzL2
1ONZmgUiZ3jTH5r1/5a0fZSwfY7s/vcwwGUduoCsysqJkG0YheOwW6zcRpJ2TULrUw9WwEm3wlrr
XslOkqKYvrk8qHp2VAP/MEMyizonoxLBbSqeOlbUfx1phs1yGVQNroF+ZwzDHJP21kQ0PPMDsaXM
7heai8X34IND5gnIs1QMcydqntRWulVT9XvYJsg+wrcGtiaC2WNbvCtK/ILS+pESyQaTKnuCaltX
0vPlC5nCjU4fkmPK6Agt3SRFfbrOj9F8YErM2Csql8weF4/Cxg6k18tDTFrJL2PYNlFEBgIKDRHV
5zGUTvNUdu6V29nRL9VqFobDPavVflUHbpsiFWb7yVnM5n/ywWAd0e4pM0FPdNhRNNm8qOoVaNlH
eglHMTxA+VoVxARE+m7MNU7WHWezHZpl0JkGeRdHLVlNd5oeA05Wlj12oK4Zy2j2HWNx5eKmB/3l
BkKDsQxO9ZPg4/PFBQRPjrEpKtckhKPOu1sv3ylNORVrHpEk3Nt59BMzM042sYGQSjm1u2lry23Z
x7R6sUltc4UAcRlKxVqdJHcxPVgl3etZA4662HT2lpymQ8uCgw9dvIa97mIP3HWDcYDecYsR5VXu
ssPly+JLP3NZBKUxT8icXs0TbYlkWJMmm2emUmpDKM6WrWJzRVkhRojZHGh1LVVDxUhGKYha642K
RbDWtuCwDpouK3PIczGd12s5XZ8T3PjaEMTK6vTVmWCqNf30fR0iJ481orfCbJnK9o6ggrVaPFbC
Rjg/rGJZuZJEqJ1OY39GBGukyXzpMEJP3l565inK0KByjY4h1cdxlF8tI34o0+jYBZyRB/nVV+6b
Wp0HZjkfo3stcXbaqG2kPHkCePUAu5DjPZgkPz0iPb2l73FnYPKC3b/gJHWEUbFx8j25sq4hSAqw
/ZWDvh8593NcGxHCGKIxjOabF4r3y495EkJ9enunizMcYlhllf9Sp/j89naK7ZTojku3ocBbYoTL
S9mcb0hU0BZomCjoVN6KclHXyvCoR0XFnLOB3MrxNEOHAZduro3RNtOTmz6r162W3jqxiYqwokie
xwslswuyAhJpLrf0ehxvWWENmQEV3sp4CmdJpQRXHphy7oGZ7O8moKtm8cg+X5Os5SU0lqJ06Xuj
OC7kdU4C9JwcKtJ/kkndM6xqf6R0aSUziMU45ymoS8434dHXaCjMD0F7e/lGK/bpBzXdaWq4SCaY
a5GOTH/+YaI1yBVOAAaVbmvT5a1Su5hl6lSg1l8yoKWbrvH2oYcNPCWcYdnpziaxu0n1ZEsLKCr7
Ln2QiDkJZe0u0FskkhFgFy8gXnsUmwGRxqKN9TeIMmhhk6ie5REZT1RXo3VG+yqYHJ0ZELAZbSqL
3K/yZ+3D8aJHuMls8DFm1hzt3n41W1rO0MTtZVlmh9FS9kFS8lU7j+SldQuFs/4M+uahp/2am3Q+
IshABCK9QTD5lXiQjSkywP4Sq0CznwrDASUTHsn9g8eQEXOWVt+pQxmEeljjnDPVjP5bxvtgPrMN
XxRKDHE/3XdAHOrwd1POy8BK5o1H8xPV4xuOzWrRZpW0wLntEnX0PU6Deq7Vx85C6JtYbT8Tk1gd
b4WBbCt9kyU3TuObzCQSJ6c/JjX9nd2RkwUf491o7YXsodNSc+qmeC+ixbjEn4RwyO8pyPAnHHEq
dDkkJqOpqMO93HZUzcOAQ8hUhFKe+0h6yzlbV2a+RUcBZHaa2ZO+eOpAVJgdfQ9ch96DWWorcDQU
+5KnxmgMmHrpbXxHZ6hY4ncfZ5FVYospCpp/MYJb6PN1lFJVf9DhTS50uedliLsbQTIlilVfm6th
s0sbamc6UBa86vQ+q2CqzD2bEr7VPLXnZl9BALtVu5S6uIS+ve8EbXQZs2SEm9VznDl83w3FGTGP
Ad6s2uIpk16cqFRXmD+XZtncSGoGFsjJ1gPkoFnK7p+gICTsHiUz7kBjrAnuXKV5/p1KwjupFjeE
kW4cr1kCD131qoJtCrUHkmEtfNHM/jjmZBSSyIkEgtdrilgBoyyOyKNvLn900+T1cWnmk9MxUMDz
01kqvkwE3lgZKN+9wh0z685oBFhdyFM+O1J91O9Cr/h5eTxnWhRPBlQMnZ2obikKps+TxSlPp5J0
WpXMjl6wzLvsF66DqVAQUpTik0z0O784Fr28kQVOLLIkj5i16R56EdoOq1gKOn15plaLJtbn5ZB/
I7djEqePNAsdWK3ZTUqhjirFTOszaty2/DD2zZ0n+eGs0e3XqtJxGDTR3mfjDWObJp2WvPZRszLI
CFyMModKOL3ZXA69XVarT12jObNKD76rwYTwrljMwegWsz4B1qnlayuMXjOqEaYk3lUJP0aWdzeW
H/9Ckc3Zr7DnkEJeS5RS9NNGbJjjGj/Rb8oqt0PXr0EElPqxMc01Ra0w9m4V0Hh+iJXZmRrRN2Xn
vYL3xawbrHAl+bRssFcXpY98I0neR0pPIBfcMfSPzdRPIJTtCWUnJUIK9arbsTkaSQGbFya3My2b
p8sPVDnzBimGhf8GHIHMSelkKRl8uTfGKildUKIvUG2OgHrnwt4pFRyliLyTGYyAtdTYW1z1M9W5
6dDdUo5JZlZnbKnVIsixjbVokl9XftmZhZvkHA19sSrb4IanRfDDcqLAlEtrZ4SgJufvObEWs0qz
tnIl3TequQUW9uQB+9Ux5BD07V4e/MxdYWxLli3FVqeNw+expbyKkj6kTdZIw7o22yeJNdYxo73e
TWJRvc/+gyXdVFVWdLiCoFH+nDA+XK1BgdsRsWBJt4pfpDbN5Cq4g3EAOK4mCweDZNRbB9YxCET9
eBgTt9LGBevMr1rhX0jjK/ums3dAw9qjO5ZqqafbJlPYCCEcthhttZWp8qbsDGlf6JVziIJhdfl2
T2av02nFRCtuyxzydTY2JztQp0nM2vOy0i0M+TWGP4cWba/xwo02YSJGOvmBXnAjvthp8KPuw3UB
aHx++Udo00M9mdtMFTQbqnbDtkzj9IVTcDKBDsBvWHbgVntCitum/Rlj1wLnTlZX3QBpUTfC1B+I
mVs3VfRsRdn3TGpjpIB0XtoIrYzcc5IdAB2BAVyIVnmI7eRFV5B/Gg4p3nT8fR/9Sznc0NEBs5/U
d1o4WC5I4FUdanxPCEEQ+TD72Dz2yxd5buto4ryhlGKouMxP32yzkQo78wO+qkIHrsV812fKg9DM
RdXuO8QVs7wL4T8UwbsuN3csWY/mwCvv+cs6IO0Y8uGVnzQtGV9uO5o7Hfq1Anhoejc+vPkWuhuj
7BzB6SM6AmB1Dae6E566IaLxlaiLWS/xI82w/qfjalhgMfZZNkViw7JPxs1MQVYai7orq6Ez6+oK
V51wvstlso8aiucGnDzA2Alqpysfu/plFWVoZ6oMqaqso3Q/WUWHgqCivhS0wHpSzwx0KhL+Ax/k
7tw2iXEBbxjnskzRwFhX9MRircMnHrNvL5BXz9qheCAog9yqnNgHPbrDgMvCn2UuzCxAEHWwu/zW
TJ/fp0f06fcqp5H1hZSplNO4VVZlb/QmhYmvX5lxvxwepiE4ndmU1JgHtJNSGtYhYlvAgrvGUO8y
c21rB+rEC3RkVwb6MrFNA1HJMBVmGt06LdVgZiqREIQ5JYbyG3dh2cX6PUHMS1H5O6syN5dv3dnh
KN3haDXZptknVYaR9lhJciy3DjN+n9xgZUC08NQ4a58yx+WxztxDR9WoeuJzw3Rjn0xgUA9pKQcI
scBZrmr89ogGEBn+IjHj/vJIZ14IvD2qpTgskKZ8OlX2STbKBR+GC2v4xiSKko6x/fjfjXFynPTV
nmOd4+dulJKFQhQjsP/l5SGmG3LyXnMZpmL8ZVVST6YAU8fd0xEo4NaODMor/NkW+jqQB/nKB3/2
wegUIahjscQ4Jw+m7W28xibjZNb43JLiSeTYYSqVsez/R5f091And83S/VYYhZO5BfBJBLztorPt
R0EC4OVbd/4N+Huc6b3/MGtLpI/0luCSKCDfy5Z2D8beuXLbzo5hUEiY6mCOcboDbAazNB2PN4B+
9bLx1LUo1StDnH0yhsOsw5LP5DPtCT5cRmEPdh+gqHMnT3GOftXLDOpd75OY4/IN+7LMaTQKTNMi
l5iYF+b+zyPJAEkTJoiMjzP5HQztYlLr68GOmnpqmQ+iSvcwSR4uD3r28iwNNAccTHx10x3+cHnE
YCQm70NGRah4EKO9GvFWAWnDmtJeOYqeG4o1HLAgL4VtTT2cj0MNCTlnPWAktyAIyQGHBUHX2tBe
nUe5eaV2+6VEyr3ksKtQIrXYplun321XJ2RAyZnbJc9po+xmto8o0b+L/f3l+3dugtA5BVi6oRgg
Sk8eWg7w1PSNloc2pPusl95zL96nVvj2z4eZgAe0kFSFZ3UyTGIlqe2TGe1C1UT83M8Flh1TK6/s
eJRz7yBzEEph5L0m9vLPz2hyTkhZxjhVhee9jLYmY5neQ550B5V/JOxkRwzhCkL33Kzw2MUm3YxN
q2uu2qRrG3twrVg7lFCLJNWufIrquafq4AhjG2Dg5p78pB/foLHCEwHUMnObMLjHQ2ZCFpSog1sF
iWPItrHNUCc0NkZlLhWfs3H1GpvhTAJwwAekKQmJf2jHRTobVceN82KRp+W2QeFGgNg2y8cl9vp1
icujgi5m68Xq8lNUvpxYeS0/XsDJHqYKKvCv02HUb8s5MtrZc62rrq7+7OFeC03l4FgudbW8suxP
9+V0FWNHY2i4dydoxsnqIqkpZgbBl6cFNsxaqPps2CUERH3+20LsePkqz30SH0eb5oEPU0qKED4p
EMy7eqPyaSNTQmrL/b88yvlr0hxcY5wJaal9HiUL4rqye24lACSQhDZ8soBQtn1MlSU3rSuv3rm5
CwbJ/412Mp+0JNdFRc5ohvF7gEZgaYNrSM+BeuWqzt87S2ffjyeaZtrnq/JayHdETmMqlYallN3L
DkYKfI6X7935q/l7lJPvKGlHubJMNXNV5XUwphAILEk9MXf6f3k5J+974QCmGFC8uLjGFnb6nqiv
hlCvvG9n3wSs6ZrN+RDdy8lZiUXbbpnjpw1NhWHxN4kw7pTELino2IRzZcI/e+/+Hu0PS+bD2x2Q
J9ZUMMR516pl7yNlzijg22jxyfG4/JjOXxj7Afg3NlPyyctgCrnQZBMnX6O9NsFjEL0Ez9O3lNrW
lVt49rWbdh7/HunkhaDkacut1GcuSK5F2G1thOWB9h+9dlSF2U+zKMunD6rKNOjW6D/dOr+f1hcZ
z4cmnjGBXblxZ58RK7LNWoki4rQ05evEbxLPganB76B7ISXyu/mAvUhPH//pI6ITq1AjQHzC63c6
s1YRBzpU55nrSdZqam8jiF/Vz23nLYjWXl8e7OvizGAqxXWmuz/tys+TQ6sWgUJl86/BbDE8txDv
AiU4wLlyU22vVruMrtflQb++GgxKkc+UZepBVL0+DxoT80W+yMgGJx6XsvVCy+eQVt2VF/BrfY9c
dXrlNjoM9sBU+j4P4yhNMFopjwyZrAF9N0+XHu3i8E3eh8i/nE3PFiPGOmUl1fY/uELKBBrvpMy7
qX4eWsTsD3zBZ1ZLU7OWuHNijWA2L/+DYUwGQSqDQkc/mQs7PZcASjZMHB7wNuD3I25BiRbd5WHO
3knDQdZE9xfd4OmdjEH8kIWSsNjjv0FyOJMkQpXHY17eZJort8ECm8LM+i2/5OKfX6JCA52pSkYy
gdzl852M8F/FBFmnbIYRAuTSnidNdyy7MgWrX7dRytSS4AtnTUbZPr2zH+ZgedSlKozt1BVI8uc9
7aGE6IUFMJ5bsrw1bHjiRh9HZLe43GexQUUMv10wg83Zz9VIfeg02srItt9DbcrBsG/h/rwkFfeF
WJIr5+CvkxE/lp2nY1lM4VQwP/9YP2vJ/XL01G0i9ahD+CkWCvZw1QuvnHmmu/t5l0fDjR2eNhV3
wCmfrIPKGCdaYmkpfc2YzTu2aCh9xpUV/cwcZCjQpcnes9GD/Nmif7j1QIbaogdt7KrwqtL8BSL2
sk3fiITZt4NYqnqxzPTsx+V3evo0Tq7s06AnV0a5pUOogNFYdMhbaMtpRrcGxjmbjiGEXSzKvHq9
POTXtVcxAJoQeoLoRUHW9PmpQcuU1dbEygFVYo64byKLugEshCS0Z9FYXZv/prfg9BJVnXXERCJB
IejkLRmcKuhKOU1dzAuzSrFWPVt0mZ6xMZLHQa/dQuo0DOtmsOgeXjv3nbvaj6OfTIGNWcQjdUda
7Vo3x2pAc72fLHIz34FomZpX5okvbyqLP4VcGzUR2hTztKYymJLP0d0QbjI6W1XkLwK/5OXn9+WV
mYZgZuCQCGRIOf0YEHA3iTd2gmRa6WDnir8gbzCbi8CqF5WZbZqQPhlH1M3lYf8cxD89x8/jnm4P
MSxlPYog4fpZ/N2nyjMjeuvFbr2aJ7mvyYVeVDLordBUbsOoeS9N41CFijGzIHHUfNwrcLHNsgvC
21arnHmugzbLRVIuDTtepYVWE5Yh3ZeIPYl/EosqTXBj68lGSv030M8EvSIo1/W6Avx6i+Id4wqt
92Ju58N9rNj+XOmrG5EiCPLIVtWD5MqHM829pzdAVzATGaykyF5PX+SK1AH8BfTIJJpfSX/TaeIA
6+H+8o2ePvlLw5y8sXHTBKbZtMLlDHWEsyRmefjQj88NbGjMpEu85uGsa8h1uTzuuffq4+Vpn+eF
PCmdELkBvai2vcuQW4LvwK63sgrMwlm/Cuzyyg0925D7o+GwDNYR5U9R4cOU21kytltyCtwcw6hq
VFuifx+7AUWT7Sq7DB5cZma3ZDneYNj/1nfsk+Ji3dqxxkvlHy9f/9fOFC+4iZhEtgymK/7z+QZ0
PcwZueAFTy2s1S2kXyYqcDM3JerWWWMPLtkgO3IeCWObCzErrREEoo2agXowbkhahjXOXTSp2a8i
AgGlkszH519U1dPln3pulvn4S092I3mNWwu2psBPge3BV5YD3u7LQ3yRQKOIYAh2ITpbV2Ae02v6
4dlkJpCMscDE2OrGOitaIBQyCrFYHJI6g3lnHuvSW1uRt9M67VdgICvBGzGvYhQe9o0g6bIQ/SIP
qPR6RGI6vb7QdPEABPxhIJVlVgb6YRT6SypaTKKotfiQhBztSv3u8pV8Ebv+uRJANWxQNBW1x8k+
n4gcVGsTEAsK9hsTzosBeKRQwR74yj4dxbqRgves8pYG0KPYGN4Gh7qET/T7TFjyXjNhAIE6vvKr
/jTbTr5zdk0U/GjHTT25k3U4D3kVKekUrl5ws8Bd3QY+QvC+g2kkVdZtmQ5724LN6TvjnaQVzAFk
lMFiDOERdL+jMpSXJdY5o+2m4loBFBG6YBBoIzShFTFCSJCg4s8CHfkX1AlsP1bx7FcmpBGMy1AA
cPJ7+ZvUEJQTlfmiK/mnvi5vyIxeyC06OXLF5JlD4DUG9e9WEX63Ff09UrOlpnrrTkXGVm9FqRCp
AGMry/nLAOPbWcYEFekkwfvJMiFN2iLWckaq0wxc5YqgwnoOFgtau7ExW2x4mP4PJuZsykGrNBlv
En8grFeyJ+fPsmUZWJD/Fq8MD367Au87TDFCejhcIFqupCZ99ZraLZqMMsJosCfuJmchd1LkUbcm
qO1u7Isb2USN2Sabvu3WaiseCqzaw1CyVdaDBbwM6EHJClINYEbyUyXbLS1uaS4AMktgp5Oi+u2D
4TNyrFql+InbOs6ig9rEhyjDqanAViGIYcGUlUjBMesCpDlM0rOQFseIqUwh7HQx5VmSiKpF87El
2a2wmg3z0NwHGL0CM4KXvLPh13eEMo3EGZTC2ZghfwYwCNn4sUvy396o3bIoLGgH/bDwXi8GQW4t
FvcnuyHBoHomWw07pCVe/TDjcZrpM8HpB0m2dnVXFXPsYCQ09+qMFKsdBioCPIR9SNHUV570w28J
2+oAs3s6cSU+L0VuN68xFx+X2W+/AulFQzKs4oOGoxAt6zxSvyUCZgYaB3mZxu2rMHABQvZYVISn
W8FPRY/E3A6igwKY98qSpZyZCOmXT+0JJin2ySdrZe/g5auEVrihbs8A9y+HSDrWTgp9YDwqVXQn
p+2N1jwjuH6wjejuO31U/Al8Qle+5mmgk4/ZRs5ALQs1ANu/kxkZ857mpKRmuLkSQvOyrB2dlV1e
3helsfOaYKu0rzl4vKHJt6SAEcP57cov+HJylFGKcTjifIyYhrnj83xNfaOXokAUrtoZ91AR3nLb
PxS1/qi0AqaARySTfSQ/5mdXZ1cO5vqXTTZjT5VqUJnoaqC+fR5bB2M7kI8yNd+FuuhjdGmI/Eqc
l/Kd3PSvvlb8zgttVqrV7zBU54qAb0+S06z6Psikmgxirr+qVR27Zhs7cB6NFvdEV9KV9I8DwW6R
nMSL3iiP5FWoMzTgK69SnhJV7EH4Owsc3r9tqXiA/KXt4I8cPbktt3pllossMheq6e9LgZRWkYwN
L5JLEhkWZG9ZtwCMRKTDkxvSlQHAxZ5UsFeezLm7Q3GEnaM8NcFPqzCgIePBcfzCrYoUE3T0s5Sl
easZiIKr/M0U5TeCUB4owT36w/ht9M2tBAmLcA0M6Luw10IgMsGPhJt25SRx7ocZ1N00ju8sjn/0
kR+WeL0TmlU3FvAalawZyF2zojlEXTDr5dvOJ9Tq8o04s3+e9BIswA53gwP957eEWMyi6fKelrZv
b0CvLEthrixHu1Is+GMJO/0WWVIptdm6Yqrm9K1+uCyQAKKJyJh1ZS2d+024g2rzFEfRQxxL27Ty
n8axvWm0qRs86jdpubFKdafHV1f4c1+kOe2f0IhoMP1Od1BxlDhaL+duMfEIvNBelX15F+pbo0rv
hiC7G4jvIYKAaTu61pH+2o/jk+SgYlO4nfot1vTsP9yE2C5thOBYbqMK4l/g9zsVSIIgLrVVlNtc
r/CcJr8zKX3Qve5KO/zMCcbGFEixZrIufilSNwNOAXKyKTca5p0UNfF80k2hQN8VVr6TdOtBE+ZD
FMhXWslnL5o+MsxL6vDs4k/eMKNDby/pSuFa0JUUXX4OE285GcjNUHOJUQHkIJSlMagJtNL45fLr
fW5Dh/vDoA1J/Ygq4fT+f7zlbFUqIwsK1+mMZ9SlAJyK4ZbS7F0LvwavjfEDv+STWT04/jdfbdZV
0a4MAFI0qqhjQlTFv3A/FDiGa+u9MuV4LshRWbRa8tx5QHx7Md45ABjncGsCR11VmoNOWTE2olDV
lQ2dwtLZkMFanWVkvAYonmcoN1PSyAFnmOo8LJSXtM/YmfwsyvG595x1UfsrLW6/KxV5o7Hxw4nr
10I2onltD78fwJ8wOd0SbkkuRlcZswJ66WIxOuwk8oEJnFBpgAixvW2bJ9/SN0Bii96tR5PNHr72
ObYrAzcHPwhz9UJrmhcCpn8a0LvDwewXLZSxy09BO/PyTTJaDKlUX1RLP/n6jUQ3iY3zmNQsX0Gz
Wj9XQpdWQQW+sCVBVy+SAghPuhpjz83J0QOXhqu+wCuvSNUrFBF8+oa9k4t60glIG6OmeKrIUIBp
FYxSnd+olFj9mvVEbkCABJ1zGxrl2rTiW85L3/ti2sqCkVzZSOxD/Yc/gD2T4DaCAxqSgezyjFdC
qa15Y5XX+l3nTjv0wenZaEiJAVCfvIW1b4RBXEIgBI/2o8GXDyKGDnz5hPI/XuBaPfQiPMj68FYQ
XYi41DwWsrcPSrw82kEtCZGr0lS6stScsaJNpUZKqzSaTYfT2OePI6EJq5ajMSnaLHa8lXZoel50
j+35UKEw9hX9h+jInlQMoMYIMh7gLIMvQKCPGd77TfDEjZHm9J9wMA2PAX997KuHSIcNYJtkoDbc
Sjm2IVx0r6OsJ9u2rV8Vgjtn/TOQvGJO4oGzuPyynSlgTLs9TTMp2WsOM8rnq8K56guroakdl7UL
UFmC45yjfxiBbUPWWMVd9GImCAVa7jnaAZw8LW8TFktSG7TnUIeNQlHhys0+Mw9SaWUXiqzGdKj1
nqw8eWMKqEcAnBvqbInquQRoEfZsMLEECi+/vPFzjGHDnM36tTLSmS4NS49MC34yTrP6TnWmD9Mg
JunAMNpJZLol9hHnwgCoW952hNgoAeeO2txUwthDmHiqp8KA3V1x430pZGmff8DJ1QuKjkEqIzst
Ywg8YMQLyr1Vz+SfelC/jE2se/90a/N5yFOBG9y5JIBIzgbYaW8ixK1xxoKbV1c22udETNMuXwU7
ypP9omnz5dRstIh7W3tiYwMbV/qI2yo3W/IalimAZ9vrX+zOeIzq4TkNo+81Yj5irRaRcB2af2OS
PxnAGwgcbfX09crncPbOq4jT6AkRcKOenAPUEWKbrSBklhNpa0vmfiJk1iU73yCdJ6SwyaG0bAln
HmF6K9GaqWBRapO5yN8RBr/Sq32aQY+sflz5YV+2ntPzYQ+mIgTgiPLHBfzhnSwSyBlxh5pSFBIo
Te2+qC3S/8gG68VGh3tTlNshM+ZKFT6iMt84VfSaV/e9GT+VVESv/Jovp9aTX3Nym+AqhwFqi9xF
cLEynAnnQ0pcS5ajt80Hc6GZ2hOVgjt4AFsCmlZBmK9FWLjiSv/uy1I5/Q5dsdCY0v1GbPT5S/Uz
QDZdjF62tX8EgzprKm1dK0vA3YlSwJjHDozh7PLFT9f2aXN+Mqb2ecwaZr3VkdrsCqedtzYYvrZZ
dIY6q6Tmvxzq9Ewue4LaFQqGPzAyxGC+BwmqPapXnSUTVOPMVdFWY3VDBGKezHma3hTCxPTojiTO
zXq7XkRlvy1ruBHiuxYqt3o+3gBgIyd2FpH2moLZF8MuloJZQ6R5mqSvcuv/7C3Sy8dXNtdzK/If
pXbYVSDlr9wX9cu5b3oGk9meaUR1LPtkLU6JEDdknNCkOhjrXi3cfrQ2UlytikreTZNIJ4z/Ze5M
luPGsmz7K2U1Rzz0jVlVDRyAt3RnL4mawEiKRA9c4KL/+regiMyQlMpQxawmEknvHcBtztl7L3+w
1VOi7JwBIWsShTMR6lqp+6IjkovLFqjiTVYNH2PodVxTszU62HmUYzEmBFQr2VaJorVbfS/6/hez
7k9HmW/e/g+nrUNOba9DgdzZFqYcys3St4FjDEMFUykP4+5Xfe6fXieMuKs2k/HrR39aNtOGK7Jo
VcIqxzXoQ7jmpY3kURjGFbkYQUl/oM6zX43263H4l2sFPxYNQ8QOpBR+f61IvLl4ePmg6cx+zbbL
MFkCLe6vlkglL7EOinW5bX2iwO2nfXL421fqeoqAIUNrjM/2hx3kBPJ2EtWqQCfpquiiMOKIxqTo
UhL8xYz9k0EB1auGSoYiicse6vsPGuu1Zi8ZlopG2li2LfaLxj6ReZgrzq/q7j+ZCkiVoYW32g11
tNTfv5ZJ8UXtIk7+uU/9xEw2LN0Kn8ZBQJjBwcCY1DVl2MNVqpC/KSawlKQh8bCYQ/Jd74uh/UW9
4ldv6IdhqjeFOaoTo3CT2lR6bKZruSUd4O6vD+fP1mVcNBRF6FzSof4qPflmDizwmdvpxNk05DLb
rNH1KvnWQarml9SxDnRXa3Ch5ZOr15/I8ARZHUqaIr94Fz85p9mY0cBGJ88YZP4w9uB4tksYFcx9
A6y2lFwPdwaE8dQS+TY13TEna2UmfSQ2x33lZb96+a84nx8vKrpaLpsR9kfoV36YfNF4OARnsz+c
ZMkH1gk5qGogZ3R7OgsspMSjSoCDtjNKc7No/DM4OmFZdiAaa0/I14Ni3EdApreAWD9qwnKDVtLw
EJoBikGaaxoQKa+A6sG3HUZbv+4a91pfokDNI4yQy8oJAQK6KWc69z20Kyd5VIo4GCbrbHpNvc+B
l4Cvkf5qTe7m+yoH3GsU1RZ81VGz2muMwY9JMrHKcoPCyC6i13dOZ55SI7oFyUjFlSFYaEfZrPG6
fXEGx+3CbTOPFKJoXLTMOC2kiJI0gkQkl9JUn0td/4AbJNkhPKQOERsHe1JfRHaa6G3s5rrFgdy7
B1XIS92vNEASUMDs3s/EAADlqq7GcZ6IGyCMNp7ORVbNZ0Ipz8vYiVMSFxt4u8mRb/xLO2bknyT3
Jdhc1NpGuic7WCWLbXqzd5qefTYUK7kdGjBoaH3m5s2xO/Ih+wTMQNruCAV8dS3i1jQLppBJmEZb
jZK0D+KYBjOsovLZycewUyipOKDBtm1r3IjEdAOjaF+aSdMD4uYan/zno9V2COo15bpU6o9pNHHJ
65SAJZIKe9IwHLbBBFp2O+cfm9F8QeCH0j4u9o2RPU3T6ON9heXNPmvjzfKddGGAQL5Cir6GtmQo
UGRF3OgTa+ERbx12mdmEU++9db313vR3pBaGfb4Wa6Zu2Nj9VAfLZIZDbRNzAbgt6KJp3y/TfjDt
l077EJEkSyeu2EUTu7be9S6wShpAocPsi7EB/odPnHPgpRpht+jvESmhZ2moL15pP2asxKvZPPZK
/Sby6NIN2XMRNS/KXpuHm7ZTgrS2Pztp+pSMDwmNoY1V8XJx6tFGdEjDzB1Ifdqhd3LOFV6WKOpm
Q1rtQ2ZbD2nNL3BPNkrV3adKdLHS0gyEABIg6Mz0aTsHc0+2wZxbRwZgAiVojBuCRojgGHmEkW8M
o2WENXO67DPNp5xuc7lENA5NVofLSC8qNpM7AK/3eXTV2eij3Fgbg87TDtOoyk1Zd+ZRpR5Dxg0J
lN1N3uav7JUINNY4X5oSd606aAyx6ROhgVcwMEhyaGXg5QUpCFDiHULzEWuyTcX/r7rJq1jTQwbw
70pjXtslaoTYJyqwDfidrHX6jxsKDGRNJrk/tKHh4dZFRoESRak+2krWgiQZP3RVfzNrcwjC66FK
VTskO9KfJ07/0ZPdxiqL8dCk0VXducj3prvK0AA62U/epUecv2k5oSwvwW9AQtPoWNejqF4rh1oC
1rAXT4VG4uavVVUf7QYW7sxGG+W2fKyxj3bWa1+UoUG/Q2uIjZ/68fzV3G1EtGPjiqpAL9fslvw1
aaueegChOVo3fiJBh0ydptR8u70dYsyiqy28mfYklh6pwD6m8s7scuJjSP5PiO9lguQUmMr8XvGG
nd1hIGfrfWF1SweZBHa/zZNr6NBHtIR7MajV2UjB47KeCPQZongV9Td9e2ntMvbpzWfUxuBNqURL
lDOnJeIitwRBvRQjXzVR8nzK+dwolHc8NaKyifRAdZ2t1EzYzS0oYLPzhwdjb/eN4Ze9PMXErTr5
VV8Wz8UEUQRfYkMDYLe0sUo6S6ltcSLdxtZmGjUX4IurbWr9kLg5CbNcxJo33KiZTuh6rVxGi1Oo
eZsG7czVV5GnyQRAVN3w++Chx/lzzQAaxXOgLuIj/39UGD6hx7cD5nrjhWbRXksZi432aQgqEPF0
Ya9tEt9tU3gHOFwfjG7Kz6MXOo36ULuy2Aq2qo5nv7aee1dS4mDdazDCEHa6IRqLEH4Z5LbHRs7E
EtTD3IL7Egg89xsphxuRSm+bz+l+EvoSdo6+EWm3jlZg4JL8KV+JP8Jqh+0gl0D0Nkt6F+Fjjsr2
6yhDCnmzsetq4rRnO2DRbk3SXee4j5K42MDVdOa2AZNSZ0FcijfAL2HG19yvEfVpcWBxiHG6pFrp
64Dpudrz1ziOrSCTbYioYdyNpVbz5NCkFfLSN6NRtiEQcXhakp1T3Wka23NPPSqpCTzGQ/rFDI2s
FX7SGTatEuaFQ+5/HrvXvddEm5EU8h3QIwjPeaKv6XfN1qb07xdZOoWNMeqU2bOzxqxyBNDjk6v/
vgCd3MkSBUE5QwZzdTr4neF8aZWC6cfhyqLqSil/gJlgfq6V4mOdk4dhWFh0y5FGoy7DjtMv5vtL
4uq1jPtHYXOPgrFIL7n4DPEGhM+d1vAjdbquR5uk2+kMtszeAFN4FJG65menRQAx0ttKc73cgn6y
z3kmb6Q2n7M6u9Jzsha06tazZtTkHsNVq8N3r+ezo9luaCtJ6BKtt9FtJ4hJZSGvJEVdJwlbks81
PKiwog1DE+ROyc0PghLxPjOSMB/Em+oxIw0aA7LWh/D/eh9gx6Fgchoi/TbtOclj5kqWzum7oyC4
SAzBCFNHTHQwA+suf3YL5icaG9pWM7KzPZjaxnOBuZEsthmFku1HT/s8GZN7SjvJOf1KEEpCzpCn
sOIskFp5ct6hpngZnAlBedEOgVgi4zCmy0lKc76yZ5fJUaXO66pb+puEVbTtbZZ0W5AmrQ/6AXR9
7gDcMQ65kz/OYH99rXXfEogxhpGw7Bk3pP6tM2wYK3NQWR8A/d3Yo/Rd7AebbuaFc93miqJ43hrq
U1mBkzBJpwgcO78mP4GRsxC3qszyYDbUxV9G+bHt2g+dWe7TuLoaovKDkjKKyLokw1s+xJLFVT41
4TxHQTFae8iIXE3LkG7bSEl9z8kenL5+H7lYfNWa26uB3tmuVEkHTpcUYhoDK5KWq0gB5GGV6nHp
T1qVzMfWNQ/IehXfqrw3Gw+Xy4EgVqgOog6JRjsPD0lcegj7duT4MVGbpb1ViwlmcaWs8knTNytB
7oahTHA96nevnO6LJeq5CsoUFXp0MeFysOs00L6vyeL9tJWL0HYpMYAgGsTVoq3TiD3HYbS0byV7
VX80OjeY3h3RdRfiuxAiRXm+N1OuO6xgR5KTloRj3acHZWYSc7TFRvfU+/ZSPLXitZC5gsiflAdd
nyDUDQiFKKvXQ3EDOYtnbuxPOshaVhk5pYdYnixAQiFwVfLQ9IFVhn1rp6UR5EvxxWsGQaUlebes
atj26qljbgtEPN9YGax1TKgwDAgYpQmf+qY99cfIyt6BbY5+pL5bZK9fiqo8d6rjl8iXVGIeD0uP
fWONpMgKoZGhYffosrxgyL72v8yAbj8hFgN51nN/oc3U23DlFkSDm6UqtGDyHh2uOUQ0w7HOJnFJ
S7Q/i2x5yULc9HXU7UF100vLPQav6pSihIIFVoGuJKlaOu+GF90LQoVDO/uijtLekPlGkSuZiF22
j16bH8dyOOrW6G0A1j0ic8gIgELYR7QLiPSbdq+aN2J4V5zbKDuVebAsgRUTM0YQNP7Jm0Y8VNHH
mTHV+GJwWUZetzHqD7N3XY73sf2y5HLjlPMmE6/6RDK3bhHlltP/iwNAE2T+030cP0fpVaN9sI0p
qBZyM+FYanF5xi1ymMFOpk5yiMmlL+CmSXkmFi4waNRV0j0xy1+mkWwtdjK1Rw66rl9h5Lqe9Md8
EdeF3h3tSDkkK0/b7g+Eg17HBUNdh24CPcN0O+Ujbbpkm5kZ5XH9rBnJWSu0vczqK0VTdgYnG7IA
ukb6QVNu+iEJqQnsYMbsqDGxMXaOhT4fKm2zZOpRaN5J1vOxNhWy+N6ZTtm2KlsTFhJcotDtRlaF
UwgieyuqOlCsJWxrkt2i+FQa2Z4FHWoW+z4dCGOtuqBknVOl3T5yJzYv5rYf1mFvq2vWPp+TqyiW
D5137/TNuzJEZCsa17EV33fDctZqj51f5MPTOLlLcTSbBFJidsFFsG57wjnCEUarMS+tszfPd5TF
rzqipDdKOfqLoj8axnDqW/2L13VPlTfcs7Q5kw8oBnk2kugAgAk5Ve57aX8HtAUqttjCQLykVu2L
+NBxkVl5fAsLao+bYh/b7l1uNOdMtz5VXXlwXHGMzegJDOOngotVK+NHxTU+qivi9bGU59yg+E+4
Uz1PxyhR9gVzZqSrH4i5Ijp9fECQghGQVYyXHYrFefci9dASR97ky21UK/tO9oyasKjnmtHI9XOX
EiQVcgxBr0J1A4FNBsDfZfaWYE7j89wnpwVXNRVMprIIcdb1VLPdHlXfVpStAcsjW9xdnhg+nKRw
KElighrTMBZONvLawjk1JW0LwEnEKCAqAdpFWJnuDKHqFQBeGDNXVpf5ZunHek3Stu0DjW26gNm+
WJSd1nIvVp8mlDnPVB7V3jddEeIQQIi0RlIyWLtGOJIDHunNCSjLzJK5uk9c82YQzmUpwwahSp8o
h3EUSNwc+FHLEX9HgJXiwfRoXUy7CHJo2UOvcdBdEfsWOfPGtV/ihpiKaTo2vPWy10Op5IeE9L4O
HVVem8hSyPh0lKCiMESTM7AU3uQYQ2YC5qsTRM+kUdTxsXUckvLloWNCaClJm4nCwjHw0mqrtc5F
0zDUk+WrG9Uhq/VTmx/IHT16ibaVIBjp/ezAvN9h8HlY2Fm3lncYpbJ3Z16R1VgXx8x2qK6h4o0E
JRoV6Nd0vrYFS0kmWxQH1qbQ1FDq2A4YxUAR+42wKQmArs37vd1mvtCqvSWNLcSLACBqGGtJ0A9H
4mb6Hl4TiVoRjUBXeVaXtx5STM+mAoG7347WFglpCAyAhP4SqbJOvFATjJSk3Fbf21mzVXNwfVdu
sm5jofOMZkA/aVeicfGtZDm2LRsbUxxpDxB5qARk2G2G4TVhcZDzunzRwEwQQiBE6BT2teJJjk6A
HCFcuji00iWkRXPDs2x1o99NkR7YmP6VsbzKzCfJxR5x0FNVZ4kd7x3HgD5FHSdawpp3VKaBkpyT
YvTZsW9gw8yuFpTO3pH2rhXjVrB8joxo43aKX5IUUOt3RV9QkpHKwU2dcNbLD9EQ7fqo8IeOvvow
H8sCjw7fWm8ybiQAhHLL113FJ9IHIB4JhixQl8aAJItnKLaRDMTUCtKA3NMke7DqeLtAW1uOA7GM
iq2GTR9GuEa6apflXoChC+lHHlQE/SsO9NhSD5WIytGsPyNqCiu3D9uy4Ttzdgi5QD+0N+o2g6US
qxcGGmo+XQBXBEGJFfaVfuCJiWXOA3LzWO6QOF1LNmos0RJ0QHG5w8JgpLwTF61VhJ5Y1QJC3oLe
q04utgqP1xJMekpjb2aQQm3dsTSUbLm1fSrqrasU256TYmkCPD2bdtF9ExViGfTR62x06/nAdEdd
j7RHuO5a9QwYhEyrYIjJ2I0U4lxPg+HxVr1A/Zo1fEe2Y8FWdRjTIP9S9sk2na19W7Egqqm6GBAV
03KbTCLISeVXQQtpfDRUlpsqGRE+m0FD3GmRi5CzYKeKas1SCx3EzcCMgthIt3qj+i54BSGVsFYB
bkztXSHhZw+DiUpfDRJMmhNCzLxJr/J4uU0bfacTVN6bw87K0wetXPaGrh06m12DmJ6Adl6PCCjT
rt4I8AOcBlsF+bY0WdqmqD7VXaOpW1UV9DRxk/VMeDTAoi7dwSbbjLNLd7wKtJk1Ep8P9stVsRR7
29A2DRG1ThP2S+lryL0LuMUNr6J5kb8OoKwyr7RB8U2N0dLLiXqN0Kkj20ZQTCbJ0sRhNc/bySH5
KdkO83hUo7fJ7e84O1lZuNs50gJzEiFLxaAcuTT7NBgcK4wZ10PovKEy2LeW8oQt6aiV2V4Q/CEh
Msk8PZV09eKe8R40a8Fg2Q+4kpQ0qLZ2RiVjAUaRNMig8+PQ1vfjxK4rz1XMD4W/zO574VAwzqYL
ReRTU6vEwLNTVCYgTinS7c8icS95PwYJlfY4ig4ZxBtAvNsoRak6mmGh3yYL6ar6niDy0BuLc6Mm
J7HoJ/Y4N5nUDq5b7ofuvUSEIobyWsmtWxa6h5Ry9DCkoci5KvpqH8mggzgescbIneZU5DNgM/Vi
v2bNeFH52mLmwhFmMDGAZLAl12yyVW9isTRvk2syrzfREGbxmdr+i2zGh6Wb/A47VyXHHYid0JAw
Vtxl1xYmitoBHLwINQjvrnGnzEBt2dH3vSQtAVZxV2+7TmwzkviMerxkM/v2bOzvZCvarRxbcfzz
nzZXxRFqyP2g1c0W+5k8pl5C62396c9fIWxOFPL/3c1fb/jhIV+fZq6WP55w1tURZdE/f/9685+P
+8XNX+/oEHFKjpJ9oEA2nLw4H09ff/rznx/+BjcF99DXm9uOooOWtUvw533MZaRK9+fv//Z5friL
qS8HLP1y/8Pfv3m5H57q91f6+sevj0mLRj3MSNX+/NPXn36/H3Xwro47xBQFs52dXDWm9QHnb7+z
CgX+Wd/eSoM4T1C+00ZE3dusDA/6SIX+r5tJP+ucrYHbjk5hhXlhvf2bjpapJg357chNRss+uNrg
xzmp+or19/vNNEKJ5jHR9ht4Zr9/mSRL1UrWDAOD7AGnWSxCuIbyTcreb57kls7mLz7Yv+rKVl0k
/lykNKuG2Vk70t9+stoes87hJUfozB7E+ShyGbVqGjMNXB5Y7Iu9HfTyBo71ZhzGO0LVrpx8Ctvh
ZTHmX3XN1o76D43ob9/Ov0RBlW3EXoUvGvniSUDaEg12pLy6dJE49ETlbbxVbk2haqBd4KKAFXL/
18f6J03/797CDwdBKhOO95EW8Tg210Z0nWRPLrRebeUD6hhxpu4X2Qk/65cSkUkummqjpaNr+v0x
UEks1sWKIozaMkSBv7Ehg9HW+5hZ49aplg9pT6d6adHzJQ7mBukytNvOH+m4fwuJs3urL8/lm/yv
9VGvNZofYITd//zXd7+d09e2lvV795f3+jld57vnlf/z9Rnitzp47p6/+4UGTNrNt8Qmzndvsi9+
fw9/3PN/e+MftJuHWbz993++1j1sY54tTuvqWxAOJvVvzpD1nfzxuPWb+O//PD/nz/1/KP8B47qa
/+VxvxN0NM34DSsMlAB8rShePFrrvwN0vt4CIYdkDn1VKa5Cu6puuwQAj/6brq1VUjSMPJZYun8C
dLgJCwdOFw8ZK+J2dJVfjwGf/+b3y4WvjmPy5+/fkW2+Fw2tJ5bBNc6oYlGi5E3+oEQQgyUi246H
02JPoVEmW9eJH/KsDbICqiXlPDw0QUzf051JHV2LWE+lx0/gC5L4AYksVrJDn99XyykproZiqy3Z
80DfuCovYM03E7H1tGMTpt06H/d5LpmT7iwtZqGQBCt2cSRcCrItJJaEnEEH3bMRKFShetaLTk6t
YyrOOuQLDwg3mj+atNFh1pTQFPIKeCpqKAyeXzRWnRPAi2ZhX9DfptjHFMfdOHh+JL1Q2viAd1l0
JhRVBB12Zjr2ZvQ4E1iUfmXXH+niv+UxLbzE3gyld1DN6KMbn0TxYgwGugyURmILjv2F4I8nzDTb
gr4cEGMQX+qJVcbGnenk0pyTznicVHaqxll6k//NCfbHAfz2gOnfzzdfDxjyH3z9pO7hYvlRQaF0
GO21Phsw5bBXiJ8LGK9xvILVMnYdbBD0GUF+xDAtxK6NPqbZFZTYpXke9WGiUPIlHujpw0MYb3rj
0YpY+yYfk0gVG3t8X3dWf/1+CSf5btz+4w3ra6gOyzIUFz9MI0uBOr8RVn9Sx0fFvHKWm5b5otAu
kjpbDI+n80LeHmSJuIw36QS2hz18YoAWSCu/kLM/6UtQmRPH7NKpH73ygGdnU8CAgF3qK0K5l1F9
1nQ77Lvn2nxsJCue23R+tZRyU0TTpuR05JsqkWmxt/A7usXZZlY+Zt5jNF6ZE1j2zw3Md736IliY
99GliJ/j4t7Cw1c2V+s5Eb+VeXptr+0ntobueOynR3YGIOcJcSAt2mu7jVJ8qrxXO9oXLS2mG6Ml
WufRAU+nDJ/i9orK8CU3rdBj5ornO+i4bK1uuqYPYteiUt4HM2c5HabN2lAn63wTL2ngjO+1Ca3n
kXy0wGaLssoO1AIhCJDMGHCH/ZBmgSkuOmbTopcPnolkJqdKZnYb02qCBOeJ67Ljikw8EGJrGKyJ
k3Kbfenn4+g95pO30arO7+bexzt94zTagfLSrp07LG3RpmimKwrIQaF8HJHsK6+xlQQxeAyThmQq
IQRMbajAPbelJEVj2JXDTZ8BshiHXaPa13W93HX9LptI+m/A484a8YIBke+nrhruOzlTS2kyv9ay
Tc6SvcEQkZjQAdgwr/2uvAOYi899iebAIHHMEts2jjcLIYMqa7m2WlHqGkIAwqMdIpqV38/fvzXz
/e8mtcvzkFbv9V9OfP/2mf5Pzn3MVP/vH3PJv859NbK7In3+ftrjIf+Y9rzfPKJBCVtdM5mQ1f1j
2oMoR/idhqjP9AjaZ0n7z2nPYm7DL4chHfMSuV8OD/qDG2dqv1nwJakTE4e/LkadvzPtMcF9NyrB
FDYdEnZIfPh+QYW+gDEqjcozrOacc9LzClMzt4RyonNgTTfDuL5rays2grhhJ0G+0dxRZBmUFI6u
L62kFypFALTny65yR/ocGfuQ4a1P5WxmzFJEY0RIPxS7anxlqaH/ADiMBvC7rkE4sK/HCihwf1i0
Rh8CoNtNa24yULDasxGlyFcBsZQRA2Leqs1dNkw6niwX+rF9iKAbEbZQUVEHrkMq35L4pQmb12TM
1GAL0TQpZ8WCddF7ovPzOaPAzcXS5fNAVmvCaEW8Bg5VPy4dEixQebf9WsFse2qmkzpHxXXZZpXZ
743Ua1UjsJcozhmWLCYjUiUUO+q0jaXWYLRhLlm4+uGnjv3gT9UMVnIjjNldZUBEWDVnEAZG/JiD
vG0+U/RfKx+RDojtg0mGHOO9M0TaTQw9s7p2Z732iqABBpHSh4uQat5qop7iB6/yiuSGypQ1X7KS
PW5FuSkRlLZdmSiv5FQpX6C9z8kByH03XDQVVPFtz0aErAxlcuorcpaKlBU6FsyTkY9uogGCgyx5
twh3SW7dfmkxu8cu/PDzMrkqLTKvqqsoKAcPnz0qnFYpb+plTouXNI2pkoi2zdMQFDXzO10SRIut
rCoNcJdldogLKLhotxwJIw5bkRbkCg1eP9wocZeJfUaHm75qUVql42dV3iJFEkaV6Z4ve2vJMz8a
qr4hXh69mTb6VMMXyniLmkTVzOJGmZMJcY9Xr9E1ZpFPL+acLIW50WQe02KRbZoretggCzS2AryI
9lnNagn+RMx8BmRaxmzsLXuR9RlafLRceBKPsqI61lV6NlF/SP0ya4U55Otiphwp145cN6FdNqNz
nynwyWqfqLJCvepTOKyv8YQ+oqGWZNDf2ScrazeFmz7Ho3uqrS63PwqZug1475p60EPmDP0IyWVI
0yTo5KAMVcBBEj0mfWc2ahImsjr3VD+eXI3M26Eg5oMkiLZQtJdS0+bqg4TFRyaIYWEgeE+mgo7b
Rq28yDo5hQZuVJa2pty3WPEh27sUZnS/ydL2swpYg3gpaO8mKw2pySn+kLlkmF0thk1ocjCqEf4L
Ex+9vGi1KUadFaknyN/ohqkWwAvRvWwXkSXanekSOXJwVXeMDjmF8sQ8eG7Rt/To4Cc/e4vI2w/9
aGHG88XEVUuluZV5v16uhpK/wAuzlcDi+3LEBhphXbLWnrPEIG7QjirqxAr1vfuCg02YBgnd+SWW
aiyuUhOk1ROtESN7iPpSz98KYOruU69aQtCRyod5/ly1pLLhd88J+DpZUTPCDBfDNF64l7RtluYM
efQi9JzohFFL+4ksO0YYk9phkdLlptqosrZO2vbB6SpDD0nsEM6tQkBc8kKYluOeZge2wxnLADFa
mdmW5gkQWlf3m6z1sP7yhEkxnOs+7pzTNJSJ8jLJoZbPA63t+dQ4ZZLsk8aKI9KWkOvtFC0zhnSX
jXkzjgddVlO/k47U7UfdbKz2SzZXkMGqWiTjZ2Mc0pGG6rxq7YpUtsZJKl2HEN/sMRt1VWG3lwRJ
sc4pO2IIBlhWzqy12lm29Hdbmu39JR7zJL8M+Obmi0sXfyQJRu9lq25sRVOn04zLrXqeE2NsEWF3
ZV341Ecp3voZpHY41rqaqXulw/5fb5x0WMuOJLyNguQ020yvunjALDsBM7HvzXLMGY8jPBX9diIQ
GZ+jGCVpDRvcEnVySTDDiECaAufy2rDp5hsSCBJxiXBCLLd0q7wRyRwe4/GDztXoBb0o8yYwUFVW
6KFabyTDox9dorCcBdvd4kUVidYyMiZamW0y3KLf7Ilocc08Hrcj8o/SpF3f5t67ajBIXaVVWdDb
KnJnoo/SmJwcGNeUocs3cMxm9dKYLq5BneB2981QwKtPWMcn7bNMFpmjZHPU9KFN2AjdNN6E0xMV
z6gdkwhx/RV5q3lG4kc2uLQO+0k90gQQzUeGRWKGke6M9FuUOnZ2NWIk8z0e424umWFna7qVXm8i
t+tc7R3FXh69N0wc3VnY4yxPbZVk6j1pIf3YbRJBGqmfeI4Ar1KgZ9F2qB16NSTxJI1v4JaL7lFK
JEifMhuYNAtXUddRsLj6U1qq756Yihc8vDmtWGXUNIrc6I+asBnMWaGnHcdqtCqxU6J6FOFkx6R2
iIGxBhNeOn1blcaYKWNbvJSprOR1VHQrL35RxjY9JVFnLw8Lpd30JAsrKW+8vjQSpKC2OjORoGl1
PtazMRenkejMft9Fa7vP1rPBOBHCnyufsszsySUbRZN4n6Ixz/K9ygIgC9NU7WgF5d7YdB+HrHBo
+AI/m2mjsrlyROhmWuXsh1ZXyqBKiA2+Mzi96qM6V1V0zaQtnTvX86ZYBJmNgfHesRddu4p7WM87
a6mR7DXgtOcz5LMG5Skrv2HZGEshRhpMc5KzOylctzCLoB3bYfnsCMume0hKi/W5QDulnUyiI5Pt
lMdOCesLiUn+UFOfHU9elbnqQ6LnMO7zrBSK5zMmFMVTFqsIdFBBO/rRxv8zvFpOJbyzaKTCkS2H
EYiIylMd8Ltq1bVRazo7JS/GDvUkoxF9YzHEkUEMM/OkWLbVRKi8s9HnLlmdfoVUhIlqa+qXG1nX
iSwQBKpacUV3SbUtLMmxoIuRO7O+nFLdMpoPaISj7pakxqwPvZycLlQxJjk9pFdknOq0O6ZWXaUq
mesh+7Kkqkf4nF2vrGhtSkkUSt3oOiuRUaXA0b+wGIM+fyF5xBxwfkQ55IDdwghCJmIN9HukG1PR
fNyWMvfWsC3NrqrhIPUSeVdYLrnidUHdOWaZ+J1MKe0iMeyMtKG1zffOCNVrJGyd1EpU1nvGEoL2
olJni3b7dRfwtzZMP6/vfVco3P2bauL/xY3QWtP/i43Qc/H2JR2/r/+tD/l9I+QYbHfW3BV0KKQD
/XMb5Oi/EUFCaikZDTrFwbW0+0f1z6HCZ5NFR/EPQzeI7T+rf4r6G7Z1ooZWGgdMBJs837+zEfrB
pe3A3yGowKE0g1UWS/yPqTkM2tCuylQNQC2twdGV7IO+vieKwB9QaKg1inqxZ3L7la/se7vV7y9M
GwOCKp/SJhr7+40YfpKpqYZOpdX7yZuSUFXLKyshOgsQk5oivabEILj4OheHFE4AZfUYO2xtJjWw
uniXe7+qtf9QqPr6VRhrQjH5MHzFP8LEK+h8Sysb2qOsJxbSfSvPBoxoHCuWRO6oBGvsFMbyY3nz
zfnys5reT18ZGBLpNwR3Uqn6/rvwUiGFufBdsEXZ5fqxRzgxdUqoz/VzMbqPkfKOP++sxeaZPVNY
6Sbob/hn/5+089px3IjW9RMRYA63EtUKrU4zPalviBmPzZwzn/581Tb2blE8IuwNGA0Dc1FihVWr
1vpD0dwXqv/d4lqkKbKVC7cZXPx23du/T7yJ/7fz8vdSIfQpEzTwUELJ4PLnSSh8kHWRC9qkqcNn
TR6Ae6gPcim58ZidWyncTU61VjhcmhQ6XhBZDTY5hhmXo4pUzAL+KbsxzrpVGuyargOv9Zzo33MQ
7IHT3dXG3vGGFULy4pH4MPBcIsh0sFbv5A5WYwcyn1fJBtDkU2J9N9EQTcKWe3dAu8J+HZxgd3um
rw6FTY8AriX6TAQFU53RHdUoTzo5kCY3pJSgUtFtckSmp2Zb59Ld/22oWWfJbErVjhqGqtAQyX06
4jHmO5V0Fyn9ylIS4y73D1/FmVFFC8sUx+xyJbtCpuYQBrI7hPkm7uJDk6ZwxtbUIhXRfrvYp5fj
zDuEdgfkLDR82Z10f1M4ZOgGeG8AylMIElQlT4UCkqHu205Cw9X5fHtGr46JGF54J+ooiULBns2o
oZO2W1XGMVH2qFluTUgZ+ejvfTRmshIuE6On9pqt0axFyOmcDTub3aDzEof+M8HjlNDQkKzJzWme
8MyBLd3I+kYFu02NC+FhxF7WDov4qKs5x/iEkhxtaXpJl2trRvgkGoDZXc/67sNAMlXo++Pw2KsS
/RVpV5gnTwKKlL5Ff/pmcxjraW9rAnDf3elWcpCU9r7x10L54lJQ4XNM3CRhxM9/FdsRZgk7oa5/
gYjBkzvYWZJ+qEuhmTidyuGoyEDLJXTNpik+0HY/tVoMfgn1DCN97mzjIdpLoQJs9svtXTKTz/hn
vbjBYfOiT3xVgXSC0fe7gBtXrJT2A5HvrE9dajN7tUXWEBSVUYBT1IG5AceFQTQBAhvzfuMwZSGl
vtECsfe7UtWV4PPutjZfS5WqLD9KFVK4s1lrpWSwbI1raIQuNwC1ka1x301f/UIVfOv7XHXOiIy9
sqk/5eP44APOzKhRoFWEwJ2fYtOsZmc27Bf1fmy6p2lKzum/vYvY7YhEwJml3MF9P/uNdonqdDal
skstaGfV1Djt7q5xRJ0Nvh6zZMXqg6avbajLcvHfi6b/ra4DY5vsYLbNqVb4wDxl16+cYz1wHaS4
NgE9woMUpF52Vp1uB7ni1Fr1USmnx67nZzje12htby9tbdOipi4bJi7Qonr+EZWB8pZnUEQDXepV
hwEgtyhYU5W95x3wRxj+jD18nL2vK5tWfN98a6D1ws2kczVdaVymshZT0Glg/vMqE97QhffqEFVT
bkYPFxDERBA27FC4alZo+YvxzZItkgD0tBzlXfHsAwylSzqKQgo4an0KvnftcF+Pr/D0dzZEtcJy
jnAdNmZ9NKkLi1+gj6t0cXXh4y3hjIrmvciWZ4G9NGMbMJo3uXbW3VuQWfJ03EtqCDJ9Orbojw33
lYK6KqPHTxCIvq9M/tLmw88NNSME5fCQmS05VvBJkdqMP43poTmOX+GLH5rcgR9R7Kx0eHTs4Yly
oTvAnkTw7BwiY1Jm1dpKLG0CC+MyHEIVYtd86yHp1ilRFsmCT7DX0BOlMn2wJgn5ieCTlHvnOknO
TpCeh8pfm4MZTuH9liP4AMhg7yOhMzuAhSUD7Sq45STQ9iU1Ic/fajoEQ70FrD66jlcdDavdqTgV
Dgo6g8UxGta8HZfOHsI9Ov4fQkxxvhXttKjkLGch0Kfc9fDaC1s9hX5CG2XcK/wSpGT0bHBvr/+l
UsrfsYenIF00jjtQLJFefTgAcmYMvSORqZUZnQdyUlWWQCYnB/EW6aVwJTGc4b7+GY+jzrMQnSLF
mG33IEIhK5HQDwj9hg4vFakUQss9DZE7Q7JfOzAisrHPlEOP7B7321n1nVcpzp+1VUO3pYzOxsVA
Z+EJevPXaabh6JY7yuQOurm1HDr+6XNdqA927X9Ki/pJhs3Zxq8Inp9HLzrenveZhuc/E8GGV7lw
+CuLbP3DxCvAfockB8ifDrYbUJZGC+uIzdaUpy+lOvzh6/HZQzMCTthZBtI/Rt0vqV1Z/evnCFpb
9Cp56YPE0017htCJ7KhFBkUfYPZQkxPKwaDxII7FTYaPXuLidrqVx2GfIa69MgHiA2dR/2LoWeCp
4masx5T0tZG6nUhpozzYBWa7N71nPdUe1Mk4dZn/ECrhqRp+FU0LX2jcF6H2UEXOZ11ZrRosnECm
AtNmi0AApkSE6g9LEttq5st9/M8DaYhOtYOjYKU/ZCwTdffP9H2AB/snK4Z6HdbHCcfBGsaDN8ZU
E9u9PkUvmcJv63jb96vJ+EKIRMiMYgoAHR485uz3RVLUTanF7wOefCd6DW2TuGwkSrLBX6a/M7vn
UKWW165eEosjo3ZmIgSIo8pc/c0fNd/PqozNWgWfzDjcxI13h5jkfTyaJ8uB3mQ127+Gqv7j9iZZ
yhp1bgSWBetIxFRmn6wGoRnqCc6tElImsQozJ+gEiPvOR8BziMyDZEQvBve3AcyDovjW757qsUdc
JTqEsnjE/1UA/5bUhsqo9EnbTy09dZ4Ft3/nUh6BvjCXh6xRXOP/LrcOnRNevC0wEnipWgU0LXNo
aZTKmyNDPZ+scFNZDK6Mrz0KGjrcHnVY278L29dAxAhVOsVWxVV6+RumusBFSCeNanTmQ04PQxy+
dJl3oMQPDyl1PU89ZXa4lr6KNZgdZFB+YkC6surVza0kNIsKk6SxDOH/BhBvfyJScEocCuqmjjHK
uKdMuZ1KCRURj17+aha3cH9TUhPpI0BHrpbZl2t13XtGUHBIK/+ubJNDn8YvMGXOSZ8cxv5e1QPu
En1Tmdoh450xDuEnyW9XQvpMI+09pPP0InMG6giyUp+FdDWflADxLC6U0t7q8PrRndpFSgUdNYBD
Z0/jF7QONp3D+Yn8nzW2AwmYRKWA5qhEb63v75W6pc9SukVwSmTnN2Ij8N1UCWq+YKmueX4t3cai
3KtQKqZYCm7lcsuAYQuzGG63a2j+59Lpz7WBAwCwMfgv5m8zHh+k6UsUZ/5mCEKgXMk+8KdtrKf3
kfaYSOZ25Rgt3AlgyRHqQ78II3pj9nsiWDk9ZE1eAhm0+Erw+9KnBFs0+PolGD2p/Om3ghOuPaTO
lGzsIXsLxtE1E16vif7QZMhehGsmc4unm90FxlZAe67u6j4qeTL6PqlZ6MHW1id5A3/0MNkQbyQy
lpJT3/AjJ794yWCd2358QMnyr5XZWSh1UW4A80Qtncr9vAYU4ykxliPbPChTJHrSs60Vz1bmvJpe
d5d8jiYdc1ype+yc4mcU25+jejo7sXakP/V9ACN5++eITG1+7FWhgalboJr0+W2UtPhIICwzuVZY
PSMiQJ/I/h2g+av6KXDV1IUMtHIdLA0JzJnnCvNN0jK7DTCNtfpYnUa3x1OiRj5FVG1TXNYjZQ9M
ZcsvWgtuC0kiAucm8w4qmhgj/v1DTlAVTqG1/sAFpFjfg0DeKQOM4CbY1wXvdL968krpxVeA+PTM
fg3f8fYsvx/B+TRr3IEGil7UmuYy56VtT0pT8QNq1NsAT/jfhhJVVPFajiVUEhAcMMOXHJ2QUZeo
Cbb7dghQR1Jehh+3f8rS/UJbCEkaUXC9Opw5jc9uHISWRLItCsct5e4+s5KXyX50xsMAMZmi0t3t
MZfKrmi6oWWH4rUozMzeC2qojlJicbGG5F/OVD8pjX6UtiiSlNZfyGRtDPIgOcgFFne/MvZSNMIr
6f05Bq/16mnuQBUAyDS6YHhc/6/esD/nTYdgZX/fWcYhkIyDRaeEjgmZWAB/unwKGv2QS+Nm0Oz7
Qnpe+UFLm9E03t0TAdMjuH+5GX3HrDKURSild9FJ7oJPk1o/6aq/H5LqyYzqJxrX22JMj6h8ob4z
rej4XW8Anol0kkTTEL19e3b8oggVv8JnPvKy3aL8k8HNB13z2euDHz9jFJjC4rDyxde5BUPacBjw
1UN2fv7FqMgh3hGpo9uA61GBcyIhc3Qy874aNR5qJ6Pw7wRrN7a0e6rC51BdzX2XfoLO6eOShMSA
3vPlpNuUgOANJyOFCSQbibza8K1PG1eUyZKcgjPzPuig4ClQwxKL+mTtkXad3og3Ca4naNiS48zV
OSdfqxK7oA5BNW4vkl2rb45/13Xjg3ihvWuXnLLiN0ShTWpqmwCC/e2VuK4TgLelw0zbyCIQzZV0
M9kCl+fkCNqn6SGufLo68UsICKHGR60mDN8e7vroqcJfgFuOMjvptNiKH8JuG/dKTao98CClMjaA
3ayHfdmbGwCY/7eh5grnnZyDUELCyFUjFnDiMimemyzcypCgbn/Uwpufr9KpelgkW4L/dvlVuaan
BnAz2qhey7atXlAHuMM6Id9kJbcHJRF5K9dIxoGm2eDI6ru58RZV5qPke2+3f8vSWRZG7w7FD4Rf
57kE1YSUvNCieRTm58ypj9Vkvwa2+hAgk/Fm+f5OjldrfAtHieRJpsrLY46ap/j3D6ta5zUQtKQY
3Drs74AYH2IwrFotQa/sdlPr3VVNeOikb0IfQsYLPhu9L7c/+zqDIJTQHIHlIuLolW48r3SlSY3B
bXcmPi0ROWMQf+/Vbw3Xlz2ufvHC0YV6JZOvUVsFAWFcfrFel1WYlSEKKAGYKCs4Wbn3GQmIokOp
yThIOmIOVnYXO/ZrZUKk0LJPKvYMtz96Ya35at4jfDCttHnrxao7U+tzVBmsEoFyzf+UdP29nkSu
ArOvRu7KGMMf9NZWTFIWQgYBE4NtOlEkT/NkPivbZtAgX7sG5RCNPmFZGNtKE4xqaITwK/79V1IX
4Y5gxs0rW4wud7wRSlTvjnaCtI2BzlOwa03DjRV2Unqf07NVynjthrq+k1WRAeOZSdOIUuLsTE9Z
QYkiQhqto2fUDq/mgPdZFO9J1jIEy+Rg48ufspBCfv0fgqTKu1fGGAwrAnNer0LJQ2/qXO9dVKAA
tyeogTVw0IOtHsQrosJLW8ggDAvsAO+zOV4iU8EzjqnXu5ToEWZOXImTI8vhsZ6Guyj3dkFvHtpg
WMk4liImYAUZliLK4zwLZw/CCtgeakBW7zr6n14Hqq6O78oSu68gfwtpBuQW4uOdm1j+Pkidzwgb
fqFQ93p7Zy0FDRATImbRmLhKQib8Fnw9V3vXT4J9kBubztAeQrvZeBgMTmi6NeZaUWVxvlHEtsWJ
FWf2Mm4g7lgOQkceG8ARe8TurjBqRMleIt13DYvmpIapS7tyEy4k24JnDl4MLjD8lfklj7mQ1tOI
xwTTSV18bxGFVuqDp7ZIh+1jUZuPi63vO3C2yABCtT7++4nGRk8l52OLYUB7+dVth6BLrDLRo9cd
5G3BtQQk+y5rkKu9xxx15ewuBSjqisJPDmzFVVycNKNuKkwFKR4GuzIQWlnqgyV/CVKKMjRcbn/c
Qq2d2TWYW6ybINjOy0OmEdhyayD6akIesUvrUP6JItxParjtOCA/S5LjvCCnvHLTX+1etKjxWqe6
7wii99WkhjltK2ikboW+pFDgztBxGfXmHsIfECBkquS1hFXEvIs36/uQNhwo5lbnwXi5jkaP7YNW
jjIqQbDtVPSmpHy4d/LkMaXHUNjm2Sunyi0HD2e8YQ0q8+7qNh+eaMi7XcBXuHsuh5fLUA7MnvKA
JJfbXo1+lI+O01Sbkst4W5jpX2ga/MLj6tm293EqffPk+LdeKltLS+BjjMZ9mAzfVOT4bm+A98fK
1e8i9cBAEC4xmKXL31VLZtwTR8DwqM7vIJE+Sy0a7c3BgCG71aXKhozajC5WNiZykpBg0GFRo6cM
O7DNNzTLnOQremNnuw9eVEf+w5K9dFsqzUNkaYeQFp6HYCbxSMPJFiVsxIn2gWedstTfcV+u9W+u
Do+QOBfuGqIOoyAlefkxrR/paBMCWqijftvGoEZSiLR1fzfIiWsgs3J78hYXVZQ/RAIpyl+zPdXo
+DbJciW7UaM/lFV/F04/8+Cz6JaLJmmm1EetGx6z5DUJox1g6F0PdKBCEDSB54WhxdfEVFYynOv6
qZgEUKZkN7Qz4ZVeToIfjrXVDkxCLL/iZyg7d2qUnvn192EMibjfN6hb6LmGjp/2kPX4m7U7BYzl
Wt30Ks0Uv0Ojgc/jHEjjPHBLnTE2jUfzvAiVswKrqKjTB8+rfxFMd145uhi03iMo+6Nu7S9dDdIm
kd0yXQnfc/q4CKXkQFzXlAlAc8zPvda0Xa8YAsupJfd2PgmD2rMxwhPzUWpV/C9t73+C+ndqfKTc
CumlMLm3KcR7Y7drIA9JPECgQLpQND91vPoH2fzUI4P8M5q8L5VBG6WzVzIbVaQQs1MpsA/csUzf
NfrEGNKigGkCxM2W7n32ECxo4wvir9+quqbUGmdb39Jo+NGk3Zp0xsPIKTaGXh+R5KF5CSxgsM9I
xL6hc32o8vZX0g4hlGYL82LUvb1EenY6Lk+q6itnQgSM2U+nLkFlgkMBtHNeGPC1Ap+OhIagbqdY
Its/LGUnKcWDAa9Za+IfOcJhRZ+j95ZuYW+8Vvoqduf6J1gy8F0BHaA8wQPj8gSMZewYVm6L+pz0
RUXsdkRt0GurY9r3v+oEZfT43GvnIQvvaX3ETbBWoL2+a8jLKBMQThWq0PMM0exUSUs1OoRYiHy2
QdtN2dnw+se4/wbZclfn5KqDq0fm79uTf32tMi6HnwRNEZt9Ho8Cq9bljg8PVP2hbuhEBtI5Rsbe
8HlIpnDRVyGoi58KKIsSLAZJV22uBt5al+kRDb5A/aNRh7Ndyi86KlnBmGNpuM2n/qk39MNoop19
+2uvWyBcWGJctpuw1pnfqZ5feCPYwMlVfe93w92lyzXm0XG5TUxQWwCX21Y9RkH8ovXcok3zm8fw
z5UfsTgB5KacVMRJyGkuN1sZISRmp87oohS+MT1rV3roMzXOJ+MB4UOUCZpjfm8U8afb44qlvDxm
XNYm4EVqFmC05l2yESlVQ0Nt0m0roihtxUa1dqn1EyjA3e2RrnNEkRcAjTHEW4fxZhnwOOCCKYs+
cu8BJrVq8B+WU/zK9KfcRLQ52YSd5Np58CPrwh+3x76+0BkaxRaNpI3tNa+0+17cQDniIPlGguAz
PfSGtEL5SwaTppTmSu4tbsarOYVtT/BAqubqYScZqgMdlBCvg24SdISSknVat/c4W55FK4/U7mHN
hed9+uajEq+o6bOFr19y8KCHSZk4tNij0HtV/sgkFTFvBDGMrwUSejWabX39HcrvwRwk1x9wUO6B
ow0dCdaLqtRPkEowNJTXTMOWJh8xGWq7zLyizKsIsVRnrR734AdoMPR989T36iEpHw3y57ZdK0st
TT6oCi47DCspSM52GdS8MRwy+mhW3h9B/pCmP6ChiSeLdACstInl4IhwwFq2tHBX0NTlRYA0gkga
xU38ofw3sJtlWWKHmegVT+iaSnmAwCteLqEhyB/2tyHy0M9GGLGcymcZ94UQIOTtbb50xITImaiZ
ALq96iil9OhKr5FpKVTBZwPxlcp/g1wIoz66Q19RzlCJj8xu05jqHytDL8w7VUCD6CXc6K7qn2NE
oaaOIjZ9iDRRhy/tMOwHWFC19egj3ZKYw6848b4JrLuXJm952fw5yI1rNg5rNJ2DOjr6vXE2h2dB
z1n5dVeVLAECoLgDfEFxsC+aRdcc3NGUOexBAGCHqkB1Lf6z44ZDMrB5GqzilIbSRjVxADGEHYbs
hCvvxoVDAHpD45FMsw1M4uxKlSsVE6K8pdWZyo8QwH/3Mf316Y57dhdP0spGWIjq3NwUOoB9on03
T57Kzhswdqab5evmF8NojogdPEqR8qZGyloZa2nnq0A/MBnj3r7CVQcAnGFiM1ajPBfQcQXQ0lfD
U4EoUY6cOzEJ9x5rG1RfgF3a8VqWtLTx4MPhpwkJms65+H0fTl5UhDm24Lwt61I/BJS5h0rfT4hw
eWPpxvXwiGClRp/h9o5aWE90mQBEARNA1nuOaNUHpOjRpxjckqKvh8B/0057JTJOBZrxIVj228Mt
fCSu1MB4ebpTQZpfYANCRLaEJIU7pPWTobi98VmTfKyY+vtB/eFh0j1MzsrrYSmavFPraKLw39We
lfwaGGPZDm6AdGireGc/kLA17B+q9NQoR0/5ZCZAK7PwH9W8/7+42vUFSt1Z1PMBQ6DZNnt/m1nf
dVVAL0kbxu3Ufh+K05Qhuu/rhyJDsA/SxH9LQRkVNg48DtL9eX7i6a02SRobCU6yFE9Hrw5eu7bb
KXp1jI8ogrWT9C5ZfXtpF5JtbN0EyIzzw501iwy9UjUamvPcHD18eE07aRTTi8n+rEwtjgExLnbG
5vaQyytLxQFPVUzcwN1cnhnFRL6gGrrRjdXo5MloytEhCzNtqwE9rBqIexG87vA33OqX20Mvfu2H
kWdfO2hyKhUID0AUR15u+mbToUMzGT7/fhjlTe6tgUyWDirvGJlUTHR452+oAba8Z/a0uI2up4qC
1y7GvgZmBpHJxaStpPELgZea/rvwJIDSqypvOFZKKFsC0WIYW0R47kownYP07NXt/vZELuV7lAHR
tkTskIWcw0dDjJozFTaR28jhXg7GaQvFbtrpUbQfqrB35Wo8efD5oc8NZ8MatqaknkrMnTdB1R2U
tvhrKKaNUeT2Lh4L20V5ZSUpWpx6mgogalA5ojx8ucs6Q4kzY2QyIlU7kX/vQZ/vPcolcIPv4Ir+
h+eyKpBEtOWEzN88SHbRhOiBgBP5SBeHRnqe5Owt6rM3pToPJo3ZAN+Tr9PAG+72WixtarrN3D28
3JCDnGUXKmZUVh6EZLi4o4sy9EDYCDHksEwhy9Hf1fCsbg+5dCEYvDGAYuqUR4TO5cdbr5tsvfcc
mKcaFlHqCCSm2FsZfdjxbRgKCibTIYWseXvQpe80oZ1D1URiE9jQ5aA+XpqjAWjF1RBuUuzkgM7H
U6LJboYzg90OjxYLfHvIxVAlgEpUgUz9uoRVlSgYoSfGNkffaYihI1JnkVqKMcM3xcf3LYJqh2uC
UdgrQy9NMeAscL/U2XlXzVZ1ytrI1ydnIEzFeKKBUzVEe0zfBMjqd9H3CXV8z1jpaCwFEHoouNEj
K0CxcTbFQ1F3VhQyaFeEJ1H4JbtC0EbDEOxft1jZPrxUoJ6+kxbnKcwwtVGbaAzVC+NIEFWZMW18
ai1q7a1E/cWpZCAKDFAkQRxebpyk6vtoGDkgAiogwxst2v5evETxDtoy+aye/33U1tLgpcqOyqPz
f8ad5YZ+kSLZJvEo0aJzkv+QzGYzyjbiIk8jCulqCrQ0uxfmyOmT4B/e3rqLp0Wjei4Dr7pmnzWR
JqPLQoG67NKzg2dK3TjnGPuaoP2kTjQW6LTeHnH5sAD+EEyzBVhC1+En0LXcrt0IqxMRn70U+2hS
VE9J7x8DSzvC0N/VXvamFf8pXaR4DV5APDuISpeLjKGQKlldRdUQMfQqussDc19k0z4+prYwIeg3
0QNE05Wn3TWNQmxjujUAh+E5XRWKNSnp2iADQVZo6sbuePyOkzXtPC1zMbaRPInOeqs+GKn6h0G3
wg/a45CkruhcjG2GM+ro7RHCeeiHwLV7zHV5K1XbwsK0WVO8O71dY+Iu7Qt4SRRW2RZwXmbzFJQl
PnYQj1zLmvaFLyMPhEzi1O/DKns2LFdV14iYiyPSNRS46ne59cuV8UGzO06rDq7c+ugMe1h06IeG
TMDo3nQGRx58hfK4dPVTMUe3Fq4Rt/Hs6q+1ofYCsyZ2wrzUK/lRqVPXGq3XIFQO3uomWPxABFlk
UF+gCOc9IlvXpr7Xe2rhoXFqm/boVHi4JeWTsTcyfEfMciXPW/w+Thhj0RrjrXI5o1UzOVaY8H2V
81B5zlZNcdpDnCGbnrDFWKkdLEVPuuromwjVmyuIPsXrCCoQGyYI4C8qzbEijkXmz7pWgeI8yal1
J3Shb8eSpUHF5hSNbhpI89vB85ok8tuKFTSgpav+p6BCfTaWN4on7/LM2aSViqLdGih6cViqhazi
33KmlxNr4GhU1wHDpngAhWX8IgF5CfpxL1jyWZy8QSzBg3olVC9eFEDZRNGWc3L1CJvGyDdihWHD
Vt0WNV4Zv5Lps6LCGISlDnmRrkeXCJO8atusST0v7V6HhErXqdXwvp/dUlmZxVGGXYdb/NFPxl2v
+4QChxo12MkYXyB8YP792jqAQmjV09q96jcXaaKr6HDxtYBuMTzqiuhALQl3Eu2USl+G2NoMxn9K
zylFybyK2FfmPHsEvgEP2geWqaD3HalQXEAZpxjJyAF2RHJ7jJLkTbH/TFFZvf2911ArkSl/GFoc
5w81ojitG2nsmOEJPlA84hCeuiMulUTaxIpZbXOHq2ZDHqT5CFL6uwjq3cpvEDnOrD7P61MH7UWX
ybgSjLKNTpX9ACc9RZ4YRjsZXnrkuW29xYJhQWZbfWkm/xmvhJW3wmJaQAFe0I+EVNU8qRz1qoEm
BjI0tx7jvEXdZPhatfK3siqPADJOiPhunRz1c8Lnt5XPFpH+6rPB1NNN1JaQQQV2UfXkA/0Yvc/Z
mD0LdpFI/ZAC/KIU3+jnPmE262m/hynccjx/j2ENH6Fa2QMLh4xILbBX7zW0eXYy1oERe80AFNqg
C4FF6ZBm58z3DiU2cCE9euGMcfvbF3J5hiQlEr01qJPiJ33YdbKjouYqTSTY5BsDvtdY+Wyaxyhb
s9dYWmCKn1BIRMdJvhJaSJAZdNKKSp1sQRXFI0uGpqnX0mZC8sSXir06lK6JuEHSRivzunS2GBuc
iOg7UbSbXfWhI0HOKhS+Uve2ZWqcgJ5tMPToC/nPYbBfnfF3HvrHxA4+gZZ6aTp8jOxf/2GmKYII
VJTQOJmdbzTflYkqF+BrJfiOoI6TPORd/KhL2l+3B1rcRaJHi66Gzt04e541qa1Ig0kMy3UPC28K
snLnYLqNGV3dRJRYrG6jmQAIbw87vxUFDEKkN/wVWOt5hzqpFNX2RlSvpVDei+oGZq0uBgE73Ypx
zov2I8JNMinW7WGvrsW/x7XoylvIOl2JFKWy0dp6JKMW0eDIJ/jyIb7QZYiyPEAoE3kd/LH2dV1Q
8m5QmzPWNtc8eogfgPUHGwzoJtfzbHNVcg8vstM610yBc+ePuS+0dsNtjFqUEb2ax6yMNygd76aY
iK7EGzt5MUER3J6H+aq//wp+AehNNthVqa3Cu0+yQ0QzSrPfSaCEE66ISq6Pdd0fldK4K6m83B7y
6ki/jwkxBpsTkNdIGVwGj16LaievsLmL4vAkMKsjJsixf08faZvIBzv6wrpsLOXfJmB/j+tQxuIY
YWA0S0amEfHjRmXGB4QsMPnF45AXIzZvluc9CjE/GxEq3kor6eY8Vr4PC/OKTW5SRHsXf/oQK3uv
RI8axKarVsZJyBm2yL829a+gVdfaGuILPt5IYigKETA7Gem6xKJGYa6VCbbng5q6joKCcovhR+S8
Cspprv7Oexk/XVSb9OpJ6+tzXK7WbsXz4PonQPxX2NtEktkkS01cVdrY9272G58xnFiL5wo1aRhA
r2r7WS1MIVD+oAVfVzaVtjQuJUr6VRo5vTELX2xTPcwqUMHCPiSK002flDTqkrPc/JgiZ0+7YCsj
4GjQPzerbkepFLNKZ+VUL0UzXob/8ytm0TpW7S6I1Lp/J9W/sxnKSZjcHPM8wtPjb9E+AZ1b+frF
Wac8QSpIrn0VvGM434U2VL0romcMEFXohlWDDsynucvT+J4e1yaQBgx6s5VNt/DJCFELdDRdiOva
iFxIdR8bgDYNedhUDcqY4RbZdVx4zFcjCjYkLiu1IDGJsy3GiALHBYQLENss+ZisOiYjDHo3GQFV
4UDbt7yppN1kOTsrXAtXi6OhMIQnk8DMzR/gLcmf5BV0HYQo4tAjcKaj2ZGdS/lr4ayRVxcnEzSo
cHMDnXaN+laLwPeFA6jaHsUTpsSGdbDCLSAE5D+RO/XK73byb9UYiRukcyTu6DijIjbPopXcpodX
StwCIHRjxTjWucLCtSunYynyg98QhWegOYglzZpzkaQ01iSbnYvS+N07LQMFndIKT3HEw9QAGWZg
Cy9JfLK0cussziwyTTqYgQWekTfiolvEzt/B32vfhEBUkqdnOGspHyvMmuNwTVBz4Xalg8Etj7AH
9bt531VyfKkD/Ne7gvUOL/nUhK8WnuDwmgR21vlPWYWQROOdj1of3KZZOTolm829Ku7dRut2Rp5v
BBysDPPnaDg3+r4IlL0Q9UQ3emvFLQkWIpT5ISutlXf44pd/+B2za2CwsT+nFvg3ayLLvmvD10Dx
76Lm65C5fbTa9l0I/0gMiDvPQOqB4j8x48MlG2FsUCgmp9SIhntRB+wADggod7yVFOM5l5DADtJ9
hAi5kKXyquRLbKpr+3vh/gXOTd9ZyBxcA9W6ovcNuCKd20ThHofqnWcb2yAzd2ouuZORYeMk7UKy
a4SLS4hIiOrfvgiWdjk0FZtqKJgKnoOX00BKC9i7I52zYIn4Uo8AB4/veisr30IkYxNyeAxq/sOg
AkoP+kcU1ObRwy58vcymtnM1pdmKB2HAi8Hejxqjp4CHH+J+WsmprlrEImIhkA0ky0Cdkkzy8kMn
tazlqOPWoT35POa8xapDGeGlEeJJ2b0O1WfK+dsELbzEOqLCt5HNYY8mxC7AAc6vHmwMTSEprez6
KyrW+8+CoUo2DeoWuNrlz7LTFBhmaHQuZi2bwD6W6lMb3etdh/Ma1FVeNPKbYDQKTaTbK7904LT/
HXnOh5bzSEnMkORWdE0Fyb30//TCX4H65lPgk6rV98tCysEC0Pp26NEbV7dwkCkhsi8D75dQP2j9
vdAda3ueT/3OaYJP3vgNrZdNm6719pbuY2pNwguKY37VFNETP+yrFLuKoAXBjaSWAHmEpFSV13xS
Yu/u9rwuDmfqKDRxosU76XJFvTYa1H5ocGXiKGtSi5Hu4Drqi5Elm6Jdq4cvjgbl1wBOSio/h0rH
fpWqLVKebhrhfNigR2aoJ/SnAA+TfCjOp9sftxQuxF4Fsiv+zMOFNZa5OqZsmqyj+wzxVvQyxuYH
hAEc6sKtb6AuWKzV3xdPCeB/EaYIksSNyzmN2rqSjF7pwHrd+dqrh/BJ8NsJDJ650o5bCYW9vazv
h9r5t+VCcT4N+neQbaBVX/UbWs+pUKDjfPYydXdFP0QeenBUG6bIO2tvQ125eqNvS3tNRGDheJKW
Uy8DQ4rotTzLfMhvdC2rUQL0VXy4DWknIQxbyyUAB2XT1PpJMABuL+7CXmJNKYLzJBAS2+LK/HAl
2mUT2moJzdZQym0Lc0itol3QnGPJdD197e5b2EqAoLl5wZeBkZ0H5MzXh7rJjNbNJJpwATh0kV5E
5lboZGl7mmXbVklWPnFxUHRteHChq0KSfvmJVhunowPay32wrGanhhRLUDbyecpXA8qEUnn3+/ac
LmWwtMTeexk05KgkXI5YWd00kNl0YIqOnflLQH6xNHW1IEeM6zWSX1ur34P2+i/DQu2ljQLP4CrY
er7eaYPPiZE7IhBdcAFq8PrkPETfpOSeZtVGtB4t81/X9jkx6D3SQFJsuEJX+qYO1k1SYxORFBw3
hW525bkqPo6UD45jdLadeuP8aLpyj6PXyuouxQneHUL2nltevoq9KEfbUyazvEK5RiSzXWzwLPnm
SOkOhj3ctIGX5msEihB10n8f+HUKKZRDLRWG2RypKTXaoFZ6TCiu4p2iZSdu2HvElDsViEy8JtKz
uLGovtrQKgRTct5WtmPfiYag4H0Co7jwHdf2QWzDiFKmpyj+DbFDCcf91K/ym+fNG7HAdOwtceMY
gm98uaONset9OL6w8XNp5/i4bUzCSSM8AW3Y0LMXet5CCFAEKQsVt/+ws8HggoMCfMX3z+4CahaD
KVUVO1sztuLGC3sQXyTwRvANjAmSezhlRf4OsuRKGeGqvP/+5R+GFjH7Q4BUM5MJB5LqCqHQoMLh
z/7R49hl1MgqN+VpkI8mKDs7v2vJcLT2Xoezt/L5otY5q2XoPNWwVAcmey0iPjptWep6yi5DjspE
IiCXsn0X3umIaOthCK7HDdKTQJiYkXkyS/sL7khHGzu82z9kKZIKIW1UPyjFU6m8nAsF+ldX6Hnr
JlH3klvdnc27cRgPtjNthXxzWGI6IRVrn7+QRAKrpxIAvZ6q3fyBPGhanGRO0yIFqJ7kbSi38H6x
Z8b7z8FshWMvB81xitfCuMjaZtPOVqf4bwjhAkofl58LtCkGp9a2btQaB7w8DxUE0tL87PvmIcQJ
mj3/MzWb7VAnh//H2XntSI40yfqJCFCLWyZTVJbo0t1VN0RLaq359OeLmt3zdzJzizuLwQAzaKCD
GdLd3Nwsk9cQ4UuH/WT4xc7T2kKpYhNbnSkxjnIJOZo2EgcKnlzvnOHL1PGIdY1bwVr7fJk/sPXz
Hy4qSSJXphX89IcnpWOVQwNghnsRFCaaPXkoZ3pFqq0QRYsSdFolaQdpbRuVz8NTJj1I81pXuNhM
y48QtR7AcJpW2PWnH5Fi8jjXsd95Y/zdtv+EqbnJMgCJ1dtFzOPZQKqQSAeFoYi4mGc7GuTEkcbO
k1hmIQ7v+9GxQaBJtUJXHCqDY7Yyw5e2lkKzlAp3mdO0ZGVLeS0TkcS955Th1hgNV0jL0AF+6Cf7
efg2bqw6dHPdHeL4QPz2tDL8hROF5AqOuCJncc6MeewEbd805SBjPrlF7z2YnMeiaOhwrhCnQh/a
rvkPSZs2g7k6+IVbBIIL0QINDqTly3yiRlgtTXoGr/rwW9j0u06K38Yof7Aq51Gwh9sk3/az78pS
fu877XWWOTdKbWFrrQBXG3hatNeho9cbrXtEtG/tujkPicHgaDKhGUFkdGf7oQr0oa/9xjNZBlvf
WOiVJk249/FL6MLQnXXjqW/zd9+nt8a0n7Ay4s9+lul81wbSq7h+KbGsJCXnm5SwWYgtUSKilXCZ
88m0emejpjZeXbx1XAJDOOxQJAqyd9VKjnGWrN0BFweEOwpPRYCSyxaJYWKPOsrYCPmDSHmznvrG
cAWz0cgfenUjJOoIPjyc7AFTqAGjgCUKwr0bR4cugErB+7iya/WzgypSh/980vL5oZwd+cPQeGWj
0xSMv7fakfsiP1AZro2/VdZUV6T+jwFGE+a3OEQRBFJDamaHlS85Pz+QhgUYzhtAyW4JJAbJrJRm
q9SeURpujHx1U3Y48vIVDZorEZI+GL42frTlEt2tjH0eiomxNTiuIpnh39N7sc1nE7NStfbS/Ish
33f9DYoEir3DwZDYAHG18CaPfkvOWpv4+bFFgRosh8CTNvUzAC+A/a2nc1t7jhO7FnKkdQE6VvP7
+y+VcAwKSOWGh5Vfe74NGZVyHVwDyg5n3mpwwEyl0bPas6N/vNXaDKYrtPBBw9j2YGBbbOl48bAL
/rvpYEDQQXOajd1znVc0IgThVmvXnqcL3ADgAdE1D3EL1uWSAqnLEv1qflB7eG3C+wBMDocP26Sx
D44i8TG51sW4VpEcPqo01tvK5JwfCBIY2FR0dXNNndXlp1YyJjVyaPKF1hW19FkcY2RKinfxKRmy
F72SIDljuHi5fsRJgtol5as6aSKDPn1BDWiu2M9xMRGcG4tAyUnqdmgqrfZimbJq81yn3xG8psBa
ua0QBQ/clivrKU62uvPG7vl8Gs7va0bnRhRSEVwQS2aTKnepXyZ27YUmxDKATdREx/rO0nI3girx
+WAXYiNGQwacBwxKF3Sj0+OHXXJQTlHUsPXrj36MQqcSBXvNDqZ9i2uWoxyl2zoA1sDkVU8PipXe
oKO+dhmeh0cGzYmCpAAoR41z8R22MelFMdF/+B4m871EW2+BgkNtQWxGsVM4DQkWAdbRnghhLDSc
e1/aYh4O/d77szIpIhZbbAC+AvyIegbgzjJStnMjS/wkwE8YRBsqsosFNjTRLH21g99WmbhFhb0r
2WJ5hZO8Vneu6sarph/nQRVT8tdXiLvkr1Rt6CXe34n8o+lupjSBofveT4/szKcaSd38obahekqG
J+kxDu3Nyja8cD+K1jcIHICHCGCIw/rX6FPuK3OvWCUd3TXGyOiNhjhzUUbLImOjoulMwLfz1ZfP
p/7iqDpFPBPZKRA1MSd/jZpNQZwXrVF6YbRPR5R2WHwhAiYcfWoaHCUka2tzpZp/ISkGbgHYYkBR
x1rSkuyyl+AncPfZ1rfqEPyIEi8Kj04/uVFdIjz2ayoPyfyYYDrWKdbKRF86grDBgCJ4j2h8XqYn
vD9GIGklr68NA4y8ZHw29HfxBIh8cMKFVyqxOUnfBwrxk4ncq1AyJ2n7fOovzgJ7HdIft/D5CzBA
Go+0OK0/iDSiiNf2m5xXmL6TjVAPFiQx8UCKQh468l6JRmZcrwHlH2ji8vDRX0MhSedFOhOIip00
N50xqr1C0bHwOpYQWCAy5/dl/MWimd/0D9bws0gkF54marSvSdJssumufTelzaBZbhU9l+kI8WVt
pS483oTSwt8D1i+X1CKPHPUslWxaqD2HwkQzv6v7Gc9h3ifC1hoFtJX1uPAQiABRNAQSp/AUnZ4F
SujSUCpF5Q199SXBRp54FGpxWls/1En/Oc8GZo7/vNEiRsh4iRo1J90Yt1Ji3WTFRFDlg5oMytqn
XQgYP5qbmUNSC7KK00/L7baUs1GtvFqb98OAmyRnVADfUgRgWgSu3tKE07uDudZLfqZjRjOSKIKi
HQY9FoH9xSIoXWXNozpXIPutOz/HBQ18JS8BKO2EnJtIPEddyMrFGwdEQ2zWuEFfLwyu8vJxZYku
zIOAaUWcANmB/Pd0HkZngmlZmaU3BeN2SJ/mZnRTRT3a+nTXBWB7sI+iKr8xjbWG0bM+KeZBVBzQ
ZxYiDWdtR3UxYQnVcj+rVurRj4wi5DHFCSnEAAOqgTBNlTGmxWLEE+QdgO6NVcCrGR81M9maBJkW
WtXdDykwvSztr+tqcEGP1i6VC+86N4roiyKkFLropzNEeNuoNMqVnkOzCzUuV2sGTNhhBNj3bSdt
Jx3nG6nw5OiuN+uraaJhPgIIxSM0pmI06doaAnohyjz5IvEE/fXEmNGILvhk88TQ0euA/WBZYqfH
3Hk3yX5a2qjEhSfmimM9me8NwadS/F/2MU1A8AXhc5F2L/dxLceZ5ke87m39bS4fJNzq+3ehgddw
k4x9uxE7WayaoOJWUoo1DnFQCIyhrKVgl9YIVApFFfYxVKXFkZIHP0tiOay8Vk94dZ2XmqA3TvO7
ovuCB82VPEZfxZdMvbHponfBo7H9/MPKQPRcBqv4uDg2iyeAllneYi5aotOlkcRkREM4FwlnHIHg
NtpkNl0sqepTB9kjDIfsN3K65p/edCK3xJlmJUu7cM+DzpOdcfWShizRrI7wWxlSTrVQEO51nZKw
4Va0eiB1u9UTzQtX+6QuPb48LMjTAQvrNECKnOSvXdnopinNmlZ+OB471ncraDaCsjtgFFXW5sYu
UzQWboaw2NlKdcVsbup6pVn5AsGEHnQgAJjCmK6f3a19NtdokDqFV8o0vcf7sIu9yp1mrlLod435
XNNhQ1Fgk5iEZXq3FQRiofHgx5hORr/KrLtS/HbttblwYvks0XGCq8m51m5DbZPG04ATm7dXrfUC
2nhEYB+fE15DB3QPlKItI2/sXnpd/Wh7op7jrl+6l1ZJ8G7YlIJBcNYxXyNMM0pJXXqYoG60tt1I
VrZv9lOdHAq93ZbdYwnVJsfVK8FSKqLWvuZBfilP5xMoT7JZ8DjTFhtFnYuRYD8tPV3t3TrPDiJS
mzGpHSu0qOgxMyOJvFTaRXV3J+yWSxoZPn/2LtwXwJx0YRKni3qC+PO/9qpTAHeWeVR6ciGYKN2H
L/0oNRt1WuO4XTiKJ0MtAg2t6C3fShnK6b7WQXArCDdC/tgZgm0ecCHOX//tb8PDgconxwBKIZjY
6W9L1M6aaN0sPAGDiTZQVZF2qIhjrrdy2s5nUYwk7n9ahwXR5nSkqNflrLeM4sOmAnKmqP/R7b2R
4rUDdHGkD9V1kjlaTpZbRiqTpGi7wsu5REJVPU4zvH/QeX1YAy8uVHn4VQJBor6FRtfSpDPVSz1t
8qnwBrQ1iceaMdjbRnosoaP5PBqioEst3y0syf185VaHXmxLc4yQnOmGwmua+qODdy4A32v4cfJ3
Y9TdRkvdQnE2AVfGytBiG54+WPxqOlqELxnuW8ZihqvSiJW+Kgscx6tm107AVVblZiN05msrdraK
fTe0+6Tu7wzM0AWvyY6yQ5aBNuIkufJ8XbgiqGcK2jZvGBT1pZODLMFvGjBo9SBrtCO60m12I0X7
DlVykVHqpeSlBrIqgl5VYVy9Wg4SYM1yOgCTBVONdgKO0+nWToq0tf3O5xCNTw7gdTVxYnlB4uRZ
j1KosBSHaE8sua2Gbk295dJux/9KPKViGy5JOUaoF2WGJrVXJ5xgnZCYPBU00ZU5YCvrLtZ1+UNh
rRM4CbI85fzFD01CZ1BhY6JnTbrMrpeao+hnajD+BpURgaSP4nOtcFvZG4WMaIxXyARnPxdyF1Ap
JArQKtLTxTUy8QTQVAUVJ+mDbcgkC+CAEr5CAvD5rz1DxcRICABgj0GXvLaE6MzU6gotNnOvMeQ9
1iT3eoC3j7pGUTiDgARbDbUUWCEKOkNLOEQeKdaNGcOMI7XKML+KTHuTolzVy86NIMVUaIdp8Rrn
8TyxFOOCAyEqiqv42ds+NEEZVo2Ve5mkH81tUTZUiLtNZErbkNBbAnZXcfSp0niDDNNxCLtrIvht
qHY4ca9Vy8/ePfExdM2j/gn/En2e040lhbSRmZKUe3lw79AllnNZBzkq4m6WPfwvQqxLa/v3eItn
r89IVALH58c3jwhuujbHE8aEV/nTXk741RxVq2ldJ9t+5LWiMBZGWyfZasXKNjsPsvjtwN+wI+gf
YBcs3vxKKwr0XbnHjVh3hRlLnjO61sYPyjQX+JelB2tKD3NKa0jZK/dTH16nMnr5RbymdXrpcBnc
6QCx7Ht2xuky1HGdA0fxcsZkrE0ebYWNbchZ7wt95WevDLWE/eG+TDqivQVbG5eOJt50FKAE1h2v
xgPK5bEoQSFQDJCyTHCqHHGnuKkLsAP04TLMYNhYbZ5/lycEEfT8KUqqRy4WrGy119Rq7Y3/LZmm
bxns/jmUNpYZruD/Zw+oWHNcWUEKBDHKXrwYoeI7xpzzZMmSsRHUpK6L36bO+jUXWKtj8fT5VXZ5
j1H1EEin0BlZjNeFTR53fcwjoXLMu2hbtggy49CGpsG24uEYClBu9p7jPOVdsO1N9IXW6KPnDzW/
GgEu0BuYfoSbi+cjogHH9E3CBkl6F51Wfr1rxtkVt7iN0JCJmpKf5W5g3Bgj8grK08osnMFXyLhR
fKU1CYnhcw/TJokKA5vKAg5yd1WiRDI2lu/ORQwJz7/T/S8dRbDa17wgnF8/H/sc5oVXiYQNWlUM
ft56rVJGkYrez7ym/olrDNAlkT1siSkYdqrU72LRKyR3u5QmJdEhBRgD9X4rWhnzvoMNRjWIgwj6
deir9yww3WL4/fk3nnMxP74Rl1zo02JjLmogCQD1mGMI4AmIU6iCyg6dhvBJpAYkXtI3wsxV9O3q
RoLlzdqVcGl/WIjMCst3WNScj9PrJ52Lym5a5miMXrCGcgXIKazf4rnbJXQ3qIjvIXa+D/xwL9sP
Up3tPp8BcQxO4hsmgCIQUSSZCpegdvoBbZhMSWlYfIBWbahJPuhYJ2rYN30+zMUf+vc4i4lWpyiQ
WzEOGEM5Dyg10VQzUF4YfEDDZNM4eGRHrpNyyQu4QVl7by8utYA+KIGa+FIvmxA1GA9hWOrUWSjv
Vdsi3XbarkXnr7UJ5wCTw+zXYM6uma05CV+4jKl00SJNIynTvGQhVq2h9waeeuS1yk4ewkOaGF5L
HJLXyQr2eSGqoL6OnLNQ0KSqID7lr8QdsevJ5EriXo/kLwKyD0BOyNA47jz3wBlRvjLix2O93EE2
aJKgvqEBpC5WdvbnyQorrHTUqtigYwzqmmysHmEatBVjqK8q0KqoM+sKnsWBD3ASHQWlHNazoEJG
Orrm+kq+diHEZB7+81GL23/Ww4IEiO3mgyI1Y7dppueQIz3iC/NBO0Ut36lWBj3PTzlMf4+6mH0t
KTNjFlNRyLlr2BCOSMfnr0r2LfEnlx5YN55L125XpI0vj0skiUYPiNEZuyfJEwVbYCQHKvk9V4yD
SQoq2gX0AVNYChO+/trbIT0va5ySi3c8/S5ILgL+w+hYzLNZ650ZSIw8U0MPmOAci2z8F3xiaUeh
q5hLvB3ajTWh1iOTTNTKpo2vTFqqPtIm+oD7UD8YUB+aqEeAFVScwsXnl8+ZF7ot1uWvr1ysi6q3
caJrkjA9/E5Vr5AP6qiCEqCnFsGDoIjkG6rXXqlT4WaJTM3zdROMITJD/ta3JEFeHaU/RXYt9qzo
U57jlejoUsDGJ+qoVYARUyMWB/uvg1tOtD12RpR7pbBxYzJn2LJ2ot6amICKdDqCqdKlqSeIQsLr
RTCYppGTpXHyKBDlkbSSd/4P0yakLcEYqBcvpi3TM5zt7CT37BcMtve6SdkC6uVARAmTSnygONqy
1u8w85L9ykvp/5tlnmsz3AMsuqJHL6jMTW3cVUby1tqAlYPsb9V25eSJLzm9gyzMn9j9GP4IWGBx
B8mlVlmJqUWEGjfAy56uFztd+6U7a6055/crAyFyTbuTIoThF8tUSfk44gIbeVYqI8vbeTKOe2GM
LmZN0WDeDL61snkv7AyhhE/5CKiFX7dsvjRi0+6olGDiY2a3EbS9SDW9Pqz2QTVFrm/5r3Gp39lR
95TU+YMDHNLmw0Guwo30POUKvj9r7XwXrnwB/GFxAyiCysyyiUTNm3AMk4xPsijmTfI2KcP9NJev
dq8/pKN0MOXkkIbINSG0o6huo9Tf/TB4ClT5Z6C6/gREZ6/F2heWBjgBdQ6ePXhGy0ptheROMWhD
RL9u5IbYBXZytlHGx7ZqPSPb6tLagBdXRnBcSWJZHrjnp2e2662xi/s48rhc6Pib3czGYRPcD8sv
M4ZNFPtAHOG+h+fUWsZWF/CoafS/YJADfATaTgluraFfi7XOYzqUBw0U4IUoAfKti0u5I5WQVEMK
kc0oj3Kjf40V+WdffW2DfFvE7XNUVTs5K444nwbT8Bs+7puDMhIeCz+RCv787r00ScK8UZg4CkbF
khUPE6hB8ZN0Up7ZmWF9l0nNng3duhkGx2G50UubdzFJNqby9aWKi6tZjWW3iak2hHa+J3FcI4Ze
uNhofUJcGwAGqUuwoMXCUWEZ0A9GPrTor1IZjVmh3lepX+sEIZc2CTjbWQ1ptFXdcLrR+/mb7uB+
Uyj5Voq7q6H2vzT6VaPZrybpdC1DppY08mq6H8A8ExW28xoB/8L2ht9NU5PwaoYYsFjUvpdHuQ9s
vrnUbjo87vtqfpkU/zioENIj7Wc1WUcl0/44eviQVulBe0C687qtc4rx06+2qdNNMQ0hnW7GfmWN
L2w4vg2CE418JDMfUcJfj1fUtW2WII7g9b5yU0Tq7WMlq3dJML7QpPJVc2h9Qg0KrzVPHbF6iKO3
TL8a5Oo30slr0PgZMg2+JySJENSldAa77XRtU2QwI6lBNm5OnZeoCR9R6HwVBmlN88WqtRs5ThHR
R8xP9h8F1WplKsRfv3iJPvYVnDoormcBuGqkjpyXMU4IcuYhSoQkEhVmFZcNiodJ9MdCOScKeTWV
eDdVAXlPclPb7Y/OCNe69s9zf2YCFNEyyDtIQBaIH+AqHSRtgGwtqgnoON/0dnvVmOFjPOf3sg4E
4IR3dgjylk/S68o8iL/8bB4cakSC40oAscgrA6hUMhUK1PuQh7KwiBeM00bFHSLpdkRiId4fU/0c
Gftc01YW4cJRgfWtwy8UJjJn1X0sN2NTyqyefmCyuiC9mYvBdXJ8W+JpO9CI2KxaxF/ILsngwRHo
pgfT1Zc4Iih3KRcox3sjoIHQRUlyvCAxgFaDya0c+litnUAz2JWHTFr5wReya0aHoCSCXAs3n0VY
0umZ+Y+bq4Ohi2v7ZU2Xg9W7fYeYbzfhi9aZSO3iTaHI1Xc5E2IROfX/aeUmOE+7BI6BpzlYk2Cb
LC7WvolHycjMwbP94h6qy8MQtp7s59vAro8q6Bs0Twj/Rr3yypxzpTj1FC4oJwiKCynu6akHwdFq
WbKHD6LTbBNiJsW2zG4TUN0Aiw4YLX+aMHpSO6JS03lsZ9RMDYo3Yfs7L9WNFKSbvFEjjkKPP2z8
WqX9D0Mb74So1udH49LudLAnFDKTQi5ocZErUtXNtuTga1yTE3E7DFF87BGUSDFaRdfTiJOVO/Ec
emVy/hpxEadAR9FqaBfIaOkQfEHeOkYNzJ82pHARjv/r38fbCZEDOI0m4yV3wGxNaYwyhBZj3A4L
VT8WOv6ZmUuP914xnRudu/jzES9t/w9mORVtkpUzV+E2zuZBadHtDJofGmJIfaLwtEe0d/bH7F0J
CLtS9YtVFte9XjxSN/vz+QeICVxcdtC4KQ2j2oLLgiwW4K/3z5bo51ZzFDXnIjoSm10HBuQdqzyk
VrH7fKgLu4ckEeYUHV9wipeV/qzKmzmdUAa3ingjFBewqNp2puQldXWP80AdrbGGL+T4NNBizkbs
BkpIrHv662R1nMN+ZHYdOpZSSkJWdZUndr7pAzQdUWVXAuNQFD+CJGkJMaTXEWm2Dc4tLjvcHUF7
5xIHj8jUgFY71890Y1sXQesG9u9/PzkI9hCICEj1rMAX5lNXouwyeBbWFmyUg9JrtxXQQ9AkRwus
PXNWzSgvHC7iSHoaNBQF1LMCcdA7mSSZ3DylPu9JmW+qVj+WY+ImfroL9TUl6AtFTFYDao5IvBhy
2Vkeyi0Wv3lPgKG95rG1y9X2alDbnYYyVDH1d9GVMbyY2abI5U2Kr7Uiye4UkXjTgb5y61569D4a
q0HOhejn0r+lLW0Zvet0RJo5Roe6uEu11yZIH0b7CksK2KnqttKtvSO1PzCW+fc5P9EN0ab5AXYu
GwkwnDKCwiLCKJT4KGQ5Zgm/3vpKb9YaJT60LJfn+0OPGl4W0be1KBKWYx8VjZAitpL83qnG69rU
t7VdvwiwQ7L7nerEj7ESHbQxvFKL/rZsgy8GL6ye7Iq0eLYa/66hAa2Nf5VyusIyurQB//o4e/Hm
Qu0M89wfkNIdom1odzs/imDVSjDmUfDP45WwUjxPy7mwhWEhssUE2Mu+zrIowKkqtGYyKf7gi/qW
vqHpfAV8unSlAnfAuUBElpahRUQT12lZNSOSgaBuk6VTi2mpl0LBoDz7+aWxNtJicZFvCLO4JVoU
vaKiC8wxcVE2kLY2Vqbu0t39129aFoCTgJxgKBmpL+hHR1FsUBDl1XrIHCBr9ORPKLd+/uMulEFx
rhBAlUi/6btbXN56VlKZTNBuE/wVgeAVarwxlG4Xq86+oofA/jNOH/qS+QSJhre5WpN5ubhjwEeE
FC/w5lIXaYiI2ZwYOSZxAwdQ0kel2667SV06BxBa//8wix3TdUXe4r1Mhzq4cxf+7pJX+FBgqLto
tZh0Ic4V2iK0lqJOCqF6cebqLAj71kIvR9Q4BBnfomiUVtJO0m7bdqKe6yM68u/1UGGKEDQibaLQ
T3vWO+V0aAyMPao1UdZf63jVitnspu5ai/J3KWo9J8g3Uq8f1d5+XtlIF6YX6jj3H0QJ/llGAbTA
+7UfmfxkISpBLwFFStHi2qe4c3Yv6CQ9xuWfOkkfGmf4mll6R5uOO0Tjb0markGkXkM9+Raq9kru
c2EpCDNBlwQVDrl+cbz/ir3QubaqfCThTimw5c70YEs3KbILVWw8Y7ttxb7bVP3K23O+pQV5mpBa
QW6C/FpM1l+DJn4HChMjQqU6/U63XlXu+in/93VDikl0q5EX0rGGjsnpKEYsj76k6x10x8dueHRa
ZAflr4m+UsE7X1mGgQnLfhL56xLmnyQNtq+qdB6MBLeRarcsflKKLcfbqlz7SRdKVQIG5M4xRZoK
qe30NxW2Ug72XKGSPcV3cloTH3Y3o+MjavirswDOCsdto1cV4sbnG/j8mmdgkHvEAYBqUSw7HTjX
rGr0ewSButJ3TQma1ey4erpLV+HFC/MpDEYdQhOGUZY1/V7O1aBXESMplKt49CEEfmuKBwpjdZat
7MOPPtWT1xjxKmjMCFMAd53LredN3SXSVMYeMuA3Uzg+TL50XQ954rVyam/ncr5HLc3eVbX8XQ+c
LxpJg4YYUprsumI8OFr5qIGyUhhTtS0I4kNoVdGmwlpiKxfqvm6K1/rYDxsr9ih7aXhufL4qp08i
TkPoQglXHvARqvKILp6uSpFP01S1UuRF9Dc9RdITJS7k4ZUNqfPGjq2VTfBB0/3PfJ2Pt3js+9w3
ytH2I2/IGhf/7Rc1zm6GALxkRNZRxX56VudrecYh1fHpcsuL/tEsq63iU8SMKLsFcvDYy+GDVmkl
b/Y+Dl4GTILHkKodsENM8bejnchEdbDAXJqyszUjmKr113YJEIbSfTarB66Wp2D8Oln1V9Sa3uK7
tpW9TsJRKkjfBr29Q6VH8YrGohlS7p97nBrgVeNS0OT19y4yDh0NI1Nm4oJcXfcNX9t38evnS6Of
rQ0xPTAqjAkotmQai5t1bhvqNcJY2cmdXVmFOwsh2pYSZGFtcusLE7UdZ8SVp/oaAd6bUNPvntsO
m7Sh/DLIsKNzq3sx5AlKYfYwBrDDZfwmYmRRQg2RM/OpDKYvMaynqHb1HdRTpPSEhVe2mcY/U7U1
Muk6lPLbsK2vFT+/1aiGTpNzTRHBUyoZf3RrXxVXPTm2GcaHYVJ2k3oY0YD5fCJObw72jKCqUn4j
eEIZj5LX6R7Vx1jvHIk9E8w6VWvNVaaHTP5ld78+H2cBYv0zEMpswnuEvg+69U8H0qie9Uiocpib
cOsfUcTfhAD2Vt7sSjl6dKabSbW/iIbp2naeTCl5d5xd9T7ad2hcp1kKkqQdK9/W3EKTiw1NoXmw
hiUtepn/+yPRDCf5Amxc+mJXSaub85jEHqpuOzluv5q0q2fpTKZP4KP7s1eYqat3d1h1UyHO84QG
kvLOl6qVisgCl/ivLxHEMjjgQspPP52uulAzGAd57DW5jy/9cJvl9dMs1V+reLgdsCmi0+M4Bs5R
ssv7fqgekYr7oqnYQmpPIZ3f6qDuwCYxuytvY129UXG7VpRo7Y5ePHn/9Z1CCYSGEzpIlw0nppFK
VqKjlJ9Mt5F+VOwfdX2srKvO+N3B/fNDL+yfV7bSaYByPuYCD9XKAH0oMaacx8Rh5V1eGHvnZ1oU
O1nqbx1UwUr6rvPrlCs9SqutpJR34fw4K7fjFOzVFLDeV3ZJAQ88usVQ69Dof4xEvZ6j8d5s9p9/
7geL/uRaJpSCJQlsA/cBZHQRT2tNgAIOmh9eVY33kl7tGuUgGeXToJe/8TS5Lh39Ts+DK2tWXBpI
P6iEhEx7bbCvsk677dr3dH4thno3tdadNilfwby7Sd0o+Af3evvNL9RrCkF01LWbWe82VpBAWXmX
C+MNQfh7NDI2ZpBttNHZCKFApDEOKhbk9DK4c88M0gRnv9XDhkZWLDykrdEB8iTl0ZhST/x/mKlb
JXuVbPT6QzrGh5iqy06ry11XdZ5StJgdBnutSR7kun6suuqhx0RgHqw3de7vgyF8C6b0qYgzV9OG
d6e/+nyCF2ngx34gNaIOBET6kYadnhVbT/x6MtkP1TDD675xpI3oLh+6rVbdRCS+xXwfZ4HrP8vF
VZfkK1fo6VNCBqryCUi308Yg6EnLnqG6yOlhmx1qAYlDV/IvLZugBUmu3R2irMLec00R7tKAJve2
gRyWkJ5cvF0QAdRmThhwTN7t4MtovgWhh6CC8OFbeygXB/yfX8eFyM/6aBOXl/e2M+sYVNotXgrf
3mv/wel+Ze0xSXYVLu9Ix3Zvn6/mecpD4Ex1hcyT5lXkwk8XM5RSIEJI255e/YrGxw5JTRlPI//g
5+jXhH8afwWMuRDRioZIEbBrAgBeRE2x0bdpZgZISsYNDEIMWEbBqfb32nyFasbnv26xVz+mE8Iy
rUWUEXTAvUVMWE2SU5Y1EqWKPbm5k+xzM8LypT6YGeBzvPNHmAGGsZ0N+zqLurvxttfv/y/fgDAM
YbXoulnmRG0m25kaIHcXRo9De9OP/j7M5L0V+XtDzdzZSXZyae3kKbmuXbgm6hqR8zTo+GcSkMp2
hNQx9NzlBtYl6qV1HHdenedulf5oy9ewepzhXn3+Sy8trdhM5LOguHB6TvdSrteaUvkzCpm1vQma
7KrWXhQz2WV5sSuap88HuwCk0mLBohLrUyc9o8P7Yx6NRqahpFdbG5WQP1AeRn905+bBrO6zmdjK
fytsiifBGwop+Zxth3zYqvZPlRUYDoPzpqvRSlJwAcbmq8gOkTYUWjhLNCcZjLxLMKX1RuOXUgyP
tIfusuCXnVjXvjOih97w7CGbZb9OVAw/n5ILF9XJ2Iv5H4KpKZWJZDHNBW2q3Vt9A4/uRWnL3UhH
apCusVQvj4g2OmUkiGzLPnTfmsuq86Gu4fTu1rBaqDO4UYG+fX9jNL3bFvLKBF8ekW4f5MfQ6FwC
gFqt272DgIWnh8OeBZ67l3Ca9z1GDhnyX/74+/M5vXA/Mqf/GW9xgUxxXDdmjQzqnHJT9NoG01ta
CWb8IuJt8SuEgTDm3z8f89IjQNkbI3DkBxWglMUd2QLOzUh2cN2r+J5qP7JSu5L9ZGPUPyVN2w3m
1pBnSK7qYWVgsUP+Ezv9c1NoAhIUQtqi3+f0BOspLYoSataeCtQlQ3UeS5kW8T/pADuwRBAz7SGm
cUWlFm7ea1WYS2urfdQ9RVhxxm1Xm7SJKWczehm7ZvqaKy+h85V2mza9i7W1vXuh+oWyPoVPml8R
ViQhO/2xed3bVq7mndeXXxw0ywaKEI3yHmrbtLjKxr2f82PNcKP232rYBnstuZu0q5UZv7S/WGv8
bxAOB8hazPiQaLFMB2rnWeN9rSqbqIncOaQv/zVRfbJj3ZPLR9PElKN3U18WH0SnsII8aumaB7ur
3YBO/mxa2faXngyRNgp5PcEQW8xNim964JeEIZHyLBDQJO7g1Cn01axZo1y8MZHoweQAyBCEchGv
K6EU5D1UK5zof0Z/RDshliBxgoIEVX+IRcS7mfw4DmtpzcW9TkxAXxH1VnwWTpffidQmGgNeReCW
rsCHm8uDTueDOlzl5rF7634a8OyLvSS/Uwotoh1xivPswDSUj6HprWHPH8nu2dkDTxRiggRjS4ik
jhLDzPUIhDY+5r3iKsE9UgAYHj4P/muj3tCM4aYaTm2Hvn0h3wgk8gGSkVuMxDv5oeweXvsic8dx
Z2Z7uWxdLbrTp9X65cVDSmEcXix5MoHV6bRJgBoSeuidp2bXY+Bhg9EVMy5J4U2ay4fIuldp4W6c
H6Yz73rUWFL7ukFC1sfKGPH0cmevskLFiGcTRy1VQWoD5H6JkbbgwDoiiIQ3ggM3aDfmWN2MXNe4
zzZuHmdXsnwXKC81fN7YyNxYyo4p0KA5OysP8MVwky0s8HWk2fB5OJ2cJlTNlJSFyQlQxg4aTw4G
+EKPSZgB/zVuoM+eISUbm6eyU2pXO5bBysk9C8KopuK7wFsshPlBx08/ITRyCCzZ1Hq2rsPPZNyc
G0NPNjJMhhW0//z3isEQnaRmwmWBK9vpYFMArlehi+rloSdV2IN/dZrflX90JldJtw0ceiCnwU10
KDvyymR/PPUn674YXDsdXI3GMMAsjV+qHLvo4RmAUwjR1N4QPs3W7RxuKC1vamZb2qGUFMm3g70t
U1dLH2R7Mx8mFUije2tjIOnAtVQSLB99/WKT/1CTcBPZMUoMyoEm1J0a3pfzl6p9TpyHTk7djrS/
qFS3L55lLXNxFNtkxAR5mG60udwA6inZNrC2qf2md7JbEWobaDUPmhtgiYvtUQWqu0OYJuh/Ybjp
GomFQiWqgW4Xw3E6tNmXBhbz52/N2VPDfHHHCmEcOqbPyiW4H2VSlLct1lsvomNbuBnkkwfnEUof
Glbcc5m5/XzMczoVoiiEEhAKiaHojFzskFSSujiWkC0WlVTRlSjEIWGSuiV9JtT1iuQ9/n+cnddy
HMuVrl9lx74vTXlzYqSLat8NRxAECdxUgCRY3vt6+vMlpCOiq3ujjxQxmhAFEuUyVy7zG0TXRv8p
MC4UXmeeFwwNTwyGD61vZ3bpLI2d0cntNxFnRaPfbT7ozi9J011rAbaijS80EU/TNvGs7y44W5By
VlG4h069zMkkQpRuzAbbVqRMMv7sSzhvsS10NPjgal94zScxUFwaLXMxlyKLkGeHqJP4Gecoz1oY
oWv5hzQ3GX2w6iCOCQ1cWf2V8PINM1kqPWrBQiBz6FflpXzm7Dt/dx+zEqSSh8LJNe7Dm6AfYTau
IUlb9N1qlBFBlAb6ltOyuBDy3jD2s0ig0j8WBYjD4TmPeWOtyWUWms2yK5+a+nPlbJv4wUsWo/5Z
sjd2+9qRvlJ9RU24NDa153pMYYZ1XG6YxAgiu3WpUXt6mvNBaKoIAhE9I07KWXByislBFYym0bBW
qq1lbZ3xYFbIcX0rttLEIe/GvotkA5P9tFlq9k0lL/PQtb/m2pWxsXpENBflT6NfON69luw+Xi9v
ZejJG/t9e29L+d3QOa/wWupC2j5RsCwnxiNr/GCruyhZVLfViH7YeihXkc2+vEqvZLC+tc6OPUz5
dsp2V1ntxpqL60wjrwIFpOJiC1DR6T8p1oX48Ub/OblRYhUjE+Df6Dwcv8c0ihJvUniPyqivbN5a
gKglzN5HPJ9/Rj7aQPaQ7hwZq2JLWYKjWg29ukscJkB9X31DltfFhs1tvV9VFG+m4iv6n6uyI9M3
pNvY/GXIECqtbQLcy7wuwhKs4TKU7a3d51sjwT0HZV8qAayZVGededkWoPPOMj6RAywk9bnpJjAb
39B8rosvcanfhbK8BpYfY8Eetsm2kZQXzNmFB48q3JQfo5ghl3kI2i9R9mCauyggjTOu9XSDx4wb
S1eBVK5a+HmefOfLv1rtLmQhg0ONzZc6EQ9S7nMKk9yavgR5vE60aqclAI4xiOBA+niZmOfCikKX
VfiO0FafR2/D8fxhyFWODHGX6/rFP5SfjH5doGHJ6XiI2u0EJwnKv7pVTOD3IEhW/bDQfaToFjBH
S3Wv1Aunvdvh0iZHsRso6HBmP1ngK8NYhyTd1Y7dp31SrpvnlJY7sWnlcDz/Mq+8K0m6gWscDYtK
R69tSbNHNTZFdCiaW89eo+Ca3Cs35dq5CwrYUO0jmjpdtLnwEk4yXrGVIaaR2Qoexnyv6KXU+1qp
N8uxzVfZtza7s9F0/u7fSk81u6S1sH5/8egsDSyqT6l9UKqdoq/0ZFuCWW1vrGZnmI9B/i1hwhY2
cPAXdb3Uh8ItANmVGylbjb66qDLaGA1Q050T3KpIykzKknxm0tcouzDjfAyMtVVrLsL+/mcwsMat
Ff3s+0PW3vjOIv2SFk+q0y9ipVyX/o3hYasZEwKBrICsvdW8zYA6ser7y7z9CdHiKvQvwSLOvShm
uwymsEygfTBrlI+ymnu22pMNQhqnI8eW9FfCLMnN6me4ThcOvXOXA65Drg1uhqJpVonEqaZEkpXR
ug6GFYd73ppbYcUUW7+0CPxOfImkZxBr5rGI8SD0e2A6gKdm2b3TxYHUywnzF0QHxuJZyMoJRf6P
19ulq8wi3oDPWAlCii5IQPTRnatpeB6V6lKyclLhs6rJjNDToNFy2nhI0RL2i0RQKtovBSpFDhzl
iTA60JpW4uGQTg+Of9sJoRyOcWWEXD30N4BRV3pFIddcQvadyxTp55IhIsYF+3buPOIg5REZGSYf
VOEEl1619xJq7Zn9PYm+BZ26pKj0PWVZOsrCaz59/NLP5W5cnbEqjBvOmjkU2iNpZvCv0XPoS1fk
boJNIQSEVO+Xx0wrCZB/BfaYV58/vvKZjIn+D5Q3DMIREpwvqrZ30i6KaNTaIWkwMBEVHbxYyxam
Vi7yn87SaC8hzs4+LEMmdg5fmUbjbInFY5uSR0X1sq6wnQ++CPa68DUTuarQZBbtLrYANrHNhcV9
7ivTOaBpT0CVjZNBe2jnk4yTEY8bfy2Mn4nkjvUX8Z6t6EFubu0A9rkELAQHWCm+1Dw+Uxu/kYkA
sKJkdOLUZ46GOdCgxyzB8dy4u01ElwklY6N7Nqzy0qOKnHsWLgAicXji5P1mUnGcuhQ4VNhxBFEx
giJoVelWLdeGMi3i7FYIAdQ1as8WSCB04j9eUue+rzAjJPXEXYlp6SwLT2LL6VvHqpYoYi7M7lm4
11iCqxY8EkzeFP2UZyHod+G6oqI6eeJ31xU/f59V6pXaouxABY4lTl/9bPQrpd84xjMW8a43NTAU
PTdMF0JvwMfS6uPLnwmcQoKT+RPxDFzgrAZqeqXqczqiYOXMXTPq26J/8obw0kOKY2X+kKALKKZ1
wYeeE9azOMyIIg2RQn8c23uDjmhMBRtE2bLT2zUehWsTmwe1uRUeKJnvr5vBBnp1//HTnum9ABhl
DzG7peqkc3r8shMJAq0yojts0laIkBHUUcE2qq852bpdfxJNt85wK0d3B5s6zJCW/SWJ+9PYxS3g
ZiW4qWRG81G84eW5ldh6sRSMbw1xZ0FWLFNEG0LyPrS52iLcT8kFiZLTXXx81VmaEZtKFYdCRj0p
0i1GS8gq4f+ib+FTXZVFdqGLcGYzCTUaECC0wTkc3vrX7xa1YsdpGsQoUnhhsLCA9FSVsuhqlAgS
G7+nRVXjdgkAIyC9+s8/sQIqDmqWicMB9hrHn9hoh5poxbhwcvYm6p8RAHH0nVo1vcoKXB3gEwr8
u84SjGCOCL8Tc0ovxLHTNIuU9/dNzLdVXIRFEBng5GTZxzIbxX4wgzK0Y3UCWTaBU7/kuXw6mYHv
iYQeNk+Iu9HHFDv93Ssvu7LJNGUsl6WSr2IfcoMpLyOt2VmltBIinYUwEJCw4zJ0N1elZdtnd6AJ
twFG19olPZUztbxQqECNnpUuxpyzsEbe08dVMJTLzgiYR+Ru00XL7wkspAxNVr+GDEF57GP3YXRr
4VApzlHha2BiuYtD4TJNb3vgzy3+BvaARpWpQQi5zVvsaAsXxs2SPtHHS+cUzCteIRAoLIFQn6bf
d/wK0962R2VsUGkfohVaAiiBIaxD40EY5Tg2IhK671ZI56l2u/Kn1k3kO+FrFe6y9kWfblqODLt5
GDqsntt95KNYBgVTdG+qINibMe7FarmT7OpSeBVh6zi8cuMM4wRagjpi7q5S4nytdhZq7ln87JHN
m2jx9hhWICUvBLbAi00ojPfcV9JeyolPT2x4iaDwqfaEpOf83MS1pzUlrWTdEcdEEihk5uLJWBTF
Rk1RoNKwT87atVlfCGnngvnRlWdLDM/klnFuVS7DEUwr2kdCuE0I3ImrW/reTnl6slD+FGIaqCI1
ZP38eMmcDuLE9EQQeyAgnlFVbE2tkpqqK5ZaD8VdlAOQUTKnX+dtvJVpJur00pt43MSobBkPF65+
+u65Oj6nwGQEJWxORu3iPMutSCWqS+a6nrbGnQRAT2ThUXzdelvsfzc1MNGPL3sa3I6vKg77d5Em
qRGQMEelYIbAV26v61e2iGLUuySPl611gV53Jvs9vtwssEFfGrRC4yEnNXCBy7hjgIhbiIyhueiw
DmCdCZ1yP+Yze18Ebunjxz3/jd/SFvR2TJBRx89bRtkksRCRpKd2raMH1V/LcbpMEnuB7kxgJHCd
MVlVvCuZrvGFi4uXeby1efp3F5/Vz004RqgoTCwwpi0KaAp0oFLt2vGYbacSXRKiufjM+Bvtk1rf
AoTc21iHZ+Wl8HjmUOdWgINZOj5FpjZvz1p+GIddMwpbj3gBi62dvuRTh4Rvtu3D3PWbhyCtCYWX
IFKnVTdwDhU/GrjdzHjnJvci8Gn6hHLp5JebanqdAuCzkEfgM19o8Z5Z2ZR2opxGe1nkq8dfOrBy
RNyjBs1SbBHVsFqMJYjzlqlXsaGxuY+n7xc+72nk5oBEDpG5MMkKcqnHVzQLyy+xUsohPw5rgzwE
IYnN0N0Mhr41x8o1BvpgDNKDdd7ZXz6++JmnFRwgek6kwwCjZ/EzrTwlBbSQLTEl3BZJex14LkqQ
AUSMPg9/DdXrx9c7s5QZKfEhGdfD2J7PllJdTXwthewik/3KIxKMfnXhCH/7QrPtAlwQOi5y/6AH
T6AhHAmRnaG7K+nDetRwrYiM6yAzrhEfWI/JV9TatliPIMNhfxEi8mZqfw6Hmt5k/t3Ru59l7E+M
nkx96cXm0ndwMbVvfDt+ig0Ek9ppPQbOg9d331sM7BZ1GW0No6tcG+noJTicdRhJPgJh6qcu+PHx
2zsVctKYCIreE1kKgtVzkQMt1QTVHSlZCVDR1KTbwPM/V2W4N/vuUCW3Y9+5toK7wZBeCaauCIrQ
aTe12RwK6gtLrS+87RkXAeiTuCW4MuxLNOhpKR6v3gjPEIB5qOuOPsuV1nUykGmPmav1nMKouEJO
R3eKKVaUQUXMXSHsnI7qxpcv2s+eOQuP7mVW2nl6oAYK7Gi0xshzBxK2PHiqUV8yg+TK9JqDT1QM
O0T9/ItwnHMrWzBr2cH8f4B9x++BtBVJpCTMlw0ypmPqr/WsX/cYBhbSVkyMheOj/pT7Blmu9hai
s6FYT7J/6YOILTtf/gz0gFIq9JpMY3ZW5gNaI9M4ZiCjEFswDow4aZ3HKHAab2qvhdm5kynTT8Dq
DHHFYdheWKXn7oBYpqO6LLAUc/CwPyXKNNQ5gr7yrUUtr6BNKUx+RjTzkSFbeNhBGYO/SixYDlsD
X6qPb+DMYUFkQZFAyOCAnBSf6l1yoqR6aGixwW4MGB5raP/g0R1RKzRRceFSZ5c/hSbq0kLBnJh2
fK1AirLW6tMMK0MTudFupTpXRcFgjTybSYaoaGq9WTRyyCQscQfjDuyt26sv/+kj08IBvqJDwnmT
gzi+jb6Sigb1x2zpqfLOsoONg2kMlA5OsQvr67R3gXA/nROhrYX8xbwHOhVyZDURPF9Pl91ktG8g
rV071s/EO9QwaWQtuuu79D8HzHBVjn9DwW7QQW/i+Pk4rhm3NQqaujYaKPqwmYLywBAplfZtGu6d
rFpkTreJsnTlNeG1Jhm7EBrcxy/5TPhlNQHBF5J10M7n9XUe+1bWTUg6SIOybLOfUW3sKIeWGsPI
zKiYJLLbx3tbSXbaFK+QpZQUedPaE4Kl0zYP068Xbug04KGzwg4TtDiheiOO93crPcObRMpkVM6c
ut2TZCzR7kM7QX/rSNcVzo6IuloGSqajvPn42qebjEszQqLiwD0VEMHxpcOxyq1iUoFJsLx7hSzF
ubPKAHJeePfxlc6tODYXOhSoBEKdmeUoNaydohR6ymFQ79Bt+ppZ468MXklbd5LbWHa46qf80gz3
TKrLA767rHb8gEzqAjkWWtXgYUq6FMU+VeOb3q5i4AfVsnPqK0/2D72ts9yG9cfPfCrvSeBinEIG
KjD6J+V8ZKiRalToyhbNrmyKXTrm3wHuryUv+wFxbmuwyKPrWA2eFJxjaewdqry6mky4WW5SPLd5
ev/xHZ1mitwQ6qekHgj6cd4fv44oqStlDInkwVDtlfHgtMgYJri20Zru5JwjxrgQW89+93dXFD9/
t7jzvjbMsgCIo5Y3qNg/SFbyKFU/eg+IdRJd+xWZj/Vf7ajfF5137doRtFc+8Zi1uQyR7QnTcTPG
DH9h5ElWsejCcN1EwbXt+Bce9/wnZ8VxZjIs5fg6ft4ujg3L6wLwP8mwMXNoF3VzVaagTEIbP0Jz
H6fZOlGrRV3kmKfbrmWNS614BLPxM0+6G6qWz1puXAi9b9rhx/mEcHBgmzNcJATPN7ptDLEneWgB
DIZ05Ydd4MagUz3zzi+cYlFkdbaZQqAiOS48pH9h6exK76qC6+Wo/nKq/K+hb7ZL08sbytf8Sz21
Jq6TyQ5V0p9TJC1Gtb6FQvTxcj1zML8ZT7wReRmbzXvsdgndU8qY1TtApAf7S9G6jb3xwd1aKcOd
/nsxNDeWgrb0IcaEO2JAmwTO9wt3cVrbHd/F7NwK4iZHMoP6CubWiu/lfqs/eQZY5RhaFRr4Vjit
Ij25kf3oUgQ5F6BFpwK9ECYa+E4cL6fYGuykzLEsKt06rzaJb/xq5ZEBpZ/f+m2y6zVn3cv2SvZr
mhbDV0921gGUz/qLokFhyy7Ej7PxVBydJhxTEzvXWRgflKwGpI/ifpUAt+NiSQzMWU2DTekTvZzi
Iamcu761A4YuwX/KnhOtMdSSkGyzsZyf14SjHjpm0JIS+vK4qWxZcvWi3k9Gs3bi+kaz8+BCrnAu
XKKZpNBGpgNON+H47atyb2mVrTHbGrRbDEXXudl+9gzjGm/jrTSO97Cmdx8vNlFhzDfq+0vOTmTw
Ipo10uWHVMvei4J1C43fz6wVimtr1BkvvNIzTTnRbkT3BdNZxaHkOX5EBt9DUTsKXXjf2MERdyeM
BuROOQQk9qDHqmVc5y4udr+qlP8+JoDQgv5Sua+fyYEggIAeB2vFNp/PFRtt7FMVh7WlgTZ3orUb
S4quuxwQdW+G20SjCGxT8rLksW3CbVQET6PWfqWdis81079AUn6UMs3ykHGYV+nlMi4T4O/29Ggl
5drSGtstuvBbZHwbVJBERbvuxv5bpg3oVaQ2WFB9vCosgGhWHTwkSaSBUsqY+AzVVRTpmyTtF1qR
bI3CuMN9YXA//ugzwQJRfzPCpOHPycypcSJ26+Fa3PdDIgqQ4Pk6nKxHO0o3Zu1g1SLbrWt5wNvs
8SnqmoPi99u4VVed6u/qIJnAfev1IrovmhSxOrIqTykX27T3t/LQX8gXRbg5Wp2gFxArIx6BYBAQ
iuPV0uG8UIYlov2a+qhD7w7axpXyevXx6ziNMuIydMIRoBTWmW8/f5c01EavGDhZxsvRqvdx0wD4
AxkDnUNLuvsMq9BIhbkyxde1ony+cO2TiMu1aaHxgGx4KpVZilQFjVymI0jFQIvRoR4PkRrvh8T6
FmbKrWGk1zYMB5Lmw5jbC0lAirX4uhy6W4qZbWB5DMKC9sJrP61ZxE0xFqLbhucTh/jxe1e71K+k
OoiXSZTsw/pmZOYud4hrt/Yq8qDtTO0u88qrUXdcR+rdxKFhNg53iYychDUWAJysCxpsJ4kd1Ros
Co4kAaQ6kdBKKn4gV8jZgEEHeD255aB+xb3wcxPYyyKQ79J0euy8Xxc+j4hH8xUoC04WkYIwMc+v
vHAqVClWouWojZtarpFfje+nQLtNsgr+u1x/y75LSomOQPzLH8vvpua/jHiSTuElF7yTw4FvgtsP
nAKToo0q6vibhEnb6HbBnVi9syyrdtdo6i0GIq7clotyive1511I48SvPHl46MXklZTRJ5IhqucF
XZfxzj3IRxSkXl6t065Zx3a0NZ1Lm/3cAwKREmxm9L9hexw/YKTaUxZ2MnIbynPKBH4oG8bej05z
2730zeuFD3uSZL0tcdEVECUip/zx1aw6TQJTkiL4bjXqP9WVpA4bW2MWEZh3E3xXy5MXdA9wNZoO
6HNe6juehja62ejBQv6kjc4RfHz9rFAMClQEoAbG2vlUrCTvzujlC6HtNLrAVBDcf1IoWJ7a7CrD
6BiFOjBBl4vHtrgvbGrf6dqqm/WF13lyoLI9AS4Q+4HqAAiahTG5kvQAzeYQI+jcrZhtp9Jj1Xuu
jVEbRPtmZd01XnDhqqcrhosK6wiDTILx9azazpUuMnLZCpeZCTS9roVGuCtL6Rbd1EOqWy66RR8/
5+mO4IrwecCjQu0/6dyNmRbKuY/SD3LwOzEyltTik+pN69QMr9POu3BQnzmZgFiR7VBGcTyc8O5r
lJ5zI/EiwPaiEMKHx5QPOMjelb21GonIjVOuHB2BqVw1Hj9+1tNcjW+K0rywCBJDtLm4y4Q2dxtX
ZoQ6s7dMgcrrnnwrx8zMy+kqsFWA0/Va16ZDqMbuVLbgN9v4vwj7QuMAVhFr64QkLYdd5mcy9xCM
pVsR5Ua7/Wwn5o0V2iu8EL/HzvApri6kqWcPG4MESSP0n5qJ562qBexeoVD0y/CqVZgNj4o6fIpS
e+nEw32g+zfBRfrFSbTlhAM/IppjQOvm5UYABtWwPR61rey1kjjLoZsebQrRVOIV6+0XK/p+4QuL
DXIc4BHGohMN6MqEyzM/5wMnJu0uAfHQu93HrXON/0QkEgqUHfSd1nQPo1xveig+fvyrkzkClKD/
lFWXDvfTUTkpEE9PNGZMyx3NygIkt9OgieAIpmhP6vLwqZrMn2YeX0ta/yno5AXIlBuW3ZdBiV4G
55KZ6PnrmwJJT5uW3ugsTqp2zafpOVynuFgYxrQw8i3SN+vOLT1vUxQ4Y2ODYOJiCtL10iY/zTGY
UjMRo74lCTwJKqnjRBX0WQ4+0s8+Hj4V8ZWDWXVoJteKr90qob1O1WDZtNaKHXIte7WLDsdaCi4q
apxbEGIGw7Kn9D2xNTTQbrKCfCTdkcct2shZEWxpO92omCJUWr2LWxlYnr0KsvLKz53HCTBxQbX4
8bqcKYRRn7AcLMCW7AKE7DhRjg/HOsDlxg+EL8lUrbRkvMPOd1mg3Zw4zAbDcVun0+fYM5+00gZV
3JXryjwU9kIr/aWe79RR/mEk8rOuZjgKGdoi5le003QhSrwN2efbh9wIDrKwlOIcOr7NsQxTNGbR
ATNL57YMjU9h2t/VqnnT+cNNAGox7lUfNHuwNDJFxlDc8F2dQYibO9UPu5ZBpeQHqgL8yIv6tpOK
mz4s7qM0u86ceo3732oc+Nq3TuPdS0r+qreehYxWelBMJFhskK9poD+YnH4rqY1vMrWkUcUIzQ6d
S9a/Z45aIhK+O4wMgHPPH1Whr1qYDZZJAgea98CKfYT+8N6sKqj8odsAOv54EZw5ajnw4JygWuvA
PJllFD7ORllmU5G3+euYx59MIlNZRfeUiXf9ZF3og5wpeVhy0KrxYIQ8i9ro8bdM9D6OocxiEOZr
n7qkfrGcYdlM7TbX0BFjmS6iVt80UDR8rHbzMXsYGhX2QqnAUEbCPWZlVnh6ffwSzhxEdM25G8GC
IQeYvYQw9/LItrAtixWJ9fMcp8VeSquVECfLu2rlQR6sLpGwzm4/WBJIFdMhEcXP8btQpSCpBuz8
lnXY76XC+4VBB7DL9FuXmhVffXxuNUQ3B3Nf2em68YZFE5irFE8ov2m34j9arMN5LlVTQAqZbTIx
znHolJYfvx5N3Ml8B9IspYXDzZ7qOPRZUwc0DsNlN97IVn9nM5t2Iq9aeKMiH7TkmQ7mF7ts6uum
9GBRVs6X0UK4uzJg37QONFVfQu8+LpaW8zBMbbAKWskD2BLyd2SYR7kFTzzU4FlJ+OFkthDkxisq
9rR070wR9Mhm+mml43rM1G1efv34+c7tOgdagbBFAGg/ZxqXYVwpeDiwB3i2gKNhacTTVz1NH+M2
P8D05rDszQtZ9bmkk9ng76vOCjE1ckqtzodwCbUdE9A7DHL2IPW8oVj0DrocOFBbxYVYeu4MfH/N
2ZKLpClCfQrRiFFOrsNYooD2L6SSYgefrBWDKlaIZpHxzA4VfG/q0vZ5LAWNFV9VnvMmXdhedu81
1T8PsP/5Mfwf/zW/++dvrf/xv/z5R16MVegHzeyP/3jIU/7vf8W/+fffOf4X/7gOf1R5nf9qPvxb
m9f85iV9red/6eg3c/V/3d3ypXk5+sMqa8Jm/NS+VuP9a90mzdtd8Bzib/7//vCP17ff8jAWr3//
80feZo34bX6YZ3/+60e7n3//kyTp3QIXv/9fPxQP8Pc/v6KJNf5x91K9/HhNsLB+Pfm3ry91w69R
1L8JUXDciMBNCh21P//oX//5E+VvJGlgCQVGBDVojtwsr5qAf2T9jSwVcQwaeZzIILn+/KPO27cf
GX9jNcuA2zkcgNtCbP5/7+DoW/7+tn9kbXqXI9BQ84uP16oEZAMYI6y12REhMaXOY6+r90YV3UQx
4jSm/sOM7ANcOlzSpA6YhrVTK5ycsqzajFHwEoz+Xd4PgysV2vbdq/vXbb2/DfO4g/H7Nozj6DwY
DX6J1ljvo0Le2xIpTyAMmhonzQ520KIPXdn4lacrUCzNlW3ALC91ko10an+WkfqY6OGNx9wPjU3l
RbdKn8G/bS2tWgUIm1rpWsmSh77Vh0UUjI9JM+aLYQIhjQrlvcog6F7RkYzyUnmPksVTXU6P2hDu
pjS6SaRgFySpztFQ9dssqf1tWkkI/tl5s4pKbrLVp1eKnJ2f5sDe/LtyrNeama8COXkoU+i7KeVl
UEPGzOxBcntDfirptVP1onZWXA1e3KzUnDI4kT+PBqj/XED/xx6Ni4/f7ltn5He0+P12Z1EC+TZT
auiv7p0IvlxX2otW4eHHUL337IrbALZQOBpEmGDZhoobesUVOt5PeWbtcj/GLZleWVfXm87qX9Si
MxBGeXNwr9y2ujH5M533HIR14q/trE93iFjHy1gHCVTUV06kIhIMEsztJ3TtYvQpF1M5Jm6imw+W
kiluZ3WfSkRoP37cN2vJc487S2FNPGm6WHK6/ej1d0kSHCKDcQOmrzdNl8kuwsYJmo2e9dXTSDdH
q39CWjVadZPfuEZTbnszWoeF/znqkw26Wz9au/E2U03aa/nJNy1XqaD02Nj7wT83Q0sRd+FTzaYZ
vz/V7MyIETsfI0ku9xU4VCdU9lrU39LK2Mi6dx8yd2/t4dFykqfOlB9NPI6cNMBuCccfq04WScwq
VsoS8hxr12XedeVo0Oet/B7FDjftpgvnzyzF/H2fs/M0oIhCcyao9m3bgjgyF4pdr702uNcDpVs0
g/+jMlg8dv6QaNHnqYJNhumqvNU7HHjz4irPAZ5KZn7BblTEiXOffDZlbAqlHxozRR4+xQAijF2j
BR1i/5dfxRQp7bthShY4ZuQjlrvXx+KqTMqrWuBlSxPtIKNTnUUHi3wRyGbsVrqyIQ5D5wtCEMRq
+tlPaySj5ODW85tDW9cIriXxhskuGXgSPslJ/FlR620eWRwt/zOL8e+D6XGi9e9PM8dCjT3eI1OY
V3tDeR0yRHL8V6EgEQM7NQwfyX3twmuZJVe/rzTrMBhEwxDR03KPUOVONRGdK1Nekb/pVNutWuPQ
y+qq1RvXwYLs44f7qw0yr2m8zK8zpnzlvnemz/poH6LYhnysB4lb9+YvyJXeshoH6UuMSA6EgW1k
GutKNu/b2CxdqWIS1oaUq0MHiDnx5W9R2UZuXXXfQQqGiBOO1YLyIb10v3+xMs3ZyWYao2R6o13s
m757KsJRBUvvFASQdhKf4wXB+W3e5A8pDqEBcWph6+nXCviua/tGseC8Wak+Ai+Ngp+g4y173VjE
gXnoh/BHSQDvx4IihBpwWSD9XKfyhXnJjAj2++PODo3Jhtgc6Fq5t4py7Rv5TcxEvc4ggmnmQxX4
t1M8Advdl2q78cwQNSh1ASVi31oZPDbptrLLLTokqJuUTxLSd4WUrkpM36U83NINe2lzBuVVeDUa
0WfNp8r/eIG8defPhAJzFv0z2N9j6jnlPq60VZZqgHtb1b6amgL0H6SNG6efzJU/otUVDO3odj1C
GqafvzZeGblJ2zcbQ/FNN01oDUql6dpW3aK1o2MdoBau4TWkQl6qrbQ62SRxkgJF8r5IffSoecqX
MdeeHYW2MW37DZSsF7lWsHxzqvsskF/CQc6XijUe7NRql33WfSlwPP34wWdUsN8fTD0OUh5q+Hau
K8VejYKFmYUH0/T2qem8doayzVH5iKtvfM+DMWlrvWoOcmauM5Relx9f/69yuLf//X2QtJuqVVmz
e4h+wu5tTBdEY0iMSo36GUmHo8ecU+ibLatcvo81HaPiEv56a8Hed7RqQ0nsyvboo99gsKfbn0M6
lECFFSBLdeQv9FRp/UVR8Z1gUwIJnJpP1pj561BtDrgeAQKrDmnSHXQAT66eBT26craBHEyJ9k6r
XtlFH+MA528TT32ZVMkmjeuQSUpjLC2kqV76EDNcrdboFVc1KtalfJ9Xar/ugurZ8CKNLIKR1hjo
rpZLN13WfIkT6ytj7qckzK5sO9/qSX6V+tqWMT9KQgg2lYH+9PEbnslV/f7Cs1POkuveNju13csD
CTDKeQ91B06j6HQOPU0u3CEQ5nuVlrPmG81N+kxdmYRMurBBvLZJVODf6S9OUPjLEEjnGtoEHNym
2Vecn241kDh/fK/6cYX673s1Zkdmlzd+2Wltt5e1/qpJ7+HxaHCrdS055Gl7G4/AgplQqinmGboU
rFQj3rTWdGfb2J4Y5DXqjib+zQBIPA+mX9Vo/ECq7z4KikOe1duy7Ba5LeNuq2+rSdskOtROz9tH
eHzaabyJ8+cRdaTSM8fFaFX3sWkd1Kq+81Jcs9VPiXnVNhVAnXujeB5Ua+2bRK8gWX389H/1peYI
CG8akzDoO85gycEZoCzMz2XEimiUKtwhcGAtPBswYy4P0yI3bWCEBHBpcjatYkwvoVT5W4hutOLS
DBlEubSWdIXTlQKKQRjf4IAwDtOlm/2L4ms+KJBGVAJ8zph9lMaGushRUtmFZjRe13FuPSL63C9z
sedkrbUW+DhgnObkV7Q2/Ps6C/GuCYwgvLPDqP3cp7YQ89era6fL1IWd5bhw9lqKQDmWIGb9+vH7
ffNVPBPkjVnZOg4+/saGg228ITfLSW9DN25icxvXobLu0E5baQEm1xXZ83LU837ZpRkaCq0Ru6lf
XkVTeG+V3q0xTS/FQLZWGKTSqNggX9Oa+qKTPcMN4RgsNOz4VkliJfCyVdlVVZjQhQVjpARXiNpv
+NQ6/l2Tpz7SSKq+zaQ43moqUKNS6tRFEvCDUklxHJVH1GDxJnerMbo3PPJAkUh6dQLfLa633Zg8
2VVwF/bKptCT9BoSD8vXv7GRdzKHKZdcLPuyBcKq9c4b43hVdSLPx9Z6U3fm1yZuSLGtHJkdmy+k
Jkm/snpbW3/8xv9yRc/yGKWMzZaKtth7UsOrKigv6rpnEt6n9Eo7fOoXvo/HAN4Z06qRimmhDHWx
crK2X+VabazKXPkaj9VjqBuPyHugcxmUbufHJiaZTBMYQysXTqIZkPh37JmlLnlfZLoVFQm2B/ZX
zPGesSlNXUOWH/XKeMkR40Ry5Su986+MoG5Rem02SV4REgGoIi6GLWuphnd1qryMUXj/f6k7jyW5
kXRLP5GXQYttaJVaMjewZJJ0OLRwAA4822znveaL6p7uezndt2zMZhZ3V1ZVZEZGINx/cc53/us3
8N91TNcpz3/sIVzO1tQQn3PKWlvdkftrXeslRz8lbnVIRTC94m5oN04z+zDxPHujsmo6kON36rw6
DfecKX6zWpgg3chkUftuSP4K/fpv37DfSgdnnEPda6uhpWU+bLlkhPuYZvZuEfisYRxzzCs8tyK4
02yuSRyA3oTfw9qGJd2eKYx3lw61tRPT4DBbgGba8BD+xVXy20Lznx/nb72mjYQmagZ7PFVefmzz
buU04XqqJVF0w3s31uwwJ1wo3s7F2lTa6cNffGL/eWvzz5/723VbOqVlO8U8nRJl73We7K3yOhNT
0TlNoqvtZ9/HyJb8cJMbAqWy5KXvk72j2Oq7lR+R4mXOi8uVluq/mCz/aS76F+fe7+EX173d1Nq2
OYXj+OJmeMhYaM9AUM19kiHEzHvmKn5e/SxFeK44Kdy0fvKYBawzb/G3rhbZdrblV83unWYo+wwi
8ReC89908v94u/6M8PoP9R/Pp9UMJP2chhTGODMd+ZFQLP+yZzs+8TH1B0e2Nm5ld6fUeEame68Z
tOW0xh1MgvVou9ZhjMZmN4+DYi+hpwctA7Vx7eLRH93tEmTfwpD+rrLmbdXqv6A3/Luj7XfHYlII
P4x1NJzsdnzxdRxhbDckSAkEr135zc71xyS5H7zZO3me/kQ9UXKXeLA8hpR0NHHTw8JbeUPo7uTC
c8+b4Kwrw3BJRcFfXHm/xVb88+397coLGrFAj/OHk2NPJQkC2Y3dmhxMbPXDbQdJQSrvSLuExYbC
wqsvds1lx36JF1by6jAOPS8R11WbvMF9uXWHCfOso/d/fln+X28J3rDHNz9/qM//BgsA5zqq/8fg
5f9YADx//vif/2POVa8//9Pe4M8/9rfZf+j/ATQ5vi5pUK1d02T+9+w/CP/AXY+WDbUEGeB4iv4x
+/fsP8gVwD97BcxfM0r+Oft3gz+uNnn2PvDecHdT/vw2F/rb4uZfz/7/1fHGUtr77ZYUkgjBQs7B
3q3cT93aND/lSXK2iDr5yru/7FquF9zvZ9b15/x28WVt6mY+rri9b9n1vfQscQ51NL8Amh4lEkUv
eC+0xizdjEuaX2Gxs70qrTa9tHKKaFEsawRD6RPmEBRyj//RPGMAb3eT35nPjACR26bzcOxng7Nv
UVLc8VE0zioppr/ms/9psvtXv8VvV2SXllF7hQfsbVv+9Agb789S98Ldzp1THdtiSn2itQjdQBW/
uESqlc1bT2G2CdBj3beWliXK+nZ461xZeejbVJZ9AbITzZ67Eo5ckna6WKvQVONtWM0o/WaBXG1e
kfcHJJadjHNhzJPeLmPKAEmIMO4Pprb1sA10Xu3KMkw12kQ3vZvqkWFc6SjrPnN0urbaovjZWGy/
OL4aqEcgS14CXYbbtu8CZ9cjkqCfpCq7Ez6t99EPe3DTM8Owj6HEeUWvacJ5u6hYZIc06Nsbhyas
3Kp0ie87YXtnciwHQGXNYp40nPzX2Q3LdRfZC3FQqe2/ltHIGNTRUYaCJCwgrWpvesr0IM06zeDx
rhIxd1dQbRF+pH5tP3hI978hVKdN650+fLa7zLuJi7GEZ1kE4T4KW2+/lJiyVtkyik2cdl627aPK
yVaLlKRhxBlSGXfskor+qsWlKzqT3SQBJLO+WroVaAJ5W/dxecMooM4h9S79mlRs5+zXnfq0q7zf
FcqP7+Ziai/8/SLcKxPL7y6h9z1mPy2Wu6zU5M27tet/K8quP2h3vJq+4ADk8K6OmHCKc9WI+kbK
TL5qNg2/AqnTdsMawV9TJ6ivyedXX8l5me/rpnbkusplj/Oina4x1SL7aAMTfRc8gQ8k1wVga4P6
Lqii+i71uJPWSYC8k4GFN537zO5umrpt5lXmEz5ZWtK7ZBP/JJC63DDv9D4UKvyMaK6s/XIaZR4C
3lhSokXvn4I6Tm88VbrfRg0B28XquFsobAhQMfCmfO2x8RHVCE9MmHdaVXUumW9e/KBzv/ws9XuQ
j63c1XEWndyOJF0QIvP3KGj6CsBdPh1NM88wWfziTtZO/F4nWXlmBUX4YdSnu8iSHQahQF+0bMpL
H6cBWiEeD4amA1kMxZJFj3ZmB2ccttCaZ0BmYiz9e9f43lUmG7X3jZjsr07OzSPB2HV1sfsMTMuE
d5Dl35DO9mVII+/BXmZtk/LZy+ipG4c62cd9gjQ60JX4qm1m9ejG/IvlQdaNpuu0rjDJhT8efC8w
EmChz4qt01vTNuJfkh7n+Gz4kPI1H24JbVWllA6WNRNskKRt89UpEzY7gjG7p7H15NGx8xaPWUi4
gjMn8m7wBvpONfHmtaG9FiKt7psy5u+0AX+yXsm59XHHEWFqstAwM4mqH/EwzPcCodEh9OZ8Uy+y
fqlnzz44VdS9a1+pbWkn+Z5Tvbzz42HZz13l3iADCrZ2jluXUwdWzyormgnvdNu05yBZfAiaOtuV
bt5t2yx39yausxs8A+2HU3bBg56oKFfzMirojAGN6NLXP2arNbfzYIZXKZzxR5J40y7J7OHVRLn5
kLbKPsYZIADfDMHjUydHtMj2E8tRQqVEOzJBDgy5z21rkX2FdjHfZLpFZdZ0akeq9mi2Q1m077XS
7j7lw9taKunes7qp9oke4/fRdXOyYOVAUJqpJSknTWK2tl0jdTLjwFGwOEF+iNgyv8aUxevZS5Jm
XTUx3J6ONcYhnFBIdizX6LIGKG0Vx902TTVbwEarF5Uozf6tLNVz7bUIBJvadou1jZHlAuE5CFjt
zmQ2unNgz+zezFCsdNlmNyIcmnKdLEXww3RK74fSsVjGhT5bGVMyipD0Er8m4s8OAjMi6rqgZXXh
VRfLFZEDJK4sL1kbxpsyYXLkxaIuKOX76TleIv2ZDqV714goPuLr6jhSrJrEl7Dd1SYunhuObMar
qoo3dC1fs8i8n0WVER8Hi2RbdcY7zWMX7auy6L8tkZXvSUuv9zM55l81YfOPeTXznCyO5AL3nPod
1aC6l5lSp0T26hx3LgduF4Edx/re2mjUbQ3k3cfVYpUu3yohX+vQuPtunK1jUmbdR64UTjSGmBWi
qsjno2grbR2qsbtC5OVsrafeir8rOHefYeJ2T7039e9jNbmHcm5RclZwQKcdJZd3SVUV/srHskUZ
FfhHqDHNMakatZs5YJbVQg7RN0ci6vP4z89x33JTjhyzqyEoouOku9RaJxn+xyvq6dzWzYCtvTcZ
4dNhv08bK7rDAFSyygr1CVMVO6LOYxfbd5kdr7F3zFsdmuUX14YjVmoR6d0Y2jVX6JjVNIN+tS8K
NZ7sPIY3ojCpkR5gCfdpyJZ6hwiARypZyAeq6xJsbZk65HoG7SZ1kBVQNzbHIuBZC1vLylYNqY9v
pS5r8pSa8m3qxvLd8SG+WVJ4m6gqFl6RRx5IXWXmW9Zx3q28mIzG/VVdka5tNw000q9iei0c15w7
pyDMoIpCQ0JJPq3TuU5Psg6pvyDdXtysBRYfL/mhchL53fTB+LqkFpAkk8zHxJPJ2kxWA0Ozin46
zZTcTLk37YPJTy/p4vefcHph8MSy/571izhMTWMumRD1uLKZDT+2ncoei8xLNmENHU+xth/Xbq8g
FC1Vvk+uSSmpaqqvxS8yiysK6141WrwwN1TbrPcjfqCFg9hn6bOn+4+B7jXFFvTLwHvltF86S+Z3
10+877Or8m2mR3ULB8daNVPQPwYyAktZOE6/Jcmr3oq+qdY2b8lF1xjtCW/y1E7N83QYxBA+uig+
xqHRl84ewRdWc7yXsbEPwTRUt5k3DPe+COs14XLtMcA7/+gFeX6j0DS+k8c0AzftxpPCFHCMjRee
VBHU9zpvgle4zkuyklGSHpIurczal0gm3MErWJ0CFP3CmB1/jKSW7qtkgi7mmOFSyZYtwyRtZ1WS
JHsRRa72TTHm1w1dl8JWQW9/G+hk+BiQyqzHYXY3QnWxWQdNawBczSRLJH68y+3Y8dbBsBCE2iE+
ZsLJ6gh9tJc8sMGBbjJKpVZN0YwHp17CszfaolhNTXudQzMjXjm2l7zD5fAuoq28z7mQ9bbJCnfv
TCFDeK2Wk0MXuorTCidqNLc9tZij3wDlYaOXcZm/Ak7tviGfqR+7gJEykpVwP6ejd0tW7HKKhuka
GIdPDpQSZBnPOCWvKO/Tz4iclnw3+pE86cCv4pvUTRwfN7evnE3p296dp0vT/Cq7KPgOz6F/Wzi9
4J5WqJ1qcHPf5LhUn3mbRiE9Q1XvpRb9Z5Pp9D1k4r1JBbsKHccDRf1gLnbjeztrLiFs92accdtO
6bPxCFITeZ8d7UrqnW2PPYijLN/y8EOFQ2O1DmaF7lvLHolMMhOKh/u/vPox/LkOH2ztkv8DVTKE
kYLE5sJ6rP4ohCsuWQlGkRxi0mIbpjttkCV3Ax95yOGWN7cmaL33MdP2oR3H4RoVszwHpkjWIRGA
OzzA7jaLF31oGMBuOwfC2iqK7UXfZPWSfLKqItppcTz15eS1c8ud2a+jclkeBV+8cD0aMmhWnuhh
BCCRhltUIhTr0SLWx4IAQGfX1Yt5CcoG2GLvjGO6S1xrejF+SapxFrTFbTO0kqfFHuVtmBTNV6G7
clj5QvSPo2f5j3VigyZqsOt8K4WVv1hLZ7ZtFCafjai4VYK+W05lEkbvlkqrdctViyTcVdUWgpOM
qGQjPRwdf/Jgz0COy2PB1zgLAO1vjZeWn+Hf2Ksq7/OdyIvhEiayPmo7q587crw22VjE505NnM++
FNMJklmwMyZun0IxIaXNJyUPofC/R/k8ks8wOzjJsZKPxMPTYCxFqoiFGpx3y14Y94vQJOJI8yAv
EonVIWrtBoicHx2BdJLAZ3ch+mrS030bEVoIKmKKPfS7rgFaqseJ67S26+YuGWO09YmOKPmmJQGY
axcietaBW+YbJ58nd92FFXjmujGE0+aZCZMDH6LKN4pTEhxlN7ITEG0vFYnRC3a/QSfevmN0Zoh4
iNVj2Q7WwbZ798VRhX7GspudBBXvsx82DeBlqA0rZ2wrdqJBUTF9bjy8LENFBQZYd7RsYt7zsNqi
DyzODQtXFlzDeE50Pn6G2RRdlKjrvSrL4Db3ARVRHhJNmPZ6uFlISz55BNvufdfM7ykYrcPIGn6t
/LS8rdBcXdhQum9TWwcPoShJztTxTDKYnsjGtmi7oA15NTm8GbXc4Ht6VwvHJc2Cae3OXWbzVFVB
uPOB3z3LqEovtUmHC+xEuS0x839Do98e0X4QFC/ghj4sQVCcpzGdYHJ47mdb+bW/WZBd3FQs+G/a
xu+BV9imIvupF0+JU1vWCkuVw3unawE/Iak+tOvP5W2eJVlx09GENqu4CjsGyEO2D40EqK6cMlhZ
8VV9kqreuN7KsuXwoGly2hu21e28N1SBiMytbBhWdC+kFsBNAJyGZPd5kDgu0KH1Ga61idrNs4a7
linRGn8nTopWeM2vgeCOF6tLRbhStsl3NnfTy1g76iCaLK9hZCr9kBZ+QUef2jcst1GajG3qvCfN
d5raF7eKy59dd8XZWEVpNkBeQmu9UO8+ZK32fvWS8dQqIH14pnGDvql6yUixs+/KKAs3PsCeHzwT
g73OFWDKEBbdNw5Ycb8MpH+v0iWp71nSjQ+DHHvW+mOYrYgxI3djgULRB+6wdoWVwhQM5V1dJv3G
9lVxS40dfLZ1l90Mc5czSKBNfmlT4++MNRNaWE6F+1bKAORXawFkWdGWol4slZSPWWHZD6ge1cO0
SMOpW/SU1hnB8sHKWDr51rodYXNpNAeErMlUTSu5eFfBKPV2t7L9uf/oyqSZ1twCOVFQxMQ7q7DT
0XtHF3RvI61MYSDgcl71iWFklfPefuOr0M+UhR0EiFaAp6VvciAlOgwWtoG35HelJ891rsqdApkM
G24aGwoT2ZzcxI12XH4U2sAwE6oR0thzMWHMZFF5HhctqYmaoQYKzRTnW9kK9ZKO8zVwY7QhNLKj
w15Se2ODv4m4Hw4t94mJUX8WMh7OSyuSbRUblKDKD33sebm4i8rOPhRiiV6orKaHsKT9X9WexCUu
kN0+Zr1I4B0tkQsQdKwtmk5PWOCo05BJOUf1oSR+/CaHLr+L3MJ/o/EoGG6UigVyySLwrRcIsJnQ
oPzkKJTq2S8ILvJEAk+q80x2S8Ycy5N6SZPHOsu4VszUDAV+p6aY9llEtqqBb3Jw0wKIQSMHTiVT
3RFZ759oiuUX2YYe6Pxitre8hWZXc7AWx0BaMamWbfrdruLro8Hstd82tJhm1edtoNe+nuf7vJry
G1mE4CJhmRyMLIdHfJxMjOqZaO04MpjpePZ4sUPh69v5KhjRechFIPiuHWl06kfMG8uGcoLnreQI
DxQnIYfGckzHqnr1RzIqYEWG26VP+5uyq3p7MzYELqxIbSluZqaG9LGwAXOLCQsfcaLvmknIxyUb
sasRGXbyZU8NlS6hx6svZH7b1EodhkbGPydXQ5TQlV3vysThBOLYtD4044vt4oqWvxmLQGOZGVqv
IOuyH/WPyKJL565PMnbITRh/FHYwH8KeQUQWOALgUyKfWf+544cNKYyvfl1FIMid+LPI8iTcARaU
OCnysIG814ZjuRZL3WS7Yi5ilhXOgqqDlRN61q4t4VbRC5tTBPlS7ywRLiFmJKcYqLLaGShjZfMb
ZN3Iz6BW9xOEKWG4pTWL95Nl4VCG6FNWa6kG/9XG2PGZ17nzpEd9nZbWsI7WscvEzRaIKre679I3
LzKGMMUMPx0NmLzJ4r65qycwmHTg/Rgz4EREsC4sx40RfCkohXydpg3LvPEZ7kHNgdI7t4sx3mak
hzq0EblSowg13xPP382L55TrkB9917W+/pijUt9lqZndlVaxetcu6VeeXZhP7v55347MDFJFY1Uj
2noP4He8eF4VgpQKv0EwREZUDT77aGc4DrMqwOfVzWnwFzo7iw2tVxb6JqyJnORQKVKY18C6fs0T
Y4g935l2Wjlt3M08GgJrJ69luVgB3MudiQJxV5ZTcspRN9waNyF4oOgn+2bBGBOtg9aYt0DVQ3Sg
71me28Jm2R8N5Uvvt/iEGyG2pi+Sx0n65aEtiOmQSmu18hFz75YoznZWPKjnvlb+Hq3SdO8nqbWr
O4FoSYUjyV6VcZmEW+3orOhIxN7YXUd5WDrdxqukyBEKBoix0SsbIlYqBJNRKjtGazwa10vUDriP
kpC3u0LV/m4lZVns+oJNbCdSs9AMTSODlyXhouGtE0fPnZNjzMz0NM+ju1+6TjG4s7NfwljYf8qw
at6yYSF71tI9p02l2mPSIXDnnHZOGh/rYaaQPfeLZa8HftkfvubaVoXT7oFamR9eOCRHarDih267
/LnA1E9+6Jw9+alTvqSFLM5s2OdH1CbezqZMO/Vh4/6QnbTftXRTWIGWdHtu9WHc+2IUzgpR5Hwp
PMDSExEBVIu1uu7ZLc7emfCT56gIww09Pwy8K4x7lJV45Pd0ydBLg5dgYpzZe2l/gBLIXHScHe+G
aA2Cqc1EoF3tsIfN8ERyNqV296U4bEv0ckjqptRxSTj1UBDzk4ZsZ5wph9aedMUDLy/+KRSNUAEc
+jlIxuLSxG19E1dTxnOvzEhwGzVXkXhi7+TOuFaZIVFMVsuLE0zhcz15+CqDNuE2nLue+qZDeHCr
ZBZ+r8O4uZEhEncB9uAlJVl65ziwaj05oSKcfdIjSsxulDRpdS6F3+Msbe37SgOXWtzZOYWqib5s
JckviZV07jECdGuiwEuX73HaQb1InG1vi/LLMmOzr/uKFLWsNQ8UoCOHFyl4ZQoBxaIt3QwYIvaq
Wqx83ejR3fU8UcywcxmdA5MFRJOFeb/imW6v9Qy9jq1ad9vGTXkc1JicbJ6FV8QD4Y8+NvEpLOwJ
5akK9r5MrGcAF/mdKUd75w8xmn0K4+7dX9rhPdI+IrzaC8uj8PN5PQJ9XBPUYwhFK4LHJLtGwuWV
ueguyi+qz/zHPnanzRLm1RGyaka2Vbq8lhhqDtp4FHu2th6TWhmqFR1pa10tZroRxmfjN9pRgvhs
SsxbhDMVfqTuHM67NnixKjF90aSPHnsoiSUa1FBEHdSByV7VXRjd6mtQ56plCoNLVIz9hxkk1Xyd
dWqzGMviqWGllaxSqdAnzmMZbSlBp5VqynGbG518UtEyiJP0DO8uyzT2Vu3obSooPN96twBL1rXF
niu65v903UtfpeFzG8XNS+NH6XnRcX6fTZaPXpSQ5sdG5fVBmMYqGVgE/lvbBV631nJOfaR/fHnW
sJc6onytwXpEQz57KxxRmCL/v2zA/xs54NhB/1cL8Jfl+89/sf6+/qG/r7/dP/C7Mddi2RVzqkQs
uf9mffP9P+IYVHQMJYr/HEfsoP9uffPwt12xCZYThhb/05Ww/3frm4srLvLgS4NMYgfu4AH4v1h/
I0u6Coj+udO9Ah3Bt1GYs7KP+VHRb9q2oKg96tyx3KcdNPSCEUAeRfe1Z8KtO+bDahxnppOS2V4b
te6+suNpNXuy2KXCmo/eWHGNG/RvIwda0bCwjNr+OpONr+4DCOCFiuQtiYtszvhqKxk9mCDGiGXU
W8G8bytycyqsoFw74dzspN2+pf4V7Uu3uVoSorjjCHFv5UX5XiOvWzvOZztqlwhN6rVqKLbJ5Lhk
sELXjrL0vqj0uJqQdbLBcB9cprTVQOVgB1W2usIB14UOcmJhIXoypEnuShuFdO5fqLLmTV4dtP7m
WB2cm0zF68Ltw30lqpT22yC9cZcAqX+CpYSAzjknlFbX1ytFfym+Y49IAPM97augY0qbm8GfPiJt
y71K9XAmHU9OU3D2TG8OzsQwNLO8cyCSeFen4GzjjNmBWluLZZ2SJDKn5OT4RBWxE7llMm89cugH
JxnpHOHg98q13BcK+p7fjFRMKxnYOCs33ZN8HWHkcNoPu3MftE7OmRe6F+795DUciUEC58OkMP25
2OGdb7zsy9bzOwjD+HoWMbBSJIbS+ZmRGTB08OTATdJs7SXK9uybyCutgMVFcf0ejd500lYgN0M1
1e9OFy/r0E7qM71adLHKIly53UPgd+JpiZEk1Gwpzy77GDbd7rD4l6R0sptopBOxY5clP+EKrBz1
YywK3EO0m8eMUUDOluI8fUyk0m6L7moGGbEw9KWI0AssctfQ67IwSu+Tti2fJ9ZD50Ffq1drPC9B
29xPBhlVJaKP2s6bQ7mMZuXPTrvtH9Hl8/ZwCndxJA55R4KGYE/32HhAENqBJL2emdimaecn2rlf
bmO+ky94zBhJ3NYZc7FGQPWLrIPs8mw/muW+Y+PZw4TB4pJtplxmT8PAr5sNZE1NtJT+Eg1ctvX9
4pDeiq6rYAAw2Y+a6kPN/pXQyH4gZba77gehYXZKG7/gcAYA4a8GqbqdJOlQNAs9fWk/9vV46sDJ
41HJIkjnwY/JX+ZtH7DkTSqozxYUw6Tsrf3YZx3tdxJseWcPydR96yxhn+aKfoQBhNMY/+Q4nbMr
CTqTYCtXLn7MVTDNiHujlKHrcDRx49+yv0eRkoYNF2Hjv/o6uoYLfCxVVX/N84zX+6uajLvVJv0+
GnDcWiYvWaZ32eiMhyFLjvbQoRrMrR9zoHasE6oDsXAlE4d2786V/eYEgmUF2zzJzY3Uoch3QY1O
VHgKJZd7jOdyOU8tKQKNLNhPltZrrednR0gSmWf/maswvx0ClBvswspPyb59qcf0XLVjvwOTnVB1
7CZXBcSsEqeSMhZkc7abmcKe4pEqFQDvpchfSj8+Kldm5xnn5G4IvXtv79RtxF61Quably8enJBj
r7p+vWMyry6OfKsmoAhxviwnZNTHjtl3HkbDB5aAdhdN+WMbOl+WU5mNFfFgBPTGrfTfl4QoNvVS
F2n9apHGmiQYRofJ36P0vKYto2ORQfrpDv2yQ/QSbOqgaFbdaLeHpJ0x/ebLIfLUMZQLGzsAaH4d
RSuqg29uldY3Sd3edNPMEY8R0mvkuI5cEKgMpFGoVJbeszSZdxFUddMOu7IPHJp9TbolmMLCYoA9
0tCeLC/rj7ZW0E2yYkHdmTnbrhjJoOjS9zynHhr85Cmrf1zTea2KYWliK8pER9zg0ZpWhuAplzTW
8iGT4c8OKQowAv2GlH3eDzGnch2yiEnId0ZSsTGq8DZtZG39yrM2aRq6tAPsrOWi+o0jvCe3t+68
yUnwroojaQOvcQElBfjTupoKcSIGouLvr8Ztlj8s8rp/HLrkhSiogOIHm0tE+rJHf94JsxdKfEhV
Zgdau8emjrx13oCSWwBh8XWV4cGwm20VoGDjM2fkJED+ylJiZvR9TGdRbqxMMStyogI71Rw8xeKM
hich52wFYCvj2CEd3PJxTGb0e3Px7GvrHGaiv4y8PU2EKmpyzbFNM45qkdxJHShU4mGy7UOGHQgX
ubSK/oeVg3wW3CPrQi0fvW7u2QB8qDJfFQa/GRrT5jwVZXmbOMVRl8F9ol37WbocVnFapCuWfOw6
8vGd+2zYsREkM4kd/tO0xJeRCnaOZbAfTBiDcGfFa8++AYUontLuYCILd2A+ASupx+0Uw3bO0Jus
54LVWdIG761PddwEsV4F12GnpleQz1AAAZ0s0JYTF0EYg9FrN7NWGvgPrRBfgaEOuaw7mA0e3QJK
mX7vMXs8sZd7Fc7UbzshmtXYOPGxhvCxDRsaKOUSHVO5gcNrSHcd6y4KjeLUNzl3Kl6RBHtMZRP1
PTgxItB0Kk7GxvmYLE61Z0l/PwQzCvmCTWRfPOeqCPkzpbVZkqv7Cddu+hKpcF9wyT3m4JMtxfve
yY7wqTF5nhh+ME5oN1PmtdyX2a8ZsMfZ0oxZsSessFf4RwHdRajsrBPnh0klzfUconGboud4jqxj
RivG3dGuI1W0m8IeLn7mVachY+kTxAsLBpdZJj+1zJxgPwoX72Yq0nPIYZ5oP9q2VnCpAl9vJlbQ
Gz8hEHUCZc2v3qIYLH7FacgNFc4Pqc/wu8x5oKYyHTexr+Slpomam2Q8jplNvCovI8PZT4knt6wu
81NTtgUsnOqkOM9r30Ib0s/rq0jhsccI48yNPIPVWy7Yr4ZL8NEF2r4ZxLifclVfeLUPdVia67iE
fEG1xif5xrA23I01st1wqG4sIYYte+iGoLT64sdQp7r53jbppkCUduyiYj5mSTnsnIG7iD2Lta2s
lFDfqHfXMQOcUyma95JB436BSU5gptefy06Fm8adDloRw+Ma57N3J3YWiXes6oqsKjV425CQpfoX
u69oGyln3KXzchxR1bNyH55TvyMxubtVwxgSpIa8uEzeuqlJDtXw5LYkPixN/cuaXGdTjMO58kVK
lJ6Mt2yJj3Psens/jk+zm5hNqIW3Zlnvrtva1Cu7BMTcpEB42kBOxzxvv6K2uvRNUm59m/onFcMl
b/ubHP/D/+LovHYjRdowfEVIRS5OgaaT2+2cTtB4PCYUOcPV79MrrVb+Je/8YzdUfd8bfTfSQc0O
kGMW5b7pgTqHxldG2+9G23aDZCyPKZgkZhP6qWDGAjC9bLcWJmd26b1k7kNfGSWVHBxgsR23iCWp
EPdSlO////nzGq+hlxWM5XqHhTbOHkyN331hHg0xGB8y3Soq6N1PJht358zqdgEpOFRLRwopKGHT
Fq4Lk+AoasuhbXgf4W6LMijrmDuxMF/KP9OWcXwPHBsyNgPKl0S0KTKa5ULli6znx4YjZjXpUxST
VNfeLe2IiEIjGh2wnt6MxZ3IyZy3kNMHqd6+5ivw6cpmELqyz+GcsT5Zq36epjnQRulyrbXx0Si2
+0X/3hrZBVwQnAwzJwYpq76VIf7z+r69Fc7qHFraRwqWncza24gGFzklvtQyP6PJc0JCNuH+GlNd
2xbkpWoajHdm68+d9RfIZQjibJFh12MGGpC/Hdoa99Ko7I8J12tQ5Y4eVHUBDrdmY1TDlJ9gvvYi
aY0wdpdsl1HFxGy+Bq2onWDOneaSp+PBwpV5L5RBH6725OKj8pduWQNzGp40SC/E94XTHLY+33vG
ysjhulqwqDUNdY53TaBdgwQf2K+88h5lMEmDixWBi0IAEYLqzC1ONJmeZlOu9+QVyDu7KQKA1ebR
8abrSjq9N3XTIZuB5z2Hu6dKsA1OWRkHtZW64dpwTvRVUR64qoeXVnfPcpjGwNDgSzVjdbkj1n5X
Ctvc045irLl9//+/hjkniWQ5E+nk7uv6bzZ1y4VsgCSyq/mlzr1HXFDt1VVdd/3/q07X032aDYAw
ph0kZUdkPSUHaV/fT4NOI8OCuKrSWBwwZmv8gvyGSYSWE8+ORvzMAa9KcZADFae1Xtj7xTD+jW6R
Y1FlIYwtk5zLyTxvZV34OeFXO70vYdRsxGNW054EUr6IE+gTWW55bbvqKtqq3bMK32trY+zhPQGj
MyKmxgAOFeWajNG8Oo+9ueknVFtUnhfOzmm865I5B4Dpnb1gQdZN7SiXFNUZK82JBjPUcF6zVxKB
XVzEj2vtbJFYKqoUkTlRqKofKxE/1o33U6jY2oHWFyzLozhTMYYVRKbESCe4mTVtj9jS4LmsH1Oa
CEOtbT9jqwiHsaHXedzgFFM2DuRsWWhvLnCbo1/F6q8g/2E+ut3OheApR1oQnP42HnfThyrj8Y6E
LBG0E0yLNuCnVTlAlewQy5ED27Z/VifWSMQrf/JRu6kQ7Y4Z23GhCLJ7nWh9Xqxi17XDRLnddkir
Uo9Ury9BQyE9RWZuuKBZCoUGZlerMymzlBlq0zFmsGKGWPJACf0phj7EuE6T0sIK7DUvCSE492Xh
K20hLEdHgW11mx6IIlZ3MJ+/ZWEke0cYp4IEbjRd+LrGaj1Um977OVpb9t3+zMznhHY2U+Va8cIj
JNX2XcL4Gbubtm+DMlv/Fk4y7eFyaRDjpUbxRmB2V8Wnyap2aAjmUE7ZM6F3elDobTToUxFCiWXX
sqGEfiRlDaLORitc+rprLwR8oYFaF5JZHFgDT+U7zcofuVtecjHO93Fiz/eZzgKgr2YVefp7XuTt
7fFXEfB3FN/36zgDg5oGUhSFe3cqw9aqci5Oyw00wlk4vz6srH2NSeh9HzuaisrMDuRoPlUWkZhy
G5+6zMN8TqQyAjzV+rEnX2TFpAbBXYFO50NIx9SfpKAgWmf+b/Smi27SY7g3b5fl835wtuVet1vD
TzUmPi+Tui9cfb1sKQxGKQYJZtIMQRcbD7lJL4Cs3gZxg2RXR4uk1vEwiOZrWLt3Kd8nm2XB6dPP
0vmoe0vfYdl/KRskFgQ0+fONSiLBDahmenQ3U75UDiY9x7vvCMS4anI/jjN/rba0902ZvWpM94dh
LLo7PWfKXsq3MeGszWcNhIdjYNU+++K5dimktZK+C2FbuEAHFxFV2Xo7S1uJxPaGJ9HK5bE6ZnUL
ANQuZPzo8qCJh8EE5uqdog28RjBXTirAgT7AnDs/eD36sFolAu349lRRuhxSxda8fsBtK0Tm+kHW
xUOSibvSGZGQCnR+hbY+5HkZjJ7OoKC3fy3OdnCp9A+NGMYOupgfR4JrDYUZSehWhGlrmN0ntFlQ
satNIQaJ5xUneDzLozWilEpnPfGTzv2Fzg/MOdH2gDSRa0D3ObYqd0VLT5VlfM65tgChtYADBoOd
3fdZtMFdhUvy3WW0AyydTsLawFyVNmjPRHNntOU1Iel6j8wHphgteky3JFQrRciu2ZgBQq74iWQ9
HoEp2efI3o90kBw9J3YvRUp4DI6KvdaOuzJf1yNQiAmfzIRBZE/3LKnQ6p0ecx+K2kemQheCcfaY
6rXvDEAKhdL6KHP93u3N6SG3ZAAGj2AwKwIXdIAY/ek5q9Ad0/MAhtPuyP8b9tZiHUcX8QxtStdx
qc400im0SCRbsWIm7p2zmc8aHoirsi08hZPYbsfi3nW8g5yqewVHHBnrxl0LaBBsZn8eM2sKiiLh
GL13E+9jTBztnAgZxSqWp7zW5en/r2LBIo2gmYjpiRe+q74L7R/6mDSA66WOroq/1eC2gZGPsb8s
65sbD1vULm4ohrqINtAGzjznr4PgCwGgSdbdCrFQm82OVXEvLd3Afdy/Ge7iz1Pchb0+irBQvDxO
F1MWxUU+9esLPpo11aHU3QltYLxddaibU5XTnrt5xf4W8jHPsxEuczFf3FM6TuNHkaHsa2IPpAR+
v0TqiPCBp32z9XDNlvMy3zT6th1NQkv3bloei4I9A/0rJ1E1OpDXr5tVDj6YBDI3w+oxLomOhQzi
z7Gqhs1gflebaUVEOPnI7aZwbvtqZzLnc3aKYaevV03UeKRN1ewFXhFCL+yzwgJaWv2y4zQ1gsmG
WWPTa44gnKuRvaPAJtdwHXdUBN57AsRqYFzd1dLnXt4i4lyX3UG4L56XftMftgToo9uzSNTV6p43
KpoRsHCLTX39Ytmc3SnC1/bma8znn9LZuqhRggY6sUDYmlQ6oh69M8xrDWEY6p3u7GQxbY+4DGba
uJqPeqoIZ1imaPU0Gc4opg2T1hEGe3nwwEmV9mn0FpZjT6NDTTpHRPF9UBgkoddp5pK9nlxFOpt7
iDsCjfnw8/xE6TPJZVb1jdTpuTZYI8Zsq6KtyEumIfsi+nyLBpuVlR99nygtQgt6Xob1K9F08Mg0
LSNzAc1HfT3cxW1GnFb2ivmKBiCbdvoiHmG4iIQ9wYYdLGmdCBJ2dm7eN77rTMvjKDK1b1Z6lvMM
qBAHfHnv5ZR8tlPyS/b3TT+RqGj2EPxzADF4thaPajtsp7lP+n1rm3eAK+Ah+fhvGm4Ss7Ub/Ep4
mEt74GeVyk9qIrezEtUhHylvzZzsrydih/nCeGuUzO622D3yvc0l+1PhwKndyXxPvVidY2MNlzz5
22wsCQzwaTSX5dNgpNMxdfQmGvOG2vkmg1PVEkFLTa77VarVkdYDHNmmlcP9J4dsY6KG9v1Jje0f
6gaOT605zjVLXkXRXUWG6a4wWT/wu127NP5tjBqaLwWKShqX1UqfR99sD5020NO1pm5A/VLYW+CQ
tzs4zOejPV1slq8ESeviO0137acCgX8HjJxa9q9hm3/xjVAgY44XZoYZYb3ib12T+uTk0xt0fJNq
lADox5FxJbRIMvFTPd8eiXhDMrpuu8JGkcAou59XZBYV1TS7iqQHfAvAOpO61IYp7kv0TG7sfnse
sg7HH1qD9tKhDUzUIWHtph+JU/RHs+7eswHfmgnVOCVn4YAeJ8WsH+1uR5D+N+f+HywuvGk2OvRE
rpHem95+mrUqIDKZHBmeQ4SbrGvjXWo/Cpl9VEC/lpUxRJrd59nxlnkHSx06PJB3yuiPaxcfXcGA
j5ugvGGwRbiqNI9WkKe5QwPfonf1TdyJQYV978VcUcHlrvUat3TaFIV9J43YCewZr9KyLfASFBts
cn6hJOnVwnNdgN93FM1FyeIc5CYCYlqpTXIwUbj517o0f7aGVS6f0QMatcVM0PNUussjpoHlOLQz
soE4Q3bQAQckQ0bD1OvSqOmgI1YzqLbijXmyRWXcJyz0xGG0B8cokcda89dYAXIQEhVMxWoEyMho
yoXGjwjE7HyU10R2bf/yRgckmX/6gvpisR2mKXt3sI0FupYiGKlQzcgcRAUuGtuSqPZtzKgQo5yD
tNYRFCKHpKdTCw1v+M44Krptveg0TZu8HRrKIHtZENamFhopGL7AIEOIlF0VVkD3nMtMlobR/GaV
2PauV71sTeYeS31N93rcMUn2pbdzupFW1/a3yrhFepAZ9J9qDVOvm0nJa/ZxVxECN3dfLtkwSGAg
o8B4A2XQx6s5Hc8GRTkyfbXt0ooynTaaecAoICglq597PrdDnkTFKJ5LlUapikHstbsYYgqIGeGl
6+jPppFKhvuOa3XhGr8JLvpsyMFWzHkvVXmUXluxPLj9QQxz4DEXHvXGbhHLFVUAOIEOp86IYmaB
ng6SiLcAqcEQJslnTStDuKXADp2IP6sy2c+Z9sErFpreI4l+Fu1xhzbtlkiyvISInQNrLPLPXIQx
sp+IbgVIeEWx2WCwcpFGysT05RUVUSWCiY485aBv8ncYGUwHSAcamCEWekQN+WDrgcWHzRL+Q19L
mFSFg50BdWIy5YjikD0utfbspvO7XM3DqNqvbXSPmTGeWYbV3dK1JzS2f8bNhYeTcx04gDzBkphh
na/L1V5D1+qfUemBrCOxAo5LJgnoujboqJB6M73jYEgy+qTQ4tWBm1o5X/ULUjc+wtFU3h0hvW1Q
0LBHEmLxUCU0uCHTjoSbrsfMS97W3lgCkyjTQtiUsXjVoXHmJ6tFYKplfXNfJIiWvIkFxRId13xX
7Za8ZL/pxlddDmRhxbaB8GFZ71KqI7z+X6E1QF7pk8BLHpAPYwbUx9b7pZ+iBvH5XZaUITLeq15M
ObnmOkNnnyNAztRJ0ykF1EYaCT2pX9ob42vlY0Pn+XLg/x11puKTRQDDNDxV5PsVH2OLmU5Ph2yX
WMWl1Vp1gMR2kEY5rxM+SE4iPNgEsX5b6uSW8osI9N+qsDtfDJbmo9LAmWRcJ1Qm4C1Ha4NNnyrn
hfb6qyPmNEpGK8xj1JciNteASH07yA1wphUJOVeT+W/OXE5QLtW95jh/l4wfuDLb+wFcI+3Sjs3U
vteMhFuQumUHSDG3My3a+HtE1CGjMsZ+tjnl9FIAFzVlCUpF39kuQakfLJ1GHKswHoTWjOfpYzK6
KlB1o/sUrHLht2l58KAEoaVeB0LLdrbkqREbTIY1fNiCbWIxxBoUJWULOD1xVrnlCwfHI6fuUQ1k
PdmTi/0rMf4A++b7Uqxfophq4sa1N3grpFG3ZMCqg7R2D05TMMm1HmaslFJ2pbRzLOP1ajvNJ5l8
73Kx95RrjT4UrnYintVEadqBEafJsCsd41SNVzKxD4alcft7Wwfp0oBV4J8DCM13iQ4M3dY/KOrj
QHbz7M9OetS6xgu02A545rcAU1lvjJFue+9TZZmBxkBDj3YIKTA+SRfwPQv0au2vhVOoYMmaXVW4
RMBUWDFQym9zc+/1RlA6ncCE2uf3qdHwa0HqHE0zCUKjrInz+tQSuV0GZrUG5/flKBBj7HTLxsSs
q3fUI/VpAzE7lqX8rmyoK/IZu8gx0oMttp3rjjZaufh70S3MqKaXB/xTCKZViemxqnNCUtLnoSIk
Q7SCxEiwQwvNIkLEMxCd8QCvgMZbPyRbd0HNvuyQOsFUVjXV1R+V7V2a1njtrDgaOnPbWzV9kUko
Yi1HoNifrC19Kqbu1bnR/Pi2zViBImOEI3mzQVXdk/Qkty5sFu0DqKQGQj2ywBaH0esetAU6wo3T
x7y3cPkwsYvdWMqgWmvA7hRHUsZv6Ja5NcfYcYe8FTvPAHwalHc13fZ9ZLyUjX1ZU4mVgBTd0OM0
0vOBvg0YOO92QbqrXj3BaxyKFOrWqIFrKbE/lGk5PCoXhBHvORpSbFcTGRDwfhhM2iKhHFQNx9g1
NWTx1qGYspd8m/+aINxbdtdCsF/aqnteF5PNI0U9h8CmCpW5HsSbQORHOLCFigQRZ9jC2E+GZV1j
sv2JrI1Gci99q1uZdTveBMNpTd9svJMhsZksFT4vAlPnOd/FK6/HUJQ+td5rOAoHWyMZg0neXRxN
Sig1A9laMozshfmTlpRksCyJDFOM+H5qojrPPPiHgcikg9NVXjDOE3ZpQkvdeWzP2Gq/VjLx9qZF
2mN544alFkOGlmsAfvDLAwkiMP0sKCuYzSGAymQTD9qqPc05kh7TSu7QsrOyZdn5Jm5BtPAy6DFT
SYevKvGibC7teyzOdeXBlXIs5ZPuRuzfytdnJLktGPiA5pdRWzdACrrRrzW33NUmyhJjebNUONfZ
NV+cSK32KzY9mEdTtLS4tMt+vMUlCts911NZgy23cBfxPdIBFq22/ywHBNCyzsKyl8jrvZmyWv3i
xXAR5canbMVcxrbRonIw14vLhZFzNZ8mG7t00WsFDHcd5OtgR6pTDz3abQ49gj61BqplBhI7xz1Z
glaMpCYVuYUtor3yAz6kDLhn135Jm3/G1H0jSVS87eSDjc1d2VOJiZEFXwTWhKJ3eQgKCt/iFX/Z
slFJCp3nz0VyTYvqgMBvYGjogUCxn67K3uNX7EMT38GB3N2PTEJSUOeqETrE1sOjXQvjTlMaucRj
z85Y4nVW056wstcFBx21O4vnKzv+2gy+WxMtZQntk2Mu8blFCeqrfwyC9PeCx/iGs5vqWkbaGKM2
kbh45SfCnfrUaNOltVqF3BoSrSVZOZxoukEFzr6j9WLHW7CSB2zF2NuJ8/gEEr3QW006E0H0QWNM
D7hwrWPrOWHuqTNAII7NZov5bSOBldCgxDxc7U48eIRx+FZfIIfldE8QsJ0anZYEpQgwrfJ3vP1R
1tp7hFCsPVMI/2NdFs9lwLWPKZrTsMi8Kmrr6nGx6wd0y7qfjCLIUXPxS6dtjFwFhybAme6dTWRn
s+rPaUIGZjoZwBvreVp7M+Rx+afQSSGqRxnWvXm59kdibiVGg/BWWr2IBHDG37Yn6XMZtxcsaKjT
Z6A95MY1ALGHNq5JsMdNX05CxpnXfJcDy+bmgO7YMyyUEO1Fi833CYjgruhteIKUG7z0kZBl/mzq
SMsS91Rbw42RVzgFxu646ttn4UmKwB3EV2XOeNCNWejcgPeFjKSgpJv7JtZq3DqL0AE6YZpUXHF9
eyYOK1CVln2syn1AOfxHi6dTYiNTz0cLw9MMMtrDGcDMML2scetXs3ytWuAiugJPOA7Q0vXko+NE
CwfComh3Vl4Yl9PBJtGNPYIcvI332HJ2KudacMGKDARih8ThN9kq2lja8divzGUbgZ2JRKVbk/gX
epXxNXj6oZurwq+u2GPmu1KM6rBOyxu+gvKcj+KdGuFP0fTbzvhMy6zfmZX+j8frxbDGO01kyGNu
3j3J3FKJ/nOqMmZ5c3lAVhV4dg2rOHgUcSbLrz6rP2LwXu2Fj2HTIfVyFmM/qe0gXm7Nd8I0LnaN
JlwzHlSOtaafbSL1VMqHZpX3+B1+uuk3keUKK1qkkSrqe6O9idoxOaYeta/jW1YD/5AwZ7Dq8OGl
ULlkDhnPyRRnb92IjHgmTvrSbBQkDb03AFsSpVXkEav/tnNu4FHdjjGgUHap9S7d2woIU1STwXCl
HoZsfEjjAabLsL6kQ1pj0d9t1QaIMdtGQKenDn2s1UF/a3jpkcwtcdyfZIpvfym8PU7CcBA45rO5
HvbQHHuk17uhs1F0Txti6bjHUqjGvbXTic15Ni2D76ghDcQ9Bm4YAlKONcCmMxfDQW8TGVUzWXDz
os/MYh8e69JNL5hmREWsFt1biddAOsnRexjkVx4DX5VNrMKShcQfCEq67wd6MQun41wt5/bcYT7y
i466ABQfDy7dVYOco6p0L/GQL/e2cUia6lcUmhER7PTK9jTu5CQ5bjTK2l37JNuYFY0RtMSH6Ddo
Ba7Ig85j2TTR0hVQSTEaJb4Q+oQ50vCIR94c3CRWD4/MOnCWMAkl/BK+slH3eWnNE7T3w2wCzNLY
YZ1XNfixPePNRu/YouMi5kVnP9S3ICmsR6IhMKcHqb0Oh/gT9i0/ZGh2ZKX5pC6D2Yvxr+wUhN1c
vJWd6NjK2EkgpZbdKhiDrPjX0+ItWNr83CSD2mVxr++J5SRRw5kFALX+YxpLhSyLPWvOehwA9SlG
xQM6p59JqftdurPW0px1a8oUYrtlO2xYDTwQqkU32cjzizl2eHZxHxBhGv/dmh6wJzR4C5AAXYxJ
HFui4Raqjqc4DWZJNAtbLcUJyWzcw+ciAoUXSCcdV6+YWI17vF06OrxmvmeQRdmQVcOhmDtnz8bz
Y3nr64jLvdGRR8ky/4xTEgc1+Upq0u3kzLrvUVQ+uQ8RN3t2TdyUdKYuYi2psQ0Tr5cma/NcrJE2
pB7MG5kWWg/QQR4TshowGM1hF9MQY7i5CTWIQdBfnJLomaFFXePgEemS5W/WDAdCY2CSu2Ha46G4
dIP74wgES7VHP6qNrWUYX9ahIIvUOySZkz7dtq9pujk/3ArsJcs8XiJ1zfWyB4Ao/hojTIvNTTRq
XbZXs4uHyzXbUBCkwtmLdm1VFHkkig2gJIhT9QUim6Hmwhl5pkgtWJDzJz+EF78y7ETKuYlVY64V
M8UkiVKTxAeyFps2jtBrAPmnBwLM9lmD2HNs9H1WdOs5Nr2/XSvVrrdOmdPNd0kOZkInfR2O0zqG
dk6euWwZPcv4eW2tJSKTGk7y0iTwD2thYIQVN1FzOZ5jPC+YMdmh8YCraSAV1sXSNCCw8iexECFU
LeMhcx8b8m7oa2jevGpSxya0R8jMfGDIEW5J/XvenQje/dyysgZqpJ55mPL+5MVW0KvyRjjNPyNr
KvEkXfE1bWaY9qLYr5nWsWWBLawJitDJtlu+usVzCPPMn7CTtrLv8WbuvdxysI6oW9zVWzuWIjJz
9733VhclpO9M6tUs6waSKQ3w7ZcHUe4YzREDkOFLmiQ3u1a8JNjUUI8wJuokOvjM1js115+S6CG/
34hI7703vH8J087Ka5qvAfImPNT4AE6OzMddM1kmZO9Yc26Ivbdiwi6rOgtiBG57BXvI7gAsVAwM
I/b4oy0KPyuvK7GwaIp0ElV8L3+unHo8Dpn5idDwsnWOOlmEIPX1tYlR3tpT/DHpqKOXVLsryZ0+
OvbGxmPdJTevp2Vxo3dqxtqTbQ/5NtpPfcKpDyyOthDFOei7cXA9wur7BqleQjlj5a0nq4jPs9T6
d73612z2vJsFgHTjNOdSyXG3kU/nz/EvuUEPBj0XoPVu9y+PMRA3IxN23XavTWyve83jXRgo71p5
B3Yj6q081tV5SJbH2HbFnuSvnBQWiQCcsI8W/9OumamPQKT+YpG5uy/HLAuH7CKSgQKZoYLt7e23
icuYP7L+AnOtnglgJW5Y9q/GWWQ8CXi6WH69x2bOT1RgtsQy3wzLw/bpVCXS6IJaa6yofhGvpA83
2jfKmj/Vtj1mpM6dp+Vfno2mX7Jo58mNWd/K9ODdYlo89UFn9yvxSWgYEYGqxKQcUD2ndQbjO9K6
6SWNfJUx9IacOjLy9ZwV1I5oy3mabqYvF50bqVFj0DbrMzkqO01Y7V5fleSOcBCJKtbYMf4jC/1i
sdPu5nrBCj20v2rFVow660VtS+pzlgHjzg9GDMFgLGSUxPpwUZP+PGMQYgr12Bhvua23TJNyMT8U
Wb9kQjQEZCB40WT9mpvbdDK68dBMeXtoUUD4U76xVlVp5Mh1QyWLzWsu3PW1cPxEL//ZTeacNm34
tjT0x/O6/IF17Hf11jt7T+hfQ4P+ph2KU6p7V+a/4q4Ao4FiRT+tBH+8JR9ib7Af5e1fsTPtsN/B
VmworWUW7yRVS2IFXSJQTETzZr8k+dZHgyL4tpq7ED5fBw8DQMUk8j6a2gGHU33L0wiILCrIsaet
Jsba66u7iXFmH89uGQybe78kGREjedG9GUDDe8cwCdFpEqRpSidWatGIG2jrdr9p9T8lywsKA0S0
JVxbCUXUatWDSfg0RjecqZX5DbnZ76YeNT9B7rGvtVgypRUzh1nUKfYu1e65kwbSnt48zugQr896
JyqqK9eSDgVhlH8MWllDwZxBhgWZGBP3D3EJJtFQULxCi+MAdJz4LoEai6GtOvRx+03qrX0uWFAX
p3/Ukg4vt50th3npkotuV+EyIryQDYYZsoCfR0e/s4gHxJGBzhRDyMVGvKZ4s/SqJD9+KrNzlxKq
s4zNQ65VFFcPlThO9E4lkAAozQm18JY3ZGUECN5CvG/DBUmq1qepry8OtYoMq0V5VBoS3YR5psvK
86BqQO4KwTPWoqdyrA0flWOBt2dAe8L/2tLhvkP4Euq3G6zTL+kKX8zy34WkCDLaKD3oBXIko3B/
5iGlor5+LREw7dsxaJL0ayRTe68NnM2b923y5CCPEUhLZBcT4mn/9r3+Jrx/0oCt0WmjKlFz4LKH
dVpF+WdcNQKANHFMDOfBGG6VHI39Urdw8OqGY66pl+83V+P9SYvrmFFWa6ViZ8iZgGNwaKI3VoQS
aD1zx42jMnOdfTmhWnaa57qcQxqLKHVEwoNJNb+Ihh/SpgudVojGwtOdvWSyq6Jl4sYlA+p7Nmh/
bZtnvYeO57vr3Uxa4D1HYGdmFG/Q6BPas/tblupLF5nOyDXQU031CXIu7JLNrbXKukmdJWjQtrnm
STqWTqRwhnj2A90kSiSdEd+tw3bKXidn+MlydhXLrH/zwetPNpkydUlzl2g+50bShtjNakfemnmc
MjamwdqCqo80y0hflVWSoZQixi7j4ZlusANRSkWgQatK6bISJgak5rhV/PfoWJIKKVqrdsB97SO5
UDYDWkiIkfOOUvK12IwA3BWhVctQhhNM99k2YWkMFPPwaEhNhq+b3aEomuWBTxVGp3tC+/fXbNf0
AEGVXpGgAnZmOKLkfBpb91C66+fokmxBGtNzQ97BQzfYn5IDmziZz1gmTviQuJt+LtC7oE5bjsSm
3EKFFViph9+4V+uLNpkq6HGCBIsAtB6Hd+paOKhcuZ+3DcuDGj5jzTPgzYDICw3NuRr7pwJRLnoI
z/URaZ22RTInJPMbwWbGuXNku1sH88OoYUZ16liOVjr6zrZtETv8Q8WSB0NQTD531J0LUGrayrgK
W7138cgbkQ89v63m24Qv2i+ODYSu0E2QuYnTTo7Eq5R8d/6kK4wyhYNIxBpNrD2wtEOmtQd7qMdw
bEJnGIaoJLcQLgHkSSeYF/gRl1JWvJt5Uu9LyOYxRTlhQHMj435Cx9JdzL7/C21N2CbRTnS39b33
r1odBNxGjtUIIufTpo4ozIAXe90Sz0vbXfoRKxPpFdCHBMX4i71RI2KS5d43zk/LnB44xWz4SYVR
ZP4Z0OE/1PadQjsAYv5PzelRiviogES1FGuhi2GlS2m6G9GWWHVtX1RVPKPICBuNgRRgsYhICFqj
IZuLnV0arm+VpHX0AzNza22HXKCy1Ft8ZdpuGKooXs2H7BYgVKJqUANJsLF3Gl3siL1MkEpuzVkt
7juOMBhrYXk39QkPuZe+aLWHpGfBXVBk+rNdmCJcibH1bVehdSaF5mA3S0rPHL8Ob5sfulnKi/TS
0DOP2lRMj/OUWC/LzbJVQ2OgDTrZQ149I8Aoj7rJnjqjVXq2qpUNMDY2hmfnT+qu8dcKaYgZBGwE
PrBjiQpJs1kvBEqQP7HI5k9DsYzWrcXPNhGRUaNyZ/GMv8fB6+6FPT24mmUdO20mwCNuDnBzt043
6n/nij5g9mYojvGGRG5EsrhC2X7hVr+Lzq1ruNorIk95zQlK3ZvpdOcQohhsxJ6Qa+mG01R7R4AM
xx9du391pv/IOrPl1JUti36RIqRU/0ojenCL9/ZLxm7V91Kq+foawrfqnLj1QoDBgLFQrlxrzjFz
Nh1Fs/XjgVFbVKBj7isXOWEWM/BPaEAZ9bA3TFweJEKjlJ8Jehpph9P6MF4OLuL12P4TF3SxUlnT
PH0a/P4tbkL661b6rSuFjhH+d9xSi38ySaCKptC1/ai8IVpu8+6aRJjcckzzReT4iJSnD2/sUK2U
YtfkilIy39VGj72NkqiJDm3a4VSfzrIM3wFrnrJTqpkxczj+80AKgRVkt6olLmGxh6q4RYiZVxsU
9t8KgZc1m3eZxvACDzYdPYgtCwJ+jF8anEFbX88ZRdKtraIZtxUbb2Bc4wvCMs8I4cg5zs9UTH9L
T90Z62wxmmD97jAGlspkjE1bl+LaXST3AC+qTTfV2omP6Sez83SnLDpWegOYBDYwNUTxO+5lc8rq
6K9bZT/Z9eY7wFHHyrQx+4gzX5Af3oCsz0wJF2rN9EVMPk2n4aCQNngl3eqqVy9xqftrf0j/ei4Y
ijpp9eequkpwS9sWxMVFey9sVV9kHn+0reM+o0gsaYEssXcj8pgE2MKeRN0TTuIBmRMcZQDJ3t7A
Uou3UhxpqopjJGNUgyyP4jhH836igt7NJFAcYyABlJvm/15bfva46fEpBKRJ3yENYpe1If7VHbIg
ThQ5zBsQRQD7xLlkwDuCttlhcUJlOZoVs3ELxVNn0m6ZR+sD3poR5KPjnMhZdU+Vm7gnuykIUyFn
h0xkpjDesenwG4NjwjgqI85ihtSTkyeb5ETLyArCQr57lS9PhpFraG/b/lACuBHST06PC1Pm6de1
x01vNt5ijT1BWNYFGnSIANjTeD/LYRrHoAW+rirpoVzI8EjoljUdHNAYUalVQTfwMY7RbG2p5GhU
96I5pc3ZNobTYM7m3h88isGcIaeVxJgOegw5HVD8yq1jco406KixSSPbj3Tr6E/sDiTp74+LImSi
hj2gYtsIxjMCxFATmHTGnVWhZIuf0Ahn+4XRea6leyzCiWbhDL0c/yL27y6ZOImkYN4imTpBg7Lu
xFlLeTOZNH26M3LHPgw9igQZFg4iE3NfxMiPhYsOeGXaeDVa6WsbtG7ayVw+zcfn+rimJNbhyBgw
yi3/qcdFNJqXucZeYSMnZhDUcOjF4xbIhMHPcsSargj3+J/WI4Shkxm2nxV5HcHUH5Iikqcq9zqK
jWHTapp2qItfHj4I7IOUfIjs6Wwn+lHHpnD0g8oh8S0VxrOQnntw+l9WgqSMrsAvC/3vzquHi+gM
A/ODnq+HeXz2WxpybBlCfEhwdYp5uFmS9c7vk2c/7jXCIxc7GqpHvGEWkR4DeJi83qaKQzOhh6iX
IWM6JplDHe1w9Ev4KwXgF9miEu3i9SSM4yAp9f1sqoOoaqAxczg+++5I0KiQwGrg4dFtBMyNwLyW
MsYq2ZvBNBpbK+26vV6kw1G0obVxhoF/ednSlJGNzgZicU94AxNvEbIlyXpcBK0h5+Xb99fV3HaL
gPueRWwUS0OQR1iCRAwZ1dhh7zP2rS9RJ+n2emo8fl1bbor8KQITeLArrT6ay0W+/DKBf8PaFmCC
IYF2x6qY2yPVQKSnkK4VmTk6AQ85+VTQQFNSV2wVry3c0mulQaaemetPbYe4Ik2hAOeOwUdPJSVi
Tueu3hvPXYszymn9a+k3by6SiJMb2uwZfGoexezUq85Vo6y3BnLyoj50QbwQM9OfvAw2td4aNWNu
IONq9jEqarTzFsT3q0QzVucjrcAK7v3sBL4TjjU2p+heTdYbRXO311Rqvrrw4VdGWf/WLVreFUpx
Tns0oaLeMZ/mIgkQJcLlnMeLX1os5mPaB4TjEqDkTC7aQxLC1m4KDgc7bbJB0cCRYnrNPtFc7dvk
3x8GY8+qsSQ6o7eD6ADUmi/4VbtG7Ne/d16o9jPqGlpg4RjQEkz2BY4RPS6Ge5oZIoADcKWjP24Q
7tYvRJK/FBIUsMyt/FUt6vOQMmS3IOPfid761klj3DZJHR81GHKrvKHJzTsnIRG23ZaeXIQstkhu
rST+MjI5+1vuhUFss8vzksUJtRTeTTJQU5XiKmD0DuAStxkS8NlIOI/aNyKptO9ohu1dpnsiSJ87
+iEHPVUeyFrjAO6/WldJSaoiYlHEiXvgZNptKSVnQLMrUCeK2LM1x5d3dJJ6W3XVL0NYkiUaqYHe
FNaxneenwu3bnVGWP6OumHcOGJtAjkqnl23Tco6S8GBmmvtsN4ipQ97BuuOYMX15jc3fLh43PvQM
NIurdk1MrDJfwo021NM2D9Hv6lAgw7UdzREFLJ24yirT57i15SlMWoTGvYTYa6E5gi49iRIUXV5H
094s6N37duLuZ32ErR57tLlxCqK6DGQ51Ru0bphMp61wftI3E8+uMPPzFJLWN0PddjyVHG2pmxcv
FIHjql886xbnKBihXvywUfODJKxOLrUHX+yop6ly0fy0PMYMT78u6smTxyoa/3o4zokoKM4mk6JN
bfbTyuwozpuKyABhwTtlUVRyuGaxqQKVA2X8uvAiG9ovg8sYhW/gJt8mZusHEy3SKiSYjyL4E6pS
s9Zz/O2V2HeJZRzZRpHYkg1dtudQPxYGdm9GEBrDb5RsHbZJCszIXgkC0JDfi+hEyzM6tZ77i8Wf
o0RWOqM/zsvCZj1F485izXbA2hI38Pdr7X6gnis1inVD1XByosY8Pa5Z/3ctCuVz5MzDDjTvdwaE
VpA4Jm6r5aLTf2hD5hybiD5GqU8abk7ShkDhGmFknjO2IhzWIACyCr+QPTQVOLaFr30zncw4NX0P
wNmIpvPj2thKbP8cjWt9YJKPeo25q0FVnU8ZkKhJR86NxZruOSR7aPYK64RgmCPD8Uc5U5BVUYp1
AWLx14USozhombGPi8lGBULSmAX78azU4G2MJZmI6eku74z2QtwdR2TsFgFpvv/5dWt5olzVISt/
dinZ85xsxACSngw7l9rbM4NlZhZ5538uGqnK81QfCmD/lw65U5y7yU6a/XNHalpQmV6+KMjk+Z+L
LrMlEGOgMAbzSkd8m/TulMSTfx5hoO4ye/oJHxM9bAG3pPdnzrkdmuqUODXIbRmMjBlV1jz9wl9E
inir8YmKC21OuSemwIMtx1OFWHXBuHtHpZQ8xZhhIMGmZ8t8qeQcXlJOj6j3iDcfmXh5y1/I5DS+
PG7KfWrRMImi8ZuTQcbDDQrIleY8Mh4GfL6RwRKr8zOu3Zam0xjd2ddVG6LDjCdMrFqQdQiXdavr
j35Zl/sC6dTVyDuosWnmvMocBqROM1Fzs+n73M1337KTT3rVwKUhZUYYzrCrWoeyUclPupXw30oR
vy/Bl5u6IXbFqbUJ6mSs71KAr0DCGhRSKoKXIv1dklNqRJYlNnTcm3OFjAxEPWOiRQaIDB0weYnk
1F+Xs9H/Tmoi/lTi/iqWFJBaq/TbWLff/MZAx1XHybPR0nbm2CcCoAxYy/NtMkMabAfWNHuRmymb
FEoxpjePYJtNb1d7FFf5yfReKtf9jHsSwxGowM787vXptdY0++9ccQpJlP5LW07WrT1Ob/mIHjkc
iU2dff41denRS0z1AyRhZJ1NO22QBsByoD5802qomsii+t8EHa66abE+RGV7qUP1CajFZeJSoSXR
2ZK3pZffKqNH1YlPQ9k5MuDZdNeuQLqs+eYdGj7DhBrfIeNpKIaxa91TclN2is9x6yrDvuvoDJna
F97+cS9yDFra0g4vj9/VZXlUoONfUjI13vPk6fEgICvxk2kCEVye35AZfiHdwvKxPKGRhxOqL7Pb
fj1WE/PGblx9/3hCx8zZaPSGeX787myJE1kE4hmcXHQX4+7x04mB/BPTqZfHMzigKXA0JRpZB7x/
t3atXRkCdX+8XDzrFicDhs6PexHC0sOhO35+vJw7VxdrkA324Ka7M5F6PCgZLPPJ9oyn/7wHtsIU
N6Aql+cPVRTum06Lv95/AmVpE9IG3j9eblYeah7EdOfHgwc3ujl+GWFg5ZN4/Mj16/g5Kb3r41bZ
zfkZWTxbuOUR1qjn+2QwGOUur2W7dbKth0nbPW5Sh4D+jn3v9Hgt27WfaleIrw8dNEfmDe098sLu
2U1yNF08A6gDdZ4UOp3HzdHBZP34SB43GY6XW39ura/PVVgM42NPYRtcfhcU4ktble3X82sFbp06
vMOWNZ8N/i+Px4hxss7AHMlEX94/sUZAZAuk1H3ZI4BwW/NMDo69qRDcsElLf8cNIkXm0fWLnvAp
zWN/f9wydfdceRq7cI84FDqqN7sd3aDsaMN4WSHenTp8ik3bv+l+aL5DeDmE0e+0i93b427TiZ5B
o1tft2C+Psd0PW9fmOY+fTGJJf66r+XPGmav/7rlqvYVKkv79ch8dl8Fa87XffUwvmGUyL9uJVP2
bqg8+XoDGggqWx/Dr/uIubnHw+RfnRxdVG6WVRCF0c5X5njDjBBualnVGDi5adGNB/HS7fRy/KOl
XfuUpP4zWvxjZlZoTWZ/P3dCuxpazJQ+Uvq+scPuxtS1Y9+xWMv0Jc/GyO3tGDb1DfLffHJC7aBb
C0eF09C6qZv2NuulBwdGOwjjTivAuMWyzzYMvOSGkIkBJTVhU0zKO0fG+6jGFA0q7Vzm/rsWMpYn
D8RHBgoQfVXZCeGf/vxilUQuemyOOU17B8xG4415vHUwC/duT711zYrU3pM5+PNx63GRDE4S2DVq
4Uwnd8IqRyoLn72SxaieSBj9qIX2EdeFfg1bV7+aiYoveXHLB0QeJiZXtr5bH6gVGwIf587AHx8L
ZChV5dLFdOxlSBN7a+NhtY9t62og/xyMSZz9MsOjHjrFTjF8nXHwMopg1Y38jlYgDZxV01vxDli/
dZ2jiTg0fKGrx81mts2r5d2YGg0XQlrZ/ZahuSowKFHgYKcAwOZcRWo51yY1dj7azNMga3+vRc6n
ubwVKP/29XHtcWHzEZE0Ux86qlj6ZyUkJoWDq0T18/icGgd0ZEThqC9/w+NHYcfMt9WbLnBj3l3a
IMdqc4aE2TiHiLtja617PohYCwv7qrQwFZQTjhZfOBHhFWCTFIH3GJb1Ya2adrgBK5ZBqxMqMIQv
Ld2ei7e8y8ex8LiWerTWbJrym8dN0lN+MbcS+9GI3Svz8HM56P1+pqj1rRCZLibzm5A6vtZ+PiZ2
Wh6GrmQOmuBK8yF/+BZmdkS4FG5CXscxGoGuzrsuE9B4i8qmmgFwMFaNd56o9I1nLS27w8Jo1xQ4
9GhGVxXNDXLQx8VivqCwSAMd3xTVTL9j/goJTVU5klTvj+NDouh7NrtJhDEr89F7D010zruUUNVI
21f4JaZuyZw2Sg1x72hDo8eYop0LKthd56P9cHXYM1R97Gc8HxJcBqkIjg3JTys2Y69ZV/9QuXWN
piQL/PwOfWKV9w60l97fyVAnSjk80hUhQrysT+78jGUjZrJsXUP6LUzkxusMEnuF5MnjJC/zo27k
xVEHP84S8n+3YXYVYE3/9+7Q6kl9LufCh5KbjOO/HyqW3//64eOpWliD6CGX30UbhgFOdQIJ8Ncj
/ut5H7/weALWXMqq/7r73y/7dd0qMp7rn4f9+xUER0hz+ver/fP0j2tgmenK/vuveLz0477Hxdd7
/O/38+9X1h+f0z+/8fgzv17y8cN//fFfr/P/PoevZ/vvB389ow5OZFIGYiAN5BUUiAP4snAHheGZ
uIDo9K+L0X+K9XIZU/8Zmvgy1joG/Tn/TSu6PzZGn2KtwuxW1eQiyViyefXu0BHd4yRujuNWhCZM
1amvduxrMCtBz9+7ZR50c1gBeOeihCd+yqvwL61NFTjVssXMtL/xshFrCcUItEJ8SDe3Tm46WCcf
W6ChoDe7k5kdEVwxa/gcIlaJqs1j2BjizL7WX7c1tsgh7PEkLjN39NMnqEWIUDP/DFs4PM1pGp38
qmL64CeIYHUj2Za+Zq9IrcjOj4vClGTPj3UGQHYaT8lgMuqhBto4y3ZTLyLsLAWukMqL7+nYQpxA
iX/RG6QjaE4C0TZA9For2yYTk/k52U0TvGGxyMRoBBzrilFxQboijRTJWlmfpFt94DJGXjym40Hz
NJo9xs+M0J3jwHn9NifjHn9tG6R2GswWYdkti1ScKGTyZvfWxslBgL9fO/mEFTlGq5h131rL1A9T
dUECYO4xMG7Trn7FYpkiXDzZqEBXtPiye5TeGlqla2v2fnkAcrdpQx5T7+LKjdjMXfwY9VSyvFtv
SkkNE9a9sNEqFL2+E0K8WK5XLB249zov8p2tMfTV/Hrttl61TXUNV3vtnr0QpKCk7hjtaFfTrjr3
wrljHmuPovd/d4zXqA6WmU7K8LtONlUDMcHSTG9dmhfixhvb05Cm1erMLN5L6JIMBclCtKd/kwVn
boXo4XjBTsMgkt1g6U/byUOZTxcMPxtTDSZ+/RoxAfp81b9Zc5kGPo3yhShyaXo0Z779Sx/UELg4
Sz02QMeOBbxe1slM4HYbq+5ySiIzemoVUgrX8MtDjPxlqP3nwTHS19ZF3j1gnwEzz6wMUQ6uPvMA
I/sg/XZJ7dH3bTux4rVDgan2z9RY7RbqHno/NR+oSs2ncCb+eZ5pq0ltB2ryNQxJqknhtr3j4sbI
qpF7aBsndDk0sMPuu7X8aMirAEv51co3FEdlPKs7QE0fbWzt7HT6o+YAdQcrh7oYcjgVWRM+CeyS
7hD1O0Hl5HnpEwKbcVeU/IalsZFrRj7cyH7JFvAQDtTPokkYciG3ByYeBv98w2Xu0B+dEzrBCQGr
GHFD60Yvu39zSzbWzJSwejH3MauFxJjaB6uAspn16NOdiX9sRdtWOj2nZkGW85zEHku7ZvBVQyCa
jcVhhphzwLGBz3zkm5+2fo9/kaEhEwMzITBsar1x1Rb+Pg0Zi2jTJHbeGP/JCyw4Us5Ldx//HmlO
/iY14pPmWGcnMrZxizc68cP42Gbta9XjdHH4xBDV66gwQRUsku81zvu1q/VMfpr0W9FUmAt8Ztte
R8i0CTC1s6yX2PHanXTSp6h27VVLEBL4NjqK6AztKRU7p9+onk5eIrtDYY1Z4KFWH9zGwQpso6e3
uoMR2fEtXbrWOJOl57zrhG+jaCcuJEocIhZm3IAdjvKhIUagKosLfnh0nJnx1jTlTA5njyFMB8aW
mVFgqowDs9T/qCb5TDqC1ewgy0pvncAMWRvQ6HSc97tOe5aD/9S0aHkXL5zCqL6i4PjZFbxSA3Lo
MMDy8Jbegc2HNZN3vW8MNoqRQ189PadRBkuWUD7Eg8iARfjTDyVFmjP9qmMLKlltvIAKqM9ja13i
sOIzdRJsdTjDdkSE/cWC01xbIkSuhdumxPdUnEo7YaEo5pU6+uMc3ou4LHFAxTgnOuQ2iKYBAoMh
b8R8fkuJx1y5tsNJpWr2XW6BPXRtcCW0E7fKc+5+G7+mDmZ6Swg6h771QhZBB+dK0IUcESMmZG9W
CCWnHDRJWPj2GZCZ6HHwc1ox18SoGVj76lXXkhPfWC6sqmr+KarfgMNpUVV7Qq46ck3HQLU47zBl
uxe/orFWT527bmN11DEUbBO+DMjOMI6MrjYEY+9Yy7z9nAKURJ9ACIRhiG7bGM1TQ79hz1hgC3Vy
zWjT3fndKE6mzZxomD4LL9uLqkRanrvi1HJY01kOIzq62ia05bufgVGZelIYIj8osko7daBxiYDV
2ApncbcjuO/iWE/KcUcWWus0wkX2TAQKjIbVGNUX70B/uniZnRlHV6S2Xgn6j74V0z9rZu5ko5+Q
4jA6SYSbZPDZvI+/9R6lsC/JE4njj54ogk1MDHMQx7SmXZF1G0UyxRZ54PDcJESu+LAK50S/Afjd
iShXT7AWwJu7M1mprX9ICUs8zA6rTmMqe9unboIaZK8cqnHZIM7QIEDzTx1eS6cf9iktuxXZCc6h
Nc2Lq3DYp0Pbo4LSz0Bdk73Dac6qDbEfZpq0bgmSqWz2pLk9hSPZnbnd3yCzMNXX9c3gONHWkfKb
0/QjWEr9h58OaEdGEhJL8HNp1Lb7ytPPEFe2ZYjqox2tdhVG7BKtij7b6LackHGa+PlPRIskPxWJ
Sb7mLzzJrF99yz3I4cKUXU3cMtOLX8g5ePPSsdx5ynwbC2irYWpvaheQcFVneZC0n0U3lCe6/BGl
QLeO6qT5G7oUW6auH/IRxaJuIceJS7d6mtjuHey5bZm0GwxKNTNDKpojVau89MpXlwMLTkDxp4sW
2qc1jnSJxs/edZFt1XRhE6tLKN7cECZqCcRu7NFoZ/wDir5ytkmsH0QKUUNPjTuWhU8QeeGOsLA1
8KpjQ/TGzgWGDnC8x6uVoaNsNGftx847Cu/sFM50z8OZ3ILG7/my97TEOuGgcbbzHhHhM6qYxSYy
Y6JPsA8mqQho+tSgTtjngB+Ce2rZmy6J4iDziHszF32sVlsrMIxH0wViFWpzvNXtC25XOU7a1h2I
z6P/GYRm6CyzPmKTqvCbrhfhc6fKHzoBUKvUfK8xCdBU1SBaIfTxZBqu+xjBoIW8gHy2JYzeKcm1
ZtIxAuF7q/rkvWPGvLazKkUZj5sT8+yrYbcxbVNwPbmdDducT6BWWRFkS9WR2FutAABX4cXdpVQs
aTyj1JgSMvsqe4+gh+64wiyalKYbWLP6EQ5mG4yQ+nBR+/nWxDFoJ/FOTtVzXMP8cK36ifC04jQV
I1JfeoGtYsI/0jJUOVT0WZv3nVVxEsx/T82k7UXu7GZIDGA2vRBkNx4YAtKYDeZ72n10uGS1tXq9
PzpVWO3gwTwzMnNW85wRpErN65h3NEQvsxiRiSsXcmzDGaLznauTtp9LSijKWYxlDlPBCfPADC/8
lWCHaZy2seG96UbZ7KSmbIjo7QHbvrG3sRXBcKeQwPr4xy/bGkt2c00ns39VsbcBPB+keFe/t3DQ
DeisYlK4HwYMnuUitpz81Aiqps3O9ptn11gTnVSsMC7XG/oNRdgPu9EioNeiYU4+pbmJtZQsvRgZ
7yJUtRRGIa3T3sXgI3hHVTLQx5cD53C7JcCljPO1b1VaAFrvKsL8l1QzOjrHe8vq4nc3W3+SRbfk
2pHG+JoVIc6jbdkx101zMazmAWctqq7NYPThRvNQCdOuuQ7ViPwXtnAmCu8wDrq24avetSwXDD6F
yQgdBtuIJ2vr9U160qfuZOrjrWwrxoTZUhNo8d6u7aNMptdlDx3oyVBvpha/Xl7DyBa2QYVdleui
uKEAWzDMPYkeJnQWpDKTNeCTBLdE/TMT6ZiX01Y3oUROku8KDMt6o+nodcAPM9k12mU2WCy+ummH
aiDfVqMsdmlBV68AzC4MHanVt8Eq3W2U5a+Gz1BFpyg6l6Jcm4BPx4gFxF0ClerCGy6mpZ7qRdIf
NXh9iYk+9NW8N0CKbCMj8k6DM7yOcKlW9BudU6UziQZ/+Rp3THMFqmrdUy9aHgaEwMstiuxxQeVD
BXTyI3X7RXU9atmox7um6nbt2GHJOBMXVu9vRVHU75yVAbkCN7EsdB26Mz/JornAEzU3CJkufkIB
0FSLn97CABw3CMjd4lfd0UTCgI/fc6hvLEVtY/5wSN5cdd1ks7vDdNO5c4Ci7HuX6ouD4I9ELrmv
whDwd1KteO+oUQeWwL63znKIPlRqaxfiIpgq5r6+UdXUwJu6z4XgzKYcZuimdK9kp3xWExGftoR/
zmhvoSvN4uISnbpW77VPSBCQMLXtneHAgv1nrNlqTLJQa7qr2HcX2puf5tWhTo0o8EfCl3O04aQv
HaqZ9dtZdko1BoOmDSXK2UFf6zrG4tkxfw6Gm638WQL0EGRbGVBUYqvjCO3QnrmKYWRl/MCE6gMc
89FMt/5p6HDOQKHOXshlZ2iqJ8eYMEfMS5567pArtVIOrwhVOAZZedgkypcu2Y1DwmSzxzqV85fT
atBhHImAFlYD9IYflWH/hMAOa1nzqtyxPDC1dLZYgMxPh/WizT37ibb2iyf7/Gq18lbjwAy1KX4r
kAmsLDeSBwlMDpWxgKyJTcG70+/St8qhL4LOYj5TKX0kOmyH2Bzf07ZwAgvHnpl4xcFBDHGq0oCI
04luh0CAK9NsJ4r8hqKvO0Zj/qwaehqGq6pjYcLxtL0XoRRcE5n254F+yip2TXMLcYvEJKvJ90wj
95q0FFCKgs194Q7nTQ3t8WSiTbPBH4WYdkqJWSs0tWvXaBnu4H6rVDjtiSALOmPcm+5YHwYTtg8o
Nps4heTbKMeR7Yti6mF1bI/F0UhMuAdUZFF8TGNJCyJuLpnr1QGUDwZqRP6Qs7tWZQVqJ0YHnLD5
Jb4TvLKUCI8oBmtmt24TMLpfOvkjck63wD7sQuvh+UingmGuAPYloAQodAqNrfrACVEY0V433q08
kcEI/G7VnjRv/tR0oyIHwH1PVflzXJRmjUSa6cGjHMC0rR2veynd+cMucHjavFHcRNcy1/+kkOI0
SGwbjWAkAp5BP+lzfaORib9rMN/QOYFQWzqKxH0ypIzhFdMy31gRawaFntzCSgTCA7eVTZ114cvh
b8iYB/sAakEm6aYyTPCaaHd9zvgrBHtAqQpcF3XNWthtClAyQZoSnChF2x3qCfk0Kis6Hq1A/YHq
7SSiOeAr0V0M2MprkdI0KgpqlBlioJgh/zKxD/253sZNdyHzVttodvynJjt5C/qKoPYcA0xRCfhK
IXRq+HZBqdk/cq/el/bYbRPRWDRflL/LJUpPY4Td3ErnW5JTM6LH2Uyzk+B0SMxTqxA10C/d6jVn
XLf7jjv4ifSM7q2rF6yKLRMqn5glZTBeCq/YTWl+zQuvPWODJ3ysNaHHes5t7gXQZcRSaavw5aCN
TcPP0QbKjDS1wMC2Qe1hrKgWr52OdT4rl5l5Tt6FoTRmmAPWtGHA2tKO9CEz+QdtRrnnS/Gcx/Id
4q65lfP8Vla2QsQIU900EQ7qi6rerUsI1KWJWt5JN2afndCet+tQM340ojnMsz8StEG2hCRpVuvS
8MSKboHGMoYNu36oP3wFByPfgTuMm+QZS0kcrBEZTRuvb+UzQnW+mX3H8DyvN4XC8iIj9CVRmh+h
zeknFuF9LEO5defykPROvpka+ayZhKr2AA5mhN74EOCERn/YusiTDkVpnRzTZDYQIPeHvulJaUIo
HWq2CgCftkjl59swSjTzDQFdbqGZm851ocm2+meIbjuYk/a7X56bELlRMZszUv0hOyDFNjaUsAAP
EFDsVFi+UwGhxifMkwWweuoE33pIHReb3JqgZYS110L45CZZeGPDmmqx8D61iHZJKvNBenVJue6c
sw8BetsrEgliq6Sod517llYXM3GSa8V/XXdG46RjNYGL3e2gRjhMZgYmApAXOwCo68gB7ta4GB8L
Zjsbt7eO3Qz+yiVGFlnwgryQIogclAMq0jLO1uYTbmstIOKOuFuUDKFjBXKBZFkCIl87sdOYdCLK
/DEWT5hMGImiEbIWnNi+XTJHHJEgWJKkrSubpksqLLGVyIDglKF+V6WDJMBzAdU3N2mx9yn7EDJe
DgnHgmg1uNjKyqp+T2PGTIZdTcdcx+mALnjrJ9Ta+QSSLVECXYWLLpzGKZJ25uRVdafG2itv/AmE
hZLYIbZTLfPcvvZOzKbmDzcndSDNhzfU0fZTY0Kc9NT8wbCKpBniwmkM8aiqyqONkFV8JBFm+tAN
5KZQMV8qwshfM0PfP35pFMjdfEba68ejSPvOyAIZaqdm/Z2HO+H289rnXHcUy02FwGjVAzW8zFo4
3k3NPneW2Z1zRvNUqcl9ZCDth+lHOHvaVej6b5023kfloveJMs4jjzsZPSbbTprp/nGvk6Pna+uu
v3Tomd/NqVr1PuvboNEq7JX/LolBswHNvIJl8d9ZzLNQP8C3KV+m0BkYkXFoz2RCpQ6prZ3yDgQI
m2xQSccJsVtumxaeLC4M0D5QvID94oawEEkiQdB/+oPLSSVJoI117i1O5/dJNuKeGIgm26QuaH5R
Z1A8pWsvTOFtZaxbpuK8FOuK+KC86oLWBmLuFT0PqfjqZR48yEmk1S9LYtRnBfuk3UcMKMe0xoTk
ruvYArSGaOfyR5wh3rT7AZg8rewkisyXXNd+sML7q6gGt6T1Dhm/NucGur0US7XYVaxfge2ee9Xq
G9qVp9Cpm+1YWvqH6bPlKQuXU0IDHPJRA6mU2gM8O1ktxKR6XVu9QmU+EnmlH5wcG6o5+dG+IOc4
INtV+yBVtjT6OxpM7amFa/gyt6zn0v+jU18yZ6Yi5LCocXNj4rXZc3xM9idlWbktisHdh16aBSou
/R2NSPRmLbLfnt3nPLK1oviOWafsESmfW6ldGDNJL8zogOgAvdLSBq40Toydf/UX56ojn3S/Zu4Q
S0YHMAmjGtCuimjPikHeCkxL30wZwaLwaTQ6JrSprhP4G3uXwgUcatMCASurgRjeRIzHxlnQv0YK
1bbEjjbG004NEXJcpfzAohb4kEW/M8QQ7q0J7lY0pDg09GTcaog4PlrP+BbTZ09wuuyHyXLeWjR4
QQPybZtqzbjBx4YY7H+oO7PmuJEr338VRz9f9MW+TFzPQ2ErVLHI4iqKLwhRFLHvOz79/UHW2BIt
iWO/TEy03SG2WAUgkXny5Dn/RQMZa5XFTgba70N7Wu4GDW3xUF9NfF9iiMWlkWDeNVsBy7S20eKg
vz5cNIkO3tsBPP0pV8fwCr1bWg0ExgAHowf0G7D64DyPppW+Xg/m+Kk26M6UTXsE8ClegHwSKZFx
SmzHVfULBCFhLgC5AuI57hvoB6kaFaeO9cwURg9JGvcKzsoam/nnNZO0XTmCSFNyqp3CDOhJFJbJ
0ymK3Cd98arXkvFSt6SIVmk9ySbK7obJyi91dGmyGoGVKTaR8hnXjxNoMSEXpGcgC57Zstv204Y4
ilXzTk6ulkRxJnieD50q9OdUVAm+PRq9eHshClAkV2WT3kc4ut2369xftaBPZm35QgISnXCk6u9y
u12H42Z4f1qsnpKFUh+1YpYu0NNoylq6slBxgyjWnL/+a8xwvYAgGwG0qD7ohVgeJ5lqzlRDQUrl
Cpuejb+EUrEzq4p6goSPWlcflp6qG5jcZYWJMriFtpQuoho9n2WFlFoyR1KyJDxVff9cops814+Q
eZ6AFKF5r+VlMHcHCZF1u2O7d6Icfcm4MgIt8ZeBWl28laXnUDm32kCbL9U+jBGl1LlVrsQWT9+k
nwZvADU0DTTStY5jUEaFgVw2OdMTzLGJU++wR94WvDkdRkuFJ1y7kdaZ6NS6NQmNXdZV0MzTiUoo
CKEFI6cFKIVMKB6hOpBzUQ6pKWb1xIhZXYoLK+YE2DAr9wDaedZxNRH5R+UtXCeNag0SWZYlv9Qp
qYBmoq6ShfIVpB/sgOlBudAmxMOWeEqxpVF7KWfMM0fM+arrERF0bCi0OVAkr9uLQDl8fUJ0ty44
S1iUJnHMUlwVOLc+3U/jlPs5cggUyAGemPm1WuqkcyQnmtWzqKjPFBaApELqnCwzXjW6DCdVYkQN
FfQHlC7C/QqwiLYnB3nwwKYhAvtutZNMl9qGiQvEvGntkWNiX5DQiGL2HDXRvmrX7tzAF4xDNsA5
hYecIhmH02tnXldm1b0YJnYjqOCEjtUtZRBhi8mGEtLfLbZmD5TgENCMay3Wc9KOtKxFNjWhGNVL
YFMPU0on7hJJM/Oe7rWyVh8hBCrXa619mqm8m0tZowaEG2sEPMZT9J7zzYqsroXtPDKVJ2MY5ZM+
HuIaCsiYGBHQyC+UK9CirgEaT5UWAJuwVW1iUlS3YqOjyKqBoaO9lJ+leXCFDiVo1LAibKYqzuO6
5a8JRgYh2qeHKceVldpxeVHMheRn2lhcaiFLPF8K1pMReXQcSdN03o0a6jtlEEa7LTghiRbWs0KH
r4JuGEddXaHo9GBSwlJtL8GwAiE3GuR4gLobwGZ2RR/2JzUTgiKTI9ug1reziqF253F5oUSPKvWI
ExbI9dd182tCuy50G1yrFWiPcMyQqtRxl9o1AO84/aUfyOPRX4aZuSsylGA45LJRZXTz68VpJSrC
nB1OLHTZF0LkHzq521ubhUmDrOlmDeOlJjJN1iojuc2ms2qjS/fuQaqsAuEGCl1prcUO2UuyT8h0
ihWLdbkSXlCPrWsIjZ1ICxXg7VXT4yceZfNAEXNa3BBZG4pkDXbX6obIBqKNOAKqNCYmDnaeWqYb
p+Ouoi5+KKhx50xxjmEjYjmdKF+p1DNpbWvgoDrM8RBHynrdExfEqRG0voIGRyeJ3QPRb1y7w55G
yICmiFG/cmSGR6sVsACxpE/BDJ37og2yctVB1GB4pKAWgqdPgiqti26K2/bZjWnVEx4FniIioZih
PkffAWulpkAoUclQWsnmq3jrW8A2l/dQSj4iVzryzhFhVgvoHWDnBf87j9Tz39xF/1IOxblCyqf7
6x+S8sePpqOmYSmSJAEglTRRlRSZv//86SYpo+23/w/W7wxaWHLab3Demg1Kp716gWZL7nCwMj30
WhZ7GM29OsHt5YztEUe30hyc/9YcL965HXUzOf3bbQYvf/3DULgfQHuqLMmaqkmybv54P7UuZ1Yh
lWwoSJMiUrK9YDDcDuofJ+bUTWjJ2rkWMVfGm42GIsfStCYibOLIAxr3+iA8IJOfHsJZeBCTg9pU
bBOldNWjzbsDO0aBQ9D2YTs/5yE1AnpoTpd210aYnlC1zAmTkF5HrLCR6uqeWsrATf/K5PjUV6i8
5lpxbwzTVTFzupCG8qo0WfFFik5ciL9xO81eKuCXGg4fAfMPSMYJ5aEU1btcK8VjHrUflF5ZkNrs
jqpCBVlqrihpN8wWCs8GKge2VkQIuALsPWXarSBxJk2ovDltpH0Ui4cx6iSoD2RdSrmcrTKltNhq
iivJVITkWr3R6ddNOegCaypQfivKxwbTc4BuGCzA6nChqdwsVekaZDtNuohkLxQt8vxcrKsKaW+l
DLEppneIrRiY4CBKo11mZUnJd0ZDMIMySntG3CP2aldT8qCEa+UmsN9AnFQ6+VfnmunA0qzJYjS9
2GsbmyMS4qcQCCEej91nFLGuMA6f0RdqRW9UJjfUcpRnGrZXfVGuwdQHatRxCClA8dSa5SiFdZYX
/cMIANPLlSiIlUyjjSNlHmeK2zJTA1XskQoOsyeD5hG6qmjXbWRdyDgU0DQUtXW9eaWiNMLYKZ2+
1C61aqYlpE4X7Yx9/IQ/RVZoWTBvOyOK8jvaOpH9++mtim9ntwmUU1J1S5NEWeRs9ePsBqMYSqUZ
E3tNaJ+0/7iLdrlBDsyfw64OhkwzgoYgnEM+9FtcNxF9GbzWiO26aD/C370ZResoCLCtxXq8NMTo
YgAZRU9R6m1jChGgQfuGDAojdXq6tkTFFSYkCoFqBCib5jT0PEpqy5onl9ndHEmSU4+a7gwb81sX
1IsyMg2yBpRSSckwfhfC5wbCjPd1JP7v5/k/oi/Vt8DTffVD/lxRAE+iuH/z43/eVQX/+3/bZ/7+
Oz9+4j9Pyee26qrX/re/9b/IxFrSZPG3NtZBT12pxrO6pKa+bDHx20f+ZmItqeafpiUbEtFRlURJ
0//4ZmLNrPoT5Iaq65qG0he8w+9NrDVNMwxTE2ncGHTz/vhLVw19/Nc/VPVPVdZVNgEENSj142/9
L5hYA3PgYb6P35ai0TbgYiKwV1NFru7HGV4jntpWQq7ft5r0gkTpSUu1O10EwpoDD3TChD9NjcJ8
NOOTrKevcVOGAechb1upQ36Q0ETywri46MVK2SVzdIhQ2RIxYqlG67rTZcFZpModhGo9teulESKu
Fs3yxs1nL+jlax0w8U7uweQLyMc4BbivVkNBkqpk7C+r4Beqae7GtsBdrFz3YUcleFzQyDPpzct+
I89UqmLjslRqf4665YLnvaizDBxacQEOiRZuPndsGqAQVFz8zPCMGupyzAUOP4RioOXXRp3ikwIF
WKxvipgwJVfZsxYqx3QpfQXrPDOxzgtSn1RTwo0PVN8WS0Rz1UShFUbDgNflwNJEqr6mvTbs24Kq
uIq38jDVZ/KO6yhPn4cqf1oRmRmr9byYycZN4LxPMa+tDHoxEhDtKA0/awhqoLMlIngdn6aMOim2
YiL6l6kASRFEegouF2uEe5SXUiV9BCUx74zaDORC+BRLBjZG+WvaPaI16g5hecux8hJ1Lk8WlDYQ
pg78cKDI3YelRXMKrg+K5qp+oP9xqipEmoome976yLCX0HoWgUMvt6LM3c6dfhmqGEZGGhtHr31U
StRnpewCixu/oXLewBJH6gYVZSV5teb4FTTnE8YaV0Z1lUhr6cfyRIKJTucQ83gpwQ5CtviQLBh/
SusT1J+7AZM+JF4sh9T5NYzMj3GiPDZl/hrKNWd6M78D/9ml8VOVoqe6jF1nF3r/uZBOMQnIrqhx
FbOoMU1q+hIlKg347D4XGVkq8/WVxLSdras+K55DA2Zfq5Xnbp3F3bLJnLSoYcZqI3o9h/kU/Xtb
RZOBWoIIYKKBF0SJO9uIlukm9ZPiuXLo9PqmCS+HZAyDBS8RB0lKjHszZJotE8n0FTWLJiwoZTSA
/sQp+VxOlmbDu7gW43Ii8ZWvrVm9ruYcN7Q1eepG87JBp2ZfA1Ji/2gDK0KgSSCvQbufumnmSmxX
NNd5j0uPvY86KR8qwKFdSglH5UjTartexNBD6IzMHeXkULQT8Alw3VQMxB24KltR4ttmbfGNEZMX
iL3AZIRDtNyoioX1dUxSKVTxaynEr22TfIH1U0+gCbXMGXTyuwWhV6VgtJHDu9lghJEBRMcMtzcX
jwDEIHMDfz1DQwMp2q/PkyYBMBRAgkH0Z3iS5gLv1ldK49eaZ5Ct0INAsjcSrSvMt4JlhTk/tCnq
YQ+VZGFAS8NoJ9DGKyTNI2TF8J/HU58nqJmVpQoPF8Vm7ZjSZYzk5QFPAdUfK8FkVSyP8Z3S1VSC
SgG7cXQhEF7FFhvpCbCrN2AhqDfy6ziIbCij/KkYjTs4+TGaxtNDKCArSXNvxbJXaMrrZN+pIVrc
c3lHy8evtOQlTzBaEPXLUQOQGnd4IwOujetYPxsmnWtmQymQndRmi+dErYJnRVq9ruVANKRryJSA
vgPM5q/TJhL3U6ffUG+mncCphvDgoK31IDP47rKKF5wX/b7foB+b22CD0uxa3uk6xfN2aY5lip6c
oXOZOqnOMfiNoTsl2mJ5TJ6zmcYcAGoJ+axNXLlpk0ukI9x6keBQQjgoo/AO50fk/GA5AwMuB9ZM
lfIijMpsd8gDH75OGFHkRNaqD2x118JmEwxcM92lTQwSvD4D8j2x49hKBhQykVA3nrWPNG1OYQpn
WppK4LoyLJiSyNP1xAANNwKy4htlkTC3HQ4qgiY7De8Xp+qHL7iZ2UZb1AhMmoFoVmet4q7QRD+P
czW5DeW5ZUH8O64uGnV8XFNoNUxc8sH6ca+gBcvBWZ9BOGj7qq9uoZtxEupLmjRr9dR06wPtQy+b
xUsMyx7Cnq1imdBy5wCOzmVrIU1bXmgaVzABtUJcKDfpU/QPACxIkKhsAUUsS91YTh2+P+C826Rq
nFgt7oWC0lfNAWScNNGZhxhPnA/4+iyHHgVhU9AHW99osdROdqpJQxl1zk48yevA7icOJyjzF2tt
aiggWnedXJ8lDimk5/dFNLwgtHCJEq1IPMGvToPeFGGAuJMbavNytUE65hIUBYphcj/aGUigrK3O
Qj2cmpz5rtBwBXUmj3aKGwHnEQy1IqOClYJ4fzXCeyIpqhwlB9XQGhW+Dx2yRHKBZN40mM6iSlcL
Iq52K7LC6HW11YOgY8CTJLWzQJV2xna9TzrgqQ0lXcoFnhbNl00+W7YqErrIKIyp/thutcQJCEHs
dnP/hCEx02w0bhtavhLOjJyFVBvuw4AwHLwm8Flae64kAeq7IKIQrbSvcGqCguaPLbXGXTNRFa+T
GFjMsEz7SAYn2IgWSK3bXm7noK5j8Gs1EYVPd0g9eGIINas/lCFTpqC5szOa9hFX30dp6j/jYER/
jXtNYGRPOtWWeSlvjbbeRBdzyubqeGXEmxjGSLGjzD+U6MDtksUAlqbT8J9lFzsA0+lG4GUihbhR
vUXN3DEzTOpHUiVxZftD0/KRjo8DChfJifCTqsevaH9iiK6arZNK1zGNe/oDvRtTyYNUoB2R3Ank
bVqLqxaMg3EXZmvkLlp51XWYpmdr9jwr3QnBR3FXbJha2frURTALqYL7FN6pt05M5B5TtDJeHsIk
fcX89WmslnvNeAR1NLt5uTxY4wQxZQXyT0Fropa+m6j+okHgYZ91wVS7aDa6IpnqJcksYk84WPDR
tYU6L4Qy9FOHatfjYMkdGFvzGNXFvs+yB1FYH+oOSl89Muxi3pV2AuxTEu8WrQn3aAaEUtRd6YOJ
DiVFYjpVGMRStvQxM8KCc4Hu34gctMy0T90OjUvyZOQgOZztClFH0T1L9jU02ACnNHwhOaU1FKvm
GWivSqMlB0mBtw/CtGG0uCrAjh2Sa5eb9MFSdXapzzC8Ys3FakoE8CNj8MKWrNQkiakGDF44iFF9
axUlhGmV3oObNpzigNRRBESGI2ssugEDPbZIpf2+udpN7Hsa1ngOFPZLMZSwlzX6PZsonbPYtNln
FBzdCCQ6yhSAMm1ZEFxRJrcqZe0WTYHIAqkU68orEIfXaaiDqG19lMDg/Q6YEVlIU4LAWJC4A9WG
XuRT/apMYeREsjq7SS3sq2RpIW6mDgIlhSMZ+OPo1r0Uw34HXXedaS9QXmJkSkLILNA68+5mIEbA
BGBABC4xKb0zh/pdprhjO1yp7OszNWnAVmSF9AFJHgFBVgHtn9tVrc6zlj0B8FBJYb+KUjn46TxH
C1/X0gkXdYQOm+VB6HXSrPGUzg21eLrGAGomBV8H0jxg86qcOaLx3OqPYZ4fKDISkFO2t94UvogN
1lh03ykRGkFp5U8IRjyO6fVUdc+GatxBE/0cCvELh56XSMGoO8PKGuhe/nmS+2OVTLzbFNFrvero
fcO0AoFcnvNseVjkzR4DaRl6Qz10PpAVw+p2i2JQwmlgHXTUvy1d+KJVaWBOylV4hV/uiyAKPaYc
4Njzonhi8doTdj6Ngn9SdTfF0YsQEXB5u3ehYDxpNdCTpERMeJq7RxqeeMIUj30RPkm8e3pqtS1i
GgcKboEkiOkpl3CqajhUUsHBR04fYSi8mKmIBGOHuzW4WxBc6JOzhala+3lklvi6Np7lpMdVULRQ
rEC3V8te8jl6XeaI5mD0srYURKVih5vwtZwTE5o+fS3iEFswpG37mFFpdFGzgw/qHJ63dRVy0ghp
ou2mJLbYHKjfdljQ7faVET7T2ITJraHjqDRM3nw51FP5LEaT6oxfQitBFkFIX78ONtCiANIQKOaJ
tLQGGDMY90OFn4iofkSCP906PDnIccKXVQh3g7al5yI8afTDUNrhNdCN2w0pYUmqkwy8/kRoYpMo
Fw6Log7cI6rnu2kp72tCqNM2SHiMuob6nSKm1IyRPSofchlhw3qAOibjGZOK+7FESVSNRw6dUvrU
XExrNjmVQMqF4wvGfDO9atLtGe8X0gE0/40684HVFPssFRBOENDCQYUdDSrLug2xSeugNF40cxE5
vZCfSQhUR0SIt1VQb7DAb+0UYX7I4PbC8ECZxZAu6xIJptYy7qIcMdn4qU+0jUUxnhC/3DMoL3mv
flYbmh8KUtKG4pMyFezkkI/NznSingRbU7NrfJ1jtxYxJpgj9XOHEIC77f720M0PWsL8XjgMVWix
OVWGTNmom0C5useibB6NmMTYTB8iarSgxEgZm+Z1QanI5Eg30DEgKWCk8WyPPtUyexzpsr6DLHE3
DUiH0wQjHHubazAwt/GxMbaJLEaI0uYXerM+aMi84cjipGP1lM7h3QIShK4OFi2Zgps1uTalvJck
6x7LzUXCRASBcUIaqZlvmg0v1UQcwssEIFKlYfCmLW3myt11EmGRwJ6heFpSPyzhjJiiTvaWjCQ2
0N1KKBf8qwGMuuNsQIF0R93cQOuhLpC0uK1ni/pdU2Nhp4nXYmp4oW48zrSP/MTInqZqedQQsdfL
kBI75/pxAjiziJC48vZ2ssxPaJ6vCRpbRceukgDW2YlK8rwa+WMklEjcdHCCew1fpHDGC4moTbmZ
2q0E7DI34tvCbF/RxPUlVfi4tASCXm2QG+9ewEEWtq5EL1WdPQ2ddFp65QvaUbIj6tnoFi3ORYhN
Xxso/PZKUttVoUIfURVe6Qk1b2TTZ7KoODTvkOLHLaq2HqC2V9QclaCMgCBotCafSRrbBN8pepEp
CyzFqA4Wjku7e+v49c5qLB1IVLp6wtQzxzE5zEOVzGrbycsI2gzsmvsolA9FrL3q0nxI8TKwKXA2
O7Wb0XRcHlTUZsngSSinmcwgBzCtmpEAk1NQbRR0YN61H3Ey6m1OcpgRLtEHK7Y4YpUkmwtejrUg
usbAFh/n12vU3nIeQorPuJNyegZrtlclErksdIAQqE4Cc5O4CXDKIBAY0XxUOmiSqFsNbmORDyUi
gtrmYRRglPwPVkw/JFlSf3lJPr2tq/5QjKVg+62g63zqP/3wg/u1PHk9fKE6/aVDkfG/qobbb/53
//JbkfNuqb/89Y/PHPn67duipCq/r38qEnLz39XZtyt8++Tlp4JP3tbtpz5ffvKZbzVTSf9TpbOE
NYJmfSt/Tl+6ntKqJP1pSYqhUhJVTZBmdL/gumyFUf5GxZyFD4mSqeB4QaPqW81U/1ORDZ0yqsLx
QpUVU/nXaqY/VEwFWVINrmRJbyqlCPmmpgLKMbA4Z1TKHV0vfBotimeWg2OXg9oOrRsPEPC9yI/f
jdBP+n7bl/+jzfaPi75pQHCs67tBA7tA2cCPFckBEn4eFum+4arSqmLUmz2DeT7//nLSj42Pf1xv
Kxd/114EnZPnbaYKQaQvxwkmS5XozrwqfszPcgtei6CidpKjaeE7rc1fPSIV8u8vWcSDNsNqpvm9
jNCXKONMqj/omgO/1DdL4yhaky/l5juX2+bkT4d062h+94idFkWaYLZWoKHxn6iiI2u1o0yPFBud
WO7OEwJgZs2u5UOwfvg3x1X98aKNUggtBW8kfmWMfjPdKXScXCfSlfGIdL8rU3itqg8J4g6/v+Kv
RnXrI3/3lHmjoM4xDOCqcvlTOEZup2rHRGSPDTFpL8RjKyxHKdTeG9VtQv5sor7pS1uJpNIB2Y7b
A44SYNm68sFc2E9TUQYGbmDnvKdpOLIy0gHzdFO9nqPHKeyRpE/PEXgnpVUd3LvfWTi/fM3b6/9+
APJRaid1MYPOQp/aeDRrHSGdh042vLhcjxLVXx34/FxnZ1rO7w3D9j5/NgzbuvruqvII72HtmVzN
ciVR7E7N4l6MgdznFL4HwW9fvxqdSeytKu5oJatLZ+vRUuWd9/6r56ZB9MMdlATtHvksM8hSCeQb
QM1FsaWs93QByT1O5X2P8VFu2iQv+G0p7433tlx/8uTim0hVYQlALSCND0mjO6YFDaPuOB5zWgnH
49JfzQL/mVVcR1AvO+u+CDEuI9XNCWjNgmYc0N/fT/1fTMWtf/f9OxgbfJiVXNYCnXe8xbB1uFyI
J+kUOh1rXm7efd2/CJfim9iVlxLawi1HUOx2UXoIjwoHeQRAz0junqsqdrcYRgnwvFbpe6HkRyTI
30O0+CZ+ZWsjYYMwGoEyGf5CDgjd61jV1icI2kekOr7GFGUBAsPIWml+bBlpAe3O34/uGyTKP67/
JpSJidib9CWVINWbe53DnYZDRa29yExzzbwrqAJWTDOYB2dBW45GvB41pt7vr/6LsCa+CWttJmCW
MmPzAxbJKUXFMc3ztrYMbMNy3i/at7tcu/z9xX75qG+CmlGrmkEVWQ/wRjyGS/yoRP4WR3pMpTnU
pvqx7KMHWVQQXDnqiuCsPSe5dy7+i31KfBPAdDzt45VKZKDmkj+KZ8Srfa0F14XAFvYGLK9zFavH
xsSZ8N2186vxfRO/TGsWKhoQPbqrdIqwkYMR6Quj6ltgDqgC+OEqQwB6dwH9fDKb1ptoJUbSFOci
dPRsuJlIZ9QSGQYuBZvPHefnzWd0TOQjBrqcrKhWARoBavfOZPp5yCLP/zFQAMQbcxnF42BlIjXw
fJAmgOm+JnQk6+d3XuOvnvBNNEqWCdz2NM9fM7h1sTaNPEql0Gcj0KuaQnxcfbRDj0N5pymdg3WS
+/tL/zwOmtab4LTgtJNhFgHp17SODaqWYjIeO0TCt1yu5ueBNfT7S/1ipZjWm6CkKti4KFqbHsqA
0scB0vM9pnL7GUB3WuH9JZzGNj9rEnNWx4o8OljBO1f+eQg2rTfhaFVmuZgjAaIKdUd8FmF0mbst
JMS16SDidVRRXtCuy+rmnQv+6oW+CUFqa86JLhYhquc+UUcLN5E70hde6a6qbuIR4/fkJm4W7D6i
PUjPf3eM30QjjvNWrjY19MpkjzyHZUXPpkBziTHewl+8uj3d6MU8mciMorLCMVt859o/Dwum9SYW
DXEkjloG8EMKm+ftGFKakLyV8TyFBkB7fIRFkO2t8k4a9auZ+yYKCVIs991awZIdkf3eTjocAWDt
AnT4OmljiunvvM1fTB/zTQDCw0kZF3VgN6WZr5WfQ5ncXA7vSwkrxRYEADaQ1nQ1vHuik7bX9c+J
kmm+iTq5XkhLsoF9YZP7FW7K+QbNa1dYaQX72FlUc6ohUMDoJgiwiMti/86z/nxHwVTox3hHUWsx
mx6gTf1Y3yZfBAjToG71XfihxYeC6br7Ny/0JvIokA6sshE61LZU36z8vk0CbQSxHi1AwJk1jXE0
OAQhIEBl6t3L/mpk3wQhabFatZKHgeQ7WLt5b2JrvDVWk5gMm/Pz+go9Fk9vgePlekCW6p3H/dV1
34SgGVpQCV5LCkDZHgWKgOEEeHhxijhzATwcE7bncDGuQkYDbbBdtkAMfOfav5q/b6JRJU6odOSJ
TEVVxMdWPJja3daRHqLu3tRLdh0ScbC/Mi4A/+Ylt2H47oyTqU1E572pgmV2ravhMr/qP8SxXT6Q
8r43pvIv9mbzTcRZ43EF4xFl8KHKnVweQyRO5btS/MigQiXDTBr4vkktdYyQSVrOHY1lzCEoiCK1
uFyjLYOQG2T3TXaTAYCaLysXBMbLotHd6ziL3gsg2+T62XJ+G6uUqWmAEMhgQcnJCIMGArwtGwJs
N+xZaGnDzGyfEok5sB0G+vpcJLK/EJ/7d9O2X5z6AGX/+E6kCVnUXFjkQLVQ6+0tZ1KTPdxLeFIj
wsoVIuah4hQcsyEqIZz+bf59Kyee//agbwChb3787+BD/zfVMS1DMwBmfrco/qmS+WGBMfmX2y9l
9ikbvq9n/v2z3yqasvqnhmqGSCESROhXrOe3iqas/MkhQsECUdYMExT93yuasvanJVuwXqllGqYu
KdzKt4omf8UsskxRVixTh62v/isVTVX96bZO2fRN8NDWSTWSMVVOaZAc8R67FK6EPTakDv1I8yQf
th/VS/NSB36+Gz1wG/vlIN0CCpKuwuvkcvRCtzwtH5Z96M4eSoZXdEoOCAo63SG9yD7lAT0GLFzw
v6oDinpHnHWc2dNtyQvtzJEd3dUPYwBKba/aA3/GddCvnewmPMhu489HpCFtRHeOaPnZiJAfyeoC
YY9mhoNS/x4Xdxe1DF89NH7mp87iCl61x+f+NjoojuRklx0sst1wAjMd1F7taV5xGV2iFA+pw+n3
qiOcJvSIwRJcZCdj31zKB+NK95vL5RQ7eqA66yG/TALYm16xp1nhAa/bDwfzUF2HZ+Eyv80OeKOc
in1z6PfsMzaaCEFsR65w0nzDDukP7wxgCacYLiy7wk6nz3sfnkGx7+ZnJFYDnIjclK9VvG73JXA7
J/TuEOG1JV93Ehem9StWHPxGvde/3gYm4nu+wWl8nI736q4KOs8Vz+HFfED/0kdmxsYQeD/4wAW9
yWsC7IP89ohVhd/u9Y/tkQOGp9i6oxyyC8NFkdFHbNSfzsh/8anppriOvdVHUzrZdYHpxde4MtqZ
XxwQk8Iry9ZsxAuc0aaltEOX8JAeTE95lQ7ZOXuRP1tP/R5YnN85uCjf2ZE9Of3OsEdXO3QXMCiv
qgB8x250M7/ei17hxPvhwrgOr5aLxcHd2RMddHd2jaNfpTfiRfGyPlDQAGYCXw9lBBQAEF92Whd1
5Evr1AXZbX1fuk0wvwLatLUA8A1fkpzj4+jL+9TXAgjWruRilnJST5qT468QYNyxqaveGmcjaLka
sAJfsdH+zM7lASlrJ/UTR/yg7usDlMMPFKadxZG5WdPtPyf8eXFgjd8g1B8MeyvdAV0zL9Ub6cxM
9EMX3Sy3YZ2I/LeX4Yju9zkBwkO7d5deGwFuMOgzHFRf8FAlvIXFciEf6IueqqN5k54MVkB7kQbx
oTyox+74XXj6FqV/oA+p4paM/NM+xVp/s2tDAc5khabLqXH108oaxNHeB/3lNPsCTB0P1zqr1zom
vFsQLM5gGxfxheqXLLLZoZXtCM5txsoZXAAsTuJNuwcM4zwsW3YvpV3agGB2uE77owOa16n9/LDs
h+MAfLL3Rg+rN34DFInzZPq6jyita+zoD3tUplnOndt6AM+afe9tq5u/cCKXOyQqIF3r6b7ktYF5
CBnh1jOZg6Gb2yC9noZDHmxf2O11F78Ju7icvYY/xbztxu34B3vx+Yj1sctR297+0+Bmn2C27Lo9
NXd+Bn8dZDcqX9S41d7a46HLZdJgsmcedvvyxpWCNODmnL89SEqEGx3Ny9zYwVbHQbHeRSXWV0+U
VW0D2OrA08m2aus8zEwgYtCIPoo3exRiCVqzV31K7/h+xhUZPhu9FFf0e29lPGnyuAn/6Dbh8MD3
Mdwkq8I5v8fn1224peWV12LXTmovz8C8otsw2sX33bHZ147qr47OyOUOFpFBwXtOdrhkEaBLXifa
ao7lxUDmHNWWbdOn3kKQhdLmINHjYM+6W2yBN7P93TZmw44Wlx95EZM+d7cVDTR/h6nIDgAOiwX4
DWtH4PUigcjngAlwkZJnKIqddoEQrhM6YbA9zhbje284LvvE40NcKPQZIH6DLjdTD6USBg9V0kfz
NB0WhgPbZc/k3RMI/dCvL7AZPDTbRHV0X7ja3rThLPvSx/KACRx52Ea7rX0L4ZxnoEm/K+1XkMM7
i9uN3e2a8GwYCyC83HTOn7ZB7rn5jP+LtuyKhGIO0ygDbrezl4+9r+/1fU84SZzQRaT9CD/3KJyn
fbcHcO1t11LZnrY1grmhG3+dmJJneBM3ikWP32LBGXCm42rIXLDytilRXiyHYZ9vM9kGC8gUiwNK
x27r9wwxAdOubfQ73PVxfYyDytUXBx3OfbXHKqz1IGv7BvNb9RHQypl5IuGkeaanFbSezJqV/dif
9gKreJupyaXpy4fRE/att4cidrSCbh/723Lo+ZXShp5mr4RpzixOzB4NTNEW9nHQf1ZPwtG6wP2J
2DkwpDJTenvUYZc4KOpz7xOXMJhVMmO5uIyoz5K6Nu+na/XSIEImRE7pVDjbeMO2Ztple/Zth2/b
QSTnjSi70Ca4ey33UfrYRO2wCOd3Fp4fXBkzYOK9/H/2zmQ5jmNL06/S1vtQxzwsahNTTkBiShCE
NmEASMQ8z/H0/XlSdUWprq6V2npRbdUmo0iCCWRkhPuZ/Jzvn8+g0LAlTNbzPcxesRMibBFDY950
s7EWbPy/vLNvjQ+T7Ss/rDs7AHzgrX7zJu1qzFrN94xB/YUVQLiCuB2GhwlRng1cWu43Y6CuFdLv
FhQHHK+Hv9lHfuU3ocPnjHlv5WAHkIx8vJBXcJOHkBvry0ftatvk6wpfQgWLNYqfy/utniLMEMiW
HTvVgw/vQtTjI3Q3vcEioR2Eewr4yY18hv4CJUS3eebbZnbUyKVMN3D0/MmlUdHNH5Nv9Vnc6vZo
cKEFtwHryb/TJE0sYe+yS0Rs0NyhzolHTXwN+wRb7bSZtwgjPKzfl70VIAweWAFauPtuj+Vgq0c7
VH92wCZKdzoRTgX0nu/y2/hIS2kWcnbn18cqLI/5MT6iNLTeUD1I7pZTe9vf9t8T3PwaopTsIsW1
Y56ifC5CYsE91xJKLmUUVw5ZYG7iz7vWoznmlnDOLdzRjwkXwOHtNxdtOn5FfkYslLql1xHMILLr
wxDj90T8F0IR/Ua7M8GO4zXB5NluE/CAwvV2PC83ppeFtj8EW+DshsD2lz21wJ4frwaUq4LooEWe
c2722m4LWmKN3JMPzck4Rxcjdgf+ID9Zz635vHaBeYNYRpCEDEuXO2D7nrEzNY/wxU25LVQWA/PC
YDa9+6foUD9zf1kouq/ejYRP1Um9p/nJbtz0WT+oh+Kk/ap/sy/6fbrj9vDa7An658F8Tb+jUnEy
78sd5zVhCT4xd+MgBkD7IAVS0O3LHS7yWO7oUvKUzTWCeCcFLZ8TdLIX8+WIQA9dUxcMnR+5H8M+
95Cq2PEFt/V6937xhrfqDZ4x3f75TXoDp8/yxlDbzWETVDz/vnjT233VuenB+dUwAIt4/Vf1KZJ9
g3XCH+oLL/YVTzxeSUSrDL3SucdKtrmH9UEEkM71uTn8wD7M3vTlJP1q3HLg6kv9TbTvfRqHL1rs
qqChDtsO7UOv8rNXSFb+x8JDjD5mH3Bv8EYHPkYBvWLXZidyjZZnBbpruogEElU2rN2Bv63+7AN+
9tAmdyM2FZ1HvAUjJKWduwSLxMWyTz0/pIrHVxnTd4fPHrM6tPQo0b3I5agf5SE9dEFy3oxw+VzD
Loh4O0Jljq/dhbix5R2QYnBRWeYar1fhOrvY3ksP6MOFbSguYwhmH85x/K14LM5rvNPDGudG1yeu
iVZevp1W5z0R9C24Vj/GrMdhFoCQZD9Qrgghl7koZ+7wOTw41q73NngajpaL98SmQR6eX+IBMIEa
4rivixtBSe/5M9sxZeCJ28VjdmH+cTkj8anwHvKLhI0CyHqkZc2lqwufdzUoLhMifKbVzTBIDQ9S
XELG70xO4X1yvIvj0yTgF9h3UNwntFSDgii6wtj5VFRwo7b4HNx04uddFQxc7OhvXEjjRRh5EQ46
Pngx/KEdtpca4+8cit2y67j8LeAcnFfifr3lDnkfT987R9bRpT1wv3BKc9B/oTWf2KPzbHxvFkw7
e994sEv4KSJxHHaJMMOBuMvFzsEoExbcAM6qP3siRilEqzrIghnfQuDi8g1cMIFUmBzAcpyzQyN8
HIOzoeq+IYjtL3wYauhB850cAQ8zc3kSUcW/jr/pNvqL8PtP9SxbWuCr1o1yS5BKpFmiC09GjF8P
vhGnBCaZLj6EgRGYDDwAi8gKpgVJLCkvNi3HAuqeg6szXBHmbn68L+5FvLUcFOEXdvAY8AoKSTCR
qbvdRc/RLfT9G+euO6jBdKCHhtTMIWKl19JXCKrno0GyC5XosgbxfjhExHuzh5JNCBNSZJj78tjf
gjA6dfuKX6aPEQrS2+FkHoRFHEP7aWKBCQs0vSwvi3sPEyUAEfGM8twdSnlP/XfhBpSL8G90MPp5
YOwVt8YFMMF/WtyPic1d4g+EqXJcg/9kYefxdjrLOfFRBEpcGj5xHTTRY9VodfUTxCSJM4VfYYTv
JGENFR+1yk/I9tgV5hkHjHYWwnXgHXE0e+FSgALfzISovL9HyuetYcFbZD4EU7Ia4ZQW9huKtrw5
wz7EaNHDEoroBgq6iJpd9cvmi9hA1B3UoAl7DJm4EfjSnbQzw9rfrh+Huj1BYYuZ4omA4w50vDPN
8fAqxUAse64mB5+w6AMyybhMy0OUqdqNZLZ9aD7x0TEDkbsF0xfpgbk47MESaMf0gL4gXnva45h3
K/ZSC9gc5Fl02xIr2buF+KcLRRzJ6TgRooixyRb4DPRjewZKUPfNrfySPZSol8uEetntzPYWRoQu
ndjzSoIwMEz0zLIEO1+syZk/d6Rap/UUh88ZkeJ4oA0aM726xcNiesmxEwZk37HfG4wUre88RwJz
lw14J0LEkfhHhHga7P4QOE9zLALO6T0RGC7cuPGAa8WWIPnIpWMRCMuKA7rJYaPdiKTEYj8y246V
wo7dRB/FOb6f/QWblO2nXYmZYQSfePZf71a0gf5it/6pqIuuvApTvqXRVsRfCTWrgYuikLtnOsxt
yNg7//MTRhFb1RSXeth8xEsI2gZfumgHksugfEvuhRWRSa4H4jyVbZu7X1JSZ7h4BNJqAPIv3St+
d6AeFeZ7hYqtm30gDsfSgLrpi+hHI5MgrsOVatSEBiQLiQZyFoyw+CkbgIBiXz8YJ2UvBRyc7+Jd
ukOhoaWl+Gj0Xv99ey+fp/1wynf5s525yx7s0l2zdwivctC2p0eJBSh90f2Orw376DUJTUIW/cBc
h18/26/xrXpQznF6Y1N5uTXvKN+wEtXL9mg8ilhyOlq3Jbyzw3SMb4rTdkYoKtTvjJ1W39u8Wnho
/AuPGu/FukeEi8EuEbwJn/aJ/LX39lq4H0QjONMOz2SwAOSjSNK/fWZ8v/D24rURkTo5r1vi4ZSg
PxjH+UasAJ7/LXOz5AoLafl0KIR9YPqZF5Nq6u66x9oH0il+oT7DIsXky4eUlAfrxcV9o+JJbsxD
IdupWHbAgzGFeMuTc8++4W/5GQQj8b+NJouLx2E5qDt1R/7rpz5neDjICttcHaQ7Ejvet7hd3+M7
9ChjprrFvggQgQwoGFFHqEnc4r1MXQVpJU/1uzMIV/ylScaIRLGnnHLyBabpw5wyy0zCt+5GCrM9
yQKioO5nTP10IuOCPOJX5I2UbBBZOWS8qt3Lj+0+86yL9Rqzp5Dk/Sp2JonSQaJeKzJ1EQggouVH
jyRouEh8DoUDRC6OzXNMQvivt5Fi/IXT+zNcoMwZGS4S27qNvqMQgKSny40VadOz/Lg9MRqt3k7h
5ot80OYGigxNCat76W6myjy8Gof0ybivT1TVHraP4oavf+ZnK9T2hMqBfaSZLERIjPqxCMIZ6z9W
T9OpOSk77bh91tQ3Y1IHZuWpcq5hejDJr4Yb6lBkA1SYDjAAd9RCwm6/3hWE7OZ9d7KetyP1Pb8/
EHsG+bHG0qY3gASo1Ny+EmOyqHz5DCEA8xwwVn5Q79VXUM03BHPkhSohYRSOFDkRRA7MfX9wHuzY
nz9oC2gPbUjDzsm5Q7ZGFAYo+1TYEu1OPfcn60AFKxBWJts5P458/3sfz5g6+m8/LcX/cDzD5Mq3
+o/HMr99z2/HMpryi21pnKTQ0G07sklN9LdjGfEvpg6FBxkhzlh0qqi/NZpr1i8qU4F0pv/O7fjt
WEb8EzQN3ZahxRgaP/DvHMv8qUHAYnwQ4Aw0aVtGh9qgtf2PZ3qq7GzwiIv6IS4/M/15kRnHzXuf
jhJvKaqg7pjWZcDWQtIVvUi3gh7+0936Z9XiP+7b/3gFfwpaE0aiNafjCug6cQsY0D1coZoBzPl2
PRhdjnDAQzr+CoDBE2eZjvTtegH/t5ftf4468//S2SOkGJl2WVbd//p5UOMPYxSntzGFoPDz+v79
234scMv+xQIQBXVGs+DYyBoP8McC518ER4ambNthnIG5iN8XuMoCZ2ZWtgxNYQxDpUHl3xc44xe6
YyuyrLIoTQZF/9YC1/4ivBKHnj93EDBQMidtGcPZKxfKiHquk5ImFkXOzjWAL58A0auoBqlBUU/f
Ckc+d0hnt1DfwLJeIEUWtwpAA+B5d7NUrUEyU8LSVw/lZNVIvqHvU7tqOvK1/jnPUBUoNYZowdcu
SVbfaBFHMwVFLKjF4Po+Kg0g9doxZtyWHS3RBC2d3Lgb3FUwZiC+ZVb+aMI6LzZCCJl4Ao7MVx0V
S69uUjpZOoCV2x2Kcvs6+QZJ1usJ8wO70Z6Qy6Xz/cVYPse+3M2G8XVODNWzlvRFH3NXM6I4WOz+
zYgGhSG5S53I32pZXiB0qA+KvIHPAI5BP81lXqb5jEJDdFiMlQF8SNJ9XJDKVBxm2evwqzFG2yGq
me3U5PGxbDgjs5fh6DgJdYTKoN7YOIQsec2xT5w1gSLIM/1UDgF/Jb8EQxoYq54EE+Blf4xHy81i
rfEXdGYPy9IzEVdHuEQm/VeHkbjeSqiCdPF7OUjjwVHX8QufhgpZ1Vj7hjZ3hiADaYM5n8j8jzHy
yTXHMvFKTskZZ24hDE7R16Qm5VZ00gOmU7u0UQJVVpfQGVQOLrE3XslA5bu89BxERn3iWrH+vUuA
oQ5F1nrwEkPZTqNTx5zkgR3AgCc0DSTikm5nGDCA5VEa/w+86X/O5vzlq4QJ/AdE67/G3NZvxoM9
+tc25+mtiv+JweF7fjM4zi+6wmiW6Tgg0xSaFH4yOMxygRjQTE39Q58DrlY3AE85imJDNASa+ru9
kYW9MenMNflpqkav+7+bwz+0pPyOMPvD4ee1aeifnH1eizI/dSyBmFhVe7bsXbUm00Gf0RhUJgvd
36pq2HV67nVqnPpIJ0Vo726sXBojAhBM/b4qlPUkj0b3LE9VCUZ2mJ8lpdf3qjJovpZOxkdVg1BS
y5gZ1DZHWH5SOEiIKo57YyTil22yA11mOHJ0ltkv4mFE2xBkJ5JDk1+rHG7PVW366zSdSwmgyqIx
lW2sVCqbBfgt2tTyUxc7nYe+NJDRReaggCFVT2rtNySeb4EHMvQ9jxukovlcAzsImSGm2F7K7/Sv
nMx5IC3NnKM2IXUTFRYzlmu2d8wqZLKdE6Bet70hnfT7yFz3mqRq7mJMjHeane2rRdrvtTTb61Fs
3JWRzsmq1ZKIWRMnPeU0HJUWhW5GmV/lYmKgOGWGPx5skLdLDftWdcLW6j4Y8HpT1wqoB7P+oSkr
rc/U04WdzQl90b1sih4jN7UOgU7TMpWIfD6rnQD6xrHidub4Wq/FHZqd32DeLru6YpIq7tQSEiHg
R4vQJEBu4ja25BKlKc6zQZtnDNxkd41uk1I04+PUFl/ytiXNmSqQ26PSIoBXIu/cw94zIRj5dTKr
qLRITwMNde64me3ttihTkG6V/gXabQPvDBwsp6oWjXWDrL5qUfkBqS0sK4Q8ZtkYkHNab6NRHXl2
5hk5Rfo95IGTfr08z2PbHkoQXWaXPEcmFMWqvVcqZQm7ct7ccU4Gd5OHHLqUwlFPgrJDqwMWH1Ed
BCsh2MCJ3bs5zKpbXOLm1fFiBs5iOsA/OmlXVWYeJsUYeXqEanIU69lurrqbTZ9AhsV6dxwjPFpB
H/GxbdkCdoyGZ1mZ8x4PximV1iy7QZVbFrmVf0M6m+Olfl5hjpd08QyrfnCGUZCnkG1U7Pw4z4MM
bNPm0IzV4K4Lij5/P/77SxP6swX9a/Dgf11DS1j114b25q0Zkrfin9havu2HrbXlX1RAPERqmmmo
PwCCvwV3zi8WEZriiBFZxbZ+7ynD1hK7maZNoweK7MKg/iO2k3+hz8zUZeI+/h0y4d+xtfp1DOmf
2do/9ZlMSWRFyWKhJzNVn7KVfoCLnw7g75jcGOsdOiMGwFPreW4Y81hXBmgnM36algwJzOp5GqfX
Rh1PW4KNGW9SG37W6tinNBFihMNOr9MTsmu3W1w+66taAL9/BF+4i5PcI177IMj71cwAOmXOrtmQ
kUQWDZKQ/AEziGKJrlKEkN7RWz3FanOnr4iWafJjUlQPYzefJ8va60KHk4RGsgumz1+Kpj2pA/SU
BKSblsV+gch4k46HJjIflLzPXKRfQxXdAldCIc8dx6nyzG54ThWOz+bRHVGEKnvYScuGqMjA8S9X
lQ/IM9vWp25NJ+TEDwS9X4Sly2BGQP/wNGMO9bx6beIlXA1khsbkE8FGNP3QTzHpFrAoq6blAVTw
XRlHx34zAyUf70ZQrCOCdChxMRfQEH4piM+oN4pJzwSUCitPDkw70o6HZ3L6pWZOoD2suoXW5FeU
6uEhYIIZmujUjXtN0lc7d0ga3iZywnHmOrtOtX2pJHh/BoX3rgjrcvHbQuiGKeh4djgso1jv4GD4
qA88a8p2SYfu3Yq0G4Ly/aghoNE0e6kd6IKWPKUtD2jJ+kRv99UElSFrgwLfiPLJfSfVj7V6w3I6
JUAGEtU4Wk7vORYmUukKb8pgrpfrTRkPbtVvnDqj2GVHTyMM5kTjrL6o9nMLHWxSnlardtzRMF+T
ofmY0emhFfu7PFlBC1xdKbXjXKevizonrhxPt1PdPjRO9gQG/9xZ5WM30huZTE+L1b7N2XKHpX6m
PvxlM1ffTKNLr9Mtt+rN126sIGnESGZ9Qzj2Wd+cr0jrhk2Me+h1c3SjTL83itaLx0SQw3YVZOxx
giXZnWdAiswhudmacqttCqjLGRCxp2XyUS77hySNatcugcwk9CWmgx8r2j3hB5lTm39LSnocSx1V
vfS8jvqCDoz1mluIwUkmtciVhs6I9WcWb/lsHaH+vcPHQmuwQ7ASGtxQv3UFXQeRdDAzBiA2jmOR
73NtvRO6hwcHBK6cL0e1qt/iQudQIOf0PMmfO6vzdBIMqYrvOngcCE7hKuBFWPlrYaTBspY7B82z
yOAIzqG5B3m51ZCh80WXNOGcP4bFJSmvtgQHbeWcv9Ufugj9wrSNA1SMLnkB31fLIwTp8uwzbzmh
i7XLJk3c0cU8lplxSDLGjCvLOJpQzvpR/lQzqoMDCHbILd5ixkFWyS/oTkETmrxyye81rX6AETi4
nbYeLbs5TenSuFZJDWMQwqyLdIN455M5mxdjkG9toKK9Uz5oMEzxmgoPW83h5WuwiFeOYO0N1k4B
KApSz1pGpzGm97ON7zPpaxPJD+B1TplsfTHy9SNpO8OXG+ltkiw/ceQFnoyjhcVoWNAU0XQdoYnt
oAN59rJSCYzFPV3ir7k8Nq+LtOZBibD3Dr7Vg1zN30FkGG402JaXql1HLhjloeLUT5DwEOPQE9SY
+FvFYASwQxA3cs9zoKx0kHPQJVuGAHCcyHRyJHRXDknC8dsYyZ5poBkyEWyolfFC/SdQI4Nbo09o
5cUrZzrDALTeAoPXSbmKhs9KIwzjimB8lpQVCzomH5fHrMovmu58BxvPyXyPbjKpJbOaaCcwD0HU
2qgIpcaO9LWOJgB/VfmCksRDOTivGMa3fgNIMjMv5iapRW9R3H8SAdOH0KCm15XVKzIoJRy4zRR4
rXNadsAwDSsDcJXDOOsyP5qSeSf4zS6YdgByfZMfJHVc3clpbHTYhtLTHCA3TYSyeqWq7/8/fPm3
//mva67e2nQ/Ry3i1T/iFU3/xYRpKVMW/RGY/CM31Kg4maR/qLXwO1UnYoZ/r7bS6Q4T0EF+UiEJ
JMz5PWARPfVUqBj4BTgiksq/E7CQTorI5PeIBegZdDibQjD8VOq71p9h31OakOLFGdSuIDG7izwo
k7fNgtkj2RfmYQOC9ucqyu7SjY6IpoM+lI4Zuszka0OCIGCvfkVKAv1YRwFyOiL8BEU4mrN33QKL
nw74wKwBwvZuVU1gpuvZ3rKwqxxEkNonNYsfFkPdg7Wjd6gD3aOL4AINNldq+rtSCuxWpqm04qos
ldSMYVF4sC1sm350PKeWTwhCLll1P5sWDLGEMlTUdIyQyUNQGVPPRDbfKhcMxedC6FGteBOzpIXd
7C+dvNJNEwMXK2QmfyEYXMqFPI8HRrtRh0YToLtu5odEvG2SVzsgXK/ZFF3M1jimOs13fE4CJRIP
eaV/XbEAakX06yZ8iacIgCyeHhhcX90rTNjQO87LnO3xemmgl7ljkVq6oLD24kf1M3TaTMFziMDL
nriBCvoWXquv4arRRF3Nn5nVxTuZ9hHxwbKSuzDF0os1qY47jSiyONZ8Mgu79GtLf5J79bgYoPgQ
YfIjuWs8VFvAM0p144oMOgY+26IG6bUq72wo8XdjUZBJE9dvd/PN0kCKS6X0/XpfZJx5g+gQEQdX
Th78MKvpHiZ85rYLtEZZb46Lyumf8tWYU2pUST/vR+uryZ2UMvpFKevZU4u7x62GBmp/TQi44ICq
My2jE/ccnC55eBU06IeOBT9yaRqQFTFjFFFc4HxXZnpaUGOVwpnkyLh012xBZxQb2ndnq1WZsRBP
Qm65QMtecx9v/1VOiJ7iWOtcVZ3DXMs7hF61CxEgjcGTdeo7lZS46A6dtEi7Xsdlo8H+WCjkkOqA
aOKCdnmp7aSMa28sXQoo6PwaSwQctlHtYOSWbjt3zOUrKMYmOuJQYi0LYqmME8h1BsWkXKzeFlSe
WW48s7X73o18h2SeEeIqdH2Dz4pBLjJERATl8LoJhkg+xUuxz3TYcotqsAsE61brFMPVpVMHNCvI
HePB0tG4xiX6RdOrZPFVKGdj72/i0aOBBOTO+LVI4tDRKSzIypcZfa6yHXyxV9vWOJemBioVVS3+
nloqvfrTdqOM4y5ZWWAb6Gc/gkhXD+k74go+musndFMPVUYcWJqXON+eIN4dl9liBpELFCDfQocT
migaa9jcYjdVKOTIjKFMs04rZMQHKhKMSHQorOItzrm1hZS/y5t5AWdHXIH05VjVQVeMyM8OtJ8k
K7RoopXrmhD04XG79JYNJTIH9oVQNZREjt9NU/YKsddRCtM1JKUK52ILGKBaPS48AawBPXoLX4gr
tnXt9JrbDcvZ7AvBrhtB/bBOVSf7ZKCNfri2+JRV8riyXO4UE6j61Rr12vBcTuOllzO6qmv5ezkk
j4rGCJyKCr1Xpj30dZ01W9Erx1lpzDYWqGFUiAXGlfDDmttTMtI1V5vn1MSmyrH8HWjM11J8/EbR
Qe5SsmrH8XtlDg5CFPFLhcDIdWGMOftVLB7aOwgmO7aKeHZ1HKGpCeKtyGt6WlPncUpNbFwqvcyK
8dUAb7tT+1Y7rkz5SjamrTIYK7J0QMQIW+7I5r4sdbrrqUTvHEjAAVjSF22k1of2KuMcRvxqxiNn
YTi0oJRaZCu25Zx30Y3Wf61bG9J8y1g6mfaxWwztZPxY7vZgQhemoUaywAq2SAQXVe7sUmlF+c40
j6qKgdswaFerxq4Cd74KVqTmr9qFUVJqVPFCq7TcntCZeI/jCUdkcw+W7rJM5gvipKjScMtNTaa4
uRsLwJMCF4/e0I5nRNOYyj9nqUmmkH1rUL8aLf1eG0cEe3nfJt4a4nPElJpcP6L3G8qdLcRWm71w
CxuqpehigQC3FeDYcOtEcv/+w6iLTU2rkJwAMBXu0xH39WoVsSlnMo5FR8QKY2AvXPWVQXy9dBUt
IzSFPK0EFQfJjca/mCcvS8rTLE0f21pg7NCcBVjn9jkNY6Iulmi0PRojjb56/tRaZqh0tDdoLHfZ
5jp6LtZ22LOIUkH9edNGdM4yltIqTMHC+CXuwG0156JV9kWLkOfNs/o8dzjvUUnelZp8xKiR47Cz
d/GSeUpQN2Nr6dH8YiajS7x+J8v34sUZqGpXF24OZVPIs8ZFY/IWBjZnTBqrUStyirotXzKFR98A
iblS9V2jCsEpiHW5/lzISdy+sniSx51cy4+KMN1o7nDJ4qIKBkynvKWvl6SnkcFCRgai8LPy0a5o
Ram8WFymVbJCtuw+5wFXS3kqNfPVnEoGvzBRjqydu369rHAHxYvFx4czfaZ2f1FyWhCU/qZPmBkQ
bu16UVXMJ2vxSAR1gJnHJ/Fxl4GEcqK64xlSUFsw30Wa2Wfpsznx8Qobh3a9oM5m8oVm4aJMXdXi
Iq6fcUZnFu7FgMwBU9pOV/kwCKFvoXGgSOuLkouPIv435NRBavPJLLTUs7T1o+4MoMYQF2P7LYmQ
FGjjWg+GKkXpxjwzG+wgCKHclJ0fj+rbsDSOV1krHWjwhZusdbxVLA1lUp9ni/qbxtNkEF3kLLRh
WIDxlzK4PiZxQ5CSHxicns7yil+/UqcTsdtgRkeIrbicgL0ThzAkMDPLXkffSFjo0XVQ6ClpbgGu
+FAu9Ve0oEjShSPTMnCM5nx/fXhjx2FVAaa36biK670ujIl6BbNi4tGsgO8CWe6CeotplZtwRa1N
RJKaw+l6LZvA5Guy/u7IGBKeUKRzLcKHXa+jSUs6KGUjILBmK4nPPcnNcXO6w9Qpe6PS42DQxA1q
qrvFRJNIvA6sL4qFnBkEa8pDKu36ZtV0+tQGfrY0ql/kur0VB25jPNN5rDscOzCh13B1ecJLrh/t
+onLFb+GdNgxrSgKXB8FEjffrG26vW5uTSzslgy4XuZvTcl2702C0OzTFM93MRQaGMWG+fGnFRw7
eJY9HLXSQ52ZXvD4Fst7d/1ZuXivXqp6//pI277/oifM6ojPQfp3caLh7urMUyu6KN04eRrhSTtb
JIDc6l6aHc9omGsBYuxNBk+xE3z0hiAoyJXoIuX1EwfmN9EofV7fUO+dG9uw7rfrFjWhrHJ44CF+
/b5SlLfSmM65/i6Xne95N37VOAnw7ElDRDrfwrLnYssclLoBqddI6ccV1uG66mNV3U+FHcIanTjB
QYuRk+jrNxAww0/PxoO0Gu+ajj719UKuL7zedEvcoiYRiiYjavb0/wnPz/okcoOHH6vGbswbutiS
dkG3PtpJeb4zLXSLTBFIAfg56wyse/1Qvmnxiy3zRWFDhdlrGukk6+kjOrB437V4z0a8tJ5UvqWp
qFPUBJrtOtyq9O2bRupGjhYdc5k6UO6wihwnS1zUsBmeBQG7dS0ouhISAxUr2kg2z+jI6LUJNnVf
bt0x0dc97G9qLXZDqYNdGzkFqUfaHSGABLkgkKbrwDkY4mOeup4HO8Yab2KFiid+TcvMra991JOu
Gytz2GLxjCBAXRt0nma1rxSy8+MpKM10iccyFNu5F3lQHFMsyGQY8g1ndUbLMdgEbTguH6//fN2v
G8IqpV3dy/QsHOAz6mVDBbixLikxjDCRiWQfFSZv+eMmvEBd8tRr8z7rp/eoxdqtIr8rJ+MgLJeS
FS9OPeynkjY4uKfXtWwjmlWodDC37d5Io29KwsLUl5jAk+8Y7IuI/IR3WUXesdS8i8Nls1788t6O
uB3XPXy1BoPNHERXx896BcRxU5ktsUQBFfFDRNJmy0uMNEejPr4tOodxoBLnKmvQd+dsvotqkoW2
pcmo1pFmiLSObvyJCWWqRi0nn4G9YfWXOHprqHCj4Jwx9qeox6vcQC4bnxuM1WHZvFQICKQq/+vG
+1SaGBL4LdAVH8nqtueoKlSO8JApyCJhEkaFd+JhSD/i4mRlTV+fJq1QjLys1QmidWAkZOijcx4T
GtzJ0bqC5y1MuEVcaAyISYo/CAi5+D22iMQhgFetzfBhzUqGznEwFPMyKgy7ryby43wRCWJybwNF
b+TAe/PW0qPn61aJRrbGZOdfJCc+rFnyjmogkSw/2SFzFQ9GF4FQIgL7vCLVYGsRWvcudveklNVe
ykZkMGP9/h+brOi/1AtjOna+q4v4VoQEmYNggpmbJ41LlZKRhvuJ5GNWsSWqyqSQjf7woMdk+cT8
16xUjcyDiNFIWZj/ScpA7N9GVb7N6WFg1yKyrqIRnqrW45yv91cHLl4ixVycMhv5MQPyXomqxtzA
ZZmdB6uXLsWWvo+kDsIStA31DS1GVLZipH1bXqjiXt/z+gF/fCvlkiFtmZxRmWjQnypTPYurgsVL
t3Kih4pFW0cicqtGiIc4UUHjf3ae5gdHpMTitfhkunBt8P8aEVw387JKnFvYXFWSNSToIs4Qgefy
amzjr9efH2EAV2sjPoPZ36ZI/nCrfuQTibpfkcAJUMueQ5Rk7nTANN30Uov1ih4C79HaRMnKfkB9
5qDOzGEBoA8SdrNZcN1UjG7qRLqp6+MwkWp2WkY7Osmqd82yLVN+Nlr0hdiI4k5vuYYcPIdTm/C7
1+yE6r1KBNujyrTiFa8JcK+tGaWbh2ucTLl7CApzg7hMxJlK2seU3jQNmXfl8BjFL06QLIpMHSvj
mv2264ryPHVioWMjKewrTYJ3klCqiGNOxlOxh9ANpQKUrSejYtzGqmR/mmMm1GWxxPX8KBZuSdJd
NY/tgL/MuLO23Z6tJWEEh2fQad0jrUQ78TFE4laaIvZsKMlck3tRFGmdNODjfdssHNx14V8LJ9fU
7adz0H/SlMh55x+rdKZBZCBTLaQ3k5IhBcGfe8cAzyv6gqYuxkxBn1j/VBljpS5R6h95HXkQ44O/
X8X9byl9J1Mg/esT6qeh+/759j92b9v6c72XztefCr6GCUKFhkF+/9FI+OOAmlKwOJe2ZUOh0Prn
biADUTq6Eu0frJSfCr7KL6qqqHQXqaYl0xT0t06oqTj+aSVRcraAp8CDVk2Oz60/raQh0cy46eLR
0zq1CTczyUO7NFHpGvTuFvG0lF43lLNyKnG+UTbJrhg05UklPG9aNehHUholydCbp7HnZclKkCCb
dFi26oWGS4+2zKBvyR6TEj0CRBjm7KAtyz6jOlmY2qmte81LKIIWxTNiA1CWx3Rn1flJrXoo9AY0
hAp0z7QiHD3lKEZV90PXEjyuX3KJrIGGjBvZNG/abcJ66ppfFo5o+kmfK9W8r6Keg7k2uxnauNq3
C/FX1rVlABqIE7/hdaT3xZ1opaGaxvQXilHHaa2/zvLkBL1C5tU4vePnNU16rWZ0t41lIJHhDKFT
9l6+rs+TtIWSs6c6P+8SGpg9p7UYMSjMsQs2fSFqrdD7vO0bsvqxH5sbDsVChO8CCF2hlYQcKpaM
RPQ7DmC8JWawW6ZPJ2O8X2WKN4HmWZ7L2EEbxOTg2X7lMnfrwByKET3nQwGBbjWjNdRKm7mo3Epe
WyqntzilZURZalb9Vc6lG5SfRCGr8/Khe87rjrpEqltlGA0DmnML4vFNxLG7TBaZ/m/2zmO7bS3d
1k+0zkAOXeZMRcpWB0NOyGEhA09/PtC1t7VVlnyrWrdxOhwSQWRghfnPsPrPm43/N+7K7xuX/x+J
KxruXO+3CLu8/PaShS//aA6mVf5V/4EbqFB/c1VLM11CGFnyd3PgQiaG4U4Bxvi55K/6D/ZIGjGY
NB+GAudVgaL+lwmS+z+qY9KKwFO2JnOl/ywKE0v4N+2BrRh0K5gbTmxEDQ7jP3uW2KkDbNyael7G
eLzmZdrv66J2F5Ubyy9VMgsGxXuhUpku87QJ94lpdre5EpV06fyA/u5TPQzRQ54TeK8mXr9KAtf6
BPa3qGOt+GLotTk3HGc8usIdTjlxVvPrmmaVbhS1gWvSdunaGKp24zJmf8xj9fbnps0Ojaewmxsj
8tx9RYDbIoszwtOM+kRuSHUeAmngfxumL5XlAjA7hX1b6iomE7qBwlF06cugoOPUcvUR8LDdNi5U
3usKvXVHSdv+bIK7rp0o9TexkcWfZBv+XM91zGhpMDneqa4VPuSud9dM27MaXq2oG5sjxL90Pnga
0jzRW8MsizXtSNvlrg01/Oqlvn4crgt+/hlU2rEWIyxiCv8LN04xw/u5ynW96UOxvZM08wagmx//
WnjdQFX7aBaZD16//7n+r991lh9RRHewQf57c9e/rute/4KdiJBeCfKVSZ7GWrc7ZUPuxZ3TSPux
5yk4Z0lHRpXOf2lcnxw7frkuUw3XPI5R/uO6zDey9EisMtWpaUUq6uMhIb3i57+V2QaHLuz6n/+a
ACH7XOu5S8xz5xElwh1Gzs466SIPJDXLL7kbUKvok3qV6Up+IeEL2aifxJvrUijuwzyL3GBnTT8O
GiDTrFeyw3Wpl3ovJHEohKCyqgNl1Tfy4va6TAQ4NzUYjqcdYs3eTboTA3H8jDyzP/XGqNKOh8op
qAl3DmBsnoI0Gleer+mnPrL7Veqr5qlPxo6lnn3yRN+ueit3cdKT6JyMQZz6FL5KKofgnFc2Memi
j85epMgVOpXkDEGnWFGYBGXqqnxKIyzOeSpohSM8Pb3WSFY9vr/nvjTiVdq5zbl3+4ilXncOKgP/
EMcbzkGbBOxNKOe+IRoltXz9nDvCWxLzZLI3aJB9bVjntFMckLDYPfsBBB9R29451wqYr1Ee3Hht
bC6xiw1v+jExlqmvxTe96ussNdIbpGrq0mu74oaWgHqv4cibXiNtNcXM8qaXU062CNqbINH6Za+a
3U3qVxA5jWy86YOQJBZHqjd4ejZsr9HZm0/dLk/Nm9RDO9kbhX3T1yRXi6p28QfXMK9oHYFbOKHc
PdXO2568ac6tjm77cITeKvrkNii7hO3V+W1gBrhPIT06ia6szzZpm8QoJc/X/0j+q8/Xv1pbBtsu
HL+9+X7ktdvEKtbsbxZ0gkmp3jJr+LWR609qXVprS3hUjP7e+nVB0AYEsunm8HMBnfq/9p0rTrBu
1ch8u4YZ9dqqqFVorCMxnj8PYWgjFBeGRpTidEK/PjwIRSujFfDw/rlA9z11aYsGytHfC67HloMc
LfWC2eKbBW6iYP0TRenizQLiHWBSjWbzdoEax+1CBlRcrmv8OnWPUhLJF/i6v1kg4bDP1TbAsmQ6
ql9rpI5DgX5I1LcLMgNFoaE1gmIV1+7XBdQ9C8+mWpNkEP91Ua8btZGBzOgOcUP65wL4zCbcb9KS
3yyIAzC0Cs47aAsGIGoa7iAM2o80KgvEKsNTqo7ephFBsOqySn22GK4KxQdJHUNxKlJ6wXCKfe7K
TjlQ3cK9Byawp2jV59IVq4mP/tWSJfVvFVu/iCBW8i8JEAa02Ch1Pq59u+oeUsP9atme8VVJmzNV
V3eL8sSYV6WdrEuptJs2CuSjDTtAJ5/zC/bKGqeJe3wXWfnCC/Sn1M+0Q266h1T42e31o3Sa/NTk
JoU3vrL0kHfKFDhD2DI5x9FYr+F7M0En3Ojch7FKYOeYO7vGTo/X764f1x/XVeDPpdlYhzgc5W2V
3JAAXN4AlZU4+RGrHvuOe74uu37YuZwpaYl3myfjnx+DO3anpNzYqiqXowRDq8diOKgClxvZx7ea
5sTESXnhWY486X9/1YgkvvVxNAywcL5+HZT8XKrJumZ08XPl64/0Pngsiwp32Wnl61dpM01EkjLf
Xjd//a6DczvXC6Nc//pOml61IAtMB0Zk3eseaq2zlrINsGf5e3va6HdrHxzy5wH+3J5MawIYoYr9
2p4V5MOeLvQ+bsMBQFu0gslSC4/FeyIvE02Eow2kDvrDI8k1uKSgvJVeshRGOj7anQl5zfCGhSdW
Q1slF1e66go03UHEZSYXwkzLZR1V2Me1Ir50iZYtKoXCbJtbz9XgZ5fYpqAu1UHfNdO/9J/Ehpah
c+j7Mb1UTglhjcpGHzHwcaeukpRPCpelf3f9L+3vlagIHruxfh611DvAf5sbGROGCHrbBuX/eA4b
5ZJYZGMaRmXsraLDfsBrhgucn26TTCnPiT8+KWXYnVNQqaUu0mgN+2e8qCkqNNcL8l3TR8ol9cip
1DoZHgJbQWFlqBfR5WshXP3ODBtMktoXs0y0i1RNQlB66370ynRvxB3qf9j6+6LBMD4GWru0RSbW
UGnDZamKR49U2XNBPtsyaiue9agPl0pgWWu9niI7Yezu/NTvLoQIZFS7qup4/VcT6VFqSnxbFf1L
x9j21EUHIkrGx9ZSjbvCNFfX805SjHLHOv82pLJ8aFqOgUr8jsFJTt4j59mppLhnI7nuqL3GC5NN
TAuU0sXsucz3A5F08+uH1rfFfrI4vajkG/pSpwXwS/Wi1/BwVK18oAZrLbKy7VYl4FWB+uSil15/
Cpv++/W8KRTLnRu1w/y6UGbV2aoDxqZJHqzUVjEuMoFThcSn2V7/dTykbkqsa7ADAv/W7tOzlOFa
iQvvrrNEC6MTmFyP7Es5GgxnBvWr12nWpetS1OBFsbLiEke3unQu3LlylYl+WJHMaF+CmneoZUbc
B404hIa07km6PUapeWtIU9z5Pal8SoU/RFIEx6wLlX1jACoMnrV3M5LWlPRcZyNif9dPd7rS3U/B
7ZoZGQhXrPRs3kaRXx8dq9taFT5xJdgp8SJbrY31XUHPExpNuR6tEMgvX8C0tLa03+Y+yXprf/3r
+pEbvbl1omrpK8IknLBEsmHDQGogpcQRFjyBQjRmN1AcyXEzGSRxqJ3v7x3yd82JQxka923WmQfP
q5WdnVEkcsZ2GUS+c9PVHu5/EYIi3bGbU43XsCasZ7eyj6B1eKKFZr5Sk6y9ixTrHBfup0ZmIdXt
PNmWAW6dbhzNZRAUEFyCGwOGPsPLGmn9EO7LcXwwNCK9+y5blVaWbdsoIipRCwghVdwExKPU574z
3JZk3M5a6ZKPOpKKJbRnv4OvIG0FM8pM+9z5hb6mgGatoZqeAhfEN7fSzzSEW1nchcp8yAAVmtrd
Zy7eTomDuSxuH3MJ8tt42JA6/okC+biKKudH4eU0SCAlspRrPRDQzUijJdglXw2PcQCObPZWO6Mm
9WWsrFUW10fXzu6deHips9pclZ7zo9P1TQ5UNnO1JeMXbBQN97nz1G/mcKxt49YxIdB50n7pNEgg
Mbi+yEivw2X7pZQw5gc3XfkS3ZMulb1Xyj0CtEWiFdnc01GjEucE6qwtm9SnlEb0QJmQDlLOrKG6
6OkoqXXhG+sHh8yExmt0UTbvrIgHQOJEEFUddQmseYiPJMewQDU77C0ZtivoNvhgJUa41hRMwZpw
oI/lMcyV2EXvqW+1Egq/GbnF/FAMeFMottyb3Jm0x9geVuEicrXomLTjNwzJI5ndF1K3oAvQSwY5
AoBWuyE+8hxWNr53LsXqpNf3RTnuihjjbo/Jc1q62O9ILPGi8JtJvOY87uSjHPtF6OqQ9W2NCxRR
RucyLbpstMG8irUusMZ70HOSQInfwBxPlqcxp+oJrU5YK0Qbm66L1zKPt66qYHjaaHe0tJtkaIkN
bYht9M1yqdqQdJDVvbhtuXUbRhh5VaEiMMITKDiPU2JiicVzPtcrdZ2EDa248uQ0EEg1gwKLW9+b
AvqTIW9aN35Ceozhi5GfjKYWCAF8ym6FtlcIPR1rcxcnnjJrtXzp2xlOsA4eZr6J+EMl4BiFnISf
JudWmEiUyEm4Lk75RBzNkSvMRppanuIMuyA/sAjm3RSK4c8MN1a29z6l0ePwYEujWIsUgmViq1ja
lUgF/CyDLlM/aX70rLqwLJswORttE8xNjhEWWWKt/YJsRmpFGBNnuljSkiPdZYqXpsp8ClC+G91s
QeSqssZ5Ad+54nvQKlPIqJLy1hjJnmRQH6Z+ttMDLVyLwbjVoPfHrsCauB31+TCO6kV2/cIMS/9g
WYx9QpXhQi/VZ0l+8by2rW6ld0W1KiYRpWFmIDG5qp9MQVMbjWq4qhKTAafSH3yn108oDGpI6qdx
gOcu4/YRyV6zYqKBoZwWra3Yi59NVWBFzTnoBWNIe5BZMtcyJmdDzoiAbGRmNjyKtKy3lIZ6R4lu
TWaBlYptspKF+7T6LKhnAvMUclvB9zDzqtx1DgHDM7OlOdK1fW7fZZ4sjoNr3WuBox96S/7QNS05
GX7uzGolk9tmMB/MAVQApwVMu4T7NfEQaduBCsOzGpONbmcbx5R7VBDVwZUnGcPCcQT1S7tq1dmm
NrPgRxRsioLEnFnl6I9kP1azLkmynWJsaJT1Y1AeOlUYyxJxJoSOrN2PmX5sDGpHmtRvwW0/j8ku
UM6K0akvaacF85EwW2kqxpFtoXePDwHVY1XWABQal0q03BPD4wGEFJnQm1b9UfdRpScrkebi4o2O
ualscVQj11uJVi8X4TjWF68sqcmHZU/oGVaTANVbt72rkzE/5Pq33ukQFMgY+7mOp9H0JcGcXX2o
2zY7inTcx4mT7eIQZrHpaI+QGW9MxfUfqgkKUwN730ZCh4CSWUezgCjW1b2yAU/ZwAlAsl/EuJuq
Hg6I5o8wVrpPDaAw8HOJJRG8wSL9KlJTIV6pKQEWSlB1K1OIuO15MYxQrtu0fRm7bryLtPVpKGpC
3vUunxdOvsorr1ua+qBvvCgmyNoLMUKL/Wcp7GKb9QxuksQk0dgJuOP5WUKyWZsF9Is2kw9ZBt3W
q7CBGgd1m6tQehO7aI6erz8HeqmcHTm6O8RaZ8vxlbMN/IVrUS++RF4U3EH6NBfI4aujW5rOvheG
iqJi1C6qMXGc4uxoDQ0ucRr0D97X7xIurDeG8kYCkiFVjee64tnZLNFINvfp7GC2G8hGAmETiGxN
oDuVh9EIbuy2x0qzAgvwe1/hndaCVcNVI6MSUpvfrrvSEGenCflQ3EUzjbu5s+NCb0oIrE7iL4sU
ulDoeIwBkr5fhVF352fQN/w6uHGz7wXE4GUfp+GSvONkVSsM+dX+xdML65APNm6hZD/NUlf9BN9h
X1UZFrhlby0EjMomVLy5mgvsidXkRnGwbADsY7bqODxKUnnp3K1WuNij29BTJpgO7OcF4CH3CnRo
VuERj9RsVIeUEiZbbqnECz83H51WfWigaNqUGD0PPzXSuGalaWHKhOzVZ+KdV/hUu2xLt79FTTYr
uCiz0RtfjNRdtZWFCK6+tFQrtqZAITPqw34I6uIoPI3GYfqLEcy//vL0VmDWUCWLnwsAZuDqTL+5
fsS4wezd0psHvxa8+lMbDCxipNasfq7i+PLnetd/r/vrNWjdRmt9+rXP3x1HlLuHshorANh/HN+v
35pZXC59OWICOe2msPTkryP9e7eaAtDpe4c3R8Nszfq/Gu33a2LvH7J2p5yP9wsyq5ckTl6yb/8o
0E6r/CzIQKAmRsJQoQj+JaH5qyIjrMmUwaK2QlkFasPfehxhYsngWoaFAdLPegyWMv8qyAhTI50X
y0ub6o5iIz3+jyoyb/Q4PwMG4aOYEwPglVuDZeZO06FF2QxR8hAHxzYixWRy5cZKRV9lJuQhO4YI
JUm0Tr4qzlENq1tp3dpY5YF/dHrE6BC333rvpCdTXwXp3aur+BsKgv7PStGvI5sqyq+OLC8bpBNe
zQCrP5mdnGk4FIT9ivoJZZsIRSq8NMZsFhEJuH8hiO0o2PrpfDQappXaIgfCjsi/wF+WoQRqCDjQ
eJT3J62/6HxZDEe7xpzNQkXrfi9pR7xm16vf8ExAyr0e42H2x5Mx/il7+nUy00m+Opl6bMxehHGy
UT3j0VS1FbjNXg/UkwiUVaNVd4mdrrWuIMTNZPTvGvjNtNDEsBSvUHSO3fBVuuONZ4wbKmvroggZ
EqDIzqab4zejt8w1gVN8kp8iozCXXoz1WxV/AQfC93eImDNAY1HrTFt4BVoGLxgpWZfdsRkLzDJ6
IrCCtHnRB/G5rJDdRGoH/SfeiQGTmY9vKK/AK07Jr0vAc/76EniJpYZwmRCVxFTXDXc1xPq9onMH
bKhLcdMds3CczC2OH+/vvefnDePAc8wucQc13tDzrU2LiQKX1xz1JS/T6uNdXNkLv9Rsv85p8vR6
dVvLjKkbEqh44zvGF89HKK0YYOxmAeu8y/H618VnNSzSeWeGBPGVS0bVz6as22XRG8d2IkVqyRen
CL/UqXbDROc8PbmuVGfSQ3bluM9C0RF31/KQafZZNO7n0vQfSxaqtf8SxsZq2qo24kmoNltPtC9d
Ft0kSrtSu/Tel6V+VponzQQa69pyk7vOJpue7Koo95o1KamHkHCu6NGpiq9xrW6GxD5iL3QJ/Gqr
Fj3Yhr8Kq3E59vkqTiGpwro0xpg47BQb4Mo6M+OvZlzem9AwqfG0wZOpZaeWIZgGl1PkMNB8bFnD
/CSy+hmW/Y3si29/uP7vPFLT2/b68ldm2KWZpGoXq2vT0PZ+mp6zERRTZrdJHT1+vJvpCf3dXX7j
zFaBO1YVQ9pNY4JKdGRigGRoTvqHF0N/78144z0XOKJpJINZoCZ3WVZyW3TiSxNG8Meu9PThlmEI
Bk5QRYko7XHSsffB2B3lkG6i0b9YsT1dYQ+n+8bfjmP8WYRo2V24H32Kxh/heZHHx9rAlJwGXR26
ZFsN+ELXDoodVW4CZ3hxya6EWzOPRwfUoD4kmnMWAEiN6l9EXDwwQ+lmH1/Pd873mpD06ra1uQHF
uDY5X0+/o4lGeYIMfCVCUgDy6BRUdzTsH+9KfacVeKszNXSdWavJG4otofXJNOx8ZY0TURmPswTV
shwkoUDRiM6SKTy8x0HeFV1crnsL9Vzt5igQVOg4BYWYpR/7xk/XFfxSfu+TdI2C+c1DZbzp3kDw
G8vweXYLCQenQnwZxpguiObQV+MiQrmOsGgLsElhN9Jv6wD0yqqY4uN4IIpl0gKF9PaBpntRZRXC
lsp9QlO7EEG3H3tnpQ1yX6fjw1gmJwRE58G2drmJU8MQbMJ+QKgTQODrEHx/fKXfu6nTDXh1U52q
TAsFk5uNByN0UtrwmKH3cKt7Tcp7kaRnLYO4Czvq/PEO37uzb/qTJI46u/ftaDM0oNm9ipVR0lRf
EzM7pYUa/eE+vSGw/d3EG2+6ESdMcglmHW2SOEN502QIGJM7Sfg2PaZ+QJ2/iJLweXoXrSZ/Duv0
MWvFJ7rxiQTf47oSkQKOxio27z4+8X+SM38d0ZtOx2CSDCypR0hcYV50bb5FTA1Q5GFKkcyBCdda
Zf3h9P9J3/u1rzctrGo6uRqJjrtq55ewUR9dW27C3AegbeahL//wmr53L9+0sOqgDl4Ly3czNQWm
LG+AyxV8LNyVOWCh9fF1M6cL9LtX7k07KzLN7Qurw1/LxwFWxvftIJ7CAbeVpoi/qH6SPlWBSO7R
JmWLumO6hXQAu3iiEefqxEwwCXCbhaVabx2322Rhv9UNZUHG5VOdp1gLojLtjf6sW/bO7M1l59Sk
MBiPvJ+bqo+/pYO101Mb2XWz72TtrSuIfyR7a7dDJm9dq6eGm8TzWGXkoMpxi0bjFLnpk4X8YdB7
A5cSBoeAzatcYFnSAJaMybcGBcAMyfPa6ZIXK2rXg6P/4bZo79z+a4/16qVOIrMbVMvJNgoGHx1I
Nw0z8CgzA9O9M72LHTozqytRQ1p7anvLIniy05PMGrTx6rKVMA9PMj/yyYqdXe5GS1m1nrlu4cDn
6UM3OA8f39zJZfN3N1d/M5GxO48CRm5lm7EGsrL6IzU8ZB/2ynehbHbBE6GNM6heM92x6ORuhvah
TO4reaggTRaDtkhD6z6B65K9xHG5KbTvpqbOhwEAQiQ7o7g1I6K2VGTpSr0YBQkzMSkirf2HS/3O
GOPq3vnqSkMPCvR6TPNNZGarSAtuPTwnRzP4/PHleW/z04v3avOoKvK69XIC+wp/WTakwMnoGTO2
9cebV433dvC2Nbb7yKLgl29CHEkAyLVnTelg6wVPZc9bUJTaTdOmhzp3zlUEcCsAw+JITCY1jkIq
IFL2rkXnH+oofLr24pcDqHqpPaSVs8tU0aM7x+QpEjgNJOMnW+lXGk418yBC1a373ZdWJN+1JDnK
MsLWr7N2WDttCs8+ZhaSa1DreWAnKZn1OrEZjKqxVNEfisRD7lTuVKhjdeTvywQrJK99sXqHEpg7
3OJeONnt4hMwSo5OuNr9gIKp7Usgr1Y8yWLYGWrxpFJONwZG44bOExarP4Kyqmd+2Vqr3jFfbNLW
8UTGSQVrQChuR9P29wrj8AHRMuUC+FwR5b0EYyuvQ+eb4IGO04qocbLPgkdKSatIqPNExwhISX/Y
cbKCxjmDmrK1W+yCweM27eBSZUHzEJKqHNDzQHReBUaCrGYM+nnpM4eOneY59KK1jDQsBPMzpWy0
0W2zDF1xaAUiOlx1PKakg1ts3ci/RL67HTJ141bIrksXPIwT0cHdx4CoCCYzYZydCiHu8SF5NN10
A2mH0Uy0HOzamI9xf2ea9aG1k0PKOSEdOzaZ2EptuAnN4AmzvDnI7E2Hu07DXjEsWNidvTaoq+uV
u5Q8qBbnSk1hj23SUg9arMSC248f2ndGLBN59vU7UfZdoZr6iFFWTjRypJEQFqXPRdKfyib/Mhrx
AmrdoabV+nh/743z3zrxwtfIASeMfBMw/pKFvylyG5BXvTCNWQiNVOqgzakBaPGPrLYLmIMhmHyw
a2/02L5p7Px70Cl3ejmSkmO2h0q3AFYLhI526WL3yoWLsnFnYB/Va3RURS6+W+ZwwOBo4XrihxMr
QKPOzOf2eOqwLdqOmkW8KAKFIKkyvHW1DpdfZfvx6b7Xd7wZOA39YOtuTJPjBQ4Sz4hSUl81DylO
XEUWL4tG/DFX/L1dvRkRKX0MsiCtfDNq/mf4AHub3WoWVkpp+D0o5JemUI9GauwDnn/H6U84Jq0Z
R63h+s6dqQ+rjYcaItXHZz49QL8ZZ7xNf/QNu8/iouDM1cn0sRl2pWS4QENWQGr5w2jmvXN+M2Ri
shANY8N5yhprfi39HpgUh1RcAjr01zOBBeXHZ/Ney/5m1KQZiUY3LfONgIsiYhwbbGNfG+K/e0ze
xhYE8BvCsKHj0ByxlwlsBUg2O6dR9rrR3Hve8PjxaajWO7dlstp+/b43UBMNEfP6aZjt4eghbvTB
OaDuXbawPpZY6MHCUG71TkEqXVigaVl6kzTGEddRFJ8qRg2+stK0dumGzUo6zrdgNA2kICytMowE
vTo6uka6LATZYvibzSEB99gMkhThOscUyT+zrp4HUjy6erj3ash3wrW+Nl53cGrcM3SrXUa03FXh
7GU8YBlD2C9XwFe1Yyyof4hq8rIw2gUcFuR3vrhVLfUMyceYD739Y6QXQqeOctQvVn5IpUZOZMIm
2DgNzqFFqexSH3MvCzsvas+UnnU210ef8klfk3iBhUxTuxVDGc/reLxkWRjOQi3YO/iA6MiyddNA
9FUfA+zHfN32Z45CaJGod73iHQ0DB+hioHcImvYYhPpnsOwbN1T3XU/IUEztuoBIJrhABjyXIds5
uVnCYgrPuc2qlTsi1GyJGUN1Tmf6YAf+pyTsl7mfwwysBBU0KvCGE5O+UyrV1mKcrebGtqF7KZzm
nAXpI7UucE66c4hQU9d7yumhXcPcj80qoBw178bQfKzz4q5D6JPE/vdkqBephs+FYyVf3Fou25DR
RlM3OymKTZSHJwxuNkFpbyE/zaFV7W3IQGET35VZuXAzdQUP9n7quug+HoLOPklGETUWF8C0ZCpO
0A1ScuJ2irEGRHduhT9eu3hf+To53DiIWGc+Nm2mqci5m5Q7TYGr4FFpDSpt4dTQrpViUQvrFhTK
JR8oa/4wh/79uw2j/p+vhIuPpOfKKt84AbEqubhnkHOw2/oPDaE6tRH/3hIak/H961fOY64EhK/R
MAMjYV2XbttKicHhG3wQbXueavWczPRdrqNfcP5VqHofW3mvZ5/azFej3Wiw+6BO+nyDuyaVzcmN
Mrz3+vJHDO+jG3syniRZzCGUlLj+VDjl90iipHSSdathARF4KzUt1rYmP43NU11icOjyIqgNsYRR
9E1X0zt8bJ7xuoG6UB+czL3UkD5nQ2Ue+rw6TJ0q5UGaCAK+Q2c3sU3yQduX3Rdj8JG965eP27Sr
DvPfr6/5b/pMKD71oCiMujFw973gJBTiw2RNubTpfF6m9pEz0nBFIRjH8JRNXE2Jg1lySPpCzKbB
2jQ6qIOW2arVjHOl9ftlEfVkcqX2KTGdJ3wNwcYSwAWr+v7xYb9XDdHe9Nf6UFN1SUWy8fEMGAR8
AVsEyPOD49gSr1pdTH/AVA3BSuJhItDMlH4qNZ2a3t6VwvnhcqcQpFG3uQHiWg0RfvwwRvr4bsi7
BQkD8yJf2/VjJMKNGzw0wz6MbwJFm+M+Oou9BjaNvSgSFHVJs/WFe2t14bGXn+Af7AOPaB5LLP7L
U30DoCQYOxe+6iRkPuIgBf3LbvFlCo51XK0196EPbpIWB4kYy80U8yGbbCPKaRV2H8Jbw5VB/7fp
ewMHux+Dq5BBsnPieJNU9hzb4XlBpTwFQxzN4m6Muh3vEi0JrZdDH9BQNscbvBqesuwuMr/F6t1Q
3URQYkE8mPC6wR8Cr6+ird89hm/GImYZ4CvZgBJlnX5uUp10cEf/7gGcLcZJuDx6CzuwEbAjC1Dh
GnQjPgz+qsp1aghgVkEoRjjj9lxlzoixBx0qBJJjXxDTho/APC6Fh/wzng/4GVuRfhgnZCWvUopH
dbvBVnfTV9a6zFtwFu8mxVbCKYhli8qHSKlneWdgSqPQ2bbZIlQvvpISSm7OU984Mt/c9LF8Vq0O
uL3fRiEctVxtvzCGW1YZlhiAN07aHNPM/mSWYJtI6lY2/Na2Jb5OtNiZ4ikL6YbYlr2eBauyJOxz
WsnF07hEBQ+kVWV/QsreBNb8hcgZ7tTmvW7b8kJN+0HPNvDGTkGbXqCtXDD0X+RWNw9lS5AVU7Kp
5OfQUYcoOtW0+fHx0/xed/FmBOVKBpzlJF+xcutOKrDhR+Noa92fXpZ3eos3zbaflYrI9SGjSBow
ZXZuVIizHx/578d+hjt9/+qqJVHntaNd0lAOuG+EMK2ytD/oUbkoI7r+j3fyHlymvRkqN6mt6mrj
xhskDlvZ20szLLpZhc/QAH9+oXtdsBwy7aEwi8fSLx/IT/kMx2xdDjBPYt3+lMTKrReqC4hF8xH+
d16kBw/jDhwvH1NbzPPevC8ifF8GSHbQ+G2qUcuPD/7399acwiReXyGMAUP6LI7dDB6lcgZh3kr3
jzO0319/U33z5GRG7VTShAvqd896lYtlV2GdoCAonOU2xiTVuE2C5BJaHsAHYax1tE6r/BBn7Tc3
V5nPqWuPcdR/d6pvnrO812G8x2W8iUeybezmLjLUc1LgePHx9tV3sMhrMerV06ZZA1OBlIJh5Gj5
mrSZlVk062rI12gEfkRUauzahkUce+dk8J9bf/j2hz0b77xCb7obGIiJPSIL2OCtxShXODN9GNe4
M1JjUoNVXDdPWUOwdjTl4hjxo9W1D1YUbtU+uAeDLP5wBX5/uw33TYfQoNlRckMBNwbVnOdmjq1F
sy0S/cFBo/jxub4zAVanB/nVRUYRQ5aPSWfY+PQ3VvA4+q21VBolnEkcbKRntH84m/cKB+p0tV/t
ajDrpmq6iesLpOYYw13KiC6ZZgJCLMg2WXqdtSqqftcYQi5Mp/mCgmM9tqRHUq5r+xYb6rxd9HX8
o1bCkZEOArlIUsrNlAjHEoq6M1FqEq6nnPCfNIGPnC+sON3+L2fnsdy4smzRL0IEvJnSgqRIUd5M
EJJaDe9RcF//FvQmOryiGNHD06ebBgSqsjL3Xnva9UqfLnoIrpX9FNv0fBpgmmVzCOuUlrY0bqjl
Mo56HKgSjKP2k81fcMIYO4yfLFOl2MZMC0uaiBo0SFtqnmpeLaENhIWGBlu6ScSlhfZLOPRDLaCc
1HbNKBtpkMqJK3WYskU6l63uSoRBgV8TK3WtNe+1wrFQNW8gpD3anuAEhOChNawbVOQPvSURl4x5
dSYyWIyV6ZPDopMJ39NAGnxjVegleahpfZWNzF56A/kC6pWsI6+A4YdVytC3MR4M5GLmQHOS+oGb
41jk9hpEu6vp3iM5K29+qrpVbz1Ofx9J99/Yju5ao6Mf6fSuwLnRVcFSrlMEKRmC+Hw3hiCWDH5/
x1dQ/VvkXCsQ2JPDBL4Ns+BCO+SrBv7p+p0+wV5boxxpYteEpCAKhhe4np+gNIaT7vm+VcyVZ8Hl
cuqFP4idcBD4JAr2u1glHdNurzHTgTNqj0h3Nsk4HIHeLhuzurF7Z4cycu4N7T9tGbpzst3JVSmy
7MvNygGZk9HayIga94wLAp6f1zJKmJOnLhAAlzOuRFM8F8a+wIr2byvHyeceQGbgRuWF6/LRsgED
BCOa8L1fuo769E9vAS7hPyuGp4OxolqK3T669ZKbNnj1BT7sa4xPi9/f4czVkU921Di2dUXOp3cw
9ENlY3VUq8PvL/3z6m3IJ/ujOqqWhh8pdvWecCWOFLazKfpnW1zMPJwuww83OdmN/7k8hlBM2Qz9
3M0FOaE1y7ZdWsxNmr9lTiaxlrgJjREjwtNZqK+W5BwzK3ltOEdIw/gWW6kBsh9VRmgqRBxowvX8
qL+w2p9pWhhfYSvfVnvS1NQEVm3metgzZprQbwdP3/Vdt2NMCOO6JRVWKh/sBFxv2iGU+/2qn1Ma
yCe7jB6jA22gwE1Tq7VRJ3+yPLohL+9BDpOjTV+xdbCUaGF1rfbDdehLu2l+IjXyayjFd0kxrNoR
d0NJL+XCJ/q5fQMZ5L8/k+dkXcXEPCNpzzkqVnmslXaXtR4wX5g2szF2qolsfj3a9XvH0fT3tz2z
sU+Mo++7bYKkW/etMHeVKljVEb4YP/sYsZmabb8G76dcWAbUM2WafLLAAE1RIxoOIHu48LOUZquU
Z7uxCF5QhXfYwggT71KxdJhVppKyMbgnklLBKldXC69Pb/Q0PoYKOGVmUg7QutFm9gkk8r6vAZ3/
fjXOPSoni5Uv5Ra6YSNzHU2sHcaewtaPo1RdGQOC+jgJt+Ygrcit+vv7++kQnn56OHXn5FfXmrbJ
AeflCBw8hP/NthilRRlKbxEJMriB+2ub3mYcJKjICpbOqaUsjcmNF0nrCJnVWkp82c0NfH/sutK8
ysY7k9SbpK3841S7xDIePikOGJLmuovH8sFJCaoGLNYg+0BW4/zBk9/Mhdf+jQFFzgg3AW6pEDzZ
xH5Jnw0bchxVLfS3fm9HkrpsvAaKTEnYTBGObm/rLySaYeFtX1gn7tWpJ95GCjvlYENRCJWH0MDC
Axx91XjWRjH1ZVEWBU6J0ps1efDReA47fFdtwrYJyassrgLaaEL3kVoURL3r3jakfppqaaDRrl7I
m0pRXoAYkiDJFeoN2j3TI2pa1V7C/qf6PJqVkgduLTU0eXKxVZR+Oy1zsdXq85aQSfiHJfTA9CjF
8lJAxVh5NKJ6M71lTIm+OYkfq9rfa+a4LJhPx6VB06fc+1q4QQ9E9HxrYEGwyMgzbygzMY0BhFpL
hr+WcrrvQepvvHS4InT0yvYoFmvBiw4h3NIpRA02QwYez7u1zeAmGIeFIxl0k9JgG5uJS5LmwiiG
ayvrnEXEGFK32+dJTduj5MBWTcN9qDdjUb8UTfGIYfEJlh5A/SAM574eHXSvuhZB/WRUUjvTygSj
F51Sb3ReRdWv8qh7LHjSWz9eSXX+WJV6MnOG6r6MQEdpPjwDo4eamMIvh/VyHGr1EJs69kdGNDHR
pUT6Aj1NaHyyLULUM1KkHWgKhg7FRzYpEMycPmPNAHrsvVvDHp2VwoS5bhNsrua49pQGJ7MUbDGS
HEeGCkiS3mLTg3BMlykBR7KwqugarmGJ6DqFbF+TCuzJ932qfWT+GC5hKI+zUbEOIo3XNlhYRhMM
/GNvGcTyuCjRc2t9+9xqzofFlEFX1Q38+hEZgYnvri3Xk7o077wlmIZ9NgG6maO7RWrdDmP0acNV
LrQcVFfcLUEuTOZTfGOBYIZkys5anQKKY5YfckrdWq33KEWhfwzjOwa2eZa3Rycnqs9XisVYQOFI
Df8mscFPIDrgollAJej758SGSVclSgijHgpStGo37WgNo26aaju79Bd1q7uZoW4aZEiibSEKC5Et
7MHeZbb8NIRYZDWmNNPnjenD4ZBbGX04b7J4YXo+iHzdf4tU5UhnXause81pJMhsKgF7yV+vJim8
b9KF3jlvnYG+yU7Du1ETxJHiNAwTetqi6eyVo/JjYu4hIURLOETF74VuBQujLhUMkuUTuambwgla
dicQaokNKh8fXBBre/yy5ESYeKydHKUzi7aW4tLiwKHNLTl6bMCICsTpCqck4aiunJP43GQFmSTi
DSnpH91LXhK5uQX3c5Xrura0TWzRWAitKP3Loestz6p1FROIq4XYKBX8vWa06bzgheHZuvENYKGD
9GpnzSpXs7uuCEr0294RFcg8L9E8KPDu1M5BXtgbnwVIui+ZgDOJUB0dmYeVasB8nb/y0N9nTrQZ
bSj1Uor/Ok2epm2Ks9ZWiqy9xGiKWdZbyav2db0KBGFY8CP5PvIYzFCZdXPBujC9sw+NI1C7q7AU
S5g1S6OTj63QNlILvKfSHgzDuA+mJn0VBxFt2hphm1F+qr3xErb2oUZ7oqGumebpRt3cMcS6Qdix
n7YGw6p5/KFACS++VtSCuHeub174oZva4HHUkkapWoTPfUQ+Ue9vbFXd6lL6GSus+hZYoSRnqTcb
+YZ98N2TkZIR22nNqwikfCfHV3bOR0qZMaZoNwokMF6iwzRPgCHHenorRD0pUu3XOlT0WWQCdZc8
wB7MhLQ03queDZ6dHUnwfYsg2Bdd4VxxBFyBrQ5ZnUntoEJtQJHRVBEY1+3PUm+vM35nUw/3KZPH
Ru4QeVo7GnybkOEEIpIdcd7D12uGvURjwDyUabQb0nE5/QUfqiDkfHizI5PX6f5v9fBFTHdHEeIQ
TJnKTI9RKUaQ0ZkO5ZgVObKfylJ+LJTJddN62kytWxpmfXFXMlNyfNx9X+s8mFehbfO2f0W5eoeK
+1AQ5oYX5JEW+VyptbvpJbvBcAvc7nNeziAohBAFXyrWjk8PeZhWQPGkewx8A314m0ZGhd+ss0S7
Y7z91NTOLdGG9zQ837xO2uODvSQk/vn0QWT2f8u/zqfNUQKwco02WoVsa7HRvQxBv3UY1vxe45x7
i5OzE3ooncvXZi7HtGJmwCBGLPZilWKDruHC+exME1C3T05RoUd1HAnKWNge18VQ/ckw7cJsvEnl
cuPF3rrtkrmn1tugS64cX1r9/t3OVG/29J2/nV7sJBJ55yA+6RI435OiyYwvfqdzF+6k5xYFaZEx
jUcL0iTFDPU6G9zoL1VFfxJWVMynmkhH4VpSMRqCLTls8Bwgx2awCATNMGltV+o2L+wLLYivu+J/
T5L/X8R++7rTbqAzNMhckba7xOtAgtvkkZfeoauj56aNH1L09S3qQO5/50YLusep0GQXeLES9UEe
9Q9QMdtx0jLYyUEe7Tscea9a0d3LVbWxwuS+1/wrLMNwxLo/Q0KweGv7szEjTWdMJj3pF5+kXo5q
dz2q2SZ08n6us6FimoO3ZJAsp/jFRm6xAbWCE9OYS/dO0az0rD0ShrN3MnsXecYhiwMQEAaUIiOG
2KR9+ORfUU2yACl6uumnqlehSZ2w4Jh5ustNUFRxLhTCAFJiK0e6gZWM9Rm8BvYUjP96c1RaSt9p
M+5Haid6gz26iJTMvdhSX3zTv9Jgf5HGtcVsWAD/VO4sbUp8IJWcjttNLYpPRW2JrOD/xlS7uKwZ
K2bNXVeCvY5U/fX32/arP/jTD3ly6iibMDGlRk3ckMWwqHp3aKUZiLxl41xP/UzsykiphNuiQk78
O5CtiBSbC0fOM2d+3T45c7Lt1LWd8+6pXgDlFzONesq2iffVVhq/nmQ9pf1havv9/nV/PuPCVv7v
U1ok9CCDhC5pL3+q6FpBdq6mXcCS/aVl1ZfWoHPP68nhsYdw78SWnrhD562Y5C+6jjpBjWaDzfpD
GidiFb9bTrPRrwKyJ6XmyXJQQ2o7QePn9y97bimcXLHf1yQvl0ulMLm6ulPtJiKOEa59+C15PyGu
V2ppzKzqwZL+mliAfn9PbVqSfrifrJM1vrE93P0VVAfDKx+Btj+lozpCiFcLMBiqjvFcd025PiSK
7hqWvLW7DgoIeYxGBuFA7dZC4joUnXjIUq/niIOGthuria/RIFOqontRt3tMVil/UhMUOkpzuv/7
oKYzUnUFVYl48IMBj3oSr3zTWdG+es7H/E7HOff7l/waQPz0JU/2GOqStvFVkbqZ/Dcq73F24nMF
moPqzAqWlDDOgPdxNFbcvwMHNaBerAz3//juJ1tNqjlWmjUAVSFnbrmbuXNvU/lv6d+UnofIdWVQ
9Y08xviCJZkkL8TzdbL6/d3PNMr1yTf9/aaK9LivbaMM3TzFFmV4jBCyHopgSD7SUL83JbAUFriX
3NGe7TzZRoNSgVvuaekp8bsqjys8S48ZZp52JHMFSBUuNMY2RuCUzG7KdVeLz1FSwgtPwdcU+Kcf
a9qxv21VXhDkLdM4HxBIs7CUdpN6xVZh2lvl8WOsK+6Y4jbIu3hmcjQH6E/igLDvKpLO8xyoRjfW
HNUtQGXOwOE/mTL30oM/kHL3+yU9UzpYJ0twWrOzx33sc0WdvZzarqSkH7+/9Jn1zjpZXzuj7fuU
noubyPF1Z5gFeuto3tmhW9kxINZLRgT955Yl2+x/LzIY0qBASe27QyOuaUGANmrrQ+3HaBW0pejQ
FDmETw1a90A60ULOtAjjof6Y0GuMPXo9fkEtnjnv2MeJ3Mnru8QyVvGYdxBjlHv61csCo8asC/t1
ZNdrM0faHoT35uTXMdKDlZvLRKvw40na0UnS56hGzGgVW6PJHlsve0igyjakM83oe1xYBrRzP9zJ
Mg/vEfhkgKA81/Z+jfn2QVeHNREB9zJK19hadepBgE5xPDJnbZJ3MPMm5i1/KknariISOjiY40Ya
83mSOeuCWa1iHvnfZWsviclDbkkIQ6Ut5cnKrB5qeWWYOlrxR9kqFr/fIdO6/MPT8aUt+vZ04B/w
eFK5+fi4rXoYrQ9Ou4cUtEgCni2wLgyVzu1F5sm+oI+ZonSQ0Vx8P59lhKoT+KNvdhB+J06WKQ39
zhiRybcaC36ftVeBrkkX3l21z2xL5smKnYWMxZ1SD90hiEF8lqE6j8r0QYV5S0al8+ErtEYYPfqU
GmkOxrgTCKcimrBafBPTbS1J+o59i+QkrZqpjJgjJboh33eRe+qz3CbyHHGU21X1IcYVGFKyiR6f
QAbkkiWlYRoPsW09JjaHUkOep009zv2mfsQj+heqZrtO9AlIXGz9q3o0SflGTJ5F8R5iXD9z4tGY
dZ3hgyFK7vinC0vnBOVbNri056ZJHpJWBoEW56tWU44AVWijA+OTUqWa6Xk5kHFYv8dG807MK1VI
Y+qztvfuB6Es6XNiEWtdKSzhdfd/NFlsNQkhmxKqjeu0zo7x6zaJQcoUavSKgGw7xv7e0vRH9plr
RZ5gQdid7TTm8RxpHjHE8meD1dLj9eaSZL+kNeIAbZRWft08jk6zMUuy7TJ1+KsxBlhofXVr6f02
HSSy173I4F2RAivGhEBsUF57wP9m/jA0a9bHaBS7lnuogChKnpW9imznzcwU/25UaDYVhQxPHzpD
OUyje71Wl2FSy4co9Cnhhadx/mvEgqjr7eDYG0Ua17liZkutbQ4JWCo1rT866rI4TDYY89+lwXps
NABmUZKUi1gNPrpYrNDsZLOm0j+rFilgjBjSUFrAOnR7Y/++S8JNAYKOdnF/j/M2u9MVhucecWxz
RNPi0AaxstBKZ5Op/ceIGnMhiZwUsEY815qyEE167/T1o2mVrpeTO9qZ/lutl9I6McO3QY8kEpLC
uyhU91pQfwQxFD4EyyX7lOKziarKO6DDcBWa0jyMSE0J23QxOvLUvShulVLaVLH/0fDrz8YCFmud
3RNEVJLKFol5bXPbJllIo4WDpCMqSH69ta7s8sqmR0F0YgAALsiXzADdTuY8l1GzB1Rwja3cdsWz
Pkzq9rra9xmPSshxCxCi/2mWgKpzDZPYOO5oH62TSOMx8DciaB4UoihmVk0jdOqCQKF6Z/ZAtCUt
zrYq92Xn3HJTHXEbUjH39dFrun0QdW8G+B2tyDY4cGF9B902qFMJ2UWHMkGLrlKlXFCObgkhX9Yl
lPuqPU7/xOvw6SAGgYo2ABKTLGOet9WKUJglbjVywSVp7kcBI4+BRzHSadWOKWFqXqyQZ6yuwh6+
5iQwjAvUikxt3RLBDVGwzj7JSgxZwy1On2IRWtZR05UNPIzrTOapyHKjW9WV8il4hus+AYJHiJ5j
x89+2X0SYb6sma26TLBntVSusYOtyIPlorAfJtLGaJNrjodLc+RfhY7YdGrn/r4P/DzvwpT/3w3c
HvlkXTtSGKTSDbOS26FVrmov3MZZsBT8BhqcExMu5+9vd2brNE+qSC+tLZiKWeh2LPdhabwoQ3Tz
by89veW3Hc0jHLfvJUzNcarcyGh5uf20C6995mBnnpRqmul1vjpN/9NqmFmZdxMCioOmmVXNpfr6
3FuclGy4OZCP96jkRlQw9NEXsUnGkaJedaZFtGvPKTLEtCA12q2c18VcZPLrGIVHzxRHgkH3PJLv
VhiNM1khEzb1vS1Eb5+WgbqQlTJaY3Omh6uMPNphzs7yoQald+HynLuJTqpAgGq4OmhAu1lTmDNd
G99JUiSJHgys0Y71vNbx8peoKWdOojcXyudzF+ykCvNBrVayKkWuJLePperfyr3YUW7RBVPE4z/d
U1Pg+/d7SpZ1wR4J9KCHzesDy0jlS0SKM5XJKQnKM6EWM2IN3ZrfBD8Ea3jW3HtZfKHHcubyGCeV
j6PXg64rSegGpX3wC+XBSFp32hAQJl6QBJ77CtNbf3/iaKDpA6oR12yLLcEaM2Z+91VuLX+/+PaZ
GtU4WSy0AGcFsGIIkLzLjp2Ztlqtrms/uo5zuvZqCBhGhr87DwNfJ0cuvFGKaKfrKO8cKq8YX4Ux
BJxJTK1Zan68DkLlZoj8Y1Rke611HofmtXUwCxdFhOzDnnm179p9vbFF74aWuGpFRdVYg2Mupq2E
oQS25hGifbMxRmlrqkxDRu+uE5ywsELdKpbypENy6Y1+w1569AzjycT4AIF12g1zc7IEb4zcum8T
72bQzcfpU9lxQq1pEtyRVa9+Yi2qSiHSYnAeZT4rO+KrKfkFU1Fnn6kKqI8Uv1IKF0DX9oQ3MfoY
1aWCk3nVkV2BAdV4xZ+FNdlOyG108qXc18lOj3D21kCsYMTu+lrZOaOVX0uN82ylZX/nON4js947
SYVy3ImN0/2b1x4s0X9vE8mkkWnjI3ZHYkNCLdlAgZ1zatz8fpucuwtP1mZGlo1WVnKACrzYNmOI
qT2RnupSSv5toTFOVubQkKPWicbAdWRxM0CCzgL9vm6khZQ269+/w7ljknGygmLK8VUCgblGuvqW
9BXEZHsF75ncZgUM96g9yLLg5J6XrlKjFHOCC43gc1fvZBX11KyMpIK2jmKrNyrPcFaZz01UXFiF
vvTsP5wzT+FD8PQSKYW45QIs9ak0ibHLfSyD1vDXEmwPXp8vgjL41BR5Q/lDFCKiAuBK+0weD1Vh
tCyLcQtcmhV45tviIWkapsXdhZvnTKPklFckOYU3RCVLjBUbj23fuaMfL0QaLI0WJnKj/OPbnCzG
AqGLIirUKAOoTl0CN0BLNqP1NND26bz4woo5bUs/XeyTBdkJNIGaNQvcJg4+Y128T29lQV4tMlD0
kpZuMeqtfTu98H7n+vhfeIpvO8BQ6WbWFo7vtgpQOb3UZwb2DrTF4LGttaJJ93bUbqVC0xe+xo/7
+9Nypog8ZQSJvqbhGfiBC6Q7nAd1cWtI9vHfXvtkNYFN4HV4vVlNav3DEAX6ouiSUfLc0OXLoPft
cvltYwES4/ch+srtpPrQ6cz49dF47uVgIWKgbab30XUZQVsAB/L8lv4ax48uvDRSPLOl6ifrjDMm
jmma3IicPndxXEzxt/OkhB/u1NlqBCk+k6P4kpju3NN1sriI1gscolACXNXZOMvb9BUVhQkPffLL
SeTM4tv6p5/tlJwTKdxzdVsEbtAYLczFVF8IZK2/v/i5VvIp7CbrhC0BAqfLiQpgPmIfiD3rxkei
wPI2L1oskvhPpvrcdItavbV6B8N2jGypDwas6d0KaO9nQEthKKa4D+s6pv+pWd6F7ePMA3FKs9Gs
oXaUSPfdVJLXFETXaE8urFznOrxfvNBv96ykdUrUZJIPPBoUuxNPLPvMWqdBtW5b8bekLnI8/Sk2
lfvYC6G3k2KVFf2raSfvIZIMX7c3IkqfM7oDLBdXkBLIVyUkJ2vznep5yzHxXEM0b8YQbkRTH9RR
eYB7vwyqwSJ4uH6zrWRR5OMtTOSDgzM+IxcmMf2tA9/JoWtfyQS+9JQ6v//aZ3bErwnXty+c94Mq
NJvVJU+KfElU2yOBLNHWlIsLXckzT8VXW/nbGwy1YoKa5G5SzaNcBX8qzcSnBQo5PCaFdff7tzi3
1mgnC1nKTM1G4OK7fmruPbWs515eUwRn+68CuOXaWsiZ2RPiRn0aq1adSxVcbNaE3z/Buet4UjZ5
VWTpgWriAXHibReRoon4D0Womf3jD3WyljWtFgeDY8SuTCDfDC/vXc6pt8cB+/sXOHOC0k5Wr85z
vNoxBdPcvt72zfiQhtW7gSYPLeGF8ujMW5zSOODK16M2ZrHbimJZR90VuXML1INAeMNLe/SZxeGU
w2EZdgiQgcN5q4pDkunjwhOpMRtC7R1n9NKKzVevnNxPJKujZQ+z+jazxV9RTsnDPZlJv1/NM3f9
l4nz212PDVwxhF5FyPzp0vWIvFGFSOTuDW9aftugpf39fc6V0qecocl3qleI2dzIrFcE4a57G+4V
BKkBZSg4h7y58hjDDKZ8b8boOMwgWv3+1mc211PgkJr2TiQmH6IYxKzQCU+yDlM5G3lPnrbJhXph
PzpnSv4fDkE7OPS3+shlvr2UGbT5zUKuDlK9YEkh9pBlMt34wTWRCZUdXbiRzn27kwWl1lS9NVR+
QKh+yyY4+H2Nd1wBc7LKw3TepMMFf/u5NzpZODThDxnVPrymgtDFJMPmfihGAdzSJ4YidDVEG7//
YOcejZMVpLMUIkiE6rtCE29qld1LwyVz9bma4evPv93vig8YKlIU3x3jxn8t4Mwu7ay6G8xC3RZh
sGKCvqiK4BN5YoxIQN8XegL9pRnB+wXyJ9HK6TKxjWCpacZnZQ0Njb0Yq7yuTmKDC2v0OUXDqQ2Z
pAfHLFU+ZRTU4EMle9n4LWl2zlUro28q250XFcCV7U/EHeuoAtoVhMsu8V6mnff3X0E51+g5tSsH
Hlz0wmGKjCH7Nh/b1VRWGX0OOo7U+kyYJA3xHNkKJLtUixeWnS0VzZzLcfzQ+ZE1ay2JqPukedJD
cMTjkJTHtIEHYKsb3Q7pFDEEmQ+WfuRrLoqw6JdZhvxbkspg4diM5CKbLEjNHhcKBpA5wctiTnQg
0t0RqJdldQvP1gCb1+amHEmIImN0j3jqSgnze78hGQirBqJgOI0EdNZxtGCL12eWnN9bnUmfRr/3
UiMkYavfZpEyy5w3ch3Wpd1tyiF7kDR4DENZ7rLKcfU0/RuSo90FwYMdDs/FmD/59AdRdlBq8oNw
86AN61tmVYVY2Y3lBoV9YxfDcaCmBjBSrjrZu0+HfgUuD/eqv+5VnYaCtCiMbG5nHR5V0g8BkwMb
Qmxf8EsmYnyHN+B6UL10P121dLRmnS8vOlVinogUzpJt9I3lNBxBZNhGw20nmLQNRXY7+sVj6De7
NHTWMj+LZdpuXskzzZJ3vmktw1xZsLF9Bdl7GAr0lUlspeJbc0kxr2oBtLDs91OfjPSltUxK3AQ+
yiTpAFX8ugjSv74ZPMqNWHat0c9GEwwroS9wjxKUnf5Ss8tVjkhj6ptgXpiyN3aiS68L1f4z3aZO
5r2MXOImyp4nvcdox+SpqF9noARlcxt1m8oz/pahvLbbcSnFzZYwv50Q0p8IFaywvG5VavVGLgVx
cXBwwb+qu9Ho4FpYyyB7EOiY5Nva67fT9yd1A010hxPZYguQd9NV1tv4xbR2eYwzGPabHRsb4yG0
w1XsIINOwnCZMYmPovrFLPVXqTAh4zVvvz9gZ9oC8vTn35Yir4o7lFE+rU2kSU7UrKacHA3tsydr
xzqTD7U33FRyGFx4oL/OHT/0IU7NkqEgRqvPSircrCPRwMjnuj5uonZCLUnCNcifzbvqLyzzOfNr
DqBtVV9Ztg+VJZHcQMKEkvqVhEzcWChoICw73/Ish4vW9+eVxSrgFc3H9B9eihwnTvSVRoYT8u3S
eDaQZz6pOgypnK6TgG2ixs9OmhWu2ph/LK/diR4/QS8u2DfPFRxfBsPvl3doQltuOX3ZYXdAJU9y
E04oKg7xWJf1cmrzGClPUBvlxwIzH/mvl84qZzawU/JBizk78o2WwxmPWcY5tOukCzfNuZeeyvpv
34rfr+vLSCAQMfRjh9QGctGFUvDcS09//u2lPSERU8kpxLXA3c/yqcuJ/erCnj59vh/uva/z0LcX
H0cZHgNmV9f2/HUixetUKz/+/eVPipPSJD4u9hKKE8whuqSvJ8BAbnoXqtcztc/XPfbt00fYDswk
5eUHJkEzEsqOuTHCYgpvIIbsc4OIOTRSvy8L5lTm/HSpTg44WtP1stOhAbLy6oGm9rMMw5H9/b7O
/IdRWHc5h/s0sbdKM97HKJXIfV4omngJrPZOqvJ16RufsH6POiwzMjLbpVkTRaqp3gLf4cPAP5nZ
kvGO7+QKfRboyyZZaXX60kDvGyKkfqUuXmPhAYWLoILU96PTfTBsDmeRY2xHlf23JR5IRdDv5Q94
MfJ1q8BZGDUOkULW+yeNdaVxcMLUdgjAWr+eGqtNE887r8efnzhPvtYcZTaoIUPu3XbjIVBK5Akm
/dDWW4DE/afGoXbqzu+0PLPYEUI3Gxh2RiWWTUKJLzwx56rJU4+4LIexk/g8jUKQUlfhqQkbfaHL
1pYUvY+yRyIkt4GEO1LeoE97isghXgmSWjQ25Zkgu3s+XfQg9layHG/rKFt4ChbDrL1wkj3zTJ9a
zNO6raqw5cbty+rRFt2ffMguHKvOPNHyyUpEwo9qShYwCRFjUs+CbeUli8wL3n9/DIzpdv/hMTg1
gkdhNFCYcQqIvdZlB/6TdVYzDzt116qIVAcveRaavImH2B3M4SGn80V8CASIMiU51Oxmk0A0r8ZZ
b4dXoaH/mcrS6XEpIvGS2ekbm+Ac66o6w/E3DVioSBzvipihba7TJQeMrJf9HEmeBb1Dfpg2frON
r6ZRRFFZe/iM68xpulnuMCUGVvynBlcyU5DgBlK2jj2D/4XngzELShNg57Qf3yTHu//9+pw5uJ+6
0uueIJFWpo+DlCqYZRnbca88Q+3bpo7x2Bmk0f3+RuemCadOdNsaYj3ONY4BVblCNP4yfXM96I/2
gEyo8mWBLSFY6dTY8kUh5BfA5qef/+QQ2Gt2yoSq992sAJqI5OZGq/G2DPmdJcRcLqS/WYh9UVZd
XRBsifY61AFLyuHKSMY/RthcOIudu81PVuNAHjMbuInvyoTEtYW5huH0VT5euLo//47aKcmslXIp
79Cvu2WHmBTI/hWUnWvyKh58TeC5NO8UjnkVtNQ6kTtOMQOjiXLiJrX6rufsNFDv0g2GJaWvf/9M
Xz2Z/732mjNtg9+2O05NgZf5GZt1WryNcn2NAiZajnm+pbe3Ckfv3lGTRzF0L6av7Lsm3zrU555R
rYoweinZHCwypyO5cjZD2y7GOkJfWJduDaNRlwZ5JpwmQpGLVdivam9tKP3HhY9+ZtlAfP/fz66T
mdDLQyWtSSnAIV1vtMH/y77wx6vL/gp+7DYOtJdaKxd2Z8/ykvvFstulzYElDEw3sURD78Qi8ykL
0cxgxMz8RZKWbuM0r2Isr/y0ZRapsm1lo93POrt8CxzjVnH+5g3d7jJNb5oyf2ujaqNwxRrT2zWB
jzM8Y2oVinofRt6nIJ+jIyU9qScHeu1O106nrAZy8E70Iyx4J3+zaudgoAZy/PxPBDJFybLrsJCP
yog1tDHvSZyOFqxuruY3G9/rr1WwbnjrgBvZxzxP4bDrh5QjxqLiMJfHNuIJWjdIR0cyVLIoKmek
o1Y4fZth1pnGS6bmh0Sux4e6cR7Lhq1ibAkGY4PbjD2Q+j69mup+vwE16Q/pzMb/hqy7OwjTPng4
0eeOoRJ3kIT11Sh15UxXvYEFMPs/zs5rN25lWcNPRIA53A4naJJmNAoj64aQZInNnOPTn6+9D3DW
FpYs4FzYhhU4ZLO7urrqDx9yEqkdltpxkv5KrPEkOJ/D49Lvi0A7wmx6Q70bDkk/Xgs32lZ5/ZnK
bD1snUOORbMfkKnPc/iapSmrPdI/ZBToeR106Ne6TPZ4XlApb0nljEsk5Hnm4Vi00dUgiCPXRxfN
hs2gFc81sgO+YZpQtEmgel2B8NU8pmamrkeOo12Wb2x5vByeq1Acq1wc6GFxgB9vG6NDxAbAXzVs
5bFclryCqLg2KSrFKh7WUfxCFeND6J5NVwXlIge5ZGe+5kF0W2Hm3CKhOHDemBAaX/RAfd1AX7dK
AgQVlQC3ekFIWffnl6QUhzQuH80RHyJH4YeRVq4W8vMSNNNWlWy4hJFxygu4ua16wjL5XYBsEQNu
4nRsvMp9sxVQRZa+KrzhKDkMMkCXSlgtHBMGeWzr1WutO2uykGssWsa9D1ctNAvqwXjFesOvNuqN
VVBaERpt5tbGGVvVy2sLi0CIdF4YhXbS3QH/kARpXm0Vs7dGMY4w1aBvYY2F8KzIciqY1TxrnuCG
MWxDQ/F81aCKhssAOHyYvShi8pRhpATL0SinLQZxzMTu0OT1SjL50EqHOJ/uZYxJdedqu7hVByV/
lWX+KzOGe5fusEDCOTloHYIPepbvUNi6U131ViPJ9KPZ2zoo60M+bHYShxRZerildDD/kAj+e5pl
fFUQjj366hlA6w0dyQTJCHfVN4m++ntM+6YaaHzVDxZN5yleSpzM6wz7A6p9Vg9BX7jBvu57vzDA
6rtOtKyq4LO3ikeTKRnE+RUjDQWtkJ/kC797SOO/I2vteVNZl1Dmsrh8spgNjsh/SFO/KZ3DF/ty
bXy2yeoyBXvaYDOF9jZWsG4wxivLa0MWeMIa586q2xvU0x4TbSTzCt0fXt634/sl1Wiqossy1FU3
YQLLvTa3rWYeK8XbWtngACev1/qM00WUms9x6TyqDWQ9ZJvL2d5kav9DR/ebeoXxVZwzN4dIB5lN
Vz7RLzLMJm1aLFMLgrurmN1C6O45SQ3+lxcnp3fXdaL8lOJ9k4R8ZZsHWCWHeatILFVbr5hqwvd0
QeuxFfVuKsPan4ruJhtNddtgzbJwhtj1o1pUm6yqd304HFIx+KNRQySksEow+PvU/wNG+5dM5E9p
+h+ZSJtVjVqrjrgZHVS4zNipVko53nhpckkV9aGYUB6QbOIsjtc0/I91774OevYQqIiduNr0ANdp
M3Q8ADH5V5jSJqw6q1x2yvgoC1/KWO68olxpHvaasO3bTOwHy3HQBbQQRlU0PJg16ybBdRurlP4X
MKcnRQTvpBj7uE1uB+QdZI0z7BCQCaJ4T2MST5S6Spe6h0KFOS3b4XlMmpfM7Deey61WZV+setW7
y+yc2qZ4quiN+VgFuj+9Tbkg/23QvqRAEXq8mcuJ7KZXBt8eLcfXeyybY4vxaYffZWC9pZXyXPbK
C6fTX6w8kBN1h59Gn11/eHHf3ILsrP7jvbERYrYILwFdI+eka/kxTNKNrjU/LJZvQtEfXtE/Lo8+
jzY2I7iSvs7PQD/vR9P5oc31771f448e1D8unWdZ1MU10LMCy/NFY5qnrlTOQ+oeHZyu/j4630Uc
90sohdjY6LPaof0Row0ydOJS68odmqV+V08bgbiK5bZXjWTKT1BoWSjOdLVJQrK0gZw1jzd/v4/v
nvVL1J2EUs+trMfWsXnRUTIuk+pkIZhCV+Wn4Prvx3jD/RJcOcQgjTJIaoGubFyygLIBgONO1i43
ID8NUrOvAijQzzrunLN1+PujfSMKb7hfzm1RkRYC3ZYIe0Wt84dcoXfQvk9mhtFtiyJsGxrVurHt
dZwNaDPlHPhpM02sWU87p6mztUZvHWnTyxQSgTt13lht+uBm8SrEGGKpR9XWDmDH1MX0+vdb/veT
JhDM/14zqJe6WZD3EcKbLaI6A+RsMNRpAyLr7x/wzev+SgYfg7jqe62FKxx5I8D/9oADDEg6tlx7
VB///iHf1MQM50v0SexycDWTT8mymHJ7NqzaNkjQqeluigLGZ0NKV8XtMkSDnRT/MbCzpZG7b3KI
7do5DXV+C3fpwZqaQ6P2rw1lw3goLn+/ve92FOdLZKJbXaUx6vLIo2E+paIVpY+00CJPU5agpyKf
IxrobOtWMbS90nifYaJvYygTDuzPfgARVHXjm5MoL1NuH9ywOdmdsp8K4yG0y+w27VGnshRtleNT
Gg3mqwiNZaJkZ0voCOPwQilWYVFqoIxRNJ9llb0MefnsutMjGjirIqrjhR1g+N4hFSZbNF6p7FL2
jrGAtS4q21mEYXpE8vyjCc17gaKSJJ4V5XCKhua+Lfutq0V36VD8EMm/S82+MswjvdFK5GCjG/px
+pL8ksdxrAVKwJ5vRwjHxnPyFAuz8Dn6wDGuV9kg9iHeYn9/Y99ApgxHbgL/iMjpZFI1QwD/ZhY9
3g1jA/o6UPe2oT54OUQ+27XXSmtR9+reQ5APkXDeBimlz2L+f97Cl3htaGmazNJHAWYbVnhiiBFA
Sg9Fpz71SnhVON65aNkgUh4vSyV6itRoVyrN5zD9xG7+Ljh8CdVWb6hTETNtrcp6kNlhqs4DW8FP
zZ/vrv8lTI+dArbVI/g0SfIk8SMhZKa8np5+GEF5n/+SkzhfwrFTUDR0S6q5SvscwUfHKo7D/ZJt
m2r5umhRjLht7E9ZQxZ2+tOx4ps84SudupoGfe5YahyYBplP+0Ma0r55c8QvIU50dlHZ2mZZgHry
CTp3wpl1Sn/SIPpu4n4lWSewH/Q4sxQk2yLIHg5K74Y/ajiqixNdvAUfGuNh3cQKdHwkNdR18ZMA
9R+Mxr+M91eGdTmVjodWt7KBm+jzeU6mb+QgMMxmkvrFBG9GlYz4mT1Mt58aurZ5UEHhhTKPxnfm
rLXyx7uR6+Tf7uZL0MV1Hm/fCcRxqV2z5nMmr2nR7FTSuzhz19yIiSSzLDFxp5V2bd2Pv0+7b+Qx
aEz/d+xwTdFMMNeprobPkcKQO9gGDAV7OLQe4403IAZKk58i2hRSYYidwMqXpXGsI29v9du51hAQ
Mv0aulJd4u55GpKfpG6/EQk37C+BTXCKCe1Ww7xsOhq4PSEGGI0n/i6STynK0abbMIeZXJsrdLzt
woBNtLbj+xDMSoQLeTAED5W25heaaT7lygMylYvBapa1i74jNtLx7wY6UrLLEX+qCaAWx5G6M5dS
FRxZA/c4GA303lukdSGgw1pXNoZ+7Kw3KYMD+nyjmXee8jmVwi8hKUTdTjdVqWPCbSbN1fAuiKuY
4wUZux8y0m+aDcZXSufcmvB6PLxWOy+677R623ZUiQ1P2yY0u4OWGqM6Rw/CKB4Ygp/qN99+7Jfw
GlHWiE0VmbIy825dR93ACFAwlWkoSY1PpaxCoUnJ+Q2gyei8/H12fnfk/9MB/sfOpmbp3DuqwKcg
a5+rZNgZLmyMLLZvC6jW6BvfWHO/MwIKVq4NM5os5IdP/iYc21/CcQm/vI4ckwOvYDsxsZpD5spF
utaiTe8bc7sj5ToOZXSHO5IUo0X+unbqH/ZTmQr+Szj4yt8cYnxN297NqOYUaLRWN33ufJS2d+xd
6nMOlsN/f8zvPudLHyNEeEEzhZbfTHV1StU6WEpRMaOtbrMMXVjlJ9ku0/0u6/3K6xSjESTtxIDq
RnM35ioalynIqtkBPAXmKojGS6gjHAuCDjeac2wbCJaqa6819+hZrLCgO2d9+ctGloOmT7KMGjaI
ZIZ02JXHOgzWymDeOIH1pFbZUcudfSs1+4UINq6B4XI4WKcJ/TlDs34hVT2zXpUNcNM3TdFpt6g2
Szkn1R6WFYqlilKbyDjRZ0d4cRHnzhk2868WiZFxqD/QwXXR/LAPo6a3i6FUXgM1W1Vhsaon8Vbj
cYeGkL2IpcRci2DoTDq0xJdvh6D8qUMzRPCgZLq3AwWVkpyXXq16xPzABw7oF0Fz68zYuEec9/QG
0QWQT03coyvByRsmQ/xgTgCQYnVpj9LUNR+QpZ3vA81Yl3WyKdwM9Fd21w12f/BMsfVCY+816pMo
1c1gl884HN+NUwGB13N9DSW71J3WDYqQimMSM53iIXN7zLwC4ylTkGYSWnAAcLmtveldDeIPBHfh
S5VDhJSBVy2z2qSZT9Rz7M8iG55NKgTLoqiOYzI89lZ8itRyE5X6bQtvfo2hiu8YI35dionzSLZC
lGZbSJt6TXEomWU4Olh5+5rj++krE3a5MeCRtLMOmDLCmnXqsz0x2qFeI/jsaavGM39LvTCnTOKV
GBx1TQmgWAQAL/DZeUG4eO847imfqpAWBR47igcJHonmVZo76IUayJ90yJ72aPj5XaXSJqStaNro
SWN4uo1iY5eZeQuMUcRLMIdXfAEeLDaWttUDODIZZdhayjzobuMrOWo+lbqOkqxdliGJeB0jQ1wM
v0w9/Wgpyqk2vXCsc69Ml9+i91boq6IVmFtnLa0eW9FtbDrv0G4+1f9wXqNT1ygfZh9jhGzFH7Ey
AY5uh/ex0w5l0W1V1VlaNkNj2SpODpX3Svt+W8JVVJP5BqXbeIF293vq5EctDa+GHgGCDo9gBF89
hcO9fNWeaizzEIptp78M1rDyrCD052kg28mqj2kynyF99Yu4yc/lZG4x5viIgvocqVWBOJMDQrEo
b0ZWV61UNe6i2rMI4hetsJpVxg0pjfbpZMm7hXWnOvQrMx1vRnRYTQEs1Q2n9Typ2yiMViLExWMs
wktRoxSmRve26zGEOtGiSoO1OzicDq1yo7XKRY+bcSsXk6EACtHZYUEihPPCnd2rM6vVmhYwx0iO
REhpMAhBnU2LKBgvfCrytlPuZ6a2T9P6XDXj3rNiJFvm6jxSy8DMESQs+Ybs3gVOexgA2/u114FB
8fBngnHQ9MPatcxdqMd3DTBAX5QsijwL780qq/0UXdYalKnipLVv6yMrxMOzKev6VaIkdw2V6s7r
LkInzxjTO7McgbiYe2VAk6ZryLrN7hDH7iqvmgFIITXtqNGeBIou2Gvs5VPHmrKYYMlIyZHOjO/A
mpzLtsZ9HUWbuNfx88qjg8FhhXQOGReOfDCjxUIqgnsCS5TKlbbVIVXb1goXHNJOddWc4VhjX69u
LPxCO7NEOdvU33FlPHSZt8Lj9S7tZxLDNLqKMb6f3fwpkHqSytj7cTgtpwkrhNC96k50Y2JJE1vM
kj55kkOmVuWDRs9Htyv0bs2l43nrUinvC7qsM3Z9C0LDTstRS9eDcx8iBiECCguD9ZSW1sLs1aUm
MgJqCVoEkHG6bInCjkjfY328MUp4bJ2b3SdBcITaH/ixVtToNdMzReo0vaPd5m6yWv+TNI4FOOUs
3nYWKFqUiW4a4b4FwrjTLOQj05RDY3mhG3tpOSOsMZJJ95oddsuxGF7iloACRZ9uR7fqc37UhZO4
UCMIkCneo5WxRg8bxc0y3ZhtCvrACw9xh0x8kiMAJOWxNTQmptRwgRQzLBNNjLgwzph/Y14X39ZZ
8IBuKmZgeZktHE3cpVr15KY1CjzFwW4HH83C31VrbtETHxe6oSEZna6sCQ0iJZ8Sv9foQOOvIgvp
rPX6vZ3TtZv2J7exl+bIiTucrR2749LuvQ3vctugdtiIUV/F0afUAZciTQ71Ei95zbCFxZ8H+WcP
aZkqfBlcOIJidvfmTM6DoKAuyhfwz8qiRcQ6G/V1aSgdXJ1hHygCrTzAzQPokKqad4UdY4xuwGox
e+xRDWr9o16uSbBjE9bdOGwT6q1II7TkczOlopb+OlcWurrPQ+d9FOWdmTiokmsIaluDuQi6Go82
t90M1fScsNGYCh1nPG0XDaCKhcnA4PIJDaNAfV0URxTMp63cchQ7xgvJii5VUo7LGijnoLrrJHX8
BB2hRzmZUXU76EzixFJfrdlbJjTUTFXZqGm4r4DiKqG3SvoYuXi7fAjC/tQUPSIHpn6bNgXiWH1A
Q9qzfYPd2mLZVmWyTZDtUZvfkeu2Kztvl5hwrpHzvlF1Z6U17PNudgrE9CvNjOfIRlvcrG/bYKCT
2+Z+jBN3rTUFFrj2o0jGzUSoNEr2LxrTTt49dwEiW70y+bjkrCJd98dORQ48924HJ7m0lrse8hQX
yPbQmCknmo55gdotKQibXTB/xrny5vbZVk84Lan6fVTgdV+LO8hAw2KMIjIvBKJHQ/30UI8YmTl9
xijnOcjEvkTuavbu6ZLtKk9Zaub46Cr2SnCWKuPkLQrrk0rvAJ8iwzfxOUU+qkA3jIskZXWOzGGb
NvLwFOmvWp5uPXnlxiNBAva8QLu79G3HXU/WeMTn6cawMPZUJxd3xmYttX70XqfmxiEdDe3M79pC
8yttAn5iQNWkiCHncFRifBykB+TsfH5q4Q3FwySksKl41VM2cYgkmOki6Ec3w4vMK6iAJU09kPQO
4AmnZJd1x0d7SPZeEO5B+e+7Il6piX0slPJ3ApwEERcNj9KxKVe1HaN6LxZgyusXLJ4nEzH0FFHx
cF+6xILIQiDAUKtNnk1PkZNtbNSHa8bEHIytZ44SF3ruMAQLnGiF6p1fqP0N43CH3R07G+JdJfaZ
mu5eJFkqbMTFQd1cOoStkjTbAY5Z54V6Knq784EKInCfsRslYe1R+Rv3bmCehZtjt2CmJ0NE9rOB
oxh+qt4B3ra6LD24JFXWLOdcpevrKB+y/YKCoP57LsJTU5XVhl0zhvwTRunarn5bvVdQFyn7ZdFN
lwbfoYUqhjeFqLaOovp3mNu4ahxRWFWW8Tyfe0rfjdneFMAhujrEJgSh82qyMS5w9mPYx37udNQa
8APDSXMjC0+K6Dd9bd2QMGlHgx43wml0VveyWlaOBpgdw6dDu2ZHRSefzNhEDywQn2rfblKcAXWO
ASLpbwS8hnNjigt2342fIz20BKf0qNj6STfNuxZnOKuf3pNiqNZhhalWMXvvBbFKTybU5LvpYWjs
E07W+tIuW19SpIvSOCuIOzvtiCWiuwk7N1h7Ge+xATOSmt0xL6dHKjdRafaLMqtsycY41UOOOUzy
ajCcmW3dWBYmbSU0emyFblwNTQQL9RGnfwa3dKjI2DQsYR2dgJVVF1yTH5TR3OR4Z2C7EKPaPhYX
r8NHivJyAMzygGLxpirSjWHXhyxUX2cUXz3AVCKNz2Y1XztRk08mPlQA1ltAZ7cau1Oi4UpZ9Le6
hY1R5dYNsmEWYp/DW5AVJsYK1bQfHLNg19RS8h6M1yCszGa1w27tycrc56jvadQTZIn3vu568J3t
V0sJPoLSeCoy9lnZmuzdfFq4xHtTaY5xnN6LOd4LpVkXvfl7SPptmvXF2kQ4pvOaX52rfUagV7tc
v+DrkqLWNu/spP0FUu7OMsyjjgODbK5DVTj1jRusctU9lq2hLmZPwfYOVCD4sEsciXNScpiL5y2e
vumf72o5cyzGeWBbViUeJUJD/6m9EYBs3xOjrzgqlLNvi/AwuUJZqIGGqHfivGvzeM93Sqghjrrw
aiXZt/Z86Qfnd8VDpK5BW2JK/bnmXNDYVyEVCRuXt+B1HwV0zhWG10enFg+g0JXzmFJLCowzCkLF
DqFj6dZmmJs4h0bU6YaCFo7dLgH0fECjunZVeXVqqOxQw3SAtbJw2Jv1NeRIF+dF5QfAfzez2Yql
QnwDpYFmkMnibZujbnbiYFQBsA6tV4muue9ozQb47gYtiUtC22/SS+CcJlpCc2svKrkHxeoBTM0q
ChF0j0F+0A3dqmF4NAfhbKdgJNZktooohK0s5rbDWDl4Ugv4QmzOoaevSoyxfMSWN1ZpdQtNyX+Z
Qwfy6E/YDIa9ZL7oUKwmyq5wwJZKztnGqwL814ClO0W4wQ9z41rl2zyJnZ7zpnBmR7Z8N/F/Fcy9
nBRYnj0EIsINTl3FjYeKXnVnTzOYIAxVFzaVSowltnM/nwv4iwt6chgqOuNvqaarztMHbayDqAj3
lF1RlVlJgFugTI9q5W6TMdhGU/GYdw1JSPmmNw4Bv98llE8d1PaYUL9G/GkXVeSdK7ofjhkKH+ZX
4Of4GK66BLi/Ul2qWIAri1ZZDvY/Swd2RA9ISRZNbGI87LK2nd89DVjhhPdDNoww2Ph1zLYe0R7Y
9+2wHKTg0sQLozm80NVp7c32WYIca44DYih2MGmd1mOnpHScTtamQRZg7It8R/rj1+28DUerpg5a
PmUe75s9dzdTb1pMFMUtp3wwtULbprqFpgxkZJdRiArobGa9UkyGIq2R9td7LGRw/qCPKW6NLqER
39yYEQCBvNwFpXNrFNU6RVclVBRrYQjlpMeDL6eZvOsimA8WEgkrzbSf5XCrsVhGUfOiOuVVMwHz
prYsfRODO/CgE7hmEakcT4t6U9jVmyUpqCpbWfDegBlt4cJhOAjzJ11aw2VMe3b67n3QmYE8VxuO
D/NQ3tR5ca4b59Wdys+6LJ6VOKiXXYPrCPpmS/kTVVA8dWm/dyHF9WDWOA2dvaw4cIralLwCq9SR
yMAqemELtfQTXeMNNO7vVIV7qihU7oxzUefXJtDvW9vywW5RPmebKqxuk3pkrY790TcIi6KwAzEy
c07G+Nnp9U2Qe5eoKt2FPSYn3ctI/jKGWU7JrsM4SuTerqm9pTvbGLWbxiJT4f/V5idKf882vQuG
c20U2dGu4ydz7mhpJI9T59wbhXeq8mRVjrxPnX6kFs5HtUrO6oxwk+G+qrF+VPXpVozj0oOgidh5
g4VBflIQPZc8DL2l3s3MSUxvFYzixlKVpcSXjpmFRbZ6Exr2Au+Pi5Zp91WXrnrb3TsUvuT3+ua9
A+pba+E21/TPITJW84j2dgzcNpfzTtGWkEXOYR+cxsgGdsl+XLxZufIcA9pUsunoCGObhVGIM5S3
FSA35TCYGayKSXlr3UH1S+zt9CJ4BK02rOVot7NDwu68TJN+8OQrkNeS2LwONOTCbMZ+KYMzPmKX
lIcC+vPZl05C7uW85Ej9wm9tKPXrOt2fPP7V2MyVntKh0XZruJnpssryq2dGDMG0K0YUU5XJ7hEG
J7m3SsO+mC96xbkv1B+YWVIKqhdsNxiuk7QfZLAraHlrpbVK2/jRdMixzQ6b56xoTxgrb7TZWjng
OmXvBwrXlQPIUiKYhxL/qqlYycYDDwQMOy8mD9OIKl65uH85WEKD3wZvOu7z1mPWxMlrUtRPCgxE
e27vJ3nvuJxK/NckysOEek8s2RozSqJk4QZRV7Q3Sj7cKB7+1xid+nqR/ybmn0aJ1M4tZMiVKvEY
0uxT1ULOISYl685uXuw21lZk8S/yN/5cCyzv3qhblg5lGMu1/Jy02mGOSWIrUenRMrzrWA0aURM5
tK5CtNXtF6ZJKRjuM/5YmGuMJyx2wUu3Q4BAdTP5VT48KzboX5nhJCUHSg/rd8n1KJGWz4OUMiuq
e9g2lcgVDcNGn8vbnKFF4WUPGeV9asQtGXuxHiqV8kXlZgi4Onc1IPwNIt7KopqqdwnrzlUDYIK+
YJlsRWTdZog/zGN8N3b2NZrSs+OZN4EI+rUaq/0ij2YCiYaxUborjPoct+VDDll0lQtt2yqG6ivk
IOu6wTYw87x5oylKBj6halE3QVIp71qKgzrtDv2JouU9Wog7ldMPPReib+MhKNinn9bcHDp33Adj
EwEYKpRF01LI1qEVh2m7g4Zw7RJlJ/E7yJyvTNpkreeeS7baUzUFq6nlFpTu9wT2PGoQNTdcC5As
+yrHTT1fpOOYL/qQpN3JOmSAcjCWHAysPNg2Y35Q6VXmiSyWqtJMQInPljUdutqjLOpmsIa67CwX
aKtwphdZ99BwPKCVKYJ6ryfRobUi3zWKs2dYft++xOKUd8avLIp92e/sqPmhVAq1o7Jflfapg53m
qN3WBFiN/GFpKk/O+E5QqYyrQk0g4vfq4ZmyzucfjTux+UP+D5YybWgVjuAAHuMW5lOwn9J5I+N6
KpEsYlMbV67IUC1UcAvWgFyB5L6ywns+1BS3jkPZ4yMsNwbyXQspNj45BLODY30OKoV+JBC5jGXh
s6krPRqnNp6fhUGFcEoXtayyFhCww3g+WjwWrVROQhsW4YUNc6Jd2rsffJG6NIYq7zx8p0B4MB5l
QiFPtJVurWnP8lN8it18kA4vGS0cmf2Ep6ZLL++ZHd8hrsVUDzWYiNmc+FK7SNjxgb5FF1G4tJRb
yffKybnlPZOtIU6UHSKXroegwQ4FdRHXj5ldchJ4wJ0ZyYZ1qjpn0ghdfq91D6nVruSdcisAck/c
l8bO56GanOuYv/AcDKccVLoXfFNy2+WZtkdLPgumrQnphDfGQ2qzsbGnq9N85NNjaJ74TUmwVjyN
Uhl1o7aFxH8rJqBHBAC12iH33qJOzz9uUT1IsAInCvkKa1f4WgKGXr8t5IEx0t/4Dv+r2HeFQ/eQ
0mCz6rvwNhvibVNIrcUsOkWtynlUHRF2jJ/kq+4NkCnMcB0EPBI9O6+qLuX0YTmEJyDzYlCoJtLF
WmAD+IKIzw7RhTuJupfCBPQFt4ne38uDeW8wu8QwnVzH9I2uuaVNDiwZ1X17ofJSCg+yHtsPLNBC
uyoMfdU8AGTzFQ4vvK0KNlzVw7ERGxVBIol8aIhw/EHapr4BQ+xzP4Wmwc95jZtbfk5OxAhpkyS8
0J0PvItcKJJqbiDPAfnBatcxZ8IJcipDjgMA1sDU7PU9Cv+N10ishzEXt4Bx6+GKWd2N/LCYFJil
EeK1HWAP5RTUAQtv2aWPrq4+VLxi+ckMO2RfqSAQV5cR/UO92PMZVvTcjXdhQuFWmZZodC40cj5S
p5adt1WheCrk1O0Sr4QuO+XGcUyhfNJJktdN6keXAwnh2Znjexa2Ho+cX9gFNSh0Q0+D0F6yfFid
9FsKoS/zvj8O/HavfaIpw9vniYKcuO/sSzTFA1QucmtetiwEdch2ZvQsBc24/140TwOaGZ53YZx7
LX2bcNuQQIg6Lu+bMewWteeuRhQjmKNueZXLSt4cHyBH5s8L12+5oFwJWrWTy6Psk1PuuGRF4zZW
4Rpyaflc80gyjuSNhlm3s1aS52Z4ZqykRooQyRM/FSASUgU9273GorKQwqU2V+/5TmKEpzC7M+ru
g/hTNcaOTX1p2Gf5Kk1NeEvK6VLzIoEQIuMlb0ZyXPinRDnfRQDdJAj+74xL6mJpYoQi5LTaSO0H
CX0BbpT0R5nrSRozo+h01pZ/mBf87Wr20eRQ1tshHQlMgZ7bPASa/Si1shgOCVzii1FdPktbRq4t
xUU67w3YCg+Aa+K6NDHOSK/EU56BO5PqpwUpzP/9NhFukDVMbpXxljGN78npndHekXGsz9oVX/rP
K5bvE+TfaupnFK5HWNc1AEBrgRz1IieQEY0q+zOIH2zmUcKwmp3FVjj4HMdToqfuPLtsQDKsWvqR
NuG7rR65O/mSk1i5YSU51e/OQ5Jknj8dmruBKGlJR0s5A6l6ybkXaOlaHu+ZDbq+iUOkzzWsInBv
wuPnGUEugJprxHCIQ6qOOeKE8u8fdFXyDHBZnnoo1cghKC26I1xJD7w1zWw5gkH4rqJCaAW9H3r5
Kk4PPevEYvEIK3yaIarJUWo+5IbGeE7R5c/bUZ9Tnn6o78r2GAWa/6fY+seTQ250TJSEZgmmI+CY
GEjiAWGEC8nNuG3e5ajj9uGK8MItyEEPnbcU022Z/cfI4yX2pVV+8bHVOOBAestClStD7hzs8OKk
ed3CUulftPmaj5C/xrTn50P9tm4LqvLvABWhu9/J6GdEf8BH8t3JuSD9Q5heXElqvcmJyCdU7OMd
6DTuJyIs6TMeu9R/pRohVwZ7sXCDyK+6C/TWRUnqwGMxGKNWkSg773w0zyXX6wBzVK9X7CgN1YFa
+VWCaiPeSC0dgp0215sw2ugca0qACWVp3cv5JwoJw6Lq92dWCXIq4iRXZFfu2ZXmBsNX44g0/lIG
wqB9Mpy91Wpr3P2oCryNkKL5x+VIjDDSrhEUWzimDcW44iYtMnq6TCcpysBBGvsLPNqqkONqsm3y
lyjulvKo4JrVUt4E6ULp7Al0IZ1H3jlfi0HROk7sy7hau3K7lDsn33Oo9THZVCpxGVQyKaIqJSzp
ji24e36Ah5t4OG7+j89OB9Ke1WgEwACtTdq/l0AA6pAOZlkf4FQvTO2J4ZGJBx8b8Lz/uaOKccSl
WKYdfEFGIKYEl2dWMBJz+slXeSN8UWYGUXbEm3WDfUwzXK2u3+CmtOigMXYB1nzjAvbjUgahQndp
Sg0HebtCR8qOy8d6e7YL6yKzQc05ixG3WXWdVw5khOEyB+sqoe/seMsK14ExoNL5AdALWxFG5rkO
laVwP2Y6UjFQFxdctencDiCnguTsRjs3ux2n34lSgue4U6Z64zntMonMm64wN7i89WqLf6AUs7I/
muRTi3nWEXaKfisjaELpZuB0zYQUY8+20ZxKChI9Rs3uBC+1iDYRr0zwEphw8qHk4Om3yMssZxIR
rMPX8hHlEs3KW7mRyG04CMwDAydnCbHWCV7+h7Pz2I1cydb1u5zxJUBvBmeS3iiVylTKTghJJQW9
d8GnP1/sUaPQtQu4g+7aKiMlyWDEWv/6jevKlRXJaJUR9WIQ7CBwGKDfHrNtqV8r/aeNEAN591y9
ERKEksTPNnVDCjAT4FeB9PJNS78dW19NuIbzr7waX5psmymzibSO7pjhHxuiZBzRHhnP+VS2WUKj
QIViIyvNAYYTEpunTaFkQfEycJ1NJ9trhsg0mj8YtC5KptHJXN0ZBnJwi9H5N/8/4RlZ2OQOdnCY
+NrjG5M5V9EO6CEAMnQ7fpdP3ufvfMIe+5bkhW+IhcLC5Ers9InHKfQvFS1hEEnkdNbLCJu8NLId
84mNnCg7XeKGp3tbHqcKrTKxviyKqbKY+d6r+BjuSkeII1+5vOR6VHzmRMTycLVuPPGHHjkmfJXS
Jslsq/4hX2VTcuYXyEQX/kods4aK4tfY/eD+vPG9j947ROUPGr1tG1fbyaH1+lHRefq350ePcAS2
UxpcOnO6ROCpPiZ4lf0my/wWpTTWabT2kmmdEiHkEJVSMaDnIuGzPUi8DuHL0HbwGV1S7fXQpD/j
L0wFErvCP3fBvOemccW9qI9iThH7lFsDz6cN4jh1P+cOiITJfgcmxYdvkUfTEbnqj6rMPowF3m26
sw3THHAzIr6kgxXr7/55Et2Z52MO2mJyp2PCe8GlNTp2fZr2kGThtpMWpi8mVXd8djGJ9u4Z+EnS
F2P2imBgUNVW24q9zMaOTC33XCH+1MwNWzR0UVqAahZXP7IXfvDCKlcnoZR3yo0sjOB9TFhU9Xu2
HIvXJaHqD5P2ribPl+9lw8ZqqvRz8i25MxwnWLDMr2WJUVEmT1SVagLZmJhhpB8ZuYnq/nGfRBms
Z3lmVfR+/NG2JKgU7YFMkU1QIRftqn0jLlb1MlWvSYYsN1Q3tzNyYp/cY03gSOT4sLBDXLuCQ5P+
SJ56Fr3U0z1vhkrjccd7T7FGi0vFvaxD/59v4AxLfXyZ9W8psAc38zu+q8rP4RdutelMj0JrsNgN
1ApVH7fhX6hXjy87WBL8pRjOA9yuRrhrksIOXdsDVlqHYiQakYEmrfYp6o8JRDEuBYAk6vyHTLOZ
9HDmk4VpRvYlBO+sjP6qoT8DONG7fa4nPyM+wYw4GFZAi7JoLMXB0esPnWlBHJWwYHlxnBB8Jqp6
TyU2B0u1zzbMBIxApy1L9S/Ce8TKjVRUeIrZ6MUpG4Y/XVMcmBLsIr+nu8rFeTCmn8EqdzCODgU8
Q4d0qYVjs1v71XwP9eHdGYdbk+qnQNeOtihG0oDQSDe6gRyK5HDGdbeMyCpdRjQV0/ARoBYDFJz3
ulsBqJJ+yowRpk8md7bdvJlBsfdba98XMJVrZDMNqjIYaOiyE51gqjzUF7Y/L3Ppt5BnCHnGDitf
SmzsWvh76lMEZVss3bwOscqrGgjhgfMPFSlgr/CygJdezRXaJlmG2bTyOJ/uMTAPVqGp56cc+t0B
K6B9MhXn1jR+mU4XLluzvp9z4zsMkaxgDo6tdM+g13WRW1kDtb3wMB1NvzLDJNBPZGe7G54YhLbL
bgR/07rhE1QOUJkWvvL0X2KGyVjMWIs7dXUopLlFpfUP48TrTFznUueA7xbcm+yjtuW+C/OVNxpL
btB55OFmWvRq0pbINn1uRPkBjHkDk6V37N8LFDRq5ywJVCqwekUxsIoifd3H7EVjAmoS+9HBN/I3
yuZLPgDHMGkayMrRbNz/2KyqoTIWeZO8M4XIV2KS7DQmavXy5nYhpWR+NecJr12DkrQ0o/vEKhhl
15RExJTh9rsMhwqkiZDMpWwboHJnHWKyhLNDe+zEvDRj7cw4/8Ue/R8/YJOwq0vFG6sZ2ZEh2qIx
cLtjCEH/LN8hocH2cqe3qUleemwazTR9M73sRdF460rH9g9orG3EOigceOUGo3k2bHhQBc4Jvcug
RiMh0zVPQeIb5H2FchU5xn1s5Sb7I14vhmBsP7qbeGihVkjrodOdE34gyULoOHsY7nhtpPuDhz/O
hmJ4DqykWMdT/ulH7drz4r1nNNZxTC0iq0w8WcOnsXfuDZoDXkGWR1qzh1KJ95JAeQpmsz7EWHUC
6ZSH0aY8aeCvXXtvJpiBIV2j0HDPJiirBvvQRtgt3MF6EzfBsWTaWoz6vp/9a6cn1kITXr7WZEll
4dePlsqfyvWvOmrIRnWXRUDcr+Q4YhmIoG0XqUXj2Uv82EvhN0tn7tdJl3RLR+VqTRK4txP5myuZ
89vBt4/ra93AmCb2Yw9FZTVl7qpOQMZLOxFgm3ToXij21JJL8qXyhSjnG17DgOa9C42Xk79PV1PM
ANudL6Mbh8cw8I+OixUinaqjRQdX0ygIzZxEOGOA0jHvzXB4s+z6YujvYccg2GjcnTN5977vq3Fl
c/D7eSVq/ReeGWub19+pJ0aFmhgeq7ofViO+roue1Szg52BAMd6FjNDmwd8GeffRWRMGrMZ7knLk
NNqjO87r0ddOaTdePTo3y8biry3qz9HDMcVw3OmEWCt+NhxtpwG5L9ySUj2D0Odn5rTsrZp8BdvC
SdLrtr5t/Joa66rpabfUGv/F9XrAPBKSUmueAT2yY2s6D3njGmv4Xjezy1+yYBDbWmDgRJBUmUoQ
c89hB6SazWD0jGa3aWSyKugHVm6gPacz8kPDKvcK2/GGQYKxuPcZZqqO5k1MS+N1o5qSYTz0Xf6j
abA+PRf6Bdhb5EVHjA9WffTazeWh8vrXuK6xG1ozMt+0+YjLtXvyRXKq8xvnHqzYt6yp1ok3njwk
fnDEdl6PG6/msnjhOXdr7FKoIqi1gJVBSMaLSho2FG/0n0I9r8BinJccIIXTlt/LuAcZL57JbIrv
SILoisq8aBJ61uFAldfkZ4lJZIaaNnNS2A/uXh25kIakxaRluh+rVxiKC3UWF/QwCe2pT/87u/BD
+e8EEtXoEeSdt/nD5Plrq28uFjwi0fj7MJm3mggxNkuLbemLk+FMd2Pf7UOiMhVTU0LSUcVRKtIT
0QhfjdO/t1n0amGUNwU0JVb/SRP9Yjcms/3+bcTpeTmV0V2Tm292WgAhDd4yoGJdZLmxV5evSFNa
i7VwGYlHkgpwFvPhv+uHbhTB2hbjfU7xPYAuEg9yZ8ZwY7Mi+WhD+9pgYQPFuNK2PbYoq9bqKhxr
qxtWUgEulvFjrCcvdTanp8QuL4E1AAfMUbjoQon6WFh7jFNhc3fnKSl/delwSziH58CZNnHoHYIg
+8CWlp0jGDtwWx2eNjfPM6oQIm01EIYkGemrPZl+b0y8tWu7R9m38S6DIhnPpE/WjU9PkNjzKXMg
AS2mwimRbBoAT1C+5xS6eD44pKoyTSqEdcrcPOXnwYTva/+OPtJakb1XbP3M2nnggU1ibD0y/HAZ
Y6eZjfqtruC68xmCaIIDFvsHAtjerShFqzzNyvF1FXJqpUZ67iJ3I0tsdrA1XkUFJUIXJQwl0iZe
aZ6LPBfThSpPvmfYJtdZ8l36fkEvftJb4xjjM5NOUC+Ssb4zkjlZUlCKNnsbZP4z2sPZSvtb4iQ/
OWd104hzLPVtCe7ttky7vV78lEaP0W1bjItwYjYkgvDA1rp2tZiDjBGbQ3y7WrFdzBjeTzJ8J9wN
8o07YkDbZe+0LyrF2/Hd7zq2I8CR8DCjUdUL4y7m5SGIbOOK8K0KtL2t1ydRtnuXPcAPdJ/Lip6a
ke0WeiSsv3ScbhZ5WUacnLqqfdVm/4EwvFtDj2IqftCQP6WoOrVYv4cuc02H+Hmi+5l6PDpgo8yx
/q72F9sJjmYGvQg5+UnVF63XLzM/2+p1fLDyZu/h4TOwyDzTwEmVQsNsSYcrMnibbGCqVDPjdqNO
apPEdSnrO/Uv5gKKIgfQfVQVE7bL4S4APFlVmWQ05buAu/ox4rghlZN2cPIwOgfrST39Eat1RJ1h
Cj7CvmRGhGManmCfdT4L6TZLxhq6IvRBfGzGPdOB2kRW5YaKeDKfpZO+JKVzclv5hsSDEzim6pi5
SVXu3azeThe6iD1mOONTHhqPRREWi7C2EV7opNR3/t6cwmvsjG/hqD0wbV0RInyNSMxrx0+yhB5s
/niO1SAyP4zz+J4O0ztKURt4GKSQ5w4xdglTm0M52CKXu6qvh7Y9jOr0bAefD29oNxOTPqMqquUI
qL3R4+bcTM41yKsK3y0sj5hjMusDJQbKPCqS8dQ6t7wj29FmmBTE+oO6y1nl27uhzAKemBOuynpE
xD7em5ypSe1/Y5hVL5WCB7rOMxadT2FvnSznJ/THV9G5ycbquTkDCgs+feSszNxntuiIlPZmviSy
v6Nl2o3sW34+HduwfFQRp3pdb+siOfSFcWhTm1lKOSzHuv9BdfaY6fZnxxJUMI1ZlW95AC2LR3+q
HWdTEgvqJc1jTWuNlfZDlBf02gZTaBIRDENfk8C8NyIJ7Jrm2zp1N9k8HYfCurgdTHX8ntp137nE
EJnnMaVv7R0jWVIRTQthWofBAhoTQUy2JRkYgedz1yas0kzLtNYaXMJ97kDEz6fSX7VNq22aGtAS
LGo0oKJEtjXukXJN4MHdXQP/bxHMkshuw8aFOt12ZI0kNIFhJtfs9Spet+H4xFx+pWv1r65tJfgZ
sN/EAeuIYBNOYGRubS3r0t8azSz3TVx/Bm715FnFboZ2TWbWXVAhWyu6R5FY7Kr2kxjaDxTZd4of
qxcIgEzJzC8er/EQfDRj/6LOliDt30gMhYuZUZ4G9iac2wvy+ntjNHvSVzF6nJzvoYx5nS1x8ivv
ibLj5sBvV9VY3IPLR9adcNufMoRkEyNJX2iDT2Xr4yLPT4QaPr/COKIUt3/CHgJ3n6IMqQGqE8ND
vyRvwve1pe/ab0XYvrBzrHshz0blv08qscYTw24caEdIjzwaMhJLVS0zY770vVUsRuly2c25lcWO
fWBZBgXCAXOllXi76GXUwRVn3vkPqV2R2DnNEFPkc77Evxl/Z/AGREpg2qnOfsa9mga6XNXhOMTx
MkmeacTafBtOw+vQQDmWyrLDhherux8WRT1XfKRavEahtzft5FUbIYdVLpYlQfOuQix0HLfUr8KY
CTItH4feuajuyfJwUSDrTwkKNBZ2FeM3lmUOURizfExn8TUxIlx50t7MU/WtQ6QtjHpXlcEl0DFO
j/Tg3DntxTd7dk1ANmGL9w4ymu0AqA0lm6RwIIuCXa4U856c6buK143kMl58L9trGqM7zum1b81H
E/UhxWy+y0R9sGdcfzCwJoA5mSHjcJwyU/v0qdcG9CJ9jTeej5dtNRVYIvX5xYzzR00zEY00Rxei
udEMv0wKJ/zy7aUdG0cll3PieVkmOasmIzedirSA5BnKO8V0b6bys4yGo8PVlu3wUbS8pxGzkYXX
VPRI2aZuxlvtNQeQ/l3UVC+lOd6cKT+YuXix8TD08mEtdDRjyICsjqUuO3AdlIaC09pnjzO8/MHq
u37ZUEAtnJ62VxcabMKc0YHTvblxdzfNzg1a8Bry+FatJp8XTFjwM8CEcMd/ljzLAdywcpvn0J1g
cRkjPCOQgM7fJtjZmX35PcT5A4m/uzymOLVDwqcrR1xqzJk6fJJ0sqBJQ27RJIJ4VLPcuWaPzpl2
CT3hltvct3BBRvS2jdGtS8rCehC/PLwxlk2oHX30HWQj3Bi679Jg6vGjwG8RHdkSovshSVt8Xwfz
GTcvxiOBkWHxgl5qojeAWPMm9OAj7fKTTZycCu1VdXnh2gQfDe1W3bouhyFv0Kmo9zuvHKbvrU0a
l1pxIoDSFM3Zc9mAh1cdrzgH6aunz0/9SOMxE4Kkyj1Vh6FT3nqlB+1M7CXbWsaRI73qOMaYTxay
/3BzuSIC9kGr5k2uzzrzn5Yin8/pgWflzEHspnwvnGBfyhmaUzedclKOcyVlsdtt0Bof7eyBkBOV
yfKrl8Uc7QVG/nSGwkPuyM2P9IIzz9voMxkEuec95kXNpJ1KyXatdkdpuAxQIi+TcH6ZIEtUTXYi
AXonOKZjF1xZeX5gcIvLVbSaM9iv0jzrQXyaa+3erjSk5/NpSJwLfpfMpNLXPDYfsnF4ShLsnKv8
0Su6TZZKIBNuQSLS79jU73UfoIGvkRceVH/jut2P2gwk+KeVl8lhMtoDR7W5otBeTLVzKoqe2bv5
pHRrfpo/1BORufDxHtXdhkC89+EUxw72Wrph32EgPPDRzd1ANw3L+ezIDnE7damajHSJ/RiOzSGc
44tewGdx8G2UOuKGyi+PcBuuRqtecaCfzLvkFR6zrt3TVTCxAllyZnFhcPNI8iN0lvBQOD5ysQRR
Fyhp0ox3REc+e4KoP97wYjIerdy71zw2TYDDPXqTpT6UD2FIO8ODKewMijMmxJKe266Z83GDcM8s
pjctg3g1IhEB8Xtqwrknh0gcXVCIBnXDYtSNK/rBGVKBc0Vps2bC+sTk8WbECKH8bH6DXMkRlk+3
DnZyw/cGQ2bnc8kc0LGZXDSQlSmwQ6A0zQAqMLrPbkxPENHeHUN7AI98TjvnE2tNCi2otsmUwVtQ
kO8MN65FBLoLk+5Bhv25ntoNO93e7YOMO46XQj5NF3WR6rXuUTepU6yLxy/TvNq6A9EkaT8s21LA
DQwWj1DtVVpiwidmOGShXd47IVb0nm2zQyPmQtx16kP5ViBrdLMZnckIpUAlvc8byIrRyhQ4TNoZ
Qeld+NpVCSVNWzB2HkbVGcy/1Dtf185TNDU3kRmHYojmJdFUiM5S494ehMqsBbxJim3EInEHHoUv
lfYAakXaE5VZxdO6Z0Y49m2z1GL7WTUPFepNINNnYLO1LKcPS05oDqdy20fatpWJw3ShelAbWhIY
h2rqDh2fGtANvwe5bClX4kS/haXFE47PBI5CyUhnaO9wJpu5ZRQo1s486RBrYPoJGX7RwSyMbhoX
TJ43fg1+E6J0WMao91JqyoFliq4aIxfzpiVlt9J88yXlpYtq0S7LPrnGSt4n2p9OmNecnizmDdRD
hatGh1AiICQeh1B1D8WN2ablgriBpVmxHZfsjNi7nedKvozkNyzIAf0y+oHXYd4Fkl3CBh4G8fW6
RYL511JJ3ZUmq84pnM0I3jgkBF9LLgXl9dCp8mF+DtOZwjfeQCRb9eP8LNGpBlb3hmvUPkmcR2iH
jHtluVPql0AdGRpBPos8QjfYNtaFS8Cdvh0eR/qwAh8LR4ZHpCRM1MS6zaxlS4QJ7PRNVdUPVRr+
0ufkrum4b4Id1YpyJpG2/LGp/ZRE1hqrH72wHiWSxFIw4qh04HHOlFlL9vXUQHSxQyTM/c3EBGpG
h2KW82fhOXI5MfMfU/3FtvtqMwRw//s4fam41iQrLBTg5UdSIpZmKBXP/UG0hYsmj6R67AmgLmNL
yGZmAHg26A0jBwRSNnKZORHw8Gjf5SGZYJDMotzeRx7tBtAPak+0/EU6fZsek7ZgFN8Q/V9zl9Fx
k/cUyzFMnmpr1uF93rdHG5a84cf/rE5TY/jRt/KuatHGNOOIsRCbXkEJGJUOJV0Mb6x1rkPTpGvq
5R/28zvV2+oVucWjwzZUQGbINlNtE1JZw6tVEQTKZ2EuWogek7aku9zGBJoQqwq+HYkeLWs0uUi6
vee0Ql9UoCRoU8bfifupozfYGxakCBMTEtGiXKhDS9sXY94rue46ZtJnuSnBbGF2QjsrVuputZN5
Pwbeo4ttp2Wmb5hTnlK3v6BCW3L0mMuxDBlLZjezTLaBO704SPwyr1u3Uru50nijJr3H5muHs9az
7TjrnAlRj2sACwamjOnQl0v9my05QKNrwet3TrYbS1jLMwQeCz2BZT8WFoysXMdKcQggiZRoQs3x
5ObaOTRBytuq/tbn/s3F/AAgiCUQ5p29UD8WwPCSlDlncJSDhiUPNJ+8jfocHONpJnY+cU/aGL/W
vcBFOjH2pmcP6IPHs5ZBkxUNE4s82agrpKh59VAZLwx1uzWaU3UgVWzgvtf79MzQSzSSGRnnm1vD
Sd4SWUE2EcMHbvvY4/AtGm2iaI1olyipKhiVLY4QbF+1MyKnEOlS+BpsXwjry5oePbPMY2xb54h+
LgCREY0+HSpXf5x8dBmi/iEtGa99Dq4ylzzp5AEF2M6QgNiWWV0BD04cZLjRiLsR5wI9areTzpAA
SSn9h/Uxi/YWTOM7Dru3tIbTTu7CVUCxX/UUmXonH0LqILyezt3UIL0Y70u32aZTfA/FCVt+sgLB
qFEqqe/w2LrmbYRkumTkWdP/aDCPcCVYmJ55MKqaZYp7ACIsYz0NOurF6ZlJ22Fyk08Mt4+zC3kr
MgBKwqm4qAtsZoSOKWgq9KBbTlGKbsvZzXEbYzKgP7QRjzjtjDsYWhvHL5l/TOfI8rfgbYsAzYJW
tThPxbfcBA0bmIlODaFMEW4Ic+lnh2aoD2YgDy0xGrkOkQ9Uf50Z/XORp+GCQG3Qy4TCsamqpxxw
gv4VHDHuD70lDp2szjPeh8pSRNdmAAaxG3ucOBBVQPOsn4hkPYxptEvwaqCPAcnP4uexsn6yBj2h
gR7YTwPkFOMpmIvT5HPkhGOdLAjKajgWIeI5LbZaY7bM8/nJKpoGu08EvXKGqTD3LB5RFbeJP++o
GYyuWs0xo5eaSVvVddrStRpYSYhvTMwZYitZN0NnQpPUIHf5zvMQ15DBIyBxTrTM7Ja6HDY0Lseo
0JnTk8yrUZBFoGDKwgNvbMJQ0OMlgjPbTh5GduYqlWtXQEfl/VjE3J1tNzTyDm/vbepNu5LaPuld
fWsl3rRJJHYlhl7dkrkBcQgOI6eB61QwXVsm+AN+1mbJNiBp8H07X7eTfzQG45y3LDzUwoDMDUUp
E98LezLs6ET7csrkSH344tbZvot7fGkJvho6e5+FHSTCOd3EAJ9SVZINOn1qD79nm1SoVh/RMnoH
oSCkyN7HmfwqinkHF/5ijzmT2fq1LBzUtGS1gpcRffGo2/NFGNkqBuOsrdpbT2OOXBzCjGR4hLRA
0W0hBOburs3FV9F418Cb74tRu2J8cjQ98eC0xSOYHKRshJ3uOC40CDjnMQBqJc/CtSSbKV4lPVbh
evzguOGb6yZ7Q5uYc0zwEiuhw0n3kpNO6KeoKaosDfwa9Rez3Qo9emnhcK95zm6y2n3uuqADg/nJ
TPp+UpQAu31gKYLllfa+dADSIi+5GJWZ7aWYkOW12rSOov7ZxRGLoHCCZdiQh1S7eoxuIgx41tGU
4RwT69+hXl2iDpGnMlmwuLY+xTmEAbomiocpadGsBU5FoRK8sYceMn16Vw8iGfH4N6CWc+pt3Zw2
aICpG2qnlso9Q1Josw6ZqTdb2xo+pIMMa7DdA63C3vJRNM2mYy51jKoWDXPHtacDEIzTR5vkJ5Hr
0CPR+XlCDFDwAGzSsK4WVY+NjzkawSJGxGtD4LLN8aFm8aKi2Hrk2leux1xynM+Z9B7aCV1i0b8U
VTKtdGx0pAGAFfkOcI9uHvUIQbSbi10WlC/6PKJyLYyfkr7MImSG/pL8vtmtsLqAgj1waHeG9YKP
82PsOf2y75WDQINMAja1H32qia1WAyRUQXT0u3ytF2iP0PviCBPcdWNXbSotO0aTzwMW52B4by37
B9XST1Tbr7ngQ5U5dUIFiXnhjPoZb7Fo12f+W2XCYtQzf+X5zl6LEEWk9YPbVNeu67yl7+ebZGDQ
JayvQZvBLiDgar31WI8Nh99kfNhyeNYz9z5FlTJYmLoR7IYGP4GPWabaozIccuz4JOrwDoEKI8g+
fc6zbmu2joWTRPAY9x02m0QoWGCWpRe8R2HFptJ8juNMJqEkD9WBuoQF9xAtMVnfZyiMVgFdWcBc
mw7ypfXRWHUQkWiIS4f0OLb2JE8jkBPDX4QBsdTwGN/T3P9JlYNCNfqfVmJfR5Z65jlHN8ZTpii2
0jGPljfuQzSfaUicUjBRUZV+8IsBxyePj1g+wg5RtJ6ccmRLs86a6b6leAt5gXPnYg65EHmhMyiM
4FN2xhcACKZh7PZZ2/Bg9fthmp4JuLzVPlEEAdGXDrOmhSXcN+WwhCcJZdKc3TvUmWRZ7IPAXEw4
9C8B9F4ss7ioBW8aSQOYYr8YOlOcFn4zo1rMyVppxTgraB+9znJyZlh/MztFI+G/EgdMryYv8P/Y
dJyVRFC86JryEkn/SWpIjJA3aLp3leoTNxmtRtwedNgjK8jDe0NoYK7BVdEzTMy7UhCzgXLOYp9W
NDyrTD+73nkVhbNMfeoPXH73qo9LwdWgy/UPmhUfowYxY4lFTeOOxzrrT8p/Ixr897SRD0VrfFqN
+TKNlDW9d4sqEz62uY2k+6YeFlF8ZBAyB5oZvxqVd85M41FL5X3dGbfSs9bSnVYRa8matCMiuDda
Zc7lHJfjSN48tQhiu3eYVeUfhm+Q1sqpyoyvxPAqOmsDfZIROu4q6wbSzPOvWpnEVkAZC7Q6akSA
k/akkWnUI+isi35lZqhtrPSURj6zp+TUlHhSSHxSwKvc1v6FlH7ny+zYBdOpxr58KQ3nrLc2WorZ
WRgjUvGK8cFsWHDIjepuji1UveI24Nmlbk4OoIgGUt6l6ITKDFd0r/kZsfFQYZUCAUEddfsZdFLm
0aqJhn7Z9hwU9njuaR6dwfzWTI54S2N2jQxFzZPsDscliV+FPoaERGThMqWZUb5gZSe/Ow+yQly6
9510P/yA5q51g3trCi4CqDr1tYOJZZGCo/ws/6bjPpV48Ocjo1IzrCDV4C1E+tQvI9SX3lztiPrc
xFkJgRl2c4xfhW3ADcFAFxHGiNYiDqyjNohrzMGHwACawujfLMgRul8903KebYMyJ9bnfWQ3rhrg
77QWb5xZnnBKibFksr88w92MHCgua65pUZuXcPgw++kW/+5f9wdTVuc320wHMa6ZQW3edVp8C6S/
j3rnO+/6v3hk/8Ed1fnNHFMEUYr/Bkm+YZbtOAcPrWf/LX3xD7bf/9gvf31c40K0//s/xv8Lu8Iu
hBbmLKYV025CPozxFJngcw3gnVu8pFhZuClCVZD0f79bpvKq/W+2gsp99D9+pg60XScj1xPEyQNz
KEw/bh1zPiISYSLn72rMMHnNwySLGw3IhXrFb2EiZ9q5yawbNnbH3knWaQHDXHngERi0Naw5/cvT
tP50T34zmeygchOuE+Q7NQTvpvrNbcTGIew6hLQw8HIgfT7ZufeT0qSHVrdRfmvhjOIZMINZKqxD
MlLUa1AlNpgAMpplFEzPzVSxbLNfsZ0+zsIE+KciHfBcG+v6SUwYCWJD9mkQcvqXK1H+if/tRv9m
FuxGXZpONHq7wGge/NBioNI2kKHaNW3QAMcmJXuQ6cK/P1fjT/ftN7NKeBE+yFqe7jytf7aG7lHF
+2hNdIVhAW20Z/fFmaMt/Kd8CP5me/2HH2r/7sae1ThWSfLZNUt8VmZ8sB265DGIvvQOurBwInCT
0YYcU53aJP3LK/mHN97+zbGydTXdzQkj2VkQ6Nva8xdxg9prtrq/WGL+6Qcoq8z/eEfAdDxZzF6y
MwYLR9cJuWb13TOR+Pdnpe7Of1kZ9m87VtN2qIZVqr3uZ1dyeTdK3awqqb7jf3F6+sf4Z5z+4qD6
p6tRv/8fV9MhW9HBFJMdgPELamkqIQA0p1j9+9VY6s38b5fzm0NvM+O6aOVDskM5e4g8ZGGmZDrU
lu57ooNJaPmafA0OM8emKwvUYDCePivBBKqR58TTHzA/IswtgkAt4qOO9MAIrPs0hvGGiYI+6s9K
/dnVBhpTnPOCsTkVPWoOXf+C7wrXhixpL+0P0mv+ck1/umW/bZJVn/ZQOCULoBBfKQbRiCHX2uT8
ZQEYf9iE7d82OcbpkxsyZthZUAXcOME1gIsjEey7y5WAR6H7rv5MqAylvG+uA/JF//1pqTX23x7W
b7sS4y4a2tBKdm42bvUkXEWiehjwYQBj+/98e37biRqBi0hr6QkGG9rZC4YPndCIpkg3/34Ff7p5
1m+bjoX4oYQkl+xSt3wWTF4r11or13A1JYLI8qVkUmM7HlIQcLMJ/+K6/AefXOu3XSdPcuJ55zDZ
Sam9V11EfDfAfmg0l8yPoiWgmvG3K/T+sD7+Caf+j1fWBrzPI9GkMG+YlcKX53RySyxQhPuilM6l
sL+V1Q8uRFjCWsy4rEFUtK/1Z6+bh2zK6UfaGsWfpfjyGe2Fcs1yh/IUBai/vRoBcQ0QM3TyTkgE
yyY6rhKkXIDZuYn23jc5k/CCkkRNGcxUQkbS5Qnq3TWKqpPd96sBFoTWofEbwxGLqWqJf0Gx0PMZ
ZYYPhYVeV0uhj0LSKLwnW+sfzcR/cy0T/UCRws/wl0No42DZPhXl8FIn3j6Ys48pQA4ceKvAwvfI
n2Gtj4zk8fRM96MXb5UFSuuY+1IzXxli7fwIBmqWesekKg6Naa80jJ0kqUG8YV/CxpfJgQNVB97P
/3F2XsuNI9kW/SJEwCWQeKUnRSdKolR6QUgqCd57fP1dWfetYno6Yl7GdFVLIJj2nL3XHkT+rSUk
905W99BlEIOpSUBmi2EV1LTc6nDk0zZQAOf6hdw1dAvC+GrN+ROS7VYLhz+iciuJj0kSPHVa9+y6
009YuB+k1l651nOjy7KtK8aHbGhPFoYmAB+cjKjej/AtKG71Ut2YuPHWjftSd/q7UOqDXpzpQhwD
o77MFDwWaIWuNjl0hk12JJy5qJl2WU9j2CEyV7RPPsqtfhxWgpI6uMiCu5zI164yOFU23asE69H4
rQKQATru+8i91A4UxYxYzkQC8kMQG0LHTEP26nJwXixRHAxZPAvYc10HORhNmzemezOuToUfPGHz
Asnfcz3FcuLYdcvvc6gmez9jOA0LM7O+xxExKREdeMAWcHRe+ii/hIEnlCL2JAmEjYsCQ01Adg9f
+X9fCP5hkbb+2kYdmeK8w2O9c63wQ6FkcOMz3KZ/me//FPBp/bVvmmyZltexr1U2slCH6EiQvMdG
VvkintyV5UPcGIzszWKJoWp3VekAQc6NOtTDLe7SM93IHQohuDzGbswT0EFwWWwiHfuCjtVsdEw3
4udoWMblAlPwtk/L/+2IZP21J49RHCZzWLPni+DZLttrMIcfRR3+ywb2T6/+r/2RPiKwrbZgy+f2
nLMWGplLY7f4H5/+r+3RCso5tnudHAyAq36D6BEWY+BG/3bv+qfl9a9NUPdyf6Q6w8+PE1ziEH4i
PT/ZcXqrQ+tZ68x7oE3vHlBYCOyvfpb8+t9G7F87YxFMrNAxQmcbfZXAh+YY/tNQFv9yavmHHcr8
a2OczFZvqpAfP1YZOWVNf56Rj3g92Z6zwawt7Pb6P30Q86+90JqatheyiihPhtfQ026D7j0nQfX4
33+8+jH/4ZBi/nX+Rr06aw32ehyYcbmyLPmCun5YOUDu1DpSWd3OKP8td+Offtlfy0jTYBjgOEHw
A3pJ9obIYnsUb7nvbkxzXmHe22hT+S+Lyj9MHPOvNUX3q7nuxiTeUZV8UnPSZhRgVPmXLBf1zP/p
xf017Vs4iN3cxvGuGdKbdMe1cq/nPpR6LVz/9+/GNf9Es/yn3/LX7E/LLkyDkQuF3mgGkGyqi4lR
fgqsjg3leDv118IKf0RQAS4ATO9RHzYBqNDTIb0qRHCiQCuo6J8HV9yqcLoQG75xMrr3Hs9seSG6
xsp+JAcaNXvu/bKS6aGG4VRFUAW9MvrqaWMu7Mx+aCSNT8feJ9r4KwraQzdwEazTm2XNy5mbVVCN
O5M91jLydhmkKlkLbfiiUM0lTxsxpdKxqkHRIgJzgZF60dHrxl3qG4/QLirXb5Qx8IjHk4duomPS
Tw9O6rqrMY7BzQVYD2XxElBKawfv4HT+h7SLeTl146vLhjF36HfGgGqgVvB3ut54tRL/zdcBFXvB
abb7gx0OXM+hozpVDAIwpNJnNfAmMKrEba44o2VBHoADoac7eVV9Hhz8mcqq66SKY4WGxcVDqOeP
qQZZPJrvbcMxrM1JrcFOuaEuT3M/qvBRZs+kxK69sdQWhSNplDnbQmBnoyyL7SFq6WvW9V7LtLfa
dS6DM+5NnmehF5wTplK1rLk1LrMu+ZSl/+GEU3EgD+Re0pEWHd3YxDVIeOoOkSZ+AhxlRgBamyC7
B8UFrPSancJe+sDEfDfYEVs+LAAxrp0GmPc0QpgujEMYubtGgyE0iPgUjOlvz4dNkwhsGFH9M+nz
K8qdZpsVYq3Oj4mIHtTFBV7WGh3uhUOmgoAQVG8PLwoHVAXjJdBmVJQcAq0ZAqlld59jnB6sITib
EGI5wRdnM4KPW/QYcF19bcv+KrFdjZpPj6zFBzgfCZnI4DrRMOtM96poFH6ZfuWmdogc77c2zb9n
9YIcXb4HPmSS1nvWqe5hakcn3xrOg0/zGTnAFUn0hJQ++yUMejBKFBwIJBEerUGAF45jPPcyudR4
PuknN0h/eqQhkMTUq9NkgGWhSyCMFhrHSlH90ufmMLOBNE0cUjaWT+Zo4bGM3WMi9EfThWo1dbfK
Q9RkbYJSeovKBreDgPxShUUHx6tuiNGotraRPZEiWikU+tvUIDQz0uRLgZC0WT8romDlIAWlID9L
/2RwDSACOl0HITDzzsR0rQ/JHSEBECtxLomwW1r8oEAX9qpt3N86kb80M+nXVeV5NMkUznR8H90U
XqJKe5RDCXqF3ENZ0CqLgjPKKKTqcbnLTGwutaR77hTHtGxPZhkfhQ/dV+Jd5AyGp8v0z6QVhASJ
mMMaHesZAf7Gc3OfWQd1U2BYdNKnOsgf88l+UW/JphnShMGlYkfUOMTjfEBXGKTvXma+IAU46RME
9DA+5GYVr9QggH1J646bSTZ/e1CVkwaR2ejGT3E/b+pe03DnBJfOItwciPAhsvxTGNGV0zW4Pz1C
AzfnvbjV0Ski+MrhwWB7rrHq4JPAmgqT+80LvRdEQ6vI6x44rGOZQoY1Td6u8gJj4XgmOpV0dFd+
G/yoIO1x7DcN5OAsST+7sTr7LFzuVCVkiddHzXQfKhMvZjahpEak5Oi2jp3Nf9Jz/TRPRB1gsewe
FFm4o/QUu8YGIcKvBrXaKjY10sZs/MW0WLY0Xrfw8laR6JAKsnLX6CNaRgh6/2vJboMjM/vGR4X4
KpwfM3q5AtvEsq6azzwiN9axQ8rKpLN4KVIB+5Fy/VuobBD6GFQbLxXPpjkgpdEa0icEQjLhoQeO
C0a4c6dBfTJnjMMslhFrqb4nnvxo2oZqZ37aqK6Z0sFqpB+u0hlUbLmO6HLlWP26E87vmQZJqeOM
EGSvNB2dPLd813SEwLZ+TEfx2M8wBktwKG4jgFgh1jbqs2db6WIK4xuXmmLRhyz0s/ul4NyzbDY2
tzVv6l5FiMit7XEpO4WPw5u6A/b411JYqLS4c7tYmCCd/GSZffW87LGxfaXRP1hkvqoFocviT53D
Bcz+mYJwsJY44xPphqugdG8+dpYqxRYaDPCcvMHcVU16aqEVCC16DGqDdmDdEfWb/zRlSERHjyvO
P3hNAnQUomubonZ1zbsxlW9kxj/MunmGvVGsjaZZE+9413x3bbGmoTbBjFs0wdExELhnUoff0pMH
5jbWJW640XSjt51Hue3JBGncbaMNvw2n2+dpsdREuI4sC0X7gMm63NQx8vc6B2PXEw1ralh9PeuX
PXm/QLwT9jOhqm6jftfV5p5u82my4q2Cg1dtezSaEEuCaV/M0oLQb79rDpHwZHqLIMsWEA4B3RkU
dQp4NVVfgIaZETqHaMujodtohljx4wtqkAZK1+FqDc7NZ1JZTsykICFCidZd9qKBDKdZg5cSMnnb
LH4oGXGDJ6FfhdMCPRkehgQt5QjIFU+IA+Euf69t/0nTRySEzMp2wo0exNvSqR6iONq0EyoOPRL7
sCqvOXh3FNLIZGu6v6ksrmAqUP8DAIeIkxANTWoH/yHl2czo200DBmABWJ0QkQNhNJeMMLYFL3ZV
+N5illm5DBA3LWyStsAjvgRoYvtBHkefH9XK9sG3+/fB7dqlaWl34j6oDpT0dNHRLkd3OholbH/L
sF5cLXyHxHkRFZ4ytavXSUKDdMIwA3cAqkOuUWHNVn7uvvb1+NY35hOyay6mCM+aZNh7rLm5ln75
sAs7Y1rPbftbGyCqhhgcmtRpll7iHGKTDr5etjNKoh7H4mA/DqyAxaAh1qNWBytzqabSNJfpUm0v
CjOdRcnDoKWBquIBYMi9rTX4t4Q3sE/Y7T2jeC+aca9+UGm47yqfT3aQj/HgfoAcRWIb9PnGb9In
Iyp+J7hj1fJkBHhMMzM/O517HYv+1qN6gJYTMO3x1PdGvuktHUHPCHLXQgHDX201cTCoZ6gjAwzl
l96qIb9ETy7AnRpbAXkx1tLF7c4R1lYAznqJiHCLwnzZV20BSXnEStnGT11pG6B+eVIao5BqSAnQ
rUciLnZVEnzSTwAqKV61Rn8RITPJcRIOi+BfkAZiI9HzAy7r7WyG+w5nWtehT0EDu21TNJmx7iKK
0s++NN/c2byATvkYgvilcCiVebq/SkL3s82qYzZqJ2N0j3pqt0s0IxcEdle8l69a1bw5Q/jldu4W
8cl+zCgmCcMH3M/s0luP5kexUl9VSCHerZofjY7WwtbkvqKOHzggENR4VSf8MalWo0GTORV7eluP
UVkW69zEeT8Ja9ugZUQVBvSpDr8ykL3LOog+S0p0vaZudiHuFxKqxugouG81mraeQIOCxSJPi7kv
S0C5sV3d4sz5nFj/cxuIzNBq52iUn85snE2Jn/LPZ+ALJr9x5xBVrACS5KCmm7AOUQcBMM0ZYawj
6UKwr7rp+J5BwZPa+DQMCSfqEKBRI35Jh3ANRHSfweyeENHhKw76A8WujdTqdVB4G4jOLO10GnUn
YpVC3uBFpFmIYsFV5s0NzQf0pxwvsDTFQ458KWytTZZGoHsQw6kB7PtMOY8dBA2fvqtaaKkzsO2+
wPVKk2Zj8YU5rXxCopGvDDkd1Z+SM7osI1XStmxA8356E157VDf8hPgLdbq3fR25HO7lBMqHpDVr
E1GQWsx9kGKSCVdZJ0cKFIsDjCM7f3DddKPet6jCcVl21Uspeb0lVv4ZAK1L4wanxm5C3VzO4xoC
xF19ZFP090HUVxMtjc03NjvGvtCHlwiqFQG+uxaxRsc66hOx2zdfBPgOmblXzzCL6dVIGwz96UnM
01m9C09QXBuC6OCkNYTx8DP09c0M/8QYp8eWk0aR2muzj08imw+VwXLrVhudwm0NNFCbMa350/sc
6Ks4mTfq/O/zzzg2AyeMzISYm+QNrwC4caKten/uV/BDflseuosqZFud0vwN1vNe496SVfKezQb5
LTqF1zpxd7nuU1e2NzkstqpPP0SC0E+m44/V6U+zmT0SFrLusUIv5kFJNVCAJrNCeImd0PhYZrvq
eVN9Uq39NHtm+9xRyDhXZXTNmZjUlC9t5rU4ygkz9G+eg307IA1slSrUjGF658QmrIIRHEpY0mwR
agFihT9BpH5RFR4KyLCRNEJk5F2tiZEWPKjhow6SjlNsNNc7kPW1s9mIC+56tue+YFrgCkTOH48S
RSOU7e4Ul809HOQ74IoWLlG4xwOloweALOjgZ1IYtdmB6GRm5tVLpgO+rXXn9d9OH4abUaED7fDE
IrsNwUOZ3bTrA/xCUqCPydkZUaFQMWgYee1uxKTTd+CzexQHBOA8SIPQUFN/RRW4S9PsyRkjjqu4
8KjxdJyp1JEZsskmKiYuPONnyMz09epNVFSxc4rVmRaNi1ZDiO4ySNQvbHC5j7jQQxnsZg8XXL5N
oxo9jvXsSv9eO9bVSsFxY45D8UJ+vLsVLoIXzSQehQC1d8PWTmVVPUhGlCbaB8/KtzPgX+JRbk0b
rNvIW4HK3Q4dJyYcNbvMVoZSVnHLPqmn6JDaz+ZjbvtiaegoiQw7Pbq+tbLKsV4xmd8Qqh2SOOSk
jUyySdy77gYti4AB7sBj3g91ChSsPppl96RUW+EAfSn1zn41ci6MYWRYe9v0HtTBT/Hx+wzJ88j5
37LZ42SoYwoo6otw8Xtm3Dy0LHyeTaDtgbGSdXKvKsKTBjoDwpi+zZEcN79sD5ZenxoVSi6T4YlE
6XcY7Mc/cd9zfrAn+3ddRB+edNH4FYfe7QEcustOuieHrUIdwXSzfKxbEwwwzzvZcjH3ZJ349IWQ
cekd9RRnPeEd4eAcv5Deh6ZcBB+5V2yJPVnlRnnJR/0x7q2zJdgaZnXJ7L/aQGwy7rCjZl7zsibs
qyiXFVQSO582WRy0q7R2VPmD1xXePKMEKF/GawMxPCFRQIbGDzdMNnagndMCFFHq+Wt77g9RhBGK
c8Av3IDfs4gnzuAJQRiw5ciUMt89ao5hJp6FhCdWUIZEQj7/qovkEkAliRqMIQMutDLHBTwakCjG
aG1lzmEYC8hJ0Wkeio/K5RJvOj7pavndVGNBE/4WI1p1mPweoHR/12JDLCDCZws/SBHrEcOIk6e6
halcOJaxzfLkz+CZfXtjNDZXYsafGuRNb57c2N0WrPmab53Upl0PxYb4jHTN8fkxckjA4PdSxdjp
amGozV/BGN1yp79x/TpVAfdwP4fXMffckEhiRsFZHszYeU+VWWXUl4HecYSZummTlgEAnD6+ukq0
TsfzGjHBtER/soLi261BDVrmJgWvbwIxLtSxW6aAFxrvPPb2vjbHjQTIg7I+XaVTeEem8zMX/TZr
o6tL8slKtjYWujpDEsDpyynzS9J1r4asv2bcNiTeDWsQRgeEsEs3KrigBuNqiIoHowxSuorhc0EM
UgYgTqj9mWePsvmtbMtjasq9+m9a6r+LcUYaPG4ay1wbDJ/ayS5NSUAl0MvRku/RJA5TFu0imUJr
QVnYVx+GmTw7tfk7T+W1jyFnZd3P6IWbsjUfcn5nbLRv0pYQoBW6ka0psDBJ6ELZ6Srw1cVMRmQ8
f08SsXmLlBnN1LIe5FNNuGTKfTtl/bCy+eIiaFMj4QtXE8bqvvsh5+c5SMhznLyXIOufCGvmOmhU
3OJ75M3qQNP3T12DXRCIrONl8FOs9iuVmBKj6iXJBPwJHJXoA+XeaJ2vtGP79ATCa3D6XxwCIbwR
heFjQ+bik1W7SJl6cdFiHL0W9roHYmBPJxHm75YOASGrPkpK1wEqBdvC7y11/belrshdlzPwtYNl
Dpcs7ZT9ddOAQ2KnmU/E8CB/CqynekTk3Rg/I9HImsV5FWQI0Q7ygsv+Ys6K/iHvRk66EclrKBLD
ezkgNMOFuMtqSmJj/5ygol6YpbyGQbEaaq5BoYt40Yxfcdlc6PvvdCu4k3z1Yscq8SlrEa7ywl1R
e4Ag+60onB3JL9gd5Kvg4GHWk3J6UkvQ3C12Tjon1AtFd4SLcaWPtjHqETpltc7AxVoehDq3e9DJ
XsxLY2uW6UsYqgS55qDWKJODAVdbxmH4lnONnrXpnmrNe8w+Prd36cqD0YEtG5lrSd48R5r1Haeu
B7klPrTFqEKrw6t6LJcVylPZ1AyQxDMWUSsI9lIaLnaaKoj2uivfGiLxkLgRZDk5d84KZ9w68YJs
yU1aFSxylI+LQjIwoLtynLPx/C4IFs+WQ+fcNTd6ZT4o8BJK5xAtbeOan36BYaklCBvRwRn//8oc
iWBMQdA1A3R2BM5Y9jQXtzq2CYNvOSPOs/XiI2T9RVfKXV3/mIN/YTPcTUFAqJX3PmX9Jo+jd7Jt
zhUnmDxrHrHo4qiNnzutXoWO2LIn48pJT+rtCwLW1T8H8bZKs5ym1o+Z5Ef8p08hGvzBPMeuWHfy
e3bgb0fOyuMs1sXgltU5SW2j6r/9/JWm+zM0hA+DQ3QQXqYm/+QgnDUqfQ7OCwtmzibTtB/qVXkl
ll8cWxMgNZMRM3BUDlmKEovVrzaRwCtlU0Oag/WqPjis3bGE/hGbhEbixwEjsfa4Wg3sV2U1nGO6
DbhMIHqWZz1uP81QbOrOq0FjqtyQiDxasAglHCdH9t+2CY0rkquKFUUX3aoaIea7+Ys654YcAaTP
LFbE8XKty3GVOt4pogIqImcpU/1KKslWPaAJI1h9Wl0x8/JXo4lOPGeIpStKJdmTZGCQXlWM/vNI
EYA/8jnd8I3a+MenRL8PkgbVmK7mPr4Els7shxzJI1B+FVNygVMHxPpb2s8d58Nqqn+q9qRZYEPI
9BFMVfgecJyKfZfBZubgqX6u8n7Bn1d7Fp8A4ccDRXIocTgqRLidDY3lwy53Wlj+8sCUhC5liFke
QrNeUXlzMTZPWrmJ3HsJ2FRdZoawP2EnWBh9uArT+ab+9wz7K6D6o/5tPdWOUC32wnhLinGlhpQ6
o7X0FaS3dsjTkxTPeXIf2+vCpVYCs3CRgDHForZzpnzF4+YOyYJl9EY1eSMdwjWY4qFtLdUDdAyx
thz1RUvoHACyY01KTAHArsY+jKdzGRnUXaC43yKtPKpXrB6REThSQ1WHkaH294zqRrgr9bNiT7sG
1HokjxJXt9L0vnMifD1+VWJUq9LXdobvvQd45yQnYvWvcIQGRWc/G05P7dnn5tfehZ3uk5mOkzkd
rIojpPWZmjp8LstbOG24DJTPEae2k7xJapBwufheejK5SF3t2nev7yjzdRuFntFKeWF08DcV0NLu
nb3fCoPIZe2rGz4aNmTQS/bamfGqgrbvPAqI9G4os1Gg1Ta6rgtugeklsDES0KlCVblSw1mI+KgW
SoLwVJmsSggOZbHRHXHk1yW2+aamr+PZ+7HNbkzWZHB+eXCRWvOccSixcn+nu194+5/4+2pIcW3j
LtE2Om6R6siKtTFn7wYw7Smp0nvFuQM9OvdzC0OhvZv5qbMzf6nOlXqdXU4OERiT2QaROFU09eLo
pk4vlmgfVWqVwaxujHdhfarywmhGN3sEws/6oB6FZ/jziWDf+9rnSERhMldbIxZvRK5wMYCq4L73
CVwqhqYhx3sWhueRIEa+P0IJcLuriROZ2YqfFKl3xUJS+eDUyO1Lg/QURdTWcWQe9YnGBxRFWn5H
rQrWfDNWH+30aqIE6nA6ZmR5tfpEwHalNj1ZFKUI3Lu6lEl0Kq0Knq6eIml7Cp6falLnNLgtV17n
KlqzPzzoUwZ0GMQRtOOj5Bvjq0XNsvKQo/MsYZNtWudHvSpATOCC5Cf/txv8D7XaOJNY0qmmEHbx
7HxbEXVDwMU5DjOSI2peKEx5iqFzHh5G2lYua7xHoBiTQlXbGA+8gVlwrAogUMXdQtk9ymnetxSC
ysR+UIlwJXtfNPmH2nIOapWrKb+Y0rryGMT/HLlSvRaY23stRKB+rlwEU/yUYXqYAkofANfdfLqQ
ibBWp0gwaHvm+dTWR3XcjTWAWsar+nQkZbBc5vsZE/1CzX2749YOeyrmyw0wvupZRQgMh4iswUmo
nRO2AC0VG1XpyNkPBQKTyPZ2cRA1lP3bHTcqON5SxVoFT3ZaLRun+s4Ha6uuUKOt7XhWqNgU8Oxn
te65AInLOd/Z1qdPg4Ez7SarrDPvr2Rw9JxA6poe0J+lJDYeyqpdq68C6qoNSqBo/UtlUGzhiNwb
xU334i81W+rsmR8ERGfjeclbLvNr3gE1mkJILCX/NLHcY1BgrXd4oO428SpKd/oO0/FL7bBSt+uV
XlM4ap5nX+7M8UeNDrVWWvYdFfNiFPkpi7urbeF3iSgSs/IiY4OokC+S0HsjCsCqk8+eW7Ttvvs9
5mNmu8fhmcdTo1rvSESjlxeTqE3VZhqtE7Kpg+CwACtrNYUZKkbrUV2Bpj/hYvGWHui+9mkI8GIm
fh/sRtRu3HCVZZYIXNLoQ4TPbUL9s1tKIW4mo7WU5g4v670r2vMUGOR+YMJRhXbD/MLbRWPzrFYd
NTjUwK5qRVBhv866dh2kXM3YPaZUnNVvVA+OCYcLRTSfsMkaMM44RHUFBDiWfcv2H/TOK1Zjgyyw
1yiD44fflkZ3qEeXkMpSvwFCgABjEXvb7mqjPzrOd0wxjEr8SiN7TKeKhmXz3Ljid4WRtyF3E8Wh
MNTJ9VCkCaUMJ1y0RLjwCZtzOtffREQjihw3Bl7KWgNcHBURTiJ2lMIW+A3rLWJ3oBLpxqaB1pQJ
pj+VjaQdZ2rbadDtYs/DUBSdvGT8SnLjUWcGCw+sa+5QG+0n/87h7gT/HYoYbEaLbknWTIsiQpTq
JfPN7rGDc6Dq7Uyj0JtVhyLA9zdhvF6YI+UJXzRL9ZdCXp5GXSHjpJXR0VAg+LXNAlELMCCUXdS1
R51svNBFzBhMDx5krphDzeQaj1YG/Z6PUEbtQzLURw93bQHe8qmz4G017D1iQNjjsD2VvNqg1w4Y
EpJfIG25sw/xptMdc9X2BIIY6Wess34SjazwAOY+oeNTTebvzkLimwT0wyblqjLdVUMl3OeaFoTi
geVUZzNAcfJRRv2zB4iClrL11Ld1zUIYcKFXJJsE169XvxWgD7QOSE6Xxs3eVAVNK6z4gD7rYCed
j3AC9+VRaS4srm5DDLtVWd/K/Ga087TMm6xfZXosliic0boQC4EfEIspR1kvAlaEjXGTOjA0ZlHv
WAupjQV1eqlnLF+yAYKcUWHpGmfTcsPVZHUWyPdCfBVQGfwroY430bUrX5u/GrM/pIDmoh4xC4f+
T9PH+OW0+sJIxwfqAuy8Ufns+tFVQ2ChiYFIaeozq2mQu56WyGKshoMTpMdOT6n/BB4KU5RcI12E
OdjTBD/MU7eDBviri6N1TgXTaOglMyYMB0kuK7Yasc2s3RwY56id11iypqccWCAp4sOmUAZN10PL
DsisUFkwurhFsURwxCtzu2RHCuppbL4yp4DlE3sbR92Q0tbkrOEbRIhE7wm7r80GpWNT7CmMLmrH
WM2Gq3x+BIY51j3NzdeAktbAuhWNODUwHL3qdrhqGZ+BHoBfYtoEmWoNU72r+h+6oDS0KdaPpXvI
uhQnle7hjZ8zdJPWu27N66DUXho6M2bsPbQ1/lhVNsmdQ5olzDCBLbFMbzNp8LUAg1pr2p7QP6zw
JcxH/jSMiw8sPZ+d7M8yI2vateheTIgmEOxMH0lM/AFK/OXc2Q7aZuudgNuadB+uHVaTrRxCBmVR
I99io4bwnK1peOycsPsMWjAChuRMLjTM/tIcX5vI24YdTQmHBAhg5m9Z2q+00XslRWCr3nqZeSuL
y5tHHbVDo78qYuJAZ+Pe6Nnj2MAsJ7Ix3LTmcCS9hx/tVS+is5/opn8DHHlT7zFKBP0Q+5zn5otd
4EWeLXP5J8ix9dN3WXWPo9ZwCSnRhfZADRgTLueLxBrAkqEHqULSH6aVWiYE90zZ1mTGgF/kQLAY
8Xj1+TgygsZVp7XdAiRxtdRGi1Vk/nDjfseWsu2E9buLjdeSxNOe+aHGXpWBNNZHulycHCPLBGGl
weAOR3VFtl4EjV89KzlbAx8vlZ/coFOmZrr8TmDuVCkdAnNUKdAgiaocQJ1R0Gyj1txSvrZiioAc
wU3VsWrSB7+uLjPZC+rfsOwPiKsLLTOIqGlIzmRDr8ATWM59IMU5piCIUMV+qcwc4kagb0fX3KLK
f/Xtdgt+c6HKZrPN4PZz8jhUkR4btmnFK2fOjpXQzii+VwBJV1T291kPxVzC2gWqcc/z/lIHZb2a
ZEW9LDoPHJHVgB06bamPCUyP6doBOSU+gkhgYoajYB/C5dRoIAXK/knXpqzKahlL/eYwPx2MG4So
dvs2hx8/4jd0oZC05daTfb+l83XutXIvA2fX51B8zB4SQbVWtwbT/uButzHGnvZrd7CThq2sq5e2
Zj9GvrOjPHNKJH7G4Joa83MwDb/8gtBgO1I8C+JXjbZGH26uUm6QhASDh9FACbpQp/J2JJKTiZ1K
2suFijHkm4tAPKuVHWMbNX2WHRiRT7bBTUhz8jXu7aWPjQsaKzX4mNT7QGCrpm9PAFCOip8QDfBP
HUdQxyAMUPrul1XjCZ77DZqWMhTP7TDigG8ulvEVTxYNNaI4oPwIDxioiZti0VMwtYeWwYNghNER
ERnicjM2tP6dor0e3cIyutXKG8BirQ5ZEcErarjVTKCKS5RG4VH9uTdYm4EEQpsgJSsSd1Eh/usk
VROgJgtp3FIKU4xKYAcPFcekLvCPE1IG3Ti3hLKoT09x5gXlZAP+gsW9IMCQf6DGgXArk+kh3qrR
BrJdglAHsUG0EgTXHW2Ei6Ck41OB53OqUofmkAgbn+YgZLd3nUWvktxSur1cYwTtYLV45H1AX5Ny
OzNw4M+F/eFyVVvGQADsIf8J5IGEyGDFI+tZ/VSk4zplT3E5XNXOSnhKs0nq9QChXrNtdshUPupN
eozYUluCs9PqgxrIW6HbFBJsVf9QNI2IcgQ10Ecd272lsknaE3hdfGdUyhrXVr9tsru1OiKooRvY
zCO1RhhtcmrYLDRfvGtt+4ufXnrZ75HgeQs/VzESt0KIWySKnS29E0iwlT2NCog8XNgUJdu2/+b4
5Ky6fKs435ZV2lQb9evUGgXx8p6gROIE+fH/M6P4CRIIvKN9s4idW2aOuzbVNxvLrTTyXaRTorCa
lVf/nqrhOa+/LTH+Nj3f+7Ogu3a0BbKybFjanKn/LonetSkL1JjByK014cTRm7Z87N0DyUD6EhtB
8Njln06HJFXTyke2hKdsilYCi9JGd52X0KQcxTRv/eQY8hZZopdlSUox4//sB9PjzAJiwUrw0RqB
OuflDcY6S3o4PEE2rMDywakq8cg4Ojm4rA2TQE5DNfuND+2ZjqIwla9uO5BAbJikO44IISGAnKbA
DB8o6JERM3nJxoopm8lsWlOdndehj9TJaA9yQAarC62l7QSXiuoKUPFrbSAqGfOdWxGM+Ue/RJCU
tPfD6DZvcSfusXS4lMKUY++j0uevBrusPivQDy3TdwAvUDMq/Ni5ysD2T7E0PzKkU5TV4M7GM1QK
eEQV/X0p4gML/rCAYAMiwMoftRqkOfeoNXZZQPtmuJn7lhpjBDi84nxd1PFLz8sss0FSmBkIR9Pl
MXLm7zSPnjn7+OrwItmcm71BkherVXvFptguZ5FuOjsAwZjtR04vMsLUJEHNSZfcbc+0TnWu3832
PifFOsGtNDhB/0ukqAlZs0zbv8pmwKs/69vP3hvKVT02mLyGU+RxbW3yU2oYV8OO91GFz9PSs+2Y
Lf+PpbNajlxJwvATKUIMt24Gt9tsz43CKKYS6+n3S5+9OOHdmXGDVKrK/POHaKapf1dk0/a+dWg7
rIQoHQls+AFJBR6Llj24Gb4Sbb+bbYLwigjuuNngyTDg9uASklYuE0KFYf6yDCmtfZiGwZjjhNq0
/cpWevPXPWrov9+6fvxMC2PeFU4SfRQpS9nX3Q0cSXIfh+SeCfnDYBMdmRn3NiExFbPOFeoxJkdm
txkLspSV+YhvCIRcnrAb11iu7LVnrymv5khhUTEKMltva3SYl6MGQN06rGl7XzXsmVtjuF0UAB25
m5kqyTihT1/0u4EJSjjDQsAft9TH7z7pfvxuup8bl1yZIVn7vvmAKOeu72HD2LgM9st09lNkn8ZA
fmLUDgdnWNY8ihdaAOb8LdgEngqYsezLVltuRkJdqrG6NUKeQ5hFJ8wUsFdKdoEF+cj2MYUaGT9E
55Ckp9qrfhqa/iEKspuGsrHtqofR6M4kuRzLRIM0kuUI+SPg8iEFscUGY+VVyNH9cvrq2uBLcwh7
Hpr6y7K8jWvQykaMrDZdgwNnmnT7ugWsMPQB8RtxSY53NVmAN4BYYCLBgPRsMo5GisMoZvErLTLv
Q70/K5IxfQxiuLlweoz6EFsDsAjuKw60jHVS4tPD5AfQzU1wHSQRWDNr0oNnDLDa1r6ac/FvjFgg
nHLybDIXIMc9DmggTI6KeOPzui5upW1Q7uwkeyqjGqfRaNNgW6aW+mRq9iqOiTjl0TX6T23O7ya6
bsGKlO5/BGK5BSsVZm+MbX9wtbDgwR56zW1XdwNRsiUueJNPwmGanFGOAC24OxbKzEbJGSR7Zwsv
zm05p2FY2mF8lT8z4XOsa6vZSMXtshO6MXU0spyaCeVsXuSs6eEzZkOxmf2ZiamD60lD3sKeyIIt
I+ddS2CXpkncQ3fW04qDN3oeYu3TrO2TUfUv7WwB0vfGG7Y7C9QkB2AYvtISrjq53WZYkr4eNjdY
4sDkKbdgIj+5oaytwhCdhDmY8P1oTNCRiYGpulvcb797vrB8M2IrDqA2jTac2JCnGEMS03sZKzQV
EyAiNjBijgex+iNwOyYa7Z2MCGMcJ4NvOcgxGr0Z8O51uSagZfG18LXX3kUXHpo7AmvPDlZEigmp
Y6b3hbGQROremtRLLTheRqqJn9XvVA05vxaPOG6W1p67B7rKnRtuoha8SDPLW4pSoumrY83dD1vz
ZWKvLREe+2z0cKe0amsZgONhWu1G51550aay2ldpOvsFznWjgWk/9LrzW+NZ4Hjeg9KnW3vW3q3C
fHM49GXtGezbftV9YWd8Uk3zQz0XtQVNPbFsfnWUMi8HRZTrFpODq6zw8HdLoGY/ye828IVWlO9w
mY4VuXj9ODI5aUjvjrXbHm+GPte/5hbKkl8/S0taGfpR+RY2yWDR3xN8G32MjqOZfQYxtA9jMi45
jliqZjQIUVDztM+6VIzxOwd+WlbvHTPUVrndvxEVVe1gAz3JynUmjbKpVJgaQozh1uYc+JgRE67I
fr6gTggmpCNGineNH/vq1Wzr99JtrplOToKvp8A0IPzk7XqIGURv5j81LjsdtC+b7+qYxLY1jFRC
hd1W1u2ZLPzLKE4a9q3WIMMd5dtV5/mJev2+VhAugCoqBjQMr8Y0e1rS+HmGJRXE0bM5dEB5rXVq
rPzLjLR7y2i9+zTmIkfuEm+bFPuywsIsEL0QeS6UJ8Pcf5EAjyO4Ex0ZcH/nRvVYpZiUV/N4X/Jw
YLPw6FXZBQqRtVrS6Qq7vtl0EXkTk6lOekQ5ijIZm9a83lpRxmOfq2UzgMHidYopYsW0tNPO1UJk
el0XOD3NRNUDIxf68Nb2+ryGM1rsDLqtkCKXuC5r7/vD7zSb/4xc9DYOmhPZ9v0su4J6btwKejR0
4MMwax9jMGD0tNiHUJVkdvHX8VLbGAr2F9xZoSf78Iw1v38ulnota6+M86tpcZrYWPShayz2cThd
GFn/6CPoS+WtiOFeTZO/qYhq532ip3wK74q6e/djHJd7eJSDWf1Mmn7Frud+pJWmfb645bBvBouZ
Ulo9pOzKSneBnYGhlIVNsm/Mq4bmyXawYrbau7QLxg1GdmxDbFT50pxxaLstTWjtuc+cqtpY5nRF
4snkaME9a1D7NG230EO3kEY3loNDkxU+0jEk5rjtks+mt28hq5/7gPAOKj4IvQ9j0dIBV+/BqMUP
WQkHnuOuy31cg6fbvAtOvc5pT5XWNuaZhbJq53kbusN20fPXSOsv8mS03bjWLWe9mPNDZ2vP8uLy
wPY0e5oqj/UwvC0RPHZLGxSjIRNFtaFIdo33Tt1evNLfokDjLbqPBt6HzyMl278K82+3Mb4qdPqw
LtAt2J3+kmYsCpAZJ0ueMkgREzsi/etK2j4875lAj2vZBJuKMWlW344B2VK0Q60ZdjdFiS0EqbQ6
2cKUv/dafr+U9irvo4PssGpxflSfX0x2RpR8a23A/Su97VJn3Y+vCXzEgoKFJJBVWkNUmrMfeSd5
QSN5GBdvN/Ni8sZFUp1Rgv1t+/K/BU1h6cNycrKzzN46UtcCiEYRAFGcwRK28MZiVVk0zVlVYdMl
1LDmZgFtYf9YWzw1TWvfzb1NAcz/59s2+IDhgbJuuUUcILXLzND+0HHnAow6kFRjwC8hd76Gd9zH
gPki20s5hBkm4AkdeNHRFR/KFhZ6OH3OPlIVjlD58nzp0jeY3QOyzZn33XP32xKR0uSR1jzjVgVG
k1jlreCgce7e0nDt5GrRZNL1rXiZxCEYqtZRepv3CaQLN4T/HPZgIkzta+ccJMH7/z+1XJAQRyH4
hhrsv/b2rzUmBN4tnRu7TW2IZPpDh4lcyD0McijOef05qmk3YXurevFedl8mzf+oggW8rN6EJCRY
bf9huvO/wkSbUwpW5dO/x+tWIAin2cAlAQWvs3WmqZ/Ro2XS0yNlNP7shbUbOu27wjxNmZg6h3CY
YxK4l+INdsxbzr4oh7kPl89KpoPScFvVM3bh6XMAqDTZRHD6FvhlW6FMqIjwTeirk9Z5DwtQUT+e
fpwmyFc5FRhshN1ITqTvLpwiffM1LJzDg+SbgI1jxPgMZXyVg6yObD3Q1e8Ym8HHDldkKyBxyfBl
GLq1bUMG40JOYbttquU0VcWuJSd7ctWbpje/BRtIR7GQFDx62FF8TXr+1HUl1kIZGI6Wl+9dzbyu
HF4HN0ToE5Bv0EQ7O0CdgxPoW1xOOF4at3/rBmtsRLhAP7n/0LvasTSCayWJsXbU4+1lHmXloG2g
1eXCsn+FwE9Jt9x6kX+rxmBdt1MMKDNtdM95jpION73pXdhcUXuxA20z8hkmJ19zxLuVOk9Gz82D
FNR0TJAwmrixm+KA58YxG0Mcf+ZNYwA5y4yHN/SoX22GvEPL/iyOdhzrE2jjMn80bfE1tMUZ7Bp7
8Dz+ZB6GlALHw8TflEFyJ3tB2hsPw6ifS286mSzngkmyTU63X0ZbbIVpO4PPZLIORGRdKM5StqEw
yeFbO4B1zdqt6V0HBm/0FTe6IfOcKnupFntT994mVuO/pierFBkDU1KR1WHU6hTqFITl7RAZzw1G
GJyfz9JpteKoSmQLQEZrEL8llWEbaH9Pc9YQSitV6N+fpMDUQYjFRhQeUs3ayx0ojGnfJsU2nNut
Xhc//tA+IofdLL114PRBotZvLIqmznS2YZRdFZ/Li6bfzp8eegD1ZDA+ebQGlf4ONE5RkF5DA3Yt
AR1hYvK4FfdLA7kitJ+gZ51DdrTcZURnDU89xiGC8jRuRr4klCDjQUpcm2dL89OrDiHGZ1s2xgKU
1sE8HFyuDp8rwhL+cKA45JqaH8AFm9AcPOwU2Z1Ipi4WheqG2VfPktDHoBISJ5kzJkMex2APyetd
ZlrOjtJ2NHoo3iy0vmIsZWndtznNasXom5bOeeiXfFs1nnbjpMZdT2eQBskxrdpvZ1HvDXVtgcSc
hUqLm7RvQQo9QL6CskbGuhk2+ezhcXqb9uOtn0z7mMeyAFxjBUNH3+C6dlR1eiIs71D41VvoNPoh
oTocy/CQyMml7MPgYChQ+NvCSuYbqT+XXvsoe9a3U5KmNregX9NvSH+Kv/B9ZmoMlljkE80mqHg9
Nus+qZGp4C6TQFVNiuHYpOpQdtU+V/GTXeORDKKlU5Sjq7tjX4dyVCXuix69WPgdB2YIUXX+h03c
ytT6O5JSAedSfKZ6Zl2VCRAAQcjQ52PmBFePb5n12p207f0QHmKarlKb3nggIfVkhL8zwE5lVY6k
eXMWSGOttBbKlfHAKOVgjT4+PBl2M/DCe+NdHixExiujzeEpLjB4IvMxC5DhMevU7fLg+dbbUIeX
NFpODbnhyCKJ+RDHUpacVTu7Kg/vJswyU8JNslQBpPhMOrAXqmCH8tCMzBbCGOqdh6SIx3nm/5Oh
9zD5psSjkjNN4nuHTDFmYE9o0A4cMxqm16iuLp6f/4r8mFL9ULfdGgCe1G7W8phTcwCQYhQB03N6
UoXHRUs20iu6RfvgQYViFeTMU9SC2WtWQ2+Jhw0UwZ10cXaN6zjwXtMY69pP9lJF6KDR9LOBnf1U
7BKBKE7o/wqnvAh8n5nRvQwhysRZyf0j5IqaMHohoGQnd3wo0XNYKZ+b1AC2QkaVV5QKyDCzNzl+
41S7F0aYoMUZTz2PIzvgiknOuhjUAd+7rSyqrKE5mIuXdsqOrt/d8i0qwVDSfCtziwniizy1g84g
E6Z4XC+SsC4OqyG+5JgnKfYriPMr6Y3gfoCUL6/OEB6N4ktROgZkGPil+ZFM2t6u0ZYmsEUTK38F
750y3DtB2vEzQDaDcjnhjOPPY796sVzpUCU6wa32oelunOnLtyEHgqrhb7hspYHXlf+IiPIseEBt
2ds2VEfMRcFwxy9p2E1SiicTvq22GJ8hm62gAVLPl9CvpeOUF4a69mh4+SfC7p3MiVAcYz1U7dny
5XX1aLwtc5ojYYZT5nTB/Fkbwa40EF2GjMt9gBzVWh8IcrdyrnW8htwcY4EGWaBRknG+7yY4gpYb
H55kbZgnmZu2XEJhqyKE3Wt2+ih0AmuGcMm1x3l759OSK1VvZV4vJTLsCHKxsGPlsqIy30hpaij9
B73iDe7d+6gkJxbWlzDf2qh/6KL54lpA5wUR9u0Pn13u0+CpPS0uil/U2BJJxzsBim76efqFsfEL
mLxy6+lB4JbUsoFXof3JXqAK7VpPSQ8pGmhmHBbGkZj4o2GAkFXmx5wCKefB6VHv/LfghAzLQS0X
RaB3vfhyJuJIq+h9AoGZ2BXbUDuHYIcmYwZf0m8nnpto2tcOw+NpOmlJcUlKiLSyU06UA0GcH2K7
+vSX+EVR185Ftc0xRXanBVOoGCmGSVQHhQzXxiy+Si89t0m4tc1koxODXacxlJFwj284mMF4lMPW
qPxnqyKyIOzsnzxy9rLVGx251Gh4bwyWQJU331aGVmUcXtwMZa7pfmVVT4jT9BzodwI2dEaMOyvj
LdkZ5IYZS4R/L7NEKhypUFoOCJWaNy7HfpVOp3KxP7S+uIWFcHYnCBPlsC51nJ8ZOpU53LTMvUNK
9Ye2KADgQlz6O64E+ckvDs9FUPEAFu6j3wAlSITPOxtZXVvPMZd7jlDE4kBMpb+A9ixxzezS27BZ
y4WBVvf3Qx6Avl/FRMuJsfnYZAAZA9YH9s3ES0KSBkdl95JBq2NWj51mr03ZFcJu2kmN6qt8IxkB
zeCsg6y7OHrxIKuasTmWwg01zbRnQbKnTF6wUtqyW7wBXur4as7jb+wuF+hrnyh2Hjs4QrblHzhC
mgGnQzbhkCshPdpgA9w6PBccC+eZA9KEUCbjMYvsgdb+aRApgTtu9KE7xel44QlxWefS/ZQszYya
2pmXD8sWrh4B6CB6vh0f5e/gIcmPBI6lGoaTXKoIwF6GipWRHNF4rxYvw0u2cY7h2P6VhdJNeU3+
wDEyYjE8dYCESKH+EIIMgSW7i5z1fAoTPA9CrYl5iBe4GDazsVC8wSorD3rLwsvEDIDkrxkBI+Nw
QWYB0GMCy+2dxWiKJ1Z2oD9eb4ULPJXmAABrVRwibnOfzZgm0N8Y+JS3qnmUE0JrxYWEfAqKZDP4
TQ3AcphbNsBqBKo2QYmQlYTL6vFvCcQI8zgZQrJPUp/AGDTFeDTDQ66tV3mNsWEEznWOR+8g268+
WHu5w3hX7qPIO4/58DEqQC+OT7l29xHGt+YwrpAbPOreSHwJ85NgushOCQ1VfvAuScmTw/YW8qQs
eXaUmmakC5LP5vvtWrY21q8faXtpjiAg859zRvogvy0LlR+ySPih0yE7efe3Fxtw2jNDP1ghgQLy
+YHSkUAYdEb0zHEwzzcoCUw2WEhiltfe2362Y3r5L9S9u5iXpLjDOCPjHGJqQ0JN/E+Ofaf9kTWh
8mqvs/fxD7Xy1dEbtm4bpxgEXRBQe1LoU+MpXooH16g/pHAfLPPokvnSpNnWmVKyXrhl0tjJrTSp
n/OgewUh7iTrOuiIU5MOiNkN8XMXnL4P/DCo1nOeysmsbrGt2Mlu0wbqSS6RPWpMpAG7spK5vvah
6gBlZkTmjg0jR9+QUnWK6EOlTBGyoIb7uFu/mlZH2oG3qgYEjoxsobncBDQMfAv6wxets69aM8KY
xqYfZA0cWJ1HxpwBY3+pgHhoyesCF4E5GLCByF3k3gq/aQqmzSA9BZIauQJtjW+da2CiMhYrGaR7
Vb21K1g13HWqnYB6UWbvrZuvndD7LGkwqujvLismeeRB0Cv2ryrwHlLLutUWiG68c8z4CDd+eIw8
rROtAeNp37Jg4A08fSH/AX1gElIP08aTKa0tOmRnT7F7lrK5MQ92NFzyMeb2sXtTEpJN55d8OZYd
pt9Xtq0GeOav2QRQshhu1MzwZglSkOXDzHnEp5C/ytJ0Kz2SfA5eqFT9XgGP08PgfX1vGuWT8qed
zjOOpqAE5FcoOir0ehaUVWgSd+mC9FH2N4YnXoLbiE2fWKoQcqy2dbpn3572MhnpcuKZx/iWodVV
dvKwP2JIDy1e3rQG+8MhG7WnE+5h0V8XWGSxbESq2jbWq9VhGUIRwWqTDy0z/amM11OvM+7+lYZW
eD5lGV9L5i1GmW8NKvK66i/y5wDonvVcgCda9A0uxYyu10fpRjCm3U+tonuojj09gO51p7lKb4Wt
SiMN3ob51JGUBiS36AuA5lgwjO9uWy6KbO9YlmEwkW2EQVFO4VUPslcTzgr/fAqbl4HnrmUCJYuJ
T+FOBGEDkxVsU/LWc2ccBQDjcUbJld1UfCTl2NeaoxQB5XdsGAcNsoI5giOlKczRJL662QtNfF+N
uEDWBxLL5HEL9Q5d5nQRZVvXIs5v1KM88NCaFR72LbcUJ6uPFBLyDaKA3cy7LvDs+NWeXbUH55MD
qUC4xOcsm4+UPIkm1vcjR9/IN5GDyC/1tTAMG42QpSHdQFE22fMos19Lk/Ope0mT5s6kmpLfDqxn
1zGeCj+7muDeUACxTnSt+kxpmjnNW9X4R1OQPm3Q5Cv4VncHg/Cc0WTJ0et06lsvNOgzmPtzzo0A
QO0Si6gFsIeUeXIQQjCA7lYuqdBG5PO1JmWmLJeKQR7vZCfmgzyiKbCmTrnZ0Dm0HDFAiydp59iC
RWMlq1f2HQr9B1ml5VxeapC5nvssZ68wS2tUcG5UfZRjcJeHwyUlTGPtMiuEJ5msSlAQcwQ8geKx
lqeXxcMqIP37WwusL4HNVAFX2wY26wnuZZ/E+Wx+TUv2KYNJf45WgS0Y1vPyOLZf2oSxcTsVkHIo
m1jF7dh/6LEYWyS0cszKJ5JPYIGdW26wPLqMiuQEMf3yWeENoksPwzvOqPeLpPysSFhWNkI3TlRV
UwelSFrKBdtD1OBynEackjYpLonJAABikAMYw0uzl5DVwxyx+9cSZmqwyzAdIjsp3OXszB27Ohdx
doYJD1V4iOzgqpwBp777xd3JNvT/fxJ0DOjo6uU9uDItRZPnVb+jAX+TVdzp4RvGtyKsSLDG79sn
1F4CC7I2SiJ+xkhdpb7kOAMroSWQJj0l30DHqchPj5ab3MXa/EfuLa3xGUr7fqIYXKbuyx2nix5j
+0L7ldMzygoYqH8Yuz41CESzmGAmjb47J4JG9h09jaRRU69un3+AmF+cOPj+WwTxAI6nwdCNu2VV
K8Ki0rHZm5H7mJhAWxaWVHiy4ynIyM4IfuWJWhTiO1loRnAS8NVLy4/ZJXNDgdSyRkPshjZmh8GI
rPuUE4DLL9ilLFC59spU9/CEPGu5dykdURNvZYnHPhYWDQakckJKxSjNXBj7F/l1sK9sKe5coE+s
kZ6pobY2qH0JCi/4jGxeJU2UHFmCd5HitOspzwSOFpRFWmYBk0WODZ1kFVBA5ho8TzkxOasYFyKd
JddF4d3HPMOD7JaIY2/vXcnrhEABmhDl+m2tkVk71a+Dlj82mcICMDE+ndn9zDzcwTpX/5ZrLptl
6aSndqjxkOqKNW3iySmSKw0ssbfL1qfPSmLjFintF26XYF/mQ+F2z2W97Ec7PRq294gd+CXIw2Ib
dfihDfh+rYeyJjOKWWRlAv9qY3zsmvJnGSAfoADrhCp2nhrd3GhJkohgHoRKBUDfqApUgJsG2K/J
JYDjwsq3v7AV3jTgHdzCFfX3hEeXEAalfmZRSv0zi8DG4by+VAiMBLlP1BzQ8Bgn8GI8Nrb41mAu
2W7HhtDTWve/ij7EIcSnyVM5Vmf5bkmX+2TM5lUUGrc27AGNx0bOEJWj/M8q7I/gc2nzxjT8dT2M
z5EBN5iSYzOVzklwbCnuoWRfkPtd9cRHOuzWa5HQ19wv+QLNUmARkeykIuKJw91k74/dbTDMsPJ8
zBUYe7KJV465xeRlRcUg36pebJBG6Q+aNel6/BeuZGIljRgjFlnjFKCCZ7vGS1iYR5/ksw7oR2Yw
ZmNuvfpVmIUyfKKPk0kDnsxrI3f/dC7Bd+3mL/4HCrjfxjev8mLC5LXbdi99gXxdeNuHP9V/OkNW
5gjDVuVOFr9jcdMTDouJUiZrBjSkwXpYxr+lLkOoGk8jzhsqYOoreeuWbyJng9y9MIhX+jisSu97
rsId0vit3FxOF31yryjxfRTx3Y/cYboYCHpkM6L6c13iq1EhDAzVKi/fyyiomXkOZFfLO5tKPzlG
g52AXOBSrY33NYMNKY84LYOEwSVTV3a0hM+b4KMWQXyx4+kuRX2c1zMDFBHAcXMGd0HYjWdcxkg8
rrYlAcO66k9T63Z/l5PX69lb5PvYbfco37GrnZ/Qqog3JWQrapJzhHvajT+Wz3hTX+s4/Jl8rhch
MXDA1dDuQaxiRAZZQxqPdYr9+ivKTTqftDhOvqaTRVtB8bEfpEP1muhcJyY5jcm8jkrEzP18qoHy
XHv4KEKA7gq3kGzBJESlDzib/+SxRqjPgHNSGxB70hb6eONU2WmGIEdO9W2ygHV6UGVwJwz8eIPQ
/H50l0cr+U4iHBqHk+m+OJy3IoLE5xSuFsxCJDpsszbSVj9c9qrp7uXSa3q7hvJAgjIXvf/nj8XJ
waRBxlyCaXCkRGGJwdP4N6MrnOHJwTfFbxzQWO1JlrqsO0qhWg2YlFI/q8m/drQMhU8Sjiix0zp6
lgsibxsCUwacMbyuPaKRc2rGxUyRFhufeG5g3t1rzvQwNcutHGF/s0/vH2Uce0gRlGc53zsQfLlr
sv8wADgMRFENJtaC4IVMPuiRWHOyJkEZFJRJzmXZhSYzecCx7AC2BM0yEG2rQbafQqY3j9HBops1
DHVMYKuEDa7hMtAs5+lsWRNpZ7wcG85jk2tEzqPG5bdNQI6K6pwikIXZGVi8Y246OKk8omkS4pWK
JAvykaIBq+LlQODSDR8GbrKs3sj0cdpBilCQAzmchyiClIC1FTPDOwvmuZF8WF5+qyr3o9PtK7Hf
FF7ee5Zyt7gSHL7bVqfPpyIwuvaSzowjyuFocAbINKKaFKRocK5MZuPdfOpTLV2TYlxs+qlDCzGg
RsGF8h4Fw64a+3+zn9+NDk0YNXWc9N8NZU0QptbaZfwpdlNLH9Pkj/mz1MNyh8LQgwGZvYrSkzko
4D3mpw32VQQejxhM5OM9MPkdZpXUT5n9HDcAY1r6TvjUrz0I2D8vO8LZ7iZyjOn4yb5IivxfX5e0
18tTAn2ZxeM8DoN/ccfw1YVUMzEss8PpflDs+twZNpAIcnnLzABEcE64S0YLZD2+GH3yBhmjW6KG
i2N9OH377kkRyo691BRfMyhxPOHK5kWIPP3IGFdNisnGbD1bKv5X9B5EUg9Vr10/9zmL0xeqU311
tejqWyxEXeRXrPSJMyTytG8NUkiQGOj4tPyCv9oJeyX2gyi4SRXbaqZFWwtRxV6uQ5BBr65Sk1Cz
kVMdI6gQ19OWgw67822cAcxhehJADEvQWoGEBIKiI2l6S7P6k4ILLCas9zBEjjNmRRZDGC+YV0SO
kl3FBgnEF6abeqk/SiNFCu1Wu6kszi1tot1qCSzP5LEKhwem5dTszR7Lql/x/E4Lc9mJ3gpq5HQj
vjO6Xj0rhxWzUEoXeXivSnIjdd8gZSAuMqrg+HUqsX2PC7EcGcqvaDC/kpRHyMmUxePaXd16hnSL
5GhIQQCwkePJRgKOr+S3C7kXg1asf5jMlRvl09TCoJhu6rzZZRzrYm9apum7N/sQDn/1gYlaoLBP
cvUy4Y4Va3k4yag9JiP+yIlWvEIERbM6b3K8afke64Ur1LJbiIB3ntS+5YFso+wNT/Ntu6g7w7Ov
OthiZPlnhyMU0RCLy+8+i9nZyUESWM5P3RdYk6meAwInJGSjVepuxjY/JtxlJo2rGXJYzYC1cQH3
NKPnxE+65164XYDsfWBATSnORIC/TguCm1AhT7cEJNFTqGP4/oQhLGR3Dk7m4kM6SB76dngsMvK9
l7Lh2hf669gtT0PW08KzI48tRoNMdfKVcml1fGoMCKZPABeKpOk5xCOXgs4WW0pw6kggqTMThWOQ
Qr7PLPRRxdHJs2QdVeODXCc/ak5WO7xD9X7MVHOv1xmmRqBhPcSTNse+Ck+JYZl/wtx7Y2h4wFPm
6kC1s1X11vdkKHK9grq9YnH5Oo1EO1tVvLN01LkEv69Vx5Zq1MxtIRPuZ53ny6Nww+GETOEAI3st
me/soQQvgwTbgnK5XrNvjFe7hEfF3T2ETfDuc9CHQxRvciA4/G9O+QgSiLlXBxka8sJh5k6KDULk
JNvJ1G+V7lx9PKdy5Mq9n518BKRxQ1aWQ8AYUej9pQ2Z52S4mfstttBo+B0w0KlpnjzEomIBaGB9
Sbcyr7qyg6evPagSJdnUjRrmTjPHQ1tccOWHrFaeaS/3BdwxvQv2CxJAIr7fXId+dI5aoHLt106q
S136wHgK4Vtc3dtIBuB9ZWezbt4zx0cKxHtWsXlfUVW7OVGuIdaadar/axSTYrmPHO0Vco/iJ+pL
Zy1/XeFweBM2SfbfKlUOFqTiDpcEaQzFhBo94wllJj58OEn2Gng25kmYFOdOB//aK6CRdu9RRmmh
rMcR1nBGb6yCMeCi1jsg9ye8pT81G7abURsYqRbHHkFE7M8nLZqPU9/uUEF/1OSg1KCwgzlpTDU9
jIJwYwwYG/qYRU0WsgO98Q9+b9+p0lw5g5EAsiB2Njpsmcp/RhA+TiFaI8vBLQdiX9ZTAWtn2bZn
ZknZwsFa+Ne2Jy29ync+FQXh328q0FGAeKe4his4NMHD1Ec/Lq0AZqJwMWAAxBVTLSR1GO8UHhOa
iCcvw4umlKFtDI9//nEUlh45YnqVITHiEMbphd6rGPsbjSTIB8L0OFyMjAe+qj5sPzrjs/cvpT1k
yaLQYIZK5TG/VvjrDEFySFvwULrZoy5+I04NpRspegkW2TNAUrNaG9X0bLJ5SKlWoRqSQzNBByVn
KiN9bXQeU4rSQj10Q/xVDtDDFswcwrR7m9HRRE1+rO1un1jzYdLK0xSoY5wnm4ERKV4ePicUUZ6M
tBp0RANU5f4wAk8gZBcvDSeH5c6ov/kIsU6JTefkadbrMKV3ZH9v5jz8+6ixBgEB6ENc1goFo776
lGdfj6NPEf5T0QT8tvgQ+Hm010KIhkQQiKuAg/VFN2tr1afbZCYlBFnTkLlcBCzPlmIjHr6qGZ8M
vbr6ub8z52XfIyB1KCGMjpgQcHEkIBV62MxGGZUbd7Lf++ohC+rDwr+YRqicLRYhCQoohxJXwOeG
41xV4xmwOjAMai5+R6alKK+vbtChKGzPhcyRRc9v2+Kv4ID1xPGdVfW412anMkne/K4nm+TBMPJN
0agVF2lw46NMHqNx+OKjSeQGPyxx4+VPqQhj5qIzoxTUmGJcsZJl5QPaectywWrwUfNB6bqWLlT/
I5CZlH+FAp/A4qkbnG2A+0Fs65CQZV/5qRy84Lr0xwgctCM/+dive/dXAAaXfenP9h9ftHrUf6uR
BihvHrFQg8uMHmQuvAdZZsx3qE1rLgA/ZqI8fLs4pdhbxFwvsYqwvZPYD4qjCFZnb5jPuGwFyP6/
xxIKPe+qO0+2jXUtM50bL8EmcqoxqXA3JeMjuIP/RmRfDR1egtIK1tyes3LlRmJ2Ev2IBwajroMJ
gUeW2IJut+vwrOEgAMnYDMDLf5ce5gI9S4xNEzTFe40+c9ZCkuUhxOOJoOn6ViyHuMTyKrIYJ4+I
UKYPOIdB81o4VmbGSTQE5sUABF6W7jmlTeKyWS3DQrpRaKdrbqLm+tdqVM+Bx9A0WzYBNhLVMD4t
hnHy8FjH1GEI3B+E/Gduz1aGJhGfrk0hsTTWeCMZz/hI6J2+mgrjx3GbW/HbF5sleQzErDdhP5ic
+cTp+ymvU7DDGMxp5Jti5XNaKKSWyfltA7S4YXqwmXTKxpsm8ZOnekCLC6oXStke84FKv52gqGX1
9CRue0Yx35vIkeW9LEbiMvi8eMF7CVwLPIEqCE6c/6b3w6Eyxr24X0T5Q1mWa3lWO2M6igtQil+k
i58kt1ucX2poRaGt7tu423ABQTBbSr/gmuKw0uDA4WXzY9siYpanMZuSe4cw1NJOt+Lv8few8u3w
Yb8HDb4nQW2XePOBR2OOqYTGuIUHMRKKlXylTLHkGG4qtiuMjSAwQrwr9xgYrE041qKssOv7Js5e
QTH/lsaIdsc3zYPEUgEg4mdjbEbOC5w1NEyV0ny+iFtHbd06SN+RTvMGxGHSGPSUN2BC1waMGSfg
jVwimwNBXFZke20m45NaCnyIKPQOvhZyCvkdHekUVB73Fg3jvwQLNbFyM+pm547jCe60IOpAFjHt
FjbMbFlOFL+gItq0iCm8PlrJ6k45roQjKlaU/+PsvJYbV7J0/Sod+3rQAyT8iem+ICXRSJT3NwhJ
JcF7j6c/X2r3zKmNEckTHd0RO6qkIsA0K1eu9RuprCKHOcus0++5Q10JsUFsrIPdRLiQwx7D1pfy
sXKTK0N7WVL0lVolcYNvo6W+ifjVgP0eZOml1EaXiYnUJ5KawCqqlSVLqRXxZcrWRlP/jEC2sB3i
tebvwtKmaiOx8Aq30/qOanGkDCeW510K5k2eRPJt5fhzcZWjVdHpCdGgnPL6tFQfE2nv18Fkc6FN
xC1tI0A8liqeCsrzOsw4Ka1qQMlOsDjORhvZNGtFQyWlhJoZFlc8D8qfd6FgsGwxSTKuaTh9Gi70
q5DCW5Emj5Nv7OQCh5+1CXm9pK/Ocr9eqziwKg6z4vs7O7Z2vlmfYHD31Ds4DXTQ4gT2189W3d/X
sbJoRf1GjYEIehmkleyIhRwcDoh4WTGQy69P4zvbclYV7vLcTVBG81iEpoEdYxg98FoXrmd/JXFw
JqcToeqNlB6yRfsQ9CkF2l4aj5155IJyx0QGPsYG8i1lDEda6l4h2oJJ6w1FN+p6YFr1p6FVGA0T
A0Nx5dJ5EXEhUVcdzTSWNsdeYKcXwOgfivoLVOJb5YlondbRVg5Jo7GIzMp5bEERVD2wZ68DN0NZ
NuDG2QcVvdqmpw4UolDauj7aYFpxFncN37ZO1iO0Q1dgDqRkROu2uxJa/Z0sh1HpUdsbbrK+2HQu
V+MmvJIZWtRhehziP+4ZCR4rwRb349OWBixdeZBr6DQbVNUHpJQw7QJKJ/0NwLtySYtYm5MefzZY
8NHbQnJBX1mWf+Ogeabb7q9+UNdKY98wN0MEIFiPT3VP7PQeVG1DA4ZzOr7QhPLa5xgxGxo68/is
gVnHT6Yy13pn3KItd9W2PgpKWfguMizCBte4UBmnvlCuzU5kBE0o//quE/FmcMbXLNa2GG6fWYhs
RohHyd/VnXZbSmq6rE3iHiKG/CrPRUAXPNr0I+r8bcgWbriAlFm91u1ubSJ1JQ+r1sA7yohEwBGs
ALOHONVkgAj6WlplLzEQIBLZF3SEAVuhmTa00WkeBvWCyEbAvZ7yECUgB5mV+kuebrpSS43/TQ4l
O/I5WUtFPa1iFA6ID1WUXCsRsDYkTs0s2Exan59ObQsrswTIz6FOdfVB6t5bXfmQVs2zQFxpBFYN
ouGeWP2Oo9bWqmAxhT5YCgPvgTBGz4B8Kke72a6xYIH9KrVp5b+UzcMKoUz0wenW43rjTda6nAzY
UDV4FuwXFh6hoIj9CxGUNxlZvoqe3tDY6Jw4cI5VjGayLrkIyuB16OO1zEJ9pJkbxJZ0hXZ01K8T
orDKKNCC2YW+rCRV2DEqA5CJqGkeA999marscuqCC9Pq170en0kvx8mBKZrqPFJSYH3bWfi+fgJv
lYK9vGfgiTHBv4wNZAWGB2z/oO8r8J15Uo1cYGaZ6zDlUocUdu2D8GYv0zXZSWG1iKjVYPK5lFr0
JSRf0XuXYDpOqd1dhzXGFkHM9Uqv/F1uTjWW4/6JoZLV6qKkCjoCDQQ9xZ3+RJ3omxYQacj92kI7
NTncPYg+JW6ugT54q6bQiuvQ9sMTpH8h4YfamYOsLxehWyfs70unh9+mn+CAB+gZbeUkyZ8CZmck
OeG0QSoFA48IyQ198ncecsLQeRFVQqD53kmitYkfCkUXYGjgwDMk5FPU/mm9k0nh7TCqCe/q5qfS
AZSq1I38L3cX98/JV5ubCX2qgkUXCw9NntA/A8iyy2N4kWmVQNhLoLVDbVsrpXOWWP65UXbvUtHa
J09A5Z4D0FsBO0BaMrixcIG3eUiGSTcmQshFea6KoUpyEmB+VBNQpHGPWTi0fnAWU/rhi07hc202
K1PzbyouNZMv9YMTMNADOu65Hn0K13mPJ2wQmBKoQs6EhQwM5oUaTsTXdnzQTJurGq+nGv0zpYQM
/kH3OFoBvDENyYmC4nxsRa+WkV+rQbGA0npagGMYkUpxY/3DqpM75LLZD5EaUDohC9NAEOI5UKxU
9GSWai0rT0oZn2nl5wCk3hUS68QRIb3K3JTSjEUU9c1qC017Z7otMqrd9CJc7U7VIhRxlfO8mB4F
BwwWIDs3czF+AifsIcNQYEEorO5Gt1FKj1nDNMQDblbRp4MEAn0V014UmbmWSYPmmOpSqNoWaa03
kNK0CPSW0lu3pqC2ReplbVXDhYltSsX6H2rlJko4Wb3gpccjlF1JQYJ6C11GtHViZWtzdin5OxJ4
FLd7i8hKe913xanfw2OpgGa54YCVxWjeWmr9NiIQ5jLOdGcvigJzIyMtiRfj1RBj4xTzOl3RrRkb
NAUAbUah2CVjc9GXXKWh9b2GRSVQO8yv4cleGLWOgGN3nVj5sHALHZJLv2xSraWMNcD+DvStZtPC
bbEbXWgO/V/HamBH+1y2GSAPM+gg8M8zLoWjVBglMRq5eoGTWWmqDRlLCkn5G6XWICZolX+i+P65
7jebDA8lG57Qqa4bYAjNuqXzIb4MNNZXqZrt8jpCu8wmmTTceNNInINUqVJsoBEZECEdKaOpe+77
8VMRLXJYpN8pC773aH0pdnkH5BmH2RQ6YjNBbrPGAANZK7vg9vtZFSPiWtlXMrbPA43wmMjYeRhO
CbVZ2KRXPutGl/4GnAUWcuYy2AoNFL6sEaqt9jz4T3LsM0d9VSrAfBjg1DmScD05nNx3WoE4jrQx
LnXvfELzXsdeoEALPwtQ/5DGwFbpvjnwUJZO71/LhYbmyUggBidbjeyAzCm5CvBRNRj7EvMa1u2t
UNFvrIKtA5dVBVqvu+qzUamPuUFDLNFQE/STbJFY5co1KDLxnb6c3vNA9X7JvBUQ43WVgFOtXIPS
uN7fesJYmgD3F0hirso42taas5S6hWNJBQa1fUYngyOiWdUzfFxMkdoTm1oC2saLlK5MmAZbrJTW
SJfeyVXWobNkSO+BOL6JK9U/qRT3XRuJn66zy8nc5eqVrmi9cO/MQH+uIox081Y8SDvpTm1WFgce
+2hVd9gJG813qGwH/RLzzW07KDccF6e14l/J/yKJAS3JE/dajh5CIownL3R2CCbEyPahUUJL4Cyx
m6vUUe46W1nVhnISZdqV5cCosdqVUsXnid6e5R2FMkpNXzmKqXbHfU4RL9agPviDfT2UzkQ5nw4f
9VxumdWZ3ZOFJGV3G3b+B7AcLvC4DNesT4GOlI2rbF4nK3Xsi2Ulle+KJvyMUEo2+Qqoi4E960rQ
v0N7Jsz6DWW9nou0oyyqSh0ptdBiwfpHGlq5tnuawnEmN/AvEvBbQisJ2PD3yGK8N+x+6avV90hl
0YwJikf5TkUXssHGZOFUFjXWnGppWuCqZbG5s8a78Sw0BzvqM5i+wjX8BYKe1tk0jGtf7S6QGvaX
IkeDRR8cAD2ZuJ/M/s70WWPAbI3wuS7VBw83tHYorkraZJvU9yGTUvJSkWKCZIcbGnCwFBUNPaV8
hdCJnoA86QHqcmUa+Wj26gcO4rgXcR1vKVRYFb2TTrMe6wYqUqf5wPGhr4zS2arEqAS3qfM27lZg
4JBA0LlUSUG3Uc/PSxNxLYZ19ANAJ2H3FPjNduysO/lJkTQjRtH3PuR8g6tWrEF9XPsuDUsod2t4
94946vgLbbReoK63sFXdK63gatilHzEeL9QVPHWpQ7IrY3mB0aLbPDM+u7hHJBxoUOdSYxyKX1VA
58stBuRGXGJwz8SroroHseAvXN8HjYa8n87CJmRtXdu+C8bxC3Wkj2RArcROqk1B7tJ3xQvOW+dh
hWhBHk4QpdrtiGsx9VCftK00UHIc+63vp6/hlJ03PEtvnGWgwGo1POAdHOEbuQsL8iyc1ABZmyjd
6thWRLr1apjOq2fr29qLaxCZZYoW8ve4kLuPNKS92ID26YBUmVT/1gu5n0fBhWtUL14B1RiYGIRk
Oid2pZwC4Xe5BlOI6gfIj1LpXDN0bEvc9nZoBB1yMsjIAg1g5O3DmIM+M1P9ZXQo3OGHLROoRoGZ
LFd5UTUSDp5duHn97nXNL7WjSgx7VV1UnX3XxXSO/X5V6cQhXQTP3pBtKtfquSK029a0nWUIdWRh
uuJDKFTihRXUp1PqbACzPksfdmzgtlUY3+MSeV964jwZQKzK8pXe2GcBvRy6sQEXtWLVoZgaWJE4
SzHoibhBIGQYQifDzM2TiDx4sT451NT7L4g4ss0xfeqqnejM+1gUG63Tgfl55Tvo/lh6KIPnQQTR
r6g0MQx5nL6FaXhrFLl36prYSYFz32DlA34B2yC9ImrIaqpdBvDdGMwefoAv6uecwLdQhuAx97sH
NZ1uKlU5Fal3/R+xWjTV2FveyujgMpkBNVmBaDeySlgsTc/hVN+GWHeOaYaoQ7/WIUB23AZ93eLS
V5zKfkGpjxfEPtRkjvkYq9LZ9ycn1plRsmhZLJppxGvFTnepPlorYeiQGZ1LrwAXS4ZgF8M2I/tM
BN4Sit7DakGWl5IECufFiQxO3OZelFCLllUL4gxTx0UIaAyRv/ikg4m56O0OkRLHf+UCmrD6hq2b
ZToNuTczMZ+l2zg0J5ZF2ROrwhC7KJyhtAFOt5NbgCHNzl0qJpCqaSCwUY6JcD2ATxbRXpyeMw0m
vu5tpxJ78ShCRD1wXpBOTs7LTCBqkcVMQHQbIBSnO9hoRuG6zzs6qena8oondTS/kkLeNkGfEc2y
jUaJKYtdikON/+w2xVOZZTddV1NuX1vm9FblUFClXbouUBMma+YPDo2J/AT70l3Y4VxfOR9GwF/K
TeP54aVR1RdJThHSGtdOSeV9UtuTzjSf9R4RX0M0r7apvHJ5Rt94pB+ZhdFdZfZX3J5YIYn/IJ1E
04QGs1m1966KnK9ZnIPHAlYSur/ivDulV3Hmk/+N2puiZEeseveYDauz1REX9mDQRFNWJuVXGMvj
SYAOEjKX+sMff/vPf/7Xx/B//M/8+s+F9jdqDdcAQ5v6H3/se8DMR9sX9MCdggdYeccF1lMgkE3h
e24l1jFLa+lc/NMKnz2CO0M4qcoQr7WwkXW15sXGpWOqrKUhKc968q5WABjsuFi2RngHaO2iMZ18
w4J+V2PuUkq2Czo1RgRL+TKNCUxDqOBjwPZ3zexjAleFCOl7m7vcmNwKsRWH5KreZmb1FGj5VWAm
VOW18lFtOULipLnKVCqNXLOKRdqYD2E6Yq48cVqmS6WljNLYzkmUlCdN3z1Mfv3km8G1ntL+yEwX
dKCZ39i1DikTCXjDwUsYkwcbFYWG8jEkp7E3X43BeXMSul5V8RhQsbXjftsJ/z7Psfi177wpuqpw
21g6ln4fpNamSMB2KJA15ZrjFkGnKhhhj+PzeXiajX220jPf8h7ikomHabimc6Kepp7+5On962Q0
u4idoCaUm5M0x6LMhq0S0SNdRGVucvY5oBcoyTQYQJf6QOm9DC+VXIesiaSs01xUSf+ptxY8WJhj
pd0zuej6+XXrg5nP0TsBn7qw7ebRqNwHOzTvWju9Udr2Q+DrM6Efp/WwMC3L/YIn8yhSvSFxrC9i
CgqodH7S0MFdp77NNOdXxd0SDxF2/+FB2WMbrs7GhFsh7gt9qtDCixaZmkZgL0qu0Yiro7F8mWGq
u3Q6d3X4aT/PgHBn1u5ValZVDlJ/ZdkJDhrVSW9SygrG9txtyiPhYt8z5Df9eINr4bPltf/QBytz
K5tvJF0dOpCjssuDXjBUA//Idtb2RAxt9j0MC85lRMlq3WjdQ2g5dzVCy7b7JIuA4/gMEkJUV5jG
xVlAaQadKfrjWnWF5PnhcRRyen6IJ9rsS2a6p/amqsZrr6h3tNWWjj7+GlygXaon0GFm5+fNMtJb
dHrzBLF5TyYMbC6LO3TecXXscYU1hvQ+TiZg7h5AakDdJ4NjH/Fw/36Vn17R/us8mDRs0xFw86qg
gyu5C4lZrKIQvpZkDNECyxEqgIIDwtBr2u0UF1u7QgUZGGtDfVVi9tFPWUiB+cODpklj95/eSK6Y
31ZGnHqDoaF/sRr9/tKQrlyAAmVqM2rtztHp84BsgAQEDJ+eGH+QRKHDzxb7Voz8+9+ePXVD28dK
b69CROdcRDuwNaPTCwrZ9o17CfDFiolqAuB2yQxjUPArkEMDFjuH8yDpDHIgK6jmvJnt3tYmdV+o
NJIBh/fn4ffcO2vyAPvtPbG1R7zcbeyVV90KqDdG9yLgPA7juQbukjcmqaJw/Q1LznWyEiohuSRX
eFCUdYJbciQw7Z0tOYu/vUlZNz42qFjc6ujCL2QDLMxiOOsJJR40eyjgyG5zkfnXHQ2K1Cg2obvN
lebi8EjsyUm1WdaRa2Wf61qorADbnfSuggARDWacs5kdjs8QxVOuxYeftfe7ztKDqHDxlwFNvFKB
SvCnrdmRj9aXtfUVpd5Z1VkXrEhujbQEE/tMkmQPP/nnYKlrs/BfxMB8rDDGRxhzAIkdDSBpqjiR
Vdh0HH6E3O8/7LrvpP+3eVQwpK3TkHhcqXh6YhCrps1Vh/qIdNBjQx453fdsMHUWETXMWbSqLBS8
COozqOZ9bd72sXHk0/d9iVkwK4ZJ7a2yYZzwPKCjwb2xmLiLqhRNqtG6dEzvyNmyZ92psyAVZoVZ
gRdX6M9GOxvvmL6Jt77ovtJgXBu1BwjQcrc9PfnD07PvebPABPo1Q+tIHslAhUJnPIuRBo2o/IyC
1qR0kBn74Kml+fPvLTl1FmECXHoC3+GBJUus9VHIkr2dgftODEXnyEP2rYZZ8NCFgoXXxGqgEcP1
cIjOUtQyUinRe3jYft44wp0tiMzyKsuX4QHVVqBu5apF1a8wx1WuJW+HHyEH5H9vHOHOVoKtYNww
WQSFhloCfU1JGnTNI4fhvg+fTXuc9BHSAZ63kqYbFr3tJiWi/nsvPpvhNpi0si5tOCeVeu5UeOm2
qakcWa8/z6xwZzNLk00RFh6LK8cHv4UbEdI6a4FRzOF33zev4q+njlLobVyNjEuGBAW+L5Zsuo2X
5kRrQVPgjR9+jFwmP83tLODbde9wukzeaqzQ7WisZy/vN1TWdwP9Nsgtx3Ie8XN+L9xZgPeyEeeQ
kDZhn/ZbrQfPjQ2G4dsloJfuWfjJo6olKzvSXvNQvZHeahKtMlie800rD6VNyDSh9ash56XhNZsM
/lkW5ughQ3Oih9gve7OBeI00ae6W9yiPfBSNe9HV3ZHVtGfCnVmuDUw8EH6keavaggsYq8jVBOON
ZbZXh6dCyDH/YS6c2ckByTlRWmNkLhRQqqn2IGmzfV8GJ8mke1gk6J/SPMHBWKQPAK7nOTQ7IKFf
CHsth8LeqihUR1oF1sK1F9EEH0v6CeoDlyqd4sjh19yzYpxZwEmKRBlLhda0mUI6AqlDhacvzpqs
/Owd9ANS1z45/KQ9ocGZxZ1S1R0jSDpvFWo0BfUgeu9C49/bvc4s7IDgqSYdgU6ILNFFV1i3IlAA
N0dH0tc9q92ZRR4HADD0bUy2UC5D6UElWyuSUw9rDA6ch5gjYFT1x8PDtG9dzgKRZyWmWrdMSJmj
PlzVy7oPb1KzP5JxiJ8PZuHMIlGoBTQ1estdIQ8FTVvAQG1HG7ry1C+ly1QLY9EOU0rM2C9wj390
kuG2kpIDhVB2DWLfqeQI1lWKllnS1MssNZ8lVTpH990R9k5X3PTMBPc/SBxcH+voC0i2m3Tx6rtL
xamP7LB9C2oW7AJV7XIkzdzV5PpnHhZuOcZC/94kzMJb1mK8ao6Ku7IQLffzdmPL4muMhdORc3LP
trNn0cdqrYr2mk/8pHEKqmYEEELTFlOOcJlQy0dH9OvwV9lz9RL2LA6N0RgGxcCEG072YsTjVRbX
sM2CCyQn+6WtJU9hWOtn9rcHLsQFlMJDOvP1tXTSioDlpJGN+F0QnJo4BTSNfnf4xfYNwSzyND7y
QUHJGI8DrWHQ4lLN1cK/VPIOpcns4cfsWSX2LOz4dmOaSWq7K0LCq6Zr1y6GPIc/Wn7EDxHenkWd
oTSUHOMukp2pvrHD6LJU7eeoC35BsD0ye3uigT2LPLGipj3KEngLOeljH2u0ZxEmqgdgd4e/g7En
HtizeKOFWl6EA7tIBAg+6vamx/PP0KT+FlqsUkSNnrEDoGkanNOogozvlOrTpJRXtko/fGzWaqV8
ZSiTREWc4xkzVgubeqxSWTeF314hOA2JmIwNdSpuN1CLKSfhegdTFCZu2EMLSDLoH5M4N2s6Ylac
4t4Sv+WQ3NMYW2CM5OJQnE61v+qSKCRAmZLfqpAt4AdQkDXQ38cbVaoBSverw+Oyb1hmYbIfjcpr
Q50IQNzSy+EugzyP5FFxJVL7ZuRoVjoNrLv3evh5+yZ6Fsy8IfJbcn53JQ1VVGFcAVl/amzFPxJw
9q3VWUSDiVdo6HAixw+uuoAzWpruZ6E1D37ZHNlpe8oNwpoFNRuRB+GLwMZlt9kUmX0lqb0CPl2O
LYikdUv2OT0Iaj7JvUzvRriqilEfybH3DKE1C3SqXw9QQjQbpiEsGTQSo1zfTIl2pPK47+Nn8aod
/AqvlNFeRU7y0aAxInXgpMj+4QWwd/TkzP1W0GhcF9nZQsD3D8QlmnEu5rDsGElokSZcAwgSeKVS
vIctF2lIwxXJuRvgEEHb+8g7yNX9Q0Sz5Hf/7R3CyrELNHQgvEWo7GRU8UGYqy9SR68eUC7ocaep
gwI5iE6DCe9ciS6VICGxOfwCexItaxbuElBhg1LSqJVWVrUFiVgY7joDC2gJc+AANvBxsodjKeme
TW7NYh94papqosFa1Vw6pAQs5WPpfWFPmwCOVXU7aMXz4W+25xiyZvEkbkVgtDixACt7RliF1rhx
cviT9xTthTULHaLIQOAWnGpBFK+BmW2lxikmRhlsRQC+GjElTrKrAfRDQsc3HPGkqgr7SQqApgxt
gj6+sGt7wwVbW2Rty6RjAI/oljiytvdtnVnwae1AGLURmisM6WFCqF8R9iq+Ox3JafeMrTmLOziv
14mSaybqiUxbOXh3igs3//Dw7tuX5iysgDXjOIdatqoQeh4DbSu/BNjONWg0ZFCxFQrAZkaDvnHB
Vo89rgP0kE8MZBuObMs9mZI5izxTIHIV6RhzZbVVAmfBOCmYugKvtgkCeaQPR645e6bJnEWgLDaV
tCmEuQo7zG7zrGUxQGav7ebIF9k3UbPwIsBRRdRtEVNDScolSZAGmoenad+7y0f+FrmyShiNhjrU
CjWmnbSy0yMc4aI4HY6sg32TMIsVYR6Blq0VezW1/ju0N3QjsNPAXdFn9oNBuT78PTQ52D+EYHMW
KIpJmaIYrvzK0Kx4bVbAJughXRopQsiATumwAYDUsUrzPJxwAhPZB3WoXzu/R3eQKrvUINLKcedO
CJUffqd90zYLME5fRI5vNrySGj+5Be3qtJuOrLl9nz0LDYjtdR7m4s5KxecNIea3Aqb14dfeM5Lf
Ge9vS8JtQPGGuYd7Axlj2VSgHER+3+nubeAmd4efsWfZGbPgkCip37oZ3cgMalqaIOIo7896bh3J
qfYMjzHb+qkd26NqkdM41EuEgwsMuKkj0yrkkvphqX0DGn4boAIDdR8NZWj9gLnAFkrbQgRURojM
qC/FloV4r9mxqsYvTIEGENnQEgoUCEauAoljPsV2uekT+JC2eh4M7qU7abedZW0d6Suo4DV/ZCb3
jcIsbphQXfsmYXM3XLA6BMpVt3o6PIH7Fol85G9jUGW2M6URH819/EFqfY1yDOChGhBaDj9iT1sf
jNlfnxH4cYayPc+YYhW6fb5OqWOfBlH4NVXlsOyz5mXQqm4J/RVJFDxAEVjUgTgKlHtR7+hOAISU
J4dfZt+ClWvht+/rdbAw6I6wl7kOEytOksC+NJFbPPzx3x2+n9bULFYMTtEg0T7w+RnYSHk/w4Sc
o3JYaCXK7LapXk82tqJqFy9jYzyS+u+bxVkUKYFh91NXOyu/1E99R4fLDWCuN1ZZkv06/M2MPYtQ
n2UZoaqIvBSjuzKRL6Bzt4KmD8woamjXIdRsSi8qfC+MEO5DUWen2VRtdQUGi3TQ0t3k2nORtW+r
Z6xl39B6Biql4FEWf5TSBVGBcYGmF7in0cEgOAu2UYtbZVxep7r4CmrtlnOhRzHMeRkSJPBRwABq
NJyJVjxDp7/MOhgp3H5hrX/ahVpCA8TyWitu+ghl1y5dHR6FPQm6Pot3dqIXUC6QT4kGepUIIEAm
zC6cEgB3GeNVlL3oQBcPP2vfUajPgp/Vtg4+GojSMMDQ8czqum3rSwH7uZ3qE7pjV66KSM001DTy
6TchhdEt8VN4ojyQSYpzliVrK8yPpS97Vpku//63vaNHVpBqtuuvobufWX34ojHYbjKcIDz0dvg7
73vELNLlreK2vhZA3nFdHL+UcIc3xJmfS+Wp6PTwM/YtZPn3v32NMU3NAmSsv8bXuMa/p7wuimZ9
+LP3rY9ZqCuRL+bAwuQZG4RqIcAPapRKtAgLuhiWvKV3MGhEfOQE2zdas2A2mNMIfj3y116lnZae
wsQgIAdM8zzU8fU+/JX2PWQW0VzX4cPsGgkvDQPLtHtMXKmXgYxTnBtHjgi5on+ImvosfmVgE5s+
iRk2DYSsq6Oh6Nn+UkW6eTF60Lig0B7+Nt9Ysh8e9d0X+G32cd8cwL7TRBK2f190wZmPpo4fIjuo
9GLtoS3boexPX+gWDsglPTIsiSJUqRRtPOnCAhYZlsrwNIIcGRIuJehUauaR67/2fWf96e1m8aVG
2Tkv0zhYe95wVYz9o1oQcHPI3al+OtrRo7QdwP07g1fKBqFddiOFZ6K8XBWl/yHsdmnq/mYU4zZH
uxxTvpNx6C8TKGhKivqNoVCNLCfx4BXeZrDtZ9XE0rSUflTyJ4JsWgz+RW/xN5hcP1UEHRDPD4hV
vKtj+6kl7ToezOtCjVF5V9LnwUBHsBdclbvS3/mDSGB7Quz1AJ8T+fP2BCFdVCWpTS3MPrwfXedJ
06G8jYhWSQJ7NCrXNV3+hVC7uwAx91rJkbQaxQ3qFLhOwu+qc1xglPCxtM1PQ4zAXvFQcrQvLTBR
v9WuHNFetqF54UfJla8Xu3zUtz3ivPhxcWSgjlAi9Nt+msLYKl30y8zytRSeCxJ7k9vGS+XEzxqo
wlYxX5IoR/rU165HdbhzcbFw+mnr5N4T59O6INAuzbw7t0zlFNs+A/A+1HjsqyXmxkiCD3cs1jJg
6fhW4OfQLDotP89grNdI7KH6NEDLLdOzASZVFE6P3YhyGVPWyq4SFDUSdR32ZrdRew/xLnStvPEl
UqF0Sr4QTILXDtsm+AU+vqx5vIp8fDxad+uDnCpgoJsFuXcCy7pKblvH2xmht6JxapyaZrlWNFDF
yFPS8K1XntftINg2CweamGWLd6n3D/oClb8ErpKWOXiwKcq59Axw4Uq1Lm6hwshxS1CThWLSlfXM
CwPxj8Pb8s9k8KeVPwsBUdipwnMg0MJXuxJ+fROY8AbkAs5xs5j64EOExVkRaA9cPl2zfEo7PI6L
ElMC/G90GCEonnTGzrHh0Wljgyt0MD2JVgfwNW7SXFnrhnme+sabNowXuUxZpDUKwnHw2ZtVXuFz
ao/Z8wCdJa89lBBIXZJwgpeI5GYMZbxBjWFgmbWlhyeGmXx3C6ZOu5oMG8qyg3ymfaKB9M4T/8qv
q8cgxKXDapF9ScO1FzvhAgvKi4iPq0sKNdKSCB2+K518qtYQOcoNiL0dSllT0uZbWwWrjS/QquHW
kSMyXsqeNA0JeNenaKh6ervLMQFh5VRU7lqY7nQhZePI6nHfQu7zExrrzsZ1B4lbAz0v8zIIp4vc
9LBAR1ZtqVSKuTLigotz49y2vrqxRcMoIK2C3CeIqAZlRCogIQF/8vw1ZmOvEJLOrKm4qLCj0FEn
yBJxkaP1ENlpT6lE32iSzZDVpyLzruLef2sxYolQJMmC0FtqlbbEXuMt1pFRF+qVik5rPOErP47i
BAzKo5ybRvb7zdD6qqvxrmdcNSaxquJL2UY1pawQYs0G2BpU2R4crV1FFb5SttZceujyLsUkznL0
T9ABQliQLy3XQBrWH1HiRmc6fOMa1PJQ6emZ4JLBb66TJj71k/GmdsmzzMm6x/KN3X8XKtRbExtm
a0vT/gTFjLumaj9lGV84zuXkm9chs9nizVRKtbZMuWnRtwqkMwsMgBJdpn7sNlGgn6m29kvay1qw
7+I2u4CRDZ+Ww8VGADVtfQoc6q2JgwDcvyXUF1QJggLNvxT7jRjPAXAyZl8/tJ0wkaGFdO8F9jbQ
lHFRWuY9eo3PooWOY3gov04QGmA5YfbhvDfSHBTAHsIQZfNgpQgIu8OjKI1dAJZoUSvoAcNEA5Tq
XakYoFQKpEj2wV2bhbeZ4XymZn7eN8170CcrtwzhqCpYEVelc1602mfaw0iu6+YF/D7aaun4lHFy
JiTmlhtxj86iSynZHbfQ7iuzW2tmeWVGBkYwnfJi9Aq9skFcU8Bc2fXw0XnDqeL4R2LKnlxMzNLn
VO8bWIYgXMZI53LhBCtb0zdxMFiL3p2eSg+jhNQ4cnTve9gsNy4T00+xUwVW65urYbApHTQ7ZbDG
RXCO/I93JHfdk4x946B/y16aMe1aMxgBr4Xho2/b2w6oc+K3H950DLmoy1z1p0g8y4/9pnK1zE+A
giFBuQyL4DKMrFsPLQ0Or3LXj+mdFftYcPRWu2iiipJYBZMJkvaQpDsR6Tu8Gt7b0rixwVMAetlm
rrXWLcbCiKgfmjjlBf7adpEwABZ9Oan1OqzMT8tsLmu4+7BcNpGqPsd6cVfbYKQOHzF7bv5Cft3f
hs4Zgk7TNDC5fhzdtUb/omnOuT8oR24u+z5+los3mZPRSe5BuLXKkzC09woNfINlf/jt91xavlFW
v799W9d0RQN67bm9Dt2sQ5TdaI8lxXtefk68wBNhwEXdlQ4F0eUkkHvCX497ZtAXuzqQqXFz0gfe
OXdLT7+qkAWf7HCr67dg5g9/P1lF+GHRzZkX7TBquZnaAcLY8WJScRwChYGc2tdAwuOQJ4ZduEOY
an34cftgQNosOCRNplv4swbrQOmQQ373/CulxyVPXKIIZyXBAmkw/pAo8SrPr+VYSLKz58NgDlcR
ORBElUVLyttbwVuU6BeBR89fCm9U8FUp9+Sw3EHuuyEJdt1Xq+/3/s+/kOrqb5LdR16MFYDAZvbH
f+7Cjwri+FfzX/Kf/c+v/fUf/fM+T/n//Ff+8i/44H89+OStefvLH06zJmzGm/azGm8/6zZp/pv3
J3/z//eHf/v8/pT7sfj8xx8fZAyQYW8//TDP/vjXjza/4BDJitL/8Arl5//rh5dvKf/uInx/+9+/
//lWN//4Q7f+bgldw4zXNLCFUWWZuP/8/on5dw1ZCMsRmnBclS7pH3/L8qoJ+EfG3y1Xcx35P8uh
jsLFts7b7x/pf1dNwzZUF0URqsvsh//+3td/LtY/5+Jn/qOmGTJ5/X+r2haWg5yeLkzdUdX/S92Z
LTeOpAf3VfwC6MCWCeQtCe6UREnUUrxBSFUl7PuOp/8PNGNHd8dvj+fSjhhHTNVIRSYSuXzLOfzt
32v/aj93OoQ8OODxYq8HKgU2HRSwn4aTmb9bB4VBnanoTtip7wnq+s9Da+9zOQPcTAov18rpfqxi
SKTdPHEywCx9CprgsYD6y6W08k8yT0pEoAGdNhn9AMYA5E4Vdb2VgTuubTFRiIBE697IGgSfaTBv
xikvNlURqZe0M34V0cTMLinEpan5Iaj85K4AD3XiNGDAmOPmBMAb55HS67Waa+tgNa29jov6Ok9W
tB57BwlShqdBhYU6tik5IWmzYciBnulgosFD6MaPFPFwlduAx7KU13p28q/CVQ8QEWvqQNVPLYGr
HoDjQJ/CSbHL2nPe+aw/I1REZHN4I0DWTBKZhVGShCrfqdxsn+jwl9tULFAqI8gOXcu5y5zs59gF
9WFwRTi4cey8TnPmkNbzsar6Qhh4NytwwHSWYyV61fM0u6e1c/LIHD8YVXeqh/xm55jJNT/h1ofA
LC6m6QFQg75PynZHZy89RDoqANR+M7hk4z3WkmFjV+OrO02vUzi+RKIsIGXBtTAENW5tYNEZHs1P
dlRi8h5sVvFogAObntPM3LSFfi1DYADAHvZu7kRrgmzccTI4XyUkMcw45stsN1wH8yTkIAaMrKNm
YVMFvloneqAdyIDdwCqeotL+JUl7b0CnPdE5T3d+odoz5RrqMHG6c/sheskL8QNoMjICtx022tAh
QsuMcCVGF41zzM2HqMyKyy7zVsAwDmOxCzS6C8Gyd7EzAOf0ofvUNY3s2bHKg1uuu09MtpqUcI9s
K5uOka29hJMSaPeCbYSldpWTzQB9Yv60k6RYl1Xx0ZUEdPOMloWxMLeDmcOejTBiy5Hjd424Erx5
fUP4oTbG3NUAuMyDs1xAhE+7lzXXBZDqxnqqQ+F6NaimNZ14SOIq6xcVAF+dCdsG0+d4GjjIngEx
dIRWzHKtoAZ4YHYAP2pkx5RTb7RyIKxr04aunAcjsmhRolgBjBniEvhLUjkkigQsoNi8DAoadOhr
csvCw9ungkNAunKX+9XbmAUf+UTn7zz40Zm+VCid2fBumbSapyn/2HJ0fyxGcgRRkB+bBvCPkaB5
D2x5bWz1swrke8HuswrEUDDGw7QKxvh3ouQ9c/6ZGjJrpfewHszcGeg1BoCqwNidQgOaR9vycgKJ
LDaJZRqbVOkOLng38HR7Do5ZlPzU/TH0anpUDyO9AKuRaBa6qgla5RTZm8CPUbFPGtfKpITrSI/t
DnHNdBqjMfDo7n30he6VFHMfK70bNkkKX2XOxrcxBqgsXehYBmqL2NfudCN6hn6agFOgfmx0TGPt
j8YNhjqtX6L8DW5nATDU8UrOFtTfqjk5OjzBWtOmfQ5WxVQ9yC+riTaBAV890DRtH7uZf0cysD0o
G7FYOZMnCpZBdewcVyYCBTEkPtEsLOi6bRf4zVrqhDTd4/dXO5AobbzuxJR+zCEh/KrJySjPP7ox
U9vIGO4HycdxlLmWFrmUyk7es3j+CsMBfJLev4OR/hqy8svOw895Fg+dkeVrVcw/ogT0Nb2+s+OD
lMw2BY2XA/iCgMu0P1f3TQblDxx4BtoSIpikoHZFhoTlWvyobRi7WvihcoCZFl4xP/URVLqjQTlh
9yIcJA++tFGggJFxSuq7gdDiXIt+VYVxI+i0L1yOTSSY7I2ez/4xy6p0C8g2oXYI0Kcjy51yTX0/
oUeLG0FpsgR9OE85WAwewAqunLUZcjO9b2bj0kuwEINrPsUTifV+xtCQTZLuSFEyb0yaPFPxxIsI
B8RMPNxdFQ4a9IRyQlNjoDdMw2AVmRTjhPrzrPc3OMIhXrduWE2ROayGwb3OOsjwZIDN6nT1j6Hk
ltZN/T30zWM8mVxk0+7J4l3vy+Q5GLN3uqavSZbN3hAlXYSeM4GpXnVnowtpKqCZYDeaZu/1XKF3
Rt48tzLHEWoRxoVDnsAOAYkDLOaJK+fz0ulLhzQ0rrrwz51MnoLUPjVlP3EjtSpuy3SsN1V+dePO
PvmdM+8qo312Kn6sxLa4jbXmR1m4wDFmSGwOmC4CgleKRoE/tjjzzGoeEbJOH2HA3b2t7Hsj7Z9r
O9cpTyhfrMBUa6iUhEZH/Bqmyc26gzWq9XBxzKGALNI4n2Yj9lXl5Bs5S+y4emmtnEw+ua7ervWa
ALQ7Au4IKi2idj0YvClqryhXiQnVMBG0eD0TU1FZ8YstknWp9Jo5xl1mmzgVWvnQKP/SGHLfd90W
6tOrq/dPJQw/i6DNukshbFgBzHgj3tlan6ya1IIxhGKK2C0BcOE82HbpeIg7Hrtx3LVWugdv9gm+
6ea345XTGC7V6dOHQ4lrx9rGVNdS6LyrpaAr3hoc/S0PwFvlfakuELy5Z7gWGshWbrtK21YDawnK
izgaNkSIoSfGOK/s59bpY68h/oH+t76Hc4RlJwWLAUvmKoPo0dazl6aW+0z2B6vzz5aWXiD27B2b
QJoPS4NRS55Eoj+mdUfA2CnvRRD/UgM5gD6nUNyNGP5ChubabaZyZY96hbNhfu0kJPXImdkLRAJb
XO9Xtd29wHQ6mxCt4UHityE+CKmKelPcFGLfdMndaCVEEq38M5rGI7bZdU+cD9zOPfaRdbGQiTHW
611y70JpysOEklH7aLfiCRTEEqPz9Do/E9a9S/HidhHF6QSgPFrvq/08ZMW+QBy4EM52pcl2lqMJ
JWia0ufsh+re96O1L9pT7+gPJntnJqiRa9W7H/goHpoI6lu/zL9QPofQTZokeiRqiIa7RRbWk9mb
d3WjMFKGO+Cj6J/qNZE+/qNWUQ9LGLdUMIyeYVbTLhvHvT7J584gDRkb28Qpd/6UbjVj2MrE3rRG
StKo9so+3w/S3kYJkF9gWneTRjuhZcFnnom11X7zqGxx7KSRe36d76ZyOWmJYRcVPcRz/blhZYCp
4V+FWe05e1+Ai+PVUWoTVEmAfnz+mrPwYmfyVBCZD1BRVFq55QpwT+yNkIT2UFgTX6a8ihBhU526
P1K7tajtFIKAGmc6q2PLs0lPBPNRRJyFShQD1lD+dOyhW9NEWu1139kXcvw9p80laatDnrNWQ4vK
1jWMXh8Wlx/JTQsGDmoWGXMKSs3qwR3nE+tOtXJRkqYDglwn5szVR8XOCumB9oE2C/eVxB5yFvE0
56yuQXuXVv6nXSidf1p+TdWMen4YruQZ6lXmUjae9izhDDYy9hrpnCiCF5bYjT6au3ZGHpkbd9bU
YPQ0ozdHpJfaB3FXZd2+CSuaeskZZYb20FrYBHQrPM/NAJA8OUSLDSwiz6dCjoiR6zyQWLmrZXws
ODbE8tEHDZohjKqEl9HuktnVCyom8jfGI9nVNx9efmz5+M1zn2046mevyuDOgdVZJd27HEkSTcn3
ikjK6VUZ1S5PHBLqOIL0NxQ0W0vSHyLo0S65quFxCZ+Zr6y1ybYZU68lEb6sGXr/ayKSj3f4UEb2
19gm+8nwHx1gQP34lNNI6oOJzYYvmeV3tUmtyRAtRM6V6y5MywoBBA2z01PPZtdFMLT1m0wNwuTT
RhaPRaF4MESoWJtxMixWM5Qkz4UKTsp/6fjTBCDraEKjCFG4+NSVKgVX9VOCNGyJMWbNdcJKX5Kt
h4657TtrDZ/kHEnjSo4YPSncHXBd7GOrVAtOUWPj04tOKYEWaHHnntOhoBGNQkjqKyB12wp5h7VN
ZuPgWO3PuCnf5mHwVIlFlGudxsE6mO0D0guYyXiZqgGqE3C8hCUt7FeN9D1saMDpxNWHzGD7lLQ5
2iYoy7X0f9GVslKiv8sbipybmutdOnshbJQiJM4XFNTBcS4v77MhOcydsw4DHUZSPtPLXzB50TzW
7aPqvwpZf1YsmfFMQldPo0uoDdVGWXRCCi1954lsJk7gKVtD1r+pmptt3290gN8tacR5oq+BaUJN
/bPpAvxINXxM6nGAFmm+DH1Eox7abL6S4Zq3wp7WQyoOWUtUEbkaMuzcK7Lg4FrhJ1BfLxj1H8IZ
9kkidrONeXwq3iMK5JWZbPVS3/espArQYx+1lEKTj6vso7DxF+Av8zLJn1RzjNuNCoh1lEpr21ka
VA02kh63TxiCh+3zZ51DSKQlj9LEoDNXpYBbAhx3iPQnuFCrjprExs63rYXMN6/Y2gIvSotjYeGo
TdzHnKbRXOkXrn33cS9JO2WwC6LjwP1qkiNxKFtsEgQrEkvjNBr6KvcdyFZoxjZ2wpMoEUqM4ztn
/b2Yi+KBHR2DD1Q6mw11SrpTbgT5utGMzzaqN9NS/eya0Hz7eB1y4goyxLwIyBVEAX3YiygFl6Un
+CFih9ZUo2LHyyAFg1x6dOBEeMRQPzFXMnS+SDcQ5B96EmJ9+dlg22Dz2Ougs9hmTmMZr4NoeGoc
rVl32hztisC92YYCbFVztddLCu06Wo4pjIK/OrecP2JPqf7ODshdSasio5WRZW2mTRee+kZbTz7O
CpU8xnG5ahy8zSHVr9UMUMjxHOuFDPGtcxG3xtVB2mAXQ8eTZre3g4bjnWjGVcXCEVHUemi0iiRd
DzgnYitaFYXY1gKdsiPWQ6VjT4MeZg/xtSaWF4bhdYz86Wh31V3n9i60UI42Ytga8wvRhF9Egtis
fqZlCUsr+ip1/TA21TFr9FOlxi3Mz0ORdflBhuGPvh+9kbSNaw+7uMp2ZZjulWZ/qhKcikAcnVfB
42wFxziE6qjRx+wYqypqfut5uOftJz8eEhfQY4pGgZZrv3yR7Ia+h6E0xRutrtZ6kP82p5RnbKJB
KjMTMJU9XboKO8/g2vdtEy/cQmntnJy4zESdt6VAD/vujp5SssHFvjEaLvX5lUT0jygFbzXOgANL
K1VeASzwVJIY/Rhn9r0pyQmEjBw3Wjsz6Yzswo1dWO3eahtQapHYJRGN95FLlx+F4qA1FedmfBWQ
ZueoAEXZ+m9UMvUHocl7o8ZGI31L3+JNJyhc6CmIDiIoWuw2q4qYzrawSqizRsE6MIcpdCnRO6in
hnHbtRMjheFkxWkTWmedc042WhL6TUES3yB6G5jwC9xcS9aA+avNVPXuOnZp8vz3Q7X//yDsX6K2
u9/FEuhs/i9Eahcsw38fqT0Ruq3/Etld/vf/iNQKg0itCw5ISdchFvuPKK3Q/3DEAmwmSGs4FkD8
/4rSmvIPw9UFaV1MkqZA9fJfUVrT/sN2iU5gOJI2yA5l/ltR2r9mHhzLsRX/Cv9nO9yf7L8Xnptl
FXdSwR/2O1CcUe5xFQhXtfpIdIDLYxscyVm+2xezxYHkdKzmQWKj1KQygJx3ui4Dc+0D6wNp/Gr7
Fj6yvLv8aRz/GVn+M0nP/Gv2h88oGBtlEnqwpZSW87ckExfP2J3LxUec1l5m0zcaZ9sulyz6wnMH
bZtothda9saPRnYuA97seChhnxXYR+MQM4e2oYRhLevkbQqqTe5G+9HWbq6K7yInaz1K/P7FZ/4m
+vwp9s1n1oV0pS11SzDI330lf8pcUcTDy5bYNWJB7TpNe/a+rzi8VyPawsJ3D/Fs30eQ0uFXBdm6
H2OqE7z/edz+mpRdho04/jKxbPYj0/l71tRO2n6Mcr32KqNZ65q8xoZ7bXoafczQv9aIGVbFGCX/
ItFIYP+vKdTv50XO3iIhQdDftP5Oz5nzcWyxqOSecKv6Sm3wOZlVcGutSl/Pui0v9owyylDoOSd0
qmuK5wlW+L3hTXLK33ghfvRmLH73YlNwd8qFAVlzvk96tZoD84gtkga/fjOnA946UPWuOHNbvtem
dhcvhdRifsqi4qJNxa4U0b1UI3hecSt1fPBSYUIcD8S9t+5Yb80JglC5NQJr7yvzIOVLi+KXptc1
sIZuhrbnQG9HyNixHZfavqU0z226gylwMshxKX9C9lmcjUXPRGwWRcOe9hb65qyzbXeHufaPcaLv
Aah7E4yHeZvL4KE0p3ucPMWSF570HbUouJeMjZ+HO6OrtlVvrrXnoAmfRpSfvm8DVfa3kstGGqVg
sBdXmL8S7kOl+n1IbKlBWrsKKxCjVYHSaD6oUt9YM6RTPb+CoNyWVksXL6TmMQpgqVucaptnvR6f
I1zSopQHB+lNZ3AmoH+swyRDkdRGtw0IFq7nmOMp051DNxjPJdzc1gyPTlrdT5V7H2TC06LyWroz
IZvp0/blvjBRRsQNdwpcYilVPwnixKNWhO5ao4SL8PMatfKdP9jgg1NChvO6pS58jsdDxWYXcTpy
AjY96tIate5r/77JUadE6JiUCeyP/Ks+rxWm7wKCbOtP+2gQHi2Ja2U8mFz96mbYYoaIqEGZrJ0R
TS+Z0W8wEb1VlbUjI46TtLwjXEX3snMBWtUic+EthNVbUoLDmWNsXlKbIIjptD8DM8YIVt9CqLvb
SVWmR97HU8P8OGQW3PYokuu2iOqj1Fz45377HOCvElScldq9a/rbxhAc40H65Rl5Ji6jad2sQmm8
6K0ikDO9NPyusE5/dnqzcZrgwSbkmIDirt2SQlBGedCzN2fGQZFbZIczpO0iunMkY2XLO03c9Ig3
RU892KZ3+cQvTn6ArvCsYL6kfhysAndWXBopfKvq32kjEAPm26Z5dWMs4iJBXz3sZful6XDCliNY
nZ3gTVNh1uH2chHPWApv8VJ+12kgYEnYrfK2OPvSufbK+QgISKy0GfGQpWOImtxiW3BDd7v5HJTY
YBSo5MbfusZ46MTwqDWKSFGwC5QOHxJuqHEWabQ3ZXiIOJsaWnJpxFVYVLAn895tuEyCRm6rkbC7
s5cTxSVmuOksHHAC9etsqXWRjQcZdxux2FEMGvXYFOZhPDQTr17aPQbEFEi2H9EMIYAY6Auyd3o8
7/kIaxQcpOEuqXNu2vu6iM7mAOJQM/f2Yn5czBV4qic5HKjbpJ1dbSuVetks0Yp1j106HTRyLCLS
98vzzYKKoDyo1ejNCLldVHAI8UeUs3Mfl+Q72/4obci8EzbwFOD/KJd+6dyLHaxt8rV1f6EG9Rro
WUTNPVd0mzqEq8Ez4mK/TSJCJcWC3G7rlVVm982u7+ZtK5F4xuOjP44HzU7PkMUmx9lQWrAjbLMp
HSDrymLxuPgFZesJ7aG8tu30yiXZKtoD8pz9oPwnFt2nKk+/0ohH2Vn2L7hCjxj5sH/RjhI42rS1
MmZfINw3NEjPVms96kAr10bRuOD/k99AgHmOHJaDoBoIu3YarSyIKhU5uygpO2qb+ady/QwJ4BgS
g4+pEXRKkMlZ6CV0vCEzQs1bCu2jD/xnYikXQoaUKoih90SgOehWZxpX8i+H7Mqmyqw7rURgZP+U
5rQd7RgkLrpzbt6rOsgWdXv+bEiAkfYuCdJnQyOXlhnHOBthodIpYAePRg6xyImPdpSimtGSt0g3
X8rWPFD9jRSA9uc4f220FAh2m96TlVwFKDoGo3m0kvGUDBQBoQvycqt7RwTIwo8pPh5uFXLCjvWg
gpak0ZbguWUSHSbVHIfZbTfm3FAlGTn6Wo9saO6hdasVNcrBFfUyDSVgI9/1DP9VPwFQAli0Ghi9
Nm0IHVbtPqFMbhMg92zChp6r5dXTLP1NS2seIteERiOUkIQ4Ve0zqb5r70RfPpLlwoQaHxeHEel8
VRevTlPerJn0z5A/51nyXjk20QjBPUOPl00vxoot+VVBQsEcmPsfQUBZcSGXjqWUWqhA0rrC7xDx
wEVZK25km2+kqOiT/ACLf0wzakbMjO/AvR6Hps3thxDPg6ZAZ+QsuWEq9tAuLtJWqATiL7/CnDTV
IdcmIlY+cHbZD5cpOvYVGomqovwhPaRL3MnXInKcLeEjHIDtLBKvkOTjMiqbkaZHRkon1QByiAeD
OK3Mb1yiRjhThP+K+6YgH1l8JflmKKhuXkYqt8iOhWR2g7FlbB2mdYpIZxUDvI6VTTxSpF80gwDM
XYalr/n+BGMX4+lOK7ieFz7rY2TuSgdTuUSNGMyF4RlUyK2jfHzhiPGQNjMZhkijEnEmUJD5b7w9
n9WoGtI6HFAFVYsRh1RDIz/fdNOT7OOfTmvP60nFa655WJFEBvc/xwlKtQ7N3V8y5Fe18HVIx7A4
Gy4kiV4wgshqPb+Y71ya+skd8TylMeKP7ulUqpGSk5jAGMkrgNwQOCi1Ve2QX5yc7zxn1BRwlg8M
VnpNFjciv9rKXkzd6MsB1Z2DhL/uan5p3EVfy/gVJRcEqeYXSsJ+NGCgeUcQgEfAP51x35BqSk3n
lwKtv0aMcsv9DMezIhvlZBdAWO9LNkuMJjXq43se+KbX2PKXXfaXsokPOZqz2Q6vus0D5FyydagR
2I0quNP8r2q00hVKgVuWqeeIdyewdHw/WXZTEyPijqTHkXfU0v6ieBO9GXm/dVe9WKaPKdEiMQQA
XK/TcxEnHIIUsdn8nipS1KGUKCDeIFjHYiexIffYkO0MFbHD9Jq6MCOmG5Am6eU2HvMjOEfs6jF7
fUiVFbG84VPMKL5KEtPUsRMl0AsmYwLXhELaNOgDTmaIPXoRHW12F2FFH0MpExC6WOxsPkFJimVl
l0/OMHwY9ktSJF/f7yfIrutsTit9KE60JPfEpgjbB5JMbM9/I97FcWYZhqjj/33P5n4IEeegxJvR
yIcMjOkzbhXFoeXYPuuokQYj+Srq4mL3FBYXw2kkV7zqlL9MJdBdY7/KyEztlmtEO/xypMq9ipJY
sjUCxcnjGNehZ7SGfzSdc68bvFzAXFwog1xT9ryVrCgG5j0EpIcqKhoa2xFPo2LStb4nVcHxXubj
1YD2HbN9yVTnAFYTdO770oXHlGzqgnkdtCmRM9d6Ug2V+SRa+fJm8NXCMKN+iAQDepm6yC6+6XMg
QT9Cs0V+nI11geplY+q1u5P95CmXRVPW6Vfjup9F6rKCMzfm5fXxG7Nnvf1QRjOT2tV3eBZ7jvcM
rAXWdJ03LgGe4ALQ5GUq+VdmOlIWYcolmseEg6uDkjBFLCrVszH10c7HKLUr9JnfzzCrZSEmFrZq
0L9ZuXt1ev6mjWkAAZtHXwLPZhDWcZoIJA9E4wAR9EzjGKMWORqDHLJvh9maoqabnlPWrscSopye
X3w3+wq47VGmxz0F20KF0kouNfvpaG7saZn8kc9hXwf8iiRIETcqQtqLLfAeG7OMgd1js9A1Pqxz
0Qh1rmo23jjUflIJdNf37nHQjrY094bv/9bLiEKm8Csw6PKQXIBGilwQjvZMcYM8y1Q9FmVAC58x
US9VAhuzTc4V6gErEwUxk8RZLi8jp6xEZhfdYAtJAn44Ii7PiN80LaJAKLu1o3MtxuySZ63+fXvQ
zfGjL+29WrammrQTS4JN8rO7H9TDlPL9J5eNpiUDqmXsK1Z50emjtrh189rQ5HTRFLoRDGcHxMub
1JFXPWSjsidqnyQhMyM5DDVGM/LtX1Q+pZRF9CSTRxYhlhkqRjjgT+F2RLWzyrgRIDKIqNtX1x50
i95O6y4M7sxC7PGGLXeB6qylfErBVPGb+MaLr+MrZXTNVFwzv900VfT6PT9SeqEIR0ZfxJH2pYlQ
TyNGYMj4a3k5Ob7dqoqSdWaRb7GhOvVLCcuXTv2rGaXnUnCnX36aRp/nriDjEd+Wp9Sq9OywK9s9
V5W64alidVCfOV0NRviPAQ5aPlfjXpfVIZmsaxJwpGflD+Le3BQuTXZ62azGT4RLFJEUrP5JyegX
UbWJQ4Yr1GI6fbJbMzUPeAgfv0dYUCJIzXtGNL3aZxPh2iz5MFngPBRht8jHTjPMNH2lL9/L7ffP
OKUi7k7R3zLXfSc/01x1SRhfK2dolvfH5hlSFLCqO+3a+WzIRl9c0kUm7fDo82UBa5hPSXGrRz7n
8lyInY4rTSMsUN3LUH6GDpsVd91b1eU3jTobRFM3mFUs3v6xs+Dnt135wBcj0pWnr36unXIiDfB0
70y/+8iyZ05PJp2w9AH4dXxmULlWV4Ike/+hrEB6aUvji+17YazeymR+C026u5dv8P1VUvB1Q7XP
RXx0kiVPwcxDzIXIR9m/4vusYloAZaRn7V2Y4jOa2SiW5eN7pdDwpXeCyJFlH2eUmr7xC8ffreJ8
aRvtezFblzqYDgpfEfKYWx5x/Pp+IQbBWrO8mUWefTbkI4XVE4xKzgJ19ZqaKcrv+nPKlT2vzzOV
SOAVN0u3RqbWjUupo13wvWwytBngvx5BJIxnatYPqUZriiMp8WxPs4QgomVaCE6gvBsi68uosmei
+Bslu9/5NF+tkPxwJx9nZWwMghZtc54j3ra64CBZVpdYBV/sDxeDY5ExmRviCxtXmNQYp+fAT240
2p2Xs6LpalgEGwTjIkNCmH6fcPto+pqN/iiy0/L+fx+MaOf6klHI56te6a28ZjrdA0K9TS2acKb1
4zhywG6CcVPKMVyFik6NoZ73uUWeYznbhKyViDY5xbL1DUV8y7T4SwCCEUn12DKNRBZ8EUZZDzI9
63HyFWj9Q3RYJmts2l4wK55cemvSZQHGsIZdindgIi68Su+7jtYr0/zwOdp5Qc/VpG5++vQ5e46R
HUIqH5JmfM+oaEO58TEIVq60W9s+e/TWVfOHC4YuxekZmgMCr3kVY4fpm9uyphY8frgiX1atX3zB
TFnWDL3yr5qu/S4Z4uXdWN5azGJ0VzX89Ehchxngj82DAwLSrd98pludZecuUtfldclVd8qy6HFZ
XPKZpNySkPv+zVGcX5ZVr67TGzK2W5GIPcEbW3s3nfyWUBaXlLQIU83gaq/f81v5+AcDaNBk0bdj
2O3jqCw3utKQwbMgL09wXtqGlsNokU8/U+AnywllGf+QaVIU/b7IxG2Ed8S2PD2IJc1akICZyvpT
LNl+Q2MNuo9j+VuzOCKGwfb7fSflBXfQKdbOyE01R126PK0kTz1ASeHW10saO5rmYKQKo0bYe5LK
sqVI52wU02lZgJfxGJvkS9TOPVuTN+j+Bg/hyxCGpL/SW7fESuZhfva77vE7yjsPvP9ykKeg6F+W
AfqeIMtugtLPT0mxQxqY1nKsfvUYUNGYMwYjLjltmlAm5+z5isoNELpYldNi8NreyFkyqKYIdWaV
TvNWaBiPdsDsGsc52S5/R3Vr+MF9OzmwoiC0l/M+zek4EkG6SylGXlVFyKi64LLHlHS2BJG7VOCd
SM9Ouz6Uh5ww4krr5Cv0T1ChCZ+jRHwdNnxGMZD7RUW6y5Jzr3Fp6hpWi2ykhEBjL1h3xvyaWOyC
bZgnD05LV6wG8MJp3AZcsQZKid0+hfXFGjqE3rJqt0kx7SZCgbDOVLS3NHxWbZh+lInGNRdjzBp4
OjHEkZ3J7KhN8lUFN0F/rIDLOcju1nZdhSilCc79iCtZHds2zldx1bWwSAeKR7skOlWiqFAycbuu
nP6FFp8XEYz1zzAm3UdEzM/Hd73WQ1Yn07jSIqetk/5iUhD2WBVpunU5H9xlhIH3VpGFJz1qNB52
/rvrhHWXUa62C/PmlzXGSIqXPxrl2azT4O77TypXnPRBGF7vLP4o1FHNv2go+Rt15DsGT9pEWhaB
f8fR5d8aS33EC1ETqcJbIrNpn27LQni29Ld6aO/cFKFoT+cw0Sg93tbKBwT6owurHd3gGNX1f/Sb
/Ft9G/+LZOD/rrXj/1DK0BTk7f77lOHt42dY/Mqj/0Du9zv4c+7w+wf/2eUh/hCOpRydXJ90qEYl
O/bPLg/7D9c1THIstk2zhVjocv/Z5WH+IYSpu0qS26PQVSft959dHsYfFudsoVwDHo9lkBb6N7o8
hLGAEP6U6CKax68XVCFJ2t2FsyQ9/9xgNgbkeKhB4H4Ux9Vn23Fu7VqKz1Ea1AhKAMAFVFAF7S4Y
w/l58UMcGj3UPnCwa/tOT2giLmVNe/Ek7gysJudimHO6f7XgrhRKUhBXddBrQYhCH0IhmHq1bPD+
yiqoCdhViRfyU+PR6PS04FXilR3n4WfiT79Fr+PznBBNZ3VNfYwUL/RSWSujULWHIuODXryPqe9+
k3X6oaXBSQPI3UzGSVXuHSAklC3xE5VFF8sen5Mk+m1iaZCkrsauZDnhoFy6+87XTvHQvVDqcdVT
bnVAaM7D1FGTiAJZQgLgGFQUwSup3kPf6nf9FNwXjepXRandstLIVmFgUChcnGXdQe+r3TuXP13H
g/HmuvZmcNXBchp2ILvdTV37gAu2xlRcfpT28AJOd2e67VYN7laEzsbEfLfyY+cpy8uzMfdPWmzu
Jy16MNPo7OjTO/Sfp9xtT9IstlRo0A3cbPwh/0y7cpNmMZkf1LMRNacB98Iksv4fdWe6rDqM5PlX
6RegwuzwcSTLOzYYgzFfCFZj9s1sr9WPMC82P3Grqqt7uiOmImZioi/ncjjG1pJKSZn/XOTWjrWz
KDsPzpSdYS7j5Dv84xrr/fdhl4f9oIHVrXFaFvV5pzUBVzCf+457qBMG9irJZ2Ig6OYEaBhmrb5z
vscqQYigLefWEK7HG7aZvDlwFZlp8J51re+pDJrFzTVw/DhegEgPbD3ycmkuPp1W0L49VLGb+dfi
eZVN/DALrGpFgyqeBPuXT4uTsezzDieY9xY8r4LbGeeI42/tsLdwlN3HLfeEERbHSWd3iLedblLs
SoD27+Ki3WGMndctLiRMfruv/cfjRG2zdqrMi70xuW6PJlnAB9qKfCgb7rPdUUV7594b5bgggKT+
PdrsWhEnRVmf2dV+NXO3ZJfnvNQ7IAYWjsez8Eod7HHYd7t45+x3RBJUSpuDwrztwxgZWpuqdYm2
w5aEw+6jyLb4Z5Ud7Ce32eBQw3e4/ah6zc7WI95yJi5v0kBUOfrn+fS2FSTMVyUftLvYcys1zopu
VrJ23Uhu7xfSxrVXqczQTN93IJYnMU/7B8fUdg75pIk96nkx/E+nyXlvn63Ec8m6HirxadsgbJnj
k54lvp6zZnh8tmNCyHuv5jH7EKeFJ1Wyu2rzzeGcVU9tqySCqFOte+9qe3rsvBscgN3NytbbzQ+z
Ac6+RFrVzkFOIlrt1pzfzu4Mufy9P65IbgylGnsimdr59NYuwzc+euTkAmj7Ek2LnrEblMdDf3vj
jMI2CRKKJsbE46u+wnhnd9/3eQ2hrDorBu3XFeCx+0Z//SLP5I+WnHUvAf4U/bKhlUHyWJy+7H+n
Tm0vms3r6Hu6hvsvp3q2D873cmJeHPp1HSeza+BMRNaBuvXd72e9izHDLY6pN2jVkbi72+rJrT1b
+0E5K3eDC0u4d6t2TxJf90M0e34/AR4UfvNy6jjGu3oa4GwKLscZj6qrDUUoGkTuNxtXh7wsnKnV
2rWO4fWNdznp2c5mdXuNz2dMqNVzK9rNYIvzqVWSoaSY59+6d7kZO9UqO4g6hIGIvMFZXc3ntYqf
1ozE64+jnR/LM4kHarsItyG02CvZ23dHHMMIjxs0dAqLc35c1s/VqLvf4UZ1vC2/bazIVZIpc3hc
LZe3Uz3LP800r5Ae4IEj966GRfmHG+HAN99XdxWrbTT82sFYsIyRB6rymHMMJgbySl6qY6XzAI02
BmX7vZdG4+XWMVbWyOPMYtJmcHScFK5zVWVU87nRvU61leb2qPuH1seqHOqL/TEfErjgEKwSv3fd
obFtD4r6Y7L/Vgj5N2DoXbtkjn93N/nuGi98qclWe75w1Ma1weLbrL9OXq3+uBLo05qJ744z1PFz
jImlIDcDCs1jGzZ2jXELB+7Xln2jfuvucQjcLlmH8dAlsIRkF1+Ez2rer7QuVVbs49Y+kqtRvi7N
knQRz+yR55wXdf/6552BNnl9Xarpq04yEQIJnc6rXlHXbaUtvtvj3m19zlH9gsfr59CUnAuNCE2Y
Xljmtyt5jBpWhRwMbcx7PY4AXBDD+RRs/RenaO1vQbNsPhfPnXHt3V8zsqafzoa6om7YD6MyJh0F
wnJnX0zvs+/w1Zl9OG4drhFFhyO1dwRX2K36GVfRvMZZtl3igz6lsfo28D//dLvtsHP83vxnvQ2/
np7I+9Vm1ToaxIOUHHtKkocLhzBe91GX43l35Rm649VcPM6l1bx9nFaj2FSw47/yavZqV0IQ54vZ
albDplGJ2/vm3j2QnbY5O4e3dkF0zXlXMCAkQCNyAQTyhorWrOVm9fwOW/vZpg440T++n8Qhtwaf
18Gtdb/OnlqtXee5VVAtmNXqe9CC/ejSJMjjXp4Gnbxa8/EAOI/On/w433evZx/HJwPc4MWxrMdD
52BeyQlmgQmfVnUQvORwY1s7MDnsGUA6Z2NfP5vHlTAqcW0XZ5I4nNsl9pMdm8Bxj2/G7Eri1Rqx
WGBSnf838nFa7IvLelXM/xt4yzVqhs7I+18Lv+k3/5//evvO/8U+H/59iPNfH/27+IsU2zBwTau2
WgYBo38XfxGMCWEGpzfqbSRcnZXub+Jv/S/1erNTxWGsgfsTsum/ib+1vyBFIxvjetf9p8Xf6i+9
+L8Xfw12ZaTpZhtvL1Jp/Hvxt/spSxZl3AjIsURemGZhtz71lvjemi1xubx7W+OkitsHUIdjCTvl
4SCxQvTqJULDobmNbgbHwzSbFfPcro2YhmPChkqxbcDglUq+KqrbwfnD1nl51YL6s63Ah2wS1Jxk
q/yGW44+yU/EPZzqjYs87S4NtW+1hw+C6oPic9T442dsdNveY3+yq8QM5u87J3EYXsV4cM7voXfu
FhanOHPWOhuFwEd6cDlzlnp3NunUrjVkSowh+fkxQNUOOPTDal+xVhNAusVT+N78emT7P/kkrCiy
MzK5dTi0z5zinreJwOrMHv7le/5UxLM1U48i79xklYRcSDHN64OsKI3TXubNZp5eHvvrcH+u1i4Y
q96HAZm58fjIH3cXG9qNuJlTc1YRr0bJpnk6rts6wPqNxx65YAi63h86LNBsCwzAtyDe95YwsRvy
jRzocjo1p9fmj7c64fHh7Wqs4Rcd4P3u1t/R7oX/Fego4hCx4AQYqlaXTGendtv5GB/cfMmBI5/7
xxdHsE7HaRi7hl3ei4ddNE4JOXkL55PPcNE13k9id43v674+FC/ndbkOX9UzIYIPAi0OgAfPDqJI
N6+ahwp5ozmxdHhktxfXwzc3z9VLdDrXs9sJ4z3gyQVp9gMitM09IEsy2txaqAq4iFQBl/Z2q3Wf
N3KdRbN6W9xeRgsX4Kdf6XYO1r1W20fAGwbOBeeb/QJ+wjzG+dXbe44Lxq51lfCBV+FgdZWf3hf7
ir+TfFSrF3Nb4lX8MWYXv4t1E2SvXQ4vJIZIdBrSNwF0l2KvWuBk323LROg/yee1M7PKC64zxIIj
n9XPYePx+fZvZCwQjSNyY3mtLH7rw/9tFOG/0ypZJYsvXsHo1P/1QpmUJwi1/iWT+GWM+Pszf3Uu
bv6lXmu1up26Ua/VNA7wtxWySRoI3IqpoNYyajhpUc9fV0gcjGu4Zra6QKcsWw2diu+vAIH+ClHM
MIwWy1mHNGj/DECAFkv9/4gQ4IfKbl+vsYK3cQptdf/DEnlvHJ6n3axsmH7VJLhBWMnEEj0zmk7v
IiYPgXibH/uqVkR5mrn1kgPyifXJCGeRa09+BKeW8yIHmyIifnw9kJ5MtKYOibgEMqfVNDcYpORH
jl/qpZKWPZng36bA31yCg52m2TZx5zJL8bTGRGuJXUIorwXqbK5OkgAg8TBbEs95B1cOs2qy/VNs
bo0nV5F8zYooxIKTTMSLe3NzMB60ab8VIfypvaiLwU4OR35JMdO9GG/eygtFTYzD8CMmbWFIFhCT
kr4WZ6LLXlSTnJUipg+T2EETJxqKLVWvpOaWQpoWXecgKW3cFIOSZvhdc/JxMDvY5l1MBxM+7k1/
0sOQzs3THnnrZBJF66pYZrRWvIUdu657FYuOx0nsE2wsy91ZXCZHv+rmUu7ETRDtIByiWsWkl7jT
thgMzcGkZ36EDMXwKCZjHCxo6VZOJl1hRgWNnEAgM/IJ4eUr60HDp1HfnXZFxPCdIdhVTBeWIa/6
3t7eQQzmxi4jdgpy0TdURSwooyZ7hbjSYWuCM5VIGvIreHyyuEKTq7ByEXcFpb6to4gWvYkVRX6U
XKHtUTiR5SZThmR6Fr2oK8gl7J7tCAuo+FBvTp44jIMVQaQ57/W66CZVt+JvA2NAe5eG3ZreJgSm
HqROvyY+0cUh4wQm9UZ/RqxrdiFpofPwZxRaqKPCb1x2rbOg++7064J/SH/iYxEVW5nkYh1/RbIw
lKHuooYyoJ7W1W8mKlQdkR4klUjapc7qcMGIqggRk7WbvB9FvVSVN0GSzr4u5qtSjrcn68DwF+Yt
a7jG6tE1sTu07+LrnOVD5PbdMlYdd2ae5TbaMbCaNl2R2MunqttgBYpz3+2riVOu2Eu15lhB82vW
qP0q+0tSqsm3gIJ3RqqP16EI+xigxEl6YZpcpfuUb3kJX1bDvTmFze7idvpdtTVzdZZ4HAQE6GYk
BThZZ7mzcGgSW+spAK4oteh1VUVxdpBK9IXEdnFIsM+9pzNzt9y/JhZP7MykS+UxgcsCprCPLhF8
qmUWshZVxjOr1i96rQxF7oAzxCjBN9i9i6Ql3VyIliB8UrpYVIVEXRcP1gp5lHH8EOudSf5fsc7V
zOTWr2CA2qI3KUTsRvZTsHAw0cccbCfN6SKJ9MTAK0joJtJW4mLE1lzfzfQp3IakSoZ5B4kLucTt
ClbsaZbrRTAkk8quyDQoxFSTBJcoFbfkskWDlnYfeicxZ6GZbK10L/J7sHUcV6mrx+JWEfpTw4z3
NCrDHUP216RQ0pXHa/7o0x6o1DGXS2Qh1cdtUsT4bYj+SaRnKPXw23LGaJBbgYf6mvp/uv4W8VPY
cxy5JIiDDNJlrPnl9Hsy5hFxlGkuRzjOi37+m/c4QomQHDAiuJvkrVY2MoQs7AwLk5wTLe0S4CnR
bhwiAXeL41O9T85zBgdxaJCEDNFkx+IFTd4i4udlKiJvWU9C/MZEVwIoEkfub4fvtKag5+LFNGCx
JKZSTCcR1CP4Xr7MlujvR+ceNomocMgXwKqgZzMrwp2lVjMeA3s3G6LCUOOKY7NEERohYd+DWLft
tEF1xOPLqtdWN3USo7rNF/xPb8IuZNJvcQOh3SINITF4rSigTFYxN5sA/1WZpWlOifRIk1CPAcwh
SbtjdkQujxYIiYUPinmRxHubHkl7ZKaCNavTk3rFcOOvJLN8JlKcvcWiyuX0K4MHNVbMA7sEOY/F
Qw6RzMTyZXL4FYSvy2UW2Gu61le6peomd3Is/aEU8iXC1BbzXDr9NPVw6lMNMad4kZ0EgbACrzG1
VU5B4au7Wvk3y5z6K5wW2RlXNcHB3mLjk2GVC8iiLD3sRGe2JrIxyrrYujW7YY9JzKMa3qzHkmg3
TTY7uRkfRgcs1s7wIrJw9BGrcMnRm2Zpzr3Nxtercsn21Bar1UsMncHLTA2Lo0/YOK/KrLi6qwWU
Wm1ZUbLhwBBgmzYuLeaB5o4uo5N9UtVcvqd1VVcF3N4RI9JvmCdG50RFTcnDX5iQzmKYU2xtSNFC
BiIMfU8FYq2UI9PwIefsiPVfn4Yvq+55dS83YWq5mcunWu0Z4p1w8Mu1KubLSl9m6Lz49u50GKhR
6TcEKd24ZTzYs0wY8mZubtRPVhMmxoaVoi383uYkBxt/PPB7vjWZTgeeJ5QcOBe5ivait4L2gxk9
nkzGMzbQTU1sPO+gyBaKhJLLsqVwkx9VktvSmB4aHKwjyFrTEc+r2A3wC2QmX6Kb37XRuaKbvZtX
5L3XdEi+ypFuX/uNh5n1gWkDjpOIvtldHTe13m76Xr+iffaZfDICNnCLm7x7APk5sIVajUuasyJH
J0LSBbnJ+TgkDyKM9HsVl+lt0F6/7VvvbWOhIK0bvQ0vYtRi9q4bvwHQfE7GBvmhC19Zo1OSPKya
8+YIYfDPipG9mAgG4Z7Bu6g9y/DIGZ/sksuOeZLpS/ibUvRyE7uE+RJeGgTqK5ZPEXgDacfKGwZb
4TtmJpWymSGB7HuhY/q0m+V5NSCAHLZ9CcPpujAZMhXDdjH1vLuqizl9mm3WYUivhcEPq89ZMWt0
23xGy1n9g1T9n4SZ1Y3qf0hY9pNU2+0qInGnhfDb0LaufwjamnUOh23ZRFt6Gb1qzdzH1dz/VMJD
a3zepjgmITDEJwszRVIqvEPhpap5MsmDMW0+5A63Q7Mz+Pod9/zCvc1BG2VrJg7itwQQ4CKsmQ1e
yYy+wuoPVsNMb9xb89zDP5LZ7j9XbwtZ1auLlzp7lyXZsC32kTGfnZl1UQC51lOy1hfqPjoeVNtv
f4Mup0qwPxN5ahpqr55u4VyS6G3pXaOIGx9ROFomKNVCCzV6iSUdj1/Gu359UvMw8Qcna2s25Ml9
m1DffqmmScQuooSxeZvTs2r6U+LuGGgxSUjghbylRW02A5ZR9rJ1IZDIenqLj9bRwoqmLkZ5VvMk
0SIUyQNYlBDmoqll+T2r1+tFbtQ7C0u/9dhtWWnUlwp9i/2TIcftXW7pTRQtommLRxFhkBORMO/C
FiLqWVfBd7mw3EgLN1fuThbWBMc97lt8VDSNomSSsB9biR1RD5VaMW9sjK4bLxZsY2dhsi/de240
/TrJNLFYyiv+nQRyDn7XqhvM5id4UnaghlZPSl7TGnLhyUJCtGcWGUcGeEePMQk9DQlMK1w2MF7r
tB9RZUwlbq+HvuAiy7pW4oqlUMgfgYisgN5bE9OKXFdvRjG/lYsoj+Cjb0TG/AkqESnhxSMYT3qT
CeyPaFLrPREqmsKwieAtB9XpzPm6yIQWTGLaWxNppqYu2SuumgwKDmVi/O4PzSPpdRDEFr3FtCNn
8wMJzpBaOFbtRl4f5tVMDoebq/XuvwYWu/cHZqjzzllK8upUAkKs8byQh952UERnHOK9Tnq0nvZW
zD9ilLGDeOTiGbdINsFSPC7FAKVsg5VSqFGoPBWHBPsLfg7x1cUfWG7Vyd7MmOh1Nv+HeXK7oiE/
00tdgLxfss74lu39b9K2aiOi2oLCYVG27vIVNqHzFu46mG5kIYW/bChuHSy38NxCkaBC7KwofjsI
k4gPW7gVmWpn4f0n2ZBJUIlAZVfUbfFEEJF3i6AapsNai88NDAh2zdVXkbsr88r8IZbEZqimWm5x
tXYZaW5113FCkisZwbyTKLIWLmIgqgmJImgZMrKcTqvMhSS5C2sKMWP0s0QrvkhCTAKUSN9id42I
1BbwpLuwehESdFX0mANjlLfpIraTq6TYXrLwj2KFqmaharnMKSYaWhRVJ1BDjWFa+odUacdijYqE
8ud9Rnt1lwmNeJo0csrs6d2ZtHBhIbTw4EymPTY1porWuWLdpziibsuy2Ap9zZTI1GicUUypWvCJ
t3LBLF+g5k6sycRisrtJLDxH9V3LShbTaGxqxSyJkumYSd9jBnIdNYEXy4SFUL+om2jOeMJRrubv
GKnHDumVBfGukpGxo4SULqYmJWFgP/F52pB1lAfLddc9yzJRo1EoadKVbuuJ/3aoZsuUsbQufBeL
GGUjdm3GyF1MeYx1hymWxTAJmblE3Uz4G/97BohFw4U2qP962NgWA3rKkimmJ/R+fbebbLO6yUFf
Vr+TdRUedzItuFd/h3or0ZAX2OgOTFJdIIETNArFHubbWmvSHCKKPp1r7+GWyv/Iih5z9CBZ9c96
EX+jGyxtfETNrbWb3IgAI7juLb8PIAf0v3OvUuAgq16kUkULnhbTemGVDYGVp4VPuDwgv2MgTEsS
sMwITwlzbtmRtXEna6yjO07aEccRYvls1Vq9+pU5SwUbEolN4otDviKrRC3tigqJAQbl5G5x4LPf
jCvQduIukgXDpkdP99YOcolLpJnZLhyR6KW3D9KwzL1+ap9ENre1nrlU7P8X4SkR21De5R67bwcX
ETAT4jhO03SZ2UFg8xmBXmtksbvu2ztT3+v2Yxvlqh8s+YCeYiEvIDZUUC0FZSz7MIhWrmKao2cr
89ceqvCLoGELCosTBpjFvS1dSLtmMNsSBkvtUA7Rd23U3WTtakWQJ4Mw4B9aWRWRx5Y0MROubbu2
q9UkZRewJxfiOFC2nYXI/3bgyXmQeUFCA/qBba8DBV1UOhoOVZBmygtikQV8DDOvn9VlQ0AOrlSk
DVEEGz8iroqpA4Vtq5BIwWHkHHk3hk8CFTq+GfJhI4MwRGAKgvgkvI0KUT+y0YG94yQUIqlpDjJu
kGmqnCxTc08G846wBR/DkZIh97Ae95WtBPWTdqIfNiaVQZoGKGxhgM5jhyJU2Vymtgr6pflU6quy
wFNhJkQonSrkqMrRV6WB3VcVCC2CkCiWQyH3fQAO6NOh6HkYvhUqCj+8ZTvazhXZR6fWz6RoLgYq
VWt5Ypb3Udu+kMQuAy3+oGZSpn5M8xXnMwjuDmfLon8L07dq0VGVaQAAYSlGb+oTYsNOchNeRokW
X2Xey+KplPWZ8Uc3adHmPtcD6sts/mRYCdF02hLd+gmroXzZWvoNTkLwuApsLamyByxh3aNkyjLn
lR0u13QBmEQs36AjLXS+t3wiIb/QjGCYNeADOAHziOqDkXeSGwRUf+AMQt2jOeoHzSCxJ6Q8iH4G
P1/AhNA05wxuf7mmNlfLYAmQDjN/GTcYuhAndqkeipHkpGUx91BiIUNpXc23TPsvS3ctxu6B5Mh5
BXQIvXVZYWHasQm+2Sx2pl6Ftlba7/ebilVKDb3BSNERKJ5Rfl3yF9POo73IkV3EkABVNBvpRSpV
aPLDoeOpfioEmnIG7/f7erUlH6ok0tJOAzi0sDw1nMnBjkZCzEADU9B0ay2VHMGrNlNQi51Kf4mm
WxVuuENAUF7fdaPEjWEbxQioZcwWkIsIUsQWk0v1Y9gkq8LstDi7QQKGACLCbSNoa3vZKNybHrw5
TDMrqAnWnVTfOEP9wsiDFsPTDD70R/VPD37MZHfTeQYd7VSlR7lek49TBkucRCVZn3oKwceUijmc
jQIPGSbLataM+mbCG+GCgWoEo6O+Wy/30pXfFlmGSQyPpcdqNVWesSJCW9itRKSh5Rcxzx5C8Tuc
X1Awv3ZlHDN8DD4cOxNQmmw/koaD07Cn2rbNnmePcjo197qoaHrwYJCzBHHRQEjMNgxFsZc7moX3
kiWSMmw79cKP7wwLK5fzpvRwKHdOPx3Xq4MWvAnOINNgSzTHZWF22EuP3uvhvFtWCy7fVHvbo3iH
TZARwt1xgBZl8og7aINfVYN1b4IuvOd1OWc9A/3jdXTpWGm+SXVWiP6Mzmja1KHQ6N4n95coI3JD
Ug7qcFDZbJ3HfJ+cxif/4nMqE0zbMDEU/ubRl7tHFbOCFrgFiXxpbZpJhJOaxiV30JBXhSn9MWkG
fnbcoNdKrJemo5vHqYgMFYAhMzCAz+n34CO8XHrzTJeRo5puBRqYRGsfYxdoC3PFRhpVR89pg6Ju
HlncOYhtEIglUQdibt9gVttmqdFoTWkOB6ZvUuSTVdLbDBo94BWOq9Bg/2DLor3B51BMDiir/gH8
bSe7AYi11lCsBbIMqhF1tlFckW8HWCDqYsJxGWiuEsl40wY6uVClzFgHNaxxcmcDw8PA4T1BLidn
9RIPa/q1ADBfWve9mRhFOnI17r5kPuTM4sJ6gIKNdp7h78RWEeopNxd5mF7siqn4cxz2Qxamh2lW
zI/j47PwEc/Rzb5H+Jox/23DEAAOt9GtpVuyPqKh2gYgiXe92a3CuuXusyRBGRfgMGuzBefQCAID
RxpQ2zlHe3M/JIRJXQZEMVPjhjQOtr4X06JV7YO29BzDocoiuvXOPFyY9+FtajDhOMROrzV63G8w
foAIaAE+1d2zM7mC4rzA3TRVOMKJ/1rNbNgzebNmUNppuytnU/DNsAKythpvnBELwuBiNhl0aMGy
RN2YgyY4zQe8/B0K3Mkm4glGGgKLh9TAq+7enRcGnc2wMHc+sct2zXn0Pk6+FV23a161IzmfNBch
HpkluhCJv4Gdn86+t7UqcacP2Bkhf+0JVhs0AAJe87uqmFv32mtGzwmHadUlbpnuECBAE4bKXhi4
nIf0iKeHEAeHHN7hI9TQy7hUxvhC7Ddchn+U5puP3KKCjXfgS4AohowQzVcTv82zHhMeAf5rvQG+
tYrGkt4WaD/AUwjmFTFFTo+wmStYf+PDWj3DM424nZhDLB52R05eYrAqMVBo/EgbwV5MmdXTHI+p
XdydDWAjxx95ZNh0wF+91og8ZuTDnkn0wABjVYdpBvVo+Q32PmOzgpy6sOHKX602FPahWxvMW2Ll
Y3+De3vjpru1B5uuybzUN+dUwghrbK+p1f7f8xq7JBWz3+h9s9dMcp5bNeuottmOTu4jwPS3daur
N+5Nyf1sHhd52g12ASrsfidPk+YwT69bsoBJzjk6fqDQfb4jrDg5jhscXoRqb8QE6U2eZ3TOWa/G
sTfDBvonQvBDcrRilTScpL3DCIOFgNjVu991zhZ+wBZTCxNh6RcmsFjQNj/+wXYwJJozuANelBUT
YsGY9T6ZFSwI4uCaZTXsO5bImp2HJWtkm1gL0kXky0PF/WFX/5Rp/P/Me/4/d8PXFS3/4cSFv1b8
//VghD9mbnza/2vT+P9YlP/SK+/z/8Q8znN/N4+TiYkU5Z1GkxSi3c7f/ecxjxtGlyCrZhsHdrJp
/YN5vPmXDo5vzW7tb6bzfzOP81Wz2fgl8vonHOfrje7/jja2jRrpofDe79ZJRk7D/hFtPLablVuV
tADmQ1urpgkKF2gBSjP69GKKqVSAf2mkC7dVDTCADDQwOKLyI6x+xUIr5BHXa+j23KbfplNteQQq
0tOp9wEy1fZtvRlNPnIw4VQx7Fj6MwgzF/VdmHxBHbD6smdpQHayGo+1HQHVdhFF6IFaBTyZiJiF
whcOcKOr66IYAwRUlwPu9nu2KXy2r6YuQ1vMf1VhveEPztcFfgT2fYkVhjr9HeDDAgvwr936L9p8
1MtcUzdI36+JgmcJf+q2jV+A9ywkoP3j8Uoj+Zwfx4Ko31+iC6YCFE4uXkrSvgKaFj+z548oWOL5
IbklhemydINZ6D54ELBksd8Y09uSzZz9Wfdd+xWM6QoSCuALF+gSCx1R+WxDvzv0XXgS8CSWCS3J
sASqd4mjl6g0g+srqBkeWVbILNEatVCjkVLXBKA2tzik29eLTdJ1atYF6lH4QGs9dOStadlf6wvA
UkqfBDp3Bo/tf0fqlN4NP8y2OKGjnL0b0vyqFpIHtFhwzNk+fWSN3juq9b4RwVT1nFxosl6KYswh
4d5s8Niaz5rAuzg8ZTMSauREMnGL+ryx7N5bHOgVcKQSCSp3j2G1OyDJ4+nq1XKXlLfdL+fhSbwh
cYX9gEF4dedl3+V0Abb448hpghy/5n9i189uebFeDTw8AWJgUXj57z8aDvtdgaP4UgOwGkSJNXMl
8PqOfAU1G3e2Qf18kxi6NUkW2thoxxooQHuLeWdu7MwfL4oFzgBcidegQXzFG2lkSRvpX+0m+MCg
6T/Zy9On++D1x+9CE9tfwV81CT+wTeHOsfrJdpQFEoTTA4jcZfcULYxKNi5PxClTNO4LZ10ZnQBG
wgasrYf0gb9+najSEy78QUv4lStycxDH2UTegXucg6U7r2cQ92uO1GzKBAK0WPPFgmkNpId3RbIA
ZwMp47vfjPjdtWCeR1qu5C/9cERjmD26bl37lJshZNqHMmCCC9rFA5QVoUTo0vmLH35hleddPwW8
Rx9yVU8ZK2K2ZbKAnLh9aHPsn1veFAxVIPhviv6pjVJ/fU4YfT5QOisQFUYL/v3+pj7+SCKrOKhD
TT4I/8ZEYVa+ZjPVABmE07DSb7GikA8rFAuNrinSa9/iZMF06dHDKa22ru8l8QUkC0aywZuCOnkS
zxDA7EsWPd0v9o6S/XU2qETNyS3gDkwQP9oxxXW5FKx/dCWMs17w9DKjP3V51y995c91mqOXW80D
P+K36VwCOpdowmokU/Phz9tAY32agj9+oNV/aIJR5sfwNJKFnFWSUl5qQv0LPBBieBVmPaLV6VGj
nT9i/FwB1nzjdrJWv+O2wemfqvF0iG3iAM03xiFNtphH4Zb4uWjhOoNjBR770wszk4yknFzi3+2X
fXSIghbWYqG3C1iWvmhG+vGN7uV0AfVoHO8LS4PUv7UxSdb9LI3jX2vu6PuatfUtv0/YkP6M/O+5
n+8L38FKjPOCa/ygxFfFZKpvY6b+4YrkxwO6fu3o8xtsvVFpPx9Nc6RTvYv0pnpQ9YtY9t9rNRzo
6Yk4JhZdgcRLq1kcYLK7xqHjH8mpk4HV3QP3BGv+8eciWmPfRGHtr1lfWF1+BNaU5j7upi2/tsbr
VMNOaQDMMzN1mVWK1xVptuC5GH6nqbofjFgYzsMsTvTwmPZ6SQdBgEAS0N7X6wrQh35RCiawBMLp
qUnHeJ4+vE26QGEtjS1RWAz8AIF+8xMlGsgND5K+HlmK7cd9XBhQ8OM//KHJr79k1HUnWAbX8VIv
h/rm+A8h7hIG1ewKIppm/bXd57u1hHP2vUr89LUrzlFxb3/9PIrW6uJrZtIOPLsFIAhMRwUab1gv
8TywaYNeTXWVdLIPs/GbL0FRiEcyuRbjGQRk+4f5NSP9eWG50LLLVsII+sqflf7HHPCBpS0Uyfos
YRvoyuBVgYX4zd0RnxfQbaEf+2MsgFBw1O9hzfjcHnWt3/d/pg2oFH43a73l0PYlgIzm2LUNcdf9
fgoyugO92YohQDTOFBsUHX42w+F8Hm75hq+acuTNQWg08vgB5gFm0MgTUBPvIH2hwrkl+0qwM8aV
yadRPz3kIC+kYJC8gexpmIp/4Wg0v6GhbXSdwxFIMLV4IfhEOspCDXVpnKofpLQO+A4IdJkuU4C4
OJ1TJ8yYAueG85PS2EdNjObzUZiF8xFIw8iD/bTiOkLhC0FwM8pLMwClFOCJIU9hIH0ZYD0g1lze
QQtpGK2iT4BnJ+AMDdiGGlPxauBSmS5CN5yGUk6fhgGBaLDVXgYZ6BMcscSA2U81P66Bixl7C6CQ
C4G+imvSr0+lmdopMKtuCaAsEIMVMq0omfKDNEj79CvAuwg6BW+gUF0xveXbP23CTYMWZrxRQhAC
ZfNL419MUE2yDDCHkdtyzxLIDAeSDAiQ2/G2gQBQhvOSVEo3dI9GGT2GXEDczG4IoKEj5i6UZOD5
VdOznnsDWqCH7nfDr7WK5nPxD/Kqv4aUVP9rK03S5OXaH8rzgUJ+DdTFQCEct1ijWQKWGOHw3Ert
ZVz5X9Sdx3bz2LadX+UM91EDOTTsBgBmkSKVpQ6GInLO8PC7+9vSueW/yufWcfV8S79YlEQSwMYO
a88115z8TkwtYjiK8SqeM4wY42c+m6YgR/D6TO+kk37ekEF4Zfw+n4AgyRJ83rzuOTgtfUWXEfdW
tObNWUwWNKxgL00eZ/PMKzYb8H8IGzQWv/i+GvFctIX4xzV+P1/1gwta+TyC2S1gLpgRfXcL0UY/
aL/47Qw0M/oUFoqWExBfCOYtXvDDX0AEzqXu3213o29x0MpdjdRn3sSwxk4qNN4vxC3KO+2Lg4qP
//n+udfiM8TXwugSIGgOgD0J+D3/nkKZUL/n1E9+w3lw28n3MN7CHYwT0HBQOe/+dfYZs5yaGLg/
5824nb9PmCjDk9eKx4gSfxWDWhwYSL3imKM/Pej4Jbc4A2yq6jzaOz161Z+QGxj7jaLu1acRDXSO
zQX0XvU1XawV5DKIHOL8lu/TlTzBdXwXPwqqoLUedsF+2h0Xdlf2RmTaxX6j/L6eR5oPWLHhQaCp
BD4i6bfON/S0x3fR1cQfRE/4j+fQvcSP5/eM1nnn2ply+Edl1s4GxhaQugicfoKzGtYgrcdrRUc0
+aCfRz4dg7216IZAzp+di2QBLw38m3NxOMdg33TWzdn2JYIQwYn8ppX6nzGzkvgEAaiiFLkaVqIr
YEmwFug6jaiuoTtlm5FpLnAL2lQgcDPzEnfjB3R7F2eHwNEKEh4TIaw00YVGH+qyC0InUFxx0xre
1bvg668AQnB/+EDAZnEd4rbP4t4ypBAn8LgW0UpMiRR78iVa5P0xAo6jf5EMI0UqfnmC4/q+igAl
bwXse/8q2oJ2JJX6fchXesR3y34TNhHf4I+izcX/oUNVvEw8fX69b0C2ImBAuA2cCMCx2J0JchJn
JZrhp1/+nDHcT3iH4g5y+dTScRmgjt+n+4wAmft6f/9zg//ZW7kK8QGijcV5iFNjQn9lelS+8fXM
fWXrwrmAuYvG+v5k8SC+fk74n4Pq58y5op+XiUfWLPFSbS+GlrjCdxJXIt0g2l+kQ8RoEGOCtUWm
ZW8LLkqQ98yTA66ZAeQJOE7AeTSueJi/ocrUl57bYZ1HbravaBo6NDkfHf4fozdHTNSzsIhHBcot
n7sb7bUmMXLnfDaX6NBt9qCc2KjxNooFV5UnDixuMPgotxBgl+8Y6K/ap5D2aL6V+Gvl/XQszkOc
UAHiKwD94r74LO6ro/wYgyMXvEjiZMXfxalbXIRg5gk6pKAriv00WytfDMc3OkkNhVX0ntSzfTHv
iAGRQ52IAjeiGkl/nzo3vhQwgepNvM831BmSSEbNiXfuREAjwpXC55MUPjHmacv2VvzyZ6egUY6E
v8g+Gh+aOx0ZGJhriWBhSt/AjJg9mNxuIrL/Ar0BpWB++5C9N8F4FbEbJ8a32DQIKIchvpVhjAta
LPsbPkh8DTwbVzIXhrMLxQOCGSd+01wNRJlYEqZb5y65RzJzg2rsWlupfulTH0/fLKCBCsRbPIqe
KrtfySr0HWoA8mJrfIzNAY/GSNqOpT/oft7i0bLCLaTGLAW4FzB9WBfpKjL8Rj205nFID1nqK9RG
tl5pbqj1TOo1aRWDs9+aB5hB2+4ybDL6TONmULbOhqdC9gw93Emgeb4i2odIwkleWyR5rE0PZxM+
GtRd9NyhSKc7zVNFTo9E78JchIwsCdeB7BPMh53uC/b45DUrZRPv+jXvJW2a7uZ1uRMrgAKjEZMw
V32kjwC7W0C0Ctw2pnWgWmBkHwc/L9twBZxPyiuCVUZ+wfEDMhfh2hHvEr1sg9XXCh1sngn4foRe
ye/XMUhwtMpWzAkZgWXBrBGsbG75sB7WAut9GtYSrvckbXoIt81VcTZhsmXresM3idSdSO4REPPf
jm+e7XY8wpyBzsRdP7Jle3kiX8QdFjtTbvU3NMbDLFCLp2ynb57mvX5BYUugUIBiT4cD+92jwMoO
D4enJ97/RLkCOBw/8jMMokPlPz28HJ/81L09QP9h9+cZj9m1shW9+WfHyM5lovsWu+WJkgSuR92M
e/U4g62JwUU9jh+hhI25hqueZIoZzu1BurNPFgkT8dUa+OMk2IBvsu5aF/gYmXHSKAbJBabF3MUL
yBpp6i9aTnyRthtJNvPNiBBR+sfHx+UDYufXRfzyn/9BTCMXJ3933j05VPgVhNsAc7kAG7k46mu+
cb0Lp3mUIep+cMYC0Tz4DwJFFDs70aK0rGhTtmSC4yIAJjhR/8QneTVQ3gcnJi7VYW4RNNPMaw/F
Mbx1dtZOnLfNzvseKfFMd1F+fBTzFV5f7FhIs6F19lZ8YtMYkQN9VN/Ut2k8ooLQSh6F8Op2+qyv
E/KrgoybrvN1tymvZRwfX3JB4L4Vuwe+xYTJBoJngg3NxoBn/PQgwCoxkjVe+iEwBaAacWU0HE3B
9T0AVf7HVpr8Chkh0cIkYvjI+3J9/3o6v8KF+f7sy9fX5Yc8+7cSEP86tfBrZuF//FeqzbOQtqGy
2EScVJE1Hemdv/T/+J83q9vVzcPK/1//eESF+LMp/nGLg/UfchP/8iN/r3N2NI5jObKK5YeskYz4
3cyZemUoyThg4KNM0fLvVXya9hvF0lg5O7xL0+Ev/56m0NTfLIqfFQcLESjNuq3/nSo+ivVIRvyp
zvnPbfFrsoLqZa3J8kZh+Q8MtzGMbaiY0SqNDfky2tpj5WC556j5vZFJl0QfHoKeUtFQ2bUGqgGY
qzEl9sUma4xTP8DDF/JmTntK6zZ7se0p8AYJp1TMNjEwVUN1M0zmY6jGipuWyL+4hRJAaI6Xr3nS
WNPjobldWhnVkCxgFp5wccjym7Gy0OlLo+DSdzNcj6HUd9TJnrCjOGlmtp2z8mEeC9xtHVb/xon7
yB3Kpr5pVBTQokkZqECOp8085qyXKCV6SoHbzsReoOiPbW7ra2coHtHLqM46zo2eYXcQKvph1aI0
6UZNfMIDwVOQS0CrYnANmXqJ2iYhifNHqVmnpYwfOie+JJJyhTjvMUIuujHmZZWnLcI3A5PrgGoF
Yu7V4hlq0vuN5WyCwMz9qC1DIfn+he4F6fAwUTx9Uq9yNPbnRZj06RwZeTaCIFn+bJFLa21Mi0P0
EvgbXGHcLox1ngcUT1omQR0CFivFmsOrAtXQlTKQb25TZP9rx4ub8VaqzLdeDZdN3pXTZ9PWX3Ov
YJ2G9BDG7QrAbHGYxvnGrqz3NNcrlwTYagxI08bZVz83ixthBRE3FHdRtQ0zVhmDw1THW3Mp12Gf
ybqbJBn830gec6/9LvdOyZUkpjzhwSD3m6JJc1IPUXLuJ3vZlK1iUVf9Zpoh0scB9gxYzeDXoFkp
VhXfleXtd5V5T715RdaNpH4zjue2NFTfdHJlEypFeUSpxLWt7L1TQwsTrnzBr9GKnpt6Kg4aan17
RYeIvxjUWhlGpHspZe/I3KPu4aLQs3Ws/No2mpvWDnFlIvCaIgSGiGwwgZjyZoOXre7KkXOTJ+lB
bhFZVr+kkWIcDQPGJsSVcDllqokQbXtE3G5tasmxidpDL/R5NdZDtT5Vdn492Vii9RkO5/Um7dkF
mGxAZJQzao1AK03n294qYUGjei/coFEjPnwnUv/WhP6fZpT/P0wXq+pfSq3dNXMRf7x+/CP+x135
9hqWv6aMv9/7Mw1Lpvyb7mCaY2lM/H+oppZM5TeHohEGpqzbOBIp5Jj/WU6tIKpmOAaSIqqqfc/G
v0/EivybrKvM0cgt2QwCU/k7E/Ef7ZpQbVPFguSQLzZtSrpNLvrXaVgJQ92QYwkTXTsYfCG+TW8k
qxg/CKVkuaSiaGj1rWoZrfvdIView8/yX5THKELI7f+sAD+HpnibWnMbGQxLFqf2S3FMY8btJOma
43Xttomk29iCOaZMxlaf6ltpsLDgbVDITOeHTEf5KsQiAe0HLEuZMhhq2JvlrB9u3v8bqyUWsz+e
mSlrmkJ637R1auAthEf+dGZ1gh2NkwVe2ze6n2AxHtYlsTzy5Vsnx6gqbkgAYryUVnrrNpL1ZPTq
6xJWt0qURr6jqwhsxKXtYSZILWpb+6Y2fI2pQy0mukzIDM1eh9u8u60NsquOWvb7RG9RXM0bv0Hd
TcPHIrxpFOEAl62jCcuVohLrYUeVYxRCxENmrHzvDCQ+s8U8W3Z4REQSfCNua1dDAsgJobYJ9eay
HkkfSssuTZuV0TlHy2lOGqKqqNXvcUdAF6i8nZqCF9qnNGqfpkl+QAAAS9IKYCZxNv3KUbLFk+X0
bUBNCN18/V7N8Ll0KurLlvnarmuCUIua6ZSifNyY39G10f2x6I51ZV50M/5Ic1SgmrFDrSPcLxp6
WZFU274mBw/BMLt6gUaapDaY8GpX44SGq91NkZePxVYzEFA2YlLZSvaitcp7pSw+6xKNoamXKNEv
g7Fs8yDcxGHDxwdC1FTpGzhEVogpeI73B5oW1qYLbbGqk95qB3yz0IXqkhg6bpKtQrMmWQ3jJ9Ri
aD9h4Cm50fNW4uwWUVhck1z1rc7qDzRbr4OmVrxl0SQ3qLhwM+hkjPE6dRWFjuQWYa9u8w5Z00iB
JSb3R/TZcGmt45WFdYOb5CpQkencWcHMp5Z9tsYXDf2OaIVT0L7r6VpRaqWrDhOYRms3etV45lBJ
MImEm3WTnsKHaaSb5aGMjDIi664t1+kq1Kpg08tmzJ2S7pPEdhGODT2p7Dl6ufh2arAQChPLWtIv
XUeZcdq9srB/OXF5m9d4vPYh4GvQMsIGrD+H1oRE17d47QzNVhpQIB9a9coeg2OejvYmZc5DZV6m
dxtW7KP5DEJoaNx3E1qS0d0aXbnPEzRPkDsKAXNb81DpKp7F80PbtFAc0Ho3uPt9k10jYwoYWOJX
EWQxxXrScpcp0DmaWvdTHTvF3O7Y3+Ns6hap5FsIwV9MR9dXVRRy7CpPDnPcnpAUszzTaX3uaIba
dzXvm5xcwtQsHn4txgh1CsleuOfIy+tW9pIFn0o3vU+TcTUTfVQ4Huwyk8yZELItsrnynay/RYWM
baddOetgfq7MAs4p7u6ubKKVPouHTrVPpqbmW81HHpiMvu5Mrj0nFHXE2rFZpOvCMNeWSpywnBLs
HjnldGZcSlj5KCD+A29SkU4XHTrE5CeAcFsGCZ3OuBBxINEcap+xYrLyG4DCuNKGAbKWWbzgOdUZ
6KzFktsNxn2bN09dTMU/wRBmEOFhcDq/Q2cMQ0cFhluLFnlkWk9hL/GhdQ5ilAyJO6hztwr66tyk
C9XudvmhClJbrhKpFNBOHIZu2mVXSvSMZ4PsaSnSvIHClFxK5W2od1wk+rhFMD3IOUZto/QUNAwH
AifcA7TRHRKkvJfhmJdCWDjmjLE5ux2FQ5QG31kIuyNP33qZ3fvyEEiuLJ/DQbqkTn42CgI5uae2
XUlxEMMFROruGkM7KZZykTHZdGXtq9aKu06PI7dGHserR2mVmCjZSVAnNDwRNDQ9KWXV1lajuUxL
d5JhrNWRl9iib0bFeMKZdq222iUYkpdWuNmN8XA2i+AwtqWrdOh54NW96op8ZRbMHHkWng1CrqFo
WsJOACoFA7pULZ8qfXqYK/OkdqbhJjMTA2tFFicfsVxpeALvx6TsVrPBejdZz4VcHcqWiyi78C3R
1X022g+d3si+FNn3XZvDo4p6TMV7fKyr8IDUtp2yIJod1xnL74pm7QuleQpSbrJt3hgJukUTtsBe
2WnXeTxfsbas4h7wWav3Qxyju3ldKvFjkdNJceoBK9bM05ybp0m96Da3O7BRJkLKEYXI5sm2l32r
FXBTC90fFuNsqeMa3VbwRtm6kyRUCfqG48jkiekLVRq9WGryNme1z3S1siTuCW4zRW3fp919YAFm
pX30YaMghDdOhFamSrbHvpqtFsx7GQC2K+UlQyYdD2v0QW32h3qdvITB3lCKl+8jm2XRr9s6YDjk
vpRg9RIjzb9NkIq29AazjSZ5QVmG8qcS+4AQ91xbfaAQ11UnKE+KNd3MGWYdDjXjBfPx0munKQ3X
RmngRhF3bs5olYP8PBkm1avqHasKDImQhI49xPeTxZI+dOWmrhUJU4zZ8Zoge4vbcm33gJ9xwPIk
ZNC/V/vKgCiKfiuh/NcQ0VzDFNypau4uSLnPcFJs3bm3h/64TFgR6eVdWjG2FqOmOHThPndpBV2l
sP2UGv0m+UhovADTJzyupbWOSpeXqPGbUFKvY+MyJvZpTggR2CI3Xhx2hzrttkN9nDtClfgUTrjB
dtKqKFE9j/RwNY4TQvdG6Pa9Q4pkkjB3ij5SpzwPZeHHTv2aZJWyalRmgAWrInfWw6/cGFqsCE5t
3akkvXjjGCGPoaAAPzBLDr2yJ0i+jZ1LoSPxrVY2U4Etb5RqpjZ8gSxW2s6zFk+URVi9H2bD1QLy
G1T9kUg59iItDL3Wbq7aXsVXCO9FBZ9v1KIwvUtuy1wB1o5wgbYadR/E/aFihga0Hh3vucxK4sSS
xqpbsb6zipgKni6KlF+N0bjqbElx9TD6aDt01c3+mA/NSg+UdapJ76otBnbYOt7U2G9lMrq5igZa
yhaJ0GjEg1LMgsyl8Xw3heaxCIdjvNBLEWkbhSEf3lwpxQKIeaO6kr0EfXHWDOXhOwaoiwvqixgi
XYdCdQvHxSFoN7gUnFSpuKlMVpzFEj5ccwxrHlV7VBexmpFRfcEpbXaux07r9mqL41GfXC0t1ulK
LW2bETsnzOn8KGUOSgYdc/JIPMFZJqn2Tid9JFPq47Wqrjhg4uESZlDhpxpe4aRnfJdXw5jdhFlx
b6s6TTEe1bp4yZebJBgZG8tMyigZsT2/inot9+yyhIpYlrVvR+2dXS27uont3TjDSLbjecPMsEdV
l8JmbR1h70IE+pCq6jauZdXrlxBgw+gg/+fWsK3k+F1LlmPmOKAHwYD/Y9UeiBUnlYcKT2qvn0y2
BZLz2ofOycFgwJva+HaPr8mbMSsI2arwSwjGMiP4yPGbzBDeaM1iszTaOswa21eqlpWOuc/tEMZz
+zxnfjg7fUeJfcdo1MtdHmfEO0FHRB+NWDEaKb4w+lvr4CVjToRKeWO9mFp99/e2QKasg8Rh52rh
FWNqCFr9caOhBq2lOH0jeQGX6i3MwF3G0m1qjLXGuFYX/EJI6IiQUamzszURH7VNtUmNbn8BZqCk
QLHuoqAe/s3mTFgF/7o5++eZsfexNUQSdeVPGluOaTadUfYS3eixKcfHZgk/TGt2VgVuHGVjrVJC
dtdJ7/oo+UrS/ikOAgoSzBD969FTyxJb1DE1v90uKgw/fbtvt0vHOh4TRfR98oJUrea2IjBpy7zy
HBtxq7FKfAWY7K+b+V9ejI7UI/qNJvRs8087TamXbQP/NslT4xAbRwKBSrZ3ivAIbHrCV8Y8isS3
ZmxcK7rwBSK93kR7po5DU5sHOZjBqPKrtGapTCdWKaO9Mg3SFnWuckF2+TQFp16XSrdy+nMva7sQ
15tBC6t/cyXKHynexvdt0VGitAREa4IP/LHDjMMcy8OSSBRZaeBRjvywKCz0g7mXMhMv+Qov+YXT
dVq6sSY9/3VD/l/7YrorG3JN0QEfQDVEp/llx27HbVc7fSR5KPMedTZmlaSd/voQosf/Agp8X6Cl
EbKoloA2/qz+PmO+1416KHnGZADu6qdBlvbtwJz618dRtT/BD+JIHEKXVQtLA2j84OO/XsycKzmT
IdhnBBjJDmFGUB211+k5HYbjkkl7ZCJdvWedtlQxpas6/JwaX0rh75nWmCsqGf0BXx6cvPJi01qh
6Vm18mBGwW0218hsM3FkTfQhZfqlUujoZWkcIrWDLj0cTaLfaCbqr4N8D4Dqae0oU9KRfmXtdS8b
56g3T1Ynl34wJteFGRxKDuAmOjCA2ZDK7NnXsCA9xRamhHE7qt7C1FFYNiJ2DUZUzoAbrrE105zy
UXZXfqApX9JtICMVTHQjtv54NTwoxbHqylsziMj3TxK+HCHO7uWQX7e9zeahAFiub+cBD5ow+irm
YqdnwRX+Gk8prtPp52gPx2+gRjOWh47ASLiJ3FlaRa/UMoI61APYT8e4WSJGXzlsb6cZoxkWiZqS
GL2vb8OAbUEq7TGf2ORagtZQFX6ZmbEOA3RJuxKuQDhhBFLnK3msX1q7OhtwbnInv5JG81TpNG0X
lbfIgEO1Z3oxsk4s2Ol5CcyNrUugLQqyyyAnp3Kpb51yQVzIbmLWK2TP+m6fYgXbZf44hq6UUi+n
kW1MB/suFXaTLBgRsEVzjWuOAxjsyZpnWw9jkt6JMdChpOia5nyK7fTgGAS7AeY3GBUWt8HAHjP6
FMr+S80NCnI5xsXQHVMbOWUHwbNSv8x6thJ2PwHeR1Ffk0gM6qew7o9RJX0WU524XTjf6zp+A0p/
VPXkMKSZR0HJrkuWh2qJPyKsB9zOgkJhn3QtfAsI44fY3Gkd64JjN7jMlV9s5AX1RQ8e856OVmv9
MWglAr5KQl6qxVi3OKcxW4AkuQoNdiNYbKOaMiCO1YFCRL11lw7l05IoF21IhNUXAq81oUEkNlQx
hpVLVO+1mhW7CLNzhqFO2gZ3hW1usw7gKwxZQIyNKiuIjOHzmyi8LcoYWWrOjCob7CDZun67DToh
iElTxx/kU0Ibcyq5e0FQ/KGRCZG0BkJ+Xe5w76aytbZOc4gX2zRu7Elh/1OmH41cARpEJynVcF0m
L6tWy8/08bfQ7P+H9OR/Zi3yhxzmfyVUHCnOv6ieyt5eiz8mKHn9Dw6uKr/J4KkGpU4WS7Aj/y4q
qji/qaZGYZRmYivD+vI7CK4jrYz6qGILwWb7j9lI5zd+pSEA6ig86urf0hQV0P4vq46lKjZbANkk
BEPcVFPsPy2rc9ZPo2kEoadl0UHV40+5oDZwto+YfWzV1LrStPwsyZQPQUlIu0B3cfz5ZIt9xTh7
6/QWqSa22WZ40WXEbJ0JYySrNK+c+GHUzKcio3TBJNHiddPy8ksTn3+Wxn8UPd5acdG1//2/sSSq
fz57R0azGo190guKrGtCL/WXZXlJp8lh/4nCUZQ/66F2VTlLyNYdbHPejoV2BDoPsFMeerdA05xd
4Kz42JP4UvApzVm6r8X6ahqFPwFU1T22D0WyKuTxM6icbTBbYKMLbKywCDAmN7B5pPTNS9v0wUZl
ft9Z7GSssEORGmk/GePLsrh3EpGUtQsScoP8HklmvWlrC86JwoCVzaPuOG+6YpWepqdw2VKdMueh
jt0u614iM489yZnh92HZ6C63DWbJY60hRYkHAN6T6Y05teXKSQ1Ao6DYlOFgA6ibFBjPZ8wAKreO
MGlldf+oFbYH/Ug2rDKa1ZLbkB0DYm1ZKXeJTAoUH8n4Cp1mch1XOUbBKEUXJJotGS5cyk4Pi0Nm
GNqmTileChIUKZecPHUVgpdZnepJb2pakGftscfF1dlPAcnB83p7JeE4rWflKZub6qYkV7jozc00
a34lE7krA7GjNVMQoabCUDgn0xDVuTcbteanGMSOgFlbyVCuwlyL94MaZKvUBu2Ve2VTFsExa0Hf
ItyE0ajeJIRm3BcqvJq052FXhAWTv9ljqDvVa1N9roIy86QRiKqVyhIvWWrLMPQylhtSEXDD6oKF
d7YOAZlLCsTICIi/VYDyulRv8MiBaCuhnN+0hyDUjkEhf6ZGe0l6w6dzbru2fZOJNbh+ilRbc93F
KipWpha4fWE/yHr/0bWT6johgWtI8jTtcQt24PuUCfDjiF+Zv8TSTg3oRWWQaVvVyQMv7rHpCcw2
Ppj4UnTWG7bKoRcO7NCMssRXy86fpHTaTCQDKmHxhU0HjugpTJZXSbY+WGW8MQ7eC218jR3nZsR0
vrCoCDoauehbjfSmhw5Gyu1j2M/3GFh1YNuussSPQDPrKYgeLHJRbjcRd0mdfChhH2BwhmReMHMK
w5XZVvCAvm27k/xQBtIGQPFazZUbbVIIOjhLoFdyzga2PvUDUAg4ZKPBf1rm09QNV11cvQRayyot
DIXn+hirc+zNjYZ35iNe99RPYyeDX66FkypJcil/xY75atZhKxjmYWBn4+ldtlWr8SownatUyXxn
fhja4Csi2GirKiJfzccUzWW2RlIQxmrEKqjuxxepEhp/ZQN3VoKsEIJbxWb7MNn5YahwIVFORYdJ
ujrLt0YG/85szmN4LY0FE15uXOVN+S4hAr+aLQNJgPpop7qnTezzBxMv+Enp0LUjvhg0Qg6jDLAv
IUYai5syCB+zMqBePEctSR0uWp4VeLd1T3PZkjwzTYiVU0aMbV7JlpziFR3CRR0MmJcg95baH6Vl
vCenAe+UZItmzhhXt0R0mrOLbPW1ayrYoNgb46zxQP58UxeU4RWIG0BOsLFkGuv2Io8gj0tZrMI8
XidDcbRVhMyWbnTVYiZuQMXcVdMWEu2EnFgZHPVC3Q9zDpW91aBHOZRx4iU1WMGjNHeH3oKUZ6Qh
e4IFE6ZeJ1xej2V4P+slagJjconyeuNUzCrdPJ+bvgGNxThTyvfBEN0ZWW3gPdcwoONj0UiPdaE+
L6nG6UGHmNJk8RML5kMV6fu8i4kWR/gdeWAdItOs/Rm4b8Aza2sow2OlWfVulnbtYpM5nfUaEDOC
AWG+2mn4lEI2IRpW72twM2q/ZD9SubESLpy9SaajsS2Amvm10uQT0CCwaLUdyVaZQKRm57zTOvR4
7dCQNXBrvLldLQexiBS8L6Jov6hyhkeNnuJ/FaBhoGnVatDMDztu/MVo2Nc5E3VDWThjNKQufpZg
6dHW1U0s3SRaou8kDSEpOUbEU2LNsnrrRSqGuyFvtdVkEH9qgzt3xU2XKEiE1JMoQSWHUkr7qdHf
OwlrSnyd8nQmyeKlcbYH4rkIc5ACax0/mkNYyrVRijRD6dkpGiZqsJCvVNU1u8VzZDZfhVm/FkkG
+FqYms8a6SaL/JiFzp3TD81eyfGiTiVqQ7v5wxptAocy11ky9SspyYw94/LVKi19V8UhjFnktRqo
OWtbjyhuaDF6X8oEWgypTDeXNN84xVB+FvtDQwCmTeS1FFj3VZLXWwPwyc+nGO/5HuWJeqHrwFry
W9s6NP0If0/TRRyuIjsw3CZmu55tgNiiC5J91zA9RpG1TZEXkTGHWVxnTEkKlSHRSDG8hMN1oq8N
Q22gYZOYwM+kdsuhLD22d25rSbNbqvabE5LvGpMIQTQSa5hWryDaPOszIyCq1daroGzrS/ER1NVV
Xtd3cxCjkGpbQGjqJS3ia01dTUrWbrt5/JQcs9jVaY/xNW/Dxnf0sLemitHZdGa4rbXXRBupfggQ
Pw12WtF/RVOMg3HfPVel9d6rKPbJ5YvVhh+VPVChpOx0tiOLpjfrsGHkYlXwPNIlvdFY18D5ZgQ8
KFvXujwfR6s59dqwxr8VjZkwy1YcG36YterYp7mlYiQuuYLWh8f3pc0TdKGLk47aflyS1whitpeV
nKsyqU96ggxOPPXUK7bGMQ1KzVMaPBP6xvBKG4WUNDO3NdlRr6wp115066Yh2FvJBbkYfbSfla45
63KXeY3mpCuSgL5t5cYqn8melQ4uRzUYeSd166WOmVUcLLTnZGPZ6AbaJlrOqbStan1thup9pJS3
wqpoXej9egic4TIn7aXXjGO/oCTTGTdRkH4MWvMx1uElYIdaRDXKFHp+I83aU6xb90qf+EU33jh9
jhCuHLNBDB8HtZAZ2aHlVeL1BuWGslyvwt5yoCEtOF8Mo19OuGAOy1JjRNrfWXj34Nm1rrVAI2m4
4JKWZ3fNk5UCunZRRIrI6EEx8OlgNk+PHcKos9wiy8EMm5dV5zdDdMhwK4W4VQHNvdLLbRw+5XtT
Ur7yIsPvomp8kvok7zrTVfvyIw+/sd249wxq4XsLnEFt54+qrk+NAsWpmG/ritiVBJPNuhrgWwWE
44yN5XVjfE8aaSExjqJAmYG9GlTZq/eA9zX+2gT2mT1uwmi6z8rmlQBnleop4ioRhLpipMbFUSt/
GsNtYU5fTd9CALCH3RhiD19IuJDpzRi7gVR7mNkDjUxNvk7CFoXcoNFdrU43XRoj0YIdIdOE+u5o
yWop+9ml7aga0avbVMlBF9F+aSaTvEVCpYWR+D3coEOsoDe/qJIN277x1brWvNgAssQPDPjMhl+N
kGunGSujbgMqx3vLmxzuY+F013Iz+1Ksoahv2+vIktJtm6Bmo+A3l6aS7E2dcTs5wdEx6/xods+J
bLSrakgfmYWfpFx+NGZgVFJTK3sB5o0TuNjm2ciy9kBj7aLsiV39V6xraKtEeL4EKUSVRWKStreg
f707VVIOX8Q4NfZySgtV9yqbucTA3i12jiScojbZQj+51UpECMlQy7L6Vqi97GEQ+aFbIVq5c2n7
tS5vs3xUwXKE+j452gBxoWD8Cqr5eg4s8sQpAgUy1m+Evb5J3LkypXYjtVAVJCdtvS7AsS7kONKt
WSX1Fn/Ei4w1u04U65Orqldm4HymJOaY6VZ1waZDMQCItDTJ3MBuRVH+QUnZ7yQOVJBBrY7JNK36
SHs0C6QDciQWU/1/M3cmu7Ez2XZ+F895wTZIDjzJvlEq1SulCSHp6JAMdsEm2D39/VjXsG/ZLhgG
PPDkB6qOoEyxidix9rfW1meUrXjVFzWTEU0CtZZTZJb1p9S/K3wxXlSRfsbDaN1Zbf8eMyBonVvF
vkizcZtU+a9R1g+TZ/wdRv89aq8ir6x1WlinPOyW5R2lJMzDtVbeS0y2XmLDqJixn20ab/6yh3ne
MVHtazTTrQrdbwClo5ul5nrqCvyq8t3LIyxOKGFeVzLxoOuf7d76sUb9Zbqonbp75jhxL7v2uXNL
ovumny4Tf3pFVTkGabedhfsg7MzadEGNZcUMN0arjvQFXkNP7munYV1lrWxt428efbhZh22lsN8j
WDO7ZvB9PT7SD+vM9qw671w4ucWaIu5K6yWIZsBb/ZuVCsPu8kssHexi3/+jGAOk+rPTZNuMXABP
uO+R43RbrQLa6Mo5tEz5WlmJ/TCLz6r0CcJceB2vDCjtEnka8vm5bcuDZcCWtj6etRa7TRP2qGt0
9qriK7RTxnfU+c1I/PMg00s9DLuhNPSWz0cztsqPYa5W9uD+SGee1nafXq2iO6Yp43gTpjqWcLLL
rc94SF3JoLNIWvXJd9VlrudXN3fukzz5jqf5kjTqsHwZhja/08C4VxkWnvHFbKlQG6e8DbnCFJDS
Dp4MUlKC+rXMAopbwSw9X3t/YowQnuZ0iHp/DWTzJ0ziZt1Y/hvzkHnT84uu/K8hMaBPa2sL+b02
x7g8hK4fnHLkQcDeQ9PaZG70w6p239xJQWGJ8uQ48w2sbdswABAQYdwNLcFWBSVvPhTbsfotI3hV
Gd1LVstjtPTkmTvFRuQ7e7MlzdT3gzNDp//Qe6QrmSnY4/qhC4N5beXvTDn9GYdebCRHbHC2cUdT
Ht0dFKMzeKjbpLmIgbDb2PvSOnhKLMdYG9GWlQaHlzP4K2a36WUwFX+YR+3s12+J84jOEWxUgR9i
YFNZ8ebDH5CM4wzRsPEJ6+WnvH5cSVs8jV2odpHhfTBamgkYQQMHVpAINVlRsi0KQctN21Ry/WZ2
E3m1Opg+wRymVVybr1k6P3puy4vNbFlmdzBIM56eJwZp8X+Sc+cQfMZgcbF2i+JDVOyrQfqaptln
aDzXrYy2dg6WpEwCVEvZXryy9nadluOVeWP92mjL6I0N4r3h9HVOxXKUVH16x2y5TRzz8viF7D+y
SNJ6Qz45T5JNsBLUyrP8CEIGYufPQaJulVuf7bb9arLgw0g56fl9cLLNgi0oHxaBOX1qolvdFR9h
yrzFfiD0qm3zUzKh0caEkiWi+srTai/nKqKcCpGIeU0kHPVqNuWvKHowvOwhHmfG03JgjAt5KxMf
Py+XT+VwZBEkf9OfkWIYRxYOGkm+p9lQmc99DjA2u/l93yXYgTV6k1HKVw5CpEom/TYx4/e04WK2
kett2+Q1DsOIDnzFmwu+w0u9l2b5WkfjmhYzN3ogV5mBbVflpPjjhLqkI7jRHO9U467bpHwsXH2Y
VPhmGv5Bp95FBu4qLN4DxZDdKD03TnHX1/LPPNPim/PxN0ia4SiN6qAH8enAoWijbE72EDLkKrnm
lVveFZZ7SINa3sHTpA8Zp5jV6PnTzmVAogwS76hQaPhqRn9J0LoYnkZkYjHhZLStz84d3pIopo1T
2L8OqyBK0DFvYE9Dv45WYfOnyd756bc0m25qHg+BN3/6rPEgJMyjTd3DLCmBRkW6WeoyfEX3h9yu
SSvrOcJU0Ui7v4zV1mRmex679drvwsWW163M6ex6mrEXFaVzk7j3VmT8ujl4vGM2x8Lmq0ZGw7jO
EYpQeYqt1WipA43X2uu59wUwV1B571YIp1ebsDZVcYPSKGWZbsak8LewVXTffoKOLr626L8aczus
AuVQx8TPY2fXyyW4l9J7bPS8YpPU65m+PKejehPFKPlN45O15iP8D9yAjqOwxx/b5Hw3HQ3HSU/b
wi9jBFeYecPk+BPPcgkiLFVAeW1212hor16aPbZ9hKmwT+k7ON9x5K8RnOKjKR6tRLTUCBVjc1Tl
riIzee/Q48KB51RYsA8zpxX6a+Ipm9B3awgMc4iqc2sZtIMiQ/GW3Apm3l60ZVdrTR5bASfGaLr+
NlfcJ4oRot34E+huuXWabmqFR1Skjy1yas1VcXvj2mTdg8y1vfIzFhS/cHhoR+ctB0+lLKbEiaPq
jnnYdJcJvxLDW5+0O6t2jrB110yPt3aOvzqbpSQPX6BJdo49vNXpeMv0AH3BzWMe869puzswzNfB
js9JkP6GvYQUczYliiCVYgwINGbPY91cHI4wuh0OY8s1TWf7aAzdday8pyaMkbzcdy2vU2slhBpp
sBoTD6s5/Ii2AwFJH0NnY9oS9Q+NaxtiLQndTVq5jLVoC71P0wYlA9dnzbTx4z8+m2HZmKbrpljn
PsKLU7CxV9aDodhmDOCLjRc6+77yX+FBP/W885Lh4GrzBSkWE15I6zLW5b1fsid5zEPoHXyRTXNK
zEPnyGYV8qdQh/mL/jc/Z06xUc30gjPkPszx81uas6PqXuTwYTbvE/zpNCe/obQg+MYqhqTaQDyk
d0EIKRTSFmAeNI8x+kYm4OJshBnHTs8KeqFM5hfXpSsIBGutZGnzPkR+sjUUqqSfucy81YxLXBwe
aVxvJJ6AlUlzMc+6PVUh05dGrpX3l/myJzeq7a0ZGgi6xkMNXgsCZr5SozA2oyD/0Czw5PaCkiDP
GV3Nq5zUTb5Rmf5pGsy5th2thSdf0pKhuSLi36WKOLWgsA9ieRtHDzkPJrTSzZ2hv4dAPKuZ++26
FnlkHki1m5HLmgNJoeKhMXexuYnDyCa/C4G5HfKd6fJ6VcOwDWcE/Swd300BcDSMSG2TLe/zWsV3
jOjdNRrerIyChwZIdmVLuo2Yke3T8prZ5psduQzAbu7mouPxRyyhgc35i8HtNZKJ6WKmT/1LH7Z3
dj7eApE6d/E15ejbikchsdnEIWFigCYb203s3Rwz8FGa90Hivuo4GZDoq18E8VNkcvcWxSXa99a0
WVaIotIP9DRAHhl/1DpElbVXRgiTWpAZeyn5aD/pL7bjUFCm8rFoQAtr5eD1n/1nm8HLgrcriMNH
AxGB9zdO1kM5P7XWdGRzPjt1Ua5Hd1nMynJTOLG7NqxxWKH9CElNauTfY1miJE2MOB5Yin2pYNr6
S5S/9prlXTRov1N7HRLQlCK4NDp5pHWz0g2NC+bLrrLW1GuXj5Pe/Vwmj2J25DqZqVJth7vTMaAM
ddQ2cGRH3njrYb5XlW/gGqh2vd3fJp/B1kN17dA3hqQlfkGFNUgcxXMAFA6a5OOThnv91W57l5jt
DhMVofW6y+H6eVTGMTnPvDVV6Bwte7o1ZXxOlY+UFJ/zeCnbxT50HfOkwvyQzPNH3kQYrQfggLT0
PiUTfPjFOuXRWwlT38xyRMIeDrXBT0ykgWdDt4/HYhcnBs3j5LFs1M6y0vMQDm9Clf2mMnsACosj
XsoEGxEjCst9WAr4Bs73NYsFHxiX9XPRYy1xv4dxODh5uVFTz0PofUNGfFu5+dmnirZ4e43LazHI
m99/CMN7GPuWiZ3+Jz0tkhUkW1W4SEDCTx6TfNNgVrNkRredCijS7c4XfOjyJMUsb0OX/0YNC3jJ
Eb4MyjfNG8GewoJkJcstz5mFloW7wR5ukR//mv7AZDl+BJbwsVXt3hrjx9wY3hy7vaOJcrSsZmfA
JkYYd9jCKs4V82fXmv/t201415NkOwbbmGJsp/yWWQETHa0w8SAkdn3mueuq5Z+MMv1ARf1rCFFh
L+TZFUUgtn0wcvb2mAEeH6xYJPtUcp/TUpwqjxZLydYrl5WUU6a5Kizn1Y2QI6XcJ8r8FAPn/NEr
fqaMt7XkhvqUK2NGuyx/rSJI0vpxCpa9VlIFCDw1eeElexxxP1FIWIHkt1uxPPWyMlZ+Pt/gs5hZ
4BCNzFbAIld29GEfSot+xIj4GSa/zAcN1oln7wzRM2FleSj7BXIcp/g5sG3wQv5HnznpBnAprDz4
qOk3jObPQnPx+tlFQraIKUwd9jg+p4a0FkQVdmQ5uK0hVn3yC4Wxg7+nkeMcnah+63gc23U0Z9/s
WxdHNPfLnekHn19eX0s5PrE9es6Hn/bHem7urCq5K6pmnUE6Ks07ZDDaNSYdhee3EnRhyuknm+aN
stJfS80vYdm+VQFz4rX4jgCKERrFUzcOzRaDxXfTubcewYOH9lmmyaWNmqsxf3RdtcXY+9TI7l00
8WFgsTS84eBH3K0uHQ9aT2+Dlf50vXvxNHq+L+JLKpzsaEjkDg5KD2WUgLzpAfw6Hnkzyp0265NQ
XFR/xBRlsr2ue7WrAatWmRO85HA+prVcc7vHd7OQuCwEri27A4rbY+K135mYLPRVWBhrBOPwnnAM
MNF9eHMj85LRjjb74YhM0R+XS4Oj4i6oeXDqucdOoJl5p4oH2cdPeUJvyfGql6YHtzfMlzKNFjnC
ZM45A3VK61P4EPmGvdeMjK8mvtToc+2WVUhm6QcqPCM5omRtJYsHaRKX3ONFTaf5ZbSCC0eH31Q7
x7DxnmgmrpNCPgrWSvrbfFVmt29k8+oE4dPsk+SR5BXzeIe3kC5XzBGxt/FwAgHamHBWyyIw5fYx
9F5wim3CiHmVvX1spYJGMoua8Tf2Jii6a1MOt2WhkB5Fn3Sml1LEL1F9sNrksWYjVJ3+m/KbmcRe
bLV0n5a/LJ/Nz3n0vtscw2+X7UTRXvlLOK7wzoVefxgdVqjl13s00zdTPH82nn03erTYi9nG/+zV
cNWr2ThQGDx5NA4S78tA9vfG9NFr5SOH4RcCZU9TgP4TQ/AyuHyqv9tuxPLRu09O7H13TVFtHIsD
nTlfor5/syfk47T2ws1Q6c1SmtY1D63q9sjvn844vi1XWLdcUdoLbFTYJaipR9546m268kl8jqIq
2mTBOpur6ljHxaWPA4JLvKrbNakXbqW7aRljvemL8JbUcX2fj4TR62xTpkG8MaXed5O9mAMy2iyt
aC+WZNfwYp/iq2wh5qP6Ckb0Dwrj/zUP9C9Rn38Cgv4VNfT/o0sWavJfA0FEK8X/zAPZ/Px/AEHi
31zTQckS/4CBFiLnP9IJ7H8jv9gSSwABJwYPLfi/80Ce9W+euQCovocv0/QXZLOtdJf81//ihrhs
yTrwHSpaZg2H/1fpBAvu8z8gVEIRQl+EwLUeUc4CFHXhYP8TUGO6csQZhXcHV3i5LhL/PmvpmTf5
S+RUp1C6NMO9Zt2O3vE/XZ7/DcyzhDL8r58M8WS7MBPw4P/TJ6dVXA2oER62HHRXd85epCFfvIQS
YP5LO/aYFx14Y7KRlfsWDc672U9f2p2vY4wRPzwVpzQmisC3+lPoDA++M1zP7UOg40vQ3mvbPbj1
cIz1PnbAGRy0kJURlA9jUf4fSGEr/AeK/J8vomXjc4XasgTp1iaQ1j9fRM0sc2FGkY20A0VvWXJX
jhSXWszvsm+snavD7x7Jdd36PW91MR+h9o19y+zyeOy+BztYuSO0P/5+m8EHnIIPTpTdZL+IRP74
t+90s/YiZfF7s3kdGilIACu7o4JDAm+2VpH/FUdJtmkLa+s6+Tl1xG8cEhTRjsu5dMg2XkNHky5M
ugvG3FmhBDK/0Bw++zBB+JJbEcRfQ0nJI5qM0aOFfWf4/WtU/nVuXvk4mOUP8ikbQROuOvxSoDxo
JXQKCKrtdLR2G6Qz7Fu9Ef6dzMJYd4lxRrN4qIRxnrUr31LU66sr9VW332PH3jblFjFLHObWRgHE
5fjPAfjMemiqe0eFf1NdHJcx7/syNtBi6vA97JuPWnvyZATpw/DkYtAoWnqIkarQZ4L6xMEA70af
X3ztrDs3odukzLNJUPkmLiyPBt2QX2WL7B/0+DnLjkAeGCgee8Y7dTX3T2bhiQiH4d4ZkYN9QIwa
vb1R4BmhXaa7fME03czdM9Ye+CHqyedNFq6pOXoZpzFRp3e6jY0Dhw59D+5UrI00mvZu4ZJK4Si8
3JjtaokhMrPJaUBF3eXTvDMSxSwEfL+bSua3SZOvp1xOwF4z2cjy84tKv72642jvxM9hHYEKSGpw
P7AfsHGszdZvjw1m3oatZeV1OB3j5N5unD2q4/uQQihXoQg3jTCfU42u5Dd9cMRPOU+7nTMO8o5u
WLSeA7In4iSk0eCzpfao7pLm1VpHigNBwZBJEfnbKfQ4B9OQxJLDPqbW9IHbYX4pR8CIIsgew7y6
y+P4O0OCnWLjM/I4+vau2nqy9YG+CPzx/qqBjpZnpAxREtaxaqpHt2lPns+0gFEfTIDWe8dBlAzL
mS/Q5RSj41F7idy5TnLfqvgEKnb0omij55EoQ1E/qyIgWcz2UML86S8FxdYfLYvsB9dd+dc8wrsw
Cyih8UgoiHKqCUIropfQ+1TX2Ik31sjIStVgyusIWRzn7CDbJrnGtaALEHLVpiredpbG8YZ3MZrm
u96gYk7L1No1JqFtztQf4sjcdeXYP6D+Ckb64cc4BY3+yALZbuN2HFeTTN5TK51Xw5h/ea3LxGwN
9VcUd64V5vRuzVvcNZukLGlsDe2RSAD73GTZpbZLG2K7ulWWfx19hLzRC+otjAlHkzzByjt6P2VG
U1jUsb0BIf7ITWfjivPckalShk2xqaznEJaJdpjJhN2gvkNLZKjWaFjQNEgu1SIrtw1ZKAWu2DrP
d1EwD/tKNM+VqLd9VtVbqUMmOGKNciod0Aqkq1Qai3GXtyMbkXgiC26lqvBOnqtegJSKmcMLD6zZ
1AwER4ptKx8+QaA5TuVzUkQnv4z+zjETQUbX+pOrkRmhBBNwGqE3oNHEN3Xf7J3YyXcjnr4VDAiX
z/F2c1TQMnFLXO1gjIXNqhhGi5UZdIn+6HNcIUA4zCaJOEXjBx8eIoJnfHN6BkZyjk0/bZ2y3fJk
zOsqgsCziL8xA7c7qiB9GaqRg69yXibosU1bqQ1i13fGoXQlpCXeLcUz9qfiKK0Mn+C1oov2sugI
q231tY3Vt+NEH1FjOY9mjIYBbU7OrCDVwT25+fzudCXdbmn6tLUfvbT/NoLZfhIi+Eokr7WMXlOX
G1z4gHSG0dnI+oKTmXpFVaIJ1JdXg0N/OkCkIjo/mq4hN8XN9l088GFCEKBd7Rzk65VSA3el8rt1
bkC36Dm7DbOW5waMkAL/MZuqd8+v0F2bwEJJOE7Vuel6PAKJe65fLcXDBUk5WOFb4cBZVVP1NaaA
NImi199zOij4nDvtKiakFgECsA+5YQWvShPmLrw434hEfEnLetN5SS9ZLqaSsbZ2EU1TNRPAkznq
1ARet6vN8alUMP45jd0xo/pouukAQnfoc/XRCGhXVRl3zbmkBbWzEAGpds1XX9Z/Wye/1lNxnGO6
meQjUCdAftRVcczn6EMboJZ0Dr19lhJaUJKmkwW0mdPwJlk18EDPz2U/k/ysKmcfRu28pn1eL8ED
K9IamBnDexjMUXWqMbHtKOsk4NwHgv0HtiuyyhIKb6Nwj7prgHQz+kFuzcgAx844KHfrouo/q6Ia
j+GYPNqZCvYITndTBJRjzos7ezg1xYUGLHOW6YtxukjfRzNZVgI6zWqI4CmIacwgPvsifzJRdXih
ip0dNISdG853mjOinjibxqfnFLAXBy9slWs6C+s0749ILBu3pctqFZLwE+WqdTHhbCsHfx83Libn
wHmQ3EG3DsiyaDuSr7UbrDockBvCSZKd5eLHmlrIjKIlR69yoMNbHqHKn/It1lVv7MdValno8QLJ
VNbRE+6X7y4J042YRsanBv6tHf3nEnZrUxTluYfADfs36jX+FgXGhhQqcDNv7CFnWHANEhb099EQ
x8e6Gh+rjiFaWVG9JoKFpENGsP2Z/hH7PXvbva77iRYYfo0G48m+So70vG5W5n9Z8q7qTVI64vYz
Nq2HZmRdyfyEXKmWCEMbZE5J+ydOVXbimq+HeuR6ODq6twt5Z7Qc2SPH2CWule+csvtrLAkQACbs
/0a2OIvZLIKBDnVfabVuZdJxmNvbHM4n3PaBbp7T0X6l2wIGZy2Fi52BX0ThiJ/VHfdl7l+Fp6hx
k+kiHRT2IIODbf1NFMQvthM+Gw1S3ZCoN9gwAJoGSD3p3nwdeAA23vfg+2dDtTu79K5F76+HsfvB
+00yoz1tkISZUFVCNTlZ+emNob/SaYj6OYT5KpzJSjB79VQv6RtDq7ZNhqooja9AF7yWvsu4pKMZ
Z6RauGjGMmW5DwZO0h55neNU7ns7vV++jB1E+6QdARfNt96zrzoc3xuc+4e68uuHJkVDqecg2Eo2
LEoXx94NAxr0hNHfZ4fct4J9zHSeiZOZz7SD+/2UtK+tY46ndmwPYdaDh01JdjCxYznw7KPSu2hw
y81eOk24SQJWFkXHZtfr7EZwiHjGQJMaFD64YYedGhtmFll+D24g7QsrybMMYhZkCz+nVsPR6wyx
o9h+b3NT7xpSHqD56pfEpdGkMZZdRFGBJkQzzonwD7ZuZ+OHGsZ5SIBbhKtP5qidbcO3IRE4mRsq
DA4ioAHEXgQ7OABad5ZDW8+hj+J09h87HYrXKfrb9qLdlxVsf651fqBCBUCPL1Pt6dMMdGx0zBx2
iS5bG2O7iKxq80LFa72wXR9p8/GoeeN0N+cZbIc3v2jXMd59Ibap77Y31wURaGSITCN0c+CSRSuZ
iWbjU+slElcebWQjCwGTRgaa5Ub+loTlR6lm4ibG9y6R4X06Y562+LQojL9DDbI1RfWPxNtFe2hu
tvEQxR9OoX6zuu8e8iysz0YmLkZmP7LfzbcaIgIzWrH2FI6LnpimdRALgenNvi8qE6x9dPOzFaIR
09ik1VS1ByI2CBJOrDM+gIC6r5o2rll/mYMzccLTwTGvHGogZ3i2Rv+i7GraQQqQs6chLug80NCt
GIFshQuZuwaM6Hxa1LQaUzpgMhL2IU6d51m3MwLhcJKW/VkF9i6d0fBrkKJV4gT1KuUIjjYPFDzm
Q4hpnMnVc6Bowdk/0+BCcskYFCELbo7L6qTqTlPPSxotyZlD3tLUARm+eZHnncs8PdCloEw1zWJD
tlx2+cd/xOSC23ils4oGLdaDKR56mrQgc95qgJNw26m6iPHD7dpp68cTp+b0EJrVaz7hLy/gws+e
SDMOIfO+n6ybycFhl0U5f+tsvDSqtneN6y3dvBDbPnHBWtKza93icbJEfIrjkcm6fA54PNucZC8Y
TMqkQJoGiTpNDYkavdIbFE9T1by2izreGz80Quyjb9zFZT6fh1n8GFhEySEhlcDsSa/KXZBnkqvA
LKr+mhbTHyP0LOxuGDb1nIannvSAUzz7NwfydqeGOdqIoYGUSa8FRwD0V3c30lzGeVGcs3CZzEiR
V87BzpYDt5Achy0uxr2qkUaHJmFJI4+qisKHqkls+ldkiWhbYb2ksUdXyNy3JgOEouRvNVElVyh0
nONQAmdKhappw23ej3fKzGnZ+SHSbzt467rI6dOOtYGBR92TNcN4vS7qd7obyfIzZpinwO/3hmmr
I6kB8F9+6Zy9WJ2ztDRu5pjUe4wV1q53nOYIGUpQeJoVx7SB9kXlpO0odHeWWibAscwVrNGWt0Wp
KaijXt1rS+1jVmPBLdUiaymQQsbg9Y5PHoe4QAJTSk1QA1Fc3Xt9/96GzoPNO4nvJnno41TuBoJk
MlMQSe1MHGC75t4IyYmpDdLY42+LkXHBkt41kfvihu/WlP64s5kdKsvdzZP/pmWnjvVPrWo2bLor
R7ZBXuGFZYm6ByOskkNQFGfOxOUmzGIq8xrZUZMt21liW/fH3DRZN8te7DUD6yI73UG3/hA8dLN1
QsXXvzhu618p8VJh67OejGbdQReES9BXNjkPIii/utBPyHisaf6RL/ecwZ6aVcv5mhRnH4OKN993
ZnLzum4p2ay7sK4OQ5eY+0Lnd27t/3FsxkQ5BZWHVxNz0VjetHWVeYr7+Tj2frY2kt68z3ow+Co1
812VTs5etOGLBVd59lIVrq1OEaoNctFVodqz/8Qbt8jPRS5Nkr2oGNJUHSOCAz6KfSLYiPqgXJLS
DqJOHrJxeO6J5XA1e3bS+CflC/NSxSEXqtg4DvSo7cd4Zq1bgGUAZnbmmBXU7qH3cDHxMKwUtNGe
4M5b6ZfGZR4IKDBkeq9kt3h+/fBATNFp9g1xBg3tWEgPEqAyxi+RuAlnmwZw1iCcgvxHmaIeu1wh
1Ry0TylJAd0cgq7kVFhes3pke8CvRumAezZa5ZX9jMMsWFe2/OtFxos1ZhxGl3fOC4l14Fb0d+nR
bBMMxyL29+kYqlNdy/umpsMImn0w54ysL8vUG2318StkynAqahvCOiFAzowbsR+jzn7qlXVIANrP
tTAY4q3cJ+mI/oiLiQg8R1L65/qlSvv4RY3dnp9p6kE/BI3hHblYJIaQ/LSau7k9/+OHKs70q9bA
VIAtXOPzVcV9W7Y0xG0DkzTB/tbQbuK+0Dtl6A0MX/iQxUWLAy4jnrrzX/wmDM8a27HZlrxahRXS
vM/2bty8kXlaPPzHfyL3rVNVslakWNrGuCbRMDikmXMuhyG4khO3RH3k/S7vMbWFJh4kx02OUV//
Dpn7Ap3IvKbQw1cS1E8yBdIn6ixeJ8H4Eg54q2B/bM/yt3WYXihfnG1gEL/k8PJ7BVnJmIkaiJXu
bpL6bg5HDt7QT3Nrf4ihu3hJxlg6AXw4W2zjGZz+Uu9UZwQReyUVTVLDh2rKm/t5lOS042LO6oeu
Ebipk1dvbIddA5G6wbhJOUhrEKpz38TmU1uepdIVAWTuH4BHHPf13nTSS2yi6VUTyJ1pjAWJ54zZ
jWcgXZciJloqiS9/cU8sb3jpmwdvEhlHiwXi6mpzO7UcyKJq3sWWa+6CVqXbOOUKFYO1swzL2bvh
0K1joZbEKGMzoxPmuL3Xbp5G57Ri7wKfIa40S9v10JPgV3YlTHk5sk6YhxB8lMTX7FTkHF+JnVuI
O+LOqobc/aJhgqmNbdGcvvkXkqqHNt/6dbK1p9GC4+MVSQv9bUyUCboEFJmLF/DZaTWWHkTTYvkY
WsfaCkJP8MN53jYkl3Aav9D5efGoTVST4Ee0myevr39cy1s0VQaZjaU4NlP901L6NjbAbzNCfBuG
vRLVUG9TcsfbiJzAhpObbyTFOV0yWAGByQ+3/5Tqq+Rj732hWvLpA8J9fVJ9MLenGzSPh5xGMwKn
SWy777A4xx0UdT3gLj1bY1dtyKLL6ecxjI/X2OXhaSzTIDgY7cGxTNwJ4TrPM8HiHz3NeYnKZRIh
mHvgf0pfQwdrAdG0fJZOH5J5ungSj4EaCLSzpb8BOMZwUDhvwRj+DcL+Gw+cIT6A+SjLdPQJDu6s
BkXaUTKxGmK2kUXvYfocGXa7XOSmEIi7ahkj3evHCgGODrB7UkVHDpoMgktmdQc1YhQJFYpk6dMC
z5HfVxXRcHgYFWxUeRxafA2pYs8QItt6QmLoMmXFw2Xjk1uC6KySQ4x/nTlQqLCAWjHkunXr+i4Q
gppeY72qXqckIcpi5kKjw2/qYNyQc0QAk8d02w4w1inJ5sOXgKLcyX3bQzvNrr5LnMVRBBqLYeMo
035cVyRMpLRI1j6Z43Pabv+dvfPasdz6s/OrGL6nsJlJYDwX55A8qXLsrhuiInNOm/tV/Dx+L3/U
aMaWBx78x9cGBKGlbpWqDsP+hbW+NeYvVUPvJ4euJ3OabDJ5pWyPgUxyNLMku59E9YDvFkdkkZx9
x5svTnsYpfxYFnPeO/l6PTdQgMyiWo+mpR/FYr05zMbK1OYFlhQP1kb4o7DF1GPOc1AuGYMVvt92
ADeJ5fQJ/WOmtR+p5K3go891kyXZexnWglIB6oJNddgupCJk3WHzaBXpcwGAMhSFe9OVwAgpJHMs
k009hqk/HHIjrQ/94Ly2xMMqRAas0rv4UJZXZpRljYigYQjwIcX1ArgTELJ3aprsV1nq7smRGg82
CrZ1SC/OtALR4qWTs9ccy8cuG6zzoIp7+KblfVPJG63HNDHan3o3obOs74axOGu1i5TWj7KkooRF
DxsX6rpNVxRB9Zcx2uvBs1MJqis/9wIeYok6b1fo9P9ma9BApZhtVMMbxIBdD5ku3a+JX+ypGN0R
43bFR7UMQxJl8fQ54WPwNIO3gO9HPs0PJzo4i9SZ7xaFwwZ2t7svtAV7vEPImeTeanLGQ4XMt7Fr
4hycjk3AXLoV12psGCdpKbHb2QWx1Z6VSGCM3k1tmp/ZCBxbQ7zFKCbZ9bbTojZEoe+61NyN4+h7
t0IIgcQl24OKRHbn5ugSsH459bJDwd3uzRhHKqNejFQT9h3r2uloAXuPyUCZjcW+5k/zWNu42xp1
BA5lXfkUgnmZXbd1ytu9qT6yJesiDrpXv0HCEi89Atu0XvfzXBeoZ+xD1+JX1Asujy8+II0iDoKF
p26qzjsWStRXIuNj1dLpoTcVceCcTL31KjIaWWEOvAVq66d3yIPPiuzAvc+wKeFo8HI2T7MF2kjR
oFYLkh49d3fSmoKhY5ruWhPUaPTprruGUwxrJBmyh1UN2Z4FH6/GSpmhsJqjyzig9onpbLiX974L
rwYo2mttt2eKSC4fVnJ2tyTad0fwt4Bfl4QViw0cJdf1KhJ1zut8usWqddO2kFwTS/12jOrHHPwX
dIlBi6Y/1F2aAwMtt0rQQyT2/Oov+ssEAY2dj31YMpArtGb1OL6uBYvEVfVIrxTbmkQ+MUI6OpN7
0lly7FEO4oS1iG0pZ4JOUuPRsZtn3EUaioovD2NqsK7pAjdL3KHm4402TEtkihcdBfNZaipEMxHU
OTc19q9oTGmTk0JHI2Vq50Tr33S3YoaHDxQoN3rMYYNgWfMUje6qX3v7JKJzIg7FzQiesZobFIy/
VIsabxLiFCsEOHUtfseZ2V5N/AvD5TKs9NwtzjDwJONdI2GXZItehMhmEPdkdaDDvggsRsSrcV0g
JT+b+XJSuV8Dnxls7iXmm06GU7zptLfVgdXCFzpncbhursJxSm+XnLq8LVzngHzlw3GX+SItTFsW
5vPaTibKi/RZK/Q0jOvQ1LOfvtX9W6u2jlgwKeFlAkJlZt3SwCyqCuuou6htc96KFoPwCm0mZyFC
QE/eJiN7kRh56cVbLQLlGx4wc+GDzpjb7aa2CDhTmQ/x3LLecndKR37TecYZC5d3AQu2HS8lw9gw
bfOXWaobRKhO1GJW1jApI9iQFm0O68Ukz68nSyux+eAhrIQR4vB8ytf2Ie8NBduueaizlBQxan1D
aIGfqydDwokGX8l+YkZMhdBTYy7CN9E8Nzn2YZMPHWXmgu3XvVtjWriklnxQdPZLQgMCeX48FL4X
Uotkh6Uo0r3o1H27mmGMlWEn0W+dFFLZaWiuxoVx8ML+bWeXbRGtFW583yXL16m60PKwbK1UF3nC
A5Mi50Lebn7g3Xte9G22AFdnrxzJDVU5Z1XhLfTjs1pz88hi4S7dPHMJ5vsllwyBk5Iwm2k2jrbf
nOYxu4hkOIoGf3mVQMVtu6u2Qi9muozjFjPM1Ood+r696ONoB0Iyx+xH9xhn5SMDrcJVIfrXgLwD
ETSagV06zi/uCLxpQJ7nuPIO5/6zXwC90mJThjGB6CL3ohGIDwX2sZLrA6u8aS+96X5uWMSN2bPt
OR+iodZwpD5QbOcMQh25b/GbBUhUMelcx5WpYfxVeDqAtQbzJNQO48sD9/EHkp6fabrxG36CPFXG
rsEa3mD1CFYaul3dNZe2K63r1Sgb3C7ARyq7/3LLnqRjRA0Tyu+g95oHReHqjXfGNKehqpdXoSRh
67O95+xZdhL00NKCU0NS39kx02v3fir58N20/2oM46nEc+UBMiAJ3vnVwehnmVqGyl6rw9p65LuU
1AxVwYZfL/KXUs3pqd4kh7KHU6QSI4pZtUeZ7M6M5pmUcLbv3XosD0mOPyJJ2We7tnlypdPvMe2B
x8r1m1LXbv1fUbFZ+cp4ikOZsTl1C557OioQt/5QBmA3Xrxq+hYgy0PIH8Q4jfKt19bHigEUgI0p
frXUNrpBMtVp3oPVpBmya+vsSJat9IrtjulgEfWmg/+krX/dq0RQcc06u7QVmm+zmPgk+oMt0wRV
QRfZvfY8D2BardYm1K13+5OftA9oJW8R4L1326n9/9VV9ZiNKxvS7//2Xz9BcI/9+vCdZE39txwB
VFH/gbqq+R///f/ALW0yqn+RV0FVcsibYSlkueiI4Nv9q8BKt/9AJWWibrKEq9OzoH76K3XAsv8w
XJvVnLBN46+sgn8VWKHLcmBUIrsnUUaAXfrPpA4YuvXvkEuuDWcJ2JLhC8ey7A1q9L9prFxjLSVc
qJxjQtPuRfUDxrW9xw/xrC/4EuMaCBqznqhzpvjUluV5XZblYeZteS1ie6tbOZOGgREEVhUwv0Z1
TIqWXgQEjZrEJ0C4PMhXs7/yV4eNp6uOHV5UvCuYh8oNkOQDUL/9c9q5EBi3IkpdYFZQ/5vyDA/j
lq3NLmm95sV1is/er/CGC2JlGhyAq/2IPeuja0k5ydbCPBXlXTYU8yOhKmxv05aEkBqJdpLOL9bm
arMbWbEIr01WeO2d7Bp1UXkNe4OkmquWGTu+9BE1s5gfHTgvkZ1nvCkp7Dkep1O3Ou65X/ttFwEr
O/OjGhvSBR3Helv52bcswK562F6uegIdIk3H2AfKeLgdsdthiq/jk1XhbJXpu92a302RvKp2mV/T
CvcRwlQrK34Q1F4XqiTtzaISxNSNvDxBPZR175VXoQJak5GyHBHKhHm6XMGBV33FPP8u83JK9UQ8
V+Jka8nIAqLOj5rJIek11l2xefbxnR8gJ0OXMaCvV6pYI6MEzdOjF6WFcMJ8yJ5hgFH0ev5T5Q8F
PzlveUe/B5TIelD4p3z1uqOrK6zLtL/a7BeBAe2tyWKS7NwCDTIYPG9Zl9At5zhavOOQdrT6SSYD
bRtd1G4ZBwA57kllSBFnFZQsePjDzIeUIduKHMXUY+a2sIavvGEgs365GIjGUKDFu2r4RHCHh69e
BdvFad7TLYJE1swpcKq1IOcdVb6jBissHQnadsgRJLVd8ZzrD3o3L1d6Cw3bXDPiCxjrdIt40qST
XpKk9UNX1W1QW6kM57k55xw4YdJgypetcWvBdghGm4OVRCXGPghEWvzBTOMZ3dJPxpFplvnRlN1m
D80Ilsvs4ZT6MjRz2EANBTgzVxcJQ86oZ/ZFjf+5U7cYEQkkG39q2VLua+gjmg2+Y05SD4Es1lc5
OrCrZnTKqCYQAON14d2RmxTyYE9nx6GRjwXnqzujDG/qd5ZLUCZRdl1SdkxUJqQamelyE42xb52A
ZG5c0oGBysS8AJojGree+SKfEcjfaiCZQrK0MNlkosdrkuk9XctA8wqmde6shzDK/I1tWvtMoPFS
oX5h1c4/FLcVyC8l+uLUmoi1ZLc8leOiReNivKZgp0+9StnsAPdnnID42ZT2s1d1IigH6R2WVHg7
5fvFydPVq5+s79Y8U+MUirHb7LyVxGAw+YQC5p7WrvimaiEFLi2dMzbhYO66Dzvuk4tc7upRqDvG
fuzRzbC1wYG77eTuckgbDA/y+yFZ83d9qc9Kc2RkVl17soXHuNQ8tWCaXqzJhY1h0o5ppY3bdEju
1kSKMAbt7y2YTI3GCMbK1e69sv7dm6gX3Fh92aCaLb+uPvS6/HZyZmFz1j1g3h/Czqlf7LRuzlpS
s7mL0U2VdQzfxECnXVdvnslWo0RurR7b1AmSdWqvCXLY184c70B9Ya2n/YH7XQ8RsDemehOYMPIw
9ry7yVVQ7hUKJgjVsekGqzaa+3LBUZTJ8QxOJJSSWt+JkyTszOHeGbCRZ73+PZjmC8urNcrsojk7
zXimRWpO5S+z13AaxDoVjo4IQ22M0+lHTqy1esFepvG3d0LuUbvnLbjwUYE02axBAV+NRgCZGrPr
FxKYMBdylfeLJ+aoGK8oiq+byh+Pqzdf5y1QkFVLGAT0iCa67L5P8O/4cX7r1dNxGtefNaZJtrNA
ELJwpKk8YkYEfeZ9WRLzZhKPv4wFG67uPOa+/tBON2rBCRP3dZA6k7peJwEDrufu6LMHJ0ZFsJCh
09bWrqtZsfWN7e3ttH8SJjFfs/R0pIHQyJgdGoG+LMdUZ3aG0oTZV3PmbAOo3AZT7+OKQmXKeCnO
DCSeK2KLtWtKHlnqU1Kn4tUfdqtBX8JogiUVSTMpV1vX3710Mx92vNpR4qHViA+1oCD3QE7nA21t
NZlHf8weAP1JmhuyyMRSRCce0DYqVXbWBPbOqserYxG629MvaQm3b4cli5ex/mpNDTifflR4t/X3
YfXeUdteMApBGexGLVjM6nPoEYKyF7Z3ggyOaPLpmESbAp5AboJWldoXMDR0VJ0UHDoc7Erd3dwy
cyp7Jtpy+UgXGaNB1NsNqHHXUlhcEJHeLda8n1PPBjqRqVOSq+8UjpcUxZeJhDNg5MqryiT0s0JY
U9nytdVMDALqMbc1wr+9Cl0k0gWZfRilAT7cT05tDc4PRse7q7pr24uZBMsyCx0tvrFSyGuOhuCI
meqrZrknCb30XP72MuvLQYVwrZCfsREKPN7VgVEMv/MGN6jl2hiJ5Z8OifZ+FvD99ZwbfO6EYmrQ
n2SPiNJ2EPZWKe1p6xBaYyM7GwsmUVkznDVnpEKaz/HA7ZXr6rBUWVh6R0Ah1ZmUOxqL9dOw+1+T
TwSE507rqcPPLaz0LpbmVd51xePgGRQhxrnRyuqk87QGugD/uoR5n0Pnkw6xHrH2rHCQ7n3bf6Fp
jPoBjHpbTXnYlDmbqXo8FmtWR7MacNOIDcKQqDQQTXyV56agVuB7ajqADn33wieB6IXg1gJMRj3h
gtPNEh+I1x5x0qQ7o4Jn468NgBjb/JY+PY4CZ7Kf6vUoxfKuC+84+w7l0zj+lB3ubXaUjz2WJBfG
XKibcPgMFKz6CiUjru9M0d7EHeKSzElfPOiC+wZ7ymOH8dLqJ7A0I0G9OqLMKW7w33FP7+IRT59C
GxvIuUXkOhbPcYqDVWsR3nusUcuh/xlbpDoDFLkDNdZ+YLnDHmm3OkNxmOH9Mllv9x5ct4NmI9iB
ecvwRvCxeryURojLJyCUh2zuot42X8cc1gqetsvcN/kZ8WC9sw2SZ0A8DeUy7/1tOymG5o14inBN
RR51ev+96R8jR3wvSD5ZxCCR7nFonis6zVaaDWoD9uucgH0U1+Nbuf1pX02f/ortBd2eparfMQWZ
NLCwx6LbO31O6ozE9afXCL5r1EwEKmBgJBmI/QULKOY/H7aFxS1NjRvCYt5M5R1NX17P8fJVzIgY
6kLQuNeIjBb51PPY2a320dn2w9AD7clr58lLZRlNuq5w6GWMDMT4Rb7QF4pQ5nA6L8B+6J6trurP
q9qAaGZEgIcNX9qyM1yB+Yk4x1fbzB/jq0HU8xFZN1Y346fwhHeANaGnSDQZyd57jghUC8nfEvGN
Q7LgASU6aYssdOLkOtW8wO+9/OzM5Qk6HSnlho3jCyPcJK3LbOd3SJTCGlOS56TXKEHZbKzVh5+4
XjgrCbor/5nGIBkmn9Esuh2H4ScFUsksa9+wRaajsO96plUmBXe6eCvipeTdF94UWZq6rwsHWYAW
OYUKJW9RRuNw5YmK3He5/jaQgpWx0XHHbt+lyX3ig4VGRahbI34shjmm/1nOQ1h26mMZi9tOaCcB
rxlTJon0OrZT20QoMzDuNBlx+8r/UCmLu9k+J32FwCCReCmK9KUY1L3WQZyxUQ54mZbBqMAOMKKe
cUmzWdPxFk8kg+sNGLmbZoZ4Dri7SqxLtObqGTnxdcFKs6H4Q3ZyMBv4lyxDsJc3PFCbc9mL3xO+
vXTZUoic0FKzvnMzfjPLcPBnTwCo3Gjx41Puu9uNFjMHV29zTNvU1e/4HT4IdoQlxtCBcQ7JDphF
tSHlYlbijbfk/UpYGYNEph0a66QxduyTGL23yR2ys4jf6tyUl3IE3T7PbCD13icqgkkQL27q9ziA
XYW4vfMJ8raYPy2wOOpsDLKWo3S20olUlvxnVPKqXOrlsBaHBQ0xhodNUJFnD4JzPsxj/ey6Ja0l
I17g+1lAvib2eVbtPQslfnBimvT1vcTnHTBYf7QIutYLjTlROwT6RCDG2kNl15nWtUjzd0s5Atol
HkVLTJCOjcMGf3peSPKMvHo4VkgL9rhLnTB+6tfxps0G/WI5VrPP81tidHAluN4DLuVDZTK7y9qb
GjM+J0XQLNWjybnpAe1hXMNtwHviZlmZifVNja3fYythOPZNHKMqEil8q8nk1Qbmu2Qsq16KYrjD
pvxhSjZCanafGqBYl8Twn/sVGMiYkKHQxSyDWo0ffKQlFn51GGJiFSw5yQhVaJN3N5q1MjFePNbK
vA5vVpdNsbe8gg9Tjw0rblX0/vUqb8iXwRss135fospewAbvOg33z2Dah0ZRwZgDM1cSarPDXNXp
celNkrgxbwSzj2yp8/3v2kgsbK5+fa4UCL5iS+CS2+hzYZIm0xCoI8Vrn4JxRSLkqP4eRyHk06Y/
qmTBxazbB+HynI+efhlr0LT4QUBVrfYPC510Gm9GeJzRYoJt45jBQl6Okc57n+8MSGd87dV6gUdr
vK5kvIkPp9MqsurYYpMNVrotD1Rb2j9bYDz5uT1M2QjrpJDaFcsB4rDZAMNFxDCUY8NQHTvxiXp0
0+cU+TE2k9+xi1lHz9yjVOSY4Kf7YsGkU0H6Qa5xtNb9FqGOz1KXTCWFLr/0LH1dPLqTKeesrV2i
xHimIRyk6sPsOYAm6uP9YllvxuqTIc3Yhh66vgM9xOYc5Vjo+e0vYuDQMNFuldMpbw2yvTwH6Sal
f9SvrFCq6pWFLIun3sCdjy2r6I+lKLBSsxq09PonTmBicPEie14p1SqiatmxF+kM8FVbfxpkZZ2T
svlswO7BVcTPBcjKM/I3Nze3c65912u2jLJZjyCiT8JGWsVwBv9/Yp/0jiV22xFDqCkdaYiRXqfV
SEIa/hJuzLRx32rL7feNNTRPC9kCu9mgKWm2hBVZNmT0IWXniBq+khQglYIRIxZaIb7radcVWIaK
ZvuVBYjTq9fLRL/CETuBgrz4alOa47bela7/OPPiMoqRgQ1RI7Hqr13OHtgN8Y/ozXu9onvuJFqV
yT26HUpttFMTbV8CQK58qgs2fZ3c6EZx9wuYxhbFxoCIvSzLdSu+kar9AtV6UPNi4dlCX+dkwxWf
Avoo7QrRHOeTzDhn3SewjOgFYxcGKwb7gd6q4b+pcQQQFFl8EmGSHmiKqZB7VmF5dfZm7ZXtMja0
Yr12dV6yg1+eW1u+zBVAwDJHAW8QCCk183Xq7+cCSzVvujQYaskd7nGHrYj4eH3/4nuGeZYZqBLr
lfDLMb7yYrc5qdUBUTLnR+79qNHWDZCDF13JDzl5C6JV6tO6Q+qR9scZw4+TkVqRyQINjotE3iPx
qEvRIXWjkdzO86dDkkVQz9xviZojd3UN3EZbYZe+ubEcmWZs8UitExmiIypB/ljoyqOU4gmhQ3pA
0PmUIGE8YvQrDHVS2nhIFwyBo4na2bXt88jaMRx0oF9Vd9/2Qlxi22Ws5VV7I6kz0Bl4baa4sM4l
nmll6mhmGb3BCt5xrHEZdSQ6PpvgqG3hkiSEse7RJdlbxd4GVxgek/2cbJRgWIbQpw1wwUlxcFRq
h15pjqg6ew4HGCqNrH889SlmQ4ZFORQPiT+Hlv3Zad1yGHOaAAenIWRGYLtursJijp88sycnPs5+
m2n6UPmoWZ3WycgYZZUrWYpnMEZ3Y9fGe9ON4j6mNuZzIJkECvyAozG+YpDkM2rZ7FkMSnd8R8FS
UTwmBomx0s+AOpTvSNsLLmR/EhptKC5WdKYptNGm9N9XnXvJKF/01baZLiKTWPguc91/pQWj+K5O
Y7ltKSaTA5BRlZGKPhDF0AKcKq8KfAkuJJydmLUX3chZEOnWAZIucRDr1eKnX53uzDf19D0tsC5a
J380x7hifW/gTmDdli2YB8uGyzHyukQaDiv3tiyKMihxphMnu9h2HflLCpwuXd4Tv8fjSA9hZt4z
Zg4CynGj71Kr/CUWfmJyot+H3gh1oLvePLDQ98+oP+CI8F7eVxve3a61r3ru43AqH5TvWaHagjY0
P76p0NVGmvunuuLO6/oxmp36d5a4Xxkq6ozoGToQVD4Z6tMaC8XOnSvi3IiFYfJL97QMAr5We1k3
CV88OsQhgsMnvs3bV1wgALJkkYvlx+EM8WminIRYytw5rC5DRWtGeUCkHiND/mdJOhJIVtWRxh0S
eCZLxbGKA7Pm4OUA9vZU+E/lmvzyuHvw0a5vY2e+ct/ygVSs/VvFPtKSDN9W/VzHyDTJYP81UdS5
TJf2iV/hUa3fZc3N2ADkzoXxW4Di4d0Gk8ylmjPh26EnIl7qFUkIxfADHajidqfPHHAS1FaFd60C
WOCXtzhDGJkLDtzVZ3e1JcNkFEDeStoR+Q2wVeo058yc3of5QPtAxLUx0e2pbkblaf9qkvoV+Twn
BAWll6cE4iXmb0Oj+KCcZsE8rwR3aze+191C7Qpwd4LPJRZXxGy7tvuUGEzo9VDvZkEZ1g7nofF/
TI123Bv1KXSr6bRYGeIARHq55q5QuQn4zRcir9okDhfD/oSkjFZerKG9JrT7XlfAPrI/s+JJwLxG
iEHBINE+teRQ7ONaI1eWOiRJlvOff8udBhMTjz+xqMyhs+y73CYwnVF8xf0QIyV81Vq+cD5Twkmm
P8kWG2QtRI9PCJjAn0Wu9EO2xohkUEoGWPRiXLYghVNFA+wjGBmbqLEKDuRuufiZqxNbAamoqo1f
7mo+juNG2kK44JQ8f83k+/g4XmGTlls+K15ls6Z6cC92Y34WoyGR1LQeL8eWJMK4ITNsfMrc5TFe
GfhUFkbFOTkLa6aHE2YVdqxTY6//EXl3xzSSn2GmtkX+yLlFLQGD61MSP6YTGhIkpOOxQqk/Omib
+3iyC+BGt34B/gvSGsDhwb9L5/wxQ+0U0O0D9izuzCK5x4h8YK8EEKdJBjjF3Ix7kzgoFDBwKwhM
7Vp75MNnkynmgVAKA8esFyEhQPfSg8dNDGbG4xyfvVpDR9dl+P08TQSM5rsMV/PYo2pE3ohiyZkF
brfWPY6Of280pUKEoHh+dO3F93nKFW8z5XKx2hqGri4wvyX9VatqtXM3nlYFcJtQuBcFUSbR2i+Y
uORfSyqRgb1Vi6AW90j26NTpI5KT85AUj7nL57bYGvFD7cGdre+pmQ5+wZMNEJ+vWM28r9ebP1lV
Vj9/4ZYPR3xu+9Xo4Vy/alKA4LHGd8epLmh0X/UBnS7DnndEucZOM1AbeFSuy7GQiL0ZB363KCuN
VnOQJpGeZtVI8oo8rBI/O3hgYZMC+ydWwgifOH7tpf6dt/y0bip+ttGBxcB0l98n9qacY42wJ+cD
+oJ9wLj0Lqocc8BYPJBMEXR28Xugdqpzthi2WU3cv/RyLM2w+PPKqUfvSwKSvlsXLm8S55+xwrBO
y8YbXX43jWRy2Y7vccmCD98flR1+6gpwtjPwoQ2kgJKkbN3o3fhkxw+CKgbWPHfqyGRk5+ExJwT2
p9pMS8iMWCI69pWTsulpXQ5C20zDweH3iHB8WvT0XAAv7jY9KmoVYnCR1K7gu4D2/159MlHdztuo
KgnI79vSR5wFrp2aWeH/xhiGSsL78Ep1tBzGlC3nBhpqgMUIaAhSgQpmQxOMBxsEZMImSBRFE63q
ogkuNLXyg1PGdxTj5n72yyvVv5l6ae2lW1ycBZNmliGXGcEFBvCLLnoL5l+ZX2ILTSW/huA/GZ8X
Tx8jW0MWt2QWmmD3nviZeQ9KVN/3yj44KHUoLKo18FTzqIn8PUmTWw/wVjCunJN6jjC6dyEM6Xvd
qp+biQs82NVPZfKLtOV3DdKQieW+thMuxtRy0dZ5OZJG8Q2jkodi4UAVuXbtjvn76NxxaRF4jXoZ
aj3caWWmRyaZr6zC7/7l+TG3UD8DOFHCzqCrv4ixJ5BnWLL94JrPUnJGzbFEk6NHebqpzwfKoqG4
z/2fPsm+ixUsdAwz2OyyjxXfoza5j1NS/m4qEl2otxwEzdOJ2mLaBhJQ7RJk9A2sh1YGtk/dM6Z8
yn7NKCPZmmTtvcmTW3TyhLFmJS8orbzxc+zgnFwT5ZVxkznOLfDtoMj5aNcyBb3P7NEEcInYjC/I
Wvu3aLVfq26ZwQzZlmad2g7lMoU2OuFFeHulEUpQNheAOD4Kze2+9vCCilS7XrCzC+X/znze1thN
UUL12Vm65s2CyG4uS8JnuByhh9o5nTUOHz8N3ZrD32/XSwcMHtr6o8IWA8CQ5VrJddeleFuaIack
NiX2We4GvZMnlgUBD8/vbmGN1Xsz/i8auIX8kUbxs6VaDiNZrx4qGzI6JF83cknWHS/jwJPUjKMX
gh5/FxJqhsCoHMUlnzOWe7TJhOUNBZhTZpVtx2FU61BYBbjLkn/DPVwq84OmmWa+II3BwdAjCd/d
bb/IHPvTiCEV5ANveH3lw6kBepfL04yi58/Hla21ATGsxugwVI8+K1RC/BA/2vdjiliaOPY0Qnd5
ZEGvRUrgaZmZnDOBwiTl490aWIEti4bnnedFWg1wti3Uc+WhR6RzUEjJacZdGeBl0KMNLR+nTXHy
f9vgWvaZmb52SoUN3dm+X2akVX55307eYZ3umpq3fBInz1UMIzt1vkQRP2Zjd+cZjaALYr3R8M1n
AyJG9KchPtFkb7m0yIWWvDsmWPImA+XdZNpe4ZjK0Te6gkA29Ncnd0XICpeQvsmzXhyMmjsbQnro
ixb520AoQBfPnySw7gV7h6j21lcJQVBDC9+xQ+OUpJvKzUO+ZPfx6F8sd4mM3i3gbQmEofmTi0wo
gwdg1Bjj1HhUc36L2vxhJGAI/RcCtTio1vhu8KmxDbxYkuo2sLNbY2YkX1kwBWf/Ouv9K3eOb1Xr
Xeqe47CQN8MWcZsRa+TVjFKwv8CQv3CGhX1lfZe+TfyEGJe9/rv0NOa4Ke6iVf89ZQrXj09wFVWd
YvYjBgR3xspTDK04cusHr+y1g104Rx2BLdwvsAo2PXNttDSMxK3jPsT/ue5GrAaRX814lQfzhtHV
R89eKrDs/FGhHEc6ykhiUu6bPmNUbW91o1f0C+xDNUIHGFpP3dnQTWIiS1yc+fh7Fi8L/T0G6had
PQ+jpZx3s52PtU8QR22Vd3IxHHCmjDssV/J0UqnlBmY+HRK/rht3OspjJMCw/ylSnYJq31VnDUDM
nsxOkpN5ZBaskmC+aXtIud47W9ST5eWP7K1/9clKXCWSkiNpSw/oCK40rbkaKoRr+bAmLIGqfTpx
6m/vXGxzvHwz56lFu9CkI60yNne4oLDM+rxjdEDvOHQf0qdYAVI8Bq4fh1Vckp9esYsvM4wnkpCI
UDkr7qln4Vlm6DeChtyb02DUo25Yl31mH0uTN16XmjgCe7IDZyVu0a6etHlbb6byIU/ac6sYmnWr
RfSgeKunlGoMihpDjs3uSs1pNdr7oCberIBCkEzw+7DtdvRgp8G3XvOcCb6p4XORmD53cOK4V56z
ktyWzCjrSNA/WD4KXavbEsMsJHzLRK2O+x3zsIMNXobJZmYsqlYFronRANDNCpYmzGqPJ4AALasi
tXFOSkyM80+2bOVuzOaqg2bIGe5f6ryvI0yVjAJbdVxdXobmUOP81JB7uxb0TU4QXKcoeOQLsl8d
6D+xMOlY/T+I7f4xTtlTU/HXP/0NS/bP//Q3lNn/9Qv97T8a/vnPL5J8N8H7+P63f8CChE7ufvre
9HHDVI5//g/++pP/6G/+l+9/RG3n/Icss+DfRRv+G8pMN/4AVSZQ8eIjMHTn36R23h+CBGVfMM70
Ddv1dERuf0ntbPcP1zZ81zdcGGPo34g9/EtqZ1t/2LZn6CDQfMdxQRD9Z6R2f2YX/i8Ol+P7sHRs
37Idne/Dx37/d6Hdlq9nWRagXU0RjdY148uSg/wYXBvEAzMzXNzqfcasHMWsNGhVE87opzoZ3GPP
4n4sHTJORXM7cD7vV/CW9UJb7GG8jCxqyYllDjYValw5sSnP2jR0uhzBGPGsUYI7/Th1W2/QHer5
I/VNrMOFd8Ynu4RjI6qQIDDTqUGVTzmJCv+TsDPrzRrpuugvsuRyebzNMw8ZSSBwY0EAz7NdHn79
t8q80kenW3DTUtM0OB6qTp2z99pLslOgsrFrJ2+y/MigEhQOAAdSJXZW0JaUstUlK5hTdJ1rbTkr
4GeCTnLO2qLbJK0/M9XzFhTX7sGcmvDsiLLl88T1Vsru3E7hTGk4qB9DyIKCiopEFSaN/uBf7Pku
SCTxGykNAMEIpcgXJCisGjuV2m9a4P+QLQ9l8NHKEpiXoXlAs4sfJgFvOC+0aI00/GGN8pRIo9ui
JAB/NXUwG8MN20j4wOATVlSGH7a3Hn4Tfj78epq/h0Da7yIgTZNmmrRdaZKsCd/KewdbMzrUgfNC
4B7hF5eoTWB8oFfsbRgmOdnCvkjTu56z325wL0WM1sDFxTpjSz46Zs2ypyE46McuYm7SHXEMTPRC
H835LCHzkgxACtBu6Usgqrk1U7WGT0Nd0Vf3+0exUGgGBV3WPkuvrkl7UmlTDAlzfUxkhB06Dy4g
xg2jchfUPp2NLtiHiJwqcEeJl38K3Lz9tYixtvDp/8cNEe4/4509vkffc0wYenxIHErWz+I3fWlq
TXNopi4NeINXW4z4KKOCglsR0Tg7mDDC6g7Fw/TQZfLWq8g8tsPwyUjshFCoxTtxdESyoSMuOjDr
20opgp94D28dr3wWLWGE4CraJxkn3gnCRLkJsZTuwlbhDp/qD45+p93U/Jr76nM50WlNbIQMOJHr
Gz9uCMKJUJEULSI0P8t/tqGwMckgCijhft6oCJ0bVCnFhqz8m0QlxzAfGHsPr0KIftcsNO9cH2Ek
zDbjkFXQ9hmWfW7Zhc44qa552mCVwKbLbBGFeSFEfmomS+Gy6ficx62lXOtFzveqE1+EjbLbTzH3
kpDEMKd0HqrOOU2W0DSYWj5+zuNbGubkfUv/Iin6cF3a3SE36gbGaPIRliomQoRhc0tTdAkAqyRL
kG6dszfwRWWjRGBLF3OnLHMrhQT/bqnPraLD3nloJFz4uw56HCyF0YfOnuyt7eY2pg+Q1egzzpGF
3BS1KUtU48x7o970mNQnOB0uEoYbJC0/knx+Xf8lAKshK/vHCFDhUKbh82DNZML43mmcZyIvjYke
mb4Tof6BzYGOpdluUDXChs7ak+0O2G9THqXjVp+dBtczc8IjeYlHcBovlNLULQs5K5mcqStjxqdk
n11cE/dUzRing+dVyKrb0iv67KBJ2Rj6vfB5ljQDCPmSAhaMGD7EKWNgdAmkTRfxJ5WKp3G2pq0X
wtvRBOSamdFJefXrlIR7GwIfY9J+ZxjMLInCsOEc3WVO+awVqXYDIsMqbePo2d13x5js45+XF/nP
2Hk+JteV6IKwAPjCxHf0bnmBUgWhwYbRAEj/LGQy7YssdFGNQMSrvbnZ+OnySYqQ43QWfUBjTnFD
JWNKFR6hALQHoEj79fHw1CiA2u+xYizp+C1rE9LgwIxOo3EWJYvtMFQSrjh3p4zQUJWFtVWOzR9m
L8+q4Kb85Wd7v3SydJiW9KW0AlcjN9/tj028SLjPMKQST93WWCBvpmhKHpMs/R5aBtQ9+WVdy6uA
dHFH+OJpTiCGJyhHGPtg76eZefAX+Ai+eJNmcWBk+3MKw28TpvlDDUaoj5x7KAu0DAQ0xLr+mpfq
XC2CbibNPTZPho/EDoU3tbDqw59/POs9UVT/eCBMpaQGkIyVtA7/t3WwCuJYxB0noa6eP2b0ebcW
kWREDGAOt2umrk6XTZveORDAyC5sIHtzZj4GD8Y9utc2OmUloZIZbUU7uhllIA8IV5kTeNo5YiH4
XOK3P1+z0JTT/y9Z9OuGZ8Ej6TgQvs1h5l2gMWeOIAfSP9IxcI5ZuJyGpXp2jJq+YJC3xxo+ZBTA
i5kl0Z/QEoPdaM/VJTeGM743qD0KOPpfrkm/Bu+uSToC6zCQWR+Bs36NfruPDZEDKZw+dJEm05ie
WIG6PvE2TA9JpBEpNqPKNrQKLeHAdWqW2MZk+IyYA1vm0l7+fDnev75I02anx8Phep5kn3sHiu2r
WRi5mRPlUmojWZb3W8dgfctH45tPM+7GkOqHz/tJmxKxzgx+dLO+t0voY83uSWfJnB5nM03PeTGs
TUGYme9VwWEEq0Ffj45wPmyXnu8hKKMZ2SSECvJRb6SgV2voXjuqvqtj42rzQQLy0a7/sMl9uxlt
xodFprCrep+WsQp2zjhE7MCMJy17Lq4cYrajrjlxMLan0W1M1GlewzCJdpPvHdbFblBLd5AxRUta
PCweLd4Ebefepn1iLfm4txv7ioE2O3ScJLdogr5DtGk/xLRjwNaBvB/b6doYmHZHlqCR/kkXYVaK
gJh/dhVLj9uAwvrzg7H+9Z7wYHhN9FLpywDL6z/fE9uIuL6YjuniMWcdvcTY9dCyYIEeaxKHma91
4mxPxDnVsjs5g83pDkev55BRG8UmnbeAwQauwkOVR7ejKc8NITMPdkVPEFyxuoE4j5U+wvAKVLLf
/fnyBeaff77mXL7Fcuh4rscQ3NTv3W+vueXWoViwL2/WE4EFKxEFjp1uJ+zV2D2BRpGW2J7WV4mu
9HTHXDutZHDE5UL9HhYP0E3UtlPZaU5JN0xtAL9R359cU/1l5Xb+XeKBg7aAPQuA0HyW7z7JFBId
VkNVb8J8pLpFoOwPgoN8hVfBzL2Po0MBE5FjtbPwBGFtOnpW8zmscTKKtKLz2JwXZS77IAGgkGHk
YC2hajPgMvrWDHwG7jKCbewtuIJJg4xBBS5IdrcNxFBEI3OT76gFPudhrQ6Jy8bv+vapYqpGmVEp
PO8Hc2YQOOLDgsZIMdVnwUGpb/1cfIGf6jImq5+EPigIWX5QGPLIRxuinczHW9OJ+6vhex/XbZMM
mf5oYM3HUnRrKHM4CB81RFN3xd8WOk6r794AR3qey9Jt0nQR798Af3GWAZg0OZsTFxbWptqkCyJU
h0S6BVLauYvPoW7h3OQFfRGZkdeVyeVLXhmb9Vp9yUdKY/yyBAaNP2f7l1f0Px679Bm86KXPCmzx
bsNObOyxNpXqZr22hk4qaxbOodAYdwYtPcNGw61qW+1DektxrOlK+N3OQQDYz9d1SdcGz+R4/MiL
5DPhZH/7iCz94v1jrzD5fLSPTtrQygP73Ufk+knYFWM4bETV3NZgA1hC/W5nKrwvvMucuMddAwAP
N6tJ/GpLvSNTkKuh9k8YojnW2I4RRqd3QNKNw5x7ctvFbsCB4iWKh4uSqAIsZ/n4lzur16b31y0t
JjySOg8G+btaQY1YdvIkHzc9Zh36mtnPMUtinehDnMFjJnO5c/uWrIyS4RsA3GzvhORiYeaNDtL4
Achx3nmTQyDUOP/ttfxXHcPkyXKoYlzuKwio9xseDDwyLuxhA8nF2MRdANbGs27HIGjoMOSMBWpL
bTHU10cZDD83juyDvyyO1n+8eboeESj5sEJK9939AbxdgVlp2VOr58lB40jULMGag3gOHSB37gB+
ZbijEdheG2Cpte/sR66bURoCLcuaFByJOsePEL96eT89eN4YnvXLWAXYwhuvuwibtnA6XnJd7PdS
t1xtuUGh9ucnjVvz/ZOmHeTbPGjuqIUimP/+2zJP53vsy5wnjdH4FJeBxlJ0wQED0t04VG90U04u
XclD0zNqpEV5IJmEq3esnjBUfl1l8FzsyHkYh/iV+rYm9Iq1rSKJ0mBJJJ2NrpFVj8Sz6JOVnxNj
nTJTwD1SMJYrsD4oeJeGDdi6fuvpjzGrKgEfht5bWzEn7ioWxdy3r6ZBzIvb36N/HakMKFDyCDwQ
9M4NIdpoGdJgo8yCrEOA4OHcRY9xCEahnzrClqqauCLSt5JOH8joQpNoTKIoS4CLpyonnfLk+XFJ
P5+KFoYAqei5ZMA9ZSP6C+rhYlw+hoEPyBpqibSjZT/rbZ1sHhjLkCyVQbK4bjB4MHqZCBBdaFgM
WkLnS6mkeEoEiN0uCg+V3aS3UcImnzs81TRUBoodpzkQSLM+7HbiZAf0gOm4bB9reOL8fYyc//zg
7f948JYwWe4kn7kv5LvFk1ufplbrIsrQmiqUYtVVNMHFoH14LX5EKnpqvMa+g5T0zRnt+GxNWg2G
IkmSm81Mg3MxWJBQucupNJdnxrgMtz2aFT33LbHCR2roV0pgrYLiMWb8BJRE47aZze9CZSSxpIh8
7ZadxcnSTTMsHRLMBYaCC2gvHPEB6S1T1Z5uLSB3Cziqq9AXaGyR/v75bvxHteMC8aNtgxLUs6X3
7m4EfR9VMFr6TZshPB46r9g5srnD9AVgj59hIm9r347RV8vX5EYJC8mdvGTj4Qvw8a3s6sl5RR8L
YkjXb0nhHQzO7kaVeH/b9f69pyBitNnvApfdxdfN6t+/2AHdKUIBA7xXtWDNdced5RPYJ7MYOLwY
DyH27WtpVt95YIC1HB7xQIcOZpux+fNdc/6j8HLZ4ECEksQh6He/Wwdz7qUdThiEln6Yt1NHA2B9
hwMfZpzr2F9jO7pfjPAo/Da7pLh0RggYNEgWPlPCDvKo/PqrsLATeI5G8b3Lj+shG94fx4Hllmzw
9lBmtJR6A7Wy7c1vk2HjPIQLvMMeRByODekxbLytyF4qp+dNMUwXeXD0YV0NQGfEh9FcvkcO3c71
7C4S8hdL+95IEL1l9LO27rJzu558w7nbGsH01fX7+jBjtkZkFp9BFx4izi7kv0XIgLErhjlD8ALU
W7EBI89wJu9vrC7JqA8N5K/++GjKeTs6bOgYasYTLiO48PpFMqOaMbHGK0WZ/c0b6gEVjXU/Avi6
zuDIoxlhRp5cOTi0B2P0d6adn3qOl1e3CI7tXIx3qEg5eMCja8tvqZUP5yRzt8oPSTHAboxnh3wv
m41kU6nQOedd9SEzGme7uDmheJEFONuHfko1h1UFqr+VfYuxfGGA0p9bvhICjS9FmdoXQ+ZQlOjO
7boMGmSmzVtR+VN0zrTNanIFZtk9Ec9NZZumX408e9OdQrOFZNnkybxf8gB5idLt0Lj/xHngZcw6
EtAtBpBOAgxpHsWL0m05WWnxD6bLrfT649qbJBZr3ySCIXOPqdbt6fwRHvBs2jTYI/KZiUFCW6qX
8JI0u0M5A9zTOix91J0WAjE9xhoO9BlDMSdLInqO2NPjuqIQ06GSLPS0B1LEoPar0j1CK2BvWgtX
aLXmru+RUhJUAmRNANia6fBT8uzXlmHW13QJ5472VOvt11d+XeWM0jBu6qB8WPQ+4oX2I35Cf790
hOwNWPnQZabNfkjDixgpVpvc2q6NFmXQ7wr03ghAtuejJTdEtPZhXUxaC+20gIE2A2ebWMGwJX2r
Yq5A6ivW3tzeTb5HCz+4yJjv+IQIrz3eznafzFzB45uaHVJVRopt9W3IbfSOCNw2hcuyGoBz6SiN
S0fx45s+PK6OxyZajO0RAvgtbJh92pRX8kHNU6My7sEQI1TSbTB/kS+Ug6CzseDd11P3NrhMumux
+pyN08yQnoaIvBlYONFbuZe5HJob6fTyxSIKNEWNsG0LLjrhcT6VtAjum0IeGpiQGXrVJ8jUzUM6
vaE9vXIc5fwL43ibOUu3Qy8E/9hZnL2rHqN5oe9m1jnqr+y1sMuAVlwDrnQQR0SUHSULvo10SQ8D
4oh9nBBjuC7q0GiWvQQf1lu9uhgxiW0dMkojhc5CrGOmZo5h8/06Q/Im0jaDEK5fGI3iikDa3fqd
+DYnND3W9m7hE06eQr28WZ+rofr4auD840Xl6aBchoiaYodBvUVnJvDB2VaGvO2j+NlLLBImEReI
iTMMOnCNY+j4+2bIqkgHAZWTpbeV9HRo5UBLW9+XIqaNH9cJWR8gA/LQMbZRzcNGSIrzyv71M8Jz
DA5L+CnpQBcNSXQLROuhtBwosLq9Cq0JmXI1Wlgtl0dvWb4Ps8UIXf8Ghj/GTk5PNXqiQxhisbA6
NIEy5kMHMIxzSC60bW16gMl24ES97/RXOOoGp5KAK934uz3D5DHZgDee6r5Rjypck/xO27jAUN3X
og0JrWnPw1J756BuaCDpjtBq0k0tAjgxum9Tu4gevbpFawPMKs08g9ZfvHf6bjkSiJnCgWCFhiBo
oh3bNJ1fEHHHY1Gg4bYw/64zsRw7FOrBAccL631uEsU3yQ9yEDirJYDn9sPahIKVQuA2G2xbzAQL
qKC9kz7TQEYEmW47FayChpkIxMMWd9uavyyF4R/60ucfSfgUTMiviE05RvXymfjF5dyjCNm4ZgTT
rgHoK4zuh196T8nIZYiRcsFHe8KICmLIUHxK3ORLl9u7dTmrOv/WthhVrbtHsgidI7mfQfrhVeGD
XpeAX00Y+76EbnDpvajGBN1b+Ib4okvKJmMEUNrF+t/E0N7EZvG2NqXKlvnE5LGS+cmWiEzBxmBY
ufjWERt4mBbGpHzj62K3Lo61cgnZ9eHnZ4qQYiolPLtQ53P5msflbdWIJyJP2BsyHoVwCgT/OFSw
jTLfoFe0rhg2y4hGVranRKAW0YeeqDQ2OcfgfSfSaONU/huW5vCzmcXPheKA2/N7zJ4Xbl1JGljr
O8wcHJqL0N6tM4+moLXX1MMuTL0Dn/uwLZBdQf3rtrmewQye+oicHBSFbmv/esB6GrOumcpq92Yt
vM16Q3tmFWDd7X1MZOC6G6yLM25+9h/xFLYB6adez+iNs9wpw45Mpz+uWnVOA9T+3bSU8A+6y+SD
sCrN7Mt6k9dzhalPQBPAL3be6Us/oL3hR1kPR9Ms7zuM9gcymLBc9RP6bMs8+gaHbDNFwWzFDYPT
mq+KcRGZgS6HlbpjlZO+5lYi+0rLs8HifBPJFJRG7qFPpEmDCB5VSV6RfNkQQ+gX19yvrjAovAer
FwAiGJY79jHHELZdbyXNHkSc3Vzs3NE7jhZwDogEe6+lHvMpuMCJdsmvOa7qwYmSSlX9rcTVR/h/
th8oK2k8CIdZxb9b7Fke9mCGsWgaYW491654pedHS5j3fXBjYxORU7EZo8DcAf9pd3mafjZSBP+J
DxpkdALAL5Hxt57IvxvtLqN1ZBiCzoy+vH/W3XEnwyFQhHIputAboV3aknPbPkpGpKy0x7dkRXwc
fbTpnZfsUjbd/Z/r7f9oJ1H6k8dF3Q+v6V+jbAxwjpMWNoJ0Rb8gzcPLRJSTnduPjDSJggScucoU
1vWAdWJCZvexr3lPF4WA0uqNnwPzzyU0TpE9fOwZCd2Uy+Sf8YCd29FNn7xleP3zRYt/txFd8Bf0
kTx6iHTD3h2tIECMsz0T7GwqbU6Zea2HjKA34m8RpxH4ykDKxIKOwzA0wuLI59ZeW7O+FkNym3hD
dutD89wRqbLBmlXsi5RBOKkXT3++zrVJ/O6lAyskLMLDubWe9e4sUyU9fo0EnCnBIMkBD1y0a6um
2HR59+tgboWdTkv7YEQpnRzXrLYjiB46vGG3N9t6OIxebYB+NAXDCNZN8P8sVBMl2gBX3PIXsiiJ
5oQM5P5aaroGvXTojE99w1dq1/Zb417qlkI3ifx+ty55je/0GoTxq3OCWWsnrTzeTSE7Hvq2jT3M
5j6o+PYzzO+y9J+xZUPUw8uLMiYcDjJh+J5vvYpj9BK94mhzb0LMKOdxkZD/Y2jwC5ttwFC+S42d
m7Uf1+2UqJeBsTZnfNAJW6ON2NPx2CocP+tMpiayXdRhdiOm/KD08WX9ZcgmJWf9w58fzr8HgSaH
SxsFFU1JR8hANyx/a1MRQpuUccDDWTUrlZ6WruumHFOKVgrCJeruRwAcxTf4SBfBLH83NhwssCx/
sdLk4S/Xo1+Gdy8L64DgfGvZlmm/P/gyaysyGr7kYU8Lma7VZOAfy04Lp4N9qvA5t1aJlmroj0Pi
Q3Zuf3RzS50H/hFIwe1oI2BsYr/+y8r5H0MnuqKSrg69ARRA75sDjec2E7CcEfkP+CljJiw4quyb
ajCnPZ0uTZyRoKzZ5027htkSZF/9ykkZjuTFIUSJQjCIfKlav9d/gtr7n1AscTRp6bkls0HITZB5
FyIBLkXN7v2Xu7rOoP95W2mrmgzMoMzSVbX1WvLbY266qp58swPoRi7jaNYY8PUZmtAtv2nQbFTy
dW1P0mggk17aX5OpoieXp0+ryqMjZOYkIF6MEsMtZh9m7Pl8G84Y+Aq8fodcFofEoXSYxqX6lEnO
dPwFn/NI4tjpyFvpFyJmy3Tej1nlfmqTitB6u90KXX2swpjFaX8O9Mg2vxoCUftU5POnPOUAtb6Q
KgE7xygTkkm5HNF/PRWGda7LbN64UPE3RXNbGrpQBPu/rZqXqiiKwzpnX0sTixzug21/Eo58YcYs
riVkM0Qe1TOJCD8WEUkQ2CPGqIaq1jF6PgN9bLeTBsdAsVx9CXSJGQICmawjMG/CwOV37amgutVB
9C/5j/WgOoWpcZACcLVMHpqKjC3bHf2r503HSrac+SngULFJAPP154TkpLWKwQmEobvn0JwZhn/m
XPPaztmT303FPVyhZBs78mtD1x3SUvYd4ox/aGIPvR+RJH02fcaXU/6lByU88e9mvIdmA5AhAi+L
Fp6uJn57aVxAQtxSC598BceXbktAXbWNxhxrMdC8KwdLDLh+wBAu6L8lJkg5BxP43UdTieHOS76Y
YZZgj3Vwh0b90RIive/JllrLZ2na04YxH8BSusEmwhs9GUzN9Iu5kOZlztFpwD6+c5r+lBDus1sV
kLxvTl/Xu3UzaNtb6MIcAKrL2mCqxTZxl5zKHCvlkB5Xgc+vetxY4NTWDIh0+yAdaFbTtSNNoQBO
Bqsb2vOwkR2OYciIp7EVP6sQ/kVRIZl2HfVjPTuhkkZ/PZCQgEX/oSQh4FedWY9DpiPSnlSw3K99
+BLex6IDXuJhujKu5qCgT4IJ78TW6qKnHjW27sG2nnlHcgeZALp9vt4Wm3w02hBNep2s7DSmw7gb
IObvxtm4aWvrzkqqIzSObZDYxT7txeegsj4XHr4s5UXN/3aQlPMfVmqEPuBBFC0X34ONbdKo2K43
YK1ySDB8mCh5b5aRPnVrkFFBUuOnrhXHMelvQdSTO4axyOOQcwVABDU8eExxSysbCkLN0dLEUVHX
WKHWpkzuIgMgRwZNUnxPmSyuJoKHgoycPfMC4ooy6n4CN7vtGCTnZLGuHJkKGv0GTTNAZbAY0XXB
nEZB1H1arxN/6WWS9FmreKn3hl5igwgDWACAfRNNY7JbW5pWY7S7YSQAYwngi3gO4DKn7r84jRNt
hZNPOKOmZutOLe64FusXgV10KoX3Rdl0SaoOu2sVJTvTCeY9t3EEXGTtR8CC2wTeEXk6ERs/Isq6
u0uw0KWApKr4xfTa8JLTAa4KdYZlzbm2Q/xQZkC/5RQ9WpzwNlGBitVaOLL5KtVETD2rgZTRjCDE
Glw+xBkoRvfggLAE32GRsE4JsKIPC5DuWh6t0TafLBl1H4Ai75uepswiaKjqtrmI8X7cQKLKYcvS
KE1sxSpsDNCUWoKZgIFco2A5LlZKBlaYXemAtbu4x43hIcxz3BloOaTj9dDlKAO5Kgz1TQ3lD5KU
CYNaq96MAQTfABOqUOxSE6Kgk9tSDyfwPnCe4aOGJAiWYf0iySZC82sxgcuaBkEAVYxvOB9mHL0K
W8gqLqMBgEKkjok7xAFqjmN2XN+B9QymT61lUIM8qaW36YmgxVmGlWbtxpB8ATA3q3dJgaXXC6Sg
WZpD8dQ3I5ooHgnynP8nwvGxgPC+5622GvDRm375CpUSzojumsH3hq2F3Y92yTGzU868urK0QIrm
ygyoBR/GHNJHb4G/Tgi0zWQVcVH2XpNnUNbhTw4mEiD1XKzXmmf68Bhagvlg91w5OJtTZQ3jnUcI
XFd30JrP3LbuZoyAJSUD2NUlDR/pUwkkvuKA1jfZDCI+OkvKRdUoSte2l+WSUdqocgNDj5rXD2lW
KUpLIBgBLXRM9HHaUyEtBvE/5n49n4QP1In1dv3/q6pkxXagmpiAcOSKNk8ua7Omqv35krTfOpwQ
V4cEZFtX1E7Jshy0jFRpUNnIBuVZBgwVy/Jh7WOvvbG0qBqyW/viuDBxtNIJDB88x3VSTIOJWZab
5nvq7uAGoj7Yk58YnHBHIxPkjZvDY8pUIWtGsmHp8m26JC526/0fMhNpU2E9B47RXY2kXnaGhJ4Y
lv4nt854GztCHlWM5ZxCjfYSfup181gP/I0ea44LjQjQci+VxAEi2so7mAn4nU6f1uL5zpnt8hxN
3jP63TdnceH+97o/a+EHgviZSkZibIoeIiiMgUhimXhMnJ3858z0aCpA2d4ElEyYpXGmn+vM/JYX
wI6yLvbOy8BxGhJ1sV3LpjocnrI8gPJC+3obpx1NGIz2pgQDxoAPTg1QI6AZZ9dKasYsvlaCAcW3
+ntRCJAUVagtZ+2RwwjCWfL3PlQFvXndz66F5W5KGd5LrSUEU2Tv3CS+C/1dklFYZr6Fi9eJf+14
MbSnE4HdXW0zBslAh0Zjwm5NjqRLsOgDfKnQe5iz733Sgjaf3ekB0tMTMcUg/qeF2EjGg3DccU/r
VkuGcVUVor5r6s+Ra6rj+t6pkIZupb6X+RQfY0vJixt0sHW0vr9mJbdG7Le4/diAk6ZiynJjAqFJ
iNTrE3pLHsm5a6W3Cls7MX4cpQWeV3+X69LdM1baBAocQcAxWw9HanchC9LMTspmvlQ7CBY7zYBo
LGrANE6+wjjmSREruT4OQpM3nSmhgCfZQzu/pnkU8ECjikCfBQCHPHt1z3o4l9/XOfxozM8gGF/S
gvJk3Z3JgUbm6aYcEZuqwY3aRUfXy14Ia4G0NoQ0uNAf3No+dLMS1kipzLM9Fs1pDnK0jCTu7mRt
5Rx72TTl3F0CECrrh+qq8ufsWmBSdctTDNRMRYyaBgPUjPJjW4+SflEeto9D8FOVJu9ERIUyT8Fr
E1p33UwbMA0Ax4CmQkSqI4xaPy9azN70l5ilPdp58Jrhmj5b1cs6xFj38PXHqvGqbiwHhTUGZUBk
BAtvCqNzAB3l0XatoNQ01SfCjIDmuLDuRIdxxOijhxD5xYHEcvcIbYBMJTJ5WZNs02B9pjI3MHKB
svnCM1aXxTsIWY07f1IjTn+xW1JcISk2RIIrqjuVi08GlLkzLAAkb1QQN+tjiwmrPPYRDYOGPU63
C0Pgr5WP9N5rQSMJmM9d1h9a3b8cCWtsiCY4ru+NF/Dk1tWOgwsGL/oymzbh9rAhrKXDehRY1zSs
uskO7hMmVle4h/a4fmXBfYskEEYeLEpA8p8974UkTPdtGicC1AP8nkBPXPrma6dhPT6vE4y67HHA
jSyaLRQoeO8/HMv1bybkfggnDaLTtXXGm7/NXsOEpKLDiulNbiaQsweTiyUqmnaUIzgjgU04pSX7
0BKUN61L632d7JrkruwdiQ5yqIKL6Qj4dpyQn+MSbWFZwbDwlXpVg8p2nkdjzSat5H79oV2CeHy4
gScMHJ8R3MQ7W68h63yhwm86SQu5QWt8jNcXv6qPjmd9jfmwdMMYHjoMs7k65j5T+fU7RHT6tYqN
t6QEWNoV9JprPdAYioS8vjE+ZnLw8Or2e2u6b1xcUet3brR8wjSFCyTt7VNjEqO1LuPVnDW75dV2
q29V0QQb0rN4J3RHF5zAfZN4UHSVwOYgrYP1MUIWcNXqnzQxSVkjAZoTll/EjwxaYWhVwEArlT/Q
UphIQkZSo/+0dYyVVMGDtOBOr19D0RmAHKQA+GFDUwjLHz2jgr7yBRpy+h3m6D6PMFisPHM4SFbP
rlGdE20xAO2Uw+egQ0oS0cllKYkh8e2xbRwVgJ+bAQHffn01grb67iUqPvzvKTKQMceXdCmSTaZH
Pth1eAxG/ZxVP7sMVOHqrJnE/HMgwOA0OWzkuDm+g6hNoHzkwaFmJgqRof4gpvQu6xMWXsPnQhZ+
SD9ipuGSc4StmyRn3itdB2X5cD+V83TEIkFVpM/f672tYdfcOLB+UxLHOl3RjML5po3PnkDnp0WK
a+VEhhIHNlbSOvP7/fr/Q1O49D52GFdXt5GnvjUuhNp1ItAh6MFFdKNSBUsFti8LXNbiEIuL47r2
pFkAXhmAq2XimfIgWbTW8GP9JCURR547FpsanN5NO8DhqaHvdehAOdpFxFpMZ9oyqFdYNQ7wm3eK
mIWir7tPMqDCdwbrZaby57zmv609faSlGWitcm8zDDYcDb/XZ+l1hZCDf23o4p1ZkxXhF+lpvb4s
xs/qGwqfRBVWaHPJLlkLjbnPsGktcKy88HktMRNdO6zFaM0Y9YJqCRXJl5Rei2+QaqnLjC5BelxH
3RnOoQCX1ngSwOn8yayrimZD9nEcPP+k2vH7eiR0vfo+BJ6OhcAPz0GMM5xAK8QM8CwcxiAh/aRd
lQQLPWCtJeCV8bXiDbbvU15wpEnJa2f2257IInoF6FFvLNCXDHBgIrpM0VeBcwLoH/TqrhaI/dcp
V1Lv8gnVZjfS4rC7eJ+QTasDpJg16eFYq+9avgAnpda4RKOPpKSEP5L21anF5T34oAP9EIZV3ClE
LFZbI+ID3Kes7j7Jqzfg53RQR2ML7Lk7Df2Auxdiu9sKiQNp/OCFUcexHzHL5N7CWwJL1ioemRl+
sEStAPkGL6SsAiiBv8InN16q8qeBiQdpx3RwEd5fEosEMPx4Nd3whu3qaHPNxH6yaIoEbriH+cEu
/Zv1DwbvS0sgmbB6Iwjd4uln/3RoMw/JCFGhpbrthugFDhLDWn9Y9mUKAjSRIw1BZeKTl+nr+o0s
WQIZwhAva6FUG8Mb+Tzq5KujNdNoN3p9JtF2jyYrPqxl0+IAjm2N/jEYWUdWjxupJ3eYX+7HgfOh
FcMw0qYYu0837uJ/zcm4OBjE3FyjQ0Ag3QCzRElArwTXNgY0p6CCJ59WRnvk7b5WEUp36YCdSL3e
uzVrPrHZrcJ2t/AK7SrJBiRoJG0VoWe7ZcEy1gyUD7CvOEj69WOnwIxlTktSTm6lF6fnQbfZcxLS
1lstLUZc4bDWjKSevqhFEt3ZHwo4PTNqtLRd+Ay0bCDF93mNHHXMhnY6ZSx+FXJW6IfcZmX1VLOt
+zZXrn7HGLJ2LbGNDj/ebpHqea0bq7r4gFYCmNkC+V2GIN4VaYr5aD/bdlJ/IhobbnwO4miZ1X5W
kzobBhlGDame+/X4Ulszj5Nle9tmYA28Mg/1mVzwFyHbwP6J3JpZy0FFMA3cqjj5Q4MYrQLbpQh1
PDgtdl2grY2e345aXEIQX7oVRQwoDCTlpQ1SuRsw2OmeRXDj0/P56EADwU0RP6VOe81rc7h1ZxuF
LStTDkf+kMJavSd58qujQD7QmLKxQPLfizR+8BbRgfpiN81Gq7vmlA+Rr4Pqlu8dEX+lHwIn4o3Y
m1kjtry71s7wUvcS19O5RScZqlyRcmRdKzpqxx7+L0fe5IfbkDubmtBSmqWaD/FCFIHJubw/zbPd
bC2XbqmRNQ+NrPgVT+zHEAah9IHHkDEa7CI1Q3J3uj2g5G2VZ99GLUUXaW+fAgao8zw/ZwB+tg76
6/P/cXcey5GraXq+l95jBG8WPYuES59JVyxyg2CRVfDe4+r1ADzSqM8sWtoqoutElyGZTAL4v++1
+YSkeLwoUpN6ozlqFGxbbAKkE9tqW4CpFeV4E9rBxQRLslEz0g9KFJLT4Us2NFlzlUWg7BYUYVIs
rL66GIEnl09s/KMzSJxXUsRFTChnwnrZPYxqA9rXNCM/DYtw2rTovTzWOfLakUAOq/lRNeQew3i6
crCYe429azYy7RXSKU9fM/Kzfi41wdnbwSgT517PBtl1MvEElNsiNOknv1PQyUkCXA6Q514Q6pQq
guId/yoPjSpx+5miTKkXaLuYgKFUvAc+jY9nItV+BtDwD/kKfJp582JID1qmhq68UKhA8P3yJJIQ
jRvgnDLWX6Kgy1+6GnWboQmnLBXDfd4v6jOeyJCGE9tsmviQdZn2xOkbOXE2ZbY+GB+T0EUPg8mj
ADmFaSMUi++jRJQMYvmMltS9GvEwTlMe7AkgD5zcEJwKS/ks5CX1wqFIToMIjRYNJQj3dA2tXjql
xmo2WW/mBHRQnyIfg6HwTCgL4imFL7902X0uSWeWi/IcDm3j04aQkWiRD34Fcov1T+O+k6m1I/CQ
GXlJTNtMc7Kzow4tXvRYytDTQzpekl5EGEvO9+OIrstIDgRJxmdacBNH1FEx8NQ/s0gV7lwKe7no
olsWLOJu9Zo40qAK3tjGIzWRyURjV5cfpjT3iU9psYKMIoQWGUImQhqYDv1cKVXgprM8P83apOO7
6A1kd90etIKSJqkyj1rZvRltZj7nGGop0dDmvUmwJ2VSy3wadP2cCbpymwGNCFEJzh3JN5z+vXRh
LRl+jEN0DuPMvK+mtRhgbq5K6zyMFJnlQSxC0uq086bMcStIjjGBTOI+sqgKaVLjuP1HL2tPJnNt
n9FwdaxVmT7pFF40npKYRCoKhQd6Bhzeg4DmG+J/kFhnPiwHD5M2PHMFKfvth7UoJiUDYczhXbf5
QRGM8VxU0WO74CQZuR68gozYpzTDLSZMxrDPF8bNcCa2Uyf+/w5dsx4ABJGzsD4EhKWetmtnUOv3
Rp4QF4ZE8DSd+NVaAnpvETEDnLTu5QbWXiHUxqvZJdM166PB2YRBetiTS8M10KuycDdJe7IX0Vqu
SRJh0giCpzwxxZ8VHJ+VIg9Kgly6Lk10H2s9PAz48eF7V5ELLz1SiYo1e2qfzXjR10vj0MZJewc8
eu5mfia0wsmPhPLNs/yxIOm4bbrDvqnifd0QoEh6KoGJGCHsJH9KsIRglxbZTEYp8Re949m4MCoV
hF6d0e1Gp4wNBZSOSnbRlF9o5tLcsJ724WDNaJcbZyqDyitDemBSxKo3UGc6NsT0CC7ujjFDeS8H
nhnnRKl1QnCZDPHQWcQhN1oj3Acx9vqq+QQjVnBAUBRIAeJFL4WnrNQJq0/Ky0wOywP8ERBifyHC
Z7nkxUAUV1WPrtYj9VhM7odaFU9GkcpH4ACN6MF5uoeUI41tkJ3p9M7P2/8rCxbPJotSv6AjwTM2
Vcooos0161a6EBIuXeT8uUe9c0o0PT8PjYLYs5j4B8raGh5F4UIumcSzm33gzErtoQiAaNcr0beA
ME5C3bAMIMPZDw2zeEJ4KR170x1Td9up4WGuusDVl08NtvXap0J3wKNMqlmjniXEG15E0oVFcU0l
LsktGwwZRXtO8BUV1Vein9YGgtqwjT4gY1PUVG5BYzrDXY5m+8gY0D1Su+DQyywuWf80kVX2KITz
AQUM5GKNarktc+OCfSci9dBM92pVjS6p8aU3CuEqupsIYtXoSWbBSG9c1VhkSNUcA63Y5+DAV4QU
wVUZyL+J0nI61EvndHqd3cmnItmVss+TSukoHVca7ZhGhD4ZvrRK41+5RnjxiCsBhpvYbisgOGJN
OBgp76a3kotTlC71hC2soDjh2slgLSlLfjOUuY2Clc0wRPO/TVNjWBHN2J/wCVmsBAllxU4pgX/m
EkhorBdONukTkhEmYnxdWK2hjB2oVa04F6sDQR8Yh7fpdCNoIQKf6zHRLiqx6IsFaoZKTMBaIP6a
kkp5HcmxECieqUX5MdKNzC5is3cFIHkXzO9cav10ter0brDJtL2UfHEyg0kQlY6iqF5FqhtiV1UU
A5mDeSaB3/ymdnoe8HZj3dRAJIGEqFIicylfSDvBsoOmelPp0jwleQxDx4JazsGBTPriA5oy0kGf
SVQyj8Sq2HlnIR4Zp9VuS6jb0BZ7SxAPHAc1+xvowbbbzuJqdQE7wepU/4SmwoaT5IchRisnLCh2
pVwr7Sra9xO6wiKcwgPQr7PpMxZBf6aaEQ7BEtt9Ws33EojHLsy7QnCXJNx6+bdmPinlS1Ka/S3p
JoYq0SLrKAieB9Nw5WE89OQtHqMMNo+lDj1BBbTVzaqJkJDWkJbYaHSvtSMFBIrS3fAIoRLdQhNy
aWWmK4HvjSh/i8cEly0OYInVoJMwE9Je0+nUtQc8gg95+oz8xDcxcCo0VVwMkzw0nb1JFsfLZBa+
xKz1UItkcDVZFrjlQBQnOZ7hWVAbF5/HTbHa6kCm360mn94XxeE3UV8LMwYhvCI8DKwfMfCidJqQ
z+2aOQrsqBoSG4jwZ26mnReTXYlwO558SShORdjH5+0/JCFKPjn89Kin0GzIMr2eHneyPNX8umab
jk0mnkJdEU84A5lDK+03tFZ37IFfhAa/6YRjzCVTjFbgljLdrpd+mFIW3uWiQsY7YRfopz7282Je
3FiYaaEVRuEuMDpnL2mXp65s1cX+3+kvjP/mCtINRZdlPL+Spcj871+5dMmgRjIBllnVHzKi305z
M5IljgKBY2iFQzBN2kXh5SgO0STZgQgUf20O4Y3ajqCEcTgNlhdqsC1jhFywKYYf2/7FHHLJJJiA
1vhZShSQLSjoHQ3qibidyE0INXOkmiL0llPw0EzCQ7oy4ErwKxR5PPRxdUqbiYm8WGC+TOK/xLo8
yFLxOyGw0f/Gp0e2um2FMnIw0tU3vglGkrKgSA6T5dzVt4p+7RvZoLtWWaNBBJ5jAbf7TopydQ2d
pDs0CTGVY4dqy/Qj1SLxNBINtEvlQnieLeMFOAsl+xIM+zoZ29ciGt/KfOyO227dy7noSuyF+OnZ
vBKt8hPtkXih/mWqwy+t6QowkKQ86ZKCJEwyjtt7h4mR6P1BqoD5K4q7f1thptiKMg4/5b6l9hw9
8kKrt9mQoRTpF46jPxMXXqMa3am0yNrtBY5n0UrrUwPynGfKcp7yoTjX1nJAJy+Qh07d3UBE2l3l
RClrRFIEce6L9amD2Zmo6klxi6YBViVD358pPXPA9j7V9pPe6+zShCtVLobJycQ2gJm2IwROFtDs
dSqwhsgMN8q+Fq8mat3imU0qL0Xt7S1v4FykIbo2+kwQL40i/AbaMgxNJ4pVy6lrOT5uwN9SNIKr
qREkMo9jDGNyZ87fuKrYKChWzQOSIDtqen+STVJiQx4fcpKM7irFYzfcbJQys98IjnrUEWfmqw6a
r8z5u5AvqWvxJYXa3G0CsWnV7vfJQPHd+s+QkR6gwcktyYXnQcnfoha50MYtbNKzsUUeHM7lZezU
X2QpMquDKk08O5iuhbMqD0RqdGCnlnxWWnegJQGMXSUxCACwACrcDeo3bbPSnRvv2YsD1loCYIiH
I9dz1NvXOprxnlAyoAlWd5JJxq5ZiFeKKQ7AtbZLfTsKNi0Rg7LlN4VwSZvis5HQ+uv8aixos7Yr
JVuL5YdhiQa3EmpK1rHK7+YQ3gpuzTay+rp9YmGxVKeMxyPZFl4yRvLZlMnOtrTA20gDPFh8NxRG
N82y3EPxaMloxMEB37RS1/Gb9BRYm9gtKReoRxwjmXxHgJ1ctaq+h30vHqUInXcsaJ4I8GXXgsTC
uiyXJSVBqJh0zUUh91zLpZ+yZt6Vpjw3LexV1aWyhxdE9fqm3o9aPdk6zqoDZ8N+6PH6h6FS7IcA
GwwsyyZYidfE7DpEfpLJupf16luiErKrwfr4xJfCFfX9j6hirlHU4DNXrn09L34ztHTapqwklZUJ
dt8wHRnNfGjXQVrGCwFcKHCSTpRyRo+KUbL9BpMPvhSfEiF8WTPKGnU8qLSi7Jqx/wziPD/1S3FR
+/hQjoRlJtmFmChfrdXpTo927+ZL+ATAOx7Wn/7cqmey2pWDhEpUy/1tW8bA+aosUXQrwWLCag2t
wr4I2BQtT7WE6lJB/W22herJa585/eDhwVSD1wamn+P7rDf4xOMyAMANUPoa8EW7QRL8DN/QOayL
UyaH4cOgKPUxx1OhYkPNIwmnljSP51KKfogLfhIpcFkVCRmpID3UXGKX7H9t5pFNGD+sRJ6CueyR
SJ8VQkO+vz28u2r8NfQKYwOg8YZT1FX9e1mqdyUn+LEvivCQkDC5Ce3rQPsUhVZHpKiZ/r5YkE+w
c39sg0vNVM3kTVFCqpbEV0Ig57TIlMtxlsTqW9hPrzqMVJ7WlHsyaEwm90osmc/E4jFVVUAodI+I
eS9g2RIbV3KlvJ58kTTpvh/6g0plabSy0rmZUaleD7hfBjwOE5zGEL703Qq0Kr2O9LzK7GjtVKgW
Hu7rKfW/acTtCDBH4yEZQekGFdyp526wCEfYVri/yBdp3wjQ8e36VAIkV8a1QQz2fKMjNqan70Bu
xAAE3LRQISbIlrbpcZt32av8BerIjQqKOof6t5BPLQ0ZKAvzNbMqkXVSWngCHgqlfA9qcXIkvb72
ViIdCa1yNJM7K9FlBsYVje6r6bwKyOok7fZV8tXXjRMEtFvTcHbJZ7M9driWyXsf9hFMzUjSji/I
hGG3dUYBBpb30ELWRLbMrrMaJ+kQsGwj/iYkiiPA6TQMwHmJm0mG/m0j1mprvuhokp3NARhO/VMq
YyOKyDa329Xztvk3EznKb4OFe0pU8LtmCz7jhLKqnbi+XdteLiCYQkcDWGEuh+3ZKJNRcaQSybgQ
07grsj6+SRDAlNLk/prLyDm7zhBEwnwbAeWOaURPRAiM4i1XkUfR8T2TBM+9tDr7haRU7XgtLljM
+GvpVd3tlkoneMJU902R/JrF1LIRE5yWeFoeU5PaW+5yHvmYr0G2LPCosWtzR86VE044y6e/7C4K
SnzKkoa6bQXunUoLfw4yiRoD5AikbuMENTJ/Y2pU2orsWk0O3SjhMKREx+nVod6vhLKCjBg44c/K
qqKyXLy+1exKDQOySS2AXIRr2zWjzRUk4hL+7nSWBeM5DYoK/375ladhz5sBSFOjhIW6i1qm8v4F
/644DYbbLxESM9iwddbJcwTk1jTXp0L5bOopv6sP1tMiCtK5Xv0owHLPUhJgp1xN/9vBmdWptFMS
QTrNceJXrdhAPy2napU/lGi5nNykLKiWc3Tk1TE3qbcwe7oWpxtDyXiUJFUmxUHPfWluQq+QKcvS
OohtOP2dVCVU0sjStUCH61RRu18HDmcjiQMze20rqaAvXYd9WLp9XVDJUKGVLUWlfhDH8lNIisP6
a10jCGBTzGOutL9SftViOt3FoLhmHGvUUshoAXg24I18E2hy8TYWMSEKD2/0Ph/x/U7jAQWS5U8z
5EoCOAgBVQTHjYjREvE2FubCm+kS4Ioaq5t+F9V83uS4XcneFHVEaBtqmRzGMHkeJ7JtETs8Dy2j
1FgRJzGrX30uyX5IJo1dS+a6WLmIO2jKqiD4CBs56TJNcd9glRnPELNNudnkNkkwZJDOpmt4G23Z
jgIdmGTsXkMtPg7z8rx9XM+Vd4QJpMp6ES5xYMr7qAj221gZhXW06wy4myVjx80iDJKsXgRUiFQM
MJ5aLkRC5DUVfjLDwAlTqslDYCZMDnXjqiREekkVxRdL0U0/sISPcM5W739HgIJG/HGqJZzuBuqD
bRjT0fOx7EEVBYK+N10pTtR7ni/7b1XfpgzZpAJqrkMPQ1xpMVE8oqA9RHNUXpWwdvNpTjw8a5zl
ZcJY1kX+RnFOayZQzzWrmGTWh8AUK00STsiPMFOWwl8pWelAXdIkCd86NasiRJQmJp9uY3ALjnNp
6CN3u71kolrep67cb2cZAk4/l1rYTsgrIn6GXaKCWGxG49kEg1JaYWem2FjyQ1kzqHZ1qDjagDZn
++kUyA/iaGq/b92u5ymSJPFlu5t5pIFMlgA+C8cQsOZKc5ZNiriWcXPE9OwOGbOi0eqHxUw0W9UE
mP2VEI0KzRZ7Kbcn/R3LBN0FwF4+AmNKcfn7tmNrWZsT4cBRKAMorbL40EfrVjjDzL1Dds6x52nW
VZrib+qQWC0eIjI77qgeaCntMEKumeOa+t5GcnPEa8QkwB6YJaptxIyb2ywFFVePqFvTIXoianHX
8dIvoR66Uw8cpM6KRreIMck0Go5+X1KMVrRGekbSHOx0NcuJE8lL9oTSQ+UV/UhojDaHjmE7ygI/
UIPLdl9tkv1BbBa0HHxMYajhhcSncC+vQ/Y6lm3HxaYgnZAnsra1exKRVv90A3ciHLKpt+ihlr9l
z9OMmHTIrelsNCJ96pV61ccQGV0NQpSr9QdGXipyIxBD8NKHlLgyejF4rsbSF6Wb2p1gm1U+0b5K
KWJQw4KPUK3sq0sB9AP1tJ3+oTrOTtHXj/Gg92cK64ApV93UdkvUHBc+HQ8LCSisasiUddO616px
3rI0pDwLd6oVXIY6fNxocXPWXpuMOPFoVS6gHiCHlTgiRTluASYTMZhHPNZPI/rBQ1xNVwHCA+Yi
+kjibp+Is9+0k3hNDQwZqyt3KfRuh5wm2ycW8PSagLjlG6qE77Vteo1AjflZJ0/E3GSnVJo87Cq5
rffKA0DnaxvIEfMp2ojQmms3kOgiaOPicZPVbhLfWJvJNhA1VoSAn5mykAKupLi7qcxDWVEVqw7O
JDNdPxZEzhWcit6ADJzaufLUyfV0hcl4nvQ4PFEtjZO6HA6SUPWekGrTYbOQpmpARkkavWyCvUmV
Kj/oDMPW1caCshstG2aBVumxVLzFisZd1GgAIZu2p4/K/WIpD/DhJctANPIKNArMK8JK22B2O2WG
LkpKA8v+io0RNL/LOXrI1i9g+1Apb2diJIcIJEbUKAUFwj4q3l8DWWH7ZhB9Cu3rc80KkyKrwhhL
brFCHrJk0CUR9WskbzR8DSGW4dVnuz1XxFC9FKJ6CtNMYBvlBm/VnjYl1TjNAQ5kXKWvQhlRWDXP
l81wvc2YhcnWHWvxqpwFRDSWe7amR/QxACG5v8+zOmTM/sFpcx+nDTLUqfxRr4btfu6f4n6YXHMg
fTwXKqIhY+WLle+FjkDU/xKPco2QYGeU1fTCfifhMq0fq6BlUR3l78eAPlk4Shg9r3mARjdNOGZT
M9d9iZak3cM69/lRKI8go5Ra9DHCEZ2bGwSdx0ACcTQZ4y1DaoFiUtKJ2wnVvR6siaSrilOCTfSW
+J4OnEdxyqIuo1iOK9SvxC+Tz9tOz1YiK37BHtT3WvOt+Op6JfOi9S4velbw8bjdOltOa5HUsITx
ZxmwPM5lckJdX15Zr/5NpN0GtP2LEwogDh+6jqlFFjF9/i05LMsaStQ6kdOwoHiuTxlLok9JIvI3
Jf7qSKXo6rXfDv8tdgiocz340Tfy53cltt7oU0JWRuBikfwQDAEFKOcxXDTt5EQ8oAiW3+Kcs1EM
B92NyI9DSJ+xYy0p7TdyQLSu1tyzOU/PqvhvnV5bvNDfvz8ip0hrMCWZ9rW/fX9ql+F81+iEmmTj
J6p7xJjZchBH8zmROIgIe6M2UkQpay5kWypiusAGq5eNHkgsYH/cmEeh0OnpHSjbE0zmHqMR8AAm
6WFSW2+CuH9oURHhhSGir4kyT4Cq6IyjPqAkmDvtMEfkQNVxeNhmCFOfHnIOqPVrYO3PzbPYnGJN
hqEBI3LWZSdkMZDr/BHsUTp0eXHi0CzdiIoiPMiZI8IWOH2qC4Rr69dF7SGE8N1pKwovDjSCyffM
CEAb5qQgwFdMkDZAcudt79cDLZ1rf+opLZQ9ARSIYUse7iUZIaR+DfkJE/e5mNYWtNUSz8mQPkyt
QLGKQS/M6komc+lYt/qzMFt7Gbnh3grr0m4Vyku3Hd1E7KEF6HKs/l1ZM5/SiLdfbWbQ96ENzhNh
afEND01ujY8jxhFEG41TWUjswrQ8y9GYuso67VABuBYz5rsZu/5uaCCzSfwdsKvEw64150s0xjry
h1K74o6AR4Rj3Pem9gtPEmq3dV7NkgqXFnkXEtScXVDp48xST2If1VbxoPqyUpUQ/0XgDUTk+QnP
SqPKDVccGLhDNSCBNmvdclS+gcF4jdPqZhyqqerU5fQTyir9N0az/26+XlMGdVPholW4/My/X7E5
j6EY3PQ7hQDoOQdiW7DiCj2DvkpLjdTQJLHGP6VrEH20ys2271aCMGxX6LREu0IQakvqSi+dk2nw
M3HGDdbQnN0l1lfGquCQIFD/m5Q3RfpvgX5MATrRMGssPIyS/jePHOd/wbZPosuW9xIZPe3B88BM
bc3XFvF01pr1U64y3fQCeyAHyGSzTXtLidqB0BiufVI9uNCEU9NQUZlN4ZewZESUaJhqTFKbkeyj
xs9ImyA+3vBCuX4MksTYR8Zh4wfMlsjS3ox11HrkXiBL2RVSy620HOMKzqOOCWkRK4Tm3zo9PXsX
FrZbtgdkNLp469YQE0judezCw5QlE2etsJ/ruDyvXbVCdTfD/Kc8ptTA1+FLIpvvZgvNvgV49R1P
goxhyOFa99PKkuyqJdenI//gj86gikpeesIsclkDZ2oL40jBD2rJv8fxqtBVUhHCOwWdqyuBnAV1
1jMg8h+lvlYktiMqR/03gk8Q3PkDc0kBXkZ4Z/qa1CNrz2ETeW+gSEhgVpmikVpRaK+rqFkSjAfd
mvZbYHiyYldK9ZpxJ7taQ2NdGR5liylojfsBLcVHsYZoLAWKZyQd3yvCVKdHUD60xWuMc9KhlKIv
6HugjCXEaklDhVKnMI2s8XYbBFmtjOcaOUX3CUkAyQh2UBWUOHbClzIqxqlUIsMJo99laLwlYXAY
MvgwBsTpurA2SJiEvsH1VCaAb0ZromrNa5SSnrbN1dpKhxo1UFWagqGu7sERbcpOreLHLY09oRC2
BlGypdEwdrgyMaGP4LOE5bCabHlIxQvgVHzMTNMBW49d2IsIFkyZT92C8hhwylMi/aEnHni/LbCt
4slyifti/fCiCgoPZVQTDdM94gAUibQLRLiLVUqe5gly9WzlieR3MxkbnxAWjtsyOm4fXRs1iFMz
PEfVsej4DGQQ7uZO1A9WASeKqnJBUedDQQGs0H5GmYHKKhPHEvsBicjacMbRTtSVMR5QwnDyrg7S
qkGaTFTigwKpgrU6ewwX4K2tvQIDpmLrSo59r0JH2p4lI7U8bqDL1liRgPUwfixkjDUYknncfwck
J2vIiSGhVfy+DQl5CDuY+aUyma4Qf6cJGjqxpzbPwra9qeGbTolIwArewoUMLTQ2MNiigbo7aFDB
N1J0rZeewgfrGWfsX0G/wZoQM3X0UashBopt+tfV6DRzRHlCMaA6Agwgsv97Ud0ugg3iFAmLcaqs
D3cb1yUCcJdqvIoZ1k8YgNpoIcnPK2KmigHe7qC7Bh2P0kCnFicVrPsUxjgUjXHYt0r+WC8ogZYi
eBFDVsM2Q2LZ6sEl7OBS4XLwnA3lqSjbX8JEyzZqY0T2dEQyPmK1sgdQofsSgfcptSg8G0P7FTVT
emrRTW6zgCXiIOlx61+jsH2L6bv9ntqrWD+IkyQ/FlrxQgAZ5cpI/x191TU0Cu4SrePqjbIGWnsA
6wxFRPQtPPqS66UfJSX1RzX5kPnQXcIiOpRToz1h8/aqZAUfKxWNDezhv/PVbxbof522LEVULFXT
FFUTNfFv2SVLJY9kFnK9dhiHcXYA36azKl0lMa+dATske4XVevnKclTJ8h4hcXzWAdoInxmPY81S
FcYAVxqnfoj0+lkiQkxoSZxa8pwq5CURT6mifhrC5LK/l8cWFRF3KZKYQt2TrNEchJTlwVLjwKGs
sHbMEdWcQNb4XtB72PpCexGE9zCONeqMIgMze5R4BTCLXxkhuq/8OpBRfetkxpV0MY5dydZizKa0
j1PMz2t4eBqpKu5b2pGqsFfdJIeFWZGR7S/VVesSDmlzrPr8cRwRqETrda8oL9VIYekG0uGQOGYC
6GdLQ90askWRaVK+qgtr2oYR0OKZZ0LGy1UEW4r1980ojISgcChrbVvtEbZ5cTdrWJVpgdtg7DLK
cPa358m4thZsIH4vp3YhW7eWVZj2srXOZoIlaI3vXo6arCyEn62tzNSjbTDLOBsBi2fm5JSBBEt8
lTWwzO35rhRtftICmnDlsn+xkmo4GcFnL73UKYdHrA0KXv7dgPtRWWFsEs7WoU5dFTVb70BJelIl
A7t0IHVNu7xO4VDbUlMhDBZCj7z3bYDcAp9Ioe1Psxo9bPTjxqAK1TC6skCLnWr9qvBl2FvdFjFZ
MF0BhY4zqH4PW/5d5jD3NFfK7Wbg6dDIwE+GGsY16h2KNO/9UG2493pY2Q2iC0e8KWY/HmQe9ddA
p3mwjILMb8TSoxT7Dv8L9BgD/ALsU1QQjySurw4S2lSAYhXlXIvKuDNWv007DV9TE6PBDaVvu8Ui
T7qtLM2qBYp4MTFwRJDWX0w7MBEBMSOj0pcEAHjLOCn7QDYoo6sLkhgrPT1v8ou14Oq/umpouOL3
n2U1NzT6dX/77X/+XzRp+b/L60f+u/3/pm7LYpL+H/9nm9dfLV3rd/nPf/jxr+Yj6z6af/z1x4ev
f/5j/ZDfH233z38I2n8oCqnvMCgiLUuSoZAZMv7+X3+l6woZ/JquoEMxRKKHVnYn+uc/FP0/CJdC
N6sw0Is0JfFE/Kt1a/0r0TR1UZQ0kzQVVfp/ad3CzY1k5r+evRp7vKrwCXmBqNOw+/5NUoMDKEIC
Uv5BVBodlkP1nD9KP8nRsDrbnHb4Dt0vtvsjKcZniQDrHbmQfro3TtZp/q2dh6/uUN3ba/GcHYRb
9pV8YQLYZ88sHsbn+KNj8PggL8IuDrh0XDY/uzqgmXat03IYvoCuDHlX2+Exc+qH+qh/RHf1T7wv
L9pZ/mCk7LO9RLjYj+a5O7NPe61r3TBqexTQ2tkh/SE/VOfRDR5QNXvlo2zLLrppt37Afks/Mipj
N8bhaVtecSsfxhea7vmb9oEgEh8944/uUD8KN+UTQacdedTSnxlYrppX+4HT7VNXPBoe7Qt/knt5
5FVelZOxD37kjwLphp/mHwGoC4EI9r19z8CdYeokq9khr+oY8EVJ2blZnrYXX0IMexAx91/9JT7m
fNrwGt3no3Wbf/AWnvke/jB/esFh2cVH3RZd7VTc8GXuKi97Cp7lQ+nzAu3Wfkak6OZudRaPyjly
IB296Go+B8fCA0SwVafbAdb9ZjFtSPL5qe3Lo+RZHtUO+/4SPDT08Aqn4N3Yp776BII+PdDx3dFg
7MWclzaLC0MPHaEF/z66gCWFvzLppBT2eNIOva3bhTedFF7XdKb0MLfNt+5pLhwF+pBmpJ/LOd/H
D9Wp9lej56Heaw7HB98XMAJvS3KIDoaX70s/PMnH4rl9F675xbzzFV4tTwp2ohsdkMshA/BSP/Z1
x3hU9jXpG1+hZQuv6Qkzj2/+mS9QpMOr9ci49qqcuqfmZgKpRf4ykEWzt3ih2k7YkwriSa7oVD6h
WV7/YR7nY1fYZKW4eApuwhPXJ6LNqLjF+d7wULBc+HiHusRd6OknwF0R8e6OAEGneqOQdVc/DHcg
PopvlStvGmExujPtEVc3oiM9TyR0UFCfexQuVufBw9OU7/JfmsNU63N4kWJ0uef2Dk/LY+KBF3nG
PvvyuucQzQ8NcrSE04HL2/QOcQCr7gZ2b7cuThRCSXgV9Xt+WU6F193odgxzxowd9xuXEXkrh8kA
k7rpDAJpcU5tzMtN70k6FfdMNd0fQTZoUftDIhsRGrpmc1ZMxD3t7p94Q+xpcot97ahOQF2OaCsv
w8P8pL3kHGyk+OUn/kwDNKf/MrNJUHXorH3JXFOy903pIsabwSshq8ITML6g7SibQ/eLafdDaL8m
ErwTN87iilnGQU8Y38Wfo457yVeSA8QFehbxzZSeevK7kTpaH+FbGThtDPp5EwzivXoPdTMq1x2C
JMBUvBRYdzsnZoPG2I24arWb2J3wO6SIiWTy91gV3Ry9ruiEUBCvveFqj7Hq9PHJcs0z5qyT7kSq
F0x34lyKXyOvSd+TJ5HFwa45IZNs38D9drk7PlIY5YSSo0cnpF3W4qLg5w3tDMrSd6n0OtNYk5bv
8ClSQdgHrgFENZmneMpTv+zz6I72qxuOspv+gFGQ3tQTTQDFS50f8tf+NV4oA0AcQ4uCLRKC4YuX
hsTVd4xTuOLaH3T56vqPLvUs8bUNd+WehVkk6yOGtHMY6ZafPbEYi1/qNiUm1kdlOPMTChNzPz7h
/fvBz8QuuDiu3SOqXgrT6FZtjt1D6jwZaHjsnhXdJp9qHr8ik4yTh1Bwxtf2VYQJ2Q0eVmmUKKyC
fi/Ye6V3ihdcBY/t/gs9HNSs6BC3VV0E9QM7nNDbLGM30r93LWUL40UKHwtPuVGmQ2d98W70L8R+
7eLa8GU9AXMT7OkTJStyh12+Mw7Uwtn8TB9Hd3Z1OuWMC5W+6S565vP8BGJ8iOjqwg5M/rrkCNGR
pJrqIlsX/ReoAdGuULjY/KMDtx0bgF3or0oMfefX+uBKNRUoNLnuzMuYqw6PB64OY3AEFD+7/A1l
CJSRnF/in2LxU7o13bsUHugZ7MNz+0dBelFXn1rzYt00WiSPuQXg7DsIYHfxjdkTQ/TL4LrjZ966
q0RDspMdljT1NVy+hv/J3Jnt1q1sWfaLeEEGmyBfyd030lZj2dILIVk2+77n19egTmbVkWxIVfVQ
KCBxErgn84qbDAZXrDXnmGcNOROBD6uAfWZdnnvbY2/06EmNkn0p4V/cQGOJUdcsbMwoUi9s+Llr
Ye1khpY/GBF5ZAnDkVU4nMFPJ3ecPlHpOf0a9+LgxoduP6xKr3qxb+0rjscE95zRJTW5K174B9D+
w3Tyr00P98ILZII9f4qHWnrWOj3Z2AXAlu3KvcXmbDyRxvhS8pYduxf9MuwM6DcueBGsPMmlONnV
Cjm3edF21qpbiQ2/dfB0bSORHy8uUJco5YTAaBZasYHFx1otIygtrhwwh61lssXXHkcHelAdAxjz
+yC84JWMcuwds4ebIM8ObAjJuIE2cggPLDJWc39mlG8ic95Fq2d7FxIhXGwsezNYB7+9qAW+RW9s
V6+E46nGP1y//1cl7/+H2bFUep9Vs15Y1MPzz/j539Xs2//PP+Ws5vyHGtEhH57C0zQpTP+7mtX0
/xi2DV/SkCS5qgZhsP9dzBrWf0ydHBJau5SthJPR/f2vYtYQ/8G5QtgrwWDMGw1T/z8pZj+2kQW5
saYA8MCQDQgqYpL38vCeifzcyxFVP3Gm9PVTL7YLfEMzfPN4ycFzyjLb55Ww2JUIoE5sBD3IpJNd
3EY/3k6+tQgJZsmHmyJEdfyve3n5p6j+d/rpR9aoAIunO8jXVeJ0DdMWS6jVv1Bw+WzmUw6r0hs6
MOlFa6zEGJ41lYaqSZRn0aWSPiwWAH7IyxvxxVY0dv4kOtFx4lMhafQQyP6UNtW2aVMSpYL++ouL
/NCLf7tIiwAoLtBSLdLe319kj+Q66FWiNJgW1+Y0becGCzN+4Z9EKVKRkLO6TjTEFn6bB+suDV9S
lOEIQ/e9xcjdyMSuiKOb3vpiwkFI17ujilyuzNA4LJkGiw+o5cejCvMDMu0tYuOXgBOFGZg3h+yH
/8htdNXJ96hQvy0W89DkdK3grFy3BuY0RRq33agE+2rpJLdN8vpGWAwS/4o9+0cMLnNltla9siU1
kEwNEG/d0liISKXQYXsexkgj3ByxGy1MAhEL2yfmDN3drsGi6kWNqd6Mq1/zyIA4jZoZiX4XrUcd
/WhD05QYBtmcYfxstbSQQGv09DKMKEyTzNxklRzPnVQuvCjWXpcJQtAOj6cPHguCU052gITQjkpk
M9F38nQ7QtQ4akfW2C7ou+Q4Lel9pJPgSkrouZqB4m/QZ4trWK3VkvpCpA39+YDitdKWsI2m2/kd
A0JdKTrPLgu0tYw/UL7XVww7wkOnFx5hWumuIiGP4dA8bLSqmzZtmxH8pIuT1dMq9OsYb3CcbSKD
r4SSlPWuz+qDk8A5TOHPKjajm7CVMb9aIBCxCG4PBucQmGg6bceOD8IuX7pMR6dkTL9w0vjbNJnH
TWBEGIKxAAeplj+EZnEiXBHzapeamy9W+7Jm/tfx9581JTiGq6aOsxA00PvVXo9dHGYWZnjsZCLv
cZabrbHtDHmgRTJv/TGmNB4IQugLTGuKP74WC0Yj6Qftx+eX8nGm/ra8HUsKorikyv986ILaxCVn
gR0qdP7avco27JIvuWUb2BSDph0J13J9HBCbbpiRDYT+A6xHAwxgAZNsiUkWziyAQg3GSp8QykzF
ow2G75ARD79hevlbGUSA5RwAzATDMSvi+4rG/nqABjnAz1m/+RuKATupGet3kRULKoyvAiE/onKX
X2kCynX4HODhcj4yVNkga7UebbptAZaNrsuqo3I7WEs8QoiiONC9NtxbLR5puetFlW5DkaKq7CK0
uxRFn9/zj3DOt6vRVEb8fNTQMfD9ebcjS8xshq9ECv3TF+QLrwyUdIY1Kd4skQLPt5qtTwKyq4Al
d/sIy4OqoE+YOyzC5bemYhRThsDhuhKoiC2/uDw2sD+XJw4jGke6tbSJPqZD50XY2cky8tSH71YB
QU/vdIC99nyWIzEhc6wfYzD+lt6FOyn5RKBOAIrVZyGsS1k+xpr5s/Oz5tpQRngCinpouzTazTAK
r1nbXtN09W7IUsS8xVA88H787GqlOZR2fB57n/Ocz+AlaczLG4JEiRjnK0f8AcXjKyIENrY+OM6p
GTyMo33DJMlNiiL9YcvwhrwI4mIH5jBBmP6ebOaeU6cD8C+nszXvzHpuT2WYEjVM1VjXiM1bg8ZS
JLU12hIQsiMgdQXRAFq1dTyXj0VLUprt0yjF2Ua+QD8Gu3LsX7QRh2E63/GnmDEuYYcF9vP9GMGC
Tuu4Y7JSkpIDEHUlAqa4QDJOZR+Is0oW+T4urQsjGZj+OWNMAtogwWgT+o2BwsHE7Kfq0W6oRHME
YnFPwkN97zv9mdnirqyzM/mpErmeQWt3xokDYuIQh+l3P8AwmJFpgJWlnlnMF7gjPS9z1a3j0lQf
BkH0EpOoS6kM5qrNhCCoJB9WUne8xML3WXZ9s0YgRVC8DrPBL8YS/AKdBgK2bS+p8k1YDf5jOoCH
6Akudjq5c5xiTcMRigz5ly0Ytv2E6LdV7pTS7K8RT76k3PXN4q6PqlyjxU9e91z+pH+tfLNkfBSz
xiYXlN+Zd2I3hlq3mzXGuCyvO3bBb22uXdvQio6db5yTsuXv4mXZOJBnYnQ6DEMY0WcN1k0xl/k2
sV1tXtex7pOv2DtuUfkWlM4eFH38jOKsgHyJrXpANuxGJmP5tkWyO4SvjpU138ZCvy0oA9zct4Pj
qIIIXgwRl3qZ9TvjTbPcNLsyvxta/51MngQWZeEKQMRMPBrgmMDD/Lppz1rRcBIfCtwac4HwG0qC
XrGdEEDm8dODtY2aeT0nUCaSgEgh4AETVL3hl545OC4UdYMSXiXLVT3pBrE9ehQeeC+P7TQBOUTR
2If0cJB6/Q44NOP65I9kJPNYQfQLLx8kG0lnShntZcSjBAcUBIwxyRLj5J7G+2mgMo2DsTgYvW2u
ijaaVg4g+NXsIwvu8cjDM0baIytF9VBSo37Fo3zHIH3DrdVu+7cE8SBkvOerC0BiWmWmL7dVXf1O
mhCrYrpiTtTfak4NFELa+0TpxkufMxNy4rTdCwUpvG9F/S/TuCKo5TqHgcER4X92xf83a1+LHdQQ
S3Cjhabq/U6L70YrePcVd2hUmrUjeLMhpDfAJPexRpqzqktGZrqPUhVqRgFdtdyCvOpxRTSXrJzp
B9jDFvtYC0FLqB5x1/7CZ/jiMv9SD5g23yeT8wOkb2v59/8q0X3LB+slWsUNAOaSdT3AnnU4bxfR
RUDN/WZx+2tJzkjc+qtowuEXRO3s2Qte+vNLEe8782+lCecYXdq2w1nmj9KE0PE6GvRMcdsMkdTM
O+EFAoSSBVV+TXiHpZ81PrLXdgbJUUUvQwDHN2GQK48W6H5umYrndfurSLvSi0hWebQJQ6cPYmAL
NZ074s6mL2SBb9XSh2oKRKa2GHSXL6r8cPdqGxFsG/UKlUvd7aOu4VPJDGtVw1DevKlHDKOCcaha
m94JnlulPBJ0hTQZeacaFM9+jL9W0RtoGaq8fjuQvfkYclzBlKcG3sIs2gheh5VsFKbhffgtsVDg
kydwbo2qPlE6/t88B+Yi/CbwB8K2PpSIjMZNaHY2BDzVptcy+uMOIdE59lNGqQMqnFHlnCFFrCBm
YDqb2tYqr7RfsNJWCva1Nd1Xsh2HRm67SO/cTFbPjHoZ2/kLp4uk+RMS85fPV4/2l4VMWaszIRJL
VMnHPBCgpQijK53DUjlILy18sSPi82wg3RVyWoX44b3ETBS8KDB6tFBfIppyPJJBevn8UuRfihiO
vCrgZzoHKrGo798pUqkUwEC0AkWXqttkZA7K3LvvJ4b7czWv+4lDbtdioB5suLBqPpQXCKrAR2Sk
b2RornLm03dqY//ks9neR874fU7pgueQXO5Cs7rFo34qtYH4yog9YkFhYdBq9i0yvZjkrrUtx9BN
HNq3Q5Ugi4QZFyTOrui0fFXbRrpDDYV5YGifR/xdtCkD4wrhs9gP9vw7TYIl0ghLjQaaswvGvWoR
umSlcp077aWJVCy36NLQHncIj8m4A0RZH4KZ/8vBgB2SjplY8npOBYaIN6VwkJU/h4o9vUkK86YZ
TwngRsRvZfJNBs4+1cd7xC42okfiZDR9eoYG/VXtq38IiVhqX5IMFs0Fx30NNM77x5INZaGLBinY
m3hOZ7TcjVpzzPqkdVFFTWs27FNQGu26lk3NFjL8NuZi/WbHTcW8zgJFx6pqFkcQs2sQVA7fHZms
zWwtLL6xvvEouxFiw5JzsYjTWxKvXXtol4E1dUGbmza91anc9IDeS/jiA531Pinzc5cw39Z95YtX
WV8+Mh/2J5sYWTj8tKhsVuT7n+zjBkKnEwWe7G2YBTEMdhGoFzVobgDuGdfhqBZe22Mj6km1X49G
hy0/tJJzQmVb8FlyEx9x7LgkBKLNKqL+KUji/i4Jx106Q3nMC/1KyapgXYSMiTiuF4d4LKgC+xiI
51jMHm0bYz2YqGuaahmc5Op3pc+1x2p4wKBanT9/98wP6QM8ZAOzkmov3AQ6KsaHlpMjSwUvPzOO
GS+A2+Ic29VZfTtHTBD7MrrU2a/cBgUY97hibNwT8I9Yt4YypQ+BiNm558dKC51LqGTqMQK0ANwI
iNkQ6eHRCaN7JaAX8yYOGxoLy+Fsjpepp7jB6Su2SacOWzPF5e0QxsJci148ArfLRDlwFj114QDP
tol0iGwL+V6UtXaNjxZorR15doZGGbH3YXI2wMbuAh1iZqGn8Cv8YZXTd1ojoz76GmOgDrIGvCN7
r9QpsrbUPCUDIvwZMQRKYgL2ZK8eP7+5f9ljDZ1zukHnki815Jz3y8kOwyStolHBvIevPtKoFAO8
ZW5gYhkyODsqymCsKVPxsepIBhXSl/jFzZ0+sfS/uJjlqPp+bXMx+EWXTobkvLis/X9VLtlUq6Ku
eNITFP6byg6BMwovLZvIg7pDC6AZdpoQTC45a5d+SBoGUP1U+ZVBAvqi0yn+3Fu4GBbdkt2r0vNd
moz/uphOmfsWMhU13lKcTs3CeuZN+yeLMl9CAWciAsM0rNfFonFBVe2WfQ6rF1rPnUqGMrQBP2Ad
MnEZOfubIZGZakxw45vcqKyQpk9W85w3ZHorMcFDSgyCbXGcfH5fP4ZpL2/Q0pumKSOXB/22CP71
UxzVVzqE8oqLHiFy8l0LDOUUWOi1aJJfTAIOHjHDqa2a7axQtT2i3U/x0rcqLL4N5AcWcbt7c+85
9bI2gEgeqjD0V3Y83QR6Ix56tiGlzcVG0dD1qUr9e0xt/VEPdl/8lD9bu9BcTDY/tHaskWUW8O+n
IoxRS/qJn4J9g8xQ1Rlws8TmMdWTR779SeQE13VQPTglfm/IpXgTuv5+sMCtRRSRJkmzR5TkDzA4
YLZrCmSbMN6iNTIOccbsK0E2Sr6tcDb4dNAD58N1Ipmjtz463c9/Cxz2P9c7HX5hS5tmv/5HlpBV
KnE2dPSpo9FQ8c+hqV2gYwbU3RWk5otIp4XBBjSAlGOy4VFy4ghgehuONpPmHN/N+Crj1ax11ZMQ
E3jqQOMb1ZD5rUIqoe5bt8ltntxjAOjXqlqAIulJgcYKcPmFsMc1U7/5kZYhQdwDQyqDQNB9n6jm
rbBYsSAsg6uxrXu3GM12N01Yheh1sgcL65upRI4Hoy7NUuvOV9gbMGz1YFMdLI1dSUJyNT/2iXKq
/bY8zw36376o72So3U1Bsa4Hp4LuOsQrKpxaNfIrax7701hLc0VAZgEIfqqZy3P+pBdtz80pDzmV
duGsEhimPgKrc9y+j04Co+CmMk26MAoMOyAVhUpgIAKYOwxF8J6HGvw4hPmhKImywDtH+INbBzmS
Qay0nmw5n1t5JzZvtrGGSCciCVo69DR1CZ0pgOfQNDNAUV1FDYYOOGHpyhgpkQnTzp4UKvk0N+y9
32IsbqNXBh7OKm2L4ZpafMMcwPVFZTxZMqN9lGTDBgGjWCGGU9eKYVeX3F/kKkGNcJ7I2e3yOZ06
U31EZV7gF6++dWprHok39zLpx6cmq77ZJn2y0RyLL04/9l82PcuQiLPY+5bg6Q/Vhcxsa2gmNj2p
jTPQiy4imKwzj9KIdYw3pDU7dFww3t0sqaBhKdL7ciaoyDdjAAQVuYaVrd4bUKdREugR1qeFrUU3
Rmb962ATuT5kUYnbrq7pnBHQCDSkxWX+FOX6NtTAhgWJSt+jmDAKMwwNUqjgCdkax4hu+5JLMxN8
7PAtHcffQd7GN1pF0Ffc2e0xU3a1DP29MbIyVCJuDUBDiL6R4yZjdaJtfZCtoZxTugnXgQEniuCT
TRKo+Yul1/TJNRWcdF9eWjs0PRHK/hS1uBfIMFZ2pB0cGBB9B7FenxF8B4tZEN5LFNzPs6HfVqQj
UHy0ByNslMexGh2c0sjd64EtZk7ADYkod8gslMmPKXwEFruGLj09WZrPJB/CCZocuGu+76TH0Zyx
dIP11RkbfL7n/HXLQZ1MOYXsbkkLfL9/8tmK80YIurHlZKJnoVsTBJHDBsM0qOuXhd3Ix4qczUGG
x6hPFYC0pe75hY/mKDWrnZaacnGC7tOe/oIopHnh4DS7sQ7JDqR948m0KVc6HzMwLsdk+CVGdLpK
p3ZffNf+0lo2LJvzrKMTH2zY4uNZHVJMnzE6Qxecgrhu43Nktd/zuPjRGr7D9h/Py1MwPb+qIRKV
vGxz0w2o2f2nCYnPjdm0tish1jlJ1hyFI4vr2klvbEXsm+Xp9Knk7Gumz4EGcWvCubcWYzmAjEXY
H0E7TOv8sW/1F8G3NBfahMIGqY/fyR9KkPd7aCGmiwHY9Yckv4Vw77UZ4JXEbxBIZbN5HwZAH/JF
qtwiaKK5fqKnmOFU6cD9g/etJzmuiyYd1p+vgw+ayaUzY1pLa8ayuHkmSUrv1wF2Hznh2YQAzgg2
qobctU1771gRWg6sF9S6aIinJiQVaiZdVgH+cJ2H8y2yYRr5ZbkvkuS+ncz0Kg0wGkV0MPZVAhDB
MeIKAx3fkc580kJj1dut8UB31t8kodl6CSK30OgMYH4TWV7Cr876+KPnK/nFXqb9uZdha8VQZkgD
jaj1ttf9q+qJQjrMDeAyz6Rt4w1Dc44b8zHA87RK+uSetLMDQZNi2yvm2Tejm3YdNcO90Y1PicLz
gS87fVG9aH8WuFwSQ3NOrJJZ2MdZSNiHPcwa3F2jHj7UU/8QlsxCamwDdhIt8CGUJ1ifMja6gWAh
eNoeKa1Y9tOSC0Og+MUq+LMAYRXgtGMib9Bj+Tiv632g2FGS0hfSaGlzwSTcG/nwENAdTn7kPnon
BbTNml8DvB0qSEY2tttgkkGkl1c7xQ9/pg2nzNZOtpZCcJcSzbcjPd2bWgONkDhuKvjEVxnpTAE8
Aa8CVO9Oik5rHF1iHqmrPm+0jTVyfiPiBKsnQcxmftOK+uZtcQzTcPf5r/6LhoFfjVRYgziqLofK
92ufcUYeFWkVeLUvn1RJV32yhusRkKwXLa3yaQZw6cdIjSo+9/Vc/nJ0Zmdv77dSOPCwKj5btdN1
696ChxOvzY7Ups+vUvxlrUghSUISTBp15nvvr7KpYdo6PS2n1Oy/0YHYhqqJYFjMkwtHOQngdqtR
RIeRZZoLW3W7abwP0vhBW6boHCW3SgHHOomRDA+J0a7yAUNfBzapkHKb2gLZlaP84IN2+PzK/7LK
JS/dMgVedmZGpe+vHEzs7JQWq3yaZ2Ro0ZwveFfMAVMEkboe8ussNM/2DDpgUYHwShhrjNooMYrD
m+nhi+v5c5VzPbZqLeIDyUP/cMbNotQk8JcCtXNqSZafgw1hMIBHg1ecE3JVlRBJxaDI+xTMHPWI
eIokA6m3Y9rbpJ/wtHKUKZA0ekBfXN2fXU7J5QnMQ6owmIl/UPxoCrlAOTwx1xl87RTinHMW4DJz
9Ed/gbhw2vFXfVbBmk+dYt9tdKyXk2ref34db9KT94dvadOkRwHF7+Z/fVhvFsxTcyj4mOpd9ejj
g5ndJhyupqGed0rm5FvRaHR+TTtbkVwSbywjzt2w4hQ2zAPDL1UDxWK2t4O2jHw4vG1L396QOI+Z
Jxlzujcmniin6jDHZWKrag+SgkdCLx/5pLpotWLMYvjDEKJk664aviuKQnPZHPVtneqn0g6Ko9rI
hmECgTdz5jj7PDPuepHcvIE2tCG4yhObUykePoKtAXEoeXlv+6bKCZZAldiH5OX4prWqlJJ0q0ZX
DnCSxebzO/kXfQB3kkA0Sy5qMvujIAPZjU+QGXMiK8/zvf3gSzEeTJ/EDtqltFkL2MS6F+n5QR1U
w4uH4oIjhrzzBtSMbyT1F9v822Dqw6OlveNw/Ke1wkr7+AIUkYUbDGPNGPfMHJMVZkZwXA78CqxA
gIQEptM0SJA9EsaJAodQnz6ts1Ws6pwiwRA/0Qq6xZv3Cs9u2HN2C270WVvXsM2OcU0OqORcxlB/
CczOMyCv/VjvEsW61OylCXAFrZ3Ezir03JV626C5weA32DdTiAjfIA6CRAF9PSky/BYppCjpafFM
jm0Gpb5sIOTbhqeLPtiaoZWt1JQo8M+fmfPnW8izWnCsEtzfn62nOBq1Ka7L0JtyU+6VhWXealr0
X3FKWcmewYd4OYZkdzMM3m0+GHzDxm6fVoQpKuGI7sm03EaWi0PN2RZ1lBI/USMezxvPEc92nxpb
vusWrBn7N402ba+m9guB0uLAlB7Jcky1FUYE5dZJ99iVY3zuCSo8O5Vm4XtdzuPRyMg/RYGNEy2s
jRZKeHNE9JXt/iEYLDhEWP0ATOwxxvWeidve4i/iAgYdFM8PM+2lrQxQX4f29NoY87YT3aVpdGsT
1BouiKlknjv5K0trLXhZ7WOCnTZlTtASzeWWDIaPmmgfSgDbJXJfzhmKi5zXGQ96ZZU3kvg6YQcP
szCNQ0ULiPE48qcoL9aOlUQbYkPHbUp1qYOvaQ3PpzN1pAGFTsaudqWM64NIfgTzS1wvnWrMfxsn
d9TTP/+A9vL5Y//LcchWUXta6DfZ94yPerzCwPKOdTPw+uBWDZnq2PmrXijXUa9Vnkkm5pAOynEu
Qg9TPiVKlJ+igug0m3ODHc8uDsHpiHSM2K9i3TXjHRB+wl4hExEavMX4XRIiS/uQDCho9KJpkHN+
xU3Qlu/p+9d7mYEIjU8u9Qw61PffWwQyIqlM/DoIPostvZd+X6fNFrZTfo526owZxbdvgXyv/Rbc
PiPhfDMICjnzHETGeOIynVVCx9cb5+IRTWJ2ymP75+e3+i+dZuYzFqNzTh0OuqkP37mwYTdsOpZL
Pibg/pXxWzChBqrgVuAkJWv1zevsz/mCPTP9bc6bNJa+4rU5I8DPL2a5Ix/umLV03pDZmo6JUPT9
HbMqg8y2kkQwlElehS/XLPMvNl3tz+EUW4m6fFKX/rpuvG05/zp/VHaaFAlEDg+YyUJpZgC4o9IY
T/AUkIBXiPq7PDKOekEsSAR1aLs0SVS81VWUEsmq+elvp698AKSBf6oTDl2ZSA+Mn/HTh3kpdq2u
AdN3FsYiryopQD1lzsmaxtcyYib1RjupEQwvgyhBJ3GYfr6FRKCeY5AxVBXuB/z3OZy/oxp0i72i
JIigZV4WxcwiOnXuHiYQ0pRV+kH0d42fdCd8/UQC5M3gDoP+NBiU7xp4ETWPZi920mcLfIlLcmiJ
qLINPZ+sl5TFRowmibFTjD/HehjJeMaXUx7EjDK1qnzMAdD4pmp4wTBO0lp60RmrrwwzNs4j/Dud
qfiGDc1fm5Tp+pgtAAEZHPXwPpwbRESIplapIx5gmPUrSAGLLbcV+05Rb4nFcTwAyec250ATh22y
dSaRXVJnvqlq44wyAwN0PZ2nHAlE1ybppsBj62MvRu+FrKtP7HOfD8rKnoxkXSdMF4s+Yf+OivA2
sA7MIEvg8Me+dKKrnrAPgsb8O/JIIf6M8XWP5mlfLFQmUAN4sFQil4zE0I5R1NBeiLifxOf5cmOm
LYEgtW7tFJi2jP+0oxxm7TgQNER4YnUIlVI9isoWrqEDbqahZh50iqZDzQYc2IayHYUZ8ByH7KvX
989dZvkyYuUkHxypKQny79+ZsR9zyIYBZkLLeNanILo25v5HLaW+54hF+uLPFh/4oY8TfUuSSeSl
MldO6dSQ8JnMPK54ERGrcFvSWIEEOUmaBUKOTO+TdD0XzYkBcbwb0N4A05obcJ5YiQw7/9lgMQLY
69kAcikWLJt4hFpu0f1chUnZXNV9fLTmHw48SJTmJNurT1qbYdQjg2FntOIqkpG6E2N9NfhOfaOA
bd4Sw/tGyRN6e8ZD1cUGMdYmGJAw+8XoA2eaNZYIudSYuXdpatd+tZd26JPimXTHELLnhs9yToqg
Iq7juNKvRyc2GJFfxTX+v2iBI2oLuWoW5UuQm1cjXUJEUGO1T8zqBnL4swqECC927MYxmaCZSQ5L
qpnE2hmzC9Ak2pQThz/fQeEIwtekcM5HE3UiAqg2sVcNv9Dv6TCLZmnbVWTWkpEwrhJn7neRFqQ0
vM9JLGg/1lR8Ztl5TjBldLFogSOuUtczLGUG/SV+t4UPNpTyVrMLlNn6mG8y1QQpWg4rE0DRcawt
fz8wSg4rzTyWHB6PGQIEZJfHdLDAcoAL4jBAZvrnG7Vua39oiKS+7NC0TXRn6Vt+2KtlFRD1HC+O
xIq0X7IAyERd1YX2vRFZv+kw9Fvz9DNskFfZajkuMwwSKCLOKkYmH9B8z57eRJQqTrfXhwAmArAY
eM8voqDlUkbaT0nKm5sqRFcSU++Sygd0IgzWcaPAH16CD0k2WjkCiErcVhct8e8oQ19zH+upH3wr
cxT1c3fhQ7ZVaB42A8g2GGwanYN5Hevhd0B57CaPdHOSfZtWqJyJxbEclj5TQgLTgCAoE08hGGvF
mwAulsQoAXBVXsH9qYSgsGlYqM7SIUXTlzMejVU40oAUU4nDjvSc2i0t84b6FvIYcURNdjdIrFbY
4wVxDzMzTCXxsuG+8J1fxM/BxWn8ZlGqLSGn5k85LdAVYqhwPVD9YzdO9IqT8qy/6OWqY1W6vcrt
QTJQVSgmGGKabkSaZFwSvpX1ayX14UXKhdA0kvOcKupz2QKQ7hpo8ErYHu37CJnYJjeRu3VzcsuZ
Z0IIqIM2LEMqSR8nS22DGaDHFerGYwMcsNGqcU+Ur9dqYFvHoolpvqpPUzqb2wC4PBl3xDCadzWL
Y+WX09HOa9ubYP0g30IXyOQGeHtCPEBB0kxqbrtJXlUyPkQ5+NOgTnLYG8ETmsaTFipnxa74SBHK
sGhnHJdp3JE55qEbGIj2E424NIg9HYPFkDOTmPnkr7RS+cEO9DhlTuMadQq0c0RtQdoxSCRJURhL
ENDWNQKAq9gourUfoyVWlPQqjqDFQPOrvUIJr0OhPDO0PPrgB7uQ/xrOcg2wknHVKoUPQRS5ft+E
84pkzinv9llD6V1mnb3ug/Qx6OUdYTYHo4pelBAC2mSSg4twM3F+G01ywyJ5dGx+rU+UARC7FdmX
mDql/s1vlmz0DBewElSvQ+NAF2O7s8IQhjTmIt1yEPem31U93BH1bXE8hFaYF6XwOusCIfWZJL9z
NfBTgZsIjvj9Lysm1490DaSj/CdaetZjp/CYoCUuoUKAmIPk91AX3GAj/xaT+S2Ds4j5t91U2R7Y
2nhFeNB1oMXPDtFukZ9NK9kzXGl47HrDcuDOQ32WN2Nk8FcoWbzR5n1Zsqj9kXpRgwiNakJ/FaW5
scf62LWkoMeRwKE3CEIogAqGDYkBav205N3NLSIDmZKWrkMX0TIOP/YxAT/G9AoOKPHHyUahd+nO
xi6IZeFqgt54ReIK+6ZCLn067+RgvsxoGxCPdIz2JLM6BzxieQ3YJF+GYulqdmga5uTsVph+1LlA
qJa3iEeJCk2L6GnU6LlO0f3b68oTDNeVtD0ZxriULPPkg7MkJH15laP+t+N3Lr5o7ngLNU+TBvWB
fyuq9p6X54pFGKxlU6LlMYByBuDrI4OHoaT1dVC1zyXS1VU9/sJIgxhMo1rDgvRzHhAsIZ4uL0Vr
v5o62TOTFcp1QByGpWfdqiA2lN0EdpmZPCog3WWf3VqoNmnqOs8KLyWwVazTAUZ/7DFucmNOneoW
OfiyUP1NRFnOdps+Zjj43JGEdkjwCFRJocwDJ4KTHa/9PLnRVXieeolMBrWsG8zzr2ZJdx93yGlg
4+gF+W0GP8Yfn0XDXVRF8V1aGa7n+nlkRAfq+7umNM9dY+ugXwUFY/8alOxYjZiAWDN0KFAu+gkP
GqcYUFvjFwEiowlgmTQvNswguVNL7SDz8M5JA/JAgAOkDbu8PXJ+i53aow57VSHpZbJ5yGcg9DZJ
ZdVMTYuu+STU6FTl/FpVctfjmXOi7/DnNeWhKnVc9wQbuKWt3IhS7qaB7Tab4N6cy0Jh4ar2zH+V
ZwliHCM/Zokv2VgdgnEDwSOP1OI7lOSpN9NdIyHb1ZjoKwy9POTHrYevvMggRxgZO/xGOiPj5yJg
KNfxeP0IDEMS3FjJRSkGvIUK+JqUzJOyUS6zmRHMUPnVSjGvlc5MVrUaGjgM85cQspNLz9BZTbVc
F/b4s0zqHep0HBk9IMC5Y7FpcXVR7Pp3TfqFr+rZWjP6JaXyAFIxXikTKzWWw52ftPf1kuADAAYp
RsmItqXNTm/oZ+TII4azzWjhMp5NoEGR/b3sHCI1UrR9YadUiCwZVU36XZ6LH/jh9JWP3QIeznAs
jYSPS7GZnFi6VsiaIV3ZC2wwp3lJ0Fvfo6GyyazU+00pgso1B35eSGS5Sy4RMyEeVlAFRKYZ35W6
oV8nktdsSTOlz/4L+5Y3qD0uKtHYSCiD4fD2D/6WaFLiImZKlEWRKhxE6SBHFynPPZX0T8vGzWxR
MHuBNq1HvBUuVfrPHv7qmmS+0xwSnYkeGLg6GQ8jxjEX1djeabVubShq4baF85s22GFQCfW2WUwt
QhVTYS9IVR5q3tpXWtadhhkXstkgfQ+vpa8+1qoCj1I26PZ7k7CIhM5pQseVYCI+VuV305Q/iKDo
15hFAFeQmvk/SDqvJUeVbA0/ERF4cysJeZX3N0RVVzc2gUxcwtPPx567s0/0VFdLkLnWb3mXDkMx
fBMZX5BfzQAYrbF7XF1bdBBMOcBOpenDfUYAuk1U3Xu25Hm2Utonw12tAEz6foG5cosnwkTGJH+v
BCBj8hYK80tpHkYrzSZ+iP2Z8HZTo0trVth+u+BJRqNQQWPaGKPuo0kQ0BHdeK5c3ZKpT9yu4FRt
exwxg3TeezF/RVmS78ScfkwqfZlnLn+3zpDR8WKTJ03TjNB8XUBIk2W2R+VngmS9FGTOTYnNN0TM
LgEYJo5JPeOQU9t6WP75pUo2g03SU8vS6GuiO3xytaWP83Cx5YUyRZO8EdyKXT7cGy2BKYVGHcc4
hAqVt7tYKiY0RoTZiX5VKz/NNXgqSR4IgNTbaslYnr30vhgaprkopFq8Wjs9kphV4rcyYd4xTRDS
JrjlpLgQnUZPUGE+l4ODmUZ9LxP3ZFU1H3Rw8Wx0JB3YefjaEjyGJnm1Kk3f4ZSJ3eh55BfAM6/d
EGVJ2Lh/P+Tp81qDVjaz2GSEdO1SF64TLnRv98xwjV889yhAtmL421r+eDdG2a9Nhn63xjZZ7sG0
Oc14BN79RHK2EXJaGDzCJYy/lZl0WgTWQfCQotEhhnAWyN94TnMrek8jYzOQpsi3ynfIOvsG5Hqr
q+h7iNBiCGGGu8Vg7ola6mcjXDjSrr6nCFmcxb94FAVTFYIu+BCPB4dLwiZHexPxu7Git0kBREmw
bqRI4QiIPakGYOhFIlbRvrXN12JGlRenYaHLIiiKJ6urPil8s/lZxktNoVQma7XLmSo3XhqkcJbz
dEjb39SYEF875ZM12jqOlj+ulP+cJjf3jui25Uzygk+4Gq9yWiKPImzVhM5Yagq8Jq052+m9mNtd
5JKMOfUZ8wt5ayc9OWpfA+Dsg5wTjQN9A5ACWNy4XwJ5XQZZdKb/o9smucq3vVlvRU0gtTVHIADW
YynpgdVQJbHveecOTD1OSaAjVnc8jK4wTx6MSi6P5LS+2mTkpaVjbxzfa/ed/meZay5O6+8VtqEd
SyOFLNNX2w4EHM9slAalyWJEcITBpEAV8kem1OPQKxPiDJgoqQ6QXuqy3knf9bY9fhKZqSOE8Hhp
bPs8DeF0m/UPGgJKvmobOkhFe8uy6ewgNCJKgubkleltZEvd2LMHkESp4MZ31UeyECyBSYE41GU+
WgsBiv9pdRP7EdL4PfLZ5pKqIJonTe+swnwDVTv7lgg4kReAHDIvzDD7IObybCrACJuHLq+i7GDn
5R8heejB7TcRn/RmMP9MSdDGs7M2+zTeS63z377IgHoXAjKMEXC3u7baZ2In+JvJpz5MS/vLJnRP
tHPHOUOGD24xRkTVf/AHSRQpS5LVqpekSs1Nh6Ft60ueiAZj20zvuhaJwf7uPfpplm4cRWacG7S3
Pu1Qj/FVB0JtyiB6NoZoIiWEA0JS4JxhVB+mjnlkRgVG97CiU5sWaKRJUdpDyc2cWOzQDPGcoovZ
/WKuJEueqXLNfKs4zbISpppErJqX/UXQvrJNm+BLF5gIcrLmRR+DIWe3BEqnkYNL/SPNP+7on0KB
pG/xUgIegbINOc3HlppLnAnfI6lgqADElzJLJqJ1hcu0PuS9MLdpJLbCs/4VGWhmVeYSlIvjdpxP
gFr7xIIvbEb5r+uJKy7NkiQ5ckN53izisZco5IMU4r2eSL+fjX4fhNRO1cncsZmdeomTPKGFIYja
j0plNitghaQxrB9S4hv2vCBiP7ruVy/I/1ITg8tiWT9DAEQVzATvUKpV7lxsdNDn2fti6V9TY5Gv
+pwP1kI2L1e7IIcRCkELxoM2l3Tut3oM6b9daDITxacsi6PvlWSkDM+zVE/acyiUoZJ68GYJ2RPg
Rza1cS1SQotKWJBU4STNMvXKMunnEz4cC0Le1+Jo2vqUypx9uulvQW3RAxMkN8qtdu3A/Vt2/bqQ
7UanJatGl8U+HXqMHRtr9v6pYFGbrC3EzpucS+nRGVpZoXcYW32gZU8dc5TT3qIeS4vfY0wAmAye
0pLeoVgqMnvkYuhDcatIl9yOVlSfhZ26b1RQ/B14tDZ+oEYuUId/l1jTUNwwhwWeAKIWdyKO0zu0
yLJRH2AtMLkOJKna8JoVQvLwzmit6EYC4qZWwgQ5fsfRyrftFMGdR9cjl+kKVzTN3UBWrB70nsYb
ln8zEocMB7VRlBsKZEn6JrN75xA6zKpsvKa2xG1tRy/ETuht4s0/Rdk9pN3yZo9FdejRvm4ILQwJ
cVFkV9nBXcD4BcQNSUcDCy+cl9wGYXO3h12CLSTiRBDPUWfuGMu3JJwOYtEbqt0Po+M/GRPTbV7c
o1VvqOLsrIuk+TR6sRw2I3tC7g8Qfpxc2e2lHF7TBqYuJdY3n5ftWPXBtlHAnBkvrWwxuWdYKY82
JazZQNaSmwuMPMuzQCtOOvf8XVace2aKeiOLiNiR4qeojHyX4eIxLNBIY3TOoatrBpf8Sbb85NHl
DNHloXCG6ZBF6Ged4t/gZsPOlwQ9B0ZP8WsjNoPb3ibJIu7OdGIxIKWrq8eaQ+S3afpnyaKZcdij
X7NNZ+LRvsegy8+lkXx1bJ+nBNrGNThlNQ31WBeGRy7Mr2SFJErKgFk2PJZEVx2ALV/6Ovxp62+K
28mbjJavqU0emez7zdSnZ4UwYD/kL/CcxIY209o+gXig8rm+GLVCcOLku3bkxfVKkoHdptyqoWPO
GQ5unYNIBpSXGc6Npeq1NueJ+6XBbZnxmTH62DlSZZbLrL/PgogALpuN1LEvAXVW+9SDiwkK69b1
1iPA2ZtPF82Wx8SBcArOHJA4yFPQQKKrKAL8dR0SKZDB7rIaL9CS+3etaZzcVty3ifUj8Db3ffob
NVAfbv/oEo9PWkTcZqxXvSRNriMLd9iM2USGKf3g/PcMVvBfpi+VDlyIpfvgGMsjmCe19E36jal2
PthUpte1QXtm8NBaSjJdh5RfWM11anIFDLPF9LiO2bul5qteqIdIA4p7kuJnyikv7or0pgJBqpHk
6c4eeu1exDS6N5i528J2gY68PLUR9V2pEeKiSG/UNkfbYdl5KlEHx0zu6sig2DBEdu0kj2bW2Bvm
oYrfkya29dTp7hXtWkduSWhcSmORXBZUjszkzKUfPF+Vs6c3ky1ekqUhO/laW3r1PZLKPHjVbxjJ
XyoxeHotzvwo0whravyoFKNuwjB44gz7kbSKj/olqUEPREl6ezEqpvZ6+C2q6RaI4NgK+QVSZd+5
bvmTlOMP+DXJeTXkjK/sBU12yYBd11tLs/t7ivGxTUy5ZVqvtxEf/SI+UbWxghj7cBn+sHhOe9sd
v2xFsTAKxvbSaKe5VIybCOXsc9l6y3501pwS859a/7TZD3/l4Bf7Tjp8pQphidluYWlx7ff511DJ
4OYNdI21jgqwmNUbeAl9FaPxNa1BM05AboDR93Qo2ZTyFU3x5iEoCyhg2vkO767B0FYjVT5g+IUn
VyGyy3ejTPOYLps8rvqd1gYF8a38pnum2vVLaO+lT6kpZ5sVSVIfDIeXsuVus2WxtfOrJcHBtD+8
9nYJIEagD86VwMSSfsemlWFFUBMbZpTufK+bYievy20yVFTm5uNEaqL9OA6BcSkaaqUazXXmJJ5z
FOlcbnQxHEsFYlxkUb1NM7hV1P4tJ7hmjYr6mz1XXKsZs65h670raWFnqQP/NZ/BwaWxmq9Ulz/Z
BX1rfvDqGunWzLbZFI4x3QGU1yZ2QxlygLZ06g8pKJiBdurq9d01R3tNXx9lETPlPlExsrBUunic
a6TBZmoguIFqUuIrSrTkl6BNbCQOrAqMz4BQHFTQxQ9Ttnn2JqUFO73Z7ybNm2Z51l3gyrvKrPtD
YaJQaEgk3dBsgkcGnILFMNjIzr3xjyafMTWCs23LX+0X1b43BN5JnGJbKFegFBo1t347+HsakH68
anG33QbWXNBlaj5xVVyXGfIR5boMCVx388d8zSQLkSjViCXA+YggN2uQDrjVvl3OyqKdhvDsp8ht
TwFlqTtHzyKWFkjZTIJAPJc5y11i3AUlcHWR3s+DS02H6cl9pipwyLopvtzaK7ZtUL2WqxioL7sP
Y5sYgmYgw0L+7jACetE+D70bKv2Tp4M/g5/sm0iIrb0UP/gynnRP1eYKT3GJqKuDt43p+clqCO3W
6cXm5iCiuvnbjxM0TlxW4xfJDCJWM4wdVKNz5YSMQ09Ri4zv1fiy0+bXCJYO/gSpPeg1zVZVp45h
WVw6h4VomHw3ziiLo16Es9kj1UTTGwXU2WQuXEmPcC4Q/tmnF7tqJZWMFlf+JKZdGKqz05PY7EoQ
Mq+hK8Oz/jrz8BlRrYbIzvW3hjkfgd7fch6eO1vl723lf3FB+DsIxHvhcFWojlfMX0Y+H3Dd0HNp
IEkDkK+Ozl8Ds1BG/yoKSP8tr8YbEhOiMEa3jpW85V12SDBoWk3JWeADnAzGg6zT1yr4k7jmJsIP
AB+O0i0QLk4cjwkCBy94cU4YUhJdzek+LJKFw7Q2DuSaExBLTkWtEHWpwHhsx25NYOdvCOfsTzOr
u5EixgMdEgDQHb4VpFsF6QM1XNgg/hkOlifTKL5TE4S7JgKJ1+Ch8muiZzt3ivvJfC/dbKaPL/zp
SKBhlmHTX3L+Fk0CFCn55V8Y2xffNuwLSh1uprKLu8DF7zJ/yjln2Cu5ZSX3+Nq8tGum3mbQAbxt
AvBaCi5V9Oz147UPz607MgLzd9sUbjLIN4yELvZpS8QhQio1BK9LmvJMuAO88qv0++eGRlmURMRr
1xZOfVp3Q05OZHQweFChkfuVIq2izCTY856elTcYb2jPyb/Ap4wBTMmevKG1nhonHtmL5nGaUa+a
wyBPXktcQTuyL+cVTiuvzjEBM3Ju6N0Dr8YN17kEn2aOQcSqbbzODO1pVHtEATVVPNUWnHfLvVYu
bexq4BJOb5sfKFLAEQmSy602Tv4U4/E+WBwyJKPAhKr9HBLqos10Z/lwYd6ae+D0xXlWfoosD9ub
HrpLVBG526XIeqexh3/NCQeekhO4+L2bWTfTsT/yemgvmZEShOwFT4aSD1XnjljcggpWpjBpIl64
2gKxn8zWoFXCP43WraACorXSmewQbkx0uzcjWt6FmkHtpy86k4trPnsHc47SvXRhc4rJ/FHAgkdL
h3TkGphthmw4c8R9p2mZ44/1aFqYdnrlKpJmlbhr/RW648Mg5++kziUBTwS1oQDb+MJN7rBPgEZ1
G9X0tI8N0bs2uQAc52voDGMD0WpeYOmPvkiJCMa7HMjlSCpedJ778E+fVy92SM2uPvqsq3kDfJIF
bFJ2e8rp/0IOekIOLddC5Evfo2yjB8WCcyIzA4wZ1GgPGZvFbmI+gbHH6RBh8zm6C5NnrcOL788Z
NSbLSzTJay8C4zA5ucctTaWezP96vdXgOvB/ZOEHjKwLjfXpp1ZqRxMBqXQBryymVqJenfCfzGgs
M6kY30PegZvZXCchOtkjGkjzoDL/MfGzfaWNaQ/QBcPgmw7CoYIFfL5nPSCABeh6181Guaf4hYua
tiOLoCeMsTS5Jm2Bg80b3iJ8Pk9BZVypFqXC2/TugEWPgwVG43nLO52pMxOhv+kd7uduZnpGo3XO
DY10r61eW3qQ6I22XikFsS4j6KzRdOzdS/Prlg79xy2hLquPsNRfi+n8RGJgbCTlhGSmz6zS49EF
dqICpTv5Q+HBebXf9MZAY6RtC6d3EgTQQKEd7ZZt0k19eIx6eilD42oUKo50+FJHkMZhTz4v/Tse
MXM80/QdxAj6MVHI7Mr7xZFTQOLr0C73OnKoPKBqo/G/0EgAQozls85YVSoeFj4Y7DsMTVbzl0qI
N9KHei6txjn15fDA5QmpnMGmyyS884eW4ACypigtIDIv3A50MEDhDCeS/Ydt5QCp2iX0qZ/5O09X
cd78C9F4HKi1S1ljhz9+Ucpr0hD/QQriWqe+UjrsnMurLnv3WNDeHkJwuxVGUIfqgzoK970LwoBp
8mlAZLN1e7Jo2/4LN+IDGhjcreYC5jZrqDDWZJWFv2bz3VvBVxWA+GKO289N9ws9BptLeoOlnI/I
bGmYDNJ/JE5cI/w6R2YgkEcbg6Nnhx3OqFOgHS9u1+wwvcZDk8i2HV2aeOsZLAC6lYtY0oTNKl6a
5HIP4palgu7MwebeK/0HBq6LJnVs04c2flEOEBgKeMB+Jp+uXnHbgIQVYD2unzxcqIap0iPUGcFY
mVu8kFmAj7m/RzoJCvRfDIv/WNcrJQ1TGadimeNKTq+0Fse5SzrVktcfrYuU22oGKpVskC8VHU2G
6M0yYq5zNWAUpsmYEjv3VJEfFED7U4ng0DIk9uHo/OaFYfO02ZTNJM85nB82VLldmvWqy/QuNPJ2
S8spbgHHeMq76GiFZyoQqZEh3bXM4BzZ/I6h8D7Jq/hHGFIGP94dQrAlxN6LBxfkhF9kR2ANowB4
41Q34KxP/tekGSrjX7c0xN5m9TEiRbbhbZ8t7xCM6QB/noNkJGQ5uuyhMhGxoxmrZ4UUZKj4f9f+
K2/dgRa0lkbiEjeTLveO89Fl3Ys5AEQX6EU3bgNtJKrgM5FdQRzEv7qR+lPN7olMgpdezi5x7/Z3
36Vn+o3ZXhr9LR1SJQOq3uRtAa5ZBUMF6VyAQjBVRVp/0Q9FOhVFl9usc0/O/CSM7h2B2m/Df28r
cehgp45+QTaL61hQUbjmONlABGd/Bh1Jx6Nu288KIcDJyVtSlBnh1p/h5lF5SFPj4NvjNbCI4vbd
H8ulpQzYr1Nej4RkrTDq+fNZUf5KF+ch4dvcrd2zii4W/1evSAhocHSYU7+NuktnmYdiyR88nZk7
wwQpz4I534yBU+FWc4aNY1WPykh3AyjnlgDAehssbC1Z6CApor6GS+wH5ZiL7HfF8GAbvC9kQBtR
EE1PbmTsUbaWe6rfT9O79mcS1yw2s2GhSKP/cSbea6vtLrkDm4nXOo3B7J+h8BHEh/Tajd2VBLEm
L/ALmi4FH2So5NHyMgvzT1KvDgwr3NJyZD5FwrhwVDHv5cUb2ScfRdj9wRxZH7rmRl7X+xhGj+UA
XGQi6d2UtrNdOrrRM4dPwl1fOKGopwqp0QP/0xuICHUg6KDbmc4f+CcL1CVZWRHWZFkQsOdXAnQF
npMUFlrkAvvEFsvKo1YXc+JH22nGl5RldZwtivdocknYoyzGrMDCYTb9zowH1Isbf2zLg+lspQ0S
4kb05JiL81FkywVF/7RpDJpYtB8+BhNzND4GMEv6onfRWm6KvgneL4v5OXDcDl9x62qquGjodkU2
HBZj/oPco/dK9G5J2e7JwImKcDi6HSHw1Yy+twwBpFKNMXSY2XU5X6KKRJNgtjmugR7zFSOE4z7j
jNRQfA1uZjXLMwWNL5U1elASNbxc4j+mJHh7wwCAFjodI41zWEL/inUaxSzlKM5ErztmyT++IEVa
l0ACKIB2jtV7tEMt/ClngiUC5ZxcDOh5Nx74Isx9V0Sowfrqk/jCkOeLOM+eVCmHWtoN8lao2Y7r
1ERT23cVsUAhGUgBOjdWaKZoW/PklK8TVDg4lvXFfmT0OfeVzws4DdU5QloUawVvlNfmm8gTuef2
38yas1oqqBgi08QmEeW9mThvnL+H3iLRraznr9aJSvRYS7BDAdjyeHKeTx5aWMqwyT2vwyeKb+ZD
gmKEzbSbAX19hAVDU0AkAtIhhveehixgz114tNrwjtGshy+oon0XabpLJZmBioltil6xcRGPksvd
0uPcd95kN6J8yht+1YqdaPXdXrp2oqNi+hC4g7Y8V7zJoCOb1vRvRrKYcRqYa2+gtf5lgOPdp1N5
Rkyz7aGpvBZNg9gRxFcjSUJQOFo5x0FISdu0gN53MNe0XlLT9g65mh4UfVbZDDteyTcrapo9gxwG
vKUGN1TIqZRfHtGj8tDb6Clrn7ukNwCgXJRwSs71QTbjXaSJwmXJsnaaaB0k2TVpt321TbUDUpxx
2SdYPAU4YeIj+fE9tqSkD3mb+G7Tof7rGOn75IR/RcJKZPXQU7JoXjrEMjsUv58+/II2AVTy0Nj7
hfPhVo0fl7OKJ4IiYODNhKB89GOC/Kk4hwfnznJSfPLNhuY3a5tVfH6p2xCKlNmrGq8f9149okqk
HxWAfqLgmcc/M5DfGjI/5jbvYBJyzIxzyVTT3FfZQLeHLj2whPapshvwHt7ajBgV9BnQqmpM7vpa
fgQpio20tCENqP5OWQMLBB88mieYt3kjEcjubVjJjeVINyZjkd/aC/K4nZyjmkASbXjfBEJ4999R
GeYT731E/xIVq3GWeX+nojuOTgmzTh+e0yzvQC3Wdqi/gwpAbRrr9ZbN+Zbbso1FGexHZcU1XCdp
pL5z1hyPjQN1Q/obkVi5QwdIRlxfPt3brF8bM3CAG9j4ObqZ/L1Anhz0GSxpwzZPBoDL1QSecfNe
eMwZ9ADnNz5CK9S8dP/RYPYg8vLaZ958UQblyyJF4+CgyaobY1cKrtVSwYyhdzGO/TgA7noNahR7
OQC4IT3L++pUW806z6LE7g8o5rNtpNDGsXnsIf+LK9poEZUXxAzJEcf/sz9Qu25XCGQmkvjqkRD6
scvVPbe8tSkEKXcIVEisqVilvYoqCIbqfe0Myd5OgaD8qdzhdGMZd+S7gXaVzx/0orHpdbPsL9IK
RvKiZ/oq0NZ5yj/VA4eApi8XcpjY33zrp80t0wVVZhKhQm93KEwQE8TWYN/PyW1KSK3MsxHDkFkY
KBoU4T9oOlAqdEecExQN6vS7QoQlDOyi1sAOC1z1QU2hE1c1U1q1AikhnFQRKkh/qXZpQL2NdgFa
e8uG9UCqFmO95+JsSOREJr0LO63OnmE+qq5UNzcifDVLWQJtOH+k6R82GZtNWKnYCrvuhBOed9n7
WoIJ2NYEmfZb/SJzlg6i8/gYA/3gjnrYaaROxLD2rCHOET39k20jZ8i5SA9+R49frRnDSaoiUUhT
bcrR8y5CFsPZ6p+jKd31KvpZ0w6p1TUnBIfadKY9ClY8x0u7G5OKghaQiqxW4EHNeDaMaGRGHnoi
tiOmKwuUVY/8PHIr2CmYFl4mHV0rzn97MF4WuEdvmGAkCN0oyRwKm/FoRrjGiDWsWD/YSdDh+rDY
m7JEgYbS/bXsyveeeIUtJgtzV9YpkqCwvjPI2ku9aI5DcGgG3exgBEkFCX+y0uHXm1tkVivg69Fr
CXjZ/PpieUwTTY5WKeOpwZy8uEu01XgX/htvKFkDFUnHflvU8oXHkcoSEyinIaOc68pHVKF+gm7+
DJP73mfvUgL3Ur3c14qGHZob4ekqwnHbdNvn2Qv+DutQSWgAytI4HCwAldzoidniYyXYkcWS/6rw
cVRzv3Z5EE1TRSZId66zfRkMzDAJRLRIpIHMTVwMo/1MM4T7PmsrYDkTIBcp1FTFvwG4pp5ejS4/
ukygFMsgd0gqtz+3fkYzCzS2MSoUCZFT7/ITekp3Ozvp89yBBBnLa+BXxa5DVitxzHGj23uvbz2C
cdt5Q2dyH1eae8UvCdJDBPTYBcg5hOGRQyNyJl1xqEZJSQYW06OjGt4dR/xFaE1uSpn/AYd7CRHo
D4j1boHR3ksdfLDm/SNvGCUPxN/WHhZMhro147wcYgBQ7AGGfBWZ9dJnCD8Hl5TcSniPYV5Asxbd
DbVYvrVSX7LsAPnaGvDJA6y1ne4QIRNf04SHLR/gSPHn8JRDCx1J9KYi2fsNfJsKWO8iy+mnrgoK
p6GoWRCw51jg0Iijv/nl1VmjQ9+w2qOIsD0ywKx/qh2ya5WLLz8BfgxQtqEb08uDGVWxuoB9hPdt
lT9kI8hZmBM5a4blRzKjJB6FoKzA+HYSsq77iLusqFa6tqwf6BDzXvysvsMk8S+3QWc8LKHfY8gV
6BFtWCN+jidjOi9GGx0o1NuNvcrvZC5e9WLK08BwO/nGb0bp7Ra/fh8TmgMikLdfk3To3RK0xtRm
eE/cB+VYZOnQxewfXfdEXOuI5hGqcrTH8ZJ29cFcMiIUgXubwiGAhkgwbMFPuUeXHy98cUAdwwlC
vgm9lv49cQeY7YMSeopw3Xtn6O8nBEg7nEivPaYGGH8UVuYaMo1WIubUKva98l/++wG2N9yBzUc7
wnHmS6b4NSAH99RoTyesxG289KSDZ7jOYmNt/gsT/24NIWiqDqFcSO+77cHOipzqnb4H5a0H6sQ6
frVGctt22r0ry85+jBL7NIqhPNiQkHttz+V+8d/LgCoaSo9zUn2NVeWPliMEZUtQafnE0+ZasMeu
GFDQHWavoaFaI23ratCUlk6glB2pDs3uJBxOUqFqn7RzYKLAeU9n21t7K9HQsbPBIqoYrX+BX2JZ
dm2eHP5L2WypyNwG/CjGaO52TULTNjFpuVY5c7Nt5dkRvBlErHz2hOnGFWlp23l0kDP0zZUI2Gvv
aOOl+TYQBceogKiOhz2m7vWuzKrwOGfTcwaKcrCXINj7isgVOnLsEyrRW2EmJmPYQuaA7Aus6Qhp
SA4NYHe5hSKpmOQ7jZCxpoExI7g/NXGylTR6+QUasTY3/1+svuQOyqueQy6pM7T/OqL1dpK7vILz
w79AzxdYgoe355RY2qTtvudOJJEHGSThpa3N8J8tRX5IkgqsxLXEXjaKdKNivDYUI8GyAOa1nQ+T
0NLxPvmcEA0d065d1C9ZZGwj60H1E+92F33lpUUOdJG+RbVycARbn+M8mvtQtm8Dafx3SU5kQBkG
DyXwPHLF25TP+hmzN+ApeWcpI8abG4TP/4X5Sy/8R3xDvbVheVMQ+etg29jHiYsZdciZkPK1WimG
ml4BKBXpb8n+e7c0jAX2wOPSk+0WJxPS/NlKuM0ZZz8IhD9VlrqbNZnICEwZoRd2jtJyoQ8zVXzl
lbjVxjqRLzK8hClykchpjxW14O9Tl22B7JK/bqk/jIJN0nceXQdZiYmNejMry76P7PqvWJO6QU2R
/2sx3NEufM5XGzaIv3cMhPfU0+hlSxB8ak6rc7BKH7nDrHv0TB6qjSyK2365krku3vjNzDuwvoNt
k4C4hOGHgqJlUt/A98FrIcO5NA1D4Fg6b/UQuFtd2ikvGV8iw05/F3R4F+wHKj+6B4EtdWcPSRdn
IuxjX1BxCGJIm2+a7hGptiCDkw2f7774k0uhOVpaZGLD1XAmTBKTsa/DDNRvoMvUaZ5wKIxvTJCk
6QUKt4FfXycbYloiCHdbQKHhlYAT994cBWUkbIupdj/kAHPaksC5oXQ+2rF+i7el87aBlzRPORK4
LmvNg7Tz6iCL0XjLhL2LKIJYCjQEiQnniB8Glg8AxzjiqQ+fl5KtfujXGSiIyFJoA/diIVKY2QT/
GKt1IMgErFFn3vWRyO+zBr3J2HA5TPRhHwWxaw/V4FIzCy0Tp4vxZKXGeDPw7x1SnVe7iFa6ABF4
wh17Lcm9QjDKJjwl3hg3aY3C3bDFznbkU7DY70tX3lm1rPajloSJreUhEfbnB4sCbnf6VwFip9Fg
XVLrLzWq8tKh5lsGdI/B5Fi7ysOB91+rbk4eAdDkpxM1zpkOkLga+/BDoMpuLRhNsxZynwj3b1tr
+RD0I66/wDViPVHq7I6efhoKJunxMkXgpm1lFg+AMDjF6XJTSXEGjdJHj5aUxPSLJ4QgVyvqpw0L
iUl41/gyO+6lZJM5aAVjSjbc1k4N6w2n13CsCDhw/ck8IJI+mv/lqFCu40KroOkQS5zM87dEwH7D
H98czTH34qyAyB+V+Zm7WP5XNNHzxvKxbAJ7Y2emuAb9UrFa5P0+LNPyZJN/xRyU1AcWsDEuiny8
RaxirREZFP6aLKcuxFVnjpcxRFnas/lYtnGceBeOtIF7qvN3YesVByoh7NhZley8envMDQjp0rC9
Vmuii/KKYR/6mpTvtEKQbiUOM1WbXclHOrVL+1mPb9M45w+pGO8Gi6grtDDoVBmfiU4Y33kZSkVu
hoCZmfI1CnB9uIq8Q3jVJNZzaWR7Ym/ORS/bC2/f0VeDOnUu3AClwsaDhgGkJGRO76OBE6R29adT
jvfE8Z7Zi6g86AlpN3ov5CW6oZPqjg2Q5AUA/qsoC56CXLhIE1brWflFI7MD3c3zhG8F/DdqfgLT
eiWMjtdVVB9q7rwzUf1AcP7Nt+R0QzWi4yRY0bceRThHi/NglPWnaXOTzwSXXxfu7KM35+mh6Mc7
0L/yWodzs88j+zy7MrhSBN6S5UILcZarizERcop8s6H9mOnD8fNn6tHnk5ws1Ka6ru/NH3+hIAcM
b76mGoYISAqazcDB0dpj9qwUDLOTT4+ua5QU3BOgIjxYLqcDb3TrykAYgHGqSCRA4jgyYQzXcUHG
kOkpvQ2kOhyiAccrw/eGIJuBKoO6mKL9f4XDkfklSwGjIUv9UCThqcZm/1aX2ChxAKzXHq6asS1e
hdPP/6PsvJbkRrJs+ytt9Y6+kA5gbKofMrSOSEnmC4xMktDSoRxffxei+pYc65prVRaWmhEBwHH8
nL3XXt3jSmTGvMcyZ5KbYNAXKuLFaTlEC9LpjxGzgAdBw+OhwMqZyoECoRTFdrKm6pDk3sdI0bQE
Q42pxU/85eATUAP6t1oitScUQbCNg3L80fa4GiHBrKTepV+G5DWhxMJ2FRsL0MZfpQVvtosCe6Vo
wqI7iajOreRG4BM2RfZ2XEoASELZvuI6f+hGl75dYl8dX47nbmagVVGJEo9i3WVf200qYfhLQq4n
6L56ihY96V79Pn/pslL7XmrxPm6SH75vdhQkGiLTvB0+a4rTLMj2qQcrpZNvss5GEpIYecCO+a5j
q2BK4lJ2qDxcavj2uCoohZVCml4+uZrm3GIx0iMxeYeYkeJF6rnEvXezBbxtpNG0tj3U4H5DZy5O
nh177C82r0DU/YW46OewoVFktMQophYoUMM5N6zqD0BkvqKEWyoMme82N2wZiq9MuY0XTcmvEfda
vGFvEfaFt3FMn/u68vcOAjTcBR1zdNf7xLB+qXI0RXDup0/D/JGqDLYeQdDtwywgzEFMOlY/fglJ
K8upRtGmY+T4prG/6Sfcu8XgpedQ9l/jbKIwVpq/6mh3HuwSljZMk6XmxuY7IpxdppX7MRvUJ4ho
Kxq4E62gJIXZ8BSZPsp8J5W70md8W1bbMKjyo27SlTdcsGRxCI636p1TSePyNjF+O+qgZQSNmo5G
YlgwMZwbjYI7bgf2qrFntblDHTiNH5mWOog2mZ1q1dwudPx9pcXRLu+xrMR7ALncJSXMuYni7iEy
CAcw2+4Tm/EIVawF/U+RgQhc8lNQZOkeX0+5qaUs1yjejuzyedUE1q9NwhweXLei/86QRiteY6cK
ifpikWE+gBMsat+ScDKOBrTxmMqmzMqcnaTNdr+q09VEjpVOa6LTvF1SD/7BAmeOqYRYnSh8LKUj
njtkTYi1CKw1CwVAwJ8OXKtfck24+wTJdC5ijbewPOVB/9QGAZTYgCu27QZiSezifTIKb4U/tgkU
NAwEt6rJtb1GghZqU9flXZDVOVMb8s/tW25wOFwbjmUCQL6gLbONCxqsYaKfxomhA4fSXVppg7bN
cL4WZodERdGNI/LkQTdK7OSxh2nXTZ+1mp45e0/0gdUnn1SmTcTNWo8h2GoAWNe5x5ALhy56wWhf
pNYH5wXzXNr+iWmrZSuLlZNG7kJ2b56NuxRwE10GnskDVGqSYLroh0choTeBcxb9NxPIxCIxUnKN
KcEO3IbX2JWRIFsespexfO5A9W1yoV7YrmlrB9PWcmCCsoD8js8X4P1aDbPgRdZzMWUcuzCqVgN6
d3guqMPts6Wk2k6l+Q5vGfuL6V+5vdCG8ZpuE7acbqMxusjj0/rgys8ujruzZyoas7nax8gR5yo4
WdSOhqSBOglM5FrX9Rh1CUBBN1KftSF+8tSstmhHZmQ0UnMbWUceipUl8mzfcrPTmwm41wCP/X5L
z1wGop0ODqUNtpN+3zJRFqIUePUGTqLQLRJOMgYuuqBTFhmcrgPtkY3K5dfBAy9Bf3PvGeWzFZDy
pvcQbenH00nXwzfhsZ2C55Y/e1QodPJmvotUZrCNc0seukqaj3qJeqNrcThH6B3YUrNGlUxRYiXt
o3LmaF8MAiO7heWYwMEBDnA/bE2nMznRyqe65DLh0k3ZGYOsF4nGJY186lAmw9oCtP+odN47fQQD
HSOMwvtGTnFXLBoO/IIck+lJixV+wmhNG6pHNHgedWUfkwp9BNLU6IzujlGFTijLMEXaKjK8CwlQ
s4zObV5qx3pw0+Alapoz65BvI96WMZv8iF3MohIaglYnEDSLCczD44HsGsu7z7bJtw5VRigF8tVk
RD1lJeVKtY62DBBybZxJiqPM0l1PSo9W99atIdNrUam9Eon70aMGc5p3poPqW467eiZVgGOi1KV2
akncCOCHRFF+NFKtX9fNW1zn7SkgSYaEq4AbjWDAn1mosMq0EY/ljF9WZgtWCiOZwsT46KYYQgn3
iY8wLHzjU9+2xVWvonSbjUYzyzGvHSERT4MLkXAa0SzVdClPTXzwrGkF5xft91zHmGJPLonx1RsY
Pmn8g2j9tFs7Lx+JbtTnOhnkm4s4Cp6lcq59xImiteBzTfmYxiGjZYBkiyDKw6sW5nstyT4VQ1Z8
jQNz32TAcPQxvBkFTZPK8aENE+M2b1T+M1/jr3E3yNkNVycSxmTPbNwT/X4HKUJbGrsuBs4Fkzya
P8z7w8KnWIpWAMzKPVvRdEO2AwsBAocK+0ZQYkpo1LBtDbGNiH0jtvhNTTpVJLrLyvQ2TQdnMoyV
wezNPrugoR+GOW2C+9eypfI+VogwVq2U3GnrfPibV+T9JarFRUgkLM+EQ+P7uvtn2F3a+UZS0pZU
evM0mu5F83GSMOi0AX4s0tGlecrte6eRIZdpxZqlOt7w0mrfSYBk6fXZJwUkKFbmmNgnI0ETGsQ0
GeKOHr6UMLeLyXpBw2LtEdtBGdFGbRPmpnMJ+35Omizf4H5LTBQ8aDbjdytnFVCJXRzJidx7u9ax
ypvMw2qfW5wHBMjkB+Zw7x7iyj07EyYwNTiVvvVp3EKhD5W4NDn+YQvJ2TJ37fAUaSOsVB0cTJ3r
X3s7G9GrIhHNQDhuY57l3lTm4f6jwnqXmSd3ssazy3D01qSKQG2dzQv3THGd8Js4iPiPeYj6ygA5
TQ7KqmU3csid0ji5cvJW8M7iBeEf+sVhPrX27IJMOs/c1QqqoOpQEv/n89L6C7OTowiLzzYhFlpz
JO4faUMVPZ+EFmW8AHp2ba3G24ZzNCQWkqMW4ooICJQ6ml6xAaHVrtuIS78wrJmqiH/c1qH8cM8o
e7T3GWkBa4M6l3U03Xb4/s8B8SBhTCYjjTPS6KYIMuHweSjsZzxc/Trummg52t1TzZrRWPBKhdWi
/Jdw/iTqPHvK24tuDhs4hN7fpJ0Y/9Pp67kkHumODtXN+dPpK6SyEzim88HGI09pU26mqu5IelEW
d3CW2Smit+pmNgXo4NP5dtge/827788wpz8A0lwHeBkZybYhTDKP5sPzu2UB26Q+iHBA8dakLD6h
plAu0T4jlOFl1jOhfD02WXd0x0Z/a/vpFccFCrVx/I5r/BVnuP85d6OP0azEZnbZQb+uMVgPgAB3
qA3rh3YysafR3UYYni/ARUGJ0ijAJ617jc3yi5jw1ro2IVkDRHGbHCq8ndhPKzRvWMrpi8+Fn/QP
3PcQTQTkPCYDuIGi/zGwh19R8sKapXdT2Bj/UAJSgHXyjELoQYoEd8gQgy0bV7VSw84KMKx0qLQm
7JhLpyaXyfGxAho1PQeTDh0bMbHAjf6SxZ9ViJbWxvK5SBOcOa1vv3kRMUkpXw702UPPIK2daEQ5
pfZlPoglWUwPHfX5A/qyihYkVniFpXzCJpiyChC98xhSPoJMgck76RcaeAyMI+bRmMDxujrbRsLJ
7Ay2RoyLg1JnJ+DZFp3bFx0tleIFrPKYMN4ujxAGBQDTCuGv+l6TS3Awc3jvF6TPyUo2dGcif/jU
OYQ8QeCnX1/5Kz0Wz7i9kQxBeonnoFIp80UqVbhu52o+DKsjwtYjprDH3ABzLkOCcMHDfXI8HEDz
ykK13UKqQjXYUg16rPedh5ATSVADAG/vpvjtxUgfPvFAVZj518rUr/OGOjU7D3wP+qLAdkdOhR5T
uyb2k1lck8ZTjH2GrTOJL3oD0Sfsq8vgEmTckCyv159jDcfdOEARtlD5h90QL0yHf9fExYNst7qY
0DkmdsISFwP0mmIBZ/ZJjgbaOROB7mic6zwfUXZG+Zqd6Ni5vLVCbUgDqdZ4k5AxQnIdbYgAvVMz
QO7o0w6k4+DXgNRT5lGzYcCKmpqUB+4xrXcpkxenqfJN3hERRetxlbcolbua5+b55fTIVmx69Gz8
uCpLkj1oZrSR0XMBNHxbVai0Kk0PDrXJ8RzpPq3RXZRkfAcjHEcTqlCcbqaw9w/4TLWzaeLMtody
Vwk/P4XBlJ/65JZUprvnpNcPbWkBgDAs6lSRcnq2Iz2NIqb5kkUpUxfHNHeOYYZnP+K0T+3qU2KA
eRhKWqGds5iXUZ+bFFBQwVFl+52VSK4qe9Z+AWqdrXaUeQMmucS/VGwnL1HvPpUSDUCgBLLrWU2h
p4KRWyYvvo1QIEYUsyosuzjEof1sGUN0MaP8R69yb+dlFGZhW1xaYgvpQEYLR5nntIuqTaIJ4CxO
VGwMA1FEDBRhh412dmcj8faBw4qATIoCxQXztpPKdDjPjCbXjCbFyrP6b9j4kd0UNJOIAjEJzvze
5z1il84Gt29L4a09RAZGQdYJyfGifzBH1R8KAAYQCLAbdOwgjJiWCpkDj9KjVTFG4mias9kKJdZC
5Ob70DnWCejIizZk3r6IM6ReIWitPLKbHdrLthp3pMDPpwJFRdurdut5lEIIZ0LCkYv3UTTBvkKx
ByOBhk8+BfG1aJi+BbFlHHGje04nmD3aENfz/IfsrHgXZ1q18IL2mljsx1BksEET0zNW+OZQoALG
XDn2n5Ny7aI7yoJeXatAIOdOHIyCWZsc4qFVD2lXjzfdC1ctwoknIBldk2Qn7g4vEBblVdbT4wST
iBWx3WnlxF4Yk8nsOucd9IL8FPfVZ+oKMKKxky1dPXxq2uR9Kks4jta7NY/H6NfiaoiqZZEIDtiQ
AEmIGxKJeiOjSUQb+A6FrNLxVFXULClJayMTz5UrPSCAdfnW1oa8wWg7qIbTtxBRskxGOrck5BSL
bizSXVwyu0W5CEhbc+hGldxWdIgkm0mRX9gLHGko8KM3DNcr1wFJro+Wv5UVvfO+AvhUiOStELm1
0mqXMxqWRJyg1wD0Ga0Kk363NqCKLGovf67nLMu51fqf77/zPf4vd1/LZjvkI3ZzLOuPd9+h9RRp
2H2CiBuMiSSMFIB1NuAJaYwttqWbiCmB7v/m//kY/yv8Xl5/+fPyX//N5x9lpZgzRu2fPv3Xc5nz
/3/Pv/Prz/zxN/61+V6ev+Tf5X/8oVP80ZSy/NH++af+8Jf51//97JZf2i9/+GRVtHGrbt33Rj2C
d8ra+7Pgdcw/+b/95j++3//Ks6q+//zTR9kV7fzXwrgsfvr3t3bffv7JmCuwX2Ng57//72/OL/Pn
n8j5+FJ8i7/85Ve+f5Htzz+xcP7T9sksIyEMNpnLfz/9Y/h+/5Zp/9MxLVzswDKppHSTw1iUTRv9
/JMQ/3RstnccXlLtLDZeP/1Dlt39W/xB3bCovYSrs5MxxE//78X/4SD+dlD/UXT5tYyLVv78k/nH
ctKxsVPrQjeoyxzHt8UdUvu7Qi6xs8jHHdesoqrybpHtnXwYpkevmfZA3IsVzpDHqkq/ZSJ1D4Fq
i3Mzmfq6JVtwoK99HOhoPrQAoI+OjmdpTOun2mvwquYVFjAy6v7/4Ok8YcZWgneAAgvko/vnwh9K
tBDEYaWrtLWGPfYrH1FpfIhs/RVNVwVEeYGEPFy6MNCWQ+wIGFfinIa0ioLEsbfoxf+G0D8fp99d
jvNTMm19TiH1sXz/dUc5TrilB+aNrHf0yIm2h+/k7WrPuDhTcaFt0X/WendnRUAc8rB/0URjnPHW
v4Ig24yJd51oIlomBkPRHSqtUat+qKC+RdlB5oIhsAI91jcWJ+GvJ+q/z4U/HPs/Ms3n5+3yhF2b
nbCgir8TXX937BGKp+D3pbZ0R3Mziaa4dDDOZx1I/ZnQAW4R2TOcE0bALkLd0B6ym2Gz9zdK5m0I
SB6Q9aGqzLrnGcX+3Jk/euEfxTgnwWrTYWjkJxUP6m8iCW3vr2+4aQh0Hy5Xh0fOsv6ncJqkq4Ez
ZzS9Wk7fhyZz8If++hAWdrtTsEl++5JyY/uozw/CpFlPI4oPa2uCKiwyPHG//q420nybmdAPplVb
8ILb8ZAn1nioZuzB/aP71+6ftlWCkTgqAWHOP3L/RkcOtR1PFyiY8bUqm+ZiyL0WxMnVnx/uX7bw
HIAkKL+Ovf65DfTpRjtdvzHrKVaund9I/QXuQAyMs/UZICO/lwcGIf4652S/+emMi58gAhYGg1QP
QB3M1U9qCkE5mJSrUCMYzIwB/hK//2TEk3lMvdbccFMiRqjoKZniXz/XjUTe7NH4Ube5sXVcrTvL
GLldMWExlWHFcHlsfaBzqbuHPlodiTlsHuw2nbl/ZU1/kq+Ffgi4rxZ7ZUT9MRB6f7x/xGKHPmQM
ctDQPDk6CgiqPdvfjy2VmucbI5EyNEFGUu4o3FuTTQJ4oHR+MMuxdleMWwXi3vkLfVOwcc+8N+Te
BVUATUMDIkf5gAUhPtwfHE2zV4w32UfJyDzcEcq/PfQOIohQXWTdyEvaImfTtPzNoj+40nBtv+vm
cxwZ2ifUTMMWA3CJDZovQ4Nctl5fvynd0reJ9R08jL7sED29TjTO1mHWM07XRfGq1QGcYoLONtP8
Ka3qYGHIHtWyQ88waKwj0gageaZfb0jzkU8h6/upkskjHdL26f6lPHfRL6R1d7h/ajCU3Q0AbQwJ
ey9R0/gYmMX4OOBcIE2hZvZx/1qe010a7OX9s2j+EmQduGZToJb3X2iyWLAnJm4Fqd9LY7M17/Ws
fRzryT7l4/DLZy1Gtb2lgje6wxHNvHACb8CE6VBFwKmamRoS8g/P1oYrmWv2SdMBfEy2cw5skuXz
rotW909DvWXNnb+hafzxqIEZ6NdzgCW7bheQyyELpwrgzvxhOGgbxkHhFpgJE3EDEOc+NYcWMc4Y
98x8MMW7SdUf/PnhngiA+lwuAVxy6UURIR0znblx6mifxe+k7IkDagKY2JgWLgxa5MZWNA8ewswJ
56gvhvclnCs/No6yTbGBVW16mAiFAwdrL+Owcx5zxycAM5Q3A6muMZTM5n1UZxyUcKkIYsGGDM+o
SgrnNBqvgxG7Zyu1xTlseh0oUvnRQj/d9EkRroYwCV8Iw9UXTsSkMxOtd9C2RRKg/nbwcMRCcxbC
7oqDSszZPzV/aCgk5CQ65+vQk+Yp77NHlBLoSavyDL2xXpLSkW5qIwrWhYv9QXWMkezBVaieUCE6
TDUdiecOHezsTOgFGU4ZEtxj4NTOsZnlbLrJJQBuJznTbEjZ9FuAPWjdwLf03ANBd5e8sMn5BB6S
GLa8MtXXtro1IxOhVT75lTAvdeGustQuzt4E1Fhv4xhliTecZphh5QaM+kLrESuG8Tia0aaUWr00
dPYj+E/6U1TZx9TxH5EMlK+pixCKBuk5pNl9ZXM9y9T26XSVJskoA9KlZEhTUi9R9k/gSILIN4EZ
MZtAB7I0aSw8tFWLgMTcRjGU9rGM+pXCH0baYrWMhxwjqQH2KDPyDyu2v5dJRjxwXB0tDaTzrLtq
6MUT004GaxIgxM2V2V3LAFRga1uAtPNoRTu1ohUCpdlnUOrntXGth+qzjw15a4IfxJnc9ruoi4ct
DRF00T3TgYPDyAVeYqyWKjaZjUNYQvTWE7ed28/6/MBFsOBUzUBDshAafhe8BQSjIZF0nhtWpDqT
dDki/TIUiXrVVfpWMyZeWQrSqIrm0yOdxD7tjfUohTxVfS5PXsresEBxToak+bXGh40dFd9jkNG9
h37x1daG7iyEdeXSiJ/vD2CPtwHdNj9QRw2BZxWfTBIcTy52olM9DRbJeKb9Vqtxek48sfdG5qKG
HJ6ycTwxkUhW0aicBSUjqOKJkOQ8js2tprRHbWo2BL+qmxg22pxcGMyhHSTfbiPu74ip9ZbjHfXh
qewy5KjdyU9q4xyYePZLe8T3kwj2fwgV6FD3GLpnWL4x6FsCYb7S60CeguPpVMLGiZNm+Agad9FY
eno0AOo2wrLX+gzL7+MNFpDpWg6qufVM+eoWbGokeheB21Q6i0nNjJpOJ+kUigx5WBDsaKhOgXMw
Q59emVPSZpN6dJbzg2IqtLAqULWarS6qdAUr5XgmeVrb1e7QrxPLlsvSx9dMSKzaBoKNfGbTy1F4
fwIcFBr9pJvvTwTWGLCJCeBAoYSfFABnttTm19QrH3nFVAbMvRt1zMr2g943jmlAdPRP8CLNGPIg
6G26LqJCWX21Mnx4lV050GDwgGqNjB5pCnyl2zpRyVjqgJAd5suRurU5lCgpwVcQfud+GWRc4j2u
/YfSRDwxtJ3c5gXANz3P4Ee53ZXJt8ZuHRavBgsSv/3obYy4AxszvQZjF3Jvr9wNrOB0VfSD8UhQ
1KJr029pZMQntNLL2Kaj+pBSMR9cA37aPCjsjPbmGC3YnRQqbtIrmxx570dcau01GI8MiOg5qk+R
C/dy9OhgZmQFrMO1yijNCQwC2KIZSpElSXD2NEblGqsoakCW4EkUCktJPK0UfadlTl7qQq/bDz8O
cxAnb3Y0zZM4f2kQhbhmu3UU1Ydu4ouLGOsja27DAxjkY8ROm5YDdFsfYyKWg4JRCCtTbg3movVK
+9hyQSBnmjVs8cavy2pBaph5bG3nVXmZdtDq4qW2pTuT6rAqEo0Zok4qjHBaaAhxVwFmTJQx8S1T
Ggm+kqXCq+hRt9Jf4y65DOTPEHzQh2t3zJ5TS3mIemhOKUQR+AstefLH4EdYw0cbpdsdusigTRGT
GqEQ1hOd81DZxpnNSXHAV0c0PODbdeTQdc5cLCN0oSt72RUgdbTCkUT6zSGgREBBi6nlKqi/DojL
tb56V6F0DgxtZ58k3uEoL2n+m7N3N3GLZz8AsRCNPSNzYoZNd/qBTDJFvEISFIZbBT++95fUmADp
KJDoaYpdGLnDxpDVI24jrlncbhgLux3WJn3RVn6xNOaLoKfbseL0doyqOmjEQK2lqj9EA6I7FHGw
nMQyo2AgPwMYUzHXjB3NuYHKNU/oIwHqOMzb2ibN/bmLxPlXnjymu/tp6NMF9O1+CSOcuYXm7tIR
0969rGjn2iK2116Wkb4Z1B344SGI95EZ36jCvfPIthossuZdwmnlQqj+MkbRV2+TMzC8VAOwBdfH
AV6ppNhXUSdXdh2CK52lB72h5NaKu2eFD5AbbHDM/L7ZlhLWuxRWuqg1uNr3tdIQ6bCqS9ZKAJvE
fnjY32gwG/hqcNj/9sBoc8Q1lGiLUQH5pB2+1o0gXkQtUQ1mYFRrpxUWVlsuoNS3pm2YgumpmkhR
Dg9fGCOIIxa5ZyJ64q2lS2jarrqOWqHhgVqRIDY80jDEV26aYjMQQlknaK4CPAcPZCe8e+U4wiEi
12LM8fvjFAYm5VrWFdXpexx429qtvE01r79DBy3bivwsXvu5OqHsaY5xenIqdnP4Mdp1nM7GwPiB
e7d10SgUbYaJoKExyRp2+Gpr8YcsMcKjyiiW9AbxjNvyU+Vr9QqnGVBnrXvQ7YqXwuZUoIVGzAvl
GaXOUxkGqCqM6Fba3cEzOfFj5s2bTms+V00bb1gzjKxrznD/812VJG/321He9dZprPE2t2NtEazi
XHRcAKehHno81MCCG8yq7PExHgJuQMgokAq8MeJtQffcrzGoVbeAQQtoATGta/Kpz5n08xXW4ZNq
4BllRbGfgfP7PP9sDrhLAbZ/AcBz8OOu3YdJysTcDxGnQv9bpFMoL5obvncqRw4zC2gi7hQceji4
QzTMURAjp0yLwXDrIHiAwWuHa51h8mNtVJ+UGXoHPXjE8TNSfTKA7tMaak2GUTGSQ3lx1NEdvgtb
Tu9O4u8TMzxOnaPDZiarq5Wp3NatZp9JT2ciZtvRNcZksJyqHN2faD9KzS8/XC8dD2Fid8d7OlDp
oFEyR0oXP00Yn3DPwAhK6k3tIAEC2dj02e5eI7gtVkImv8RkNd4xCCLAWsSAAnt7qt1YbVLPQUsB
PaegkdsSSTRvBLVRRAcaomhlZLUfpwDZzuRJLhjGi+CX6607SazzprspAm/Wi64FmaKvWkz6+xiy
4NZVcPR4Q65OX3gPUdlrmzLCP+OpvuCQiE3rCm9nl+0Te96Y/k32THrXonabnAU5hf3N3n1lllN2
9ILsQDHWLDqy2U8xU6CTnAZsiPoAvQQA0yKsJfZ7RHWHsFF0IooInE5DA0l5nfOqOTaGGldcSSQV
p9CB39MHHXtOWCz4/QqDfNye1pAVmgcVVV/C1CieQ6c5hyNEd8wL41Hq3ri0M20zpbZFohFXD0ju
ap5YrvteNLuiJciiM3N/UdbgpxgZhMvedbJt3AITqo1H6fjU1Jm3xqWE4YVb+23Aw7fKC4ZKUFqj
Y9QR+SgJswY7NC3LUrgrO4duCCoqPVrgRuZTPzRzcc1bvJmFFZFtIZvo0lixsa9Dw9qNne9sjfRF
QoUl5jP70TU2I6v5WmwziFERHOFxaiQpQfHjfQUs0xYPWIkFUZgTKgtjqtdN2+SrMPJeyTQwSJuY
w++8cGtplnuaYrw0dTqvh40JIkR576XZ75MhwEwkdetE3vO+1woGXQW+AUt2+8qESSc7PbhonBZ1
CPdCi8S1byt9X1ffirHwbgE84kF0P5qoqR6BxpMcPxIpXDdhtY1BZWwsrewQW3QPTRBDv0nScacw
WK2tgS6QLpEy1nM9qHUTBNbUO9wfjAgVHsRcXL8lTWs0yMnSqGO0f3Zog3bDl6bDhTlklgDQBLwb
CSGNnIY3F+UiEXnZc1aEE2Z4AU7AUTnjK1LNT3qCccXStROnxRMCB7kVoZE+DcHcSciHZt2UfXAo
U50IypTlGWfdtBqtgfPRTNxT2vOPA9E8FEQ3nULJJC13VBYtBRpaIEJaETwwu3vt6yfNGIJfAsbQ
iRJfVlZMf/0g2KghfBJVk+2qYjplZhjecmloV6MhszOvzS+YTz9MzdG/GlO7KZy0uOWpdStHN9gi
M8APPAXVU10Pu6oNYc1oZb71EEI+t+HMRp7yw70gCKD/chdgVcngbQ1FdnLm169IHUMpEdkE7hn+
Pg3by/1mZdMW29e+upq9MF8C69sYQCJUWB0/w6jcx8pCbUqqmpf07aFpVXYsK/GmKokDMYPh2LjO
Ep9HsI0Q3m8q1x9WgWbb6yroHocsz5eFq48rtL8Yuqf6GddBvdMqJIWtBagj0jtvf71fLeQvStQK
iIj0tGfmRKiHHsXuagi86Jel0nXL77J0zlWWs2FJ7Wfsmfmzw3Sx9eud0qgkf7kyq+ZQh1p9Cp5T
A556kY+n1IEYoNui3WBqMm9YiDaGxkpMOR3vK6+0bgxjFx3pEm2Z6RdmqXszNOmakYfBTZiA98KA
lqJVLDB4edj4s4hAqFsFZkshroovHa0u7v92uQ0rzX5i7DggVpNr5XRXUi+02kxOAlH6AzPrYuNH
wMQJbKgfrJQWtN+X+kG9tDXazn4JHkktLDNSB8JwEPVH9Eq6tA94bho7E1deQl8UKyxLmOkLvKEP
vu8FTDlj41PKXC8ZmWYhsDz3kC+ZcobdkTAnHIO+eyqreoOo2N23Uxuh7q7WmZE0pxiLyUHHpUPL
YsRkXJpXt3m93/uhHqIGwsOKKmZd1H6wbjLtO4UyG8ng2gz0UvAnSVqJ1YzgGri2NdlQqlMsAfTV
z+xN2c+mTL4p7gSKekbroQE2mrXLd5etGNtz6zIVzxuIUaErNTw5JGp7A+oDLSvUWqffDC0beddD
rEEZGSpkd0UYxGcH2Xlqph9p0/lXoXy8XvCSa2PWASVcRYDbHsppbr2ljbeZAMTQW38PNBeFmU7y
k01Yyhal1UduVZ9LZvRHnzjLfYL6xiuBInHxhesK2uWzWzCOcAgXSWbTT1LLvVcNzgGnHo2rKe+f
/V5nUYj740AQ5XPJ3S12Mms5Zaa1rAu7uUU6t8I0JJnLy9kClNGaDl5/bpAggrJ3UN70kN94uoGz
S53uaLU5qp2orDfsWNXl/uAwHLxY/hvvFzRELDRLx4gU+XBskO+75A41xMLoPEakRdhz0c05aEMw
7RAZk6gXCv1gabm5E4WzriVa7cILrY0WpU823o5zUMMfRFkLhLCcfOTWFhFmNRlcS2GHIFaw4mBF
9OxLmhgZtInJ3AfE9u6BaFyT+S7f5aitG9KsNnRmFpR51jlveuMc2v2wVcytqkovd6zt3i40qA9i
N6w3vxR3nnhxTdRIdgfR2jNleNWR2OPOGU6aRrJcZtSPPhGGJSHlj+WYv8qy9x7u65aK1Lkyp2Zb
c7bPnoU5/jB7xWYXb+jKhceOOh+VMebqpfDtjSatt9+KJrz5BBIRPEK+Db5s0g3e0Ew/Wf05Kzpz
po366zFwXVJKjG4XzhLa0UHAYRgIT1IbODieUDqZpFjNzR3yB/GDh/01TTr3UMcfhWNc2VfbV/Sk
zTpi5rQYW5MLg/OywTIT5ck3L2shRAU3yFgS1mmdsE67Dg0EWz8iqq3QNQ8JLSDeCOEC5xoVmAPb
bMQxtx25MbCDo1WkX2JL/TETzY8J0e1em+qCJsIWOJveJS8dBSmdr5AGKcZ24UXxE0kN1WLwB20p
57gE2qqQ1rxy3+pugIfO9pZDJbNDojdnO4AbLkl926dxH2yEpYi9xVu8CYe8RqOGDksxgtlHI0Qe
t58jNkgwzjrtNNlltUHW1q4C2g0oDm962+hb3Q5bJKPtptPbJ8ut2H2EP4pAPmrsYtb8FVIf2iiP
6JIY69QS0wYFoPV/eTqv5biRtdk+UUXAFNxtO7R3JEVJNwi5gfemADz9v9Dc51xsBDVbM6LYQKEq
v8yVp3AXa5vESUg22r2x1TJEkBgE6sXB795X1WcVBb/5Pt29bTdn8mjDbnZT/RprlPIwYb0lY6N9
a2bLol8XjdEryGSq3NsCcUr8IEyha5vhL+h81lHDkTYHhXupxXyIivdZq9uzp7D3xYE894IOAS/B
ptSSUeUMrT3y2aLZUORsLMdgbzhUrxQzht9Qj7iJ4jTYZcX9tdeAflygYwXz3ennfbzwCaGcaxtD
c5OnGm4qkrhqhSz+Pcnj5Zw0BXyZfpmD4VOK3fjXRL+dD1XnmzOb9qGyoNdEeJWDtJCrRti9D3R+
9u3M/d3E+Z0syy40aw0ACceuPoCXPZR6zebaLjdo0C36/0yIwrXbkzLLYdNwRNyQ93bAc6Xdfma2
HSvyFglTdZ+YIl0BXS98wJ3NPBwnhZekQlrLjH5rZsl8M+dR4P8mI2CXHRrJQKgmjPPo2vXlzZzk
LtQb+dAXL6UNB7QkIti2ZBUVpJKIJk9GIVDpDdiuvqlqqE4ezDo8e+SwwX9uMkcnaz2NvH1ZkPa9
WwLKGmqKVBss9KoDWzjMz5ouwRC48rmdfvVG/z4asMtpNO3pytL6nZFBDo/ydD02xP5imFWMf+Lv
xHJTUop2BrabSZAJUGuLjbHY6pQ1ActOOf2F2UmlFlxOh4CAwWmLzZXl/2uolFqBS9I3A8vuLhqQ
NMmrDIg4iMNxhfmuygFkhTazQ8UJ/RTK5inlBBdEMzR+zOkv23bbbTmQ+kI7xOpa2PqFBnGASlhH
8Ut7z9RGZZMKC2VlGTGq4MJVzzx5xsOmbaJF1beNBdLnTkS/RUdB60zfqpeihhdWmEEhLwI/YYKb
DIn7cBP9VGmrMe+aD4seHiokotTHklnSq1GobeNmRBmGrr12NTPEMNEDQG8q4Y6dEd3qgL6LOQex
V0P5Hqc5uI/l145ypOxzTui7qfSGcHp80IhmrNNG1x9V3UCUmzA8TSRb2fef875h8BufW069M0lb
VjR8T8MUfoo41ODxD9AUHdRTOO00wq6zwfD2uNF+KFoHaNwIHl/+LHNgRXBdmhC+laKqzvlSLNeO
JH6KrNk3AcWrvddT3jv049GrPnpBqqvhhtjZtor9FH/HLWnlm0isfxp8LCyG/QEToMmTFjq7sQqR
qUOdnY7q6IcuvHHnlOyDsgrDfMYmFDgiZfCx3eoH2pH/VqFKse4NAE/z5Ahx9x/Gqn9DGdFzFmfH
EkpYxyHRb0Ji7WVobPTeUtfQA8HadtQtlFN18gTDwr6S93z2NR1sVpV9q5GwOKnE6kjWBXIDWIQj
pDMc/FfZwR/SCv04DPjXIqHCJ6x+QsV1umtsHR4S7vB97AY+wfLNS3XQe2Zw0has0pY6gdTXDo3h
rNpBepgeihHU/Zj5eDkwuzRNuBONPBhQcekeqZ2dbEwH6Z82WYZgE1wR8g9Bnv1sRtXvTAv6sNlR
CONAidjWlOQ+mh4GBsV49M2MbUcuj6Nn0pXb2dTH8yjZCcHkCh1L+yXqBu20bB4VavCqRbqHhJ3l
ezIq41HPNG9Fw1gCsLODZbFY+MTsBIDCaHutigWtVkdUjja5sW7ywTR3UpY/S6cITuEgHoETIpNT
c3blVIIjEebBFjEkvXQGn1c1taekQ4y1a2NYdKoNJX6dPwdjs2eciWyhofANw61gkngUCm8i3J+1
IKXD9I/e6NCAPMkctOaQkjqP2D0q2Ts3/ERL60koTxDaxdYmrmBroHBWsuJbzYofQ5HkF9qu47UG
m3vHKgTbeopvhlHcHLMynooOy8qCrQ29htlwmoWs6Yza0soYThjXKWsrSxILEOtWYegMl9Luvo9t
5J1lIz69UdZ0V7MMJjoroAjaI+WVIxW9MaCqPDhUC5NcxszC826RgOFYvvYikcuZ4+vkAaMFIb7V
jgkYg+mG6Kb/sBsl1pS8j/xkvHNDshhkAoUgDioUMC6rXrT/TyvT2XjOgC1nnMPA6Xu5tTAGr1UD
zFpHCMxBC56nHCCxUOqNP6QmIENNO7WB2nFmpEq9ZTkdaYHdmQ7H/jxiZx8Cn3udAJsQNoybVpFf
FTF/AycCyJWtyTKHfu6mzaGEEoVwApAtGAXuZ/KWTAXcHtuFangFvOEhr35Edtn4M5rWBmO26Wcd
MGpqvttnHFx4dTnnMKveYhCpmKqr5GniBTvGbi32s2rV4mCOHimjXNqr5kdByPJ1ZmoSGlPLUPF2
NgxrBf/HusaT9q3Iy+JjxlEuJwRbZuwD9r3h0Tg5aDcLwm7KCfP+2rVko7VTY2yfUmPS6NRJNeIP
5G1m2eK0MNMLol37wFnhES9y6E82g7c07/0pfSSh/OybRl3TzqMUbjEegze5VV0utsZgRNeIknve
8NZyd3oAr+mBOgejSY2RFE9p5FBGhtLYhbF8ZLCZtvgsQFTpDbwZDm2+2YcmH0REJceI35lIF5Od
UPlMT+UtTn8MIcj2pOl/G0mYbGajaynWscsfhGNF0T8tbaCSpzvYVoX5P4PgB1UPcnqSBRyRnO8W
ktx9bVWNBWeZXYzDTI5RTdndPSrj8+q9W/4cl/DVsV2gw0MwA5V2k566HYIaqiKWEM1FdiOsZfDO
YZw+9XjwvTFJ9plDSZsVsMwgkTdO/FYYA+LAWKVA17IWlzsEXa0v81sGe4KCeHZG+NiSLUHkJYdQ
67eQuoxVUEEwyIbpJ8LkWZSfNkmFQ5CEdwmyCxzELnBJVogk+qnCcvrZdrwuTP3vUroMmzMyLrAz
9QuptOMQDJwtoklcqLKvV17UlygWrvXNqwd9zdhgNzOl9XNkxY9BcNgEcDVSNponTDmx5PR8TFs5
FNqu7DQEhrSlkBJU2Qo82HjLR4AbBJxZFQt8I/Z8GS2anL1Aoc8j1GCxD6KNnibJaW5QzTnt5lpq
bKqmmjZ5NZ2b2uiv5H03YxvQRe9FSMVzsiftljxF55K8xMO5SystOUetVRCSVP8NWqqePa7iOMqK
Q9qTDAgd74+Lm+otjOac/omRiEq/NovUexczIwfaaUhJSCBGJrU2f/yXIFcHYbxBgjfQXJY0mU2H
cD3EZMaW8VKrEesMqSMEKykAAuoFa7o9HeSAipPSrrGzmjbfGWiAwI000FzEl9aypySQvt/ywIxW
HfJikDBDSkqFohQk6jLX7wYIX+/VqLtHzen/TsGkvxUeDIU2HZ4M+rybkFTiiKTKmd7Y4pSa4Xh2
gGPYI95BHS0KICTWeTczcKeMnmNts9lp4VZWihSqhh5g1g/YYqugacTN4f3HjpqytwD3+w+g+dYp
zrRD1Y8UI5jTvQ6YU5KOTDGfs+ljcUlBmtKSkjIhuk5ZS7h+mQ6oRz823tEEtripnVJfaUOFvqRz
qI+H3vAzF7nJwom+yjxuEKE7hY8Lt4E2MqD4UHNCVV1mX18jnbYrBFVFDHE7CG55kNU3nCnYpvrZ
3MSG+zdy8LO0HLZzJ+fFimfc/9LCMez9Ny5i77xcMDLSlK3Ky+vmmr+cSyRmPGGY57ohKa1HjKLl
8hauS7intgNjriabdrCNvLyaavgYR4/G73myjy06IixbRgWkranQKzlYMDgvD13TGZtJMnu0zT56
I2qfX70ehcKZsXKOhuUeXaeCjJU15prAanN2pMxOZYv4S0koQw4InbVFHQzuFXoEeB7LoPZ88q0V
g1c1vKVtixmGXcoS9bAmHXnWAF78mvBYBf+oMfM9XKVm85I/hEqoqk+qkJ16Zl0nD4ubXUYoOrwh
Kd2g86rDXVgzUjzHlUR4EkLbBqXLWYCDbCvgLBMOAihAxfyFU8ihS2LtBJ7qN5kFousUTBKvKg55
1OLyUK1HokMePQHbBc5Hth8996xq0YI1bccD9VHmjspxfhbgMtFQIvuzccK32erznYak4mexxl51
cnYlkQdVUBkTARDfeZ3xN0TYUKuQ1ONLT25M8pnspLWdch1abkyNnIEyp2tuD4Qh4rCDVVPfXeBn
B4SMdt+xmK6zXnnHNm/PrkzmS22V7xVCShbWkIpW8TJOzznZ9DRqpsGjmvXhjCB+ylhMTmoJfrta
Dcy+sOZLS00MWa/0EZjuqcArucsh2KjEfFC/8KlwbnxGehQebewbjPttFhE38lZNYjQ7mdA6ByiT
AgoHy2XeFU+joB+BjwaGbN5nd0YXHXSdUfqSu5+ubEpXQCMdpANfVW/7xFdlXQIhgMggvbrjZxV+
720OSk5nJdsR6rFpV0D8rGOxhFUB4iufYX950J1J0mmIjaX6FGORsCeIymtSv5GvT5/KGfczQukO
Y5oko0FA02A58nUG6nwKlAUrb99Nzrz3aga8VmcomkK4F70evJ1nFbyplg22HagKFENsAAZQvhJ6
9CWZMyGjG4ei8rXOH76LRgxnBY0YvmGfdXuW1KSQ/Yahcw5mdt/wgVM8SfaGt62F3sM7obYvzvLO
COk82ozzMHM7ZCe5uOoMY+h9UdTGbor4DIU0vaudNt9weZN5W46fZg9wTZM8QA3Oj69vyUPkp7aC
BBS2ALeMziUwaFoD8VgPvMIYmLfbYo9IQ5vwNMSbyg3Lk5bgcHhtAS0L3SiH/cK63a5LnTDbosGa
ejBsGOvY2Fdm+0BX2qVOMowQSfXoGirD7O+vI2Ar+bvaQ6rOemCnIFcYJTph9TkG4700o+g+LfDs
gYElOzjrrSvYe4TIn0ZCe72hEJVHoT2hYpnXWN96i1IsE8az2cTULrZ1TkqDRotQrz96jpAJE75t
4qblppDAtVnH6rW7aIkN2wTfjHn9TB26bko9QKXVFI11BNCqntF5FRo0RqSAneyJ1jELw0mS3l9x
syESHU0hYbsL+r/sKYBLLBfmGu7WIgAUres2cPypcMUFu1R9bmA5AmrDfWC9sfHaWZRd3FWp+8aS
9yR+7WxeNgnbCuJTW4TiTmJzWlu483xNFLiYl5Fqwv18CrVw3EwVHqhp2Q7YDr4MSqF4NqrF7odn
0U6jx+hR5x0gxOlZhoGN9+xPZGVsfNTsOlVwr0vjr9WyV+9cmh9qpNYV3YT1NU8gCbly+PXFWNBM
64iVMDh5hHJXGbMnX8RU7xbFvbCCTxGZBr0twNehHP4J8OruwqX7YdJ6dBGW/7WlVfiV6npAlCbx
P1sm3nK6WZTLscHix3/Mckf3zRmRjB7zE78dqLxT/Jk15m7UTeSEEjO2cmWPzzL1s8bqMddoHgHC
PF4xhgAREyXBvo+08W6UeJvdFFTu+AhmGZwQmkYomoZYp8KRe6aC2rWPeRpfmpORojoLvfB2SW3+
N1KwHqI0bl0sFzT16PaZMi8Ji6euFsdrd7Ti8q01YBusJnP82xd65OPbQTubOuYOuevIVazB4+b8
EZ7m5RIvXi9RV0+dIyYGfDDhmHzCzxydwB2KK/48teHIxBHD7addh+xKHFHNDwdSiAesN5TS/Zzk
FDHYKtvd96x1rEsV/NUJ+F1kw+JgLJfehKKN/T16B2Pr7rswWEh2abIyl6Tj6yJSByO2pt3CyolA
0dkUmYWF2r+MizHS6EpK5R1wjjQ7c9CQP5Z1NG6oy0upBkMScvE7EyOFZrn8BF2p6HZrMGAXE/5A
WT5MF4Wsit4ii615LCA4WvJKajXad32xRDCblU4p0Dcb9WLtdWZ0kk3fUZVqApyfmm4vkEb8slJY
J0Z57Gcn90OygfuxsdB23JKuS4OWUd3am8CwQMvVxs+sAyjUuMF+tKt87wjeMeFQO5/99InR7jfY
cAtHjiEfnsn4VWt6aJ7RMF2yDufyNFZ8XwmHZF7zH62JQ6NgJLNlAm37gzR8A2MXlj4LGI9CgJDF
6Fu5yP3BkM42B6J6nGu0b73KCY54NaN5MIargdXxDu+I8ugC1+ioitQf0c+hes7LQgTWj0QAcolH
x/hs2eoy6NajD7O3bA71A5RM+k+6uPQTDHMYW8B4lJAub5rSV23ANGd2rJtt0VOAw3EkFwlKu2mI
51UDXXyzNMNjDIvfLA8JOt4qq9/ZZeo+Xp7UJ2ht4tfCy0ArtXMgsjfzzFKc6Bi0MBIYxqYDCPxk
TfKH5Pb8QNKlHISGQ8Ch1gkiaHqerRSq/+RF235MFB0IrnMeWN1Jp/PjrZzhn4p7CLSWt2HMNXL2
I1vJTmKTJPCRV70F/Y5zd+2J4EIYfjxmrfWrSgk2Qhqzf1DMQq1WUuOysoK74RVQU7Nf1AbSZWiX
4qBi48a0c3pmM+Tpsij3bc97mHZC9daF1n+zcMw3iREJJ4H8L08/4Dt35zJVwbY07LeOKVEyLOpS
4oLNvGSZHW3pEmzBSbE8Z5EdkOn557YuT7O25QbybkHCIRdknQvF0Kb4CWyrrzWaeZjQubeslauO
VPi7Oy9FHtwceMk72g/cftgh9Tg7QzQWVvTpN8ODGUOFYFkZcWzo3ujuF6DpayAM73Y/sHMw0rq8
isj1W1sgvTdjcUgWXn46jrHfB0wPG7AYG97hYDFyU8MqGEyHNpzvoyHHm419aY0l2PE5+4xb0Fb6
U2BkA2M5RBw3DMy7P/p6cW96jrx1nhCPuOzfzdwyqCihWSoKCwc6lg8AuyISXUwfkVU33KrzfJyj
CoHVDR7kuj7SOdU3plHmG09k9lPlKCycmd5HdhOnyDBXeTsFWy8KtKvtWhBdFgsO7P/2SneH/GBS
CJY4ZidKLfSV/3HmcdVHoAh3D7kYDi/j+tQ1J2tm551PXQxkFmfW12F0sFt1tt8pbMvPEYf280Bh
NvUGsBaIDehncxxqqDBDeXgt/PrSBcYo+9xHWHJGt7zGLpBcs3SBAQwTlgM3szceP8NV+rpR25ns
CNPZIxFiY0WlZMmhXAt2eUjWoWTeffo6e7ksGWk8g9cEXr9JUsFnOury5ilsCPwZkOkcaQPvgibX
KJfWlbT1BbVqkKcztQXvxOmcFpH76yQc09CDpvLBJ1Se8s7YN1JZbADoTZt63sLDTEJipgiJhrve
gxMi9vkU4okoSElkCYJ7Bqpl1cAtJ+kLTGW5YNmDBFyBiXCCkiZysxvjE6YzbDajOtYcjmbp7dUQ
1Tf8BdFCPftZy1g8izR8L6ZZHQlet3vhshaoDi8aJKEPfOR0UNn1LxAOKdQKl1J7ibhNDxd/hW7Y
JJl0c1AE4xakKBAbs/1tQTt+ShLka6+HM+PMDvBD7rljs1yK0K03QzRXhxzkMZvw8O3r9ZvfXgbk
zOVe+BJJCWbvRdgPbwYJ2a2T9SniPhvrUMzlCvICzENLE+vXxEabw6vZaMGxcCkSw01+iLtu6cYI
oXaE7LS7bLCOU5/2eyPcRiHo68WT1uEQex0rVZn6cYwlPTRdmGbLV4Aci32hNHfbVwZGmRFIC2e1
6jNgN79L065GP2VfOw8Hr/Gas2fH36DCuL6gBQbLBQT4ykJLaeq+u3TLxeQmo2UHoFHY/ZtoAt+Z
U4+p4P9fQtvUTmloxjsnrjDxLDpDk0Jq+fry9WusEmplmTHV9VW2kZgW7rEeNreUMEvlFtPV7qoN
pzhrn6v2pw3HJ9XjX8pu5MmoSm3l1Ogapl1z8g/UZxXCyw96aLQR8+RyTk9fJ7Z0qItTXvHXqkZW
U1YfbDUNrmhjcOi/LDqqjTuT2awLP3Og4lyS4KDRZyoxaQiLsz6r1sJZqca9m0UARr2lPb7uUiYk
EDESE2dL3Gcfmd4W9ywB7dkzkvhf5oVtAs3e3jt+FLu2gz0NbJBMB/OULBeSOECNXWVRRN8k+2LR
Z2EBl4dpMaNCSjV3mPH+6gJxwgvCLYgoDsFR+6NKkM0jRpsrqhCpWqjOMcS01+f/ksc0uzdPg6fv
PFrFPthcbIDVjd9JP62SvHl3JvSoSIuK+xTn7c2UmNkU0GknvVZ5oN1VW+n3IaHFZ8LA3LqGwxZq
TK5m6CbX11cihXdoKxMiRX9xTKd+REE6XaQd+FRj8Oii1NBfMuCTFdaxN2mbpkaBN67wmM+QsTxT
U6iT9eRihYr3D2UXK8EyU9FsfRwd3TrwkPKS1WkP48B05UgueIAtxKfM85lBh2vTjJpLodqPkAPf
lIxETQdkcIEhRADW+9054YXp3o4Olfbek2CmXqr/03s8V7FRMZwP9BvwEyzLg+7tuP+i6wv8ZsD5
zarwOfQiPmRoFm8qC1HPhKIUIbGpEDDwvLdLJrbNMPZVGig0c1lFzY4tXQPGrqc3mSogdq9ytvNj
LtxrFczhJYUDv/vyrtEtmx6oCgnXvCaq3w7DCzcHAlmRmFvHi45netHvxpxmP85x66dD8cwTrcc2
3z4J/UQH4Ov1qrRMvASj36Yl6FCmZAc3YQxQ0W64x3c77gkRe1C8jQ7qaoOrrykPtR7w6SVWccbm
7S9m9rfYTR7Ccd0HHRJy87qJuiDRYHDmwBuLlOODaIKtE5l0iS4i6OxG6o67mEdiZYVNw4xTtM+u
iPKjyrUKdlnf7nQxwNNZjif64LJZkPgNEBmtS1aJ8BzRe+Ky27g4Ycj7ZWSLwK5r/zLzWAgmK7vO
Q3yvNlYce5gvKg//TcRjOHK7+Z35s9h+vdQsSv9WbRYQ6ENbfQurm8QHtPIMsweu4vJEYzGLdce6
EwzejkviK6t7861tVn0/kZ2w7cEEVI+PF54QLt2PlCSKDxTSPUt3cImHAthsxIkZiH7WalZ4Ml97
x+FUPoBUngyY0JGQO8F4l7zJdLFcO72lTEP3HJh+V8Bvr7pH8bIzLpGuWCeEKV22qFSzvbd0Puo4
AEqj4jiPsvKKd1Wuuw9CwTKHYLdJgNv5I+FG/jXOvzUSMOOhxVMzvBGrwkkdj5e5oWOhprAyYSp7
SjAlnKgmDFn7PSDoAC+B49tGd+o59xGn1I8hYUSG8nX7Lczy8NS2tGUNOAlk3U0tU9SF11zQNO7V
VXdx6U64BMulqXA30z/P7FwlgwveFgY3hOOUiuNgI63SOb4uxvJVqs+E3kamTACf4g9nsHEW99Ij
T5ttJivs9lE0/SsRMmEwxExVvZhvYmEvkGGE3ZRH3+Pccu6OzOwtmzyPs3WEBFqG77I1gMQuS2WH
4W1Lfwy36qI1uxQuFrMBQxBRadNFy8YvpJg8c6kJDOi6A2VUiUuX2NbWnA2/tuJqO+nOh1WrnFCs
9oYoPVIZgZOHOycQ7sR2QhzaHIy11PMIMx4GNi909MfYstx4k5r3XezqKznpw1qLzW1ZVy3z8FZg
4uTEt/hGvKD4oBy331rhrD3QE8+h0cGd51EnGzqvUobssCYZknAH8Nv7UvzMNCrjqAUjCsCqlmTw
qErnnpW7ORqqewebbW4zeimWTakNyIqN8TovZXIQVvGhWW13QJqs96TVp9NY4zQlv/m0ouYpFDO+
l9e0aDr7gPlBPYG57YU5n3RCKvgQ4TrhEtx9rUU0JUuruxNP+NPC/j4hytEBLAfPD6jPXWVx+yOo
xMNgPvothafFi8e5cuK8gcsb1kWlHQZYMU/0ATi6M4mXnuyewtTEItFNO7hG4hLP5Jp5f8yHPKXy
kwgaWPuy+TM2xi4S7SGqWwqdqYbYkjxK96UMng7rmk7cyoBO+8cctRWkYa0Hghl3xPMWO9lLd+sS
s/RdqwTAPlvfiy7JsSP0rBeE3LcIIwRM8bDuQ1XyRreII752/69PLQV8vUm9VvpdMk3PaaSROPII
cdAphnAxvGdjScSzT+9YkYnGlWO4oZHB3AcseXBXg/mHbbHY2br4xo+i3L3unbk7aWCvkXzp0nAZ
AoxN8R+e3WrXmQ7+0hoxb7aH8xyLPf1D8wll709s0mtXgctc5WkbXKdBwvRR2E20rI0PbCZ9fugA
uoKx24Vt7j56PN4je0yFBM1hm3rckZbNtz6ySUvjnUm9klHS0DTPUpV/kwCPdwcw1adOwKYd4N2e
UoWjDRHO0u0e+wRnRtnTWtY1SXeflhX4yxWE0fwP+GNMmiUksFBz0Lgj5z+9b7MtBSDNelBK7SKC
vIRcqh8MFooDfRMlFRlptINJBVmWwO/a7OV01FT6W4gsJ1wHFroRnrr3xFddyTFI4mZfdakUtKiT
/gO0yKqrKO+aachatX2JbazJdVoR8UbZKfpXnhFCrV1e7jX9OT1tJrXDg91Q60e1Zreqoqw7OxNP
thgJHKUMsvxwUGLfLubApkoEmwhQw1rFUIrco4uE855aoXFlKvI9xYeb4Xjz2ediHkylfnrRF+aQ
FwQexGs46/2ds/Pq9QJvyhRHpcg1gtQV+U+bVCwxiYupp+OqxWSyGUFnUFm3b7JjoYziSfDZ2sZO
Gx0pAiL176qFmT4SGSE45I1xcpnorWgYQYg4OXl2Eu/HWJ3caiA8m9aAOcE4rKeW02OGlWJtuB4r
hYNdIYjoU0EWY1fa5f1WS+ive83gXheDrnjymGqZj/6rVSWf3uSZz6JNP6SgSAfoZpx2w9OI1E3T
eSHERZruv0JNVpvyLAn5blma62FOGZCgg27cWEjlsjHEex7E7fvEXHou1U7lMmZ07iQ7k23bOdWx
fFfaFPovGHCbad80t7V85QxEz1DFr8Lx0NZK8eZWcXt8qaeaIaCHw2tex/q/nuoFhmLqu8DsuzGD
ZlU1y8iERQLEsXAQZzrN8FNdu2oOYT29ZUfCyfHiYYvFdjQ8hkwQHMLxoVH6ov0qhocicHQrbDu/
qdyy5WpgsMnrAmwizts+V/IIGDGhsp2R27ZKJeA1JLPL61Iu7LnXV7rFw0qknwK6TiNfz2fYZjRw
Lb/SLToFxxzzTSL77oQmhTacaMObaNP42jflDyIivNb+UnuJKVTybyRsmczIIAVnT8YZI/BOlOQO
XJdte59ZuFhaRzvjtW2flWi1ld78neo2vNBvW12SCns6B5QVgLbuaTHuguoJhYRHmAzlssCYpBkn
qs5fuqs2a8bNYcQ3NagEHcVnm3Kwy8+cdyp9s9aKICLbfdvGiZtj5z+/LojA//sKlYwgEQ+SXHTe
1944ZoZOMbSDZ5oD+QF/yIdVleMxmLK/r0mNZXR/czOXu9d8dliGtLFhYxtKmJ8hDD4iYDwHUzXE
XpejxLyAKJsgLf2+DppNM3FEdZ3sd2XX31NhdEe5sDviKV3rJU/hfonv3wzBoiAjzDgKPvPy9345
wV4Xt3EgjYd8b3OnXz3Mf2Fu5NtsEausjkCuVSFQaEG000blfHpJsw8karFZdvKkLAIQXbPCUM6a
ODrDtZyUuSsBl6y/lk2HbwdkSNjeWsWIMQRW0038zL3OucP9+hMxoKGY2cJIZFfsAyqgIQjB1yww
aEIjSsG+b5m85vL58mTiR/x/K/JAIf3LGg7BkDKRrmIQldvQyR0oilr1a/ayTVuPwUMz3LPHeXuX
dFpyyB3gR16r+VaKJYwcGS9M5AVPko5ieMvIpo+fjvs+j7pO7wc0RgGfADRe7zcy/BO0SbS18f9s
wtao3xr2dduQwS6AB2j1mhCAfwdmUV9//Vb2PqYjHBVd9ydnNFCxkzWDWb1BVcKEoHvOgzR/eqSK
pNn9zzywDPO14UDw6uMVXQS2Kzi9T/3O7gpJNJ295WR79a6iOnNfDNPhlbcFRrGflBcQImXxbafo
ZGfiMS3jIfqre1yOuHdtAP0+AHfQ2YWTMiAoIINhgWIBCUrOWpDm2cJTfxsXGHAM7fQad7+mtMt0
HXjzoDtMqZfLQP0sJ3NKIsgpcdZ8ELYczqaXXXDukcXCv7mCTEnNV0Vc1VS5w9svhsaY2e9zmRU+
tw25lSUvQ3BJ3+d4xJYj88gGq0kWB7WKLlX9+/U7XCZfVKjRt6AhITbNuM6of1rXfEsHk8HScaAg
ZwM7CC1cOrfJFdfXQ11Ca1pNqWXuk1lnvDxms190Py1hpse0M0K/HkYJSAUGvKNcdQvM8X8XbpZi
q7oJqyDwB0erwZpk1JNKtidbOC3e+ZUmT1NHAxu6/JoX4LqMJWfGqgo+Cfb9GPK6/qYZmMtQJHwL
ZyVJKGnTIRM7V7VcevctMBr4bktkusOisJw1I7z/zlYnA3V6uUJM7RvAMFoKsXEiSnyIyvrGN+Tu
WXuQY/kPnF5fOQ6+F6NMvZW3jFVfF2f5ilPw1tTc4uh22eLdWhAdinWrTmLDR66zj68LlcQYTMzp
CbgOwXvJisOp+6X6FtVDsHFe6bpUuyIhQLdEJvU2W+eT1m0aTHVYF5iAD1Pw3uFrPE9enRwdQulf
v0LV3CWVRMYA6fFhDT2h/xJ3q9MWxq4g8LYOWs28aLSpHqStHw3q1E7K9v5SnUayIe2LfSLNnwyU
zc9AGPU6bQFiYW789xqJ1kV3rd12OnR6Hm6dAs7r65+n9oMQGwEmJCC7ZyqQCZBJtLTfLI8CLXue
sP0o2e2wdFPxpHvh1i6SH1EFLI9EGuPnIPR2usyuI5/euQ8OsiGeFnu1uxE1swqLNcOP8dyv0cOJ
qScB3RciQ1SKbfpP8uItgV26MqLst7O4rgPqMgifVddWBruUe3XFLOY9pmB1/VoNyrrj9taoN+lT
sXDOZL0IMer5+n/57+nX17i0n1wIaLJsgUsMM1E5zLssKRuHed52qFz0PYa/FxXR5WbpBFNCa1YP
WprfLQw/VSKrS2rSp+22MaaE1jFu1Lkq9/eMpQuot/WdHNpNG3FIpoM3/ez3PJHEPUycDYY5HoaU
B8alqY3+gVuGD/hip4DDKk3LoO40oPGXUDzGD/bbi1QPRMJBwWH7YP8fe2e2HDeSbdlf6R+AzDE4
AH/ph5gnDhEiKYovMIqkMM8zvv4uhFRVUlZVVufLbbttbZYGS5LiEAjAcfycvddOAhxawDSvCdr3
rthaIF0ZUrR8vQDLrUYscqO3q+yJ/gABQXT3OwEnJRE35DGwymApyOKRBrzjr33Pfk5ozCxqF1c1
9sVZ4m5HMBz05E6iDjn4tXtpbFoanoLoapmi3V0lqvUwvjhtrQ5uP9SbJjaNnVbrW6tOx33cpzr+
rkpuIklzuJXuS8k0uG9k/TSmbB48ZtC7witQgE8gauPO3ztGgcB/ti4hQQs3Rcx7kPYeJlUnTWer
Z3uaZupW4w7BCpZ8B3eEsW3SoRlQft5z/yCfYuYGf83U34S05ihLt90kGgNQLS8+6MmS0ii46aLQ
i7dAn17oHxHTUPPURHDSkyNj3ACHWPYRhF2VY4iqJ4r7GdxdknI3ONZTrb7QsWsQM9e7qs8dJJGD
cxznw/VDM6buGyy6xC4+rr2CoAFnKNLPYBL0c1VZ7dpBThdpEnJ67avPihYLVZw8tb28c4KQ8Hmj
UeecnZ7y2CYplXhgoDXznLoFemQTyUU4uaQ9kbW7rNnlo7cinvd6FUmCI3G6xM42QfqPEShNdnC3
1Wac4DVtncwkBr2j6Cc5Hh7EbHobM96hLJ2y3aB7I/cUcdXh7PpGmfdlGBlolWgOFmIcjk6rYOtX
7WacZRRVOrl4TdBeGux+ScIGol0XWnLyTlE2DkgKndLfmLO2+iqXa2DDplOcHq56+cKxEDDO5GHL
DpkZjzMxXpyu8vHBp8gMbIXUP0g2160kouJoSQ+JnldjXXDsJqs4BLjFVCs6iaE6YYRZ2UUxPos8
ehBCmkfcNUtRIEBG4oi0AqKep5hr6IR3ZrPZUKvHdKMKxt6tWWzHyNHXjaeqs+elLEuY6sLmwvR1
ictUXSAFrcMS81Jwf7XXF7UYN+gfv/po8LEIcKBrOy/Kc9mY9oIIkfDOby1x0Qx8BqZFlOAoSOLl
uqbT4DE21Om0Fii9eIb3xpweaC6vym3fxiTsjLpx+6OioVf2HLRidsUQsDhF28YnbsnQ4vUQs26D
37lJvA9GDEyBvAnboggeMmEtHGImjgZyDtowLlymAdqWU+IeYgU4trHZ36FjiWms5h4TISchjTMY
7rQ82leSkedVKsr5vfhEJG2LuL9tdNdYlCnO62vxrSR8FCcDicyeOyFTYVzneaUfrM4nrsbMjLPF
PJzU8RLGSW8wrtdwBDFC2UiSC3bkWKZH1jlt3d50iYz2he+P2CUD+2GI7+wpx9dnpPWj0ESzHxiE
okGd6kcXlfCBSHqoi0pWj3qRvTiCp55ZwGmf5e9LE2D1kS7r2ozr4BST0G4i1EcGXpNprRA7WBjN
V4OicSllX65x/ZJuTibqDtwaGFTERXReGBcqyHi+ECdya5ZmjfcqnX1eVkFMcRAnDg/w8F5VfrBN
CHU+tkMjUZxGF6TVEK8KkkTVYLcbtmnMGOt016lCHlPqM2QQho32IyhujbLERUu48/1oZvvKN8xZ
g6xtqRHosmL/BH1E+lCSQpu0iAJvuB1Fo8ERMHJcPqS9tlwI9wM3w3mwwZDCj2zX1w4DBka0hEaJ
HSAPd1HNvKV25vUw9oIlIdMLIsoVEmP7lSkTZpMUfXO5yx39iGUj2ys9pi/hhtbSRqG9Gua14nrg
7/NPFKw0wotAo96aTiPz0SufPGMUw0ZvXc+rcupGNS48t6DjOPVc5qR+rrNWw67HsNZPsSE0hb2w
MQITeh6qQ6++5AyKb6+HoBZfIShgEuVGPpp9qG0rEKHxKO2bbqYtGBH73zJk12pAN6OJQPdRpDzY
kiyfZQX6WN3Tj7/N06q8refeLzhv/dZVcl7gmK5OPYI/mv7drfcySTc/W0K2ex72CwAxL4bn6hvX
QN1g2vFwiti/nXQVgb8LcoBOZqTfmcV5SC1KaYi1TzSIVqTvPkMGo62OB9hfGG2GFqWc+Ude+Ig4
hEC9qSV5zTc//LFoKYHSHOsLB0CIcUShda32rgdTE8OuGjo2zEiVZjxBeR2K2xF3bFmn9C2z9Dz0
yd0kq/yk83/n66dCx3szyE/GM+E/FVncbK/a7hJ42dHXKHW71N//Y3TBJXEoFAqsZIy+gIoAPkfr
/jaso+21eBYzSGNQCDhNcD2ugSoQSdEK1aPDe68PF2UuG/ZF3zqHGMyg0L/GpvnuNcV3wldu20L3
b2oCBpbXsLYEHAjOQmoWrb9B8pesktahChxRyWjlwLjFT3MykYaQjM6YsWwjtgHF/4qqIboje3fr
m5V5SYRpXjBBqZVGQUorZ1Bg+egFks9whKA+Y4iY4WRzp1SWU7U3ShFvmykdVkIQvdmHWBi4QNRn
LNz92ZTjsvjxUao+x0RwLswUV7ao5g/jwkQazF17/YYpU+5tPxY31y8GOpOfVJSvUVJ6IAFRz6o0
QDXeEHsPMmyYyUaEggd5YtxNcfM6FHrXIXZgcPTzfz0XypmiI3n9ZETM9tYIi69e7LmHKMdC4ASZ
OsCEaBalisVWx0G0LVNKwRG1UO/M+fMCO1rPVG1hm1MIwCAwd/T6rb6PbzU0qrdN7VQGu02qCc2p
oA1FQtDg/duXPaE/yzaEjT65JeOEIEluiTggJUQgoLv+hOvn/NAexSKe8Xmpa7QrHmrw63WgGTi3
BpSwZQ5SCl3m6frx9RAlxZ0ZWO0uFsW38QqkC+fQL2z4qNOsS0s5RysKtt/1qu/nnXE7HypSeiFW
+MjmmmSHsv7muiORhfKOsTf9PPzYpSR684Oj/ROY/hsJ/O3f4dz/j1jtAN/574+g9t8I8P+jcO4G
9O6/U7L/Ced++Kjqj/E3mPv8DT9h7sYnoQMrI/UG5QEPUgfw9N9g7p8QSEJxdx0bbrtpuurvMHdL
fTJs3dXBvBk63WUBAr7OrzB3vkR+Dl07HfykAhim/grMXV6J3T/I/TOqXlr4YIQ0mANIQ3eEw4/7
PZYHTtSoRXQYfHv6XAnctlTLmZpVgpuCWDYve5M1bRCPm6tmtU+J6ozJ9u3vK3jGqePdxNO3UCPQ
s4BxpWcMX0fzEEYI9ePwXEr7FrH2olL2XVLZ39C9nCZVgaUzjuWgzgEoKhTtcTfu9O6hbr8DnluU
U4nT1VjmGbJqB4IDHUnxYeLBcijq8+6baRKB14KdhWGkM0ZD31c/tQUY5OZuNJnCmnKhI+CIPG2h
dd3K11PkuA2zzL3RIoD0IcL02zoKGa8CXprIJoGlhI+T5zGmfV5DwHeicl6hSotYNvB6LpK8WrcD
Se4AZEOkt2gG2Xm824znC0kmKfTNdGzB6rarSCcLkSYxWqCFS3fR4EWBOloUxK2j3MqJHkcYS1OR
oXIHj1oGdy2+82jCpa8tQnJyVHjntoi5qMLIyFiM+hOSBbaPsBADVMOyWcJKWSCaQJ3CQ35ZCbzK
7FJi9c5AEMUO1Zu+kOUTk9HFfP78/K5pXkKXVSZmsM2vMrGzNIgw2j5ZtUAWo9Bckdi6lpxxN34K
J0guYmNEbM/dl8JFdNNxxvMnXrMX3/cML7p02TAXMPwPi9nK+JT4Od0cMvqIr6OZvSTtciGxNhRd
vSjGhpBR8AqcPWJ40LOeQmRvydzuYcZukOThb/X+3ejQwQCMxPvtJqvcZeY/kp3NWzH/CRakHLSn
EHtI+YYkKJhkpl27ytpupaMfDZOcPCm6mCaYNnIrLW1nINKYX+7E9TKhB4phM4QRkqCwWSAUXvTa
e4J3vH7pw5PqLnF5RnlXOfXSi5n8UbCGIaDN8g7PwMJGeJll793ULNAvrBxNoyrGddXfmaTm5C+S
d28mlo9evJrqJ21ClE+SH5iMSC+JvPrQedvtZtlEn+uey4T3pQ5SzFW8nfQttVAyFVfLpGyWkWld
v9ZX6XL+d/P7EDZy0ZXhwmwvdXancUfa3oVLwoOD1yoPQ5aFtIr4WZ9+cloyptc382XikGgj2Hw6
kvRBGhxZWKGFJPVx2E4lzpeCaVYsmeai0sGxhXxzIdRlfoV69BHwLtcWpznASQq3XNRsfESyQ/m+
NeSySZCS5QSvc88ypCIrOFlJ2Es1BvuxAfIecStEHxUXcYoossdVyqsMuw8938ryfeCNFezZebKu
PC4bTiUEAOaPPvnEnExIDLOYtiYZJneK2yaO14IhRWQlp1K6T6xoa7uYHgtteNOrdpEDtmyq4dHM
rVUaWzeNbzFu5kcbxlaGAJ7EUleQQpBqSx/2vcaewVwJ4lsKbvzK+doXchFweRYSQ5vxEYNCi5MX
AGbLqsCIb1LklU86UrUCGGaSv+cFjVHOaEOup762uEOG4exYn3XerhzncuDzR/UfRtOQwp7ONvpl
iN2U2J11QNMMRFEU5YCBqi3NvQXzAUwT1Et+uuTva+34HPjuXpQAslhCOqqZlMurs3FGcIaY43Kv
cC06IRJhaErlB5TzhWNBfCfF+xUZ7LLIS4p/91tWMWzr7NupZRliwfMK+Co18nryhp4hBKNxYwXk
h883KveBMMkAF0yS+ZMitot6zmpnEO2jz6p0FjAMiBXXsBYhe0SPqXNXywVN2FVSvjtMfb3hqRye
0C8uQtZSI/0YuQEdZx/xx1qo0GthIEajHRGkZJCyguFPKod9gNgo0fx1DkmJ4RiOalbAecvAcLAF
smeME5I3JijlXdn6G4U5qh9mflTAfI/gko2bmZs69DdVMryhJOkRvuPzsRPwATg88eM/K1tbtb6/
dJDVDw5vCszQcEx3RiZpFrD+ph+4qbe9xxXMm2JyYlLnkrPBbI0LM/z5IkVZsGDbhX0LJZq/ntcg
LEYwxpC0+Pbe6JNdhkAdp/dqkDr8oxRxIxod3rmYNcw+tDlrouSCB+2QEzTVhNV+sIad0Mz1gDaE
geHXQkJVaaDlzBFvVjxf2v5/iOX7PZSPp7+l4Pi4pJA4iiwShzrj11A+HD2NVD0B0Hn2QXczhGcN
rb/mqQj1ezFfz7+URv8iQORf/T4dnxqVyxwkYv8hgxFAoB4xQAP1G5EA/96Lu6l7Go33gRRhJnZ/
/sv030OPfrw63UFqqXSSH4X1h9/m2FWp6TiaKWh4+E9P/k4r7uar2cPv2tkfsxiWHmxtfa493G/5
AT7mxhYXU/hbB/zM9c/5S/Xz/3OlMeXsn5TGr9n/unkdP35PRzL4np/VsfOJq07XFdI+CmTpCkKL
flbH6pNwKIHnvEhXN6jjeHN/Rh05OiWwoG52pSVYiMQ/qmNHfHKpnOcr2cTtTz7RX6mOzbk6/y2n
hx9vuS7FuY5/wXavmaK/5N1kQ9lUOKOgl/CwIiuEsX3Y0/+sIrCseQ8Nh55PLaB2wOlGKShAdZOq
nYz9F3RHBMFaN1VGNH01eA9unb54RbVN2nJTmvpdGU/uDnQUhjR3JTu2xEY2I5FYvn00zjXkNfIQ
x+OEB5jdZzUF32OV3Ht+9mKX28SLziDTb0vbeTB80ju05kCX4ntlRIDjZrju+Fm38ShFRQsPIfju
KWhBsWuB8daaTUuMBeXrhNO/R4mJyOQ5L98sFALqwTeHC8EPh8lg1kJk78lqSQxVFnth6NsGgCft
RmZUZRQipi4gXliS51qbXLTIQNDf3IBWM7fwYqmSSTLfA3w01+Si+qtcBw2VDnieXY3cjsSRNwgB
ephNRQB3jx6CC/cTqSteRwREapX7GDbJjpFL3xi/pA7BkoMNv8Idnp2CIZukEuytASSvU980NWql
rOCv7q34W+B/GImOTtX/3lX9l1hWc72fXXoXgazE6YjJhjRU213SHUi39JOeMh2/qWKebQTIhabe
qk4prrdtaA5Mnsg4MJQYCcy74M/Ud26Vb+2yomSeOIVOUBrrEeMG4xgM3KMbcfKy7Nh7ejarhR6n
JC62Kpqec8hGKOEwH5jGPW0iyF3JGKBSxdPfaDxBFBp9iuKys94NzsSqHNIXoyLCI2mhpE6PYUV1
mAPGJcoaOf0A7IiHcKCiW2nkJ4BQu0F2D1OsraZJIF8ShM5Gw5ekGctVAH1X4b9dlq6G5hp2CH6H
t2LMTw1hLXpx0/n2F6tDtJa4/ltV0IybxgIJ2sKkdc8G48lFapT675gmdnAEvhixIZZ+ICPowcNi
cqyS/FgMueaw7gwd18aIzSKtMmM1VcTwdENypJGGUz/0LyRHmqvUQqMEXoHYeccDU8VwxMDC7Nqw
GAZtxdZmFfTjm4mUBQa6uMeKjLHEOjjzqNMyZhxbLOcYT/3WVl3H1pFHSs61h36fgO7WusmsVGx6
6EULjFoFlh1GrTG6pp5x7NrTRb04NRHbx760Pw+k9jFk5aUgEoHGmaf7qRbgP/TI2eUMSmxfXHjG
O3uAqHtZBtVuFOrJwi6bdzPUmwJ5gSuaGX18gln/EBlc2mWkRgaL5bm2+TdF9taK7g7v+4uhGFtq
QTVLh6NwG3k1vkf9WTPTl2ii1k+bImQv6x8KQqa94NXT+f5YQRMB/7CeBNOHBoE8e4f24geA7qQu
mc5KkHkmqAn8IWbIFiWBaroxWFqsDsldYU6ngjSsQ5+fO2vSD9exiBW5O9pm5iwGrbdCgoKMw4a4
jvSlbfzvcOoZ0zV30krurdZ/Uyha2btxG8ve/Yy8jH5zCnw6q8BmS1AEZLlZ91lJcUYDgVvPJiNC
uEyi6YMH2URAql+kaw+z+MLrgteyluYmPIU+7tzIU6+dkVB8mQByFET2vpvDfQhqWGiOuG+qCpF6
IB5LDTc4c3Q699DCuY8vRQnjVxaAVntrF/jjo+6BaBuX8CHRlIyz6z3yXpU/kKFac76yofocWs4r
xBdoyj7NDy8rV4WTMrghhMOCEbPIC3TRIirLVZywxxoOOsDBle15Lk4yRiM8IYCvFzuL7JfeeLRG
EPQwhdS6MrOPIXtlmCIwEU+slPO9JpIXlXPDGhl9tCB71tIRg0BhPrY0OcPSdf9/4aFblAP/vvA4
tXH9kX5rK/+3vtz8TT8qD5scRdeyYeZJx3VMaf69LSc/MWi79uWwOjjCnpPiftYdUnwCX0VtoWxH
km2v+HH/6MpZls3PUo6ylKG77l+pO6TkJ/1SdzhCpxriGWmT4+gIVxdzBuMvdcdYyICnK/0So24a
sCB2tzKaatmkPqyREhyiEcN1zPt1F2McSnWyXnL1ZSj6dBeB6VunJMygz+vW6JdpUkD4hgOq3jSv
guLB2LiDOriuPZ6IqI3LZaogDbPaDZ6YbQlAO7SJHokykm+tU5/7uFlNGtTNSe97pC4UJ97wtSIK
G132uw8+D7gL2mpA132zCUrT2bgy/J6J6ogfducSuUqaLTvV0hxOneV+457ErqMbew+dXJFYK+DG
JQrevlqbYf2IdgQvK9xmTcuGpfSKtdWOqyrx7p2WqPUuiVZtjknYGr8qJ2QeqPZOm20jE9tb1t0M
2QxwVQT+evbalyVK9wwVr+75X1sEIwxO5rbmeshMpFcTblNyrvN1mNXlElW6Yl66UNR2rqZIv/NF
ysYbSV6REQ/mjfi9i7pY4Ch41weaLq6v8zQijWfJFP6b77Eg46RWu1jLv7U9nnjXjE04GH2N0za/
+LEMFub3JGw3uage1Ci+EdfQb6um38NjPpuDNmOIl32JyqZVtrXsHOaNWpCbRNRBPmhq/z1ph3rd
BlirRD8g3oQeb6Xjo4VdNolucbP0S5VZz4mtliGit27uvrjIIFZW8N1xxDffV4tA0+46hmRxWD7A
7p821D4PDGKfREo6VjF5xlJzMJv6VGKRwQvta+In+rZBazy9V152x4gUxTWDQ7ByNAHXNpY2wqsl
IxfbfaUs8t6xY/TLuiCc13Ee7MF81/JBUNT2Jbk57pfQql5HQtIWyinuW59MDZe+yhJ9DO+JMfU3
WZXWi6l0rYsraABUSCE2TNrmMXd78hpW5aSBxRMWAA975zETOLVdpPbl4IaLHCbOpooRiUqeFoUh
ouVU4KIvSwxLE9IGKJN0B+Kz0F70+NmgRtlMzfTEvkLbYW7WVwRIbGA1+r2CGR7CdB/7VS2LSzuA
R6dCAAafr2ZIE2b7bmso+pym6LcTE38oBQiuKuuxHGjnyqJ6MkeYkEQp2ovoLSvGs2P0O0Rfj+ZM
8Rx5sCW1j/ehlU92mz+IziMdz/QOZa9OLiQbPGNPhpmv3R4AoVY99MUJDDHq+TcG//qy60jpmKAe
sftm+Bvy5DIYCmf1F7dDzpOWhAs25HOPmLG1EYeVDwXZI36Vcd0XqfE2CZIQLfSntV56tPq7mwZF
9SKI8cIOJZak+luGZn/htNOmoMdCaGFC8HryCsLu3hMtrSFVfq09czuYp7IMbhNRbbwSo0+UxG80
Uex1W0bwutzmxdcjDKTtapLha0wTDoB9gGGCLQRoEXw3pGI0RIyjfUAopPRvVUf8sguGcogtupvZ
I5oeNvHeHAFZbsc2es1R8yHflG8ZcJxFqjC1JMj016Njc99N6s6Kq+fKQHxcxwTG5J1x1Pt638Bn
X1pAT+1mfPZ7meAuh3hoAcGsLWs5DMkrrX+ax2Q7BzVkzYT5/VpV7dc4F8iqmQqgUIvS7p4smo3U
ym7XaTgUOhpRraaxjowoASzjEFDLcYJCfx1qkmZOb91olh/c6QR37iKnQNbK9bcY8mOjiOJWiVVx
SiT3cZJwuQeratjjbdH5ZPqM6YfbAfMfww9Ibhiq++/wI4Bu9Ja+UHb5uZmGcTVXIwnJeVXhH3xP
u0kbhwSWYdinXXQ/VK2GoBpjTt3bxm2VNjsdL4xJXkZW5ecW0g6IuxYZe+6uGFyPDa5IBL6A6nDD
e9qsPHFfaiG/xr7/jecOetTwnA9Mj5p+eqglCo6lP/KoqT0EDSF5aoQ7OkhGU1jbXrHTRAy1pSJG
cGIbit7HOWoFkBOJ5XcZxVl0WmrVht9lV527D9qmgPIkYMbZatWFBf35XHzBE7jVNB8KPrEXqY4b
luGGXjv13sWY0SlxD5marh+wNyITvEsTzJCS6RXj6wNyBGrnUDeXQ9vPQIrkOZTMQpjXEyc34hsw
Jm/jet3WjstxPa9cbJhRlkl3gqnojVsNxcCS/WrLMNnXdmStnCwolwSLVXuPEPFiLCEVTK6/QBps
bUmcX0hSyTYlsqhFQYqD4cD8MobsEFR9f2umjktCEOz6VFCJp266BGJQLcmzZSZEB4u4jQQ7gC7h
Pyqa8zrgOR3RSkcrVZjRTSUQjY9uiXeYtivbDuIR6SR3Z88N70PafIcgKL4KZX+JgpnfldHKL/1k
bxSKHTLwA7Rkyyh/8NKJvIAsSBAogP3TrY5ULvXqZ8yowiC+Mwlxf8oT79hq7b30vHc4xecmNtZq
alFNqYIHWPTslz3ZL77H3KedHp0ER8lY7NmrrxOKFtTnPEkdhlmyMN9CCGyrMAY2qGF17mV7IQ81
3XjNdISxtEr14U4NzhZ2IVrMOvueJ7RN3aTSFipEZ6dVodwiKXtjUkLUUwwwzRlf85bSHIAKKaHB
d+n7z8WQrKLOfvLxvPBY7m48SJgEtpzyEaACegnmfwoendeOTB5wWEQ2ItnWOP339gF/G6T/u4H8
3JX8dYr/s0s5T6//r8WiS7rB/75mJ2rxNc5/q9fnb/hRrzufLKkzIafAZvJtKOrrn41CviLmep1E
dFshWnMopX/W65b5iTYgTUBhK9ewjHn2/bd6nS/xBOc2cfCdQyX/S/W6IY3f63WDfbY0LT5v0gGy
8Fj8Xq8PuF2jaE5nSYzyWIoM26m76BtvVcHH6T4nnzUsKlmxNstt2q/r5FZN9FLYMXfMXre2/8UQ
3w1/aZSkpvCv2nNHNFMCGe656RdW/RnRuW7vc/SO5RLU3VAWPHsfR2vLE49VjLl2tE/e1HCM5JrM
5lrfxURPBJ8R6ZxRBAOp2YmJ4IVoaejQxR4d54CK2LcTxsD7qNo0LgoztZlxF/pmmk7psK4grqka
4/PBSg6tt2ZfukXoH6P+LVYx31muj1BEy+gjhAyXdEub0XnIKIW65UVDSBjRSPya9Bu8o9ohPCcZ
M9glc2r5hahXWkloX0sf4M4iHRJuxxIZ5yPrQVpsk6/4vDV91b8ihD9l2+m79xl/fkcZyYYdVhb8
c7A6O+ulHU8aE7vNtBQrf4PHGT1ZjURhe+l2DJmXDvPD/GR/9xzoIbj2b/X+kABSAqwAYXrhrOuV
tSNN7jMAS7Air8z59lhtAPseYQNTTGo70Pnk82BCWUhyjCOoFlCyYCOHzD1XkbYf1A2BzRplf/Xo
fLOTW2P4KptDmHz2vPu+uYTGgyWPbNA0b2One8oem/iUbwyGUQQksFeh4yz8YKEraismzqsRlx2+
vI4yZunMLuwVQTntqxZgOsFCTm7mTTbdGt66tTcmzwhk64ek2mMIrg14nCvsaIysehdrzFJ+Lt6t
7+gP9bf0ZrxN7vOgYAd2pyaRLw3LB4NUZyvPSc9wk/MN7HZmWrH5NLYHuoFQnL6rogbXLtMfkez/
bcOQX5e3//0/aRFUfyomus+rpvVfk/D1t4Vw/qafIxObHgQ9aWXbtmNR5tksaj9HJqb+yXB0Bhao
jA0LMc8/VkLjE2hMe/6KPS+eBsvnz5XQFJ+EKWhmSFtadBv/WufijyM3pi78eayGgNJNZf9T44LY
62SyRETkC7Fr+7Z4R2666PPJuquNxl6jyH9ArQyPvK1vIVUWXHet3EOs2XZ18ZD5Sh2AgO3JcRg2
BZz11S+PlH8xf7T+MNCxTYvejKDGkYLBoKFzYn9trGBYp7Bh2oMFz443BBBXG8Y3aIePTUtrL+tI
rQuUu+uqFF5DmEfnyteBrGvhuShIcGGnv7fTMH8sDYY+6IGXdtnaVBHtQ+waGeaNtLyT2R4vc4Cr
Ob0rr1QeVb2WuWmvoFkHeFGsZt2xudmIPCUoF+zHwS/DV1wJwy12BP+pTKKzb+L2qQI66bmpv/p2
ae0J3/Tvu940bysYUZ3XX0xiqv/TKZpPwS+KME4R2jKmZ7x9jrR0/Q8z4dImlZg5AnklvNmba7jc
9XCNIS97UlZlDwfMriuQZTAqAI349loafbklQmRY5kXoHoFfb32ksEd2nBos7MQ/Doh0VBhq52LQ
nmuInserxc/R2rsJEdJDbpN2VGjWth4Qy8+Gt5sgm7MXsBQjICOtSQ8bsJPBFhcJSFr+imVL0+EY
JdhIJxrBUxuEh9F07ZVvmmKl+WZxGaVmL//8IrpOxf9whnjMK8bXan7kX7t3v3TnYNrVqR8Q0oM3
PxiGdh8nSK79oO8vUUImOnCk1dTK6AjrtyFpZALahETdXmktpgir7TGdQ1pucCcWgxVvdApqAPmD
f4NG7m40rPjGngO0gxQAYkTM2fVTTQhcVnVDsM7lIM5Gi/wrsci0nUolzsN8IB0elEEvqt2kkBlI
q4vPakRcHvn2d5jW9zLrinM1iVM/+cWxgGzw4yD14ueHNt22rNCtoxcSHIr5wrwVEWL5vql2cVDk
N7Hj5jea1whi1E0FesFfRm4ev8hEEmaRwhjijOm7Ae//aQyDfeeG9b6bP7p+KoRQcSrakM2Ik6zN
Pm6PECYbqF0wpwhjk9iblmPsW7ekwVcnL6//0xpgzJLG394+23BMw3YoJCXxs/YfLnD2iPQ8DXza
jMAQA+VGAq7OwRNAcUJ6cYW8NidsE2bmY2+iuardMnlIa7EpA0GssRxQlwwVKMG+OWRN417KKQGr
EPJ8zczoVJhFfFuzg1y4t0nXlU/FSEEY53Z+kzFXZI5G9MtVuF4gq97++bXpzpqG318cJSgPBpMO
8vwS/7DAdVMU23oT9WAp+2+WYrY6ZMFw41ljuPd9bikBkJxZyOeg974yqXiqdT08a7b3FjAXOwjN
C87XT00dsjNltyaEWj53PaQ2jD3siT5uNbFNwC48eTUA0I6Q2RXctuhJq8Gjacwb0dlZtFbkwMiJ
gzN7itFi3pJNN15aXPCHck4pun4xqJLxYjrA6xueAIS30kFU9T3WEjbwlafB3pzBw/OH14NTRRC1
Hdc/duWo0bmuQ2SZpv1KXxA3hBs8GlZBwhOpRFViGwC03PCrO8Zfda9H36e3+b1uFjvQcxuf3BZo
JhUpVFwyil8CHnTK8sckT6J17ZsGFHxh7+HsEg8qpvQ4mRiHKp5WG7aIF5sR/10Vmv6TbxuHVvr0
TqISk0GQrws9k5feKt7//C2W/+ItZpG26Y+zFyLsev76L8uPC2c+xNXUYlZj7t5UztlPrZhUR1qS
U/0M3FF+nSPCa6pp1muHHuJ8MOmqglu9jQ2ZHAarKo5YtHDlDNgNeayd5Uxtuh7AoronMyGSMa3U
JSQQFWpfYrzMQEAm2I51SrsqO4xOcwwrWtF6aBIfVZv6czAhlFTGqbXtZMV+Th7p23o732nBJQ3d
czC63+BTW+/xTJc3d02RZwRpRR0j0oIcdEJRAo2IB70ixUJZSCnFBIjdLP92cEp79eenU9f/qSaw
HSBojnQtpFDcMxRHv57PQdOBXOSQUUgSC2yrPdBocQDt9EF3SKXHVkeDxrEPTFq3mZSXZD64+kNt
mOIcdY6P5brctfzk4z8OJXm9BUqnTdnQ0LIpah6BkWxzBG1fZAn61037cU+vDQppAJwwybsti+eh
S2FHmAyLZR7duyqfLqkeOGA6sANUw+Tc6FZBh9KwzoQ+YpOQxE4mpvVF6dwiYF+YQ0SlOJXm+2g7
9o4SalhcrWn1jPGWRofrrVbFCvnkusTFdUsbyd+7U4XulTDoFnseqmqki5ypaVFoBRqMIX0ygoEd
WW3fR33Q3NlOe8D6BwdnPkwEL4JSCV7koNS28GrtBisdibETYWCzB7ZhcjMScXeuALONQChuJC5g
vNX6TpHvee/Mh7IGbDE2Znw75BOyxC6Tdymp8OtIFe0Zj75YqUJLb60KcKjnR/ayaavktZlNuQFb
qEI2ZKx2Vn+cMGuvaixPaHqH57YYqgsxzdlNoEQJ88bKXoqkeUgNDLJ1MEbn6yGfxq0IS+OQkg5P
1oQjj/1oyps+0t5ckWdvf37Vmf90E8ORduha0IZAoGaIP9zEDvGWGXbj/2LvTJbjRtIu+y7/HmWY
HMPi38Q8kQwGZ21glEQCDsAxwzEs+936vfpAZW1dWdWWZr3vTVhSSklkBAB3/+6951Kr0mxwa1Q3
pefq0FQRaHc+8DvR28U5D9Ml8Wdmq4QmcTaVeGmmtjpTVNAewOx/N0IxlkzKsDsQd3uLlmT+0CS/
MxmCeTXcx2J6LLN46dqi8QdEoXFzp2E4dK3NpA5W6p8XVSfDjq7hltoIT79UDqnLQc5vf/8jc/Uv
Y5B/XZx8Nt7svHh6CQRUNpp/vdPqsBv6wOUYay5r/VQ+/3nJkdiZSNq3wXatu3gMPtqcQFrcJWhb
XqCA9rHfFIARX8VgFhcjCpfGulG+BoX0ToP2U6i8/K6HmQBbBmahdnCS1zFKoj1amphlySTZyl+C
NInJNlP4VMc3beakWR38S8g40B6WL9salaEDX8EiaYrv0SXkP5asd1MXXJsqwOBctO6WPT1d4B0j
HTRDS4/DEf/za6qb5zpFWLFkDRiKGU2c1D/K7P7YJvI33HIi1dkE2zX8gVOLUPy8akX3MTnhO5S0
YN1/dUbwXWiqfyrqc0cD3FKSTT9GhwXNodQjL1kxyQ3i1I2nz3qggsaE0eV7MT18Tt6uZ8/dh/Sg
YTKGBVLnDfvOIXgIjrQl/gg7+tWwJtxb9ZIsKq5poz/SRhxgWH4GtUPdVxCtLKFzer2zbl2mM89w
xuo7PQT3TaC6vYiMz7moHyVaxIp9hbwzVJiSakZHMshhVmX2ZFEV3uuQXZSIXlOZvjfGs4cmoSff
PaYuntcGWkbXqGyjoRRSJcHpql/wXR2ModF4SAMisT0NvJgvxpfUNVBDyXe3w97W8xNISvxnL0nI
yIQU2F00VY+gz6vtGOu9aVUuQiV8Dc8uAZ7Bvarp9N0Rd6SJxIr2SEBvtUOexTYRyJ188XWIejrk
LmkI8uvZumd9XyM+1U4j97Xl7KzMCFdz0qdboxaHkPqllYaHuXOq+BfZZQMC5G+UiaNEh9rZMnF3
VkcPWHyLQheaXW6M90LTNJ2L3txa5QNYE55OahNQxPlS2ONWhea2d/FPBX0hjjmGlxHlZW81+bBp
RCAIi5iMu5DxtJZ7oY2LG8XJqRC4oXsyK0MCj83v17jp9L7HW2eTkWesPsYX0IhnfjJ/27kkI6Il
hwJ0YOXWjbHPJ/PBrKzvxKjMs7ZjSasucCtjLm5Nbz6nlOZpjXwNlcCzq429FHWPekYtoLmC/mPq
cbxrUE3TivcTU3k9oAeGlKlO1OHa2fy62L22DJR6Isj8OgsiiGKeegdho96Nab51Oewe9ChwilGG
KYvXsAs+VRnSwXGISufOc0bEp87s9uPYNM/K9L/zJoIR5CYPI2MDTNI8pd0lnuR5d3GSLzJvQjP4
/FSL4mcbe/s06fDi8AhpsZUB3nAP00K47xd91LqrxvDa22m5bWny6ZIFml6jeqTZq2FSn+fSLFTG
b3nJ6C0xDxrYQ/YsE2uRnTEz9aX/AGf5gVKj6dS99WHFbViFH3Pj7UNFFmSmdLdaFirnRzr2vxL/
wzJa4idkJddxTcXg+JX1eflBUfZqGOMIjJT2H9WJQKf5oCbJCNmMKNGquZknzANABT69bLZw3tfh
hjlGuvLicjF0BjFRJVdDDjasO22O30U54g4YQXsLGv7aGEd3E7IQOn1LJncw7ZPZIDdbTva7yhL3
NBAQ2M4K2P0QwVsepvoRD0Sx8Vp9kG76sx2g66TpCK84QRQrCFRPmlNeTMI+D4sfjpzqQ0q14lx5
V3WKTkPAHdgM40HV3GmQaO2txcSCAEsYHoAgeDL7CoztkDv1jkBNQQWwgqDk3SbIbLtO5N56mrzp
MEPMwprV1IN9qoroqaTcfUZaJJfJpDf60YP+JSs5r0t0zJ1liVe2HsZdOFjG3eiLA1oszfc1fBUZ
4tSN3BPp0vfIpymTEcw9H/g3JWkDdlu5pEGMeTPhYoDR/ziMxqrzCFiR+NxXE8YS38MJGdsVH0LY
H4iHAir3wWaJ5oStVftTDWKFv4ZU3Htset0xneqdqqJ8XSVmtSlMDKey7l7aKPVo34bsHNvexnSq
r17ehdZNTt53Sk3kTsqC0HtDKM2qLdaTSAEQnWegzdNbV7Vs821aY6uIvmcMhcT1G+5cy7DlWsuO
/MNAg4SjvoJA5u8qI1FB7o6c3KyuhXMVbfFiGPWtsbERx9l90/aPElzN4DwXOCY3USWffGIHg9A7
CB3zUdtzC9sq/+raRu7UCL3d8Mb4IfLHDP+Q+xXltE0EbZGtw+AJ2t50CIiKM8nP5Y0AH48+QVex
PZ7rjsR9mGYRQbeupTNl5qrc4dLljXOsG/w4vS1HNkQjRZi1FTzU7rPl1gWynUEdUpg/UnBsHSVO
FgMdv2rrfp1nlJT5UKvgwWCKkeYe0A+prd92MNdHgPj9apilOrp1fSn7yFsrfL9o+DQccStUtf4V
lvxHrnN/X43YcaqgwTkUY0Is+mcW29dak+MLte/cNQA3xYDDoDKjR237w71bSDqB0+yrSiBghVKt
h7xp1z5Ip026ZPWAhLwEHLl2yil/YekKVl1avDiDTdHSUwrfmJaklnRfnW4HhveVAK8Cv2DLRx1t
E7r91n1YYAci9VTnMT70olsLF756EioW3pLKMbbF59ao3mlCDtmRhD/N+g9ch2RYVrA+lO0vDdJc
M+kgd0cEUI3aB5zPAKsCOAEDIMLSwYcyU9++GXQGWx3zwaHEE2JvZ8LLdz2nZ8pn3IHyTuxBvTsk
RzFad6aIbvNYPGfmtLe4xiKv8bYIv9TaQiUv0cXI0KQ/09m7NtQ9HvCgR1vlDUSFCvcckm08h+oz
VzC648WBW472ucuC+Z8v1sJG1yx+lQLF4fnNfE2cjBNory519cQUsjjHmVbnInfVmXOFIHcYfPsm
y3ro0Lwugp3fYK3pEgwZXoC+Uhjk71i02k21mXjmkf/w+n30aWtqwSGNs7XS2K97R7+n+fTu58DC
A+VnOGbGl74bfkRuukwt1FGXyxG3JauEpaNYUx5U7yR2EIrmqaxhoxiinTdj8N5WjAmVc2r83Dsz
JGT/8FsyiFg5griQLqAihG661IpU5qkpZ0KA9aNXFulWh1A2umXh81jrfcy4TWdsFd8yWhisAeif
P5n2eRuXivEd5L4I8TvC2FroYp1l+D/aAFiNHWVvzrs7ZwROWyvfEJXZ1547bD3DhkdsUNEXVcO1
SgVNn82pansMTQLPsyiTj3hqcZRlTKLnYacrdWfmEiB2/CPB9pQO0UPqJ7io2A8N/A/TwD5mEv45
NJNj4ndYe/rfMvbgILlMh8vnYc6eM0woG6LPLyCA6REd6P/tg+3gGd92N8MRAYlBaCvfEHxHoqso
UCKCyQT+QuV5tc66Ag9TfLKx0h+ssfsVjQGe94RSDrt/H82gOU7zqesZHsScaPKWEFMyzfQe65eZ
rt9wyfR29bpynW4H0hpBEgB1oPmWkEi280zTemWg1qXMr5p02FtYGAgczutakgwEaoiVpeKoTxh5
U3dzsfW+A8X1gBPaBSG9lAYmy0us6sPQg2GZqNNRQwnF1sQCElVWRuExtiGn3zIBz9EMqlXybI/N
cMgKIpbz2BNBdUAtFZDMyFJFlEJgXDZLT2IImoneNvGqtvijbaTT3RSIB46v7FKp5h2m7jpTZr3S
gK7oDvd3sLCtLWbyNxnpC13XB1BPV6WkDYeTQKNoQ7k3QmdgmzQ/QHx8I8pZtjRKC508lAWfWzC0
+8BIoTKajAr6VJ88Vqlta3p7bg2B79vqeSLXP4aAJt6xYiPvCDDktUvN7khNjeES9si42o0IY9Nk
Jr+SCmRFCSdn6HBouVX5ydmUB46sx42t2NDaseWdzAxLHiiu3ZxyTMin5reTlEQK+O5W2bnz9HCJ
Uud+JgeKZwgouT3W9t1MkWRJM88Kli0HAIxgHOZgvrAC802yjSfu6HAfr1xL0f6dJNYmm8dH2O7z
yZnbhzGIhyNNt9sIzNG6mbBd9UKe62n+VNaAcB33VO2hHYct3JEm6XASEhj2a842CRUqnlkFe8t0
Pyby4EqHl1B5jxovPqMZmpZKwKobBfmH0gTdXWA6w2RrX2Dqbo1Jzrssrp111cA7cjFgtZn5wzKg
/RuNIpEt6x9tYUtG1INcKxvziwpdWpE//DJ7SGvqL4058dewvVYeRqfcNHHMkICkmugibUpB8pSl
yK6437rkvonrae3NM8UpATmYWPnzVsV34NZ+k4ik1tzDE+BAV6tGP0Dqh0s2KPmq4CW54gEEYnyN
u/HF5aEC6VdtCaiznPhM0aLHkexGZiY3Jdd4BZ0bpq1hZXiJu1deNhFw5ATsZ+FwE4Vx1CGj9qy9
kOP7tGOKYYTyWP00xMIiPZguGDyeL4fGkpqzLEnLvpYbayRqEpG1MQPx2BjJBztwYuLujwjRZ43n
+yWz3UOmWwFIxX3Q41swcbyf36PeX6xiKbUCXg/ZyF3mCRMgr8S+ZJlh7cvIe+lVdY2FPf/O42FT
eEAMOsO+JrjbDkUS31VVo09T5JH+uDNtmtGUbUxHfxVQ9LKiAWBtz7LZtAVBEd1Few8x35AzKXei
IW3lfnKHSeJjnGYxSlIFZyrKD+bkkxA9W/NhTfw+kiQGQMT7uxw6t8gjtpohC5RFVjyJsYP3yXtW
5Ydq4C8wes7fnUH4rBy4DxxI1fD5fqdx9R47ZQqKsr/0eFRwJ3MQ8ixr087uk8Li2RjmcAyi/DlD
M0so23Mz0q2B3WabBBf9Jornt6l0nsdnZlblxmZBPhledpToXevZwMtrzAunUA+sruaHVYt71N2I
kD6Pq7lXXzFb0ibfiThS+27QQNFpPCpbnBaDucP11d3b16DHU8EEud0hbMzIMD0PSSTTo0HIPuw0
Pr8ywQaRlsw8NAfLWFxr6taCII75hsc1XcYTbZQeDhbpbmrNEauMqaXNnAJEAcAvqRvv0Gn/wqbm
KSrRYCZbb1sIydueUY9l81xEsFl63ocheorme/pKGQ9Msj5XA5CerKk3KKIpHQXDbz3QjmiMGQ3I
EMuzxeYaNtaZvXXHavbdBgPO35r+lwDPpW6+k2JU+4IMsY5gOJXybKiOKMryKIrBgjKcCKgbD03U
QjCS29Hb6iE5c70yEQDos7HlHX0G1iaXzqczFZ9GVSA0kM0Pfe4zeEMaoOUasQPL4og3tHGv3uga
a1fwIWEoXvMj7LqSTJUKZuzaZXwzeyulvSV/8R1Md00CnjerI862ifbYPaiB7nj4ryQJsHhzORrm
4nu/sg9Gw3J9jHYRulZnFzvXTsTyP/LP6ezWQGHrsBENtvogde77yt9OkaBFAC6RxIdOvn30t573
IhYiZw8EamWWjs/vAdbq+3JXhcWTiiAfeL2mX4K/Zy4Zf3sDcXGcVqtmoFGDc+1ynRgXGWGN4h6C
fIX34GLU+9CoXA7Ymb3K4/ZcIbhhtJoBNLMZ2A6ozNgEd4kcr3EhF7wxFi3T3IiMEUGFFAWmTn1T
j7vW3rvh5ZA+12mUyVOX1Q9OkL8PGS2ewoivXSTSnWisr9wOr+nccLVN/ZPZUjESwN1fAc780Rrj
LlSkGxxGdXzW2Y8keegGQmZmFnB6qod9OLkbboXXzI3HLS0lwAFzB3ajm9EdyGbUmmnUyayQIx4t
SGKOfqLe4GMtkuRSJxGMUfEE6U5eb5U2i1PVVzcY33eGXWTnMe7u8p8FkdRoDLnZxFHn9KgnHtFn
r0kDLEkmIYdnLOvPxD5kb+8UXT2KmQZfFJ841I9F3x0qgnYMLrLFttWeqrqlqEop+E3uSHKA9hPB
afbPVyBsq23rG3dF7+1tMByHVrMiDVZYnQrLfi0a6ByLdGSrjBldLF+rxgFDkuAX850W6tQCcpSg
Ocyk6bYQrBzI22cHf5MHkmHspHEaYPoNUOHpzqj3hsBiooPK3LBJdsZNIfBUl8G0zbMcHL7N1prW
bmc1Nvyh8lMOjIX4vgg4jtawyunBoZ1tkwrv00lQgCunFysbvIKqY/sxJrfRNcw20MQ0JALUwXQp
WFliXl7zVgJbAikBiVdRZB8rvN1JYX61Cqrv6Ma4cGeKgCxd7IaZgjzG3y/FFDHg1d5D5oh9iOlK
cDA/xPGuax8bk7xvk9XhtgNv+sdEaGrvYy/b8j0z458etmbKT/Nr748+lzupExXZj2bSfedLvmFK
4/cICG2aq6vV1cMpHLJ6ZQ86OqjYu/Rt+zuzvms/pk8i5iHi2K+BbxFiyRNctJpHRIrzIiumrWty
FKpquSVzoR6p9duPoYwOAEb6+GSOgP9Ei3VFO/4qG20QhnPzIx9JsV4gMjLDJ2vJ/d9g3S1451uK
lBP3pVCQSkboZoeKvPW9O8LGCi2Pk9BkRqvsVKMuBuXVRQgB6QlexHiyJI6+UeZ31cDZq0mZD/TG
dgpnJjqB9xR15UUJ1PcoCF9ZSHlKJdmrP6T50XAqBoEme+yIEb8/QlKfeIoVI9MkhgeC6a8GfV2O
Z2WxFzQzAtzpssWxBrpVq/YzHUzzPCyHwbQTe2+0NjETFxgWYu33yd04d/ludgN3S+BK7Iqmwr03
OLgEmE44Dkf5AYPKYMEbS6MSqzuOvxDd4eDL+hdUPEbEbU1elJYz68mZm7X0GuvY5OmurSHwd3ne
sJ3NDhaL16q09cQTbf6CuNyv8KUcGATQSje4zTG1CCwpgwxBMY6fMtG0QOl5TYWF8Jz4IbftQz91
PCfd7C23yZTrPH4yCa8O45zSHStgqZr1x2BE47F7chq3vks2I/Oytecaeh8M5Lx6ChASy7qGlo0F
1KTdYOOFfBiZ2aPRpGxycGx9IWIAPgVWxu3FckEYx86Ddh+GrPtKuuxrPnmW8Q8jzM++fZpU8DBZ
8pRG8kmyIxkDLiAR8eQcOm7AvME61Fg9cktYHuYChjigzZWl5dluAudYj+LDWD7zGV30IGZjH7TN
T5YDY+XhI6K82Fi3bXBpyj7cIxZ+E67+qpgBbjh6fVoL1VBJkDBGe53wy5xg1hzykL0SOD6SLz56
+QjVC1kwuMsHMVMgqd99iuXiMr2bQ/CdyUwTMgevFFixHb4yumbEUYqznTKjGxr/c/Q5LcswZrOa
l+RXkD9OIePLboIgpcO43cc2q3GQlLs4RWKoEyvdZZGxAx7jP9hUu9gWBKfc2FYIFk9R2F8rOEd1
NKpbbj2m1IBdfSIePlshX5ID9pu4wEVF2rT9ylrBe0fF05Y3cq+D9rFLZyKrIaWDCC0vypA2ST6X
7ERff6NAxCSMc6oKR/s6BPAItOvTrwkhJbAeRBYAkCZLsmo9tstIm/h+6iRZD4y04pFYNXu+Nzb8
0TZiv9JHAvtyJX8FGS7lnoaQC5YOLtN22vFT0P7c4MHrHOt5oLPv2UrLvc2OGd/9iLwUcEanC6PE
u2JOV7+fToVXxDeWj45CX5trwE3CbdSOxho3YnQv2LjcB+Y8b+NiHtZpVXKMmcIzjpHu3iFJBXa3
JBvlN/dGMCT7DIZDRbXMUH3HKSuQVYruwoMbWE9DsGNi57bz3fBLJOnZroPmkiq4XT2+ntGqkmtV
5wVzSlLFgqE6HAT9k56zc+FNxdFOJOO6zGruC2WJtVWB6U/HVVrWJJadAloj2uiuC1E6G8FMQOYF
pQuBOdwNda9uIY0SNbvCW1XuVVe3N4TCrQY1wQys8JCl0zLd2Px6YT14TSePRNE13JZseAg6rzl0
gBt4YH32qhPXNG3Sm3RmJHqRvAetIW9/XiigyneJy6EdcN2RLEhOqHIi15ZSljS4kT7pMkKRlqJl
BkSjeyGTcR9ZpNaGoHKufc5RwvrQuBpOSRnJR1oKqUJjI7sau6g/LL850EVzorsANUZj3NZ1imxa
ucaVWdewFX3mbcY6WWBhbbvzw6y9hctL07rcg8lwb8JruBGTjs788O+qg54dZyZkOWXDt/d/xRVn
ZkRy6NcsZxdLGO4GLEJ98QBgeUOP9hAVd7Y/3pmzrZ9U/gJfu75xph6eEtNpcMHDhfzzpTkLyACu
VLsp9H/TuMf50tzkQ1A858Jtnt2s/M7CwrzAGG2eg8L28TFSHPznN+Ou5qkdz8+Tk97MOgnfBtvq
GEjX6gBn3nkWA3qqluYuCtiCmqkz7lvHozlHusWTHfMRchbhqRy3xZNv93RfTYZ7r4jxmRl1PO8l
IaBvW2YxyF5P3SUCQpo5G97GS+PxPkzIlCVtcp3jtEVA9z8d7Xo/GhSudd0EhyZzg8fCReQYtfc7
4kS9LDouN83nmCc/KHbQL40jLbwB/mMaYLq3yq7GP9UDNyFqs1/mp5dEQN6nd6E/q9q+EHijHaOx
+++msZ99wzNvgXG2KZBZGrE+KhjSDioxpepMyl1joCQ+eCbPTCrCEHiHem7rsbn3U2TlDtF1zXc8
7YduywSoeWm6uH7KOClZ1l0vJ/1WWlGJk5LaGQjXjaWG0xTDa7dqCrg79k1eYcYXiXNsk4vnIKWf
xS85IDttevAM/xYaWXkvjKhFMBuSbWZk9p2RU1ie89bzpkAMGVT3qsA01f4suLZiudUespRbGlsr
ondBsN06mQLMmRTfgO4XrBlJYfD0z9Ng2CenCTKGbsW47ZwquTBeeRyoQdhEJu2ZgRxtuooCa9Ok
WOKQySemFzktbO7SfAy6thRNvR9qQzxO3lKYo8Md3JnwqegL+lkr0LluCLyryHcBQ6R/FjHYfXzp
HSBvlObemumPkGIjewRlfXFmJU7QsbZNInIMpGodm25wViG6R2FrvXOkkeDSdAucyvMPnr/Rwc98
49jLlD6PzqNkNVQA4Lry0CwaZum9O8QEj6LCIl11o8udIO8xib6nbBfuqUgEglco8iGc+fdtW1+z
DoMKrRPfZFNhwy4vxegdfPhyhwmLIPy5L/BbLKYpinvt/8wYIwhKodAFAqRYUHYXyVoUGn1zn4XB
drLD+DR5km7p0DuELHjbDIbePvC4UCvDJ98ReUca6wiypivsL941Izx+ZK0L8eIal4ra180UQyKP
Ouag85hWG8OV1XrW1XSm24l+G09yFqgXK28Ev7/gPj5K5e8JuDu/VOEQ6COUYbXmW25N0wV9EBNE
OmZPovQ2lpMG5z8vpeyCsxG/NVoVj76K3RsoMGMT9O8xRpadiYxCdNRKDjbUQbP0Cdep9Ldrs48I
4sl7DHBUEkRbBjvgO1RLqUZhA0mbW6yOOiM+AgM7DBnF1JURwciljsUz8XX5oks2JoG1FYet5pNk
2+/wgSpBamxYlSkvY8dVQuJwl16yafJzPCygh5JJ+bs07rHwFc2TUl8F9YdTNk8PduZVtDUbv40a
r7qRTvdy5FARZNmxktRz5CIDyyPSO9MgBqsd8Tp1hbjUdGvfp0RErRqgz5zIF6dD4aNkwnrMOjIw
IEcyMpEEI4sxtvaFqigR0qniiUcxm9E7DECw7uKMqB6xwsyPMV7kmw7Gc1Ma9tFeDij02iZ3xdJh
7+NMDGgj8WwttpkTR5eqsAtmeAvXKDEpY+MJRUfsND3Oo3ukfdi/j8d22JUtLWZpSjdBQEwpXX59
dIoGH8TKbTOXxkCExLB1ZmbzlFRW0ucRlfZkiCeaXC0OlS9xtczWU3egM8D1qWmwLaQZjUDRwp4M
qIJ9zV1zbyS2/Fx3whruKBSYNzIGcW6ZPhms3OCm7KfsONBfc/7zAtqJYQO5rqAdMMCGPc7/IP0Z
RC+9pfxirXzkcp7n7javHQiQElbQkDFossJsB8k6fG69Nnwu6w8blY021eA2Wzzii7nPd3okZm+T
RVhNgSlOqRPfc5rnbFjX8rE9zOj5ce5Yj8zFjDvLHHZ9bzkno4wcJP3mdUbl3icBn7njL93Psmfq
VBfqEpjqkGDvWU+zelaxVZwLRmSbiCaYgwd65yHK+upB9GkFYh/YXvucqBHydhbhnzXjN4owpntu
0kdNGOQ74CBK6damKNqRs6UQm/+zzykHcURF/7MmhEFl/zD7/lQgqUNkUWLjscE6VUGMwdikPKZX
AugokIe+Cci9DabezkZIZ5yj3HVt5ymqJ34/16zMK+sQ3XZdMT6HFN9vGz+tdp5Bkw2181fuq2zT
1fW4k5Ql7lXuw/Z3p3bHH4jPMmn9ddp1YA50tMfUoLDbiPQ1nnem13onp/S+qPqBfZWUNysho8VJ
rtoMC4CwbY1yk/dwjhqf1KuucqKp49bTwVOI2FiUnnhyQuZRTSw/ybczBYyL5lJHmF568wHod3yY
GvNJWVDoBzZIa7LuvhS7ivKe56ggF82RghnsDFAe0RM2Ocd2qX0mdyaz7HUWhXAeGB3hqmgufq6Y
1UUpuATSJztm+SgNSxsf9TvoIkFU++t8rmwiuQmZvg6ytqtifYiqEbiCBr2P7Q2tv6E/Z/nKjmpy
66EZ7NuC8hTanT/hhfXYz0A+UokJezwheo450FkzX61udVhVN1f/xhtaPNAfVtzlCccbugUvsV3x
gswEiqSKcZTE+mpjNLoGWdCdA0cQxO9vJtzc+zDKh+chfbYT037580XhPFWhYT/ksf0s2B/fVQJC
pp3O4cfk0xMzNpqRncz3raijx1ZM6vHvHZBoPP9ugBSO79oOM4KFt+y4/0ZbrrNEwyjDQCQxvuCe
ac1H4PUk/xw5bt206s7hEoaQVkEBOOD3Da0h3ETJdKQOL6BQwOx3LCnlKqsLwVR1ps1C4VlJnFeV
EhgdkcLWU0OfZFtWgskLPRbh1DhnBtKLYWOH794PcNv7GZQ2S5TXakwfyCzpuz8vxogYVozYaf58
aaY/K4lQr2xfn6M42LSalvhSB94ZU05ybGQizyGkx+NEVd1JtT+EZrnqaw+rodkXyc5NO7D1465b
6of/dBAnsGO2swNDVSI6YWWhN2LnOEw2HTvHr+wVL7nuxJnKY9wypcbYGnmvYw9TQ8EHYHydHSBs
BKvZw7/KoRkAWsF+nr/H/QBzeTD8apHgzDMWPgsKSLoUs5bdWzHC/aC0pLgHHawZytGmYWRReeuZ
EG+CfPR3f648R14DvzPu6nh8t6MxXbjG5DfGPD51ztuIseb25yUAh7cka+xdef7Dgqeusb5kSbLp
fKN8qjoq4//++vkP07Dv4bom4uzZ5I092wOX+K9O9bqQPs1Fy3xk9FETYfMhSgMFoeZ9Nj56D1Ye
nR34M0z+H3qhh5MKebjZsJC2FTEbPrB051NOSi4iFXdJUDUrHiryOvnQfZxEM9xxm+jBcNyfZZ+P
HE0wTiQRBrjKeg+JFG6KjvWrVe1Ng7PbRVbJaLpGIbcs55qQGzj+/Y/871kdP4CNTurb9S2L6N4S
hPzXnziubDtJNR+c4cAJY2ry5SnjW1psamtjmUZbSOFaxAyfHSDdf/+Pu8v7+Re/MnHIMOBfJmgR
CkrC/vqvm3UwdBUISMDCpWaE65WbjBpbR5c23Djh0sKKw7K1OdtbkW1e/EJszDaSDx0bgwdp4rqD
8kMYGDNeFXrt2yhL41TSvEDXR1h99PGit+h71We48aeCmWbJn4sT7z5pPrVJCUdRUWdj03TPR4qH
tRypnpfVG/UB5imq1VuQmSfalY0zAZjobCnso0hm6ZmBxBvHMfX092/Jn/zQX94SPhAn4L3A3g3s
dyF2/usH4tIAM0gJFCma3E/6U3+MngvgMQ03NZSUFf17JxtJNYe9IqDvYkL4dPOgW8N7aQ9//738
364NBhS2CfBzCf4vofx/ycHwGDTSEsYIK23xe2ypkeREl+lEILT1Zy+hjdV35/5Q1vY/L4z/n15+
nqqv//6vX2VfIGrcvmJZ/oXdSuToXz6i/6hCePqf/wOYdfHX8PKfP/PP8LLl/cNzydsFAVcQIVyf
fMA/s8uW8w8nIBgA7pWPU7jc5v8b4uD9IyAoQcbKck3L8ZZPmedMl/z3f7niH5h0PULQwnQpVxDO
/wt0zRL+Xy8obGGObdr0KvDNEcz4j4dNCKo5bQsh15kPuDKyUDuIwuxSWoEwchfrJAfUN2nYBkaK
q2iCWoLk3DUPSJ5ERjpOcAozkcwkcnPRPoFii5hmZeesu/cHkMduR39OA65J2iJZNxTU0WTy2djV
VuZWTjl6Qu8Ypbf7UbIl7HW/lWCEDnmTQBpSbK/aojQ2brop4hG53NDUviViOhcyu3hdeVURfj82
fQDenB45PsH7xoSbWtVZkrGI+DVP0eeNJY3QiY+0VyR4jpjsBkXQrvsiZNthjOR7THx7jthICzWy
nLKlIBvtJGKI7wtsx8spKKpx11UZcDYfdRxNHtkkd6BRFJ8E1LGvmNYCTWoXWvsWHNZBJuJrqFq1
HYWX/i/2zmS3ciW91q9y4TkLJINNELi+g9330laTknJCZCoz2fcR7J7eH1XlW+UCbMNzn4Fw8gi5
j7Q3GYz411rfwh9HaZrpxGuD1WMjwE13AyodNtQD3qRk28wVRFzROFvhhUxfM+oeyxhngkqPsd1h
YFkey6Db4wywlox8Kg/K5p3t1W2uoZwrc8yJOoXuqtbNNQiob2dLtB6xqODNeIBsKlaFUJQtCT4L
8J6HwMe0GjJBUIoEwpC1ixaOHS8z6Iu0a69aV+DskOZQ+8chBrqDyjU7HnFF3E4ApGWCnkkLzeC5
/H3hlRtz7raAgL2tN7rviEv7AEQGPnrsUH37oZjpM4dsXsCVDViHgVIMg/HbZnhgqBKCJUIyMRPo
wG6DAR/lZ6i8pRuwe2mrgAYeSES+z69pqY634qt7sbY2cjTQ7qr+hvOl3IuE4mPDnjd+BXmeCOiw
yUvDRwwvDvyKlMY1SChKYYSpFXJkLb4xTEWDTqkipMl42T++eeO2psxoRbRnEd4mdK2lC0ek7RGR
tlxRKLtxsN+sm7LaO7m7iPWQdOpFm7ZX1UitZZp45B+UvPpUEC76RLIKEYrWSfiu6kHSMUtfIFmF
jluqRct3TM7J+VtZdOh/zYbndI4Ny3g1s/CaW32wzuz5Cv4t4KoYKZuo5S1EbaVo3t+XuCifOFUP
u0JTAFZ5/ibtGN7MXr0z+GSqaT+m3hNtUAn3gZNtCY8nNddivlHW7G8asWSrS0oqrbE6xRPNyaH4
ZhTZA+y6gnvIgfE6Es/pGWToOQNUNdrfVIQFZyxLrnYDC7yIEjISELASxoiu+D6WDZeWLF6TBnvN
zGerKpAiPZ6MmgTSwbao/VFEIMG75Hto9Mgcqgw4jWj2Olzwtiw/ZB/RtDKP7Mq6ft8zYgVqh7sl
HNhPK1AvcPyxO9kjgFiPOveprXe+bX22VKutCbXX6w5atZjlJc/dvSlR4ix/Uhg37M0QBXfgDIvX
oOdGKXBq2nZzGjNN7UHK8LrrAbkkM/UtifYAllj2dmQnFJEepwD2FvVJuOrwJW5Gm+uRhCmpPD/t
DwQNqMSod25DTVge7XEwfQ4s8vtFscD8q9e2yz2oJ63WNprzlHLXMvDk127FRk0O9/eAeXfy5L02
shYxjUQ9udyzGXvvTpwtxU8IpOCrEhqc9nopHmajRq6Gyxu3FeRY1Fbpcz/zxmR+UW4p/zzGIYTE
up3tjakKnzIAZksOTU4lKribFxkeTZov/QmuA6ADG3o0IWBZ0FqBWcvxaW1oqN+QRe2hVdaCAf1M
PkBQ8Dx1gCJTrm7q5TzOYiwz5JjvjJbfVHV1IUXsM9l9qtl4r5L0G4cmVp7COOeubT5FpSXXRjkf
5sL8TIP5pYqC49dSWdOrw+/N7+Z0lz4hPo84mMn+eS5Q+RIrDtlmqnOa0d1K6YPuiSUw09gN3pQc
ovDNa4FO5HF8qOOeDpAC0wGDoM797pIgSk25DtkF83BLfoq++xVJOFkcObuVMvCgs7MER2hESJL5
nZgUcqAvSGL4E3eySYTFGWNzk+BDAXeLFHvOTN4J7tQXXw60RkA7Cs5h1j0ryvZqxx2QPLNfAev0
SlGGvmlbF1ZYzxMIHqZXfpZzAiPH7i+GEbKKBdk+N7q3gkuorQgQ4e0rj1AiPnTO8GH0prWf9f1K
5TzzBg04E9JAsmqxux1qtXfEgEEYWunyGvb0FHUM1awKGdBUVEgoo74VBt0OcZLtG0HWKfbqu1vo
9AmGcHJ29Ug1RmA9+la79zmsrmYrctY2JsatnqKXQuPcSilwWCmr45gcBl9tuS9ZIbaqZNg3Y+XD
s5Xts8IAulYs3S2sWo3tgqI2EQrrzLk2Sv40GXU+xhTG6OyUazrZnD5/kNim6CArGoY+39gk7JUf
pDtiPBE7FCKBA47QOVHNKp2NO3cp7MSWRujuPpPjXBsD936oLrWFF1P183cvGQgAj+mHUXvnqsAf
a8ftLiqrM+w074CxHxrl3Lsb6Ypnh9VgM3rGkwwYjJatvBUQALYUXuzpxJjWtlP9AFKx2MFchmme
Z67DoiYamUQPEYlugOzRbcpJDlj4dMZseo7zFEEPmh44Ovogixv9bWINygstQJI5jHL/BhWX209j
S2G43nNsr9wtW1ab67GE6pZphX/qDPa82NBQvu0sTD0JWD1vCvn/M1nWTkb2epqu8OAx3hDBzmtm
GNCzCVjSvYPyhrfPP3ezVudliCAXvrvG25NDfnNSJwNgz1rfSGReX2CR9Tqq3JOcGtO8Zf5LiuFD
iZj6PA8E70D4boXmvHU8aphGluPVAESa/pKieExwlq8MVa15Lm3TWiJMaX3AwA5bIhGfMe3um7FK
Nnie5b631X2m37DyuxeLOsmV67PNrEeMgSTsDCWXVGBnbSF4YB0dUSzGOiKogx1U1NTO1dBxba/h
SROUu9HDbCCBw1ISjmKlUpxmiYHRBR/4R1hBlsJwLxqsptDIiNZP87hwE5Ug3B9hTukGyuwWg/JI
HZgxLnUmMFRX7gx/Jrz0YWJtE78jcz6nb7Bhrdcyd1n9ZPCdvBBBRhubgyXGYec47SMytrub+2WY
0EbObuy+LAQVIYm4Yzn0aT7JsmZro5AdA49IjZDodQXmtdAGve2JACYvEF5aaBebloiWQoJTYJcB
NYPOXZS0JgQ2qjZmNXftRNCTEcQdqQ8mFAZ277jyqPkplf80hcGT60cvUzyPt9aF9GUQutlQbKgY
BZvMFeKjmFAkrNngMnIrWrtTjKfy4HeZcUgnd9ojP8EES1x77dZ4mYkbHfibmtRqyY/gjTAP9Xxs
iRGxMp5wPszbro3ZmifkBJVqmD4xbKPiMCUpRErQjMrPijkZPE8mZA1JPpZ4b4Dvnrk4gQhlML8d
0ecM+IfYW8Pgs5ldcG4RWpRJW2LrD3ejZS+OPJyunZQ9ZQ20LR1KtEKbhuUs8OdNOmQbWyflgVKJ
lVCQVZs+ro4cpC+gjjr4Zoy1PHrSNzHDEeCYZbutowqcO84X0MdgWyfRbKzelmvT0hfb68kihuHP
HEqEgXlsrzBiICM/JwHhaxD7O7bjxdr0Wc7zMgw2LeikIWyaLW41lxJWLqf4Hf2dUWWffWPZvhXm
dFX1/ITi0lxd+rdidksNTKyVZUJsaqeHCHNRTtHYU7dpotfI0gKSLdcCJqvKV/EBTzd7kppmm5rU
NDU7DFkrLY8ycqBStoF5a7kN3OAmZqc7dj20hqYP/mTFDORZtm8NsOPUrNt1IF46ij8o6MkJB4Nr
EGmFP3CZXWeqcR/3mWKLh+OUlrY++y4GXBrFUKv1HA1wvvQlkiMhqHmKOAdldyzzd615ADKjWaEU
7ipcH6sAHtu2tseWjEfFhjJ9YbzzTetEbobBeYpS+YCQT5gNh4/lsk0sdaXXgSbCkMvyVPF6M+ey
/Rx13zXJp3KwvGV5bfaJdg8LRWFtVWdjhCHXhdN0pDUUtfCNTtHtgPn9PBlFtyTqVx1NGDv2Eqx7
GQ7J3qwOunbYykQ496pq6on+BPFFjAswM8TfhktmT6brHAo2iTZCU+ftwyRJtxW4RMpDimvOFvzR
o9FUNz73k+D029S8dtyyURiDV63na9CYV8gUkHuhNuDljKJNVKKCDCHxdFM1N9khjFQNz4SppFBv
FGRoqnlI18DGEdDF+AvganyNuY3EBMpG02Vg8wkvEuWhXkQVlpFD1kFjYtWxT7ZBkUMQwWpsEPmN
Vk/bDkR4tYCDOd4FVPdVE6UQzBx1OhjMW9PyQASKaxb9DJJvha0QFl9mDEcj80gyxsZGpO4dV7sO
S/tFWB9tA4W5F0F+oCP8kY4K/H+6sQ8jWFKZ9eVT3JfWyUKEXlXGr6mk0rRwcU5No3VIqlEvcQCC
r6MMwGz0H6CkCkiPlHYEVJ3TzVcO21xFp87LWvTkiiwTlbJhU+F/Mc1LmgcBItXUcOUmB6thTFqZ
EFlHyDRreiyeggTvTBtNcoVV+dQHmCHq+hLnwbOPkkBIx/4RDyi9oyopTrOX51+JIAhmePTXcRyS
b8QTgzgHwVHYKiF8P55dfC/IgzkDjDG/iMR5jtJQkqCb4pXoAtY26FErm0oRUOsmSTA21LpVx8jO
9GPWT3gWzTjeRQGnUX8/uXq4upPPvr2BSFXToVHpsSdQRWplaW+xlxW463+Hs2XtYU5epijZtzDz
4HDG5tkn02hJzrGWfnK10R2GqX81iKAdy4Gg0uQGZ3c88Bb4JwOVaBP4UbbHJrmBla4IQlaSQlb8
gEyuONgVprvtu+nXrOt2k7UJIgYbO6fGB1uM4Y+wmKK1YRJkbg3KLNJlJX3iIIRbvfLPPNwCvwmP
Hh25Kw/IXJ9bPq/C3U5T5DYXA8FUo52IKMnPwfwkxNDiUo7vVt8FG1dQyJbZx6RdzYMd7An305ZG
IQtHaMiSQASIpRBoSNp0pQNMzBbSH5mfLGZuEnL2mLR3Bn60LTI2f4yW0g5LRJlGr6niCcMIvtqP
UxCcFbNdKKEpxyfy22uDMdm2E6O+RmH75KIVroitcPSSCQ+Ykmx0WoAbbVvcRlPK0d1lj9Ga49mO
IhZFfhqM0pyuZI+BOx/+jKXKodhk0D1jzlgd5rdl6hPuMnLKjlw1Ff3ITduc6inG0JkuwPJtPcnf
uV+Euzg1yQtCyqHFkw/VNcNqZ7QPsgyLEz/zppnYnxg2RDy6Ej6BgN/b8Heo+k+Jx31sad7WZOm2
MeCvkcT64Lzrtn0dQH9OJNMfw8HfLBI/ZfQsLktsmub6flM2UGpCUgGR9ZlpTsGpMsqtwCKzcdrk
1Q36A1Xvv1pOgDza02U/Um0boU7D0Hf02+ubbTCPwRsf8byhksclpo4HcxOSASN4l60ToU3yZpk4
+Ja96xR0vEJlW//IBRQsQZbBjduz5gjO3PBHGdsflgklaOz9bG9lPleC1zJHCt17VNfuvg6SHwUe
8dG0552I82GdR0l0GNiRXaQoKI9mh0ZBxNaxa2wSBllrJiUxtXYBe3OHokgZ0H5KqGer3drdglke
eHwM1N90Lc49tjOe2owwRzhDP0YeLAyjgX1BDcsms8ySKM7kPLxlMnybASxiBe2bHUbMcV+Vyw3O
mmVMYX8o6mIX8EFfWoUZvgLd5w7JLcusJ46rLq/505aaFLkRHtMxOo52DYV+fGurjUvzzADQgo38
D/ZR9JlGDkd9pzpDub6ywXl0KMng3ug22jbPRmJ+qz1x0CW7QI/KdQTwEAsmJ82k/O5bNNSwD1pl
RLlXsXyvG2AhjUP9ZdCGaLRcgnGP6U4P/kNsmN4KU0W6cRkzzXUE4n1MTxivv5ljevUrzE5tTNdE
/c3x58fGWMptUkWXwhIx79j4mDyJgACQnC986hxMe3wCLgIrTt4jZ3iY/OIwydfYJo+CuZiR0ZF3
Y02W7EB091KkRgr9PyL3xV2VnXzNpMOiH2AFtohCr2rBthBCbjXml4Ql0GCcWlrRdnTY+YvhyWvF
O6ziG6byP2iMrCzGtgS41rnJzWmiZ+pSOaPF9zaP4J3J7B2iBPVOfVHT5J48mn1CKP9MEn+LJ25+
9ChiAdlXWmBoq+8lC9bFLZw/HPpd3NIDGxsbtEXgtaem1j9MJ9kgPHPVcsPxrGeN5H3+afne2fNs
tqfuL+1HP2JU7EPi6aeAW2gfRz2Fr2ZqLXuHveVmxHLtMTz6hDfMCIQB9yZnXF9dTQd2ulv6dy1m
+jqWDt+C3NpQqte4xiZGl8FWjrWJZ47Wth6j4bqqcEvVQ/WnHf13STtgz+p+DaLy2E7JS5Uln0MC
Dybr69+z3bVcaJNxyPqm4NBe7K25SF5ykOOt79a7vpF3l2TwEoiYN6WFi6nk+l45ipsyJoNZYw1e
tSr94Xmc0cL5dTI0c3Y/eUbSddYTWBUBjLcHa048ZQWzJcTwG+nT2Jj+xoHRxSMnPaTBK1PVaIPY
mBPraXbx2HK8dOt6bUTTPjTqj0kXZ75jrFVIYUvqayZgyRjvmAsNvCcRu5dJTfu6SZ9qI4WvM8/2
VhSEVwb+RKwpwh8jSX2iCjcWgci6Sl+snjeMliWjEdV6zil5TcMH4XIqq/EsrGX9WErzo8r1T62Y
iAlQLARmOAyb1rztVffCCYge2dEx119jriABHMg+nZwiI8kgqIkd04aXVNa979pfeV6nFCGQ3kM4
bVajGH5l+QlifLG4T/Bw53oX+em8bY3i0bOL6iZxhWboSxu6VGnQ7bI3YiavHR8rPWl5hAFtwHAi
iJ2b+XoOOLX72AtS2uKJ7Yk9ltc1cLKNpY2XjDBuPwYXgRn4JQAQaByMoWdZUD7zGsacnPEU1bRB
f2fQfsKOswDdwCClUGUNR0OqbhxOBcOwmwdoPCznZKQ/4ij6dLsYXE2Pz9SF/1xZb9ThZSt/BglX
jGRI3I7BRezlXF4293VsEJSu3UPNwRqoc7sWPVvDxB/5nbknEhMAD9uBF7J4TAc8Wv3qyv0+zQ7D
3a47lhIl1sKNpGvz3bFz3OpU3XMUKk59o1ucNYKZL/dni3LFddwid/AEKAD4gAK3CWtzPgAHQXA0
rqg2AHqCBYPkUubxRjB5x/g4iW3aOu+mBkADE9IhlsJ4ZIx+MMJG/am6gzdNhNcSZggN7V/L4sq0
0GAV92gd0PbDYNrAFu0uxUs2RMQJ+M1AKV5HZ+bDSWCNctlqBviR23pHY0kxT+DgZLF0e9usO90v
klTZhXmuzwC2eQOBXP2v5vu7XEYl/63mi4npP8f2P391fLY0JP0jsRoV9d+J1Zb9Fxd389Ixi8Dq
yYUn/DfR1/5i95v8g6MFXvTfq7ZA91P8GcBqRpNF5F2YjP+u+oq/oMyaiwMGer9PHPh/ovr+E8sX
6QMoNuxrCxiI42MPWpB1/2AiUKT+bW9wgG5U8PasKWZ67h597+fsBqfBZ9BWSGqXU3NeB1l/Saff
Bk1E/lKGjqpl7goV7Yze3Uc8zC24gxie6t0LGceHPikOHLQuRfvbb5AigvoN9tFn44+QdCEUOOVB
ELFY+S57V7MNNmNZfRbRj8FrPuOgYSCePU+dZIqF93nd4cxTGW710GPAjZt8GDkINy6B77KmNUAj
7tmFvcXJ7AP159CLKDNCzCKEw1Q9KA5WnZw5QvNjTzsOozTZtz5Z16L/zqjpELx4UXEdI/XHa0Cv
ATTGkZfsoH8EgyZv5e0wJG2LQvQbz63vXkj/eWJuvi6d//VV/Hf3mE3B239xj/U/8p8/2l//4Q5b
/spfbRUg3LEVSgHYPXBtD4/E/7/DzL84ztLtLDFVWNJ1/36HyeVbgBEozRAubcx85283mO/8hT8K
dlwWjGu+8f/+L7T96Hf1+FcfUPdPf/4/pS4eq6RU3b/+i/yPDipenDQTWwAMH9zNpnD+qcjODF26
6SriVFRjAxhxzdPXF4ZY5MtMdJAtuF5gotbBoieL8TSnUPdWgEt5yIrMwvYIaG2qHAdPLch4HeVv
5IYPtVuRDgnlOxIClFpEqms/TRx8sRuDk5/M+8yxlQrZcZUs8FhrwchGfSx20sfENXrDS+bAMk6Z
ezy6gxFs8xkoUQHtDmUmaY1jY3z3l02FVSISIEPuEGmCe6gJueg03lpFhJky88qXMnNPWC9KX6pD
5ahrpMt6nxS9dYojkuMMoch+h2n2CC7TxwdLeTkDueAIgARwAL33AN3sY1yBv64KnyY9253XfZyJ
E5W2f/tSRdYGFFR8tMKARFpopmfAMYtSzqw2EbVPKybrUOOr9syUsT37fZZvyBoRDrdl9PQPF9/f
PuR//FBxxbAo/vXDP/76139Zupo9Lh3HdtjeAYj/+v4/LJqSzQLykDKJ7MPOB9xaHaWPRVdL63Uk
5O4wkvTk++yN494NymY9QjbYh9RbhTNoxbGPX7t6Hq6dZD7ylFaFef9imruZgfqrwDvI2DqHjRMx
RIbm4pVjfOoF2P6JnsEvZrRMO4PzEbKcB4cFezgNxKYcH9lKFoJAXsgy3JqIhVXmnGQdI/+59Eyl
BUNg5qkkTVoOdDtlim/ZODG6CDsvPNbMaYySDFYfpBfigtWt8JdUgYGqNJRa3MPuIYWR+5gN09Yu
dPjYj5SKLbS/7UA6nHlfUj66ln6VXkvNBtCHuPbjhznI2kM55RFUCtv53nT5Ayj44TISlaMqTtjP
OttahI32paz01nSmYm93LnOsVpgXKnT5Nb3I7XYDosK5MYtx5w2vYK30KVSiPNS01Y1s8wHCK/9u
NXm9pgKhfG6i5Cf9iuneLCprDYBJ7bnuxUnPMt54YghZ2XGHqOSmiMPuksFl4l3wKJuG0TyJMm7W
XYD73qoFbIbljY7NuHzsllGu52TpVlmST1SEIWVz4xg/ttXJqiJ9gQLHxFDU76KQA5D87EPgQN4k
IQOBwZzidQpH7XYlTpPSRFVMwJFaIHID7sL9vLzvY4qCHqVBwaa0Qai0yPJ0GKKV20l6rCAZrFq7
4KHZ+fpcu6sp51Hla3aXXhTjS/BfaBMWt8aw1WWywckF0I2VkwBTcfsfLWzLG3RXHFWGgRt27K9J
7jOm4yDdS/Nc2/2fuTDkXpvshplQ9Vhdc+pXCMHvsuXTMZX8PWe5uHF65dEaP0ETrz/mgG77QZXV
3SwlqHgrpc7Xrm6DomQuN3ADZXKaHgBtQuWq+hdwltckizWHr4BOXmMrVcrZ0rCjp6jR48EeYPEm
xODefbIGeLnCe4OKs/l6Udu0yM7R6bHPLKWPZjKRMA57pkB+fRkGKE+hsN6bQHzzMl7Lwkr/6kP+
wNy/nrxGnh0zD6+jRVtM04ecdyrz4euLp5nsV9bM2W0OGWZRZfA9Cf11oLKbP9fdC6wi2rkMrPuY
x+J11ObWvmfudOvn2cAv7MMNjVtyLXL4YJ61TuqAnoFWPYErTuFJJckt9qA9RiK82MPw2wuZ4g9+
q7HlOOXFLZdDQN8kp2xENy+l574JET/TKTEISOWtYVgs8KG593HA6HWSptFaGHF+lrWHV6PSr4yI
tlVdXAwGWpdg+ZJVTCoBW7ubYKEkw4WMztzAIK6PvePquykM4qc976aNpAcEgzR0l1eEmHsOIiFR
2Hn00208xZxZliuUFMlpLKLN4AjvoW0cwrvG8DTnzAMzWz/zK1kHO2GinzhJvqmodd6JMO8eytof
GQYnaq0wFhite83wul/95d+aA4mG4TwOmDzACnvPdsCFjoWrupoKYrrxx4h9HlRVx0jRoZ5tz3s9
b3DrwvxBN3rsq9k+yULdvih67YLSC1tz2jld/iNeYN2SFkaeklm0yzom97rpmt3XGwKzaKULMZwV
rd67//qJ4WBT/+dHhuu55B1M9iIuG3fxT6ULAndcNM01OTQYCpYh/CsyJzgkgwie67cFNALjNSUJ
d0cnSO+pF77xqIRTMSGO57ZrIhLV0zU+dnbF8pvP7rYMecglIvsDTl0ecIoTBHfTYdPPMmUzHdN6
oJwNvgImFVWJF4ouuWsL1YcGKxISQmNIGzyld3WXdSftuu9D6hiELAGc2bAo923S2ls3tsg+A133
hW1fQ5iWJzzGHuXtoHkn3ZKrNmmor9z7MS5y/EwRdwSR2viZ+ynbGympdtNpT0QN5CmrLHkac/9o
hwRRUhWbF8NMKAotUr1jkwCwtiEPLj4h95bXCbX0zMW/9sgb7hwZKdqgmIor6G3riNwze3ave0qG
AsTmp667kPWO+AKPHUK9rnUcUvERqCABi1f5KxPDARkiAeC9wZLJQyXbEezIX+zpocvi9CFcxNhu
AmEcz176GFFFG7rDH/TU+Gp1I6MREPpHP8DcpUvGsXgRsjXXbnp1i+GboZr03ITC3pmIh6uyyPWh
A6Rly04xW0RmdXNeMfWin/wMIRxsIHlGpCkkIGZfktaEa88QvSVNYFSJzUxQPtptKV4T3c/8p4H+
1CmLd/myaSOhW+xymyGgRy/rxg30NzutjxoK2wUBEuqhPY08Up2OnocqRygwANnQgZgU3N6zU+VX
t4Wp3JVSbtCms715Mk0lXiI5WPt4yT8XHLcufQ/siX7yW270D0XJfAUvgfPoFMRxwik1zkkxmaco
EhAhVIFyVJWvnpHdGyLRftYkP0MhjmNGKa49ulcMtvLJ8pOQAZymlNz0t34G/yxagjpxmr2IhWsa
KITNiRxQymw9s+kJaIouuvDX7OPkZWwPpHVGp7egSMk911tzmJVJtiuyx8UzyG/rWgk5O9PaOBb3
jyzm5TiHn0GAgby6yxfgqKmagz0RcHOv3Fi8KL13Gs9AfybunGisJ707dFtqTuaHqa6zE2sN0mX+
3Fbh+NzVEKJCxxg3RausLTIc8r7hk40uDPc2jcJfZ643PtpyQLWKp/EUzVAqjQlXcLU0Ns8pi0FR
MrXOh2SDFOg+m3P9FCPUnFAvbwF2OnyujCBTeId7/FIdnq4geiiAIrHXJTUFN/CYz61kRMcJuB1v
vpWeC9+pbh5TvX7u37zJHpDEKa7LS+IiDjuvx6ZXu6RxQYOmj6M7MmoEB9deBl/5Vy81guvEYWBV
e4NCrusJufSh3hoMe1dlmRXnxUe7r8gp3yZrllvDMdlKYccWpUxvICJ5vCdlcAhDdHrKeu2NS1R9
q0TebaJspKMj1c1HgdS7r/uiu2YdxoKWkN+mFmZ2Yb+XXeABtGYTnkXJ/6DzGL6VkU4u0Zwll7kp
KbBzIIQhBcYX07UWvGhYT1vPktSTLB0lY0D1ILqB5KrjDGOHhEIso7500nsdcd2ecL5G97xvjsHk
G5sqqXAe4H2/9xiKqGM4zQrifi1agtmefDMqX5zdDD9839b8nNU8XytGidlYdHc7Ta4NSbRVFzE4
RSjAbhuwMink0EZTewuQsHswivabCgKIGQNhkMlsxx0VOPA+bABFYWN2r9Dubl1f/7HJ1h/aAAdj
MU5UkhtghUGpl2sdZn90kaNGDEV+zknnVaGO7zV0PQyoHbCPY7vM9L0mXXSAPAkw2+HVn9hxXwKu
g1UzT5+p6qDA1t89x/NPwbQI+TADcL1P5CsHLFHSm6FGz/NNMq3hjeC+GspvdpVYFxsq7tWeSB9a
Cr2WwwrrVt79BDrs7yg6sy6alefSp/2qzzCLmYtbplmiqGZEw0KWdt8JMN7HSVMrWEqkKjUuHp1E
bxti3uevL5R4jzxIHsOwh67GAX1v4fLczoRGL5ZRfLOIP66S0RbXMAKiQTLX/MkasoIFBFgs+Fn5
etn+mNtGWXugpwXodYo5dl8XlkKEIB5r8SmcpiHH/P71ZlFIe8CvbJ4D9lfnqfCAzTnhqdC6Pze9
+8Bc2r9UQf8MezU4d91oHMEN9UE+nerFTtEuX/pQ0PDuEkdzprK+eFGiDkKWl1AHDtAb06Fao+lQ
8B0JSSuA/WTNMQnSIg8RMx0UXloguOeYbwSX0ki7HUJLsGra3n7QhQWTof0tYoqK03HKKK+s2pEL
z6MREi/6logEXjX4G7DcdE0aSm5oBbWuc+dgrZ88SnO9dJtVMx3Zy5f2izkd1beycSgVT33kvnT4
npDAvtYcLK59EbyDgp0Dcz/ERnzW6IY9By8OCoz+7Syvd8C/wnNnWo8gFOU6H2LrWkn/ySA1sM0L
1T3icQAWO+IGylfcOSzh9pRQ5w1ShRKn3F5BP5mw9Qh5/voy4XH3vHh4gFJ17ocmu6alPNUQyxBd
Z93sRw+JF7ayfcwn+BXrBVlkpgqRRHl0LntSj7Ap5MLo4MtQBnLneM2j0dprPLEj9dtk7ddN5dXQ
zxYVzEwo8gn9fd7Cv4T6lFO71RPJDybjpBL/28TcCZCDuzJ7/DhmbxUP5YTI1LucG+nvXgVxjfOl
pe+hnLzuautvnhq6a82zbOoojY7rfG9I6RyFEZirpgZi3JdYN8rYwRaPR6sHeO06lX81pPFWdzGO
I+FgPJ4bE1Jzh9VjyNS2qYaRRvIJu7pF6uXvu/BwirH7VxSAzpUHNkwUz2XdXVqj2RHHLm+Vn3bU
DHX2UzTyiI2b9LWohoe2zQwiyvhgv04ck8t6mfGknvtJQnqtb7OW8UH2n2ZW6Fu8l1XifTTxR75g
ue0BUF8fYZ/wpptb5je/9sv7EJfNlZqODyL9iJ88zoQOimdFl49lYQ0pqCiflzMYOiTboGmi+1zW
+LS9XZkydw69jMvA9rYVM+vF5fvoyUk8mvuvraxVWeMVa8E6Tlr35NWzvpiQ0YHRjiyXS4cXExMY
dejFAsR0PfTlc2VYzcFkvsawOdqZ9KkfYT12Z/JZzsEBau20Y341ocVdzUn9zOpm2mdjT/GhPTvg
V8nQirZ0tg2UI6K4IHYw4gC8U2lMZ6rdEj5U4e5rgWthxR17ls/AdGmRqgxsxDEPq4jO5Y5d4Mpx
6aBSfkcMKWG+0HIsXFlpq2952tDjR/Hi1luapch6+CuN++qvC+fXi1MquaYkhudcDdlsJRW2YOqs
+1My0UC52HGt9WzSVIfFk2K+6MGwPVrrS6dYK3a7WRJlV0U7w5Vt+S/R6WGnbNWz91SQl20W+DHC
JBo0P7u24aynUZ5KdnSbv7481jPO4IVnPZoYZRhPiWJTK+LbeYaFoDJLHigp0eRLaPrdebHoeS0Q
NhqATzV892vZ+MPF/TeuzmNJcl1Ltl9EM0qQnIbWGSIzS0xoJakVCMqvf4us2++29QQWUbf7VGUk
A8De2315Ak6Za+Gy2BVHVuhNc7RMvhEoLHfc9MjY0lJ1yauegXIhmr1dxc9O9NrZxhWyiZHN/NvS
TAYWCEhTFPyCH9FiE9hFQJVvDSjxFhvdK9OYEapRRvs8MX50oEPYVZ3uRo3W3bSgoHpge62MiVIj
wN8AKRmmiNbFmM7oH25odX5XRjLt+UHCq4TYAiY8MNaytNha5mV51fldwrzW1fjtBjaUWjokyT8u
R2huWyCQgLVF+kbWu0si+zwVNOKrhQjlBW87fnNdrhANX9YycYGMj6RfivhN/5olWf1VTeD3ws7v
aXG8hzUfv+pC/UHdpKOCHoG5xOLLaJXRK6jM+C3tHESfOEAqve6ObT5VV9IKxAqp3g0WT/GmN7J4
41p6buRwkvgBroXTyIeF9GejIsYbo6vf4WwY+2bMf7ZR0f0xqVBPHuOYuIZY4WX+nky190INxj00
gruW2zBkTBR5kFD9q11xX6SCPZEC2F9lpry9zMyPPOS+Vetggop6MI+h8xPxAxUUyLF4bWV8S/Oy
psnVWV+ydLBXTosco5uxh8583TCqTFwnze13FYYkygKJyi1xIVkS2dVJI70DFz1VsCwfrRaPB55E
+BBerr1hpmslNn8GBnS4Sp8Tyge465X898FYgNzXUzxtwnV0QKs1vMkpTaNzHc1zVj7TDQwpjmfA
czEDJTQ8JnYw8GXdX7u33AuKtQa8YwL0dWztmzkvAgHMLuVkQrfgb2MNlvFCbAhMGDsVvL0hSQSt
PRYgJ7g23OgvAkxizGraRXlP9iMI1ZUo+cZE2Csvy91tytpbnOfGYTILXTtlsF7SYArOmfmlHS3O
KSIG9npffmZBVaJ7YJmFa6ix8Npx9O0nMImXZQmC9O5GUvKLbEs0Cnp7AQjQHDEb2giHAuvKd+KA
cOqm9Qo4sYHmMQLySAsTMVWvuRNXvLLeJ0YIf7O0tJ0bUUR6eqeNG1EiisSUiDbH0TVca+rroGAf
Br6ZX+YL/8po9WjnB3FyLyc9ZwpXGis4K8hCokYFq9Ea660h++RN772/fWDop7YxJerAaURvM3rP
RrpHkkCqczElwymYzHNbuU81jOGDpllH5yfD/YWW6ptn/Zh/23B8vU9fb78LvlMbFxnfxkNgAEsB
NHZRBZQThnUtLOeP2QnzAzqIdTWnO6SzAXidjNdVSPUuIIzeshq7Ic18b1dBi11zcHMFTUa5iRMS
spffVCTMr/Pl74AkCXJIxczHrMzsCqWegtyndRFkzrB2tMk8DhqTaR3hYUQB9XKkdXFVMB3bvr7Z
sQ+NeRijY5ZDNkcf8b1Vp9CJvR14IxvXVZ2ey+pLkNX5tbav5Rw5Z8/hc1E7fKlMgDXAm6xTAjRi
x3j5XZvs4KyNnrctEkg+lMjFiYLoGoMYv+l0kK+G9RwkFRLFVH1ZKFoF5p6zDnZNkdl3nlIhoXR0
3VYEDml3XPEjybFiVXZ8C4pbqjnpPcBPuck1kTMw4K1qlHuL/S8UY90lCImby5Rhrwu6rquuLPaV
atOPOIN5M+wQO14jBVhaiyHcrmm2AA1CaVkaaf2uYq9/mlKtHLYvl8zX4xLbhp+Xrm2EMTfUlbjF
86JxEQASHp0MWe/Gko9wqZaGDheyTogStV5V7mjoRluzTLpLLP2Hn3g9DuGwP3taeWw0I3ozE5BC
PNoo20TGUcoShpA968HiJtuDq1x+KNyqYhfU7Z/U938YKdkccK3GixNUUG2Gqt7JtrQept1LDFAg
77I8P41+JO/QRZhkN8X04YT9mxtmL0WD926ZabPDxdlvwijxD51Z/7JVmLzVbulC2tQ/+jwM7w64
vX0pYOhw7walYrEt0XZpr2XBb9IpkKtOBk6pwjlHkQbwTjZvYDmYPsje3VN/mDuabkhwI4Wps+1n
SfipTsXw2yKYOxU5IUSVsY1Cm5QuIaxPC2dVbupH7izD04krmnwGzzIn1huBBcnT5eq/sobYZ8rA
/S4xiuTYWNaPKffMD70rgrWR2jzao0lACSUapM76Ctgd8hxdBtAWtX/QR8LHhurNMxp/740QYE3H
RjgwFBfdj3ZOQZnrVmH0ldkleDxGhwz4957jp9uklvh7Sqs5Jo7aybKbmYnxtK1hf/KzJca9nheA
RSfE+F9KBTGUh7h8TbYRbPkGd8QlJBZy6/peU2yelwV8M+2DmICiaKYCYY8lgIzO4hYfBrQNwZiq
Saz6vAxW/i39vsvR4i6H3XLsFcKkLtSBWVXtuahkehkKTFhTqx/6QPtJWKy16/MOCA8xhhvmRvGF
POSe7R28cSlE/jZ0EPF6UvUutj/swUp9cJi7P46CUdoFG+W4B5axsctW+4rgkju/5U87T1BfI4P6
NNLhxlwvBaxHbpjvZ3873ekudoucCuezxSO+9gkzO9PVRTDkdXq8L6X7Kj2vvfRW1V4cG2G/bVKx
ar3W3GKY/j4UuhXCRxKgCkY9OOPDr3nYRydiBqOnDV4Ou4eQO0cl4Zvjuc3GMSGidnRToOpU03XU
rINn1/51WaAQk/fkRufcTuSVGBr1tHVEvxYUzA0u9WKvhU4PIoRPKMpJYjFIBDjXms8zgWgUeT1j
cdXt+dZ4Dx+q/CpSrbVf0GjNfH1zg+xvUpYm4il8jcsHiig4f6PZ2Z4Z2JzqhMumLAW3ezcz8MEy
zF839Is2ZmTX3trj8Vk1jT7TVSmtCfOuzg175NklpSqbn7u86oCkxCE7k5l08+gRk4T01BcYSvrO
h8p3duclKIE7roxh20Mc0KV9jlydrXHeH5dX/rxJpjFA9r4CS63PzZeul/4J8CFNRIc0405r5WUU
A+O0sWb8Nb81hfwRejjPl6pXRwSGjK6jTRPUTBdRXPqX0KAssTP1n1dRLOpjLdIzUVIjw5n5nk42
fXjlo/uuLCc4Y3TMjq2G7nuwq/2U1tqB+a7E3G/TRk1oI13MpOjBOzb+NYqtPzqk9w39H/+lkfIX
ovz9bgGXDhqOimEQ+ls7yOwAHjUmx8zProWmzoAbn5HmXiJNDmdFD5iLGGUDkSPuKU510OJO9TJk
kB2zwn9PMkdQUXHz4AAX27TIwqdgMthUDi2+9FylmXpJOxa0HWGvh8yLX+g9CSiINhneu5+9ufOa
kT6/7amNmZLjlfDV2i4jXRIuzC0IOm1lhnM8ASjj4+yyzubZ1FT4wOY8Wq70ZOOrYx658+ng7jL9
vLyKhMUro/zbmFaxM+ZA2CUVdsmHlV3yZkRlvo+rwTphvLdOQTSNp+FZekqzUGMn6WYK6fUQocHU
1zKNem8Prk4xQ45BEtHen3xaKgYhJzS0uVoMkasdWps7IcnQeMWj2H9wRx4PtQ9Rhy6Aey07508W
Qe5e3rn0XMlDJn2sUlAds7Q4+OaIgLmYLhgzkmPq2TmDOBbfraKDHUdfOa2bazEvCgGq8Ct6mYDC
trozOu8qBZWf2E255XROrpV09Avt7pcTOewaHZ/UoNJv5nQQGCu/lqnPjCbPPkNHpLfM4uYf6aSb
27xb/ogL+Ts6Cod4GDMAoVzqwQXWHyYNRFiuaOQpioPgYtsVJKDQfuJ+BLjfVOF4XhanldAGWsOH
eEBJtS+S+C60Fu/zAbBCdbGJp7osr1Qk36poinFDldHFy9zosrzKpijbj8L8CdYSE5NtvDOLHm7L
5kMfmijSCKMGYen+VZO9z3FsX5Z3Br2ItauceEP8hHlSukkyVCQ5PcoQLIRkNn3WExK58Ubz0k4j
jB7zfj/O7TOi+/6ziMoPzqhkr6RZfZK9G+3I8OuibS97Tm7jw2ym8GzI3H+ZQyf3OnXDJgdAsm5j
1Pluq/JLVmOMXwVOLo7myORCQOIs5sWZnIE+AElkuTYPr2L7TAKQde4JfaHPZh0jreEf6ErkdJlq
u02iQjqX88Vdy3yHTDwGG8uYdFlgOOqXdPwJWc07L/vGslRI5Y5pK1+R33LXI3t3GJrs06CXMnb1
aQQVs/PdVPSzyunGUw4rJS33y0fge6LaWky3CXE1PLGqCsDnYyQ1OvezVVkId48Lq3lD5+1e0jAc
DECEIQkoXej/6x4uLUR2TLfpzDMHfEVvYajDVexxSQBktnGNqjovC7c99vCKMLaoS/+WDU64/y4N
CmNkht2z1pmC4YTpn8tiedp764EONNzeeMD46Ea7e2TwoFaKMfIaA0n1swiGQ1zHxMtklbVz+E6+
u864zugDPj07XntzTFYkiJYkhKfbBppqVgJLLhDd1D25PpxCZNBfdf7Gm2cPyb9FDvm+NbTvuoy+
21ogfyjJGNQNhw9E8P3WNBNm/4BVcRx7Av3E1G1VNdqP2qXgEVGnPTqOs1Ag5piINvvmYAFYu00I
w1SztnoiRuj+Bf4PJCHOidIUY5J08y1ZGsSMzpqEZUEZVl40RmSN5RzZIXWm1ogmVCbnC43Rrfhx
8y3h7N2uaYPqfQzs5mTHNvmK7o6ht3GawYl4/ni1LH1drW2N4iTwgYSx04RGk9ykyWwQ54/aNRoz
72mMbhFhO0/d06EReUxxK1eZ+7Jn2uHXbvzIDDveD6XEa6HG/zR/iyA01lHu5egd9OI4Vtnxv4dL
jcLukPXTOf5YLkphVoh7nZZ3J5QVIeDY4pYRkQ0N1qvFXjMscx/iEmLIhH+HQ0qe7ag90gsJbp27
cgkDRSHlSf0WF4lPRI6WHANM9rP73wRZKAr8gQyYSqfMD5CfmUZ3tfZmcLOI5/qPeADGoVHBUKzA
dQP4Yw79yjao+siian8q4o9OPokem4J+HD6MzjpbJd9gooq/YI9ER9iN8X0ZDVcV2QrFD0iwxSsX
E/115wX0kLBefe7umq3326kn75bmeYunOh4fpo+yqdX9R9v00ylxSDIUDbemwbp2c6y7HELuH3LE
75hwLd/8m/KJ5GWIrjnRM6YQCCSgG32KtmPcAk2RVnJSWNy8kVhZDzIgwqKQkaVLzzaeNSSLyilN
BRN0VVXb5b62LKA+qbpD8tj4R268yBwVm2hAt3YMXnGup0R09hHhOBFUzHIMCZgy1c+FrWh389ja
1+KTxsTT0WoYAa1RH/OmyR4yD34S+0KLA1cCGhmf0596sqrnphOT7B9JV9PlKsRbq/j/Nuc+RNqG
4uoZX/775PDBjye9RFu3cvok/0rXgRvpcI50cukMAFlf2tynQS94MIjbqfYoZ54ujbSVYwU5ByEq
4uL3Mjm0A4wU9Hz4sMOGEMc5PSXFZXAcBibpyhy7oxRglmzVNFe3pmucuaBAYho8Wyrt/l1H+FyT
ec13nY9iMAbn1Yzlz1GPYe8ycttHqYZhe74NmMYYEKXh49XUy2+yJ2gUyBGj5chtLlaG/RmP+/A2
RMMNfV/6MOz21xCn7YneUvrAt0t7CmwNgX1QkWLNew6WKj78CrGSibAnHfUJcy6MTTTrGv71ODsP
6NkawlhSLqRYA/E+ggbQ/xrAmjZVXYQ2w3gzPBZ+96dvzS9W7IXndm7kO1mNNEkwAachddLpwJPj
wiukO9naDzV/7ZvHYBYxLUvIPeicxIj0QgJSGx0Hks286wutDtIM0/5sc63fSM1LcNqo/ly2bnfu
XOo3u8MfH2smkGYvrK/GvLhtsYu8ojjWaTjgGTX7M9rZT7/rhVh37PXbYD5pl0VICfYJ3Hq6RQEc
7EtPSixiutrGdlWDhrafihzTEzmd7eGfZq9G/jtzC8tLkva7Tk3iJqw2ejXAQpHJpNiVpV49Kg19
JZEZzQEiCV86LJ6Ik2LCNHpBBYH1mnImxZlW03T+kERWnSe2PtyxtFYQMWDf4gq9PLUVSWieP4pp
W6Q8F7DAMXyGXgpPJfFPoZEeHScIjllPVUNkzvqfGpR7fEP2HvMWxFsr9vLpLObqQQamf/FrviPx
iPNd5RYT4MxBiYpQcRZpCOyEeOnJK16hanT3FGrsLxrSL5ByWa3B4VFW81l8duwORWyMj8aAkUZR
F/+Th01BA3pkBCfUgu0E6qS8bUY8wx3Jk7ELZ7+7KcuDVY0tt8mIvphrDVtJANI6cgEHhTmzcF2a
I7GeWFXXZYp9s6p166LMTgPEVFHRpXjGzYpCaesRhXZSeT+ns/CgQcHWt02g4WQy2WLN+ZJE0DxJ
WnX0bF2n3ZBo2b7QQhIXMd21chQnqJzxOQlp3Dah511xvKdvFqKoLMdG6g/Vt6T0tEttTKc2kNUL
mPm0GbIAHxcmqmdguEffhEGjpB1dRQouW44V90ukKreRp3BjJL9gYPt32zYFKcu+dtQnLt9q4nhJ
DHQsqk2cPRmi7VM6YMmUFAddKxX7WKyevZdj7dSyAyJVeyX0Qr2qrkFFBG52i6vCQNpEu9ckcrso
yfNCZ9TOqsoOXco8PM9rJhUE37/a0PHeyAJnmzM5PZcRpAsWAq53Zv3TBfrtez/2xtfApn1hsjt6
iqQybGJfmNWpO+7NlPxS0Bh9Fsy8oHXWyfB3wJm4lkLX71NOKmuFymeBFocSwgkUvUdfd+2TeeTe
iaG8KL1/jyZvL0xpHNpOeXSzAvJ12zzfOAP3sKqwp+00FykpYwObYvjfT0IJXt+c+duGKvLhRJ26
+poLdLlOim2rTFyNsi3+OKb6TXtktYxHmtj17g3iixbaQYXJ5ZKP+X9ewa3GLMpsZw/M+LfVlgUn
UWC8LUsq+C8TRAu7TI9+T2NpvMeVJZ6VoebfNCiDqXFewsRMQ33ifcSCm5oujZNUMBIQmDdfDNLI
W1SoH6pkEyKb4aZZ1VmrywaZW+s+M0Vnuh4GCHYtbGQc/B8x+tI1pNHvo4BHznCo+tAN/9kH2fSz
97V7qXu/hxwu3PJvlFbLf8QoL3pgIoyeeGZDfjFPGqMHy6fviBIUR00FlEb0SXHtUvlmzxLOVkcT
SjzYugKqu57y3twsQjWkSwVjh1EirjA/usLEcgkS5gaZ/zCMqAGTWcobGO0LmSihaQOK9pIeAxVs
QcYPf6tB6E2TdeN3jRmPG9kxumjO/0rm6HU0tOs+kioxIPYZc/XFgmB9NPyo29RWImipg2mhHiYt
aCD2QGUpYcyZ44Jl6d2HqadgGpN6p3uo9WoPrHZv9k/FDO3kEWW4tkAG8LW5F/NfVpK0pdXuju1C
nQZsUvy8UYROZagflVn97mhOQ1qIXparZTPOhemGaeXwq+EVekjSjjWd2GMr8m8Gyt61g497h0TK
eyAgx52qtB9VbItTkFM++H1RvGt5/tdsrJ59yo6IigvStdBwS8SdsE+ib/xPegTg9FMyhyV6eydl
SZruixswNx6NonwFlCDrxEW6G+sC+8cYRe+DUccPzQs2Y+uWb4VPaH3GB48lVNr7qsfvnLqEpLpm
y+Eax0y/S89EDrXUBDyVCNrbjK5EZPRfowKnA4Lr9u7UDTOhmqQyoHUv3VLaftkrHYE2w9Oio52i
BtANIAr1nMJhBcBA4jly1AldDmjE0k/gQw9aJdWr0drdf0fPPrdo6IwJmCWEh/++hqXpiL0+IrFD
RNevc8/5MiJdI2CrjLxLMULdIf39d0FqKywegWQpJUiMb+oxbnuST+ZJZ1lpb3C63DmX2b1GUftl
/vIcnDGIueyPfwulB2+11II3xlLZusNRtlv+rGJAiHDDvJqVJ94qW18lqAsYJ2Sg3Zg9cakt8w8G
QNO6F5n7Lak/vfoxtncOpelHZLVwMGPYItWQPo1R++63PqFhfW5+okXexGrKTlkHzStMtDfPK9KD
mfTjRZ+XLmrww8fWi79s1FcjIVSbNKf2CxN4F7TW2NHnDU2krrtvOXvXw+A6d8eHyDVbaJbFmX00
tUMOlS3lpaCrcl0WJp0aBtj00+eYJ8mv2ifzJzPklTZLj6AHZ2jE/XnR/eHko3s6WfTZd6FJ0jhd
Iv1WkkdO2kFJ4g0jAWgPPBCYqUk0xi507/TsG4Mj/YQHyLkvSzLa1yLT24OQF0N13QxboGGqsvhL
awERHUnAOIu2MvctCRtn3x2LTTLB9SvYBrgez+aeNidCKI3lcWnqJIWbw61r3QOJcQLD1EDqvacu
9qwkVYzg62BsQElwgayXoRjo+IPNfwIHt3lGaGmel1daryuKdrppSb53pC5bZuf6eFkWTk1CDzPk
MkvZujB0llfWQH889BSVeOPR0O24tFwHWLBX2nn6FKKjmtFctFj2S59qmtNWaAO/RpJZjg1Oiks7
kmLlmuItAoxj1Vy7uFFfZyk4fmfrV+ar4bwsKdlJ/17l86uidumLWh2WRxR+a9S+dotiKkvNXVvl
/l3xRbsrw0LCNpGkQHKcSVzQvUPJ8XC7ZNzLiR4z4hHSgUPnwv+YvC3TJppdNvcr/ZstRgY5ELs7
MUyXdNZ4LMvyVi9/Nf3YnCtsRwojt+wulj0+wEA4a9rmv4Uc+3M3uP3ZaKPh4HbVoc7CiWeBAmrE
7JwT4Mj7ynghMWiIrNAjBuRhlzDXzXBbF02zQmwSXwTRyvPAgyPEJZ0DmHi6K0KSg1Wm3HM3L6ic
3HNiUYLmUy9huNbayYJy6yep+Rag+ASY5RCQIWZ8F5bpfebXVCfzZAywjHWzxEFZHvkueWMi0HgT
1TjegA4PdWF/TonyGSqb6uA43SdGQ+cgTNd5aDZdHp9tSsQbVan0a+7qBGM08AAlCGLbDasvhc/k
V1WefSlsPCqEbyJtdkYgsQ3D4WUOscx5Gls+qD+tvWhrRg4RONOISdCpQXNDAugUtEwuF3IGY815
nA/STV6W7n8cFKCChhhzXpGgGPmfRYKnO4MoIfBm0Clq5lFD76CuDUxuyrwxX2hCtDNsHIRxoiBi
s4iCfbGoEJQZAjauQhDCxXCqsefscazop2UpEQWeWhieKKWZKpLGQkY0QxhbvyzLAL3rAnYJxSh0
OdOSM9mxuNnGzGAVCaj3+W1W2fZK9QhDfUsBy7JDB88Xj6vf1YDKEvrEc290aYsur7CMII9QdrL9
P1/dFtXmmhktKup5hrGojpYlGdO/YRXaiK2z9AlkfzqYEF+bqfep1b32R5+hFKCp/EJ/9RlqNIrj
Il9VqRRPotu6Q9XNv99ajbR/daokXNyb5QL43/tglEwHqnbjuBxFGeSKTRBXYBmk/TOIwIoswgJT
Ez8BeV+73k9PbQGHTvoFyNnZIuG1TLWWeylobbYAGVVHpyeuPTbyfKtyh/BRPYlOYe9bhzRwLeRR
KltbQtm7EPbOVfcCCqXB0Tc20RdHWiIPekrqprUi2SFCCNdBO7o34QBo0DyceHuUXe3vjN4xQTHq
CUYeaJsHdTjnA7w3Q+tfxuBvaYMmRXoTfZihM/AdocPPCbwcOHGFGQm9R7iJXOtj0lvz5/IixRMN
5K7gkpXwoTFrJVu9m1GhGoFNZJYEm6HvB2eVDRdazmK4NpHtr5Zbpc1IUrcgh0IUC7egZUO8O648
DGI8MS0mVXl08K567NOZN6b/FCEeKVubsQkywrdy7wnHdksbtjyM7hhvRFqFQPXm0t0ydLVaGv1F
MIGMQ/WFwqjtL8ksG1gWvJB0s4eRfDD/YRSiO+ZBzy9Jcb3FtzrrcnyK34wTSqv4DqVo6LBRUVPO
f00GpYRpUUJqUKH17xZE0TFZL66vxVplK4ySFa1ghe947Tkaw8gmt9zzI0kgci1fnOU7U0hm10LG
DXiOKjw787K86muyvsOsznYNYBwujTJc67kbH6ba1/FvJdXVSFzceFY0nsry1yJgHNicE6gedAbH
7ymNAthHXFl8u+xxEwgfDQjLEBIBYlepvymHotmVXldSvo7QfIzAe4ev83E91r6TkE3DImMg4SSG
UZfLbg5TIpXdBg53sib7IGcl97KEJRaO1PVvVUClsU4bm4AnXe9u4/9foL6f+7DdkNv+C30FEOKS
f89b0DQksMDxZguSzptd5trJ7+hepHRSLyltpCPmnEOk0mydoMRAa0SXalnMqArgXKFOzjJFS0Un
1bON9OHe1oZ/BbD1m/61OCwRN/jwtAfe6sOjrivUmfhhrn3rWNc0tPNjjgbtuPSj40sAOOtq1j6P
pZcieo9JVSJIN12JqfFo1NYY3wLb3Fv9MMwyevrfS/NiHliktTceQr0udg5GEWZbEaS7xlplXJnQ
AtD8jg22v7YGdFbqvrF1MQD/az9gNKCK4eeGFuydlkWnRzn85qKmv+RUV1tkkPZtrLrsUALa9HrP
vfDn+lUq+mNa8VHzjB+Dtr4wTIguyTzzWpZgfhtTCc0wsw4JMWkzfan1h76Ysi33unkbcH5ZoXOv
bJ8Spcnq90orb7VFoJrrJv6qR76AfBc+kBWROinpymlidE8l1dAqWbp+mg1PwiIhqdKtH32tOQ8P
4fk19ZPL8i7lX3bWjfBvYUixaTNy7k1HWR91mvPW9a29a2GXYf6Qz1Fni7hSpRNp7cDzkWXyIY7D
z6G6jfwVlZxrQe/FuMc4ui17RViSwDOWdKAh/m5tXe4HhkPvhR6cisR235Z3dd3MXhmJeU642+V3
qVCm3dXU0e02xr1V4FIguYSEK0la6gk/MRKq+e5Kwtd4ZAs9RMjH94Esf05pA5BmwO+68ypUw1Yf
jQbgbsAYsJIvwfxn42iSOz7fMJY7RxkT5lOiNw8TZzh7nDOHzCU/W4xsw5PUXIA6nVhNg0fuFNzj
k+qdmhIodrf4epif0MlYtZkdPKgCMLaO6m0wegtkGUH1DaCO316IgXP+HuRdfHCyBdFTkRMJH7qg
ZohX86uxjdDjG6Hz0pzy6bZB8M1CfcFHTbjNnDO1LLRlfaxI4UfrxQe5NPc1/1lrno1R1JY34ifz
ov6rlVpO3gHqMqV9z00FPdkj1a+RQf6yfPNr4SKhGjqMAbbEco1Hvt9O3sRksNKIVwDFacH3qsMT
7bPoOiFu2kblnylpxblUVvjsSzjZEI7lj6Z0H0TxfDpRZh9S+L3PgnKWImk+JmcpEIAVuesrbrkZ
z6xD3f+glnYOhkZMjVMUpLbBZHUqa/yqi3xTWn/xT4hvHd7Hncg645BY+clujOmBrfmXHariSCUz
nWFXpXd9duHlOYSyEvHyffkz1yN2nkvHoSx8xh6RY2WnoUH7r4X6pk1Hss4qGbyyMpCXMnb/6JNi
HkqbENp1wFQJbrByqMhNWYurybzlqgZASJ4yh51bN9WF2ru6TNOIatLvBhB3TAvKmRmKG7O55t4r
rfFetLNaOLboZVWjxe06LLZOEOuENvyPea6GOQvUlKN1y/NbH6d6vAZ2Ot6jgggbq+OxRPKanmrX
9FBTT9rBJN7mfw3dvcizCQwgetE3GnzvMQDpeas1RJBesOddEJ3DamqU3C5/nrZrbDX6tU2t2Yia
a9AMuR9wPQ7WeTxq+DdAqSLLzrC1mzVya35/Ro7/0HGYps1DySI1OBna8Q96XmIQZkEEWDmmCAXw
ArqvBOoKGhlpScu/ZKiQCuTceKGMbUNze7UMmP4bnajbAAl8FxrZUhouRWKu909m2MZO6/0748dy
D+4bmK7Rw3D6hzDw5lSBZTQQzwOFqJkpFBopkpkTpHuIVQkesUYRGa+5B+AdKF0phHZTXGSHXHDw
1rP9XreAd9ujHDbL27abU1BbKVdRoka8dfGIMzRjhAsjo0houyqmbRESO/4dZs1kKaqBZOWRxNbn
dd6F8kdciBJwTfrf87J4HUrFlGcyk0eY839IH5hmG2FrhGBgOsfcq94NjfSzMZ6Mnasg8UADIeAu
1lLiMStyYVs6L76G5kdOOAy6Xne4sLI9FQAVIXqzu260xLSPOGuOoNVgpDf+R9jA14mVVa6EK7KP
FMk8w58S1Spdri1Ch2TTeel4tuN2PLuR6teWBa9knLUx0aySyeaoFdI5vvnE1wMLpcYLgmxOorIn
yuJ9j85hGIziFXdV8UIzrq3NPOOupkzzNaZQerxEj7dNW//R2s5+dnqiH4CyJtTJif0ES5k+TOt7
bJjxMeqCUwkBcQ929TfmKBHvDY6WusL1VEPfBXrk/yFoy9g5s4pkWXLxALsfnTzdRL2MLQggkQt3
Xs13tKxtSYHKiZddOujwY0Jg6tDI5ah/ysS/o2zJjiUP1MMlZVuiY97pM6HF40t2LAJipEKNaVPO
mfivzQ4Xk58C82jc3MzlSEEogCALnHsC4HlDLi5XIU27yI74CQtzwa7WsuwzbwKEKmp85Ox59xB2
7JA1n63H1NbqPQSn82Jndneqcc1VJrfqgHxx6Ja6usc+zVBh1j/YuGA8NsGHZuMiJgCoeKNyZXHN
o+qy8dwH4wea5W7vJzNkPiB+iut2sSYUr94sXp1uFhPmQfJLRO2rpPo4d4V7cbher02rulXztRJh
Exs3yfU7FLa/8jFmSKZqeTZwTeN2s78y8EbX2A0bq8Bv1jdGcI5qzjy3aUpghMgfy0ggPMfydDTh
aVwlHh1Vt8SfeFhATbMj5zHhMmPlQHkAeLTFue1LuOtq/BuQte1s7TgP1hz4lN9TnACGsI29sF3z
FM86sCxN0KTZTb7JBVIfqeNqqOalqCsqKJrQED4aC33cbHrARgztFeXxSkWOfSL9g1GvoXcIjsFD
YvtxTrS6nRN1lrXNK2C1wHopmtwE9Fbn/UHOa54yBA2n5ZVBgXwcF+rNIJ5dY8kdw87/R9iZLblt
bNv2ixCBRI9X9j1ZjVQuvSBsyULf9/j6OzJLx+Xtc673SwYBVlElkkBmrjXnmPqma4gopuerU21B
cQ/Y7wnT+J+iwcJak1BwLB3yDKMODk6FKsBuzYcBImQVwKQhix6JjxrojdZrO9GjLaW2dZLNy6WN
q4EwXUsjQB6WxwYboHHtdvlCxqFp/6Fs1KxY0yvUyPpkaNaDnQ46VpR+fJ/b8BY4Cfsds88O7PQO
idW5T8E420eqyA2rjN1Q1SbJ284Xv8chZgKMdlBO6fm5Rl3Z2Ou2tf8wRFjtxzCvh5Xuzl/0vKev
LXWYGMqq88cjaKZmbV502cCd5eD7CRYzJKFryB+VQwbRtK9Cwd/BX8oyGQUPcZ6YEWL0GahGSm4n
2uB9pU5wEB0tJ7Ao4oniXrp1HPsnXVZQ1rJ551tjeq89++hV4aPWxv6Wy8lcj3DgWY3OFZr7W7pw
3P56r927DZXzj1K6WTXTkQJpDuZo2rtZaX0B1leVq7yyk4vWl7+5rjs+Exo2PreJfYoXuC6hc64N
N74P42LhfaEPqfKQP4fIAREbN2RVBG5unT+HDMXUqg6R45CnlV/VMGDav0TAV+9wsV7DUQtxBibm
k+XxldDw4bUTsrRG1iIHiuEnNFCPKUIgDlRSe0Y5SBUkoFeHC+XaqWqPrPG0ctDa7IeGqP2I/qh4
bgiBXQ0uqUkhLqyzydKcjrs1H3s04uqPr4jDpZnMkCwzGbG5+DNafMxJNGrP5RTZq0Ba4gT2jUuN
mIGiBY78525IEea3ecG3Hquaj6lqO9ZtQ6vabZ/6zryknZ2CeHP8w8fSW59Yi3S1vmbOWs6KChJF
tKPmLDrR9mL2llO4XeD8KQ2HiyXutGOZmw6p3zouJXmI47g7LaIHLJe39qE04uWuqADCGp4x4Ghj
0l4T0/rqzIs4fQ5d64lTLiNA4IJfNeT/aB7E+AVcWbgl1fEr7voZBY/+G1LcEcG7l11isAC3RpBC
lAFdpRXknVFRNfTyvGA30Px7n9ks6n7vnvBbZhu+ftRnJZIzRdP7RXwLpIVZDU4/e0cs3espipcC
+SUSBWT5Kz2zqL4NQ/21rotLhPJul8UlXXarj7cOovaXkT0qi5Rk/o0a5IqMjHyTdSjh7dZPvZWW
VPFthF5JJXQfxdBrU2g7FFIzBDPyEb1D4l2awOV2KrQ9SUS4lrRKI6hx8pAfhn0OZJu+jFINitKn
l5bORXS1nE0eey1KQdYBfRQ9mygMd1WIYUkX3sM2/ZEFZ4kBka83EUTEChCRroPpGOzo5slBPRLl
a9uGmAl8/8r9k03DbHePkr/jwGIRtk4Br6I3BkRr1FjVUZEaxpUeEq6mSDs5yqcsB9z4qJhY2K/r
NPgx4gh7lbawV4hHTohySIsi82QSV/Y6dDPJH739NYubB7hfruyivJHZHmL9sgnz0kV1N/aq6BzG
5LqXxaOWK1wqUUc6IOmBcDGqWsWI9bGkp6mklq6C9aSUJyzaMg29oFVMV/kJc3cMcb+C3OYg8EyJ
KzuwD7p50n2shimtX9IBqo0B+H4Lj7VHWwntGzQpAWZmtpiAB3zzzW9R0nrxol1/NcqcqIm4UxHl
QfW7eWojsul9M5+wfvpfSs0qn3Urr2517GIvw+7p6zq1rDAID0PL97AJ0fhDlK1PnYTIBIZFSaSw
50OeFL87SZD/bjXHeazS/WiQAMOGL2ZCcv1D41h4mSnZI77ikz401nzLZs0+9L15K9PWJf8M7yoe
C27ZTl5nh8kgI68FPeev6FT+MUgwPmsHJGWyspP0Brgo+mRc8Ci+QsRgyA2QsM+a2x0zwVpX9s5q
AZ5vdrqHV1ffP7a0dGKG4yKMhxJED1ZcgCfq82vXTMZqplC1SjR7wTUaFndPDqWum9c2/7F06E+L
MkerV2F9B7mUPzUu2ROgCOSGP49kYFWBf4d96HyjEzjdpqYNWZbgK0a8wDwEhwtCrouT3Wsnqg9z
SnRvaAAXj6N5zRLM2lT5YqL6iM+L3PEl3GW01JuOY1r/qn7bIXkBs/9DyH2AKQdPGp8nv5YMEJKj
O22swI1xJ7j8j7phfK806u2fIgelb/golLYOuuuunNsJI1BQXzWoL7hQl1eoX1wDnW2dNTn/qIFm
VUfJg/3t1os7ysSU5i/AAPNLrC1fcmId92YFx6K0adjcjc4epECpfekXIz5zm4Z4bAiNaILqFbDR
LzmnsjYsAwZEwIJIuSwRxq9LTHUyGX6HUjCtyoIPWILyb7lUZXYLi9khcZDr5gtLqy4Sf/Rd8e3n
4iyXXAKV1JDks39x/XMYMEt+Dk0Lw9phb5QiXVPSkGhkI+VFeDNyZLSXxirAPXi+eKEwgOqGb3Tu
QDSaHDQy2EXERCrFUDz3sgunBr6n2aVtkhvLFOdhywapFjnpY7J2Jrls3DEtf5fBirwVcxMQcta6
zHJZfVTN4cnSvpqsE2GKiXvPav02IGT3lMrZTQqK1mH548M/gMFcHEN275ZEgjWalZ4d4tRKWAXZ
VyinEzRuYsRLYl0uTuIgZ3WdHdVpVrtoqzewiKkexeX4NhaJ/rHP5fPp93zpHrEBS9ufywmj+/Sl
BsGys8YhOyeSSYJOJca7RESRickTPn3mbcPJ8Q6A4n75ZkYqCkdAVJAfcQ9aEsQTNvGIAZVlPyYx
ysRZE76wmz7OHsGEvjlhNB+G+ZrX2o8wTYqTcKBaVKy8nJCUbW6/1Qkw4GANeI1BSflRfiu1gd4h
anTWRmIMH+m+cwU0uIzaMxI0hJMTdtXBb2E1Qn/r6aC+2PbUQTsMr1ZcbzHKJddUy8c7f8B4XzBo
7zoN/4c6N6GD+ZDzUQhC6/8Xv0Jp0VHQ1KtQ+iz59jcrtWdLqWjf2Bq0t0aGNg7YL82MhWhaDu+i
tQk1l93SGu/7eUQFMA3ingrYQxH2yFvQpNVez+P62i/OvbT89JVZn5omkWerNGGZv/hVfuvNhtTN
pIXHm0BtWMV93m1ZA3TrpjbqlyFfflg6uSJUk5DayeakN8U3nIv6E8lZ/bbIRbZdIIpTgh3Jl/Mn
7SIqSnhK1mhWCQtbb9x6lclnFg/pWYTZzojRZNquS38B/Tbrkhzyz+i/jcYEQJtt6epz+we2COsO
gX67wcc4R7oZZgO0ZOw6gA750hEGIWVXlwRxLXo33HCsmxvuUR78/wniotoL1QOmtdxLwm3qAji0
8mzXRLjbTOqC697I620o/XpqyCq/uTh68B32lLmvuzi52Zk0rBKyuCwhYEsbSJGP8f9JDYSCH5Oh
n86bPAUmxq1quLqEqaFwRgRN1/HMXtI7lyzNtomB95J8xPhcjy36P/lIDZ6kUC3mSAaUFNObcvD5
nhzSNHURphXZHns5c66NCP34cXIwiUeQvUu1DIrDbDoPslwlu+okV+IRg8T08YiGT7TV+PgdF6tP
In9J/aYaFr+1Vl7iZstXr6CVrf4betuT8GEHF4WIw4EVrjyUBwc1c2VeVq+MMcAYmk4JH4p57opg
vKnBqgb9iILgOfaLBjh8aNF+G8OLGvSJ4vdApkAhO3XoRcIziZvh2ZJD4zX9KTUOoWwa+2GrnzwX
ZNHKRTqyoX6E/20Il/PU2S5pEOS+mHRZ+UOGGdUEWk2n8hKwDA03Nu58uI8AM2GgoRB3TGp3489T
dHblAJoM536rtS7cxfjV7KBXGn2LGNuWD1HyCNlQNtYO+jaSQNiXI8E2IJbReC4b7yV2SL4BmYWG
4a8n1SO3IzfpYxkbTcaB3+qQ6GDknDBtnP02vadd0+2peFDmGicrO1PRdFfWGOQbU9rYbDmMZQqb
q6YkbVWoJbpquvKFXI4D3JJbauJ0yZsIHE5Yg3k1I9gONUZYh/rZF9oO7tpBUvRC4oWxWZqaHBHX
77cfbf880M6C3aUUAkSm9TtypGZnYG3m/88g+hh73xCmO6eIviejmAJMyMihEzB3GAjqks4d4ikH
SvKli3LEVMuUvo1DzC5ZeogLFsR2AhygU97iJIzOH5P6FEePWZrF1ZBhqLlEXkk2I7yzfTnHT8se
eR+WMa3qlzN5HAu0qvDJ1ap4r9yMriRLqUfK4aiNTnrAtHSgUeScPBDGH4OFZRnLVIAWgP+qaeq/
BrQJwHQX8SpNhh/zm5rk1HSnLc0aa71zEm4MTSVp2lPJ1aqOYolUWEIZosgCMJWVFaXkKaQpxUFZ
ZFf1eFDqbN125NWlOT8ngBuHQTPsnSANFuJhMT5AAQxUyTty2Pw7QrF6bUCv2VoiiS6D3VOjseFl
nSB6rP4hiKhnk68Ija3NZ5+0LoGG+pHzbQB6ePTt+S1SVYmGuuMOt7G1N+Ahb2sHPPTomubDjBPr
AQk4ooVCvO/sQo+mA3jskCZQcxfLruIjt6TbqZzM8mMYpOUJLUB15gvLHZS17Aa+8XxRQ9Msy2Hq
mhv3rYSaVscUWLrnvIzpmVCd2ajDse61rc7Oe+WRTHA1j6lgkij7vEHtXWflSUMJJsGf1cpKqu6M
OpQrBdDSyUhAaoUAl5CXM8K1/YP1vGbaKGHGMaWoySCk6akUkaxWtuFzG7cSkjZeQy+e4GDN1W6Z
ETjWfp3uElrBr4NF8kfaRvlpsCn4I6I3V7O8OjO2KSQ2yKuVe3W/8RaWLZ81fvVIbxCULTOeovc8
c2iFmel0ZnKbzqNULTl2IY6Yo7Ff6BnzfntPgB0gs8ix+WNGfGoxiOwRFk500mrJjgIv1MARxC2D
/Yz366COQtd8msLKpG2bWNde9pijymzPEAo3yoZWWvMvV1pSFHfuth0aafNbGD6HcQWY2aceeEjr
COUe3LJNQzLVfmgH3MfeCe2981wn1AOzrPzOlF1v6ir5lpI01G3Kmh6Y6XFzZSHXP9clooz5BWbA
cM1ic3oph4SYXEpGB72ndqoJ5G1Y+euHEG5Hp2VpoVcF+TWnfqoaHarlsciiiZ9glMD1YsRBCW4S
3czsfi16GiDWIjYELCFhHVdjLsZyD67QOgJ/Opaypr/Irb3cxJyw7uhk+HEHzYk7JiENw4ycdYl8
ITRmjuud0vB0VjRfvGYbuuy4FqNud2FrdLe2gwcFe1DbFf0sLuhgosP81ndTt3XZ9N59OQgqdZi2
Sfdt3eDBfJm8FU09HUoPqk4VR7vIt5f7GMhkm57mG+Tg6E6FhqECRVYZOTFEfnsvpfC7gYfN5AYi
wmWKuvk0djdL3n6pbE3w2r0drJZsWpdQQDOnwkQPwXhbVdZyia3OPgvjbUzpBQv5NVAqA6U3mNr+
ZxTH9ZFkJYFidwEM2MFzhgnpXFPyzleu2A3YbumEdK/EKhfPfhQD+ox0vBltd2oTAT+etSDAPi+m
m0Uej+qtfAxk1NLkpU1GFwDuobzTKVqdWlbl7PrZDePGixSwXQ6dafaHyaOWvjjwQAipYkVvsUDn
qBateyw0gighCbPRYoMt7jZ5apmefCmHxnpHS++uRnaLN3St3aEb0JrEGWGVZWk6P/r4HTj66yKk
Dx0d9MMVkNjSErnPLD3TfN00TDaInqMaVm8yG9/RfuoE9YQlfLpFv/uNVUJCbNu1qjQh+4s/ak6Z
HVYrgma9XTg1+ySystOy+DGKGIebk4WfFeyzRMQpMZerkwyft8urLv/z6g2pJMOvACh0IiCyXchb
X1sptLbSEDLRXnLnwJXW554g79Tt7h8LNwAWyQ4uCtVpwvNopKI3xwUJmlQNVj+z4Q6ngoZWXR9s
ZMw7Wg9P4DemIy4EYHxhVh2RE36L6JvfKeTWW1Zu+kFYlLWadGGdCOGEfCk672vV5wvLGqVN7e0F
SahxjHp9CPzmyZ4jdzPk+kQ0l34JHdG/BSxHFMkukxU49SiXZbjaBXFZ0RNltzocFKTCiMg8G4MR
SJJcHXFx7Op4zM5q46K2MLQ+7WNjpE/Z6FKJjDTysUxPM1eRRoE41dlyUm0qVsADxLrqaKPMcYcw
aBpIZY9scoM8QUG6DZ9y2AoP12HhT53VZUUZ2adoWewThVxXStNgmi0BnmZYK2Zuz6/c284eCJQ1
+2XvZY6s5ElrybOKOQopH+B9dF1SaPFPKzCSGmL3PQ5jOnvp8AYH2DtAuR7pgPJlvDn5sSxlIT+1
3mtC1o6qcR+ywyeOoc1WoZMAvm3I7JQpcDFgOgLUnHc7I8M2cQX/jyIdP2hidK68i+wmmQ1SsdZb
ELNRPT5MrNcda9DuaiAl0V/5TZ3scG+6m9G0+Ipb0PzgLiKtHw2oGPTcrupRmdYw/0Z7rWuC2WRx
CUKzJeW0J/OSYnqLJxoe3763odG2tLn0Lq/uuu4/uqTE5Elj+WPebKoCg2y4LDvH8oyt7mLBIoZm
fHwdxwCNTjlWp0mBJyuzeZctj9syCnEbOiJtq3FlQydbu7IAiQ+75b6KeFXhmdTgTf1IVjYNX62P
flRkke0+5vvIyU//zs92iLv5z8AFyGy2YWH/sA3BloF0nb+n1CQmet9xFv52LtgQx0WY3XHpv+bB
MvfYmpH2KSS5apaSqoH+BH0JmxbvxHLa3vpG/SOHhXPy9axjtoueDcQgt0nAzBwth++wg2Le5xZ+
bVvjNveejRqsqE59jwEvA6nuj2KtDGJzg0uM7ghNIxciNELM8qwGDQj7xi2baK3CL5Y2F7CWuaGK
21gEw1WFdNAdalnDkXChWAQtyxaaUbO2KUrQBWap/9bKduICNujkwp7cTwuq/6xxH7p17BxNP0F1
xmk5xRrtf26Rxlj/brDrpaLmOJca/+2Jj4r03dLa8KFn20If8qO6IIR4+fdPxfL/8ak4FN1N3ZY4
c8MTvvHPT6XTcUvYtNZ0TPCQfazN4Gb1VQ3Eaf16pA5rmaQVMFt1Izgcvfg1OKiq13Y4PCUdDRC9
jaq7PSDIo494wFkes9xGiWggHj9pg0nCF89WJzPwig1EZiyCCYWEOsdo09JpDgsYnbk2NogbYm/d
SBzSrJeyQl1528hm0dHKNcglEVry3hEjMGintiVMpNXsV6wGFICYJCvN9tcBXhX6tngo2NQF639/
50gi+F9vHYJTW755Bjd3459faKtxPcNO8mFvZdGKneF8U4KwSlaFcfQaNIFdfaeeKF33HfVdv3M0
tz2poRNp9/FIHWJB/fVE5i3FGsRDvhFUGz/QlhQRmNUxCKtT1l/Iy89D9cgxW5sU9rxdq0M1LPJF
WogbxNWcbCy7zjoOQbOqIbMWa4PO2CKqgLLsJD0Cn8PnOXFvDSoY6imRZMxNolgOpt4+D06q3Wmm
uBshG4/qMEYG6XI9ZqfcRCWozqnB73LvOInqGw3glZMsbCpbTYdljOHw0rdJVG2GlskXw1xNzzMO
wXpcgpa6vN2wfjXZfCvKnTqlUHdqaBrMKG4q3v5xPsIw8kHEg1NB4SDrAMX8dU79qvqNJWn8HdVr
7GJSFa/08ZafIVLpub1P8i7wqZn/PGRHQOVQHX88VL/9+bw6VEMuX/bztct6hPlNgN+UUqL0wFCN
aC3JQNCZktasyZOrGmYjiruNehgaGTyLDErmIH/n82dAN6Z/O6QwcBxsVnhhIw3TskTfDyC20ZbE
WxJg0KjKQxcab7sysgy+tYyTIF98ulAWmy6COzG58xWaLHnu84nPw0Q+EdnGgGzRyE6J5kU3I2tu
BuljKfHw92IZ6ZK6GZxT0Y3p3rYGd122ev2BxwrdkGZ5vBwgOMXHRdpDPrBZ8pE6tBNmcaPxAL84
Pxx4Fo8ZeeNGF3m6KXwK10tTtPD/5oQOnBzmLtNWVdBFO7SSZ1xN1iGUWSit3ADbftQjOipbK9oE
B+dWo3DZBmFiEs3rao9cWgUBFdHktIG8qnOhlw/3f79fOKRR/cf85who76bt2sK1Ld92jf+c/0h9
d4SNOH8vsuaRox34qd1xVlkvwUTbTXdS+0J1LYAbzkUvj9SAPBTtYk7FE/s9CRlwTX49Uw01a3Iw
PcnO0BJnlZDkdKg8QtztGZ7z2FbigStsuevGizowKBFfx5LgJzk1qUHNVKEUa/1/D0eKV6vY5AKv
09fJc7I/I5N9FcXhesVbH+6iznduMCJ+DVVElnaHHE2dwnbz67zZgtHtlgg3cuXcHSkaU7ubNLEM
1h+J54X71AFLSGMwL23KLuSwtyRmZDzEsDr9l/WI+X98HpalG47nWiYSL/8fn8cMkRbplG3vY5R4
t5wYv6dwZO+a0srLYIs+qVMR/elzYTdvn6eSMiDbFTrGKpW/1OouvY8AdJcbl9V1KHWCTmggXAO+
cUe4tSejyNMJXCJP1LkF1jbBerHCLhTu//YUM3S7ww1I3FQ+JtsaxcAmVTCzSOJI/Mbf/vs30pJz
e0mZDhOzisDiG+nQPTSE6RMg4ol/vAN+ysSle1hIC/SiTfZDSRnUQLZGKqk983z+POmmEX7FUhAT
mrrg/EDF4WPSsy82BTEiHAIkTOowLrUjjhzIFLb1RQ+SsyPhOCUNc0jpavTUCWcaqReGO1zyPKPg
OeqJv/2MOvm354PcJw9dBhMRGRXva0wneyvvxvcsT1l7ReaXzDLss/v4L2+VfCv+8VYhmRGWcB1X
Nyy1uP1bWlhgz6nwB8feM0MmxyS3sxe6GUAK9exHGDWixMXBG9PbVFGSgojprADMQotvuoTUoJni
XG0+2C5SY5Z0v7vxFLXbQgNBnZGOpDkVJL+JxNoJfx7Xhn0DqG/fzDmxWVQQdTwF6MAn3UVWXGZs
w+Sz4imKveVvPylfwQfqqIDFuG+/RBGO6igfMxh+MIzVIGZ3Wv37u+PJ4Ju/vzsudhdLmIbr64DN
IHz9562t6vATDWHg7JyuSLafE7OabGeO15FmE72i0zUHmcl8rn4miqJ8VyzDu57YT9xhqDmF8zf4
JclLnSzDK1w0xM1x0l7UoZ1i4rGiKt+rw0o0Hv0YmDvqUFTzcpMvxD55eFWnuvB39WL2kv/fL5bR
8vzbi6Fi+vVikCmWW5G5T+p1JjB120rrg+5o0NyP4eW9xvi19qMPPGSqh/ZV13txDWrxltZkbqxR
PZS207yoH+1bL12lTQ0YUv4oFoFkOxshaF75Qjm7hiNbTg2jIs9axFc86tHYf7xQYfgYFf3ioX6W
vh3WQzjJR3W4TDPoUr0PNuoQ0hhdhBQfgHolU3ONFzqy6jm9aov9v3/q9v+KQ8IW4jKhuZawLZet
3X9+6os3WJpBvszWrPC5Zu6wxSzcIdNlIPTb3oUBYkpYbr/OCUIF2HWPwUn9iN9G/V3+VpbBuM75
u9edXMNnXUsUwjBlu0EedlQoDsmgiY9nTXf0LmFOFLIu6RDWrOlXYrGeYxPp5kaZEsMgQaSP1YEV
ozzpGuSHqJO4bf86CdViZcgJ3wwa9uqssPFzVu2TkvR+nlN1mU4WZ9Q5sxkaoFVz86R++PPn1Dn1
w+pcpDvVf7nKDPby/7jObN/2hSkQNvhC9wxDbrH/dheyjLintGyGe03XwNzb0FDV4NXU4yNbC7eq
BphME1p7WLuRB07IZF+nyA568Ba34/gsT0RmCJrNM4gJDIwGcm6MVydu0w1Gg+UhcBuIqoV/3+v4
O+WG0JlhERV59J2lF6puBM7H0Zt+NXUpcf+5LNQbP9HDIy3OVeOgLWjpSE0NbFaH6/BYWNl3ZCzz
s6HH7doDVHLh8442nTs8+2HQwbe3tOcIYzkgevZOZKJoZIXVRnlS5cVCRxNpxjncx0gHetqkeDHB
0Boof6dVVSmlu/lbmVt0cNqe3IDeJk5b4ZXB4/kbfaYXPQbddMvLE91bOJcz2jg09h5xcPNbHEbZ
veldwgYg9W8pMC4IKcoaWi8ayZRcHoUJ18MCchWYhZUuV1NUw4tjTAC8quIWWuduvTEmVTA2lpOQ
A/NjB1jZprhA8mBx8May3zc+KDknX5xT4oBZDFOn30C0qcBBb4eF270VA+4QmmPdhSfS20AdlJlj
uNOvlCHWmXHgHx3ui+OaR08XPxfgLntwGRpux3i+G5TllHU6Bj4J8Faf9nlNaxslwrivYDmg0Ywr
VtLYVCqbi8PP2X7XctPtFrG2A4XLak6GmfRLBmi71/0jySl7XDzhueuiTSL1EKY0qsap2HvQH/dT
HUy7pRiaq/CbLdPFfKvdOt8X0R+FVpM/WNrtHXJhsgroQt7b6EpA59pM2v5PAOjfzUKG/RJ8cDTt
uL9DNUUtilWstQQhFqaoH4ETgDow3+ZKT/aeheQA/i7qhUrU/npIjd/LsuzYOaJwrmpCMaqUhLu+
QbVoWiX7sKqzn8NyURLTACC7do34vLCT1uUdqvHddmBpspXWLj1mkEvijxm9QSrl0YQHNslH0gLH
iJ3TiJ907loEHHhzkVAFdDdGvVj2o2jgGqfId9owRhln98cu7MaXPpJi5sD9inR4V7tFeKGHu5AN
xQXg03tQ6W6ab80byquC/Q60uaYN+n1flT+WHPmB9z+Ez/TnR9UPGjpJNNFM5lwxNXhgYtRs/rTy
8Fyfkc9Oh3lqT41E3apBKa4BWL37i8V8PWXJpTZ9rmjDWQWSnmHeBZ/NY+S2Tibq16YOfqK0fDiN
syBVqmhkOrwN0RS/Oj6gHq3wjLXdhebe47++4r6fE66TvadSGp+z09ovwicM2iTvQXFYO4fsv5g9
1xY/U3mmqYSpUiJMkO5ZN4ee3474WY0FEyrT1qwvquimBtcZpmOJFAqKbnD6HGrIhFFZzgdDNs0z
Nx32Aj+hISXLpBtCm5AlJs15lxDsno5flxn1HVbbtAnjZt4LtBbrALfuGjNvtBukPiToiWhxI8nG
sVsyKo08JsLKwiR/isYfY1oaz9bwWg54FWESG1cRiReLvM8Vdoeabw+iRCjy2cYfCU7sLP3mlsHw
PAjAl7h4rsxiDCVoizE3OzLeEovsPO1n1xAN+jnUkfhS6ua8cwYBU+OvAceoCTmcEtqCDsXcLp73
nugwoQ6+pfkbz4AVCJqBdMe0Gc2DjkBzQR+Jf3XyMkyPRD98TaK23xkYUU5qWGwmgzGR65AKRFEs
5fmx50Y0p3T0oC2coobbCu0vsMjycFjIzbUgtWwAehUlhIIJeE0548WJvftcmwds1vWlbEt/1dKe
O/RO4D1DIWbbmPug8pIzdyWkKlIujl7VPEskeEEQxrEFHUj/whxOvXxUe3gOQF8ddHTW3ILn9WhA
aYyS6C23/H4/SBaqJTFfPQLGnWsa72Pvf7VyKK1VhLIDE1N+SVAs7CH86a99XD2Zyby1Z+2PaNbr
bTC/hn7Y70PSb9HexmebLc3R4P7dSHOHJtOfnGg18j0/+4KEMipVFo3MJdgIQBdUZqYuZqLLyhUl
zRgpxRLvGplNKVxBdBwydAeyR0ZSS9XMF5d7BPEC7fWTL5xRsZgzUeyXaF8F42sTWxjcW6b1Qdea
o9cY4kK8IB6kFBRAMYrfMhF8nxHB4aolqlQrWBk2somsZd7VS/N5HXQjoLbG6s5lCcpb5wbOjqP1
Vh3I/YUSTQDOkC5/05ByULj3rkm6h9P33cNzDlkcEdNDfMkuRuj1IEwFWy1mjQ0U9BFFH3sQrY7t
p94CP+NY4mzVOa1CASEoLN7xk8zpmkTCr0pk2lhjslOaU7uv36qI4tCSFmTB82Zt0Cn8Um8ZXcxN
GM1hVd6tsRfvYSm+1QVBWmh5Ll1Ob95Plz2goA1hX9FRNZ2mqiNCJ+SC1UP/ESxUvRaHyNqowYje
iRwH/8hNhKTatbrfqGFIu6+B6VfBpixfFYpDY9+3K0vxHROHe3Tydg8taL7XRW5e4sxifSpSsNIj
rmQvBu41BxOw8JHYvBpuM+hgdyJLHgo8WjqH4rYRb2zNyfZja8zQ/OzsbBH+5BMHfh9ji6QnRHe7
UIJSRyHVJDoe5a6FUJwYZvIBPq9k+myYZEdbepwW5MDrUU7RKpqFVvmEgtJ7iwtcnwq9kLlGv4K9
YLHG6rz9wu1kPYQU7YnEyY4Bui87bPPHPMOtoCyS43zO/qg7UB5qk+0jMqknzDvmHNkPb3R/UOfn
fm7M39j13RKYRhAvhxNRflwIQ/oYCNY9FENICkO27OjuVgdqA6Qii2R5KvNoOaVdcc+nZTouhhGe
JzlEtKwMfSkuuN/dq157zw41ir2gOH2MBZ6sEHGX6ma2Q/2dMBnIPi7O4yaNrji6wC30esP6hcnS
1QyuURkmXgI725Wj981x0ukSyJZsbRQIdcXGhUTjd2zNUMHfFgy3mzLDaqt8kDkM6wNSIJn5tLd8
GIJVnyZw0bE39gXrSjMZNTZTIPdUN8nLgOWmSblScihTj380CCh2YYfgtq8BjTR2QkC4bT8NPUsj
mxrSDmNctNY0iB7eUoYXT5/3OUleb5rpYr+My/RLGxU/wNuTJ0rBhHZHgM++LbagK5ALSV195QBb
wWnxliOtWHl9eNLseTwaqIPxHgPLYtnubpzJ1J/mQGgbFCj7uI0k4Jco3JWHpzl3u/xJy+CL5uGE
CaFMDwpxi34ZrLphrOCYxLhSR/1m6e94ltEQGaWNueaWQGOTvr8WGTwu6YmQiAVlFp0ckpzQWa6r
QCD/Q0FzYHu+7GwiA8jnjgc62hTuWptUUvBwlCw8ZKhZFX7XUPyvG1bmrJCQ3acO4UNWreOuJzEw
Szz7ayyC5ygPjq1Ua8bFsjSINM2rX4TpwQ+L37DjmbuELPl9ZS4vwASJzEoiez2h/MpqJC2t5H4W
jrmbfTYrivCtl54uCZ9UR1nTAoXke2ORtAJqy95VNpIf9H7kPxXa7yZoTHxS80dNNneah53bxkGX
UoQRW+bJhddhGWKYVpP2m8kVu/Mb+w8Vhq53mJBicPmajCJMZfwYZriQXUebrHQxZMBwm6eFxvSl
S/IEqxAhyFM92fth1ve+PXnXpDRJj6BluZ0GYAih+aUFgTgaKRRlclE3GcmU/VD8hJycEivxFLlD
/Ftb9ye0dtT4U2s40Aub1kW+gCmcHJ0prYjJhjI2pdsLtsxYkey23waVEPu8z8/cwdyrVdZ/ok1i
y4JWeZ03mMbzwfqZFKZ1qYeUbboxvFCzpIeNUGVbj5X5xcPKMbM7vFi5r28Ts/8eT1q4FhCbma1A
7BslggMQE7tWFj9DmwmTWnWxjUP/UErsaamHeGQn72L5cFzxzsTrHJXbmY5QsjGzvriYRE7ho4Kt
pgbYHZs+EhYXAdrILCV3VGJSwXpCCBj6dgXDY4GaWd5Nh+ZHYJNjjhxv39EyeSZGavf/ODuv3dix
Lcv+ykW+8zY9NwtV9RAM72VC5rwQko4Ovff8rf6E/rEaOzLr5r3ZQKHRQIIpHUlhGDR7rTXnmL1R
d+sKvftKEUyZupIncmdt8jIQn8has/5YyuiM2MDkqfrBjuTVCAreDdgPlF/EJjwZMUYzGF8t7udt
LSeh6CnmPVG7af9h4ELaDjYU46qQnSyn67+R/ZFnR6TpFuc3UaeS6GW5463HIfeUDViAQV5kufUW
ms8gRa5Cl71fpNEkhOP2N2Ik2wj4+rz8sBBPY2SM5pOCimJp9oKUIr+fD7rTYRENjOcISuOJ2NIJ
zmbSb9vMZu6Y+ylNSeZnGd7mzO6frIkxdgF/mXyY7rOGBumJGs7bEIXpU1wBVVCnvPc8BHnMm+Qm
acjZjuOmwUirBgtuXso2dXsIpmNlfcazyetC33PsG73b3K/hTk9aj62QJGBK13Urw/7C2IjWvmDu
2KrFvEpm0zr3Mk3LGW3aocTkrqkfGF3ZzbGxuOLKw+QuaSOkmVZyKS6G814xxeJ4InrAkgwCvNt4
rQNAJK3cBOAqNgxuP1HDIu0ZofbMfdLQXYwSZ0EDdIX4XEdrlAQJdyl0Pwkq2aXAhgvwP0OvFVv5
Xm0IurWyqnoynehLJzZ7m/W9cbS6/pYoBI/yGlv+yHURsNqfQ+HqD1GQr+tUzsFJq3jwMS1rvntl
/B6vBwOdp2qRQ8cVung25kAso1J/VCTxNm4JT25a84R/XTu0YezIyOdNF8rhtVR9sXZ/YQe76/tI
C01SvJzbefR+p+k4EqkTYsIZ04qJIX9wpM9RH8mpNYGDLAut4vKobxWbhbAisubY40WSIJn7htTC
aV2FAS4EaUa6bwKDOWFgeBzCSt8iPpv14Rq0sInuaw/uVgGqQQwic5URwcKmRDXE3ZNYO+Hu7xMQ
Vw5EKoH2u3cid0VbicjNKNH9XSbDxWSdAUaLZbFt1h+j3UpYuqKNC3Td416Vpcn9q9S98gbLKzNx
GEm4kAOFOSntWQWtJ9yOjAX9Aku7se505L1kTNOOFJF1JHTxQSVga0txB7asJg4aYtnPSuoz7isN
RUZ3VMyhTTOs9l2mHiwAZZe0c8n0cvXn2YHnMKIkvWtKNZPA4Lg0oJ9Lw2kfgadSDPGsCnxoFSp8
xt/EhTpJrO7I1sGkBtZotiWLyUneE6f8ERZjciyMOno1RbT/xrvZnktRUSzUJOUIk4WWwVBgznyA
bVbzer+n5ArBJKysxKOJpnAWzQEQfrIHxVY+4oZwQOOQBZ8f+jppT8J5wZlu7cJ6rjNOx/E6iZCI
txRAAjc4f6/pfe4NGnyIP9MS9CJpsQbZ19C0KA6tefhdB53E2FEUGSt8X3QCokeRdy/nzdhfdFIH
68fmuAMIf7kXaG1RvidyxlfXY7chb/XUsrDIpIVDldWn0M0fE9OQO4fa6sDQM3XH9qr1PQvW4HaP
cakTutY9kTELuyIgcmioEGhL5ataocrSukRci4LwdzvtkiXq5nSJKYJWmQsTLOKG4MuUekuzO7Jg
KDE2gOub1Sz7iYCPXd5eM+5ccbNBLq9ZYuQ0d1gMQHZHiF6Xpw5vAMZjURDqUqtL3Q3o+eMAhnnR
5FYkBwEZgeIc/pFhS9U4hOzeMOuTr9BOa8uBnd2OVwHtfRXywvi0fkTD+Flp7URRCFkLI/5H2xDO
ySEcE8jN3za2rp5HARskEImyCtsGLAchKqUyvtlRtivD0dlFv2ja+AcL1D9gfRD7AHi/Ypf8TSFo
bHWDyhuCc4g6ez45bv9VGd0ulIL5XLMXUMHKfZwY6TowfwFMq49jkefKqsqU8KFVk8964CI6cEda
zI4WnK3k1FdwZxNhRwdzjrm2GT2pYdMlNxAYIO/RYH3mE+daDbVPtcKHJpf4DjSk6yRNdravEDlI
2kRVutjgsr5Ytja7rSLSvc7nekPl3y9nJd53k0V2fTR+8lL0NbXpyjVH4hOHsDmpdSH2HQ5QJQFr
3E4tfCS1JdIuas1FuLPl+WqqbrMhAo8l1r0ZS3dwn8AJxrXQEBt/iCu6FFEyEVmjwtqLm4uApMzq
qEuPI2ueo1rTloj8LKIU5m+HEOj4YCJIpNruD3lhUtJt7w5wk3J4x+J59ioL+DWu7H4lfrcxoXA7
Ectys5pgOhn68Oa7IV2aatZXQqmtU9F1T4replt97qJdFfiHexHUmtFPtxiUnVarCGgaxV/SRVmk
U6K8h7hHSKNiT5mYqlQebg7xokQN/bKmBeyQM+/H1daIDaG+18rv/U2VYDWrTfvW6PRGAMH8moTS
vFpF90pHlWaIZc3rWbYWfWO+FOjNd3rCWsCQuR8wGua9W2igjkJkv6gp3U2E7Ph83+R8gjNgQALn
Mi+MK+MyNqoOaROabaoiRh206Rs8ZrxX0so4U5d7QAWKEwRMbVWMnGoZuuNFUA49rW+WFGqlricZ
ejEo2OldBKVeHUpbqg3C3ZLOhkQPTkJRxy3ZPsUxDU1jNUwm1jZJka0REG+E6r4kRjuclDnfRjor
K7Ij221R9xloNi15zDKTQjEISbtUwSOlmO/XdFptKulHp4FzrBgT8XFjbT1t21x7DHw4K+x+klwz
OtxTrzxgl88kZ0tStmJsBnyV64fR6Yaz3s3xFZHsDmyYhs+mVzcUCswedD7opM+eoYV4dQJhJY5z
23NCpDVWini60sqdESXPAKKDVb2mnRbi+pGGn/zsuxnWlTwrr6ldnARRltKNUKcL3QENq2rG0k90
KrwiHh7QqtwELC0mqXywY4MrrG67j7tpBQvFxlcZzMi8TvKWCCFViDqh5dHudUxXnhsDVJOe4JXQ
3We1D81NBOAOfzl+Xxx7wAx8xIEFSUntccLztb/nj7T3FinJuht1ogKRqryJhAbcK4XnuKZpeoHi
YDSzYdNhZOSONSC8v28Q09fbBFrin+2Y+1eqXZPe6mOPRVeXHweGWNu0nglJjx9TV7XeJo6cmPJy
2Q9/WFnI4glX6I9xacoOHRISBg/khKrk7O1d09p1SPG8oWAZ67bgfO+bKq5gOPb4Fu+SaN1NiaoM
HOSWaswavVYSEAL1sE7H/b2TYc3auIVx1S5AK42QQHuKXDvHoMyU5h5JgI+S9Lgm3kw5IygurKcx
ypoLXUlrY5raFYjIAZ2FOJfG6J4dESl8ou+qIBnFooWEk9c0T5aifyoJHvc8y3xItYr5RDKxl5MN
s0SxjU25kmx7WdgmssTtR//Z6NXJ8sxUlOtJHYKzS0LZOs8Jp+mCJ3yKLKws5QFVk3XIgvlFQsg3
RpDwRqTHKI5vuJUB3blKcmxY/yOB8/Oj8Ac4bmb/gDCH7mPGqTG7CYS/hNV/mhU/SmmNN+V64v7V
2B/Uu7JZjkgAB49c2yEOgK3fNaxILoWDBHyk73qYY7V/oinPXs4Z0+EiGLwaRPZy9CNsqh1YkCYF
I2a0+nAcOPf2ZeysLLxzvemqm87R/XoRFL7DZE59q6cwO7T/2MzgYTiH0xKAQwJW4XfajJGjnlYm
xaVhZ7wQUGtcJxUwbB2niwZb1GwU9Vk0fnW+f9Vq1qIrACu5oNurRTqY4QIdtbX2bbME+odeb1W7
NMBNiLhU8n6zIaXS56RigPIPGsoMeQoVV3Z1SRDZ6mQfj7oJ2JHgpW5XGMTWC83GgzDRm4tC9HFj
NDwPkEP2900zEBaYmONLDuNwHUhj8n0T2vRtqzRF2i7/zZWZWTFL0zCO6WvLC8f96qHJGYhrZWeR
01NGjm1hnTCDeG36hHUBuKIQYIHn3V2Vd3/lBNqVihaeD6gpC7F4LzAOmE8KQHL2sIp4ru9Q3iWU
4yRj+nG0vSNeKtm4x80SeoORFIh5Wc7fWT5tm4oNS9QzC06TZw+r7BSm7UedDg28gsoinSN3z5OL
laazBrTEhsUBDYUAoXvocSAM3p1QH5iFtrYHEIP3bzuOwLqZ+32OzK1f3Euf3gPQZe0T7Wj2SbaP
St8wkdYza20jROG6XPb9udHGpD0Q7gx5khnVKPd5fweraIBKBkt3NorpTB0fOp1302UVaaXbwW3D
RxM3OUO8WVDetR8m8WybUerTYJWjQVZ40jtTixZVdq67dz7qlSaG+hLnbfXI8PxX3iD9q7mP7BkY
rIqghWAw8m5Twi+XsZvmkCFbQc4iRQ6S3G7auw2U7a4aCAOLFIYI93zPWouAUqUgH5JwXI50NFfc
vfq9Fjbp5u5AD4FhsdhOdiMrIroMTIyLSN2FlOH78T44S5FFk83WoOgTaC/lxu7KlQ0Efof0Eous
pL52mrIrWd5j9afXrMYmlhADmGko6St+gKWnIDm9RBbfEBR2okvtqXE3HH6HS2SGRgc84b4qEwAp
8nnuptuNKmbDLhfobVkyEyY9zldniIxDpKuXRkRiSfIBCdQq+Su1tHfMQ1cv8dkJ745ZvdMFU8Vh
kpJiZwj1zBJkdTrlAXa9shv1oc+2coxzr0g7eXmguOW+jQR0Sb9v2N83cWYPe3seHisIsf80BGPh
6HrQJDAAyPWFIs1CsUFnTivCtyGrW2LxdMtDBTJDAVLMc+9m49rHKboqEX3yfkAGhxx566CEY9DI
pB2kFgyR5SZFBL9ER8VSMyw3jlwTzjnhVLZBr25RGsMLvB5/DXx/b2tpcBVyA+Iabl8wq9t8poWX
gs5ZEsApLug9G4/ZNmCX0XAuHUEghkO7gOSlcBW1KB/upCRBOgVTzzs5KXAGNJbTo63n5jHOZmvN
KwoXjhSgZor+GFCRHdxkYOOMDjPh13tK4B1iY0kV3oIh2srCA4eyn1aOFPKSW2ts0tB4moim6heT
/IAHuUHWKhsp1E2EutExZmJ2N/RrsstSD/rAuIikKEQC+2SOlZ2fkpAi4zR6Bg+XpvJdJupOvs4N
zkWmH/kjPqFwm2dD7vmh/drr9QNBWDXxZkedednhDqWqbAX0XudTTRf+W6QIbT1XeKicoLbpyrbo
6FDvYQmUs9T7RjN5rXkhGK/MWM9Q+v/BXowMJCS/31JqnfjBsgIYwhVUtKspqLKF2kdgMobZ1za+
NlzvqGZftn1diW8yxfQTwblY0TDrYEWTyGMFnAb3DYIZrl/jANSn406xYrSA6T5NidZxsKtix04X
tmIYeJ4N9zAwzTwYBNQyw16NMnHyT59UIGJabP4cef7ds8say176BX3ckBOEG7g9Q0gz0zf4o0xk
LCRD1EDSotUSvOMjq0r8+ofPvWFdSnQFDNKBpkyxHRuDtGiuGnTHBLAUMgaVLrVXuo4Dy6nK9hTg
2CfYLzdXdm+Saie41CClpQvoCFLd6SrfCJt31lkJsM8zOzy8LajTnFD2NPxKkbFA7Yvs81BE+u9O
mLDCDpM08I6qwQi2mvRIK8omMqLH1Jn7y2BaNKQG/aZTUuIr4MAofD24cNjeWr96qwNTe7QtPQe2
qdqklmDCaNFGeCKIjI015z+niaO1j5G0LbQKG+JUSQwEQlxN4dpwZy6lnUqAt8pZel+IRGGAhjMU
qJIH3VzObgcVitH0ai4BGcxWyy+GTglbqh+BqKo57SGzqOet70Tr0sQXfN/Y8hpl1fmL1qFwyJpQ
vsmMX5ujZsUUzj02sC93fhTu7t/xIT3EJqRiA+3zJdIlhJpOSTvjlm5TTvpU6cqrhijxIkiLxeCE
G5N2eUlqu8cCaqSti5tdj+kLyOYtSQrZNjXmhzukstUnO1+oxcqBeneuOjx2QRmTS0RAUd2TjQWI
PYTjyORilusJE9XEwamMQ0D/f3unZxqyoztq4+F/VhWaf5VlW66hI+nHjQS0wTW0v2hJkYDxcusq
3ZRwRAZmAVuH9FKvQ2nZTWVzTU31Zx7Uz6yz+0U5YGRgmKyny1Ck4ZZF8gH107RvCmKvup6OcoXz
ZJ2qCSc2RuwwMb1hpN9OBeOvqTDZpSZlmR/idOdQt7VxZwysuxxO0YWN/RGOFSlGCJKWiiC+hd4N
aKugT/dJvC0MnOaJi4NFDe2WLFF6ByPy2rtFvxiR+LrMfKC8c1n+n3eT+1ftNrJtx9EMU3UMrHSq
8ZfdJLWezjgGFXFMOVxkQdf4vomlAqJRovcWXxY3GoQDTFwTJvSkwz+WzLLPRYP2yVUN+Ep2W9z6
0Of8qOM3QbjYHvOr7eXKvHXhAts6YHcUCOSN3zuR9696u6E1Q0KFHjNSS/z0iaZnf7lvYP4MF3oS
ppdrKQR8+QM8P/2llpu2Kb8ip1pGuFJ3lYy/qtH0nofK3Lvcw0FQ80+lXkRLLTfjjSP/jZik/BQp
LkQTZzgmKm0hU055//y2Yva37OKypCOD/fd3v56CJfj+rSa/Upv3dq427LGYA6kqX6beQuOgNeWy
LecnAluKY19U5pnhAVau1q9f+VRrJiDc2NORyK/K7F9RBmwkiv2dK7ZYd9R4m6YmzazPmT06Mu3Y
lRuRh9xpRAXkOBrISYxoxC8indT52c1bznqwOnvSff7Y5BEqlfvB8b++xn8Lvovr78rr5j//ne+/
inIC1U8/8F+//c9T9FUjrfnV/rv8s3/82v/Xbz0XGf/99YH+5XF5+j9e3vKj/fiXb1Y5rbjpofuu
p8fvpkvb+2vgjcjf/H/94d++74/yPJXf//HbV9HlrXy0ICry3/74kbQ06I76T6eRfPw/fnj+yPg7
b/6o8yL4P/+7/vi//ur7o2l5APXvhtBUzko0K8KUkufhW/5AE3/HzGRbqkpYncvE7be/oQhuw//4
zTT+bpkqEkh5reILnQtaUzDg50fa34Xp0G3gROVUdWz7t/9+7//yIf75of4NjvC1iPK24SkdnWf5
J509KnthGKar0UHhleBHkGbOf9L/+m1P2Am5hZRITGU4aImjOqh5j4jmtSeQQ3fskwav2vbtl9zs
tiIsH9zU8pRsHZGKymKAcYxBc4pu86W0XNOLKxAEEYqqRM1valltLBajtFyKbcDYgIXUjXa0tYp6
sLepEr2KsF+h+WFIUMS3lkQSb2iJ/DGm/DwriEeq2XxCeg3+rdLgWMtLo6aQ15mVtyo1dpldLYrQ
0RdhFr/heBa409QlFGpCzMeHvsm+XVfCoRFVeYPqHpO5oBcVFZvIJpEnSIlPzYEjiWzvjKAQLbck
Jk0U73nzTtLpIw3feKFD4ENa4e9FQPeJEucdBSy8wgbAYv1m9/lTk27jKHsPwum50N2WFUXPbQO6
/lJkcf8eBkyppooqpOqjYwx4ARlDGh7SKHsNYCq9qPRZvTHvRiLhR2uN8ol4dd8ptz4c60krads3
z2GU/FDq/Fa5DOCT+h2Bme11uB2XqKEYJJuoaCuG8ZFCDezajGrA4QOCeDAn/TaNiHLHljlWj7f1
gupwqdJ39ju3WpD4FKLzJt/aUugQ0fCeYS6Jd8iO5bpz/UfCzCW86sWwPx07RpdkpijjrdIbkb7y
wZiJN4eNWGrRo8JvaT2ENYqzdZcUHbN91SGRgQZ0na61USiUQ/6jNTsfUZssGV+eEJWHrOTJbxJ4
cah/xnVk5Uuf/tyy9dOvcH5lYkEMYXWNEvK7xaCVlCLjT2PwDyQmJYs4tTaNDTFNjyKTd4gBwigI
xLPJnTG/Z0XjUpn5r2PTnig9103GikuHnmMa85tr5/vAJDpnSl+zWIYz+MWuCJJgF5q/LC1x9wJy
CqpeG1yyvqKQbNed4344dnaSEQ554L+MTUI4ng1WXzMubosyg4KF+ZH/s7dZNsQyMklN2ls15jIz
ogeCVwZLRI5vcwNdNByfC8ZMju2ek7F6rRvE3CQ14hQ7uaP/YaQGhLr5RsvoRHIUnIcYmGBsqsCT
uwPS1sRrJn1HLBYrw3oHmfUC1A69nq199RD+IKK/Kzar6JRQ+lVJ0DHAhVMNfqSs0jehR4BWCgCc
NvFkfepljdkug8YxFypSEvli+nR+KsN4b/IBoUfkjpbnDmB2+4ca6tc6YW9GJjAbFO+fA8f/qiW6
N24Ff4zNxSXsK1kPk/9zxM4emWMElbYJ4JiN3wwoaWDf5koc/arSPDd0DmHRgYCHKTA/0H9au5w7
Y6ZD7W87dNHvta78CuSDYApGup6CvRlusVPtuFUurXhomctU2jK37atmF6T96hzYTWL/TKavxswr
CPTNk5L1ZzH1T8CYvEmfP7SeXTWNT+TxtAuuxbQjSVqMXtl5bYZRpKohU4L/1Ebn01XJmsrzjyy3
57VS6x9NGCDLLXvqvRoK/+DAgfU9beCoTlyO8RC7r5UWvDt6uKPzahdE5xWnrDu6WoVwT9lb6rgG
fbZunXzvWP7KKchTHSiZbHcj3OBsQkCaKsRJyJFScwVVbU3TeykcWsRGsKJZtLJ6ui+Uy2hQFg0u
YjpLPPsy0KftUF51GwV4HNyiwViVUX9soK4RGe/pyohYjYhSem76iw9NOKMy47Tehoa6H2drKf9S
G8yVsDLPgSiN3WClT/EGg8eBzLgYa7nZY7RRLlpys413k2kBUsyN0zVLnp+l8DIu38ga20+heq1A
FOQkenUgKawhOneICMN8XuaRuy98cBwMf9R+Zwo65PG0x0RziHt7raak85Vc33JzjR5qJfcJ1R9j
fRszDkyesT13Q0OiFXgUrd7IhwOntUL3TUZDm+9n5iKcMZeuQbut4ItlDFDlM93o7OT2v3AUAtJa
Bsm1pNVhTlCWkI/F1rDt9GI3FQUCVWeXmtOi4GLm9HuIrRwD6raOh1WdcAMpg/Ucpve95UNxySpK
eP7fK+FHVwxnjDRt89ZX6iGA1KAGwU2lbsggJyqYDkfbfxrLZhN09kbEkrB5TKphLfdr3PDjFvQ6
+xl25Qqz7hI2JJP9xnOZpatoOvXwUozO1u+dbVmUrJvxyieafiCmYCGm8issMDc55NjHTnAOc6S1
hkvjUNpAfs7jZrD9UyXhjpOSnoLkDaHJNqzrU8WVSOcGiUZ/xuzc3QojfTOG4Wak7Q/5fZ0Ub6k9
XRXVuPi28VoW5AGXdCVqQGYtYNwxu5pjck3U4LFFKAq29OA2HnfIYyFslsbh82yHXuOiDCqnG0yR
c6kbe9dgClym17pX9xmx9iFIoHHsbzDcnxMuogSVYq5pN27lv+sRvzf3tAX0qzYjLyFGtGHANQcM
1aBg7jprUUfaq6r5J338rMGO9q26EVHzo53ST5eu7qgj2teCh3Hd6/Eb8+sH7CIO5qHOpgJSQ28y
xkeDx1B6n4V95jWJcra+GEWu5q7BFzB5mqbuacosy1zQxDNZzzzkOFVi9JddQ28/QWdcqlvAqABZ
3aOdDqeJ+BgRb/Sme+yNqPIKTumaNquZboRQCdmIHsA4A8bqH+fA5CIavCBUpP5hkk3r3dfUlZkU
BxhrtI5wcodojcG9zPm3+i7K5BHZ4zkvER5X0wct88cUP03ZfihJ+Kqb9nvdJOViiNRrpr7BSGhp
YldKTp48hklribCunPbcqh8zZ3ydRPwgzxmb/q5dmN8wvCEFFkygtGtljNu5ng/ACSPjqWWK3gBi
FY7+ibv514Az2Y/nY1nOL04dUgIBcDC7HykzrBEtSUBjjxE3olXSFyxj5UcNFQ/JQhzc4TBtHFoD
NVxis1KWdd+c41l9I/U4cj9QY7XzyddlKEbj2W64yJiEoI+o2CntpDxO5XSq1XlvgkRKgyJgaTOS
Ao4iGeh653BYO1FwIZPwxUkSeub9+CtJ/R9V+imMfl1rHnk4I2RlVYYgmd0Tqc4PgTq/lbO/g1Ct
LljA7BSHXn64rVOEcbXxaY4YzmP9uQ0V3hPnnN8Dk7VR2tLe2c5m9xiFOgtkOj9joEB7MQ3mPqwG
jIw4JaLTPqvyNkCJ0Ip8b9sQZjMcVjQHLJYdjr6K/OQtCN1t0JQXhKcrzIXHxn80sw+D2Ava6N1N
q6PHqEsgMdpbCncukOy90N2pjXaYEwwRbn1WNHGe5uQ6FPZOaZ+4jR3pWd/CSpyFyceNU6axnrgB
3mBp3Aq7v5kjJ0XecnX5Rf/uCRrQckqVbR06Rzd2blxAntKA1bYz7uwy8Gzdf4pnQWd7etVFfO30
dE0S3M7XWbLF2XUcuHYQXZBMwTkdUB/kDQbnsvyiWFF3iOE/MLoJUJ2l7c14ThZTstGaZ91H28Is
M0Aujd43CI+pPfMz8QATXCzyzjlmcXJquoeh2yZF+DOcqnxVTA45f4j8lnECe9vnNtxU1rqF2T3G
43RoDX8HwOxUD0Sl8iItpms+lXoeWA+qz2/hdUhhWqBwEOXjaCG2HEP6IJyB4yLUvEkO8llzg8Wo
c7CxUChqNO77yWWto6DttTFTJAGzmKnqWOs4ySJoOmRetVAWpLguYoWuV5/GDB1qhbZP7azriaAE
C3YmoP1jPpAB4pfjvDRKRiAqh1KdJ5Dq8qPvW0cClvol3VnTm61LGVTvnRU8NtlkLKy49fFp3sYp
TBeUoO4Cvc3KCVzfs1RwntZwa+z8lJWcIm2enelYo7WfbbG2QjpRcbIos3pFT2BaqgqxVFIdEhrR
eZyzci3MNFubWn3INSf3KLxWvcMNuVWobcLIgo6r9R++Xa0jgzU60yNPJQWHl4FcJBSIvEnhLnR1
pebNVwMywehNaTDIz23CyRr2DLwg3uCIqeeNy8ccQyncigIT0qxWHxjoWFaAtRg7IdDue2GGxXfk
pg4/OdyqDjliTi+8CBW9hxw6SD91I0KzOalw87qSk9Hr9eol9o1fWh9+q74aLx0bP4ZAkADIlnLI
cq6zk6iLQpnTtSITUZI2wGZQ16hSBFcpaDMzyYglrb/2V2SCPK7Jvr4MdGwXvJNxMfSOtinLMVw7
ToAywkYE5wzNDlPNuK3HPFlQlETbocr8ta5N5NZJ1IUgCd3LKrx0IKA9ApC6ZT2W+sWcUmkIyFaO
z8QP1/LKnvNyaRbk19wRw5WhP6f0Jj2D90rMWbVSq344RjSwyyq5FU3M+tke+61FlO+qiLV6bWVT
sgb11y2dKoqhZHY9SW0TKud4RiLnfhJ15S8Mw/72G6CZAqWugFUG4J98PzfCv2abHItKPtgri+UA
nm3p1wimB6K2/GVghGi5yOZdqgPWjyFBnqL7a3VoBuZ8GV6mJD2WkT+sDCIYg8FFyIJGSGhzu0sm
UW1R5u0qnWg/S3twM0mxE1GyDFyXekmj0EuC29zTTTB6hWZ6ZtAfcCkedTxnovU5G9V2o9pB61ER
GtcYiUaIGnILmb7BzrxL9JmqSqJ43UsyBhkX3B7bICSbjengTRaN12UQh5sh/wA5tXcg5S4cbqd8
9mm2pNN/Yl35i+Buzcf31Iuof8Xo+2KXxnffx+EHfBj0B+4u9OvRa8cOXCioqUWlcbd3xsI6Dkk0
bVI3+uaaOl34NHJKH3dddTtbcoLvSvRaOvjuX0kZ+U7TclaAglAOUBHrVuq9J/SEbTfoRCsV/rFH
D79wY2U6ZFOORic0OEjGzDNkX8UPwv7Fyuu1G5Y6B0mgrcMm6Z/i9GpnQt9xHE8eeNhPDFHWEzGd
FsTBys24j9nJl1KI4iWA9x/o9SXk2Nz3I3mXwaRaj1FRkxiRBeolcWHuVy5jjHuCEx2teQvNZRFN
Rn1swiImk079CmbSHJFBEd2hZ9usYPKVhbF7mOYQ1qlprmfgGydbS4ZHKq79VOPfUPRqXrt59Ta6
ZraNg+qmRF35IPRveHjKAw9tUPzo9bYdGVGCs8sxToLnTfLHMHwd9NLepE74lbup+25Z2osB9vy7
IqK96ecX24h3E2Mv28aK27ugBSzIAnmVAB7TDxGRKKwESJYomh82N4cCiUlSbfCZ/IAg8c1aZwFg
/QdDl5fSjPac3mv64htYZmApXe1hMM1NW6vloklPSU+4WljHIEqsLePs1X04YO4FE/OF27jPjZTI
oqxfZw66BMMSZDwMDX33gqSZmgfAqGy18Ko7m4iAKSdIQvnyAThGdvnoxs03cXk2Ov+C5+6Qs2YA
ocYgwJFbt/GC1CJ4hsZMHlHDkhN2dDYdLZezZuaS4nWhYGQMJuJHNQjCB6Jfilv8EBikm/kUzQiT
+5+InH7WZf3GjWNl5tYuMJ1dVadP6bjtJ//H5FfEYdJM0jL6DspEol6nB8/+PF4UJEHhnB6DGPOf
VQzPCu0Fb5SeG5lm32tQ/cfsE4PMRrfmVYTZk6vKxiaA90QzauXn/l611Neq2aRK/KsWxtl0as8Y
yLvIu5+diQgwzneOoqEG8INHriZbJU5/wNZTQYUIDl6ZelCHvwZymRfcVB8iB+kT/8dlB5o5AJv7
YBbRJ4gbVm45BAGfnPS2QsOIkiUipcCGR4sbDD31RFFKdh75wBm1p6XS6yw/y5LfcvL6LYuWQqtv
+JiPbec8y2g6l+jOQUO40bonYV2ygbPGjS0EwXXwyxdUzXH8VQzmJrWJ8zXn+cWaWs7siKOnSH+k
RbvVJY4NOAMFztSuiDr+1GdrF6EPJG8l+RGQ4wdG4MzILfIICUu90J9WqCB3DLcbIhpuaUVjZwZ5
08zskzxLS3xi/bOiIgJVdQh6oBZChKP6IhjJyzBmyS+s5LjD8XyMhRxY6dPcubtejZ7I+rlNWJur
msTemg8DRu1iiNNPA3uofKeOm1+TqH6qs/ptSOutErg/tcl+z/jwvSRXcL8ADIpodOrieZTBReyq
ruLsEIW9dgpae0X/qYXKoc/Mbaz1D32+nnWOOVff2pWysgngWTRZdqRF8AXMCzhiGX4Og4XD6L+o
O4/tSpl1yz4Rp4CAALqYbeRSW17qMGRSeE/gnr4m/6hbNe491ajbrN45+WemlFsQ8Zm15lp/HX7H
NPPZIBE7YGM7N0bxz/92MTvg2gicP1A2D90K51VedLfi4IESk4516me2fbKqmk7O/QzdYb7dMLtm
WFVY8pwhuT/MaRXZbPIHCRpdiUtsSyD56A+UG7I79jMd/yqqoHNtJne55pAkVKB/FuSJycirngTv
s+sSNsHm2OUbrdHTT4KvPNf1/QgMDQs95V/bTietTJ5ym9NyxgCBzbupiCXIlpbbJD2lNbtLGGyB
V8nzUPOklpySYnZCvXgdx+oxtkrG3cufre/eWOsS6qNVj+B3L0VjUcyO+6zf9R5VwoeD568MRt15
6nOak6XEN+918rQaGJzqnIRFvr92kedC0oM1QBjd5cvJqB9GDeNAy5+BAFEGSMkTPLDtxsdOwE23
ugeNZBlIyj77sC4YDT4ryaoxQ4zIY3pa0Xb79sLCuB3f1qH4xeiTRELUL4te/mGedsQj4JpXs1H8
4k0KZw2yBB88q+9fMUL5FhIaB7y6sedbhsl+AyTo1Olk4xjeX6EyVgAdeGE3/Rq+qkZns4FYnQFv
qmVfyeLeoc+IrHF7MXDy7GvK3gQkhIuXy2H0iOLVPBIR648sMS9AbqOESV1n85yusviCTY7TNZ1u
9yxaRB0Zupm8D1pDi3Dn7Fbv9YFxA1E9JRRZeafi+rE3LYKUmkcvcc9KAcp207DeONP05pNEBb/n
mV421iwgAN7A8mRHXRVfvw2MFbhnfmxpV2thXioe7FLXah9r2kR3YV5ckvV8o0W+vql3x33pXo3a
I4iTlmMGUILH3CDyo8h+SrUcJxvnDOF1ZZxc92v7lm/zi9U7dwsEvCGmT19cNtC5aO4FnaTM5heH
gUKH2HH/MEYGoYtW8r2m7APyvqWWs6N+3B63oX60lDhlDRmoDa94HcM30b6nkad3RQgsOtiEywS9
JLvFu3iVTRr2qCz7YspbCfoVBwHTlH5L1RcHZ+AwFrN8Qn10HRvDecKKyuAs9XEDkesguNdsY7rR
ntaVjfTcPE6pPHSDFgEDOn6yjoZztCdFbi9usb00TRmJWJ73R7Yxk691w2nkcV0uNta5dQ7azkFe
K8/kxz5lEM326zuDJmNlNn4l88IZTz3gcmJqRMJ7Ci90c29UDG51/ipcW7D4xXF1x1s5E8Zi9Zzz
S7K+Ug7zTkpki2p4WzrxU2NYJCSPpxejFfmXD7Bd7idtLRlOuhAda/tQo2DwQVUvPAF1Z5+Aaw+B
DbuJYjQjXIc5om8x32GSRYNlRDz6f4jnLMJpglCeyyeZJ7NP7opD8UQu9IBuPtkKTHSwJU8YcY82
OJv7aTplydAERdvOAdr3PZhYhIPHVGfi3Yzyck7D2cT7RlX297+/Yf6/b4X/07L5/20Jffzb7PvZ
4f+LBTNIpv/xH0vcf1swP/7tv7L/slvmD/yv3bL417499jwD75EBLQ160/9eLrvge/b/gqbDAo33
f7bL8l+GZ5gWags0SWDWWPn+x3bZ/JcpWNSS7QdY8r+7XRYoKv5tu2wAlXINdHqApv+N4qZ4bLeW
vQ4K/ltlAfW1FKggl9Fa7zYdIfYpfI229s2qANswXok+pzut6iPRoRtBJNp60DAxkC5Wh7JaSFpu
+59k7XCWZwLnmlGxgSZJdWsojdNMvrprzioyT+qTdAlLmglMZCAGUNaMvBvXk8fOBPiStad6TGj2
PVFQtqB/1nr56OWlF7iEMddVPAdYIbVgGPuwsjh/0+Jjg8URGCRlkEe9kJIe/8WX/mzrEyHkMf2L
0yMQNJYmrGP3tsrdjTZbP+rlcheTuef3xvozK+rUrkXpuej9g1c5xIGOpLCasRlq80KG4lQ8sVVA
5oKuj18CZlEz91/y2NzjTmjBPODedotXJHOuLSlYSp20voNQQhVPOw1YsyC7AS4r/J/96C4LqFxa
upx4fnDGYr0ZNPSWlUG2Qf23aYHLaw5x1Caomk32GZj59COGQRxlSmbBppYlVG1pAAgRFGtWcjPI
mLGinBUbPS2L4q372xdUwYanThm5v0c2Peh5iLrLX70FXIdxNyT5tbfOPwW/EYZM8RlrfcI0QH4w
rUFwZy37ZYQRkBE0i0Tzt5piSl+CqpZxtP3Ziu9crGSo1JHSyh65+yY+ZuaQtquonIYMVjLAYQLG
T7IlEAiTMsPlqTtU9LHdSvQnFLtkJh6uI88m9QC9WvDleqe3AjnGANymJjKr+DNm9T7Wj6OiQRAD
OBMJCSFY4ls1g6JC453Y623LusjQT+WUvqjJokCz8zPBWb4F66yeakpzBjrRoG2fOn/DirwXjmxx
zmL6dHO+a6sKDSV/LilzWoftPc/B58DsGPyphgqe/Q6ZvNE160MbtZ9ZpKcxKSMe5Y644xl9YY89
umTNfi7sbGWTmqQBc7rO7wbqTWFjGnRvx4lGNQ5l4vHxKWJqnU5+as32ssKRJVGQWwteok9RA+xx
vsFDd6lt9w7f8JtNSUt7XwGusoJhth7Tvle+BZELpdp07urptzZApSjyFFu49v/8k61KPWC88BsD
G5YB2Ec4j73hnEfzd0yqL1lg8Svt52QhbmqC1aV9Srke52QmctJOX2U6X9aFaCRCOO3hAbHqd5/E
wHNQlOblrUXuwJI+W3MX8eFdr3X3MHbZWU1kR1uWX2EVJhi2B7Svy1u2PU+JpDiNVYd5XSZ+W5pv
XZ888KMOzHdHtl/mPrPFz5sgyNS+hZu9JQOLwhYs0XCtEpuR4hR/kDQ3o+8d0oA9UM2UFZwKMcZN
GlC4fDaDOI+rus9y4yz6ihxirJqy/9TYJIMnfmfgZfgx/VLLkeTZ8r5tzLOHDK7dgyoNSN0Eb/tC
VzfYzS89usTAKZxrUy9ecgNuh9QaBLc4B3BVrezMlneQakRwU/eVxO0F7lJ8nZgAUnQO41uWl6+e
G9ObFgRkLW3YTNZjRpo7eBNGWlkK6GO+9IZYfUFuULh4JrE0Jl0njyHsreWVGfrdpAMkUHpCZG3X
+mUmvliBHMqd1wT0/KnDZOvLJv/Z0tAc829FuLuG0wgIzZ0zIZTRbfc+6/oQ8jS/EQOE2mb+HtJx
vQJiJSGFu3PiqW7q12xGobKQomcFrJVGhHN+Kym9iIT4ENtEZTPstjiXZYdxzPt8oBFMbjOrukIw
cT3r/KNKIPN0LjiG6algvpwHpX5E3wjQ4wzEilXA+qx4CtokJoxnZfJCWFTi5WaEROXFcMuvDEoU
220oFzrzCtqGy+J+Jfsvlp75NnhU3SZYOHQjQOaSW0STKYIA+4bUqqPavwcyiCImDXfzCCluHY3L
5HbXdpLZEScqoaxL+dA5eiAnidIl+TDyYuU49p3GiANZlg7KBuGGs9VTqX6vm6iY/M6QfWczCezt
dWoR2dDEAJrbUVZD3r2um6N4g9mk0PElmfncWdpHv716YJPK5SdG/W8Vu7Ja+tpmYKRWKHRq+ZkR
MsD4ozvStL1hH1chPIFb5p2INTJ4hBm6rPVztsivsVLrknEwm4um+axMOXSwc/s4GV7Tgtk/Qm7g
sogtBkJsHfcJbOa+k6l/ijT1/Lih7WAXcDPPLifzKIkpQp+V7F1jLBjKKIj9NJIZk/zZxFPrEVTv
vUGh/K3YVkEjQC4a6yvDcehXzaVT68yzIV4me/0zktZyqG3GMdKpLwCJXjDIr770lBPNiXu/tnMa
jKi/N+JkMKY6JWSQ7L0bLY0e3SX+KPlxtTOCJpYM5s5CX+sLby/BfbIO04K7bQ8mL+09SwaZMy+q
9m1Wy7PD3s/M4xCNOT5gS4PfNLFKKt158y11xvSIFsRY7kH1chQQ7U7kbBE6EwyAPe7czbu3bGgx
WHvOBwLaR8Atz7jUTmSU1kEzma7v9swMmcSonI2mLjjqkebRipTHKuYWJIBSRqrL0W3AptKBgB0X
sUXYR2v4BCxrJl3pjNxMpKvskIHo+DE3J+R1JtMese2mg3V40OrQ2gMODVyy8DTbGbFO6gaVKe+m
CqwCfKRfZ1hYobSvC92kmbCxiUt5o5nOAwQWKzSz79LdmZODfljyzTiQlikiT4u/dI1dCH+1h08n
ixz2SScBOYELVLGmYzTr9p0RVaMeiqJ/GBII+iR1AC/Jcfw1Md5nz/hsFg99y0rI1EZVkBQGfI/9
xoyZE8bw8vrxVVtK5HTMX4MmX+hCRQm+tHY4cUwRCLivft4wSKxVQ+JFxT5C6Q85dFx0Cm/UQwUU
gNSISBK/MoyJmq9fnMDdWCKxLkxdjlxuPDYvzcw9SD+3YZ31vb3WXIR1C/SI8RjGspKBNaar7zqp
t8A296nJwlo0/raG+C/XPjQxI8LyhC1jK1eoZ8Ndt+2ZZCtBBsnJWnQgDVXKndPhmWS5Cc6i77Xr
vC8js9Nh7PUkb+nY5BCwd4Th8khNKCSwyA76+pUyG9VK+j6+GtNujFXtkYJgOrM/elhLNnTCaXC5
6CatHhzoPL7utxKNEGN1nzjVx3ED8zuV/TtbQqdMf8HlMh1Cy5ZU30lq/3Hy1sfL/WTvD5dWlkOw
2umHw+Z+csRBW3aVRNNfqKrPba1XwbrYPzlMDrin90OVsnQ1GJy1nhbsN2Gd82OBWA/xhKZ6RXaN
JpxQXztmMOdWVlhDqeFnJr+91Hgh4fTotfYzTz7EO7snqLFtL51bPrWVjbguw3XeGf0tvoVPve6R
bDFEx7MbBxPJTIAOOLPSbHrqUPTQQPH4dU0SEtjTLfKbADaPAr6PJm7TK1xo0VDl222azZ+tzvfc
z+MdIEpxQgpFHGKhPS3d9rCtDAXSDYNh1k3IQe3qN4/bW1C25J3a3ernBsvbqYcsnGLJWJl6F+OH
E3Nccvmig1oroE4mJwA7BxZoXLtVgpNyy004ezAQ/VifOXNxcwFpcw5owOOA5DMc+RAHwpTkaJg3
aLvm3Cbcz/UYAetBWmyLX8qyPQ5L851vMfWLcZb9zxoXLowoCoBR44Ffmcf1rVMdGIDVp2FiqTC2
iDgxvxZBzQ48IDGSUOZEbOHqofFl38odAhjPzPv6tCbvecs41xU49fACMG4lpY7Y9DUcKbSPRhY/
xdTxh8ogh0ivMUIVQ4WqyLX9vAYeYDTl2VsIP17tPJBGth+zlMzghtYl42nCwM8v138X0F/tLG4X
AItY7PRve0GxZ6CH5XB2HuhBtSiubuD8aAdVMTxpmxMpPAclNYb8XnUDm59esTDXYBMpPaStfo3M
prTRTIS8zULUV2G9gg5lB8nQSpo9OUDMTSiVhkA4ojhrkd1Okb3y/7Vm/wcykjJIJiWvjSEYH1zd
gB8XEGvZ+01V+3e0B0IdJ+0oyvU9zkwrKIUGfQvMb91ueiSS+bj2jn0y6hq/mwWJt8XyBlKV4eGJ
VLA4aHPMml5M8p1Gd2jk+l3j2O+6nN3Irmt8s+lHi1uf0J+UAmTOH9fBeMJejup3WJE8a5R1zps+
i4yLrF8j1gjHyTTSK3M4OVlfRGa+QaxOkcjlD8WcN48MKS/SKoYr0JEzwpg2mGf0wH29emgGSHnS
mnukBhwNy/gzeBYZSySJdSAdQxOpN3RKM2wR1Qc5qBc0Libq4jKm70FNFDeue+M4DOV5pCVSyuVd
x2QbyNXCu5WgFo337sPYaR6Y05lY1u7BKElVSpP+tKUip8o0rvNKQyyG4O5qdi0Ayg25FqhDnaY5
J+b6SIZPeSRxgZebGauUqgFYlUANJYLeL5fuU+1yunHSHnb/D9Im+tetq68NG0AtEX8HOLSe6YDp
XecXvD6rb7fMInSs7mzuVYZWIdlzKPvNryz+XhQBbKhczmQNWIlKushEIXXG83UlebqCtu5h9osQ
ZTp0ABsG3pyR74qgDHE8o+eyAEqs27buEw+Yeh9I6VGiT00NSYZGqTope406fWaTzasWTCOLtmUz
ww4KzLEhtYnXRb9fp+IhLm04u60VdsYBCDyZb5VofYawWuC6KOBTBbqCjPQod+njpSixkrMsn5Ml
ZGSsM7sXt269B9xwuhT28ETIs0eQFal7rtH8rmqPBjG9PNB67UDMPXmlNhom3RAnTPhbYJBbEHWp
9pKYhzZDngs3uyXYze0wknE8w8uaXYR9qiyQ5aDVZMKLbMag+aGnhW0KbYnWaP2pN2cH0jDXRbIV
EhYNjVDvWXwubIYGt51gFzRvlUNnSdbEGjUOsb3r9Fxq4xJ2VUnlCfXXSXO0RHxfjkHPZJuonGip
A1saZnBoIDSHtLGabzvyrV8YQ/NnzTThSk97EXBbBpPgk9HhsgTlnJPDylyV1YJzyhgZ5N6KDtoj
xHSk6LSW+rIUxt9ZIVVo14UNd0YSIuNUtOr4GUBccQv110Ms7s3khKPqrVraX73j9ajqZo1acwwh
cJO8AK95k7mx80veURMjiodu3L1Ib8JREFcES8+79LK5y9ulPDUTzIMSJ1PQamjky/STsqyp48Uv
yCHxizb+zlmYtuUMgkFQY5fmECKwvMfu9fTPUGKc2Ql1WR117LdpdbQTPN7HRQmdkVFUIePCqpBG
5SZRg5cAmecds5AZaCA4Dw+SiMhtzC/Qd/6S6+TozYmj1gpsu+sDe2JPo+LielJ97zPk8lo0seXs
Mh5w2FeOw4vIVjMAv1eE+KRTr/ibprNG26HR6urOqRlShhTpZvjCSz7JHp5iWDjt6+jlKbeS90y2
1fdqGGmw8f6TGIhGLx0+BuVCGMey57N/1BjC6I3BNL3BKR3bWgjpQfL1kGUtF+5eXnkjfiUXjQbV
+NbRf7oluq1F138KD9mv0HgoKOI50+ZjZ/BO96oAltGcZMrxxT4DHRWaNEvjTzm2zVWQc1appn5X
HrzFyoYeVfe7sTz+8IhSnqX54LK0FZ31LorLuFmvFOk4XJL+Z877Z6Nc8QOb2fPQ+L1gocuQ829W
jW8ONaFfiJwWpntMlfxT6fnvaOpfcwHufP/KWVp/myvm5bo8CIQYvmkmqAVJchaj/W0lJpWS/rSt
4kFlCUt0Svm8jk/wRYIWeDDcE2033VpHdh6Prshf9Z5I839+31rVX71lvOmc7xhv3UOtC040xZIB
SPsJt+yCblz1ND/Wyc1puMBxMo0loCQSeYvSzToz7vRHonrYiBXYgaacvPmcx2FZt2iwwjZV5o3L
MCUW4ZZxzMcJFytQyhpsHfWip7g6Qwx0L102wooZu2jDERVmPPDUhsYBdft7trp0C5ONWv61i4fd
QvKPDOhSmEUcOLo6dFuHsCX50kf50doCtiWatkHtQczzEBKoECB9giWStw0bEHMfsCKaGb712uTt
mhLTx/v6ndFawAN+JAXx0WtQ8k0T/a4GEiTWmcotyu5DEw4nPlj32gWsGJvfmGw+QI3NPkGNCOKA
Rvqlyq4M8AF+vaaUcXZyZSI0QQrzBfWhQIbcjpHVAZRzxE3PhCWBtgqRm+3vxKfbzf25rZK7oYE4
DdZmD5L3jEO7/3db07/imJjvVT21I9J9vT66neP5atndUso+EupLZqO3hVRBGTW39TvzcwDYiJN0
5LM2cxZe1XM6WM9EQNvYMBJ+IRveNAb70JNxa/Rz8967+buzfm7j/KZsiLaKN4ktvp/tjkONCfSc
yqdGz4FOucbVokkmgubIvCzh6rQgPxe1R1/V85an3m+J56QbpquEcUVMNKE/pfwwVsRo5iK+OvKD
AtPgCJ6AXxob2VoCCa8BmRaw9imeCVc1Rxa1WKAvZb28YW32S/ImGTNhRTO88exgtw4JPb6y2fFu
YqBN80DF0+S/j1ZygEvTkBIggkFQK68aQpVEb6FWj7dGpUSInrQYwbMBztUCpxpJAgCXp+FDQQFy
43JnHSQZl6uXvWArYN89ug6yVNw4tPDp2caPwmAaWakxXGtqEscYTMvRVZw4DdkgmsYLNy7WPRQb
nB8UHMDoOMIntgXdiFS7lBfESuOVEUOo2jZKUHDe8NHUD+xaN2yliQuqh2/atPqH1chnBx5YWPVA
LDLES6NZ0Gej+2Iql/0pic8lTftWh2aC+c5F2FksdwLGVzDExlPl7qVeE1/0iR//Fqs70DR20Gzs
T4ZXiYAfzgldKhqYgM+cN4C1aVc3AUSNjHIJWrtLDUW3cNRxiBysPLRWTTu5A/TWtr7TnaQLQEaB
lgBJxk57C+C+YesyKh8wPGavQsPGq6qDZnMHD471p1U2aom1biKUdK8lvq8ytj6Js2eoxIGFx460
RqP4TATChGXTnkebfUgrxjGIXUfwvc/UcGkeqaV+byr9sgw99bJETK1gllNXI0cU4oVxReda6gpb
Oqy83CJ6OEXE4+hTkBmgh1WTUZ3a2WPdWl9raXmBjfAPUQA8Vge4ZJhtJN/J3sYxLrzTKO2/oDlK
ercSTw3EWz4ZmGvmWp/yBd1NO1E6Dx3RhiKFcYNu7VAbEzQ9eyGLL+le9F6H1Trw2RPHul1L7Sfr
kmNt1tSlI1MAE7CocIG4eG55P3rjV8ZmrWOplZbMD1eSE5krNEgPlKwI0Flf1wJaOyE4fmpDYrLK
mlXKyl4c2VFgG+2VWVVmWHTvWaYIl0Z6FMeVS1Vu+Egn+dhtsLeTbH5i7bMv7ncDfIchBEDDjZET
j+WYoUpik4WShaBGZqbf77R6QV4bIzBvi3+2zblDcjSdU8QoXQeYOVuYdHu0VoLYAfIvbmqm9LSX
euabWoLFZsWdIoXh2wpYr0iMj4q1IHttjs8dJK/a4inXvPtYm5/nWb4Uo77v2Kpyn80EWQ1G1Szy
BYHrsciIu+NcWVaw8JYTLaYaEZW0VIRd/h3bqU/W+8COQO/TZ2F7DMN68bvE45cRk6gYu00omi32
04QTX3e5Z1K8tIHeefjG65grbXqFxI8BXrMuc8c/Stsfb+SwaAXxl3QazZVMY4X9i1FJPjpnuB+I
+pkRWp5cgq6EQYlq3RVssuCCIZXpYKGY7RBBrKoXCvHBoIFwc1si0b2qMyMJk56YejTEV6amHVLl
edHUf3vt+u4ubR5qrYMePGcam5u4XSwPYKs9n6dGQh9wqjuO5l+zLTTUMh9rTYGOdoxLRWG5RjRH
nEnIJWUESTJ8bu1Eb1GpJ8Lm/xbbfCK76t1zKtunYE6jlrgEBCICCWEV3xTqsmJnb7sqPYEldnCQ
7ZqCBEBXahhXEtdktQVuak3X+ezc5En2UdQqoW0p+KDkqB3tkiLL9bKrzOEtNJzKpG+AiEOjGDUA
mUK0sIYYb1TlPKYlXBF+7DqfVj0jkqMq78KWYmotKuG3a8bIbn3vHXxba10MLDdBWSrTJNphfoIq
ijc4Q8GfoXloW166XrLEsSv3K7fYewyz/sqNCDpb8sWRQ9xXLeq1bbNOICY/AbOA8VLV77brtczN
YKAzwAB0dAKRlSD9sV77O2dNv6FMpZQTfJXJ9i6ObBbfKhJuTLx5qku0I10yerz5Txt7N229C6no
hJlWmJD+c/OBWD2cjp1NoBJ69HT4lpr31CuQgpNkyNMUNyZrLlkkxym51YAsR4pdbpQSvLNs8iXp
YLLEdO8IS/VoSxzlOzZsJfIKcpYM6G+GIY5UoQHFkiMzwE2Ghul+xGbx2qkpuyP1hGwP/SQRDgQQ
lYBgreq9sI2/6IrvBLUXNzH3m8MImwTOGXAX/WTRdlf2lv4hQQMCD/kBdUoXpirUc8ysJlNnwk5q
ECDYfdxpRSMQ28Ar8mu3JNojdvHHFQLzT+JuvAhd+UN64ofC/1AzOjQTltibuEHdjLWngJ+al9MH
kvdhYko3Ws1fhKd+tyQMlvG9iovjyJknaepv6FP9Ua0qyuPlQSXpVyPQwbKCOHiO9Z3W4py69q3l
HWIxTMDFiWqJs33DiPFreMt7i3fJKZ+hzvBedlP+kfQlJb9ud4dFWeVBz5M/Et0MhDbtbiEkdaFM
jNp95mUuADEljg3se+05y7z1oTO8Y4qa8KoB4iLJs7vWwRxWI68vyJtDZ1qMBItLE9fOBXnyWpSH
Rrdv7G19cKRRHelXS8wMtm1+2Rz4hxwgMFRqeBnFSic9aNQts8zLgxrHn3+yrw17dmEryls76+Ds
l9gkoDXeWJkl/EmT3VU6JeORBIO7Jd7uEl159IPTGHqxzXxy2bHk1pB8uTUy08rR3me3C0nRJp7A
HjoY4/mHZAPYSRGAbk+jasnZ0+wZ8Nk64yShDY4wF1zJcbhJ6tq94WT0J3sej7QOpC+YTejwwwrL
mawsNGAJhqLalM8GSnGvH7KHVpNAZUe/bB6RXSFIalkt9gumZgxyPvEuLgPz2ylZFqYJqdFGSYnR
dbL39MhetOGcq1OZrAR8xbY41YuOTaRhGqsU9OeGlM4im8iuV5CZzQxzA/8sPHejl4TpQkE/G6i5
avM2a2f9fpqVzdlZbHzG6pk2f+MMuBEoQxlccZpvrX3U8ceDEGDQwUcybC4RDmy2QiXqz1KzhkM1
QluyMsyEMo0S8VK6Eqdpr64dDZJfjv0gm3cqeMUUWMrtTDbdS20OMkgUbRHS5wICnjODFXY/WulC
M+GzLsddIKLWnolM59wWY/YhTdtmxd3i4u0BwHndB4E5Pe8ghY4NLRe9/7lPN+A37pxfJTnucNtE
k1PK10zvD4kjyB1PnfNUjiw+wJ1FrgWZe1MGMwh4+AJIWuCU4JRoZ44exnZ/H4glSWCO3XRMt412
yhp+CzZmRJkPR5VRoY5G9Wx4sKvWbqSVH6ErmlVfotLgh2AsiH/MjpAOEPtvbQ2FKdW3R8eFe47S
58XrEEmaenuHhfmec+8NmRQ3pMtCEMYfw7TuCv7TYzvwoxBb9wsCpwrs2jmByfoc6xUAWoe/00MM
AqDur83fGca02qGh7YteR2+R/pcviOfxgGCmNztG7rLT/1h991JQ/4aidE6a2nQGOu4NYXroN+3B
QWrHv2hg/Hao3P7U97hSu0rlkWaTW9HBrEon56V2OXG1GIudjghyIp/Ln0PUAsPNUvQlEm6PkJWR
cPRFUIHE+WPlGECvCccuvb/uWq3niSABBBT9W1bO37HUAhu26hVO06mibYGnV6YMWwc4VLEccUcM
V61J27RgITmPszxWDqYj3TWycO1ZAnddd84btUWLxs3paKUZrG19IaAiCagGZ94TPBBGMSApHWSY
NiZODs6RsWxvKbt+7BcjnserGCuA2/avo2S3Y3PXA2iHzQhGDQizTTXlNLdY0z5N6XJQzNpJebMK
6yX7akfvp3Cr38zGHdl322OjiUNpL6+qWliB81Zho2clzXETzjqOIfZfxD5jTsq2M64FO5ysiQ2g
dd/o0rouxHw/L6w/1QiVqSq3r5Q+1W0YtGzJcN9BhMVCZPShBrgbLWe/v7QxL21aBKbLLxVLnSDK
zW1ft7bsZhLVd9yNeFH3KEjZu8hl3c+4Nj4r9K6BUE3r668ouVYfRnjSteel5yPat5WKoBHe532Z
mV7FPUv00zYXgOQEu+EM0Gg+49ndxbIDMBZuzLtK3zPC6jE+evph6vAcAfqtmIMan5RGLN+3lbHE
aTFXlq8kL2BZTt97TsCOXpS1LYkhMcrtEHOrjr0tHHvvzWj+cdsE9ZQz0ITlhg0+JNzsNOj0JEVC
No1ia3mziUUwbe6fugYYIuRIiOZLbvnoQq2THT8oRHVJDyxS6Q1aMLXdmk0TLi7K+0bdTYmFhEc+
AjA6zf381hAWQoCY91P2xYlr+rTFcJWlnYFpXR9VbfzqVIlunP+ZwNlGCYTwsm+euwxtr+jp6rNC
EZNijCQc7t6OG25J0nnEYgcuDhd67OzFTlsK12KJ2OWz47/LE/WzQnBimcXvaL14CSsUzAEEO5By
31PH6sQoyFshNXrXNpvdlfaiY4I/O814ldtFw6K2Wg8jDWLeG3+dAVrIanYX2RJZZpiACNsJdP8y
XlXzPsrVRhFUsXDwOxcUWZtzI3buDXExfH50x5jVUQYziT2UiQa9aauKyLFoK3ZVUroqMDqwDAoB
goJFZZ58SzP/aHV416KscdLFGNYSBlETunGY9HSJixoic8q6B4ImTkDI/wqvrr6santwaqX/QOc+
Q/V8H7ijLyW1JJXzXN/g8VmSRYdGkNyzR2hOGV0Hj65DAzq07cuYibOluy9mxeO7anI56HN91Sdr
/tlp5WWpadhlqxza1YHEwQXXNhM7dvrb/Vje156eXKuu+0KqFpqla4NQZuIt1/QvQJhzZjj93S4v
i8VHXGyT32y0U4uaPt12ea0dozjzSrt+wWkKz6UgZXO0nhO50my0THaGjfc3a13CEGbz1Z5a7eDl
6skoGkgOHN7nmDdwiYfiz46ByUfGa/3aM3jZ4jVgJIKr34gSrzCZHULsICP+04jpZ9n1ut5y1FV3
SyDpcO1Y2sg7V8FCUUq7IpGyw2SCG7xlT3sOoE9CD5lqUNqyCRk3rddbxsSO7NrPwZm4vKz4J8Na
qszuZT/JgB+tu/PU2D2oc1J+IQHYnanz7lFloH0odtfqvIGm3n2sSBHm3deaYXB1d6criXKfzu59
zfTdBUuzsO6+2G53yCZYZYfdM7vu7lkTG22PnZaRxHeNvbbBZjvsfltWGD5j1AR7aYwuDlOuhzl3
xaSLWGnf6bLFU7uDd8DKW+2eXqQ6fBC4fOfd75tg/B0wABNS09/8T/bOJDlyJcuyW8kNIASNopta
37c0GskJhHTS0fc9hrWlWkJJ7SuP+s/MiBCpLMmc5yB+RDg/3WBmgOrT9+49t5SeYHh4S6b6rBPR
JpSuYewFSJQwEifSUVxZ2dEw+4fAaowOkZsc8zGcLHfW//EjVw8h/cmVdCo3WJZzrMujec6kk1mV
nmbqzUOLybmkBpswPeNL0qCs4INOpSO6kN7oVpqkcagSEGGvHOmf7qWTOsRS7WCt9qTHWmFrW1gB
bVj4yC3mVBuRGTMr6c0eMGmX0q3tYNtupH97kE5uGsLcpPBapMcbujAniKobZ5lS3coYwUtLe8dR
NZ0l2b62frOBH3sUvbpFu7VUa/tYYypndxn3NQbyCrt5Jn3nIQZ03cKJnklPOjpm9BHY1Lt2U7XX
BOt6SstRUdECDZjaY75mwKsHPJ3ztmS2AUyPc7T/MsTrUbriCUPkb1GwvluO+EQICiye9IaiqZCL
YmqNsNdDz6Lt1z4IGb242O/lRXoWkeF2fCHe9GkI7y65GiMqUjZcUiFIWvODl6BxH51wDnCG4eqw
N2TBSyJ+u2O7ERPs4nB8DFrwisXrkQILGBScCMPTByGQgBJIQAp4zZ12A2n18cUDOBABHhgBEEyA
CKSNRPGZSticJyprEwAsUOWWonOhPSQDI/2svFsF3sChs6BUBW4GdxOAP1AsfanRwRvBIoxAXIEk
cPrf4SBkc3p4dvylS5YCKkAZmGUwaeH5C0uOrAHoBUAOt9yANsk005Vshj9klBpcA2X2C2HnGDTp
PINz6AJom3jkgTxABWFbQ/7Fyf+tAgMxiPY+sS3JBYGBJNQiG2REkXxFACTYU35bkijRg5awQEwg
EGHoAHRCSfK9oIMdSxqFwRNSgqcYwFTU4CoKsBUknS7LcWsCs5B0F4IfIKnDIlhb1Vdv7hXfeFOK
9iRKf9kVwVIREzq1aT0MzTxwEPkBz9BZjgNJ08BDdnQkXiOdxUIDcdl+YJffWUA4chwwLlCODmN5
DKTDtvWvytKONTYPE4gHpTVAD8jyG1/lNwF9SM6MCfjDlEpNQCADQJAEMEgPIETJ8c0dFciOoEMK
ECI1KBG/ILzhrQMvUkrOiAZwxAM8EgAgiZuTgXsIwcxnynkvBlNigyuZ3nGe/mQgTNpgNQA0SQCb
wAAnHFNdOgBPTMAnDgCUHBAKePHlCBglLNxdCijFBpgyAU4ppXIGY3XjFchu61uuhVh2tmXTEmxo
H6ymW5nuuPH1fusNxhzh1hyVwtKrrzZFVDPYlJgVOpNpR+AfaWfVOpRj6U81d0/shEuyRcoEA0Oh
B5/Y07h9NGupmthnK+0pSTS519BJn+6mQYBHom1KCFORpl/qUnkoFm03Jh/8/OmY49PhEKbwNUqy
jTte3LEE8WQ8NR5I+QCiVTu3er20dFijXnfT7fGZxYBwYG3In7uIpcjfaTCI6eW7eW6FfyVO7EJ6
yq2L+tc6Dk9dnG9J7LhzGpljgCSixj5UWn1Hj3cDuvRIGu86SniYOCkjEyiEv5naPpRYfYK4Ejjr
VF+9qBkC+USOaaxDMoS3MeDix+6EjusUMsky2nrVVZB/jOAWVO5JTZx3uYw4ncUwQ5vJqx/aeVKE
0KeCm1xJXAejEuwTG6TsW19c/Cp+7c1054OMc+b10Dzq35OLyGSc+zwa1MFJfxrzS61h+INtXF/M
7MEh5tiH+aKi6wTWYEKyQ8uhWg3heFDB0jVxdBmwaJbKuPsj6ovCV+zul0Br4dM67xU9M6eot5rg
mWIEGVyUM7GTkBcXTjve5DIn/1VmWy9MgB5G1z1KpCFJbx5xj9xKgEYMbm6WGt4sFGN+57/ih+7D
/qRZrIxN+GSCfGk7+0QcPRFK4ihK/HZETsMz6uzxkhnKnzdW18HNUMRDy5n/Kid5Pa78PDv6lFRl
WQ9eMNsZHWOmPoHack+84GBEn8FY7ZrRPQV1+GpE/gkE8It8KZN3EFngNQryKaOjJDOZQ3uCSnOX
X4D8+1OjPird2jL8G0qiPTq0R28MzzIMQZGMiKqjN2P0XwcLrTG73kdoWfjl+7u8o7TOOQ72L0lo
4tB8a1IBmgKbNQp7N02pArsbh38OH6iOuPlCHO8RfWrbGzBNtjfV4bVa6yR/lghvU1afVZuhXQ5f
x3B6Jvl0lW9qEuGF41utl2tjnK6MHF+itr2j0H3/s+mo9rtOfBgZdBP7kEQzhTYhbmFwMytyXtrL
2OZfWTXsyHi4Vz04aKdbwsFz6f5JjpaqlB/B1KJNBknTrVI3oXIPXuQlpHGycZpDp3nv8oniszpp
rfbsuv4laddRF510bQSdd62N7t5XAu8rZj+tuzMbgGsYbVqPDBr0U39uG7V7yLvXNwc8wMgX6OA6
Qtm7RXNH0/M2Td0tUtQnkpr33KR6tdNLmYh35BrrITJX3JlsELDLRu+h5ym8pvYh98lepGvpT4h5
IgsyWyB5vrRNeDP9n44lWRj+q1DMnaNiL+LXGHz+2V6z2H9p1ebUV+lRyyGQhf56KOMvYcQf1dOZ
qqtHarT3qNLfowdkl3co4T/kUpzCnlc32wfDw5MU9zHYqosReTbYKKe7q3r0BkT0ogjrUI3n1gXK
VQ03jrs5g7Zg+FOGyMv68zW6qEFrLEmEyy5R1vL6/MD1Xv9cp6WTBvriT+p3UPo3GgjUeR/yXVhN
9sYKfAXp7jo+Jk/WMh9XtIjf9EB9ptwU1WCh9m4fRBJjGJn2PZIZd5HU9UPY+rli3SrlgDEe3fvg
qPs0WCFw3zgVvwGkZWZYqEaylcqP7fwh/OAhNy9dl6csUm2zr6aof2mkv3ecnyxOVAyP/FcjNVct
K6hvKLd6yFY1WrPcnvFpUd/W6zSfCM8CYKCoxxLagun6mwjsW0RNanNij8z2ENvKC8KKbWrne8Yf
B1MDdIENO8S2X/bxVe7sUII3sB1+BW0xz0N73Vv+q6YgmlI0cfbMau4X6dGwpZOlyS999tZH2neb
KNRJOsti8TKI7MushtfUsH/qvjunyXlQ3BsmWigpBn7i7iXSWW1j51AYzpqsjJnL0ELzbyZkBisj
J8CyNzbQyHbMN1M5bEen34UoK0lg8xGc4z/T3GLjqAt7oOXVwv1AXISOhcg0cehSfgGpk52N0EP1
ObFiI5KOkbUBvLPbHqYkuxiwFKHDHexIO/o5EUHRtrJJdp3Ms8ogb0hWwYVNIjzRQN0kXnvA7HMA
9rNsaFQ36j4EeucFJgLV7yKSRsHulphPnvrwTCqeoB6u0aY4ln8Qvgx37BBCw/BTy7WqkzSOWEal
LQnYE0XWq++Hhz5P53TqTlL+5zk6s3nvRQP6b+qEtgFKpZdblT/MUCkvTVJiKGHQeqpqvitDEIro
LQoUnnk8rOTnLCtKZImq6x/Qte+IQQK16rIcjDsikE8+NYdD9KVb36w2vLXReMVsgOS1IMqVNY1B
eFeckyy+OIgQ8YcxzJlQdQZcic8oAZ3EXFgIibpfPneRHrEitd0jb7q7QWZBEgGpc2spaNbpeoA0
S1hueLn4LR0Vgn+pDColXBfDeOwCoKcChdjZfg99G/V0sS9pbQ2W+yPqbGfSm7BMbT3SQMsxJLnu
t32Qhasf+QygnbXOctapP1HtHKS6srHXkXvUTaQ5VrBthnieMKREp0ErwYNbEKz0Ol8q8ir587JN
obrCto6AnhQDTuYriTHzxh42TILnGnBReTE+PpFYf2TwURoaBykaXYWzvp3SGfP7FX/r3FrFnb6S
Xm/SFWlhOztDyTaBNh07mrde7WwxSQ3jHITqUrfhS45YgmI6M15QE5SULOpzERHJFo6LyhsJUsn2
nicfXGVeDM4OCEA1JxXAiLttnqpnDGI7otC3Rhms67FcaOYII44gKy0HLLmCYDJDYUocr85cEdlh
vSQJb1Xp+HIMnEokKarfDmdwgnuRbDrsxezc3wYSV5QC3KdIXQFbOuPNEUf5CfC/ZL0sv4XUFzT/
q0VDIDcjvRu2/VclrgFwqEcXckq+HFR3FxLSQVchpCEa3jrwdYqRrTn1v2eBPKoF1zQW75F3i5Ay
dbnY2bBch7NnDxeU/e8eDXNOWUWnorNZ2ere5NGfcmB79fCCluwAI/nSoS4oIKbGxTMpky0Jr2t5
F8AoOLLeRFiEfvUWrRpTR5cjxisCeYbUHHnkZNSS1pER2oZNOLt1iHN3Jze8Bg2mP3pLn9jCilBt
v1dWvVetK+7CoLo5ccFEJ0qPoBxfRQ9FtA5JxorB7Q2/PNVlsDzuNK4a57wgH91xU07o5qLC2qJx
XHW7eIPDA8/tufT6OwOTC/nsLIHq0Sx6RKpijgZ3lrE6GTh2ZGla+jQ4phVu42NP5LP8MTs6CFpn
a7dsa9hfUpvVFIrPiAODiDQchBwU+P9hCh4U3KOT9auuIe4i2hRCOXIimUWH3lumo0+XIzgN1rRG
R72sCjJhRnfDDrSEdbXEJyVdQriHlwnRtko6LuQfA8vbKra35tE8MUvvWAyk5Nwav6SmYkTIiC94
LTdC2NbXsSO7vRbQXs3V4AZ7hX5fcKUjsBvF2e8QC+ZI+GvnlAob7EpxDiPjrDvVWvXcdRTcCya4
hr8y/RUOumVDw0qpb713nkZOg2axHpVpbU3le2H414JtLwS4FZgHBJ500OCDA73IFH9d8aO6gM6Z
zS0b7oDF0kq2qtaRQhKNiw5hqEEiSa1URKF3S4NgWovBeJ/CMIv7pa7EW0dFwToEh4iPwO3xTI8b
qzcX2PZei4gvjgIvRCIvT3OcWADH2XdG+s9winctrGP9S95UTgndA0E0sBZnAO0chGuBHCUarZ8o
2fYqw7lBh1dXbLTBWP05HYrm7nOUiRPjrSzUfRMGa0UDDh5sRZ8tC5M+nn4YuVUyDokODmez+0xN
BUQhE6AqOYL42ZRbNTYupo4DWZgbQ2GFabsVv5hu+gbTGssOwDepZtraqbtOS2crP6bmd3RKlKVi
8+GRto7X8M9HzmvVYiLOR5vRW5QhBlhHF/Iigbuy/LtrOg4z7pWPlj8z4mA9YKmkQb3yKh1LFEUA
/x2F3lLvQRLn74nhrazc2ZLCfdWFca5VsQLZfg2V9lDiOaRDNmdtZYIgQDsL9riHMqHECMbFEOQb
VDKzVlryWpVWQrGSC3PXdpsghAjGokoM3J+1WuVLd9U1+VUMgswVrfllG6ChhW/HpzFGoMnzbNVb
wcEsuIO7cK3YwDv8HnoOCqWwXYlO3SeNfYozgjT07lEwhosnOFB6uyXnZIdJn+2aEBlPoBh2CdhB
bKPV2AUGshvNU5I5O7SKhzrsIKJN3w1B026f0pEJn/JOjgHx4rE5T0Vy7AvlarnUWgIhLcqVugoO
U8dNBxqD2fUGxdhM84u9Xr/pPaOqrl5nWrFIgy+bcx3kgQRUdeTssyJboZ9e00layC+6tJFuhOlm
JCs6uQI6XMfJi18AszbFWSUvBwHUzq6IQsu7E8ScHayBTTWqay/Eq+YRNm6yR5fVGWn32UuOVZ5f
wjADE5SSTjzci5hDDzDfIXS3lUi26GUPqRIuIoNXQmRD5N0iQVqh8jWANF/ok7MZM0amlNzOdGhG
WMgTxu86QbUlSvGd6JGxRmGURwWJzPTJMvNSRcQHEOb3MAhm54Rt1Ku9NzgBGKmCAXHKScBDU/8/
+JD/Sj4F5A8d6sZ/DhB5jnXx+S/Hz39Ktfi33/qLIqKIvxmqYzmqatqmblqG+A+MCD9CcudqCF90
0xG67hBF8W8pFab4G4EW4EMc17BdB8zHf3BE+JEqQLU6/JJqWpbQ/jspFf8METGJu4AdYhsGxA7d
VPlbgYz8Q0RFZbQKWlv50PgZwQ5PR+GghR/H5BT0D5/M5a+Qk3/Mw5CfXPHXH8usjz8vpakCrYzB
R2GpBmEd//hSrY7Jw655qV5J9gDlZpCuERS44uKP+VoP032YR2v8gTt34LxainvSJCSbsu0k5l6z
y41U9rul+hNzxgji8TkJZVMaExVLvLeL6FIo5NrW+dlSlNv//+JJ6Pl/XD0YSx3Wh4mm14IT849X
PxVpP4SsLCTFdA0Bwdq5pTIEIQeFLnDXAMGgWY4HlLVh9EuUyG1zB1cSfZYpvPXgwovkieXroPTV
KYqDlfNBsp0y80J/a+CDQJ6sEDfvoDO1gZ/ZiCz6kckHvYbiBqGvnWuq9FHz0Ke03yqL9FU0GePc
Yj7m+8FHn5XE5ql4Pe0i2PdauLJHAieT6FKOmDczC2qgDgUtuI2pu/c7Z4/lD2gS7X67wIKrlWDZ
YphfRY9soUmq3Wi4+KrY2CiumXm7MMUS4yegkMXqH+xtOl4uw9taEJkNNo2AT4Y4bX7WmZEvIATP
ac7SQHTtT2R6FedfEu58lvYEGoqtDZw/R3K7cPepylox/HeLcXkVcClgy/ZFbF+8yd/CiVtFaGVd
n66STDXRLGwgQb3rOu/aKxIII/zZgBefxKKZ8JAj2PpBMaJLEERXLVM2bpYsYj2AhZxQzuXnbKTG
yB1meyZ1MHoxzN/B2q3w12TgvmvvM0aZQrWxTEGo08qGc+DpS7iUnYrU2OH+c3LAxfYiaKIbfBvg
LFBR/WHZk8abok0nTwHx1HSKEoRIpvKCeQThS3OZ9PLEjr4ganM9JT1XY+3LyV/2hfXpDMG18HMa
nxgOtG1mIE7Sw0sR846a3ufUnfs3zy1XPkOZMAgpJUJMRqX+4Q3krnBC64V2oIZCDZUj82HceSz7
9x5kCScRFJwICrSoZZrlk8IW4ODK0xghdstBohPak3KVuYblGWgMpi8zCO6c/G+x6Om1pNI01iVM
Eh04BsguPcMccFxxw7K8+CudwprE12HtNFgMAjyXWB7JkZ/qZm1SLNG9qSm9o8Jbh4SAgr/Fz8HQ
PEdAPEHniuWMksLQivJV5RHlPZXN+1j7v3Lz24+m31XhovynUauAaRTTk5kkNY8PkbUrx3ercTZo
nPpZGBE6G8pOgAXKpp2SZSafUDckcKUsNXpREZ4PZTAOepI9m8zcuw3K5w7TjusXBART9yKxdkui
WGHBRdwQA35RtWHC7+RoTa0Pz3eXkyUt3u1gccByUB1KcVse74vee8sDPgm1L94sUW5UAppzvukm
hbGiYpzKdR7zzHHuNR3syotQbZAeMK6VqX7PHY/8gPTcjoS3hT1evG45amhA0oJg901ewGNUs7kZ
m59DEb9WgXt1gvDV16CQteXGDKDsO/WbCxU2xXE5TxNer/E2qapcPeH9Toj1QFe+dLDltyg6xsm5
mUwp7cj8BDJMQdUcvBm0VQBSsfPZyAOFa+8nQ3wqIAlGyr5ac36qvtwMhfnJQb6fZAqbTiwl48Wm
+EbjNC9s/eql1UbzVepuG6QxgShm8iyLayIDvLr4VSFVY+408RmuRpsUd8fVttXYrP1JUCi2R30i
AMeDNsLzN3UY8xHGMUqFUYwBDtPQ1q2TcxyXZCbVlxZkRd9gZW657xQ9gC/EQJUhVVOHD5GnC3gu
65EoPLdXLnbfvLGwf8IvwqY/J2uEk121cbR6l8XxpZ5GHE3xRdBmtqxqq1hUbyDG6UjVpzSN9sC2
1mj6wNZNHxpdo9GrNoOnUFb6jy73mYLgIChZsYrgyjH8WX8lBuFHcIkrpjTNMdFaqst47RvmT4bM
KYP7OZuIczHod5Rj2s9LEFrhREd1Gnoc0da14hjBca04VWVx8jxrX5Bi0lqwcIfC/hx19fA/dd5/
qc6DX0Ph85/XecfPXz/feRZ+/svl//zv//u/svxX9k/YOO2vv+Dv4DhSyQwScYlG1GwNBtxf4Dji
yoQlLJuAMQQMtmnzov8eS6b/zUAgCVPOpbgjVPHvBZ9Q/0a2okYpaAuL2Cjb/O8UfJruyJru74WY
jCVzhWaplGCCEDTEYv9cyrT4Sjr00zAL3GHZWT6Nvr4h+9XBXCL7gtUFCQbHs+iiCofs0uoxKs6a
tCl4YBFaedpcZo7nTmmkiTZvz60SfJj6iXirhwn/prOZP/SKsrN9MgsHe2WDAxuHYQHpEQaKZr05
U3kgEqqhv0iHt5emPVpdHipZr17FAWfAyYU8QDcvjyPMFwQcqda0bIm9niUu0Dc1b7Yy/QX/1Esf
6fFS9bQcUgQINF8v+oUypa/NwAzSZPmeKRGcjpRwEw+PhDFGUrESgzRDEVhQrM4Y/KMmHtwXe9SQ
i+FeLYujauq/C9e+Es007NLhEOZAExBOIENrKPvoW7tmSQHILHIWjMgFiVvF4yn9jKmA+2C/90U6
IlZ1sxn2eoyBd3hvSCMG7z0EcQ9jpZcO5wnX76wv0BL0gYt6/xeGDtya1nAMQ4TPkMHKIWkwkGOG
UqiBGx1hiN3MtYqIUYX2OL7hDDTezK+ci2GSsJbjlLQhwsfNdISsdYlgky3DsGChDOl5yMFDlDE4
NIz2w7K7T7Wnzef1hFvncOdiLDka/FBPlAwFaeJ38TlRPrTGfTXZVYKEf4ThEzz1Vxn6BzXoQfpn
t1TJA7LDsrupL0ZzOoJZoC6r/HNXt8hulIMOHz6Nkt+iMPe9EZw6zfbpLzCx45D0Ypa6SxzHL9Pr
XkOb6b8pIXLKAIsHEBQJf+zM0n7Bt6mK+pIy/w+EeFWy7No3ybXpCSsxRyQ8aI9tqwTshYZWo10K
ixpbU1PlNdDe9IEB8G7ZHM4ZAc0apkdDfwE+TqZAoR5adUJNMjR3NAhzJZbDhRYHd0MpGKTQvXvn
Dn1jg1Q3bunwTzGCrgb2B0Gz2KyGaJ+qpOvoanfP8nCdhtoHdZw1L+odvQJiqKMALbBLWitjs8xD
Gkn4JSzcAo1s1z85Ej1xJFC/I8g0rLVXY6/CGtSGGgCt7ABWZmN377WPKzq2/E8lMLaTVAlHuvOV
ZdojtQmrIv5gxljmBUwWAkm1pysGNc5H8l813Eo+onV/oujNsnMdEE9nleKXQgzXrOky5Bkw+6gZ
52FdXHLccCTZPf781GwUCF+UBXrNqcDoXUAUhrFuh3Sn9Fjx2kz9Zkg3CxyPJGEsQQJKYYH6v9CT
r96u31Wn+42k/Svk8Ueoh0QeQmrf29VWz3eZhThMxOnFx9qLVng4mxJhsItsj3KYbbJqVhyvgbZa
vAkhUz+J0MWQ3pEMT4FBNP0SrOGhj6albvZXYddH0whWGueUoFd3BSkupgQgvOaTzT2sx4dhFOQY
+QxinK1IMBrXvQT3wvAD5m4MxTyVaWZZBxJEh3k7c/xQQftKbnyrL7zeeHZxAbWBF+doz9un1prk
01006tID9ZQI4AlVQo08+PVZHyScynVhHJBaSHIS9q21y0gQ3xlWmjbvlqVr1rMJrUBhcloCEAvI
QxkuU1fdIjuwZhXppjgPdnkSoMds1VdavHCreXcEDypYAk51S59zihKCUGKbdn7xcPAgeWHyWx8w
pcODG2d1PSxTS5/HuQwCiQHjIvzf2JPYRVb0W5QUPLFWIg1k+NqkOPTgoGAL1pR5Baa4qccfeqX0
MI3qRjITB5q0g0UxTeZIRFJ0zvSGjLYuw/GbDUurzqCNFuo6nmJnjh7imRXFx4SkmOMkiU5Tb65j
zsd8RB7znnfsS1xm+Q5k8wctrDur7tCoMi4aIWWNM1bU0Bea/Ixg/JQRIDxjsdp3vgkfaoh+0KHj
cSoK+MD8u4rBA6aF6msUkc4z6UxGsRzO+8i9jiWNU9Tj+nKwNvj8dCh6nB7HXP0axQfBkhhR1DGa
cyTH5tEpCO6xKBBtxU6StDN8oE1LCqHVQ67LlOHEuZ6VP1N/PBE/IF/dCb/+Hp1wq4/Sp9Gj42TH
w3rPe9Fs1hZHr1/TydJWJoNb9LiPhH/IOVk+V0IVuk54c4sakziHKrKu+E+/E1ZAsqHL/e7lFJ8p
QbYteBe+shfH9DTG49G7Vl5VdoB54YYgPuy3KMV4nKfNrPTAV0JYQ8huUHQLGooGsVq1qZ3Z/Jhz
uWgmXeOrbhMAPwPaIUikkOxjZSY670RMw8FwuGNqy1yi7D9UHmPHRv1U/PJXG+xo5f/Y5Rk999vE
wb2d4mXvYC4UovzQzIZvxUyfdtu/mHq8r633xpxeqyJ911zJmE1Cj8fPmZfQuGKleCm85FtHoIqA
EAGzrVcwM4YQKH11kIS/UksPSgVww2/YQPuu2EKWedgIz1jr+UTCesBQ1266GqFgbtff1lDiEc0J
kTdITyWzEeCVjoWUWYhPm4pxdXbqLFiKk8aGbbuI6hKS283C+aRX/YhowXCobl4s0RENhkR7EOJU
+HUMBQyGdJeIYzumFPGomBdRjSWs1PbJRKqHkTbWltbxN7ZbSNqzPEz2JlrV1NQp92uDhoyLvVJN
2pF0A6SVVY5qQauaJavdGUgjFgpgIHx8w0djqXu8JMAyXiAK8G0pATJQ49gpZ39yrz6GmZmGwZMY
7eHVTfWfjDPm3HXSG6EkR5a7NV21oSbWsjZfjVx7obW467FZKz7gPpPDW/DCLCrEAKKtXaXm3Cge
0ZOTaYP6E2t1b1UyyzxmcGPvnAFQauMgOI4dDOZq1JwJxuEWxq1t45MBZ6Y3RG+6c+5Uoufzp2Ao
u7ZjWCw6PDNOTvu+bne1J7bkqm9dbVo7mmQPvf0pylI6DnVAw2vCSpmpq7xIV0lkH/Kk+k4NNG9q
YRKPE6y8bPhVO8m9VIs3tDbfDhIt+vX4gX43tVnOu4GzsVZU52YaIYKGIZF15tFIa3cmyY+ulfyO
Ir5x3wFYAY54PpQRSgyP8HZw/SZmtPJgo1Ap25gaEo8jbRvC5CME/FR5b1WfMZRWcHhm2NeUinzp
hqRb4d/D1r/0qnlMCtTEDemzc7+jHQShKHPEuyKis9b4v9n5ZhET1/mkF1+eq730Y3GWZWIaWtve
tF6GnLVnMFGKNDBPLNS2MxbpryhnI+esMItTxCO8v+WYDA818GFJ4C0ilm/i7Al9bQqs7yZMn53A
WdiwMefB9IMih+Ur8pdZ4HzoxqpPmP7lN6WixC0k7tazcd3mrXmbOrFFSJnNnQQ3igd22GZj17Jd
JGnEyMw2teQTK4CKB0ksDizYxXiTcL+AM857uMbFlIFmovaFBk1XSMe+jxfde1cifFRhxYC/C4DU
CHpzuvGt2X1FLiMc5WRy1zYqpkjvNkNCXntLNWdzpGdaadg0FiDodBnwML+G0VzAjZ9UyNLmPk5S
bVYK5DIqjJRR8p0r2k42atlF2Y+wnxMEjX4fv2BjJFMQQHQnSdGFz8ruDsVN6v8xToDaQc3yrQww
IzRQ00QCrTPJniZL8+j+oVHbcKlDANUWlQjxgdHDD7wfG4Q1MbHF3Cgw07vaezpxp8V9yfStZSOl
QiGzJqKT4rvzKRV3i5z3GefJGEcG/fGo2FQ6JG2Q4GvvYEu+tqFf1SDv5szKzh3qtI3TUllALX92
Pms5gYM8a3RHATUBs6SXN5/G/Nuy62remumCNr8sY1BIkEAzIf5P1nCB2o0W7/SQJmpqsA6bI+Eg
RlTieSZIU5anLZ2ZuTEdcRJRADFbEnLIpMhx01o1+nol/vSjmUbVciyVm5eIhhn+3RJT2HqoHJ0g
U+27bkmPALEBuoMZV06XHIH5NebBHsmmsZ0JQZMZ9Ou2Nt9NY2JFqnhmG/gNhaCpDWhJxdSqP/SJ
nUBp+12a3kZsn3EjfTWy0yxa8Ub09JWp3TXECjELmbMKjFVBUn00+IsX3FYUHfUdyPOdIK7ZRATN
XJR8L/gnaQSxoLJZMn03MD26eTyPaSotpwqRjKYievItrtfBC41HzCVYIS7MeemNCvzYcViGBs3z
KsKr4BJ13BEUy2ATcbtiHYwWOkNLym0eqviwWDVjTRz7JHv12oQctXZvwjDjsanIU8FBHiblNu5Z
uTsFVGthKA8jhM0eV3yVAhQrN3WQIIw2kOs7LTEnnYpjnP7EegRpgALrZ6JXy5AznLBqe9SWXR/S
jYs5oeBc9+xj0EfYQM2h2JKguHQlYqxUGTqoTSVWhtYR7ty5Z+xF+6yJon3DdEOkeUDvVmuWobCW
ITcagjLiUgl+neVNBQ8qCx+Z9VaAO1hMY3oOMuEvRWj454pDU0bQ2R5NvrC6ZUAJv04zTimFhIPH
aact8Bxdh4jDby1NF+VIK5SsiXoxVPFD63PCJWoAyoAYorWTcVTxtTo6/fnHFOmQrbQIQwHp0bEn
oRfNGLAnE/iRpf2bgb4Ow69KElr2LP0I9l6kcQ5S+jk2Z7a21KXr3GrkxiapfhQJ3PQ0P3Y6T1Rh
nwjI3qK3IYe6O+hGk7zWRv/FV1thyB2KFYIVOPZjeXSa8g85J1qpnrXyO1IsCCjnpOVOiHPG8eq3
foVh/5gZdKorMyq/vfIKFbd46H15isLRPdiN+QNrYqKTGeKveMR+9BKqbNCV4RnzrtCQOCo/ZVm/
RPRhIbzjCdDasl+0IQ9db3CcUlU8y0i/WsKcE1xn81bPIAz5z9ryCdUEVoUPpb0NYwiV3XxEifZm
WPmtUZEZuXAnu9K/1mX6bWQhZhb7lqJpbxghDFF9bT23u5IvutIJzVv5Wn43ff2Rs/TSCtvEKmda
gxhyAIHEZenK2ndArzRYvXTm9r4zXqsGMYEN22LJE7WoDYJ9KN7IT+rQqAcWwapjvVRSZVhCMrxl
ZVhxi0TqPEqsTeZQJlUt9ByVnPPIyw3weeYx7EiqNiJIyOqgvw0B67dvlBk1XvTpxL2xy676CKTH
UY3fikk8UwafkGOsHVCHLwkhpOftJ4l0dWQgErpVZ1cnQx2Ptm6eQw6CpW7suPNQKrIQmvm7sAt2
+WSsVr3jf8XNNikrvKm6+wsq/oduIwQfxa9RKd+1DgyfyNrfvrLFMvHALst5xvgEzAZtBsHDxF4T
0/XVe6qPQq6GZKVv67H/6bWk3nA4QcV6zjtWfgf6bqow8onyF1QbB2PKvv+VvTPZbpzZsvOreHmO
a/TNoDxgK3YiKZKSMidYKSkTPRAAAu3T+wv9t6rurWW77IlHHvxNSimJAoGIE+fs/e2eIw5xfCqn
eKQi1ZMf0YwGO2hXfRobHFfLeV3SGKAagAGMcq/sqwoLM8AG8Cww0lOXU2a40bqzUwJ3qCKK0SHz
Nkr2R3IPZm2mQN5T22QYEMOUJk9MA0l51Q15G3P9Bts1XdSo5peN7x0Ais8rrwagbuAkDmVQYhee
2lWVFvVTGHoPB9D5xhygb/lfcb+2EdhYgFdpw0xVSvRAS5nk2THAjDgxNwUW/CqhNelWnr0j+OlX
SAz9vtDtI1plNF1c/6WQ01efafMB7gFUzh6rQhTck1l/G7EFtaVr4UvN+0Xh1r8it/kzm94FutHG
CGdkKhlrdmsnIMC7UIX2IIMhZaxbSYavqcNJihRhztIMMaaV5sg1H5Kx91mRcgupdRHSyMRwTMsp
GcRLo+AFjoGMEoshqYF3t/N+Gi1cqYrwF2ggHeWfbu+y5pa1tXjJ8FMCs5tXsyTnLwtYfyancbbw
RIEXuF/eHAhM5s1rbyNQswjJzHwXXmYFKAMD9wKcEVOpydl4vfkZTsCescbfk3j82QOS2BjSUhjE
sFmP3vieR2m3/n87Kvhv/xg80/737yyZ6HelIlr+6Q/r7/79FTTO9PKb06f8xzCX/9NP/hcGKomc
7pP4/S//9bPqSqm+W5RU/6TboPduuz7N+v/1HOBQtRQIJMR8fz8la/i3L/p779/4m0cDPwho/JMA
Q7v+H3r/um3QyrTQbNCAdxAY/Gvv3/qbiULE83wUGLbBeODfxB72X9+Pz/GQ27pp2f9XvX/PRlLy
H3r/nmtaRuD4fEvu9f/Q+5e98O3CtsmrLPzfFqOKI0iz527SxaMzr306119zMXCSDshiEs3e8gM2
L7q0W7p8LGjor9rc34xSZ6sD4wmLpD01vtCWYNPEJimTdts280dB+f3q2ceU1MYV44QdgU+D2lTL
6uR8b7Lstr3ads22rphqx91i49LlNSKb7bkv4FPob8wE8mM6BNHOm6d3LhBnCxjs4KH46+aAezFv
oDRyzkMcaqbP3/8CDEjRZmRbrIfTZrQ06gc5Fw82F6n1xym46MHk0tzhTG4ELK+zjvW1TuOVieWM
Hxt3W5uQWmSjMxb+g2aEN9uI4zNzFRqsKBxkLoNVWv0w++xRuYxFgpG1ZA50voh42trz1tQIcl0R
Y0IZHG4LVUhlVFSmKq1MaqxZFVtClV2+KsACKjFDlWQEqUS8Wso0BAIzVZtU5VukCjl0oPNyUsWd
RZVHoj2rPWWfrwpAog3d9UxN2FYN9NieYcIyMzlJeZIwGiNKXtFKuBBYKSxTKsziu9RURadL9TlR
hTK9gLomXtvOPeEio+D1gEsljUHFgGHI9I/sat4uZTQ55tw+DvEhkxFABcR8AyBY2a2oYDgnJuNS
LypwhSVp9ciPJNpYyuhUFdQ+lfWsSuxEFduhKrtDIi3snhggaAMcW6jNBTW61d5MVbKLrKd4N+RP
m/4ZIu41OaIwzajzJ+p9i7q//JaaqKPAyJkgL15CTghh23NU8GxcKiU+bXWMIApuFaqDBeGOsHV8
74cViWFrCUeHj8dEmL7b5A1XbD5AxdQx9SmockYh84pxAAU3mgVUfBlqvhJVn4O6r0XlN6H2S1D9
1aj/SlSAGWrAFFVgizpQy08VWsEGzWCAdjBGQ6jRm2jRFHKEfOKgtK/RGvpoDme0hwYaxAotIpvi
Ks/vFHPb4srRcd+jWqz9aq1H88pGw5rPyM5ltenzY6xrq9BUoeL3sP9okMRHttyaSIY79z3W64MS
TluIpSf8mxZRsfCzjlZM6jHaK8Qvp6GJXzAjqAqWgHuSQCtOEkH25ozlWlVMeWp+KSE1eMEjbYh9
kvIgDyh3yGg2GdH4qD0jVJ8Z6s8IFWiKGrTPB8TIYpej1CTl+6GsJQ42zygzDyN0Cd0pV4IYhLnx
d5WVbjE+ojpNj5LfyTXZMnV+HurUPv45cmqp0KyWvA0uGtYJLauPzBUWmYIVM9Z6GlC8qg8VKGA7
lLCo7pcGDV6jFU8mV6vprKXbvE7kD/mus+GHPtHyXCbMoGpjOBIyclUfLyj58PtcCfEB969tfPNH
Z04bCx2w2WEPYmCo/lu0YpOLap+iWDVdpVhKfhlEDHCa2SZUYhUfo31qemLZ9wHIRpjFpr6qiTHg
adoyG2F4Q5OxX2O20VCLgdofl6GDaXsglCeZdhatavVOV+RmDqh8N+pypOG86nBUBJZYZ5lzcfci
F09BUhJWy5sxxRxVfrUG9x7KEfXDCFTJdWi6YwWQMd2l2U9HJLyzxiGbnXf1Kl18ZTMoc+ZoG3+q
sWNbaxq561LutDr47SDPnpFpB8i1LWdXzxaYDdIcEXNbHz3CbuZfe68s3jIE3ynC72SK1vVMYEeF
NSTAfGIyygOk2ECmtjxMJmCyivRIl2/dyYI+wLgeqeQ8ZDc2snMN+blEhm4jR/fmmkkqXH7I9Abg
yO8gCi6TKSogTyesf2t0dyx9AUiLmRlFTHqWe8Rin/MpaSVXN5E/1K2srjksEzhWF8/m4BMsnAEO
c7lJy02tIGnxzUBwbyG8TxHgZwjxSwT5DcJ8gUA/Rqg/Y8FEtj8j348Ino9Ru3EXIe2flcQfqb+D
5F9D+j9jAYhihVf8qDAGDBgEOm2Lyf858sOtjn0ASfA6wn5BsataTmtGbkvpsvzhP8F6C8L0yUqH
jYUJXY7TFsnkiX/wRqx7CJrsamFw4hwN2AbpOr5KQVigPyNQxhESzUTpWCu1EKs/d6jsHHZrenpr
bgRkMTi/eB6V0Kas8hMb6mYyj2hNlp5Dc4x6/1tYDRjOxZIBX/VkYtEAdXVpsGxw2j0TXxRi5DAx
dLQYOzBQrgKMHg5dSIETA/uHiw1Eww6SYQthtLs0sIk42EVibCMW9hFa63h7MJS0ER1gngZsJi12
E3VTxdhPOmwoMXaUHFtKiD0lwKbic70cbCs99pUMWwZC0G1vsU5n/t6ec0K3nQ+IUiSnugEDYjou
LusmFzsXbzXqtgG7TIBtJsQ+w/TrrmOncTnv4k/sfWibOEazDw3jjcCAo2HEmZ99TDkD5pwMk04W
vpRYdjSsOxUWHomVJ7LL7YC1p8Ti085JssDnsWGt24NedoO1ls0k2eJ4G/tXvfJfYn1aDQTylRiI
ZoxEE4Yi2HQN9iJsy/yfh+WoxXrkY0GysSKBvcURN2BPcmlPBtiVRv0rh7BW4ym1WG7tDA8lg3zl
46EG6mIIv8hqMZqYYl31vCW5/gRrdpXiyYLetYs0sUcmcW7mYTeQH5wBLDZSFmpfWxYkNUSVOFgc
RrJ4ZucZ1vIMsnKl8VCLlAmS07cr+tGbjPSMjPOuCcAJjfvk0+4yTl7NQpTja3FQ73b+rjWsTfIE
aGE5YRJTK3OkYdLgCNrxK1VIFXPzwUUBK4f8Q2L7wXLWYT3rsaAN/dXCkNZgTKONu3DBsowMXVNg
eib2nBj3mx0ENOlJTOLjsUujDNFXERI6Mp2YSPsq/4O7wGh/d3g1W6xyFe15def4xzD4Epjp1Lvg
Ya7j0Vw6mO0mTHfqxZA/cIBgsvJ/TB0zxtuASQ8X2AnhIeG43UupXHwMrt+bjxhrHwhxRol4/WpM
fw7WME94i6GSN1nIhxlrV7uMj17/6WAZNFkMYiyECVZCfSAIFWth9Fvd3wV2Q2QA5xn7Yehc4Jlu
B+RlPeZEr0teMsyKKabFuNm6WBhDrIwWlkaBtTHB4mhgdQQF4GB89MJ4K5A/1hgi0bgwAmDAl9f7
ovKeoqA+uxaIS8wumvO7SIsVQ1PDYo9nhAOB+IHQFX9BDmdVPlcY5SojPZbT64xV08CymWDdNLBw
thQl5I7Ri+/p/7AHY/WUyLEdrJ9NsknPKT5B583AGFpjEJXDl4ZdNKUI7PSDoBYxMOuAvzvGuE87
8lFr+mrLXLltlLekNa2zhRxw4iVPzVGriUDOnSMC7xUsdvKf5JGncTm14762xxWdNLoWLBAzxtcB
A6zGPBXyzTagn9MogywP0AwtEtusxjyAxggLM5kwCzB8ex2LbY/V1q9z0CdYb7HgukxTBiy5Ib0S
dDI1Rl341ccM466GgRdqLkF9iAox9pY56sP+XGL3dbH9Tth/J2zArkldhit4xB484qjGLGwr1zB8
sZOmbMSmfTaVrxh50qvAaJwgtQ8xHrcYkC2MyMWQXlEi7jjXLYN+2ugVg76yPNjlsNPn4K4lXAQq
fI211MLiRZbmdjIZGRaqvYhXuh9PWkCVikGaG1Jil5bYpmPs0z02ahs7Ncntr57yVw8YrbHMrTqM
1zYGbBcfNsMu04ZIgD3brx4GghW33GB7BdmNhzvAzN1i6kaXPbGE5ny6+YZKY/5WG2GBGTyEt871
wyDeYRRvMIy3I8ZxBr8WRvIMQ/mEsVwM7S3EaO64+wbbuYf93MKG3js/E0zpUJlfYkzq0XCPsay7
WOwzZWHHym4qSzvWdslwKFFed7LEbuoTIyweTh8CS3wWw7sYCfOYHmVwTgfFD8wvelq8W/F0qwtx
ktjrBw4MmO1TTPdcrUc6FBdDASugU5T+eJu8EUXDn6nSHtPWw75fv1lY+QHdf3QYpQSE57HBq4/l
v8L6r3Yu9TrVbxGABnBABKiXNYAMcCEHcLLQZH+vAQoo1IcDYAB/2FZ9mSKDqC/LABFIZDQOYIIJ
QEEHqKABWJAH2SXiJgp79wfZVGiF5AsV87sgaors0kMJ9rEBBl7V0Ffq7rlp5cOD9JHE5aWzZypW
LGE14vsBcFAGS8UyPvRJ3oLwYsbjgczJ57jcelV3H2E0mH79PIr8MgMbaTP4ACkZpsNbEYY3kzIC
jTaV9KfkBJj11c+JijOW3sJx3nOXPFTcl+Xo3zynBzOcfwTItYJ8DYn3WjfOD47Ot7LVHqhjTEAS
6qaw4Rylvv9DvY0agqd5HK8NaAoIFJOd4N7zeHHjVb0Ex9MevZmfRPMrA29BLOqtB3fB0/yAKYjX
frwm4DBi1G3qcwGYDAC3zBX6FxCfFw+MhgVOIxbmGRbaS92kF9l+CtM9DbJEFDbcYtf9UQDlmBVT
2gTTge3+fQDbIcB3gNB70+zhMYL14J198Spo3vXpG+DQaRSC/i0HaGF2xpvmxadIO2mmoyKQVuqF
d4V2S+vwZCTRq/ql8rjeNwaeseg4+C/FlF6aAuOLLPZD0t2YYgnDOIgiuH1/f+AvJLmiIX0AvLmq
N5l8F1qvwwV89WWc2+fB+9RS66R+VDg7KBSMy5xEb2LUHjSinw0CBsGooIN+9sCqZOBVGjArjBxf
isE5NeBXmvKv26b2w5t022cbOoXfDC8av8HYbjBFPkdksKrXo3v1roR4xrHqh/qrUTxfNEd76Brh
lHLck+z5Ior4opsI79rhOGUbF4RMrlgyLVCZEbiMCWTGLR9Be+Ho4BPmPQVn9YuR1LaMLqo0taaz
/pmJ5sEmMeSbSOT7Ad07PthMvuO9jHnKwmFFp4d5u3Yd4wjRClIG+YIAltm4s80jjncGrxFUDHlx
Vy8PbiZQnTjmdQHZ8Vi3yOF8y3gitdQ9xsB4ZqA8M3Aey4VtlK7DTNEvuscAwidkBW1sEN9MCAH8
0GV/DFQGNeAfn2EJ9+ZOAgRSN5+6o/Q6em4c+ZqChlFPVGeHl+BklNWP0MqoBvcCry3QoUDngcnz
i4kOUL36aUrxxjS0dIyz+nw8+7eoMN5Gu3p2QOMJ3ifozXrrrHw5vJVgjwKT6Lwof87i4IG25zJJ
idAH8JrOpMMab7bV3BVCpNEgDFlyHYxIeRRiCCf2z0ln3Atg2APIbdfFUj2lszm9TToAlTBaFoV+
0Gz5Iv80eXCF4fku15ERXqQNVDWWEFSzDxBZPwepb9XuYI0fhhGeSr6FSesF9GAJjnzRcl6Ncghs
qD9mX79otXyo1xRDlyEua6s6M75XP1ywMup3VHc2lk2K3mmvnlUHSr/MzH3ZYkWNh0c7sWWmqHwq
7Vb67nNpBke/hfleH9q/E4SsEW3/CIdBFie7sVaSppSRqHvAeFNXN/YG+C3Fu6iUC775ieOFplH2
/WeaNvOCShgCcv2WNM3JyOenOHufaeyw6VVs4eEJiZapfbVpDRiH+q7kgO1Fz36GObRCohhMxO1S
/uSGiSg3AJsNhovG6ZMYvSeLpmLcrEMQYKpAHSUm9p7UNlbUEsXC9xOAi9i2aXlmUDmn+Kibr1XG
bU09qG6aOYq3BWdelHzLzAnutk9dbU4HJ3xr6ELI7tmT2k8YuwAucQDzX2VNLnOUVoX2bUnuGcbE
Hl4zu1iX5X4AvpkhEyHgcEeSxlqa1S5xBsjsePNZOsFjITK9CDddBdDE+z+I0E6inLEDQ6GAXybb
5pDYZ/JhM/QXJdFO7FuKqlAkWMANXjZBgpISuBrls4umU0OcyrtCT4QAliwmC40xtNCwSJVPSe9u
iL84BCllr0/HqN91unlWzlz17Xj8VjKyV/aQQBGqGkrPrUi07RjraG9AeYp3q6QD4a76sVn5hDja
tJ1c8SO27yOgYa6rus51fQVGcyiaZGs00dqCJUAbb+nQblRXS+q8Lfm8Z6YFc6A5hkawYZdCXaZQ
FOEw7CoicZTWOG/lsWYQ7XvBXX0l61RUj0/8fNFySWO6oBi8XJUPCAcj5Tg1WRrBysl2MGHr41zJ
coz31vBUTqCZCP7lmgxusNUHYpIY3blOuG69cp+1JEz0wybLQjCLAqjMUc9ZTLX96Gh/wrKGHpX/
znFDrTM45hqB9Uu97d+0fjSOVZH8zJXAPCYkIOuR8oQ0pTq9XXRF/WGm6PxSuzvknb1IdNh3FZ34
ZBzXnSlOSYAKknuRRn52KOD6K9kDcqPAK4BMG5zvMrFO7eruhMFvY47rtdWixKbjt8wd5+qItH5K
0+DWiejWQkMK4I+FrWMRatpunSjr1iGw25TYvFXtZGSbWc49bIdzm3V/uiRMVsxp/TFdMjkl+dvm
mDtVRPx2hGjMYviqzI7/0c0PQpHQ7CU/p8C9RW36VBkkAwcnAFi73JDI7lx72VsG0k2G/ENaLkWu
dYtS85+ymbO0VoYZ3zVexrb1RUTzn4gjQjSiFM7bg3OJU5K1vJlGHpoihCaoZsNCf/Pm7r3uM4je
Trt25A/frYsTLgaKC+eWZrAvhVFo+NC8ReRpIDGIfwoTC6JtQ9OwDOSZbCYubEfKE34y5IOs0TYj
/ZFZeh2ADZ2ke6gMMOBgbgH8aP4qNrgaEmPvIXXSlZXmS1I4YV2H/KWsyt6dubwlLcpfzaxhj1l0
NOLx0yYRBHo0QjGzBngZNuQDRQMTVagwG8Kzas6B9dJq6MAX2oTuFM34Eoflru5aIvTc8c8wRE9N
YOK7p6Ewq+A6QFEoZrJi3bjy12B3j8wftnaI0M7lGLowHu5QIbED/MLGC6nRAsEZON49EIO31MyA
CMMmQN+IbzbhrV5W0810wTVWNbbJdvqSXlci2SGM00kozUCOM9fOv7gr3UU+hZua/ct0I7l0czyD
xvTQEJUuUBMb5FbESIcXlq/tu76Tq6JAGDbS/iOF4gQZ6JQ4YFr9sHb/v3P+r9nnfzJLdez/ZIwq
fzVT9k8eKvUlfw1RNd/8GwZxh5Gn6eumZ9l86i8HFfbAv+kMV6HsuZ7he//umDeMv5kGLnaEypbh
W07A17RVJ2Os539jeWNQ6Zm47V0PB/6/DpEvf9mimD8zjmb8/Pc//+9s7I6L9sNyHExauqc7hvMf
bOxaMXc6p95so7VVcNQoa/vCOOi0n62mXTF8JYeQ4Gr04H58TCylN2nce6y1NGqm4RTSttqZXn0h
WmYiwbl7o4UE955oSbbk6+j4EwRbTu/ToB9K3Ufc62rv3tc/XO//yW/xd5fXv7vAHMcNAh8egcUk
mPACBtP/7AJjN8mJBWSzEoO+dsIoY4MwoGR0efhECt2lNBN7H0UGARrIHaWgVc+kIl0Pbf6e6r1D
+CfGRoHz0SmCPTYqE08lcU8c9QG8m/mfzNTqQ0454TaZDmqNWtWzgXEFybuWJsaKUOn1PEX9qYjn
Y1q12ZPlOgc9uhkJAUlBxXg2dYsSHQ6yH/q0eEFJY0g78kA6l/jASnYZIwClRes/kqz5UzvyM7Zw
2uJT+rJb571zO2g+Q0RQ2pgJxdY8k/J19axIO5cOOBaSjD/syiaJze8fznvgau4vbdaeEsOGTROh
mY9M7CcmVXHd+WCPya9q3A9MPdYmJilvBXHO0IH0TCijjZlznJs9ktp6pVXMT0bwknbwpyJw+VMY
NDjK6SnFNF0JnUFjS6HS4lz5dlnHA4aQJNlW5K8/1fV8H11OIXaJutHve3Ylsk3aYFx2UQ3vHI79
yvX0NRO3GQvelGx6jLiQxuM3STzUipOXJODB/dUwxbEqYsvFmH3aqu70d520qcCD5uQNhGjXgySI
J2NLnLIXvNGy2HYhUa2J6Rw6nGNLT4vOFo2CcITzb4gJr0xA9QKILF8Nc7CrhEBvpCWgxDoMRSIW
Z2fuJGMQYke6GNBL0x3bMHu0XnHM5nXomf3RHTQiuoa3eWDbNW1SJ3VkCQt41elKdOD9etizi0Ey
LsN8zRwYEPY6MGpmXRZdvNbgV7AlaZR5j8Q8xITVS+tK0N0PjmW4hYWfn9zUftKgusZGRzCehmPD
F+SX2QHcsKLrdkmB8jcayKiKe50JpYPONyjdZRYm+za156MRMDcm96o/JxPad6eoF2TIJ+o8sWm1
rFknQHe3pIfWuND1jWdSFDuYV8ge62k6Fs0mzgp6Z4BCuZWr32CHHplG7qL8g7bqjjvzghB/CZgh
p/SCw5tIvOUm2btAunKCV3y0xcSoF+WeSqqf13rVl/sOm8xTRX9+GgJA4RUBHo4cA0jo+dCurcb5
kxhhfKh1Y+uQaeHzLq8mg8kVTLNW0J5omsjble3aL+pzOCTs/5N1rObkh2EzXjLc16Q1HqElCTV5
Ro+3TBnBZ6V1d4EqIZzwrGk39OSdxwniYlDRiKBOwmQ7liOhcszYNl7XvIal/YsC7dGK8gsVQLTo
xLVN0RRI4900xaXt2kckc+SJuaQ4DHfktBrLVG/dJyvnB3tc7YYz3lAPjHgxJ/qElsDY8MFTe2C8
mCc23APBVSfavElcVi7HIPpJnrLCvYLgqpdsB1vPTHaymmhSk1OT2NVBDyDPG6P5ZgZEtmhWywyH
cTDx0Z8eejN4+31dvjaFdh3GnyjWSwh61oY6dU9ALgmk4bKzCosSxlThpqmHCrt6qeKcBqHxZEc8
hWOJgb3igKZPBNjo8exhgnhHmEjMsel/RgUtn2HbhILBJrD8EOlDNA2010nidSRcwMC7uIVLLEQT
rkPs/WNuHIo6RWpv/+xhqBUcKOKWRMuwSbca+IQ5RFLBIE0+eS78Qc3rF91yHL1t1eEecVl/Fu40
HDEhbAQrxqbKxUcD7ik2wYiMk/cxjJjQ2Z6WA0HLTHfsD70ZfkJb+qywvnuNktOp7PeMHKx16TTE
kOvmyY2ZV5BmaCUlkX21h/PKan8gJoYs2BXQ5OI5JMXB/VVNmnWIsr5msCp9yGNbTGDR3WzLF63w
YSqQcbr83hkNx7TQ644kt/putkkFCaUjs4XZpqeUJ3j6SYNulA9wfIqVE7fya38ZZVqERSQ/VJWc
+YlDD2CUTcSbWuAYAZ6UaIzZU+GwCzJSjR7PXVJ1mAiEKHZRTNNfS/L4pznY71IzmlsF4AHpIQsJ
0+uvLJ1YTRtmxckYgpcsiVWZPbu6mtmAqacOrY3bRtHO7ow9gsOMjNR8F7VihJ1GPe3x2+SFiM/l
TLttGnkcRRLRvLQevGV34RsXHibrmIXzDiOddQEi8kRChHEVPsjsjpWdA0lv7aPGAUqG7/LNY+yC
8jTZW1ZbowWxCXrS5K889DmdUZ3csbR6Kych0q1vyKfjmDKcbYEsGMdcRqgW5wQ80tOp64W1Sjh7
LPso6RlOi+nsCAsEW2j0cINRG3kymQ9GR/xmimthYfhh9hJlEauTMOIPaWPGBOTXv4gc5Hqht3SG
PLdYzVml7ZPQfO78onkpDYJE9Vy7z0G7m4dwRo8x4y7Mdf95tDnHtJGq7HN6iI28JINlLxobZoTh
pjXj2uQsYSxc0sRfwmszSEBhlR0HBqZh+jX7lX5N5tp80W2KgSZdE40VruxctOeinmZwl/G8Huo4
3jd+8mJGsCUsPSFgsjGaq6cqL1GGMQOUq03cF6QHFLmkrFfnYsZmZ1v6tm/s5lUX0UqbvB3uOXs1
2r7cNUPcsHyn7iJVWXpZe80HcEB+c2jqRymGZFfUPN5tiWU3TVqfqf6wqTI/ZHfNCFYgpsT0+rs2
IFtvxDM3qo+krTjOzEXgPnrsij3xV6ls8430AZ6I/ghp2uIjGEl0G4lo52O7RqHWkIAZ45pPiZ0C
PkkX1nt26/aI8HutudlT3Fl8M5odtNSLle+fDD+R2CooO6bqhw5Ad3D9dVDHmBK7acvvxPTICnag
RRa8Z8yRIufijClCvpbjfqVybftxMQ15w/7rfbRmd0zFfIpM48MXVJOB+CpLxbPsgQlkdbUH7Ncg
rJWbUoePmfZMgEszh/PefdFGxNMai3gV+mpMpyGAB/NfEwdFsBt1ju6TB+dK8yTt/LXre1a89GZk
JcHHJqVIJ5G7pXa0DFD2LrrWW0fMKzujeTaEfWxqosT7Xv8QtfUHG1rOWAzlt4t6i3v0Xsc9paOP
zn7s7zJJEcJAim7GRUUUEo6xeOszLi8JK16AcAT5H5BjqNMpiGTwIu3kVghEPqnKcRIIxyJk5yam
Ys2G7Wbp+lfYt1+ZEvXMaQZsqExPk+H9Ei4ZmZopSYXPMnIO2p/w4RZzeh7L30XYwf4gC7vxvEdh
VUc/hQGDvx8017TpHMEe46afXk1ycG9499mk1q1gF4ykU3SiegX9XSyI2nobNedqtAMYu/oNlhnk
n9DZG1P0y6NljaR+SmguJUiHyn68jbrc1c2rKdLPJOfFoEq+c9w5t9V05qmV0KzTzD45bXdhUmah
xiB4Opm9fOkmLBARoixI78FIfgjcfXPRizc4oXjCKuTSepheRXru9fp19oJtl/NyQVZJdD50iK10
fjI0yZ+aAi+cS8uBRiPpe3LLKZHSK6NYzlL9KtpoWJZxAXrSpT7oJ5MicXpxbeeaktO0wyDLlGnj
aA1GYWPeW3a7p8JLmDWAfJpDXomBWHEvyPQEgPMnDFt7aYbZ0fYD/H073GfYaebiV4URd1ESJZoA
jNqxABqmuxnV7USLlXhBL/4kJ4S00QjygOHfcRvPlyRj1y80DicNUlpkqnQWED8uQyYPm7E9MjTJ
r0Mf6RujIcyyDUMLvgJbNCZJ/w0DQrRuQ/AUNjka9BbXhofgKSiD+pjpeneFw3UifpqZi7ARdRMA
MsFIXXVtZ70jg9/C7n1DYCBOQ9nLi3Cstwr7WBW+5ZkRnRxdDa/VH8MhNNYmBxOviHcx6r8ls7ye
3gyhFZNnj88FwUqNU4fXsAy7fVCAuHAzLbgSNwsXNSunrS5sQN6uXq8azgAohEv+RTm8JJjPoZs5
/XbdsFes1GPkmd1JG+zniTXbn4b61vS/885vMX0OBer7y+BF7U0nt+oevOD5+YKdkpFnEmgPz6/v
pldJhA0+AShutW/MkX8V6e+S5KanYUjSl8ikOJ/DivQsbJ8v3x/rY4IG0FqMudUtQGemGyuROs43
G8i3JZ5tDuZ4guejRUu/n4I3t3LkUxTOxcmv/LM3t6Chg8+2aJB3FISuljpb5OwCKsKw6Gmz/sPN
fAMRSto9m5S8zTRUKz8GBOxM8ADcpDwKt+2X3mggfp77YQWqkcEigV0100ZAZzg/tLeaoSeaScFh
AxcNeXKaqx8Zw40bo/fECqKdsfyujgyXbAw2DILXzJTd2RmfJxubbdwl2zJsXzRuI+zpPOLY4qwb
Fa/rDsgqDc/iHl2Whd3v2tiwcZXE9xSZUJElBL0Xz14uxws4+gzHUBWu6ikdVt9fWgLQXKXdH3L5
ENjUL1WL5E73NGunm+VJxEG3+a7WEizyjAi2Xmh+8tyhGhS5u2m7uN9EGcJSwJVTBuqfdiW082y8
snaiZZqzdjPltsr5mYtxlUIGu1sJVINx25doxUh+o3gsGI2Eld9+1QKwitZO47Kx4/aQkX1RcveU
RE9zMRDWtrQyrHjMNpmLdZ98h2KL/87agXl2FmQcW8+NrZ/JFTqDF7RBZCPunabmXHD3nYwO9Axq
j8zctraGNy0RJUkD+Jl85TV18wEofWq8Q2rkb5QmntXUD8iBjy0Sl4qPUjRfVe0cYo1HUZ1XC485
VEuE4LPkKo4iCWGfRmdQj8bdKAp+SrrpLDy5E0oa9JvwW4NLb/b9AVwXrNCad1Y22++3foASuugd
gdyrbr7KORGbIs6AzdLaXyXkcD0ZIaOLhBVgtid30xFOvsgEv/tf76NFMVCMXkaHGIO6xNOSmC01
D5Vw1GGEi/w+2USNd/n+sO/Cis5m7QrWDu64xf3lB1m/Mnoil9MQcVaSO8NWTJi8DSxE0O6WTuql
GxLZ/kz9mC/L2YVTPn43xcdnc84xGZT1Z5swLNS1e+PcHSrwZVQHHEvQJq6tqI7/uuda23d2kurc
gZS8rHSpBM9+vhZMU9aumCW+ujFVpQK9p3qMb0OTsLFO9KWKuH/VLEGJgJzHLkyqwdxZJakdrsos
kYcUsgexW+R19vW0j3EsbzvizHfO3IcXTx0NxqL8pB1JDGQmSqYvq14P2zNJXrTKaQeo92vn9RXi
IWLUVnVgvYoq9vbYtZ56ivQlMd2gxCL/fYLU0krHuE9BNSBYJNFzcDTk7k6PO0q3nr3vR9MjFayI
QUoWTWrvvpeEIjbTQ0OGWCRlfnOLP3UYoLxXD7nhoIOyigwOM1gjeDaX2g7eBKl/libI7hA8/41D
uOL/oO48diNJ0mz9LrP3ggtzYYvpRWjFoAqSSW4cFEnXWvvTz2dR1V1ZhZnGnc3FvUCCoM5ghAuz
85/zHfJg9mYawp5+YjoDI4u0mxQtRIzYcPaalv+8Pn6YEc29FtnrLPtRjOx5IjfqFthfHt1QaqdO
nTvZzLUsBOqIgIajd/RDHiceJq0gGa9po3YsqQJC4EwM+tTmCxgbDdaNvS5MS7+JLR0ydItvnBlM
tfJ6y9pjEJwXYY3V2Fe6RKbLjxQzV6LMpKZdy1su4RnLgU4cmekmgR2sXQZXsKMpAnJFsxu8lN12
eW/5YXfUfcYCrdBP11l4C20mTbwzQYJyiynNXZpN8NBWjNfs2Xl0dHLTo7rw4nTMtBTInF9+Xp97
jrMXCPXWfTpXancGnn52ojuzGth8SgaHk7dKR1zqfTadA2l8h8IrNro6DESXWTtdI2XQu7j5Ko9s
tqyKG8CZMATJOVszQbzcVFzncG0acw4sfW7P/phczAKYRBFN3aopy3hNTnlrdE2+hMgQbGf6WXmd
Kb3t04Q6g1besYFmJ1Ls8AUiN6jrtggptPBCtms2Ba8jlI9lJLt6qce+vZwD138wGx383OwfLbPB
s535+8RjLQo6I/ssxd6zzlboxyep17BYS/BeDMKsvVWBTrBjRLIq/SD5Xd4WU7qdMFPARxoI85Zw
eNLS6pd5YaPwqasEC6zyNenF0YawTA1DJE8MYoAZ66fEDqgWaYcde6/4WPbAs92JOKJewAbBcZEv
82EolkOb+OyWrXfLT5vbAEdmW5vByZr0XYteeU94mqTReHe9roOjXtd6Om+5yZSr3Iv6bYQtanl9
Qa9njMa6WjV/6jUO76mP062lx0+Wjj4Z1Pkx0DFHGdyHVjSDeye7k6dAimQNO4N7S8GhPkeAiJKG
46Dv7vMmYVIcmzhbFR7Sd2ySJIwBO9am28FnxA/4O8bOCT1GiyzGzVlIG0lKzNIJaQ+jzBiblB7i
STUsdr6MVteVF+M0UYdR1kHdzp2RqCGFk2iENK3GYHS4xH9405isjbSr1lEylC+me/B16A+ibeLH
4cMSVgh9AnqHb70brY27IjYabL7i1R1AT7XcSBc4XHY+ehcXdg7waLS4fsE32EIP+KAq0rjx1PK4
ZxyIKLlP1fXInF170bL3//0ZJXfPXKAdOizKLCm0uBu2weQxRvNCj4PCbg7XP8RL03DLyXlrOH3z
GgJhg3Vg4mShxmhFmadxiOsI4YWhwbHSVA5D6OFjxfHP4VeUh3EI8r3GM7nQ3boAtJ9WhB+4U2iW
th9j0GaEfwxqLGqKquOB7aEPqM3Os/Gmyr3hppD4hOas75a9I2ggCjqiwgkQydpNbrGH6g9aWZNw
MpZ9bZFGDdQOn+099dW6Sc444vWJmhcfIM9FkpDnmhXQ8QZ7A1KUfw5dLiYIMreR6bqHKZgfrASZ
Si1eRkyTbNS7I5q/RZM6vopimDANepgEArO7Cwdw45b+jGTmcKJzBtkEsjANxNNnMvwkPmCuoqrU
qTYC5RtI7Tkp43mBjVovHsIJIzbmWX+X6uUb8IpVxDD/zowrds4OAnOTzfPhesM3imobG1F4E31Y
ssvPM3wU1vUMezW8PYdcR52RXUlKV2j5JkWKP0iLlYFnIqVzrXsrR51ESok/30f/d4wp3WCZSVdz
NeRniikTozJOtp1/pZAON/QCIiERbgIPxWNR9w3LJWvihumGxBSvVGPxotfO0oG9sxI19NMaAJh2
U0RGed9C/MncGPNZMoANnbCslomhWhZtWl/K1irQ2hGXoyI85iKqd23T3V4XnlMsmyMDFFYCM+s8
R3tr2vxcoCmTRuIwz8NAnqRaPEJbgegZoK96WvkMwoOhS+C3+yiJd9o4VZ9xym0db90Jjd9/AjZz
5gKX0b/H5o1ql9VkJeBdiWtswtRcWX3tnOm6vc/RpDLkffhS42c4SG0f6eDRyFXJW66qrDcCE6mW
muwj9104C3MW7hpbIGDSM7qPREvvfJkgJhbOuQfmIev23i/oXh4YzzQGWcDrEgOXt/VkV/xnCAB3
Vw211fK9jGS/1YacUEtiuNsuK+kbntGNdatfuz5QPjmcNNumKLsbb42efbRfBS/XS3NblWgmVpCd
CLf3i9JuAl7JdWWCTtNM4DpZiq2DfP0tKPrxbiSIta20HM4a7gXTgnnEPKFHF491YgZGsazK+HB9
ZKUdiGeJuRdDwV2AqHmMYpudX7IGrRZArWKplEhvmwoZ3LQboY4V8cbs7TQ2szymALyMMpyOiWQY
MrtliT0+OaSOld0NCXOvNozYmNNIWIhpvGsjsieNzeQlqyp7C1wIqAxSIrLyTTa3XxR9kshR662h
cNauVkXnPINKU0RsXZv8yE6PFmwYKKJvCGrC4sY7ceySOtvYAnXfHnTKf0wY2oJwPYJlSAPT8Ozo
JSXmrgQM3VHVO6TS3jUunOzEXgfTNsXodLou3l0G3ZvRW8fuEGxtm/IY08+OdQO8r5qbb6uYzV0H
7yASdbWvcnoKRGT32xH4I/Fv/+jSM4sd1NsYiIIYPZqnRkPO4PLBGFSda5oBeJEppY/c4ATb6xqe
IZ6OglJ2M6iVttvXMbl6W0vXTm/Yzxb7ZcjCbb3r7DfUHPupULOJOkFXM3t8nT2boW1qBOneY7HX
eRhfZEZNtNArQcM7J0GT9I/s9q29UUHbK6Z7LZXl62Czje/DdDFUrrmL4qhYc68Pd11cU1Nn/Lgu
cUPKvKt+OlsleN/CtDld1KtTDMrGvOSwIb/T/m7D+J+H9vpfYs82cy7bIAwtBUhWU2cT8ddh9xzg
90l6z10bs70bR2O8qxkb2E50H9J/vLquRQNL3iYksXG0CJUT4Ibcq0XM9THqaptmajWFbsyvUCOt
gzMfp7LNHgbGUv93w/U8L59FOdVRELb/2P4szu/Zz+Yasf/z03/98P+NBL5r/uJiUCiAP4L26vH/
5388vqfD+1dR/xq/Vz/xT9OI+xsBUGi7rOOFRM4De/uHaUTqvxmYNiw8D7yBivWLbYSiBYHyJS2y
+axtFAz3D9uIYf2mbiOGxEdpCLwj/xvbiGGaGFCIaExBkV/7D2xbmJLDUPBLddvzPPX1X6oW6CMf
J2smaUpE9oKO/VGESIfNi6c5Z4ZVtEzZaI+4NWDm+vveF7AVA8VvdMFnIUkneLPQO1JE+kwAPKGZ
PknltsE9lQK5XHQa3sI+LvGahsEmdxwM/XVIU8IAXCSt0TfqmVuSjLrD4LgQPiKT8UmyiLiAAAMj
XZfaX5xGUC2li8MZmCIDgIvm+a+58zUL5ucNt3IyCO5F/QmMrj9zAvMgb2GzRsu+SA6eAVHSR2fH
VewyWLNAWubWN8W6db/pGBddv2ZWwdM4uPvIB0RS+C7FAyyiOnuQS0xeNHgN9DjEDlnbGRxICkQu
gJsDF8tYATFh8Csv3ojBL7aYZbY1j3HoDqaTvKuHNbYsJRPD3s+zd0n7SgL7w7IQEqzNPbZcyUds
kFJ1dUguelB+MVp+Q3uExNUhihi4OKsEs6ZF4UAc2jCvouQjxHkWzEjejTQoBKzJjVXZm+PUgI3d
8INGBv5qK6b6oL9kPPm13nBts+dP6HSncuyXHZvIftWK+lJB43EGYPt12nMfy+I3qPbf189UMvrU
ilcchOwKLf1HpVLJQf8QzOZhqvyCG7zY16w7GGil56lXZujwbHeutdFiVrBtXO1F3dJOYTjYyn2s
SaH+I2PevRPyobDz80iXMvMWRjw1PKAm4X4vHXtR1v7X5GunoMkhKevIIQXxTTbqdSYuHqZGI6v2
Zpq1QPyHJ9ZpHq3rr5VXA+VtjBx02fDhsg7DMMnd0wNfamY+NQcVExM5PpC00Jeb1kzrs8dzRw0Y
K69pZ1SetjWsYW9p5rhPYETkDLuOvlvg4ClR34sKxs3Enfg8ZTxhviaYkx5NkHELlyHtMtKCh0HY
BB/J4BHvPEjs6gu9KT+gQtBc56B3D5HwIJN2RK6TByeO3SPBulUmBdM3tszMqfFehA0echEwv4Yf
szfo3Iri8luPDTCujF0YFIjX3qaVna3/a2oY9GHlrNUhZWN36XtxVzTWoz7l+7oEYsWaPQZeZ9zZ
OssTqi+WvB7GsqvlqUb1X4aMMCBuIeJI795uKhQYTlG4uy+4Ul/GNkpXo56wLvyKNTagIfHVfGfq
4ZdpiHxViHnPxu91ZDeysDp/HzkQF7Uko2rXf8B88cn+aNOXkLCtSGJv9nnFM1hfnEAA1NaVWsDq
aVzsy3YZGOFw4/qvTLTv8eKFj44xEHcsmaQ5dC2eeN1rBjpoV4y3aSSVIIt9GR36ucqOTKT3UURM
1vfZa9Q2M5YMI3GNuXyZ9eMl50o0lvoPY07J2FFVufT77IsK315Z57xjNzQrVujBE+5Y2E6hWIGf
DHa9Esl8MSxBTNDP1vbNrqjA01l2spEDgOYQ8kbbT2BFArwOSLOHjNUW1gQMMLwgNjuzR/DWGGld
+wjTj0Rk/+j0RbnSSVc0if9Gp0DZxbeRBcpaEpDG9JErGbp4zZMbGY9vMIVfJRm1VRWs9GhsVy1p
6UHLhtUwMrUOgTZ6g39hFLEZ0czpuZ/DuV5MT1bV2JAP8aMFRY+nmYsYW3xjI7ES65BKhQfP21ep
xKoagbdGwmZQOu7Inz9Aa2Fg2PuMBUPL5ueYB1hsHwZt9taez9BRjBWIO6ArLRtgYWZfeg8NLTeq
S+sRlhUsjMMGn4Dw8ydmCkiPXnvvRXeBbrerHu7MqrAyHPRk0ZhPUCK8EVO67m3r3JgArjJTfGsN
cSllUhZDF+FGp7S+AQppZPzvHuhooyXg7+bPTmj6JyfyG0a70WuT2+y9FNXBHqmJKbt01RakQmUa
3YMzznD14jAoZd/tcAkUcABJBlEY5y/0CWsJag0HJ3eojfYTLMBWf0ewxRIMfRZiPgcRoQbmDRGX
BTiYlTBtWAgcowEYkfEZzk1wGJCnDLLFi9LskE4cmqjtiO4wExM74+i7WmqoitZhIPICZ9z7dnvk
MJF6VG0qqw0FxuWWxS5ztls4iY9VlX86GI9Ms4JzT3rUy52DF+YkiSN/lQ7tTEqQcDKT8Ib4GYNd
Qya3CJgTY3nRbZpsOAW4ClZxGRxDuHgbZ1jWCcq2ScY9pT7VfGgHDfk5TPSTF8aQX5LpsWjkj3jE
DuFmoGM6/DpJF5kP8zT42LAUAmWC15YwQERfoIHOxw+TtudJH54cgzRWmDJnxL6xjAIcHg74tUVq
N/veztJnwPNrz1663NAWXl09iqjoMfiT6aSZoDlOXfImpZ3var3+roOy2Dvc1O0MFbKZZ0yBnVyb
vQwhkYzxNvHWSP35xveq1zpujpKJiK8/2qW20VrwoIMYd42mXF+dt+1tbpSOE50utROdmyK5m7L4
Ro8CEu5Z+Noy5VvDRN/ag2EcujDaN6V2b0ISmjTnq9TbZHldJDRipY3wYEeMFevCN5IFAZlmEV2g
icWFvRIVadK8prBIH8AAw18bRhr7mHn1voGNrrrVm4KqvpUI76bcA/ZQn21mm8seo8yaADSV2ehq
jSTEwom8GrtgP9EerJRybDThG5Ej1NgKr2VEPUFZb2ZTrqciJJ9LejI18WfgvEKDLcQnPHFjm5J8
Ls9YGR9Mpyq5HcPrieJ2X5h0DhZGsKo3XdZomyiCW+w384rZ8DFwejKyJPFrQ/6YawvJ9aFuKm7C
Y0RtznSTY62jsgFguZ9L+WQnyrvFrdgbmxW7zHXLFKlix7o0aKiGZBq7IDRCi8qE0gcJpAVhuHGJ
A6x6k/GEy8ALsHnWw1V5NdsRXbfFm8k8AUdw7ee7qSMigL63Bhu4SdvC/c71ndOE7ZJNfnVHPE2n
688FAIIhYMVIHnitmmIyFGKE9uRpwwgYn+trC20mDoc9BAeUXWtjdt5XHPMy4d/AaUXkdLoEuZBL
Rh3HqNe/9YgtL1emhZ0DK/Dz0L7NRuPcxVR+wU3oSv87LvoXLSte5xGHWmw/jMOAyaTP3WWUml+z
bew0FmeAf1hy2PVPDJXHsaubTZcCRjGEoPMMWGrAMrbvoOJTa4+7VkwPZi+ylWZoi4ibEyrjh/Qg
CqVWhAoiiFu1kHXc6GVIg4oVBykFv/QeahLbY83fT4mFYNgVaNYbiZHPWr/Ust/55vBleCzXPb9A
I6ZvcaEbj+5EniTMLnEmtr0JTB0gDY7UFG9HYFBTKZ6CfGzhdWXUPyNuI1SaUMyxzXZRzQEB32PC
9VBS9pAE5k+ZPPfFsRhdWBSmw5CGIz8ROHsEv5B97jJWNpsgK/DxmTGcySY9w8d7ziBHz3z3Qgbe
S3dbdtGrq8Ggt1JCZmP8IbwE06UL6YFg6XTrSiPa0/rh1Ge807dd5p77kibL2Eueag/4xgysXiuy
RRN0Ypf7PPjA/3b99qHW211RsrQqGl+SOQxpT0z1G7dzCGIaI1WL3KoPRlvZBKT6kxEi5QYzmIC0
Sw5J5bwbaZgR2MAY56T3gMJqhG9ZbnVbjQ2d8oe8y93aPwQe7kA7Hyd+BW2tdfNcNqFzM1pioEq7
AEofvjZB468s8Ctcx82EXvT6CIjsvnfNjYbjbTXyGi+jhhUWQf09s6WLL9gFhFhNQJLKC82gDSAR
rm4Upw0+dbPptOtkdsygv6sTLV6KARdGtnXVXsHErbD0rOlTBEA4fC4xdsguC32FNXugfxjQY7Bu
czKkTshSg7lA4noOt8Zg7ft2tMxcrV9CgrxUPo0sHhYSP0CrzdpM4cOUjmPmtOq2Z+EX6hpfLLKY
GY1Qiz8O+GYlWpf74OBu6qFljFoCmoicg56GSEhd8kHRWY0/pr8NGyzTlYhgaaDfCFHTwJV2kqeJ
qyt/eGwQ6xUhSye99S4J9LSFUdk9EpQ8skr96Z0blkMa0Tx9qt7H8Pn6vRlsbbQ4nom+aseFkTMe
jD4wVLwOxXAsw+gjCNjWOSW3cEZXKW5lBtf8DEAFXge+N3MoSQgmHLxOxZQ+SMazro3MvIDZV4P9
WeYPae7O97XhH+zEsg6RsWy9nqQe0M6j0cLCpKBXXztG8mFjXFjmE+DmsG+MTTuI6aiMZKHaEqCT
tg8dv77XJ2aVukhWqafdpQT212mJy0frbuoMJHjTJOCsg5mItefd05t7yiQvgo5FIGu1d6HhHp81
NdxsrSdV7CyxfOlJivUybyG1FfyqNjdWMPPZjmqf7BcwUk/px3W/ietyP6tNlTS///W8O5P3PITg
lFsj3E2tru9dwTHTd3DjawN2myvDx5JIWVlNwwE8LezbPGEfihu/wzZiHyJMyfu4Kx6oBR4mr77B
PhzmrTxBMbmxoIDu4zxju0Pn1FJMFHTULgztjvNkwni5AXrqrOyeBPc0WNO5GBL2GNKh1c4JAkw0
K9cYgb/HwQ9wGv7BdU72TMFDX0xkvOL5wEw1XFAOgoDNkxNM9wwrqe5e5+y+LOGo+VNHinVch2n8
ETUYQoCUpUgWhZQX2ilvCrP5GuIvox2cdamkk940b+3BfSsyDhk2bw3zjlNIqdEEDRLI09DTpcCh
0+Aso+oGAH0F0CKag02stVQ1RhJFHhZLwKmunmdP7wDQVD0EcF6LVci09hQkgu9014UX3rJEu1g+
Z0UQapeU3Qeyyxm2drwAOGct6oDHZHgOb2LvbMYdTL/nvHv3DTq/JI4nm7ggkIfY4l7lX+xO3bnV
eREbfGSacoHhccNzRtkEokUcMW5AMfDHm+vpoJtcR7om/XAbZ29W3EGjKt5H6NqLbqQsjzhKQ4Uz
+UHdXqq/Sz3XHt+bhc6n1ovFANNvm4yoJx6+IBCn4Wc4FvuOzpWFa5gvetw1q4GWg2k2+mXo2ow1
9+kUv6QsXNTBqY5LXEDsnIL2DnMi3dobdUHU4hnKW7ypimjeBD6bDJNdoE0Cc2EzH1+oX+UH7Y2W
cY7pevKhs8D5/eEwcWcboq5KyDslRKxMLZK4wiJYMBKnFGaVEo5m3motRpddGJYMXlV1QQBJpOHx
zuocGlDHJbvL0o/rwCtoYMBU7LlzwrNFCLtdC7gWltOPzCjc63OjWVzqTPGjoohleR3pX18OoR5z
Hl1EZ71XHg9LvRDQKi7GoC2VC74qDAklh1pE+q4Wrev+uEpmccavuz6/k1LM5kEgXAFsyohij/b4
EJMJT7PsIBKxzuMXWSXvFmQRqInpynTMeZd6VMQUcnbX9oB9AxZQyiWM1QqpW6p9NNU+oE0nd+Qg
dsZ63jRSu2QTx5q6QF4v3GNQsSTrPx0XMaiGDbzoN+rlv94CRqcl5hLYiPgqFuPyqnhec8dydCdM
HAyTFTCE9ofkIBo2RgVWgkWBa3aViDwgbstdKzbQJdVpMob+xi6IZ2HJUldW6GNMNRg0kq5q8NPK
i+7372XZPCXKK/CL+vvfZNgstN6/CaqWAWXVBeVAWNCR6uu/CKpO7TYl6EF7w3iP8EJMTCQ7MgBb
JJjwgEQ5efsZccCJEYBIzNl1FQ3T0r+oR6blBIyS4Ie6CKjXVsj0y6NeZzqMxKerGOQdB2EEXYTd
yFrJmbLU++XAmc+A6xxb5oPpL/79n6Qyd3+ViPmLqPU1LZVxpPj3r38RzjMpW+pnN0oTzoaM9TvK
mB19tK6xLcbuh5MgJg6mu//3/6/53/3H9P+6kosL7kpLtd/+8lSaOYMnNkE8lXW1KQA+gH8/Kxm4
pfVda52z4LKsriLlLM+GuuV3NEhkc/RhkwtoS/nK4Oxj0o9O1DyHhL86M/sp1OKm42wOg2jn1cWq
44FD1v1Qa4ZJwUSZev77P+TKr/37M+gagoCog5UO4O5f/xArFroeTpG9oZMLpZZHrq5/A65DEvOO
F3+UfX3LMb+vIk5f6kisBbzpD2eKEPZYegiuDhEPq0HWdcd6ExeQTbRLwhW4s9B+1UWOgrjZ5p5Z
FPhpJ37A+udCSAiupmod01je4wSFUT196rXE0f5x/UsVF/nPIOrvwdR/DW3+9uE/LkXGv79Ocq5R
1n/9xD9uok+sYMV3+2+/6/+jGZHk0P2fAc3b4b39mb2nf0kWqx/555DIIyVMGthzdU8wKVIp4X8O
iczfTHXSuS6HrCd1h8vJH4Bmw/0NidYxpeCQl7pu8Qv/HBK5lvp+mwpvQ8dn/r+ZEpmurg7QXw5g
wyHAzONwr2Msuhv/NqlMhizp4bvTslONsDjVRqlix2SFUHjkd6Y2UmpctaNvD4s/uyzMHbhx8qdB
bb/8yj7HQXfLaOIcveWaJPwmZ9rqzyN7t2KiOSnJPpC9Hj21uavY5fW3Pju+3CDD4BN2oybxOc5z
OqpzJshuC/HYb8MVDQnLUO9ZJpIGXuPROhRqeynYoszj0U+eU/ae9K7cTKa/CTuhNO0IhCnWApqD
l2HVx8uahBbLTDazI5vaoNilAb9Qqu1uLaj0tQgVp3lxYSJ7NxuPcccqMenoS7ANgwhdO3/lSKVa
8CSc/LMYnDekOByl29ZUQxluk2brPyD2qU6KmIKELH3Rg+ZYOcM69EnckVG0GeUXH6QeFjMISqqT
icKw27fLrFjM+AapL0BZdSuELwuRMbAQCYKpoehJO1Zj95NE8d5XgsKEslB54ot1B+M3B/G3Rn3A
qMX6qXpFWXvx45DxgpIpJn3fNRbpHvQL4h/+wUDSmJW2ESqRA7EjiLhdtYN+EWdCECzlk4jNPvJI
h0qi1JJR6SYeAkqOkOIBUTqSsDQGKCh6YpzwCzWLiq5v4jOUOQV9ZCzK2eIuZtMcGXu7kMqDbwPf
OMWRa6cbYWNriPJGS1lE6STsPip0aU9/BVfcLxylCNElR9Ai9SoarWC9tSWLXJpPYMN6kB31nKKX
8uSAL4EZMR41oKqQLFg0jiyO0KM0pUyFSqMqlFqVIVuNqUkQDSGrveB+QVVE3kqVzhUieI0IX2jP
q1gpYb3SxPBR1LiuAVksYyQzpw7NrV9RujEgp0XIarjTmN5uh/xLeEvqSBbjgNULIW5WipyONOcj
0Q1KqxuqTTNDZJvd+M1IkaqcfjhJl/AD4ZxVjeAH8gYKNxJgp7RAoVTBGHlwRCa0wrtZWxlIhxRU
0GdiHRqBw5VFZwU6k8KaDJognocxC8+B3tqreVM9275OhFETrAwDM0JcRLesBW3lDDuxNSfgh+VX
VrfA0kOI1fG+rdAoLQg1IR4nkvbxK4kZxgR+clMjmFYIp4/4FYCxsZBpEVU9hyxLj8zqK71VILx2
CLAe+p7ZHtG7XoMsuukFKC09piSwynZJzlaaHOxt5JFTsvE+x4jSTlPamyRG3TKsRCIch+mpjx+i
lpYXfhUlyh2Q5TKuX/2Q7iXLETcajqatOVGcI8r5heknoN6BcEWESc9sd07ApqHQy4fMaNio1x4+
qLqJ2ZQHHmZWQa1pZB/xpNBe79vB0TFBAw8avqK4CbINzGBgrgxbOOg4rzyTlYaZwwedKSwX7OoX
FCz5p5uk7d+NuXhs0nHv6kjRbvaZlvPWsXvAz25ER5n11RMO5lCHQZ6EFPhYQX5kAA7RWb7PU8tC
NRHR3uiHbiFiLOYmGbBtYFDIgX1rGbZTdQs6AVMNtk1/9P1VU1ObFGf91qN8mt0ueDiGYtA9K1Kt
JaMg3xg2uuzWVTNsgil8sG2NYpRO29e+JQ54bCI2a26xnDLqsSQ+LT8s7K0lpn103RqkCogqk5/E
RAl4AZf1giBc5S1Xei8x4HZPRA6cpnuI7YR+8JQpAFVFayFmppISEXf2ucgR48XBoh8i/sSu8Ijl
WeFN2+jJjR0a/TkEEGw4YrgvIyIOU14xFMJWsUsmoiITqSQcWgg9XM4Blo2vfU1/EXQi7Q5R2KJo
KMo3hhc8drGcb9KMZVAwOg9Yq+znKJm56Grlz3YYNxgMOCqkQOzqqu9aVXjXEp9g7+58Iqg//EJO
xyJhOp0QRx1NnGdBQuUa1/Wl2zrWcVBTtqquV4qwnWlg73PXOENGcG51+rQWJHepwqD07oX7JDVp
lp7g8E5xO3b+yoEhAhwXzqk+Qgn1nG4zl0594nnecXbWq7wDm+Rkqi6IaMtDYOk9+AWJ79mud71e
TxvWylCGLBspxGjlSzOmlyYa5U/MCytpgj4cPKo8QtyMPtnsk9bYLq29gouBZj77th6d2MTSeJKk
h9LLL1H5HXqMMgu6u+YRt+2oA6PRY5OhtMdhGuZrtu8AsNCno+l+7kvaZB0urVGaIH8PWyerDmOG
2X4EEzVA1a10YNjJ3vKJ0Jsmyc8hq3LMmBb3rnBV1DxHFU6/BQ7E2wiSYEDMx67NjOCH9dxNGOFv
/Rheopbdg/l5aHr6Z7OY1FtoBTWXNfKiiV8eysR+NNSQaJxtb1Pif11auWkdyUMGO/IF46miRsD2
ffoPiUU9J1w313jQXionjFcU/U5vDMaL1ijeCh8/XaOPYJ8mr1uZytloelO+GyurA/1gvonZkg99
mDy2DBvPmIrfLYU5hv4ZYWWV027CULBMLU9fZJU3PaZe8GzkgEM5z2/syvJ2Ka7flaA9OpA1LRDc
1oF6AMrShmgTzsE5wlReTn17E7f1zeSyc5QTKaUSLvaqkXKCzk96OtZUcKP2/GUfQTLqinlVhf62
L5R1r8ieRwvmWxpyhGjO+Fr3DKXybua6CMtXWMHZlIOxQ554D3EHH6l5gNRBH+lG9VmFVZBcLKlm
H03fnNMWp0Nd1/2+DSyoSBRZL9yCYhviRJ9aVI53LMT4IzCsO+50Hufoe3aMF7eeoVh49Ubrvf7G
aomOUERNbMWMftSEGolb5XRVW3a5kX4Y35stXEybVMh7zoR7offaAEgyCU4GdxWu8/ZDrSXtDSKI
fddFz7S9DowtDSBpxExOYcMNJ62D6MgJeuHcafZBBj43iKs3Vo3iVATS2nkUvsmUcWaSeIc2plLB
KLdVfLR7brA810RwYKsA5fa3LtT6XOjvURmea0ini4RMBL7uTWMwFNYlvD/DpQfEx11Q0RWYEpdy
o55redZuBWpzGzlHmRjbUoYcJ6Rjw5EZbvmk2/VtaZkHfPY5cWt3nUtcV8EP1iQNdFjWVDSt7obR
vikrbTk51Qc1VmvX8cmPMJSh3G1YzInfkAKRLI2829ExbyNs7nEsPjKDswaHrLXWFVm4R10xSwJo
YKq4ZJoZOfL6sfObC/l+sC1MMXpjl00zFd7Tmc3FyiklJ7BLUM6IVecZsvxcFK9pzujJVEPcuNUv
UQcuhOkFc7Kq3nZ9e59UU3cyB7vbytZ/nhW+gZrF00h0cxuFFy9IhuP1jWSwSINj25E7ncC6//LJ
67thIZgm//3d33+qnnmMpmVuf/mm37/y9+8v/Ij/xQRgdJi9r+tXf/8U84vh+MuP//LZ63fVU+zu
DS66BVLSoVJvYhlC1/jXe3M+//q5v31LFGZwUK8/8ufPXb/n+htmU2dV9refuX7j9df+H315wEG/
SRrcvyzOs0MPtvKQ4Oadlq169/rxn1+5fo5JjzYH/r4GWsUkUqvyw5/fcX3v+jlsCxItlUJX7nlY
ARgBSDv+vP7G65vC7ElcXN91soHv4ZJcrFjiUGkqqMBi82d+VXVZrRPPyg9tHxQHz+5A8GkmqYCg
3PfT/MdDxBD4x3tUi730VY+VgfQ/YTR6ImRGdff1PU1BZtB8CIcUKmOgWYwM1RuoENFm6OuX639F
EpMoJnIornD+Uw03PIB8HoOWBozHNdgS+liXhxATGSeCW+Ift2VUHgIV272+d/26OQu+fv3k9WMX
39+u87jtqm/+5VdcP/7l9/z59aKZx30Tp/66cnruTp0oD10ETZdivAPNm/kW17NHBlI9Aa1nQIlN
ifxTnoOJZlAvaR1ofD1Xr+b14+t7tUZDq5xBElw/d30j4HczAw0hv1xfDlF4Bv5/CuOziV5S5iDX
5+D6JlLPxp8fXp8m8rgmQS2qNBM8MeqJu765fu3PD68/JCJqRa6fQ2TjznD9+PqV6yf/i70zWW4c
SbP1E6HMATimLUkAHEWJGkLSBiZFhDDPM57+flB23crMtiqzXrTZXdxFRioiFJJIgg7385/znQQS
9zZQ7wJazQJqRt1MIVuDYd1zmnU0SLXDvMBVGPVHp4P7kIIerIOrVD+Yju2LZTjXIB1EoR40y/bD
dt5zltyLgKNMqnh0EOwK7q8zEEkidAxMWALUG3G0fVOU98LQTkX8YqVEK+h3sJTyWJEKrmT5kZDn
1U5NTCeLsH3TDtyo6fad0XidLClwNakaHT2yLnXqNQVHjWpwWQavjQQ3q32FxRcdCl4uV68FnGSD
RzeOzJixjYREzmiLxB7k1anqWeznih5vnXOFsrZbIRLSzZp5mwM2TDpXmXxGu0HoRn2IwUN57Zr6
TTrGwzC9BgJTH0feNCvWSk4qMFofgYFeRyATMj+VTnXam0l3mpL2vuvZCNJPlFLYZuUJD4ITTPFj
DOXR6tvTqBt7gvBHJKQ99Tpnc2WKdto+SNSfUz4/9YF8G+PovDQfeo9+G0ZnEPrIqQlz8oUTwXQa
Wnk0cxTQSjJYGN2Cqqx+7vbqrO2bkvxvNRHjTY/jxC03uxsGbiXKdlIJs1GZgX2OfYB1Cxb7ecjL
BxtTcBXV2MWCatPFwyP74EsKuWF9AHJ66VK3NLP9IpxzP1mHMh9/p5n6aOr6c+OIaxGLey2AWZBy
AksxeUaMPovuVOj6rwmsjWjDU5b2/L+4QqS5VOAXTQalgaXeE0wQZXSYOvouRq5JlFdLd0ltbUtX
z+09Bc6efZkwpRlddgZLcsgUza+smt4nvH49Hha9O1pd9RL206nEOWkKnDwq5ToU/czTXW0m5Ee0
vcyp7MKXXzvTQ6BVdymwGdXOjotSXJyJ7y6Xk/3D7lK/ZBdQmNZRMX5ExcyAjypYO2DkZHiwkE86
Xs3UbA9lWfkpcBYlnE+ceC6z/qzQbhLb2qkLxX2dLtc+ASUTklsiWt7Fqld8RPg/ktlwG2G4be8H
Dq1EEy8MKEm2jY4DF4iqmN6wzoZdXBo9Oxe2djD7+LK2f5XWE94ymFsIzaFFwhi5oY1f+yz6QajZ
Eiw1DNcOvdROqdSOVdmcqRr0bOutUEiUGRoTKVmPOFuXYzOiBShbisFOg9HuLQmaF3k97V/k9KnN
WDNh0VogO6JJ86KKxaftd+FMP2awpUP0XhQha2b8s4z1u6Hgdmebhy54xm17EKPN24Ct5gRHeFX3
hu446igU8iRG65ZALEhNKsyS8H3SoP7zFZAPjnzlN2PKbpyoN/o0ngNUQDYvTF+XB6W1j6lM7qzc
3nVJ+DDUwoOSuK+aw4BOr8E5NdSaJqzuRVT2SdTWbankMQHdV+Ew7azmQcGe2oc9XAxMsPW+QlUx
q5UfHvqsUBxKCdjN6V1ajB9W9LV0ZD/rEmRGe2RSzlO7V7j4zCV8iPrhDYv3SbNo96qVXdVpfAXx
EkvtLdOmvYjFZVzAqeF3bGB7ZSJ4rqP5oUyMH05evCUZzVdLsIcq9gM8j49sScs4bNeuPDTWdEoZ
k2UChW5CcsS4YXdXBcxWiuvXCpizDi82/SCcG/ZqFfgpvTGFSsW4cYjs8tzhvx0s+ic649Cihcjm
XDBTZybvFZnOLGg5OhWreyKfUqWju4E96XKeAp5iUTxXHA5SFBjHAMbOU1xqXEmKem8liR+o4b6o
TKJs3THTo32WOxfS2Q99XLgp/mgd8l5Up3fwG6/mYN3Yvt4Hqv0yBMGTpJ7NCot9SQA/VNR9oASX
IVWeDArqMOdeSKn7Esjg0iN6dMohxY9Skf4GDARBB1PtHGzNmyWifdlFx5IIL9AdhFH1EBXhDVLm
nVlotO3Fuz5q/TxAkDT2EVt+QQKuXqY7OsDvYtW+64P4QqSXISmQEVi5pRFfxjE5zdK8krB71qME
VTyTsPhOpUFpCIDa6KbXFFHVu5ZGP+oZcbhjfNVCWkmzvVjKfaGTVJ7elGbYj/lDHSzHSrP9YKDP
VBN06nCJ6+nLHEfXrMIQkGHnx2RnNQet7FllWlJV5BXUzlvEfFG5CoJhPohk2RntW2BHTyBy3NmY
Dgjpm2wpbmW8dizTqGjgolDaQ/dItekexwUxD9bNkk6esHADEB3diTxU3o8nYQDsieTFNEe/dLp9
Ws7bKhDbjtgtbbGnacjPWQE+Oo2POBBckM6vpKF+yTB9NWEUBC0s+gkfnoVlVaVvxMpvS1w+JyiK
qS09YdeXIvMd7VQnT8Lw4yXYOOOD/Wk1z2N6rQMmkkThXKM6L6Hu0sdXQ/kjAVzwNrqjXnlj6mC5
nZuR9Qi76hXH/Y0A30PdZk/xFB5K7AhUNO/U5I7wHS1me3oe2caviusQPVd2+aOsgq2aR9sgIoYZ
L0fDVk7anFxs1pN5xiGMLHyRpbEtAYdaIvdHJdoaC1GThRUhWLzIKLmSB3rWNJef2JLVu70UELhj
T81IV6dIiIqnmdOB7lYv8I2uPAP+dbtDYZkUVFyIWG+k2d9UQmCBzhZTDkdTj6+GvDXauF1s+pDK
1M1S6ctJc0eN5mAFukc7HTiP7U3BZMHY1RLlMmLV7/IzWYoMWvucHuOJDq6huumE2MM8u5f2o9PY
vxPnKjvjqrTiKEXq2TCeanDe1UQZ2OsM2lFEWIbyxrcjag7y6YQwPefEV81lO5rHKSDKT7990c+X
qpF4oKq3Nqg/ODVn8jjRdG0QpLD9euX21OsaPrszdzSKsuHWhseIXpm55hZfKx+cJt3Yekiz1quB
8/RVgQ4+edm0z9SMjjGJno5cSbl9CZO+JnpEQNIrJNuv8NBHLHY9NboaZVAUIBTFJxXEOAViN0c9
N7FsU51yEZR+adjoHTsAQrjca56Om70yHsxWnCxmNKURHIqCHzTg4BxSDJr7gdXe45I+TRhYKVv/
if3zZirlYVFfkrQ5zpHqp/38FJvLmUo730bHNOmV1BMBjiU9NtJBCDAOODVdfbEYDC8uChgy8x2w
sLPsfhRddYYJy3qUcpYY3SzXt5Ij0ozKHSjTARIhCztrCrA46rQLkoMDWJowNpjikHEA272onipL
TyFmzxQDvxhlgEHqayStpcLynT5O1KKESnAQYXHJajbfgFERnJ572fhGUPgFXMes5N0fPS9ld51k
9ToRjLcDolhm5DHdoxmBaHT/3mrDboBI23HgqbkvNqOnBPPRgHE32LGrCHbKrByqqhLfVJ+bBEs6
YEtrqfjGwb58VbX+IINwr0nLN/Uv1LydLvLznEQnPZlvUVd5Szid+YKMUsKjCHmr0BdAq465jH5L
c4vSQF1g0jDQo1ESibTK3eiMO/ifmDJxlkSwgKle4SrbLUaFprYQG3Z2s115dX+foeXn4DkLLFiG
Pp2EDc/HHr0+NXZGp2CPiXdpJVxdhZjQ5+4gY6Zw9XPJzYj2kLgl9IyB0uwKf6LlWk+mXWWlXEnm
GQrbSesYVxX+QDF12rXeIDDLL9iV2uhxAr/XjNyjWrJxY+LHZUWs17xXnjNq9yIbw3QOs0Tr/d5g
AqWzx28PLN+IvQFmax3/+bErFUpZB3+B215AgBqnetfzwIs1IgL/VANBSw2bTj7Psk9GS0OqIii3
qlxKHn1mYUNkuKzHR5RKgsHMUEDIE1I+RBm217E8hLhQqD5xnMDTM9VrdfUcQ59ZHzb2QwYP5SET
3TH/HVP0DKAmcIhcaLrfQslSal9azT5ShsdIjV7LEpm1EtfaZtvA5rakp9fg1FhBJ65XX+PAXr2d
4Jp1LjkBHgdJ//lpsiyvBgYQY+IcWuZoCTyYnANOw4MgfgKfZNdbmQsAzQcZO2OuluwXVdbnQC5X
SyT+kNK7mFnnYG79zMDWPX0GQB/T3jmKpvlR5ff9ejwSeO7ZwPcdurbTr1wLEPgTdLsGnVJeS5lc
w9i8NyNlV9RrgoM3UJJcyqHjccCebyOW9vYkdf1dwQJnbmr080bV/cBY2PlCR3V0n4kzvOMBPgeb
qMj003FdxiglaOZ9YosLrhs0jWxnKuySOtZ2VsAiMXeJHrvzHHnsUc6NPKlN6Q51fDEqJr7qgBVS
ZSxgurA6/NZpfY5ANJfvB63xK9ntqzaFtNf4k6PtlrnaxWHoh1no29rEwcW8oQXsJWiOAf95wdJM
L9WTrKWnApTuM7oysQEVwPPz8T0gsJRqfp+am35ldJj6HYFzamgv/SKJob3bQFNHblhLL8nZzdu4
qLeNiSqj6XtJ7C4uSg+UKoflyV1fPJypWMzGrUGFRFVhSeQrW6u8M/THeECjVe7DSjvIyOGG2kFf
gnGtFL7KTh92XOB/iz+ErZJt1TJCLDsdAYqBVHnEhJgI9/vD71+i9Q8LE5KJ3VBJPpUpRIklz/n8
77/CirCOHwJlcUHeVty7Rb3t4UEzmgtjzZ/hU37LH39TQ/71Z98fff/yLxUlHqKPtucHATXPzpth
/S6YWsFQLn1vNC09GCPq0P8V0Gp0eQpYWCiNASlJhe/HlmbyW3odB6W3/D8UNtkCff5D/SLPdUnK
0ubY9E/N51vSGQwO76ZVNDtRKm5nVBNjJeOum3Pe180K3ery8TW0hLrJLGiZ45CYz4BuiKHVw2tU
OvZhpDV6Rzg0f9CN7iUvAwVhhy2RXon2R1Kd2LYF52W07E0Pc/tUBhEGcHNoXuNc4cIMC+v4/duI
4VFK4OSl7qf80oJf5w3gNK9R4tg7o86yw/enUZ/im1PgS+ArpGT7nvDqlYO1el3G7s2RHNhAJaWw
kuzEp6uQxYIp1KsFCm9u7EPEafBqQZF+VvRwZ1XGsrdarXQzQFuHdlgwzXG2aHRFv6Vtxn7FjHdd
OJJvtsmXmGoQn6tkOODCHh/FWvGXhdVnXIzMbxaHN0U+QpPJ5cQt7s4wSqj7WZj6KipFFoueqG5k
Pqh1/ggtRHdBjHSaqXrpNClP1Aj+1sa5vUQqWc3cyH1M4cFbZhHExQz4MmY2GO1MXU5TPhCEVVP8
zhxXO7XadYTbernSz4ixQivOWfgMBM6IfJKa/kznl4Hsa+gwqzqrqyXlWIpNHZ5ncFutP8SHofBR
CgrOO6tSivPZDVSGp1fbxovgdtCzJgVG19kosJpzxinjApZ64la4CkqFW49kwXA0nwgZ3ArtESKm
JyxxdETH/JLHPRgHUS73gMrWOMZhbi4DjgyM06elDiDjYctJFlf2xF7y0utwHxQGUz+LbBLLVVXX
xyx5yIKSwXFCDI5aoKzYZQPXgqN45dBSotEfVEUyoFu2dkv/NUgz6mYXrXXnnu2KuneII/VFgR0e
y8kSealFvK6N9grKTWzZ7iIab2CmgliLFDjv84HW6t8mp3FmK5jGXwLe30bX3tvwUIoF5nnekEmk
pjZ1PBMQRtGENMHALFXiA1DRLSWFBJXeZUdesiazLttmn+LiawsmwRDZCcyl2+K9zrFwY1h41/V7
RA7jLQ/esK+a5BG7+EhRiC4OJnVJ/XwKVVRAcLhr+45SPavaqdIvkKZ4aY/K7FKBPcWsTpEnc0Q2
r7QpvX8iP5xET415z8/C09Cmz5PzqjVP3BDJ8kYjIppSbef+sStY2dXXJF4dLAQ6QyIxpuV1c7mB
W8aEdZsp5C7kBx+pz+ylQelmyh2JH804Whi9mvCHwfvqGJfRvlqI6An7XGgzbVu0wfcm6chdBYIV
Xjg7dbmZp+4wVfJzsucjuvUXByri9bZKw6bznN2Nun02JBjV6jrCy2vV7pU9EvoKEmONsxF3RUv7
oHqtuMd0DvTs5n7GFtTZ2KLyd6pFN9me1qutLF+/w51s86M05knV1zgZp0C5Zud1nMHqvkvG/cL0
CqdZY/FdSqRaJZM7O+kfUnVhwqqDdX4NtYJ3tnIvrXfBXqUcTmnbcjIYgUGl255TKPxdbNjWkz1r
2PObk71MR3p1HmYgXEtk7cniET6Ye7dElbXloWT6LmbiioZ+cczySZY6B+6MntPazxbxEGrjXrSn
Ujr+korDwuVPvg2+ifMjaVRE1+lE4PcSlfN+BaF3OzN0PGcaNhZ9XyYn42rHMpPKPcA6ugKaaB/j
kWGGni+crqk4Wx6H/rPS/EXzu+ZlYDENH9a3tqr5mV4QMxjJ3XxF4gkjeKg6m+rOUu4CucI97zK4
LJj5f9KgMT5W01YZXVntDfXQ6SeolCVFndlzbL/ZyduQ/k54f7SCAo8i92ksuRb2Wh2yJh/DPbHa
NTWSEv2soP8PTzN79KTLtln/rA/jMW5544rAw8jlDZ3GlERuovDaTAuN0/Y5I1zDDmNQAg+Cr79K
DYo0XvOCmlbgkkWKr7bqXePNoNiHiCEEOXbMW+LKAKC7SzDaB2GVVyeuP4iCimfVat5xYzIfbe8q
a7nTCb2WUpxQawruFkPfPDYEN/VRoW6kIqRV7KA7emo4YpkxuJqTux4vw4Afgbn/rorVvQUGs7dv
WXL57kNoh3vJJH6wnqsZuBTgit4Eicfi+CuYG+dm62N7tKxhYgkzxIeFBNvC6pPKCrtWtJEgXW6c
8x5pOTcBzhNXyH461pl0SfzpVOChk/UTRpXd01TKk5IT0WIZRmzNLs5iaj9Vha0LDCiVUXETnoKS
8Dfd6NGrnTrH788wa+w4jSOrx5IcEblkestHmVmnvMeMZWlhdcwGy3I7pnQc0alOgUlkPdW2Ju50
Z340qTnLNN28OU1b+rVu2oznq/qt7IIDMCzgEmaSXUIhWHfWUoo0o1oWVIF6XlotfLYWQOazVUFl
qx9t0+xhCNo/izgLb2FnKA8ItzA3igM1czCdCiV7bJIie4zbk4Cef/v+E0PonTuptnC//y4bTPtc
ZeG94I5CCLQ+0l3n0PuXcSxYP+Kg5lxak9jarBgfTKA+e7blnZctCQjP4vtXgWXp1M6Q1RI7frIV
TGCbAMrE0V5/+f4oVNI73aidfa8U48TdfPgCwsF0MoHlbKpRu5Wky7elXv6uCkS4WSjYTXXtXK2/
fH80E27bZGFWesAzTc7+BqbArlFY5kgLTrFz4bpAWZDDfGSTy1K2dFBK7aBllwvHjMkAw4J2oq+7
hx+bMvjffqcPiyAcuNEoPlu75un7j9gAHoZkaq4JtMOkAlOgQ8mGjzwfvn+rKVTI5ROB/O/fUnLw
9P/d4SQDuvlprkAB/SS11TXz7XcYl8WfeUAqiYl/7w7ffDSfEITav/+L/zKHG84/pEYViYMzTOiW
ulYi/Zc5nL8yiZjoNuEMCFKaCSbon+Zw/R9AhXR9/Yfymz30Z3P4yiLCHM6/s0xSCf8Tczhf9a/e
cAPfj8N/UkN3lrCE/lY9ZSpmRSUy6+xQOrss/BhKm5mfue8b/Sw4yiOsIIkThsLNHCTrERA8QCp8
zUg+SxVTJiLUz6JiEc3gcwEA202MamTee/2Sc1rgPFNpzDCZT3LtbyqzvFbGS5ibvxW+YYKjL68w
3EVd9Ds1xCtVrkQfSDlbyZaikQ+Zhs82DT1KN/kBQbeFUu+ZJoC4hSFZ66wFBSCNzFVhd5T4LPs2
2sxyYqvUu87qW84Et3hEbOYsnc18O/fqdtoKCI04TjdjxBDLWN1YJMhpp3em+4X1VBrg19LslJua
KwK69KDnKGR3LTJQXWahD6hkoAg+V2F9UMVtmG6kr0kGWv15zoJt1qakfPg8LX1TGO4myskowWJL
qB9J6mMN3yEAelK1vEo6KGXOrjbpoarVnTLQcaKnbPjpyivKR35PgoQdHis/xTYlWJTF6beEsX+k
zeCrTvBZlxkvh6DPEHopifAMo5L6Gyfcq4RknY6YP4nPjVH6UA/v5TjQfmTtLSbHcZq6Jn+drPzj
Om/pS+23raT8L04J7WII1LE2qZuyx0fLrbKzvpI2Pphsn/TEPpO4vrWIebHm9axqrWN5tGbchwEm
R3TjSEu30qJAdigf10dqy58UfqLSAY9FgA6UyFUbpiY65nU6XSyYPGjEu4CuavglXbwC+v0aF2cp
1bcEqGVHs+v6mPvC/NECtHaYK/bKcoPH79rNYb35iIEZd2l5QuBHq+g0HxuQBwdt6DDqsg2rAzCY
apEc0YNxW6QnGpCu3LN9gogvZT/fs0cFIBfA3WOYobRohKHn5MkVG8SLMmY7pLxc0OzDdtZOOLc2
uW+KFwNbPGTx3DYeF7xHk0VVo/locKFVCrnpZwLrSHTMefr8TnaMmRS6LyqAvkvwXk/KfrZvsrcP
ZSauoN2BZo572Ij7LsxObY5dTG2vJpltCzTKenmu30OKbmdnDtDhzi3JIc2lytZBIVCBebc5rN9b
iz6r8Do1+Cvgyyu1dswHFfp6h9dDHhWIxE2P8F6wMSwmbyyeqmXwEx50sCopdkbGmJRFEp8YVBpR
edHXqwnsYKwOO5mwz7FMLwiZwhW8Ttirmry8QBE+WdiLN3EXPzTfNbdx8F7QijQvAHO7L5GVj6Uj
zmFBP6YF66bXjk1UeZ3xNuvM6KCLNMSNI7a1BSRc3ltMZISuuoE5X9O0fFSXilnha5CZF9o2dsqa
jGWHED3IYvqyomHv8KypzEx1PTilQEzzLoINafp9lW1zdWAkaO/N3joPME+H8BcDhwc6xRm99i6E
o1PTwedytKMdr10agKWLDCYf4PH/lbvpv0tR/QXH928DWWvy6+c/qX3/b/D4yDP9p9vpvix+9c3H
X2+n6z/5Z9gKgJ4uLd1QhSUB8q3YvX/WODr/0Ikb2lInbWhYtvqXsBUrjKkKEnzSICCl/ut+qv2D
pkKHGzRpT26PpLf+1tz4R0LuXwG6Pzc5Sm7nf45aGYbGIM8kN2rYpMoNsUIj/xR6hLeE8wJKmOdk
hY/bhqpVGFYGwDykv8kh1OygecQuwWCQL+U5CJrT4ARYUU594Vw7QaNJn157Nb7G8fwS5e12dobL
UDw4NcBPAt6gjjQ7uc/T2Q2X+Ec/Dm/4U286/Kgg6107D94rdcGjNLl52nyWNlvyZnGXnjQ1gAW1
eInxe6ZVhEGIUpM8e6Ai0M11aAXR72a6/OnVu/8jZPbnJ8T+b08I+xjytCTZpGlauvO3/UVstaPW
yQGI6NywmjRWdl44P24I28Sh0H6FAQdzY5Q3oAPhhThGgTEMEZiQ1h1weWunyjB+hEXrHKahvEZF
8zLBoXlLhPEGEMSgzyaj7k7pooe4x/E+G1gvRDQA0hQqKuKU7RsjtDaprJubmnpEUcajHpVnXf3S
83k42Kp6nyXMw7VYbmcVExXAs6fJxHPTpJiFihJYkjxmnRtFlXIIzCHewndN/AbS8qYYitXsNuJ0
c2aFo1btsv0u1hLaaDfLQK7zImAj1E+cRNOjbPSmestNQhhGoji4HIRz0Qui7JUZ3fGznKlhXBm/
HcXWQl+YsgNkaQD9IMs3d9aESQZxj02OBTTIpMuDNGyYXxd1wUjU2mfNnCu3cWjgoxtNvaLg/TIm
5V03A5XKtO41fHVYjU9KfVZAcBz+86steR/99fKHh2lqMC+59FXtvzFR26jRYRVOAVpbi/SbvpdR
jMgW4AKrBGiAiXaJuaynLXruG7e5BgJl/u7ApOqysbo5nN8P2OioWx7Dk1Moj3lmPbdZ394TNyNo
1FHYQUfZ72H9oIzt7k4l/DJrrfNoj0K6ak5bpBXCbdyE5i0OOEH1M92MQABwswGPrmg+3dQ2of42
RnzLG0KRAs5Tt8AcNAFU/LHM/yVR++frX1vj1X/KXuItNCyDSDnLwvq/deX584IQ2TV2bofCJ4UM
pWuP+FrhToY+Hg9Pse2Z4ssYUcSZEWFbkEEERn/qworv2Jx6sAVBEvd0U5IJZH45Y8WbjAi8mtb+
kFGnoijj3syb50Zh/xHkuXMY7Z/2Ssgw2IIx86p2//klZuPI6vvXh8Toy9EkkVXYqCRV/7bGFW3J
oaUJdUCScO6ZQ3dplPtxXF9NLkN/oYvzRIhKqSAt8yGBUpCLFmXfUxzIU57gsIsqgxhE1x2VaQrd
0Ugq7rPsPDCtFJ6mzkTzgDuF3VV07FfDmeYoW1huXDoPUtHWlKfY99FcUo15ReN4HE3OGgw7W1+3
hlsSfIUiQcrMsifBnsZRiaU1MVI4dLKiFTcOIqLUnnF8ekXdhsckew5mesUmdU1xTuJY4Uf06zEB
ShnS+KM3dY3e2tLzo72Gi/0pTOuxCtCPq6mkKTqZHqOVYhkDkMH6/DSYvyrodp3avpJU3EX9fIYS
xTqRPSWWdYFFSnwvmZ7b3wtmna1ZA2m3DDiHnQ4ElFBhko8U1a8g/nqL9+vMs5dsokUu22qIPkMb
altLh+rO4UKZxACiofSoxOPMVBgP7dimZ4gY930UXOxYqnu7i6mHi5HCFfkh6tCdhhhmlp69LTbd
WLVZxdtuIryb5FWCs2szJ9NrHffaJ2NaEnip/slg7msoLRwdjku/SIyF6srgCdNgrwBG0Ydr2tZw
vcUHRoVdUYKAI6AZk+YNSZfC/N7qqX3WjRKNlr53tnTTUwWYEB5L+17RAbPGF7a2Qmmcgg8PqtCn
IbvikNsLO8KBPBiWvgSWiE2Cx5VN/ChBkw+8xU/j0jAu10qxE/juNoxYUf+S0D7Xgjp4O8LUq0fh
VluGHHJdNtJ21JzkIj46xvdFsDRH0P36/dKEnYfp7gKK6UGEzFNQ4I5BNzLyjLBwwWmbNOW1HdQb
/nlaInWJAdLwJTye22zCaQnENY8eyCG1ngM13q5hdeaEL2QnUh5nnR3mXr/Y6WEs6CDhT5GkJ47L
uTEaK2CiFGycAYP86mLwaLao3SkR9JMaIHMqU7FOhunknLVIKTWLwj/uumQ3AJyuSaBvcOzjTI2T
ZyTZX4XOqJZ6PfUQdPVXkIfeDHRxWx3KBheXGPVNMb1WVUXZBqlGU8ODoRc5TWG62LUFLhQj+xwa
IijzzChJJN28AaoDscSurW2BjEjCFuI/A0AqQUMvn6lfc6A1DFTR69/HFOdjSscHClFPBMkwY1tv
6mqUrrrZldQjb4KiFPuC/vk6KrnBEWBYIs4XsTbtgDhZWVsizUbOxVgXSiNDUwR23zZos4aRgB4h
jzy2zcxphJMp1cMRc4J1rOpUW70tz0q2PMieNkPTabE0VvcqOPGtacjHwcKnPU8iOyg9L701wy5m
Xs0FFHpibB5rtXXY8asM5ptjmO5ztYtPs5YzKM9q2oU0+SvGRkPQXX0dUK1dBZddFiY/UOju1ZFJ
VaRlpMwJCe2aqLk3x2cRaHDW5/m9CeaHtERPzqOrbRGaZCC6tZrqzQiyj2mMjlntUH1iCctL2o4Q
cLZtijl0m0Ht97GjQBYDW0vUQ7kogTz0aQOkLCWd3oThxWIn5gVV7JU1SL7e0GrPWnuj9Cl8I+fx
mOrxe6gp2gb2/aHWIVCWi3jutES5Szv9XoJ33uS9YO4zb6U9UkGHq9bSwQ6bFke7eEZsD4qwv5cO
PcAZ5/YKfrHrBEEOOrLqOPXTeD8UNEPYeiv2DuOC2kZxLmjDqk2CfEUPuYeRzfuc+SYuKa3nR6+T
/ldkLDdDU8LtKMJ3dZwec10QjzOmArwP9dYxoj6b/461oTCpVl7Yw1Xabl4rNicM2BrWZo0zOrO8
CiQLCTVsqdXGUei7JvCJ8j+7i4wflMj61ZEfRO0gJbNzwpaJBqx1xNliw1wQeFzLC71MzRH28ugG
St6z6xCXIDZhPQ/Nbmjo3uq75MuxMfMb5c+sLmjQ7ju2mIt4TKfuHqVo8YnRUVAIWnotMkXaSXp3
DIiYwfPeFolFUjSIXsRovEY6YxJ1phaoEdZHWHRnrXQ+lwmkXKRgCUnzCNJeNgw7PWufsok3ocMz
OKrkWXXzFwPUUyqCc+IAdS40Y6uuQ0lWRAu2U/xgSFwJ4ZIcmKJ7QaaimKXvBanJTcr+1Z12Sky+
nudUQ+Oji30bhLjamd0aAnBrPzEdznaDCjJ8YbnF7f9BTnoT5N0lE+YnrhcqGQ3tMACPQniKN6FR
yW0zpgbeIiwB2KKb2B3CUDuaUfQQliS5rchvjWIEw6A/T+Z51HnzlbIGvToA9O4q/VPq2dOgl2gb
45dutU/0XJ8HQyHtXozXzCSt1zDbCqwi5V0rqDj7RdxI2UojPJta/9GEszu24VcTn+oRgvS0a3lb
bg3TpkQyNeuN3vW80HG3r3FlcCaaZvFcW/C6pkF5BAjFomgOv5K8TB4GEusyB+Q95vCAVPHsUOYB
1ltjylJ+gR8YKdRmikcrE2vvmmHNHPye6IVqVVRk0fHTmemvdSaPjfiRhIxu1Z8Wjlg1j4+FBsO3
18EUEzJWLPNH8OUsc8/CblN2axMDdETxJZTmMJfMLTs+FcEu2ChldJ4yjFe2Rn+6VSYuJXjdseH9
xHAzvCl4HHYdfFjLZF8G/7GdWuwCwq85KHnD/2HvPJYjR7Yt+y89xzM4lDsGPQnNoA7K5ARGCa2F
A/j6XsjXopJZL9PevO2a0W6JLEZAuB8/Z++12wblZNpc+uG77Wc/RhyG+LxJRmlMpzsWiM9qK9H7
QFdfXpG8cgzHXIpn1YWMalUgk2vprFgO0C2GxalVCTJCPoKc3stpVxn+tmN6TpJMtco9/UPN5VNL
tkOak03mTMElmu2nuiko+Z585o1rNsJypSvzBgUyFQRgErvUWxIr2IEttgHLBeMqUzgB2F02odc/
xWJ6lLVg2BmDTfe7o3B0h7fcHG5EHx/NKfA3wmTrhNfirJ3We+kUf6UGo9mZ8Xxvop2yQk4C5hw+
jQYtNYIZz1E5RdumPhrmFXoyn0qx3MmC9bJPGO1rg7m064h1ibaEbejkefNnksbxLqn7Ax09xAPN
OcpuaJtdBpmktzwEt/rVwBy+lpa4r9PG2IRteNbScRY9MTZVYz5gvpnYcvunyJ5ZvhCAVYa0rqfs
qSeo2QprLCEISaVG0TBNI496eVLIVETRY6uCZOH5FDedj+meQxUkkeKQxtObL90bv54BvGeE0buW
vLQYI08+XlSroG1f1CERL9LdDJKlpVHsKrVRHZYbNqri2iutr9Yzz5jK4QrPG7EOmneI0rhvOjij
5TjuXDM5FYE+H3vwWDGwahAMmpyYbh8RxywaieB1wmmSYkgVCoWnW5DN4sT3c454d7ZOsFVvyq61
94ljb3TVE54CT+TARB43inUJqCCjopOPXjijvV6ndMaNtOZZdOflHFRssQ2c20XEuaMOKMW6FxW2
u7lNivWAdYk3wX6DP00KUBZ0CIyLl0pul8STJJ6HHUQHnMSm9+qaGMuVdA62k5hoVCCGkOAbaOMi
N4YnU/OqqxHlQCDHu7QLzgOIFVEMKl7URxqHD0bZfnBceqhDCPlBh2MbSAv+5CZ/SqHiqmhifRsF
3XM2O6u2bqrWAvTkVOw8LWBaOy02To5wvR87wKcMfyu+eD4SyZfHzSeeEeh6cyxfIEYcEW+qqv4c
WveAnJD9UKNu7/wUtmHb3Lit8ZV54mWOkqOg3xzq4rmfJyJYvJrTP/x6UT+nTvpFZCpGlLS96Kib
4pbNrwviz8CvHjOOfbztepXM0QeSOk7F1RaeHftvpi7B76oiei4SGtBJ5Cya/13ade9pQza0AVSf
WLIVGnSo3n1P2pszk7B7IDOG5Fw/tgD2qVdbThdJEV8XeXdLj+uuTF7CzE7WeT/dkfpzdIar3Ilf
ZG+/MOlAPNR/eJF4abEfxIoTDjjqXKHozSB6tM5rJovPka+Y1831RMdlm5sUbb7pHYuaqIV0ghc2
hO5qMNpk3wYL+yhzb1XlmPjI56uUMQWC4s5Z2353Pqkw2HVkZOxE5KH1zY+tCmHEyOjSJLF+hffo
Js/bM0GtsiJk/Y3A2GafqUeqNQm4McQzBIFaa/5wF8xvYwrsJ0UNMBKIO7Arr43Ouppi9gfyJjGz
sp5ojsBrRQ08l5BJypTnW3RrEeUX2JLRHUXc/qFgnJWQ7hXQ2HHAKikxe/iusPqNFewZo4u/OP69
Fl3esm6lF7XQRDEBW5Nk6tKqjNZMO25SmDobssEoLpNdJzlUAb55wDtzZltUmZY13btwljd1qr9K
OT72efTEuftiEDVbO4MueACrzrNKKO5M1enGj7a7VzkS5dLWxwQaIsmyjr9S/bh13Am8f1PT/UqQ
02fU/HU9TvBZ61Xbk9ngAonaGN5bHsOIEkP5XE/prR8Ww3YzQNZZuRFapB78Qyc3halff170QTak
VbYUJel1ZXX9xmWuA0jWe48dD/zE0INh4otxMtuwWJwnsp8ANLF4Ci8DMFVhYMoex7LB02O4V5bX
rUym8JxC4ts8Ge47kTtIJS3ISM5dpHCENWZ0XhbUDnnFW5DnzkPcss+H9hUJWDQ2CNKgNcchj5GF
yJP72fNuIP9eB5bxYEpeOjh4HMcTElkZzrcDhkcN69AXjwjzT/lMIjATri3ZrIcWvTGv6TVN7LfU
cElPnE9Stdehk58pbgFRbec5Xvhd74P7D2FfWvVlJ+5ShAhrOxBvSKIOc0LQu2dyYsNrnRHRVNyq
meIGcfN2StPb4k5Cr5yFpvXpLHNfxE/8voHHCBHdSRfhWxPFhyp0MSoiNMw45Blh/DVYSbGZgp7e
Y9c/TRbuT4QiYl0XH21js8ZUTblOVXzwOUznKuUsR+YY85wuyM+GqhiOrLQXeTK/DVkZr9mW7kpX
ELjn5bekaj32NSghgWrOFt6dJd034cD/nt/TmXhu+ATGWk7xl0FwQT+D74nH8j2Bt2zp+Z4xcnnI
XbYLErL7HBRMgO0wsdZjkV+5Qj3oyb7K8tfOHpktquirDiNQxwAWovRMYpF0Qw4Y8eQ8RTO+3vHB
w5m9wnF6O/ctNU9n7mS+MnF7ahyQo/KOqWakJxRJU+ZnaaG9AhHKiVBf0MH+wYaPxzBxJO9tXq+K
oKNk6/beBD8lK/nbyTBcWDgQSs0zE7UNARRp8Dm4qVp1ZFkjdLtNcuvOHuNx07fYgix313rOmxeT
YxKV1kUUs9XWsr2dZlqrE0cWOAhItO23sqhQTJL37AyPBAq9B8pk2S8wCz39/NVGNh6zqULpa09H
P9E/mKgSVUA9ML4NheBFZvqWoD4pBWmUQT89dgr2f02N22fDc9eNR/Tr8EK79pC0E1T7gQktHpWR
hFpc7Kz8WX6hGy9c99rBJSI/lcm/ktvpbaRAwGKoLKlbnxNp/mg69WYPau+0gkWTMKxJf9Evj1c9
3RIaJIrrBXZFdzZxLZVeAxSfVtaS5ir94db/MZXYhlMLhW3R0PYuSo+uqM2scYBiXaAxnLDL4SS5
CBMKg2q6sInSZSOTkNDAt23M8LZsxC2Ob0XPKEAnMnRQEaZkkjsPfvMUc/GItWGcG0aXgU3KBMrj
NOixXWq4JyjVw9VMGkgTxyAbMb35JLZM+Gvxl6iNFZwPpQipOaYr1dn+ITGnm2CEqtw12yoUT00M
7ywYX52q8zeWch4yO7+okeW3BWY8kgv2Tc+0WfrXcNVRhWKKCvWLaaLPcEzrsRipvIQ0dn5pmIfa
A8BVZGjuEj/dWJKJk+3Ej3HLE9yQyr3ts9SnsgJ31s3gzQpH3HB+s49zg1nUNaO9OSrntpcewUKz
PPdlyeTB7Q1kzYKjxizvWA7tXROW/f2M9jgV06vqlLqIw7475fhWxvELiV90lxPyy0t5kzkZdyVI
2QfaKDoMPrEfwyiSp9JxCJEq/IQsB5EAzuHrBmlBkB2L7AF6bnbwlL2csWLOnllvfMzF0gsocawN
Jn3zVbQkrYaYMZArbyj4qUNqu76vEY1tVBeZ+0LV9X1VFsbBjyrogiWUYRtLGvsujKc8+QjZfQSK
7DOZyfBcIhxhhbxsQnSHWQxjLw8M72JQyZ3aBBnTptx1/e3IlJG2CbnJCdjnlSTVMQxGvO/TsA+s
BCNeSlJ4orrpoEORHKemh4buV28+h3Q6DJ15osOgdiNr2XkUE2M9TGRmO5mOHsjQLVdweOwLmwSa
bXRdJ0xvtNA+Rzw9o94QKJ79vsb7lRi3GerJlWwt7yNgvzGm//w3RePqGzGfwmjMz+hTGT+Rz4+x
Mq9ZWvJ3UxkHc6yDo9cQgUvWJg6SmviPyMzOzUCznNcEC7lTUV04qesfW3rltFqyS7H8+Pn/ohqF
G2dAjyMfo7uwutLKpPHaAnO7chAR71BCAWTKT3aJ4CHNdXb984d0hpwjeU+yR5sfBsPqV16uxYmc
gea8bZMvEm6sU2obP/rQLS6GcWBdm5P2rEGxe5ezPl6KSNz9/KufPyY3uvaH8MvWNJJnriTvSV+f
01lg2GZiiKjD5Udb3UHPTg+mVu19MaWvlq6qnSsMgOVdh/1CZsFt1k/RQabLo813CTAG3NGDZFxl
RsmS34tpdCKLYSp8vGqqmFd9p1kXMJoRGz7xRzQZTdArG96eJLWumxTbH4jpCiG+Go5pePKMPbL7
pkj1VU4u6RZdc7OOQoo0qjmyfbXESePEJEJZ+Y2hOCHNpnGCX4CtLbf8XYaD5Vkm3kdMFNXOMag4
Z5fHqK3Rf5DeEwdze6qNxj6XjfXC7GXN7EJcsjdiEqCdbZvtfDVEKKykNSYHNcEtnyU4Si8D0x6Q
gXUUNLllilveJXn0LPUxz9E/39ORwipb1NFVT9iL6uqLqaX9Wvn02ZBAblRJg5oX+0S4FGZSlU94
v2LiTyeWzM7ogmM352vASxi3StbmqKYRPbrtDThykm+QpzoiSo9QzNUVbg+/NJ8rFXpHL3TcYw8+
lYcpQiflsV5yrFaHpp4Itpzg/Pm2IkikuhdNYT9QdcCHaccra0ZhA1wOKZa0jKvBnc6T0i4OWgcW
/AiXh8VUh1n5M8nezhd2YUJdxijeSTiP+wE5L37ssSTKpf6KuGOr2JJA/CyDEi+pp73txxdmlcbn
IyFZ2u5ozdfkb6dhfZUVRr6RITC1nDq5AjJyCt2bn69cPY79Zd2QokITzUMFnkFjrmtQq3mxjRlj
rOw8O1H+4/qq+/lcRjUgeZ00PHXReJn59R682nQoleMfw8WC1mij2hlWkVyOjC4nOpjnYdMfFWaT
HzSzjn7MmbQyNGbxQhoQ5Qjoom8zXPll96gaKMStbj651uX5rMvHzvMWtPUsbwjKys5sxa5fjYQO
Beabn/U/5iU+eZQkBOGPxi3e2saxRTfMU0IPHPFXcBEsPyyyCOA1Nat+cnCCGTkSpzhJb3/+SN38
nYxylMO4tCAE3PoVrwA4VsJF/eYCUuM2HB1EYikmH8adR3AqgGuH9RCqH7meuz0N9AQLHBN+4xrb
jd6KGDhGoO2LNrF68oZVdEgapiSDjYRMt5W4icyEnJfmireCRV2X6tLC97KuSG2jAGXJHem5gIcA
Yx7b/Q1PB7z8HNs0CkxO9MmcXrdEO2ukuEgBhHMOGB0AH7R+PQ/xzh27CyNn6moKYztYznQbT/Rz
nStt5fEX8AMHs3wKNmHLca1cj25I+nwRHP1m2AjOX3tPiPvImYFzAHZDaBlgHtfEyltWJfbMazgv
oi4+GJ346kX9XtE0QjlHBAEnaQ9GkXMH4D9ucutkogLbc84/azMDb7R1nZZNBHw92UaohjcCdMau
PGOA6+39MqnATy0aZAKejg6/r8+YgDo8btAO8vLKQdtXt358KtmMncnmFcQ6iqSV9kcJ0WxgpsDp
wW52qQf6pIIZq426P9olL5EPQzOkvSMbl5WqjYnDyMLz2RM3vHcN06ne2o2RnV1WbfxS0q/YR0Ni
7UtoOYGLb8c0NE5E3Z1EkN72c3Y8dgtdUCfiMZs0zqOABSaUdzBnrpuFSBgmHXp+iuwEWOG4UAut
jmaSs5AMaQud1fXlAHBLL6DDhXjY9dUxN/p9AgrRXpiIWJYZYMRgEsElTtg+E3SAlLoSZJZ5rhey
oj20kKZKzm9kqa9q9zOzaFZHKj1aYXZhoda44KD86BnwC5pyoO2GtfIinUnIix1dncY8f8lGEE9N
5H+2TXLvJKH/5DfmRPLWyNA7SKdd1o/NIWzVWusOVzAJPqc6o1WchF16kRMZvamd5DA4urloK5Nk
MFusZwdqIBxeb+vBIIL5Bokk69JDRy7CChdW/kS+hwHauSWBMFDudRKaV3mVOp9kJK1ium9lmQb3
RTba50kFOzgp6Zo0cwsgwQkzJkL7nnKYaZ4fP8/zYQglfElHpDieiq8qQbsQV56JDVDv2n6oPvm6
T3MqnEfdOaeKJ2VFfTBfukQKegyUdqLCjCasJRrSjugv2nqkFU3iEAeprAAXqkay9PKgdQ4xcdJn
PmFmEJ86fdsxg+5EzfhsrNNLbRgXATC8Sw9K2rz4lBp4mGiwXI6kA5k4XbFt/W7bzSAYjN7QBKK3
J1v6QDzVAP20YJUDzBZuvIWNOgJJzYGlpgs1NVr4qbzOZ7kVLnSQcdgCUDiHl4oBL+egMiSDc5SB
Tw4C7zXH3VsvJxgBJHJVY4Rl8Q42fT/Vm6ACTzxhmlKjvh78bt80UF/9hf9KZGu1kra5Dxc2bLlQ
Yg0OF2LhxqKzHbfmwpLNsVKcTQtfVgCaraJua1o25ZStunWw0Gh7sLRAtD8EA12X7uYhBVzrA7D1
ANk2AG3hkmDRaF+3RoLdM+Qlgd3GYtPP40EuRNx2YePqhZIbLbzceCHnDgtDN66qbFeHY3g+kJmx
DqmveInidbvQd52FwysXIm8wUCA5Y3GKJ1amJhq6A61QXkFzYzUEBfn6yepK2rxOLDBaYYtLaO/Q
/f+h6UsfEkG5FVchXBj71htt4mV8Q61V1bj0l6FAkZ9KNdGc1QK5+bhEK5cop7xgPy804t6BS6z7
8BLHebFL1LZSmLXF4EcH5j3bZgmcAz4xctin1x0SRleTSofQHk4oOXUI5Nvz6Gd0XYxMRDb1nbfE
2kl32a23/RJ3l5J751LPYGuip6+XULyQdiQbdgh3VT/05OblsmAcgsU1zcWOFbk6FXZfrouegZ2q
e+uEfphMJyvax0soH3bsZ2Mgpk+S1+cswX3tEuG31MEke5HrVy8Bf65eh0vgH1fn3CiJAGzIApwd
QgEzz0FDFKFQph0HyYroQHtBR6dLnGBCrqBcAgaDJWpQxoA1+5k4S32oyCIcHRquUNMcGsVqqLg4
ZHPQ5S2O3hJkOJFoiDedeQEZh7WPqWXJPFzCD8MlBhFT7E25BCOaS0TisEx0TUITISk+fnVLkmLl
AOhwlnTFcslZ1EviIsHIEOFTliES1tMf5TDtmZv0mI3YZpguzXjMcN4R4tgtcY4IokvCBef+4HJY
XJcusY+K/Md28Qq2FZGQ5RIO2XTERMKBe0nIjXSXAElah8GFTaakYYI+Z26xNG9IB+P8mZJt5DBa
25kkUpKP1656Lb8ai3RIabpXeuagTLMgoPPdhZ+sQ8MZFajcOASNbWR8Y5J/GQ80I2wSMcMlGtOm
5w0xn94gqZl01mmVk6PZUtAkHQJG/MK3conaHJbeVYefbSPJ4QxoVGzlwBCqtCiOE686QQ4/wAB3
aeTQ4vDV0uPDp70yo/JMsfzLJfbTWQJAo5Ao0NQZmBOXSDAepog3V/k7QBIbQYKohHEcogiFbZGt
B97ozTL/TWur29TZxh0yYkjhgyJhB7N6acfNjyqoLVTXA9kVNsBmJP/Xnr1vSDalh/kUmx2WP3kn
hD8i5XAJ36vAW1MV39VLQCpslF5QFIixx12V9/fjaCMPGesf7oi3LyEWVAN/WZFOBPwvHub92MMK
WGZJTFmjg+3TdQ05PmWiih6CDsaHPapzbVnDrs+rD4WmkmYexC2u33OjsGqTBlsvsbBiCYitSYqF
5RtdRjForxlpBA3knMC/PDk2wLSRR5DZObrGnqKugTpEEG1T8ZC6AjiWt8TUzuTVesEPw4z0ZYkB
domzrQeUWRDHtwHx8ZlZn/GAMRkJSPnwlk4UbhJRhh8j3GoDy+ZZ3IHxIj9XL0G6kcx+OAMjNMLL
mEZGH6o4dBlwm268HpwP38xv9RLMC9T2qQ6erAzzutNi9xVGcAtanP4ueC8jiQhDIedXMthftxNT
Hcccb9JZ3DDbTLZFhhiUzOmzorXvyiU4OF5uCJkHOBaXWGFDiR+9S9CwQ+JwukQPzwlDEIrBL5NU
YqqPM3uJKSabCDnbklOGhBb7rk+cMbvGxnNd7xxVWdgjbmP9BM4X2wQoLYxySnlGHBhZWXaOgzsj
BqAnEZGhbAPdXPdpgW+8Pifz4CauknjlyZB+SbKM76wAJvESy4wYZT7nATlLFrBhVA2AgxSWzekw
x+1Z2zPXdBtZX5FA1TCy8YaTTzuTTnuwGZZYaN1TBtqUMLLq37IlOhof6riuE4BsWq1tr3tAbkuX
n7xpSe40Qef3cgmiNux3kwagwfFuy2jtEpHmZ2xDOodZiMCMMOuQVOuslmgGybkGIJ0tsdduZD6X
HgqkxJ4QBpKG1CY1mlzCskmMs3e4vT0kOSRsJFetQbD2QMK2V1ARR7N1LMLhhBV0p6vpeWojUGvy
eSrD93rm8shSfNFCetG9sLZyyrJz/8ZEjOaSi/E8KiPZaJnVKK8scwVNFS64Ce22dUlWnp12Z6Y9
M8sCjmHKPLT10l0akRUz2+5hOT5fCGd+aDUwiazHAR9nzJ/T9hUWATAXicGhUSPd87TjSDIHiDSq
/ENVpn/bLuo8Xkf0zDSDkGgGe9M23nuT8tyTePsty0SwRyjqmifuQ2rrBPOYroZT0kgpy+lipNDa
WDWbRWJGZMwls76MUuN6aAL3bIp7qlsMRNJH6iwE3BgD8Q1pE5C0w56WV+Tfsvzbh9iBXuT6w4ZI
OTqhBrpS20FNF5sG16itWG/H5Lpqus+SwIzUFoDr0LOYo7M1K04VRuu8i8mDxwAUcBP/sK1gvGeC
HnC+2qsi9oGqEEVVmS65Tq0YcZBl9rHQpr1hi4fwWMU3fWE9t54mYXyoUQPFqbye/fTUuGV9ncVw
AbMYd5lXEg/SeqsOyNqmqbq3MmowqGv/aZKmuKisat5pa+S0iRZpNrt62ztgewoIUUlnv8URM7LQ
aBwSxmmeDH15HlcFXujJf4YpMu+QYN9BHLd2M9lUO0a5Wilw8NgD1DA9oeZaR2Tf/ln5K36T8jtw
tDn4AoXANmia32JkvJJgbEoq6rCSfLeUhA6L24Ave96maCFzf7IPs72UBgajl36ERgcebcw4ZIYJ
4b5Wws40+dMz3X5xIRiE+mZPMHeN4PvnR/3/QUZ/s6oueWX/tVf15rV4zX+JMRLLH/jf1hop/0NI
ixwj5QvPFK7HP/o/1hr7P0xc2ASJYRDlwOr+P6sqJlYHaTJGVcvxFEUfBo+27Lvof/4P/nu+tBRh
DLbnIyNX/z1rzXclveejobeXH9hrMBjw8f6ppC9c6be4Wpyt4yE0m0KFMo84BI5nFeWpJFg79L4c
ozX38+wh+XcnzPSxwZQc4Wvdq2tymIjZ097n0Ntg7QfsoAk7IFAsvW0J0jDc6odnTzaNyiHbpkZg
7Vovoj0wYZWbAmIOvLB8wsJ92UcVirm+pXeEVBd5BHKUHrbRmxrrcRsbi3ktjxGMOdRjM7TWDEY3
skUdYWZE+hZAM1vFNqUvccHGqpi8e6p6/RepvjBJnvpFqc8lwwYlHcfCMbVctF8vmcgMzL+Bb+Mo
Za3M/epEBw7gK2Y7oh5XqnF3vo3oBGm8ovpn/sZHQ1segiImzgeln9/p+TBa6IXxzRD2GyKbcAui
PDvBCax299jxmEQGzhZMd97T15so7XEPqpu6TNAz2Z+04O9Lhdkdf98j3JxPSyF4ke4+BXdiECwM
a2GTqIpR3BK4mHO0NpSuGKQwJQ9GMKO1173XKO4FfAwl592U7RBKkYjh9S/OogtE9Yn6VMUbKofn
th6v5pzMnoQqO8mJd6xQTMNi8D59Mb+1MUiuWPkbwCdtWr/QIzAO5dif2wrsFOARczMl1lOQjsnC
16KY95Onzg/SLZLFwC9XpiTXeloQKsab+1ise5MJlOzYfsAwXKat2vWmcW9SLWHgJwx6qE8mQK5D
kAFpYyblNrAK2lFhNwAn5Jk3Cc6fUp6FLejHHH6nE0av5IhDLxd3/3jdOQ1NYVn84kb57vZe3hw8
6JzEJK5v9f2BcBszLxkD8kCUcYP20xs2OoxuVRRyXitqDFBZ+uRF850hq3Pfvx2h/mCuyqKNMFKY
BZoDVOORQNypiiTjlOGGYo8fOcZTyxqbGqkrMq8O/f2NQ7TMRcDf+Mt3WN7zfzpqPLz0mPUs6k76
RADAf32oi6zIefdbQQgeyrapTarV4DmHRtWvPmCWQIFVyEMsPdkMVUeHt5WedmNWf8WjE25GyqmK
YwdjOoOQLUxaNh3msWi3ZfEZ6OFJ0/r78ydejIffPvFik5FMLB2uurDtXz9xGVVdOoyqg/yW7gLP
fCHS9KuVFbqDmNfSLN48A5d9Qe1qmyUpoEhA/Ygwhz9/jt9vvlRkAJjOsoCb5Fz8+jHQxAV9V9Oa
wirlrRmjPHMWQr5Z/O0X/fwv/XqL+E2eJRWHA2EDK/j1NxXVEBbu7HXbZIlnMwoVrjm7EZDbvEQu
dF3G+GiuECcqq77ixManQWSPKSwiKlSzbNAVSznzbX0NQI0K3fvPAuG/tGWJ31dGSWeHHp8N+sCz
FyzDPzeTgAcorCo4dDNK/an9EZU2afdVXW1TejZrJzUhVIUSy33DCzt/RR1CVzE/Fvb0acTnf74x
YnFMfb9ePpfMZlrler/dmRaiSRoMRC17U7ztGY6ZQfk61t7z3OVsdV5wYEPqlE8uWsn+/n8rgH9Z
En7fVVkJTIssQnuxaX5/m2JDa7Po444SbmaC0JXlmkd4Rt+E95k+ZY16gahez/6LMVR8twp6vgL3
zA5lKRdFkPetmuxH0HcFJf9WWe2h1PV+6OvHsCivCXfZEWB1HW1DTx9pt1/jZbn/87cW3z1sP3+7
51C3eMA0WBN/vf+SCj7l5NRsRVJe97q/rzR+oTbcTr4CHuZ8RPF8CvziURiINa2L3AtuSLl/rBNx
KYmAm8v6Lx/pt7xUPpJF3e4qCirFRfm2rrUO0Ug8rg0oHPOEgADNhL21Uc1xlH6RZvdiQyqPAABb
8XjtkRVuADLurVufZvzyFBPA0lN3D0N1b8eXJWwrP6MB2/VvU6tPhZNdk+7whshwBzGJ8AaXY1D9
l6Xu9yXm1+/w7bXqOGcOpH40W4l0wCr8Gx8fF3f68JfbtyxVv74w/B5pWrS4WU/ZDH69fZ6RcxCx
5oYTWvOoyumksvloAfPvDhqHM1SfI9XGh0P/BxfRxuSojkTWISOvFMNbNvvM482/PdH/+qHYj6i5
PMe25DerZ4yWICmZ3GxpdKOF6ffwEy4XzUDK69VZ5DSn/YFArucplTfO4K3bqL8nMmrbVc2+hmY0
FjfGUD3/+Vr9y5NuWQSA4slhmMLz/uulMssky7U5LG0fjI9z+dzb4rLFSt2M7fbPv+rf3mmKTB+5
IKu/K79vdImT+Wbt9s02TqsF4tXeV26hwH7BuJzpga50LA9ZPWDeqEMbn0QUbQhH+Jvp9l/WU2XZ
0mZVc23PEea3x8NvhPDGpG22th/ciAnT9yEc733v0lDTyYuat86RxyGyP/78/a3f1/Hl93oS/gC/
FLjJr9e6NpC1QwZrtuHkfsiqeMkNvM4yMi/zvn42yvx6GiHlBQRgbmZJS85JXliVAXeSrLXyaiRU
ZhTNzKCSrxYTnmibR3IMhr8UAr+d5JelBt8uV8dRnOiX7Nl/7n49chmz7uoG0od/I2gjh6J6ZiCC
1DJY5S1q/whrfi+8m9BkgBpo86ExsZt6BmK2rn2fRgsXMzEFvrwRaf8WDyiC/nwt/6VoUpbzcztE
cc4G/a1owjVQ1hZ2/+0UlA9MPKElnSZhXU6iu69E9Yjla1r1RvnS5NMmiOEpM0L682f4DY60XCfH
IdnXomSGiPbtfrJ65D1dWN5os3xvNG0w+nYpD+/MzWpv9SAQm9kku5ZFe84QYodL6jq0wiOdwnjt
zMMt7VkX6ztWliERu5ohKTrobD0a4ksVDkPE5JZCyFtPHL9XThVcG2VjYrjdz2a1p4kisZWafmdv
mlCuG4ZOowXVcnADe/Pn7/r74uUrhIMutSHfU9jfXhlTFTKaXVNsK+08eIJogRLAN1zXvWSksZoH
Q/+tBlvu4K+LODuvt5zppcM743y7uq22PIx0oJQ6kmTWESRQ8uxeQ0zZRmFrapGJ2eusb3PLHREG
tv5OWSTgVECbmc7t//z93d+3LtYtPpDpSddyhfVtnUySQJAV55jE7w0XEj11kMZXacuBL35CaXRF
giInNQIhB00ffKYpPI5XKVYFe2VZLaWTGT9PoX9Lh/zaHT4jJusQKnUBRsl98kKqeQa+Fykd4jEJ
913bvGU1WBxd2Gu6DNaaoFmsfu85fFsVd89RP94Mvjov0moj4Ak543DqQtYGyHbxmkz3B9CKVcsl
SrHbkVOrhrVXp4+RZt5SddPGwOA1hzjkZIdWvjlL8uQxq8ObP1+2n+Hn/7yJ0mQPpoijal3Old83
vTmxLLuM6hl/MzOrDM+bGE2Cd8BNug7GYINZZF2peuWl4Ufu1e7BRFYN4wQQofb/uxvQf34aJWxa
lLSefjZE/oFfifIuGUyAt9sQIBH5nAzKK/TMcdn1+N+To6bruJ4rbKrg+8vNrFHwD6r7/PNFWSq1
79fEEUIp0+d94hj06/LKZBxzH7iLLUOObDNX0Zt08n041nsEsI8lIMimnv/y/i5Uuu+/1KbRA2OF
KQMH4+UF/8dXHyuGTi5ek63IigfZQCnxMOXQtr9Ab/qIjR2NUXyYPPlu5BPKzIiX6F106t4e/Qy0
vgswujLuZWgDU1XxX1526/vLzp1Zjlpo9/mUPvvOrx/PRRKboBUGSpPjb8DsHvvhKRvvZBPsq5SW
gjYx90wGDIOmtDcpHC5UhDuABfvGDNY0iq+TiQjLrH7z5vyVue5ThxNvZWEZWyVOyzjPPvvzbVx2
wW+3kRMsy750TNfxvG/13Egfoy1CLOZtCghrJGwtGKE0osB7Fr56UjHIgxE6auT/pYr+rY7gYinY
QctB3YcZIr8txulk9F2GlnLbuShvmrnAGG3lz9VHYue3U856PKq0OYDbeO0QBQIa2OVd/JYX+tlB
0WJ4SLowGTIKGx3O12SvIfNNkunw5wv02zn/5+e05PIZFXX4z2fyH89cXzuRq+mUbX2bc0g7XFuz
uUt0zLCQA3QJYDY2jzPIExsNLgUoHdfRvmRwv8kMokscD2Pb4tQr2Gf/Uj9Yzm93TyxNbP7Hxrac
bH994OhIN2UxIg6c2vQLh6+46r2BpCjHfMSq4Bw1rs5VGKQ7gOGv7Id6RZBIvC+J7d2zTOFaQ0Cr
/xdh57EcOZJ22SeCGbTYhg4Gg5pMkhsYs5jpDu1wOOTTzwFnM1P929+b6q626koyAnD/xL3n1qxe
tHccOjzFTqUcqIGlevSZfua44wEyqPtUpeRVy/K/fbjef77RFJFO7HMU2VxM/34KoA14g+itYd+h
SBhIl+kCi5a8rg9+pLKj6xV/AekhcU11fkTNa+OW0VdHtw5LrfQwoMJk+YdGpcuUPtmCFbZFoGcj
AaG7EKfrYRhPQQI4iQ1opxUZkbrqd2CTam618+Cpb2SnyRnC7K+wmKMjjH18d6uKUYqRQqElRXhy
jpNfTrd+2WjeETzJWmdwxKdol1XMze12xmW2fox52cQ7u7VXAHSyISoAS1tWozcWCWnYnkv0HqMA
4iAbWBJA4zczcWQtxgfSLKQhXDTbI5c6MVy9QdbcbUIdPNkBgLdoBhao/OLDNg62dBfaufwbWM0b
9kFE/WX9HWA0jWLkCWS0RG7+23FAaZFLofzlRabNIwzf9woWhpejbjSO422XvGQWTiZdP46bzuOZ
MFnyoKZc8mKRpsQmZVfOzrgjSzjeTXKVI6rkLklJqUPvRk7TAJiyGJJ9NZEH62GFsTz0oYkHJntG
TsuC/GlaSfgTQb1clWR7IeI/h568qdz4Tg08q2HBotdNG30fGKKEKSQ2rmDKmtrsJn2L8PGQ0LR9
45v24HbyLFqBBSQH3djCpj8w/MCwEjYknbjzV7/w8aez31x+nh6DVW5bDpiAh0zXBzKyQM86wRGk
x3ggl6t//y9nxb/nPZHNg0zTwWTDT6L/uACsuZ3zANHHXtTeSyD810lHv5tIfQb2RDiHj4kMs1tu
72glxGz981/++PXI/P8Pc2pM7N4xf7QbJj/gtv/nqFraPCYjVA8Qw3uSLSePAm4O2hOyvyp6IGAC
sTFhT5dyWAoMbso5KAdhFA3r/f/+k/zMcf7jJ4ltFL0w7Fim/etwr7IFM2FYDvsgmbMjuUureiMd
BhdlPSd7JyA4Bsh5JMywR4wgn/a8r73YI+CWf76oeKyscwDC+AlD6aZcH69+1N19Y7JDq7rmLtMF
JtcEVWM7Zas43+HhSbB1RoGy9plXBGy8rT9El7EK+vkXxziP3f5D+pN7/HlXx8pwNHty2jpaNkdY
ciy2+9tRBjitlvDgjfIBHHR/B3NTCFClvRhIJ7CnY4bumqVACRYl7M+wlLzHBK6HM8aXtmmJcEtU
exQR76/f9dl/KeL/hwvJ52CHTcUuD4tv+K9DnyJmTvS4ZrE4bYqIw+yA3N01YcPjT1ZB7sZ/k1wW
Jw+FTz66f22mGCQaAJwuljbeoTooY386WyPaegIjxv8y6PUY+P/nc8iQl0qMn5JguH8f6tJJjUhT
BkKt1RIp043O0UpLd63Carbn41Zb4aPCDnTnaew5gDNMEo5HvC3ja5AVh8z09r1Lkth9RDHl66m8
TouH1MwhGqpvO3IjET4JvMo00JQI1IDO1CYvIzpgNMuacAKBHG5i5nRqAhK7kl4dbKqJDf4z7zRX
xVe2wMxi+Jhtlh7A3vqfTjUDyvAA8BSkLJsBlJZxEpzuhjMlwUhPT/N7BgbFtBoXx12nmPigvEXu
ZLFCyxd9qsh14DTiWBv6vEIRgCYzn1FyVahUO4IWgQqrpmmveFNwc8sSlERQp4e0WHhoCmsX2Wq8
C6G6SOnJBxQvwAYsZbHG9F2DZG4EAM536KBksd0Gp3+CYEY21EdjUh6DMUvvWhj7guAbsgUh5Xkg
NWZwUCW/TqUlsYP51F6bZiB3cSLyySbTbqgiMiLiNxlSjWGzReTaVe5WqcFcgsz9XrqdHZbObV3F
33M6YfxbIHe0Nb+vmzM0+afVSfUSuGX9nECGmIpkF865c9clwXVSmX8f9NAgRdW8qvXOreg/I43G
t5fxtEm44oBFaAj7oiz3wiWYoasJqm98UZ3nNB0OEFjAwfLH5Zp+s05sUDp6Bd5D6AFm/rHID1ME
86PlBv/UHSqwiJhy+DUzHAu+ZmyfWbzndulOLMfouQXRTP7aJDVtvtwJP//lZO1vBnX1K1z2g11C
4rNn81mo4mFA28FRVJXlxJNgd9ecmOitzpBlVqRJCH+Zb+X8DbWu+x4hWy0g6mLBS4W16Z9oyH1C
vfADxP74ULkTuHVrvHfDhV43rOtNjFz1nPmifjR0I3EUA2+yyzfnEmCSuWWhoHedJiuV8/RrXsvN
bvSCrxKfzmaMSO71CgUCZyHlxmldwaI+xWIm0NHJXZeF+c1SAtBkR7olB5Jks7LmCZTysgTJ28hS
dgl86yxtkNOlBfJKZmnyVm1Irw9vwzJ8yhvfJeq12YPIr8/8C9FNsq7YVxhkjxXUSs/vARgH2Us1
xv2FLNCnvI0em2A2H/XS8ucld3FISC638vjEMJv6Qm3zPvRerEL4QKLKqxRItGyvSm9x+HgXEmoF
CbdIlrTKd6Yt4NrIKLymkEQuej1bY+g7PD4hKfYgfHZ1rKcNy4TqUrQW9dKxmAsL4lv6gGyJLyrs
FGsAJ6LImT+cxYvhAVvLSaL2gKhh3fj9Et7YM0vJ3JO3LZLkMcl8gD4bd0wYZqV4n6SHtp32TZ5B
5nxUlppPgUsAIAy040JJknorJqxdDhWhEIkogsd2nhBN8orzLclHK17Bb9K6C4hOa60CVRNqAJCn
HQCt5Z3FvfvUjzYdnv/STs1whqJ/P2Am2VujewZ7p0+0s7eSrLWTRFnljw46dn6NXdjMuAQCAQsZ
Q9bP3zld9atbERNex+QFGo2VoiivI8YrCVFXEBu4H3lBtgU65IfR6TcNp/ETkoBzXNEvO/F4yekk
4B8F4dl2OaGq/ixlpLaR4lAlDJo0pg6kBnnBD1YTPWD/bvB9lxrdKt+Amue7cg63rREdegPCutZC
fqbxHXNKwdiH8aqZHCBrG5yTS+a479KNSIkbxJOf2kIwWJqbCNfAFb1mhSABdI4BV4WlDg5K5FWv
fm1Oy8AvQvAnclk5tofMTkn56L+SeXZvjT33XMUZMPNO3QbrX/wsvR2SqT7J1gkuOCMOy9zAZRwI
s3BqEV5pQMMr7tbg+k2hEdjuchWRmcgN5y+ClcBNWtjXzqD3EzUZgS0HxnNYON7tXC1vOkXKTTb9
fhzs8kmQywmWfeyJgedvexux6dxWCkts3e/qQqgP3UzbjBDTsUv6O+rJahuStEW+at8eBEzgbWcu
ZrwSM6W3OWXlcVGUGGbENGYnE9dKIa0tjJrtmCIX6hXqfLe3CH9MSRjl2/FKhqtFPT1UyzJuSCYi
jjlRj20k3mLMAUcij/yzZUHYE6iCNz+RF32cRwe5oB2BvL2moGn7zlXWF/fYcaLDXMIm2I94MdBX
pNcpv0ThymfK4JFa49Ac6MsJbh1ZLef9besy1lB4B4GfoTMleNZ2YV9ZebpcakJ6SpZIjDg/AqMQ
nhM43ziv1QwfEdFSuc3WMn8OkmduKH/XsKjMySvcM7tHFuvV03nKIIWg1/2OQ+f806C4w/BY2mtL
o5PhvnLK1yY4/rQnZd6+9nPtEA3FbAOlYtlWw9GQjocWRkIetcNHsiWPgI2zI17yFTgiaIMtpC2z
7KjVHW/YQtXSJ8gfOxIqm9uiSy+TwWjjM1M9dgsFTd+t7MfiNhmyWzdpn0yEvX4M0nZbOt9tJUjC
AwiFQPsUxrPznAU+jrelN8dydGEvGWwbaR6HaHAyaABPa/DgPNBdaYX6mxN6G6SRc0wy9IRkxMkd
yx1oq8V4i5z7r9t17k5UkKDa4KLSMABLAoUsZ+Htud3ZNMtJZSA7PcPFrKoCCKu2DiOQiJ2d0bkt
3YI/IYJLHxnsC6W6qqp+M2L+ispqgeHYwDqKPMaspMgGtQIk5jvpMQ8SOIo10w6VDrA8Yh9VroNT
Z3KW21IjDbLINLYXO7udhnZn6wzQy2C3sBv0rxKwpXSQoUGUjB20Kr7NPAfVM0Zc4rN6q7vFxkM/
gF/joBoXGj5I57CBtKKpiVYNc+7/CuKqI3uJois+ZIWhKKo0qjZ/IUHd/+4rB8BYmJzTqP3jLj0e
2NW9RP3BAqv/kljpiOKllLQnQso8o+h9u/kSkafaSePvGUdXu46oz7JG7YTQDK505ra4Pr38vGZI
D2W0DZIofwKk8kvbEVmKw0p8bAmZqCxoBKMt3kXXOQ8qgHrgpOG01850GTuwikWho7sx/WiK1j+5
dOVHgHEIqevLMxDCEJwWoYQ9DFaj5oond9H3vlfsEoII9777u8NQgGTtRPnB9d2tGNOsHh5T1rSH
vLSvfWQ1z3OM7dICdNEUPr9PUWGunf0/nZtVZxcyxtZaigy7QI+gdsAr9dNtRUnG/Dh0k+20eguc
MBvAb3ATVQS8b1Eb38o8ZWdUP5J/liX22xhYoFfCscEUphl9qNTCe0nwPOvqwsra25830Z2DfoNC
r+iayzxkRwkjahusLkNrzAH4QZbqW9k9N/6vHB8yAw558zOLiAz/TFONZqfH/mkSy3MjfWIpnZKQ
ZULgenyWrgt2MFHLbSTaadPH2jpPMpwv8Ro8hfjkpu7LoxlmxaSVpayKi+HgmeQ9BO7IHKTLCYYP
vbNb+vHG1qEEX+Ky4ezH+6lR9EsQSLCIhg/u3HNz1xLs3jjPR2Z/yRVCaXLbanUfxJkHmt/6g0Sb
369Cb6YzdAIKH1M34zOLE9mdPDbGWhTZKUfQkBb3wk69E/dvvEvyWZ/q4ENFJUv1ItCEWthim43J
hzUWLkIhv3qIw8/W7zET26V3XBIS6Yv+4ragJsJJzhx6zduEUel2sWZ8VWJBhxj3a0rFfDPzQu4l
3pkNNSGjgNZKT2AeP2rI4hgxGroOpfYdK8P7xipPMEvJTC7CW/Sh8TXpso+plTnK6zQ85lHwJNlw
nfF2IQQce64Bi0GxZkhOnhfRe8sCwZRijYur6J9+noDWr0/pbDCPmt+OGD7rTGoiaCkRSj989rKn
fuCIaExBakME6WYUWKpYMBLkGD7Q+2lGqqUkr+K38ET4OPuxt/HoW8iEX1CoFm9eljeXSp0kPPxn
uXKkmrG/D9FsHEhzOjsTqfREUBIGB3Pq50dKlCDWs3W/i4VPsIZ5dgYzenpTWRdcpWfSbTYzNRmx
a/EJKYHMkrszrkvn7C1YNPr2uGhLnOeQ+NCxJcMqW/oPq/GWw1AzzrDr6pewWJ+FA7ZHp1vEIZIZ
PNV80IdGR0eFAa2jnEO3ESARyp8th89SCm86NRjIo3kYL1YaZSexM9LThC1X8CUk4zjbHw6sOzgn
LenuJxg+6Tyq93K7zCk2czY0u2Aieg4J21tZRReZx8kj7q1zm0tnH2Qk7cGEPnJpR9ecUc1jrevr
YtE2jG3LSd1llOmh6z12NTKPciZt0UtpuwnW462yH4UtgpvYSt9nlRe7XnpviFmpIpccB2PD6Hs4
RBF8A0uJf1KL/sjVmF5Rp5JsLqZ9OyTtBc3WV1oVxdEE45ePMWYz6a4A6xrx2wcMJK08PjL59XZx
AOXA5LcdZLoidOoXsisuL3Ee64NKYMQt9bDRlbj6aJ1MmTSHpSb+QmsYxLXdHd14LZmT7JnBz+98
IDIj4ZmuOvcz9O5tvynPDu62TdVDNuzH4p8QdfDNpHj06mx6LSHLb0IxRo/dKM88g9MBkjBDUODA
T9MrU1WcL/AvN1EIzLUO/7JLNDesKolSNjUJ64IwTg7ayPUXMLbY1SxjDr331eV8SxhtHobehTaX
2XfkPz/pRVNx5lWLN/RPy9Jv64v3vnDyc5J1T7GG5N2Hgrzh0jws+NJH4kBvnIbswIVJxyY0+l0o
QmNgDxJG273VrpJHkbIj9JdHzoYbrgZ7UwgXR4ndSKjkGFdkB05qefbqZNx4QIM3c2OPcGUHsgwc
qIoG1VPcdrAh3P7kpEiZDct/rJnuObJseu4wAwpuvnx4gMT1oNbC6fJM5wo4yAnMrgwEl639GddF
xOAluEviYU3KSVDVDsNn6VBFhSFZoXaB0Bo3I7gt6xT3/uOQBOFNllAI9Qo8gz2NZzH9rvLuuRsI
pc8/shmTIKIkav4wanELm8ch45ZxZqM3Tesco9w68SX9xvLMp1JVQB5RAvQq/wiBvdCgVR7mJuBQ
aOI3quW34RqNwZ48MPUdsbQxiEx8KGq1Sd7m1sYaV+IH1i1BD+SjU46A0mRnBjZJWf05HgJCdsS0
aaMyPCxl/14DHKcQh/ma2+WrG/eYL5HR9OGH6af3mOiuh/zgrbGSCWDBY7RGiLQOkfU01PAeelgl
g3itiOJWFhBWqsxlF0/OzaJsMDsruw0DFijoBMaZHX0KBp7YLlvmLIEmEsfoj4i44K1nbAs/MclP
mZ7ORd59mIYGR3TZyVO4dUYNlm6Y3AjrH6/6ZOm9O5D3lOkeK1gMKLHZlU4ekg4n7O3gU49rL9xC
MyWws9wP/ok7FzM2A8lDCL+YC/HJGxxz9EjcifMguknl/FIuf9CKZ48GMuGEqJ33szkgRuUsSrmo
Y4RBaG5tnmPky2OJzShNgx59ucWwgkj02hhM9J46prUdbK1oflp6fcyk/0Q7/FmTaR+sZCcj79rJ
PtmrViCkb7Gbo3KK+0DHV/r8+3KNbPSyV3cQxDWEDNgU4n6vGw/kbMG2SgLO82F8q/38SbisbZHQ
8hZBLIE5LQiv0x+WCZoNmYqfYem5Jyc5OmCM4MvgPh0CToWUnZtvvi3fXOTCSdhSE27oc950QZ2Q
w7MCpM1WJhsZ3zLfSMHXgdpqH0ZpEuBpiA06K5/YVIV/Un9WF30JcB88NpX/XhY8S6RE3aSAqx5S
CvMwKdALttCUMTKlh8mA1ckMhSobs40RtgZW9hMFpm8b6dlb14RIMOAx1l2181Cd/DJT2B7D8WVu
FwcEDVWD1aZmn3HFn6sJLVDjz1gzWe1wdS23lp3IfcWY/dQ67p2lCrFXS7J1ZxgUXa8KLHoC3+V0
Eznpxa6iaJuzbHaOXdhKgAN9CutSM0BdbgKoKuSDavc4JPCaI7s/+pa184eadYljffsi/eM79bDr
ITRvSSj7VvXk4S0snudh3k3i1Y7Fe1nSqRFNRlqabv76K1MzfZiWXTK0ya2ICpuAedPBfQg/Gc2Q
/NsXryb1T35C9m1TQaPvWo//Mq9872Y+unNx8vXqJTVD9eIK758IcroTdO6jCelBqrWQDQv79xla
y8Vp+vuiZSIru/wUsk3GQzEel5HqJirgjnqcofyeV4BgdHMFWoUGt/gB1NWB1DxIuqT7YkskQSVp
fzHjSu4BaP6ZQkyFieEyAsrCEZLGGox+EJN+0uObBa6xFXZV3PtTdaBNVHhJE/mK337c63b8E7Ch
u0QRjnzp10woQ+bHGUsQVjS/8kKRc6V6xvBW9peQ6WOv5itAYA9ofPPXGpBRLMdyoNMyftnBNXfL
HdNPwIFkTzKsk3d54Oz9SKhftKmPZEOTcmrNrFNqvIBtONwF+HHInCVa8nfvwb3oJBVUBKfvMozf
TOabiyDtB1ab03EDDy6Q68FMPMm9dcp6mEwt279gZdMasiAhSgA9mPIFT7V1jH1lbmJn/PjZaFsJ
M6gE/sZWtNbupyJXTN2PzK2wI5GdDAYBA8+Q2wc7HD8Bx2HPlb9Sl+m9rGColhGBLoIXcCN18JjM
8L0IbiWqK9s4I9yGqeqPQTn8nix1rmpOvqHtaHwZRISSHhmPO3SjmB2EfCInLmQZrYjQ5fMdYT4U
NiyOAAYnLm1CLlCM+i3/89hB15kJcVbr7fAZK6F3S+beRJpNhKoUkeBSvDqaj9WnS21mrikS4VfF
HIHQ5XTQ/XOuyaVH0i/Zc4IBavxvwczaRc7tBdKjjvZRaEUrSp39JxDQjSig/sQz45E0+MKjUNGY
jx8uhv3GBiJazohRapz5zVge80LcV3hoSolM27KhgBoTE9QRqlef7eSNZ6PdrPrihdviQeeke/LD
snTwrD0n9rRHiUcnaQTrvCk8Dhr4A+2tgTkSC/O37lo+QQ3+gcjKSxGQM1uNrHqQYR16otBgfnlQ
KdvwRMkRMRuIYQb4JB67fopDp0WB5bDLFPM62GWUXGYuHZX5tLSxd9IO+EKa3uLiin47XhfthXgp
0ro64LCFah4GF7/p2kMZUPDYPUYVT4MfL4noRZ92GwIT3+sKYXXeFN2h7gIcbWV56hZ8ebJ3913p
rmucCrEiP4ArwIUwsTnCH3sPs24iAat8qiJiTZY0Lw8dx4iDnO3cRfI1RDx3tFy/vPTNS6fb5oqM
KjJfMxEBt01WXPxxGG5c/6EMCNE6C226Vw0e0PSZhKsU7Ebyth8HXaPDHGg0SmBOQ8S3Q3+rzoun
eccM07+aYjXmXOtd67Duh3eD51ym0vp0Mjs4IfX8yhdRsSlgte7J5yjL7bMX9Fvjifmse23vx4b/
N2x3ozwSXpDeiDH+rsYMz7rAQh1HTfDlBl5xGhch9xGI22L0ueIY7MCPomiCnsZuFEad00FMWcRb
Wql7bPPhYaLgdYS6QEGKET7k0L8N6fXh8mBFaNtEQ6p5QmYFhvTldfLYbOAucGAdE88+9u5JNMDS
C+x0O27w73LUVKYccSOdKbPzFSlm7mRTNft1aDA7BHkvznvPQB22b8gR4hCR56YGsoVpLsNfe1xD
NuvuuWp4lxI1+ZvC9dxrgPt90/ri2+fnznVzCW3r5HKDHQvgCQR5Vx7ya/49frOIvdN4LyrpWZ2M
aKA9PqK29+VBRwAisu6zSKAJBeG2ykYuaeyVvSifHTO2wNkmZxtF/dnjqYjRZOgZ1ZplmGZhYH91
Q0QxFV4i6svtUn332QTg0qCLuhV2ok6Lae5K2Z5mK/r2K8D9NhYwQ8dbqWXXTxiQA6bUGPDPMefw
bm7H+uDJ5qkpczp1sU7P099G8zoNRToCcZ+ZSbNBOidAg9ctTdYMkJ4ylxrCZhXloK23a5oEqyQf
bOzS6lhMlN5MIDpq4BoxEvs+JocZAIysr89TSB+AR4CL1uGLrbHW7VQDhcnH0rdVUTSec0SMJ6nG
Gq7zl7+M6SPo6kOv7ORsrIhyVcr7xrbg5WfGY5bMaCqJG+swVOASusDxb4zlKIB9JIIkzZ1j2dRk
QtmrnKQndd0VDyteNeq8+BJa6V4NmXVBqnINUrJQrPlX2fID6AlbbZDj7aqhMuxljJq57a3sOEwm
5Kzb1mkzPUzoHFUirZsJdQAkjLTfV3mxIlDCk7249gtgjzc6fIIxg8eepz2tHB7AhnF82o7FPpFz
im0gNafE9Lj3q9yHLA9mLA8oETm/HKgm7NzYwiUkOaQYcGVtUywQvZ4KspuCLPP3uULKgifjsjrj
43GSd+VA2e47/qFx+uZ1hqzZ6A78LRGqF6Irn9nH57fxDFwXe6RccQNtID5+TovSDemf0rjYWn12
ggaubkT10XWRfhaEeFsE1JVaTQ+ZRAc3xQR/hIVst8OsIZ16kIMj6bK7FCzHWQUxyiJ0TyCF6AjB
tJ3qK/Nh1CoLryK/8lei4pJAdcA3+ejf91qSMtNgrE2wax6XkCfyR6dR9sAfFh6dui1LdEqROdgz
qRX21+Af1Bx4TBEFC9doOrlBnRwBqP6CvvAmk6Y5U7p9+c4oKfmds5oBITBw5vWxsyuxdvIc6Zyw
VEebdfZ4KIHsPcxz9co3SiJ70NNxwzQb7eIDtMf6vUP6blwn3xGr5e3DpTG7brZs0k7K/JL+3xEa
cJ16kP49gjSIHIEJoFZNBPGEn4or8N4jKAQ4XhvcAZyuV/0utHFWyOVc/S1mOh6vBWM6qfgaxA6v
VVGy2EnS3U8/IPW4jSYjL3btf8WwXay877ZOTeHTdegURkH6ad1FLNOpo0JG/Nv7wh3bkx8u793E
nR8R9j51zh3usOxYm+jRzDwcDslkW27RYzrzy9nEFW1y7d8WCr5hksevNVM5OL2UXWnH+M9LPUW5
QyVDWHzEEbUSQNYydIJV5eRzvy8LcQAyiMpwtplgcy2JZtmZox3W5uDo+Mh2or63VM7TC82jT4kA
tuBFelbxh7gyluFj9gtc51Mkh+fZ2NOGzflH2WUPRU3EVZFaqPQ0w+O0z3+1qvhl/OAy17G7m9zs
kA0TFu5w3oYwZg5StM4+zNjPkpSyZMULvqR2h/P276RAE419fePp/FX47WcbkMtXZr9spoBcoPjW
K8HCNeTX7cT07DQAY2axeluE/zUo/91vo+vUer8NIJNFoU8nZRE2X8e6I3fo7ZQ821MYgIQoiaMq
vWcVLcFBVt0/3NPIQkDgoIGE5BtodqeAjWndL2kSPVVV8FdHGXg2wGBFQBYKypB+YDFbIhYx9CR7
S+n7JqIyZJbtlNmJezfZSfBdRd2D+mditrHc81g5T0oUz/XIjWrXZAOx9q6Jmtm4EaEvZYGMwCCy
WIA2Qz4ctgpx+UZ4LCp9V55a4L5e1MKUSusX4fh7M0V/21D+sjX/7OBNkn9M9TdQM3hDeb5tvqsx
JKQuFdNu6ap7Sd7Gxg/K37HqbhMXs4HsLjZY+xtALR0f0br1Kq+4wp6y3uFVByZwDPU7KaPh1dR0
oUY6u6lAGB0C6DzYKrF3yKKOZEmdPXZxG3TB7R5bPNiicri3kORskg5WTZgJxGXzUcAr8ZQ70cTl
952bPEFQgrrLcqLy+C6rvK9RZQ96Uy8n2B7tzvFRpiiV3/v4n3Y/7nnbWmBhkyi1Y9HBzoJ1P6Ov
+yl4lSaAUO2jSAg8G2Ym+yLiLTetx0saUN8Q15AtM8j4er4l+SSGf9+XNSoQZ+KiqmA9Yv31NGoe
CYzAGdobNWD1txoGV4IRt8M6f1tZFCMgXKZd5LAdvY4rhaAa8w0pcfiGOvY/ipFUKSImTqpo92lP
uArAuk3iMmPiz6MBBh/VQ3nr17SzFDWUmLv3kcqrCyOLJII1RWmQkuMktXeC9IjtQoB3b7P4dXjV
qWLILk75qdk0BJvcw5FRbGfvhVlSxCiL/U/ujzancXKb0bBbUtFDM9sBttpvJ8EYWi6aaB5TMmUa
LMY2ozk7bv2knZUXDzaIN8CyAZAJZH1MSu+GkSS1EnJ3WL4FnsNJJ5A0hH8zbT21WDWQdM7Mj1tz
qHX5J/G8cOM9TaaOWGmU7xam3A39BVIDYe5ESK0lDJGO821B23WwdPNRkwYlA+/ZCrdlnR8L4iu7
bHEPdoIpV10ctuqqtP8Q3kDjntD2oHXA510NT9kS/iE2nrlDfRqcSG/CuPsnXCOT9FnRiTOl4kid
Ak6OBVGRX5L3KsMcGkS49VdKGJjo1B1fMWY9B7K9qzGfbQQIHzLUsqsOSfcc5vpmgXG1Dwr9kAGJ
QkM1MiVeJzXL8hDRlm9ipuIOWWOG0BB9r3Jzp3t1l2PA2oUVLVJKG+YsBe5QeZKVutYpDcvAVwXo
OdotjbzGwdKfJ4aReevQWgesciLioJf4velRZjUBYRwlbZfLyKNX6IpYYzT3uQy7DQjVlpOeUIy5
vObQzDaz8r6KbhDnPsfx4CHIVxjkQ5ZgTl7bHG7kpasAon7RnchI45UhwfxQ1sN3p17jiv0WJJPs
FGU2KDOyNcCi2zWphnI+ywJ3OBK5xBotrBOkmsAQ22VUevNAz8z1gwxekWYe2nfoI8maApLBSxzQ
GvfZs0uVt+8qoABlixPLz+pD4VKk4x+MGLGC7ZPUqprfQeecnmxQt9Rin2VHCjoHDhf1qN+rdvj6
qR8U69qGvV1ro9pOSkw+DewYXt4yOnomdE+BovMpnGg5u4YdXBbN43fM3T0PhFOQOrmtvfZPaDne
e9RByQhIQHnB3LcAip6XB4Ul0OsoT/SUkOIatZiqmvajbiMgmgh3D7owd4EMHoJsudYdbUuKSmqL
NgXVQkDZ744WImD/nzg0n6jvf9PWa9Iohq0/E8IzznTDUc9LxpLTpPnvshHLIYRTkJPHGAn2NqpH
V81e+MRZ8mSP0ykOuxdT5BSrDh8rfOt4MXsBa3kfsYUeR3VvCv+zbvOTmZbLCnB34+lGpBHBGknw
EPnNSaELXzt4kiPham0zxWgs+8rc+B/pccEkSKnsDoZ3F6lgi7T3mAqbuBo9kk4BIFWo6lj7LaOV
NSqSj2Ef9+aXC/1GRc4uLbobwZuLGIdFcf45FMnj2NZv7QTf2H7vnPBFr9t/4XdPXoI0CpxMgYiS
hCqJXhwPf7rtwHgRxPTc63qd5qPbqMLHsdNX3ZNTUglWySr97YtiH0XZbqg4OXsKMjVzinCv7WDV
vuY2veLS2neWW4QnSPeIEC30OKx+b4h0Qb3j9q+VXz+0FpCooT+EEj5dR6Kfpb4b36bNC78shoXj
nJDfFBM1RG+4IS/0mlZpv2ExZeO7pp5X0xlZtDTp11SZExjA3ayendZGhG8+Zee8ZiJ5U7N1rRe2
trN3u+Rdcfo/7J1Zc+NIlqX/Slu9Iw2bwwGzrjEbEiQoktpDEYp4gWkL7PuOX98flJndISpamuqZ
x3mossrKyARJAO7X7z3nO7YT7DJCaFUOLpzom4uqNbsjvxZAfyN201Q9lqrmkd+LTnDUf1YpBHhj
MOx5bWaajwnPwVVBF7AFabPrW51hkySabm/l6d//k1IfvubrX9P2K2BxkBWpT1m8HVGWEMMHgZ9s
Bfaw/WSVFFxa9kUNoEAkVvFizNgdatsBQ+zo3/SwN1wz96UbGktlOjwjya6+92OIXoKUnQ2RCw7S
jRtOxiuqd87pWtZfkq8M59lS7L3NrEVEaFcEgvHerrO90oNU6Snsobda2cEgOlmWLTTEgGyWQOuc
da0WjwasDqdlXXOmTlk3tLvtar52fHbfuq6om0yUipKTjK2JjO2s6T2xuICiEMhdPgidaVp6nZkB
A3gDHYxGjA1VAkem1/+Pf9AQOstW2fbHeN7kUKxWODfgppMjCyO4bD1Uvu0KEOClnxLoJxFRUHsS
VhMTU1dEMkGA2bL39xl/OSLF1DGCF4Vz0SrkHIa6OMSk2dB6yzxGxnVnXI3Bz2lsaHa2urYhI6A8
J3nZNFZz2/vggZInmaEcFXyB2e6hnDck8BKr45Lg9w09c7LuQsJagpgDjJDqhmNx4vpWhnsUQfk6
5uCjgqgy8oIaAv0IjKHxS6WNPHRR5AGF8NQCVuDQONPGSLUro3zRUZliIpmdssGsZB2ibo63qUOA
UhVUe3OLbuZLiLbt2GYdwpqwV7c6Qui5JWGSxHekyPVjCOVblDI85EvKsdl8TxYQZokYDTuk6pYK
Zpgc4w9m+TODVNZ7bg7DO318MYTmX9aOQaAgUaitn1RfmFnfdUOhbNCkYMQb/RsaFhyzuuIpTOqf
8Tg9yh7yVdslnsrbuc6cenYbu8OQiqa6bzCXN23YXmMEZJCnmy99bNGKFYek4O0zRbkN8sm+yOd7
q/Hnje1E92GCb2AcyXISzOeimZzcWYco6UQ/OYuTjjk1/kZLDJ030NmTdsnwFrPpgBQW01Z6D6+T
h9Iu+52Sq/Z5UbKrIWDYD4N+VfWOs2vCYXKxjQD0Zmbj1kkxEN6iPfME2u6f5gpa557JZILO1l6f
JySeTojQ0Wc0pQQFG0oPvEEKZVyrIEVcmEkr5oTYtbEbIYAI9hPTHi/EadbSpulHMKdDl3abuSe4
Xk+1vaqdCRu0dMhcwjNU5tROO2Yeyl36E8F5VliWq9TiIhKavgsj+2XSyZ9gFYrcjAa4yYePNe2J
UmDgh3dVwpMuhXMeFY1/0Zc6Per8oKeU0yIsePIorQ6NwcTCAAdFFZSCpyVjeEVXUj+bYvNLyYCu
HPr8NsbweD22/KGBWpWq3FqSw37qZZ6ciS7KVmboT/sq5Hdtv6IInNwyRtufifRnSndUTOoMZjfa
iVVa8OCaRbkp6+nJl+Wj3tjWOtdC5AAakX5UH24uUI3bDarI1OmoiiuQk2AGaUSJhwbBSBSJyUXT
DBbdx4A3q5BbIxIve1S6q8yOHowg/5GW/o2u4Voj+1XhYFbHt7XD6ji2+gMBFPZmqkzEcuaUrmMZ
vqDZ1jfZHF5rKpCrjrKXwKddPzst08a2ZZDPICsK6nBrkh0pMPWgT+mPnD9cCUkpH4Mdw+/zivCv
daaxeM8mcNi2epyInVor5KBq6Mg2i9TesG7KoX4u/CGlnUwxC8Dxqmb8MfYg1OdkHSe4+guGy4Ow
vyY9CbV1rZJAbnXHzkB1nUc0HFsKz2hkh41LkrLUNvfU8YFROF1pmL3epNEMiq2ngV9ZM7jZgyBE
qAVZHUTY0JOuQ+U2w5UJwkW//gXlbLIpZNutHWUkemKLG5KTzuyWIMHcGNysJ3XuiEiLmNY7tpmh
sdhnTH0dtd3soaTHUdSV69Lkj05hOOynWZsg+TP/px2C429IgfFLlaYUWth5OQ9FQp+3Y/UNJQTq
PWPbYKBQ5/xCBOWTVCtkGOahtYZ402mzg5+5Pk9mImoHDCTDSNyRrg/nKa1tt5ihNDc238AJ7pjz
EbMbxquCGzIG1RlRWDTMMgKoGp6zRWvZsqHTUU1aVKfVRV/oBHtUMW3yoH4g2GyPiS4li4fr0Pyl
3gTRsFEbxxspmkpSmLfqrESbtFUupw7xQFAEmypLEe2I5orviWMRMnJCDahCp6Mc7+gVjSZdCAag
m2QMnlUHAHYDDNVSiYXQyjPBzyopnTHWzO1qaAaGMqbzQHI3WkrYawQQrKsBF0LQMYlTreSls63S
zTMnX6fDjISwupoSwbSarMbNMIyXjT89lYVQzmCBa+zlCFFioZrbOu6bNUEFK4l4STIjXQf+dKek
aXVuD1W0pd2bHupBsvcGw34Q4xWU+H5rBvWxm58X4PRKLUTAnk+weCeSIzh+VATZzInD11Ss9RwB
tRyEMRN4H6IwMd4DTz7d0jMnY92bOJbT6p09UfHvzcKoofipf4peHtqx1/YokTcT2N1b0iaxqSTM
oNQFoyyc8aa2ILG3mepcdw1O3WA2gn0+Fc2WDFH3VagW+f5wWxWkzCGAyFg1AKYG5wMr6CyYPE81
/nEfMJ0ZNf0WefH3GA/+1vDRTU/pc4+sfJ3QoUXiQQqG6NprXaAjqVH3tHBxVzqUc1fr9QtCSK5n
RWCsMJEA+/lz1N8yqgFcCFqnpXG3CmdUXt3oaCubYrKZ0kejGc9SxiDKsTHH7zCz0aF9o6vXu2Gm
fVPMpWtuNSjBgCfLxbawaCRfddvm1KO3HA+aDSyOzmINro4hHmIXGI14FyYd/q1SLO6hipQvttwG
g5QVG9dDvsiF0+bYdzRdOL+sm0BRQaALpDK893Hys1GqnagZO4c+SopwDJ46hpuyyr5nWrCfqVj9
4Zks8sthr1nZeWKR79dV/fXoFMcqotAhA+UxiscbLF8H3JJfLVv5lmDHAa0UqBYugP6QkJmnBNqX
Wqlf3LLCWDRU83PBbrluDiAW662SVXT/xuZx5KhENGlgg2RnghQ8KhrNMTEgcUEp1yhfOud7FBKe
rLVPU1A/qaO6NzViSYyRZ0MrwLfBDCCCYBX1uid0bFqvrIwMadw80/vpI26kVSh3MHpXua2t0JR5
faoeSP+J0dAkT6ZOtnXXvcC52CQxfgqdoVeQ7gMyBnWzvQeCykiH+RHprVtbN7O1uth/qSM40k3h
5ApxZYvniGaQJFhT1Yk7x5ZwrQWSH0Z9BCfC2lDW92MkbkxaD+1MoEnIXuiGGh6ghnbghUNTneNO
ZGVeSAb5qsuq2JM89vSJADSLsb+ZUxh1y6+v9GwsAXcaV0q8zotYeASSkrNZbyBhQOKtaRfjeIu2
ucV2RM2yo5YIaurzAFWiF+XTV5gRF1Uc1TtSx+K1heqfsy/K8iGNL2e1Mw+iHm4SoLEXY5Pvex39
QySVs77Wn7O6D7diKJmlGQWF+jDqK0JXa2aSnp8Fs2uMPK22bd2w8eBPyu3basqzXZjSrArb5lI3
SImNajKl87nxXs0bSrxAMwtx2+S2dYaBi95fncMa72fiOzKQfO3Y3pqBsd7FJmmTyKdKOtiExNDE
fBXgjIrzolVK7zGY9rFlIb3AK7cZSbZkv6LJsow64p6vaDOALLRG2+WJg/M8x94eqQTh3WlRaO/a
Rcmfj2RokgeYujoyv61jB+ZGcaJHnX7dGjJ2zGKyJNHOtFDMAv336DP4sPXoZirDfpcXM21I1dko
PShuh96VWyI2dStM8q9LzVDa887iXq46wUE/4th0oF4EOx+SvbMXxFIwbmjkVnYKzhWFCC26IttK
keso4Tw0VU9Jn0Ijzx4Iq6f7HVBJqOOsbBra6mtbY8vuzGg401L0bUM9ktfhTLzlCX2ZhAhRJ3Ti
TZWb+qYdjC+k9ykru4sKjqMgT0tlZGaFzU2XHUE+Sr5x8BiyOjd3vkEPL2IautFG8zAHSGc+Nkqb
7wkOC0IMeYslLXWBQL0lOAyKgZFH1asNYSTETOT63hgIZWN7Xg0y+OH3gF2EPPqaTeBgHrpg3l/G
zMSWWuNipEN4R7DPBW2T7fIf0vyGVTp/K5XaOq8HBJtBz6kt8m9oOZ3VIX1zBO+bvlGXPmX02NWk
JSH/UnCfcIxrrcDa0P+wltmQaUaEvOhXaCgEITL5nTbExb5hwr1Kojz0CCsa+DeJNQyG5BM4yCuc
661/XEgCKnQ6tgZWK+3kZzFRaRN1tWjZerL80iJfkh9Kzj+F1yB7yEr150zAgStQAzhzdkHTm/o3
a8lykem3EjQ5UCNa/QWYXitZGCFhuc6Gs5BgjVrqPwalgFWM6I4eJowvpBcA/cBroes2ckJujNr6
mZTmkylUFD1xyvns2V64Bzk2S8Kw84NP7M7U15+YuxeAzen3hqCKEsEx+dqvULNfHPyGSmT5jH1h
05nWhTYvGb928NClNuYqFEyrquEzfPwI4sh/f1FoQiCsF7++ZVsLo+OXi0oxK7q9jFCC7iaryQdV
MU1O1R2rOnGkeA8gLayUpr+pfT2nMawf0pSihdxZsq0yTAY0BYh361embrM0ZpGrEJasimzfq2Qp
q6pb1PqLUlmNK0lxg+CEs8GsiV5Q+yPV4kyP3biM0mCT+rLfttIYb4pw9ggzUs7UCg1hkDwGSekJ
hxkx1XGzldM9nqnvesY0caKyW6lSz3kSOFGrbZvR0K0r0L943f1aw0A0aqMrWv+rn5ZE2zrZMaju
gJrJVWUbt/AEMVM5W2hWBDL3YccIv7xh1kSSaHJMcuO6suWhg1O2rr+hjyEqw0HTNI00PShBQh6I
55gZLm4UbNe4rahI28ANR+UH3YBYLxlQFvRGLP+yyoyDE4MMoZ3SbzB/XcpBuVikVqBaExJxRoGc
xJLHC3+WzlerJrcj7PDVNMG2KciNjzROMEX+XRG4svNOtQ+K+W1MG87XNC8de7TWIYl7vTnBdJna
BwSkzV1dHz9+ZvRTkJgUMFzpXjgaY1LciSePjDMVQCCHqmCbQEY/5uZ5UCTf7KEpmPCF7crWMYNF
kkCEJSauCpIzqmUdBk51N8VubBmIOvwRQzdqnazBX5Q27XeZGE99RBbZMJImwQR5HSpEu0wz6VBl
WHzC0XpHngGao+sw/g2EmNBIT75Cz98pI7rcG7EcU1SUjJVZHYaS8giD9q1QKugdhNK8/nL/n9r/
heDgf/7jCZV6W083L6j1cqj7eQvB7uz5n/+AlPKfxF73oX34629dPGT8U/+77h4fTv70X8B+y/kD
FR4BhNwlQzWt5Tb9BeyX6h8qu4NkpzB5BjHx/ePfUMkuVH5N/8Pi3kJ/hKS/QIfhjzR/Avv5W6am
CaTb5is7iUf7f/37G6Zyc/LX/0YQ0VUR5W3zz3+cki4sa4HP27amWjo00FPIpD9MZN2VGFibJriB
sshyad01arlL0VLI8NkXzrdBd7798utc/bkf/HrV06Lh5KrmCQGkGkQjCX6iJy7lToPiVPT7/7sr
nGDBsiEkts9iQhjHWPyrA42aT9hVpyvI63cwkOsxqVdVRz3Z4SdO1mrDpNadUb4RmLEZxxoD7mfI
uIVo+OuGenqZ5af8ZW8zp6ElCYHLTKO6qsc7bf21gG758a91umv/eRFh2QsP1gEq/vYiy6rLDJCL
lN1Ow1gyPzGaX9Ebjz/B7xry95fChwJhiJCI01uvxjHbl5NKVyczIM1AJzEpzRbqCBWjkyPrZw+O
MdD65raxVNLEGSMzyFKelOBJZQSyDLyy4Rw5Wkh2QVs120G/V2CRdwY0pbn90pKAV8ljm5+n0y1C
cU8ZXyRRZP2SM4ucgMIJdh6hLRB7MnmfK9VRqTngKNFZOMNCiZFPAM0Qbl2Sre78nEh40chEV5Cu
d91wZdrFw1CywKZwgDJ/GybCDRtkHdZzT0cpme+HVFn5xwp3VALuVEz9RjVwakJvbShbVfoHyPPI
OgOzR8SPNNatczVm1yZRbhlHRlo/RnNe+ypJpjaEBWPd83uQvbnLcO+U/hqWF2OsxEvg/4gh3+ez
yYkdATGmfdMgxjW01qiqDWYVURrvFyCm3zwX+VdDnDcxEAySlgbUEXhZ+EZkqE41x5cnXUOFcN5Z
V+30I0gOMxwDBTmzqiioxRD3aCiUb5N03zNeKd1O3MIz9igk0CyguosSG6us4GfqmV1ohxYEACbx
1iFOQ73vjWRtVPmGV3EQT6JkaMlxPs47zxfrySx3o/xhFtepuBvje9UUXtlIynTiQsK1DwshQxJo
t6TgxaukqonrYqJCOEY73KPJ3KT1U7kzeiJuqG4j5cmKkcTO2TqJianQHLzM+GNxxjTV5NZpjqz5
HsnDblDkVRH7FyQVPQzjNVG/azJxPSmNuxzggeyXU0Zsua1u3BiJtQ/RoeJvIp9y5qEiOBDNPPYv
lbHjSILF8oFYZw7W0BxnpGCZ/lJrdwyLWFT3465Xo4sg6fcNjDRD+VLHJeN64lEY/+JhN/OjQh5C
mRWuo27I1DugT3oB7uTS69oQu3Uglo2GiL7tSAFkOh0q5HqgltVGtEG52GLb2Nb5dNBBpgnSiCM9
2Xf0iAeRrsumvdFq/dCqHWnr+gF4QF9/1RFFpFZ/qwbdIQJ3Wg8m3lkIB1FHK6C5HLXC4+ncKy3J
iLaCi4qJlj1sYQjubDAxcQ9SiJfDxGI7td8iUUOGeA7IUBJ0/7RHESOmwvCm05YyEfpECEiVNVAf
wqmIZGSOZ1DfJma6K1rTrQtGxcmgHMMIMhQxJkGHupEHXuvOS3QwSgnlVpIayGwdmu93Y0GGa9FF
nTK/IVPLHIhIUMg4yXi4FMaAFm2+xBn2Vp2vpVtMwYM6JxyiCSskDK2c5cGckRPPiBqM6EwzMUpI
RAcSw3s+XY/KTxl2ZxrKNTiO/sG3gq/yjMM7Dlr9vLLHH/rYtUeOntsJUl3TcSbL8yNsA9fGsa+k
t0V8wJ9chigNrMOcXNsm73V/AO17maF79YfQMw2affQCtXl2+yrdoBl38fCsZV+ux6ZbD3SH+F77
wZZYCHhps+sERZ3pYxedEWCbSHsxMIy3y23I4wuRPHa9syZTdA2N7yDb4MYZ1S3uwVWMLEbdBgMe
DohKcXTef0on/u2uDmb276X9ZM9lnGcEkHAkaq5dD/fF/rNo/39denovxVKVNf++/IufinKqoyBs
X2ui//qr8+ipZvz7sz39U2/+ISqpvz7dUvK9+YvNa2V43b0sxWJDZujfRdfyJ/9P/+ZfReQnpadO
8fff156rh/Ahm34tPpc//3dcFHWkcAxN0vayVM46/K2/46LUPxauONJ0w1INUGf/VX3q8g8d+p5K
jNPC4qPy+av21NU/uL0qf56Wj9AcYfwrtec7EJxK9USjQKq6Y9IiOwUBmyURpniYCiiZPbGgmdiH
ec9IhTDHiyRr5n0QGkuQab8NOzRGVYByzEItfwbZ2V4NxYzgiTzdoFWjDT04LAoZUodffszflKrv
QiiWD0k/Q1KugAKR9kmt2mL3rSeBmKcWJSMpMKbEDVZs+aYTXUDrPbRV7G/I50g2dtuRFatb45ZW
5KbM4YVEQWlg/CpusjlSUf9p+p/nsTcF/a+l9Gsn6dcCkc8n0NjhJheGAKTKHf61QCzibOKKWu4p
pT+s+Yk6cpKzjR47xncl0fNNHaZYtCxyjVR7wl8eL7E7eLgvUDVXZ6SYfnK2Pq3w+EAcdSgl6cSg
Ojo9l5Ih000M7HIvrPVibcfTY5aqV/4yMrT1ah/6pGx9fI9Oa+TligYtJ9PWCSnR7ZMaGYQa6tIC
+8asatKT4ixNfWbU4Ua3i894w7+9Fs0DjYeBqIbTUhkBPXiQnLY/2Vxi04QNZvfg0rcmndvsy0++
2fLqvin/eTVwtfG1UDLQYj39MQcdF2ur5yQfvmInDX9RQ6l3apmpXtz36q7sQ7p+XbINVQuvrKZg
UC9RxExIhgmEjtYERLdsJrI7zDNtQlVOxOeALj4MNbYMEZtEvQb5Bc3B6ZNiX1sW/LePJh/eAU7p
qIIIEPVkQxhlOnbCCqBqC/uqwf+JVSdEFsoGNOstKC+rPJ/AZV3r0Z1okT5QdWf/YpdENVTNFBpQ
Ak0sYueTow0/amErOdGRSDBLV6WXPk4ZFLl2V8j+DJN0sGoxw35y3949JctVCS6iAcrF372Uplkm
HSqmDBcp9WIXVQZM42Y/poW6BL6Hn3zJ31yOkygHed48G9nwyQuQt2YQa3aQehLE/Eot7qgR5arx
vaqRn93Ud0+kAT+eXj9LjWURzrR8ll8OpIawnTzBoOx11oQwvKT1p/iHOa6uQHhQrS2iea19Ea11
kbXNj9qJKOR9whE+fuffhUNxY9kyCH9gM1oorSc3Fpl729hmmnhZYWy1Kt7otbOxsochMtAjhl8n
iyZGyyFpir4XUfhsVMOVMptgOaP7jz/K+1+fzVWQJALS1Dbl6ZE27xjggU5MOf0j+m5Bm64qxciu
xgrJpJ4GLx9f7rRloxI+zUldXZIguNnGSeMBSxHkHDyZHpys0N+bWbYZjENk1ocxirdJ7HwBxvTJ
LrP8mG/e5OWaDqu6dATO1dNIOnOo0efMbezFUXJZR9FyAtzBhXhKuuB7lFiPRmY8/utfUxIbtHxJ
HuvXwdMvz1lH0I5VN0xVB5l/HTmNOj9JWb/EQ32jqQtdhrNTMCuf3Mt3mxdfVPLyLpkXGtKFkzcJ
EmWAjgQlPTlSazTzmglGClfQOtGbH0519y9/Rwk8nEIL+odlnD45SmmI2HGYcTpquYEIxsMbJOgT
jbO8h4c1RS9RyTEpnZEGfXzl1zt2ckdt2i8sF3xXVqmTskZD/wCqXwaepMW0Now5XeUHU6+tIxil
dshR0hWTchi1R1C0KaQdzbm26x9GlARubSnVRZMcnMbvtgp6gfup7TZjf8VB0m6zc3Osmgs5Tb6b
FaXq6bn17JtL+sYQ6Jdxah0VsTAyOH9u+Qk8p5qsH+1kXXSFv9OSDI+hzQH+4y/87q2RxMQ41pKx
ROuU5/jtsiX6OZhxRdYevpB6JaYY39SQXjLfUbyxzI9AwjhSp9UV/45PLv3umXp76dMKstQbJQsV
v/I4bOoG3QhAcRWj1PWVNPxPytV3axHXMrRlZUTZ8D7BIWqGprQmeyFg2PtEQQoM4CuO+n3kf7IA
G+92dy5lCeKGl7XIwlH09hdVomniwDxU3F/Ctu35nsk6fg1oU5mZbTNfAvUqbxVM1atSNre2gtkG
0QRzekSYw5yThKC7RXPP9gzfpqkxyCVIrFIYYgBYn6t2RKLZDDtNKfElx4D2Bo62on/QsLTBFya1
tYmZCGtivv74WXlf8y9fbam3pMP5iJy3t18thpMAI7bA+DnBQC0quhHl6HhwhjHnVLfAN5CjhUSa
94QB1SO5f4Oy9xcb+xRrD4YPjhUDFgEnKa/Vx59tWYDevLd8NNtkjdKlCVhqObX9uv1ODXhLgL6l
1+SJiiE+2yJI0v/VeoKLLMdCy2ZAgUH8ZBXsbDGhlTBKdCrls/TpKFk57oI0hpQxlt8//kbvTzAL
BpymgaGZBv8llvfnl5W+r8XUqFHJ1Wx6HhY6UYcWrmVl/gYnMKY8WxLiEOTpThlBJg3BUaANo7rV
cRV/VrT+Zp1gLIjRDQE4LerTbQe70zBp/lh5jQQiMCyNKAsVvUuu5GXXtD9yHeraHDlnmtPdfvxD
vP6sJ/fWsTVO2ByvWaXUkzU5E6WmKpZeAlxj5+mRhSMUq10/lTXcNBsir33ekkmyqXzlu6lb3Sou
sd6A+w0MjdCvqgpd4Uf+qsW6ufL77mvRBrsmAYI450ZJnF5q7rBlnBmw8Nbt+Mlr8y4RhZKEIpST
ik415LwrDUPyfMtUytwbnRHGcUYSV0IIV7cbA7isWgv/oi3sO8uvxT5LF0g05HtT7dcaBrHFBHlj
Dvi+ZqgdjAUy9VBECG3l0vEfjPqTlfLdqrx8WB5tzqqOSeDNyYtk+L2q4EvNPTE5mE0z86KY8+2Q
pWdmZRx9Ylg/eXNfn+M3t5eKjb4K53VusfOuYpVz13DaRgYwT+G2SkR6PSDmUQs1cx2TE1CgIIsl
/mCrIY0jjgmIOvI+syTrAE+Zvk7a8luk9ahZ42DVdJBDUtruVvXAuX6nOoS0CybRxjidAfa55EHB
OGQB1ii+SNFeAD/fCi3f6YN2bsKZ0ybLJZWK8XEt2rNEw6yv+6PrjCi0lCWWGxmcvnIUZ4SRdc3b
uO4TNGSiU74tZgEj9H8ak3kY6MlogF47Rb2bZxUlXEVagtL75ziwIBx0qMIy4X+yQL3ffKhbaB2x
XtBpkKo8uXtZLYamFWbhmaXmFbp+dHDzImxns2HJOKYp2BonSRIXBxK/qtYQIDGxVQ0GIarxfB+D
Idk4MQFdznQRZ2oJpce6RL7FcB8QPGQQjJpIe7vM3zfd1x4FdU1o53qEdBaVqgQxkUANF4gEENFv
P14I3h+cl2dTvla/cLzN1xftlxWRYWOckTsNWtq/T4fyHJJTjJnNcDMSilF+KQSH6eral+YutiVm
Qr/8H7wdcNUp+pkNCl6Qt2uygI8Z1hqfQCEdHD8Ar24wKFe4rp5yScQJgLPPpGTv9wG+tUPMr+6g
5XGs0289qg1OUObzXgiiddUBQsfUHB90i5uk3WP1BHGQBSvOnptak3sWGbR1ff4VVOvukxugn+6y
nCo5W7L+01sjefekWpT0Eki3mXIvyGW8VlTphTq0aWC2tv9zsomAKdqHPM63OLt3Znpptv7VJx/h
3Ua0fAT2RUulxOLodbIrwl3q2C+H3CupM8yqf9HHCBxXgIFf7+pDGrW3nQ2F18DhUVh94Do/fDHd
JxO3qpKzXI3B1LuO89MJKZcM0puI5Zo/WdN+s4gujR2T84uGCuX0lvWYDts5GXNP9zEV8RzepSEd
nlAYF8stUgrr4uOfZXmvT9bQNxc8eS6jfh7xJnJBWV5XYbuzamO3yOzNafb+J1ci21KQxq3SKn/7
BqRmXI0i5EqdR5YBVE3MiZYV/Ew/OQO+y9Bk11xkBEvmGroO2idvL2QZaS1rhVdNYLHta+dgpYyC
EDwidDQj1YPifYXQUHNr234gRmI1FtZnn+FdVclnoIPMGZR7SNF7UnmwZ8WyRncGkc2KNqE4q5BG
LkffRAIDVG0bKHbVFJ6SgwcqKTy7/iVOovhYA0tZc1DUPll/fveBOH4Ty8eKwGt/UoGHnRBloUUY
ZvXMWHz+D0nF2v7xLf7NikPbmC+3HArR6DDOeFN5QmQoab6iLyZnjNcKROUu1bsbf7DmMweE0m7I
559laF+1s5ni1cdXXE+j4tWOeuOX9Nc+/jzvokxJedWo2yhGLJQRtLLffh6DfC8VnyPUcysqbhKn
L1ZKgIqcB7BeiybQDk0KosEa4P1NZXvRV2gGlbrB156qu6GX47qMymm9YETPyro3v0gzSqD6HKuK
YF+zQZI2K+BeZtsB0gwY5RZVptzmTndIk0VBMBCE4ssmus6AGY5iqo96ZdfHMUkenaGGeh5G5tYY
sPV8/NXfN7qXr77seIQys7G/Hsl+2fJsy4+lJZGkZ3rxWAmogzm56qvKqZB8wItKmlZ3CfY2MNE0
B8sk5rsP5muFyIBzdJbHnCzJlW0rEWwELGWxCpxKN/O9HWg3oRrmV72vXae1HX/5+IP/5vVdRmGC
UZrBIOtdh94yE5E1Gm7KpNLx/IjwmsMj8gst39hGuh27njiacryPa7lvHHufZfYdwvBP3mDBk/F2
XeRTEKPMhI/Hht3z7ZNDfIyuyCFLPF+S49SAgW6chBRE+5PrvG47pxeiZ+VwCl1WRetktTLngDKx
EUShJOIiEJXtMXgA/qrdKWK4n0Vqr6WGHU/vAATa+HEmh+MpZTGz/XFwkx6HpW/eS2NpCwggLhX8
r1yTOG/7Lwq2Bg6IK3PoOPbQ5sQIv8D3HOXKJCGtK2x91WksNkIrbipt8BJJO8DgFx5hjCLa76F4
ggesJueT7fh3v6/U6XYgWlqe0JPfN0M5BBJaxh7yFih+o3MXVHI/afVnDZzf1H4c7Xn/WQGWRuvp
PI9FpnXifI69oJza22Kkz1psVKe5FMGZ7GAezEaxNWbOpVG1aIFg2n+yLL6vPJihCVRtGtNOZgon
mwH28i7SdJq9mG0fxFwd5Zw8loxwytnHngJpw47xvJqcAj55l96XE1yZZ0pn0zUtavu3T3FW+U1n
z0ns9YN5xLgXrF8DHYSl4MyDpSji5FjPnCYAvHiaoeCC5hPF2a0z+BADnAdNoSwLosCzJPDKjz8d
MvbTl4zzBjMdGv08/TwHJ5tSgSWyzXzD2qaImt1SzOTj4JSeqsTeNXFvXQhSMHrHWs1yvpyztve0
GWcESMxvKh9qTWvzqZ4dEyD95CzIrfmQUv2vQjXihC5+AFSy4qQ6irl81EogcQPmpGPSGkQfkNfD
0b38xuT2PDUr/4oDQLH3GYj7pQbXpyq3yCqF2/e9c2EHyTqrg95FdMRceiDD2IUUQZZO3rLPGQ2Y
dy1/9knL2PqmgmRFRtBDU/JoYR2SV6eOHQI8Y0s+U77SzdBa6a15TfwAME6bVoMFkFFXqtveCPTD
jArZnXOzc5O2O8MSpZ2Dbj4WZVccRSqHK2P5r8Jnh8rhKccNxjxJAosblQJrKf4hfeCDR9D6fYWA
EZzNl1MSQJdk+ZJxVn+RZf3A+zIh0A8r12oarGMVhG4VUKhvaLd+BHIBpziA7F3e6JcEeBxLHXdm
GqLJKmpyvCb08eo4ibXOj3c5jiUThATHKa0pechay/bIuuqZKGiAT9UErc1s+JuwgPw12mwmciYf
psXklgQowsw6O4KuJp9OxuOqKcrjROT8Kk/ob7bAcuNysHb+UKhbO7zWOzNYwbQAR9Qb0JDr4QpL
lVslJfFCuKUbvKX7gmQCRUeIVzYDZnlCFNwW6VFQlUd1lFdKMwGUsdR4D1soJosnAnM6ZcpmBO9P
Zg88BExyX1QR3E8zESIiyy+ndHwqjJ9S9uNRSyoL5iKbKeeAoAIZ45gV7vNA0tXXc/JgIfuOMVB2
NdG+CFwc65bRzM5pCO6J+Re2ZFyvqlE3PJFbXjhbsACS6GghU9wqDQa2EG/qmlii6MI2SburrV3t
51ddZ07nFfnKeeO4nQ0ysukkTqwElXqXEFA19IayDaN0wOZpAnYV+IZIwkZA1d77gVaclYODVq7Q
zv6DsPNYblvZougXoQq5gSkJEgwiFShLlCYo2bKRc2rg69+CR8/SLWnygutegyQajT7n7L12kHN/
at3PyLFByWeEx6n/0Ys289IUCHAGc+emCZyniYbJMZ6KwNNjqnhYFwv1SEaXYhoNX4+Ln2qU3mmt
DB7Tx6b0UEnawWj5MzxJIsx4Puo2WTm0cI61oiBaiIr7eKGr4GnK7zoHbw0pJZm5L+aZCKQI86MI
I9MDueYPmCb3ZZbnJ2tsbsgV4h/AtXJQAngDXWIcwNn+5k+Ck6KNbBbOGlRkTr8zc/3UCsi7skxE
gAPKOsi5/alDTwwQ+kcsA0x0hfO773XxUC1VQa8eMd8TqFU8arpSHXMNd8fyIDkYXDdoUgiz0d1u
S4qD4peJQUXdL9lkjXjsrdnedaWyiD0n1TPiUq7ClsDULOkyz7YgVaSm7eHwAPKYRVhAa3k2TTSH
g+Hy14BZmnSl3EgSajdlrt6XNgZjYaXZKc7bAydt9UmxxauYGfKXaWNhMVxUoo2ONy+PtB+R7VcO
LFjcwTbTY0s7lAvrSYm5vMG0a/GAG5u6C+8qdSBPSCeFegrHPTOEccUvdo1jqW6mPKoQ340Y+aKE
jFflJjWSwa+h2+RMkqI5TDaFpe3jlmNFEIeaj+1up/ewwhptaxs4kWLCrVKr3UxJUByLgYjayMWo
iWm720xxjBnP3AeJRkpNrgLHx3i3VjH24++Er6okwtdD+m6p1l8HXueHCecixW8MpDtFa9iY5qks
XKCFtU9NwTustHW/GrGn68N8FcNQr+tiHjCJ1YBxQvvBgna7EjnR5/nEnq3jum0WXhtgjkSmm2Gc
si0eV4HKCDXyAEPCg2NrXkmH9TQNS3Mpcor+Waft6qZeHVuPKtMbFMPtpWr503AiSsIxMfYGUHT6
cN/UceEvzxd95AXon4h6ZUpWUIw73ZCaecs40lc0UPwYtu8gJqxAnw/HgI2P77OmNWTekRUU3U9l
igDxqhE2T6Ro7pcSroxsXYOCddBXJlNBYoTRSW+1KQQV3Ibzmii696AiIIUiBnaPdPLVpSiS8slV
rHpDsxzGbeWVUUCgTqO8WfaqNSuap/NAsGBFfI9hxU+qxhQyYPQejuY2F63YcK7xslgF1sG0lz82
uP9WeJEuUHdmfMRBkrs1jzpyUBOQaVInN8PIuollRhNRmd54M6lPWTBBF6yIJFGiaT1OJslMsSyO
ToQtOQY4DMCRrNqIbCBDI7sv4j5tnVn7YWftSwuEu2nuJn2u0fZiBI3qzrc6Zo8kFuU37RzdDJV1
TwuIN0/H5j456JITW2WvCn/mulpsdYlB0LFrcNz9K5ibetdkaIBnNfPY468OKVBjzjdKyXuJelZl
1PIpppwXEdFADu6+JN1WMXwM+P16Db6mI4dxbQu5qLa3aepudQYE27ihvREo6bpWsH4l1E4nUxTu
cVzAEMve70z8gGBwE2CtDrcgqFUCIbQH8HcUHGkBaj5Q0cqXBcTk3K+zR5sX+XaKOCBlTJrWxbSJ
TcfaVQoUJnKdLqT8XswZyUKsLb1s2vCrOJlhZOpsuGUOrHf+k/0eozA+18K+Aqj/Oelp9YvXypML
c/AHc0544hkG6MR9TmIStQicTwFJNJS5QAwwSdYrDtcqCxyjY224wrP7ptkX5Mp4+fSLWFXjpSza
ayib4N6Miv4c9CHta4f0OrY0NPSHBlAi7tKsAWFOh5iDd8OMGicnO6PvuLPl5SnEPvQ/4O2jvL8z
AZl7ApgCm5oy3ER1c5OGU+7R3vGyisGIPZAe45BKQ9pq392CDXePiQSHpkC9jGKt9zrkZSvzypqG
XdfIiSrWvoymYq6jkoiVsbl3yR3K5uCAc+jcR+Ftklf2270cp4gsorum6vSNa8/WEcbs+2C517qx
70ptHPYNWamahA5sws+1zWbfAd1kMoRbmecBCHlG1oMp5plpi634aWzf2epo3XRh9ew4h4bKzGPN
EgYbFNlaDvze7UgIBITCGzI3a+A8bJJA+h6S4KbqSvsOWN8NRF7MqYWVvGa+0TfmxhlpmANiMFDy
10Bna5LkQvJOycxd9XN0YB8DP1cLeCbL9K0Z0jtDjEekoJKsOvCLhSRA7LYlHXoTQw0/TnGa7Sc6
w0oUFRs2Ashb9OsLGgEPSeMeSseW50jjwFnU1Y49VF8RceP142PfG+GlB5b2dz/PloeO2K9TnuJr
qHoed45TTi8edKd+FDx2TSNalNUKZwRpIBsnIcycaRLXcIEgF2GiSASQfdhqLiMsB3bHSlunUx6f
sEm/GDmHUZYz4hmB74X2xg00VIfAM08Q3w5nYORdYjubwGa/0MZMJwQRFi/slJuM5bVKGHmspK09
pWMjEZIXbNou1NOkEPYGXON1Ttniy9AdifWNAi+RgOi7INjJuK3OrT40O3LLfpp59sjr/jIXxQhL
iZdQk7JxVFH2Y8I4G9rcynEJ48DPeOG/pzUy3VVh96BbYxNzLLW9l9TjuO4N49BOz8uROwFu7JVj
8Bgw5iKfU6sYWZq/y8p9MkfSfTS69hEdnru8TzyL2J4VRsXkSLCiiT+hzgpfy/Njp7cnar+fBR14
rzNqQnVpwmJqIQ48nXOoukU7QNRh04wMfhqzfMHq9VvOFrkc0TBtU9werjGuaDpYHMuMRzdrj1nP
Us3G6aCPnFE5cxzpxO4Z0w17NXrMHJiLebsXFVC0tofcHM7POCg4xcNSWiV9eNXKy9iGtOIzoewM
g3GsESQDzPEshOGtwQEoaATQm+W0hfi/6bQOsIaxyrLoPFUmRg+Sp0B9RTza8JMOc2Q/pr1V+yXJ
RzchVF8Rixe7aKMzKa3xYegNyqCSo63V1n9C276bgD8BzWXdyAosn9v+5sOF/tSOXKUPVSqSbtjP
yaCs/t5nAhgZAwLkhnjI45fzb/fwaoMOpmsT31gNzoIYII4RkIgy1OM3o+DPXQzkAxayLdp5dMYY
DvxbydtDQgUXWTYMhPgC4+BKSjL09wScTDBikXbDay0U11OGNaFxxYKX2HxdruOD/VSuW7QwMAvZ
JpYy7BX/foY218PSNgzCMpaAT9OMUJHNmNxGyxg3DMyHXadDcxhM1Lza0jYayZq/BiyvWsWF7SKo
y4BthFFuHIxZf8p1IEmBEYW7pDd0kuhfSc87MXrBkp9N91GFASZR4DX3ybnGzvKgwuYFe47hXgP2
wmD+tybCrVkz/yWIK17FmNsah4TzqS7IQcyTJzuXT2rRV6tGN8aHuCJdWVhV6HOm36td1j9YrfIr
M9x2DyjoWkF/eCBW4qUIb5KhGZ71oDSoj+Z5Y5S1sTXVLN3WYMg8F0DKzp1T90fcoTB7DKPapnuX
8YqS8D+rBW0K/pKa3zo1TgQSZrRIz3AqqNyZC+F3bI9jRsZQAJsOSrZqoukN0m0ZiPwgi/QmamtB
Cmz7Hlpo1URZ8nJTZeUNI6iMkvRPYBc3EGqBDruPrcConAN2pXMaEPwN3QZ6xB+jZf3HynTW9SL1
9JZTQFfZT1lbPmeoSVtq5XtCf/eE3N2r5tze9QBGXSNi63D6ix4R9duN1DO60p01i3BIRCzhShWE
02QiwH8uOyImKqLMW1rjoBe8gcPBJpc2LRK72iMHMTbFLEg5I28szyXBlvCkcvh+yK3lZioJZ8+M
aEsC8bWnRFjLUQ382bQf4S5wwmvaF7QLxp5W8wsjkdwLh8kkfgKXk16M4GbUClovMVVmFvhMGDso
zNjfCFm/Ad7qmZLsEXot072t58o+A9OZ/Yh5Uh+tSWhr/WfZhPGzVKfqNlLkrx66Ct0qehAz6qMh
tsATW/ozDgqStxl0b4u0qI82BdLKmjnKEXfl4rQF/TBr9kT+C2bEv3tqDEUJaOp4P832bWHxDNgB
2ymQVXJeiIhueJYZM+A3m/KBkTjryeiKYQNRARyYvNfGU1MMoz84dg4XX5l2SZgXa9tpwnVVGuFN
QaIxQk/ttna0a42C4ElrZHUAyKivRVGk38wIP/Uv6c4xPsbvghBuefr/fe6XtBiK8mjaFoOvNzJY
d3NVeMy3OPgFvo2xz1TRSRRvX284nzAUKkNQ1LH0bBBNMU9aesj/N8IITb2FKeLO28RRiRujgRpM
5ZtlzJsFFzUhGmimEXXHrN0mJeXh15f/NBldRrBo7FE30j9mGPHv1R2VE1ecWfO2VMkyH/PuPVWF
ReByuXhGp2/GHn83z3/mAIswgOEoQimTPdT9MKqq1DZp7Uw3CGySbI/G4GyrxVcaFOdGKSvPGF3d
a4wH2+wLMuyC585VlXWfSKBcFgGdc6NGm3QksUbNh2RVacITZUvXSVEZZYegKPPJlL7V8/4GKH1r
WGCaM0fzZxkNG9s0E3h9EldqXBMTFofH1Jk4T7nzvbnEiFXUsplbNftE9g/R2O+zueFUoNSEGfT2
G7KOyk861jW/D5xU0Pxf3w3N/dTLxjrlutiaQJJg4Tc/DEoyRGQhUzZ1a8lAPTrEFxHqIdYSbc55
IMCKoXUU2+46NpS3wuwA6KhwUMd+yVrPFNyjQe+NkyPXOdy/pNRb2Bu/ic3Ay5M72G/7GC9zk2+h
DgJhBfOZhlSak/5OC/0P0uEJw27K+6eZtRsq3UfUHPLRtAgrdchpxb5rnYB1mC9tB+20qAb++kQ/
TNVEYytbTPO2/tqWSf/cngRM+HXkWuU+IFXJaxVxhMv2FDJzuZMmTll8U9PKyJXgZlKZw4zEJ26t
dEGsiKp+1kcECBbFIXIOXe4kHtJDY77Ns+WspybVrqaFS7TR+v4UDq3NKb0gX20o70bpggaaZ1ot
dR0fuiTyphQAbeGyp/WD1u+tLgfhBD0b9EnoZ6NprLWsbvzBhNQMNm0+iAABdYsVWx+d+o68C22t
De0rKVjVfV7kF9OW/Vk6jH9rZne+Q8dwFhGNY3JAat7RYyZQA8WzgUObMzKlHhE+IZbNEq7SSESi
Gl+13Bz37mgSRCAd37J6L1ascKtHdnMwY+sY0/33K4usc2KmDsierbuk0g6KIcv9gJwwEQEJDmPV
IjeymAY48k6gN13lTPr2Ux/g10wD3esaorMqmZDgYZiKx7kSCjo3LnHSdm9HwtmkxAqKZEe/H65h
V74FiYvFt1DHQ5exDPD5TKswi54G+vDHSOkC0nTJhE3m+sJSnp4or+gv5MavAsbA0RxiGtWGerDm
9G4Irduwq5wdL0hwwZbWb1wSmZwhI6SiJFsbhK432Vb5SHTTkdN72RF0Kpz+itpAboOC9MySbCmg
5J21k3XnoALflpyCz4UdD5hwjinxetsacjoiU6F7uHZgExfWqVTSS5iVxiUhhhHJa3gZ6fyS+uWu
dDu6H8tpWie58R4vQj5RkkwHnQsXw8qtaWAqzGXyglnhNw/4MgX7ZwNcZBt03ElBpYOL9uXf/TYU
MSMPjXYHt4bA+IhpREJjONTPEyIdsHVHd7BiP2g3SjO9f31x478uzr6LRBU4CPqIDxcfwMOmRYXH
rhuegxAUQOJ2FcWge+fmJcS3aEN65nuv2Yc0XmRUgXqt4luHFxTxLCts7YZEdc156JnJIiDEWQtu
2vF+BE8/h8qP0BU/xhJgaKOB+Q3nqx6RJ0CQsWcX0bMyZv3x6y/0ebyqYl7kZY3szRCfHHxsQVpd
1S4/ZqUoO8uMUF03zcWlF/fNFO8/5vVcymaGi1tQM+l+/nvfZqdC2sOx1R80VGZ5epIZC9oeQ/7P
YHU7vWUXNt0fPZwujOzz1YEtwSil+OaDfFb7Ouim4BhjHsIA8gm60aigrBU7ol+mpGCy1PbSO5Cc
rZQxQGz+ahz2VGtYCjbyNgnvWk2Bc4id+d0CHQlmYr5Omk4IXTkQMq2HkD+VPFs7XbAb0N67Sz6J
cJkSWTgF63z79Q37dMZaPvzi3uUIgEpc/XDGSizNbGB5g99W8OZXYolFSNO9bUxPU7Z3J7lW9OGU
aIn45pjz+ZS1XNnSECsxizcJrP33/inUXLBd7QxlYkswLhFCNNboThfGzzoO7tROXPP+uZwfZjJ6
v1Elactf/uGhh7oD1URHqkIX+cPiCSxyr0PstcgArLMslK2i6bdlEB1DXAutO7/L4WpT7/MaP4Ai
v2CqJNCHwmst3cjY2UZNm4A0P3e4BxP/ncL4v3+b//t4H9RxQcQxrCbOjyTqB7uZT381U0oGvIQK
v9I5hBL2o59gxn53Vz7V2twVKnDujGtZi6n837vShFaPZljQ4su7iwHHPWBKwUvSig6wJHF2Mtxx
zK015IAPMm2rheq2mce9kjTfSVf/Q0Wl0XywMG9gDkRS9aH3MMaQbhnEZn4LFXIM9K0VDSDP5PA2
TK1LPjStPynX1pRClRg164A8eqsTpgaj9a7obwv55tTil9bn2yR6ILHqkeS2d6RviLHhHYNEo5kN
RrfnjFlJZRPWaG4cOzRW+tC+KWZ9kYsuxHSjexVDF/3s6Mc4/Pn6AdQ/nS9B3uGwFtxutBLax/Pl
PPUD7bQAH2bCB8uEC/Q04tHLmkemq3fM+TYlxft2SLMXFXEBd8FYtZpzMHJ0NYUufgidDKraIB4V
4Si4jXolVap7WHcpGwqwlpR/2Tx3LbqmBPykQquxdMbr11/ks5GTL8K3cLhR/A9qt3+Xjs3Vs760
U99NwOGQD9qsZ5ePEKb6o3Rg61XVIRiG20VRVXa46aGJz1I+kgXJq0wnX+TrD4TM5tNTjmvdRo2G
HNK2hf5hATlWkLnjkFe+2d0sq35fMm2nYe6Rppp7lCo0rclHGHiODtYSItMgzWhoxCHAIDqNAS6n
3S31+0geaY8QLXnWHIjF5HGNfoywe0vqSu1FTmDC6HAeNEB3a9W20D/ENCQJgE8AoXfAAo5TQrQX
qcs2yTWk8Kp3SowKzu33ecA4pwjGcy7ES9a5lmcZzWOUkIXRO+pr3qkp4YjiPmn6cIuUtV0jXAow
y7q/YBpDM4oZKaSdGtyaBn40oLDTpuraegW8z9kPnMFMfXHdKMma8RcTUookRMaEwDoo4XP1zKdB
onWdjXOkuwWlrvuzDMc/Whm+0zwm8xpswYE4d3fLOf+NTQnndf6gdULz3VAO2zJqci/JkKJYLT3I
uW4J2omU5lw7I7GuMFV46SYLTGXiwNJ1T+2Q32VjiM4l6gd60xYUFOn8ZD92Vl3XBPvRARkcNrF1
L9zOumfCANt9y4vBr8kafbNH2runHgQOYUjFISZxguov2NOMb87SkOOm48iojyfpDC+cfYHHw97a
irwL/CDunhmv3iVIofCgydAvsO2TnNpRLQy/g0B5HghHJnWE9/BsTzdEa7lLfUew7nQWpvLQIrTc
mPqMftEZH0SHHdJOwr2qN805Z+iEucog0rtEyqNxcFWEx/M67jqbg/oYy92SEs8qoxYKtQm7rxB/
crUHdC+gq08OXPwuoNqNZmPlxsRquU39aCtqvSa8OSDU9YWDPmmNmIU2qYVxOx9OMaOaTcFEUGoD
hGatArbe+rNbZoQDoFxQS4HSZzcFuM0Ms2BKE+PGbadwU9jyZVAr1L/1a0u0LCEcgoxu9RQRT1y+
tUumWwOKVF20o8J6mRUWBHz3Xb1MKxgmb8PBcijzEQQouq7vEsbx5rDT6paSxsGK2jgg7UiyhBJd
b3JV3PYq/sl+VHjRm6y74YlOy5KCuFPS+GQiqNrauMg2Sq/4owUEgtV7lqGibIQe+QgLdpVuvneE
sjjzfAkcuUvr7rddmjb6MeM5jLSfWqTpJLCE06oocFzoK3sVF27zJAZNO4wFFCYedHp6MrJ2/JYe
mhsCxHrTT1ORP+I8leCA2SqNVF5RA+UHF2v2OjFz3EWuTiR2octD3EnokcTsUmCRIMWs6NDNOmVw
5mzkExrWcYs2z+8hmbAW7VdHjCliUnlDiCbhCqOMt8YweEXE27UMklfimMJtRQWAXK72uWlDaGaP
jLeifR+rKMhEFmzSKufkWGSvWTd76gIpK9waqGmUuJ6th+E+qWEnlXYoDgjRyr6f75R89BDaKauh
dhzEC5FYB0lgrIyueiMQYtwGmHM2Q9XA7+4e4qC0jm2saMQfQHqKoTAzXQheg4jmDzKh+HZMoyPe
+S3GNvKF7A2hNWQ1BrI5zIZ5lV260lQdRqwc/Djq2QAardlJF00ZBXbEe4sg3BGl9kqx+3XvCP1W
lhleJjV/aLMfEEOzZdhC+tFgmWc0cNW2S6dVLpAWRGVKAPfE7kr9HG7oew7rHhIDExqXNZKOlwj+
1IakVfJC7H5bdUHnpW1s+rQe5vPYa2Lt9q676XNdbMcUEpeq/BjjFCxr6EBam3U6No66o1GzwSwx
LMOcHmEEGQ1FIU5D81txGNmHb6Vb2atQN3IvWGKV4qm5aljx0N6EpwIg9n4gUaOS5IVX9a+g2ma9
GZCUOkNl7NEMhlh/2tSmKY4rbl7C3EJYpZvkpxPAmDUGgbgqpRsGd/zBrMCV8wZxqOcgUNjKk8tx
E53cnwbaFTI3aflR7KLfWObgtB70FSeq/hzb5sitoH+Qu3F1bJ3K3vSaUT+noXZLRGL+XpbqvTt0
q7jqybewlC3Ka2NtDN22Vv8qchFBFonJc83D2RDOBRgRZXaJTiYxy/E1y2mEw4tTUppKzUwEWpKC
Y7O1clUOCtuDENjcwK4T83d0jaJ9dbL5oSVGADZ4+aA0nOrNOn6UqBhP2NubrYtfyCsbNqu2MQff
ygjVhjajMC02Q7LZ6o2dzMGerlryNCNLbvEznNQelqAjBmtdxKWympAWb6dFz5RL9inNCB7bMT9a
3VD4mTM1p55JVaRmZHDqk/C+PnF8BiE5JuUohluVCZ4DEvTfI1DckEKbhU2w1fv+ravLV51jQGm6
ZPLgENqjEbrK8VeR2rC1kgHhjzGa4JAaJPpuJj07JkoswySLOfeYRkgdvv58SzH3T9WD4QzBq7NY
oTBDf7TCBJOUI5sgmILauAW7jVLQYGD89UX+okY/XIV6WMONgQWFmvJDSbk8EhCKo9hn4jutiAus
LoSsn/FbVI9Yxt5CjS1Y710ehZypvkLSFD3WbjOUU7JzcxRUPMfGLee1Yi1x0G5AXL06w2jtXGag
bL9jxbmrVzczdPJ74TQwWVy5DyPop0VbMpKzYMQXbPmrvhstijiNwU3rZN3FHZjQDE38ZI1k+VnZ
mR7etAsD9U0n0PMsovKbfsinOtOlnMLepUJowFPwcXQ5i4wRmNPGfkeMERDnmCYhovq/wtREQZPb
hSTCoRL8+h78x2VBwMKQwYWi0yP5sA5bWYnBKRDWzhmxhGbVW7hykcaOxMD60SBgF5ThrRGjMPr6
wvqn+hFEkAlxDK/V4h7WP1SuUqD+6QICyf+KYaMG60fRZfLGGKZ7pTcTMq5rsakivAGIqIM2ecqQ
HRO2yJDQ7Qui0BzSxZago2gRQdnToqojvQjRzn1u8E5SBcrMBouyp5B1+fWn/zvN/mfpOsuqtYWF
YQ+r3kdTvus0iVGHMvMtaaF06wtiIHSjvp2ULORZGWdMKfZZp03ikf5MSI6R8foFFVg2sl65QvEs
dyRwramatdpo9jfP73+UWDquORMU3EL6sD+2C2M1sZy6ok0Y46Ne5dlBH7B1paJ9UDjvzpokcr6n
1eaO45XYlKutz2R2Br/7FsxmZ0TfLDNzKaA+/F4muDJ3garBfvvo3i1qG8JIj4mkUOw30Y3KyVKT
3isQTe1QPO8rXoLbuSzsjV1qd4PZPkci3xGHQDposgDGXQCSCTpo5klP5LYTnO0kKsGY4U5XW3Ud
Ol26VTsKXhOtedVhmnNSEZ7MPig8Z0nqKHjtmrnlJ9L8aeWIet0Jb7zmjl435pcaduaok59ojbTn
3cIptvRx9fGOnEQtK8lSLpvp0EXue6LXzdOc1t81Mf7rltEZdOmF/uUcqUvH9P+GiXo8tBVI9MTX
ZQRxZRRE35TV78awcqI3ewM7MFi3pKWYjLT9ZNYkCaOqNIrQwhPOezSi6/HNOv9LRf/3vjHpAwLE
hxKQ3T7eNzpbo2gnXgSKA8SU5PdNbtrmIVaJjBmYTvronMONGwfYrkxnMw4R0UAR+NCYSegpi6ry
NBn0ZfLgj4wVkl7tCk1iz3GrsThatdYrUiZ1x7xuazHyX2tmZPjcEPfR7jqo9nLYO/3Ungebl4DZ
9E9CCde2RboOKY0rEVruXaMxVIYT8ZuMs3IVoKxetXJ+6u1Bv2kG0iJIrkkuoq3+dNaZca18nay2
BJFZ3wHZR90snA71Rb+cA0c/UZUMZwKqTSgKZL05yYNOqnFbR5Wv6bSXvtlIPvfBASsyLxS8cTGZ
2B+2QaRlaYucJvZbtblkEUAAYo7hh4lHzYnvS33yF5TKPC2Z2zXYBILkkhbFvJwaikCMwp1Q7r7+
TJ9e/g40CvY2oEiM8Xgf/bsQKbF6xI+kp3fd+NYr2k2Oxe3rS3xuZf17ieXl8H9rveJ8E0Q1kR2J
6ztCo6G66EgWuy3CXvObRfx57/n3Yh+OGdS0UyyKfjm8V/fsP3dshT6bEagj5ffX3+u/LgXjmsMd
/4EO6sOlJIVUZFVu7Nf2fIIqdbDS6gnXBs3++vL1pf7+XR8ezYWHYNuwjWilfTxCTi1m2UBbvpYM
N6GV0GyO/7RWSwRlWaZ3HC5XqpORdox1zmM03xbGcIO1tGsRrOEh3Q25TFBtun8G4ycJkcMq4l2C
3Z1FVacNjAlw0N25q3FvDCYDi756wflIDrTJSlWDs5Nj8DAidWuPDKxjsz6RXnE2J2KEF8D8ykzx
6HSzbDiJzQO2QHJAAwcfSqRVKwPV2xoM1PBNX/ovp+DDz4Jnj8a0vtDGtY++yCZrAG109C3cXN0k
uuYljbGOoM4r+DBXgUDN2yoRiArDvbX7LFirbUx6il16/I7pCjnyWz+wu5cEaDDXezBySVs7X+pb
BIJSxLSQc536ssXtLsMt5Oltoon6tlAjWhMER5EKcE1E94Y29CIlvhoVosLK0MEILYbRqcwurVBQ
O1QXMTCrS5YkrQDEwtcL5LMij0XB6EL7C3VgqXx4jhdOaFSSUevXPdVp2Q3Yh6vmBRF140VNhSJg
WPKNTKKxJ5S1pdmRfOYM32JX/qPY4Yi5QF8ZHHEeUT+MCmoCuQG25pEPFXEzGAz99DwBPT5nG4bX
r4TQsmKCKCJSMvo5qcl4nLkdbiO1U80qHibNQtFxlxt9cBA2xDABySSp3MchsMcjcy+olmY47txS
+Krd1beaykiPf2CBuk3TZkbyv1Yi84i2HfS6dSParvfz+iwTAKodFPEKiQ89XKakZd2hFyWPKQoW
+3HbbENpdPtOSQnL1XtIV+5NbyOgnsAPNlcIraiOHL6AnmqTp2Y9SVLKeDRS4g852YZHrZ/6PY1r
0njJWsknxd6GdRBtsJZfi57JY4WVSoSpCd05WHpGi31E5Y1Ee3LgG6876JGErTWvaT7/DI38YKBo
g1JeByscFcSH2dFPM6B52WlYrGKEwttgfNNMpKBk2xPAmzMunHuVBl0uXlvDNEmxR0/y2muIJBF9
xBtZxzeY/Idt02X7LO4voWTOWCYjVsAy4H815B3MGn1o/thtBCHnVngfyV9Q7nF1FROaF3WOsQD3
m6Dp33U3vEdyci9Cee1S8dt+YaLxks4jOnwB6HcUR7g1iNGB7+vmjUgz9I9FSqiKbSCNz+wXMwZ3
mjOMpgriwKwrLnnZ0m7RD4AMc5Dw8730Q16N9UapWr+qFQzKSMLXYZyma4cZwYx2XzYD21X4q7NJ
4VUOjimztV64B5Olsopd8C5FX/50J+P57/k4NuU7YbYJ2O0M8Xyy55kh5dtqDuAe35W43Y+t8wAQ
GDhIt5MdCtJuVt5B6cR+Y5Bk+TuVAL1bfs+Vtlim06Q5TDr5BqTHX+IgiT0t7U4YUmaiV8d5G5rJ
MyPvLVA13GacErYl7fKVXeAvMGQGT2waWKCYYSOrQbTDSGJlLFUE/JtgJnZeIye0cgKxx1Diz1h2
16wr1Mku3Z6WlLAxI2w3C0AMWuJcp7JaKWgCVqM5xlTF6lOXFr4TtS3BD/XsWaRobeA/HECyGVDQ
aN/leAatRVFoU/+ilz8KkzAjKdoeFptDy1DKP6LvsI1ZLOM8FKd6ZkrTwY+onOQydfUlbbq3lDpq
L+38wTIVeehr0WyTSrmR2X0/VNG7AtZdMKMnIdhOHsZySQIy22NLdhf3Edhzjxfk1LsM8WRHwpva
IHuVJrJ1EmpNvyZOAIXcOW9zYyPJtPUnKah9gjTHOXTV7Phn3tApbu8xev+sU5qcIUGolGnSC7iZ
cH93Y9K+84vHmybmu5PpKHytRHSSVAzkQQuvZrSj/mQRHGGza22kXf2oWFsUFTVeW2uwd6EyvjU9
+RSWgraA5qG70gxrW1iBRpLXwTZVsa/kgwgw7rnao2IVMIbo4Rtxku5jvIiRhumvMVAklaF+wYvv
7BIaP8vbWmDitQ8O0UUdgQU1OahkZtTvaCLvEdFEp9ie0cKlxm5A8WpU3cluYpLkCpTXjTOseqXp
PRuPFSnSgJ/QISReIZhbynxd6bDDEEfzep5pR+o9GlrpQJaunBfmM/CRVFgYXaWsFgU6hjMtJSxb
PzuDfVSzWF/NGQ1RBqhEEGApnHSt3CEeWuvpu1Xbd4rTHbr2im/jwFl12GBZ0KEhgrdADZ67QboO
rJrzA6mxYPGHdZMw2dGM2aY/OdzF9UUh+HZnFcxv89TCkNXoG3MskystnNoD3p+76qs2EKiasnt4
gJO8OPkfZWfS3LaSZtFfhIhEYt4SJDiI1GhbsjcIeXiYZySmX98Hro1NOaTo6qjadNUjQQHIb7j3
3PRnBpt2dTjscloAnf9NDyGX3/QhSmfE57k6RW63HKT31THiQ+8W6qYpqX/CrvfNlXcqZ50FX6ru
JjDGhjG+NGlf4ubgTyHK6qAnIzN9tz+QDaZOeqrdqIKgD6+9L7vM3SbkAvpW1bBEmp09STEIljLa
V3dAjYp0INEtDpobkhSQQa4TeUNkX2o8FBnuXjW3Bavl7GiMwt4MIzIjSWLsXvaW2oj6U9rGj543
0o9NhGXEOKggrUECEamfY8hOTSR9jXXUNfyD4U8vMS5l1f/K5dSzBwBRYU7evVvGvqPWDbedIy5p
MVikfRwUhM7vELYxGyUMhNUafMc694WCtV4BlxzMmxDvlI/+EVBbig2n12CnTQtVoHuq56r2YZQx
82NRO7Z+35N1LTvWyTkb1YZoSPa9FrnFjEms0njCQATyw1lcnkgS8wYTCRIFtNySRnRqiirFxuMM
Pj51i/itneVprEcX9UAQsB5guMfuVshnFamvi84qqyCkx19qDihi2YOhqW6XrBP4qpWvOf29o5Ms
LkPlr68kzeDiq/An6upvURQ9ENxknbr8u4qtbxUjla2pWbdYCs5NKvj+OJm3eur67nLbzAQ3NGkd
YKdsN4mzxn/azmdi1EhXwRV/03rIPonA2ypRP7VZv/guiYQY7V3kYmCTooqniriuVwUl2Rbqwbbl
GVF9GZBvcco6W2zZDuLdHKMHgLFbFbMWEZHG/JrubBcl0vYnlxgJtP0G7zU32uaa4d0LzXyuRgf0
PJ6EuiNJt9Ac2In63eJk5S63Z26+tDnbKiQ1xc7g6QKNI7EY3TYRUC9hxTLTKbz7WW+CGcHBhvBv
9k8oHiLtXhupB/Ch4wpHgosy0vzcrZ5eB1zjVltYwJinMI3VwTHanZv19+MCNbOwnXZf6qALnZ7q
YQYRAhjEZiFyXHNJO43xhptGIcvfpGOzRrxaGCcXKxHfDK8kG04jDhrkAYNZBFMEThxGm7J1Sgds
oguskJDoSx9zOJ1zdRkKOw0qjv/NUvIOrmSfB/jJC9+OkTfwItGDviRjG0pem5DcnDkXk7W9nwlV
+XM2/jJjRPKIeP9LK0o58M7beJYmZ9nysysIIjW473gMWauL6Oxot8rJn8gfwgHhkscu2AX1TZ77
ahXJZmO8ELeMSlcIedd2nBMaRaCvG+O9sCuGlihH+f4IdCRFr8bblXxY6yZkUc2rkCUKRNThUizm
5EOVvqXqqbZJWde+YSjOQIysQ7H0EPwYA2FJg1eksd+p68CCVBG4s4q3hvvixBGx10yV9pUb3heY
1QK3TWa/iVG1ksrn4ZA1Ef6ZivcN7R3Uv5OG4bNj6RsAodnHoJE3g1V9det1v+2O1L4kH9b2iHEN
yS92QxALQbTaxBt6JraEZPBKszaDvE7kAc/HAStHgpyze9SJSET1kP0s9Z7K000Hf5Ex/I4Qh5jI
zeimt8hrmdTWiOWalGObwRRj0u/6gez6ECRaR5BOr5EIHiwNsEKPOptNkpltJ1cb9sjsqO24hzZp
LpnZ5+V4k+t0WJnEmldql4TA3INKSOl+v+F6O9Km71+TUYGlyzV29mqCxz+xrCi5Wepk6c9QnwOJ
OQhBO9nzpCvudDWo7Tzr1Y4f5UhrLoOG2GV+/Z6DcD1O6qzxB29OaYzlcJhn+pnawYaqku4xLiHq
5N8I8OgZaLv/b2o+0R9Q5zBQwKIyGNT+PZFx2PnPIknCAHU5sl52c6beepcOR+wmQci1Wbcz6NWL
/fs/2m9t1l/9Oh9s0hkiDmEN4F6PPbXMI8g26cPA1JckMNXyGta9y3wGNkqhtwzzqpa87rQdbiEI
PdVeU9+BnEYR5BEJNjWHDmTk3lPakxYu0cGJs+3IK33vgBPEGMyTlCkC52YjfNI4mW+X3onOwwxZ
pv6ha7MRLKqlC7axZLpOzx2oYBrxjqbDIYRpRCMCkGufSuMj9s2bGRgXjqKYy2YejrD4zawoVDSP
nhfkRX/Eo/eSCGPe9W5/trT019KX6qPRCH/Cq1/aXc0x3CJIKd+Er/Reo5JImW4Qx4IXeZ+U28Rt
PxB3rff41YfwT4cwwKWxzbqegEVkl1LJrpzvIXxal5pG56rNnKnt+/fN+uu8+RzGpYZHMgckwitd
JmvqJtP73A3CyRJY1ZdyM9Tqg4v5TX38+1MkekJrBUOiPLWv12Oho8jaoV0Ncr3H+FKJDZMs53bO
WDiPDgeIl3GsOCLiOF9hbV72yBQkvZSNZ8JyheDHlApc9lD4haGDFEw4irKo+EHxMe0Z0LRfvMnD
95ywP0+Qwx1EHx/EZHqnwtP9yNKx9M3VXUus1UcPnrMOWa8uznB0jh6sLKwcr2f7VLNNWAtpBiQm
QgFo4ie7nuJtm4Tqts2+ekVnHbmdvs7dcNI0N75La9Ks8/kwO8NDMUjOcDIQ4C+0Fx7Z/BDFDP+h
EoSbSuOadFf3aVGRIlXOauMVr8nEKC4hxKsuzcNEPvZG2AhmmtwlIHtieK/XwnhsvXCFGuVPUzdj
xq0YTFrY6na2kz2mqZUxRzHJ+B5HKGslJ467VGrr5IhTGHfmR6q4euPiWjySxLMg6Bl+Daq2Tkk6
l1szBv03RF71dagZgVB30/RIxsGZcckYK5G8Tu2p2vRLX0E+YvP7U+G+KAS230m3lz2xuMfWjCqC
BI0W7kFDH0jqXWzOpyThNZRrJn63+mBK73FMjepWttltZGvRoY4atbMcgvscUtJRs9W7ZrELgPmE
9NaDHp6SrvthRye2TeWnsdFvNI/yyYro0JB+88PhRX8qEoAZcdtuQqFpj1INZyesgdv3/Z4AcSsw
vea767JVZexUrUC9maooHu6dJvmGneVlWTIHfFMRE3reGTujJJ8eQzvV4JSnuxyH7o3FggcbOuUn
nVyzIvq/DZP4SXOrrSCMaEMgXn5MzOe0bdtLapYvyuppj71KO4BDwAjvRheVtUw3RB4fkoQlMm9t
srrNlePdqb1D5XErnPhr0y4CvphFuGHYRUxqF4ATYwH8PXZZyTODlliKwLV01CnhpyIDekKCIJKa
wtaO1H3u3diUt4wfbuhJQpY8hCk79nATEQDfu6W1k5VbBFWqR6+tcxO77kYnHOnBrovvdsErX6un
4WLJUZ0zZbDfGmAkSLvTfCRDIbtKrfCXqNIPWTFUn0Fa34dKhUii7HYDOUxsk4oAVbRpKHGBMDhO
hWmopLYeWq/7NC7Zq8H9b3hz8biwquJS9yN82ZNZadN2UslnlWDYsi1nRyjQcOCrmzuiz6u9E+J2
CxfOQccLKz+M6vsG19yJjrQfnOjOqbEW6ZOZb0cnXE4kF7vc7E9t1Qw+oo7ArvrqtrAZlXXPbLzi
5wGe5GkYqyPDLEbPpVMeFqcrdkhB76jjiueodXcMHSCilEkH00OLHwxFVp3uPeuiTg+hWaO1M5cK
OpKX3wyY20tLfvFQ07h0zqD+vgxJtFMWzGKvZRLQNjSjnd4Fi01sYTbOft9KYCxLibLG+EpHrsMs
sIwDo82UyMl0wQvluIETRd9gX4uTEnEwkS6HQMMRgNHcCiy1gzo4Ndj3aXkVUCpFW9Xglk47trbI
AW2fp8DYF2NyiSObp8DBtZqUQu7sKYRPUPNPSpe0+FRny+3gtvNBW0Iy1knAGLswP9eokjdGIa3D
WLuun0aQJSUxk5QjOvpvm/eXqcYmGAiOWLVQ+i7FcdbhkfMrDxIlkrOpSOb7rpT8BHWrdg0Qo0Y3
8rNXjR6AamOdXENfkcAxkcOJXzaMGhQty8zQkrdRuyTmgRHPp3BUD1WOjD1G2Ljx3DDwjLrGzKWB
10HxcIDHbGxlIz4XtRsfcHNt5x6lejX3L0YX6kdKAVxSI4JErITbSNIgWbk33KvmksqHJRmqryzr
N0hraO8zMw5458wHqnJ8hFbi3M0jPl1jwALN7WcS1Oag5GMvkuYVLr8C3JsX7+s4To9tyQsZe2Wp
F/MJQOSdhnHvUvWNcSvM5tyYRw+/4zmcs3XgjwR9nplNV0b5dZKBLbpvxiCyHXxCbi67L56c+L8p
b+YNrnFGXphSeboylE9T9QqY7SBbR/i1C+4lLrmro7T5/P+tLVic0HuxWENoz3KNg/OP7STsPGs0
LE59taL9bMREG9ZvHylg3lYwhoU4cJXdQCywnKv1jItW1RosDHCmHr20BSinyKaPfP9S3rh2eA1J
dmEOehXdfEPVRbqL8jmtuBRhgEH30DiJ2CU1TL+Lsj7xRy9aKXC3uTZ+ef+T35a31N3MJJlwrqan
ax6EOxESEmJrDcyqOYOanTbhaJr05pG3BzS3qxd23e9/5JvtKxeLRYiNKFU1PoCrXxRFdzyr3rGD
kTfUaJLrOq67ldHMNmHbflBNe+tm/u/yCY6zycVBCRWufm06l25DmSPQpBtoUvCrRjdIJLSDi3Bl
lwssGLXHCGCY491MkqxpRIzumHUM9SdbZ97riBFrJDPBbZu69sGgw0Wp/sssw/DYNWI4dcUM6KPN
j3h5H1CoMzOWybgxws+QxQTDUTRzkz6dyl5ytGrxY9OP7EhizTfxmPH+S3fgAL5pU5lvYrN97eyQ
T19CMrgL7VXxpj43GtNikvTKjWEvIASTlgCfCYUFRvv8gA9xONg1lTVzcnUc0pc+avMbUAnONhkm
OBlDfDZkpV14Kd0NipE31cBN5LjafrE8KInFCJdGSoR2TB82zK9+JGw8/KpwfsLbukVvMhxqpYtN
Le1itwh1rEP+241qfoCkAVqcDS8V5+Se3nSfz/K5WDzsRM48nBaHxbedTHs90ZpDmt9myadUkOPA
64D9STt90G+8vZ3XYBiSqSh/HIk48u93Qi4WAWulnoJUFltzHBpQaPMzguxhC5WhlOr5/Xv5rbPL
oy0U6KVY8dMb/7as/PES0stYYKgupoD4aI0kZHcrk/lrWC1GQI8LeHFOkLoPAKNXbS7vgMf3v8Db
NwdOO/5PmgTVu8j0/r7gxmuzMMt7ki1RBR7NQYRo0Ml5IOZ46pJHGVN0JRXTbE6ND9Qh62/595PF
RztrltEqEZTXmphGNC2mbzUFIi0S/BS+rogA5fKfMWsIlqn2bq6ND3q9t69jrnH17v/+3P+5+//4
vaNIby3KvymgQiq3lO05E85G/+A2eqvy4s+KCo5/IfuBG7H2z398jCnbSAmT+8ihH9+i62iOqmUP
25uixDqge8cooqCrGUWAqLIvK0EoKqpATIW8G+YRkI79kUP2H5fOIbHipKHdQji6+k6dVF1ndvEU
TJZjccymMMKc7uf799Nb3jeManTkK16Vk+hNL63RMUInzKfArsez2YY/eA0CCJIdVslG755kc1ss
5ZMehRaIufRusftor+eGEWQmr7CwHqNghgZJYecPQxhf9MWv+3L6FLaW7iv6K27O8PX9b/2Px36F
XhBWhE4ZI+jVkWJOYTP2rTYGLXf5RBe8SYipw7rF6g20I51u8ZFc6R8PHiFb5CxC9wbs8Vvg8scd
Eg8Zxsl0GgONFRhrh29mkZDrouynJA9E+eKmxCBBxPtoHiWd64tlFoCRc53BodSkLrmaqQA2ZwQ1
4tWZOIzSDilwrYmtUbhV0K4OpIV2V8kZRcYAQwhl7WujuuXY2N4LIDkwlsNESpUVj5cUjl8wGx2d
mq2VN/WSf+mWyVjXF+PnOa8guLYYmwq8LlggzOTYpV67m7roBt9feA8RGm0skDZNFy/cHH6kdzyT
CUFIPZNvIyyyG7IgHHI69GlnNtO0jfFWMaWX6YalWPU1RzEHwv6olfp8V3MGPc6fWU452y7C3I2V
rt0sYcZ7BNRNQKGMUMlcLE7x2ArC0JEbTbiwDpRgnQede1N1k7WLEV3SqbryU1h8Z3uUHvIocgP2
O4PP4Le60ZAWYMGUP0slnpvZOOROSgZlVDsHZvtgwmzjsSdd7yxa6ZxNw9slWCEDvTXI7CC4t6/S
6LYmrYbiPT6UGdJ4qJjjqTaxNYTlchuRIXWcmiXEnvWz1s1lA4dI32ZqrHyR6sthGpHA6uoeGm71
WFK57JDVa8eq59poGVmZhhvPzj6bA+OWkgnkJrWGB3IH6qMQxcHL2nnngV6zavfeg2gMVSXbAUfO
f3Ovm2x+VLA6boU1PkwSGkHkLTuXDIPbfJyGjReS3rZWHyDesKXZDS1GXCw+0Mmv0i3KrVcLK8g7
+0svlN+BsNy17k3BOlmPlh3BQ9O2KTp5cmLMSyxm6uEx0sNjBHRwl3a8lhwK842Mh0cdBuqxhiIZ
ZDb/7oraR8zJ8yFBO5mLDTS1XCsJR02HchRB0iTLIdRdIgln5wg9l2F7a+yTtoBeb2nVwQlt38Ce
eSuyeafHmgE1U1VHXlh+ngrowDWLio5ILQvqjD/IuOLpmLXPxRAfKQeykzs6bJlQHWjRxUEZgh7c
Tn0Zn7sM7Vg8e+HRyMf/UiuUN26qknvYSR4gP/CQWQF4e/mspczPsg6Eplyw+EVt/CWG4vGgycuQ
2cRL003stKTRnuVTg/LlJkzhOGbZDizLco92YNiOtt5QHwE+7NrqJc0bjRqYFDVznI/sNYNxtMOj
/QQFktphSoY9/kIfuaB5xgTT7MuUX9es2WLr04/J7aHDRHpyMfJyG9qrEtpBSpAOpb5pCruBgzW2
O5mY3N1hDYeRYF0Rh18ZTx3l6OHf9UKW+DnGTtdhIYmhsfNbK7eCDPRqUC0x7rGiI9GoiR55hrG3
Uk/4U55dPAQnZWLEN5hL7z1lV/dJ5qsKaJpCUn/oW7HFAxDuh34CmZB4iiI65aBYQL/A31weitYO
dz0BplsMvC0aKdvjO5lntMnJhUGsmVrxMVnj7UImu2t8gImC54OS4s1uAziTWL0cDjYHTn3j6vRo
82WYvNFpglSpA4MfGgPsaRFpo08qjX1ltcRhuvGPEJCRs0BbjUdjujCq3QttlySd9jQLq7vNdBs9
WD5WARptXGTZdwRoRMXVFrbFiRW0E6FDWZZhOYVsBwOD7QjHSP+FQnojiZphCKdaFhm9jbrlBenL
rZk6Avht+9pE/bf3j8zr6m29aMJNJUFS2NXJpvi7wkmMDJGXpZqg/DQrDou4mHhySKEh6gzTcjJq
tY/Iqv2osjKuGzI+GFI/kkcdlzwYwPX//8fBmRWsGnKjbvCFDi9jW/ASR8LK62Z+0V3mbXkIvXOy
y/2ApbfpZLPPVxRKNQ6Ijhf30QvDp4iTC+AmfnnRldSCRfJIQGvoS2SFByMC05yVUL9pTlwUMV1g
2N88wMinihXdJhPz2VRGj2okbv12HM1dWUpkHlbkbco4d24MHfSoPQKsyTSHzbSNTyHpnfhcG5+B
pzOER/GPKPVXZsizl0DVRht6cgb7lWSR4bayvelsjea+b3l/KKI4ckVMUITCOdA0x/G7yXusC9u4
OEPxqEIxHeDF7TtYgByhFfjOMsxOSb3sRdugSIFLfexCVIecJBmvuHGnTTGGxND7noqZEaxCTANa
lrWYCTTQQ/5eGqx+E1ncyzZ8HuzqcbZI/asbSc48eQ0tf4BHc6gkqGqJhcmgiOC+PIcupLs0PpXQ
ERK80EdlaSqo6rjamu2pwn/poBj2lrbZSqZEaUyQC7kzEwTe/YwDzrfMGtzsVI97VMpip8/qGfun
7YdeD2XNHO+MAp2lBzQRBZKyQHW6/81gXTdZglBGq+YLssmHKePy0P60F7jbKLNELDnqLqsh8JgZ
XbsdNPMzaBwBd4Cac0R5H5bu8f0HZC2n/2xvLIYFBhJlUr6QJ78ZHJQxlguYAXXg2nW4WxSAbdEM
310VfxQmf/0o/v4kxGsSZ8Hv9Ja/n4hecgpkpAIGUd78B2tGo2vklWyX9bj5KpjZK+0DG9ub/mb9
yLV8ZDBiWm/HPpkTDk3KLREYfZ6j4hkZSwBrcbp6nW+y4ceg2gJM9iE+IRok8gK8N5X7jHxhcMWx
lB81HvZ1WYtBi2+EVcNluS3Zuv79K0y83PXZjW24bIQxzPPc+ZFdf/NSxOeoQD7laAFOusvjEYMm
3pQdJDFNavMjP+kOyjEwgFxJkNZ6tsfj0ifmSWjV1x6z8sYePpUC9QzMzmRrpSTFsFufDyCHNtAw
twxTvRtjmph76uxxpskwzgMyBl0axc3S6MNm0Md+OzQQGHLlwqvVo3mvjdDRvAxtmVNG0dZkytGt
6uVKYkM0SC7OSvNoNNPRbiLp6w0wo0Vjij0iwTQTpgEIgmB4u8nndrS+9Xjfd4bqO5SFsCfbhceH
+B0VJPb0OmldC4ryELFz/9SMMbji0FmpIT1EwTEMg/dv/d85un/e+/wtMKNh92Sai0ji2pc29jUa
O4iXUGLnlM53mS+dNSRbp89139H7/iaewyeCVBwsiM180lnSgPKybty2tG4W5X2heT4x1jvMOS81
ptOECoWUgIs9OTdJLAM5aN2x44g4INc+Tkkfnz0WNtuBYBZ/hrd+W3f82u9f19ueDfItg06bfg2r
lHV1i/Vk5oilbuwg7s0SscLyHZUqrgGXYyCus40YPKIoBbX5GM3iAw/R2/ubSclKoOTcXf0g61vg
j3PPsEcT2CpO9TlH+5CPe5WJ45g05laf6vO6rfvgqP3nB0JK8djvQ9t949ttUI7OOR+ocqcMtDKp
b1HEAiODRWmzrj99lJj3zw90WKgJEIvQhq6uMCtJ7ulHBvJ4Go+ugUK+GEz4g4SLN0NjYotCgPr+
X/Ste4IU6LV6wzskuM7rizS7KE76OiKqqp7P3dDXGGnK8oY1RGwmd1DaaAcrNnp59EVkWO+dMCw+
epn+Hi/8/bgginHJ3nLWiCT9euqYWqlNs1sAXzBjjeBRGW0Tb9qrNaPPlSWix8JE7dpWPiAdkPUL
ETEQBEtjgpWPEFgvgRQ3+xHLYGX9B5jeOhQwakh6ni7s5+SE1Js5XoYbhDpkytAUd2ir3KmD+8ZY
OXetja2R7zihawdzUjW7SjjTrYEQjZLnjG4yojZCph8Cffeb9j5K7Ls00sVxILOjzUYcNy4kobSp
WVmbD5VnPVpl/siOfEYHNzhobNw7Nv3m0dSMy7A4WA6iht7P+jQ584kD7HFKIsSTI7EBZf8fxoTl
ZGAQLyICFJEnP0KqiA8LPKqNbMdfzMaDuYmh1UPdmhcLr7zqWgT9YACo9lJazeYpHOSDF5XynJvu
Myy2FoGwmo+sDM4Ale9iZnjBFAFzWm0CDvdcrGvzlvCtFt229eJOIyD8srB8Ww7EyYAPws8kn0Zd
E7s4EkigR1TTAxYg0cQnwh2LINY+XHf8wz+Pl4bgLFy+6IfEtXQKuZISHerkoEhRTRZhyB6dh525
B022FR3yDMGiavieWZ/+0kpW1cmyJVQAeSIs9eG5iZhc6BaoigobDnyGTYsPybcHMplErO2tATVe
igbAKz63yNqntNoqk0TpcPglZGZtojB6cpF6Z7UMGCIit1CJtRGT9n3suCVXEKeRf0aHF32wfeHm
563296MBCEEKcqeZeRDaejWsEuVAqEIhJ/rIGkxnb6AjLEPW0gxFJOg19H64MBwVNjujwRJR2vGD
i/cpMGHkbAnXohMxwbfb0Oabqe0fIYTcKYu2qK2KexQ4e1dvUN2TSH3QvWE4DKkzwvjFP9bXlKgT
YuCN7CZ4ePEXb67WmbEguFIy+HCJwSF0xTqpsa+OCw77jWXgTYVKccgmJssmhv6w7Mtb266Co6HZ
wi9XcUPVQ1ycs6k4EpdU7Zx2+TyaxnA08wquZcaCvX2d2+kQzuplmrB9NGZ+dnRZ36YhfqE01Zxj
qipqbEnrp+VoQ1y7q3A9sgfu7Ar4QZsmO4zCj56+PAyN12/IqYK/q6GNwH5tBF3B1M4BDIAHQnM+
4YA/t/TcPgTpOsjgl+ZAF+7gyhyENE7UWyPn9opoiTskGU7/UFleh9a3LHYe96bPJJAyK9XwrBjG
XV7FhE2I0mWyCaG6RMNekAwenpj1MA9EhHhI0R42elacGrwvWAPExVjpRnNt7SN8IlDYTWTtZnok
CJdsiLh9HbrhZ2zkObW+edHCtj+Ej27ZsxqTcc1K7ByLqLg38GDeDtngj2tNYJH3stVj6rq24YJd
RbiLHhGublC6eTOw5qhkYJVXTQfEWZ/ghdjf04yZQxqN53FdqnlJJbc2i7LOROXZrM4vOyaqpntp
15EPBYm5xzupL2Xi9yn/ISPaYWRzOKvib3HoMvSZhyBN7vH2xreeNfPWXbx+Bze2fyJ+/lQWpCQC
h73pS+J6JpXFF6965Q9hQoOfrENaTkdKKO7SGuUGf0fzPBqLn4wzKUK1o3aLPX6xvW0YGuZJ1nTg
0n4yGR0FuvIGvzbn5Lx2aFnKXktzMj8Z7OQoTC2YKC23mlZnpJGE96NktKZ5DcTzMBXgW3BSJ0p+
yZRsjzPcMbo74yhz+xKzM9qXofmlCnWYFche/T4BheS4yd5xMIuBkyODxwlzuOFs/2cs0T6RVFBb
mEaAsOUGCBlE453T7yuPn6VbMPlYTnLMMZIH3Vx9V0rPfW/0aMhLxHStd6lxv5O0boOCQMlRFPF/
oxD3nju9RNbyPI/OcVQzCevF8hPMRXfBcPHUeq+zTC69HpefLUM9OSz2TmaO1aJoW3kaEfXrcHOB
WJ8npCqdZpAoOvosSziVQEy/X268rXBYi0DvA+W9vsuva7hcWJOQHSyoeJAjgGxO+9LGl94YMe7/
3D21pMd8UDded4dUi9RTUBMxN9KLXldVqOizFqPXhB8RVjUF+R5csN94GpK4SzQ6OF7FdH7/Ov/R
jLFZIPF7bUrZa14HPraGHYat1470571kfk5baDNpiG4QOjFmt7LPGgsDF6f9rvPEpl8dL7Ezp5vW
ozmBar9HJ/zMPyPndc8zOy8pk0e25rQBJkDO6KvoyNLRDnFo7/uup+1nlVYXvV8sNJvkHxLE8lTY
xWumeb4dFX41la9N7giWS+E9AQ0LnjL+myTcfbYa3uUtdGMk8a/TMgcd8aM8WYyWWoGoviZ6i6h7
2NxldCfT8L6nwduXReYiPDNhJow6qyI5baSNoWfO+p6sGNhUNbz6gFsdqWFXbRv1BO1ZBFGy8Gow
tAVG5XdE9vEHJe0/7jHCj7H1e6vQG5P6331CNrFipFkcg7ToDouXX8LJSwKdTd9gpuW2nYYP/thv
0pYZxaGf5bZGbywQ01yd0Q0U4lQh1AnytJrRYbdQfkzT3UZCOyZmhuCwTnXfpu6wGslwqvfHKF5O
aZRyoorD+7eetQ4e/6wYfn+bVQ3DM0YD+rs3/aNPihurZWwxNAFJF81mSJAdLPKXF+o/nTQ5aSVu
MrvB527Uesww2I6wjLt30QBnsx67V6YTBI5tjFZ7ycL2R0af2tcjoo7YesRDtYvyNt7zhr8vi/qZ
s5koLV0jCYVRd542v9x4eeljiVPDqW6yHj2EYzC1dUy4JG32IpLqNYtLwxfPdhObdKoAMbGmv1i8
NVHe4hNpkCUWiuTz/ljI/qdwzZ9xl35yl7jzgcKdMp3x5Pu/2bWi5vonW/veP36yYgj7vraZ5U6r
84MEpI6XUxbdk/729f1PeqN3+P1Rru0IC+XOWtj9/VHgTni1lmUTxJHzA1ug34cOP896Kgy2y+HJ
MYKlUNupAV/lyHDk/S9w3cKvnw+Sa0VeUN7Tav79+R1uYG9JoiZwUx5vTt6V6GO/FprxoNlozQbC
d/ow+mQDIXn/k6/ngXwyqXUrw4EWV3J3/v3JgMQbhvRtFYDEYM3diSMSUB+LdnV8/4P0f1yjiShf
GKBcaCvdqwk5Os8WEFFTBUXR3DXt/FlW6dfKgi8mEhvVqtH7Td2ovSQNbEPITb8ugsOlgqXl3bKL
3TYzMJ4cg+dN2Vn3jmm461x5/uBgkv/4RWjymTAwDQTLen0a1oDBuO+YLdhOdy+h3JnkFW69tD24
5brwMUV7BrSx0clVpE8HWJoT1GMVrP2AY3+dNHc+AmLaCXbMXMp3omGWLTXdCCsNu4UhH9oIDGmX
RtMRf4tp6h+0J29+afoRwb/BL3CsM3u9upvbMq+j3qO6w7yi73o7/xmV65C7sk9TlBRb4HNQ9OPC
vF8Ih79305gma0X3xntpvRYZMK6oaOyDdGJ5R6qVjueFTK1p+PCeuD4V1m+6IoU9VjW20K8PZDi8
jeD1P2BxECers6qNmC0z0Jk4+qs/Kxvvp6xFv6yegesfWR3ae7gLpKSygceZzDSxKG19A7hwssPT
+3fseiT9+cr+35dDb4X0AqPH9UNZI1LrQ/aUIE1Q77NJhEEwDc/vf8ibUc/vPxSd9EqPdsw3fyzi
jdMMuwr7iHVb407q5xzG4FCK8L7L4l+9pe1rAkkiNhajCdW2bqbHD77C+na5ulBdt3jjM77DEnJd
i+kJ/j3eiSpA3MhsQiEr8Fy8sHWIMtbscqoO5z7piUspXbaxU0g78cFXuD4e118BzQdeLIZXq93l
79dQWthR3Y6LCpzZeDDnDtRytcpyx+im7YhsWyTtbWcsyTafU2fTtYO1t4pnx5g/CrZ5IxX6/VU8
3cByQ86CuBaiiBHyr6xbFZQJIUq4GyBmZtW0oUoq9lOvfZceiegdmF6hk5kXJ0Z7xspwwGD6kJp2
stPr6hcsv30Zg2itcoygq9RBAbjct02zA9owsLpzPkTV/+s3/L3VYUjJ3uUaik4TXiSNlXIngUY9
xlSo0HiHXRMT+1cu1aXRabhHj4Woim9Sf1SWcdEi7rX3/5b/eGz4S66qYiSLTNyv5qUEmWk4b8w+
YCp2wH2Dblv7YJL/74+AKqPbv8u7tXL4ozJQDq6bUqAVSvPhe2aGm74z796/iuv+hLuAW5FIHUGP
Iq1r7v//UXdmy5Ej2bX9lbZ6RwnzIFP3QwRiHkgGhyLzBUZmJjHDMQOOr78LkVW6ySwpS2V6uddM
UiubU0QAcD9+zt5rD4pTWVrj1mvLzE9unDQLfdSPRZDv6rFZ9XZ/tKLxL/bi+WX/8BwCiaTPrNom
q8GPe3HqOCFbD1VAl+JTFuJLAnDLiDlCO6Sy/vz9/RcfIXsD00pco3Ozeb6ZvvsIy1pJR/RYzToZ
i3elotXj5H9XEs0uD2aUm2CuaGxKwo9/wxqUKM6pQdc2WG8aask6x/+8oBIPfbWT3unnb+nPl4w/
x26iubpt4c374a6ItKzBOKMAsk3dVyRTh7gmYlExVjED5tnjCmhag7L387+KcPJPl02zOMUiLGSu
Sjt03uS++ygrNfFytB/lGhI2HtsgkcehMCt/hNyq2RnpdtNwzEO6DoMDx6L33JVBah4NFGiSyCyj
LZQGdTOlaHdIkt4L0poXfeeQe14NF0S3VP5xlh5qwl7IH8dmEofaqiFpaIuXfz2auvKg0XErJtXB
IVF4vhq06k3tZdOuD+svSV/XN50TLGtGRcjPPHFO4nBDxNopppuzsYYuXOYYtO5EqMHaUR6VNLDv
plGQb6wElxFDrk9bdfCFjXQpDCFLdSJCel7ep72U605roagynxi7xN0pag0yJ9R9M1SCu8CJun0r
SQ231Ics1FeCK+grg4HFqA6iY0f6n5eb6skVsXbyOuSFUzTab5OlfDGYIWMSoDAM3GxTR7gFmsAB
QVApxrpv+TuxFj0TeMfxdnBv0lyt/cCry23YuAqu+ihca5LQ9JCxQhgOhELw+hb1oMIlabG36ZlS
+dnE5BslHL4Ri4TMefLeWKQO6+4F09OwTzxF2yApKDy67d6sgHZn7zdmpzP+fDoKr71p+jY1a5rP
s+aaa2NH7A55A0/KIOM2Q7S0LkmLhe9Ij76eFlGD7WZmGfot5jv65p25nDBR+Rz142UMD3JJ6RZj
YarafTEkOLjJuqiTilRzPXoaTQRqk+EBgkj7aFvr67RwBB8ezHfdbe84y6xrk10mEPQTFQKbSXbB
+ljYfG5y6Kd7A9NAM/OnEG4M21b1dnQU0q0k3m/Q3OKslZVy0ykmyey2/kx3i4/NJcjaKHqs72AL
ZbeJojRbak9ajP5x7AgGVmZMAsbylaPn4py5wTkNQZ81VmYcsZzlarEB74rqLtF9x6S/qraugCXJ
L6fnfzt2QbsNPRNOE56HUwgFZ2u4/bZqrIdpapWLMaE3r730NyKdtSWsLN3XrOJORJaxLjmPFr0R
3qrZuiIXfYkTQ7112HftASqHR5NuVQwBMk8OlQQ+JdWSp3lY1K1e7XCedbekLn9KPZItzSjfIYfS
aCDOIM+wZVSso9jsUHUOk35wYvPrz5eQP6/7UJhcjkaM2VALOD+sxdhYvAr7Tb7WXFISPBm8lc25
g1xTS3H7t/8UTQjqOGpteiM/bjFDkBdGFKD+YaF5diSkqt7YmkAuuOmef/6n9GuH5eN+xumJdd3C
+a3iAvqhqCsdu2xYlOJ1M9iM+ET5mISStF4rD2fkE91ZrV4UoVNuVXvwI6tV10Mx0GgAs1AH9ptp
FGjPAe9Ais3Iyiw/idHWthjIsYwOEmtuX9UHz0w/WUPW7uEHDX42z/JTdTaRxu46qxgHRHYxgZOf
G+oxY3u1rxSfFfRTiT7SNRrsfRGuRxjEEPLz9p0I2S9SQi1PbXzFSnQrEmNJLjCusZDXxDDc12QS
+LVRvegpBoEhKid/GGjHp3MAQKGo66I1F2ptvaWlCNckV99ikMwWcMhxR6ovWEe+SApdFgttWOdq
s1cgy6+g/N+VjkjovCwy227X7Zjoi5RQ5l1dRV+7xL5h7mgAoSq942RY24r54tBHa/BPNqAR4v7c
NLfXagUXKIy6dUU+xyoqIYx4UVovoWD4hPOku9YdyHPLyi1ckvI0xIW1q0LnCNUG7hLn9JXVu+DY
uBvJDn3S0xAJlp2B4oxyldI7JywiymyGt8NLVdr6uqFpf4Aaau/yGnkmi9FvzljRYEuh27nhao4o
fyyZf3LELL9ILdS3RRRkSzvhIJ2DPhDqJRnCZEtMp7boSoCOXiqSPVsm7Up6MCl98q2imZ9bFoOj
WZHX+qK1lfKA5/WoaL1+tuySvG21PxWGzSNUGco56uSDG4LSCRxb9yPHl7oV+kZOlJx1Ic282cXC
+MLspTuUNvZCDbj71iA0JAvx/SbN6B71Wr6ZuebytOgPeomVK6zpyhLYVG0YPu9DCzUAPMfU72Vi
MoUXBO2+AfJqyfEo71o25IPeDLtGQbZbuUHMNpvi2RE3LtpTn11NojirzHWqM2CmGVrfxXKdM0od
0tAvSMLcGYVywTY8m8qPNFGj42BqwbKZKNZSh/YBSyjgRM4hfIA2xvCJR0PrcrAZGbXj5G1EjLtJ
7YqHuAW2l6kmO7TRVUsSYnkKe41dKa7ekU0xzsowG6PdWIdA1/woLnaU992mqfXtpIUVMXpEECkK
nHjYXmwsCSogpWbj49KcqmF6DzrtN09U+VnUKnU/wIeVjIEPWdnXNK+mVYzKD/6fsS3Yygs9t448
n8qitVoGhNVYweVBr2K6irfppPK5kdVj1hjWDZMtHCmh9VdN6W8Nhg9LFGRIhJucu4mSgkBufKzd
AgMCuZk06brloEfUCk9ypRoENE82mRnxIcoGdO212jGSDwETmA0gfPgChSr4P7l1aSIL3FUa7VTR
5OBf4AazmClrrYqAj7nxQtaacbKtBQaATzzhfMqNso4n9zPdWugDTb01FQ2do+scUfWXiwR7x640
0mSp8JFRi2Ai1nPvNMq+OjgifnZa9x2v2LudVCvqHFz6RoOJ2BYnoZoRDbIWgWk9hItENiQhRE9w
FZ1DWLHWDmWYn8p816O12ozMlA/TiGIi779YHFR3kzE9KG6vL3K3YOQMdvgceu9q2ywVIxOHMRBi
24zxXZ442sKQU7P1jF1kKNFZdC8cf5+spmzuBke5D2KFwJcmcZZ4cmh1jyoJy0q4zseOLGmoTqOW
eudxBAmFV0f38bXIlak0uGqzuLiJvbfRey6M+lNCmeB45bSzQ/1iEcxzVhMdC6lhEyyaZ+6dHuFd
NhlhC4h/NwGV4KTnG5PDoW92zjkLovSmkJ4kZ5Jzm0jqhmKAWXupuBtph68DM2iB5YJlrfXL3k38
qSMq1m6ylkCMGv2sZzXHrGq8lddHLuTWHhiVms5d2p6wsW46hS5y9EJXN9Kpq32uusFG8RvhVDuT
hJa/SBu2/nRwI4IRqwBeAgDw6Al/vGPzqLAmp8bhMlUN/LWqJ5AB6NPQ89aMvH4zWwCzFenQS7NM
LEpHG1QEPI8gV54Nnq9NgJ3RTImCLRpASniPiEkpLYhMhI7U7Gct8z96gN0+Q0AC+r/D5z6Ki0YI
wyVqir0zIHfQwLjt8TV452QOqi7iBxSKz5E3kk3GXS8y82bq8WhPttsspy6P/cYAJdrLsVsOqYlG
TCmUHTwjBmymtoAGDJBdjDdBE9lkUUxLT5TH1qRqdVLEQpALWB0kB5VrkfJvn8d/D7+K22+PevOv
/+Dfn0Up6ziM2h/++a/NV3F+zb82/zH/1H9+18ef+deDyPmfn37LKf5ci0a8tz9+14ffy1///dX5
r+3rh3+sijZu5V33tZaXr02XtdfXwPuYv/N/+sV/fL3+lgdZfv3nL5/pg7TzbwtjUfzy+5d2X/75
y6xf/7fvf/3vX5s/iH/+cn7tX5vm9ccf+PratP/8RXGsX1UazLaJIY+JBYzfX/4xfP3PL+kOvF26
udjYEeL/8o9C1G30z18091ciHLll4Q7N04a5GmxE9/uX6OXMPgVSDfgZ65c/XtmHC/h/L+g/io48
prhoG37vnzuqs8yTNgDncQR0NBU/rumN0GndDBoBewO45fattLeiPHsIUUqQcmTH3+ScVHpl30nf
BNBLK1GDRtepUBXsEAjTOe3fqDO99Aj9z8BEIIaFp2KILu4QUDJz+9IO5whhFz+pBgWHqGqlO69K
cmdW0FbDU9p8csx9L303BcC5hxlaY8d6L/MTJJTW5HB2k4WnUt0YGu5+Y6N2C919cjjHzv9de57I
5KRKXojx4GIrEjehvR3Gg6I9D9YWGiyBVY+2eQMih2O0m9/17Y1KblkKtJ9hlVN/cqfPobsPqLxt
Y1EM28ZGxXMy6sdaPwzjSg0/DfkJAocYvxrFW0OmiLbt1WejfJzs28oELeQ39t6xbit9C7hzAZ6z
gDMaU2reT1TnpQdc/O3vP4q/EWNUfv0Sv/74CH14Mv9/etBMukH//YN2eE3y10J+/6DNP/DHg+b9
iieYXqBmQ9DAkM4g5/cHzdV4mmZVPbrfeaSmcqb840HjpzhEOjwFUCORBPMM/vGgeb+ie6DE49cy
jYdR/neeNP0KafpQPdE7tOeJPudWzAQ/jm+GoU8mdURK5M2gIjkEIyYi5IkdLqvAPlbt9MUwy3pb
qcQVQs0C7Z6pC2CvQHP7BSzu106VSMvHYFFoCEDDVh4g7j6xUGw8jxF3VLxmFQ14J1UP4IEXuQdV
Bj58BROjp1LUy7tOA/RpjFtJrnhmDEsjqvdq4pyrvvxilvctqbvzf63L+ZRFgZGBCloqN7Mc4WBY
1SnL0Dqk88QhqngJqMJnnAJPopyeqtY+y0we0ni8TELJlsyJ4UEOSIlqEItajcVDy+RTiXORQ2F7
IWyPGq2s4MRMh6JAtaj1fl+Aos0uDLNS1Hsd8bqIHbycFEQC4jh/83vhwm3JnzuAe3mK7eh1zm9R
U+XGc4BO5hJDHZEXrVqsByXbK01P/tJ46ebcu0JOh6BhjRqzVwP/ERiEZs0qe57/epN1QK+nw2DV
Rxk8yuRTg6c+KqZDONHEcbqLbpRHS3vKISq5gpHsEGCcnJ5U70W23qG3xyelkZxh4lelMre91l8E
n4s1qU/I1/wpG1wCTpp11bM66elrXnVrbFBb2yxRm0fxa02/19ELAlOGQyvNLdrPbSLwZfD5pMI6
h8ZwETqkBqdA0RVhOeo3syYmofN+vZWqGTjNb2f2etD18dBBrarc3fxPGwx0ONrnKCXre7LOFU5N
uP/CWFjDlziazrYRvzqKsQ15h/MPTNwWxLI2hXfuTPtMR+epULpLpHaXuuA5nYaL3TSgHROQ2zZu
CtCOcRotFeF9SuPste8SUGqZ+km34l3XsBXUTblJgVQh+kzeZQmqN7TOJMiv0kayochDLZs1uQyk
0rlnJUEkWEwv9LBXM3OVqeNLhLvTUrNXGY5PDh/8fBnpiJ1t992yYbiqcGoXRZc9yOhSBOO3t6HI
g6OdVHs8zRdHauY5idSDCjpbQjae/9xY2merS951wa0RYDodSR5D+rRXyvKYawiPFDd5LXIema6E
VkJ2wxC/ZrxHNQdv0wyb0WhnyS3/7i+OYp+ZUT5lSGiGnr1wnE7zxZ0vkiIlH/rIfWG8TYq3mP9y
kdx2VA8LaR+csFQQrRcwXux159lblQTP63NIu4dMHHXkdMvbUrLXEWYsZ8ap3yhJ8qT1OyIM3t0Y
F64Qy9BVwZBwUzWV+RcV9VWs+3EVA7iD+EFnCuua2o+ewWjILJHF0Uy7Gy+pSF/DpnuM8AyBXXz3
UvWJou0JP8lTpYhd74ltpMyRjNl7AJvZrtNXZcDXkbpvIb157Al8Vul77vX6sml4IBO6CVnErell
8tkKMMj00wAq37tRY31Pxlu6ACjwPv9xaFW72qv3NAbe60Z9Qo7x5CLz6vvh4tT5uzF3Grx8J+bF
cl4jxqUTkDqVa9qxbehPyxFF+ESzoUV5jxW7/aIIsK7zomPNS5eo7HsXKXZitzA9p8O8eNWZ8rXu
IQDVBBvIuXSPX4uUiMQ8jt/n53awpptKfwJHT0IFC1SrQPPueGY1/C8NKUBNOlzy2NjOJ3voAtvv
dsTfC7zvCzp3PtH8eH3IgmOUBK+Igu4HOYNDBrZoZibsvD206BaWnttfAlu9c+16h7QpXQwsVELb
K5n3KFxj50qHPnYPsZg7d95QBkW+EW+4SubF34qNYTEJrshYPxPi/ZqZq1qvfxvM8WI5clwMbbzO
xhHGCzdDghjCVh7m62/3mGjJrfkM3m5V7prMy2mx8HscwT4FTgDSfv5uKfUaNdYyk9rX+Rph8Xwi
tPQVWf56UtPfRDHig7Ce5vWyhNJme6AMPB7zKH9Pmfgtrs+8GVo7HLwnpX2cuv7++g2BhSGcFjT6
/6A9KI6XLeMmR9+bDptvv2UxMdhYgE0nigrPOm6GfKmW8TtRte8B/3u9rkLVN2EB8NDp/KrqL3+/
jPvfHJY+VHr/3dHs/8ET1ZzC9pNCr3v7cJyav/uPKs/8lWIM35ZnfF/gmb96gDhAwmCrnqs/jku/
F3i68StOLxfFAxQNMGHfn6S8Xxl+oqdB9MgZjf/4WwUeleKHJ4+/AJhljqbGV2kY7vz17yabpICM
UhjAjkynnGkQHc9FYNJfjwnObOkL9c3sGKw1kvq6sl/KAi5nQsfg6CWVdo6GcnwaYV8v2twePo8Q
lW1Y8Ls4MreoW7cVvfs4O5CaOiy++3D/izXjumZ/v2aoOKdmui30MYQILBwfXzm9y6Qx4IttcjY+
z841YAMeetm2PMaSLGDZwB9wNLXfkFaLvi60g1szOdfhVMBWDfb0o8Ru9GhXurnzkno3RoRdlmbx
57JU+UoaFivYYreql0xPJgIvMjWfhZ4xWyIgbnX9um5H/Uq6w70VVu5yGOjG/fxd/kmqxrvkzdlQ
dclhUinAP77LKhPFFCIYXlfzi6qkXuLl1khRmOoZ8Y7duCs75m2Zs7HVsF6DZq/Q9jWfMxnjmtKY
i9Tkf+4co7w4MfSNqQBxRe+5WKkMF9S54+MCjKZpEdbhVlYuolnuhJ+/jT+hX3gbLvcXoFsPJxGt
gI9vA6KTnU9Scdc9SowVrVUPgEYMFCTsxCJ0e9CeFpBwvcVBquq9PE3drahnD56haDegZOs1cOUS
kKF5JP3FeNRzCP9ChD42FUlyexqx/YGfq3JyYy368ExeIvUoPbtctnr/W1nJivklyEJEWBS0UjkD
E2vR/bg9HFya/FjBnmWrt2ew9BIbR+hGcu/pw20LE3WVWJisPIWDeZq05JUObfNJGTDruIabnNxi
ejQYCHVOW74Y0V7Kmj9WT7s67ws/58ROljHGiS6WzwNjFSzJsNeD+hhHL1HZEc3aYBS3x+nYYa0x
kWoq9tfOzF41/APnTFgE9Qr68WDmjHOuJORMNO2uyIh7MtthaceqSRgkLdKfX7Yr5fj7Z4xzKfpI
lHuUTTTP517P96tDXOQhm1/fb3hMrEOohjtKOqRjMrCgPGPxR4PonHRl08YPrd1YBz5hIiFLYOSo
UtadGLfXW81Km1VsBP0OGhNjAWJJSuH9xaNizSKM71/sLIhiaUT/T+ynR0f444s1clMwZSiSTRaI
ls+ri1a63Oomoae5UhITXN3mugP7JkabWXfeeCPSMzPmGyEjRkJ6+tnsISd0tQmXJarzDWHTj+nM
1TE0OSzLuo03RknXyCA1MDWtXRol6paT+HOtddGitNJ3DbHrQnbdc53k6sEbkreuR5o1NRxWncGa
L6J7YsCMH8w4eBSe6+vKqCTqp7AbSQDT4d8WjfQVk8wF+DUpMUGQKqmxk2Ur7Z6FBtBd3W3sRkbr
TsFfBIz8lLhdABbhiemd//Nb4E8+OMbIOnNyDBzzFnFtNXx/C0juztBJZ7g/6wgJTbGGxn4EW8rK
tEk6iOJ5MNw2iiZvO03ZcOrrHzxG8YlQqsuIQiyvD7UGol7LGLHo1aieTJlUW9gA6cHjKIa0s3Ey
E2hnfelqzx8NzXyyyu6Go7yPuGLYlLn5uQ8KSqSMsbJaBIdWi7UNNiZtc13Owkxt8VBqq9hT4w2C
9XvDS4cVPY1oGTmtA8qr8BtoQIZB+rISe2Dws/DSDlWyHlsdRGLk6KRhqe8///BwLP94T6L0mvs3
s/JV5wDyQ2GrOQSkdSTDfdteJzasjdqX8mCUyQpKEAm8ZVUpW/h+1caohrcOWuKtFPE2VYttalnj
HsKTQ1CHtE6Jlj9JjRI3SnJtBTJSLGKla7aF8gnfOWHSRqwQ3Snb43WvkLb+gg5R8YH8ockJAAWb
BniM3msPidPYW1gaMDqCBPqs4oidLsenNJ3YZLDz2k3gLtV4VA+s5QSnwd9apTUQDh18ts9fizc0
fiu/NxHzBKp1kM7U7TuDpJiKS8AKfeBaePdYIZZyZGpRh+beElO1yr2mWzS29hKX7M9I18XSklF3
FKHyZAjH8ofSao/NlPl2OepL4USNrwdNdStU/JYhwvx9BN+W8Ul+Cp3hMQFKcN0R7Nrc24luHQpI
e+R/2UTX5ySz9uR+rCaESOtMZyFONZqiThc/SxO58bWIsbsS5UGdcmyOnvICinFeW/qhLgzj21Pv
jom3b5QUrNh18de9uF2QRdX6WcWQ24oUc59b9cUdgvZkjdG0TLwoXHZeQqkB9GiVBKbcDhPmHpAc
rPRqUazcWCsolmImpH22J2jlUUbGeFt6BCOV7l0v44IoU/lFpU1hVY5zVxvjZ8eoaajASh9iPnkt
K+W+7rLn2ELJXWtnkk9BWffMig1FmVNLXBMkjdB8EWGtJq3gZT5tOw3LRiaLBrowhHs5AD9TXJC/
18IHTMTCmlr9UbGeB5fYAs9MjmFOjpflBQfcVGc3NQnPAVUN55WPOmHEuSnMIt71avZ43UuF2TcH
pQ1u9NwkSSQq42ech5dQL52VWdfMtAEloEUeYuZUgJW8pt/yXvqj3WrGIheivq3N7M2rhY2qbxJ+
UikpzYX4OSvCcdkBCNjAqG59dSTfSCfGJTWnsyG1GZ6tcP/N21WOrGIWZEjsNVriBxXJlEun/cuM
1Sul/8PGQ38UVTUyyBmoqc+N2g9LZOSm6dj1ycaQciCjMTI36hgYSBHlgyMDeUe4HEIcsSNxi7sd
OpDVRdXSwMtMK41Z57WWLAgH22gjB1f8rjyFUb8PEVwsBKaWVeaRVDHjPywwP75udc4+1qS9otMA
RYzJ2k3RReKkpcU9PTi/7oJmY7KjbycH1LN6e72rR8zGf1HY6X+aVTLSmYFIhGwjM6VS+PjebUBP
BOEEuC+V4qiLCFIGRec6wYhK6bJv8dbuOc6nBgCHnGSyDWmLS3BdpPeA4wOgZjh3MdF2tIWY03bu
aPrQOXna8gnea6iZAPGq8mVy9N/qUc2PubSsv+g+XBVRH64fZyzO9J41q/PBr87qz+/OQOmI2HCg
NibgWY/XHIlukmQBZ93YBSER73WJmsXxSHLP6U5ZQV4eOFuvB9rITuT1x2LdJeHKymzDn3JmzoOO
MNWtxU2Rdg84B7VV3qP9QChk+1bdKDnSD4co4sZ88EhIIERsDpKuAx4Dq0BNMCnNktkXtWnFxFQ3
BzCCYryPeiU4ODaOmIp1SZglk2+bxIjKftb4Pkcy9eoEUlRZRCe9G/pFWMhqrYQNOQlzF1f0anwY
9WwTppax+/lOZ/9po+MzxFwAoISZA276uTj77jPUaFNqRJWDk407D3IbKDWjS3ehatwnCJnAOkzZ
Utb2U5DQ53aE4IAWROYOaUvQKoeCcEqf1Atvo1dY9Ua9LdcSDsLSJr1h0ajNferE0y6fUchjWsLj
zLH9NT2z6rKBplXFtr6SxYAzHLYn8llrWqVlV2KiVuxFFQa6r/TG5OPAIpE1EtjCk+BSdsFWCeXd
ZAJzEKguCBZLAduQWFp0n4cyW9uZN5ymkKqsHBWTtAReskm2pHDYyhSveKQ45voO3QtRZxEP8h8v
7boCGSo9GJMzNQVovLJTfiaoppeff/QGtyof7scbmLWXvqZpMBaFi/bDAjTo5DC0PPLMIpDGhaI0
wRAGKSiryfbRhcVsNiliiYZQ3Yhdewx5Lx7s9aVGWuXMrymW/eCoO+F5463CeXtf6npwrlVkSVPQ
RZj+2U7xc4+3I6FuhNfk6q4KPPeIT74LbGzUZnnJBqYPcVvfhSjBNlMMkUgP6njTjQi24s5saGpN
HHmk56cYMTd6nHKBpEo1No7qYuIu5+AwCaB5bUWZHRZvHiEMR1EfTCtXDmZFygN5FTGRRUbR+cJ0
jtfXxPApXdbFiM++V6Y9KecntqL20jT2KUm0YJ0ZGtDpkt6etGtIRhWCUaYcNTZM/bNXTc7tt/dG
q3A1Y1JWo4mqTCfsd1OQIe+T4KkfHeEubbbN24BVCeoYDAtMvIyZIF0V9TQeGrrp2+sniqHlRoRD
eozLBExIfcCKyRkyoqoogEEWlRyOEevN/FgW1VS+XP8/4XTT6loBMrryrx/vEKJYS0n0OKlR7JHN
yIm3j/pyO07Vy/U9Oom6GkbA+cMwBVs9MGYRIvvqQOrtTaASP3n9Rb0UD4PhNudesY2dGnQ+BY9c
obUF3OcU6THsjYJrHTO84zS8dssRoH5AaATHw4MejZ/UEp/SOJG4Vic8BNk0HWqsmgoRnFulzYJV
pNK7DAPpfbsooWEkeydmj2taS3so2zLfO62qr9WGCR9bQHMIcdUpCRmAHIAMv4zKxA9zlcDGKKTd
NN9eIrBvBh0HCAXTULjaBTrWnay0YkUaRIBT72yWU/XuDXBGoVc1g3scXfGO53HWnBvOsm4yamUK
AIItzDnXjfyJja3ftIiJNujY75wC3Dgb83HqCW8VIamsBGfqhO4WArUY6QvXVx9r+9Cc6qNS0AK4
PiYtfq9F3nA+CTzv1SDTEV0julMCivbXK1Ow8zc0ZvZOZeQ+Z8TMN6tZIi6pxa9l8qS2S6oYwKZe
MsKbgBtVGq0FjmFElgVW0St/4zKeeePpTc7eoCTOeIuqTgOLOWoL6maervmCNg2LV6qTnh0WacYT
0Ge+EuT3XRvYK/a80UfbXqyMMicIqxuSg9IVyUF1unylxTqDLBzq71mBiYNV6mQqXOEGDRLMPtvb
ZEwEuLgKKIYMTB9xJL7bq/BqXfu+Umry/tjwrpfLTeuGSth5GdNEv5RwyTQmQT4qcJiuortRjfgQ
Y9u+l+mWkNry5Xo3dhx713gR0GRVCJNobcDsUEd2OalvEy2OTq0H6nD+/lLNAmISG20nwnZLgluD
gdo4441QtlqFt55AZ4sdQj6rUdQcrk+1ps5xpcjBvl03Y5Lc6IOJpSslZjlD0gJLpY98nPP26npp
i965aTtbu0ubN3wLfVQa91luFyxWJs90l36toNZPdPJBnRI3B3A+gZEmt5FhGw9M7ff5QFlnZcJc
Ae+gD9F25M8j4TIqc7xtO0VHaRL8ZgVoY4UrxTxRLTd5lMplykl3k1uUqtUoUHowrdiEScz8PU19
2+ii+85QXlrNheOqFLnYwodMt5aLUs0WqN8VuzzYLXV76aJW7Gxaa/Bc9FbbcBuG+zIDW+vRQVl7
hLRwmHYI8Jjn9nZjP5F21yyjyhR3Yeq9QuZ4DIdBHIjPDBAMZuZtDeDCNVvADUO59yoGNoUTf8rU
fjpZJfxEAtkVN5CfBpPoXmOg8u4h22hMBhedUlV+a5D+IcIx3IpO5/41yRrse1OsbKN81lDl3fVG
by8mr0roCozZmUL/a29YcxYLJgSK3eAQWO6d09HryjDGHvLYco9WDTTe7NSjOU031z6NylB4h73+
cawMaiiJhlLA5SFVp9HvNIml2ODRDpGv4RuJZH8XjtZF2LcBGVln3Dm5P01DjgbAVlNSicr7TFe0
B6e2EbOZsXF3LUohtSnIuJVL7Y4ZSBPLXZlB1twYieqhNsyKfNn1dGQKSepLS/zW8vpjXZJp91p8
M7pjdIxi0hE4WXsb8Dufxlp5/faiVDP0VglRkmeDAB49tKsV41S/KVtnU7vC2UpYlQuvrTiSZxwk
rwtAlA8Ml9JhWcf9g+rGBfJvC4swjavcim5AVSq7fIgS3wn1Yq/SKb3+mK06md9hq7mLw62OT0dp
5Q5WtLLuJ1s+dvgxtFDdcmEpkAzlJuZEuR2VVPVJzUGhqrcbI1PCld32wdmcBjYxfTDWBsxFXiG6
I71ytGWZ5MOqKUfjBOb725u8LoKWMb4nroLUqlCVCzDldDGpj6TwNBAMJz8MOTA4Wt1uHEHbScP7
sCsUwqd6oapHhwSBW2pnBFllvjXHaTyrRaWT8BRvrr8KqcXbOKDHDUnFXlQtGvEO7W6sg1T7dhG1
xvMx3W8RXFbbGN8BjZBFXE+cSKeSUE6aJKMgkxodM69bR2Vu00JfqmpvrZouH7au3pNsSUIPg7oN
xCvKEyEH9UANQebRkG0qm1XbAxEytj1upHEofRdYrC8Gs9+OHJdWUyXbFYHVnPFyA6q4ajxSl7Zn
pyw+2SrRXQatv6qsTU4djeBIn1YsP3g8AYYEu0AlqhVJRt4I60km+f31jZVa/9xF6nhbOx1EroGy
Kk+bx04Bt36VkSC5Rksy1qUfQdGC08UnW7YeaTjwoRfICkJMUbxTlHO/xQPFQlU5XwrdeMrN/EUt
DGJ45x/JiP+BtpnUu6GHrtYlSngZ02Xb3udgWh6G0aEoz4p0naRzGJg6URCAmDNIKwVDv0tgS+40
EZBTM6+N/4e8M1mSG0m76xOhDZM7gI0WMc8ROZGZ3MDITBLzPDiAp9cBWJJZ92/Sb1prUWyy2FkZ
EQk4vuHecxFyjzcv5FUALH4PiYPdcwL+iYhN3XPo1euswq9BFe08Gmq3LLYhZDlKgQ7gEKCZlnCC
vHeb4eJYqvAU5Lm2s8qJh1HY/2ry/LNInNVg99q3GDZSy0DMZrr63XOTfIVMpF1NwvYuA/mlgU6u
8NQaxXed4cmQQftJvO57oBpzNfqZIjUvgeNSd3Iv4949ZEF8TG1nvHriZ1c53Wqo+u450pK16ZTl
toUrvikDIlpGt7BPFg6yfS9SbauI4nSa/tW2i3ZfJ817YRMRb4NzuaS1y5Y54vg1K9fgOQBPTdYp
ww9Sf6hoGHAkxTTsNEHTM2hOfI0ztDtR8z7bDS7uQOB7QcsisdmQKs0k2XaL7GcRD/ecVpsRZDJd
oPfSYLZ3z43lD9MM1knhIwNo5fAo/G+F5AYobISGVcFN1RJ5zXN0yI9FAaO4aKiLQu9L+mioopDt
zcAU/hBMzi6K+x5odBg9ExsMs7g6mfmeyW/xMNSwZ3EXX8uwI+XFw03jKevZ67z8hap0ZsOZgKiS
/Lmtxb3XuvrSlPrH36M+GrtDYpAOE0LOuXlINIuyiCgSo9+1rZNiEnZwf/BRrKF5hXtraFYVoYer
jjC8TwvsTycj78Jg4ZQxtzqaJcYEkgWdS6DsU5Bk3bHABLRf/hQEZL7O44cmXQVGXCEb2YnRudsy
s4+5TgAOd/bJh1S/9V1sGU6Eiwwpu3koNIWYkv6VkYu79fwJ6xBX0TrHkrxXNap/TjWtJ+IFbMM0
O6Q+girzLkqIL9f64TdpcdVTmiCAQihAZm4/M4MOdQf37OAJqG+c4QwecsKmk7jkLvSKTdLbahtW
eCtSTshNHtfRiWjMnAFBug3T6a64l84lCTaqyMwz6oB7UcH5KlTH2ZjWANZB3t946LsHJZpfyyk5
xsmdvy9POnHKY+LgxlR4Qeizcd5WyCz0OR46cOQGj5hHMLl1QnLQHCt8uUcry4mDa/1k4zrQzNok
DC+OG+ymlsHw8v/oGREcwYJ5F/g39tFw7fIjpUFdd1pRnidi0bI6y3YJovwDuMN67YRttxdmZGwd
JDcHaCoJBp0RHVdoJm9Ckvetx/UfFpmM+XOW1Ks8EcCS2u5nZRXlxphHI8u15Liptp4g522HooJH
Z/CUFtzhkWzP2MqMXcQV7ON/w/bbTJt4mrZBmcffJ7f6HmD95YzMNB7j/Enws0En1Vx9Muxg93Vq
VQLpXXtMRUtDr18QSSITCYfz0KbfCFF3VjQu9t6VxDdZmTgRPP6tcZt8a8ZE+vVj6e+Z6nH+CFC1
gCGJpQDsjCjfytNjUsZY2no3vGTkatm62Je4rY6up+7K86MXjQBjNtsfWTWEL/qQqnUqS0bRNjnI
SK1YCRArqMKvpVQCkKfbAyJMj3DeUn2r4yG6BU2+t6si3iUFDubAkt5hKuQ1MDue5pN1lx6NuO28
Dyk7HbKBULp8a+efpBVN31LHt24U1z/YibAgo/hZjnZbTdY6FNI6cA9dPLZrG6g41pEoynqoxQsC
zcNSj5AcS3Sn6/3GM6Lvyvk68lUe3mIkCpSyErh2Y76OmWu8Bgmx70XnZnecxOs+drOHj4Xjb/EW
2820tmWu7sgLSbzNkF5J02eXG//CbfC2PL4on6tzoMmnytW9c53iV6mn+/I6tNi8BOAQd9ZMMl+1
knAM/cA82r8U43CY8DM9luPBxcU0SfpY0rXNU2/DZyrnYh99x5F4djjwVPdLH4l5glyJUs5bYkB1
cjSsbeArys95qrEokhYhhtKxq3ngRR920P8SoHqEjaZ1cIJjWBvm+W/fVJXpkazYL5BPFmNHPtAh
aboTCYREdXfD3ndKe525fMDuNJ00GU1X0BRb7IjGxmoytaEbwMYbJbule9NMZEPNqCQM+GjYpVPl
blQFiVabbB84ckzgdGWeknTC5GGm31UDnkrzU/M1Tm3Yi57x5oqJ/T0zJay5MLGtU6HB+ISVMx8v
6d13nL1Tf0516X/Pe/uQjQxZbeqYxJacoVYOeQnFfW2WdEkmL7kyAanldG7smD6CIf8VbO0+Hh+2
r7obXoQRXNRkvJqt9meMelYNbLOJ7ZtQ7srJvqEeeUR+4O+bMhjPmWYUa6m8stmb0MURz8N9G/3p
eaki2WXsR0asY8cz0azKdtWrpt2TAW9z27d/lBGpQ6fFqANaXVKyWDphZgkm0g7vEc7mVUQZ9xiQ
+C9b8ai28R/16bHw85sWoPAqE0aYbjvBtukFpwuYw1U/Xpi5MVPQ8mOmNfJ1mD9U101+GHk53Zkn
H0cnDLBhscCqOqtBWx2ht0yL4upMzXvmYS5Yjk++7+Lfcay7QElIq8NwYBpG9oWZwGKjh4/E9U94
OroLis6rK5qvRq+cl9SxuYe84jQIldxb36OazZyRiE1Qkk6CXKYmRoQbsvT2ZTnPwb0yf9UG+aWx
5BJm0Jyq8ZVEV/WoqUFwUq6nehckDNSHLM33XT9anPWDdehaA4xwJ3fwksxNac7KCRF+WSwH7qXH
if5P7wNfdR2j4t6bCkdZz9lbYj6GxzyylSt45HtBm96NBjwADl8Eo3Vzr/LiSwva5qLriPOUYiTp
6mynQwioYzG9d6oZ13YLT7h0BXdeCWqdGL1htdQDBTfsFsM/0wdNZjvcVBrToZb04G5gYIQEWzwP
hL5ZPAPAvCEZMoebS6vaq7I/aCJmjGfHAP9ZbcnOPMJldcjcQ0gj87kunbRhD5QtJaMgKk7LNqbt
yR4h5O+GvTasvfwOHAjHZR0So4N4c2uycKEUbwiIGaefSun7wOmfnMas9wmJXmvf73WkTVBOpe/+
tAbq5ogD8KnqqJmjsvwkrRM+VDW0b0PfPXzYc5shfs2t0rhCOvhZkE3gdiZ2+Cy7Vd0QPJZ2zNQV
oHpNfGA09faZbt1i2X2Dy8lSc7RyEox5PgmesKvl6WHNa8fULZ8UAI3j4NToHzTrkQetvTcbIztg
4Vt5vb+jDzyFiaoPqv3oDUW1EFovQ+j8zidz3HRFVe8mNWfzVgyxGkPTbz2+4DW74OVjTBGAzwNV
u2QGvOy3c3NMnlWNvVw6Z9ur2rdFaqLJtF6XMs9XxURak5laAUU8orWUTLYnYdgzbMyhvUj85q20
TQo5Cfpy2WQu35HAeGZB8xaYmiY4EKVzDutdZfXi7CH8CcbqkROwBmki2vmpRfvFSiF1smNZ5Scz
yZtTGU5vdeWLWxF4h3zynM2gyJG2zHJrdXAmWGWUT5GB5Kf9Hkiz3JcNxs+ppD1Ccs8kl7wat0g7
kMEufDHuV65MbzMlww/InncnIViKkYrYUfAyTunmjU5bPBXmzmAHsxJJ9RRlqF56BPq5pc6WMVRr
ojCMfdsMr4Ee5hjejY3tx2K2AIfr5SfpeOXAEIsEnrAkkAywwLEAFLoZcvMJj3+9l5WF6WNZgFd0
UzvNwshexhzpTQvrMtZC2m56HPYU9SaLB3tlxuM3i2PsG/v274bFa5N8f8zh36pCPXE2PNXjyEY4
FsNaX1QEaSuuNBzxpjN9f+uY7ZMCM0JeQbh3LMWhQgtSV0RPsl0U69SFhuLNt0GWDQzHRXyJ7OiJ
sXy3tXVnRrb99ltDuwtaz1Ua4VJYwBWaFlDq1eQS2IYK71BhPewWjNxiKJMXQX08TIYHsDNyViNl
5bYoYrGfTHmXoF/IU3Ip2Z0UPa83PvOfNs62mlU68yVVz7dfPN+IjY4Z3Su5UwCjv01lJm515m+9
zFAP7tefjGBZbNYlE62JpjB0wzNJwsWadm/cqInFCXKVR1u3wckItHPByPqAQ51VTV1JqjOACzrZ
YQe7pcwRpg13yrPinZ2rEOubSnZ15D6581jfneWXQrXxamksll+csi+uMhMvWg+J3WlcNADOlG/j
LLh0BFWdf+tR6R1DjdGHMxj+OQUUma56o2ShK/gd+2qm2Jy8zXsbVd2RyZe3G/Ivex7KGt2bMMrs
llXZIY1Aj5YbuMvh8xgQITHPyDKbxATeIsjafG0isDipwn6uacBmcg5wCIGzb7TN5N5n3VfZhrTT
lpXew8RL1i5Z4ZskjYjeNjlTCWEA/FkZ4izs8o3dSbm3Zpe8FdDdu5wsG1SO7BkTTEIOH8x19Idh
0wBk2EPabg4OmldTjnTDIRKK4DBIkA0OxNSRPRczc8Jboi4mI88wim2mibleTdEaUR0QigXCzGvD
53qD1uFXEhczgrtbSaPw7l1GluA87jv6rppl2iEpMONOOalCyVKYV8c3hw2FkdjkudGtyAJBieK9
8H6CbSGc5tWIR6KdGQyvJnqqV2H69qnNSXVmeKHJPnqv036EmgxYujBn861nihUPfkALHuVglLUk
tEnUK4KmBkkkr2dS5ptRtmIjhvbTqHr9mKBfX7s+jJW0ihQccOjygxuKa/YVMRokryjlFlAAPDB3
w1KNrWrvGx1KExRWjCc0g+uH8rXq42i/nCVNM2cte+5X2PavQ+lqYG/aDjyL429Z/0Dyx/Lgs6XY
L8+cxE7bY2DV7CbUa+jI5KxSMOKTNP9eLDImwgVGewY4h59yJpIzlnLnZCn7q0iUv++q+dhriltU
OtFdi2isHIPGf1YXBIYTbMygYPcdalSafukAE5uibZ276prh2LGRP4G3FtzUrkVKraMIB8+fBgzk
R3qEexY1+lXGZbMxev+w3NsM9PtNhW96J9q8W9m5h0TAkW92pZ/IbFCn5ZzRi+KetFpxyge7vS4P
tcZ2yDSri2dg6ezus4CEvJ7OlN+cmsg90vA2T0GjwSH0upNXhNGqd4fqADP/T92b016zojuLhY+y
znhCdRorciNweRo5Dji7utmWEn9Am0AwaK0M8g2E+r3I2oM2kHhYAF8811p/q4vePwex86XcvME/
hJYky0TJ7nCCDaQD6UCf1TymDLpJibKWy0bGO9wp2BPCBuWZDN3d0OjvjT22ex3+3TpQ8cimNPlT
Vm64D2MsMNbY0opU8XW5NCYy8lw1GWfH5w0u0qu6cs+aPxmnpY/qJfMTVTmbwOuMM7STL8PM2DEI
UmqW6Wo8gTAkPO/TqUpxDm3jwTB+ulAXb8Z5o4PSfrucwpWghEzbJt0b9hCQYohWvata+5JLFqRh
ZARXoTiZHZ+o1CR2P5vS80/UC1rPIT9vWSrhv2qTqU4MtLDI4+XGLJU0TJtIQINAHWKpl8jzBsBY
EXZchPQ7jinnPMJjZtrOqAY2f85ua2NGmsNUWUB1Ttvq7nfNPSaya90DBTqXjZWtbagrgWrxGNND
UFBw8SsHlWoaVJ9dIJMDPxvy3Cr9GyxNVEJW+83wuYVt62KgDj4Hs2LMnSPYbRQOOwZe/S6JeovN
8FgQg4OiVfLLR2d3h9BuqnNtV/cqreSlTLNCrIvCY3AvXwZRGy8aV/N6NJqXprTGl0pyNUXD1uFM
Iaag+y5l+JUixlgh++l3ttAO9cCpxOF8bgLxbSnClkvWtKY5iY8XJw9hlhfnPoSlXbtIfyTPtOWg
ICsu2+VmdFZG8Z4HfDJ5mWyCJCWOYCyaozc5ryVKxy0i/O8VpedNIGjZFLH/x2HBQoIBLK6hDL4r
U64JVvoJ8tHYOY3nbcjpOeiF1BHxT2JTdh1bAamZu4mD3KqcbW6mwP7tsDgxpOJ8nXXxZpe9BLbJ
bknk43OJZHXdV543P1eQqWoRCWcN/HQtjH+GWWPsGNvnq2EMzT0J9CCvlPj06rC89wNYD2LqaPVR
7RuTiZ7LQbSYxeq0XIucnP0pm4iSnnf1XhRcspLzNfLc35Hs+01dILiFPhEXXnsPRXCZyhC0q/1e
TI5+Ez/qEQsgVJw1gmoaUsv3ryqW1WGRnahg5nhmEVDzSYhzRw7yLbJhjqvSPUKASY/LPVJE0dEh
ontjMBfaLD+3AsIzb708s5ElgDIrD3h0xS+WM+RUbWRjmz8wY0EwsRi42F72aCf01j6aCm62aFib
eORuYHP2hYhfQ9+yrvH8C6CddanS5oKJMbjVzrkYxveAFeYzgQDdpU87QXL4ukle6sh8WRQQqRvi
WYDKG5QBu1idCadM1KpDzb3Tx/a6aBz8Vo7XWnxf+gHlvqZhNuvn6RCWnoEhwSyWyiCeNNuh8rBH
XkIp4rOv+P3UGQRazFr+jiH/rdDVq1n19lsdVG+05tXWbYPw0A1o73GFmcSLE04Bo4cv4PEveVby
GLSHrIR/pL9RjFQH3w78Szsr8qps/F7HRDGVDGsiL7EgEbQ/vDIyXhN8KCC1k03XdVBxSZy/UPqq
jekN4q4ZPE0SKR+Jb9c3t2ujh4RFl84susb4Az8ov1Ym9r5Wgtx0PQYOlWlcmljbEphdPue6250N
GTyFrXUxOU/f+hISEMC34lpH8OwH0swnP6jPUVa/VbFqjnDutuO85UhillPUZUP2Z0DR9FgedEIy
ewqs5NmMgqekjbKrOahvWJPKdWBN7cX9hCTuPIEoWolmR0iIte0s0P7+9EJwWboLTEH5NWu6qpR4
TGilGIfkwZMA6vseWUvQi0vJIlkbteotF757iJm1KX/6XFbxDG642qLu3FpeCDkn30bUmV92/Vm7
DcsNt/xWhwTMiH7WoMbhBt66fUo4V1btNHmMBXilFeqnbMrYs6EjeVRMrYkwmqVNyrOPjqmnK7qg
d7vRzG6daa21MdMOLMS8qiqHrD5p5ngFTPxCcCGSlKmJgD0bhG4JMDyTXjxszYYJNPfFUddcu9D9
mbhhzfqWfFqhT2tuOZ+EXveadVOzmyaH5bhN4eH1Iy12gizLYRe3ZonUwJs25se39dsn7GQvGjt8
TGDiMu4P3/HtTyY+RvJCMzEHsztMuJuxf1hp0BxlVyDlVj3DKNr/azIEx1gjhSRLMmdtaJZzVRVV
2kAZQWHBM7zSSrnOK0QfYq7ZXZ7P25HaeJMEMGKACDMDcuf7I4qMi1jFsskf6IOy/CBqq7oQQCO+
d9FQrkQv9Euqw5zXpJF8t3s+/Qqh39fYy/CZ6RIExmjDRN2/wtGsNmMu7G3X5hRcJr0s1qxgl4h4
XPlaUtxMAVbbh02/j4n9MXJIAU3FCSr8/lnzAMDZqjM+zGr6qjzFMY/8xRAa+rGmM1YGKxCgiG7z
hSgcbOEYFjdydEGvpN0lIGVqbfPdVz7sGWZH0jwuX1+PLDLCPPbuQ3eNgh7thp5+djoijrIPjA9R
wZds0pcMYdIl7fQz8lRvN8FIPAZD+Dyzg3aBWjR2JmrLXOysHobiMgkNtJ7tL0ut/htSE0noU+LA
vpow9M8vLjTUh5JjeFyugzChac8rNz2WHvwewxXVYbTCq6435rW1O+NOmExYhGeyN7sXcpL841CI
S9AlGi6malp3hP0eyWfZRoqsc4UwGBPhb94JjGkNYXI786Oklx/7sB0vMso7oiSQD2BGWGP2DQ/L
PHdqaAA969NU9bDmYVx9VJ3609N3PayY+rlJhbmTLWMUalaUlp0BSpyQorWdx+QQVQWDJzSGVx+i
AJq6XwRe1GAbxuCSTxrjnaRKNwEzmvXAwOJlIiFxl2hWsM1DoHq9kZyR0L4r+Llvilyjqbe3o5M7
d8nUcGQj/9wn1pMZl1x5OGAI8oxhK4SZxJ0weqtUszWOLONOrrC8G/MhCBQQzh27hoCFWt49nPTS
1YNzresefhY8BULGzHpTE/N19EhD78uaFImwhHCsXn0GkLe2z4hc6lmg1AVCbmNST07E4nJkLZsN
6lJlWKehUyb3yhg3MoyaS8LM6K8Wr2KgcjSYj5UpCimyhCFayZmgGVt+emNRNRJ4usxlvJHV799l
wMSqZ1tbenLx35bdgaKVAG2Ie6RHWvD3Iidehd1YSUYdnOZPYyKTJygt/RumSZzeoWevG1e+Ld+r
riEjCj9Idvow0CV2WTFdqIgobhdlHPk22o7gN+PMfdCsGPZN20wWUG369D4qxfRmpHMHkMn1a/PE
h6JoPUW9k961L+FqTBhr+czy9GcZxPN3wkHNtp89bO8kL7kAwZN2xyhPvAtpURxEQtYG4gImoCKK
brqfdQ/L9zj7OcotZJuvWmYcGo+ZaF67F4YTM7yHPaFyO47UINbOFquBb07NIs4ZObobxRHqmxQJ
tolbYThondsdak2+OUbyV16AlQiRwyyIkZp/GM3YuYqKVjDrHXTILnPKQLTNLSi5IhuLMznAuL9O
Z8UjcU3ed1wamcpePek8CgfiSUBVsB1qFO7tDIsYQ8ME/EBJt9QnBL3S2dtIrquudVF2TwRqz78w
Dv6qBn+6R4nxohe4G7UB+yOsF3atwrpanbe1EKUfdSaqa1a43t1xwRAt14EzJM9hsg0HkX0abfxW
khhESkx7bAifXgc1IaSG7/327M568Qt1ThkrvGbePAHlAMejvlJmMD5iHFyoDDr7NjA4iJjmlHHJ
p1ufq9nUBzauObjuR5w3ny6hYpe2bH9ks0sGeUILJWCoeB9T1pzCuSePEYXZaHSL0pjWydizKug/
SuyD29Ay26MUUwR9JSWht48/l51NbxQE/XU+wMbKyg9N4SIpIAyjsJ805SH5RTgHhA/ZeOeWXxrH
w0WGrCUglfyYRGk8GYH16fa/p0gPf3lhc4rnaqltaYImgnw/ICHvp7kpDPwo59KNUxYsUJAVk6cx
9o55ob5YTBPLF0FGUELXTmlHRlBpMDNJeo41u54zCmc/U5ml8iKV/INai+OVTTGCn2iaPXEROx6t
2Cp8EJd6VmEigMq3Re5zNISHAdjiflEhLtLNzs7OKfpJnDkwwBMNnZhfiuJp0XDO/oCiJbqZm/5S
qGbXu4ZxDWXQPJn4D4soQKjkIhTqRxxaSReWewa08UbNiotBouMJkq6B/cJjjB/RUxrvCyuhIQ3d
9GlSp2yWEdchRVdfde8coSb2JsF6cpFRYv1KVoBjgZmYbX9GhguddDkYAkJ+VxnS4zOTigJRlgOt
ZhbFRvO0FO8434ewpZUO8AawB7SCyJRwtIIr+JNy0/ShQUXB2gITTgbOeOWOWnKAZCw2CJ3cvzpy
QPAHx/vNeUhzDFvyiFje3XQlih+EVw0A3+ham0O/Q3lo/7DIHrXT8aDFgX/I3fALFTFW3N5yH2Nv
VyvyCOFrp1p0tUsSsVMjbF6cyv4dtPovQJHxzQx1842F+i+gX/HNDT6AKjtPYwc5dGrde26jzDVb
pb044edy+9m3uscvlkrzl+7Uxc0Cn8aUldqjAMO7DfPhrRVJfmCoaK1Ss4ofpVO9mFXrrVGF/xHD
QAzm2LwoTVKGhM96PlNYZkF9E2NKRsZl3fr8styZJiLIeRfsnlwjPS+Hj8aVKNvcBkgNoGb5Ogcd
lz057i6XwfC0bMlTSnFsFQ6uRnTEq55l6KZ3OvQVywud5J0VBGJ57aM2iLjNEDvsYsOsT57eMRjU
OjTs8w8WwX5/8eeVZdzQ48Ski/uh9iNPhm/+thlM9Vxr0XRbhOBL1WGnc8zbfEr6XUSFra8S0z50
fWudCGsrkSBi7LMZVp+qIUbpPb/vUQEZwfLewd+XcKHw4+ZDt/HmrT5pah9a7O+0ojuahVNeKuk7
j9r1GRuM2kcuwJ8W5EnsCyZJV1qhaVXacb+1E9s4F0TbrE2LcgLCcLVuA5PDlMHzfRri98IN0hvr
Qxi2ej9cTLyABXyc5bE6eNovfRjr/UCuw7WzR1Qe84OqGagYo5QxJ3Ba+5yL/jmh0L0tb8NQ3bQ3
aOXQW7MJD4oufq7Iclr56Oi3uVypLO92SehYFzXpKQ8GJ9zGbu/sfFLIN0HeyEePdnIuB7JJRyY0
qQ2pBLiEMnUuTBKd4sppDonW2Y8Cs0o0al9Rk2Tvygeq2UbYcdvyJaq8aDMNc+6EZaKesDztlsRe
t0aXcOxbw0FhYryZyVjcI1pW3RmDezH/GOQvl6XTI7EVy5AaXYaaXhBOoXrVMfEKz7wagI/mf5Tt
oIhthXjmwV0/eQrrvq1EzB0g4HZNbQUngiFIlYXXQb4EjRk/oPL3nqwunGSgadys2HeTu2XgnJxy
trOaFlpvdX+M83zcVyp9Q03Nzs7FNOHHvnFtCuJQhrIWGEkm/xgwaJGhfUUX3+4KQTNYJio/ptF0
SeM2veR/px7YgKZ3J0NjVfpPk+9qr1kV8lfWxHwYEoSr/xGm1ZFyhSBv1mYGqO9yNKS4Zfsrtwe5
KAo8bu6lVKhIw9eN1WWvrl5dFNksK4n48ZiVkX6ro+Jb0/nY8ozk1fPG+JqksVyHCb0M24TyZgOf
UhbmH49N3B4tCnh3Nn87R8ZPCS6F1zJ8o1r2z01sR/84NTxvt3QGCPeaDVrc6BUzLpniy7VohCpa
izgItz1fsUYVxYy8Lpx1nCS3JiP4TOcA+FscdtgKdlqDOzI3eDAF+FmPdZHRibKb0OQw7vU+o3hS
Y/2Uw4j4+x0Uwv99ESOh0D2NDCQDPc1yXDotz+Llmlc1uPuAI2vNgoaYgdhK9kgTtkmqfsS1Kp+N
DPQBPIjLUhq5vuteU1OlR79EzxgpTFxKj8U1Bzu/j7xM7aMedwvdzhvZXXPK9aixsMzcPTgpT5As
Ortoksh6JN0oIa8F4uoNcoOKrTtQ4JJwnlbfx9TVLx5LrqUAWw4y6yPENLXysjE6OTWVzdzAy4ZR
Zo7SB9mPfstnITokB428Ci2+6P5HLDMXvA+Ka70Jh93SxOEs0QE/W9NT5BbvArWZlE17rsCLTxpi
F0jYjZRHofsXIxPtC/XDlaHKTJxs0T8yeIkQoLHk83QWdGWxD+qrNQwQ0KRIURAzTg4G7Q5mWdsy
SknATZzazPi5lKpZW5xiLesh0MJv7fRb3DM0Im/U34yGWcxrwvcsdbCwhE2/RmLHjZiP1kMU33Ie
xxvXDNl7iPzVHpwWnW/pHM3MclcYQZojJK4vw7c7gPQ1yDBMU8Den1EoMbx0SlCvqfXbVln6UGyX
okrfUJ40e1nK1F81OMMibUBWr5p8J1Bw7CGuXUPLm269WXWbENiHwrAGAxhOHRG/LtK+16Q1kyep
nVis3dooyT41BCUEPE3huW1Hmp6MWjRnW+ETYnEfKq1Z6b79Z1SlvOgtcQvDUHzYQ7iNKkYDOiIo
x0mHUx23oLFK70NlZG+N+XghLbT6bwyvxuyl+zevnSGw+TuY8MwZi+j9R46bVEOJVsIkI8Ky8JoP
ww8tQYOCh8JZ/93pG+ZpEQAl5ktFWqrWRMUx8Z4W6ZeiWjjacb1FDDr8N3He1n99afiPwQbrUP/R
Sf5nxB1EyN6ZeuzUSnOJ1mIukLIrob2zfmtZd8kcjg7eWnUEjzNsTYnok70w4XcFQFDmjIVzLYv4
jFyILIRyeisqyz0N3itP0OrJ8IMfoannK32KbtqkxFbYTbnrGPqgBAbITpDsrjK7fksGHDGftn4b
wsHGSj9XBVpE86Z8jnGuiP+7/1H+V+4H7wz9D6N9WJgk3fyH9bSzMEWwP931VflStmm7n2iaPM20
GDV2e5DD4zFmkpx13bmwcvuU+ta2nALjbVjVNWFKJZqnvctOYKelZb53Eh70qso+mZZdfMf6aURI
m/RS70A0JOsunNq7olyyQJD1di2vQ1scAt1ut1of9Wc3kDD8gAws967nsaYjEo688qR9ZUSya8Lg
rOuZd4jYSXcCwPWMmc4ByJMcDF6+d5H02754eElebLvS7neRN0Y8RwVQr1k325RMSGNNVbBqLxZr
3JWtQ+ieeTFWb2TQmXVnL+L2J7zA/CzQag5YMfZStEw/cNxwbxh/ozj/wRj/g2P6D6ryf/zxf/z/
iASbfdD/ZyTYpsiQQyX/hgWbv+IfLJg0/mUiSSdPgsEf1OTZt/sP/JW/ssmJ5F8J7uPZVP2/2WCG
+JcENUBenQsAmXKRr/pf8FfxL25+2+SvhAurRbj/L2ww4fynr9jjrLPRN/OfA5xPcuW/31mMavCP
ynlg6yEtLfRzmeLcgHkJoRCXQ8XOMj6lbJACsH0Ydc6WBt8kNNYLlz3UvudH0xj3gQ4ZBzWCEf/U
hvqEHfwgoVPAtdpaCakgcbujp0RyH58ES4SKUqCy38MsueqjmnfXxDiDEwspPiv97HApj+N4NrGX
dcCuem/Yz/oRaeicYc3WBbYz/+/8mu1s0wXvvtlAyKKktJ8GLOGzRgmu2g12Lp0fI/O8O1tMvGRk
PISkMEV5YsqGEBObFIPP3uMlOaDiRU3vM2EG0s9R0WxbpKWuPqfQb01dB2a+yiPksMbsbeCf2FjP
X9U07W7+ROZXU+i0NxORRnw1ty3pcbTx3ggi+qYgp3QZgXT8q//J3nksx3Fl7fZd7jwV6U6awZ2U
r4I3BAFOMgCQSO99Pv1du/jriqT0i9HzjugWKRGsyjx22/XR2bi1aNNeyc9E3rhHSv1imUlXaPHG
N9+qSB1gU13QILQL6G7LVfbRF/NFBC7Hmy6HZNqbCKd5OR4xr6fP2dVISlNmAN7HCWPtpPG42a4o
hkcE0Ff0ze9D+/vzmT0vrXnXDqNdmrB6KSMenfQqjbttvTzSE79ytG6DSPleT6b3ThPEREv9TE3X
hrHOyalXDXO7NFvBWvpEEeJBX88w7GWByOs2yPMk7oeizk+Gmr6znadYX9G0zw3z0Nj6WmdpUGCy
kxGQcPt5BEmOhHiQS7APEE1H6OhQwXtrspYcgb4OEcOQmZUHjWZGiNeXGZQhMMEgyrQJRdcBKSsT
IRPU6i5OHAMM31av9dupyU6yhGXSXIthDDtM/1PLCZo5415elmj6Wn7s/DF9B+6gpc+g3dFjhryj
fZAFTQBzGwOV9LSngX7Wig5O+TGZFKNpCHy/DxB8FfAweV9hbRbgxd2h31GKey1DNs7udaPx/tIp
FdS7OGvgPOibUKONFid6SK9Kj+7jUCdp+kbOB+EnHdSRKFS9yqNNbBijbig4aHey3M5vns/7NJgu
sNmvCGGt2hZustdtKF3bF22zJflP6d93pHBKhKmpG5rhh80In4iSEheOhAmugUzb5ov8bImysCwT
mdtmesOaCKjxkTEXDHBVoLzMSskT/bbgJ6ExbHSWoGfFpxYcmJupK2pN1lHW3aq23aHxc3JsdZ4P
GWTDN9ZD2WDj1TufufTjZmtX6VXSYHdiTMJtQ64h3/p+/2i59kEAzp057gnh03mXUR47U+gJ/K0f
LrZZ3CFOEb3KsMQx6X1mUx5qrBjAGcsUi7PmoWQeZPZcdcrMhhPqMgO34jBwzgyu2Y1PMjDywsHU
7fIoOclrGnmznU3nWga5MNJTUCFD4U0XkQS/4m/yJglfiPjlhTxhQmpwaLJXckC3mm8dNHd+UnND
7J1taManSEM3K7wXSKsQmbM2+6AT4K4KH4XBPPrD4+LXq5xJH9jW8jdzZk8rNbrRm23PmBnqcwd8
AW2g65rFp6kZsDzuDLtKRkIWCD0AO/n087Sw0ygoQDcuvapanYAx8UR07jJkFyl32LscNh5n0Kmq
ur3t75IkPNI7tBE4MORnlNHnzeKlr3RZXOThda7Qr2vjU24lVyE7ka6drT3xVDAh7fBNVupSdZuU
fU3RJcHih3k01nGJvB3sxYwQNn1TBVvUZlkgZLOZcNVyxrXVeR5ON4sFrPPMZC/dNLsw2Fc0mZwy
Nzl5HiPBgSKXBXX+tCwyIiFtJ8G87jgjzTa/ypi2SA5wGz7lkp6aieqADKQinTvVHUSnHXpjB5Nz
QNOgUrO5/Sg/ycMssi4FqWqxW7pmE1l3A6tFfkyQ2lXEDcSv8gUmMdmla7e5upntfE9WkiZIgN4Z
3XdQC+RTGoAItcCj2egmlSYQRK7ktXW1XESD/Vxnw2OZ5VcGkQOKxRGvt69zOTAD53nQJmL/ZIsZ
DjsELVxwpqLzFYXxBbxqJi7Ul4t5cp9rA1ViWFkyQql/qLz54DQWst/1eSyNyTl0kLLlNXF41hp9
qdMAdSc6xal10L30hP+1k5Um/y7TURnTo03EZEjgKJaHZZoe22a+NQYyRxOQXmyEsCmugIUtcXry
nORKRhgpqX0zdY82J4q8faZT7Zyk2xLvvejnvTwA8fOdW6U7lInpmeQcCcb78+Dm6uDnpyHpSHIm
V7Jugzo+hSY3BrfykC50A74Y6YLwNFArTgjMqoPmKXz6YDv5y62pZVee0d8TSP/uEP7X8v2NvIj/
r/Ii++Zb8fr1J8NX/sJfhq+FeoFHwxRWJfYl1u1fhq+HL8eZaDh4dYC1/jJ8zT+UhNWJANOdY2Ey
/2X4Gn/4aCeQ4/RJo0Ladf4Tw9fgyX7y8SE0kA1WiiZaoFDmWRThB5iRN3ppRkNAstHhWPVc2Yt7
kBtPLC85xYIEu4+d6PiPrp38hrh4Rmb9GGGQb0fe1wO6KEzeM8z8h283Sr0YFlUkG7Fi5WvllgoA
rxsWRlTa7GyMZNll3oCiIVtdrLvYePvBU/kfh+4nJvc/jIHj6Ay0iZw7kK+fbX9cRAXjZko2M3ZX
zJbKtQbFPWiMKjmbyCU3379/5d+QvvLmLngdB9+Hl/9VZrWqDCeehjrZyA0ktrYY2KigbsVdEKNA
zCm5XTHLgxG+XX1ZJ+VaTAOz50DFcoSSctLSE1VHB1ScrOFVdZjs2HpyJnoLRbtYROkD3dfkjbCg
kFCQIRRVhH9/GUpL/2EEfWYRIBZrHbjyzyPoFXZXTsQjNwGBZ7F0wfYQTQUo804l3UFmNyRoKh6S
+BapwZXUkRCssSictwYBTJEWgMKxEudBLuhZH8+2rK94n2TYiI3b8tJGyXHL1NgziB3cIxAoi9mQ
vdfX8r3yovJ/uT/lIxcNxQBfRx+eGhQT74ZL0iERxSltWM3Kbt5Gak/mIT//9Eigz4vpYxnvM+hW
YjsHWCxe9h72Nc4DyyPUMIaw/OWZZDRpNrsQgynpm7OjY8cIjzOF8ufyQOgErWT+cKHECj47WqJl
wSuKfWXneHN4BOAEXuVZxQcRY1Qbblt8C/EnIgxi2RYxVk+W+SuL+ZtmtgIzTUjnXu4rlgGyCmeD
3+jedLyUs9nB84kJGOFKiBEhe1l+WsZZBkJuj6HpNgjEOnO9KuFMyXUvpnZM6bbfYCn2zUouXzEy
Jhe7io92ZncTeecfzWxa4VPkSrI1ADZSQN/9mbOhxvUkRrH8nv68TeTfWkJmM1kjuCCYx2Kwm526
bmkYkxcca5xjzH15RFkZsoz7wDyE+IVh2fCA+DyyLmTcdQxRsf/kbMLL2nQVKg9MH9a5DNqU2Iek
sg9mtNz6NFT1oPTERtFxn+Q9z4Nm65ulujYoL/v3/fA3lrBsbrS2YUBTms/R+gtlr3cQmCwdEE+y
9MShk6NNNrO4V+LLNgyrhgk9M+wMTMteELNRJsbUu42Yarb9JocdTKd1xAv9+xOKqNXfjn2fAKht
Et61nHN89YeDd6Y9svA1jh8d+9oL+++OOxNgcA3MBhlL5qcQv5ilwjxVfvO7QZJB+OXstznIHMIu
NmPl/nJmVHNRKWUxSPIIckLI2dYu3ia/b4I38ZN661amd47fZDf+eS2Uy21FAxIet0wincy0+xxK
+kr89EmWkUvjdEKxIFUaHKliZ/372NkCsv31wR1Xd0xfwf9j9H4+7Ga6DhraKHhwwg3Unzo8igR1
5FiSYEoUNPRLrEtcZocmBXGV5OQwWIlEIOSwk8NB4ZksbGNx8M4Ll7SqjAB1aeKXi9KL7Fmxw8XA
ln1cKXtFfzrqr5yDBLgt6yXMp4vUUNckwQ/wNLZydIYQ4mBYTE16FY63Ymb/+wD8TSKc5W3/OAC/
xMoiIu8kDri1Jeojp5Ys74aT4yy4w0ymJpoaHIIZoRN6O+Dy4XrLisL3lInjBBYbOC3y34im/9O6
tlnRLBwJGNo21taPbMbFRMvNC9PvV7kc5+K0guJbVyxkmSgJL4iXJo9Bre9JbO9/H55/uAt5BILz
4N8VovGy9X7YWmE0kgmdYgS5WQvytbLZRb8IputJ3NaW2IptLb9JiShHzJRf1qVYcEjPgQYn2voL
gDmmoCyrPHLjWpadfA5ZmkbWpHwZ7STwqZxH3GDOThJ8ylz9oi77nRg79A2sHQIesijl8FFcR+JK
u2lyYs1aVXYac+M2p2lsgYrHVIvJIoEBiSe5+CvcbfnyJl6kRKnEF5Ur2E/nvc/NJ8PQNNxCLIqA
RJlcKbIoJ6pGJeCo7Ldwmi5zH0+LMBBBpZSD+xy54YaTw9w0fWpsKZoXqhWxE4l7tUl+hXgrERlM
tZCOU+ly4ChjWdWpeWsPozA/zg6mjLc4d/JwXpDQ+82FytHh+kRGwneJWcXJvJfQhuzZ2STahvVL
qeROPDK7469igiYSJ+L8hoLJNY6uc/juVt0a6mfD1nXnjp4I/GguLtn1YreIJ5YVBD85xCrtHvDc
bmgROubHJfYgdSN/+v5y4ovclF3qt2LqaGO2HTbJvrfDnWcDTFnAikIiZ7X2AmiHtvEmdrHDO9DB
jOoqgUeWu4RGJFjVpxvhSoshebauGP/zTclpWFC2qyRaVRER5D3FDJGdkok/ye9BH6/EspKnNqmX
dmGZ4Xqfry6XzlMaUoOLIgx2RGqAbnGCEdWTA44B+XO2xMwRy8jG9ZZ1VXGtZx3rjLVF6d3aB2Lz
fWXIw5JL3MoHyZOIYSSROrH1xLMtJ0RQCziELby/8EG+QEJq9szpohGM48VkPhfCKimXhF7OezG3
KtSJo/Ha/lInxlZmTczOZCZMTMMPnQw0fPCdPI3cfQ4fJqe0jBZQ4seYCJasTpj0J4ncy4jI84lx
MmFzSEAswd6Lq4tsYjH0mFHYF7IEZFtIEFJ+pUp8L68ywACyIDRI7DTW9ZWdJisJlM0oX/VqprKO
OURc+Bzxxf6j6h7kI19LNkDN6Xp5X2p1yIhiSYRKgrwR6QP5FjvLtzWM8YygR+xkV0usKDNcxHS8
HECyWT2RebTJKpdVx6/yklo17OTlZNnLJSuWp+wEmWOi4PcdTysLWAwBc0gJh8ChYmHaw14ipHFC
RInI6cIpIiFreXEy8xBb3uR92MxiAZ8j0gyL7FgJprI0ZBMrh07oaS3RcYmbFsFAV0lDghJDU+JM
GG2x2+9nmj7KZwndiZtzjiNyYqcTyT2LeNA4PIo9QAfaScKVanyHcLYqB1wcTgCxJnveARINnezN
Fqj8fp6SK/Ek5feDlZyouZM2wYlkQIVNSVfTlbxu7rj7UG3hEF74nBMS+C9Vz2GZnOyAczt4I6Yn
PqF8LrCUC/gcV4vdb7vpS8Ialq/0bPMAS2jX2M2uw53z3HwzbuRPJBwZk/+RM1COJPlYMbPtaOtD
DZZwnlimYkfL84txU5M+8Ij+nK3x1HnuwMLTAIt8RniSn5EhEsO3Bs/WCbEVv4MFZwXeauRklYAR
gof48gOGLjueHS2+gHxViGSePCNm5oTZd46J8seySeWb5XoUM1ucD7HVJXbqhWrdVNczBGaJZIlL
IBwWCxeGTxHNOvlC+ZI/vQiMce6qQ+1RieId5HPlQpB1Lc7o2bYkUBxRxejUBCsZEAn3DmQEaiO5
SnyqVZpPJbeMHOUzK85Q9TZGHW7EbuY75YhKjfQVezFyWNqokYs5Jc4Dlx5xgmDsNjh0IxwN/oMM
r2xW7is5Q8QvsNna4ufQYqbDQui76ULmR47lgFGSwR1MCB/BfBuhMpY2x9wBlcy4S+arbyw6oGl+
iNibeJznkOx8Y5L4asN4ZZaXHkn5GDwGpqG1oAGPudZlNqbaQzklGN3xSXIismjOHhCTJvMvk9e6
+z/vjizFKeJAkMmRYLXYhGcpvjSlmZSoLuebDIX8jAyyPApqW/v1lc6sS0ZI7noK9zYSwtWpM+U/
wdXYCj/EjcfNsSc+LAeI+Cpy0sk3iLuUcNx6TXqS8S+693qe1wnBTQlwylI+G07/DS/+LryIA/G/
J9b34+vXb+gW/hxg5K/8FWDkXiK+CNidJLpysDd/DDC6uum7Jll3IoxYw3/Kqjp/KMMwPV9RSaJc
RyDmf2XW4XOQA7dsfkJRI/yfBBht8YZ+skpBE1Gs4toK1S8UCX+xSlPa4Bz6xVryZv7j0NVXQVXS
DBXP1xMNaqxA6ilzUMGavlFp86b1VOhD93XXrmndkKfQDspCMiWYUP6w18pvKHozomzbNXm1tmbu
flVaG6puPpImP/pc52nqweIU4j6UQawStA9T39tqdGyeqvopWkDAIhR2M1Rut1J5ezXlZb+qYkqS
6+zGJu/uuO7XBm0obOaIhuV2wKZSxz5SvxFrtPW/OQuGSM36jueIVpT/qxO8WNCLLR+rW+t1imrK
rkEE4ARACK3Jgc7NfgDPH9l3eDtvaWttM4ueolJUlgpTp9m7ij+nrU+NYdDdU563yid1Vzbqro/N
YU1+FEg2JerqJoqakcLLfD/bHpmEMcbkSwASetVnrwgpISqgeBv5UY3dsxk4xxwC6apyyQNToZCN
z0UGLEWZ1P1T4bm23GVtxc6DMVh3UcWMxFafUC4LB6z3EJvSnidwU9Fg3sFCgMRBjTfHJoU8c3kJ
AIbUxTsyL1d0M9wM0Y0SqZakoTdIj2nhI1lit9Tb+gHl5Rq1hyuCRJQ0apTAY4+GWrnx/YgqLBf4
UoVlN3J9TAssLCv+mGz7OrXUHeKCuHn2S7kgbFmlFc1EJWjDZj8M/mXku7dd4z9qyIlF/vjiduVl
GrXPfltbWGbJR+vZd2pSe6tHpr2P7qOloJ+XOuq4fmiH8a5X7eWwBNBGJuaH5g7Uql3/c+zzsG1Y
rlQdcUm7EKyWefQ3dC1y1wgl8nOug/sNAECRwUZhwVoFZYMadSW/b4e9EdpQbtD8Rs5e+xJH3SGb
ucz1IfyA3fQVQkJfou2LHAZdno5FYpuOn7xDw2Ex8k+yULSguOwMm4AdxJAZbkupY8EZI8rXSfpJ
g/2XLbQJeKHJJ9g6tKra2hpu9FS2RDV7B8WOvrhOZpF/ANWJp1ZSdm3E7+fv7LPgKxb7ZZLNsEBG
+4OabOrDgeurAckuathXMGge6Kx8CyJoRGTELqfUBr48YfQudrRTZvXcc9vTghTTVqfuunE3TK5+
cAtWyUSzCKHrft6Vi/HkgBEv8n44zggwrbSldcDClchLlEO87dJpODgV0sbuFwMa2EEVtb8B3KUd
3YYFNYTNIe9040JXzS2gZ4UQcqVvKDLCJ841oOPewTQxolOvMDbwv6aVOYPlKKAmIQS0HNyBxo4o
S3EJAOjSopzSS7wO2U00kkrlZlHtHJMqOQccOsQafUOp+nXrpPGu65aD5if0xtMBYDnmhd7QaBEu
EMHy4Yai7LvSgTakeS+gj7ZprbHHow8nre81Llst156jkYbDwjU/uQwRtB7bo0svitPsmCissGyI
VvC5IDb24CoKBOB5CXvVYLmqkH1RUhxbwHq+ojL9TlFpkBfBBtwoYZnsJoMgdCIQejW40+e4bGj3
HyYOSkiERt90pHo0mFFR+BGE1isY9xuHjo5NNlBGtCygLAEg9fZ7hnbpOkAOBrJH9A3O4JOVfFi1
X+ycwcFGMbwLA4/VTcIPzRvNra70mAax6cb26CBuMrA6iNimW7/Mj60/bMcovVZFd0FTAcoHqn+O
gcWPNFKumzw+VA1ViMNwL76upY/hhobefs94rLMB/yaqP81G9JHNgvlivwBTxGuUMg0bVWnX1FB0
mPHZ2/wV+C0flbvflsk11+Enrxn0CxUYd87cdNs+B5xTleUGZaZwFTUuWMpqjsBSXsAyBtCJiiwb
QA6b9lQ5cb1J+vxYS30JuA2qktoOxdNpWF9HtTSqQzujhpHe90x9rYfO3/Whh1PY0HTosWIMl8Ry
1AWboKpB0hgh+WzOdm9xvgZLjJ22jDvLDOEgtcEEeiVfO/NXP3WOPjqOE3y1VaTFbxEPs3IOqp91
fFOOY8TNVokBUiycOZHmgpOqjrk4InpoVjj09N2GXBrWMnggeTi6jfhhsYJvjbLvmsa4m6b6OfIv
yU/a62hGEpe2xF3Xe3daZkwrIMmcT0ZL5mVZTRk9pFpHCyirc1vP4i9kcIALH5Rh48QCwRMW0dA9
EkHwWCwmp2LcbOIuvKGXhu5JPfpNKMz+W3SbWxVzyCSh53G7/lrM11XTQAUB5n1afjUdsI8DXoWf
7cxqvplz69Gw+gOYZQIK7oFuwBuk9PaLTgMBxxaXTl0P5OOLh7r6VNXxpg2iLbGWTZIwEsm4XqIN
XZ1Qa5wXrbGPMUX19DWuIgXusr3VC+OxDKybVn3Tk+IqtvXHkItJ6eDLoWTe5Lr+1Q60a2SW3n+w
C2+/21Q/pjH/HpeV15bMA4lFQ1Eb+XPk0Zj6GmQDr40ts0poTIaxKNGXUQ9w6KggAciUENUykYGo
kadye/TOafnwfLaHh1IJOr9pQx6rKH4TMj7bMb9YgZDmbMewdCRVSH3+/GgOzOww6+icrKZuPdLq
4PXjTo3PfX2bNl89ui06lLk6RahcWduUZvdRBylrxTuI/6C33up0urFy8zqnerBwspe8ITy2oIGc
TBf8z8yqqwEfndD4oT5mQ3cYdOIjFjsv0m8kQtTU5cmEWTjbI6FOOgnCJ89s9601XyZ6dtug0Bkl
1mnwnG1AMwrW0c6IilOYVAdAbLU+E19Ldu5ET34FTXrU72sDgQvvOuWK0aZdd9GyN1zKO/BsA+eu
ifNNsWT3kevt60jfe3TGjFhwwKiRmgBJR29TT1n0v68B92/5fEbYIaNu6K5rEH7+ZQ1kQ+C3YV62
yBc6dGARNW3AnNIZDKirLBSwX9p9cyeg684eXuC20dE+xVsDGtkmMKLnjr7NTZJ/sfU53tZcJAVR
zr7bBPlSbo162dlh221z+zNigmSLImmsVZC6C65kaeNeBcOd5YQ5HEjUjJSV3JRtelUHmI/FwNHW
G9FbaZiQoOJ6VYWQSibfObZp8KjXUP7LAi2nChOqtwzOD81+tdonOzdokdOHdazouEQRZwye3bL6
NuoQBEJrfobQXK28DvMgUFfwMKH5OzRJRk2JIELVX6IPsM6ygC7UrFpnOU1jtglNsQdUjN8M0JJl
Q1K6+s059Pc8oGxI35b2CRtlAVsm64dUQGJ32Yw+PdY95A8CU6s0tY5Ts+wHnxN5AD/v9wCUrgvg
sfCroyjfd8reQJQ8ZFODxB39u7lzsAJ8GTNbt0b3m1zF3+SUqCExyb+Rp8QFNPFrfn5CM5sHih+M
Fokk8y7PuRQqq/hAkXFlc4+YJrQgklOfa31aLSmJns78FM0eMg6B4m2W6WtGafIMIZHOea4K8xKE
HJ4s7u5/wwK/CQsYOhnR/z0ucHiNu5goQNGByDt+/b//5/zz/xMUcI0/OGrpoVe25Z8LiP5/UMC1
KbcnMUbBOycExtZfQQFT/0OX4g2PVkdlUmD0Q1DA+0M3HO5UPtTx+Yf/nwQFzjfRj9cB6uAkQJBk
NHSHohHnl42BNs4caHrkkrfhGDBmM7xRpbnttHQTm7o6KLpAqOYOd+5yoZKyXY8UwywgovPUeSrp
buYaHPaOY7Ekx2jZeQWg41GZ9MvFyPJl/U07JGrnDcONB4qARmCSXBXoaBJA1vasQJXEo3X8YQL+
6QJ2ZYp+inYojA2dfgWDQi8m4NxS9cOOb1KsOi1fFHK8w1UxUyXuoEA0USOOMhtW8GDdG7p0lhMD
nZLZv+14cGMANTMWzrNZ4s8SM89WY4Pkk+4P+Bk+6F2a0pZDPSKT0iP+TSjdkEpU6OtoxsRANC8b
WxHUkPOQ0kXjMrRx4StlctWWLt2X3dccFR8kffI7SDuhWiBDVNAetKatYBzPMAGGivY/UjN2Gn7K
sJWCXjMo87DxEr50jnMTlZVOWY91A+KQ+n/vaGXta4wfTgqEW7n8BkGeCI61NwNw9bDCvOwLmZiL
JHKPODLXJZA1eG1D2N4rehrhUb8ZpXZTW929IoS6zP01ImR3nlGQTKkvRtO9TjLtxikkvOC4x9bJ
nyBy3vtGD/lm3HlaSCSkhD88PSS190gb371fjA8+1nJuRJf2pbLjQ0OlZtzW9xxeH7Z+F6SENXKD
SKZbISIBT8yu1B2ZLxPa2VeEWNZN4L/oHaQl5s4AQ0tooXzr+jwhnw9mEF7OxhvxxTjBN6FREeRd
ArShYUSuTOB9DL95VwbdZekEV9hUH23VvcyYAZlKaVdAArs/ZbSD5ihz49Ef3dq4DAwX0qL7OfSC
fGVZ9slItRO+QrtxZqJY8EDzjTN2xu6mngB9aoR9OqygdEjvmmgUMEfwigrghd/NiuL96M11JqSn
PFIU5CnA7gNGn6Zrd9boenRBmmUhXmNsBM/Ke0sVeAgUyYB7nBzvw0wAEnmL/R60NHtFxlXlk5cN
7c9BoD90c0Y/unnZThqEG2TmurhxyNbEKwAHyw7TeUc+gMY9cKzoidBlN21xPA91qOY13c2p61qn
piavASmNbAmqY/aif/XL9j2pUXan5XsLBQH558g4Tlheu9mBjFCWYl1TCVxmNfKoWLQUsLt32jCK
Sli/TkbTIt+dQMD2BxRyre62cPVyA53GWA1Bfu1rIdiCMsk3poFqmR1YEEHr7ljrPV19SbUfC0QK
tG5Sh7CiMTvTqLQK85nsouN/5z9obo2/jJbJqCP9DRvHPg7W/I3OiXTVG9Jwk6f+StPopPBm+Qns
3BWNp9Mh0rsLF7LIwW+dB5QVXdRe0urKtpmMGCQEekoHM10OTKU6oPu2JRTXH6qkfPWCctiPUS/i
E422pRnvfug6BHuy6ctEM9a+13DEKDLmH0t16aY5bB8LtUl/cbZx7kWb8wt6UHrXdUQBUk7oiPaT
klQKvPRW8k/B/DiMxalFPnHV5MbTOFcba6xT0CBITdBVv0+z8NAbSIQXvf6y2NTWJzN4FjPwknXR
I5VjR8BhMP38jRrrax+KCw0p7pcmjNDR9Z29XmvWSfO+pbS1X1ShxTnNWWOBwwTn8TB5abiNTHRv
Cc9gVpuPATCim8QlsFd2PlqjvQuihNDm2HvevnKCEq+5TAmrIMNEXQMFVZ0U5SfAFL02dtaqCqct
PbjVxkwH3HGEM2sgAXRiqdJ+TgKEsM1mIVWcfZt77prB58vrukiOugOKoO1DStxKZaxo6Uy2YxxF
O4RcQezqPthL4Qh4JkqpY27uvNB+77pCO5ZDdF2pDFpj216fO68NPiBPZpCsebT1TK+61H3zosFv
u+jDCnX24aofRS3TxgQMq4Y0vx+D7LeVcYDbyiW317vaurbn6DM6VoATteKp6GxAEXhqiUE6qwU9
1kfdRV7NyQHMFO2sJ4ztcMN9ygpEPtGJiMDgyVi7JG9srFCiaDZOXzbdKcK2B2Ld4EVL8pI9V2fe
9JdtWplrWIQI6ZEbaiADr6qxuZ1BLBU83w61G2JYYbXuHWIhnbFVBvHgus0uNMtDd9KWQyW89EPC
aShEDdY7XQIEBt1pXZsWAtk9Kd4p50TKk5u4J8CYIfG87r9pbUP8KkQ8ViEgFAX+Z88F85Iuyae0
jV+qDgq+l0+UJEwonIxNSpOLd5ujjsYupfOXsptDP4X9k05792gFn9mAhEeR99sOtE2j1zZrnwc6
e7dV7dAyM/cPRpONW3Nypy1akOlD2nvNfTscz//itMgsBWZ68j3tWRFlpRgg25eZX1zQEoL8gFl8
ib08Au9IL23gqWPtpxo5QtV9Qt/hTg+1va8v6WVTRa9ORGc6+Mh07Yc8gN8HD2buXSgrsp9iIpj5
ksHsBsswIypn5PVKswZwfpQXrWDd7ss0STYC0dEK9dmdLWgNjkVqwps2QdjeltVwnaVaQMkE8kVm
seC/3ULI7LZVXB2G2lkIT2jqsquTL2lkgviAHw56cZQrjMAfWiKIFeyhZVGcNsMQaoIGhTfCOwjo
3kT1VN9ZRIw15b16tbOzU2RDUGf11hZgQaD1fJzudfrKarqcOqcXqtkJocQsgEaly4qaN9TpSm+V
tj0fGUfYPcZyqepyOaKWzTtw40fojXte0CF5Eqd0eRTQdW461NS3Rto+9pE5kKc0302If0eFeNTN
Lnaa8TLNo/Vso1qikuylhz1ljy1RHKMGkpQ/WaMFrBRxkb4PpC619o/kOjap9FaMSXntqs5FUMy+
sa2WgjEOGrjz9rIpF8JpIyzIKaAOvFJIugdGDZoxDMjOq9uFnWbnUDPTQvBG8Fc1OS4Gq78xsvA1
jpPHITT3adt+tSi/ypV5O/cz2N52OZqWiVBnVG4iBQdgyrprJwMhX9Xkxwr6y2c3uycWO4E/t+et
guozjeUJcO2KcsR32tc+ocJ55+nVHdK95ioo6hvY4xosX+8w1el4NAdF6M6/SGLnoygAelYKGQuK
7ClHbp+LghFzVHOcw7Zf99H4bYq1wxyPJ68vplVXEcXX3E99G2/jwMPeWeqrseZPei+qtnkT3auo
+9ZBe0E9a36aK288UuD7ydfip7l27lCl2Jv1/DKGdLgV1bgheutOkKUg65YLUc+xW67LZDjCAOPw
0ip05J2DMz/GPheUNnvUV/tvmY/gYw6RFvyfcyrDhKhoQZ1Npj0sfnij6dkpVJRpN4iN21V77eXw
8Oo0/1JrDBoSSJd9ab9D6Mi3cbFZ7LRZR1M8rggV09Ngfoa2t7ay5raKh7t5VLtKxTSLEbI3e5OY
TYf4Wfah2cHLEOb+Wu+0b2TWNxCSwaHYQD2s5q6xupMBIG36hHQMJWzIlcPEoTenBFxl7aYM6bAm
0N85n62LcHqMw3hnZR5SSZPWQkDvAHU60hAGCq0Z/AcqV8Zt4OLpLIowOdrM6wgfPF1oDUMaaK0G
lmIaH1w9PLRz/qAHzWvgepd54nJikrmnAG5XW+mBJOCTniSfNKM6xoZ/30Wzs3GWCUQtXZpN99VU
s3WYcgjHFZU3lh5fGzFlQUiTHatQ29bUF62N2kXc1fzqVGRMoozV0BnqpWgKVupIqbLVecjKmMhP
qXhYm6lN+TzwuFVgKtDRiPPuQHZrxKvtgepxIgVoiozr3Le1a8cn76e1n4Ksq67NcoYkiAFUAtsm
CK1ra7sajllPt1OzWHcUGJ5qZCgjXt5ymr3XVR+GalAq8YunHoEHZGraoPgERLLYJGWQrDPk2Mdn
KHNHTk2C4nXtweCafHpm0QQByrNgpSy7vtx2JkjTYRqIj7faKs7T7RBBRw20+qOulm2G7ZgN+Us1
1RigLQXH/vSam7mibxQzH+jJaihcLJBJf1d1OK/LrNnpc/tpsroPs7LeUy8huBjDpJhxkRLEZ+lK
XnfIktHPi9VuZT1JxSZ/bMEKrrl0CFE3OMR6T22Ve0z08Flju+e6N69C5DAwho7deIAUtzHz5pDA
JUIQCLyMnmbIo7bFg5ePcO/beddV0bVODJRiSXocljRDXTacyVm05SGIEeIYXhzlLZuipEilTlpA
cNwLvQdvRtlNJoLFOCXLTdP57CLUHlqjfUvqETqNP1HPqjCfreyOyPuTu1yZbvPChzyUefY0cTpA
mgGQhhonqdSaGmVMCLd+7A36autS/9r7A40byOMVMZKZRlOu0rCFxsYO6uiLJAixbscc1feYoLA/
Xs6u+oBMW+MZeJuuKTws6uF1RC90lc42Wj2ajwT4PupW5SV3cbKyAF53cL9bFO3qxX9oLJjxUwXQ
CFY7fOPa3E42DPLS+Ewber7reY8VKVSghXVDnqoj70RO8z1M8gJoVrnsYtV8M4Ipu0KV6buSmx1Z
pNzZeRRj7oYAFAaaea9ahwjehG+elLq5RahEWi106jPRj4PqSmetPy+HtvEfLalTzVqXzC6fX2X+
y9yQlkJFj51I92tReummMREo9FLtfoGVvWoJqq4WBACRCmlZ6CliqkVMSGHxoKQNObTAjDxzEi67
LjV0io/q/8feeSxHjmRZ9ItQBodDjo3NIoCQDGqZ3MCYghAOrYGvnwNWl3UWq7rSZj+btsyuJAMB
OFy8d++5+iZxLJKeQv2yrqbqqHet31eaFUzCeUwN2H19Xhy7OnsBlg4Iar3ElZQ9xjH0I295niP3
q03MA+fb9L6N6mqvTx3Hb2b0eYicK7m+Om3ThrvUnY8xfSbaYaRLmGbtbHhHjV3WudvQqyBFltq7
jVsUjgSpy8UyJcQMouvglpob6046vdy3LZ1BBxRb3jgdmJDRN8l7vc09Zwrqx3lisaujexnJiVeg
069iGrcxStm9ASkKeBq9JrrypwKd8lGzv4S0aM+xUd8NEeEvUcOP1vbaRJsupaO2iWbEl5wAeC38
iC0CU2hEMSQ1CRrLJwX0uqj9GuXG3iqyu2LFQcacWPOsd6EpMS1Qfu+O6Ng8z/zODKXO/S6MqQ+0
E6yzxHrT3eXNzrxzmOT5hbRpA3XjZWbSvjWtkEz09soRMxC+GPCc7hb7URKOVxPR61s1vUpttKvA
1Kg1NHjyVOkOQY6lI8iJcrqgsDIaJt7g3Gv2ke2+GJ5mn2QJfxBkKMhVDdpjP8e1PxVhiRjysg0d
oojDyX0gk/t+GHmbFEKSfTW71S4Jac56cjj1faltq7CieG4OzXkcu3sOmdntrPRNFzbH2DGfURTV
u/Uh2A26iByBs9Vw6iRsOvEnFkyigtldLrxLMWc2Wptr5T43SLYiaNcvpB2e0rq6tiKtIO+pGbZG
xuvE3PnmZRPjWdoFkGsUfqkoaFw4JkbZ5PDxGVaLbKHRCCEC5HGku4A6pgvJ9TQfwqqgcarX8RZD
8SEmfOKYOExhEgWC3PWqjK85c9hIITI0JtTOlhnqxtKrq8WZwsCYicloKZFflwWgVDd04MFL76LO
fydp9yNZqnmq0WEtlI4auv/WsMYGkx4uB4O0LtTA8rIs9G4X9eK9ywoWHpkuSATsNEgfozx5MAeZ
3I3ES1ckTXUWSijujEmVZjPo6JXNKDOPdYyccM2hR8gQbUcNf3hKQNBtJnsTTOPNsB4Buyqpjyp0
GY2i0Q+LUoZfqW7DjDHBGycnloB5RJqLd+to7kGHNX1TCI32yjxNe7Jar5I+mV8GoR9sm0iqdDSL
3Xpgf0zjEpdefVfkofZY2IS1Jdl8a5it+5A68WEY9R0n2uRsNiRZT2FIOMlyE87VXTu7HlMeoyqO
ecv12DzTEMHdJCndstctzi7Mx8TLgGLM/Im2+8Fy2yloYqJzwp4EJUFwp9ZKqCtMd6TBYRQrk22U
VeHJZT2IaMG1OZmXysm9vSnjrz3d0HMSiqBSpgx6CjJBMjXXi/QAvzdoZetkMM6WbAPTUYjnTZSr
DedbJ665uCE/R/mKO/A4fKTj/FCyWQgyzXhi+R43rVsjxDUiZOOi/aLB4IY1NV6mJUJfQgwIyptD
dAzOmsfYsntBvsJ2Lld3c5LgF0/fqloQTrbUz6JgHTQqJDtOy+zMSe5hDClGdb8Hm0M0QbPtRyan
QiCiJ7PrXlsiyG9i0kp4sUgiGcxTZawEcdBOrUEGMdGbpIoYHPG1ZY1FGSZjT8Bg67e07xCZqy8l
ad/LkhSPtLsuk94eLyzvbNGYR5IzXxVDZ20YGsMmGStr0+kyAog2gUWU9jWJw1+sUGYEYubvo6hC
omiGJoDtY/miK8bA6rofo9E/uhOHRK2Rl2kvlsPHaF4iLAKoYkcQ7K0FL70rGdCTA/PQQs9QzAlQ
eU2/LUjSOUrmZDZ3bJCS/CWKLXnMpuJJDo0FuaW/BEYdnfGHlYR1pdQdL1zmMAoYVMbJi78XRtfd
lTa6IoV+XE1GdNK1+npSKr7opuXV0hx1pdo8mDvFjRmmcFebdnyftH4qSPKqTaiyg2m6Ow3kBORT
hwzGbpNaJtEteh2o2kGuEZJURgREvl/mgeUgAm7wscYKVztNA3VNz1zSbanw+WDmMzbxyERXd33j
N97EgjQ37x16M4qhPVtPyqDnqhrCU/8FWwkmPyE2tVCENrbZ2RlDeSLiQJ5IBfWtXtn3BdiI3j51
kOGPiik4Fiq5TZHcnQwVnuq8BoRbAv7CAksLn5LNflCuc6MVw49ZNI/EudRnk3SQHYGz0bX7Lex1
E49p017SDn3RsqZmwSesPpWo7vRZUeBJyxsZe6dl6OSmWlJzZwP5O/Aa3+ASr+hTElmj0J/HY3dK
Zo6drT2T1Zq5vPDotbLUverYSeJIIz+zHGzYm17ikZPbnMXC5mIJZ6ylJgW4gdNBiIrjQoedqobB
3GcttSDyc/RNQaAW62h9AfQvvsv5TmMMZniMpgvNZjNoa2GIaHHxUL1QDIldOOaVe5E4W+Z3OzAK
BnRCnNnJ5fzwEdI6Q8av2S3cIgm8XpTtpx5gMquQzgH53ZePpC7dVtFu0smPtZ3eYxCHTxq1zMBJ
V/svimfOqD1qN291Bpeu6adO51zKbJhwUTXVYR6X+iLMu5c5bpg9u/xkUxfQouXk5tENrV0ZdDPx
FOAsr5L4QblTc6GflvTc11Q8ohnlde7NGojrEaTaEJ86uzmVmWbdfwTSN0my7BY53WVjEZ3L3o4p
URDZ3IgK5FwcTltzJLJliLTXMLYoglrfGQETuvFz2i4N2awlGEWtPBQlKGovphfSIe+EXo6SjYTQ
TbEEtE4qjJOxPORZdw3O0TqvfJdiicegX0x4797k7X//2LEpDuTD4Fc1VyLzHH8zE9u9N46S7eiZ
iut8djOF0maEUBFqBFuMRKY6xS37QPtsTfa0G+2S8vv40OLL25ZpXBx1zfD23LuILQRH4GnIsiub
CI3EjJ1r0aMIsTqC4Tr0g1f4zt9R59Y7GLLAhqaiO3ygSuV6WhDNvuf0ZUmyIP0RkkiQCE6HXrZP
bPo6HHDQILK7ouEQBtAZnI0R4SLTxvmbu8jUz3WoTWltqc0oYscvrDQ+DR5KZTVdAJhdDlkzvMcG
0TP2hBQ5Teo3zTApL3nljuhvgr4T5W46iKOHhQXNWxf7ibrtAeHEo8zs5ZAoGN0pAxnx6xNt14qC
unyg04BUh1rBdtKoJizGYO+8lFZeTk1BeMq6sByt+hJaotnN3XNZRYe81ZNLdIbHkVPqycmoKbYt
oNrefVUVKG29K7WLqhgOZGfAyndHZ0dEx1qXdhxfWqo/Tpq4tyAJ7MsqgZxIuWJbzGo4TLwOc02V
D0K+l4Xooagz9AVegykiHxNCHx2HgqqA9W4Sz3OaNCJE0hlCcDRG/gAPA/9AxLEoLJo9U168Y2dG
KCiVEM4dzkORfZ37IjpqekV9usOFEBbyhR1Ldiu8aHnEnX+KXKIfsXlk57DwTlPhYrhRHO4wLgJz
z70vVonlcPXK6PXsnnVO+7lgfew1x58GsKuOTXlgQV9nUrcbkr2hz+6+88ST5nVU8uN3vRrwJyGV
49Q8H3IDyKUThUymhWtcFny/f+4Tr2CPz11iDzm8xWFW2Dpa80+qi9KOalnZ5jaca49gvUsXnEEQ
2hCwJ3yWgvh54F49qyfcZH/siZHFp39yU41v0Dlo9iw7SLORzlY2Y4qabnlTvLBdDpVNBqmp969Q
uGiy6MYpdfV7KSt20y7M0MydnvswDCIL2txM7dfhNb3wGAtZRP0iI969cLXiPswPgBTDCy8Wp3/+
8vaqQPq592/rumPQ5wBwYjqAR9Af/CyKaV3K+A4jYAurnzPBjM9lhFQHLz9DbnKIOeIIdI+gx0yu
JX7vwysS0AaSSI+IdrKda2uHLK6dM7kJHQal4SvAYXtf6/Kto8l35ZW8EIXLT6FmKQmH89E6015Z
WhxMWH/CDzguLOWOzrYR/ijKJD5VoCxPVf59oWbxLc3iG+OaQCl51SnoblHkoRkbFzuwREoRBMjF
BWY/azPCm9/aOSLotIFLEXXdaeCvV0nef3HYTgau0r/2jeou69zS9rORLwgCk8Dol/QmhKN5ZXfv
zJ7sSkxFjlaRLtNOQMY8S6TStpq1s+W9L9Zy88/PABvHXx4Cr5504NGaxt8IMGJv8eAQc4f12vza
euUjOiH22pJdbhT37LcyFVPMJEptl1V1eG2ESOfSOPpqrprRxs3fBzmQ6zTTTWR3vyUHJwsst1Qw
mU9q3Q62+tITVIirEPg5xjJl387EaDx4Ewhwj3DToKocqh3CucfWmKIEcXF/6hb7Nb2aSBQZg6yy
GSWj5UK0U99EVJsIG7o3mjr3favHyDrHk9ZbhKiN7hjYlvFNo0++1YSYd5L9rz7VIQ8k004idzHV
8UbEFYpeRTvBLgv3Loqs13w2Rn/IEWqnCykMVrik+0waX/K4I53bpm1WWeIip1W76Wmm3If01Glv
S5/f4l64BGgGmvnAhuDE7mZbhB5xWR1iO/o9EaRYqqLdYhS+WWpEk4fWN0GuQUAHjODtuP4apbZ5
lPPy2jJ+LzSr48TkiP5oKGTZc7GQC91TA13jG2kCCVQAj1FK2CCZbeQwzIiteynxgjC4ixLivZYq
CPtgrk9dOpwUSZtfEvMYC15lV1V8IbncdokRX2hGcdXERJkOQKinnsBo2lXutibgZUsmHxSB1iqP
HyO2J/p66js4a+rm4xjjxuKtJxR2+zEq/1/o9Suh1zoF/meh1+ktf0v/DFYV60/8IfWyf0PtqyPk
Q7vFLoU3/V/2L8f9DdiB51k2aFXMRTrWrD/sX+5vTLyYvyzef/13KtUf9i/nNxQaMJ+JHPJwZyJx
+p///jb9V/Sj/JcE6ncY7r///idN8mf7F79Dt6RnG5aON81xPtEQnIYIsaalK6eGnJO5dQjdKzMt
v9QYwzYf0oHjXHR3g9PfhSZiClsfRkTi5h1e3StjqDR/rtj3/HQD/3WVP1/VX6Y/rgqBLEguGB58
T/OTSlbr89aeXMIjxmlg6j2kKJByFEcrF2GupjtJtI/dp++pnVx62e3Uku5mzW/zJJ7WTLgQ0TiH
ZpK/rOjdiNSbGXJaotLW+ROlGBvX94YUIKQ7v9Bren8lQHPlpoX+bpXOGfZn5Zya+WJlQfZx5NrE
trj1K2GBxylrq0PuIhDry/FEJeebIi8Zj0qU+5lVXaWNTZvpKkrGs/Smy5hTtapovbTywnCqa9V7
L6OQN+gwfJLcKNQ55zlRF84odwZsWwpd574qlZ8T9pnPhcTWkczbnNO6aYZPMahNAPXk4OYaOPIl
elgcevTVuOvGCDkKWsPtKPs7r0QxjL3KSrlROkndaJBbrHvmbRaewj671DAxA2DHs15hMo/vjf5N
52wyJ82eDuIpouSYkVtqIg4q9M2kf6UIHeikeW4iN3rRNciBadFf5fPGTGiv0mF5Up15FB0lRHbH
hLIQxmmYzqbgc1ddlKwHX+PwSJeb3JfYpaK/Rio2ZjsH0TI/WhmoGUxPYvfxL8wpe6/rp7nEvJKk
Ue/bfXtZuMVD2HbZltgeUpE0Wnvr2EYu9soB9piH9LgIkb9CK3Od4l02q+TF0scPuQ0YiKfSof3m
LSRxIf2K9P7OJHaKjtlBt6uHlAj12P5eERFr5Jrfrxwjad90daigk7NjNWtCUvoF0cCM5yd3ou+t
Ubz1Jmei9Fo09qEl4QYuyBwYDdEhXjOQXNEh0XHhoc8rRypPkePkzfIY55RjIEC8tSlyapsYXj/x
nsUSn+mUv8bKhUwofbZBSQCNZsRDkhzDUrxWY/E2SpNsZjmu+kFwDxrw/SblykhPRF+A65nK4WMx
EYBN5ecg0Cjij/vmeJRyP34XN5tc0sTCBoCVJnLGajfq8xeUrBtFpA0vmwdnpMt/eNF4bdjejUNz
pWJ/TtpdO1w63pPMMvpkWbynsogPJ0p+8AeP2vKP2rboWTY8k9FYA3IVsUmuyvnSgtcjFNNZh13f
2MjChcs4cEt2y26SvTcmrp84ussJ7EK1wcF4WL8pLTDFDn6b2OQygUTBjch2EJMAnsbjR4qJmyJa
JO/D3AzY6nZNOD0UE64mL6z2dcYv60NJJ26kjZeWmh/GcwkDKLqLY3arM+/qwp50Y2aMQnfBBURd
wR+IFtv2BezpouBkaD6ZTfdUCWo/GafTxcGosjQotKza8MuKoVjNZhbEE/8xKm8qBynXFDmQljVq
uEM3sYkout1QIn+ZyOrwgctZfXXdDe2hnBfQlgxkN4K8gSuKPuhYps0u7HIqXGl7HWc9kqsGL31W
c8IzqYkUdA78yW5uvcLBU1qEmKxSf0nZ0WQNJixpe1ej3quNV/Bj9jg/jVI906S/GipO4bCamPe/
OkvaE5K4/gtNvallfsoH7EqziYZLFXTHpsy4id3ksrNS5JDqbiXKkq+R4ZByLhu9W49D66OVl+DF
euSUxdvqGfOi+I1/Pm15cS4aUfpNoeVbVxNPy0g31cDe6hfTU6quI9REARX3zs+lfZnWghIlHAz8
wUnvyxwAW6PMXWgRP6NZ102Rv0Wx9z3CmjnnvFJ10jeHQkAaYYBM7j5VMXTamoHmOG6CjhPfKhaj
3OLfKsvl5ODNx4ILylCcbpSX1Zsek8mmjdX74ohtnND/pV9cbUAVPCUmdh3KKeCCWXAaJ6XA4eHV
mqlEsxQ5EFlh7zPfrLMtGFvmDJ4fwh47ocmciPEpLg6y5dGqbgg3UuGNwEy8AWLwUtYGq0LEF6+t
9mFYxI0WOTlIGOuHaKq3bOEF6nBIctbRLxEQ3lQmT1Pw64HZ9nfEfZBWkYAKMxnNPM58G4oLmHeo
LokirtF70/hiRGtT9Y3yyhjG79TWOqKe+bqTbh6GgU9QGX9r0uRBZTNSSQnIxuiuqafbfjSMW7xs
nV9Q3AcGZ2C7pPD+cdurMLvkxB1jBxnvRD7cyRFKOMSGNVm4pMfT8k6bqqTvbuCutfLucsnqm2Xu
7tZ1vpzaO4OVydDCbTRFX0W2Uv9sDI/6Eyakb0Vi+uXIlaUjgwudjtdq5nYIsURU3fMSEemeqoKT
x/L0obI0yR3tKH/1KUO2I2doE9uYDenvslKNw77sh6vyR1R5l5PHHaWYW5zS9kKH9MzZYHkUMY6l
OJfnMTT3YVIC4mh4kSpezCKrv1kL3jWp3sREo8Lq8zf2ep1fklkl6ujN1I1dKu1jk8+sWzzBhmpf
1uLkIJQp6Iz5QZd8hSkhH1A10V7zwKekittSRST86gmOazZZHMDRGxPMtg8pBI2OA0iKCwltF/kU
StgUCTBnJh7/3KPziig/fgyPRQ4EUOCoizoshx9Z0zRnC4LGSGKMZFsGJUKIoi1Oiz1WQeGU0d6L
ZUAeEm7OiH1FhNQuI4eeIwzmzZLeopsl7yir6VFVP7R1tkzowGx6fmFXMQg/BoQsWUcrrTt3a+aI
WaNSc+yOSQ3Ps8E7DX+v2mkDWl19InkpNS13N1Y9Vls+dyVQD7Sx+LCDVvNIMp2XJIlaJPfWYADE
0O4+PlivGbKp8SbKMv8Yw05GFEUrr/IkfB07so1rUrkzEtep4MAiImx1MKIIn3daYLenh69hZ61N
DscEAl53rUCK7b2HqJl/fwZTWj9m83xM1i1Jp/LQL7IfbVUlOJZ/OPx71NGMZccLz2OnA7wuQDG6
+Q1ehb0tEyT5DPL1D+WCgrlEHElTVp6Jj+RhdPSJRqKle7Zwg6CmnVb9U97ySR9K61SrgrqV33OH
9MA2rcirnVb7viaPcOIxQVe09kyUSmY6O6d5iq6mKW0Pg8BpKpsvoWtj3G4oJOfFWCLMb62tjCgv
GWTHaixAIjE2IiWfFVckErhREHiYkRy4KBSV5SR2InOKjdFfacIsA0LPNLRy6j1lc5NVDtHt2cyT
ze6jpQfJsH6/2VtuY6+OOa6O6HswxA4DRCmzjNQGDsCdPljv9tC/FlrXHZphYX4x7xRvCEne2nlO
8dwb8s5LC3oSnUMTDCkgOxfkuLpy6DLskxV29jHmnXEQu9+jw3mKER2kde0xGhetBJFiK5G82uEz
KIB8tauqCOnsG40z8Ewo37YCBAzxqzNNfEaQzJ5Rfq5lLx1VRx9m6AoQt5OB+d38hgL5B5MG8/PE
KmGkPDGOEzwtwGdlwGa2VC5V6UnQH3TpyXEACSPeyo+XcZzzN/A4F6ro3mUvaFcZ4bE0G6ZHaACd
4R29bHyXLlKH9bxAYt+bY+L215T7QOXBd9XIS8egNjsWLbiN37py9OeQZwEVx/C7bpdPWbmtZcM8
OrnPZRzSXSuDQdl30zrNJg7/xWTy9VWNT2XILoqWotc4MGuDAiZse3nh1b2Jx1Xixt6D9cOFL8BI
FR1XwrTq16QlE+7C1ydp6Zmd6+NUtQhjF2ZQXJUoP6MLCRbRW9zbyUKxIXn5E0pBKE+0DwpcRcOx
fm2KFDcbr3LYQGrQ7dzPE741HVuQbS1Vz7nIdjp2mCmp7glmHLaaG+lgFdSlJeG11hZ3JmFqnw1v
2nrRAKVkfDbWFTTrRYVs8Gma6tmXQLcSD0VSMwV9IgKRoHxYopDzE9JqIytm4Be0CtKCge2WJFva
bu9XS1ZsQ6ri9DgBJGLqqGq+MmZZCmPGsrWhaIRd/Pzx23RtxF/qKAxRrIFeSvHW1VUJ2ezZDQ1o
qXS203691BYnv5cOr45Wo9aqmLQxyCP9z+jWWol70ZeofZA3PaPB/tgIu6kb+u7wbaSZC22fw4K0
mHo74q1QkCZe9E47gZK0V5HUg6xoBLcBxy16iCPtgebzeSpYjG0TRpjhMVpNDWHKSIsMFUoABuQy
ytOXqNPFzsu0OzsqAqUnb9HAiUaa5c7qKWvP/MVmpmBXM98P2DqsjINZOyZvJgtcaHUn1kL6GhWz
P8zqH7Opq33kJL6mraYJPTvHI9KrkIhxJKxsblpIdaxpK6KWO8dGoH1BXqmN6zBa/2dBOYLA9MGs
WUY+/p+hF2Kn2c4SONMLykCWsU4yfcJgyxGUh8gDzL7kZChT5ApzGvuc3/xRB2vbGD8GXM+QrwCl
fvjLJkm0Up6Vu4z9sE4pcmN7YoIHhoqzdBT9JeIBCUbihuP6uu6gKqDkg6dpsmHEVdvRkQ4yHEAB
PZ2dylCRiB7dmkGXzG+ntcKnxdvc0YuTlzXHKlU78ijJxLQzsWs6Mq0t2z3HGfXLXt1MI8JVB9sf
0qXlIfKiXZs49d4yWROjfHiwkpExk1HTFm1LzUWVDmNSYHOie+/iNUkG/ACaC83FraYXT7S1P8P8
2KbGLDnys660RKyYSXSR1xqx5HjP/rlmIz6XrNeaDZgj3IKeqRP6tTZVfrLWZRp9Lc9Q6S6nraeL
6nkOx6ChEnryUsYOIdzPLRKFbRx1025usn21qDcC4UlVNCYyuAGelQMD4uOy/r9o+auipQV+9D8X
LS/fGjrZn/KgxPoz/ypb2vpvhD4J4erAzz3j43H+G1tlGCQ+gbk3sSRbDk/6j7ql+RuJXhQmURcb
CE4kg+SPuqX5m3QpVzJAKOqBhvy/1S3/AlOlMcdoozzoGZIP/GSM9qwu0yj8FIGBTPUVTAQpMka2
qpVfyzlmvtEZTfMv6pLr5f+pN0bio05V0iEGVq5I/rWa+tMYV1WaC01zC7rsz/386Bh3goOvqcD+
qdeYXTgYN6LNZfFYMd/ZjV9q3y/THF1muqXpHbLCGLEiJvVHmz8SQ+ol995AdRKEwaZ2DnP70LsO
eKLHGmTR0vxw4y+2SH7xpq4O4r9+CyEIDOTbCF2sJtmfvkUj9Zm52CloScTbonqZPUgoLlOrflbQ
7UKh7/o2unEBc1Wju7WWJzQkSHSZUTgt0RmqYyTJ3hcHQ4hN9K+Gw3DAsmiYOIPyU6yKHUrh2v5q
pG/kqZOsNR1rB7aBBFlQaTsNhBje/42Vvc3xgHXwTn1Ny3Ljhs+kN5OUZW5lP25/Gt9/U1P+3Nb8
eHSu7awVc2lRkP/zl07azIryGuliz8k8QcBTeinB0FRJnfeRfWkeOr4WWbt//lRjHYc/d1P5WO6w
TgKjS40fNeqfPxaZRxImvSzQFuGYowhhURfzDmZYHj3QmhGUJa0/5blzwP+zK+ro6NUCFtqq5dZY
w1f6x/exfyj65GCeHeQNuYa/6MpwSExq3yy4Wmti5T9f9d+Nc66at5sIQxoQ1qeuQDMO88L3KgJN
7aI2wl5QBmF2nFwKPPZ7y6LTtTDx49t2QixAAmlo4pZ8luULfTQQ2m8DbHJhg4O9SaAp9jMH8seO
eHW5RSLlL4LT8Oqj0jg52HnQNg+OfEhYAbSquZBN+IsR/zcYBa7WMHHUw7mjp/9pbRq6eJoctMog
moxdRNN0rjtCaM1gnOnqltbGi409rCS0H/YRDtgZskOrfZ+KZ8EZu+NgayHjrCa/nMZftAzE38xk
f7q2TwNzLO2x19uFgWk8LPGw8/CSLmzFEP/65JDi6rnslBvoIKX++SmLv7JI/nRXnPXKfpoHWi4r
pstd4NXMA4H4qVkSKrkIljcmB5iGeyPzkSqj9MneC37x6esY+sub8e9n8kFK+enT9ZTgqa7l01VF
JnELQjq/MYp7vZG0n9/QmxEKhOUwCbfUTrfonn5xAcbn1tfHqykJcPFWYoLrfZoGqWTHuV5x49F9
b0Ys5ugtgyhcYad4ebytWeaBgrdVtFlQhXkgNbIRqCN2zmupoaRTpK5fC96OtbbrQI+VyQvbbFw6
mKrAyWFVMxDo/uK2/c0SJHQJ9ZG2oYPo5dNDG3rN0zVrQMmf0S5JvR2xI/tLDUFkAbkvhWyW5yi7
HXQyLlaV9tVRzoat2EljPvnFtax36PMjlNIxLGSnJlEp67X+9Aj7waMwO3dFkEDHsrkL/fgIIMZp
9A1dCH/CQ5G+aJD+q7YJwutwin/1Yv/d9ApAwxQuQhgIRp/uhvTQu0YzPCTFGxsqez+UY5CEzVU8
xMdqOacIOShR3HtWeVmE+VmLT0ujodMcA1r/e5jiu8qNv/3ivvzd0KZrZrDAuuTmfExHP92XWisU
HldETblFkEo8HpsuPhoVAh6HpLmm3lWivDCw8wARAyxR35qp/Qu2zd++3D9dg/HpzlCMbRsQeWyQ
EN5WZrwxuCtKqec2Kg7D3F9DAcLlW1/06gE96q9mtd+TiT4NDnZIYEpYR4w1WfTPgyMkciHyBs6S
1eRB8EGVMROnQgsOYbcGQNOOicnFK1aaHdpoDgAQjpIl2kWTPNdztwf1duk52ZdkFLuwuU8I8EXV
HvBhvoH/sLylDEmkZkdlirOt9yPs560NPcOoo50EybD+Jytt9jDOUHVaqJDFuUiH/YAB153NwGPa
F3AJ3eVuwnNgqehYCSCWdX7o4SOhvi4oiOeBTqxKP6iDcLPD4CSQfC12aO6xAN7duPJkLvGNNzvH
0jFpEhm79bNWPXaD+q2O1ojN8Dz1+QFZ8UFJfUfnM5BmuG2MkBi8dFO2+m4ldHd6fmhzHFDuPU78
7RpE54RgtNd+HOe+PANpJsxA17v90GJeZs9lcmD36rvE5hA5aNvOMS5QcVO6UMhIfwwgDPiJkxD5
IaUqYIqjcCOok7jQLBms9yqOz6J71tV3MrQP+ZjeYmLyTX69ttjHiEaUTtFCYWAyNDpxI3tD43Xq
JLaQZCMWnovxCjobRFW5zckejzZiTH2Dmz/E9ZbulN9Gz/N02cSvawkxVwg85/zgGI991PjgcoMw
fa0FST4mLi5d26JppRzvobAT/th1G3wbfitzesAs2wqp/1RsWz2/iBbYlfG4i93haFvpHqFpsEJi
5zn/Eo6Xns5GIic8zqEO8zyPR7RJV6o0g24sfI85OqSoZVc1NUVjB4lqa9CgGcPcb9ZrYW7vSVxf
7yrVdVI9IOBSzJnA13AIT4bcHxQ+Mz6uyL8r+GNgQp5WnkRslJcUNenFtQ/CcDjXolZGjUqUtXUO
dfrAovU9XKiTXp1CdiILiY7lzL2zXyZosf1i40pufPnNIp3P2cbxi+gTvvRdiOjTpN4QSoJTdHT6
wNozpFuWiA6hGE55L7C1JIisKc+iTHXdK9EUKIcZ3uLCGZxDmVKbkjsnX0PzGNgQ0eqSatGNbT+4
Rr2NKsgsMiCUkNwqlsKk37QKBOlKlO/wflxgnQmoM1O9/lgMHVTd5XxTgBgcq5Yb91DXuT8xVBr2
2Gs5Szj5kbj3A3aKCteR1i+wAQBX2nfNSOaf4ddeTNUV6jw9M9VwZiDkAE/yNsbtPXmUKI1x2xXV
VrJL7OJ0a4FY6UCPpZgIawA2g1w2TvFSz7fJAn6h38RztYW26zeWsSVhk9ILtSHUEnANHPexdYed
i5I9w2iwlOMGl2Ij1wjZaUND1tiajet3tIQbTG4F7khiMTn/+kMy+qXDNhw+oJpvrGy7PsmIwRJm
p4q3MCGHVmIKrnk+RkuKaD3SvypgQ5ZbHV2w7p3zauLOO4HXm1sVy104RjuxSA5MJgKBaFNrENa+
N/QiFn4gM2JfuN8rSpty+c52eeauhq4JF/2V8RBk4rHDN0p9HS2+iesk2kjMphPK/z5eMyav9Y76
F/c63HeD2hrpsCs69gJVGfThN4AQQcb+MhZyTyLZwcNXP3BhKOVOOS0joIvUisv9hKDNastdTRis
N6Tb1HWCZnCCxOb+TacRmUY48lUxmlm9CHR8yXJ+1xVucpAooYHknRlN61b6kzpY3RsJCSfpyn20
GMSDmJDzywBYEwNMx09GCg3zR4sFsqOlnjWtj6OOejStD3rtcUWauRh9arG+BcmlaYetytWGJhF1
8su4BGLkETnRA0JIroZ+RXc+tBEoy+YuMZ+s8N4xGnKHSxwNGA5ckAYTsNlQ7oXWbzMYp2XjPS6Y
/0f51bPI6PF2/8veeSzXjWzb9lfqB1ABIJEwndfY3tI7sYMQJRLee3z9HckyV6LqSK/u67zGjTgR
dSiJ3JvYQObKteYcE0QLk2LnVMTbmmFyHV2Ns7ZR3OFkzJbMpdWYcDGExbbjqXHr4hw5wzofB35W
uS9RHwUonSeD+YkJli/fWzTsoKBULjrExl3SX1nZOPmsgeb71B2JjNlJICvWHK2mITsNHFK9Kt22
2L7jVN+l+IRLvd51QKh0fpMQnpPPPdLBfB3vA/8RRSqYen77dQUztMEYbM/3UwBRQGR4kxkBoN/p
YqajkGgq844pSx9lBKoA77eSdR6V66aOthXM/S6Vm6JB/9+RCZBcizJgQ8LWF2yBnpARbDxmDXli
Sbf1NX8HD2JnFukKbug2Ctx9HZsH0/d3SPjVRDnuzU1pniqWIhrzKCZbwtH02xKoRsNNjPv9Vgtt
SE1XZW+vROrjuWSPTo1jqPv7SBxl7ew7tkkvURpMH5ubONS1dUarTChJulUr11w5+2bSN2obpvl0
SHuBO/OxSee1YENTuzIz4aORE+TBRU/Q6UNfP+SFcexps+S+XHXQQmsj2QHHOAxOvdUM3lRGb0cX
h2yutyJqtyAR1zx1q8zkjVNZGFQE6s8CuNFqx9B552qNLFyxSrjvLXeCU0X9wymXs+X7t3fBXtfF
qeGlYtPYqI0ox2Zjd/qmRmeuNpzCgVrJKpESGQH1idM3vChVLVFEdVW9IgsBR2pVPWYwPga1S5Xz
be9qO0uyPZnaTlU3Qx9sKu3UuuKcp8apem5LYBKZgb2eFV7U27Gt122VL9EuglHQNy4enHIwV3bP
Fuhqa9c706DZKLg68oFNLL3LtPUuu9657FoN+RLT+OhZx6GmCq0A6T4R6rq9N03jlMGKKzqAByUX
3Uqup5jT9WDvES5f24M4qq8jQzBWwSpreXeIA7Af7mWV7uJJHkJgFJ2pH4NQo3AUZ6dmZ67LAxKR
uNPWcvLX9Faek4HJnUYYbRDuMWlejuPXoLSuq9xZN8HOJTG7DsVRxFC8+nb73vbhPakiyXBx9TLY
8NPpEaX53hw1nspbjbHOTOGRFA8WvXlbk/s0zK5VHowt85VhNFvXaLc29204m0e80+tikBc9BszC
Le4CmZ6mFnGL797BDdhRVW7MyiLkF9A0oqrQI/Fk8ndjQynE4zpZKH6kg4ycT8QjFcbqb4PaeKSJ
ES4MBpgLoA6UhfOFRXeioj7Vff+uKhLcr9UNHQsozZ04c+NFMdtw4SNQYgO26XAFAI7ahmtePZox
awE2VfzXrxGVrxF3cBvmrUGrdC8w7yJeQ8+AUWpL/+zcDrEGgmLAyCBtaqcn3wanQI/rSIDGjd0b
5zzgxTfWXBwi3X8TJTWopj9yGtxHDKXRkWMq9y/dOH3l/H3sbP1La3gnMxg3MW3EpB4vmmh8Nuzm
pknG25TKzMz8gpGP9aQVCZrGy3jW19Gkf8m1+XkI6xsLaD1M4cXAcmCqTlk2nIpyum1zDBWCupwt
Yxmgr8NxibOlmawTncAvws+JM7Pdh7Yujux2p9IRS90cnydeHG9j/1zpxq3PtQTVt5q6NygyVwj+
LiyoYO78bMb6Y2rYF31U3uhVdR+kPHilwHNlHpz4JUZVh2HuVuicXRzzwLH71vAZwjSggywGpiJL
rkM/f9CxyNRO9yTq+dauERgNefJp0j9Z5YDDMLKahWawQKXWuSBCRT2fZAjtjP625THkukJKYB2q
OX3U+saWyfWccLsaGps7JyluqNbElpg5Bz0wNlUdPacUXN5dzKeDOvkki2hfcpt6/hQuIEhvwmB+
RNNznFx6vgDQfSGOmaaf3YhpkQ6PgLAwzOjU8u1C/XIF+vtM+pceOa+YBvc9T2ynaj8j2Vi0QCQ3
C4AlwA7EQmFCC8P1wPh7zEYGXvcOF7I6NFBeHaNfeNojfFvOexujerbGkSlaQH51ffTjdLsjlvoa
Z96nkRAgooKwyO4MJIe5T2U2LS2CsZrwJQrCtdW+IURbDqNGyywCtYQ9YsklYqthPhoiS5XR9VAm
O7WE+FOULpq8Ycvm8WdECH0NUy7NYC5t9jyPNvQFfQMgf6teyY6oeTkbqkUqnL8UxI4laKIMfTWU
waZ96hw2OyEOyKfWAleoWrqzrCc0YJWGGGEzycCPM0Is931CX41jhTpBqU1IdZJQVHPM45DGf01W
lqSkwINenXnGRu2jtWae56zbdiDK1XYYV/Oy6Jotw7SVV9Vbc7bOieHftRpF4eCvewOHVlJvJRwl
sy/XdFI3UltHAnaF7l2Ohbd3qPEbjVMW27MnroXuXBSmvBAgaWyKVteKd1XbbBM7x4NBrlXDelVm
O9fRN7mj7cAwXYjGXB3AcxyGjsH6TGkscZvT83cF40reilElO22+GIo3dXBVO2jQckbO2i0Bvaee
M5WrgsrlenD4km+uOZ2SPXlSR/y54NTJMS+KkBqN+qYstTszqm/q8bobil3o+HfejDVxYqpTEA6l
uTd2JQ/zLFGTtFuVU7yo8mxvOsDEPZ+BfVBG3GT+yc53LpPpsLxXb0lyQzk1GzM7iGUkn2AOQEqj
60u1NZrGchb8l2N8R4QVR2QcwnzURbVOid4pOCXPDlfJ2gRVtKkwL/MxgGJCtsVHqxoSOg9/6RjL
oOYEmf5xwpTcTepIX2BcjdVaV/s79OPv/yaI7IUHZtB06+1gOnvbEWcNM7w+eMvcqteq9ghaGtV0
CNRwJmAjQaLDOLWBHg0DE7z1hDqGB3U7ZYiXmYFP5gFk0CVcmVNpsnVjyOqYwLb5Pf2VvVGKY10B
x/OpcqQ4V5JepsOj65kXeWDvhxfuMEqkdWC6d7otzllJKQN2HMTbSpji6CTAReFlpaqnww+y0RGy
HXY60aAjXlztakrS61hOz+ouMvqMD0/ucZqt1DtykPCBodmC5jdhWbZvpQIV4tcdrD2skFXYROo0
6c9i5WX+Okku23JeqEsYcbxTTxMI2WVHBV5o6GuwLYY0jjSlXsxoHtD0UdsJxtilegIzydNQ6RtV
tTpM1dWDrR5wAwJ/7dMU4skLQnGY2owOkPn+M94rWfoeoCmXqX9RztnJCnXwUPRsinCbm/ki6+V+
MqZn9Wc8HmsN06QDVk44VzHs/CaUnOLk2ss6jmW8M15JvUN1HRqIBbqP9Vp1XGghzb63bvltLLt8
yCX3lmrJaSQ8qq5VsH3vTP7vNPwX03Chvzs1/vM8/DbK29/On5mKv+bfQpv//Ma/huICyrKu/5nj
REPzr4m4+B3TB8me+FWgib8Py/+aiANmdnQDTYRq2ZN4wHinYb8IAULzVwglwM/w1DjKbflvnDx8
y4duvAsUinmKZDDOkB0NxoeGKwQxfKoce4TzElnUgQCQiB9bQHy8dykdTOMTUXEbBMsc8wDtsLRP
LH4e9p3ORiMGr67sr0z/NpuyhZ++ZgG6SpfuR3zMMMtUJGsQWgSEZHYwN2SIcxx70Q/Wuqa77FIE
BDJe1c1IV/2eWmcR4/OoJp/sGblKGe9WesWY/jb7XDvzptdfp3HvdRgxFmj+0+skuOyGVS7mVRrM
i4ncErO8Z0ZES4CeFhUtppglyO2lU467BjVORVO0RQIGiMatkG32eEBDm6YDxGX+dcvEDCoYNN7a
oRJ2EFDVjwPVXPhq2rhxs36BlJbZHqfN3iNQMLjvp5vGvyFbZjlF9I7qzr6sR0letfHA9Jj9k21l
8cWYm35XQKHaxrRvQsOj0eFrEsM6vvPR6NaDmdNe0D9xxqMi72FG8uEv/MC89iznaBH+VpavVXZv
d1fg2cBrQT4lVROhMSAPEi1tAFWtXArjARsk24YdgzizX9qJRUJy2htMVHl3CMjonJEqmnP+fGzs
G3hDdDuZvuivtlJp8k9npnc6E3aXHlY+24TGaIsppiUdvyL7W1cZbTN/VxvzpmpfGe6vQBSvBRZj
I9zFIj2N495tDzWrU9Rwc6SIuYaXmg7lhD7LSjhp2o95+li6V5oVoXfSaFAi8Cf21cxec2LLE06j
0ktYXl+bNlw0BWMQprxdD10C6h88pQYIoNnzfzmhaAOHEJ+zuYkPoO3XFSZzV7KlsvYb56aDGqOr
vK90gyF2ml+gay0gbEAK7JBvRSNgDD41zkxWSqJC86hHB4sKK9Q6TA0NmeP0mFxkklhBeHObiVRA
mEkHk4zDbnydOTrFtbVc09kPFna/DGhoBuImLx5jKN6YW13MxcPQPEb5axu8/vuV+Rx9qQmPemvf
4ftfOL4QhBS27/a+//7qrsj430//yX/8QWqj+Psn4RP8c+NYfW4/f/cFrpyona6713q6eW269I/3
gKVQ/cv/27/8k33/i6XZ1FnHfrIwf1Yr8zFq2+a36LcLRXL8dn1+/+6/Vmfzd5ZXy3Qd1B3fGi1t
83eGk6b51+qsPJh/Lc/O75aBtwzBksE6LODm/708O78TC+EgMPpT5/TvcvZ+GDe7zGstA8EU1k3D
4Md+vzwDZKvMkXE7q4V5FZg007h92+y5IOZXSxZB16wLtD5AtZZ2dU8FXMf3Dl941g3eHrTZnG8R
0OrAHXRv48iBIoYVkABN5xPS5u0UINQtAZG6p9LXyGFThvBtb9kLwDGojPk2OoYgfdYtq47u3lnD
BQfmlR7dBRlBztlb8dlv0qVbhgsdityUyHXpfDL0lyHRlvjLWVCzdeDTB9LlSu0cZsfRuzJo4j7K
i8G8TUobyiwZvi5k3wAXFXosimfjwpgee8r3+kbPXmps6T2rCanojJBw1jl3YUzDNQzWJnY8cNNb
ds+1iTLV4vej2INVEdJTCFZ2YtMcgwbXUF6NjOh8cTYrjlRcNrI4yArntyejqXabfcz8BybKoqDo
ivBDvNTy2WcFjeJTzasHZ9XzMvt1Wz51nJYR+3btM2F3rV3dJHMA4xZmIMMs1gLw1mjO0+SEaW1r
AoYy5Geyixvac63VLmEW7FKizzKXgwUifgTK2wGVaShwMfX1paHP2xbVOgHrS9kMUJLqfdRQ+vZG
/px7Mw4ZEdz4Y3OyEpxURXFVS2RkzbHC7gWH72Zu68tY2UHzMAehHdz0aKfUNSj6bk/uyKn2/bOT
ER9QXzZgPwK6eOqY69CGMTtJtlNDc9y7VZd0CuV6As1QWqcb9WbJOVhOYwcwZdiglNgFtnfTOMmz
ehtlP2/Vpc9DczsNn+LB2tqhtm3FtPK5MrXHJ1Z5p1KkhBc/E9Ry2c3iYGjcXGIZ6xyu+a2nGKCs
wPdKhYx24ZQQsk7/4oRfGiIKSm9OYbO4dGilWl38HMtuPTaU/QiMLT88RF57THSgnmzZozttndBf
m363qenalwHEJjslzzlct3CTaCVsnYq++TwCNY9Rc1Gc55w2tLeoH6HwmVsndlf8iJ3LIS+ulyVh
NHBsWgr4+it5ZksdGPjANjin+wJkSz7ru2zO7pIK+zEeOtdMaQl80pLjEMFzdJ/bSm6yNFyL8R5R
MYCU5yIFelHF3HiBdSaGb9P18tY2+73smUz6e7fxju3s3Wi+vYz0GcTLzp6bvWWJ8xg53ES+vWiV
AL8hch2YWlwI3rXH20F6x/Pka6jw63vl/tPpRRXS/iytRzEakNEQ9BfB0c5pNecz78tYNQkScDo+
4VOnvxptsRgwjugSBhjly5hwjbvX2Uz2FXLgqQqxsnRLR05QOzDZBsB2MUo7fbKsxSPo6QXWa5xg
4TJGw2i4r/Fw3cZ0xd/6mRYPeWXRF0mDngSpCltuDHwsoBCJGLbU3bOvP+blGdLq2cXlCEenCM8k
dWWTsi0W28wlx1q/F8NNaF4KoDCe9UqKn8f5TMTJua3DFaj97cBgrSmMZczn0G912kxJmux7LC29
RhZkmx+karqzUFU1avwZuVx6TbOK/fy5IyGyMWFYTy96Q13ZsVLpL3ZVY+FI9jFGEK9nQIPqsa/n
p2AEIjJOLJbwdjp3G07b0pjW5jiuBwDlZd9uYM2vqah3TODWNQv2CAMOuC7y+nlhpNnW0SgUqWDd
Mjv3QuxmM1ghkN00eblsUQbU5DsbbrJDub7O+haWPQHk2ZPeDcualphdNxv1bZhDToE+H3tyDFP5
AjTgVzoeThrfC3nU3sRQBMK7h6iW4ev3e5MZaDyE0cjzFGc7OchdUWv3VqYEMvlVRGtHG8L1aDKb
4MPNe+a2KgcyZyZXBGuXcjuy6I5N7b6t5Y6sKUVHXKHNP5kWiVO4dcgew3xqESnaYQh4Lk0swO7N
FAYPMLNWEZnpac9mNtv4AcJ1iW3C7ti8jJBxZseCH3B+ThejEXOStxmGyiWlIBnorE6sIIMVbE2m
xSGH5mruLmE3Y+YLbqaAeD6dd+HiFJ27Ta8hCwlhTMIpKoLbxOiOat8oB+1UdXht6oRnkjdYtwRx
MO4wti4L3QQmXu/RVrEWdkB2Wxa+gqTTSA+2YLcPffZU2cHZRXqfQUds3RsX3teYaieS9q7xTVyz
gWwy78w+fFKLrZ/p66Y38Gam8DO7dcOZSW9YtB0WuyYCkBozSZ+2bdEBSEoeTPxMJpNLxz7YunaN
A+Em1ocLY3buo2TcNvhO7K49+mG267vkml31pOxG/ch6Pm6Klll0me50k/VhwoWUknNd0GymtWP0
xRW8fJS34VY1xIYeUx3v1SLwnU0UztghEzuh+dtJWJjFw3UMxdNJi6u2LK4aVj4D1Qa9/IuA9fzf
V8T/L7Xut6Xu/9m+Fhefs9fmY9n8/2NBrNKY/nNBfAePSJXCy8/Rl+L7Wlh945+1MAFTumu4yoih
xHnUnH83Kxzzd8s16RUI10Y6j13j72rYNH5/TztW1TPSUCTuf1fD/JUBbkxgQXFcxSv6N9AR1Yn4
VhqGXB+mB7nW9Dx4Dx+Xm1Gv47RvVHyUNMEKdHhRU0slw1S3nU1hOcnkmQ3lAVLqnuNiEwRHIQME
/iYTPl9cJ6Wz/+YaXv3x2t8SRz5qQdU7AmVoWcidBZr4DwJhhIXAthzmpV4kt3arUoS0/sGZ2L8q
MfxxZ38HYfn2xX7Iv/zj1aTruGgWHa7B98tt5Wl93Q4Gv39gtMwza3zRAVDu3NvGDaSgBpddO8K5
DhGnWQjuw8C6jnqSb91hfIDAQY0grfsqDO8mzaOa9DH7W2gvtHHdN1CSxil7mxv2/2ra0II5dKyp
mnhsJF1+W0OEo6OvwD8PZNTv1m5ef9E6RilSsMJPBFCnMj6Y/fCFVAIxRpdBiGMwFsXV/+Sie4wA
hcOB6N2n8I1M0uzTPuorJH9owftFHOAMhHP5VreXftH+Qin6cYd7v+SIrhDhW0RvGh92uCr026of
ueX8nCEVg/RkEsRxh0SlACNXlrlfiED/gWHjKJQaGDVk50QMfril6oRgVaky0vSoPONH34VxftX0
E+TqhjRFgh4KN1jFpcscEgKCZc3TkXTQyzKzIpz//Tk0m3OmV1exjBBpDjdVfQ6DYjMG485N182O
fRmaC8/Gzz8Vw/rx6fzujbM+fKvqHRpv6hOlxJSdvAjd4SHToq9sn/3S96G60zo40szaF4NAVkhg
bdirfOOMWIyectgYisX/5A2h0Wbh0ZUj4cOV9KuMkOw6DQgnK+5YKJBJAcattAPD36+EaOxSByFI
PY3Af0bsZ9OJ2ec2rbSbutPufv5m7H9Yu2y6wiQjcTMR4PnhzUBoxtreMV2zq/Ke5OJLDQCLlxvn
qUr1tWP1jxj3aXb6qmMWRh4FAYn3XgcrsH1C63/uHP+GADK0my1KDuAr6YuuW08t01FT2Wt9pkZt
Ogx74WW3BeCSFZOFfCGWCs3DIP9BBLhrXJ/xKqBHAimgsi5k/XVs7AuOQi/GwNhGa58gs8JvzZJn
V6TroHMvOid5Y2ZDmhbYhc581nL7ASz5QtMvUgi2S7QDfOYeZ44JllrASUvEA1K7KX8sSc9cBDGw
P6d/sGu5bUP55Hb2GopVtDR8TiI/v8zqKn7YIWxhCCGwkXlkEX5cIf0uAoYgmGFO2XPHeAWp+/xg
mmRV9Ca32xha162uTb9YJX4wY7BM2JTBtqUbDk6vj/gmp+swmLMyrOMGdkJ933XEweKguhaRsyMX
99Arjk4GAJ0r8/NfWfzDHuSwDnICkA4Ecf1D6GIfzWWVWwTwTDimj03SrrqY6f9UofOq52qB2upM
3Fa6N2S3c5o7B+/VyR8/T50HcZpZJrNj7N1zXJzQ26cLiPjTQpChmsUmAG2TpfySmGTCDkGTxOwh
sIBpVzRZhalcv4zI4VPCeEK252McNMl6QjSx8vrpQRqcTrqc0ebPf2VD/Pg0YRdEO84UxLa59urv
v9kCwqYezIlcvo1loMVkoHqnW+fO6i3qZbzpgoFoWz85BnuhKAnC6HT/pde2lcteYc5yb9FD0WwV
l1fXtwb1A7OP0ke8141lr1rUV7UlYU+mzxPOf7SB9mbmK7A4pMqShCZEQHSxc5EN7bgXrrNtWwCw
oRdvTWULQpq3I+PmwmsTJpuFiW9VO2iW/kCeB+pyhA5Od9ZnkySTKLnGhHGohuhr7XgcS3283S2a
QwfZ7hcPR8g6aQmqF5rtoj12VoYXfZKk6oTohIgwcN6IHvAXQ0I0uicThIV2eCwHPtA+prM36vS1
x1QQMScu0oDfJeqZY6alddfME5HIctxTtnH0zotkPbrzIda1z2KM7TUj2t5jDjM7doJGlm/NTLEz
tdnd5F140A3OwnDD3KxH+ZI+d5mPisS/MgeqkkQCDzcPcJX9stgIuo0teWzL/CZsFLeXZIzNOLIp
hB5ImRxd5sjzUtvOXV32q3QSpJGHbHBaBOakZ0uraMZJzdo51ggHtWf8Q0jAKmMN7+IoWdlRuBW2
/QX29nGSAbscgM7E9vEIQZ4O9Owma5MX1g2EVdYxyejf9fAdYltc//zOVHvc9+sPRS69Wh5EYQPb
+7D+WASlpanB0TK343BFVAl68Sosl6JIXlginlL/zY8hgqp65d++MsuOUOw7g2LF+Ii+cz2HD22i
BSYbg4yi/Fp03amuuA8aB6Wtpe87x9oaAzvFz1/43RHy/e+M35e1FkqhlBhqVAn1zbPIn9IJMyGq
aINkfqQhze07/w2F+4VTF9ZGkqc9DCk1h96dLVlddyBvukxZFsKRoIQZqSPJQWZhrct2nmAlXIHj
+Gqa88PP36mlvCsf3qlq1dNIB7VHlaUqmG/eqU+7q+exQeNXsDABKz01AIaWBtYagNSIsyUy7MwW
a2CiAXE0S4csiwWJqReplHdUaxG1F6W9r9s7BzVT2uS3ao91DO5KPWPVs3Mc/q72ag7VdSv8pRmO
Z90rbvuiP1OLYOPtgmViy4Ie9tIlHhsFQnOvTuLOhPZ9yDwwy6ADFAnJy9Lnn1+AH4tZDGvQBZny
UoR4H89PDXdApfvSWUurvEXWjVOOfYK4MaoGzUpPP3+1H58F7gtbndUYcmPh/nC1SyRDhdfP4ApH
84WF7OgUcptG+W2tJetaWtcEZcH98H9xP/64NXz/sh+2Bh32Bhd68tah55OS2EwMG8L0Cm54/6tX
UiOnjzeUYXC4xRKtbv6P5YZhtGODLI6EDHDsQ91+0uSNnKD35dOm7tx9hHirU2Em4Wyw8MafPMT+
chg3s+km69BgifMrFdaECnjUyAoJcuNTlGYbWvWP5G0soIzfzqkCKPUB6m3J7mvX3C3IRXvY27hg
m2grAuMh6DDKoJH6NGtNv+iJBVoGnlMAagPY5dXzpVlFhFE4/Tm2i4lOpXFbee5IxSiR2wXWLtkW
hLgtKjN8U0pYaMHnOXA35Pfsx7BI912bXwVEJdhTdW2SlQMEBP+FFzlbp3tDCiiPMzlBRFNtY9l0
FEHk7VaejufYMEGUYMVSJWNCqEhi0ePFduQ57IlyQJATMtPprexrG79EdWAvOVIPUM0Afktjie6L
1BEE1N6md0kfrHJBMmVH6SiH/BKKOaC6EAqWLtFN+jMg9JwUlVQfGA6CYUm6ibwkTiURQ/emvxtV
8HBd58+ZRZ07CUw9Qf6YJtNDPvIpVAFygTRgxskjkvh6s/CG+KUPk6+WvdZa26CVRz0TEfjjlduQ
0dNytrplorH7eZx2ixi1UZVO5TILyHuucIIhhx5uwPhfTT5bZl+W3gaaHwfXBvkmgMhjDbC/G/Ir
e1Bx91m8QUFYzggcMxm8NAHkmMSK8cZox35KuTBd9Ja4az1KnwgAwTCfx9hRyHdoPe0gZ8oEf7DO
YcuvVqfsBc047XzChVajqx+8RlylCTkt5XBGvfuceR14pea2Iv8AAo95SUqnVzBmeIgaCexO+lcM
cNCuendwJNGo2T4fQaMnaB41zFw9snIqD2doE8wG1VXulfjtspdmIHTKCxEqCffZ1IyMOTsfRGOW
OLsz2iXj1mtHiNGS+V+h3QRlCThAT1aD1710UBidJNkS9wESL8TbgSdoSlko9eQ5GwuCX4C5AedK
Ws++wPAOzGeUKgmmyxYOKTGaxrgSSHJHQmJ2+Q7W8gbnomJqosqJNmbVZ1pmLqJcv2zo7uLXILQD
oH3JQwGpr7u3G/5bs65HLR6DMGT1QC5CfmGZ7MskPJejcY1JIKX0zZ5jzXpIpXfwE0ouBItPNG/u
qIvPmDU5aBH7rAEtN1oXoTdVz5gLfPp58jWwo7d3hGOZTYdgaBaNa13DZsc10aIztlSGm92/5sb4
hYG/CuFA+54ScS1pQtSEslXYxZwGl5nTUG9YldybE1tWH9obtyQpenB1YN0MZDI4MfWs0boI4GGm
Q/XZBgM0VE+xKt+7mboYmg7jp0m7MduZkaPFhUBVoUhrn2SC07k3ARnOjJyn2D/78XD2tfhrI+4a
A+jUFMQvBVTJnvyrTTcA9CLPCskfwS2ju4oD+bVtwD5wYrvoU6Jlx5Q6+53OM3Q2qQ3DV9DklHal
TiuP8B4HTLjoH0qrfGoChxkG7kskqyueiwWhKrCIdHujV8q1xfnYnNtz513ZYr7NukFfGPLKsfuA
uCzIUNZlnNNusKTO9EmArCRVBWK4E1yFk5LsjoAs73Qpn4yUz8YJyT/x8z0Atlutce5oeT+0TnEW
ZkqnzTnPxQmxcrPWbD6goEJKqJHEGqONzYs52iazPGpMQJak2S85LvZLjirnzCVuQoTDOu2Z4aTx
ALwnv8q0aoIeMAvML/jT3Ms2Ht447TREJpoPKIyIgsxPIlWIx890THjTehusFWtLpNOB67irEvdT
YRCqoRv32Eq8zQCOiXlidEsQ65rufrOUc3zhqOQjq/KqQ0fwxQrr8EovvYcyC4iBHx6zNl3aLc+E
i09qQXgSi4ZkMWeRBQyfrpkMBDjcAypaU8ql16/73LqeZqMnLzhFruMot0tN9FeAibsMVrlcMblx
8RSyUNhTdDt6/s4GGrAaxvRiIuZ5mNLjWDjQmGc+rig8uhogtLZIr5twywwEPX7LIYqOikTug+hG
pLwzLfvcpGRPOvHShtCG84bH0jJ4CjXJ5EHZHgQAwbFb6cmtk4bJxrO+2JqYd0xv8fyQh9uUSMDK
eUf6+K1ObKQl1SkpoiXAw/4cjs6m9LIDDLcLnUzPhdSKZQDRFE509TQa+W0TMFLW0+6TOXm33WC9
eaX2GoHUsAl1YLNqtmZSHDppALIYo5e8Hl4C8GrN3O36cf7qpdFXASVnAdaek6BW7zEi8Zt1KXJ9
myO3fydD7pHSY+mxvWEXt/dVX3Bf0tf24vgG4sRnuIz6wm3TF1n2YgELIaHIFg2ONrqgk1Ex7Z1/
UevY4h9KHZPev6Ob0qbBov7+m9o5JxxBakYN8ZkY7qB0N2Ou36QJnOOEQ9icfiYkUX5JTSW4DZ2t
bXxOJn/cZ47zSMs5M9M3zt7EabqUOzPu7veiO3b5NNPQ/Uwv9CGsQhy76rF6R+ANvbtMkp6vEO6n
GU4uHa+OezX3PJhMtwuNM4KsmVA3T3Nlv6aGw1WjiO6BudATZ5nLyh6LC38kBRcsFfPJyvtPJH97
C0fd7kac3+aezU+GetVrCsZwMU710nXGZ5mjeJgxeeKgpDQqbkM3B/7r3zhT+Yuy/AeJj4SUJDwF
dQdaTk/jwwnKKgQm5Lzw1igo7UUDtpQzVC64QbBNrfSBvYM864uM2mE5VqRcB/WVE1tQ8WIWO8CI
K0t3nuKAXUUXw8NI5nnUTCUuC+uiniHzIYD33fDajGbQxV1E2takr39e7Yt/OFyZvAxiKMyXqivz
/Q0CMcFt+yz01hVOrrAvTlDKFTm8ZA+Or5q4firr6iptHcKyUKmY9ZUZ2Ns0oAbm1EQ5lMS7MR8+
+zorz9ymV6otQzrH3gyDrRoiOBUfWadhudKLW1lUt42F0COrVr0gWqmk7P35b/SOW/jhuCgMZGE2
rdsfmOxE9onIp51LpKAHIyDXbyvRXBSyblYJXZJdZ2C7Dp9mvKbVTMKhurdXsFEeJlkhCTdYWJKs
EMs6uIvjxNhC73wTUa3/ouf5D+csMCSkzdAQo/P4kWXhDLyIV/A2o6C8qmbu9JmOnh3iVwJiLCsH
9LSH7IRn5ecX6J9emE+ctBndpaCRH2/b1iS5ypsdDhEBpJ48gbKQxQ/QXQ/W6N4HOe7KDPs3NJPs
Fw3Xfzh4KRiTcJFbMVn8+MTMMtZi8r4dQKZkMHGgvkZ1u587eo4j4ln0b7+4vX/gYvCMMteiu+MS
Iiftj1yMIowrKxWNs04r1uvc4//1fbCLUsBF1hB+mi2N0BMWr/flp0u9OzvO/hh8/a8M/1daT8li
859H24xoWpCuSfT62+MEKPI3DMOvQ/Rlfv1O8ql+yF+ST+t3nhUWKtp08OgsleT0lyYfFB1PEtNq
R0juMXWm/0v06f7uMFVwdYO+hlJ98lf/rclnhTARhNBX8qRgTvhvBt0fCUuudG33/QfRrkFf86F1
Ytl9qxWcUla4bp+btHgdB2ef2MCZcTlFo/FFFOZ5zIlp60sOatXNN5fv6o8l7ttB88en6/3lXZ6u
P9pFnvn9Uu750tO8juaUlQT3fmbvG1yCOUGgfu3uh8K//PnLuf/06zLO9UyXq+qaH8FyYUvt5Ay2
t5JQfBvj0MXp0qk9ooLrGxMXYW7lrxXuQ/qLO0h6J2XIU25Yd5bnuRdH3TAhYnoXpenfRW57ozzc
0AKOHm6kwTb+i70za3LcWLL0X2mb54YMBEGAeA2ABPc9mUy+0HLFShL79uvni9SoVZVVt6r10tZt
01dXKimTxBLh4eHu4eecZUz/ePHYRgZt6YNVli1yFJJQixNNqjtmbE6HnMwg1T0B9I78N9JkPVqn
hpMYEqkaUHQJgikIZla0bszu9RLDRKtMq4G3zVEhDWe1Fk5CtL3lx7UIRA8IiQT0mgXxCa1/tJbN
8gpUpuZNwxiCGjXdAWSrC29678XbolPWsn0qTS6A4bPRpfoTHSaRWampzyL/BNh1ZCnqXF40h6xF
7/QVWmcfyBH+xs39bOZpheYkC1QIwOIvLp22+TK/+bqF0uIq0RsIHcBN5YsLGbaR9f6hE5dmBgkT
dFT0M0Cu9sXKleqG3kI1sBwJULMQPL7DbRFm8yCiJe/6u6NB7adWZhgE1wY2Bv/j91aNtMlgUNY9
ywlV0+1ggJHAaoQKHxCiVfoWshnXy7hCqNhbxhdjAgXrvAhiFA67R6+AWB0CcPDW7Wvd9ZctOBk4
VD84V/rNYsCHfFdS/BwUDrSIoOD943jr+6f0L/59cLNay2mRiIXXxo0z5PQG/mrQXZ9+ve60wdfj
0s+bcZJG8MCmxv72/c30PqrDZszNYuO6MRpaFXO4lyEqulIBkH2/qVGNPQt2ijCYRV69KlW3H+Vr
Ce1t29oN4UZRi87p3aS6KF+HhsWow1meL1LOrAb6YBJVsKVXNEXzd6XCrXB/j2BaaoBSSq4Bo0c/
ctPYnCHb1Mk4Q+RjdIDKXuXbMJgNUf4w+4bN4TUNPzCjXWnr6wEGpvNsWNbjlprDva5Gg0slhUtG
PXgjEMcYpSTKSjawhyHd1loq1Ahu6paSYX/Wb5txlgazjO4WtXlO9acLTdGJMaCK17gJF4uQte1D
oae1rXvrDSBCp3/3RskGQHVMR6OR0I49oNlOu04yRig2qzFLFcFm2N6SYhpZEshDB7XnjfIL7azB
o6Vsm+Q86NWjsDiTSRMscm6Qe+5lZSQ0z9EHOUDjOqSFvNSQyoBDI4JCPAxGStc5Qzrm70Emyv5l
p9189wI3FEeI01AbTGS3uXwdLwtGBdTpdWIgxm2N6A4f13CrXdGx7s1LGHXywjt5rbUzuKofKuO2
g3Sp8nll+FZKrsRYhY0ykiBHGklGHWD2wGydqH7Wyp4KWbuvrXo6eJog1GhkN+rFRQvdu1egoFvf
50pamFP4EpFfAPDV1ClUBK2K/sgAGvirwrHk3cxgrb+iVQN4EwTvIabmnaRkA1dSF7hJYsiIEsZD
QUxOb0gIwFd2V2V8RUJGzkDIz+PbQBBp23pQToNbKEXe52TIlF9vi55Sr+KoWclOyhjpE2uYQ9hF
QcXG+0Laka2L+EIBB0WeFKNJUK22EKvXC+rbcFfcMUAjmHGC8CKxl0ZJs7WsGTLcEcKr5WUsm8fv
1fAhKYppgt5BpULG4PXJgBm/4YflxZPEq0Z+QjGlTgFheKMygZnfA5NVNqvUm0PrOVfutJejGJ9a
4SRn7qLO2He3GrGB22aYrbVeMMsTc1/TNdoyCTmQtTZAlB5QgXyzYaxCM9k4XnoBzAsdW2m3frsy
aeD3VX/SCzb3W0dRaQC0AQ1seL89vgWd6CyDVhOiAWhl4IFBI+LXDuWH3YNgxdAHBMgmHoxA6Xt3
opmJYeZKQMoK7U5Gki9RBpwF230N0BmD/Zvb/eAr5f1ofNA5yqI36+tu1Q0p8WgqiuLJQH0Nc43j
8uyZ4uNWNvAGlG1NJlDypXVquvaZCqOxFiZi9TmdGk0Eiwuorr6+soz0+S5j91s6sH2WooTjDcxy
pNBkXAGL9ofRk47fk4iRIevxon4EGctSlkWDh+LeLVE2mGRqPlVoMS4AFdQRLcYpyjL5FaYtfSIX
dmX2Z/frXM5HhU14F33SKDdadVU6i8/FIKJBvpkDO/ATZWQ2MWqRBqvBc3Pa2uISv5LAeFVs4F4G
JwEjnj+Y+FEGqhiRvwE8a9ULBfPZZdh7VSGda2Cn5SrOncfoAbj49eBrcrv8NjumC5TBZxuVaqdg
VL8UhPy89eM4YPDlQCchRt10Lp1A90vxgBaOIxH2WtK4hSJTefPQH8ZLz5WAjRTCevw+mE8OUsCn
wG7HiYy+hM3UbcC0/PpB6YT58UnpFcUmaRjBSj477r4pXdW+EkKoeLUoF1ZziW5JuxqGunB2u0Cy
0o6LQF+2nbW41Z3LglkAfRglrT/TrsU6JJHtF4IrbPOkWFuAI5ohZPYEaZw2zNGBQbtmYA8g/pLQ
IhgXnLtpoviujCr2m6HXuvJnDdxLXjo2Ixot5JrA8aOcaZc5RDdagHZZMONIy0F5aaQPXmJdZTdI
19oAPqKkmBRU8S+3Bp4DZXHVYICiE6XNAC4B+O+0SasAbImS6Ui5VogA1GyG9iWPlk3Rub4ObQ5n
29com8Za7WZlPJFuxIr1SSKlKxIwUvSWS8zNwMIxDKuRUXguhCNueWf/9IHWw8zhw08kiwjDVkiM
TKQTGGX16CIR6VBoqIMcll+0zjkQ8mAI6lcjq0akrPFnpubBjkN3jq+zifLfmKSMH2463VKmbndW
5+oXSjzAcWoJ4eHSt7bmFIo+Gmhwuhs4KcVEMDl00JIbmOE2YByGEcWfyEd8rqE2W/Oi1FtBxJpS
/AGmf6huQiAd8qq9drDkQMjV/XCsF5q4wyNDgwvcJ+FW71uPdy979qP7hnYlW5n2qxLmuyeoJ9Bg
5xGuzSpUq/H1rixCqbUXG78Jg2WQ9cNCoowCr4xBUtn/EpfeFeTkrl1sObAitno1pnNWRhqTXy8D
iUj88TayZxY69Z48sOb336yCnlWGtWLgnHtSDYOBrwf6RKIaFIP9KvN2gytYXO47uCJTBUhN+g0T
PECn3DZtU4/lXmLR35DAu1aXOqo3UkkMDidwH4pnPHigaJP2w6Q5JwRSUCTI79KXo/eUsek/6eGx
RFOwDUAW3BQ292ghSY+aCEKmukVjTZ+1iD0gb79GpmVX0qOTBwjQc9NkcKE7s5jeUepqVLij+Gxs
em5ao2tOYCC39AbgWS/zRwqHXdBD/2aKPhlpv84RJVqT0rxssvla6qr01uh6HsXYJL0vzA6Ck/a6
iLQQYWwAVRxH1NdgNIxKO0/4uwELYlehiZK2DHMKOtSrMdXEpXwT+gRXkRUh5X6VvNwjGpjGXbVK
r+XULOpVgIqMiUuorXhyB1Y2gKSwivsjLZneAdAYHrtT2Lp5j0MyWFFVr0FNqFtFMINqKhNZE4+o
oDbYAH5tQJ9k1z+MwYCeUtXE28MB/70BaUWt1rdbYkHSGUwH/U90jTXE34X12FSLT1qz9CLxLYRF
kBzHlu9KRycZcHxyChm3VeYAuZ4WHNlJOuJIJS7wBsumHUCQQsyq6HYZhDMJ40M2DJJL/gxpqQEx
0sblyLy9B70ehL3V+BOhOKTW18dZI24rOUDqShknaNl7HhxhDL2M4YC0OcWDRg+8QnRf9KBaAdBy
08sROBwOcjonBYTvZ1e6Bue176gw7N2CcuyBCYrympNJJjdrXM0vpjqCYNemGsWsgF8P7g9873I3
xZ3T009jTg/62+8HNzYvIRJU6MIrdHsnBSFKUI8HOOICMjlYjyxImU21g8bnOoECaGu2nRs218W9
DNkOtGU83NfwNgy0PojgxKMD7xP+5A5zQloP/DnBgHE7S+cr3/vXT/8zD9bHo/SgF9OMni7TzG9c
S9Ld/WAwDKkaBN7oio6UNqRftLB+s5PLesBXA5TABypjyEsOv9YLstTr4D/DUaKPNotj9Jus8DdH
Mb2fhZS6OuRYkVqvVLL4/lUUaJKi5hZZzjUDLYUZqgqOBiK5+EIuGwWzOyGi5LvLWJtqilPCmQGu
JUKA/VzXl/Di/WZ0fxZVf/tIX/aHW8LDlhceqbyU00wdTGqEHzvDWGhdTAms+k0J6LPa9nWYqTn2
dBqbqAIZX8oyAyNFLFD1LKRf/Z1e1ePIi2yo8Edl5I1kZJwmtw0M2mMVcNutNCgYoHrT6r/xuf/i
OVCHgZWEE0f1i7+hZAQHUHVBaJZ8XkLwGoSdZDQfpMSRCPXGxLg6aX8/diKFkAa5+UKZ/tq0f+hu
lAuTdjn4UfoafCxfe+buSlb5XmUNnSIvptUVUqJLs7pTabCseiWNob1JI+FPdiAdgQI1LKdyVcro
H16w6S0/51UFAF6fSOetAxb89SP+bGP/9gn735tslifJsBfwhAiQcii4hjHAveenNkGGrJQE0DdC
z99aibS6r1ZC/QaXRZWcYvoXh+VD1mcahLVQd+T2DckzWTjR4SCSOasZLeSMXPD6lwLsb0ohYPAb
NNTPXpte189ef7P3A/TqHnle04a8dp1e3iRDq4TYDz1jIgc+MThXpqQX6vHvPPXnSffXNzchkEC1
ioNO/Wu/az3QKr2jec75LNIAPJdw01wNZzL+aGkG80NvJ91GiVJyPahQ7ZOwbqi3+qPShy7NdzLy
uFF31zYyUbWu16c7NmyUWIh5XWQWhiYRp0jT15KLrPB3nyHtkN2tnhee596G8VMPTnqlGiyH7VRv
1WmM2x0W0umXsK4gxEjxTCaJCrlkESFkySKKyDyVtuIpDDhvqmmKsJ1FMzLKEVfzT2isXGMhdbP6
SuZLktpUE0u7j0OdlE0GK2RQsn6mUxgt2JhlKsdp7lSGQn2Mn7aWaZst+mQRF+L/DMmmIiH2YVO7
FMpDA0Avhb3ls36oXXYy1pZhp9QVhsteyBCTDKOmbTqsZMDn0ZtjHgjcOfOuXJTtdfsKaW4drC7l
Wfqfe+go6LK1HkkU9w8tzjlDSOx6syrIp57ROCnBgayTKVyQbqbaRwYTdoOuB6sBtRUJbVWhMoYQ
VGb+HDgjuhM7t3LR5tNLjxpgCIQAvjnSf+Pgw/FpwA1o1MOFxPhqBnV9pT9p0TAdQKiZaK1bkc4O
IQoNKFMVh4R9oqQ7tEwotCEBLHkO/AFZYwq1gFmNZCQiyQ00CpdG9BY3SF5BdTboOjeHQ1USGxRX
jIHKHsH4OKVxsu1/qIaCbBuUCLj/7p5Nr/papvslrHL9mz6R1QcvrFEyhbUWir5LpoyzWwAjBTl5
q3CsVI8yiJc5pm4hzCGYdfpDVCXZy27UMkGLIOpjHoaZslWHwwn863c4xTIQVFVCqyjE0JmJhB85
5IWDDTlNHgWItKCFQp/1sY2ysw5lmTx52b4yoCgOyMpyyh33/jIskBHrCMF6T+kVq6exi4UiWqtx
/LZ1gk0MjZSMUwZsPX5FwYWni9WliVrQrUuAJuXjXzvQzwLADysaR8ZhMvAsqLi+96C9S9/rI9+I
j4d07jZEsjYAHNYDDN5AogiTiA8bSkgkq/bhRfVmKfywRs0xEjI2fcnG6ufvBL2X56BXvUuAuU+N
yALmLR2+LMXJFOrXz/xD5Z5tySQToUgKTVj/M475JuTKh6kC4T2PHGiShZJk7pC2WBb1R1kZLEC/
//qG/Z9FX0O6IIwhKlYIIskw5ds79u4Qr3u4vYyWY5po7QZaEWpAZ52aek7EGsMXLK28VPUZGlyT
nP1Z1mKjUDn2qXZHlPzjfgRHAKQnlyFiDiRAZDreHRPK7VYtHOi/5kZUj/pqSnazjc2dZNfvp/Ak
Xvxxo7x72f+eqf8n+ZNkJPOLM/X77TnI3v/93z4Z7kZlXjwXQSkB5Pvnl+fvztXlhf46Vx/+AR0S
p3nsinAqcSL+97n68A+dTRMRNBUAAiVDFtlf5+raHxyY0zFkAkPhLJAv/XWsrv0BuLo34Fi4B1Ee
lb1/cKr+wwEgXTwSu07NUh+ag57+JbZvGo1e5a7fc+6FdjSM4q1VqpnWGUsJrIU5/oO0XBPXwfVV
68Uvt66h/bzaXzWJ+5IwAsWiYfvSxuMEzmAYeHZFQqVXZTPvpAbnN8O9+dP7fHsG/ymi912ExePq
OCQGhtWiQf70/YIra2RGB+a1B1FThAcPULnqITZWVlYwav0A8c1H64Z6r1d3i3uPHXIQe+LaZ6/0
endOcMiZ1QiMZ0EPo7gMaDWVNE2JWgIctrp1pqUaR57wa+iECJcY3XVtiYQy6c2lg8v7dkmh4IOU
5j7MxreOnfUawqgZadFzniM87TfISLQLUKSTm9k/q+B4RK/MH9N4ikT5MVXKCpnVIXJMwAWgweeI
yILbJ9LRRC/foa+lPR0a2bHBQPoFpQxsKoZGvyWMGZzNEsn3vNYeKZscutoEinqPNt4d4QLQ2pMI
7kA6f3Nogv0Mx0Djs4cGyIX+zUnOZ6J+MY4jqK+MhAZueF6vFdoeBScyIJL2V9VP7cRvkGVCrol4
pWuuAUTMNFNaMflb2vkfhhpuIHV8VehYlwxDCYQbdapMaoJe0EuQ7cWNDmE0dKNq91rG3vsVvDMq
q3cUsIibMuQVWiaWAAxWHysLFDePhrNSfbqlIVu+cW6H1r7tvG0y2HgehLdVrR4ClIFGSZ6/aoEa
oKgHo3gXZoskQyPwAq172n9VBzSu+h2wgsh7j64x5Lh02ftqilCK0vOg3Z+2aojKCzX3qvV3VWc+
1HW/pEvpgxLMnSO/qENfBI7ysg/wKqKnUI9XPsA7K4fxq/GrCpVaOA7Ry4hrZAAiMwU+O0wyOJDg
yP608//tafpdT5NJnvav/a9dZs+vz/fvHS3f+NvRGp8VF53GCamziTf9q4HJ+gPtQA46/h+Z3TdO
1uqr1E9UGpcoMeFO/vKy0HdQVcFz6xoNTqr2jyQ2NetrZib9LLXsz3yZltCvqnm3xqC6fjE1x/KL
UxzB/Wl0O84u7jZSS0EBwCck9PcQxfFunAvh+MU1dVFuW4ZPZhu4WUJHfw2uHSXyMX2uwQ6ESdwH
nVN2OedzfQOGScQ+6iiBmNF7TspLtiRzl0q3YQkQvrQ7CZ9oo9YC4FyD47vBzOHRSwBGnZbe1oDz
c2hsmiGQ99BYFYb8TBO9aXl9Rl0DQbS4VD/u2aM+aI4N7bPgaMNx1gO6Y/ajZFQ8Vvk8RkBgHADA
mgSQiIWWNR42l4c4A+FN+bQhTIcpCkqo+bXjuPF6adygyRInlACOsovOnX/fU+i0bK+VXqpnJHaa
Xq7joMFLJJOwrDimSHycNAQjlBng+QupugQ5Z9+BdUcI25jdgjgZqTADOuwJSf7k+YzkNUpPSapc
UcZDObKKhym6vdSJSwuKPh06bkGDQyHQ5hk0KDuriJ/UVmeItA4/BoEPfXqRk/cooZPW6DHlZoL3
C/deARVnYYJwbyh8ze+edhhoz1lvCVy5mtLpU43z+91pYxK5DHQV+h01Bxo9GPaRFendLq9d1zHO
LUTHIYewnQIwNvLVoxH2t9eMTmazyYZuqCVCJ82Kjdsq18Ju3K8vAET1wfKa+6DTDUCkdXfM6bQa
F4ifiyZ2y8ZbJ8Z9Wl7CN9mIMRwme3SzZlfaiMSwBSSQSKvThrNBzAaX3EBPhIPzPeKMNSeBR181
6A/GSzvJYHrzrOYqJIt97PtzxYQEdahtFf22iCvaFfJBb5Op7PdBmp9kM/UoCBFzTSA3oh8FZaiD
hRiFAGKJrldB67+Hzw1MbzEMbh/0+0S2AgADvE1xVw7UU1eXqg+/V3GZ3KzbWaXJrmc910w8XP8A
rgZ6uWxJh2hqfb32vHlSZSfwV8Eku9GB4utw6BYmhlbA8qQG5UtILNNEXF7zqXlj6cd7dt+kKqT+
fnlKcuMQ3iQbByTuEkHQ6RzCpjGYEzCDs979CrTdGPcC9ail1bLNTU5rDAFt7bafAyzqoyYPZIzs
XClERUaX1dEb1NxU0DVW19CEXSJHm33QogPG8U4ISOPWLYuAjphB77oI7t3WasAZkbAfLBR76LsI
zsFFYy/Wu5klRWAU9NcHRTp0r0WKyk+jPN9RFwAoX4B9Z8lkOVo/oTcPcwj49f4Wtql9G9BhcAso
tFC+l8JEKSAC810x7ue09ylCq73efVCIWjcPan3hR9W2ojjWAc6E62/cRuYJ6qHJkJ6gewKPYULf
ssSdBCnWfE87N/Nhmu0PEekpjVOopPt+jfmaQboPimufQ7FRpt86u35s46j3u1hQljq/TVClR5Vh
MEGw8dlg8X0o2K90yHuKm+bAR26rPW/WtcgA3ELvvUGYIYDjHlGYBSyeHP1CJ/xfu0P/d+TKMslu
//Xm+2OKw8f/2nn7f0hlQilwOyRIpST8987Lrzg1YKchSWbXUtmv/9p9zT8MKISGLAA6YySz1t+7
L7/igmD2h/2eSm5t/ZMk5yeUfANQJOz+Gp3NcIR/yRoKL78DPyPSNksKe/VLN9Q2Wb/aXfR8ptw4
wa1Ogysg9FsvmoFKm+CH0tvW5Fhch6QzLmBR9L1VHx0PaCMnfvCi3x4zbzAZIs5Zq9mOXhmWMvii
fhfOiDcXcVvMJBthkJDKq0YmLlE2jkDLhtpJVSw0GoupEaprn9RfbbIX62KsVH/oJoi+AB3S++Wu
MeB9zPR6+Oe6+Uex5b/kNP6O5+0xiILk/S14/p9A9GZy/vYL45XEx/+RsH8fQPLFv8xY+4PWW8ga
YJrq/dmw/h8BJGz1qmbBPcU5r6FT3//WjKV8eZ+KE3T2MNPzq7+CSBiRcU2wSEKIBrsCAIp/kKv/
2BKOn7NUHeZ72Ij7nLl/7/FgWkyuWstZrxqaK702gJD2t355g50VWH070sudpqBaWJWP5eU667xy
3+kx8iL3SRay+YE46aGSWFMsDraVZgFUtAMDKKOXTrUMes4E3a6L7krKx+oWHBKt3FHcthF5oNjY
2U3ZLJBBPbdNMabN7MDOS4ufTfAHNrWykdF5N7gcOSPKjNWuu5pji1q91db2pSJctK5jrPpTbC+v
Y6q9paMr+TiqlP3tQgPQMCAxzAHGg09NoL/vowbX9+Z9JTl1BVwRBijUUhlDzzNWPVDhYfdADv4R
3vPZrabXwtBXVVdCfNKtJWSzH6DrW80UI3d1E5k4rf6zLfn/86UEhOiXS0mSiCviGZndd3QL2m8X
0+dX/15M5vCzEKtBOsWCwen+lY2xziBNpILFdkGPouT9+ntPsEwOdiFRhR0DkMc3dS/zD4CWnDDR
bkHPCQ35/2Qx9T4Z8b6NH6TEAyQVPJlKTY6N4fvVVPe9xL8VZAmnu1gvz+fDYSc2C3c93R3Aj4sc
um24OMTUE+u7eNlNz+tO7DqxDMR09OQeDmsKG6672Ow2MEqIw64Ru4074w+wnPznO797er845iiZ
FLN6HK6akSZgDBPROHGVaewGa7o0bFVMAgfqHudtPztuF4+L2f54nOz3VC7EdnIM7e2+FM6pFANx
lj97u4pj49zFx/Jtst9OJvvjfPubrhYIo77EVl/GRv96zExc1UJN23fmHGeJ+alyQKly8ytPYQp1
djrN35anN+e0PK/nZ5C8YrrZnU/rsSdexrtYLFb2bPVEi6Ad8PnX92nhLHeb3TQQ69Nyu3VOU7cR
693hfXMTT6ubeDTt3fSQioNwX1NxPs2v4kXsVPt07It5J7zR+waSDwErnnA3G84kxGazed9NX9Y7
l2THdhcPqpjxv/1WPuJ8OzLEY+q8evbHx3x++kjE6mkonnv2RXj2w2zui/3+LRLzI0O7fVutIF0S
tdgORyWvePTGYrLNmJS3+fZ3hICfZ+M/mB2gqKEEtlL7lc0W3xwZ6B3lRDy55izvwhLn8/nN4Sm2
e/vjbR7ax6tY8vecaSWRQWfEPZ2PnKXbyzPUvqh77E7O6RSJUiRTTtfEh7SPyccVC4kE7451nJfI
vzMIE8cSmKycAKiu7eP2I7bnyzUC4+LgCQHrn8CIFXF498eKvRGb6WG327nvWLBlu2wRYrcL7NXM
ELvXRmwMRxfBlPTNvkEED6DZbuzc8Q7VqLEhdhldp6oT75oRihwiEw8Ps+32w3Mmb0zmvBbM8WLB
jy/i+XfGyl76M2tlczYoDMMy9ZX70lQgg/4cUs1VeWxvfBW8qrTUu+iPK6HZFv92MhepUG24x8Rx
PZ0iuoFJc6DrnF8O7mY9zqawozIl6/n8jNALHCIiYmGvddtFVVbOVSqmkb17Wa8PbK6MDnIoE4by
PBC4kCVeYvtQi/12u8aQuU4gXiy72XoCw2b2jvPVg92KtzuTrtmnuXM+43h2nd3ZiynXet+xvo9z
ltCyL05n9FvHr3cb+V7cSSdSe03xZvSyNuxUvkzgDDCCAS+kjl48McpEZ28U27SHYrXATfV4YPmy
u3cmiv9CO9e+sQwLvjew3yjqit4YyWv+bDCUbszBqJOPIi6p2btg9kJ+Lk5XTAfUjYCAyg4Fkwk9
Ehc7pFzz84kb55jYb9sz/vF0PMF9Mj7JKTgDeXFZX05fcAZm56MPn6dNxRoNFRsKPu7yxvJ6ysT+
Y3sk82X13flrPhyhSWz3BTeat2JbCoYqEG8AB+xjPpNr+/jwBg2o/XY8afb6/LadZeKkuYWTitAJ
nY71GzjthJyXKxWO5Tz4oi9ggRyrszMDBbU/Zq8IlA9ExMSu+5jJgJccjuR9qXGIceFcMQ64YcTm
PR73J9FsrdogWcUTiTwms6aKxCj1x92iWnQO4oorcw1Z5rO/4VgkOdxXrJ3DgEshPWi/g9Z3gZ84
cjJpeJ8Mp61NDx7Xoz1loU6h/nF8OdqmfGEcrj19kTOhum/bhjd6n77Q0owTpKuRWe7Zz+7hJZUf
pxmf7x5otnIes2ViP4bjQ+wc3Ntc3dSbRDwZjmUvCvEa2CN/TOVjrI4r+9FYF+IRV8J8vLsXXvNx
J1cCroEHcSIXabCRLt4V+yAH9JEHrSavln23xy+7hYugqn1xNu9XuxI7XSyu9lTujG4hWme24riV
FSfnEjsf7xYLnLNiP2fiefZ6tZ9Hngi2sfOe2/3Jxanmkfsa2e/p57ivpU2daNMefcy32JK/Vuxq
4jub2+QylY//cLPfLnY5udgzdha++lqOcweelbHJTD6+e3KUxK4nfHdLByDLhSZzxqwcuy+1fXwz
WYYCAhe2j5SvMbIbgluBijf+fj+6CV1skNPlapxmOK7v7O68dCOmiydIGLj03d5tpF9YHwzxtF5T
VbQ3u9yOeWPFHq/xqtkcnlAHEekdmojChQRLHJDNGNMYY8ufRHwFrWOG5BGFb157aOurIY6c8pFd
47ayMcAeaf6ntbvbbF7PywPArpHhLCrxWOCZeUuidJt2AMy7tkvp6Ng0drt8/I534lBCuKlzwC8x
FDvX3axmq9liNXpq7KHDfFR2sGjHylJ6Cn9VjNrx7LKqxTMcC85rPub4eQktxdpwIp4Png/2E1yS
e8DoC+dlozvFaChisXpox8a6sgcM24iitZCvs0YThQGWlsHxIH/dxPq861bmEjzR9Nnn/eQzz7eJ
bT/mjmm7cAfxvd3LmQqje5kkoyc+dWEbHqGrIDxsV5tC5M+jQzXkuJuhwIX6bJd76H7tiG189uQ+
du6jIV4XN+73dGPCK3vxEYm3/cdbycCW4g2ywVHtWG6fQOwiHjt79Ti7CE08JGIKCdnnlrVKxEJu
Xu9DYgTP3vjO4jpFWEDsuUpo468SN5w9QyuNM9yvuKM/f45HlA3tUhzf9vj+bShkmPFhf7BW5UhU
4v3R3ct5ZQ90fB6M9iXHdKGjEjDIOzfbk7s/HouPmLidI/9vxZztAu4V/DGiLbg+GZwgFu68tfby
gEN1WQER03FOnFM+wjtKE6jtdALplgin0jKSabQqpsWCrazmCT17QfkVu+5GofBHQ+yHPW5+xPf2
cSO1kMMp9xk55+w1b57DSpT+9rSMbVYOGwYB0REyL3z8en6MeKC3Gs+OJOxMesdogqtuRycqx+PK
aZzbNJ4mi3oGYmt2n9zx7MjjsKlNtr6YmOLEJBLlxfbpZUckdDxuuSJ/tdxgviesIfArxZ6yvLP/
KJw5FUyxPHlj5p1xlkPFka7zdhyNVjMWTi3mvI8ynienYnyzF0jYCnO0WM08hx1+u398mMV8fo7h
bHkAcJI2ByzcT8a3LDY5vnKc8DAYmP2AK34aLWZv89hmkm7uzH30xfwN5OBanxtzu9yUU8UNNq2j
jrE66A8FcDqbGP+Ci8Y2RnikzWqIPT3LeIj4bvb0tMAbEC6xEvn5UzV66tsfvM2WqGGGgByOR8an
7TT5NHIAQDZfnu1D8Xx19r5Y7T9gdx/XQhUPI/Z1VuFzKObz4wSrY5/7SGzq+OJp8RqTyWC4W267
uohRxEdfpXvjabjMYuOuVtq4byMlziLw7NLhSS5iVS9YGehfi3zKhbHsEWF1PNo/PKyG3BYDJuVg
DGt+J5/8c21t7YAhim1rup2f5rOHtw82aXu1x2y2N/vpmVHHqFmEQ1bNQ2J/0JS/tPYYLqEXIrWT
0CY6eCZY/F17Ts/8sSOIHA/IsmXQMksZ8kvh73a/90AmG+R489PyRJR2nu7WZ/51Tmi/3b7NJ29H
rO/Ej86mWOJ2CfM+Izl+7RyJ+F7w6tP33W6K390dpqR4i0fxLB2ru3vfscg3wl3gXhe7z+hZ/pzE
TyaNU1LK8eFduuDH1WKxcx8XMmvkMnzBZjoxxf3+Awgp1jHZf+DKpGPjH5PZs0ztPoiNPrbbi72d
EEtv/8/f9a+ftFJQl/pZ1PzN2JBpf5uIRL4CdQdNFs7xdF5uGZvDkufYHuencyDGp/32jefbkj2d
Tuc1/yBYJcol85MmMGeznr4c5FAt5Uhu5/s5H52ftrPVA8kLlzwfGIXpme+fMYDlFXczZ+tcf2zn
SwZWDteOwTiT+K0PZ25wkjOxPJ+YhTNfl+Exy5BonFj4sNuwvcyZsTkXI/0lY+eJ5S2YG3d3Oq0P
hwM7JjPDTPyZykzlLRrhfkbX7sLduQd5x83u8DJlWtgMN/y9eOe+/H89dRfvXIFfrFar0eNhfT6s
X87L+dv5LC8u73XYkX6u35+4Fu//+fzcj++Q+S8WGAGXXYyeVqPn0Wo1e+A69oNc3qyV/ZYEj5fc
7h9mo9Xzyl49rWb828MMU9gyxbiw7fw4f8KaVvvtA7vibiFX/54fM8YTvoMpbTCjBZ954tv7/Wn+
sX3mNqH4wGnu9/tJKLjp7OGDufs4spvgHRgwmbvjH49P8rH4wGrhuk+jEaaKPeMwVk+LEV8+nrez
/Zzg+de2xqGMNKYfsl4djn4qPrJ/58tCvEP3naWNpjlzmQ+SqJ6ZSIoLyzVTjXXx/tJQsJk3QrHt
9ijt4c9pWWILvMKc+ZaGIU2ICeGP8wt/zk9kH4c15jXf7xk3rnnaYjyY3oFLS6v73FW5nPwV6ZIt
DUsmhPzyTIbD85A781Dz7XH7hv1jrHySP+R3uK4cOGoKDCY/ivgHfxyx+CNflAN75uPnM0vnvN7O
bEoQ87OFSyFyY3x3u/OZydvKa6158rt4mzzvmeEJC20tv7rm03wWI+Z/U+ztKF3SGfdx+mBUeBe+
Oj+eiTfFy4HFIp8OM+JXck2yVvkV65B1Kxfy3JEf5DNy5Z4ZpLW8745Eljf+v4Sd2ZLjPK6tn8gR
8mzfkqLmwZI83zhsp+d5Hp7+fPDfF3327thdVZlV5bQligQWFkAAHKKlTHKKLzmOeVfMm2LsIRSx
p5l2rsxHGC4S73BfhuucFECIQnfH+LEyiTwFV2QkTBTXj7tobxajw7i53ZT3/5CWh+c+F0bXnaE+
PD8rL0uYob1jFEsGkKayyPjKXJ3LMhg+MItneJDpjNtwSZ5/Nk5jrpT/HozP8RGREqI9gcf3oECs
jUR+fiIhysq1uB3X5qr+jFiVjJgfoO7dMVdHaV1ux5QwLInkddPQzmTeff6T/r5ERHjMf/4gTiw5
6CSSBxbwJiIIqcDJInJHKnIH6FKKIzQjwoXQsLqYmZUC90EEcTSHPIwPagjAIBjz3JcxgX1pvMh7
efJRXhQASh2Q8QdZvG2AnkfGwEwj7mK4i+F7lA/mg6ilDGYfKDCD0TQicBiNEm6Td2XVgOcFqj2C
DfBpxiegErmzmWAjypHO+OLxeWBghitC8XNsE3UJimcSKwXgyYSNgh4jTrq/YeedxE2BuwEIyCW5
aGAGYGKU7BT8ZtSJIjXgnSMR7yRCI7GL8sZRMjVAViSiJt8g6kGB1RwIhjJ3e+J6YBJP2ZHJGbiY
1KNyx77LAwJ0AGEgoVGAmQsEgTwqEsY3RprzqAueIecRgXM+jBcgKCc4xxjlfehjmjN5A+73r8Ab
U8GHuRs2WsYUmOko95EZxpFgCjrRyGR/mOFgCjdK8A8YNh5LHjE0liVgWRJ5iTkauYD+WSGFy6Rj
GDDXE/seBDJQbkO0ROVgtliDbOklowGDcol8RvKxaIGBY9xg8WjEjQcsNXPGbHAPopcyNaOkh4Gh
MacC/5MiIPQcsQ5myiKgGqg0qyYzwjuXBQNiOZAeWSQwv8hEeQsindNgNOXlHiofBNNpL1hi9hGg
ZDQNMo9wCsHnzGPaB1GPBeTmvSXogAc/FVOFw4PKLaEpyfQK3yScykWxYiBijzhrlDAF/OqZPOr6
C6aSiYD5LT0MT+QiVynyDeAEUY+XmDHuV/SZdi7kCSvi/dgiaILodsCaIX4eDEnuIL+WmCrwUx6K
tSm4FKBbZHY49IbQFrTeEaxD4XjgpT3sh+MiMABpViQBKCnGtkhGXA4eCE7yYU8MUoAFCQFrQFzA
tR/8Y5ExP4K2DEdGlg3TrOBOgK+YVl4kcsuL3Zjb9bFqcO4kkff/Nxv6n3axiRnLLqNUF0Fp/3/C
1i4d2q9bpYwNJTgJjcIwCBkS687s/XB0SFBIcCat/KKEPw6FLcKyYWF/yM38/YiWWAHRcDG5YCFP
A/yhI/I17gq5csbhOI2MWNF/Xv+HmAlgA5sCwnLP353Hclu+/gW6YL2l5RWs6z9vFSYHHEKxJf42
/OjxzxSIeY75ny1mGCs3xAZ7S1aaJRuHceYxWGaYZQ8+qvDgJrI+vIuX4Qsy1GG2lOWCYy51EfDZ
UGwpCA28j1lPBoipGrJ8GWgLKe2yfgXr9zMj4vvBL+QbK7fkww72VCZF3ovlQa9SrPBvsgQvGa6M
s48niUnm31AVoQ3eEsmSp+VaCAJ/Ix2QVUQNfcFKeUuMs8waD8lks2nzM73wrT9hFlwzFEFiWri0
8AUG/DNxMP+fOmCoxqkAFtssP+6MZRKz5sc2YincTwxiD1HEArMqiL8QYjgvgzkwe+COJ5Tgx0b4
GReRP3E/8zD68l+e7yfsP9vFg3fzdMaPfHk9Ze+my74WsSBoijvHlcVCM03QN7wn8QCgdkwZz84N
fxPbdUdCgLAk3S7oxJqxGcOYwahuXy4v4BsthItDmoU8A+QuCNtx/YGBUMkcmI5cAvsgzxIlEHQ4
rMEL+xd7J+qDoUvc0QAgxWQSpWWyPQAM2AsMcCPGGvojo5DBIw7Yd6we01bINl0nChLcQlmccdyH
yOQdeafoB7gq2uT7g6D7z6MHAe4GNxG79TOVhD5HoDFCUsjfQBr2YaQjI6PFWhUiz8uipxk6n8GH
hEj5Ph8SQ1h4I9dPidF5PGqGRcF5YMJS7u+CjQgO4CocgvHEQ6Yb8MQUsyJQGMjEbzUWYvN/7Iqf
8wq2xsU4JqMgS7ApQDvDSJKRCxT/hBVJx4qOhNsssBNiQjx3EAD3BZYOmCO84HchG78n6GEDYAHi
JIgdcr/eAuOHhzNaQIbwwoRAjDAIy17CasEjeEUYLnaO9RtgwwyODh+XTSAAX4iZ/CFchocjxkJ+
avyu38GwRIt8MBDajAfEwwz4EFRHFnwZ/hHXDTNMF0PiY8KO5AoflSAORtgOiy6zFuAtYZOmARtP
ow5hOF9WdDb7MSNZW7iqOPdrLRMGt8SRJ1QJzxVOL6/xGLOTZoJlsS9KwqkSCRCvH1sfsEZCJHgK
VkFYE6xoalgc9ofhIp0B+8Id15CyyTMzPWZZ/GUESgfIm/qFf5gPZNX0kD8kt+hhnDDFAEpAHAnz
zyrIHx6C2YApcA1DkGc0En3KJYCEaEAaeeQRGsLz4ZCn6KgIBfxnVACaiB9CNk2mgdcbMVVTqME0
KQrhaEscoz+PS/4Y1RTzzpUYtAtt4KKsH0FNpLIgFFawcZWFFpEnLoegQB564oL2WE2wh5vIgg6r
+Osj6MlIT4OtxOuXy+JIMOsP4RCEWhLP+EMZlsRdhv/FQnKWzH9yMluUgJFWxpnHv543/7a1yo7r
yzqTxmOzzQmQzXx4ZCIxN7QYU0mMAJwTHGCVxIQAXuIXoAW8KmAohBDbAUXuAsFgMTYAdMK/kfCG
PCBwyFRzQQJI2FFyARAUGKToBajkEnjAfAqaiz8JJsIq+M9w6PzugFMH/mF3BcsioYakG8DsCe7L
NVAkaJ2MmvgPpiFLwBnemrtG6Ap2AVThBX7y14fWuiCd3B7p9SMYFnyRuAILim4SvRSlSsAUoVHc
ZGrQTwi5KwAJO0NtBAXk0uKR43xhTSGFiGImoggxk3vi92Q8LVxHDFofWzKGSWn5RBiSgxAEWej1
vf+ymo1f+5D/FTL4t9Ukrerf41PrDWcU326s5hCfhpliSou+2Gr283HFsGDoJrMBWRE3SlgBYTLo
AYRPFhs1FhPOms8w1Gm6gOzIZxANgVcieky16ObPPyEmmv9iSmLA+azNo3LJYQhnwQIwB2OA+1/G
i093fyYF8UEWEIgFMUIJMx10vgAOuoxlCH3q+pjM8ZAANGoD8w8SwtxjKAukhljD71c8nPmYqK4/
njkX2ZT3Bel5NlziH//4oZHs4BCUcvkpDiiP/Q8Z4BHEhBlZdJgESwYvZ/kFuMm3cDtIdNePDH8R
nsK9ESn/SZRI+g/O8SyATi4ExEK2QVT+KQJKkBibJaZH/gBnHeJlP3H9RZGAZCwcrCMqwGWiwkJb
iAsHbISExC4xhAwNI2USvRyh/DAm4lh/MDlh/6whe26CXDi2aAKT989vidERxsOBBVShMLyVK6En
kAmMEqklSeEmkCqdhUuGLPajWAL7thZmHvch9EvAazjsBYwEz0Jkhi0aqBvBFaE/ECsiBvhEHrFw
BXOLH+IgYhGggX8INfOIaiRsRPJLRo4IjJ3hMina5Gfgyvx+4RiKZvAFAyRbh+ikzAFvF48gTW0h
BYzk57r8l7QHTtL5X2jXoOkujeXoW0R2k+RX/bt+fKgBeXAAK2gnXH0oyhqiK0i334UbI6rY0LwL
mwV6xswgSjMkzIQoVHQMBx0SleF1NALB5ifIK0EoOEaOv5nkLgoEq5AIHZdIc4lxg5BRJP8ltiNK
4PJ6ng/IX1h0JDjODUS4MH8uYwBQUE9CjEgKkVOJE0QZIIXWMfXLAIFM4G4YHLxg3Dwkr0N0A9nl
XiKF4vQi9SMj1AQ8hBHhGPKkSBukWuJV/+h9GMhNoAWAEeYfqisLhy0VhzJKwgIcDDP992PV4ZJ5
Eh2HtQ6zBD+jCH7rlTENgtth6IVLMgsiVJSnGOJjYvBEgpf/t1NHcfJ/WkSSk+VYRiqW2/8jG6j+
vJ5bkwfnCQrkYFLwItF5odF8K0G7iZPhV/zzG15OcFBgDmiSeLKokDhG4uXw5x83oi9AKDtieA7L
nxv9w3AASUJq/PuvEOHkKjw+n+NrCJ+MU3Z4+0OcB1w1UI/32OLh8fyCp2IMQ8GtwPvFRyWIGn9I
KJJ3CNyGRP6hXYkXoiI/w9rlWsMYKs5+KM8wHErgLx4zJgFpnkAilkQa/lm0ZT8jtYmfE078uZwz
gVaxzCLBIjsG8REeJAL081hlbVgxDFHMnqTvLrpxdyYfEiOJGQdL+TiwLWr5Yx8o5B9PgtkWs5/O
mGt5B/BmIOhwrYTPcVNEjyCU4BsoNkP6xffCjcBvkOuLxyyh3H9cRFzGH7uEWHBNIp08JpEPPo26
wGlzIqAyJHnhZ6sxFz8wFyEH+xDy3y+uL44WVydoI7aKiRCPTxAeng5jY34jA3niaaAEOdGTzorF
EkYhb4M4/PBbrL9Lgh2fRTu5J6RbPio3Gwm/gxr84kKEjwgiySYIXJrxoXaE8ozEfHjn9BfPmyui
TETFJf4BXsMrhB2CujzCAL9FYnGYql9gcsT6G0JciAJcgzehOWZAxA4N/mMEQlW3GEFmmmAP33mH
J3wU0iHhKEbJ5hEqC8QH2PL/W9vovv8fMZMDO2CH1PY1m/8DM791jj857lE3EqfcC60MIPBZU2UV
Hbb9uioVpWF+TZve2uEgxUR20svdj9mOnoNd8ixuMefLZzVNJZNlLqQyrNilx3Sv3eOQfr/qjZkg
qUcdAs6fV1ZSIv67tcvOx91qb+w4m3hc72Tt0cN7Oy08WpM/ejS/IP1qp0qkjbTZZaeVon1zd17V
ocutOpgFtanman8Z8TYICevEdF2wv865+0mOB30jm4qMtkHZ2Ubl7i0+BVQTkneh96ZhrHDf2zLm
vc2Zb/aNHfOrvzEVQ/tVd+tswqbDqCf0+6J/BMdcupU6VboDjvQ5LcvphQru0YeDkuxj70kmMIkF
utxJnvpujmaS1+3X4BS+7Zcr6QujCvvnF89StbgSVFWLdDROHSXN4Wt26ZEs17WL58BXg23y4hJe
1YcdfY9Ekvw9PpAJUZycfUZOhGuRzvIgQ4Hsx8XJ29PRV9EyL2jMqNJ226OmS2cMtTXkd3PRhJHc
1bXHEU4ts8ot9ebG5NBcVNMno40Y1JEsigkrZTGL7/C7URsSkAL+Pni0j/WaLDotZJ2SCo96vPIo
7Z7RR0+f0jZgtacLis72wcZh98y7je/eJakza1X7EOx0SorSq/9Vjf4nfkc7s/I+yds/c7XThlSK
nWmmp4+5zl8rRR/GffbwaGJnnxAP21Jnu1j5JA94nMbjt/Sylt0GtDaujU/eK2h722Abk7gRHzip
kosfvPZTNTeq1afLsxXTcKPP2atmYr/yT5/0snjytq3++kydsqENaqce7cjUqEydgzlAQKtuXrWr
UbnCSVTmTDLylQJ9Vb+71Ja/a2bbTq9X/3iOEZzTRz3qasdsM6HOJdyPXySaOW+7nJa6HFvSYkqz
Ly1yFlX9CTkqz904zBJqtF7QjMqteSu9n5LBkFUstUqfDvla5BvSp0tb+SqEdF6+5DiRicjMcz5p
2spZjMvybdMjxS+fVenv+CbvoBZe/AZJWFcWljrE0bm3YQ+AZlLDd9JwKDS8pEf3VJRsqtiLur7S
Mro2RkTsfe/ZWzmPm95m94dd8q1wVVQOquSXuk9EdmtqAyuyoqM+2BwgFLf0PjiSPvMqmUrQYH3a
3lnU7BzVdC24DstOCwlCUQD5qyPt9BCkBrtSG3Jysmr6If2y2VZ3p4RO0gLVfiQTe9xCqe/kyYUc
+Y7ipjszXNkkMv4SpVBZEpmrocjdl1yVup1eYo7McsYbUwsOYdrwdwHHj5F7Uy6odC07j+Wl3whu
ml64UPHgGXIyD/dd2+i6Wrkvcss4MxMIIQ3N0EDVPLt3++vD4ThSqHswNOtWe1I9OXlI19D9+VdN
Mm8PrLzIXju4VrAzD02eGWmbdXLZZtWw6rSY/7brojbk5HAjfXNP+utwEKFT8oG77lunT2/jH+2t
/zHh30XTvNJcC3oaggEpyYbgF3GIjU4f3HPilruX8dm5JNvRyvDSh9S3a3RwTgPyDg+9GblNO3WG
sTftPWm8N3WOHorTz/in+wWo6GWmJ4GkAT6DvdPi1FB3M74FoK+TNu07j8dRveSwHcxN4WOUR4/8
7D8Y+SE46PPg0ItvYbhPr+GRmT3oT788J/11UN3QuMBeVYLKRzXT1UWvqQm1W9n7ZmonDkNzJhlw
T+f3E5mdZLJ+/XuZSkr7cjB0K8A6kFrGDyvB52AmZPaZqiTFPF0PifFAKpZvw/nyZNiSaEQjAUlI
pL+jt2vZa1Ccxpxkb9nv9Du/TK34bSMqu369e6NVEucgdqRP6Mo+282j2k7oJmXf7271aprdOucu
1egXq2occfzSiONmpw+krtn0WN6575qq91/YoopjWYzi7k4KUEcVd+ejKva1v5UqAvKyy0biM7TB
6gctVTztPr2qvDOfQJjxiuBbxUuffaD9hZKX7SHkejJbkjc86ItdeZh3p6zBYU2bIudjuBidlxwr
HEqmLODS25IvaMnlehW3SuPZE2L6dRvDahzTw+lNlvRe5S9DS0ZVu6qzgxREYg3hoF/FmWeSg/h2
uisU4Bh9klNy0Q+3Oqh7BxLVaGXlWWRWUqDEYMDJEjKaNnVae+tdUFJH+7Y3bx+NbS2s3r3z9b72
1mnv9DuqLE5JWS0sJy/xZH/bzsaz4hfx7eHR33hlr2XHd7sytXpzGmSQ5HtPT7pBstRRV/UxbTo3
Ehcvbkmd0wOJvcPx1rH6+6duZOTvVR0Oj4vLmCpLpxv34VTdSUZBMI1AnYeHgXTzGidikkqdDRuB
sISJHnbrjrdTs3BM674+9dCa6nrfCu7RJD45lUH44dYhDQJ2pmy/yA9GDu38rZ1j9xOsvF3+JS39
bTBI+pDc0C8anATfLo2/wjZpyBO3Rf50iVStix+UzdkNLeCoFdR0xSVVNq7ov2XIepEgzOFTitxw
cvrMyj7YyBHwNXH7M5BQrXWZJWJznL+7J/IKtt0y2a+npA8HITF7b08C0uJogKK697+tw0lRDoWR
DkeaumUS5UjKVfNV/CKCPaZjmXsKOMmQZMhob1dIrl153R36ftNfH/DI951DcHEtx1l3SlShcNpg
wO710el89YGUahA/WmtOGVeP6Y4H3pMmWubvdjQ86RloFr0wiBe1ZAGRFhKyzct7u+EBr/fuD+ny
YY+bqb84e9co3+lxVb2CGWEIlz7HGP1NevZvujxMv9HGVAO/Qh4dPcVU28lb87V9Sjh+suOTUvuy
P05KE+pKv2pXfEmH/Dqn4K66u2TrXOBk2RfJ7iSQIG9RIrO46R47j75lcuiALnufPgt50qQROvQg
PpI13KZTium6F9I2m6BY3Nn09mlZ7/wKyd7k36+i0Ss6WWq66bR1M+Mc8U3HpTNb+CXBcKdranp3
tzS1AaFf9tF99ttX5zldJ7vuzb8rupOvDjQRc7bTBh0ZOZh1o/bLx/w4rZIje+4fUPWENPDBHXsy
L5G0/IEVcpJtZ2vu070KOJUC7uBs7EfRoAWZ+k6P5hUGlTan8NoXCilGH8s5TnRtVIUxbJzbbn49
khrfJqEzn/S3nUmMIEUTt0ow4hKXFPmiuxurWyOxtbVsuaecrpKj66jRr/SpXuhtPCoIt2fVHOyy
o10qA+wY4pap2qeMU2juKqRaHwA4UY1RUottCjQtJqNjf4uu3NQurvytDKXh2ko5bG9Vod8d/WjI
St5UyMi9B9uklh5zq+FWSWUETNOK940b4Sat5VuEZQ+QHs0jqtELqWt5vGm67e86R5cmA304sX72
y8Do0T10zX1J89yvpuvrmCGPX3atrGol+jHQF43eyOEG+kSS5dU9Y9BT5N9r0jI0qHPqLs3EMTa+
dXZALKvqwt5oWHC120KNXt6UExLSU38yPg2u9j0qg5O74BPXZ7eLOk7sSbekV1VNM2Y0m4OK0ukk
2Q0ns2OyO+j61Zm04/q4mrzDDyfehXVziB5zTi/W27zScukRPZlzQkWYT1jmd7/ev3XpYIkM1Zxk
57bdl/fqYtnyNu6FuXQ5enTaenCMhyr1r4Nn+CKze1TpHIaXrWpudWmrOchzv1an+HPSzVlj8TFl
/JiqrvoXU6qZ6pzMYaoemqjxGySrLCa0WlCrNt1A1abu3HlzRL8D73izN3kbw3U9qdL8kFwB+uGD
HPqdOVsk2ndhymkpaVNnR459QUM/d+1QV7a3VyEdSZM1RQRkQdPx0fQiCL4V3/J6S10744lmfsUJ
atQUM/iILXONKobuierhhQfMrpUhS7ArUJRWGUWlU8q+Ad0GPNpskPLLVD3UPiqmHOJrrx2Sab1T
51Q0O6t5ddpGHpIKFJ+aiGdojapuE3RtrdVqa7fsMrZkbVMUa5rYx5PzfdmbiWo5+2kJqfzbJuWr
KvUa0VpujAmJLjotwcI2phFtk0lxijD3+oGb2WkCiMUu/PSZRPMEqShqwnO8LCY+hN4lz95docTJ
cVZ50q5XnaAgxSF/Fo8+h9DHdaz20d4lNEplO+xpfykg9svc9qNpRO9cUCuoD5uUX90MBqW1XYVO
NoY3HNu9s+2gjJiLc35W9YhKGIVlH1HpMmo6s4NfkZK9sLvx3t2yc9GLlqpqtQHva2TzU/eS7Cvu
01ynx5tyvxQ3JJWIYo+0gkvgb9E6ihrW9vya0DWcooXP/Nyv+E3X8i2nvnx5H3tRkk04/2r2ycnu
5JeI7hQ1ur5g32FbVfptOq+jall2s//wn/Fd32meR+cOU8K7pfJmXupdp9fk4Jchfm9737KbwTqp
0SmU7is85Td590vLfd48BGhDw3weQWte3fqlrJZ+9vp5pYGfjdbvOHh7jeB6dTLxh6XpyrU6j615
0p/6pu7b4gwIzmh2c6UdDN0y9JNWNrTQdCpuU3p73szev0Z0laGtdfwKHhiIMv76Pm3r7i5D1vUa
SEJiWnaEzYKyX9z8EVWp1KHlr/fscxbmyuQcjEEM4eDmJyzA/aMWMJMrLdqyVllNZfdh0NZlYJdD
QOlm5T7sW6dif5df3UBsP07t7xSXPcqiooY6Qn92FDokE6iL5Vh2i1w3dvEs78URoBXVCEvZeXmo
cICvnkBE1AEzQwvEfpvcqLseMXfYnpaqY9fWGPwz7W/y5kXtKaXbaYtTXldB+689qlGsEV/zBnVR
F12r6iau2NX/lO1qObDmj5VtnVWj8yLZ/agO8c7svLv4G3t1Txlqr62VLzVZ82lws785vTE9i+x+
9lP3nMqOSaOR6DHk9G6YHod4H6DLb3dSVdbWbWF56NZ29GgErA7YXjo43PQLcac18Fm3b/rxVhxI
fxuvrjQ/UwLPOEd2mbqGfWd4hxOWhlfwC0501vSZhQo+7fBDycYjPv49o5s5U+j1cPM22rMz+blY
FxfdGeKv5FQXpVRpYqbLg5uecCZ6wJkkYJJo00WXNjDCW4LXrfixFNGi7Cz1jZ9CWXGBqCQBVmgB
yRwfKEDagHx3U6fw7MEyPKhwCiawImTdqVH9ZQ0fDs0m9arbog9Ucly+Mw7SW728zbgJs6f0Ytas
+RdKEziY1kfYiTvs7E+vbqkKbXyc7cR5xecz7OzrN77wKGjoZorujtr+ygGpHDx5ncV7e0igAlD8
4lsckhouHbRwZTb5xoPH+03n2t3FlDFJJRYViGE9JgxHlA0tfvDCXrCI7C1YIWBnTgGmQ53Gb3It
hVuKac9vWIGmQ4FSO6bWipmlPoiw1s0lLBKy4S4fSSt/Gw0XxwF6KnJPqAF1dvaSIxM0h/xIXc5X
j/ZqeoJ0mQDZefhtfWLWUY21fcHniLZwg0m641GrarNoUIjGaWf6GToYHb+s5iwdfsms2XYO3iYT
twV26Ehl4Bqu/KJcADaJURnXwwOAWYEtQcfsvPuBiO56J43XujN+FYArU3UnZL6hVwGubwo9dG6Q
8h0Mks/Nanqp/2b9dbB3bzxelZpytJTfj1xmpexBrK/+hVosynwg73Z35RHPsqihOctE3Vz64+ps
+KaAbEWxztblBGwF70OlRKhaPm2pOa1PXbI918MFV2WvDdekKMtsAnNyeSgo+Zp4xc1bZx93uDEb
txxeZ9UkgFAbzljS43X64VRh3PSr2/JuYMJJzw/xysX9XV9UAaek5RQRuZZg/cp/2NNNtOpsWIIb
csxu9BHYqbt4BvWMV6MvdifYuLhn1C1V3b0O2uJysW+7BQjPevFipdZSbi5e9Sr62POypkGaVOPF
K/0O7uE7+Gq3SpJELV63dX2xDqkdpdyP46u8kt1y6v3y8ubQj8X/ZmVueQd0aqqZvToUx/X3HwXM
p3uhwx8c0fnEsh8P1TpE69q4TPVQTpU0U0NzxOxErKURYFXsHXvUHuKdIoZ501tlHHdDSWJapoIz
gvSwhDtVM+UBFKk6CCVA5n+2UJUG6v4GNw+63fvYtGmcB4syk3lMOG+kX9er0Yv+Ae3RgajYmjxN
2igGD7zAD74gh3AEmK583z9DTg/+xp3vKZafr2wQdb+nzRnVX0wbz8acQUxkKSawi7Zu5zekYOiM
KZwTsJHgE7xyLH6JOHoETFXO/vL8tKBoFi69V92nv06H5BjHKYtwD3FWxPPacqC8bpoSXhJFih7W
JGz5lwA9zh7JQ7JqcFoVnhShre4hjmujITqguo0O8Y5Zhx31nbGkCo2o4fjrfcw+feh7yIkr6jw7
4sH5DQJdTJLzpJSbJMi3gtjx+C6BK86sYPKJo5lD9iI0xZ0wcogy1iEYfAMq0gjqP5xUeJpbd0og
RsTRFhQLn/WoZMZbmw9tAYatE8OoBCNYikZ0diZ29aCqWQ8ONqd1p8p1Ec1XhoNYmIunVwEO1vBB
frAxZ2ferTCLDcQcSCHOdJruI4vPqxRHeqc4eU6HJSfFyQdOD6aNxgkEVh30gOleGzwZyvb57Jv4
AQ4rWwwmrORfqaO6uejOsEX5eVt1pTL8TXUoVyL6Z8Ycbq8vLpXLikOGYX4blxM9Kf46hpvgyFYF
FcRMAmEBHWNndErIhWQ7VpGQHsJZITCZTuxomyU1rtyW6F337D+9ZkyLGaJ5O6qoORqnl9YysFtZ
Pg4HAyUcwkTD2/WZkDSeZdigGntNJXhC8E5vwht2Lidr7IFK74jvP4HrIeCNCUxb9s2mRQ3pxW53
0mUB3WoCY2WfoYVFSK7u4AkV+QY7t9Ituw8SZWjVjgY/9YWAcKX7BgJbhHOjmk0q9kfoIqjl30YP
QipHtfyoUXX8DujKwdPVeGqICBNU4CHdiV7bd02HwS6SQonpye897BXtJR7RLSq+wapDFIeAI/IC
PeQfVIOaml11bxW1rKhHxA/1OkMbMyhadHTXi2O0Q2l4PJqZEzErFQgk+hbi2NJ+ARdJTZtEgivk
y68JvNTYknFLHUJvGad9qnLKgVsE5OIm4RfvaidrdGWiMkLIX4/w9jrYujsevqoCmi3A9mrBIzgM
2MMYHWOZRQrL7RcmEId8cfPpzYYkusRuiNXgKlPWncCoCKlzbKyprNQr3DkE6IKVPhTvxXexG33o
QK0fbU+OOCW8stEcf3jlZo3hgcJGAhyU1bNWd9WMz+GXhL4H1zt7MD9sG+dVwTJQLDsfX8Usu3g7
10GyAmfKkH4OOWci23pAOwF2aFjhg14EEZjOFEVv74Ysjo6s08fGcdHzImrhIa1sbA2/MXAfapUp
sMwapkJOILtJDmyH5omYhY1fz2us4cRp29N9bMrjj+0/xbD5N2zFFhHOMenum06DbxbxxiJhK6gS
J/KB8G/osgtE9ka0njS0QkIbpTyUzztUQlL0TBCZ3LcDzHpClw3mFvxU3sm8nbMfFtZG0ZbPoaEg
yBHc6e9CRSZakrW9PQH6vY4/xN54i7/SNX8Ca2S/qUVNMqOx2Xus5XvMI1sGRO4ect9gbumVV+x9
ylz1clqweeZU0Qd2ZSy37Pi0KJ637QtlxRyDB1vDEhDIcI7JmujZ2i/OCWHGKqWZuOyU9lKo55Wd
PqHJHYr8If7fBkwvJxu/6djDgyaI6sr8rpxz1LbZGbirQ807OcfsyeaVeZv3FEXxkNR5mSpVdn0I
IdZ1aOkQ+md/3Lr9QSzuUJCTv1U3tKAmkjc4qmuyDjg3mM2Lt34azrH0cfmoaq4o1KzFrgl9mjBo
lK4ytc+EnsAe4rDXPYmBHt0SAk+gZFnW7PWwl7QryuleJ3W32RlOi63b9rdxxYUadmSfKThwWpAC
oEZ4gO2i7DT9w2BTlLyb93Ra7nt0dD86/B51A3WBVyzZJewuWwA+tGj9CT4bp0E00V9wYjLC7dJF
WCVvTAj0ZEyMgSdvo8CfkFMTyOTiyM544+C0qMlYPAFWQU/wBsJ2GVvCtpe9954xJyj/ldju2xLD
uZjgULC3p3cObYqBpQsqTzzJsOMYEk3WvWu87qHl7sPj6AxKuiESbJa464zq7QtrSm6HyY6sWeZd
oXiUT91UdnS3cVmxy3F3SFLCVmIz0gfr8IeHqSbh00xb4EcjOfowQ69Kt2wC/GyjPjgVCoU7ukNU
UzWSJ5h2jQEhNk2BT529Hcv7s2g0QL8iOMfNrw0+7tUdUv7LijwXln1isARF1IWaX9qHxCefLYse
T2j3P96Q/QUdfkI65LXJCbV0USIO/TGv7OtkzWgFmWGPjgGvvEmnHNLQu0jXfg1yO7DIO6voV/gK
WtRuc2wK7OAF32yBnhI3hMzFJTbrmjRFocG2CrfR7UPBuKU92eZ4OwyRo/nMgcWlTyZcqXNT/Uu4
pR+IdE6Qrkv10YEDM3joGlK8QscRmw97Y7cnoTT2LF5FxSKxZoIY7AnDP5GJU5eEVsKUGzskZOVv
vU5ydNnBC2kfnXxAY1oLJZz+o5pnFUNRTl6FrU6kkvP92GGEL+tCugtt3Rd7N+QYbIqLmSTfpqk1
1a6ljnHvc1dvmhHV/fbZ2Qett1Mr6dfdVFKCtLRoCS/2kwYa4h7V1MiU2xGbrbY81Nacri5H59rX
MUpqP1mofdxw1yuNZvMdtWaH19v3PhZx1goMhUjBApf82O9G1XcGUgJCr5e+slPx4Vw7HK9Lf+tU
LnE5v+7xwk59QkjNtFYJo3sj3k0fnGXLZvKJbZj+hv3Q/Q5cJ7MUHmXfBVkbuM87s23kDXil2eFs
lcHpmj5SlW4TkWJf9JgTKqZMnsUqOa/hOiduwhavb9H/oRSwvcRgCKUm16S8eBQUoX28+87e06nk
51Js0m1Qu+mGWxtc4SHBY7A3O7v1w5Nrds8O6R9bfA7LsQ6OAfk/Tbbjd4AcgtG7u2SRWXjtEyTY
Qrmp4Sf1gJ2jGr26Ds7g5dWJWAan7l3TFIp0qw09YyYxPQjg7jSi4Xw9f+8BC1FwG6wDjv0LNune
rYUbZ6WtWQJbifv9r7NlccA1Qjj74AWVKzvHiL1Ov8ku5d6np8fsTaLEhcY5dHoyR//qINkeE64a
2arPcZMWrVHO5hLeyhpAaeWvk78GoavTCZ1g55yG3vlixi4+u02G/AILo7oavqgIZnPwlq6O6jYr
2b0yPT9ebItfnQ1BaBcg65XNIz2kzZdi1/AR3sz25BCh2a/0/6Pu23obx9Utf5E2JJKipHk4D7bk
ux3HiZNUXohUVYq630iRon79We7ZGOzeBziDA8zLAA2jujpJOzL5XdZa37eW7wYLacB0p+UWmosn
e8TrS3xrEFkWRL3yru+PQgYJCAM/J7lBTLvDs3QnVi3WfxzgdbfBzktEvXuFpdWrBFBh1oOItljS
5J3q++Sv2kN+YMf6OXgGrITo7uOWtuDl8xOu+yr4s4zASCeQXxq9Z4l6qD4/2DEkj/FtRHwDyLyN
34vf7NQ8DY/VH0u2glkmgg7dPCLzY1FFhUtXXIMsgDQ1fMLC+VvyUDIAvUPpPGf4Wx9hhW/DH+N3
js/re3y2oB9Rkv1wx+XTgMl9XYCxpcNpeeuQs8fn5Ip2OVVYNPFIed4VUQL85faO4Hl6btLfUDeg
Um2PHrI/P0ZAghzOQHt/aHAWJCUfX78XYAunHT4Z5L4baFSSthesy/B+ezuZml+oBzxUPI8uZHXo
U3XMH9kf2gKOouA3aN2DTl/E2tvFzyLzUpDy0/dxOt4R0FHgI+FmINXhQbvxnjok6hpoDKq5dPD/
L/Pd8X+d7oYUNcZSvgiie4hRH7KrfxHey0CNjhUaqwQCjEZ/mA0gL2SPFjVFn0LRgg8DjeOWHlsg
kvURRRX6kwFRIEGagsBll1wY1rxMQKqx5xo5MbwBwH/UEc0GTVOxATUdYWMeCmGwq7huCKMPzWKC
c1mv3+sVdkokKfpHbFP7vYNMDrX2f68dC/h/HS74++/4b0pNB4NBxrAKFhu0Hl0KrNkhEVt7l+Cn
uI4xUvBDZORnIC7fpzMcAeoHsIO+bLix+2M+ZNkVaLcCrFhC+AZ0DwoPf1uBwHqwIIDcto8idgu1
LBR6W+hwoXDH1iMNFC/CM/sGZIKR3nh1dSUa92mzrL2tdwDUHl9tqhCB9Fa9wGwXJ6zCk4dmCUoA
XNdNe7Y7cRHI6Kd3iL1QqlgIE7AEDQH7T55NqIzILT9jpYyHx5lA1HbHvhh8M27PvkFBwjZkwzb+
CjwnAGeOaOAA3SC+PnRaTRqu70jOKSAe18FFBE1M8zO+/fX4/0ebNl+7Bv/8f7CLNoghK/xvdtFO
Y9F+Nf+6N/Ov7/jn3syQPowHGPxYIvjShiGDZPifezPD+B/wGqIPN4IkZMFfa5b/uTeT/+OxfjbA
cEsIcxj2NyeDf2CHcsCSBMYohNAw+B8toSVY7Izb/C+DGfyhOCfwuA4jbOn08VP/ftuLEStqW8Xj
1SC7cW0C6Afj0MJcRTbBOvRiiA9Ll4k8uBZVs5dOIM0LgM5jR4+Gk50iLgGpXUy4RBKFODZq2TI6
NJ6/I3EvUyXgVUw1SOxRmtPIiutMWbutE5HFfo1lfsGg16qEViRHAidwZIkLcJJV4m/42Gw1DVo4
oFJUeCUqg6RZMloWz4U3h1sRtW+wZ0MWSOI/dFLdJq7UNSJLkjVuPM89k3uZZNSWXuoRUe9wzWdj
1zyK3cuETfArWrx6PgUpkYhX13j9jlAdAcFvAe/OzaYkCiyeKnCXgwQCgqQG00Pnj2TudtMwWezs
l2+yGsTrKMSvfvrWCcn3ZUuxrK6jZutaDyvyuPumwbQhy/ApcZ1oHsHhwE+w5XzwzksYXmoO/qEg
8Qstl2IrjPiiDg8/50BfWCjX2hgBK/RkBccIWK8IyfbEkWMLoK6zYGdVpZHtA85hrBxCM4KoNtQv
tm/ohUvYZEUK3oxuysSM75ClC7b+fB80QXvjUbNvHOrNCb+NX8cArSuUi3EBKcdcQvh6meavRaCu
jI1+F4ka1rQtQeeCx110uJojeIH5A8SIoX1vqh5scQ7iLPD4uxZ6D++IOk10BVkZ9Xd5otqPyYqn
XKlftImx5ZDIZu9NDdSyIQN8DxK6rnoQOPgIGeHxpvJ/eoHF0ybDq41MchZlu2am868wKDxE/QhM
XS0731E/C5TXYWt0tY2xNxkmeQhgHFkubWT7ArOIcs1JizfhmNvU3QARxICa4i10bjgm2I8LC2OY
jfGa9WkvLIqMEYD7wPhlKl8CP7erIJ5lSkrUWXUyHYgAlz/n+GEq0nrX+fpnR3pU3fD/zU8ec/1x
FiDnWo19hiUP8eDVptYUXQkBlNTESxqr8mhJ0x2nPsH6yoof8UzSuSavJcv7fdzB+TEXKMdldRuT
z2LwsHhtEND/TO4jpw3keCWuXMEJ1jSHut/44YilqFV/LnsdHCTQOFyIlSgpnJXzokoT0uOkdQY6
oCha8yXKV9UiE9gmWdgwlBqsFPdMhoH1coUf+qU5dGs2UiiNsq4Ol6cxCNasDZ9VO5HVGNZ4xxrA
AlsiaCB9gEp9BKuBokuec3xI2ag+IjkWWYSiyAxYTsQq8azL+UcdvtfhxVr2Juog2MB9CHI/2YKN
RgPPCuQpX/crH2+0p+YJa67RHxQVrJA4lmJ1ApU8nLOfLDgeWCwTVVcIKj4KFDuAw4Q979YOFDqu
bhIrxe2F5C0OdcTuXPIVSzy+aUpIE3xFTy1V2Pqoml1QLNcW9hJPss7vflH/HJPxs57DL9I2v40M
TDrQNkIXFe+7aGAfYYQObWh+RDqBi7NszNqEkApT64Bi9WGVGTtsCxewC+uqrct9sPJL1F/HCvZV
nvSvUs/JOZaJWHde+KtcBiAEERI+LDugFYROHaKZIbB4vyFQqZD8zOMFeLvEnkuDe2yNAS/K87fe
yHoNc4gXm/SPTd9BvmEzhByxw0cMKr6MdwOjMWIDeje/VEfDxveHVT28t5LVFI9QHP3m+djCU9GR
tbZ0XFdweNxKkbyUw7RyZrnO+ZmpBtyyFehtZgdjmZ5nQ2Rx1OxHHZV7q2aTekxfEzJfOz9GQ+rz
JR298l5/Ng+vTlHTP0OVHHo+vdTdLdAkWNGwA9NeJt8w6j2OOcG+72p+ybsO+/xqhk49FOekhqak
lW7TdovKvAn9RgRXzdnGUAPNaDODksBFEodlHiuTaq+GkINIIL3EoJALDCTO+ZgFobuUJcxJOriO
bKr6OSy7b16IK+YLxg2lL9xM0JNMwecwP0m/H1cdreZjQaGnsr3bkabI1xTBYursZpQRlHUwxl3J
GqeNRzDu1tN6Ij7OSeR9x4b/kT3o9uI5diE5TaZ7rmHr9Uik36Pv8cMS83cGq9ysIY9Ps4OzJIt+
5Ig/q0ENO+EVEEcgbIPdV+doJhBzsEptjI2gKIn6g3Pm2A7PygcOMCW5OjoV/+AzsM+wvtlJLGfi
xeER9f3zrCn0aIk9sWCAdLUff4a9tyur5LOp5vG4JAw4p8f9dHHJ3RvHt+ns+XAWW0b5xKdgG+Rp
PdfT4/zSS65CMMfV+KG6FtuHC0AcMRuBAMX0kuRYojmTZl8XtlyHgQDu0A4CpQXbhn3+HSpA4Bpy
BVzm5jjOL1UBNWTjf9Fx12qIPLH97eZP7mZU/NRE094n3mfneXdWVN8enJJXHlabEoi4clQHop/T
LsDWVl/la26wLR8KJj1DuTUlEQqD/HWR3jMxwEyFQ78MDqr1v6TnxIpirRVMRVZBX2e6i5FEQtCF
NNhSH5L1ymCPIrX7RbpzhRRzMrY6dsV5mKRcNfF730gFuUF+NfW6Vc1b8TZicz7cmh8EgOjwNbbf
kFHefRgLIQEgCs2WX2eH1LQs54WEsHhxBzWdowIEIPfkriMtzEmjMq0sQK9IKlA6pQALNWDrol9D
3Anrk7Qr82CFte0AXLiHL1sEXJnmU5Hrg1iapyopk6ycvScVNhv4x6WODmNahV2Z9eI56Hqxkz3A
KOaSj05bqAsQhnIZ/aEFH9cuNLewYa8R3Eendr5bwvNVGN9RvyVrz0IBz7uvRpqdxmXSOHpBLH54
MG53sf5pKwEuqYzCTMDUOo01zH3qBZ9Lnk9H0edX5M1dEkwzIhW9EJLfcpu4NeegFU2yUdPyiwmO
uN7DX91Wc7Ah+qcvFD4Z5kAiV5Drh3ORlboAH1dDCd1QjXJwuIo2euvY+OHKCRMaNfpLi0kfV4qs
69oCbnxz1liRn0tv6g+jhoJCJ+s4j4pt3eqHzweA7u7ZV1btelTq+HxdmghIJpJWLSCK1XDUqMow
Z+RWy7jYLInYlk4NQAuhsih331XEmq0sKTymbBzBjRf1Yq4GgIQV2Ni+E2vjE7EeJfyLPcE46s8I
JmHJs7doXHY5Q5GRLBkh+l2Zdt7V0ZJhWHpT6SDczEaiFmVeZpTvVgmP1pWTv6md/bPxgyv37Vuo
Qpp6MUeo92vAYLl8XfKB7iZO1/3QREdJwA5Vgd2ozkDsUzaALUHuT6Wt731BtnFj6nPg5E7W5k9M
B/+pL4d2PytPrTvGnjwT7T2ZlGvforSjBsxdg6dlUVs5z3seVbDXEnqcGlG7kUu0EsYVK/owhIiD
cBco8u3GMLMeUWgOBpQUHPaSrLmVfbc8aQYFdSs/oghmY6boA8wv5BFUVcYDO7NM46akMDHTvsoa
8KNdk6Nk9NvPfsA0k4PnZlagcG/bds8LyQ/a9wjMm6rwYOJkizIMm1DH6eSNcHhfFCTeREMINLU4
QezbxHEaVHmXGYacMDfuCuEQncVzuSxYh7qwl6GV9xhmzVNLMOaClAYYFJs3RUDwI8N7PLyZLoie
6+Ir8GyXaYlI41chwEdYUq/ykXw6UWJxdFnla8dgOFZyciRsAA+ftJd4hAArbhD4+grMKVv+NLxD
vPLnZmsZknhR24NpCRr7W+TP0/GnAm7o6655UnZCiTAjPc+4enPPUQ0uFApIWn9Po3yuJk/AIXrY
yH4JYPYM98lcflTVAqYABzrN5YlJEICi8vkq8iaF8DPW6zpJfvg4r6tZJ31Wh6JbwUcbXsYzdL55
i1vtgmLn5OKnsFcGrJBH6tCNuO6NZ+ZVpFEjVfn0M6AI8y5oMofkuA5LuHzMAS6UF45NZukZubbd
MV/dPQGMHqlRbwiFM9mAEKvaJD74aN6EbT4in90qZmC60+Vn46YTa+Jkb1qQLaq/B21491FHaei4
eTmWO2vUPRiL29LH78Ln19gQtoJlULGxUd+vNBHhebQgrfxYpaMpMZ8wz+AzJBTiRVMfF1uDVCx6
ZHcxyDWNHLTRSYQEPXl7zG4fiq455kUPGsGbvpPEmBQAgVkhDzSHEr7d9YzFQUH3o2s7zK9xoMLL
XGewj0cmH4dghR6c4rcM9lFTQAeMve49cnWpxl/Don9QT1N4R0fTBlbTGKsJJHzvYjwpDYVh0Kpq
PwGK9zC+Qvoi2oYuhsy67toMHzuGAusSI3byWSn2ooN52roC/cEyW5FhMiYZYF0s4Py5y0c+Zn73
yDQJwcsYmw3ct3jGBPXWPczf1xEtAJv6oI+H6X1o4P9HyGsejN7D3PgzHhKMH3X8k8BCNog9qLud
DrMun6+OQCFczA4qX6IhHCygHwrNC/XMsCk7CjWUNAN8z9HeFu+CV1+2UohcGpaGuDbLmupOQMAQ
I+ZtPAMyWCZ8l/BYXppiHcBlNKWdTz6c32XF4FZFQ+gZLXq7gX3gauE5e2EDph0frbohFUQUQw92
tWzZ4a8XTnizkyyAseKQI7W3CX5ZPRNI4z3+KcUH8zR7EZ2q1mOD0OF6sFMeptqiIjj5RZv/CHYz
R2vrleGC++1Fp4QU1zCsvX0nHvXmUpVrlqtmvQhxCqdI7W3b7WlPMEkFZ/csMhbKlcjrXjpGMF1Y
ResoMH3WBwV97oYZUu96tulQ/fQadMBkzKs1geXiE2lLDD52MEkVNkBSDBnsaEd9mQoXn8tm6q5K
YG0xl2JfLog9sODL1IKAVopFHH0eJNvCj65Tx8KTmSe8eDk/xazC8YVFEZoM3ux17p8TJxsfropD
DvwgwB/xTNaWJSs2iXw/NgqhAyfz9Nef/nqpwqHd6Lb8lv1MD8XjZYD/3QYVQIGhU+JfSFGLreOd
GLOloSDeliI5/PWi7fjPPwVjfhnh+X0MYQBxMxHfDar18fh4A3fKroYhoxdkTVSDymsbmpFmnldN
tMDgq7cQLMTlk0O1cvVMdfEInmvZ4vQR5Fa1KLILc1+jAki6te9/MGmjW81gKK7byt9a1G2pNBgW
q33VZ2VJZapjK5+YJ+Ux7thRzMWex2144/PMjm1bzWuVt9NH+06lB4N062GleM77618vdZS0K04b
t00mNWy6CjB9V0ON4haBcS7rgK8WaPI6hHpAbXF5odZWlzBu+9NMIFcjYa5XlJvuBEPw7tQn7a+c
RnYjkyk4osMBQTjlEKwxLY+1FxSguEKgabZcSg7PYxFktuh7lJNow5taN/soL2AaVVqIRqs8WpUk
Ps4tn95Q5L83sQ5OMbbtgDMCqjHwuTnKRmK+Bdca9sjJcBhJoDZ+i3QwmAicc0dTtSTtDbcXKmg1
kCec4R8zTvmVY6SI4211Sg7Hhu+maa5uCWpMeIKKfDU3HcIk8sOtMEQ8x2PuvcrAVdl4pHWjn4SN
7VNcx+NRROKIblReWvN7VGGBEnssPnItum1ZYOoPZkAhrmqCsZhcYGx0HsMXIydU9i1JtoOwc6on
qtOiDWqMzo59Osu8fOYhay7+CA92ADBrP1z0sTNJNgUiXlUVi0Dk9jtWlOwaXpwNiqM3miFbKhhf
WVtOt3Y0WYV+aJswC7NTpqNnwa6KjN22RuxB9VM3T+Fk6syDozBsHccO942e+07PO0v76dTbvsVN
ntFxhRE0eQt01yj3T0tbwkiONAfX5vM5UrxbD2U0ZYul7hL00Q1lq78vSu0uf73MwsDudOjaK+fB
hY+5ex+rmWRBmUxHgA1rZBMofUUZnJWEGgE1CHJ4dIoi/TOiDk6rJA/fZoTutZGIeGg6q/PYvgTV
OD23yCj7bkAHWqthOuseo6UAcPLoFc/0z1zbaIOS5IGWzsNGz7iOvPQ2VYwjUgewoo7Lr/lR6cZD
A0PQYek2oh7b7CsoYOPle8PReCMi9kjelmQAelIIvdGW1OtJ62Ifc+iYF1q7TUxRVwF5dK9I8D8S
NXnoRh7JoU7GjyToMnTSoM0akz+HaOSNbs2dV/nP3g1PkxMyW/rEy+ibngqezvOEkTrT1ZcGxVvM
3ZPSu3pIpt04megcNehka7URk2ivtJg2flRjAC+Ou8OkANvxWiEy46Ev2ixbGviAGEvx+/EYVwtQ
5c0cTa8IrRg1TbUc7Qmt934sB3cQs4UDQIdqQgzDvfAcJvds3+9pDJVMLYtsrgMophf7PXQNwEIi
MapWhTlKaA4pUzSDqRGYMU2oOAhRD89xv6S9xmccY9Tea+wjxkArh0Z2JxQ6xHb243XhGzCEosII
/ZLDUzQxAGi7CM1IZGB50oFvqvCcywE9G+cwfkOhlCWOpw2FWoz3CkwR/GYXP9z7NvzkannBZyLO
bcu/vObREjLqNnTEj5BmASZh7WrAI+zNBP9ZUlbpxCuHp36P4ET/HuCsZgHt470tR1geQcpvgzBd
YGy7lWxAFZOUqT8rxPJuwhBGD4DS6zH5LXuUdn0cXGntv/NAvJdcXXsfLHelTpHmMNa1CY6aSSDE
yLsc7ZA5zBSPyI+k3qM4RtqZprWc8EQjHMB1grEQniAHOUk6UBfd1xJgfIALCil2QeTnMKITKPO9
NCHJ/Fh+xxJzJkm+HWgdrBuXQ+MhIjg3xUuxQXbqV0nF6L7X7WEM+vgYachxlhLMeetVWejPz9j2
uW609+wcCp8WbstipigVhMHegIUFWzVtIxrXH5G51wRu8SOJsQWmL00GQ3aUE87CaXeIMHr5iFGW
7Cqv9w6cxHZtouQ9qgpow6T6g0uMKQRTe6moAD3gOC9AMm5xOZKsYCPf6oSiGyDtDXFbrwcQCvBe
noIT8v+TBBIBkLOd0Sihni9Yn5HJw4DVhL5Ojbzcd6PacBRDlLMoFXB/3gYNPI0Tg7nTssNUVNsA
cPnmyINHAyoF0kTPZm3MMTUzMEykks1gEaQnWtY/BKiPIpwu5Vgo1Jym3IRzA3x7itazSvys8xco
SmD/fhIyGE6gdX7OcbJLylB/tRSQdlNBo1gkBgOFGAAMGsWPQCWHQ2dmSOHraNjV5DyFpLxZYtEH
1ct7FzMLs1uPHEuvem/dgIGcqetflnwcD4bFqJSFR1N/0jRrurrO5EA6UCp+vJKNnbYLVYeYOczr
mAWGCm8F3BXX9bwgrGIgpsrnrY6rrxZVWVpz6JQKquy7YkHaxyFKTGWgBMZsd1x6ZOfyqvgQdf5k
G7zFgc6rkvJiqwwwqd6LAXAVDsRv6bYVW36oQkORjrSwYbi312BYjeAQd23fbkAKmUsb2ItIcnaA
4elusRi8akdQcLxv4rWzAhLZqoTnBCJ9HUbvTOLG+RRWk7KCssoK+eY6xp/mHFhU0zeXmbtqhzk9
lMeQL0cMRhG2Tw54on7wTigWHtSFg5iotdu8A7gvouroAVAG9By+uHBaTnkpcHBtw7ZtDMV8jeuZ
DCM6LYdB2pIu64lhYCqvSgx6QVvw+LAbDzomsAfYObJMMLbMu7e2TX6LcgYl3rBqP4tiOxhUpT6o
IOc6oEfwVeZh5V5NeUTx1rQao0paYu/E8NKOxXAIG3yeGqzWCncgFUt+LxxDqVcOdM00b/chwSx7
ocQz0mT+zrtAr6phuTk5oSyhA5avJNiODOx23SKmsWFqsxBXKR0RPdJgLveMD1HqN0MEcRYU+vk6
HMgfjTYPV1purQfzyzrU314X3JjpAVVMV1Np/hQm7rv01cn2C0YaQ7Tzeg5NGsVbMlZwaYmov49L
exnq+uLmGp161PzOh092mbXPf3Zwau8q8qGQitAeBhjEnjBoL3wk/S+jIStpYuARa6bktJFtCKmk
WbMEMAE6gQAFULOzRfG5lJCYVSgfcdqx9IL3v5AQroBlKExuI5Q5qZHiWDhID5i8V3n+GU5AgZda
Q4TLw03x5YLBZHVQgIsNS4x69PlONCZtQnPox+CWtFh5Amdq0I+Y2NM9h0B7Lj5F3kTobZat7Puv
ImlenGjltu8hWJ8gKGtr7ERwBrL7cHqqYu8twBNKWZj8jDiAflPaNxbPMYb1MHyv8CiqbrlXpD1w
h4UTgz2D28LKCVex1BTh7/APaJVDaUMogWqoqESxYXn3UeZJvV5iBZ4PomGCwjbyCOZ2tf9ZKncr
rgW8vdOxXdDOB4DnmN7TXF9cOX5zpPeVNPrS5gEYrgDzxlDFzxiyqj39sxIjw3QIgD9yX7zyUI9X
Mj2YQOaTJbMEQDE+zRHkkdq0HCs1ZPtLoJcsrTt0DmwC2v208xykyS02vFSLl1bC/nTCHqhkX3Vc
Pk+2QfsekA8u4nkLMCJelaiHV7wH3DWafg0GbF8ajP0WfsFXS0jxKDRq0kiwfakwErOUY1rYJa0d
7M4r5WN0bgb1VuJkyKGGALCNAUMUMFxXd1o1334+A58QeyqVTp0bX+3Ij7Hk+pYny8eUY4CKe8+W
XCuf/TE5Tp9TSPEJgDbrRT8R4c5lLnGHKvYam7eI9v06aCPMJ3kKiy0aCLlqVaSujWARNcc3ND1v
6OOvXAQgK8OzP84fjV32TT+dSfKTD0ASDab6aHGZnbr5dlr2cTJjMJF0311d/VI1qLnJtNsZGNRp
NkAyQCbvlwL/p84evcSIA8gjTB8MqM6Nd6b3Br9fDSqq4zVK6H7q0hwASdEqrOuZBd0mVfvLcqzF
EdPRxlBtV8VdjvN3HM5YgoEim1JI93Pan3eRePNbwPrxNN6HKDmEsMvh0VPYknM+po9SZesWSBJi
lBaXHuuDumaEmiJ6PDag09KXv2OtnqqJWiCfC9ZUSTQMY5yOdRmuJ4cZa8/xBxKC5BdoFDmgcYCx
Il0Oe4pUGi3RegLdNDfeFmcRqQJrfxDE1ovBloiofSLLiSfDEaWIOUBDAcUt+nQcsZJJDKnPQ3+A
u3KmTXhTc91tY57n6dizNA40LAxRzK16h5+ZdN235TDR7kPMDHGLnlxgoGZq2JpXyPaeV0MDXYEq
HaHeG6AlbVu1KyQO5PgtaItfr21+tTEdV3ai/zshEzekrUg+BF8k+oPuG//5RxAA9SvphbH4nnAI
8eocJXmN8Q2MhMaWPFPaf/T2oEP1mnTTA2ILV2BOofDV444F1O0Xona6vvoNSrximJ4VH/ZygSLA
x3nWrD7FRq5A5u9tZQOcSdwsCBlBM79W3H9RE2TvtYFYGzMVFvuNrNc9ky46lTj4RQ8JfGQvi0E3
O5Jz3+JBTRijgz0tLqR/BUWPOmHYdYV87Usg6WX/QeL2s4gU5gma5Ubq3q39hUI/CC12EtzK+Gns
xxNDtCINJhMjbLipBr3P40ejm0CWaOIDG/xtAi5vHEIot80lasyD/VcQOR5bNeFdeM2wC/GbNCrT
eQznujZ30JpwjMIWmFUxQwJyN97rBh3s7GKWxSHVqEbCftMHWO4TSgj6XYf2IFfXeTJyH8/QQnSl
nVZczpgubvRtMXznR225FppCwusAkbXMYNJQ3WeFQW8aAefS5mBnA2zN9MdRvpQje66BUYIjm1Io
kd5AliAA9Shc8D5RwkzJl6ibX5TwSxXOf4La2zI6Bx8Lv4p8nKCncF8mxI+verUhE3cZD8pyFyxg
uKqmh2RHhZtmAgGf2OInfxBk3GwkeH5Qdh1wUHY2TY7h7UCtiQnfvbB4TBO3ycZNv32F+EB7/QIL
7x/OFHq7DMl5AtFQe3mmHbSiELS4bsQiGV43WEol2+Hehv0CGNzMu0YHELlW/rXlLaSzUf1niaAu
nVkATeeM8jzGVZhl/JGgekBNCBEhpxs5qzmNcHBbb8AWk8Rhv4xCjZbkgMeZXH42HM6bddAcWaI3
Jow/4fINQSpdUuHh2wBWQwzU+BjjN+7LJ6O/S3r2USzw2p6Yd0AEONpFYM4rKLE1zka/W6b9bLKg
VHXAr2x+yvMW82W6OLWhL7aRX9MD1UauKx3+0sUbikusSwln1PH1SA7NYKDQZj0S0ZEFMs6Sobxp
P3n16tClJkDhlzP5BCVTv+5ncBWd5f4uIPYedQ9kFu/U4BdE8ijKXZKXWCLXjOVpDOiX7+fjui8x
BdUH+dNIps86ccsTpB6ojme1rBVjO2jm+lvH/EuVSNwIErwSj/fZ/yvd4q/5f/3qejcWMtf/cS5+
jZ3q/uh/Vzf+7au2WEj01Xyrf/+ih4ry//ws9R9//Wf53aVf+utv/5Lh2Wv3PH2P7vatpvo/uTuP
5caxbF2/SkXPcQLY8IO+EU1vRIkSZXOCoExib3jvnv5+VFV2VVZ196lzKif3DpKhBCkIBLZZa/1m
Nd960V8++Wff/Onj8yz4Wn38/W9veZs1l7OFKs9+S2gUFvTYf0+BfKjasD9Hf/iNXymQdPiGY+iZ
NLvAqBG+8a8USNgrdJGyhfAtXxg0wfiFAqmZ+n/pnhCCX3Ftw3IsOp7VedvIv/9NM+3/ckzDtl0O
275Pp+D/SfNwYf2usxyJKqenWIhnq7Bs1zV/505dFb1ozbSwllNlmXhOlM21JU9WUtQ3v74Urd5c
uwTwl8NTIAZ79nkoLH8+9Hm8B7S+qS6fBHL/9Xc/D7tJ0V4X2c+H86YeaWr820OfH/r8HWeYsJ5z
j7+e8vMn3/dbCsW/P9yIsbs2nZsamZJygLDC8gEGabqHRvhoucVVKOL+OTDqeJNprrlsfbrhks7d
6xaBQJX1xj7Xg3ZJV/VhZcRUGEYm3qbVvVPW5cWq6odDoHR5H/r5gwV4iMK5PjRt7V/rtrPpIInu
InR7sgajHbxGR4wQVjeOVrJ0qfrawBUt61WyCzVKJSR72y6xUM2pHq25IdN1nQtjQxj7KhI5bZVE
zh3ZLXwkD6O6ptv2TXjlyAJvoUFNJKrQ7fuKtcyNqp3GmF7qSQ/93I6+WqHnL5O8gmnqhemKHRD6
dJRM+yhwt05dVtvCbNGHahA7raQl+LaKh7pmK226kWQwpS43VWxuTuSzvKcuEiIubEWddm+yosA1
8h49o1z4YRbeAFlvq0lKinfwussggXzXeAutIvdUil0sHvBssAX6sQjS15TOJtjyQKx7QK1noJaj
rTrkkSkhXGsOW7OzsSHJSABLo3Gu1dcuj5x95BnOfqQgup0cyFcw4nbknfiLtPAgSoL+DUUda2FH
+2hCgGKLB0rIV4WRIV6LcTcJckGo+qVten035nQIdid7ZVWE+pOvYxIKKn1sbfMhSZS74MR0Z83R
jgTAG0AHSIWN4saAkGJX+nDXVfa9lbXuqiv0blMUgZzDDPA3gBn3hh5N96XT7Vrhp0tZBgjEeLrg
KNrKt+EgdXKKyQtrLDuQGRYG4Qg3jV00zB772iBBiYi8UrsAs3As/1TrmtqHhjy4AhM8LU6OBJT4
qhZWtBwzKCsO5MXGdRJyWtfeV0VcXUOT0E+uRplJQ2knrXLXTeV4r5P9EoWpkCvR7+u6da4byGzr
CE7KQusDAwaB3pO2e84ttoCJnZJdFUW/CIY8X4192+y0HstMpzEsqGsl3JVQ79bKAgANO1GuG4VE
PO3io5ps46ZPsDTzky/RWMld0A50dg5NWGZu6S4rq7VmVUfurGKz2AxxYc55qu01Ade8aR/Tuj01
ZnrfUaqfmRXPo0q1UyYUKKuPjM0mqJn5XfUaT313kJq9CfO1rYL7MiWxJ1k1txNPYGZSJvTrhi22
yBh2YdnNysxC52Cl5kvTkG75kSmWbqPhGkdOeu9zIXaU1E99I8kTa5wIXR3ZmGiT+HHoCddU4WB0
IrVrmYblUfZducv0jDRTC1H3V87dJVe+rny5FWZvQN6GwhxNGQ1sHdvc9gmKm9pCOqL53jJwtYdS
67GHCnWwbSjcVWpc5hac8I68ejxIp0eXrScBodWwc+n+uenGPZTEw5gW9WmIH2pYFtc6qO+cCfre
G5I4E3pJZVlr3Szl3gu0veHWxdskSJz7GGUOpXeSNOMWu2F1raaKrrxvhZySj4gMfyZJt09aG6u1
5RfVrqyTbEvB+2scQXjVyrQ71C3D12/a3TTg+2sn+jouK7hPtXts4vRrm0RyLato3oD9bJyWUNJ2
qIq7ZAn7rgwPY+Dx9GrjkHvCPoJP3BaSxUiqDoXMSMvlIRZzy3LGjRVHyKFz0nVmkEtN9SGzXPli
q4JKamuT+YkBivUYO2tvNHSqcfV9pZvpTqZdv9PDUN8WBPpdObbboY/FSgSRe1QVwm/gZred9oEz
Ur0tfEh1FpJKCuzL0HA2odBvhzSetm5Sp4ukr+8JxO0FtDH67GIy4YVrYYFWqEgPKP+5pw5QdTal
CgJBMdDVvPOMuS8HYzHpejj3Q3lVRlq0SfNxKyyoHZmw1jLwHkzZXgg5bAWlqrfOoOOhgSFNPWIi
LBrNR+NpQLKygIFmWhCRbUcNCqjLT2PVvoVOmq4AAldsFP2yEd4zUxRrVSj4cZpd92Ns7KfUhzAw
2gy8iI7PUTqTiXvjMUR2rn7l1WW0K4MO5b3nUCeEH+HWag2Qhc8GK+jcjm2I+J36JLA/uu0gTrpm
ri27/MqtjrEY1TMKN0ZMZrnOI5UfRGO9JbGFbdnQm3Oq0M7GJUxdNj4VrRpO01U5TjY5mGPDyrup
lNppDoCiIzDTUcPF7NNdA+JdylCGerG0nJIWqSHpAfmofWu0pT53zAlahYkTVgvA3ptOtvQ1L9n0
BdXXTpIGFDrIQ04B3aoPPYnARhXZqWkom1V9/w7p56OOnfa+DgP7slqmFDojQ49vK6QEQP7jfmTW
hh3LRd2ZS8d8tvK6XoWV2ENLQzNU8MI9u2s6NKYQzajJIJLNRgfsrFwWdmnszLTZCqPlapEFTEVe
LhQBBgSiyFv1BB4dSTKqWCj8Ix5muqFt634r9RLnE99Cfdt3a0uvvKdSI3KwpuLNzEwkC22Mg5Uv
T6IBUVCZnc8ba1OSda0yP3qriG+U3vorMmCEZZGD/Y8Nl9mZupvOaHYiN/Z6IPdk9BTke+/JufEs
60HzIJlmbGZxCMXUADjqomDYZGWiNilAyFKHkrVq1VqaZr2IdfHk+S5CsCRLlx5161lhg9hMArq9
SsZyLnzt5LKkGX1qrGEs9ayAkE0y3ALixyjui6dSr5t57lXXkY0yxYgtFNVqWLWmgdVDgKqyYJrX
3vTM3EB+iG2UC7nXaeARmaHcJrCoyQABIDKn2EdhfNUJL11MxnQKi46VPqJ+mJaIRpkK88jx17ar
QyZ/dyv5VJmURH1b6zYG7mmZqNZ66WXLRLoItwMKrima/ma4Suq5F4hiAWqmzSsnR0vgl8vKM+/y
HL2IIQvK3TXlamXh9UmIEMfe0alM9GOpSQ49EZVU6TmaDJc6e6wWgdy50sD0UpnbTNey1SDwslDx
y9R1j5XdPVhccd1bUMdCTAiT7rm60SwkspE2uivE0gpW4KxpEtQ0oTFj/wdA0+P7pJy+6NJ+hbLq
z7oGL6e+r69yVyQb17HfbMgnrFbItPOEELn0XlUfxICXzcPkX6jBvdjVDihOEd2WXbmu1Ydftld9
VdxOmpNt4lb8zDsGI7W4G8E+c6yQUrenzdGTMHPwJIFa2bvuHirKuHcS8nRFMU2f+nwxqfyLNvmP
VkHJF306kV7nBS6yJg8+I+6JiRd/pFkqrtzOOXcZGksHFsegZ7yE5WtHpU2T8XsLKWuhaQoNLZvH
LPNAnYfRwJsxqY9WQ9kWysObaF/6tH5BS+DPMwLROjdPFLTu9Tb/aCO0AqMOQBRTzinb+FbWBuBb
16H5gb7udleGBnptFo/BIP2FNK2NJzvSa+p8bYKIlnLpsWLEaY3iJmsVdASjPURZ8RZaGbFg6Ifg
ueIONdZIFTk7RTH4rTCsvaF0qvIajktQ9qu2R2+gdlbb7QDgqPWi6K8ghheFvVRVjLy9Kd5SPOS0
eLoLNMhHejls6zZul2nQYFA+hlee9J91Hc5V1/U4ICnBclCcWLyxSPCseA6OBe48XfjpCH75e4Vh
zXWJ11Olx4vBoCycnx2Iu3PXyXBlsisM2RAd+A1c1wigIslrRSmrh5JoIwO107cSSB5yr+YwEgcT
yafXguhb+EnRJjneVUpipTYEFYUs/PYjpBxRpnmLUYhqh0juThs1/5Sg30E7gcjG1aCnZJOpP3og
p05UHx0ZQWrrHH/X+I23LGKGjGy1dGF2Irmn1HozBO1dpXzMFzVBYO/r+lWpRyVeSpC9xEOamutW
eaxI5bSe7JRnJshsppz9G1La2KgPK1EvQdrcDkEAima36VxkyXUlmvZeCiRnF7ZX4GAJKttbWXnX
Va3xrXLU4y5WfwMFLdH3zjrprqXAgLIKMZ70YjyVW8Qs5nBVu/2LG9sNdfBKLjrpu/MKbHzVO4h1
CKQQ5vTtPovGS726n0/aMKzr0MUrC/+1MonvGmBWhr/EFidE86wLdIUWQFlqtosyj+8rx7MQqmHu
ltV2x9Msu5WhjJkhjGU3wtYMDSaDlTg0B0Hu57g6owvE0EzEl2yCiGQUCIEiRk58odqJYbyQCeNN
G3zVNIH+XoMKBWg474cRF3D4CIFb9nPEhzjVTukZPBULAi+9ll+hs/sLpZkI5EaKVkb4ImNkJNWI
yXhoHz2PannIw/LoJoM8JIlYwo0daN2kYpicg4Av5ckT9fU3O3XOqaUxqiDqzNLaHSkvN6tBMSQz
O2N76bj1qrLOQtR0P8Be3vGf7THBIcUpNhOCuDYxX7PxKssTSuhm+tXOgiOSFbKC5F44MK/L+LoY
EUq2iroh6AO4BfoQgOBFQFyzHIKXMGKEA5OvY3NYHKXSrx2AJzfpttRPGLFeW84TvS+XuYPBFcUF
PSOpioIoXZpYSvSVoMMFhffZpBePbQh7aWjdTSbBwlp7zDbVUyGHYhGU9aMOiL4MECd4EOjMOqYY
Gu29ZoRtG4GrRb6/Mqhjz4Oa1MqzGLwZm3BC4ir0fTnUgKUwnVepj1SH3OWCllCujwzctuDw1iHG
Lj1ARF46DwJqcd6A/kHxpxbB/PUQ2cLaPfluj+eOk+7LFLehNsDwvTeOTf4l1pNnU1YffRrUVFUt
jBNgiY1VeDRMqo6Kh74XTXGDSO5D2MYj9Up3NsCrw/kHJwFDu57iDpzFiFlVpvQ4FgEWkVV/Gzmo
ujLmSZWG3io0e5pgRN1BqeSLM+RnGRg0JqH8OYe6erMNHDaJWIc42jnFqwwahnFYYb4Ram+2D/wn
tQuKMV0n8NOY0F+9DNCztO27BvmOdvlCXnSJlGwdq3X3qppCSgAhyr2OFTCo/KsGUSJqE3w/EvDX
xQoZx8IWubM2QOtQCvhLJxFcQzg8ltqdHrbyOTxQ5bIQs2y8CFR97JK1BslkxleDk4p+wXX9F6fJ
w3ldsF25yfDsVNVBC1+GEB+/8RLZl0wmbzyOFnfMbcKtVbJkk3a/196r71CA8Cb44iIBWO3E1zLN
GPt9de6D224AQMwbfCr4d+f5/oOZT5in+BHu4NPKbuxiYbaSIWiOat4O+8odIExX20BgmFo6mEYm
zTXkheMkmk2RlB+DOTxOlCoGE+/gPFqEphlsgxZyd9aWm6Fo701Yz4UPaUqMYNDB2L/mFWjW0Ps3
ZhWBYVIHkH7szpqiwjhvmsZ59WgEHJB1/JghQFraJhwXLUHdlCusf6frriLN7sP2gOb1kmXjvT2i
OpmhPwJ3rJJrGU0j7MAEJwmEvLMiBwQZiXgMRQwaQ8BDY3Dqq/HtQkJa9wL7SYSRuzb29rIovHnf
jU/cs605CgwGIMEsvTaYRzrdDTTjdfC9x9QkshFmg0lDsm6LgEYDqBBmXZ4eXTO7CgLvrdaohFZL
WIJIPqX1WKXDtPLESgWRtXQYkMT+NG4R+nzI2eogFsTzuF96WUL8gHR3GNQ6D2OMNrryOCZjfdVF
45kl5EbPjIlIAKjYw8AykwebVHV2ESHGgDgUjC2aMHRfnDzFXoHZyVjeuXH8bpLegniCkNQ+gFUF
sc1mxSxJl6sQUlpgWAkKvWMRIpxIa9ZL07+La/cs67skKNxtmICUSYu4ZKzfbDHtbcmMkn70HlQN
IsnEv26EeOld+W5EqViNtTYbfICaOPbfoUXCTRn9i7B2fNVbGlDE5YEDFEq1fg3urS2HgQjCGrp1
2mmYLaFCntt4EBkuMj6nbbdOb/crYdcPsphuhhFz4T4lIhZMxDzXZtKk/lEFLqYPHpr7i1qkyiuE
wFAG1zKuv7Lrze3pyhj6V89vt3AED7mWX2kGti2JzDfZQFOQ3DtAVS0WWQehZgJZ8qbwPiuUWsDI
WdhN+Rj4MPemDOxY1y1zJosAYGbK3osQf7y2MmYAdvMhbhBjRtlGN96bwTv6FZW0dIwHmBX6PSTO
aeGW3bsoikdzEqdamtiV9869SOlzJhSM+ER7sxz/ykLUzD3zD4M+PpXJl05Q4/C6JygO+LQG96rs
2mUYYsfXFYiQVXXv8Xzmo0n40gXmjS9wmPbEThuT2ywqX7ViqdcOSuUE/3J82bXhpRKoKCsszyfy
CD3RoFoMT96A/MmQDp0WQkybQ+sqApKfubQpSmw8mrv4Lmcv8er6SG3mGbThI8ZWGR2hLiHzdeNz
OJQbgohZTJ2vA9lzJDkVGQK+5tpL24urypnOEQFvxzLU9Lhw+hEZGgW2gOXeh0c3DtqLHJNHIYeX
bqxRoNm0valdK1n7rN8ahkkDATUbAitx9z5OEMQzpZ9UrL4CdJ2sy1gZe52llvV0VN5tmPqbCxMA
VUJp0SqgpCzl1bkxa5ETz+sqprUB/TakNTwiXh2VXq6c+HKnu/qtdZtHSLPwAuXDUCgM5ZuVnxZ4
COvQPtE7axm+POxMM6iMr/YUbIzOW2oocdzOnLaxh5Imv+1lTA+kMUMbYeEfASVz7yl23km2RzVW
29Zw7sIeRwdBqUPJ4l1vQnSoicy2AOmQB5MLlTew38e6Ro7ly5dMsjRDW9cXndc95OemG86myJ4F
uxruDLOiQievhROWVBjRi+pIeo2ra2ndRMim5l5vXweFf9eO1gfEJ3eZT7vIczdNSDbVReLo6dq2
N5ylKc0Xl8yM2mSpL61GC5ZFz9wDOblSWnaEUlWs2sh9EuGl+Ba/+kMXzzpPw255rD8KndCCMI/t
qgzTxR30eoiFaMwMnKf7JMfKph3XWj+h86+sazv2kOiGGBEmHT5ymvOsZxaqZaixULUqf+YOHspG
hGw6NH49dIkLu/Lcc6OoLcDmaXP8s3KjZBVMaJOQZ6+QMyAQiW3MbS5qew1Us5hSncuzSfJdT/+S
2ol51acKUk+eG8tIqmNl9v5eU951RxjmOdNmUO0bEDSudvH4Yo/A+FmwRQcbWHj8jM1+enW1klRL
b1eNM8IhCJMvoVThXAj/ytXiY+yJWx8mNOyiFGqym7+yz+pa/yoz46YDti197a7u9Yckw80xvDBc
7AEycwwKL045/ADCALyp2v5L4+R3LnVs8gTM0Kp014/g4YXm0P6gkQoVFIVhAgDcmpyGwk5R0KcH
mctcJlNwKnPvOba9aI36nX2ygT9Tm/6LphsQKnWPhw0XUpL3GlZ/ZXslvHPDN8gt9Y9MUDHWiwnL
wRHiljU2mBQG/sbL5A1m2z0ZztgMyBZkUy4Ku5g76OAXTT/IuacHTyIzdr5GPC9aBrdoslf61R0q
oC/dRwNP0noCKJmVTXYMjf4JPbs5S339AFn/zXpHR00HgienKa3FUKKrMCes8kL+epVcGS5ovBDg
E2YZArYr1a8mM1w1VbDB2EHNKoWqrxbuvoyDF5E4T64UO2VmSwpMJ2VRvofhXmH7IbZZ7V8kTM68
b9VWmhCETapKgTs082A4pir8Usqetj3s9V2v7qK6ggAA+qGqZ6FwGJmYJmbwKKw+3RaU4khkHtQA
qu9U3LnSp644lCUOXn2jURawVpZnPmsddeYwNu5INKBFDNZWy9S9o5eIi3SqAomvneMCVlZ9BxZW
sgQ0H0kLTVWhIKNAwxR8LKZIQ13KxqQ3tYKqTwqYGvQAIKTee+YlBnQoyk94xrgSYn7fIN2AadHk
41vS2xrqgKVThPussIdtrCXu2rLSPf4C7syyLgy8fMQ6EEkeLAP8kf2wXsryIx/YXID6MGEvS/em
gFaJP4ZGn0EvAihiXQ00Q2PYFGiLvBZnL8ykZrU22gu9GXYOWcZydK1DFCOGi914G1RCgtFQqp/6
+GEA45vpVFtA0TDdUXWl7SiogL4kFs38ymrgycVrFBr2XeWg9SH5xtLUg7yZw9pD91zvgrJhrfdx
ooMtvepGos7euRtaftfPUFHABgXVi45+m+Ben8blPlB4mtVZsjYHC5NO8jETzlE3edM5dL40vvMC
BlHO+ymmAIhQTwDlzn29vRA9MdkhMz0wCYqVC6C2nQwVrrPJwPfLjd+N0CTbETpfETuEoimuSm2K
r0l8q7ksU3xOnbOBzOVqCklCRFBi7AIja7C6ua6FAcRKhDKFcy87A+dnKkHLtsywhyldNYcS4s5L
t/kauOhLmkYSypp01BqXjV7QqgCG6DwrPdqFCTli0i/q1yLy96lp+Uu3QFM+NQUZEjeT0B9zS2kw
TxOqbtmQvSSE2shQZ2DgiKmmRw1EZDEOLprr3pj2wi0ObWU9tpMfn1o6e0QwdGtfS9dmZzFSJtsh
pCbhLZT+YBZjfoWPAkLGDPJgYhC+TsA0yURGXaf4PjojjlqoqXQG4fjcT4NxE2omNret0y/s8iiI
2uN50UclSChYnj/oH8rlUfg28CaBjbGzNXEIK8z1sOAx6ckzgovmGB0G+Vtb6ciOQKy7nnTNLqqe
dRkObtw+uwprU0eH3xB1l+YxFfVIi14wwsWjTwzdET+fvYyfmswxH71gp1KzXqNh24iyNNaDjcWT
ZYJiBXH/UgrKq7rqMaDLpruY8iooN8ZJ9msDZr6JB6xztIHOel5Eq59Gf42d4tpLSoTMkxGsVUQl
MTKNF4iA/jqknZJyS2qqDzLrTolfm+s4i24RWnl3Y5pBXo+cFi7ao9ZnOIeGxbPr+1szS7+gFeu3
QkYYuOJww/KECB73d9TbObJ3/FpinCJWNujBAvpHTQQ4oB0Nq5YiufUWdVjWUH9yvHZTtljp4EuE
ZUBI+trq5jxsJIA3T5ufcN1oKBiuhhzL9QgrGlmbOCRkdFSqkgQpXPrCpHYW5K40JJr2MeagkwnV
Oh/3Vaev3CxUt0PnvZIh02fA62koaTn1TpODXKSpbzKi9DcvokZdRlG7AVyk1lQ77Qaa337wabQx
Nr62MG1r4ZhMi6HDfnWasPhHChPNunCUGwO9ySxoQIbNdtJ36XB5SKaV3pgO8mJNsbvrfr4IkrBa
9pWxSAwuKhtb1s+I7iawv+7KqXsyZbRGh4zst7Yw3xnAKKoR6+0ePn4cyrMRBVg8gjpoaWHMdWHh
YoRbw5JU60ulOx8NhM4tXAksVbhrDY2ogqAzsE2Jl0nD2pb3uVyNegE/19KjRU6zjF4n1EPWNQ/s
WLsqE3cveJRxquBQJLmFFV2HLUYcsEPmozoIKqyoiweW74mmmfiJjYG76cckWFVFhrCv9WA3FFQz
NJkfNFsv3nQbQy7H2jZ5d3As+WFl8ZfQeSBf5ub5aDZwsKAUElCWYr9O8LSknaxN057IfIhiDG7d
6ZH0Zuk6otkSftx7Ibtc3KpzbRRqNpigQvmwD3z61ZXQYojlDyiyCEhVetYihk0DYyVr6faEpAen
hfta01+bEC/OiELcaiiGuzGyHhASv6oo3wLy0+8mVhd+p04yqcX3tolJVyByiAHhXZwdgqp8hJh/
o3AwI3fl4wUO6yQHM5iU+rxoiyvoHIsxtR7SzlcYlSGQTRHh5xUURkKDVSMYhx606RbGu20hATLS
TTPJ+37sIZxybRYJPMrXjtWHskjpGswoWlpBvIb+akFZpzODm3Ur6SV7S4eF46TRvT0OSEIMp5qZ
eriIYkSnmWFW98XQNvMwynCQj50BbVPziiEH20+K8CM1viIFYJEsHRoglCBwRTv6K1P3LpwRyUaR
63QPLe2bAQbQTB+DbomA7ELVgbtPSX0+tll/TGIyr+JCGUnznanch6HRPrTL3JfADbNK8zfO4NLf
h30aTw56n7j9YyHKm667ay2oF3Exdw28aL0WjpBMUrEstIKNcAr3lpgeG894LPuKlmNYQWeqZ0Bi
WaVbEJM0vcb4iL03isQNi9K0CWNv7eUxXdVMLHYdld1mtum/5WmBUT9F/kUpUUn7Dt7ILuxV2lEW
AxEEYTA3dUFf46ukwOfADxkAyPKuu3bAv53ROAwQe2KwghuKTygrTfLMMLixAQS3/QSxwmyoziax
i5p1IidNoxg2s57fuE31POXlM9VWMpRLnJzn/n7SMGiJsuDGDMua9cW1Fwh0n6RhZW+lUrfwxBdl
P/j7TAu0rUrHL5TiZ7Uqg90oTDWHOAZQHGQw6KnYYIrbZSgspWXSVkNaV/iIolMzCDYgCRCLc4eV
wlzB6RTxjVOcfJ96b+25XwCdg1WQ2uELLk4H7bIhxxlYmpejgModKa4t9hlZxMCdbVseYgOlaZbn
5Uobd5YbOKcLJGVeyHlDSYM25l4xEPbn6M0P/aSdEyfyzgX2ZzMj6fV9HqWHpsFxiwU4lLp+k0bp
k4YobW8N0lu6dZ7edmH2EnmwveJBPvXCoKVkNGC7ZVbqqbLrO99ANVEj9fpSU6uOHLHGsSvdo0O9
TvXYOeHEGC2nZHzS4sHcjnZ4RpCLsLLJ/JPseY9QIr1Jh9JeK99BPTVEcw/N2UV1kO39ywuQJb6z
l5/ScqqQauIsbWeVPCSFxeadQkK34H310ObLftV1Q7IoOqvdQEtjbR9TefTKCaJYBfGSJMarNp8H
+2GQlPiEPDgwvCmkxd7Pn/Y1l06fZuAtfv1ce/mwWfULQ7Tj4fP450tiaPRF8ugHMOEa2OnuePp8
SfHRsqf8ZDnZdCoRIQOFxGrjXP5ry0yABfJgPt+dLGtYZxo9nwNZfy1soje3iumC1ukfDj26rLqH
4RBaG8PLFEUbgD67USPM5WTYJlOYvQ9d/Rg1ljxPjaQbkFsoxP3QTkLGxoOKgKRcw9bvSH7U0pZW
ekwTr15pwvUPYyjpFmOx5WB5O24L5QXUE/VmLzJyMUfDRqCFKS3aPkLYxk+fL32hgk1X4vH+z0O/
vvm7zzpxQknUVJhmmjHtQBA27pUTe4+qz260XGAPhgvFo9HPw8tRw+iKY93ap8/P9B1jaSTlYv80
3Uev0+M1dnnIPS6fjYwqWlR11lPe5V1NXgrxqkuvP98t9WZh5YCNqOHqE1yPn3+pN1rrMFg0uenk
6D2WEYI6a0ygZlxOGQO+sKUiRP38r2HhVigna/z5kjNXO2bw8o5x5FqP0Goufxb20HTUEwehHufr
Yqvdw+PBB+/yJglZtYb0CSp3edfF+BNJmI0bxuXdHLbjDM2Bd8CfrFv8/8XV/sUs91+StWF9QwKH
9D2XKnlfXija6qP+DdX7v/3Avz/BL4zv7fvf/0ZI7v3qHvv5ty5E8J9P/vFPYvj/+Y4X/slH/82b
lyv9zX+/++zP3PbfvPuNzP7bv/XLjfjjV/2X3+HbwY36oJXfm6SB2IUG/8u3uhDq//63+Tk7v59/
S0c34ZX/ehl/YLr/k9r+n866rj4+suScvX871eUW+hDF/+qJDx+Desu/nedyVpxav/33XzLz/9T1
ns4qa346cp+qj5+47J8OSJk+sAL6durPIaD/gL/0kKnm4/2nU3NuPurvzm5hNvxXb8+cE1Tn5Kd/
pB+VevvusQoXhcB/+AtczJ+6VfNzpV5fP87f3Rrcl/Gc9DAO/7ff4Ofz/6sB/E+lxh+H9fdijf/5
+79czufTM8Svwoffzqn/MCf/H5i///hKIpmpGgX/t5t/+bY/YKr9Y/qoXs8q+v7E+Nv/20f8J0fQ
P6r0I1PfDU58tP/qWWfnLEzO7x+1/Hauz6f+A27EYTxn6bn67rQ/4oJl+/uH9gNWACDg7EP99lrN
H3Ct83P6mr9//8ys/zTb/+RQOFXqp6tzFn83GKz/tEz9yRMzwbPvT/oDBu4mz8Kf9peX0z/ufnuL
Df0HPLlt9p5nH/X3N9kwjG9/6H+/u3Hm35/1B0yL3bn4fmkwxA94cHDRw3H6/XJmmD9gsF3nGJPz
/KqP70YGOra/fotPF7Hdvzr3DxgY+/N0juUfb8kPmNdX55x9+eel97JcGibCwb+6Eh/Ob+f8D1PE
/gF3+cDcy3EH/XaNn5ds/4BbfDgn76r7PiAznB+wZHDi8/j7Oe38gCd3/VGck+/uw0Wn+Vcf3fFc
nd8+kp+29SV4/35oeD/k/PEfQhV8QH/AhZP8wXVQLKDfTva5/es/YNSdVBb+X+6uZrlx3Ai/Co+7
h6k16fXfJVW2LHtm/bNeSzNTmRskYWxasqilyFGkVKqSqbzEVo455ZBTcsxt4hfJk+QDKVgERQEW
0QuNdm/2ekA0utF/6P6a4WmRKyv7BNLRvmdhOUoKAgLpaLMHFLuUVUYQELCwzcKJqvcx6kGeTH0b
1U5jAKIsO7IBhUZ6O+vwiuMQ82Vsb8y7kCelkTaoX7Vf9w2qcdPR/CLK5XJ9F+wQ7PsiHbLxfRhX
fQEVSAT+QWsUs2QwrdIlu/4+hV9zFfZ6A+412TgpnhAa1LWrQ0O8KNJtYcoHhqgMK45o/wiDiigS
JZl9YN4FBiMN/vfnX8Z9NmXebdi7U5QNQnfMPiLIPrTDxyh+dcnHibp+gBFJOxQ85/Dl+6nk+Xen
IUNJSMJC76d02GNK4gZNxgfBAcFHT6N+L/K+89qsj+gPLxVFYTjCc/XeHkFK64KlYRz2i2tjDNXO
Ph4O5e/qa78b9moQvureh+wVuqnletl1z79BwPsWAuSKlQl0ySUbJfclbyTfttHebC4ftHu0c7Dz
jITREMljwb+KhC6SpkOYCUMyKOoiJ2b4m68h4Xv8sZwZPFgOuOckv1BRHg8TpJeTUsLRh5KU8iZv
xprrlhznQKTwShZ7vRWbaRyNFNXn7+x9v2Su11s0jyurUq7Zm4HVho/TsUjoqiGPSOVaHkQer1bs
Gc2JR0vKZr3zwCGzEucOAHK5G+ztYCTNfnC4j2yxTu/nBnpzqkFcCPl2olMM6QIBaBsu/uAOjwKK
cSSwXMciIlcWXZLMwjG9UKGcAM8HQYayrIA7snXWTxBgKGlyioDoBI46Emxyd8JoU8QsjXvWK665
rKXWP9dbPko7g7DrRR+95J57DZFPUT6iu5YvZF62qPfN6W3jW2VpAmFDGprHmESkrEsgF40IbrGa
CdsjSEo8v8ZlJnfoyeMvbn9vT/4kbeT6bG2wEffe8binWDYxnNT2wpw+hB1kNhXh3ifI8jbvpqNE
bk/cGIqUWPPnlCUoycP7JwqWhmqWd59ATJoo9ysljw+WfIf12SdaMqKRqpkp4qI2bvg5Hm7UlQ+X
rPv6Oz5nHfUSHhLI2jneMRWNv+zj1NjpkiDgqVoKnsWN+/LvhHs9ROxv0H+qZgZ9Ckt1wYdT5TAq
XN/1T+My7JRdAH/Z+a+xLh9HqBeT55rFrRTpCuy3dAoC2JDDHU2m9Zl3hYKXOzbuqk+66GCnWBpN
CWpuxd8jsKkiTTRRtLC/R3CPsWxpUYJ7fAVT2i3V6FAkYK4YkmRIx6nqzKcwR1fRTOhJlPxIEchE
eJ9A2K5DeN3KqhSqPVu1dBAHBJ5EbjdfAW1nzFJl18tB4fpq4hY+vVprFlA8nM9j2aW8RgCkU2tl
0eJDfqfmtlC5TLCuqDVj3iXHm79cTQhd4BOoi1b0uJQz8An0RSvtlZ5+KGxdO1KDkGCXwMNsffl7
5LWjxy//yOr5buIv/xx2QzX3g9YYefT1rUk7xaOVehWDXYJYp82Gs7KyA/SC/Ybf3i3dQopSHoTB
fdTceGdsrDgCwAi23zNqVdHNozhEAcW7fxNpBmR3FSMY7BNc7w9LfndA8ab2IXzssM5E1Rj7BNKW
69Dl+31AoDWAsoS3GUAWSzkQeg4I8PLHVXdvcwnALHX9G8wAVubp98xlzZvjRP6Wa8uK4v6FtOGR
p/irpggoZNOA8i35f+QvdTXvJ+w+Rhm5lOrMgyRwpxvTUZyOi6tSONPnqClDEXocjoor+zsElvdN
rPoI6LGR31h10/MGDt3hvhnHjCsKxPcJDhd7/VluLmNY4Msf6+8VE5xLbpIfEBzBRTphoZI08806
1Hyyl7zDhmo2B09A9qfw42NJDCjM1E8Y16BGU0cEUtBiaS/0jmNWdjF2CFyXFgZdqI4LRZns27yN
ROzZaz6GqLThio4IAgKn4D3qRDzU1StFDwFFxvr3HLVeUsaysGef4OKd4yVq6L3mYrCIchrfBzsU
ShOufkeWthQ3jyoQaKMjAgqOO6l3lY4VeZmvTqCZ/3jbbDVv3zVP/+QJ1vJ46C1J50GwfwSgsv29
A98H5MEB/pOkrtKIVaZUY2AJe3ryx3tpnH9LT7XQyarWIDAgx2gwQM5BslNcO4IEV1ahoO7VJ9A9
JxxzfNPH4mYpbPNJhAZzlqUEXvN4xu8iwNErRxIQ6HxsnpWctuXKlfXzZwCNvkP3nbLdXYLtnnLR
36RoeQp1/CbGMagtoBQZ1eY4iUqXA4Vc1om+xoyL+ju5kLgdFBlVTDosH4JZo5q9tjMWR7zKFqFJ
2foozuDBd5UcwyHBjT4PO6hkKvlvFLX/5xjrNRzzqSRcsO6IwFyec8DtD9VlKc4BvdHq6R4RqOFG
DIRHVXz9HYJ1X6dofoiVQ/Ap8upv0GZSUg5wOCQLV7ka5ovxJmEDdbc+wSn8wOOSgPnBrv1mf4C7
esWmqivsU1igS8B9lqSBIskLBJr7tOya+BSlSa1B9In1y1smOOPLEHo94UP4u6XkDEVi+jL9A0dr
LJDTpTQI7eNTdJZcRYMezkRZd49AraGJjpWfZwmuCN6SE3WzFAnva446tVhoCiWg8yny0qjbnTBV
V1CY5hsRhfYUtlGEhjfoXk1LL5E+BaTGLR4LS/4U5kjK/dfXxOJGo95SkQlUcBMsnGnNOByq70wU
UUcLk9PVvARFlrH1iQ06LFZkArM6CU5iwnuq8QgogqTWJEwA/lAW44DC5L3tiyS54lxi/Jn9UcwT
Yhfo1exFathIUeH0Ds5VF3LXQOWR3KzQ9AFJdU80hIHid7Eq0BRRTQsYHqUrSFGyiP5gLoqIr0o5
3j2STHfeUIE2cg5EBHX3/hGGYkgG1NdNFxg5/Ek57aMjjM01VxxuLteV4/fY5rqK+xfH9+u8hPFB
OCtdcXueNSL0M6M3UoU1IqkCGHgtNvjEkB6T28zCfwJbdY6SZI5iHMUKLvdFrZ8LAhZJT/TZFDeM
TLH8sf7VuMYBx+wuVXbsa6GjXtgYcIP6XrU50zeH6UWBXbzGVv22APmm3BL5r170/+e5k8yJl5hW
ymrzS4NAlD+XoRpA34qb/dXu3HGcdlSW2YsC+vpCCEKWLT1hcQfVX3LRzPbJH+oLG7qH0nCg3g4K
YAWxW1xn9XYQ2A1RUo93foixsjTFi941+8RQdVnRbE6BT9NgU3j5VQlDilC1UZI9itrkU6D0D0vK
niKilOtWt+NQYL4A/LCMqUgRAJ5h2e49sHgBcjaIUrWUkaI89zXKC0J5p3MNuCt/rH/Ff8BlKbHR
p3icnh/HFYtFAV+5dJuifQuJkmQsqnQTeQrZoVC8f98gZZ1EwplRnNCAov6mlXgXYZKMM7V9zTE/
r7h9EvAQfOIy7aqeeUDhl7cR1Yc91sv23o46rFQZTJEaFUgz+eE0IJjRuEopYiaPPLT6ko9Tehfi
IQXIokgIZQ2XuWpYQimi6GrBAJskHN/jk/FdWKnp0X9tT9TblvYLBC7zCfKTpZaq4IBg3QbcZQCT
ySPIPBiKXowWUx2v4IDgkSgHpG2i+x+JB7X8D2NGJA0WspkB3sJNQnp1wB+VnMYexTsMhF+oZjU7
tbtzRNHoOV9bzdTt+gfm8Kfoisu4wE2pSo7ZYBtKaMKODeFHVwJUmLO8m2NEDnDxG2REfCciUrWY
RYuD9cKw/QSIi6W3RIpy1pOYYc6Y1GRCG1O0/YgaMCXzRNGGijGLUbmNmgLjrdmFL6/mnCjAzHPP
WPTAlxqqKR7NztigLx4GqrymAwKn6TwF2rKSZgDKlpQSC3uH3lFknxTR8ClqZQRiJnIkigH1Dwks
9A2PU0l3FndQ9Ni/jdPyZgOKG/IOzxczAOYrjAvMHdWbMwNViES2RqFIjRDVXyW5fs4jOPjKQVMg
s96m43IXIwUgoAi21MosDNKQYr3qOhfPcQ0vreqfFZK+ObIbBoXgysJSyoXX+gspIRVLKJnjgmnN
vqPO3Gixx4hlMxqmffb013E/fNZLq44kL3wqfFaumBnODMpOgFrOj6Dwd7KtSa26rvMHCoFy3MMz
kGYFmQ3UqiqTIiqIQ27ieYnCporU5ZNXnFKHAO55VxWECRz4voCBf+XB31hUCFbQV1hoFXkZsodL
3mWAdzr6MpS8Zw0jqRLOJR8iF/b8T1dQlCMrOmUYHI/nXVUw7P1/f8GYT5Pa0d6xOU6gQz7B69HR
dJz5+9OFryT5lC5Q6QorrOJVDvfnkiwDXfkYhNnDkvytRVcOFemSLKTKdewSMxjstLx7kvCarCUJ
ZeJWd2oO1OySS2hm0pI0K7aZ1rpRGyAKD5s6ot4/fY4w/MuKVe7Vnyhk01GF1t3njpUtYZR4JtaR
hIkqxXqnWlQ51xLipURHFJDMFtFKLZIyfGJ8wpVzK97btRSJCTLezZd/PX0eRl1LA+ycXwKb5gXU
RU+f094wjCZbZodFS7yWvHTCH+DEwpM1gsit8Jnca3gxYENLFNAcusqEoFoXzbksGkSx1Fpaiyb3
hkv02eiY9fSXKLG8VRsgyqAT0Ri0fTQZXPYW/KYJ61pGIhvgFRJsOgG8DPOGqFnCHuwc+A3QZvA2
5tie/QVKSC2t4drlMHCsXCZZi6bFjFYIhytfSjSs6WTxCn5GD9hgdl6GezkUFY5auhTA1lr8ci6D
xqsVR/3n8pmtIElADum4VMQoqkWQe1dQPBDrSLri/fHULjB2n3AXRUFaotiAb11GUGBdaInKQYft
eOVaSRgYlWHgWToV7u+UKKjTcaqEtlxLUzhnlEFPvM66lLfO7oohp1pWFcei1mKU8yD40BAvXgP3
PLVKWLh/kDs0hFbXCKy8DxkCiKUIboA2g7ZA1ojdTdiDHcucv8uJ8iLdzSrWI9W6WPPJYviGq+BD
gAtpSQLgSHFGbi2ynOsL0UukpSoaYIyolfS5j6cEBJKOqFueIhltl61wrioyGA0tVekjyNoyXmGU
n55XZ2IU97aVxWStVzpeCfyVKJ5aRsCbSMIEopBPR9ptNLZMclZVU4pPOtL0gHfVUyhwcgH7KIB+
pw+22tF5gJINMtEycGSnQxwHJ9kAFR09paErteyyc5pMD+HHFRmMr7emLhDARzoevQ7Hs1EROKoW
l5x7GoGYWKOjS5mBUYsm15JnqpRpzSZ8616xMrApLZ9miLEAVbJ17pNoftcR9uGB91BXMsNgqDm0
+zTDprcuE3dvtwKDDmmzB9FLZMlC1xGYgEHTMRCI+XcDgDSMZ1ZBmHuyDH59GyXvdn6G+wjMVO0E
SH/rlwXX+l400OjkDz03tup+0/787p7ozdMRKUbXo3tGU4b3FftWpiK1dgrEyC3L+QamIjUoe8x/
3DKVaEhLifY2TDLZvixiNklQd7/K4we3whMWQKI6onLwUTsb5j5iEfilOqreh3wATXgST5MtjMe+
N7jDLRA19QpOsZ0GebYsrlJTAttHx70c6UUCBYVeDhE0tewq3EieUfR760h9X+4Sr6VUnL8jBQLr
QUtXyBOAC9gJpuM20MBUmfd+Oh5NvdNZyCdhd8a9t4upVLXYthGJFOjMOs7diPbrZBJ571lC04vt
3jwYCj0EfIttfaX7KyfmD+kY90NxgFwteXSfDRHolTqa1JnBtYhyHYoa8juY/PvIvG+uAOmCAVPf
bpeCNBizk5ChPyBOn/5mRZZzfWEQwuOPGA++ffHMQkPlXfwVIADPGYPVrW1fb8pAYGPpdIdA05oO
LBOpi0N05BybMlkn6dNnZeJdLaXo/oqZ1GKMrGPonYoZgWM0CmyX5yiGA+tE8QL4XQug8Focc16B
vkhMr1QfqpYf4d2CJ9lBOLorhjD5GOMyue1jmGP3wdQpecEwWqv39B+7hI3rdxRTEqoxYz1VmLrR
WtgmrrlkMD2tOPQuMSR6y7hkuE+n/DHCqKJk2p0NMXWEj9LOIESW7cL6Ecw1+wyvRduHYCUAC3UG
SMEArWV/nDtCi2B0pf25Cns9DF1qsjHMzkr0gnHhaFbAFzjXh0Z/AU95qd3DkOM7ZbhSxxie1uEP
wnLZkeWaVaZE50U0SItAuNtxucRMD52+yCeC9Auws7Xo2kSC09QN2uxPigjDtehyrgxN3aDNu3Ck
04EFbq9QgY7VhSEcPI7FE/J2uU9iNqHuTpWGtNcSPOdx+6qql5U2GUCZrICaW0HlC+zxIvZ0FEmK
oRda3iVhNLKUR9c3zPRGfvxRVAuVHaevN99nakluzDDVelqmZ60w0v31Mvjt5+kDbLB3BljJbmrb
pOHcaonR0bpbdRYOCWpdnTPNVIeXPxP/OMET8XZJo5hoqeMXxngD7xg9G1QC6Rqk+9CQ4cjumWXf
l3txNOkQpAy3y3QZomNAPwGpwepqObbFYia97mKJAicCTej8jeDIcJ+uQ/7Y3TKTbGq7Bq9sS8nX
UREmB3g+UKM74Cz+3f8BAAD//w==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C1F4-44F3-4B4E-980B-0D948B5C4A8A}" type="datetimeFigureOut">
              <a:rPr lang="pl-PL" smtClean="0"/>
              <a:t>11.11.2020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AFED-BF7E-FA4A-B4CA-55715B8050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59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4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4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09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4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5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5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31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3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5" r:id="rId6"/>
    <p:sldLayoutId id="2147484560" r:id="rId7"/>
    <p:sldLayoutId id="2147484561" r:id="rId8"/>
    <p:sldLayoutId id="2147484562" r:id="rId9"/>
    <p:sldLayoutId id="2147484564" r:id="rId10"/>
    <p:sldLayoutId id="21474845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sakila/en/sakila-histor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6.xml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A37E1-1E73-4D40-ADC0-919B9A8C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9167"/>
            <a:ext cx="9144000" cy="1748373"/>
          </a:xfrm>
        </p:spPr>
        <p:txBody>
          <a:bodyPr>
            <a:normAutofit/>
          </a:bodyPr>
          <a:lstStyle/>
          <a:p>
            <a:r>
              <a:rPr lang="pl-PL" b="1" dirty="0">
                <a:latin typeface="Avenir Next" panose="020B0503020202020204" pitchFamily="34" charset="0"/>
              </a:rPr>
              <a:t>Analiza sprzedaży wypożyczalni filmowej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D851463-272B-B749-ACB2-450160AA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9616"/>
            <a:ext cx="9144000" cy="913864"/>
          </a:xfrm>
        </p:spPr>
        <p:txBody>
          <a:bodyPr>
            <a:normAutofit/>
          </a:bodyPr>
          <a:lstStyle/>
          <a:p>
            <a:r>
              <a:rPr lang="pl-PL">
                <a:latin typeface="Avenir Next" panose="020B0503020202020204" pitchFamily="34" charset="0"/>
              </a:rPr>
              <a:t>Czy aktor ma wpływ na popularność filmu i dochód z wypożyczeń?</a:t>
            </a:r>
            <a:endParaRPr lang="pl-PL" dirty="0">
              <a:latin typeface="Avenir Next" panose="020B0503020202020204" pitchFamily="34" charset="0"/>
            </a:endParaRPr>
          </a:p>
        </p:txBody>
      </p:sp>
      <p:pic>
        <p:nvPicPr>
          <p:cNvPr id="5" name="Grafika 4" descr="Kamera wideo">
            <a:extLst>
              <a:ext uri="{FF2B5EF4-FFF2-40B4-BE49-F238E27FC236}">
                <a16:creationId xmlns:a16="http://schemas.microsoft.com/office/drawing/2014/main" id="{645892F9-6D07-5F44-85EA-E6736E2F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584" y="643467"/>
            <a:ext cx="2452830" cy="2452830"/>
          </a:xfrm>
          <a:custGeom>
            <a:avLst/>
            <a:gdLst/>
            <a:ahLst/>
            <a:cxnLst/>
            <a:rect l="l" t="t" r="r" b="b"/>
            <a:pathLst>
              <a:path w="9143998" h="2473607">
                <a:moveTo>
                  <a:pt x="64634" y="0"/>
                </a:moveTo>
                <a:lnTo>
                  <a:pt x="9079363" y="0"/>
                </a:lnTo>
                <a:cubicBezTo>
                  <a:pt x="9115060" y="0"/>
                  <a:pt x="9143998" y="28938"/>
                  <a:pt x="9143998" y="64635"/>
                </a:cubicBezTo>
                <a:lnTo>
                  <a:pt x="9143998" y="2408972"/>
                </a:lnTo>
                <a:cubicBezTo>
                  <a:pt x="9143998" y="2444669"/>
                  <a:pt x="9115060" y="2473607"/>
                  <a:pt x="9079363" y="2473607"/>
                </a:cubicBezTo>
                <a:lnTo>
                  <a:pt x="64634" y="2473607"/>
                </a:lnTo>
                <a:cubicBezTo>
                  <a:pt x="46786" y="2473607"/>
                  <a:pt x="30627" y="2466373"/>
                  <a:pt x="18930" y="2454676"/>
                </a:cubicBezTo>
                <a:lnTo>
                  <a:pt x="0" y="2408974"/>
                </a:lnTo>
                <a:lnTo>
                  <a:pt x="0" y="64633"/>
                </a:lnTo>
                <a:lnTo>
                  <a:pt x="18930" y="18931"/>
                </a:lnTo>
                <a:cubicBezTo>
                  <a:pt x="30627" y="7235"/>
                  <a:pt x="46786" y="0"/>
                  <a:pt x="646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80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FD8D-8FD3-4CB3-A23A-68576419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Avenir Black" panose="02000503020000020003" pitchFamily="2" charset="0"/>
              </a:rPr>
              <a:t>Analiza</a:t>
            </a:r>
            <a:r>
              <a:rPr lang="en-GB" b="1" dirty="0">
                <a:latin typeface="Avenir Black" panose="02000503020000020003" pitchFamily="2" charset="0"/>
              </a:rPr>
              <a:t> </a:t>
            </a:r>
            <a:r>
              <a:rPr lang="en-GB" b="1" dirty="0" err="1">
                <a:latin typeface="Avenir Black" panose="02000503020000020003" pitchFamily="2" charset="0"/>
              </a:rPr>
              <a:t>wypożyczeń</a:t>
            </a:r>
            <a:endParaRPr lang="en-GB" b="1" dirty="0">
              <a:latin typeface="Avenir Blac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91B30-E527-4DA6-9295-E95E2F402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Status </a:t>
            </a:r>
            <a:r>
              <a:rPr lang="en-GB" dirty="0" err="1"/>
              <a:t>opłacenia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60BE467-E7AB-4213-8396-BE23A0D241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448518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F301A-924B-455E-AACB-A76206275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14416" cy="823912"/>
          </a:xfrm>
        </p:spPr>
        <p:txBody>
          <a:bodyPr/>
          <a:lstStyle/>
          <a:p>
            <a:pPr algn="ctr"/>
            <a:r>
              <a:rPr lang="en-GB" dirty="0" err="1"/>
              <a:t>Terminowość</a:t>
            </a:r>
            <a:r>
              <a:rPr lang="en-GB" dirty="0"/>
              <a:t> </a:t>
            </a:r>
            <a:r>
              <a:rPr lang="en-GB" dirty="0" err="1"/>
              <a:t>zwrotów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1DE86E-820C-4676-94DF-D57B07202D4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20711181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920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A05A-77FB-48A8-8CA6-24A2CC0C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Zachowania</a:t>
            </a:r>
            <a:r>
              <a:rPr lang="en-GB" dirty="0"/>
              <a:t> </a:t>
            </a:r>
            <a:r>
              <a:rPr lang="en-GB" dirty="0" err="1"/>
              <a:t>klientów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013-6771-402E-A7A0-67B5E2CF5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159 </a:t>
            </a:r>
            <a:r>
              <a:rPr lang="en-GB" sz="2400" dirty="0" err="1"/>
              <a:t>klientów</a:t>
            </a:r>
            <a:r>
              <a:rPr lang="en-GB" sz="2400" dirty="0"/>
              <a:t> (27%) </a:t>
            </a:r>
            <a:r>
              <a:rPr lang="en-GB" sz="2400" dirty="0" err="1"/>
              <a:t>chociaż</a:t>
            </a:r>
            <a:r>
              <a:rPr lang="en-GB" sz="2400" dirty="0"/>
              <a:t> </a:t>
            </a:r>
            <a:r>
              <a:rPr lang="en-GB" sz="2400" dirty="0" err="1"/>
              <a:t>raz</a:t>
            </a:r>
            <a:r>
              <a:rPr lang="en-GB" sz="2400" dirty="0"/>
              <a:t> </a:t>
            </a:r>
            <a:r>
              <a:rPr lang="en-GB" sz="2400" dirty="0" err="1"/>
              <a:t>nie</a:t>
            </a:r>
            <a:r>
              <a:rPr lang="en-GB" sz="2400" dirty="0"/>
              <a:t> </a:t>
            </a:r>
            <a:r>
              <a:rPr lang="en-GB" sz="2400" dirty="0" err="1"/>
              <a:t>zwróciło</a:t>
            </a:r>
            <a:r>
              <a:rPr lang="en-GB" sz="2400" dirty="0"/>
              <a:t> </a:t>
            </a:r>
            <a:r>
              <a:rPr lang="en-GB" sz="2400" dirty="0" err="1"/>
              <a:t>filmu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Filmy </a:t>
            </a:r>
            <a:r>
              <a:rPr lang="en-GB" sz="2400" dirty="0" err="1"/>
              <a:t>bardzo</a:t>
            </a:r>
            <a:r>
              <a:rPr lang="en-GB" sz="2400" dirty="0"/>
              <a:t> </a:t>
            </a:r>
            <a:r>
              <a:rPr lang="en-GB" sz="2400" dirty="0" err="1"/>
              <a:t>często</a:t>
            </a:r>
            <a:r>
              <a:rPr lang="en-GB" sz="2400" dirty="0"/>
              <a:t> </a:t>
            </a:r>
            <a:r>
              <a:rPr lang="en-GB" sz="2400" dirty="0" err="1"/>
              <a:t>oddawane</a:t>
            </a:r>
            <a:r>
              <a:rPr lang="en-GB" sz="2400" dirty="0"/>
              <a:t> </a:t>
            </a:r>
            <a:r>
              <a:rPr lang="en-GB" sz="2400" dirty="0" err="1"/>
              <a:t>są</a:t>
            </a:r>
            <a:r>
              <a:rPr lang="en-GB" sz="2400" dirty="0"/>
              <a:t> z </a:t>
            </a:r>
            <a:r>
              <a:rPr lang="en-GB" sz="2400" dirty="0" err="1"/>
              <a:t>opóźnieniem</a:t>
            </a:r>
            <a:r>
              <a:rPr lang="en-GB" sz="2400" dirty="0"/>
              <a:t>,</a:t>
            </a:r>
            <a:br>
              <a:rPr lang="en-GB" sz="2400" dirty="0"/>
            </a:br>
            <a:r>
              <a:rPr lang="en-GB" sz="2400" dirty="0" err="1"/>
              <a:t>nie</a:t>
            </a:r>
            <a:r>
              <a:rPr lang="en-GB" sz="2400" dirty="0"/>
              <a:t> ma ani </a:t>
            </a:r>
            <a:r>
              <a:rPr lang="en-GB" sz="2400" dirty="0" err="1"/>
              <a:t>jednego</a:t>
            </a:r>
            <a:r>
              <a:rPr lang="en-GB" sz="2400" dirty="0"/>
              <a:t> </a:t>
            </a:r>
            <a:r>
              <a:rPr lang="en-GB" sz="2400" dirty="0" err="1"/>
              <a:t>klienta</a:t>
            </a:r>
            <a:r>
              <a:rPr lang="en-GB" sz="2400" dirty="0"/>
              <a:t>, </a:t>
            </a:r>
            <a:r>
              <a:rPr lang="en-GB" sz="2400" dirty="0" err="1"/>
              <a:t>który</a:t>
            </a:r>
            <a:r>
              <a:rPr lang="en-GB" sz="2400" dirty="0"/>
              <a:t> </a:t>
            </a:r>
            <a:r>
              <a:rPr lang="en-GB" sz="2400" dirty="0" err="1"/>
              <a:t>oddał</a:t>
            </a:r>
            <a:r>
              <a:rPr lang="en-GB" sz="2400" dirty="0"/>
              <a:t> </a:t>
            </a:r>
            <a:r>
              <a:rPr lang="en-GB" sz="2400" dirty="0" err="1"/>
              <a:t>wszystkie</a:t>
            </a:r>
            <a:r>
              <a:rPr lang="en-GB" sz="2400" dirty="0"/>
              <a:t> filmy na </a:t>
            </a:r>
            <a:r>
              <a:rPr lang="en-GB" sz="2400" dirty="0" err="1"/>
              <a:t>czas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 err="1"/>
              <a:t>Większość</a:t>
            </a:r>
            <a:r>
              <a:rPr lang="en-GB" sz="2400" dirty="0"/>
              <a:t> </a:t>
            </a:r>
            <a:r>
              <a:rPr lang="en-GB" sz="2400" dirty="0" err="1"/>
              <a:t>opóźnień</a:t>
            </a:r>
            <a:r>
              <a:rPr lang="en-GB" sz="2400" dirty="0"/>
              <a:t> </a:t>
            </a:r>
            <a:r>
              <a:rPr lang="en-GB" sz="2400" dirty="0" err="1"/>
              <a:t>stanowią</a:t>
            </a:r>
            <a:r>
              <a:rPr lang="en-GB" sz="2400" dirty="0"/>
              <a:t> filmy </a:t>
            </a:r>
            <a:r>
              <a:rPr lang="en-GB" sz="2400" dirty="0" err="1"/>
              <a:t>oddane</a:t>
            </a:r>
            <a:r>
              <a:rPr lang="en-GB" sz="2400" dirty="0"/>
              <a:t> do </a:t>
            </a:r>
            <a:r>
              <a:rPr lang="en-GB" sz="2400" dirty="0" err="1"/>
              <a:t>trzech</a:t>
            </a:r>
            <a:r>
              <a:rPr lang="en-GB" sz="2400" dirty="0"/>
              <a:t> </a:t>
            </a:r>
            <a:r>
              <a:rPr lang="en-GB" sz="2400" dirty="0" err="1"/>
              <a:t>dni</a:t>
            </a:r>
            <a:r>
              <a:rPr lang="en-GB" sz="2400" dirty="0"/>
              <a:t> po </a:t>
            </a:r>
            <a:r>
              <a:rPr lang="en-GB" sz="2400" dirty="0" err="1"/>
              <a:t>terminie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54AD6B7-50B8-4034-BA35-F1C023DCE2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1035529"/>
              </p:ext>
            </p:extLst>
          </p:nvPr>
        </p:nvGraphicFramePr>
        <p:xfrm>
          <a:off x="6922008" y="831152"/>
          <a:ext cx="4977384" cy="3294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76CF74-5E3F-41EB-BAF6-57DFE81B9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620997"/>
              </p:ext>
            </p:extLst>
          </p:nvPr>
        </p:nvGraphicFramePr>
        <p:xfrm>
          <a:off x="6922008" y="4290124"/>
          <a:ext cx="4977384" cy="23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712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Źródła</a:t>
            </a:r>
            <a:r>
              <a:rPr lang="en-US" sz="6000" b="1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danych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48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4043A-92BE-DE40-ABF9-448BD405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Next" panose="020B0503020202020204" pitchFamily="34" charset="0"/>
              </a:rPr>
              <a:t>Źródło – </a:t>
            </a:r>
            <a:r>
              <a:rPr lang="pl-PL" b="1" dirty="0" err="1">
                <a:latin typeface="Avenir Next" panose="020B0503020202020204" pitchFamily="34" charset="0"/>
              </a:rPr>
              <a:t>Sakila</a:t>
            </a:r>
            <a:r>
              <a:rPr lang="pl-PL" b="1" dirty="0">
                <a:latin typeface="Avenir Next" panose="020B0503020202020204" pitchFamily="34" charset="0"/>
              </a:rPr>
              <a:t> </a:t>
            </a:r>
            <a:r>
              <a:rPr lang="pl-PL" b="1" dirty="0" err="1">
                <a:latin typeface="Avenir Next" panose="020B0503020202020204" pitchFamily="34" charset="0"/>
              </a:rPr>
              <a:t>Sample</a:t>
            </a:r>
            <a:r>
              <a:rPr lang="pl-PL" b="1" dirty="0">
                <a:latin typeface="Avenir Next" panose="020B0503020202020204" pitchFamily="34" charset="0"/>
              </a:rPr>
              <a:t> Database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7786BE-7738-D549-ACD6-83A1D32C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Baza danych próbek </a:t>
            </a:r>
            <a:r>
              <a:rPr lang="pl-PL" sz="1800" dirty="0" err="1"/>
              <a:t>Sakila</a:t>
            </a:r>
            <a:r>
              <a:rPr lang="pl-PL" sz="1800" dirty="0"/>
              <a:t> została początkowo opracowana przez Mike'a </a:t>
            </a:r>
            <a:r>
              <a:rPr lang="pl-PL" sz="1800" dirty="0" err="1"/>
              <a:t>Hillyera</a:t>
            </a:r>
            <a:r>
              <a:rPr lang="pl-PL" sz="1800" dirty="0"/>
              <a:t>, byłego członka zespołu dokumentacji MySQL AB, i ma na celu dostarczenie standardowego schematu, który może być używany jako przykład w książkach, </a:t>
            </a:r>
            <a:r>
              <a:rPr lang="pl-PL" sz="1800" dirty="0" err="1"/>
              <a:t>tutorialach</a:t>
            </a:r>
            <a:r>
              <a:rPr lang="pl-PL" sz="1800" dirty="0"/>
              <a:t>, artykułach, próbkach itp.</a:t>
            </a:r>
          </a:p>
          <a:p>
            <a:r>
              <a:rPr lang="pl-PL" sz="1800" dirty="0"/>
              <a:t>Baza zawiera informacje dotyczące działalności wypożyczalni DVD</a:t>
            </a:r>
          </a:p>
          <a:p>
            <a:r>
              <a:rPr lang="pl-PL" sz="1800" dirty="0"/>
              <a:t>Baza składa się z 16 tabel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C5CA24B-B4A3-5F4B-8EC2-CBE095BE7702}"/>
              </a:ext>
            </a:extLst>
          </p:cNvPr>
          <p:cNvSpPr txBox="1"/>
          <p:nvPr/>
        </p:nvSpPr>
        <p:spPr>
          <a:xfrm>
            <a:off x="946298" y="3429001"/>
            <a:ext cx="8218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Źródło: </a:t>
            </a:r>
            <a:r>
              <a:rPr lang="pl-PL" sz="1200" dirty="0">
                <a:hlinkClick r:id="rId2"/>
              </a:rPr>
              <a:t>https://dev.mysql.com/doc/sakila/en/sakila-history.html</a:t>
            </a:r>
            <a:endParaRPr lang="pl-PL" sz="1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884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Działalność</a:t>
            </a:r>
            <a:r>
              <a:rPr lang="en-US" sz="6000" b="1" kern="1200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wypożyczalni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3AF331-01B3-824F-87A9-25A45F97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Wypożyczalnie</a:t>
            </a:r>
          </a:p>
        </p:txBody>
      </p:sp>
      <p:pic>
        <p:nvPicPr>
          <p:cNvPr id="5" name="Symbol zastępczy zawartości 4" descr="Magazyn">
            <a:extLst>
              <a:ext uri="{FF2B5EF4-FFF2-40B4-BE49-F238E27FC236}">
                <a16:creationId xmlns:a16="http://schemas.microsoft.com/office/drawing/2014/main" id="{C44991CB-0666-D94D-AC9E-C1D692FBD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2036210"/>
            <a:ext cx="1479243" cy="1479243"/>
          </a:xfrm>
        </p:spPr>
      </p:pic>
      <p:pic>
        <p:nvPicPr>
          <p:cNvPr id="6" name="Symbol zastępczy zawartości 4" descr="Magazyn">
            <a:extLst>
              <a:ext uri="{FF2B5EF4-FFF2-40B4-BE49-F238E27FC236}">
                <a16:creationId xmlns:a16="http://schemas.microsoft.com/office/drawing/2014/main" id="{F1E4D091-68BB-C043-ADA8-00C09A7A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4062557"/>
            <a:ext cx="1479242" cy="147924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D42180F-BB19-CF4C-A279-37879EEF75DC}"/>
              </a:ext>
            </a:extLst>
          </p:cNvPr>
          <p:cNvSpPr txBox="1"/>
          <p:nvPr/>
        </p:nvSpPr>
        <p:spPr>
          <a:xfrm>
            <a:off x="1426362" y="3645692"/>
            <a:ext cx="1622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Australia</a:t>
            </a:r>
          </a:p>
          <a:p>
            <a:r>
              <a:rPr lang="pl-PL" sz="1400" dirty="0" err="1"/>
              <a:t>Queensland</a:t>
            </a:r>
            <a:endParaRPr lang="pl-PL" sz="1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F5FCEA6-5F94-0E44-8DF3-7B7A96C5AE73}"/>
              </a:ext>
            </a:extLst>
          </p:cNvPr>
          <p:cNvSpPr txBox="1"/>
          <p:nvPr/>
        </p:nvSpPr>
        <p:spPr>
          <a:xfrm>
            <a:off x="1457773" y="1689975"/>
            <a:ext cx="10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Kanada</a:t>
            </a:r>
          </a:p>
          <a:p>
            <a:r>
              <a:rPr lang="pl-PL" sz="1400" dirty="0"/>
              <a:t>Alberta</a:t>
            </a:r>
          </a:p>
        </p:txBody>
      </p:sp>
      <p:pic>
        <p:nvPicPr>
          <p:cNvPr id="10" name="Grafika 9" descr="Mężczyzna">
            <a:extLst>
              <a:ext uri="{FF2B5EF4-FFF2-40B4-BE49-F238E27FC236}">
                <a16:creationId xmlns:a16="http://schemas.microsoft.com/office/drawing/2014/main" id="{FF19E865-F81D-5947-BD09-8F5E38E07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2404829"/>
            <a:ext cx="914400" cy="914400"/>
          </a:xfrm>
          <a:prstGeom prst="rect">
            <a:avLst/>
          </a:prstGeom>
        </p:spPr>
      </p:pic>
      <p:pic>
        <p:nvPicPr>
          <p:cNvPr id="11" name="Grafika 10" descr="Mężczyzna">
            <a:extLst>
              <a:ext uri="{FF2B5EF4-FFF2-40B4-BE49-F238E27FC236}">
                <a16:creationId xmlns:a16="http://schemas.microsoft.com/office/drawing/2014/main" id="{8A557B6B-45CF-2442-92BF-DAF5570C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4413503"/>
            <a:ext cx="914400" cy="91440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688019E-8CC3-2142-9AC0-B93A378E74AF}"/>
              </a:ext>
            </a:extLst>
          </p:cNvPr>
          <p:cNvSpPr txBox="1"/>
          <p:nvPr/>
        </p:nvSpPr>
        <p:spPr>
          <a:xfrm>
            <a:off x="7840228" y="1527666"/>
            <a:ext cx="3362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posiada dwie wypożyczalnie – w Australii oraz Kanadzie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zatrudnia dwóch pracowników – po jednym w każdej z wypożyczalni</a:t>
            </a:r>
          </a:p>
        </p:txBody>
      </p:sp>
      <p:grpSp>
        <p:nvGrpSpPr>
          <p:cNvPr id="101" name="Group 952">
            <a:extLst>
              <a:ext uri="{FF2B5EF4-FFF2-40B4-BE49-F238E27FC236}">
                <a16:creationId xmlns:a16="http://schemas.microsoft.com/office/drawing/2014/main" id="{25E5FF14-7CEC-A842-AE82-08F58A7C9400}"/>
              </a:ext>
            </a:extLst>
          </p:cNvPr>
          <p:cNvGrpSpPr/>
          <p:nvPr/>
        </p:nvGrpSpPr>
        <p:grpSpPr bwMode="auto">
          <a:xfrm>
            <a:off x="4089603" y="1320579"/>
            <a:ext cx="3338957" cy="3277893"/>
            <a:chOff x="3143241" y="214290"/>
            <a:chExt cx="5429288" cy="5225784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6C4AB39A-E321-A441-BAD4-25213C389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3750" y="5409243"/>
              <a:ext cx="78618" cy="30831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BF456597-5AD9-FE40-8464-89EF490B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5" y="5281296"/>
              <a:ext cx="23123" cy="43163"/>
            </a:xfrm>
            <a:custGeom>
              <a:avLst/>
              <a:gdLst/>
              <a:ahLst/>
              <a:cxnLst>
                <a:cxn ang="0">
                  <a:pos x="43" y="110"/>
                </a:cxn>
                <a:cxn ang="0">
                  <a:pos x="63" y="52"/>
                </a:cxn>
                <a:cxn ang="0">
                  <a:pos x="0" y="0"/>
                </a:cxn>
              </a:cxnLst>
              <a:rect l="0" t="0" r="r" b="b"/>
              <a:pathLst>
                <a:path w="63" h="110">
                  <a:moveTo>
                    <a:pt x="43" y="110"/>
                  </a:moveTo>
                  <a:lnTo>
                    <a:pt x="63" y="5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AB155FD2-08B0-7F42-93A2-6A5CBF786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1218" y="5252007"/>
              <a:ext cx="30831" cy="24664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BE507FBA-9AA1-5F41-AD00-EF23CD0F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228" y="5091688"/>
              <a:ext cx="55495" cy="57037"/>
            </a:xfrm>
            <a:custGeom>
              <a:avLst/>
              <a:gdLst/>
              <a:ahLst/>
              <a:cxnLst>
                <a:cxn ang="0">
                  <a:pos x="143" y="150"/>
                </a:cxn>
                <a:cxn ang="0">
                  <a:pos x="140" y="118"/>
                </a:cxn>
                <a:cxn ang="0">
                  <a:pos x="138" y="99"/>
                </a:cxn>
                <a:cxn ang="0">
                  <a:pos x="135" y="88"/>
                </a:cxn>
                <a:cxn ang="0">
                  <a:pos x="131" y="76"/>
                </a:cxn>
                <a:cxn ang="0">
                  <a:pos x="125" y="60"/>
                </a:cxn>
                <a:cxn ang="0">
                  <a:pos x="116" y="37"/>
                </a:cxn>
                <a:cxn ang="0">
                  <a:pos x="111" y="26"/>
                </a:cxn>
                <a:cxn ang="0">
                  <a:pos x="106" y="16"/>
                </a:cxn>
                <a:cxn ang="0">
                  <a:pos x="100" y="9"/>
                </a:cxn>
                <a:cxn ang="0">
                  <a:pos x="95" y="4"/>
                </a:cxn>
                <a:cxn ang="0">
                  <a:pos x="88" y="2"/>
                </a:cxn>
                <a:cxn ang="0">
                  <a:pos x="83" y="0"/>
                </a:cxn>
                <a:cxn ang="0">
                  <a:pos x="76" y="0"/>
                </a:cxn>
                <a:cxn ang="0">
                  <a:pos x="70" y="2"/>
                </a:cxn>
                <a:cxn ang="0">
                  <a:pos x="55" y="6"/>
                </a:cxn>
                <a:cxn ang="0">
                  <a:pos x="39" y="13"/>
                </a:cxn>
                <a:cxn ang="0">
                  <a:pos x="30" y="16"/>
                </a:cxn>
                <a:cxn ang="0">
                  <a:pos x="20" y="19"/>
                </a:cxn>
                <a:cxn ang="0">
                  <a:pos x="10" y="21"/>
                </a:cxn>
                <a:cxn ang="0">
                  <a:pos x="0" y="22"/>
                </a:cxn>
              </a:cxnLst>
              <a:rect l="0" t="0" r="r" b="b"/>
              <a:pathLst>
                <a:path w="143" h="150">
                  <a:moveTo>
                    <a:pt x="143" y="150"/>
                  </a:moveTo>
                  <a:lnTo>
                    <a:pt x="140" y="118"/>
                  </a:lnTo>
                  <a:lnTo>
                    <a:pt x="138" y="99"/>
                  </a:lnTo>
                  <a:lnTo>
                    <a:pt x="135" y="88"/>
                  </a:lnTo>
                  <a:lnTo>
                    <a:pt x="131" y="76"/>
                  </a:lnTo>
                  <a:lnTo>
                    <a:pt x="125" y="60"/>
                  </a:lnTo>
                  <a:lnTo>
                    <a:pt x="116" y="37"/>
                  </a:lnTo>
                  <a:lnTo>
                    <a:pt x="111" y="26"/>
                  </a:lnTo>
                  <a:lnTo>
                    <a:pt x="106" y="16"/>
                  </a:lnTo>
                  <a:lnTo>
                    <a:pt x="100" y="9"/>
                  </a:lnTo>
                  <a:lnTo>
                    <a:pt x="95" y="4"/>
                  </a:lnTo>
                  <a:lnTo>
                    <a:pt x="88" y="2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0" y="2"/>
                  </a:lnTo>
                  <a:lnTo>
                    <a:pt x="55" y="6"/>
                  </a:lnTo>
                  <a:lnTo>
                    <a:pt x="39" y="13"/>
                  </a:lnTo>
                  <a:lnTo>
                    <a:pt x="30" y="16"/>
                  </a:lnTo>
                  <a:lnTo>
                    <a:pt x="20" y="19"/>
                  </a:lnTo>
                  <a:lnTo>
                    <a:pt x="10" y="21"/>
                  </a:lnTo>
                  <a:lnTo>
                    <a:pt x="0" y="22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CCA63A6-51FE-EB48-A4AC-0253028D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99" y="5097854"/>
              <a:ext cx="46246" cy="3083"/>
            </a:xfrm>
            <a:custGeom>
              <a:avLst/>
              <a:gdLst/>
              <a:ahLst/>
              <a:cxnLst>
                <a:cxn ang="0">
                  <a:pos x="118" y="6"/>
                </a:cxn>
                <a:cxn ang="0">
                  <a:pos x="108" y="6"/>
                </a:cxn>
                <a:cxn ang="0">
                  <a:pos x="97" y="4"/>
                </a:cxn>
                <a:cxn ang="0">
                  <a:pos x="80" y="2"/>
                </a:cxn>
                <a:cxn ang="0">
                  <a:pos x="64" y="0"/>
                </a:cxn>
                <a:cxn ang="0">
                  <a:pos x="50" y="0"/>
                </a:cxn>
                <a:cxn ang="0">
                  <a:pos x="37" y="1"/>
                </a:cxn>
                <a:cxn ang="0">
                  <a:pos x="26" y="2"/>
                </a:cxn>
                <a:cxn ang="0">
                  <a:pos x="15" y="5"/>
                </a:cxn>
                <a:cxn ang="0">
                  <a:pos x="8" y="7"/>
                </a:cxn>
                <a:cxn ang="0">
                  <a:pos x="0" y="11"/>
                </a:cxn>
              </a:cxnLst>
              <a:rect l="0" t="0" r="r" b="b"/>
              <a:pathLst>
                <a:path w="118" h="11">
                  <a:moveTo>
                    <a:pt x="118" y="6"/>
                  </a:moveTo>
                  <a:lnTo>
                    <a:pt x="108" y="6"/>
                  </a:lnTo>
                  <a:lnTo>
                    <a:pt x="97" y="4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7" y="1"/>
                  </a:lnTo>
                  <a:lnTo>
                    <a:pt x="26" y="2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1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EB90BB65-5A2D-764C-BFAC-3921C0A5A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2281" y="5178014"/>
              <a:ext cx="12332" cy="1542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0F2A5F10-44D7-964E-9C60-D5B6C0B7F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0" y="4949868"/>
              <a:ext cx="18498" cy="29290"/>
            </a:xfrm>
            <a:custGeom>
              <a:avLst/>
              <a:gdLst/>
              <a:ahLst/>
              <a:cxnLst>
                <a:cxn ang="0">
                  <a:pos x="47" y="75"/>
                </a:cxn>
                <a:cxn ang="0">
                  <a:pos x="12" y="11"/>
                </a:cxn>
                <a:cxn ang="0">
                  <a:pos x="9" y="8"/>
                </a:cxn>
                <a:cxn ang="0">
                  <a:pos x="0" y="0"/>
                </a:cxn>
              </a:cxnLst>
              <a:rect l="0" t="0" r="r" b="b"/>
              <a:pathLst>
                <a:path w="47" h="75">
                  <a:moveTo>
                    <a:pt x="47" y="75"/>
                  </a:moveTo>
                  <a:lnTo>
                    <a:pt x="12" y="11"/>
                  </a:lnTo>
                  <a:lnTo>
                    <a:pt x="9" y="8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FB1FF68-BDBD-F948-87DC-CC34A327E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570" y="4778757"/>
              <a:ext cx="64744" cy="24664"/>
            </a:xfrm>
            <a:custGeom>
              <a:avLst/>
              <a:gdLst/>
              <a:ahLst/>
              <a:cxnLst>
                <a:cxn ang="0">
                  <a:pos x="170" y="64"/>
                </a:cxn>
                <a:cxn ang="0">
                  <a:pos x="115" y="28"/>
                </a:cxn>
                <a:cxn ang="0">
                  <a:pos x="34" y="11"/>
                </a:cxn>
                <a:cxn ang="0">
                  <a:pos x="31" y="11"/>
                </a:cxn>
                <a:cxn ang="0">
                  <a:pos x="24" y="9"/>
                </a:cxn>
                <a:cxn ang="0">
                  <a:pos x="14" y="5"/>
                </a:cxn>
                <a:cxn ang="0">
                  <a:pos x="0" y="0"/>
                </a:cxn>
              </a:cxnLst>
              <a:rect l="0" t="0" r="r" b="b"/>
              <a:pathLst>
                <a:path w="170" h="64">
                  <a:moveTo>
                    <a:pt x="170" y="64"/>
                  </a:moveTo>
                  <a:lnTo>
                    <a:pt x="115" y="28"/>
                  </a:lnTo>
                  <a:lnTo>
                    <a:pt x="34" y="11"/>
                  </a:lnTo>
                  <a:lnTo>
                    <a:pt x="31" y="11"/>
                  </a:lnTo>
                  <a:lnTo>
                    <a:pt x="24" y="9"/>
                  </a:lnTo>
                  <a:lnTo>
                    <a:pt x="14" y="5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0B3101C8-8BCE-4F41-B6C3-A28D7DC2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640" y="4524405"/>
              <a:ext cx="10791" cy="7708"/>
            </a:xfrm>
            <a:custGeom>
              <a:avLst/>
              <a:gdLst/>
              <a:ahLst/>
              <a:cxnLst>
                <a:cxn ang="0">
                  <a:pos x="25" y="18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25" h="18">
                  <a:moveTo>
                    <a:pt x="25" y="18"/>
                  </a:move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grpSp>
          <p:nvGrpSpPr>
            <p:cNvPr id="113" name="Group 687">
              <a:extLst>
                <a:ext uri="{FF2B5EF4-FFF2-40B4-BE49-F238E27FC236}">
                  <a16:creationId xmlns:a16="http://schemas.microsoft.com/office/drawing/2014/main" id="{DFF9873A-B939-F74D-951A-2C61E02298B7}"/>
                </a:ext>
              </a:extLst>
            </p:cNvPr>
            <p:cNvGrpSpPr/>
            <p:nvPr/>
          </p:nvGrpSpPr>
          <p:grpSpPr>
            <a:xfrm>
              <a:off x="3143241" y="214290"/>
              <a:ext cx="5429288" cy="3741292"/>
              <a:chOff x="3143241" y="214290"/>
              <a:chExt cx="5429288" cy="3741292"/>
            </a:xfrm>
            <a:grpFill/>
          </p:grpSpPr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02EA8F5F-0613-BB4B-8E1B-B1F9C41D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487" y="3907794"/>
                <a:ext cx="12332" cy="47788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5" y="14"/>
                  </a:cxn>
                  <a:cxn ang="0">
                    <a:pos x="33" y="0"/>
                  </a:cxn>
                </a:cxnLst>
                <a:rect l="0" t="0" r="r" b="b"/>
                <a:pathLst>
                  <a:path w="33" h="124">
                    <a:moveTo>
                      <a:pt x="0" y="124"/>
                    </a:moveTo>
                    <a:lnTo>
                      <a:pt x="15" y="14"/>
                    </a:lnTo>
                    <a:lnTo>
                      <a:pt x="33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51EB5DC6-5A0F-5947-9894-08CF8FBCB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CBC18883-BADE-6043-9A05-1F4468F47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4082F798-A760-2A43-B1CB-E020B679D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09EE95A2-B72B-C94D-947D-3599EFE3B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592550A6-79BF-3B44-AABC-A7BC436C2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9AAA07A8-1848-9948-BEE4-3E15F7D4D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89065FC-F497-C147-AC0B-831C23AFC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  <a:cxn ang="0">
                    <a:pos x="260" y="54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  <a:lnTo>
                      <a:pt x="260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217C6548-AD43-E943-8054-8603DBB6D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697E89B4-39EA-CA40-BC25-1981D489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  <a:cxn ang="0">
                    <a:pos x="375" y="402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  <a:lnTo>
                      <a:pt x="375" y="40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7E0593B-7544-004B-A66B-387EEE9A2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B1443C1D-E493-1E49-B75C-4392473D5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B9B0D979-499B-8247-B5A0-5A66B68D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5A5F5176-213A-074B-814B-6752504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8" name="Freeform 41">
                <a:extLst>
                  <a:ext uri="{FF2B5EF4-FFF2-40B4-BE49-F238E27FC236}">
                    <a16:creationId xmlns:a16="http://schemas.microsoft.com/office/drawing/2014/main" id="{28C03333-80E8-E94F-9D7C-A554777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  <a:cxn ang="0">
                    <a:pos x="361" y="395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  <a:lnTo>
                      <a:pt x="361" y="39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9" name="Freeform 42">
                <a:extLst>
                  <a:ext uri="{FF2B5EF4-FFF2-40B4-BE49-F238E27FC236}">
                    <a16:creationId xmlns:a16="http://schemas.microsoft.com/office/drawing/2014/main" id="{EEEE1D2A-88D7-B547-8C2C-F791E991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FA20B578-7495-594A-A55A-900912114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195" y="1168496"/>
                <a:ext cx="1075987" cy="826260"/>
              </a:xfrm>
              <a:custGeom>
                <a:avLst/>
                <a:gdLst/>
                <a:ahLst/>
                <a:cxnLst>
                  <a:cxn ang="0">
                    <a:pos x="1985" y="1371"/>
                  </a:cxn>
                  <a:cxn ang="0">
                    <a:pos x="1793" y="1282"/>
                  </a:cxn>
                  <a:cxn ang="0">
                    <a:pos x="1446" y="1016"/>
                  </a:cxn>
                  <a:cxn ang="0">
                    <a:pos x="1159" y="859"/>
                  </a:cxn>
                  <a:cxn ang="0">
                    <a:pos x="812" y="969"/>
                  </a:cxn>
                  <a:cxn ang="0">
                    <a:pos x="456" y="927"/>
                  </a:cxn>
                  <a:cxn ang="0">
                    <a:pos x="355" y="864"/>
                  </a:cxn>
                  <a:cxn ang="0">
                    <a:pos x="316" y="888"/>
                  </a:cxn>
                  <a:cxn ang="0">
                    <a:pos x="290" y="938"/>
                  </a:cxn>
                  <a:cxn ang="0">
                    <a:pos x="263" y="945"/>
                  </a:cxn>
                  <a:cxn ang="0">
                    <a:pos x="252" y="744"/>
                  </a:cxn>
                  <a:cxn ang="0">
                    <a:pos x="192" y="796"/>
                  </a:cxn>
                  <a:cxn ang="0">
                    <a:pos x="150" y="794"/>
                  </a:cxn>
                  <a:cxn ang="0">
                    <a:pos x="34" y="573"/>
                  </a:cxn>
                  <a:cxn ang="0">
                    <a:pos x="40" y="517"/>
                  </a:cxn>
                  <a:cxn ang="0">
                    <a:pos x="9" y="427"/>
                  </a:cxn>
                  <a:cxn ang="0">
                    <a:pos x="63" y="224"/>
                  </a:cxn>
                  <a:cxn ang="0">
                    <a:pos x="152" y="89"/>
                  </a:cxn>
                  <a:cxn ang="0">
                    <a:pos x="212" y="49"/>
                  </a:cxn>
                  <a:cxn ang="0">
                    <a:pos x="306" y="109"/>
                  </a:cxn>
                  <a:cxn ang="0">
                    <a:pos x="450" y="621"/>
                  </a:cxn>
                  <a:cxn ang="0">
                    <a:pos x="341" y="178"/>
                  </a:cxn>
                  <a:cxn ang="0">
                    <a:pos x="621" y="143"/>
                  </a:cxn>
                  <a:cxn ang="0">
                    <a:pos x="968" y="198"/>
                  </a:cxn>
                  <a:cxn ang="0">
                    <a:pos x="1095" y="230"/>
                  </a:cxn>
                  <a:cxn ang="0">
                    <a:pos x="1194" y="257"/>
                  </a:cxn>
                  <a:cxn ang="0">
                    <a:pos x="1528" y="382"/>
                  </a:cxn>
                  <a:cxn ang="0">
                    <a:pos x="1964" y="580"/>
                  </a:cxn>
                  <a:cxn ang="0">
                    <a:pos x="1970" y="771"/>
                  </a:cxn>
                  <a:cxn ang="0">
                    <a:pos x="2007" y="789"/>
                  </a:cxn>
                  <a:cxn ang="0">
                    <a:pos x="2123" y="799"/>
                  </a:cxn>
                  <a:cxn ang="0">
                    <a:pos x="2277" y="798"/>
                  </a:cxn>
                  <a:cxn ang="0">
                    <a:pos x="2360" y="868"/>
                  </a:cxn>
                  <a:cxn ang="0">
                    <a:pos x="2435" y="880"/>
                  </a:cxn>
                  <a:cxn ang="0">
                    <a:pos x="2551" y="885"/>
                  </a:cxn>
                  <a:cxn ang="0">
                    <a:pos x="2613" y="922"/>
                  </a:cxn>
                  <a:cxn ang="0">
                    <a:pos x="2695" y="1026"/>
                  </a:cxn>
                  <a:cxn ang="0">
                    <a:pos x="2693" y="1234"/>
                  </a:cxn>
                  <a:cxn ang="0">
                    <a:pos x="2372" y="1214"/>
                  </a:cxn>
                  <a:cxn ang="0">
                    <a:pos x="2250" y="1269"/>
                  </a:cxn>
                  <a:cxn ang="0">
                    <a:pos x="2437" y="1444"/>
                  </a:cxn>
                  <a:cxn ang="0">
                    <a:pos x="2501" y="1459"/>
                  </a:cxn>
                  <a:cxn ang="0">
                    <a:pos x="2565" y="1455"/>
                  </a:cxn>
                  <a:cxn ang="0">
                    <a:pos x="2584" y="1445"/>
                  </a:cxn>
                  <a:cxn ang="0">
                    <a:pos x="2720" y="1602"/>
                  </a:cxn>
                  <a:cxn ang="0">
                    <a:pos x="2668" y="1877"/>
                  </a:cxn>
                  <a:cxn ang="0">
                    <a:pos x="2470" y="1750"/>
                  </a:cxn>
                  <a:cxn ang="0">
                    <a:pos x="2462" y="1903"/>
                  </a:cxn>
                  <a:cxn ang="0">
                    <a:pos x="2601" y="1936"/>
                  </a:cxn>
                  <a:cxn ang="0">
                    <a:pos x="2769" y="1988"/>
                  </a:cxn>
                  <a:cxn ang="0">
                    <a:pos x="2787" y="2027"/>
                  </a:cxn>
                  <a:cxn ang="0">
                    <a:pos x="2789" y="2121"/>
                  </a:cxn>
                  <a:cxn ang="0">
                    <a:pos x="2604" y="2120"/>
                  </a:cxn>
                  <a:cxn ang="0">
                    <a:pos x="2522" y="2109"/>
                  </a:cxn>
                  <a:cxn ang="0">
                    <a:pos x="2326" y="2045"/>
                  </a:cxn>
                  <a:cxn ang="0">
                    <a:pos x="2293" y="2138"/>
                  </a:cxn>
                  <a:cxn ang="0">
                    <a:pos x="1970" y="1923"/>
                  </a:cxn>
                </a:cxnLst>
                <a:rect l="0" t="0" r="r" b="b"/>
                <a:pathLst>
                  <a:path w="2789" h="2141">
                    <a:moveTo>
                      <a:pt x="1684" y="1398"/>
                    </a:moveTo>
                    <a:lnTo>
                      <a:pt x="1800" y="1323"/>
                    </a:lnTo>
                    <a:lnTo>
                      <a:pt x="1847" y="1343"/>
                    </a:lnTo>
                    <a:lnTo>
                      <a:pt x="1909" y="1392"/>
                    </a:lnTo>
                    <a:lnTo>
                      <a:pt x="1950" y="1411"/>
                    </a:lnTo>
                    <a:lnTo>
                      <a:pt x="1985" y="1371"/>
                    </a:lnTo>
                    <a:lnTo>
                      <a:pt x="2004" y="1316"/>
                    </a:lnTo>
                    <a:lnTo>
                      <a:pt x="2039" y="1289"/>
                    </a:lnTo>
                    <a:lnTo>
                      <a:pt x="2032" y="1242"/>
                    </a:lnTo>
                    <a:lnTo>
                      <a:pt x="1895" y="1234"/>
                    </a:lnTo>
                    <a:lnTo>
                      <a:pt x="1861" y="1282"/>
                    </a:lnTo>
                    <a:lnTo>
                      <a:pt x="1793" y="1282"/>
                    </a:lnTo>
                    <a:lnTo>
                      <a:pt x="1705" y="1275"/>
                    </a:lnTo>
                    <a:lnTo>
                      <a:pt x="1677" y="1221"/>
                    </a:lnTo>
                    <a:lnTo>
                      <a:pt x="1697" y="1166"/>
                    </a:lnTo>
                    <a:lnTo>
                      <a:pt x="1629" y="1044"/>
                    </a:lnTo>
                    <a:lnTo>
                      <a:pt x="1520" y="1044"/>
                    </a:lnTo>
                    <a:lnTo>
                      <a:pt x="1446" y="1016"/>
                    </a:lnTo>
                    <a:lnTo>
                      <a:pt x="1425" y="983"/>
                    </a:lnTo>
                    <a:lnTo>
                      <a:pt x="1357" y="975"/>
                    </a:lnTo>
                    <a:lnTo>
                      <a:pt x="1323" y="948"/>
                    </a:lnTo>
                    <a:lnTo>
                      <a:pt x="1289" y="894"/>
                    </a:lnTo>
                    <a:lnTo>
                      <a:pt x="1261" y="859"/>
                    </a:lnTo>
                    <a:lnTo>
                      <a:pt x="1159" y="859"/>
                    </a:lnTo>
                    <a:lnTo>
                      <a:pt x="1111" y="825"/>
                    </a:lnTo>
                    <a:lnTo>
                      <a:pt x="1050" y="798"/>
                    </a:lnTo>
                    <a:lnTo>
                      <a:pt x="1016" y="873"/>
                    </a:lnTo>
                    <a:lnTo>
                      <a:pt x="900" y="873"/>
                    </a:lnTo>
                    <a:lnTo>
                      <a:pt x="872" y="927"/>
                    </a:lnTo>
                    <a:lnTo>
                      <a:pt x="812" y="969"/>
                    </a:lnTo>
                    <a:lnTo>
                      <a:pt x="777" y="886"/>
                    </a:lnTo>
                    <a:lnTo>
                      <a:pt x="743" y="921"/>
                    </a:lnTo>
                    <a:lnTo>
                      <a:pt x="682" y="934"/>
                    </a:lnTo>
                    <a:lnTo>
                      <a:pt x="566" y="927"/>
                    </a:lnTo>
                    <a:lnTo>
                      <a:pt x="504" y="927"/>
                    </a:lnTo>
                    <a:lnTo>
                      <a:pt x="456" y="927"/>
                    </a:lnTo>
                    <a:lnTo>
                      <a:pt x="409" y="927"/>
                    </a:lnTo>
                    <a:lnTo>
                      <a:pt x="388" y="866"/>
                    </a:lnTo>
                    <a:lnTo>
                      <a:pt x="386" y="866"/>
                    </a:lnTo>
                    <a:lnTo>
                      <a:pt x="379" y="864"/>
                    </a:lnTo>
                    <a:lnTo>
                      <a:pt x="368" y="863"/>
                    </a:lnTo>
                    <a:lnTo>
                      <a:pt x="355" y="864"/>
                    </a:lnTo>
                    <a:lnTo>
                      <a:pt x="349" y="865"/>
                    </a:lnTo>
                    <a:lnTo>
                      <a:pt x="342" y="867"/>
                    </a:lnTo>
                    <a:lnTo>
                      <a:pt x="334" y="870"/>
                    </a:lnTo>
                    <a:lnTo>
                      <a:pt x="328" y="875"/>
                    </a:lnTo>
                    <a:lnTo>
                      <a:pt x="322" y="881"/>
                    </a:lnTo>
                    <a:lnTo>
                      <a:pt x="316" y="888"/>
                    </a:lnTo>
                    <a:lnTo>
                      <a:pt x="311" y="896"/>
                    </a:lnTo>
                    <a:lnTo>
                      <a:pt x="306" y="907"/>
                    </a:lnTo>
                    <a:lnTo>
                      <a:pt x="303" y="918"/>
                    </a:lnTo>
                    <a:lnTo>
                      <a:pt x="299" y="926"/>
                    </a:lnTo>
                    <a:lnTo>
                      <a:pt x="295" y="933"/>
                    </a:lnTo>
                    <a:lnTo>
                      <a:pt x="290" y="938"/>
                    </a:lnTo>
                    <a:lnTo>
                      <a:pt x="287" y="943"/>
                    </a:lnTo>
                    <a:lnTo>
                      <a:pt x="283" y="945"/>
                    </a:lnTo>
                    <a:lnTo>
                      <a:pt x="278" y="947"/>
                    </a:lnTo>
                    <a:lnTo>
                      <a:pt x="275" y="947"/>
                    </a:lnTo>
                    <a:lnTo>
                      <a:pt x="269" y="947"/>
                    </a:lnTo>
                    <a:lnTo>
                      <a:pt x="263" y="945"/>
                    </a:lnTo>
                    <a:lnTo>
                      <a:pt x="260" y="943"/>
                    </a:lnTo>
                    <a:lnTo>
                      <a:pt x="259" y="942"/>
                    </a:lnTo>
                    <a:lnTo>
                      <a:pt x="177" y="894"/>
                    </a:lnTo>
                    <a:lnTo>
                      <a:pt x="191" y="825"/>
                    </a:lnTo>
                    <a:lnTo>
                      <a:pt x="252" y="791"/>
                    </a:lnTo>
                    <a:lnTo>
                      <a:pt x="252" y="744"/>
                    </a:lnTo>
                    <a:lnTo>
                      <a:pt x="246" y="753"/>
                    </a:lnTo>
                    <a:lnTo>
                      <a:pt x="230" y="771"/>
                    </a:lnTo>
                    <a:lnTo>
                      <a:pt x="219" y="781"/>
                    </a:lnTo>
                    <a:lnTo>
                      <a:pt x="206" y="789"/>
                    </a:lnTo>
                    <a:lnTo>
                      <a:pt x="199" y="794"/>
                    </a:lnTo>
                    <a:lnTo>
                      <a:pt x="192" y="796"/>
                    </a:lnTo>
                    <a:lnTo>
                      <a:pt x="184" y="798"/>
                    </a:lnTo>
                    <a:lnTo>
                      <a:pt x="177" y="798"/>
                    </a:lnTo>
                    <a:lnTo>
                      <a:pt x="169" y="798"/>
                    </a:lnTo>
                    <a:lnTo>
                      <a:pt x="163" y="797"/>
                    </a:lnTo>
                    <a:lnTo>
                      <a:pt x="156" y="796"/>
                    </a:lnTo>
                    <a:lnTo>
                      <a:pt x="150" y="794"/>
                    </a:lnTo>
                    <a:lnTo>
                      <a:pt x="140" y="789"/>
                    </a:lnTo>
                    <a:lnTo>
                      <a:pt x="131" y="785"/>
                    </a:lnTo>
                    <a:lnTo>
                      <a:pt x="120" y="775"/>
                    </a:lnTo>
                    <a:lnTo>
                      <a:pt x="115" y="771"/>
                    </a:lnTo>
                    <a:lnTo>
                      <a:pt x="68" y="689"/>
                    </a:lnTo>
                    <a:lnTo>
                      <a:pt x="34" y="573"/>
                    </a:lnTo>
                    <a:lnTo>
                      <a:pt x="36" y="567"/>
                    </a:lnTo>
                    <a:lnTo>
                      <a:pt x="42" y="552"/>
                    </a:lnTo>
                    <a:lnTo>
                      <a:pt x="43" y="542"/>
                    </a:lnTo>
                    <a:lnTo>
                      <a:pt x="43" y="530"/>
                    </a:lnTo>
                    <a:lnTo>
                      <a:pt x="42" y="524"/>
                    </a:lnTo>
                    <a:lnTo>
                      <a:pt x="40" y="517"/>
                    </a:lnTo>
                    <a:lnTo>
                      <a:pt x="38" y="512"/>
                    </a:lnTo>
                    <a:lnTo>
                      <a:pt x="34" y="505"/>
                    </a:lnTo>
                    <a:lnTo>
                      <a:pt x="27" y="489"/>
                    </a:lnTo>
                    <a:lnTo>
                      <a:pt x="20" y="471"/>
                    </a:lnTo>
                    <a:lnTo>
                      <a:pt x="14" y="449"/>
                    </a:lnTo>
                    <a:lnTo>
                      <a:pt x="9" y="427"/>
                    </a:lnTo>
                    <a:lnTo>
                      <a:pt x="2" y="391"/>
                    </a:lnTo>
                    <a:lnTo>
                      <a:pt x="0" y="376"/>
                    </a:lnTo>
                    <a:lnTo>
                      <a:pt x="41" y="273"/>
                    </a:lnTo>
                    <a:lnTo>
                      <a:pt x="44" y="267"/>
                    </a:lnTo>
                    <a:lnTo>
                      <a:pt x="53" y="248"/>
                    </a:lnTo>
                    <a:lnTo>
                      <a:pt x="63" y="224"/>
                    </a:lnTo>
                    <a:lnTo>
                      <a:pt x="75" y="198"/>
                    </a:lnTo>
                    <a:lnTo>
                      <a:pt x="83" y="183"/>
                    </a:lnTo>
                    <a:lnTo>
                      <a:pt x="95" y="165"/>
                    </a:lnTo>
                    <a:lnTo>
                      <a:pt x="109" y="144"/>
                    </a:lnTo>
                    <a:lnTo>
                      <a:pt x="124" y="124"/>
                    </a:lnTo>
                    <a:lnTo>
                      <a:pt x="152" y="89"/>
                    </a:lnTo>
                    <a:lnTo>
                      <a:pt x="164" y="75"/>
                    </a:lnTo>
                    <a:lnTo>
                      <a:pt x="168" y="71"/>
                    </a:lnTo>
                    <a:lnTo>
                      <a:pt x="181" y="61"/>
                    </a:lnTo>
                    <a:lnTo>
                      <a:pt x="191" y="57"/>
                    </a:lnTo>
                    <a:lnTo>
                      <a:pt x="201" y="53"/>
                    </a:lnTo>
                    <a:lnTo>
                      <a:pt x="212" y="49"/>
                    </a:lnTo>
                    <a:lnTo>
                      <a:pt x="225" y="48"/>
                    </a:lnTo>
                    <a:lnTo>
                      <a:pt x="251" y="48"/>
                    </a:lnTo>
                    <a:lnTo>
                      <a:pt x="275" y="48"/>
                    </a:lnTo>
                    <a:lnTo>
                      <a:pt x="293" y="48"/>
                    </a:lnTo>
                    <a:lnTo>
                      <a:pt x="300" y="48"/>
                    </a:lnTo>
                    <a:lnTo>
                      <a:pt x="306" y="109"/>
                    </a:lnTo>
                    <a:lnTo>
                      <a:pt x="293" y="198"/>
                    </a:lnTo>
                    <a:lnTo>
                      <a:pt x="259" y="294"/>
                    </a:lnTo>
                    <a:lnTo>
                      <a:pt x="286" y="376"/>
                    </a:lnTo>
                    <a:lnTo>
                      <a:pt x="279" y="444"/>
                    </a:lnTo>
                    <a:lnTo>
                      <a:pt x="327" y="532"/>
                    </a:lnTo>
                    <a:lnTo>
                      <a:pt x="450" y="621"/>
                    </a:lnTo>
                    <a:lnTo>
                      <a:pt x="320" y="471"/>
                    </a:lnTo>
                    <a:lnTo>
                      <a:pt x="388" y="430"/>
                    </a:lnTo>
                    <a:lnTo>
                      <a:pt x="382" y="389"/>
                    </a:lnTo>
                    <a:lnTo>
                      <a:pt x="334" y="335"/>
                    </a:lnTo>
                    <a:lnTo>
                      <a:pt x="293" y="287"/>
                    </a:lnTo>
                    <a:lnTo>
                      <a:pt x="341" y="178"/>
                    </a:lnTo>
                    <a:lnTo>
                      <a:pt x="402" y="116"/>
                    </a:lnTo>
                    <a:lnTo>
                      <a:pt x="429" y="7"/>
                    </a:lnTo>
                    <a:lnTo>
                      <a:pt x="498" y="0"/>
                    </a:lnTo>
                    <a:lnTo>
                      <a:pt x="518" y="61"/>
                    </a:lnTo>
                    <a:lnTo>
                      <a:pt x="553" y="143"/>
                    </a:lnTo>
                    <a:lnTo>
                      <a:pt x="621" y="143"/>
                    </a:lnTo>
                    <a:lnTo>
                      <a:pt x="648" y="205"/>
                    </a:lnTo>
                    <a:lnTo>
                      <a:pt x="716" y="267"/>
                    </a:lnTo>
                    <a:lnTo>
                      <a:pt x="784" y="294"/>
                    </a:lnTo>
                    <a:lnTo>
                      <a:pt x="804" y="211"/>
                    </a:lnTo>
                    <a:lnTo>
                      <a:pt x="886" y="198"/>
                    </a:lnTo>
                    <a:lnTo>
                      <a:pt x="968" y="198"/>
                    </a:lnTo>
                    <a:lnTo>
                      <a:pt x="1030" y="238"/>
                    </a:lnTo>
                    <a:lnTo>
                      <a:pt x="1063" y="238"/>
                    </a:lnTo>
                    <a:lnTo>
                      <a:pt x="1067" y="236"/>
                    </a:lnTo>
                    <a:lnTo>
                      <a:pt x="1076" y="231"/>
                    </a:lnTo>
                    <a:lnTo>
                      <a:pt x="1085" y="230"/>
                    </a:lnTo>
                    <a:lnTo>
                      <a:pt x="1095" y="230"/>
                    </a:lnTo>
                    <a:lnTo>
                      <a:pt x="1109" y="233"/>
                    </a:lnTo>
                    <a:lnTo>
                      <a:pt x="1125" y="238"/>
                    </a:lnTo>
                    <a:lnTo>
                      <a:pt x="1143" y="246"/>
                    </a:lnTo>
                    <a:lnTo>
                      <a:pt x="1161" y="250"/>
                    </a:lnTo>
                    <a:lnTo>
                      <a:pt x="1178" y="255"/>
                    </a:lnTo>
                    <a:lnTo>
                      <a:pt x="1194" y="257"/>
                    </a:lnTo>
                    <a:lnTo>
                      <a:pt x="1218" y="259"/>
                    </a:lnTo>
                    <a:lnTo>
                      <a:pt x="1228" y="259"/>
                    </a:lnTo>
                    <a:lnTo>
                      <a:pt x="1269" y="314"/>
                    </a:lnTo>
                    <a:lnTo>
                      <a:pt x="1391" y="294"/>
                    </a:lnTo>
                    <a:lnTo>
                      <a:pt x="1479" y="341"/>
                    </a:lnTo>
                    <a:lnTo>
                      <a:pt x="1528" y="382"/>
                    </a:lnTo>
                    <a:lnTo>
                      <a:pt x="1637" y="382"/>
                    </a:lnTo>
                    <a:lnTo>
                      <a:pt x="1691" y="437"/>
                    </a:lnTo>
                    <a:lnTo>
                      <a:pt x="1800" y="464"/>
                    </a:lnTo>
                    <a:lnTo>
                      <a:pt x="1868" y="505"/>
                    </a:lnTo>
                    <a:lnTo>
                      <a:pt x="1814" y="546"/>
                    </a:lnTo>
                    <a:lnTo>
                      <a:pt x="1964" y="580"/>
                    </a:lnTo>
                    <a:lnTo>
                      <a:pt x="2018" y="635"/>
                    </a:lnTo>
                    <a:lnTo>
                      <a:pt x="1915" y="676"/>
                    </a:lnTo>
                    <a:lnTo>
                      <a:pt x="1922" y="686"/>
                    </a:lnTo>
                    <a:lnTo>
                      <a:pt x="1936" y="710"/>
                    </a:lnTo>
                    <a:lnTo>
                      <a:pt x="1953" y="742"/>
                    </a:lnTo>
                    <a:lnTo>
                      <a:pt x="1970" y="771"/>
                    </a:lnTo>
                    <a:lnTo>
                      <a:pt x="1973" y="774"/>
                    </a:lnTo>
                    <a:lnTo>
                      <a:pt x="1976" y="776"/>
                    </a:lnTo>
                    <a:lnTo>
                      <a:pt x="1979" y="780"/>
                    </a:lnTo>
                    <a:lnTo>
                      <a:pt x="1983" y="782"/>
                    </a:lnTo>
                    <a:lnTo>
                      <a:pt x="1994" y="786"/>
                    </a:lnTo>
                    <a:lnTo>
                      <a:pt x="2007" y="789"/>
                    </a:lnTo>
                    <a:lnTo>
                      <a:pt x="2020" y="792"/>
                    </a:lnTo>
                    <a:lnTo>
                      <a:pt x="2035" y="795"/>
                    </a:lnTo>
                    <a:lnTo>
                      <a:pt x="2051" y="796"/>
                    </a:lnTo>
                    <a:lnTo>
                      <a:pt x="2067" y="797"/>
                    </a:lnTo>
                    <a:lnTo>
                      <a:pt x="2097" y="799"/>
                    </a:lnTo>
                    <a:lnTo>
                      <a:pt x="2123" y="799"/>
                    </a:lnTo>
                    <a:lnTo>
                      <a:pt x="2141" y="798"/>
                    </a:lnTo>
                    <a:lnTo>
                      <a:pt x="2148" y="798"/>
                    </a:lnTo>
                    <a:lnTo>
                      <a:pt x="2162" y="798"/>
                    </a:lnTo>
                    <a:lnTo>
                      <a:pt x="2194" y="798"/>
                    </a:lnTo>
                    <a:lnTo>
                      <a:pt x="2237" y="798"/>
                    </a:lnTo>
                    <a:lnTo>
                      <a:pt x="2277" y="798"/>
                    </a:lnTo>
                    <a:lnTo>
                      <a:pt x="2307" y="799"/>
                    </a:lnTo>
                    <a:lnTo>
                      <a:pt x="2326" y="801"/>
                    </a:lnTo>
                    <a:lnTo>
                      <a:pt x="2335" y="804"/>
                    </a:lnTo>
                    <a:lnTo>
                      <a:pt x="2339" y="805"/>
                    </a:lnTo>
                    <a:lnTo>
                      <a:pt x="2359" y="866"/>
                    </a:lnTo>
                    <a:lnTo>
                      <a:pt x="2360" y="868"/>
                    </a:lnTo>
                    <a:lnTo>
                      <a:pt x="2365" y="873"/>
                    </a:lnTo>
                    <a:lnTo>
                      <a:pt x="2371" y="876"/>
                    </a:lnTo>
                    <a:lnTo>
                      <a:pt x="2379" y="878"/>
                    </a:lnTo>
                    <a:lnTo>
                      <a:pt x="2391" y="879"/>
                    </a:lnTo>
                    <a:lnTo>
                      <a:pt x="2407" y="880"/>
                    </a:lnTo>
                    <a:lnTo>
                      <a:pt x="2435" y="880"/>
                    </a:lnTo>
                    <a:lnTo>
                      <a:pt x="2453" y="880"/>
                    </a:lnTo>
                    <a:lnTo>
                      <a:pt x="2477" y="880"/>
                    </a:lnTo>
                    <a:lnTo>
                      <a:pt x="2516" y="880"/>
                    </a:lnTo>
                    <a:lnTo>
                      <a:pt x="2529" y="881"/>
                    </a:lnTo>
                    <a:lnTo>
                      <a:pt x="2541" y="882"/>
                    </a:lnTo>
                    <a:lnTo>
                      <a:pt x="2551" y="885"/>
                    </a:lnTo>
                    <a:lnTo>
                      <a:pt x="2562" y="890"/>
                    </a:lnTo>
                    <a:lnTo>
                      <a:pt x="2573" y="894"/>
                    </a:lnTo>
                    <a:lnTo>
                      <a:pt x="2583" y="899"/>
                    </a:lnTo>
                    <a:lnTo>
                      <a:pt x="2591" y="905"/>
                    </a:lnTo>
                    <a:lnTo>
                      <a:pt x="2599" y="910"/>
                    </a:lnTo>
                    <a:lnTo>
                      <a:pt x="2613" y="922"/>
                    </a:lnTo>
                    <a:lnTo>
                      <a:pt x="2623" y="932"/>
                    </a:lnTo>
                    <a:lnTo>
                      <a:pt x="2629" y="938"/>
                    </a:lnTo>
                    <a:lnTo>
                      <a:pt x="2631" y="942"/>
                    </a:lnTo>
                    <a:lnTo>
                      <a:pt x="2686" y="989"/>
                    </a:lnTo>
                    <a:lnTo>
                      <a:pt x="2691" y="1006"/>
                    </a:lnTo>
                    <a:lnTo>
                      <a:pt x="2695" y="1026"/>
                    </a:lnTo>
                    <a:lnTo>
                      <a:pt x="2698" y="1046"/>
                    </a:lnTo>
                    <a:lnTo>
                      <a:pt x="2702" y="1066"/>
                    </a:lnTo>
                    <a:lnTo>
                      <a:pt x="2706" y="1098"/>
                    </a:lnTo>
                    <a:lnTo>
                      <a:pt x="2707" y="1112"/>
                    </a:lnTo>
                    <a:lnTo>
                      <a:pt x="2645" y="1187"/>
                    </a:lnTo>
                    <a:lnTo>
                      <a:pt x="2693" y="1234"/>
                    </a:lnTo>
                    <a:lnTo>
                      <a:pt x="2720" y="1310"/>
                    </a:lnTo>
                    <a:lnTo>
                      <a:pt x="2625" y="1323"/>
                    </a:lnTo>
                    <a:lnTo>
                      <a:pt x="2550" y="1282"/>
                    </a:lnTo>
                    <a:lnTo>
                      <a:pt x="2481" y="1275"/>
                    </a:lnTo>
                    <a:lnTo>
                      <a:pt x="2448" y="1234"/>
                    </a:lnTo>
                    <a:lnTo>
                      <a:pt x="2372" y="1214"/>
                    </a:lnTo>
                    <a:lnTo>
                      <a:pt x="2332" y="1193"/>
                    </a:lnTo>
                    <a:lnTo>
                      <a:pt x="2291" y="1201"/>
                    </a:lnTo>
                    <a:lnTo>
                      <a:pt x="2209" y="1105"/>
                    </a:lnTo>
                    <a:lnTo>
                      <a:pt x="2236" y="1201"/>
                    </a:lnTo>
                    <a:lnTo>
                      <a:pt x="2182" y="1242"/>
                    </a:lnTo>
                    <a:lnTo>
                      <a:pt x="2250" y="1269"/>
                    </a:lnTo>
                    <a:lnTo>
                      <a:pt x="2243" y="1316"/>
                    </a:lnTo>
                    <a:lnTo>
                      <a:pt x="2250" y="1392"/>
                    </a:lnTo>
                    <a:lnTo>
                      <a:pt x="2359" y="1351"/>
                    </a:lnTo>
                    <a:lnTo>
                      <a:pt x="2372" y="1405"/>
                    </a:lnTo>
                    <a:lnTo>
                      <a:pt x="2414" y="1432"/>
                    </a:lnTo>
                    <a:lnTo>
                      <a:pt x="2437" y="1444"/>
                    </a:lnTo>
                    <a:lnTo>
                      <a:pt x="2445" y="1447"/>
                    </a:lnTo>
                    <a:lnTo>
                      <a:pt x="2452" y="1449"/>
                    </a:lnTo>
                    <a:lnTo>
                      <a:pt x="2462" y="1450"/>
                    </a:lnTo>
                    <a:lnTo>
                      <a:pt x="2475" y="1452"/>
                    </a:lnTo>
                    <a:lnTo>
                      <a:pt x="2494" y="1457"/>
                    </a:lnTo>
                    <a:lnTo>
                      <a:pt x="2501" y="1459"/>
                    </a:lnTo>
                    <a:lnTo>
                      <a:pt x="2509" y="1460"/>
                    </a:lnTo>
                    <a:lnTo>
                      <a:pt x="2536" y="1460"/>
                    </a:lnTo>
                    <a:lnTo>
                      <a:pt x="2546" y="1459"/>
                    </a:lnTo>
                    <a:lnTo>
                      <a:pt x="2554" y="1458"/>
                    </a:lnTo>
                    <a:lnTo>
                      <a:pt x="2560" y="1457"/>
                    </a:lnTo>
                    <a:lnTo>
                      <a:pt x="2565" y="1455"/>
                    </a:lnTo>
                    <a:lnTo>
                      <a:pt x="2573" y="1450"/>
                    </a:lnTo>
                    <a:lnTo>
                      <a:pt x="2577" y="1447"/>
                    </a:lnTo>
                    <a:lnTo>
                      <a:pt x="2580" y="1446"/>
                    </a:lnTo>
                    <a:lnTo>
                      <a:pt x="2581" y="1445"/>
                    </a:lnTo>
                    <a:lnTo>
                      <a:pt x="2583" y="1445"/>
                    </a:lnTo>
                    <a:lnTo>
                      <a:pt x="2584" y="1445"/>
                    </a:lnTo>
                    <a:lnTo>
                      <a:pt x="2589" y="1450"/>
                    </a:lnTo>
                    <a:lnTo>
                      <a:pt x="2598" y="1460"/>
                    </a:lnTo>
                    <a:lnTo>
                      <a:pt x="2628" y="1497"/>
                    </a:lnTo>
                    <a:lnTo>
                      <a:pt x="2669" y="1544"/>
                    </a:lnTo>
                    <a:lnTo>
                      <a:pt x="2705" y="1585"/>
                    </a:lnTo>
                    <a:lnTo>
                      <a:pt x="2720" y="1602"/>
                    </a:lnTo>
                    <a:lnTo>
                      <a:pt x="2781" y="1678"/>
                    </a:lnTo>
                    <a:lnTo>
                      <a:pt x="2775" y="1732"/>
                    </a:lnTo>
                    <a:lnTo>
                      <a:pt x="2775" y="1808"/>
                    </a:lnTo>
                    <a:lnTo>
                      <a:pt x="2775" y="1862"/>
                    </a:lnTo>
                    <a:lnTo>
                      <a:pt x="2680" y="1882"/>
                    </a:lnTo>
                    <a:lnTo>
                      <a:pt x="2668" y="1877"/>
                    </a:lnTo>
                    <a:lnTo>
                      <a:pt x="2636" y="1861"/>
                    </a:lnTo>
                    <a:lnTo>
                      <a:pt x="2613" y="1849"/>
                    </a:lnTo>
                    <a:lnTo>
                      <a:pt x="2587" y="1834"/>
                    </a:lnTo>
                    <a:lnTo>
                      <a:pt x="2559" y="1815"/>
                    </a:lnTo>
                    <a:lnTo>
                      <a:pt x="2530" y="1794"/>
                    </a:lnTo>
                    <a:lnTo>
                      <a:pt x="2470" y="1750"/>
                    </a:lnTo>
                    <a:lnTo>
                      <a:pt x="2421" y="1716"/>
                    </a:lnTo>
                    <a:lnTo>
                      <a:pt x="2385" y="1693"/>
                    </a:lnTo>
                    <a:lnTo>
                      <a:pt x="2372" y="1685"/>
                    </a:lnTo>
                    <a:lnTo>
                      <a:pt x="2359" y="1759"/>
                    </a:lnTo>
                    <a:lnTo>
                      <a:pt x="2413" y="1828"/>
                    </a:lnTo>
                    <a:lnTo>
                      <a:pt x="2462" y="1903"/>
                    </a:lnTo>
                    <a:lnTo>
                      <a:pt x="2495" y="1930"/>
                    </a:lnTo>
                    <a:lnTo>
                      <a:pt x="2502" y="1931"/>
                    </a:lnTo>
                    <a:lnTo>
                      <a:pt x="2518" y="1933"/>
                    </a:lnTo>
                    <a:lnTo>
                      <a:pt x="2542" y="1936"/>
                    </a:lnTo>
                    <a:lnTo>
                      <a:pt x="2571" y="1937"/>
                    </a:lnTo>
                    <a:lnTo>
                      <a:pt x="2601" y="1936"/>
                    </a:lnTo>
                    <a:lnTo>
                      <a:pt x="2630" y="1933"/>
                    </a:lnTo>
                    <a:lnTo>
                      <a:pt x="2651" y="1931"/>
                    </a:lnTo>
                    <a:lnTo>
                      <a:pt x="2659" y="1930"/>
                    </a:lnTo>
                    <a:lnTo>
                      <a:pt x="2748" y="1971"/>
                    </a:lnTo>
                    <a:lnTo>
                      <a:pt x="2754" y="1975"/>
                    </a:lnTo>
                    <a:lnTo>
                      <a:pt x="2769" y="1988"/>
                    </a:lnTo>
                    <a:lnTo>
                      <a:pt x="2772" y="1992"/>
                    </a:lnTo>
                    <a:lnTo>
                      <a:pt x="2776" y="1999"/>
                    </a:lnTo>
                    <a:lnTo>
                      <a:pt x="2779" y="2004"/>
                    </a:lnTo>
                    <a:lnTo>
                      <a:pt x="2783" y="2012"/>
                    </a:lnTo>
                    <a:lnTo>
                      <a:pt x="2785" y="2019"/>
                    </a:lnTo>
                    <a:lnTo>
                      <a:pt x="2787" y="2027"/>
                    </a:lnTo>
                    <a:lnTo>
                      <a:pt x="2788" y="2037"/>
                    </a:lnTo>
                    <a:lnTo>
                      <a:pt x="2789" y="2046"/>
                    </a:lnTo>
                    <a:lnTo>
                      <a:pt x="2789" y="2081"/>
                    </a:lnTo>
                    <a:lnTo>
                      <a:pt x="2789" y="2104"/>
                    </a:lnTo>
                    <a:lnTo>
                      <a:pt x="2789" y="2117"/>
                    </a:lnTo>
                    <a:lnTo>
                      <a:pt x="2789" y="2121"/>
                    </a:lnTo>
                    <a:lnTo>
                      <a:pt x="2666" y="2100"/>
                    </a:lnTo>
                    <a:lnTo>
                      <a:pt x="2659" y="2104"/>
                    </a:lnTo>
                    <a:lnTo>
                      <a:pt x="2641" y="2111"/>
                    </a:lnTo>
                    <a:lnTo>
                      <a:pt x="2629" y="2114"/>
                    </a:lnTo>
                    <a:lnTo>
                      <a:pt x="2617" y="2118"/>
                    </a:lnTo>
                    <a:lnTo>
                      <a:pt x="2604" y="2120"/>
                    </a:lnTo>
                    <a:lnTo>
                      <a:pt x="2591" y="2121"/>
                    </a:lnTo>
                    <a:lnTo>
                      <a:pt x="2577" y="2121"/>
                    </a:lnTo>
                    <a:lnTo>
                      <a:pt x="2564" y="2119"/>
                    </a:lnTo>
                    <a:lnTo>
                      <a:pt x="2553" y="2117"/>
                    </a:lnTo>
                    <a:lnTo>
                      <a:pt x="2541" y="2114"/>
                    </a:lnTo>
                    <a:lnTo>
                      <a:pt x="2522" y="2109"/>
                    </a:lnTo>
                    <a:lnTo>
                      <a:pt x="2516" y="2107"/>
                    </a:lnTo>
                    <a:lnTo>
                      <a:pt x="2462" y="2087"/>
                    </a:lnTo>
                    <a:lnTo>
                      <a:pt x="2407" y="2032"/>
                    </a:lnTo>
                    <a:lnTo>
                      <a:pt x="2366" y="2032"/>
                    </a:lnTo>
                    <a:lnTo>
                      <a:pt x="2325" y="2046"/>
                    </a:lnTo>
                    <a:lnTo>
                      <a:pt x="2326" y="2045"/>
                    </a:lnTo>
                    <a:lnTo>
                      <a:pt x="2327" y="2047"/>
                    </a:lnTo>
                    <a:lnTo>
                      <a:pt x="2325" y="2057"/>
                    </a:lnTo>
                    <a:lnTo>
                      <a:pt x="2318" y="2080"/>
                    </a:lnTo>
                    <a:lnTo>
                      <a:pt x="2308" y="2107"/>
                    </a:lnTo>
                    <a:lnTo>
                      <a:pt x="2300" y="2126"/>
                    </a:lnTo>
                    <a:lnTo>
                      <a:pt x="2293" y="2138"/>
                    </a:lnTo>
                    <a:lnTo>
                      <a:pt x="2291" y="2141"/>
                    </a:lnTo>
                    <a:lnTo>
                      <a:pt x="2243" y="2032"/>
                    </a:lnTo>
                    <a:lnTo>
                      <a:pt x="2162" y="2026"/>
                    </a:lnTo>
                    <a:lnTo>
                      <a:pt x="2100" y="2026"/>
                    </a:lnTo>
                    <a:lnTo>
                      <a:pt x="2086" y="1937"/>
                    </a:lnTo>
                    <a:lnTo>
                      <a:pt x="1970" y="1923"/>
                    </a:lnTo>
                    <a:lnTo>
                      <a:pt x="1895" y="1889"/>
                    </a:lnTo>
                    <a:lnTo>
                      <a:pt x="1841" y="1862"/>
                    </a:lnTo>
                    <a:lnTo>
                      <a:pt x="1779" y="1868"/>
                    </a:lnTo>
                    <a:lnTo>
                      <a:pt x="1684" y="139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1" name="Freeform 45">
                <a:extLst>
                  <a:ext uri="{FF2B5EF4-FFF2-40B4-BE49-F238E27FC236}">
                    <a16:creationId xmlns:a16="http://schemas.microsoft.com/office/drawing/2014/main" id="{1B254ABF-BADC-6540-A45F-D67160F6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2" name="Freeform 46">
                <a:extLst>
                  <a:ext uri="{FF2B5EF4-FFF2-40B4-BE49-F238E27FC236}">
                    <a16:creationId xmlns:a16="http://schemas.microsoft.com/office/drawing/2014/main" id="{F4CF4B77-3590-8848-B362-7768D830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3" name="Freeform 47">
                <a:extLst>
                  <a:ext uri="{FF2B5EF4-FFF2-40B4-BE49-F238E27FC236}">
                    <a16:creationId xmlns:a16="http://schemas.microsoft.com/office/drawing/2014/main" id="{18586E3F-A62B-A64A-8A09-80110786B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4" name="Freeform 48">
                <a:extLst>
                  <a:ext uri="{FF2B5EF4-FFF2-40B4-BE49-F238E27FC236}">
                    <a16:creationId xmlns:a16="http://schemas.microsoft.com/office/drawing/2014/main" id="{96B775E4-18AD-F544-83F2-34ECAD36F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AD10D41D-9156-1742-8F1E-50F76B08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F3F5458D-397A-9E4D-AB53-83647264B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7" name="Freeform 51">
                <a:extLst>
                  <a:ext uri="{FF2B5EF4-FFF2-40B4-BE49-F238E27FC236}">
                    <a16:creationId xmlns:a16="http://schemas.microsoft.com/office/drawing/2014/main" id="{E90E15BC-87D9-7442-8CDD-17F5FC79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8" name="Freeform 52">
                <a:extLst>
                  <a:ext uri="{FF2B5EF4-FFF2-40B4-BE49-F238E27FC236}">
                    <a16:creationId xmlns:a16="http://schemas.microsoft.com/office/drawing/2014/main" id="{C69F78FE-8D1E-5E4D-A07D-222D044F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9" name="Freeform 54">
                <a:extLst>
                  <a:ext uri="{FF2B5EF4-FFF2-40B4-BE49-F238E27FC236}">
                    <a16:creationId xmlns:a16="http://schemas.microsoft.com/office/drawing/2014/main" id="{8980E9F7-0556-BA44-8271-A0AD5424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0" name="Freeform 55">
                <a:extLst>
                  <a:ext uri="{FF2B5EF4-FFF2-40B4-BE49-F238E27FC236}">
                    <a16:creationId xmlns:a16="http://schemas.microsoft.com/office/drawing/2014/main" id="{5A6A1523-E865-2E42-A287-7DE2922E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E7451B41-EF09-1547-88F3-0BDB0444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946" y="1236323"/>
                <a:ext cx="67827" cy="7707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21" y="36"/>
                  </a:cxn>
                  <a:cxn ang="0">
                    <a:pos x="82" y="0"/>
                  </a:cxn>
                  <a:cxn ang="0">
                    <a:pos x="159" y="43"/>
                  </a:cxn>
                  <a:cxn ang="0">
                    <a:pos x="175" y="114"/>
                  </a:cxn>
                  <a:cxn ang="0">
                    <a:pos x="132" y="202"/>
                  </a:cxn>
                  <a:cxn ang="0">
                    <a:pos x="104" y="152"/>
                  </a:cxn>
                  <a:cxn ang="0">
                    <a:pos x="102" y="147"/>
                  </a:cxn>
                  <a:cxn ang="0">
                    <a:pos x="98" y="130"/>
                  </a:cxn>
                  <a:cxn ang="0">
                    <a:pos x="94" y="121"/>
                  </a:cxn>
                  <a:cxn ang="0">
                    <a:pos x="87" y="111"/>
                  </a:cxn>
                  <a:cxn ang="0">
                    <a:pos x="80" y="101"/>
                  </a:cxn>
                  <a:cxn ang="0">
                    <a:pos x="71" y="93"/>
                  </a:cxn>
                  <a:cxn ang="0">
                    <a:pos x="48" y="76"/>
                  </a:cxn>
                  <a:cxn ang="0">
                    <a:pos x="26" y="62"/>
                  </a:cxn>
                  <a:cxn ang="0">
                    <a:pos x="7" y="53"/>
                  </a:cxn>
                  <a:cxn ang="0">
                    <a:pos x="0" y="48"/>
                  </a:cxn>
                </a:cxnLst>
                <a:rect l="0" t="0" r="r" b="b"/>
                <a:pathLst>
                  <a:path w="175" h="202">
                    <a:moveTo>
                      <a:pt x="0" y="48"/>
                    </a:moveTo>
                    <a:lnTo>
                      <a:pt x="21" y="36"/>
                    </a:lnTo>
                    <a:lnTo>
                      <a:pt x="82" y="0"/>
                    </a:lnTo>
                    <a:lnTo>
                      <a:pt x="159" y="43"/>
                    </a:lnTo>
                    <a:lnTo>
                      <a:pt x="175" y="114"/>
                    </a:lnTo>
                    <a:lnTo>
                      <a:pt x="132" y="202"/>
                    </a:lnTo>
                    <a:lnTo>
                      <a:pt x="104" y="152"/>
                    </a:lnTo>
                    <a:lnTo>
                      <a:pt x="102" y="147"/>
                    </a:lnTo>
                    <a:lnTo>
                      <a:pt x="98" y="130"/>
                    </a:lnTo>
                    <a:lnTo>
                      <a:pt x="94" y="121"/>
                    </a:lnTo>
                    <a:lnTo>
                      <a:pt x="87" y="111"/>
                    </a:lnTo>
                    <a:lnTo>
                      <a:pt x="80" y="101"/>
                    </a:lnTo>
                    <a:lnTo>
                      <a:pt x="71" y="93"/>
                    </a:lnTo>
                    <a:lnTo>
                      <a:pt x="48" y="76"/>
                    </a:lnTo>
                    <a:lnTo>
                      <a:pt x="26" y="62"/>
                    </a:lnTo>
                    <a:lnTo>
                      <a:pt x="7" y="53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636F31DF-79C1-844B-9694-FA506AFD9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12572E05-3FB3-1845-9B0D-16C6D8FFB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4" name="Freeform 66">
                <a:extLst>
                  <a:ext uri="{FF2B5EF4-FFF2-40B4-BE49-F238E27FC236}">
                    <a16:creationId xmlns:a16="http://schemas.microsoft.com/office/drawing/2014/main" id="{1E5692E2-8D3C-AE45-B750-F9B8D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5" name="Freeform 67">
                <a:extLst>
                  <a:ext uri="{FF2B5EF4-FFF2-40B4-BE49-F238E27FC236}">
                    <a16:creationId xmlns:a16="http://schemas.microsoft.com/office/drawing/2014/main" id="{B9663215-C97B-F745-8B35-2E39309E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96DC4792-523A-254C-90C4-33590C8D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E883311E-56DB-D140-B292-BFCAC8B7A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5D4B6AAD-E635-064D-8BE3-9FA47E06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F3F073BA-E738-C84C-8341-144D43ECE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006" y="490223"/>
                <a:ext cx="175734" cy="328346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1" y="111"/>
                  </a:cxn>
                  <a:cxn ang="0">
                    <a:pos x="140" y="129"/>
                  </a:cxn>
                  <a:cxn ang="0">
                    <a:pos x="209" y="182"/>
                  </a:cxn>
                  <a:cxn ang="0">
                    <a:pos x="240" y="217"/>
                  </a:cxn>
                  <a:cxn ang="0">
                    <a:pos x="245" y="269"/>
                  </a:cxn>
                  <a:cxn ang="0">
                    <a:pos x="286" y="269"/>
                  </a:cxn>
                  <a:cxn ang="0">
                    <a:pos x="333" y="281"/>
                  </a:cxn>
                  <a:cxn ang="0">
                    <a:pos x="374" y="298"/>
                  </a:cxn>
                  <a:cxn ang="0">
                    <a:pos x="356" y="368"/>
                  </a:cxn>
                  <a:cxn ang="0">
                    <a:pos x="420" y="409"/>
                  </a:cxn>
                  <a:cxn ang="0">
                    <a:pos x="444" y="439"/>
                  </a:cxn>
                  <a:cxn ang="0">
                    <a:pos x="456" y="480"/>
                  </a:cxn>
                  <a:cxn ang="0">
                    <a:pos x="444" y="515"/>
                  </a:cxn>
                  <a:cxn ang="0">
                    <a:pos x="403" y="556"/>
                  </a:cxn>
                  <a:cxn ang="0">
                    <a:pos x="380" y="589"/>
                  </a:cxn>
                  <a:cxn ang="0">
                    <a:pos x="364" y="615"/>
                  </a:cxn>
                  <a:cxn ang="0">
                    <a:pos x="353" y="632"/>
                  </a:cxn>
                  <a:cxn ang="0">
                    <a:pos x="350" y="637"/>
                  </a:cxn>
                  <a:cxn ang="0">
                    <a:pos x="344" y="678"/>
                  </a:cxn>
                  <a:cxn ang="0">
                    <a:pos x="362" y="737"/>
                  </a:cxn>
                  <a:cxn ang="0">
                    <a:pos x="356" y="743"/>
                  </a:cxn>
                  <a:cxn ang="0">
                    <a:pos x="350" y="749"/>
                  </a:cxn>
                  <a:cxn ang="0">
                    <a:pos x="343" y="754"/>
                  </a:cxn>
                  <a:cxn ang="0">
                    <a:pos x="336" y="758"/>
                  </a:cxn>
                  <a:cxn ang="0">
                    <a:pos x="322" y="766"/>
                  </a:cxn>
                  <a:cxn ang="0">
                    <a:pos x="308" y="771"/>
                  </a:cxn>
                  <a:cxn ang="0">
                    <a:pos x="284" y="777"/>
                  </a:cxn>
                  <a:cxn ang="0">
                    <a:pos x="274" y="778"/>
                  </a:cxn>
                  <a:cxn ang="0">
                    <a:pos x="269" y="854"/>
                  </a:cxn>
                  <a:cxn ang="0">
                    <a:pos x="228" y="825"/>
                  </a:cxn>
                  <a:cxn ang="0">
                    <a:pos x="187" y="760"/>
                  </a:cxn>
                  <a:cxn ang="0">
                    <a:pos x="170" y="708"/>
                  </a:cxn>
                  <a:cxn ang="0">
                    <a:pos x="140" y="685"/>
                  </a:cxn>
                  <a:cxn ang="0">
                    <a:pos x="110" y="685"/>
                  </a:cxn>
                  <a:cxn ang="0">
                    <a:pos x="70" y="673"/>
                  </a:cxn>
                  <a:cxn ang="0">
                    <a:pos x="35" y="656"/>
                  </a:cxn>
                  <a:cxn ang="0">
                    <a:pos x="0" y="615"/>
                  </a:cxn>
                  <a:cxn ang="0">
                    <a:pos x="11" y="585"/>
                  </a:cxn>
                  <a:cxn ang="0">
                    <a:pos x="87" y="591"/>
                  </a:cxn>
                  <a:cxn ang="0">
                    <a:pos x="117" y="556"/>
                  </a:cxn>
                  <a:cxn ang="0">
                    <a:pos x="87" y="527"/>
                  </a:cxn>
                </a:cxnLst>
                <a:rect l="0" t="0" r="r" b="b"/>
                <a:pathLst>
                  <a:path w="456" h="854">
                    <a:moveTo>
                      <a:pt x="5" y="0"/>
                    </a:moveTo>
                    <a:lnTo>
                      <a:pt x="81" y="111"/>
                    </a:lnTo>
                    <a:lnTo>
                      <a:pt x="140" y="129"/>
                    </a:lnTo>
                    <a:lnTo>
                      <a:pt x="209" y="182"/>
                    </a:lnTo>
                    <a:lnTo>
                      <a:pt x="240" y="217"/>
                    </a:lnTo>
                    <a:lnTo>
                      <a:pt x="245" y="269"/>
                    </a:lnTo>
                    <a:lnTo>
                      <a:pt x="286" y="269"/>
                    </a:lnTo>
                    <a:lnTo>
                      <a:pt x="333" y="281"/>
                    </a:lnTo>
                    <a:lnTo>
                      <a:pt x="374" y="298"/>
                    </a:lnTo>
                    <a:lnTo>
                      <a:pt x="356" y="368"/>
                    </a:lnTo>
                    <a:lnTo>
                      <a:pt x="420" y="409"/>
                    </a:lnTo>
                    <a:lnTo>
                      <a:pt x="444" y="439"/>
                    </a:lnTo>
                    <a:lnTo>
                      <a:pt x="456" y="480"/>
                    </a:lnTo>
                    <a:lnTo>
                      <a:pt x="444" y="515"/>
                    </a:lnTo>
                    <a:lnTo>
                      <a:pt x="403" y="556"/>
                    </a:lnTo>
                    <a:lnTo>
                      <a:pt x="380" y="589"/>
                    </a:lnTo>
                    <a:lnTo>
                      <a:pt x="364" y="615"/>
                    </a:lnTo>
                    <a:lnTo>
                      <a:pt x="353" y="632"/>
                    </a:lnTo>
                    <a:lnTo>
                      <a:pt x="350" y="637"/>
                    </a:lnTo>
                    <a:lnTo>
                      <a:pt x="344" y="678"/>
                    </a:lnTo>
                    <a:lnTo>
                      <a:pt x="362" y="737"/>
                    </a:lnTo>
                    <a:lnTo>
                      <a:pt x="356" y="743"/>
                    </a:lnTo>
                    <a:lnTo>
                      <a:pt x="350" y="749"/>
                    </a:lnTo>
                    <a:lnTo>
                      <a:pt x="343" y="754"/>
                    </a:lnTo>
                    <a:lnTo>
                      <a:pt x="336" y="758"/>
                    </a:lnTo>
                    <a:lnTo>
                      <a:pt x="322" y="766"/>
                    </a:lnTo>
                    <a:lnTo>
                      <a:pt x="308" y="771"/>
                    </a:lnTo>
                    <a:lnTo>
                      <a:pt x="284" y="777"/>
                    </a:lnTo>
                    <a:lnTo>
                      <a:pt x="274" y="778"/>
                    </a:lnTo>
                    <a:lnTo>
                      <a:pt x="269" y="854"/>
                    </a:lnTo>
                    <a:lnTo>
                      <a:pt x="228" y="825"/>
                    </a:lnTo>
                    <a:lnTo>
                      <a:pt x="187" y="760"/>
                    </a:lnTo>
                    <a:lnTo>
                      <a:pt x="170" y="708"/>
                    </a:lnTo>
                    <a:lnTo>
                      <a:pt x="140" y="685"/>
                    </a:lnTo>
                    <a:lnTo>
                      <a:pt x="110" y="685"/>
                    </a:lnTo>
                    <a:lnTo>
                      <a:pt x="70" y="673"/>
                    </a:lnTo>
                    <a:lnTo>
                      <a:pt x="35" y="656"/>
                    </a:lnTo>
                    <a:lnTo>
                      <a:pt x="0" y="615"/>
                    </a:lnTo>
                    <a:lnTo>
                      <a:pt x="11" y="585"/>
                    </a:lnTo>
                    <a:lnTo>
                      <a:pt x="87" y="591"/>
                    </a:lnTo>
                    <a:lnTo>
                      <a:pt x="117" y="556"/>
                    </a:lnTo>
                    <a:lnTo>
                      <a:pt x="87" y="5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438E0919-9940-9A46-B56B-344DBB3C4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132" y="487140"/>
                <a:ext cx="33914" cy="203482"/>
              </a:xfrm>
              <a:custGeom>
                <a:avLst/>
                <a:gdLst/>
                <a:ahLst/>
                <a:cxnLst>
                  <a:cxn ang="0">
                    <a:pos x="88" y="526"/>
                  </a:cxn>
                  <a:cxn ang="0">
                    <a:pos x="86" y="526"/>
                  </a:cxn>
                  <a:cxn ang="0">
                    <a:pos x="79" y="522"/>
                  </a:cxn>
                  <a:cxn ang="0">
                    <a:pos x="76" y="519"/>
                  </a:cxn>
                  <a:cxn ang="0">
                    <a:pos x="74" y="514"/>
                  </a:cxn>
                  <a:cxn ang="0">
                    <a:pos x="72" y="506"/>
                  </a:cxn>
                  <a:cxn ang="0">
                    <a:pos x="71" y="497"/>
                  </a:cxn>
                  <a:cxn ang="0">
                    <a:pos x="71" y="478"/>
                  </a:cxn>
                  <a:cxn ang="0">
                    <a:pos x="71" y="465"/>
                  </a:cxn>
                  <a:cxn ang="0">
                    <a:pos x="71" y="458"/>
                  </a:cxn>
                  <a:cxn ang="0">
                    <a:pos x="71" y="455"/>
                  </a:cxn>
                  <a:cxn ang="0">
                    <a:pos x="29" y="455"/>
                  </a:cxn>
                  <a:cxn ang="0">
                    <a:pos x="0" y="385"/>
                  </a:cxn>
                  <a:cxn ang="0">
                    <a:pos x="1" y="386"/>
                  </a:cxn>
                  <a:cxn ang="0">
                    <a:pos x="6" y="384"/>
                  </a:cxn>
                  <a:cxn ang="0">
                    <a:pos x="10" y="381"/>
                  </a:cxn>
                  <a:cxn ang="0">
                    <a:pos x="15" y="376"/>
                  </a:cxn>
                  <a:cxn ang="0">
                    <a:pos x="22" y="368"/>
                  </a:cxn>
                  <a:cxn ang="0">
                    <a:pos x="29" y="356"/>
                  </a:cxn>
                  <a:cxn ang="0">
                    <a:pos x="37" y="344"/>
                  </a:cxn>
                  <a:cxn ang="0">
                    <a:pos x="44" y="335"/>
                  </a:cxn>
                  <a:cxn ang="0">
                    <a:pos x="48" y="326"/>
                  </a:cxn>
                  <a:cxn ang="0">
                    <a:pos x="51" y="319"/>
                  </a:cxn>
                  <a:cxn ang="0">
                    <a:pos x="55" y="304"/>
                  </a:cxn>
                  <a:cxn ang="0">
                    <a:pos x="59" y="286"/>
                  </a:cxn>
                  <a:cxn ang="0">
                    <a:pos x="64" y="272"/>
                  </a:cxn>
                  <a:cxn ang="0">
                    <a:pos x="68" y="262"/>
                  </a:cxn>
                  <a:cxn ang="0">
                    <a:pos x="69" y="255"/>
                  </a:cxn>
                  <a:cxn ang="0">
                    <a:pos x="69" y="243"/>
                  </a:cxn>
                  <a:cxn ang="0">
                    <a:pos x="68" y="224"/>
                  </a:cxn>
                  <a:cxn ang="0">
                    <a:pos x="65" y="198"/>
                  </a:cxn>
                  <a:cxn ang="0">
                    <a:pos x="58" y="148"/>
                  </a:cxn>
                  <a:cxn ang="0">
                    <a:pos x="54" y="115"/>
                  </a:cxn>
                  <a:cxn ang="0">
                    <a:pos x="53" y="98"/>
                  </a:cxn>
                  <a:cxn ang="0">
                    <a:pos x="53" y="93"/>
                  </a:cxn>
                  <a:cxn ang="0">
                    <a:pos x="53" y="0"/>
                  </a:cxn>
                  <a:cxn ang="0">
                    <a:pos x="71" y="41"/>
                  </a:cxn>
                </a:cxnLst>
                <a:rect l="0" t="0" r="r" b="b"/>
                <a:pathLst>
                  <a:path w="88" h="526">
                    <a:moveTo>
                      <a:pt x="88" y="526"/>
                    </a:moveTo>
                    <a:lnTo>
                      <a:pt x="86" y="526"/>
                    </a:lnTo>
                    <a:lnTo>
                      <a:pt x="79" y="522"/>
                    </a:lnTo>
                    <a:lnTo>
                      <a:pt x="76" y="519"/>
                    </a:lnTo>
                    <a:lnTo>
                      <a:pt x="74" y="514"/>
                    </a:lnTo>
                    <a:lnTo>
                      <a:pt x="72" y="506"/>
                    </a:lnTo>
                    <a:lnTo>
                      <a:pt x="71" y="497"/>
                    </a:lnTo>
                    <a:lnTo>
                      <a:pt x="71" y="478"/>
                    </a:lnTo>
                    <a:lnTo>
                      <a:pt x="71" y="465"/>
                    </a:lnTo>
                    <a:lnTo>
                      <a:pt x="71" y="458"/>
                    </a:lnTo>
                    <a:lnTo>
                      <a:pt x="71" y="455"/>
                    </a:lnTo>
                    <a:lnTo>
                      <a:pt x="29" y="455"/>
                    </a:lnTo>
                    <a:lnTo>
                      <a:pt x="0" y="385"/>
                    </a:lnTo>
                    <a:lnTo>
                      <a:pt x="1" y="386"/>
                    </a:lnTo>
                    <a:lnTo>
                      <a:pt x="6" y="384"/>
                    </a:lnTo>
                    <a:lnTo>
                      <a:pt x="10" y="381"/>
                    </a:lnTo>
                    <a:lnTo>
                      <a:pt x="15" y="376"/>
                    </a:lnTo>
                    <a:lnTo>
                      <a:pt x="22" y="368"/>
                    </a:lnTo>
                    <a:lnTo>
                      <a:pt x="29" y="356"/>
                    </a:lnTo>
                    <a:lnTo>
                      <a:pt x="37" y="344"/>
                    </a:lnTo>
                    <a:lnTo>
                      <a:pt x="44" y="335"/>
                    </a:lnTo>
                    <a:lnTo>
                      <a:pt x="48" y="326"/>
                    </a:lnTo>
                    <a:lnTo>
                      <a:pt x="51" y="319"/>
                    </a:lnTo>
                    <a:lnTo>
                      <a:pt x="55" y="304"/>
                    </a:lnTo>
                    <a:lnTo>
                      <a:pt x="59" y="286"/>
                    </a:lnTo>
                    <a:lnTo>
                      <a:pt x="64" y="272"/>
                    </a:lnTo>
                    <a:lnTo>
                      <a:pt x="68" y="262"/>
                    </a:lnTo>
                    <a:lnTo>
                      <a:pt x="69" y="255"/>
                    </a:lnTo>
                    <a:lnTo>
                      <a:pt x="69" y="243"/>
                    </a:lnTo>
                    <a:lnTo>
                      <a:pt x="68" y="224"/>
                    </a:lnTo>
                    <a:lnTo>
                      <a:pt x="65" y="198"/>
                    </a:lnTo>
                    <a:lnTo>
                      <a:pt x="58" y="148"/>
                    </a:lnTo>
                    <a:lnTo>
                      <a:pt x="54" y="115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3" y="0"/>
                    </a:lnTo>
                    <a:lnTo>
                      <a:pt x="71" y="41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1" name="Freeform 95">
                <a:extLst>
                  <a:ext uri="{FF2B5EF4-FFF2-40B4-BE49-F238E27FC236}">
                    <a16:creationId xmlns:a16="http://schemas.microsoft.com/office/drawing/2014/main" id="{449DBA39-7593-E543-9708-8ED0ACD09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159" y="3804511"/>
                <a:ext cx="3083" cy="15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6"/>
                  </a:cxn>
                  <a:cxn ang="0">
                    <a:pos x="5" y="42"/>
                  </a:cxn>
                </a:cxnLst>
                <a:rect l="0" t="0" r="r" b="b"/>
                <a:pathLst>
                  <a:path w="8" h="42">
                    <a:moveTo>
                      <a:pt x="0" y="0"/>
                    </a:moveTo>
                    <a:lnTo>
                      <a:pt x="8" y="6"/>
                    </a:lnTo>
                    <a:lnTo>
                      <a:pt x="5" y="42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2" name="Freeform 96">
                <a:extLst>
                  <a:ext uri="{FF2B5EF4-FFF2-40B4-BE49-F238E27FC236}">
                    <a16:creationId xmlns:a16="http://schemas.microsoft.com/office/drawing/2014/main" id="{E9DF57B3-2190-4348-982C-CCEEFD5F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182" y="3736684"/>
                <a:ext cx="1542" cy="154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3" name="Freeform 101">
                <a:extLst>
                  <a:ext uri="{FF2B5EF4-FFF2-40B4-BE49-F238E27FC236}">
                    <a16:creationId xmlns:a16="http://schemas.microsoft.com/office/drawing/2014/main" id="{19E8E4AB-D9E2-1E45-A0F0-E2B75AD5D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4" name="Freeform 102">
                <a:extLst>
                  <a:ext uri="{FF2B5EF4-FFF2-40B4-BE49-F238E27FC236}">
                    <a16:creationId xmlns:a16="http://schemas.microsoft.com/office/drawing/2014/main" id="{BF8DF3F6-2ECD-5D4F-8B33-0D98EE146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5" name="Freeform 103">
                <a:extLst>
                  <a:ext uri="{FF2B5EF4-FFF2-40B4-BE49-F238E27FC236}">
                    <a16:creationId xmlns:a16="http://schemas.microsoft.com/office/drawing/2014/main" id="{BD3BADDE-3BB8-A045-AF96-A643E6FC1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6" name="Freeform 104">
                <a:extLst>
                  <a:ext uri="{FF2B5EF4-FFF2-40B4-BE49-F238E27FC236}">
                    <a16:creationId xmlns:a16="http://schemas.microsoft.com/office/drawing/2014/main" id="{6A31D04C-BE9D-F94D-BC21-4E9FBE4A2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7" name="Freeform 105">
                <a:extLst>
                  <a:ext uri="{FF2B5EF4-FFF2-40B4-BE49-F238E27FC236}">
                    <a16:creationId xmlns:a16="http://schemas.microsoft.com/office/drawing/2014/main" id="{7B9A29B2-138C-D14B-B536-6C8DD1847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8" name="Freeform 106">
                <a:extLst>
                  <a:ext uri="{FF2B5EF4-FFF2-40B4-BE49-F238E27FC236}">
                    <a16:creationId xmlns:a16="http://schemas.microsoft.com/office/drawing/2014/main" id="{A3879207-0E3F-1E4B-8CA5-A741B15ED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9" name="Freeform 107">
                <a:extLst>
                  <a:ext uri="{FF2B5EF4-FFF2-40B4-BE49-F238E27FC236}">
                    <a16:creationId xmlns:a16="http://schemas.microsoft.com/office/drawing/2014/main" id="{5902B093-A816-E546-A7CA-D4D96691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0" name="Freeform 108">
                <a:extLst>
                  <a:ext uri="{FF2B5EF4-FFF2-40B4-BE49-F238E27FC236}">
                    <a16:creationId xmlns:a16="http://schemas.microsoft.com/office/drawing/2014/main" id="{F7C1BDAD-64FB-E946-B362-4EE8F0CD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1" name="Freeform 109">
                <a:extLst>
                  <a:ext uri="{FF2B5EF4-FFF2-40B4-BE49-F238E27FC236}">
                    <a16:creationId xmlns:a16="http://schemas.microsoft.com/office/drawing/2014/main" id="{D04487B5-C6CA-6243-ACD7-C4F0BABA4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2" name="Freeform 110">
                <a:extLst>
                  <a:ext uri="{FF2B5EF4-FFF2-40B4-BE49-F238E27FC236}">
                    <a16:creationId xmlns:a16="http://schemas.microsoft.com/office/drawing/2014/main" id="{03E2109B-FAC1-EB4D-A08C-DF39888B0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3" name="Freeform 239">
                <a:extLst>
                  <a:ext uri="{FF2B5EF4-FFF2-40B4-BE49-F238E27FC236}">
                    <a16:creationId xmlns:a16="http://schemas.microsoft.com/office/drawing/2014/main" id="{AE215637-AE5C-ED4A-88DC-109D11EB95A5}"/>
                  </a:ext>
                </a:extLst>
              </p:cNvPr>
              <p:cNvSpPr/>
              <p:nvPr/>
            </p:nvSpPr>
            <p:spPr>
              <a:xfrm>
                <a:off x="3143241" y="820094"/>
                <a:ext cx="5048816" cy="3048528"/>
              </a:xfrm>
              <a:custGeom>
                <a:avLst/>
                <a:gdLst>
                  <a:gd name="connsiteX0" fmla="*/ 1744980 w 5199380"/>
                  <a:gd name="connsiteY0" fmla="*/ 624840 h 3139440"/>
                  <a:gd name="connsiteX1" fmla="*/ 1714500 w 5199380"/>
                  <a:gd name="connsiteY1" fmla="*/ 617220 h 3139440"/>
                  <a:gd name="connsiteX2" fmla="*/ 1676400 w 5199380"/>
                  <a:gd name="connsiteY2" fmla="*/ 609600 h 3139440"/>
                  <a:gd name="connsiteX3" fmla="*/ 1668780 w 5199380"/>
                  <a:gd name="connsiteY3" fmla="*/ 586740 h 3139440"/>
                  <a:gd name="connsiteX4" fmla="*/ 1623060 w 5199380"/>
                  <a:gd name="connsiteY4" fmla="*/ 548640 h 3139440"/>
                  <a:gd name="connsiteX5" fmla="*/ 1584960 w 5199380"/>
                  <a:gd name="connsiteY5" fmla="*/ 502920 h 3139440"/>
                  <a:gd name="connsiteX6" fmla="*/ 1546860 w 5199380"/>
                  <a:gd name="connsiteY6" fmla="*/ 457200 h 3139440"/>
                  <a:gd name="connsiteX7" fmla="*/ 1501140 w 5199380"/>
                  <a:gd name="connsiteY7" fmla="*/ 426720 h 3139440"/>
                  <a:gd name="connsiteX8" fmla="*/ 1470660 w 5199380"/>
                  <a:gd name="connsiteY8" fmla="*/ 365760 h 3139440"/>
                  <a:gd name="connsiteX9" fmla="*/ 1417320 w 5199380"/>
                  <a:gd name="connsiteY9" fmla="*/ 304800 h 3139440"/>
                  <a:gd name="connsiteX10" fmla="*/ 1402080 w 5199380"/>
                  <a:gd name="connsiteY10" fmla="*/ 274320 h 3139440"/>
                  <a:gd name="connsiteX11" fmla="*/ 1356360 w 5199380"/>
                  <a:gd name="connsiteY11" fmla="*/ 259080 h 3139440"/>
                  <a:gd name="connsiteX12" fmla="*/ 1333500 w 5199380"/>
                  <a:gd name="connsiteY12" fmla="*/ 251460 h 3139440"/>
                  <a:gd name="connsiteX13" fmla="*/ 1325880 w 5199380"/>
                  <a:gd name="connsiteY13" fmla="*/ 228600 h 3139440"/>
                  <a:gd name="connsiteX14" fmla="*/ 1318260 w 5199380"/>
                  <a:gd name="connsiteY14" fmla="*/ 198120 h 3139440"/>
                  <a:gd name="connsiteX15" fmla="*/ 1303020 w 5199380"/>
                  <a:gd name="connsiteY15" fmla="*/ 175260 h 3139440"/>
                  <a:gd name="connsiteX16" fmla="*/ 1318260 w 5199380"/>
                  <a:gd name="connsiteY16" fmla="*/ 114300 h 3139440"/>
                  <a:gd name="connsiteX17" fmla="*/ 1325880 w 5199380"/>
                  <a:gd name="connsiteY17" fmla="*/ 83820 h 3139440"/>
                  <a:gd name="connsiteX18" fmla="*/ 1203960 w 5199380"/>
                  <a:gd name="connsiteY18" fmla="*/ 60960 h 3139440"/>
                  <a:gd name="connsiteX19" fmla="*/ 1181100 w 5199380"/>
                  <a:gd name="connsiteY19" fmla="*/ 53340 h 3139440"/>
                  <a:gd name="connsiteX20" fmla="*/ 1143000 w 5199380"/>
                  <a:gd name="connsiteY20" fmla="*/ 45720 h 3139440"/>
                  <a:gd name="connsiteX21" fmla="*/ 1112520 w 5199380"/>
                  <a:gd name="connsiteY21" fmla="*/ 30480 h 3139440"/>
                  <a:gd name="connsiteX22" fmla="*/ 1066800 w 5199380"/>
                  <a:gd name="connsiteY22" fmla="*/ 15240 h 3139440"/>
                  <a:gd name="connsiteX23" fmla="*/ 1013460 w 5199380"/>
                  <a:gd name="connsiteY23" fmla="*/ 0 h 3139440"/>
                  <a:gd name="connsiteX24" fmla="*/ 990600 w 5199380"/>
                  <a:gd name="connsiteY24" fmla="*/ 15240 h 3139440"/>
                  <a:gd name="connsiteX25" fmla="*/ 982980 w 5199380"/>
                  <a:gd name="connsiteY25" fmla="*/ 38100 h 3139440"/>
                  <a:gd name="connsiteX26" fmla="*/ 899160 w 5199380"/>
                  <a:gd name="connsiteY26" fmla="*/ 68580 h 3139440"/>
                  <a:gd name="connsiteX27" fmla="*/ 891540 w 5199380"/>
                  <a:gd name="connsiteY27" fmla="*/ 91440 h 3139440"/>
                  <a:gd name="connsiteX28" fmla="*/ 883920 w 5199380"/>
                  <a:gd name="connsiteY28" fmla="*/ 137160 h 3139440"/>
                  <a:gd name="connsiteX29" fmla="*/ 845820 w 5199380"/>
                  <a:gd name="connsiteY29" fmla="*/ 144780 h 3139440"/>
                  <a:gd name="connsiteX30" fmla="*/ 853440 w 5199380"/>
                  <a:gd name="connsiteY30" fmla="*/ 243840 h 3139440"/>
                  <a:gd name="connsiteX31" fmla="*/ 822960 w 5199380"/>
                  <a:gd name="connsiteY31" fmla="*/ 266700 h 3139440"/>
                  <a:gd name="connsiteX32" fmla="*/ 815340 w 5199380"/>
                  <a:gd name="connsiteY32" fmla="*/ 289560 h 3139440"/>
                  <a:gd name="connsiteX33" fmla="*/ 769620 w 5199380"/>
                  <a:gd name="connsiteY33" fmla="*/ 304800 h 3139440"/>
                  <a:gd name="connsiteX34" fmla="*/ 746760 w 5199380"/>
                  <a:gd name="connsiteY34" fmla="*/ 297180 h 3139440"/>
                  <a:gd name="connsiteX35" fmla="*/ 769620 w 5199380"/>
                  <a:gd name="connsiteY35" fmla="*/ 213360 h 3139440"/>
                  <a:gd name="connsiteX36" fmla="*/ 723900 w 5199380"/>
                  <a:gd name="connsiteY36" fmla="*/ 198120 h 3139440"/>
                  <a:gd name="connsiteX37" fmla="*/ 632460 w 5199380"/>
                  <a:gd name="connsiteY37" fmla="*/ 160020 h 3139440"/>
                  <a:gd name="connsiteX38" fmla="*/ 609600 w 5199380"/>
                  <a:gd name="connsiteY38" fmla="*/ 220980 h 3139440"/>
                  <a:gd name="connsiteX39" fmla="*/ 601980 w 5199380"/>
                  <a:gd name="connsiteY39" fmla="*/ 243840 h 3139440"/>
                  <a:gd name="connsiteX40" fmla="*/ 579120 w 5199380"/>
                  <a:gd name="connsiteY40" fmla="*/ 266700 h 3139440"/>
                  <a:gd name="connsiteX41" fmla="*/ 594360 w 5199380"/>
                  <a:gd name="connsiteY41" fmla="*/ 289560 h 3139440"/>
                  <a:gd name="connsiteX42" fmla="*/ 617220 w 5199380"/>
                  <a:gd name="connsiteY42" fmla="*/ 304800 h 3139440"/>
                  <a:gd name="connsiteX43" fmla="*/ 640080 w 5199380"/>
                  <a:gd name="connsiteY43" fmla="*/ 350520 h 3139440"/>
                  <a:gd name="connsiteX44" fmla="*/ 701040 w 5199380"/>
                  <a:gd name="connsiteY44" fmla="*/ 373380 h 3139440"/>
                  <a:gd name="connsiteX45" fmla="*/ 731520 w 5199380"/>
                  <a:gd name="connsiteY45" fmla="*/ 396240 h 3139440"/>
                  <a:gd name="connsiteX46" fmla="*/ 670560 w 5199380"/>
                  <a:gd name="connsiteY46" fmla="*/ 441960 h 3139440"/>
                  <a:gd name="connsiteX47" fmla="*/ 632460 w 5199380"/>
                  <a:gd name="connsiteY47" fmla="*/ 434340 h 3139440"/>
                  <a:gd name="connsiteX48" fmla="*/ 609600 w 5199380"/>
                  <a:gd name="connsiteY48" fmla="*/ 411480 h 3139440"/>
                  <a:gd name="connsiteX49" fmla="*/ 586740 w 5199380"/>
                  <a:gd name="connsiteY49" fmla="*/ 403860 h 3139440"/>
                  <a:gd name="connsiteX50" fmla="*/ 556260 w 5199380"/>
                  <a:gd name="connsiteY50" fmla="*/ 411480 h 3139440"/>
                  <a:gd name="connsiteX51" fmla="*/ 548640 w 5199380"/>
                  <a:gd name="connsiteY51" fmla="*/ 388620 h 3139440"/>
                  <a:gd name="connsiteX52" fmla="*/ 525780 w 5199380"/>
                  <a:gd name="connsiteY52" fmla="*/ 365760 h 3139440"/>
                  <a:gd name="connsiteX53" fmla="*/ 480060 w 5199380"/>
                  <a:gd name="connsiteY53" fmla="*/ 388620 h 3139440"/>
                  <a:gd name="connsiteX54" fmla="*/ 426720 w 5199380"/>
                  <a:gd name="connsiteY54" fmla="*/ 411480 h 3139440"/>
                  <a:gd name="connsiteX55" fmla="*/ 419100 w 5199380"/>
                  <a:gd name="connsiteY55" fmla="*/ 434340 h 3139440"/>
                  <a:gd name="connsiteX56" fmla="*/ 396240 w 5199380"/>
                  <a:gd name="connsiteY56" fmla="*/ 441960 h 3139440"/>
                  <a:gd name="connsiteX57" fmla="*/ 373380 w 5199380"/>
                  <a:gd name="connsiteY57" fmla="*/ 472440 h 3139440"/>
                  <a:gd name="connsiteX58" fmla="*/ 358140 w 5199380"/>
                  <a:gd name="connsiteY58" fmla="*/ 510540 h 3139440"/>
                  <a:gd name="connsiteX59" fmla="*/ 297180 w 5199380"/>
                  <a:gd name="connsiteY59" fmla="*/ 518160 h 3139440"/>
                  <a:gd name="connsiteX60" fmla="*/ 289560 w 5199380"/>
                  <a:gd name="connsiteY60" fmla="*/ 579120 h 3139440"/>
                  <a:gd name="connsiteX61" fmla="*/ 312420 w 5199380"/>
                  <a:gd name="connsiteY61" fmla="*/ 586740 h 3139440"/>
                  <a:gd name="connsiteX62" fmla="*/ 335280 w 5199380"/>
                  <a:gd name="connsiteY62" fmla="*/ 601980 h 3139440"/>
                  <a:gd name="connsiteX63" fmla="*/ 381000 w 5199380"/>
                  <a:gd name="connsiteY63" fmla="*/ 617220 h 3139440"/>
                  <a:gd name="connsiteX64" fmla="*/ 403860 w 5199380"/>
                  <a:gd name="connsiteY64" fmla="*/ 647700 h 3139440"/>
                  <a:gd name="connsiteX65" fmla="*/ 388620 w 5199380"/>
                  <a:gd name="connsiteY65" fmla="*/ 678180 h 3139440"/>
                  <a:gd name="connsiteX66" fmla="*/ 358140 w 5199380"/>
                  <a:gd name="connsiteY66" fmla="*/ 693420 h 3139440"/>
                  <a:gd name="connsiteX67" fmla="*/ 289560 w 5199380"/>
                  <a:gd name="connsiteY67" fmla="*/ 716280 h 3139440"/>
                  <a:gd name="connsiteX68" fmla="*/ 274320 w 5199380"/>
                  <a:gd name="connsiteY68" fmla="*/ 746760 h 3139440"/>
                  <a:gd name="connsiteX69" fmla="*/ 312420 w 5199380"/>
                  <a:gd name="connsiteY69" fmla="*/ 769620 h 3139440"/>
                  <a:gd name="connsiteX70" fmla="*/ 358140 w 5199380"/>
                  <a:gd name="connsiteY70" fmla="*/ 746760 h 3139440"/>
                  <a:gd name="connsiteX71" fmla="*/ 388620 w 5199380"/>
                  <a:gd name="connsiteY71" fmla="*/ 762000 h 3139440"/>
                  <a:gd name="connsiteX72" fmla="*/ 365760 w 5199380"/>
                  <a:gd name="connsiteY72" fmla="*/ 807720 h 3139440"/>
                  <a:gd name="connsiteX73" fmla="*/ 373380 w 5199380"/>
                  <a:gd name="connsiteY73" fmla="*/ 838200 h 3139440"/>
                  <a:gd name="connsiteX74" fmla="*/ 449580 w 5199380"/>
                  <a:gd name="connsiteY74" fmla="*/ 853440 h 3139440"/>
                  <a:gd name="connsiteX75" fmla="*/ 480060 w 5199380"/>
                  <a:gd name="connsiteY75" fmla="*/ 868680 h 3139440"/>
                  <a:gd name="connsiteX76" fmla="*/ 403860 w 5199380"/>
                  <a:gd name="connsiteY76" fmla="*/ 899160 h 3139440"/>
                  <a:gd name="connsiteX77" fmla="*/ 350520 w 5199380"/>
                  <a:gd name="connsiteY77" fmla="*/ 960120 h 3139440"/>
                  <a:gd name="connsiteX78" fmla="*/ 304800 w 5199380"/>
                  <a:gd name="connsiteY78" fmla="*/ 990600 h 3139440"/>
                  <a:gd name="connsiteX79" fmla="*/ 228600 w 5199380"/>
                  <a:gd name="connsiteY79" fmla="*/ 982980 h 3139440"/>
                  <a:gd name="connsiteX80" fmla="*/ 205740 w 5199380"/>
                  <a:gd name="connsiteY80" fmla="*/ 975360 h 3139440"/>
                  <a:gd name="connsiteX81" fmla="*/ 198120 w 5199380"/>
                  <a:gd name="connsiteY81" fmla="*/ 952500 h 3139440"/>
                  <a:gd name="connsiteX82" fmla="*/ 175260 w 5199380"/>
                  <a:gd name="connsiteY82" fmla="*/ 944880 h 3139440"/>
                  <a:gd name="connsiteX83" fmla="*/ 144780 w 5199380"/>
                  <a:gd name="connsiteY83" fmla="*/ 929640 h 3139440"/>
                  <a:gd name="connsiteX84" fmla="*/ 137160 w 5199380"/>
                  <a:gd name="connsiteY84" fmla="*/ 906780 h 3139440"/>
                  <a:gd name="connsiteX85" fmla="*/ 91440 w 5199380"/>
                  <a:gd name="connsiteY85" fmla="*/ 891540 h 3139440"/>
                  <a:gd name="connsiteX86" fmla="*/ 38100 w 5199380"/>
                  <a:gd name="connsiteY86" fmla="*/ 899160 h 3139440"/>
                  <a:gd name="connsiteX87" fmla="*/ 0 w 5199380"/>
                  <a:gd name="connsiteY87" fmla="*/ 944880 h 3139440"/>
                  <a:gd name="connsiteX88" fmla="*/ 22860 w 5199380"/>
                  <a:gd name="connsiteY88" fmla="*/ 990600 h 3139440"/>
                  <a:gd name="connsiteX89" fmla="*/ 129540 w 5199380"/>
                  <a:gd name="connsiteY89" fmla="*/ 1013460 h 3139440"/>
                  <a:gd name="connsiteX90" fmla="*/ 190500 w 5199380"/>
                  <a:gd name="connsiteY90" fmla="*/ 1028700 h 3139440"/>
                  <a:gd name="connsiteX91" fmla="*/ 251460 w 5199380"/>
                  <a:gd name="connsiteY91" fmla="*/ 1051560 h 3139440"/>
                  <a:gd name="connsiteX92" fmla="*/ 289560 w 5199380"/>
                  <a:gd name="connsiteY92" fmla="*/ 1043940 h 3139440"/>
                  <a:gd name="connsiteX93" fmla="*/ 312420 w 5199380"/>
                  <a:gd name="connsiteY93" fmla="*/ 1028700 h 3139440"/>
                  <a:gd name="connsiteX94" fmla="*/ 342900 w 5199380"/>
                  <a:gd name="connsiteY94" fmla="*/ 1021080 h 3139440"/>
                  <a:gd name="connsiteX95" fmla="*/ 373380 w 5199380"/>
                  <a:gd name="connsiteY95" fmla="*/ 1028700 h 3139440"/>
                  <a:gd name="connsiteX96" fmla="*/ 396240 w 5199380"/>
                  <a:gd name="connsiteY96" fmla="*/ 1036320 h 3139440"/>
                  <a:gd name="connsiteX97" fmla="*/ 502920 w 5199380"/>
                  <a:gd name="connsiteY97" fmla="*/ 1028700 h 3139440"/>
                  <a:gd name="connsiteX98" fmla="*/ 525780 w 5199380"/>
                  <a:gd name="connsiteY98" fmla="*/ 1021080 h 3139440"/>
                  <a:gd name="connsiteX99" fmla="*/ 571500 w 5199380"/>
                  <a:gd name="connsiteY99" fmla="*/ 990600 h 3139440"/>
                  <a:gd name="connsiteX100" fmla="*/ 609600 w 5199380"/>
                  <a:gd name="connsiteY100" fmla="*/ 937260 h 3139440"/>
                  <a:gd name="connsiteX101" fmla="*/ 632460 w 5199380"/>
                  <a:gd name="connsiteY101" fmla="*/ 944880 h 3139440"/>
                  <a:gd name="connsiteX102" fmla="*/ 662940 w 5199380"/>
                  <a:gd name="connsiteY102" fmla="*/ 952500 h 3139440"/>
                  <a:gd name="connsiteX103" fmla="*/ 716280 w 5199380"/>
                  <a:gd name="connsiteY103" fmla="*/ 944880 h 3139440"/>
                  <a:gd name="connsiteX104" fmla="*/ 762000 w 5199380"/>
                  <a:gd name="connsiteY104" fmla="*/ 906780 h 3139440"/>
                  <a:gd name="connsiteX105" fmla="*/ 784860 w 5199380"/>
                  <a:gd name="connsiteY105" fmla="*/ 899160 h 3139440"/>
                  <a:gd name="connsiteX106" fmla="*/ 815340 w 5199380"/>
                  <a:gd name="connsiteY106" fmla="*/ 906780 h 3139440"/>
                  <a:gd name="connsiteX107" fmla="*/ 845820 w 5199380"/>
                  <a:gd name="connsiteY107" fmla="*/ 922020 h 3139440"/>
                  <a:gd name="connsiteX108" fmla="*/ 769620 w 5199380"/>
                  <a:gd name="connsiteY108" fmla="*/ 937260 h 3139440"/>
                  <a:gd name="connsiteX109" fmla="*/ 739140 w 5199380"/>
                  <a:gd name="connsiteY109" fmla="*/ 952500 h 3139440"/>
                  <a:gd name="connsiteX110" fmla="*/ 685800 w 5199380"/>
                  <a:gd name="connsiteY110" fmla="*/ 990600 h 3139440"/>
                  <a:gd name="connsiteX111" fmla="*/ 693420 w 5199380"/>
                  <a:gd name="connsiteY111" fmla="*/ 1021080 h 3139440"/>
                  <a:gd name="connsiteX112" fmla="*/ 716280 w 5199380"/>
                  <a:gd name="connsiteY112" fmla="*/ 1028700 h 3139440"/>
                  <a:gd name="connsiteX113" fmla="*/ 792480 w 5199380"/>
                  <a:gd name="connsiteY113" fmla="*/ 1043940 h 3139440"/>
                  <a:gd name="connsiteX114" fmla="*/ 838200 w 5199380"/>
                  <a:gd name="connsiteY114" fmla="*/ 1059180 h 3139440"/>
                  <a:gd name="connsiteX115" fmla="*/ 861060 w 5199380"/>
                  <a:gd name="connsiteY115" fmla="*/ 1066800 h 3139440"/>
                  <a:gd name="connsiteX116" fmla="*/ 868680 w 5199380"/>
                  <a:gd name="connsiteY116" fmla="*/ 1043940 h 3139440"/>
                  <a:gd name="connsiteX117" fmla="*/ 937260 w 5199380"/>
                  <a:gd name="connsiteY117" fmla="*/ 1036320 h 3139440"/>
                  <a:gd name="connsiteX118" fmla="*/ 922020 w 5199380"/>
                  <a:gd name="connsiteY118" fmla="*/ 1066800 h 3139440"/>
                  <a:gd name="connsiteX119" fmla="*/ 929640 w 5199380"/>
                  <a:gd name="connsiteY119" fmla="*/ 1089660 h 3139440"/>
                  <a:gd name="connsiteX120" fmla="*/ 975360 w 5199380"/>
                  <a:gd name="connsiteY120" fmla="*/ 1158240 h 3139440"/>
                  <a:gd name="connsiteX121" fmla="*/ 1036320 w 5199380"/>
                  <a:gd name="connsiteY121" fmla="*/ 1173480 h 3139440"/>
                  <a:gd name="connsiteX122" fmla="*/ 1051560 w 5199380"/>
                  <a:gd name="connsiteY122" fmla="*/ 1196340 h 3139440"/>
                  <a:gd name="connsiteX123" fmla="*/ 1074420 w 5199380"/>
                  <a:gd name="connsiteY123" fmla="*/ 1203960 h 3139440"/>
                  <a:gd name="connsiteX124" fmla="*/ 1082040 w 5199380"/>
                  <a:gd name="connsiteY124" fmla="*/ 1226820 h 3139440"/>
                  <a:gd name="connsiteX125" fmla="*/ 1112520 w 5199380"/>
                  <a:gd name="connsiteY125" fmla="*/ 1242060 h 3139440"/>
                  <a:gd name="connsiteX126" fmla="*/ 1127760 w 5199380"/>
                  <a:gd name="connsiteY126" fmla="*/ 1295400 h 3139440"/>
                  <a:gd name="connsiteX127" fmla="*/ 1135380 w 5199380"/>
                  <a:gd name="connsiteY127" fmla="*/ 1318260 h 3139440"/>
                  <a:gd name="connsiteX128" fmla="*/ 1181100 w 5199380"/>
                  <a:gd name="connsiteY128" fmla="*/ 1386840 h 3139440"/>
                  <a:gd name="connsiteX129" fmla="*/ 1196340 w 5199380"/>
                  <a:gd name="connsiteY129" fmla="*/ 1409700 h 3139440"/>
                  <a:gd name="connsiteX130" fmla="*/ 1219200 w 5199380"/>
                  <a:gd name="connsiteY130" fmla="*/ 1470660 h 3139440"/>
                  <a:gd name="connsiteX131" fmla="*/ 1234440 w 5199380"/>
                  <a:gd name="connsiteY131" fmla="*/ 1493520 h 3139440"/>
                  <a:gd name="connsiteX132" fmla="*/ 1226820 w 5199380"/>
                  <a:gd name="connsiteY132" fmla="*/ 1524000 h 3139440"/>
                  <a:gd name="connsiteX133" fmla="*/ 1257300 w 5199380"/>
                  <a:gd name="connsiteY133" fmla="*/ 1600200 h 3139440"/>
                  <a:gd name="connsiteX134" fmla="*/ 1264920 w 5199380"/>
                  <a:gd name="connsiteY134" fmla="*/ 1630680 h 3139440"/>
                  <a:gd name="connsiteX135" fmla="*/ 1272540 w 5199380"/>
                  <a:gd name="connsiteY135" fmla="*/ 1737360 h 3139440"/>
                  <a:gd name="connsiteX136" fmla="*/ 1287780 w 5199380"/>
                  <a:gd name="connsiteY136" fmla="*/ 1760220 h 3139440"/>
                  <a:gd name="connsiteX137" fmla="*/ 1303020 w 5199380"/>
                  <a:gd name="connsiteY137" fmla="*/ 1866900 h 3139440"/>
                  <a:gd name="connsiteX138" fmla="*/ 1318260 w 5199380"/>
                  <a:gd name="connsiteY138" fmla="*/ 1889760 h 3139440"/>
                  <a:gd name="connsiteX139" fmla="*/ 1295400 w 5199380"/>
                  <a:gd name="connsiteY139" fmla="*/ 1927860 h 3139440"/>
                  <a:gd name="connsiteX140" fmla="*/ 1310640 w 5199380"/>
                  <a:gd name="connsiteY140" fmla="*/ 1988820 h 3139440"/>
                  <a:gd name="connsiteX141" fmla="*/ 1341120 w 5199380"/>
                  <a:gd name="connsiteY141" fmla="*/ 2034540 h 3139440"/>
                  <a:gd name="connsiteX142" fmla="*/ 1356360 w 5199380"/>
                  <a:gd name="connsiteY142" fmla="*/ 2103120 h 3139440"/>
                  <a:gd name="connsiteX143" fmla="*/ 1363980 w 5199380"/>
                  <a:gd name="connsiteY143" fmla="*/ 2125980 h 3139440"/>
                  <a:gd name="connsiteX144" fmla="*/ 1440180 w 5199380"/>
                  <a:gd name="connsiteY144" fmla="*/ 2194560 h 3139440"/>
                  <a:gd name="connsiteX145" fmla="*/ 1440180 w 5199380"/>
                  <a:gd name="connsiteY145" fmla="*/ 2270760 h 3139440"/>
                  <a:gd name="connsiteX146" fmla="*/ 1478280 w 5199380"/>
                  <a:gd name="connsiteY146" fmla="*/ 2331720 h 3139440"/>
                  <a:gd name="connsiteX147" fmla="*/ 1493520 w 5199380"/>
                  <a:gd name="connsiteY147" fmla="*/ 2354580 h 3139440"/>
                  <a:gd name="connsiteX148" fmla="*/ 1524000 w 5199380"/>
                  <a:gd name="connsiteY148" fmla="*/ 2385060 h 3139440"/>
                  <a:gd name="connsiteX149" fmla="*/ 1546860 w 5199380"/>
                  <a:gd name="connsiteY149" fmla="*/ 2446020 h 3139440"/>
                  <a:gd name="connsiteX150" fmla="*/ 1569720 w 5199380"/>
                  <a:gd name="connsiteY150" fmla="*/ 2461260 h 3139440"/>
                  <a:gd name="connsiteX151" fmla="*/ 1577340 w 5199380"/>
                  <a:gd name="connsiteY151" fmla="*/ 2484120 h 3139440"/>
                  <a:gd name="connsiteX152" fmla="*/ 1554480 w 5199380"/>
                  <a:gd name="connsiteY152" fmla="*/ 2545080 h 3139440"/>
                  <a:gd name="connsiteX153" fmla="*/ 1821180 w 5199380"/>
                  <a:gd name="connsiteY153" fmla="*/ 2560320 h 3139440"/>
                  <a:gd name="connsiteX154" fmla="*/ 1874520 w 5199380"/>
                  <a:gd name="connsiteY154" fmla="*/ 2590800 h 3139440"/>
                  <a:gd name="connsiteX155" fmla="*/ 1943100 w 5199380"/>
                  <a:gd name="connsiteY155" fmla="*/ 2613660 h 3139440"/>
                  <a:gd name="connsiteX156" fmla="*/ 2095500 w 5199380"/>
                  <a:gd name="connsiteY156" fmla="*/ 2628900 h 3139440"/>
                  <a:gd name="connsiteX157" fmla="*/ 2141220 w 5199380"/>
                  <a:gd name="connsiteY157" fmla="*/ 2644140 h 3139440"/>
                  <a:gd name="connsiteX158" fmla="*/ 2202180 w 5199380"/>
                  <a:gd name="connsiteY158" fmla="*/ 2659380 h 3139440"/>
                  <a:gd name="connsiteX159" fmla="*/ 2339340 w 5199380"/>
                  <a:gd name="connsiteY159" fmla="*/ 2667000 h 3139440"/>
                  <a:gd name="connsiteX160" fmla="*/ 2377440 w 5199380"/>
                  <a:gd name="connsiteY160" fmla="*/ 2682240 h 3139440"/>
                  <a:gd name="connsiteX161" fmla="*/ 2400300 w 5199380"/>
                  <a:gd name="connsiteY161" fmla="*/ 2689860 h 3139440"/>
                  <a:gd name="connsiteX162" fmla="*/ 2491740 w 5199380"/>
                  <a:gd name="connsiteY162" fmla="*/ 2697480 h 3139440"/>
                  <a:gd name="connsiteX163" fmla="*/ 2705100 w 5199380"/>
                  <a:gd name="connsiteY163" fmla="*/ 2689860 h 3139440"/>
                  <a:gd name="connsiteX164" fmla="*/ 2766060 w 5199380"/>
                  <a:gd name="connsiteY164" fmla="*/ 2674620 h 3139440"/>
                  <a:gd name="connsiteX165" fmla="*/ 2842260 w 5199380"/>
                  <a:gd name="connsiteY165" fmla="*/ 2682240 h 3139440"/>
                  <a:gd name="connsiteX166" fmla="*/ 2872740 w 5199380"/>
                  <a:gd name="connsiteY166" fmla="*/ 2689860 h 3139440"/>
                  <a:gd name="connsiteX167" fmla="*/ 3169920 w 5199380"/>
                  <a:gd name="connsiteY167" fmla="*/ 2697480 h 3139440"/>
                  <a:gd name="connsiteX168" fmla="*/ 3215640 w 5199380"/>
                  <a:gd name="connsiteY168" fmla="*/ 2667000 h 3139440"/>
                  <a:gd name="connsiteX169" fmla="*/ 3230880 w 5199380"/>
                  <a:gd name="connsiteY169" fmla="*/ 2689860 h 3139440"/>
                  <a:gd name="connsiteX170" fmla="*/ 3268980 w 5199380"/>
                  <a:gd name="connsiteY170" fmla="*/ 2705100 h 3139440"/>
                  <a:gd name="connsiteX171" fmla="*/ 3329940 w 5199380"/>
                  <a:gd name="connsiteY171" fmla="*/ 2720340 h 3139440"/>
                  <a:gd name="connsiteX172" fmla="*/ 3368040 w 5199380"/>
                  <a:gd name="connsiteY172" fmla="*/ 2689860 h 3139440"/>
                  <a:gd name="connsiteX173" fmla="*/ 3390900 w 5199380"/>
                  <a:gd name="connsiteY173" fmla="*/ 2667000 h 3139440"/>
                  <a:gd name="connsiteX174" fmla="*/ 3398520 w 5199380"/>
                  <a:gd name="connsiteY174" fmla="*/ 2689860 h 3139440"/>
                  <a:gd name="connsiteX175" fmla="*/ 3413760 w 5199380"/>
                  <a:gd name="connsiteY175" fmla="*/ 2712720 h 3139440"/>
                  <a:gd name="connsiteX176" fmla="*/ 3459480 w 5199380"/>
                  <a:gd name="connsiteY176" fmla="*/ 2727960 h 3139440"/>
                  <a:gd name="connsiteX177" fmla="*/ 3482340 w 5199380"/>
                  <a:gd name="connsiteY177" fmla="*/ 2750820 h 3139440"/>
                  <a:gd name="connsiteX178" fmla="*/ 3497580 w 5199380"/>
                  <a:gd name="connsiteY178" fmla="*/ 2727960 h 3139440"/>
                  <a:gd name="connsiteX179" fmla="*/ 3528060 w 5199380"/>
                  <a:gd name="connsiteY179" fmla="*/ 2712720 h 3139440"/>
                  <a:gd name="connsiteX180" fmla="*/ 3550920 w 5199380"/>
                  <a:gd name="connsiteY180" fmla="*/ 2689860 h 3139440"/>
                  <a:gd name="connsiteX181" fmla="*/ 3573780 w 5199380"/>
                  <a:gd name="connsiteY181" fmla="*/ 2674620 h 3139440"/>
                  <a:gd name="connsiteX182" fmla="*/ 3589020 w 5199380"/>
                  <a:gd name="connsiteY182" fmla="*/ 2651760 h 3139440"/>
                  <a:gd name="connsiteX183" fmla="*/ 3634740 w 5199380"/>
                  <a:gd name="connsiteY183" fmla="*/ 2628900 h 3139440"/>
                  <a:gd name="connsiteX184" fmla="*/ 3733800 w 5199380"/>
                  <a:gd name="connsiteY184" fmla="*/ 2636520 h 3139440"/>
                  <a:gd name="connsiteX185" fmla="*/ 3741420 w 5199380"/>
                  <a:gd name="connsiteY185" fmla="*/ 2659380 h 3139440"/>
                  <a:gd name="connsiteX186" fmla="*/ 3764280 w 5199380"/>
                  <a:gd name="connsiteY186" fmla="*/ 2674620 h 3139440"/>
                  <a:gd name="connsiteX187" fmla="*/ 3802380 w 5199380"/>
                  <a:gd name="connsiteY187" fmla="*/ 2682240 h 3139440"/>
                  <a:gd name="connsiteX188" fmla="*/ 3825240 w 5199380"/>
                  <a:gd name="connsiteY188" fmla="*/ 2689860 h 3139440"/>
                  <a:gd name="connsiteX189" fmla="*/ 3840480 w 5199380"/>
                  <a:gd name="connsiteY189" fmla="*/ 2712720 h 3139440"/>
                  <a:gd name="connsiteX190" fmla="*/ 3863340 w 5199380"/>
                  <a:gd name="connsiteY190" fmla="*/ 2766060 h 3139440"/>
                  <a:gd name="connsiteX191" fmla="*/ 3909060 w 5199380"/>
                  <a:gd name="connsiteY191" fmla="*/ 2781300 h 3139440"/>
                  <a:gd name="connsiteX192" fmla="*/ 4061460 w 5199380"/>
                  <a:gd name="connsiteY192" fmla="*/ 2788920 h 3139440"/>
                  <a:gd name="connsiteX193" fmla="*/ 4091940 w 5199380"/>
                  <a:gd name="connsiteY193" fmla="*/ 2834640 h 3139440"/>
                  <a:gd name="connsiteX194" fmla="*/ 4069080 w 5199380"/>
                  <a:gd name="connsiteY194" fmla="*/ 2842260 h 3139440"/>
                  <a:gd name="connsiteX195" fmla="*/ 4061460 w 5199380"/>
                  <a:gd name="connsiteY195" fmla="*/ 2880360 h 3139440"/>
                  <a:gd name="connsiteX196" fmla="*/ 4084320 w 5199380"/>
                  <a:gd name="connsiteY196" fmla="*/ 2895600 h 3139440"/>
                  <a:gd name="connsiteX197" fmla="*/ 4099560 w 5199380"/>
                  <a:gd name="connsiteY197" fmla="*/ 2918460 h 3139440"/>
                  <a:gd name="connsiteX198" fmla="*/ 4076700 w 5199380"/>
                  <a:gd name="connsiteY198" fmla="*/ 2948940 h 3139440"/>
                  <a:gd name="connsiteX199" fmla="*/ 4061460 w 5199380"/>
                  <a:gd name="connsiteY199" fmla="*/ 2994660 h 3139440"/>
                  <a:gd name="connsiteX200" fmla="*/ 4069080 w 5199380"/>
                  <a:gd name="connsiteY200" fmla="*/ 3055620 h 3139440"/>
                  <a:gd name="connsiteX201" fmla="*/ 4084320 w 5199380"/>
                  <a:gd name="connsiteY201" fmla="*/ 3086100 h 3139440"/>
                  <a:gd name="connsiteX202" fmla="*/ 4091940 w 5199380"/>
                  <a:gd name="connsiteY202" fmla="*/ 3116580 h 3139440"/>
                  <a:gd name="connsiteX203" fmla="*/ 4099560 w 5199380"/>
                  <a:gd name="connsiteY203" fmla="*/ 3139440 h 3139440"/>
                  <a:gd name="connsiteX204" fmla="*/ 4114800 w 5199380"/>
                  <a:gd name="connsiteY204" fmla="*/ 3116580 h 3139440"/>
                  <a:gd name="connsiteX205" fmla="*/ 4198620 w 5199380"/>
                  <a:gd name="connsiteY205" fmla="*/ 3070860 h 3139440"/>
                  <a:gd name="connsiteX206" fmla="*/ 4229100 w 5199380"/>
                  <a:gd name="connsiteY206" fmla="*/ 3048000 h 3139440"/>
                  <a:gd name="connsiteX207" fmla="*/ 4236720 w 5199380"/>
                  <a:gd name="connsiteY207" fmla="*/ 3025140 h 3139440"/>
                  <a:gd name="connsiteX208" fmla="*/ 4221480 w 5199380"/>
                  <a:gd name="connsiteY208" fmla="*/ 3002280 h 3139440"/>
                  <a:gd name="connsiteX209" fmla="*/ 4213860 w 5199380"/>
                  <a:gd name="connsiteY209" fmla="*/ 2979420 h 3139440"/>
                  <a:gd name="connsiteX210" fmla="*/ 4221480 w 5199380"/>
                  <a:gd name="connsiteY210" fmla="*/ 2956560 h 3139440"/>
                  <a:gd name="connsiteX211" fmla="*/ 4267200 w 5199380"/>
                  <a:gd name="connsiteY211" fmla="*/ 2941320 h 3139440"/>
                  <a:gd name="connsiteX212" fmla="*/ 4305300 w 5199380"/>
                  <a:gd name="connsiteY212" fmla="*/ 2903220 h 3139440"/>
                  <a:gd name="connsiteX213" fmla="*/ 4343400 w 5199380"/>
                  <a:gd name="connsiteY213" fmla="*/ 2865120 h 3139440"/>
                  <a:gd name="connsiteX214" fmla="*/ 4419600 w 5199380"/>
                  <a:gd name="connsiteY214" fmla="*/ 2857500 h 3139440"/>
                  <a:gd name="connsiteX215" fmla="*/ 4442460 w 5199380"/>
                  <a:gd name="connsiteY215" fmla="*/ 2827020 h 3139440"/>
                  <a:gd name="connsiteX216" fmla="*/ 4450080 w 5199380"/>
                  <a:gd name="connsiteY216" fmla="*/ 2796540 h 3139440"/>
                  <a:gd name="connsiteX217" fmla="*/ 4503420 w 5199380"/>
                  <a:gd name="connsiteY217" fmla="*/ 2727960 h 3139440"/>
                  <a:gd name="connsiteX218" fmla="*/ 4526280 w 5199380"/>
                  <a:gd name="connsiteY218" fmla="*/ 2720340 h 3139440"/>
                  <a:gd name="connsiteX219" fmla="*/ 4556760 w 5199380"/>
                  <a:gd name="connsiteY219" fmla="*/ 2705100 h 3139440"/>
                  <a:gd name="connsiteX220" fmla="*/ 4617720 w 5199380"/>
                  <a:gd name="connsiteY220" fmla="*/ 2689860 h 3139440"/>
                  <a:gd name="connsiteX221" fmla="*/ 4640580 w 5199380"/>
                  <a:gd name="connsiteY221" fmla="*/ 2674620 h 3139440"/>
                  <a:gd name="connsiteX222" fmla="*/ 4671060 w 5199380"/>
                  <a:gd name="connsiteY222" fmla="*/ 2667000 h 3139440"/>
                  <a:gd name="connsiteX223" fmla="*/ 4701540 w 5199380"/>
                  <a:gd name="connsiteY223" fmla="*/ 2651760 h 3139440"/>
                  <a:gd name="connsiteX224" fmla="*/ 4716780 w 5199380"/>
                  <a:gd name="connsiteY224" fmla="*/ 2606040 h 3139440"/>
                  <a:gd name="connsiteX225" fmla="*/ 4701540 w 5199380"/>
                  <a:gd name="connsiteY225" fmla="*/ 2583180 h 3139440"/>
                  <a:gd name="connsiteX226" fmla="*/ 4724400 w 5199380"/>
                  <a:gd name="connsiteY226" fmla="*/ 2499360 h 3139440"/>
                  <a:gd name="connsiteX227" fmla="*/ 4701540 w 5199380"/>
                  <a:gd name="connsiteY227" fmla="*/ 2438400 h 3139440"/>
                  <a:gd name="connsiteX228" fmla="*/ 4732020 w 5199380"/>
                  <a:gd name="connsiteY228" fmla="*/ 2415540 h 3139440"/>
                  <a:gd name="connsiteX229" fmla="*/ 4777740 w 5199380"/>
                  <a:gd name="connsiteY229" fmla="*/ 2430780 h 3139440"/>
                  <a:gd name="connsiteX230" fmla="*/ 4808220 w 5199380"/>
                  <a:gd name="connsiteY230" fmla="*/ 2453640 h 3139440"/>
                  <a:gd name="connsiteX231" fmla="*/ 4823460 w 5199380"/>
                  <a:gd name="connsiteY231" fmla="*/ 2430780 h 3139440"/>
                  <a:gd name="connsiteX232" fmla="*/ 4853940 w 5199380"/>
                  <a:gd name="connsiteY232" fmla="*/ 2484120 h 3139440"/>
                  <a:gd name="connsiteX233" fmla="*/ 4914900 w 5199380"/>
                  <a:gd name="connsiteY233" fmla="*/ 2537460 h 3139440"/>
                  <a:gd name="connsiteX234" fmla="*/ 4945380 w 5199380"/>
                  <a:gd name="connsiteY234" fmla="*/ 2506980 h 3139440"/>
                  <a:gd name="connsiteX235" fmla="*/ 4975860 w 5199380"/>
                  <a:gd name="connsiteY235" fmla="*/ 2491740 h 3139440"/>
                  <a:gd name="connsiteX236" fmla="*/ 4998720 w 5199380"/>
                  <a:gd name="connsiteY236" fmla="*/ 2476500 h 3139440"/>
                  <a:gd name="connsiteX237" fmla="*/ 5021580 w 5199380"/>
                  <a:gd name="connsiteY237" fmla="*/ 2484120 h 3139440"/>
                  <a:gd name="connsiteX238" fmla="*/ 5021580 w 5199380"/>
                  <a:gd name="connsiteY238" fmla="*/ 2537460 h 3139440"/>
                  <a:gd name="connsiteX239" fmla="*/ 5036820 w 5199380"/>
                  <a:gd name="connsiteY239" fmla="*/ 2583180 h 3139440"/>
                  <a:gd name="connsiteX240" fmla="*/ 5044440 w 5199380"/>
                  <a:gd name="connsiteY240" fmla="*/ 2606040 h 3139440"/>
                  <a:gd name="connsiteX241" fmla="*/ 5067300 w 5199380"/>
                  <a:gd name="connsiteY241" fmla="*/ 2590800 h 3139440"/>
                  <a:gd name="connsiteX242" fmla="*/ 5074920 w 5199380"/>
                  <a:gd name="connsiteY242" fmla="*/ 2567940 h 3139440"/>
                  <a:gd name="connsiteX243" fmla="*/ 5082540 w 5199380"/>
                  <a:gd name="connsiteY243" fmla="*/ 2514600 h 3139440"/>
                  <a:gd name="connsiteX244" fmla="*/ 5097780 w 5199380"/>
                  <a:gd name="connsiteY244" fmla="*/ 2491740 h 3139440"/>
                  <a:gd name="connsiteX245" fmla="*/ 5113020 w 5199380"/>
                  <a:gd name="connsiteY245" fmla="*/ 2446020 h 3139440"/>
                  <a:gd name="connsiteX246" fmla="*/ 5158740 w 5199380"/>
                  <a:gd name="connsiteY246" fmla="*/ 2423160 h 3139440"/>
                  <a:gd name="connsiteX247" fmla="*/ 5173980 w 5199380"/>
                  <a:gd name="connsiteY247" fmla="*/ 2400300 h 3139440"/>
                  <a:gd name="connsiteX248" fmla="*/ 5196840 w 5199380"/>
                  <a:gd name="connsiteY248" fmla="*/ 2377440 h 3139440"/>
                  <a:gd name="connsiteX249" fmla="*/ 5189220 w 5199380"/>
                  <a:gd name="connsiteY249" fmla="*/ 2354580 h 3139440"/>
                  <a:gd name="connsiteX250" fmla="*/ 5151120 w 5199380"/>
                  <a:gd name="connsiteY250" fmla="*/ 2316480 h 3139440"/>
                  <a:gd name="connsiteX251" fmla="*/ 5097780 w 5199380"/>
                  <a:gd name="connsiteY251" fmla="*/ 2346960 h 3139440"/>
                  <a:gd name="connsiteX252" fmla="*/ 5067300 w 5199380"/>
                  <a:gd name="connsiteY252" fmla="*/ 2362200 h 3139440"/>
                  <a:gd name="connsiteX253" fmla="*/ 5044440 w 5199380"/>
                  <a:gd name="connsiteY253" fmla="*/ 2377440 h 3139440"/>
                  <a:gd name="connsiteX254" fmla="*/ 4983480 w 5199380"/>
                  <a:gd name="connsiteY254" fmla="*/ 2369820 h 3139440"/>
                  <a:gd name="connsiteX255" fmla="*/ 4953000 w 5199380"/>
                  <a:gd name="connsiteY255" fmla="*/ 2354580 h 3139440"/>
                  <a:gd name="connsiteX256" fmla="*/ 4907280 w 5199380"/>
                  <a:gd name="connsiteY256" fmla="*/ 2346960 h 3139440"/>
                  <a:gd name="connsiteX257" fmla="*/ 4884420 w 5199380"/>
                  <a:gd name="connsiteY257" fmla="*/ 2324100 h 3139440"/>
                  <a:gd name="connsiteX258" fmla="*/ 4869180 w 5199380"/>
                  <a:gd name="connsiteY258" fmla="*/ 2293620 h 3139440"/>
                  <a:gd name="connsiteX259" fmla="*/ 4846320 w 5199380"/>
                  <a:gd name="connsiteY259" fmla="*/ 2286000 h 3139440"/>
                  <a:gd name="connsiteX260" fmla="*/ 4831080 w 5199380"/>
                  <a:gd name="connsiteY260" fmla="*/ 2255520 h 3139440"/>
                  <a:gd name="connsiteX261" fmla="*/ 4853940 w 5199380"/>
                  <a:gd name="connsiteY261" fmla="*/ 2247900 h 3139440"/>
                  <a:gd name="connsiteX262" fmla="*/ 4861560 w 5199380"/>
                  <a:gd name="connsiteY262" fmla="*/ 2217420 h 3139440"/>
                  <a:gd name="connsiteX263" fmla="*/ 4876800 w 5199380"/>
                  <a:gd name="connsiteY263" fmla="*/ 2164080 h 3139440"/>
                  <a:gd name="connsiteX264" fmla="*/ 4823460 w 5199380"/>
                  <a:gd name="connsiteY264" fmla="*/ 2148840 h 3139440"/>
                  <a:gd name="connsiteX265" fmla="*/ 4777740 w 5199380"/>
                  <a:gd name="connsiteY265" fmla="*/ 2186940 h 3139440"/>
                  <a:gd name="connsiteX266" fmla="*/ 4739640 w 5199380"/>
                  <a:gd name="connsiteY266" fmla="*/ 2255520 h 3139440"/>
                  <a:gd name="connsiteX267" fmla="*/ 4701540 w 5199380"/>
                  <a:gd name="connsiteY267" fmla="*/ 2301240 h 3139440"/>
                  <a:gd name="connsiteX268" fmla="*/ 4693920 w 5199380"/>
                  <a:gd name="connsiteY268" fmla="*/ 2324100 h 3139440"/>
                  <a:gd name="connsiteX269" fmla="*/ 4686300 w 5199380"/>
                  <a:gd name="connsiteY269" fmla="*/ 2354580 h 3139440"/>
                  <a:gd name="connsiteX270" fmla="*/ 4640580 w 5199380"/>
                  <a:gd name="connsiteY270" fmla="*/ 2385060 h 3139440"/>
                  <a:gd name="connsiteX271" fmla="*/ 4625340 w 5199380"/>
                  <a:gd name="connsiteY271" fmla="*/ 2415540 h 3139440"/>
                  <a:gd name="connsiteX272" fmla="*/ 4617720 w 5199380"/>
                  <a:gd name="connsiteY272" fmla="*/ 2453640 h 3139440"/>
                  <a:gd name="connsiteX273" fmla="*/ 4610100 w 5199380"/>
                  <a:gd name="connsiteY273" fmla="*/ 2476500 h 3139440"/>
                  <a:gd name="connsiteX274" fmla="*/ 4587240 w 5199380"/>
                  <a:gd name="connsiteY274" fmla="*/ 2461260 h 3139440"/>
                  <a:gd name="connsiteX275" fmla="*/ 4602480 w 5199380"/>
                  <a:gd name="connsiteY275" fmla="*/ 2339340 h 3139440"/>
                  <a:gd name="connsiteX276" fmla="*/ 4617720 w 5199380"/>
                  <a:gd name="connsiteY276" fmla="*/ 2301240 h 3139440"/>
                  <a:gd name="connsiteX277" fmla="*/ 4640580 w 5199380"/>
                  <a:gd name="connsiteY277" fmla="*/ 2247900 h 3139440"/>
                  <a:gd name="connsiteX278" fmla="*/ 4671060 w 5199380"/>
                  <a:gd name="connsiteY278" fmla="*/ 2202180 h 3139440"/>
                  <a:gd name="connsiteX279" fmla="*/ 4686300 w 5199380"/>
                  <a:gd name="connsiteY279" fmla="*/ 2164080 h 3139440"/>
                  <a:gd name="connsiteX280" fmla="*/ 4693920 w 5199380"/>
                  <a:gd name="connsiteY280" fmla="*/ 2141220 h 3139440"/>
                  <a:gd name="connsiteX281" fmla="*/ 4716780 w 5199380"/>
                  <a:gd name="connsiteY281" fmla="*/ 2133600 h 3139440"/>
                  <a:gd name="connsiteX282" fmla="*/ 4754880 w 5199380"/>
                  <a:gd name="connsiteY282" fmla="*/ 2110740 h 3139440"/>
                  <a:gd name="connsiteX283" fmla="*/ 4770120 w 5199380"/>
                  <a:gd name="connsiteY283" fmla="*/ 2080260 h 3139440"/>
                  <a:gd name="connsiteX284" fmla="*/ 4823460 w 5199380"/>
                  <a:gd name="connsiteY284" fmla="*/ 2049780 h 3139440"/>
                  <a:gd name="connsiteX285" fmla="*/ 4838700 w 5199380"/>
                  <a:gd name="connsiteY285" fmla="*/ 2019300 h 3139440"/>
                  <a:gd name="connsiteX286" fmla="*/ 4861560 w 5199380"/>
                  <a:gd name="connsiteY286" fmla="*/ 2004060 h 3139440"/>
                  <a:gd name="connsiteX287" fmla="*/ 4892040 w 5199380"/>
                  <a:gd name="connsiteY287" fmla="*/ 1981200 h 3139440"/>
                  <a:gd name="connsiteX288" fmla="*/ 4983480 w 5199380"/>
                  <a:gd name="connsiteY288" fmla="*/ 1943100 h 3139440"/>
                  <a:gd name="connsiteX289" fmla="*/ 5013960 w 5199380"/>
                  <a:gd name="connsiteY289" fmla="*/ 1920240 h 3139440"/>
                  <a:gd name="connsiteX290" fmla="*/ 5021580 w 5199380"/>
                  <a:gd name="connsiteY290" fmla="*/ 1897380 h 3139440"/>
                  <a:gd name="connsiteX291" fmla="*/ 5036820 w 5199380"/>
                  <a:gd name="connsiteY291" fmla="*/ 1874520 h 3139440"/>
                  <a:gd name="connsiteX292" fmla="*/ 5059680 w 5199380"/>
                  <a:gd name="connsiteY292" fmla="*/ 1859280 h 3139440"/>
                  <a:gd name="connsiteX293" fmla="*/ 5082540 w 5199380"/>
                  <a:gd name="connsiteY293" fmla="*/ 1828800 h 3139440"/>
                  <a:gd name="connsiteX294" fmla="*/ 5090160 w 5199380"/>
                  <a:gd name="connsiteY294" fmla="*/ 1783080 h 3139440"/>
                  <a:gd name="connsiteX295" fmla="*/ 5135880 w 5199380"/>
                  <a:gd name="connsiteY295" fmla="*/ 1752600 h 3139440"/>
                  <a:gd name="connsiteX296" fmla="*/ 5151120 w 5199380"/>
                  <a:gd name="connsiteY296" fmla="*/ 1691640 h 3139440"/>
                  <a:gd name="connsiteX297" fmla="*/ 5120640 w 5199380"/>
                  <a:gd name="connsiteY297" fmla="*/ 1638300 h 3139440"/>
                  <a:gd name="connsiteX298" fmla="*/ 5097780 w 5199380"/>
                  <a:gd name="connsiteY298" fmla="*/ 1623060 h 3139440"/>
                  <a:gd name="connsiteX299" fmla="*/ 4991100 w 5199380"/>
                  <a:gd name="connsiteY299" fmla="*/ 1592580 h 3139440"/>
                  <a:gd name="connsiteX300" fmla="*/ 4968240 w 5199380"/>
                  <a:gd name="connsiteY300" fmla="*/ 1577340 h 3139440"/>
                  <a:gd name="connsiteX301" fmla="*/ 4960620 w 5199380"/>
                  <a:gd name="connsiteY301" fmla="*/ 1600200 h 3139440"/>
                  <a:gd name="connsiteX302" fmla="*/ 4945380 w 5199380"/>
                  <a:gd name="connsiteY302" fmla="*/ 1630680 h 3139440"/>
                  <a:gd name="connsiteX303" fmla="*/ 4899660 w 5199380"/>
                  <a:gd name="connsiteY303" fmla="*/ 1661160 h 3139440"/>
                  <a:gd name="connsiteX304" fmla="*/ 4869180 w 5199380"/>
                  <a:gd name="connsiteY304" fmla="*/ 1676400 h 3139440"/>
                  <a:gd name="connsiteX305" fmla="*/ 4899660 w 5199380"/>
                  <a:gd name="connsiteY305" fmla="*/ 1600200 h 3139440"/>
                  <a:gd name="connsiteX306" fmla="*/ 4922520 w 5199380"/>
                  <a:gd name="connsiteY306" fmla="*/ 1554480 h 3139440"/>
                  <a:gd name="connsiteX307" fmla="*/ 4808220 w 5199380"/>
                  <a:gd name="connsiteY307" fmla="*/ 1546860 h 3139440"/>
                  <a:gd name="connsiteX308" fmla="*/ 4716780 w 5199380"/>
                  <a:gd name="connsiteY308" fmla="*/ 1524000 h 3139440"/>
                  <a:gd name="connsiteX309" fmla="*/ 4663440 w 5199380"/>
                  <a:gd name="connsiteY309" fmla="*/ 1470660 h 3139440"/>
                  <a:gd name="connsiteX310" fmla="*/ 4625340 w 5199380"/>
                  <a:gd name="connsiteY310" fmla="*/ 1424940 h 3139440"/>
                  <a:gd name="connsiteX311" fmla="*/ 4572000 w 5199380"/>
                  <a:gd name="connsiteY311" fmla="*/ 1386840 h 3139440"/>
                  <a:gd name="connsiteX312" fmla="*/ 4526280 w 5199380"/>
                  <a:gd name="connsiteY312" fmla="*/ 1348740 h 3139440"/>
                  <a:gd name="connsiteX313" fmla="*/ 4518660 w 5199380"/>
                  <a:gd name="connsiteY313" fmla="*/ 1325880 h 3139440"/>
                  <a:gd name="connsiteX314" fmla="*/ 4495800 w 5199380"/>
                  <a:gd name="connsiteY314" fmla="*/ 1341120 h 3139440"/>
                  <a:gd name="connsiteX315" fmla="*/ 4450080 w 5199380"/>
                  <a:gd name="connsiteY315" fmla="*/ 1310640 h 3139440"/>
                  <a:gd name="connsiteX316" fmla="*/ 4396740 w 5199380"/>
                  <a:gd name="connsiteY316" fmla="*/ 1295400 h 3139440"/>
                  <a:gd name="connsiteX317" fmla="*/ 4373880 w 5199380"/>
                  <a:gd name="connsiteY317" fmla="*/ 1280160 h 3139440"/>
                  <a:gd name="connsiteX318" fmla="*/ 4366260 w 5199380"/>
                  <a:gd name="connsiteY318" fmla="*/ 1303020 h 3139440"/>
                  <a:gd name="connsiteX319" fmla="*/ 4373880 w 5199380"/>
                  <a:gd name="connsiteY319" fmla="*/ 1325880 h 3139440"/>
                  <a:gd name="connsiteX320" fmla="*/ 4381500 w 5199380"/>
                  <a:gd name="connsiteY320" fmla="*/ 1363980 h 3139440"/>
                  <a:gd name="connsiteX321" fmla="*/ 4358640 w 5199380"/>
                  <a:gd name="connsiteY321" fmla="*/ 1463040 h 3139440"/>
                  <a:gd name="connsiteX322" fmla="*/ 4351020 w 5199380"/>
                  <a:gd name="connsiteY322" fmla="*/ 1485900 h 3139440"/>
                  <a:gd name="connsiteX323" fmla="*/ 4297680 w 5199380"/>
                  <a:gd name="connsiteY323" fmla="*/ 1508760 h 3139440"/>
                  <a:gd name="connsiteX324" fmla="*/ 4274820 w 5199380"/>
                  <a:gd name="connsiteY324" fmla="*/ 1470660 h 3139440"/>
                  <a:gd name="connsiteX325" fmla="*/ 4229100 w 5199380"/>
                  <a:gd name="connsiteY325" fmla="*/ 1455420 h 3139440"/>
                  <a:gd name="connsiteX326" fmla="*/ 4145280 w 5199380"/>
                  <a:gd name="connsiteY326" fmla="*/ 1440180 h 3139440"/>
                  <a:gd name="connsiteX327" fmla="*/ 4114800 w 5199380"/>
                  <a:gd name="connsiteY327" fmla="*/ 1417320 h 3139440"/>
                  <a:gd name="connsiteX328" fmla="*/ 4122420 w 5199380"/>
                  <a:gd name="connsiteY328" fmla="*/ 1394460 h 3139440"/>
                  <a:gd name="connsiteX329" fmla="*/ 4145280 w 5199380"/>
                  <a:gd name="connsiteY329" fmla="*/ 1371600 h 3139440"/>
                  <a:gd name="connsiteX330" fmla="*/ 4168140 w 5199380"/>
                  <a:gd name="connsiteY330" fmla="*/ 1341120 h 3139440"/>
                  <a:gd name="connsiteX331" fmla="*/ 4069080 w 5199380"/>
                  <a:gd name="connsiteY331" fmla="*/ 1318260 h 3139440"/>
                  <a:gd name="connsiteX332" fmla="*/ 4038600 w 5199380"/>
                  <a:gd name="connsiteY332" fmla="*/ 1303020 h 3139440"/>
                  <a:gd name="connsiteX333" fmla="*/ 3992880 w 5199380"/>
                  <a:gd name="connsiteY333" fmla="*/ 1280160 h 3139440"/>
                  <a:gd name="connsiteX334" fmla="*/ 3931920 w 5199380"/>
                  <a:gd name="connsiteY334" fmla="*/ 1310640 h 3139440"/>
                  <a:gd name="connsiteX335" fmla="*/ 3878580 w 5199380"/>
                  <a:gd name="connsiteY335" fmla="*/ 1325880 h 3139440"/>
                  <a:gd name="connsiteX336" fmla="*/ 3825240 w 5199380"/>
                  <a:gd name="connsiteY336" fmla="*/ 1348740 h 3139440"/>
                  <a:gd name="connsiteX337" fmla="*/ 3870960 w 5199380"/>
                  <a:gd name="connsiteY337" fmla="*/ 1455420 h 3139440"/>
                  <a:gd name="connsiteX338" fmla="*/ 3893820 w 5199380"/>
                  <a:gd name="connsiteY338" fmla="*/ 1470660 h 3139440"/>
                  <a:gd name="connsiteX339" fmla="*/ 3916680 w 5199380"/>
                  <a:gd name="connsiteY339" fmla="*/ 1524000 h 3139440"/>
                  <a:gd name="connsiteX340" fmla="*/ 3901440 w 5199380"/>
                  <a:gd name="connsiteY340" fmla="*/ 1584960 h 3139440"/>
                  <a:gd name="connsiteX341" fmla="*/ 3916680 w 5199380"/>
                  <a:gd name="connsiteY341" fmla="*/ 1607820 h 3139440"/>
                  <a:gd name="connsiteX342" fmla="*/ 3962400 w 5199380"/>
                  <a:gd name="connsiteY342" fmla="*/ 1630680 h 3139440"/>
                  <a:gd name="connsiteX343" fmla="*/ 3977640 w 5199380"/>
                  <a:gd name="connsiteY343" fmla="*/ 1661160 h 3139440"/>
                  <a:gd name="connsiteX344" fmla="*/ 4000500 w 5199380"/>
                  <a:gd name="connsiteY344" fmla="*/ 1760220 h 3139440"/>
                  <a:gd name="connsiteX345" fmla="*/ 4023360 w 5199380"/>
                  <a:gd name="connsiteY345" fmla="*/ 1775460 h 3139440"/>
                  <a:gd name="connsiteX346" fmla="*/ 4030980 w 5199380"/>
                  <a:gd name="connsiteY346" fmla="*/ 1798320 h 3139440"/>
                  <a:gd name="connsiteX347" fmla="*/ 4046220 w 5199380"/>
                  <a:gd name="connsiteY347" fmla="*/ 1821180 h 3139440"/>
                  <a:gd name="connsiteX348" fmla="*/ 4030980 w 5199380"/>
                  <a:gd name="connsiteY348" fmla="*/ 1844040 h 3139440"/>
                  <a:gd name="connsiteX349" fmla="*/ 4000500 w 5199380"/>
                  <a:gd name="connsiteY349" fmla="*/ 1882140 h 3139440"/>
                  <a:gd name="connsiteX350" fmla="*/ 3977640 w 5199380"/>
                  <a:gd name="connsiteY350" fmla="*/ 1920240 h 3139440"/>
                  <a:gd name="connsiteX351" fmla="*/ 3947160 w 5199380"/>
                  <a:gd name="connsiteY351" fmla="*/ 1927860 h 3139440"/>
                  <a:gd name="connsiteX352" fmla="*/ 3916680 w 5199380"/>
                  <a:gd name="connsiteY352" fmla="*/ 1973580 h 3139440"/>
                  <a:gd name="connsiteX353" fmla="*/ 3893820 w 5199380"/>
                  <a:gd name="connsiteY353" fmla="*/ 1996440 h 3139440"/>
                  <a:gd name="connsiteX354" fmla="*/ 3886200 w 5199380"/>
                  <a:gd name="connsiteY354" fmla="*/ 2019300 h 3139440"/>
                  <a:gd name="connsiteX355" fmla="*/ 3909060 w 5199380"/>
                  <a:gd name="connsiteY355" fmla="*/ 2026920 h 3139440"/>
                  <a:gd name="connsiteX356" fmla="*/ 3931920 w 5199380"/>
                  <a:gd name="connsiteY356" fmla="*/ 2049780 h 3139440"/>
                  <a:gd name="connsiteX357" fmla="*/ 3962400 w 5199380"/>
                  <a:gd name="connsiteY357" fmla="*/ 2072640 h 3139440"/>
                  <a:gd name="connsiteX358" fmla="*/ 3977640 w 5199380"/>
                  <a:gd name="connsiteY358" fmla="*/ 2103120 h 3139440"/>
                  <a:gd name="connsiteX359" fmla="*/ 4000500 w 5199380"/>
                  <a:gd name="connsiteY359" fmla="*/ 2118360 h 3139440"/>
                  <a:gd name="connsiteX360" fmla="*/ 4008120 w 5199380"/>
                  <a:gd name="connsiteY360" fmla="*/ 2141220 h 3139440"/>
                  <a:gd name="connsiteX361" fmla="*/ 4030980 w 5199380"/>
                  <a:gd name="connsiteY361" fmla="*/ 2164080 h 3139440"/>
                  <a:gd name="connsiteX362" fmla="*/ 4030980 w 5199380"/>
                  <a:gd name="connsiteY362" fmla="*/ 2263140 h 3139440"/>
                  <a:gd name="connsiteX363" fmla="*/ 4008120 w 5199380"/>
                  <a:gd name="connsiteY363" fmla="*/ 2286000 h 3139440"/>
                  <a:gd name="connsiteX364" fmla="*/ 3977640 w 5199380"/>
                  <a:gd name="connsiteY364" fmla="*/ 2331720 h 3139440"/>
                  <a:gd name="connsiteX365" fmla="*/ 3931920 w 5199380"/>
                  <a:gd name="connsiteY365" fmla="*/ 2308860 h 3139440"/>
                  <a:gd name="connsiteX366" fmla="*/ 3878580 w 5199380"/>
                  <a:gd name="connsiteY366" fmla="*/ 2255520 h 3139440"/>
                  <a:gd name="connsiteX367" fmla="*/ 3855720 w 5199380"/>
                  <a:gd name="connsiteY367" fmla="*/ 2232660 h 3139440"/>
                  <a:gd name="connsiteX368" fmla="*/ 3817620 w 5199380"/>
                  <a:gd name="connsiteY368" fmla="*/ 2225040 h 3139440"/>
                  <a:gd name="connsiteX369" fmla="*/ 3794760 w 5199380"/>
                  <a:gd name="connsiteY369" fmla="*/ 2209800 h 3139440"/>
                  <a:gd name="connsiteX370" fmla="*/ 3787140 w 5199380"/>
                  <a:gd name="connsiteY370" fmla="*/ 2186940 h 3139440"/>
                  <a:gd name="connsiteX371" fmla="*/ 3779520 w 5199380"/>
                  <a:gd name="connsiteY371" fmla="*/ 2125980 h 3139440"/>
                  <a:gd name="connsiteX372" fmla="*/ 3741420 w 5199380"/>
                  <a:gd name="connsiteY372" fmla="*/ 2080260 h 3139440"/>
                  <a:gd name="connsiteX373" fmla="*/ 3733800 w 5199380"/>
                  <a:gd name="connsiteY373" fmla="*/ 1973580 h 3139440"/>
                  <a:gd name="connsiteX374" fmla="*/ 3665220 w 5199380"/>
                  <a:gd name="connsiteY374" fmla="*/ 1981200 h 3139440"/>
                  <a:gd name="connsiteX375" fmla="*/ 3604260 w 5199380"/>
                  <a:gd name="connsiteY375" fmla="*/ 1996440 h 3139440"/>
                  <a:gd name="connsiteX376" fmla="*/ 3581400 w 5199380"/>
                  <a:gd name="connsiteY376" fmla="*/ 1988820 h 3139440"/>
                  <a:gd name="connsiteX377" fmla="*/ 3558540 w 5199380"/>
                  <a:gd name="connsiteY377" fmla="*/ 1973580 h 3139440"/>
                  <a:gd name="connsiteX378" fmla="*/ 3474720 w 5199380"/>
                  <a:gd name="connsiteY378" fmla="*/ 1981200 h 3139440"/>
                  <a:gd name="connsiteX379" fmla="*/ 3467100 w 5199380"/>
                  <a:gd name="connsiteY379" fmla="*/ 1958340 h 3139440"/>
                  <a:gd name="connsiteX380" fmla="*/ 3398520 w 5199380"/>
                  <a:gd name="connsiteY380" fmla="*/ 1920240 h 3139440"/>
                  <a:gd name="connsiteX381" fmla="*/ 3322320 w 5199380"/>
                  <a:gd name="connsiteY381" fmla="*/ 1943100 h 3139440"/>
                  <a:gd name="connsiteX382" fmla="*/ 3299460 w 5199380"/>
                  <a:gd name="connsiteY382" fmla="*/ 1965960 h 3139440"/>
                  <a:gd name="connsiteX383" fmla="*/ 3223260 w 5199380"/>
                  <a:gd name="connsiteY383" fmla="*/ 1950720 h 3139440"/>
                  <a:gd name="connsiteX384" fmla="*/ 3230880 w 5199380"/>
                  <a:gd name="connsiteY384" fmla="*/ 1927860 h 3139440"/>
                  <a:gd name="connsiteX385" fmla="*/ 3192780 w 5199380"/>
                  <a:gd name="connsiteY385" fmla="*/ 1874520 h 3139440"/>
                  <a:gd name="connsiteX386" fmla="*/ 3185160 w 5199380"/>
                  <a:gd name="connsiteY386" fmla="*/ 1798320 h 3139440"/>
                  <a:gd name="connsiteX387" fmla="*/ 3147060 w 5199380"/>
                  <a:gd name="connsiteY387" fmla="*/ 1783080 h 3139440"/>
                  <a:gd name="connsiteX388" fmla="*/ 3139440 w 5199380"/>
                  <a:gd name="connsiteY388" fmla="*/ 1706880 h 3139440"/>
                  <a:gd name="connsiteX389" fmla="*/ 3131820 w 5199380"/>
                  <a:gd name="connsiteY389" fmla="*/ 1668780 h 3139440"/>
                  <a:gd name="connsiteX390" fmla="*/ 3147060 w 5199380"/>
                  <a:gd name="connsiteY390" fmla="*/ 1554480 h 3139440"/>
                  <a:gd name="connsiteX391" fmla="*/ 3162300 w 5199380"/>
                  <a:gd name="connsiteY391" fmla="*/ 1531620 h 3139440"/>
                  <a:gd name="connsiteX392" fmla="*/ 3177540 w 5199380"/>
                  <a:gd name="connsiteY392" fmla="*/ 1501140 h 3139440"/>
                  <a:gd name="connsiteX393" fmla="*/ 3200400 w 5199380"/>
                  <a:gd name="connsiteY393" fmla="*/ 1447800 h 3139440"/>
                  <a:gd name="connsiteX394" fmla="*/ 3215640 w 5199380"/>
                  <a:gd name="connsiteY394" fmla="*/ 1424940 h 3139440"/>
                  <a:gd name="connsiteX395" fmla="*/ 3246120 w 5199380"/>
                  <a:gd name="connsiteY395" fmla="*/ 1363980 h 3139440"/>
                  <a:gd name="connsiteX396" fmla="*/ 3276600 w 5199380"/>
                  <a:gd name="connsiteY396" fmla="*/ 1310640 h 3139440"/>
                  <a:gd name="connsiteX397" fmla="*/ 3291840 w 5199380"/>
                  <a:gd name="connsiteY397" fmla="*/ 1287780 h 3139440"/>
                  <a:gd name="connsiteX398" fmla="*/ 3307080 w 5199380"/>
                  <a:gd name="connsiteY398" fmla="*/ 1257300 h 3139440"/>
                  <a:gd name="connsiteX399" fmla="*/ 3352800 w 5199380"/>
                  <a:gd name="connsiteY399" fmla="*/ 1211580 h 3139440"/>
                  <a:gd name="connsiteX400" fmla="*/ 3329940 w 5199380"/>
                  <a:gd name="connsiteY400" fmla="*/ 1165860 h 3139440"/>
                  <a:gd name="connsiteX401" fmla="*/ 3337560 w 5199380"/>
                  <a:gd name="connsiteY401" fmla="*/ 1120140 h 3139440"/>
                  <a:gd name="connsiteX402" fmla="*/ 3345180 w 5199380"/>
                  <a:gd name="connsiteY402" fmla="*/ 1089660 h 3139440"/>
                  <a:gd name="connsiteX403" fmla="*/ 3375660 w 5199380"/>
                  <a:gd name="connsiteY403" fmla="*/ 1043940 h 3139440"/>
                  <a:gd name="connsiteX404" fmla="*/ 3436620 w 5199380"/>
                  <a:gd name="connsiteY404" fmla="*/ 1036320 h 3139440"/>
                  <a:gd name="connsiteX405" fmla="*/ 3459480 w 5199380"/>
                  <a:gd name="connsiteY405" fmla="*/ 1021080 h 3139440"/>
                  <a:gd name="connsiteX406" fmla="*/ 3482340 w 5199380"/>
                  <a:gd name="connsiteY406" fmla="*/ 998220 h 3139440"/>
                  <a:gd name="connsiteX407" fmla="*/ 3505200 w 5199380"/>
                  <a:gd name="connsiteY407" fmla="*/ 990600 h 3139440"/>
                  <a:gd name="connsiteX408" fmla="*/ 3512820 w 5199380"/>
                  <a:gd name="connsiteY408" fmla="*/ 906780 h 3139440"/>
                  <a:gd name="connsiteX409" fmla="*/ 3482340 w 5199380"/>
                  <a:gd name="connsiteY409" fmla="*/ 899160 h 3139440"/>
                  <a:gd name="connsiteX410" fmla="*/ 3467100 w 5199380"/>
                  <a:gd name="connsiteY410" fmla="*/ 876300 h 3139440"/>
                  <a:gd name="connsiteX411" fmla="*/ 3482340 w 5199380"/>
                  <a:gd name="connsiteY411" fmla="*/ 807720 h 3139440"/>
                  <a:gd name="connsiteX412" fmla="*/ 3436620 w 5199380"/>
                  <a:gd name="connsiteY412" fmla="*/ 746760 h 3139440"/>
                  <a:gd name="connsiteX413" fmla="*/ 3406140 w 5199380"/>
                  <a:gd name="connsiteY413" fmla="*/ 731520 h 3139440"/>
                  <a:gd name="connsiteX414" fmla="*/ 3375660 w 5199380"/>
                  <a:gd name="connsiteY414" fmla="*/ 739140 h 3139440"/>
                  <a:gd name="connsiteX415" fmla="*/ 3352800 w 5199380"/>
                  <a:gd name="connsiteY415" fmla="*/ 800100 h 3139440"/>
                  <a:gd name="connsiteX416" fmla="*/ 3284220 w 5199380"/>
                  <a:gd name="connsiteY416" fmla="*/ 822960 h 3139440"/>
                  <a:gd name="connsiteX417" fmla="*/ 3291840 w 5199380"/>
                  <a:gd name="connsiteY417" fmla="*/ 876300 h 3139440"/>
                  <a:gd name="connsiteX418" fmla="*/ 3322320 w 5199380"/>
                  <a:gd name="connsiteY418" fmla="*/ 891540 h 3139440"/>
                  <a:gd name="connsiteX419" fmla="*/ 3345180 w 5199380"/>
                  <a:gd name="connsiteY419" fmla="*/ 906780 h 3139440"/>
                  <a:gd name="connsiteX420" fmla="*/ 3329940 w 5199380"/>
                  <a:gd name="connsiteY420" fmla="*/ 960120 h 3139440"/>
                  <a:gd name="connsiteX421" fmla="*/ 3291840 w 5199380"/>
                  <a:gd name="connsiteY421" fmla="*/ 944880 h 3139440"/>
                  <a:gd name="connsiteX422" fmla="*/ 3268980 w 5199380"/>
                  <a:gd name="connsiteY422" fmla="*/ 929640 h 3139440"/>
                  <a:gd name="connsiteX423" fmla="*/ 3253740 w 5199380"/>
                  <a:gd name="connsiteY423" fmla="*/ 899160 h 3139440"/>
                  <a:gd name="connsiteX424" fmla="*/ 3238500 w 5199380"/>
                  <a:gd name="connsiteY424" fmla="*/ 838200 h 3139440"/>
                  <a:gd name="connsiteX425" fmla="*/ 3215640 w 5199380"/>
                  <a:gd name="connsiteY425" fmla="*/ 830580 h 3139440"/>
                  <a:gd name="connsiteX426" fmla="*/ 3177540 w 5199380"/>
                  <a:gd name="connsiteY426" fmla="*/ 822960 h 3139440"/>
                  <a:gd name="connsiteX427" fmla="*/ 3101340 w 5199380"/>
                  <a:gd name="connsiteY427" fmla="*/ 792480 h 3139440"/>
                  <a:gd name="connsiteX428" fmla="*/ 3116580 w 5199380"/>
                  <a:gd name="connsiteY428" fmla="*/ 739140 h 3139440"/>
                  <a:gd name="connsiteX429" fmla="*/ 3101340 w 5199380"/>
                  <a:gd name="connsiteY429" fmla="*/ 701040 h 3139440"/>
                  <a:gd name="connsiteX430" fmla="*/ 3093720 w 5199380"/>
                  <a:gd name="connsiteY430" fmla="*/ 678180 h 3139440"/>
                  <a:gd name="connsiteX431" fmla="*/ 3070860 w 5199380"/>
                  <a:gd name="connsiteY431" fmla="*/ 670560 h 3139440"/>
                  <a:gd name="connsiteX432" fmla="*/ 3063240 w 5199380"/>
                  <a:gd name="connsiteY432" fmla="*/ 647700 h 3139440"/>
                  <a:gd name="connsiteX433" fmla="*/ 2979420 w 5199380"/>
                  <a:gd name="connsiteY433" fmla="*/ 632460 h 3139440"/>
                  <a:gd name="connsiteX434" fmla="*/ 2971800 w 5199380"/>
                  <a:gd name="connsiteY434" fmla="*/ 662940 h 3139440"/>
                  <a:gd name="connsiteX435" fmla="*/ 2994660 w 5199380"/>
                  <a:gd name="connsiteY435" fmla="*/ 723900 h 3139440"/>
                  <a:gd name="connsiteX436" fmla="*/ 3002280 w 5199380"/>
                  <a:gd name="connsiteY436" fmla="*/ 746760 h 3139440"/>
                  <a:gd name="connsiteX437" fmla="*/ 3009900 w 5199380"/>
                  <a:gd name="connsiteY437" fmla="*/ 800100 h 3139440"/>
                  <a:gd name="connsiteX438" fmla="*/ 3032760 w 5199380"/>
                  <a:gd name="connsiteY438" fmla="*/ 807720 h 3139440"/>
                  <a:gd name="connsiteX439" fmla="*/ 3063240 w 5199380"/>
                  <a:gd name="connsiteY439" fmla="*/ 861060 h 3139440"/>
                  <a:gd name="connsiteX440" fmla="*/ 3017520 w 5199380"/>
                  <a:gd name="connsiteY440" fmla="*/ 960120 h 3139440"/>
                  <a:gd name="connsiteX441" fmla="*/ 2987040 w 5199380"/>
                  <a:gd name="connsiteY441" fmla="*/ 998220 h 3139440"/>
                  <a:gd name="connsiteX442" fmla="*/ 2971800 w 5199380"/>
                  <a:gd name="connsiteY442" fmla="*/ 1051560 h 3139440"/>
                  <a:gd name="connsiteX443" fmla="*/ 2964180 w 5199380"/>
                  <a:gd name="connsiteY443" fmla="*/ 998220 h 3139440"/>
                  <a:gd name="connsiteX444" fmla="*/ 2956560 w 5199380"/>
                  <a:gd name="connsiteY444" fmla="*/ 975360 h 3139440"/>
                  <a:gd name="connsiteX445" fmla="*/ 2964180 w 5199380"/>
                  <a:gd name="connsiteY445" fmla="*/ 937260 h 3139440"/>
                  <a:gd name="connsiteX446" fmla="*/ 2941320 w 5199380"/>
                  <a:gd name="connsiteY446" fmla="*/ 929640 h 3139440"/>
                  <a:gd name="connsiteX447" fmla="*/ 2880360 w 5199380"/>
                  <a:gd name="connsiteY447" fmla="*/ 960120 h 3139440"/>
                  <a:gd name="connsiteX448" fmla="*/ 2849880 w 5199380"/>
                  <a:gd name="connsiteY448" fmla="*/ 967740 h 3139440"/>
                  <a:gd name="connsiteX449" fmla="*/ 2788920 w 5199380"/>
                  <a:gd name="connsiteY449" fmla="*/ 944880 h 3139440"/>
                  <a:gd name="connsiteX450" fmla="*/ 2727960 w 5199380"/>
                  <a:gd name="connsiteY450" fmla="*/ 960120 h 3139440"/>
                  <a:gd name="connsiteX451" fmla="*/ 2689860 w 5199380"/>
                  <a:gd name="connsiteY451" fmla="*/ 944880 h 3139440"/>
                  <a:gd name="connsiteX452" fmla="*/ 2667000 w 5199380"/>
                  <a:gd name="connsiteY452" fmla="*/ 922020 h 3139440"/>
                  <a:gd name="connsiteX453" fmla="*/ 2644140 w 5199380"/>
                  <a:gd name="connsiteY453" fmla="*/ 906780 h 3139440"/>
                  <a:gd name="connsiteX454" fmla="*/ 2575560 w 5199380"/>
                  <a:gd name="connsiteY454" fmla="*/ 967740 h 3139440"/>
                  <a:gd name="connsiteX455" fmla="*/ 2590800 w 5199380"/>
                  <a:gd name="connsiteY455" fmla="*/ 990600 h 3139440"/>
                  <a:gd name="connsiteX456" fmla="*/ 2583180 w 5199380"/>
                  <a:gd name="connsiteY456" fmla="*/ 1013460 h 3139440"/>
                  <a:gd name="connsiteX457" fmla="*/ 2583180 w 5199380"/>
                  <a:gd name="connsiteY457" fmla="*/ 1082040 h 3139440"/>
                  <a:gd name="connsiteX458" fmla="*/ 2560320 w 5199380"/>
                  <a:gd name="connsiteY458" fmla="*/ 1089660 h 3139440"/>
                  <a:gd name="connsiteX459" fmla="*/ 2529840 w 5199380"/>
                  <a:gd name="connsiteY459" fmla="*/ 1028700 h 3139440"/>
                  <a:gd name="connsiteX460" fmla="*/ 2522220 w 5199380"/>
                  <a:gd name="connsiteY460" fmla="*/ 990600 h 3139440"/>
                  <a:gd name="connsiteX461" fmla="*/ 2506980 w 5199380"/>
                  <a:gd name="connsiteY461" fmla="*/ 967740 h 3139440"/>
                  <a:gd name="connsiteX462" fmla="*/ 2499360 w 5199380"/>
                  <a:gd name="connsiteY462" fmla="*/ 944880 h 3139440"/>
                  <a:gd name="connsiteX463" fmla="*/ 2468880 w 5199380"/>
                  <a:gd name="connsiteY463" fmla="*/ 929640 h 3139440"/>
                  <a:gd name="connsiteX464" fmla="*/ 2369820 w 5199380"/>
                  <a:gd name="connsiteY464" fmla="*/ 929640 h 3139440"/>
                  <a:gd name="connsiteX465" fmla="*/ 2362200 w 5199380"/>
                  <a:gd name="connsiteY465" fmla="*/ 868680 h 3139440"/>
                  <a:gd name="connsiteX466" fmla="*/ 2308860 w 5199380"/>
                  <a:gd name="connsiteY466" fmla="*/ 838200 h 3139440"/>
                  <a:gd name="connsiteX467" fmla="*/ 2263140 w 5199380"/>
                  <a:gd name="connsiteY467" fmla="*/ 807720 h 3139440"/>
                  <a:gd name="connsiteX468" fmla="*/ 2247900 w 5199380"/>
                  <a:gd name="connsiteY468" fmla="*/ 784860 h 3139440"/>
                  <a:gd name="connsiteX469" fmla="*/ 2186940 w 5199380"/>
                  <a:gd name="connsiteY469" fmla="*/ 739140 h 3139440"/>
                  <a:gd name="connsiteX470" fmla="*/ 2133600 w 5199380"/>
                  <a:gd name="connsiteY470" fmla="*/ 670560 h 3139440"/>
                  <a:gd name="connsiteX471" fmla="*/ 2110740 w 5199380"/>
                  <a:gd name="connsiteY471" fmla="*/ 685800 h 3139440"/>
                  <a:gd name="connsiteX472" fmla="*/ 2103120 w 5199380"/>
                  <a:gd name="connsiteY472" fmla="*/ 708660 h 3139440"/>
                  <a:gd name="connsiteX473" fmla="*/ 2087880 w 5199380"/>
                  <a:gd name="connsiteY473" fmla="*/ 731520 h 3139440"/>
                  <a:gd name="connsiteX474" fmla="*/ 2057400 w 5199380"/>
                  <a:gd name="connsiteY474" fmla="*/ 693420 h 3139440"/>
                  <a:gd name="connsiteX475" fmla="*/ 2072640 w 5199380"/>
                  <a:gd name="connsiteY475" fmla="*/ 670560 h 3139440"/>
                  <a:gd name="connsiteX476" fmla="*/ 2026920 w 5199380"/>
                  <a:gd name="connsiteY476" fmla="*/ 662940 h 3139440"/>
                  <a:gd name="connsiteX477" fmla="*/ 1996440 w 5199380"/>
                  <a:gd name="connsiteY477" fmla="*/ 640080 h 3139440"/>
                  <a:gd name="connsiteX478" fmla="*/ 1973580 w 5199380"/>
                  <a:gd name="connsiteY478" fmla="*/ 594360 h 3139440"/>
                  <a:gd name="connsiteX479" fmla="*/ 1958340 w 5199380"/>
                  <a:gd name="connsiteY479" fmla="*/ 624840 h 3139440"/>
                  <a:gd name="connsiteX480" fmla="*/ 1935480 w 5199380"/>
                  <a:gd name="connsiteY480" fmla="*/ 647700 h 3139440"/>
                  <a:gd name="connsiteX481" fmla="*/ 1912620 w 5199380"/>
                  <a:gd name="connsiteY481" fmla="*/ 624840 h 3139440"/>
                  <a:gd name="connsiteX482" fmla="*/ 1897380 w 5199380"/>
                  <a:gd name="connsiteY482" fmla="*/ 571500 h 3139440"/>
                  <a:gd name="connsiteX483" fmla="*/ 1874520 w 5199380"/>
                  <a:gd name="connsiteY483" fmla="*/ 586740 h 3139440"/>
                  <a:gd name="connsiteX484" fmla="*/ 1790700 w 5199380"/>
                  <a:gd name="connsiteY484" fmla="*/ 601980 h 3139440"/>
                  <a:gd name="connsiteX485" fmla="*/ 1760220 w 5199380"/>
                  <a:gd name="connsiteY485" fmla="*/ 617220 h 3139440"/>
                  <a:gd name="connsiteX486" fmla="*/ 1744980 w 5199380"/>
                  <a:gd name="connsiteY486" fmla="*/ 624840 h 313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</a:cxnLst>
                <a:rect l="l" t="t" r="r" b="b"/>
                <a:pathLst>
                  <a:path w="5199380" h="3139440">
                    <a:moveTo>
                      <a:pt x="1744980" y="624840"/>
                    </a:moveTo>
                    <a:cubicBezTo>
                      <a:pt x="1737360" y="624840"/>
                      <a:pt x="1724723" y="619492"/>
                      <a:pt x="1714500" y="617220"/>
                    </a:cubicBezTo>
                    <a:cubicBezTo>
                      <a:pt x="1701857" y="614410"/>
                      <a:pt x="1687176" y="616784"/>
                      <a:pt x="1676400" y="609600"/>
                    </a:cubicBezTo>
                    <a:cubicBezTo>
                      <a:pt x="1669717" y="605145"/>
                      <a:pt x="1673235" y="593423"/>
                      <a:pt x="1668780" y="586740"/>
                    </a:cubicBezTo>
                    <a:cubicBezTo>
                      <a:pt x="1657046" y="569139"/>
                      <a:pt x="1639928" y="559885"/>
                      <a:pt x="1623060" y="548640"/>
                    </a:cubicBezTo>
                    <a:cubicBezTo>
                      <a:pt x="1610289" y="497556"/>
                      <a:pt x="1627406" y="533238"/>
                      <a:pt x="1584960" y="502920"/>
                    </a:cubicBezTo>
                    <a:cubicBezTo>
                      <a:pt x="1510684" y="449866"/>
                      <a:pt x="1606270" y="509183"/>
                      <a:pt x="1546860" y="457200"/>
                    </a:cubicBezTo>
                    <a:cubicBezTo>
                      <a:pt x="1533076" y="445139"/>
                      <a:pt x="1501140" y="426720"/>
                      <a:pt x="1501140" y="426720"/>
                    </a:cubicBezTo>
                    <a:cubicBezTo>
                      <a:pt x="1449190" y="348796"/>
                      <a:pt x="1532797" y="477607"/>
                      <a:pt x="1470660" y="365760"/>
                    </a:cubicBezTo>
                    <a:cubicBezTo>
                      <a:pt x="1445747" y="320917"/>
                      <a:pt x="1449349" y="347506"/>
                      <a:pt x="1417320" y="304800"/>
                    </a:cubicBezTo>
                    <a:cubicBezTo>
                      <a:pt x="1410504" y="295713"/>
                      <a:pt x="1411167" y="281136"/>
                      <a:pt x="1402080" y="274320"/>
                    </a:cubicBezTo>
                    <a:cubicBezTo>
                      <a:pt x="1389229" y="264681"/>
                      <a:pt x="1371600" y="264160"/>
                      <a:pt x="1356360" y="259080"/>
                    </a:cubicBezTo>
                    <a:lnTo>
                      <a:pt x="1333500" y="251460"/>
                    </a:lnTo>
                    <a:cubicBezTo>
                      <a:pt x="1330960" y="243840"/>
                      <a:pt x="1328087" y="236323"/>
                      <a:pt x="1325880" y="228600"/>
                    </a:cubicBezTo>
                    <a:cubicBezTo>
                      <a:pt x="1323003" y="218530"/>
                      <a:pt x="1322385" y="207746"/>
                      <a:pt x="1318260" y="198120"/>
                    </a:cubicBezTo>
                    <a:cubicBezTo>
                      <a:pt x="1314652" y="189702"/>
                      <a:pt x="1308100" y="182880"/>
                      <a:pt x="1303020" y="175260"/>
                    </a:cubicBezTo>
                    <a:lnTo>
                      <a:pt x="1318260" y="114300"/>
                    </a:lnTo>
                    <a:lnTo>
                      <a:pt x="1325880" y="83820"/>
                    </a:lnTo>
                    <a:cubicBezTo>
                      <a:pt x="1265389" y="63656"/>
                      <a:pt x="1335651" y="85652"/>
                      <a:pt x="1203960" y="60960"/>
                    </a:cubicBezTo>
                    <a:cubicBezTo>
                      <a:pt x="1196065" y="59480"/>
                      <a:pt x="1188892" y="55288"/>
                      <a:pt x="1181100" y="53340"/>
                    </a:cubicBezTo>
                    <a:cubicBezTo>
                      <a:pt x="1168535" y="50199"/>
                      <a:pt x="1155700" y="48260"/>
                      <a:pt x="1143000" y="45720"/>
                    </a:cubicBezTo>
                    <a:cubicBezTo>
                      <a:pt x="1132840" y="40640"/>
                      <a:pt x="1123067" y="34699"/>
                      <a:pt x="1112520" y="30480"/>
                    </a:cubicBezTo>
                    <a:cubicBezTo>
                      <a:pt x="1097605" y="24514"/>
                      <a:pt x="1082040" y="20320"/>
                      <a:pt x="1066800" y="15240"/>
                    </a:cubicBezTo>
                    <a:cubicBezTo>
                      <a:pt x="1034005" y="4308"/>
                      <a:pt x="1051732" y="9568"/>
                      <a:pt x="1013460" y="0"/>
                    </a:cubicBezTo>
                    <a:cubicBezTo>
                      <a:pt x="1005840" y="5080"/>
                      <a:pt x="996321" y="8089"/>
                      <a:pt x="990600" y="15240"/>
                    </a:cubicBezTo>
                    <a:cubicBezTo>
                      <a:pt x="985582" y="21512"/>
                      <a:pt x="988660" y="32420"/>
                      <a:pt x="982980" y="38100"/>
                    </a:cubicBezTo>
                    <a:cubicBezTo>
                      <a:pt x="968874" y="52206"/>
                      <a:pt x="909843" y="65528"/>
                      <a:pt x="899160" y="68580"/>
                    </a:cubicBezTo>
                    <a:cubicBezTo>
                      <a:pt x="896620" y="76200"/>
                      <a:pt x="893282" y="83599"/>
                      <a:pt x="891540" y="91440"/>
                    </a:cubicBezTo>
                    <a:cubicBezTo>
                      <a:pt x="888188" y="106522"/>
                      <a:pt x="893975" y="125429"/>
                      <a:pt x="883920" y="137160"/>
                    </a:cubicBezTo>
                    <a:cubicBezTo>
                      <a:pt x="875491" y="146994"/>
                      <a:pt x="858520" y="142240"/>
                      <a:pt x="845820" y="144780"/>
                    </a:cubicBezTo>
                    <a:cubicBezTo>
                      <a:pt x="869695" y="180593"/>
                      <a:pt x="877369" y="181624"/>
                      <a:pt x="853440" y="243840"/>
                    </a:cubicBezTo>
                    <a:cubicBezTo>
                      <a:pt x="848881" y="255693"/>
                      <a:pt x="833120" y="259080"/>
                      <a:pt x="822960" y="266700"/>
                    </a:cubicBezTo>
                    <a:cubicBezTo>
                      <a:pt x="820420" y="274320"/>
                      <a:pt x="821876" y="284891"/>
                      <a:pt x="815340" y="289560"/>
                    </a:cubicBezTo>
                    <a:cubicBezTo>
                      <a:pt x="802268" y="298897"/>
                      <a:pt x="769620" y="304800"/>
                      <a:pt x="769620" y="304800"/>
                    </a:cubicBezTo>
                    <a:cubicBezTo>
                      <a:pt x="762000" y="302260"/>
                      <a:pt x="748502" y="305021"/>
                      <a:pt x="746760" y="297180"/>
                    </a:cubicBezTo>
                    <a:cubicBezTo>
                      <a:pt x="737274" y="254495"/>
                      <a:pt x="751179" y="241022"/>
                      <a:pt x="769620" y="213360"/>
                    </a:cubicBezTo>
                    <a:cubicBezTo>
                      <a:pt x="754380" y="208280"/>
                      <a:pt x="738268" y="205304"/>
                      <a:pt x="723900" y="198120"/>
                    </a:cubicBezTo>
                    <a:cubicBezTo>
                      <a:pt x="653573" y="162956"/>
                      <a:pt x="684980" y="173150"/>
                      <a:pt x="632460" y="160020"/>
                    </a:cubicBezTo>
                    <a:cubicBezTo>
                      <a:pt x="615164" y="211908"/>
                      <a:pt x="636935" y="148088"/>
                      <a:pt x="609600" y="220980"/>
                    </a:cubicBezTo>
                    <a:cubicBezTo>
                      <a:pt x="606780" y="228501"/>
                      <a:pt x="606435" y="237157"/>
                      <a:pt x="601980" y="243840"/>
                    </a:cubicBezTo>
                    <a:cubicBezTo>
                      <a:pt x="596002" y="252806"/>
                      <a:pt x="586740" y="259080"/>
                      <a:pt x="579120" y="266700"/>
                    </a:cubicBezTo>
                    <a:cubicBezTo>
                      <a:pt x="584200" y="274320"/>
                      <a:pt x="587884" y="283084"/>
                      <a:pt x="594360" y="289560"/>
                    </a:cubicBezTo>
                    <a:cubicBezTo>
                      <a:pt x="600836" y="296036"/>
                      <a:pt x="611499" y="297649"/>
                      <a:pt x="617220" y="304800"/>
                    </a:cubicBezTo>
                    <a:cubicBezTo>
                      <a:pt x="644265" y="338606"/>
                      <a:pt x="601539" y="318402"/>
                      <a:pt x="640080" y="350520"/>
                    </a:cubicBezTo>
                    <a:cubicBezTo>
                      <a:pt x="657157" y="364751"/>
                      <a:pt x="680533" y="368253"/>
                      <a:pt x="701040" y="373380"/>
                    </a:cubicBezTo>
                    <a:cubicBezTo>
                      <a:pt x="711200" y="381000"/>
                      <a:pt x="728440" y="383919"/>
                      <a:pt x="731520" y="396240"/>
                    </a:cubicBezTo>
                    <a:cubicBezTo>
                      <a:pt x="743268" y="443231"/>
                      <a:pt x="692807" y="438252"/>
                      <a:pt x="670560" y="441960"/>
                    </a:cubicBezTo>
                    <a:cubicBezTo>
                      <a:pt x="657860" y="439420"/>
                      <a:pt x="644044" y="440132"/>
                      <a:pt x="632460" y="434340"/>
                    </a:cubicBezTo>
                    <a:cubicBezTo>
                      <a:pt x="622821" y="429521"/>
                      <a:pt x="618566" y="417458"/>
                      <a:pt x="609600" y="411480"/>
                    </a:cubicBezTo>
                    <a:cubicBezTo>
                      <a:pt x="602917" y="407025"/>
                      <a:pt x="594360" y="406400"/>
                      <a:pt x="586740" y="403860"/>
                    </a:cubicBezTo>
                    <a:cubicBezTo>
                      <a:pt x="576580" y="406400"/>
                      <a:pt x="565984" y="415369"/>
                      <a:pt x="556260" y="411480"/>
                    </a:cubicBezTo>
                    <a:cubicBezTo>
                      <a:pt x="548802" y="408497"/>
                      <a:pt x="553095" y="395303"/>
                      <a:pt x="548640" y="388620"/>
                    </a:cubicBezTo>
                    <a:cubicBezTo>
                      <a:pt x="542662" y="379654"/>
                      <a:pt x="533400" y="373380"/>
                      <a:pt x="525780" y="365760"/>
                    </a:cubicBezTo>
                    <a:cubicBezTo>
                      <a:pt x="460266" y="409436"/>
                      <a:pt x="543156" y="357072"/>
                      <a:pt x="480060" y="388620"/>
                    </a:cubicBezTo>
                    <a:cubicBezTo>
                      <a:pt x="427437" y="414932"/>
                      <a:pt x="490155" y="395621"/>
                      <a:pt x="426720" y="411480"/>
                    </a:cubicBezTo>
                    <a:cubicBezTo>
                      <a:pt x="424180" y="419100"/>
                      <a:pt x="424780" y="428660"/>
                      <a:pt x="419100" y="434340"/>
                    </a:cubicBezTo>
                    <a:cubicBezTo>
                      <a:pt x="413420" y="440020"/>
                      <a:pt x="402410" y="436818"/>
                      <a:pt x="396240" y="441960"/>
                    </a:cubicBezTo>
                    <a:cubicBezTo>
                      <a:pt x="386484" y="450090"/>
                      <a:pt x="379548" y="461338"/>
                      <a:pt x="373380" y="472440"/>
                    </a:cubicBezTo>
                    <a:cubicBezTo>
                      <a:pt x="366737" y="484397"/>
                      <a:pt x="369869" y="503503"/>
                      <a:pt x="358140" y="510540"/>
                    </a:cubicBezTo>
                    <a:cubicBezTo>
                      <a:pt x="340580" y="521076"/>
                      <a:pt x="317500" y="515620"/>
                      <a:pt x="297180" y="518160"/>
                    </a:cubicBezTo>
                    <a:cubicBezTo>
                      <a:pt x="282524" y="540145"/>
                      <a:pt x="269159" y="548518"/>
                      <a:pt x="289560" y="579120"/>
                    </a:cubicBezTo>
                    <a:cubicBezTo>
                      <a:pt x="294015" y="585803"/>
                      <a:pt x="305236" y="583148"/>
                      <a:pt x="312420" y="586740"/>
                    </a:cubicBezTo>
                    <a:cubicBezTo>
                      <a:pt x="320611" y="590836"/>
                      <a:pt x="326911" y="598261"/>
                      <a:pt x="335280" y="601980"/>
                    </a:cubicBezTo>
                    <a:cubicBezTo>
                      <a:pt x="349960" y="608504"/>
                      <a:pt x="381000" y="617220"/>
                      <a:pt x="381000" y="617220"/>
                    </a:cubicBezTo>
                    <a:cubicBezTo>
                      <a:pt x="388620" y="627380"/>
                      <a:pt x="402285" y="635098"/>
                      <a:pt x="403860" y="647700"/>
                    </a:cubicBezTo>
                    <a:cubicBezTo>
                      <a:pt x="405269" y="658972"/>
                      <a:pt x="396652" y="670148"/>
                      <a:pt x="388620" y="678180"/>
                    </a:cubicBezTo>
                    <a:cubicBezTo>
                      <a:pt x="380588" y="686212"/>
                      <a:pt x="368003" y="687784"/>
                      <a:pt x="358140" y="693420"/>
                    </a:cubicBezTo>
                    <a:cubicBezTo>
                      <a:pt x="314021" y="718631"/>
                      <a:pt x="358491" y="704792"/>
                      <a:pt x="289560" y="716280"/>
                    </a:cubicBezTo>
                    <a:cubicBezTo>
                      <a:pt x="284480" y="726440"/>
                      <a:pt x="275729" y="735488"/>
                      <a:pt x="274320" y="746760"/>
                    </a:cubicBezTo>
                    <a:cubicBezTo>
                      <a:pt x="268864" y="790410"/>
                      <a:pt x="287396" y="776770"/>
                      <a:pt x="312420" y="769620"/>
                    </a:cubicBezTo>
                    <a:cubicBezTo>
                      <a:pt x="340025" y="761733"/>
                      <a:pt x="333093" y="763458"/>
                      <a:pt x="358140" y="746760"/>
                    </a:cubicBezTo>
                    <a:cubicBezTo>
                      <a:pt x="368300" y="751840"/>
                      <a:pt x="382776" y="752260"/>
                      <a:pt x="388620" y="762000"/>
                    </a:cubicBezTo>
                    <a:cubicBezTo>
                      <a:pt x="393601" y="770302"/>
                      <a:pt x="367786" y="804681"/>
                      <a:pt x="365760" y="807720"/>
                    </a:cubicBezTo>
                    <a:cubicBezTo>
                      <a:pt x="368300" y="817880"/>
                      <a:pt x="364186" y="833185"/>
                      <a:pt x="373380" y="838200"/>
                    </a:cubicBezTo>
                    <a:cubicBezTo>
                      <a:pt x="396120" y="850604"/>
                      <a:pt x="424674" y="846324"/>
                      <a:pt x="449580" y="853440"/>
                    </a:cubicBezTo>
                    <a:cubicBezTo>
                      <a:pt x="460502" y="856561"/>
                      <a:pt x="469900" y="863600"/>
                      <a:pt x="480060" y="868680"/>
                    </a:cubicBezTo>
                    <a:cubicBezTo>
                      <a:pt x="454660" y="878840"/>
                      <a:pt x="420274" y="877275"/>
                      <a:pt x="403860" y="899160"/>
                    </a:cubicBezTo>
                    <a:cubicBezTo>
                      <a:pt x="385458" y="923696"/>
                      <a:pt x="375183" y="940390"/>
                      <a:pt x="350520" y="960120"/>
                    </a:cubicBezTo>
                    <a:cubicBezTo>
                      <a:pt x="336217" y="971562"/>
                      <a:pt x="304800" y="990600"/>
                      <a:pt x="304800" y="990600"/>
                    </a:cubicBezTo>
                    <a:cubicBezTo>
                      <a:pt x="279400" y="988060"/>
                      <a:pt x="253830" y="986862"/>
                      <a:pt x="228600" y="982980"/>
                    </a:cubicBezTo>
                    <a:cubicBezTo>
                      <a:pt x="220661" y="981759"/>
                      <a:pt x="211420" y="981040"/>
                      <a:pt x="205740" y="975360"/>
                    </a:cubicBezTo>
                    <a:cubicBezTo>
                      <a:pt x="200060" y="969680"/>
                      <a:pt x="203800" y="958180"/>
                      <a:pt x="198120" y="952500"/>
                    </a:cubicBezTo>
                    <a:cubicBezTo>
                      <a:pt x="192440" y="946820"/>
                      <a:pt x="182643" y="948044"/>
                      <a:pt x="175260" y="944880"/>
                    </a:cubicBezTo>
                    <a:cubicBezTo>
                      <a:pt x="164819" y="940405"/>
                      <a:pt x="154940" y="934720"/>
                      <a:pt x="144780" y="929640"/>
                    </a:cubicBezTo>
                    <a:cubicBezTo>
                      <a:pt x="142240" y="922020"/>
                      <a:pt x="143696" y="911449"/>
                      <a:pt x="137160" y="906780"/>
                    </a:cubicBezTo>
                    <a:cubicBezTo>
                      <a:pt x="124088" y="897443"/>
                      <a:pt x="91440" y="891540"/>
                      <a:pt x="91440" y="891540"/>
                    </a:cubicBezTo>
                    <a:cubicBezTo>
                      <a:pt x="73660" y="894080"/>
                      <a:pt x="54776" y="892490"/>
                      <a:pt x="38100" y="899160"/>
                    </a:cubicBezTo>
                    <a:cubicBezTo>
                      <a:pt x="24766" y="904494"/>
                      <a:pt x="7619" y="933451"/>
                      <a:pt x="0" y="944880"/>
                    </a:cubicBezTo>
                    <a:cubicBezTo>
                      <a:pt x="4152" y="957336"/>
                      <a:pt x="10421" y="982825"/>
                      <a:pt x="22860" y="990600"/>
                    </a:cubicBezTo>
                    <a:cubicBezTo>
                      <a:pt x="53194" y="1009559"/>
                      <a:pt x="97018" y="1007362"/>
                      <a:pt x="129540" y="1013460"/>
                    </a:cubicBezTo>
                    <a:cubicBezTo>
                      <a:pt x="150127" y="1017320"/>
                      <a:pt x="171766" y="1019333"/>
                      <a:pt x="190500" y="1028700"/>
                    </a:cubicBezTo>
                    <a:cubicBezTo>
                      <a:pt x="230347" y="1048624"/>
                      <a:pt x="209960" y="1041185"/>
                      <a:pt x="251460" y="1051560"/>
                    </a:cubicBezTo>
                    <a:cubicBezTo>
                      <a:pt x="264160" y="1049020"/>
                      <a:pt x="277433" y="1048488"/>
                      <a:pt x="289560" y="1043940"/>
                    </a:cubicBezTo>
                    <a:cubicBezTo>
                      <a:pt x="298135" y="1040724"/>
                      <a:pt x="304002" y="1032308"/>
                      <a:pt x="312420" y="1028700"/>
                    </a:cubicBezTo>
                    <a:cubicBezTo>
                      <a:pt x="322046" y="1024575"/>
                      <a:pt x="332740" y="1023620"/>
                      <a:pt x="342900" y="1021080"/>
                    </a:cubicBezTo>
                    <a:cubicBezTo>
                      <a:pt x="353060" y="1023620"/>
                      <a:pt x="363310" y="1025823"/>
                      <a:pt x="373380" y="1028700"/>
                    </a:cubicBezTo>
                    <a:cubicBezTo>
                      <a:pt x="381103" y="1030907"/>
                      <a:pt x="388208" y="1036320"/>
                      <a:pt x="396240" y="1036320"/>
                    </a:cubicBezTo>
                    <a:cubicBezTo>
                      <a:pt x="431891" y="1036320"/>
                      <a:pt x="467360" y="1031240"/>
                      <a:pt x="502920" y="1028700"/>
                    </a:cubicBezTo>
                    <a:cubicBezTo>
                      <a:pt x="510540" y="1026160"/>
                      <a:pt x="518759" y="1024981"/>
                      <a:pt x="525780" y="1021080"/>
                    </a:cubicBezTo>
                    <a:cubicBezTo>
                      <a:pt x="541791" y="1012185"/>
                      <a:pt x="571500" y="990600"/>
                      <a:pt x="571500" y="990600"/>
                    </a:cubicBezTo>
                    <a:cubicBezTo>
                      <a:pt x="578534" y="976532"/>
                      <a:pt x="591065" y="943438"/>
                      <a:pt x="609600" y="937260"/>
                    </a:cubicBezTo>
                    <a:cubicBezTo>
                      <a:pt x="617220" y="934720"/>
                      <a:pt x="624737" y="942673"/>
                      <a:pt x="632460" y="944880"/>
                    </a:cubicBezTo>
                    <a:cubicBezTo>
                      <a:pt x="642530" y="947757"/>
                      <a:pt x="652780" y="949960"/>
                      <a:pt x="662940" y="952500"/>
                    </a:cubicBezTo>
                    <a:cubicBezTo>
                      <a:pt x="680720" y="949960"/>
                      <a:pt x="699077" y="950041"/>
                      <a:pt x="716280" y="944880"/>
                    </a:cubicBezTo>
                    <a:cubicBezTo>
                      <a:pt x="738944" y="938081"/>
                      <a:pt x="743445" y="919150"/>
                      <a:pt x="762000" y="906780"/>
                    </a:cubicBezTo>
                    <a:cubicBezTo>
                      <a:pt x="768683" y="902325"/>
                      <a:pt x="777240" y="901700"/>
                      <a:pt x="784860" y="899160"/>
                    </a:cubicBezTo>
                    <a:cubicBezTo>
                      <a:pt x="795020" y="901700"/>
                      <a:pt x="805534" y="903103"/>
                      <a:pt x="815340" y="906780"/>
                    </a:cubicBezTo>
                    <a:cubicBezTo>
                      <a:pt x="825976" y="910768"/>
                      <a:pt x="855271" y="915719"/>
                      <a:pt x="845820" y="922020"/>
                    </a:cubicBezTo>
                    <a:cubicBezTo>
                      <a:pt x="824267" y="936388"/>
                      <a:pt x="769620" y="937260"/>
                      <a:pt x="769620" y="937260"/>
                    </a:cubicBezTo>
                    <a:cubicBezTo>
                      <a:pt x="759460" y="942340"/>
                      <a:pt x="749003" y="946864"/>
                      <a:pt x="739140" y="952500"/>
                    </a:cubicBezTo>
                    <a:cubicBezTo>
                      <a:pt x="723541" y="961414"/>
                      <a:pt x="698884" y="980787"/>
                      <a:pt x="685800" y="990600"/>
                    </a:cubicBezTo>
                    <a:cubicBezTo>
                      <a:pt x="688340" y="1000760"/>
                      <a:pt x="686878" y="1012902"/>
                      <a:pt x="693420" y="1021080"/>
                    </a:cubicBezTo>
                    <a:cubicBezTo>
                      <a:pt x="698438" y="1027352"/>
                      <a:pt x="708454" y="1026894"/>
                      <a:pt x="716280" y="1028700"/>
                    </a:cubicBezTo>
                    <a:cubicBezTo>
                      <a:pt x="741520" y="1034525"/>
                      <a:pt x="767906" y="1035749"/>
                      <a:pt x="792480" y="1043940"/>
                    </a:cubicBezTo>
                    <a:lnTo>
                      <a:pt x="838200" y="1059180"/>
                    </a:lnTo>
                    <a:lnTo>
                      <a:pt x="861060" y="1066800"/>
                    </a:lnTo>
                    <a:cubicBezTo>
                      <a:pt x="863600" y="1059180"/>
                      <a:pt x="863000" y="1049620"/>
                      <a:pt x="868680" y="1043940"/>
                    </a:cubicBezTo>
                    <a:cubicBezTo>
                      <a:pt x="893217" y="1019403"/>
                      <a:pt x="908005" y="1030469"/>
                      <a:pt x="937260" y="1036320"/>
                    </a:cubicBezTo>
                    <a:cubicBezTo>
                      <a:pt x="932180" y="1046480"/>
                      <a:pt x="923626" y="1055555"/>
                      <a:pt x="922020" y="1066800"/>
                    </a:cubicBezTo>
                    <a:cubicBezTo>
                      <a:pt x="920884" y="1074751"/>
                      <a:pt x="927433" y="1081937"/>
                      <a:pt x="929640" y="1089660"/>
                    </a:cubicBezTo>
                    <a:cubicBezTo>
                      <a:pt x="939503" y="1124180"/>
                      <a:pt x="933479" y="1135689"/>
                      <a:pt x="975360" y="1158240"/>
                    </a:cubicBezTo>
                    <a:cubicBezTo>
                      <a:pt x="993802" y="1168170"/>
                      <a:pt x="1016000" y="1168400"/>
                      <a:pt x="1036320" y="1173480"/>
                    </a:cubicBezTo>
                    <a:cubicBezTo>
                      <a:pt x="1041400" y="1181100"/>
                      <a:pt x="1044409" y="1190619"/>
                      <a:pt x="1051560" y="1196340"/>
                    </a:cubicBezTo>
                    <a:cubicBezTo>
                      <a:pt x="1057832" y="1201358"/>
                      <a:pt x="1068740" y="1198280"/>
                      <a:pt x="1074420" y="1203960"/>
                    </a:cubicBezTo>
                    <a:cubicBezTo>
                      <a:pt x="1080100" y="1209640"/>
                      <a:pt x="1076360" y="1221140"/>
                      <a:pt x="1082040" y="1226820"/>
                    </a:cubicBezTo>
                    <a:cubicBezTo>
                      <a:pt x="1090072" y="1234852"/>
                      <a:pt x="1102360" y="1236980"/>
                      <a:pt x="1112520" y="1242060"/>
                    </a:cubicBezTo>
                    <a:cubicBezTo>
                      <a:pt x="1117600" y="1259840"/>
                      <a:pt x="1122447" y="1277688"/>
                      <a:pt x="1127760" y="1295400"/>
                    </a:cubicBezTo>
                    <a:cubicBezTo>
                      <a:pt x="1130068" y="1303093"/>
                      <a:pt x="1131479" y="1311239"/>
                      <a:pt x="1135380" y="1318260"/>
                    </a:cubicBezTo>
                    <a:lnTo>
                      <a:pt x="1181100" y="1386840"/>
                    </a:lnTo>
                    <a:cubicBezTo>
                      <a:pt x="1186180" y="1394460"/>
                      <a:pt x="1193444" y="1401012"/>
                      <a:pt x="1196340" y="1409700"/>
                    </a:cubicBezTo>
                    <a:cubicBezTo>
                      <a:pt x="1202935" y="1429485"/>
                      <a:pt x="1210088" y="1452437"/>
                      <a:pt x="1219200" y="1470660"/>
                    </a:cubicBezTo>
                    <a:cubicBezTo>
                      <a:pt x="1223296" y="1478851"/>
                      <a:pt x="1229360" y="1485900"/>
                      <a:pt x="1234440" y="1493520"/>
                    </a:cubicBezTo>
                    <a:cubicBezTo>
                      <a:pt x="1231900" y="1503680"/>
                      <a:pt x="1225872" y="1513570"/>
                      <a:pt x="1226820" y="1524000"/>
                    </a:cubicBezTo>
                    <a:cubicBezTo>
                      <a:pt x="1230558" y="1565119"/>
                      <a:pt x="1238745" y="1572368"/>
                      <a:pt x="1257300" y="1600200"/>
                    </a:cubicBezTo>
                    <a:cubicBezTo>
                      <a:pt x="1259840" y="1610360"/>
                      <a:pt x="1263763" y="1620271"/>
                      <a:pt x="1264920" y="1630680"/>
                    </a:cubicBezTo>
                    <a:cubicBezTo>
                      <a:pt x="1268857" y="1666113"/>
                      <a:pt x="1266344" y="1702252"/>
                      <a:pt x="1272540" y="1737360"/>
                    </a:cubicBezTo>
                    <a:cubicBezTo>
                      <a:pt x="1274132" y="1746379"/>
                      <a:pt x="1282700" y="1752600"/>
                      <a:pt x="1287780" y="1760220"/>
                    </a:cubicBezTo>
                    <a:cubicBezTo>
                      <a:pt x="1292860" y="1795780"/>
                      <a:pt x="1294793" y="1831934"/>
                      <a:pt x="1303020" y="1866900"/>
                    </a:cubicBezTo>
                    <a:cubicBezTo>
                      <a:pt x="1305118" y="1875815"/>
                      <a:pt x="1319396" y="1880673"/>
                      <a:pt x="1318260" y="1889760"/>
                    </a:cubicBezTo>
                    <a:cubicBezTo>
                      <a:pt x="1316423" y="1904456"/>
                      <a:pt x="1303020" y="1915160"/>
                      <a:pt x="1295400" y="1927860"/>
                    </a:cubicBezTo>
                    <a:cubicBezTo>
                      <a:pt x="1300480" y="1948180"/>
                      <a:pt x="1302389" y="1969568"/>
                      <a:pt x="1310640" y="1988820"/>
                    </a:cubicBezTo>
                    <a:cubicBezTo>
                      <a:pt x="1317855" y="2005655"/>
                      <a:pt x="1341120" y="2034540"/>
                      <a:pt x="1341120" y="2034540"/>
                    </a:cubicBezTo>
                    <a:cubicBezTo>
                      <a:pt x="1346200" y="2057400"/>
                      <a:pt x="1350680" y="2080402"/>
                      <a:pt x="1356360" y="2103120"/>
                    </a:cubicBezTo>
                    <a:cubicBezTo>
                      <a:pt x="1358308" y="2110912"/>
                      <a:pt x="1359049" y="2119640"/>
                      <a:pt x="1363980" y="2125980"/>
                    </a:cubicBezTo>
                    <a:cubicBezTo>
                      <a:pt x="1389507" y="2158800"/>
                      <a:pt x="1409649" y="2171661"/>
                      <a:pt x="1440180" y="2194560"/>
                    </a:cubicBezTo>
                    <a:cubicBezTo>
                      <a:pt x="1457395" y="2246206"/>
                      <a:pt x="1440180" y="2183201"/>
                      <a:pt x="1440180" y="2270760"/>
                    </a:cubicBezTo>
                    <a:cubicBezTo>
                      <a:pt x="1440180" y="2306826"/>
                      <a:pt x="1455630" y="2305295"/>
                      <a:pt x="1478280" y="2331720"/>
                    </a:cubicBezTo>
                    <a:cubicBezTo>
                      <a:pt x="1484240" y="2338673"/>
                      <a:pt x="1487560" y="2347627"/>
                      <a:pt x="1493520" y="2354580"/>
                    </a:cubicBezTo>
                    <a:cubicBezTo>
                      <a:pt x="1502871" y="2365489"/>
                      <a:pt x="1513840" y="2374900"/>
                      <a:pt x="1524000" y="2385060"/>
                    </a:cubicBezTo>
                    <a:cubicBezTo>
                      <a:pt x="1529127" y="2405567"/>
                      <a:pt x="1532629" y="2428943"/>
                      <a:pt x="1546860" y="2446020"/>
                    </a:cubicBezTo>
                    <a:cubicBezTo>
                      <a:pt x="1552723" y="2453055"/>
                      <a:pt x="1562100" y="2456180"/>
                      <a:pt x="1569720" y="2461260"/>
                    </a:cubicBezTo>
                    <a:cubicBezTo>
                      <a:pt x="1572260" y="2468880"/>
                      <a:pt x="1577340" y="2476088"/>
                      <a:pt x="1577340" y="2484120"/>
                    </a:cubicBezTo>
                    <a:cubicBezTo>
                      <a:pt x="1577340" y="2517076"/>
                      <a:pt x="1570246" y="2521431"/>
                      <a:pt x="1554480" y="2545080"/>
                    </a:cubicBezTo>
                    <a:cubicBezTo>
                      <a:pt x="1659669" y="2580143"/>
                      <a:pt x="1516839" y="2534958"/>
                      <a:pt x="1821180" y="2560320"/>
                    </a:cubicBezTo>
                    <a:cubicBezTo>
                      <a:pt x="1841570" y="2562019"/>
                      <a:pt x="1856947" y="2583478"/>
                      <a:pt x="1874520" y="2590800"/>
                    </a:cubicBezTo>
                    <a:cubicBezTo>
                      <a:pt x="1896763" y="2600068"/>
                      <a:pt x="1919723" y="2607816"/>
                      <a:pt x="1943100" y="2613660"/>
                    </a:cubicBezTo>
                    <a:cubicBezTo>
                      <a:pt x="2013084" y="2631156"/>
                      <a:pt x="1963128" y="2620627"/>
                      <a:pt x="2095500" y="2628900"/>
                    </a:cubicBezTo>
                    <a:lnTo>
                      <a:pt x="2141220" y="2644140"/>
                    </a:lnTo>
                    <a:cubicBezTo>
                      <a:pt x="2163284" y="2651495"/>
                      <a:pt x="2177299" y="2657216"/>
                      <a:pt x="2202180" y="2659380"/>
                    </a:cubicBezTo>
                    <a:cubicBezTo>
                      <a:pt x="2247798" y="2663347"/>
                      <a:pt x="2293620" y="2664460"/>
                      <a:pt x="2339340" y="2667000"/>
                    </a:cubicBezTo>
                    <a:cubicBezTo>
                      <a:pt x="2352040" y="2672080"/>
                      <a:pt x="2364633" y="2677437"/>
                      <a:pt x="2377440" y="2682240"/>
                    </a:cubicBezTo>
                    <a:cubicBezTo>
                      <a:pt x="2384961" y="2685060"/>
                      <a:pt x="2392338" y="2688798"/>
                      <a:pt x="2400300" y="2689860"/>
                    </a:cubicBezTo>
                    <a:cubicBezTo>
                      <a:pt x="2430617" y="2693902"/>
                      <a:pt x="2461260" y="2694940"/>
                      <a:pt x="2491740" y="2697480"/>
                    </a:cubicBezTo>
                    <a:cubicBezTo>
                      <a:pt x="2562860" y="2694940"/>
                      <a:pt x="2634180" y="2695770"/>
                      <a:pt x="2705100" y="2689860"/>
                    </a:cubicBezTo>
                    <a:cubicBezTo>
                      <a:pt x="2725973" y="2688121"/>
                      <a:pt x="2766060" y="2674620"/>
                      <a:pt x="2766060" y="2674620"/>
                    </a:cubicBezTo>
                    <a:cubicBezTo>
                      <a:pt x="2791460" y="2677160"/>
                      <a:pt x="2816990" y="2678630"/>
                      <a:pt x="2842260" y="2682240"/>
                    </a:cubicBezTo>
                    <a:cubicBezTo>
                      <a:pt x="2852627" y="2683721"/>
                      <a:pt x="2862279" y="2689373"/>
                      <a:pt x="2872740" y="2689860"/>
                    </a:cubicBezTo>
                    <a:cubicBezTo>
                      <a:pt x="2971726" y="2694464"/>
                      <a:pt x="3070860" y="2694940"/>
                      <a:pt x="3169920" y="2697480"/>
                    </a:cubicBezTo>
                    <a:cubicBezTo>
                      <a:pt x="3180016" y="2682336"/>
                      <a:pt x="3188800" y="2658053"/>
                      <a:pt x="3215640" y="2667000"/>
                    </a:cubicBezTo>
                    <a:cubicBezTo>
                      <a:pt x="3224328" y="2669896"/>
                      <a:pt x="3223428" y="2684537"/>
                      <a:pt x="3230880" y="2689860"/>
                    </a:cubicBezTo>
                    <a:cubicBezTo>
                      <a:pt x="3242011" y="2697810"/>
                      <a:pt x="3256173" y="2700297"/>
                      <a:pt x="3268980" y="2705100"/>
                    </a:cubicBezTo>
                    <a:cubicBezTo>
                      <a:pt x="3295759" y="2715142"/>
                      <a:pt x="3297457" y="2713843"/>
                      <a:pt x="3329940" y="2720340"/>
                    </a:cubicBezTo>
                    <a:cubicBezTo>
                      <a:pt x="3342640" y="2710180"/>
                      <a:pt x="3355800" y="2700570"/>
                      <a:pt x="3368040" y="2689860"/>
                    </a:cubicBezTo>
                    <a:cubicBezTo>
                      <a:pt x="3376150" y="2682764"/>
                      <a:pt x="3380124" y="2667000"/>
                      <a:pt x="3390900" y="2667000"/>
                    </a:cubicBezTo>
                    <a:cubicBezTo>
                      <a:pt x="3398932" y="2667000"/>
                      <a:pt x="3394928" y="2682676"/>
                      <a:pt x="3398520" y="2689860"/>
                    </a:cubicBezTo>
                    <a:cubicBezTo>
                      <a:pt x="3402616" y="2698051"/>
                      <a:pt x="3405994" y="2707866"/>
                      <a:pt x="3413760" y="2712720"/>
                    </a:cubicBezTo>
                    <a:cubicBezTo>
                      <a:pt x="3427383" y="2721234"/>
                      <a:pt x="3444240" y="2722880"/>
                      <a:pt x="3459480" y="2727960"/>
                    </a:cubicBezTo>
                    <a:cubicBezTo>
                      <a:pt x="3467100" y="2735580"/>
                      <a:pt x="3471564" y="2750820"/>
                      <a:pt x="3482340" y="2750820"/>
                    </a:cubicBezTo>
                    <a:cubicBezTo>
                      <a:pt x="3491498" y="2750820"/>
                      <a:pt x="3490545" y="2733823"/>
                      <a:pt x="3497580" y="2727960"/>
                    </a:cubicBezTo>
                    <a:cubicBezTo>
                      <a:pt x="3506306" y="2720688"/>
                      <a:pt x="3518817" y="2719322"/>
                      <a:pt x="3528060" y="2712720"/>
                    </a:cubicBezTo>
                    <a:cubicBezTo>
                      <a:pt x="3536829" y="2706456"/>
                      <a:pt x="3542641" y="2696759"/>
                      <a:pt x="3550920" y="2689860"/>
                    </a:cubicBezTo>
                    <a:cubicBezTo>
                      <a:pt x="3557955" y="2683997"/>
                      <a:pt x="3566160" y="2679700"/>
                      <a:pt x="3573780" y="2674620"/>
                    </a:cubicBezTo>
                    <a:cubicBezTo>
                      <a:pt x="3578860" y="2667000"/>
                      <a:pt x="3582544" y="2658236"/>
                      <a:pt x="3589020" y="2651760"/>
                    </a:cubicBezTo>
                    <a:cubicBezTo>
                      <a:pt x="3603792" y="2636988"/>
                      <a:pt x="3616147" y="2635098"/>
                      <a:pt x="3634740" y="2628900"/>
                    </a:cubicBezTo>
                    <a:cubicBezTo>
                      <a:pt x="3667760" y="2631440"/>
                      <a:pt x="3701957" y="2627422"/>
                      <a:pt x="3733800" y="2636520"/>
                    </a:cubicBezTo>
                    <a:cubicBezTo>
                      <a:pt x="3741523" y="2638727"/>
                      <a:pt x="3736402" y="2653108"/>
                      <a:pt x="3741420" y="2659380"/>
                    </a:cubicBezTo>
                    <a:cubicBezTo>
                      <a:pt x="3747141" y="2666531"/>
                      <a:pt x="3755705" y="2671404"/>
                      <a:pt x="3764280" y="2674620"/>
                    </a:cubicBezTo>
                    <a:cubicBezTo>
                      <a:pt x="3776407" y="2679168"/>
                      <a:pt x="3789815" y="2679099"/>
                      <a:pt x="3802380" y="2682240"/>
                    </a:cubicBezTo>
                    <a:cubicBezTo>
                      <a:pt x="3810172" y="2684188"/>
                      <a:pt x="3817620" y="2687320"/>
                      <a:pt x="3825240" y="2689860"/>
                    </a:cubicBezTo>
                    <a:cubicBezTo>
                      <a:pt x="3830320" y="2697480"/>
                      <a:pt x="3836384" y="2704529"/>
                      <a:pt x="3840480" y="2712720"/>
                    </a:cubicBezTo>
                    <a:cubicBezTo>
                      <a:pt x="3847345" y="2726451"/>
                      <a:pt x="3850655" y="2756546"/>
                      <a:pt x="3863340" y="2766060"/>
                    </a:cubicBezTo>
                    <a:cubicBezTo>
                      <a:pt x="3876191" y="2775699"/>
                      <a:pt x="3893016" y="2780498"/>
                      <a:pt x="3909060" y="2781300"/>
                    </a:cubicBezTo>
                    <a:lnTo>
                      <a:pt x="4061460" y="2788920"/>
                    </a:lnTo>
                    <a:cubicBezTo>
                      <a:pt x="4065341" y="2792801"/>
                      <a:pt x="4099292" y="2819936"/>
                      <a:pt x="4091940" y="2834640"/>
                    </a:cubicBezTo>
                    <a:cubicBezTo>
                      <a:pt x="4088348" y="2841824"/>
                      <a:pt x="4076700" y="2839720"/>
                      <a:pt x="4069080" y="2842260"/>
                    </a:cubicBezTo>
                    <a:cubicBezTo>
                      <a:pt x="4066540" y="2854960"/>
                      <a:pt x="4057902" y="2867907"/>
                      <a:pt x="4061460" y="2880360"/>
                    </a:cubicBezTo>
                    <a:cubicBezTo>
                      <a:pt x="4063976" y="2889166"/>
                      <a:pt x="4077844" y="2889124"/>
                      <a:pt x="4084320" y="2895600"/>
                    </a:cubicBezTo>
                    <a:cubicBezTo>
                      <a:pt x="4090796" y="2902076"/>
                      <a:pt x="4094480" y="2910840"/>
                      <a:pt x="4099560" y="2918460"/>
                    </a:cubicBezTo>
                    <a:cubicBezTo>
                      <a:pt x="4091940" y="2928620"/>
                      <a:pt x="4082380" y="2937581"/>
                      <a:pt x="4076700" y="2948940"/>
                    </a:cubicBezTo>
                    <a:cubicBezTo>
                      <a:pt x="4069516" y="2963308"/>
                      <a:pt x="4061460" y="2994660"/>
                      <a:pt x="4061460" y="2994660"/>
                    </a:cubicBezTo>
                    <a:cubicBezTo>
                      <a:pt x="4064000" y="3014980"/>
                      <a:pt x="4064113" y="3035753"/>
                      <a:pt x="4069080" y="3055620"/>
                    </a:cubicBezTo>
                    <a:cubicBezTo>
                      <a:pt x="4071835" y="3066640"/>
                      <a:pt x="4080332" y="3075464"/>
                      <a:pt x="4084320" y="3086100"/>
                    </a:cubicBezTo>
                    <a:cubicBezTo>
                      <a:pt x="4087997" y="3095906"/>
                      <a:pt x="4089063" y="3106510"/>
                      <a:pt x="4091940" y="3116580"/>
                    </a:cubicBezTo>
                    <a:cubicBezTo>
                      <a:pt x="4094147" y="3124303"/>
                      <a:pt x="4097020" y="3131820"/>
                      <a:pt x="4099560" y="3139440"/>
                    </a:cubicBezTo>
                    <a:cubicBezTo>
                      <a:pt x="4104640" y="3131820"/>
                      <a:pt x="4108324" y="3123056"/>
                      <a:pt x="4114800" y="3116580"/>
                    </a:cubicBezTo>
                    <a:cubicBezTo>
                      <a:pt x="4128755" y="3102625"/>
                      <a:pt x="4198452" y="3070986"/>
                      <a:pt x="4198620" y="3070860"/>
                    </a:cubicBezTo>
                    <a:lnTo>
                      <a:pt x="4229100" y="3048000"/>
                    </a:lnTo>
                    <a:cubicBezTo>
                      <a:pt x="4231640" y="3040380"/>
                      <a:pt x="4238040" y="3033063"/>
                      <a:pt x="4236720" y="3025140"/>
                    </a:cubicBezTo>
                    <a:cubicBezTo>
                      <a:pt x="4235214" y="3016107"/>
                      <a:pt x="4225576" y="3010471"/>
                      <a:pt x="4221480" y="3002280"/>
                    </a:cubicBezTo>
                    <a:cubicBezTo>
                      <a:pt x="4217888" y="2995096"/>
                      <a:pt x="4216400" y="2987040"/>
                      <a:pt x="4213860" y="2979420"/>
                    </a:cubicBezTo>
                    <a:cubicBezTo>
                      <a:pt x="4216400" y="2971800"/>
                      <a:pt x="4214944" y="2961229"/>
                      <a:pt x="4221480" y="2956560"/>
                    </a:cubicBezTo>
                    <a:cubicBezTo>
                      <a:pt x="4234552" y="2947223"/>
                      <a:pt x="4267200" y="2941320"/>
                      <a:pt x="4267200" y="2941320"/>
                    </a:cubicBezTo>
                    <a:cubicBezTo>
                      <a:pt x="4307840" y="2880360"/>
                      <a:pt x="4254500" y="2954020"/>
                      <a:pt x="4305300" y="2903220"/>
                    </a:cubicBezTo>
                    <a:cubicBezTo>
                      <a:pt x="4321556" y="2886964"/>
                      <a:pt x="4316984" y="2871216"/>
                      <a:pt x="4343400" y="2865120"/>
                    </a:cubicBezTo>
                    <a:cubicBezTo>
                      <a:pt x="4368273" y="2859380"/>
                      <a:pt x="4394200" y="2860040"/>
                      <a:pt x="4419600" y="2857500"/>
                    </a:cubicBezTo>
                    <a:cubicBezTo>
                      <a:pt x="4427220" y="2847340"/>
                      <a:pt x="4436780" y="2838379"/>
                      <a:pt x="4442460" y="2827020"/>
                    </a:cubicBezTo>
                    <a:cubicBezTo>
                      <a:pt x="4447144" y="2817653"/>
                      <a:pt x="4445396" y="2805907"/>
                      <a:pt x="4450080" y="2796540"/>
                    </a:cubicBezTo>
                    <a:cubicBezTo>
                      <a:pt x="4457649" y="2781402"/>
                      <a:pt x="4484605" y="2740503"/>
                      <a:pt x="4503420" y="2727960"/>
                    </a:cubicBezTo>
                    <a:cubicBezTo>
                      <a:pt x="4510103" y="2723505"/>
                      <a:pt x="4518897" y="2723504"/>
                      <a:pt x="4526280" y="2720340"/>
                    </a:cubicBezTo>
                    <a:cubicBezTo>
                      <a:pt x="4536721" y="2715865"/>
                      <a:pt x="4545984" y="2708692"/>
                      <a:pt x="4556760" y="2705100"/>
                    </a:cubicBezTo>
                    <a:cubicBezTo>
                      <a:pt x="4576631" y="2698476"/>
                      <a:pt x="4617720" y="2689860"/>
                      <a:pt x="4617720" y="2689860"/>
                    </a:cubicBezTo>
                    <a:cubicBezTo>
                      <a:pt x="4625340" y="2684780"/>
                      <a:pt x="4632162" y="2678228"/>
                      <a:pt x="4640580" y="2674620"/>
                    </a:cubicBezTo>
                    <a:cubicBezTo>
                      <a:pt x="4650206" y="2670495"/>
                      <a:pt x="4661254" y="2670677"/>
                      <a:pt x="4671060" y="2667000"/>
                    </a:cubicBezTo>
                    <a:cubicBezTo>
                      <a:pt x="4681696" y="2663012"/>
                      <a:pt x="4691380" y="2656840"/>
                      <a:pt x="4701540" y="2651760"/>
                    </a:cubicBezTo>
                    <a:cubicBezTo>
                      <a:pt x="4706620" y="2636520"/>
                      <a:pt x="4716780" y="2622104"/>
                      <a:pt x="4716780" y="2606040"/>
                    </a:cubicBezTo>
                    <a:cubicBezTo>
                      <a:pt x="4716780" y="2596882"/>
                      <a:pt x="4701540" y="2592338"/>
                      <a:pt x="4701540" y="2583180"/>
                    </a:cubicBezTo>
                    <a:cubicBezTo>
                      <a:pt x="4701540" y="2565992"/>
                      <a:pt x="4716748" y="2522317"/>
                      <a:pt x="4724400" y="2499360"/>
                    </a:cubicBezTo>
                    <a:cubicBezTo>
                      <a:pt x="4720924" y="2492407"/>
                      <a:pt x="4696752" y="2449573"/>
                      <a:pt x="4701540" y="2438400"/>
                    </a:cubicBezTo>
                    <a:cubicBezTo>
                      <a:pt x="4706543" y="2426727"/>
                      <a:pt x="4721860" y="2423160"/>
                      <a:pt x="4732020" y="2415540"/>
                    </a:cubicBezTo>
                    <a:cubicBezTo>
                      <a:pt x="4747260" y="2420620"/>
                      <a:pt x="4765543" y="2420325"/>
                      <a:pt x="4777740" y="2430780"/>
                    </a:cubicBezTo>
                    <a:cubicBezTo>
                      <a:pt x="4812568" y="2460632"/>
                      <a:pt x="4756051" y="2471030"/>
                      <a:pt x="4808220" y="2453640"/>
                    </a:cubicBezTo>
                    <a:cubicBezTo>
                      <a:pt x="4813300" y="2446020"/>
                      <a:pt x="4814480" y="2428984"/>
                      <a:pt x="4823460" y="2430780"/>
                    </a:cubicBezTo>
                    <a:cubicBezTo>
                      <a:pt x="4845332" y="2435154"/>
                      <a:pt x="4845977" y="2469786"/>
                      <a:pt x="4853940" y="2484120"/>
                    </a:cubicBezTo>
                    <a:cubicBezTo>
                      <a:pt x="4883205" y="2536798"/>
                      <a:pt x="4870667" y="2526402"/>
                      <a:pt x="4914900" y="2537460"/>
                    </a:cubicBezTo>
                    <a:cubicBezTo>
                      <a:pt x="4925060" y="2527300"/>
                      <a:pt x="4933885" y="2515601"/>
                      <a:pt x="4945380" y="2506980"/>
                    </a:cubicBezTo>
                    <a:cubicBezTo>
                      <a:pt x="4954467" y="2500164"/>
                      <a:pt x="4965997" y="2497376"/>
                      <a:pt x="4975860" y="2491740"/>
                    </a:cubicBezTo>
                    <a:cubicBezTo>
                      <a:pt x="4983811" y="2487196"/>
                      <a:pt x="4991100" y="2481580"/>
                      <a:pt x="4998720" y="2476500"/>
                    </a:cubicBezTo>
                    <a:cubicBezTo>
                      <a:pt x="5006340" y="2479040"/>
                      <a:pt x="5016562" y="2477848"/>
                      <a:pt x="5021580" y="2484120"/>
                    </a:cubicBezTo>
                    <a:cubicBezTo>
                      <a:pt x="5037339" y="2503819"/>
                      <a:pt x="5027763" y="2518910"/>
                      <a:pt x="5021580" y="2537460"/>
                    </a:cubicBezTo>
                    <a:lnTo>
                      <a:pt x="5036820" y="2583180"/>
                    </a:lnTo>
                    <a:lnTo>
                      <a:pt x="5044440" y="2606040"/>
                    </a:lnTo>
                    <a:cubicBezTo>
                      <a:pt x="5052060" y="2600960"/>
                      <a:pt x="5061579" y="2597951"/>
                      <a:pt x="5067300" y="2590800"/>
                    </a:cubicBezTo>
                    <a:cubicBezTo>
                      <a:pt x="5072318" y="2584528"/>
                      <a:pt x="5073345" y="2575816"/>
                      <a:pt x="5074920" y="2567940"/>
                    </a:cubicBezTo>
                    <a:cubicBezTo>
                      <a:pt x="5078442" y="2550328"/>
                      <a:pt x="5077379" y="2531803"/>
                      <a:pt x="5082540" y="2514600"/>
                    </a:cubicBezTo>
                    <a:cubicBezTo>
                      <a:pt x="5085172" y="2505828"/>
                      <a:pt x="5094061" y="2500109"/>
                      <a:pt x="5097780" y="2491740"/>
                    </a:cubicBezTo>
                    <a:cubicBezTo>
                      <a:pt x="5104304" y="2477060"/>
                      <a:pt x="5104506" y="2459643"/>
                      <a:pt x="5113020" y="2446020"/>
                    </a:cubicBezTo>
                    <a:cubicBezTo>
                      <a:pt x="5120795" y="2433581"/>
                      <a:pt x="5146284" y="2427312"/>
                      <a:pt x="5158740" y="2423160"/>
                    </a:cubicBezTo>
                    <a:cubicBezTo>
                      <a:pt x="5163820" y="2415540"/>
                      <a:pt x="5168117" y="2407335"/>
                      <a:pt x="5173980" y="2400300"/>
                    </a:cubicBezTo>
                    <a:cubicBezTo>
                      <a:pt x="5180879" y="2392021"/>
                      <a:pt x="5193432" y="2387663"/>
                      <a:pt x="5196840" y="2377440"/>
                    </a:cubicBezTo>
                    <a:cubicBezTo>
                      <a:pt x="5199380" y="2369820"/>
                      <a:pt x="5192812" y="2361764"/>
                      <a:pt x="5189220" y="2354580"/>
                    </a:cubicBezTo>
                    <a:cubicBezTo>
                      <a:pt x="5176520" y="2329180"/>
                      <a:pt x="5173980" y="2331720"/>
                      <a:pt x="5151120" y="2316480"/>
                    </a:cubicBezTo>
                    <a:cubicBezTo>
                      <a:pt x="5106208" y="2331451"/>
                      <a:pt x="5150502" y="2314008"/>
                      <a:pt x="5097780" y="2346960"/>
                    </a:cubicBezTo>
                    <a:cubicBezTo>
                      <a:pt x="5088147" y="2352980"/>
                      <a:pt x="5077163" y="2356564"/>
                      <a:pt x="5067300" y="2362200"/>
                    </a:cubicBezTo>
                    <a:cubicBezTo>
                      <a:pt x="5059349" y="2366744"/>
                      <a:pt x="5052060" y="2372360"/>
                      <a:pt x="5044440" y="2377440"/>
                    </a:cubicBezTo>
                    <a:cubicBezTo>
                      <a:pt x="5024120" y="2374900"/>
                      <a:pt x="5003347" y="2374787"/>
                      <a:pt x="4983480" y="2369820"/>
                    </a:cubicBezTo>
                    <a:cubicBezTo>
                      <a:pt x="4972460" y="2367065"/>
                      <a:pt x="4963880" y="2357844"/>
                      <a:pt x="4953000" y="2354580"/>
                    </a:cubicBezTo>
                    <a:cubicBezTo>
                      <a:pt x="4938201" y="2350140"/>
                      <a:pt x="4922520" y="2349500"/>
                      <a:pt x="4907280" y="2346960"/>
                    </a:cubicBezTo>
                    <a:cubicBezTo>
                      <a:pt x="4899660" y="2339340"/>
                      <a:pt x="4890684" y="2332869"/>
                      <a:pt x="4884420" y="2324100"/>
                    </a:cubicBezTo>
                    <a:cubicBezTo>
                      <a:pt x="4877818" y="2314857"/>
                      <a:pt x="4877212" y="2301652"/>
                      <a:pt x="4869180" y="2293620"/>
                    </a:cubicBezTo>
                    <a:cubicBezTo>
                      <a:pt x="4863500" y="2287940"/>
                      <a:pt x="4853940" y="2288540"/>
                      <a:pt x="4846320" y="2286000"/>
                    </a:cubicBezTo>
                    <a:cubicBezTo>
                      <a:pt x="4841240" y="2275840"/>
                      <a:pt x="4828852" y="2266659"/>
                      <a:pt x="4831080" y="2255520"/>
                    </a:cubicBezTo>
                    <a:cubicBezTo>
                      <a:pt x="4832655" y="2247644"/>
                      <a:pt x="4848922" y="2254172"/>
                      <a:pt x="4853940" y="2247900"/>
                    </a:cubicBezTo>
                    <a:cubicBezTo>
                      <a:pt x="4860482" y="2239722"/>
                      <a:pt x="4858683" y="2227490"/>
                      <a:pt x="4861560" y="2217420"/>
                    </a:cubicBezTo>
                    <a:cubicBezTo>
                      <a:pt x="4883424" y="2140898"/>
                      <a:pt x="4852979" y="2259365"/>
                      <a:pt x="4876800" y="2164080"/>
                    </a:cubicBezTo>
                    <a:cubicBezTo>
                      <a:pt x="4868221" y="2161220"/>
                      <a:pt x="4830158" y="2147883"/>
                      <a:pt x="4823460" y="2148840"/>
                    </a:cubicBezTo>
                    <a:cubicBezTo>
                      <a:pt x="4812453" y="2150412"/>
                      <a:pt x="4782577" y="2180721"/>
                      <a:pt x="4777740" y="2186940"/>
                    </a:cubicBezTo>
                    <a:cubicBezTo>
                      <a:pt x="4710467" y="2273434"/>
                      <a:pt x="4767233" y="2200334"/>
                      <a:pt x="4739640" y="2255520"/>
                    </a:cubicBezTo>
                    <a:cubicBezTo>
                      <a:pt x="4729031" y="2276738"/>
                      <a:pt x="4718392" y="2284388"/>
                      <a:pt x="4701540" y="2301240"/>
                    </a:cubicBezTo>
                    <a:cubicBezTo>
                      <a:pt x="4699000" y="2308860"/>
                      <a:pt x="4696127" y="2316377"/>
                      <a:pt x="4693920" y="2324100"/>
                    </a:cubicBezTo>
                    <a:cubicBezTo>
                      <a:pt x="4691043" y="2334170"/>
                      <a:pt x="4693196" y="2346698"/>
                      <a:pt x="4686300" y="2354580"/>
                    </a:cubicBezTo>
                    <a:cubicBezTo>
                      <a:pt x="4674239" y="2368364"/>
                      <a:pt x="4640580" y="2385060"/>
                      <a:pt x="4640580" y="2385060"/>
                    </a:cubicBezTo>
                    <a:cubicBezTo>
                      <a:pt x="4635500" y="2395220"/>
                      <a:pt x="4628932" y="2404764"/>
                      <a:pt x="4625340" y="2415540"/>
                    </a:cubicBezTo>
                    <a:cubicBezTo>
                      <a:pt x="4621244" y="2427827"/>
                      <a:pt x="4620861" y="2441075"/>
                      <a:pt x="4617720" y="2453640"/>
                    </a:cubicBezTo>
                    <a:cubicBezTo>
                      <a:pt x="4615772" y="2461432"/>
                      <a:pt x="4612640" y="2468880"/>
                      <a:pt x="4610100" y="2476500"/>
                    </a:cubicBezTo>
                    <a:cubicBezTo>
                      <a:pt x="4602480" y="2471420"/>
                      <a:pt x="4588450" y="2470338"/>
                      <a:pt x="4587240" y="2461260"/>
                    </a:cubicBezTo>
                    <a:cubicBezTo>
                      <a:pt x="4581315" y="2416821"/>
                      <a:pt x="4587822" y="2378428"/>
                      <a:pt x="4602480" y="2339340"/>
                    </a:cubicBezTo>
                    <a:cubicBezTo>
                      <a:pt x="4607283" y="2326533"/>
                      <a:pt x="4612917" y="2314047"/>
                      <a:pt x="4617720" y="2301240"/>
                    </a:cubicBezTo>
                    <a:cubicBezTo>
                      <a:pt x="4628231" y="2273211"/>
                      <a:pt x="4622740" y="2277634"/>
                      <a:pt x="4640580" y="2247900"/>
                    </a:cubicBezTo>
                    <a:cubicBezTo>
                      <a:pt x="4650004" y="2232194"/>
                      <a:pt x="4664258" y="2219186"/>
                      <a:pt x="4671060" y="2202180"/>
                    </a:cubicBezTo>
                    <a:cubicBezTo>
                      <a:pt x="4676140" y="2189480"/>
                      <a:pt x="4681497" y="2176887"/>
                      <a:pt x="4686300" y="2164080"/>
                    </a:cubicBezTo>
                    <a:cubicBezTo>
                      <a:pt x="4689120" y="2156559"/>
                      <a:pt x="4688240" y="2146900"/>
                      <a:pt x="4693920" y="2141220"/>
                    </a:cubicBezTo>
                    <a:cubicBezTo>
                      <a:pt x="4699600" y="2135540"/>
                      <a:pt x="4709596" y="2137192"/>
                      <a:pt x="4716780" y="2133600"/>
                    </a:cubicBezTo>
                    <a:cubicBezTo>
                      <a:pt x="4730027" y="2126976"/>
                      <a:pt x="4742180" y="2118360"/>
                      <a:pt x="4754880" y="2110740"/>
                    </a:cubicBezTo>
                    <a:cubicBezTo>
                      <a:pt x="4759960" y="2100580"/>
                      <a:pt x="4762848" y="2088986"/>
                      <a:pt x="4770120" y="2080260"/>
                    </a:cubicBezTo>
                    <a:cubicBezTo>
                      <a:pt x="4777813" y="2071028"/>
                      <a:pt x="4815324" y="2053848"/>
                      <a:pt x="4823460" y="2049780"/>
                    </a:cubicBezTo>
                    <a:cubicBezTo>
                      <a:pt x="4828540" y="2039620"/>
                      <a:pt x="4831428" y="2028026"/>
                      <a:pt x="4838700" y="2019300"/>
                    </a:cubicBezTo>
                    <a:cubicBezTo>
                      <a:pt x="4844563" y="2012265"/>
                      <a:pt x="4854108" y="2009383"/>
                      <a:pt x="4861560" y="2004060"/>
                    </a:cubicBezTo>
                    <a:cubicBezTo>
                      <a:pt x="4871894" y="1996678"/>
                      <a:pt x="4881070" y="1987599"/>
                      <a:pt x="4892040" y="1981200"/>
                    </a:cubicBezTo>
                    <a:cubicBezTo>
                      <a:pt x="4944785" y="1950432"/>
                      <a:pt x="4939065" y="1954204"/>
                      <a:pt x="4983480" y="1943100"/>
                    </a:cubicBezTo>
                    <a:cubicBezTo>
                      <a:pt x="4993640" y="1935480"/>
                      <a:pt x="5005830" y="1929996"/>
                      <a:pt x="5013960" y="1920240"/>
                    </a:cubicBezTo>
                    <a:cubicBezTo>
                      <a:pt x="5019102" y="1914070"/>
                      <a:pt x="5017988" y="1904564"/>
                      <a:pt x="5021580" y="1897380"/>
                    </a:cubicBezTo>
                    <a:cubicBezTo>
                      <a:pt x="5025676" y="1889189"/>
                      <a:pt x="5030344" y="1880996"/>
                      <a:pt x="5036820" y="1874520"/>
                    </a:cubicBezTo>
                    <a:cubicBezTo>
                      <a:pt x="5043296" y="1868044"/>
                      <a:pt x="5053204" y="1865756"/>
                      <a:pt x="5059680" y="1859280"/>
                    </a:cubicBezTo>
                    <a:cubicBezTo>
                      <a:pt x="5068660" y="1850300"/>
                      <a:pt x="5074920" y="1838960"/>
                      <a:pt x="5082540" y="1828800"/>
                    </a:cubicBezTo>
                    <a:cubicBezTo>
                      <a:pt x="5085080" y="1813560"/>
                      <a:pt x="5081300" y="1795737"/>
                      <a:pt x="5090160" y="1783080"/>
                    </a:cubicBezTo>
                    <a:cubicBezTo>
                      <a:pt x="5100664" y="1768075"/>
                      <a:pt x="5135880" y="1752600"/>
                      <a:pt x="5135880" y="1752600"/>
                    </a:cubicBezTo>
                    <a:cubicBezTo>
                      <a:pt x="5140960" y="1732280"/>
                      <a:pt x="5160487" y="1710374"/>
                      <a:pt x="5151120" y="1691640"/>
                    </a:cubicBezTo>
                    <a:cubicBezTo>
                      <a:pt x="5145144" y="1679687"/>
                      <a:pt x="5131410" y="1649070"/>
                      <a:pt x="5120640" y="1638300"/>
                    </a:cubicBezTo>
                    <a:cubicBezTo>
                      <a:pt x="5114164" y="1631824"/>
                      <a:pt x="5105731" y="1627604"/>
                      <a:pt x="5097780" y="1623060"/>
                    </a:cubicBezTo>
                    <a:cubicBezTo>
                      <a:pt x="5054449" y="1598299"/>
                      <a:pt x="5054912" y="1605342"/>
                      <a:pt x="4991100" y="1592580"/>
                    </a:cubicBezTo>
                    <a:cubicBezTo>
                      <a:pt x="4994693" y="1581800"/>
                      <a:pt x="5016080" y="1539068"/>
                      <a:pt x="4968240" y="1577340"/>
                    </a:cubicBezTo>
                    <a:cubicBezTo>
                      <a:pt x="4961968" y="1582358"/>
                      <a:pt x="4963784" y="1592817"/>
                      <a:pt x="4960620" y="1600200"/>
                    </a:cubicBezTo>
                    <a:cubicBezTo>
                      <a:pt x="4956145" y="1610641"/>
                      <a:pt x="4951982" y="1621437"/>
                      <a:pt x="4945380" y="1630680"/>
                    </a:cubicBezTo>
                    <a:cubicBezTo>
                      <a:pt x="4924240" y="1660275"/>
                      <a:pt x="4927228" y="1649345"/>
                      <a:pt x="4899660" y="1661160"/>
                    </a:cubicBezTo>
                    <a:cubicBezTo>
                      <a:pt x="4889219" y="1665635"/>
                      <a:pt x="4879340" y="1671320"/>
                      <a:pt x="4869180" y="1676400"/>
                    </a:cubicBezTo>
                    <a:cubicBezTo>
                      <a:pt x="4882573" y="1609434"/>
                      <a:pt x="4866856" y="1665808"/>
                      <a:pt x="4899660" y="1600200"/>
                    </a:cubicBezTo>
                    <a:cubicBezTo>
                      <a:pt x="4931208" y="1537104"/>
                      <a:pt x="4878844" y="1619994"/>
                      <a:pt x="4922520" y="1554480"/>
                    </a:cubicBezTo>
                    <a:cubicBezTo>
                      <a:pt x="4884420" y="1551940"/>
                      <a:pt x="4845992" y="1552456"/>
                      <a:pt x="4808220" y="1546860"/>
                    </a:cubicBezTo>
                    <a:cubicBezTo>
                      <a:pt x="4777141" y="1542256"/>
                      <a:pt x="4716780" y="1524000"/>
                      <a:pt x="4716780" y="1524000"/>
                    </a:cubicBezTo>
                    <a:cubicBezTo>
                      <a:pt x="4681845" y="1471597"/>
                      <a:pt x="4703676" y="1484072"/>
                      <a:pt x="4663440" y="1470660"/>
                    </a:cubicBezTo>
                    <a:cubicBezTo>
                      <a:pt x="4650740" y="1455420"/>
                      <a:pt x="4639368" y="1438968"/>
                      <a:pt x="4625340" y="1424940"/>
                    </a:cubicBezTo>
                    <a:cubicBezTo>
                      <a:pt x="4597888" y="1397488"/>
                      <a:pt x="4597960" y="1408473"/>
                      <a:pt x="4572000" y="1386840"/>
                    </a:cubicBezTo>
                    <a:cubicBezTo>
                      <a:pt x="4513328" y="1337947"/>
                      <a:pt x="4583037" y="1386578"/>
                      <a:pt x="4526280" y="1348740"/>
                    </a:cubicBezTo>
                    <a:cubicBezTo>
                      <a:pt x="4523740" y="1341120"/>
                      <a:pt x="4526452" y="1327828"/>
                      <a:pt x="4518660" y="1325880"/>
                    </a:cubicBezTo>
                    <a:cubicBezTo>
                      <a:pt x="4509775" y="1323659"/>
                      <a:pt x="4504740" y="1343107"/>
                      <a:pt x="4495800" y="1341120"/>
                    </a:cubicBezTo>
                    <a:cubicBezTo>
                      <a:pt x="4477920" y="1337147"/>
                      <a:pt x="4467456" y="1316432"/>
                      <a:pt x="4450080" y="1310640"/>
                    </a:cubicBezTo>
                    <a:cubicBezTo>
                      <a:pt x="4417285" y="1299708"/>
                      <a:pt x="4435012" y="1304968"/>
                      <a:pt x="4396740" y="1295400"/>
                    </a:cubicBezTo>
                    <a:cubicBezTo>
                      <a:pt x="4389120" y="1290320"/>
                      <a:pt x="4382765" y="1277939"/>
                      <a:pt x="4373880" y="1280160"/>
                    </a:cubicBezTo>
                    <a:cubicBezTo>
                      <a:pt x="4366088" y="1282108"/>
                      <a:pt x="4366260" y="1294988"/>
                      <a:pt x="4366260" y="1303020"/>
                    </a:cubicBezTo>
                    <a:cubicBezTo>
                      <a:pt x="4366260" y="1311052"/>
                      <a:pt x="4371932" y="1318088"/>
                      <a:pt x="4373880" y="1325880"/>
                    </a:cubicBezTo>
                    <a:cubicBezTo>
                      <a:pt x="4377021" y="1338445"/>
                      <a:pt x="4378960" y="1351280"/>
                      <a:pt x="4381500" y="1363980"/>
                    </a:cubicBezTo>
                    <a:cubicBezTo>
                      <a:pt x="4367847" y="1500509"/>
                      <a:pt x="4389877" y="1400566"/>
                      <a:pt x="4358640" y="1463040"/>
                    </a:cubicBezTo>
                    <a:cubicBezTo>
                      <a:pt x="4355048" y="1470224"/>
                      <a:pt x="4356038" y="1479628"/>
                      <a:pt x="4351020" y="1485900"/>
                    </a:cubicBezTo>
                    <a:cubicBezTo>
                      <a:pt x="4337864" y="1502345"/>
                      <a:pt x="4315983" y="1504184"/>
                      <a:pt x="4297680" y="1508760"/>
                    </a:cubicBezTo>
                    <a:cubicBezTo>
                      <a:pt x="4290060" y="1496060"/>
                      <a:pt x="4286511" y="1479753"/>
                      <a:pt x="4274820" y="1470660"/>
                    </a:cubicBezTo>
                    <a:cubicBezTo>
                      <a:pt x="4262140" y="1460797"/>
                      <a:pt x="4245003" y="1457692"/>
                      <a:pt x="4229100" y="1455420"/>
                    </a:cubicBezTo>
                    <a:cubicBezTo>
                      <a:pt x="4165393" y="1446319"/>
                      <a:pt x="4193184" y="1452156"/>
                      <a:pt x="4145280" y="1440180"/>
                    </a:cubicBezTo>
                    <a:cubicBezTo>
                      <a:pt x="4135120" y="1432560"/>
                      <a:pt x="4120480" y="1428679"/>
                      <a:pt x="4114800" y="1417320"/>
                    </a:cubicBezTo>
                    <a:cubicBezTo>
                      <a:pt x="4111208" y="1410136"/>
                      <a:pt x="4117965" y="1401143"/>
                      <a:pt x="4122420" y="1394460"/>
                    </a:cubicBezTo>
                    <a:cubicBezTo>
                      <a:pt x="4128398" y="1385494"/>
                      <a:pt x="4138267" y="1379782"/>
                      <a:pt x="4145280" y="1371600"/>
                    </a:cubicBezTo>
                    <a:cubicBezTo>
                      <a:pt x="4153545" y="1361957"/>
                      <a:pt x="4160520" y="1351280"/>
                      <a:pt x="4168140" y="1341120"/>
                    </a:cubicBezTo>
                    <a:cubicBezTo>
                      <a:pt x="4099557" y="1306828"/>
                      <a:pt x="4184447" y="1344883"/>
                      <a:pt x="4069080" y="1318260"/>
                    </a:cubicBezTo>
                    <a:cubicBezTo>
                      <a:pt x="4058012" y="1315706"/>
                      <a:pt x="4049041" y="1307495"/>
                      <a:pt x="4038600" y="1303020"/>
                    </a:cubicBezTo>
                    <a:cubicBezTo>
                      <a:pt x="3994433" y="1284091"/>
                      <a:pt x="4036811" y="1309448"/>
                      <a:pt x="3992880" y="1280160"/>
                    </a:cubicBezTo>
                    <a:cubicBezTo>
                      <a:pt x="3972560" y="1290320"/>
                      <a:pt x="3953960" y="1305130"/>
                      <a:pt x="3931920" y="1310640"/>
                    </a:cubicBezTo>
                    <a:cubicBezTo>
                      <a:pt x="3922154" y="1313081"/>
                      <a:pt x="3889512" y="1320414"/>
                      <a:pt x="3878580" y="1325880"/>
                    </a:cubicBezTo>
                    <a:cubicBezTo>
                      <a:pt x="3825957" y="1352192"/>
                      <a:pt x="3888675" y="1332881"/>
                      <a:pt x="3825240" y="1348740"/>
                    </a:cubicBezTo>
                    <a:cubicBezTo>
                      <a:pt x="3844428" y="1463866"/>
                      <a:pt x="3812077" y="1421773"/>
                      <a:pt x="3870960" y="1455420"/>
                    </a:cubicBezTo>
                    <a:cubicBezTo>
                      <a:pt x="3878911" y="1459964"/>
                      <a:pt x="3886200" y="1465580"/>
                      <a:pt x="3893820" y="1470660"/>
                    </a:cubicBezTo>
                    <a:cubicBezTo>
                      <a:pt x="3895576" y="1474172"/>
                      <a:pt x="3917542" y="1514513"/>
                      <a:pt x="3916680" y="1524000"/>
                    </a:cubicBezTo>
                    <a:cubicBezTo>
                      <a:pt x="3914784" y="1544859"/>
                      <a:pt x="3901440" y="1584960"/>
                      <a:pt x="3901440" y="1584960"/>
                    </a:cubicBezTo>
                    <a:cubicBezTo>
                      <a:pt x="3906520" y="1592580"/>
                      <a:pt x="3910204" y="1601344"/>
                      <a:pt x="3916680" y="1607820"/>
                    </a:cubicBezTo>
                    <a:cubicBezTo>
                      <a:pt x="3931452" y="1622592"/>
                      <a:pt x="3943807" y="1624482"/>
                      <a:pt x="3962400" y="1630680"/>
                    </a:cubicBezTo>
                    <a:cubicBezTo>
                      <a:pt x="3967480" y="1640840"/>
                      <a:pt x="3975086" y="1650092"/>
                      <a:pt x="3977640" y="1661160"/>
                    </a:cubicBezTo>
                    <a:cubicBezTo>
                      <a:pt x="3986535" y="1699705"/>
                      <a:pt x="3974964" y="1729576"/>
                      <a:pt x="4000500" y="1760220"/>
                    </a:cubicBezTo>
                    <a:cubicBezTo>
                      <a:pt x="4006363" y="1767255"/>
                      <a:pt x="4015740" y="1770380"/>
                      <a:pt x="4023360" y="1775460"/>
                    </a:cubicBezTo>
                    <a:cubicBezTo>
                      <a:pt x="4025900" y="1783080"/>
                      <a:pt x="4027388" y="1791136"/>
                      <a:pt x="4030980" y="1798320"/>
                    </a:cubicBezTo>
                    <a:cubicBezTo>
                      <a:pt x="4035076" y="1806511"/>
                      <a:pt x="4046220" y="1812022"/>
                      <a:pt x="4046220" y="1821180"/>
                    </a:cubicBezTo>
                    <a:cubicBezTo>
                      <a:pt x="4046220" y="1830338"/>
                      <a:pt x="4035076" y="1835849"/>
                      <a:pt x="4030980" y="1844040"/>
                    </a:cubicBezTo>
                    <a:cubicBezTo>
                      <a:pt x="4012577" y="1880846"/>
                      <a:pt x="4039036" y="1856449"/>
                      <a:pt x="4000500" y="1882140"/>
                    </a:cubicBezTo>
                    <a:cubicBezTo>
                      <a:pt x="3992880" y="1894840"/>
                      <a:pt x="3988885" y="1910601"/>
                      <a:pt x="3977640" y="1920240"/>
                    </a:cubicBezTo>
                    <a:cubicBezTo>
                      <a:pt x="3969689" y="1927056"/>
                      <a:pt x="3955042" y="1920964"/>
                      <a:pt x="3947160" y="1927860"/>
                    </a:cubicBezTo>
                    <a:cubicBezTo>
                      <a:pt x="3933376" y="1939921"/>
                      <a:pt x="3929632" y="1960628"/>
                      <a:pt x="3916680" y="1973580"/>
                    </a:cubicBezTo>
                    <a:lnTo>
                      <a:pt x="3893820" y="1996440"/>
                    </a:lnTo>
                    <a:cubicBezTo>
                      <a:pt x="3891280" y="2004060"/>
                      <a:pt x="3882608" y="2012116"/>
                      <a:pt x="3886200" y="2019300"/>
                    </a:cubicBezTo>
                    <a:cubicBezTo>
                      <a:pt x="3889792" y="2026484"/>
                      <a:pt x="3902377" y="2022465"/>
                      <a:pt x="3909060" y="2026920"/>
                    </a:cubicBezTo>
                    <a:cubicBezTo>
                      <a:pt x="3918026" y="2032898"/>
                      <a:pt x="3923738" y="2042767"/>
                      <a:pt x="3931920" y="2049780"/>
                    </a:cubicBezTo>
                    <a:cubicBezTo>
                      <a:pt x="3941563" y="2058045"/>
                      <a:pt x="3952240" y="2065020"/>
                      <a:pt x="3962400" y="2072640"/>
                    </a:cubicBezTo>
                    <a:cubicBezTo>
                      <a:pt x="3967480" y="2082800"/>
                      <a:pt x="3970368" y="2094394"/>
                      <a:pt x="3977640" y="2103120"/>
                    </a:cubicBezTo>
                    <a:cubicBezTo>
                      <a:pt x="3983503" y="2110155"/>
                      <a:pt x="3994779" y="2111209"/>
                      <a:pt x="4000500" y="2118360"/>
                    </a:cubicBezTo>
                    <a:cubicBezTo>
                      <a:pt x="4005518" y="2124632"/>
                      <a:pt x="4003665" y="2134537"/>
                      <a:pt x="4008120" y="2141220"/>
                    </a:cubicBezTo>
                    <a:cubicBezTo>
                      <a:pt x="4014098" y="2150186"/>
                      <a:pt x="4023360" y="2156460"/>
                      <a:pt x="4030980" y="2164080"/>
                    </a:cubicBezTo>
                    <a:cubicBezTo>
                      <a:pt x="4043811" y="2202573"/>
                      <a:pt x="4048492" y="2206226"/>
                      <a:pt x="4030980" y="2263140"/>
                    </a:cubicBezTo>
                    <a:cubicBezTo>
                      <a:pt x="4027811" y="2273440"/>
                      <a:pt x="4015740" y="2278380"/>
                      <a:pt x="4008120" y="2286000"/>
                    </a:cubicBezTo>
                    <a:cubicBezTo>
                      <a:pt x="4004183" y="2297811"/>
                      <a:pt x="3996666" y="2331720"/>
                      <a:pt x="3977640" y="2331720"/>
                    </a:cubicBezTo>
                    <a:cubicBezTo>
                      <a:pt x="3960601" y="2331720"/>
                      <a:pt x="3945425" y="2319249"/>
                      <a:pt x="3931920" y="2308860"/>
                    </a:cubicBezTo>
                    <a:cubicBezTo>
                      <a:pt x="3911990" y="2293529"/>
                      <a:pt x="3896360" y="2273300"/>
                      <a:pt x="3878580" y="2255520"/>
                    </a:cubicBezTo>
                    <a:cubicBezTo>
                      <a:pt x="3870960" y="2247900"/>
                      <a:pt x="3866287" y="2234773"/>
                      <a:pt x="3855720" y="2232660"/>
                    </a:cubicBezTo>
                    <a:lnTo>
                      <a:pt x="3817620" y="2225040"/>
                    </a:lnTo>
                    <a:cubicBezTo>
                      <a:pt x="3810000" y="2219960"/>
                      <a:pt x="3800481" y="2216951"/>
                      <a:pt x="3794760" y="2209800"/>
                    </a:cubicBezTo>
                    <a:cubicBezTo>
                      <a:pt x="3789742" y="2203528"/>
                      <a:pt x="3788577" y="2194843"/>
                      <a:pt x="3787140" y="2186940"/>
                    </a:cubicBezTo>
                    <a:cubicBezTo>
                      <a:pt x="3783477" y="2166792"/>
                      <a:pt x="3784908" y="2145737"/>
                      <a:pt x="3779520" y="2125980"/>
                    </a:cubicBezTo>
                    <a:cubicBezTo>
                      <a:pt x="3775542" y="2111393"/>
                      <a:pt x="3750470" y="2089310"/>
                      <a:pt x="3741420" y="2080260"/>
                    </a:cubicBezTo>
                    <a:cubicBezTo>
                      <a:pt x="3738880" y="2044700"/>
                      <a:pt x="3755537" y="2001838"/>
                      <a:pt x="3733800" y="1973580"/>
                    </a:cubicBezTo>
                    <a:cubicBezTo>
                      <a:pt x="3719776" y="1955349"/>
                      <a:pt x="3687871" y="1977203"/>
                      <a:pt x="3665220" y="1981200"/>
                    </a:cubicBezTo>
                    <a:cubicBezTo>
                      <a:pt x="3644593" y="1984840"/>
                      <a:pt x="3604260" y="1996440"/>
                      <a:pt x="3604260" y="1996440"/>
                    </a:cubicBezTo>
                    <a:cubicBezTo>
                      <a:pt x="3596640" y="1993900"/>
                      <a:pt x="3588584" y="1992412"/>
                      <a:pt x="3581400" y="1988820"/>
                    </a:cubicBezTo>
                    <a:cubicBezTo>
                      <a:pt x="3573209" y="1984724"/>
                      <a:pt x="3567675" y="1974232"/>
                      <a:pt x="3558540" y="1973580"/>
                    </a:cubicBezTo>
                    <a:cubicBezTo>
                      <a:pt x="3530556" y="1971581"/>
                      <a:pt x="3502660" y="1978660"/>
                      <a:pt x="3474720" y="1981200"/>
                    </a:cubicBezTo>
                    <a:cubicBezTo>
                      <a:pt x="3472180" y="1973580"/>
                      <a:pt x="3472780" y="1964020"/>
                      <a:pt x="3467100" y="1958340"/>
                    </a:cubicBezTo>
                    <a:cubicBezTo>
                      <a:pt x="3440898" y="1932138"/>
                      <a:pt x="3427266" y="1929822"/>
                      <a:pt x="3398520" y="1920240"/>
                    </a:cubicBezTo>
                    <a:cubicBezTo>
                      <a:pt x="3365173" y="1925798"/>
                      <a:pt x="3349285" y="1923840"/>
                      <a:pt x="3322320" y="1943100"/>
                    </a:cubicBezTo>
                    <a:cubicBezTo>
                      <a:pt x="3313551" y="1949364"/>
                      <a:pt x="3307080" y="1958340"/>
                      <a:pt x="3299460" y="1965960"/>
                    </a:cubicBezTo>
                    <a:cubicBezTo>
                      <a:pt x="3274060" y="1960880"/>
                      <a:pt x="3245903" y="1963300"/>
                      <a:pt x="3223260" y="1950720"/>
                    </a:cubicBezTo>
                    <a:cubicBezTo>
                      <a:pt x="3216239" y="1946819"/>
                      <a:pt x="3231876" y="1935830"/>
                      <a:pt x="3230880" y="1927860"/>
                    </a:cubicBezTo>
                    <a:cubicBezTo>
                      <a:pt x="3226220" y="1890578"/>
                      <a:pt x="3217660" y="1891107"/>
                      <a:pt x="3192780" y="1874520"/>
                    </a:cubicBezTo>
                    <a:cubicBezTo>
                      <a:pt x="3196661" y="1847353"/>
                      <a:pt x="3212930" y="1818155"/>
                      <a:pt x="3185160" y="1798320"/>
                    </a:cubicBezTo>
                    <a:cubicBezTo>
                      <a:pt x="3174029" y="1790370"/>
                      <a:pt x="3159760" y="1788160"/>
                      <a:pt x="3147060" y="1783080"/>
                    </a:cubicBezTo>
                    <a:cubicBezTo>
                      <a:pt x="3144520" y="1757680"/>
                      <a:pt x="3142814" y="1732183"/>
                      <a:pt x="3139440" y="1706880"/>
                    </a:cubicBezTo>
                    <a:cubicBezTo>
                      <a:pt x="3137728" y="1694042"/>
                      <a:pt x="3131173" y="1681715"/>
                      <a:pt x="3131820" y="1668780"/>
                    </a:cubicBezTo>
                    <a:cubicBezTo>
                      <a:pt x="3133739" y="1630391"/>
                      <a:pt x="3138722" y="1592002"/>
                      <a:pt x="3147060" y="1554480"/>
                    </a:cubicBezTo>
                    <a:cubicBezTo>
                      <a:pt x="3149047" y="1545540"/>
                      <a:pt x="3157756" y="1539571"/>
                      <a:pt x="3162300" y="1531620"/>
                    </a:cubicBezTo>
                    <a:cubicBezTo>
                      <a:pt x="3167936" y="1521757"/>
                      <a:pt x="3173065" y="1511581"/>
                      <a:pt x="3177540" y="1501140"/>
                    </a:cubicBezTo>
                    <a:cubicBezTo>
                      <a:pt x="3195859" y="1458396"/>
                      <a:pt x="3171517" y="1498345"/>
                      <a:pt x="3200400" y="1447800"/>
                    </a:cubicBezTo>
                    <a:cubicBezTo>
                      <a:pt x="3204944" y="1439849"/>
                      <a:pt x="3211255" y="1432980"/>
                      <a:pt x="3215640" y="1424940"/>
                    </a:cubicBezTo>
                    <a:cubicBezTo>
                      <a:pt x="3226519" y="1404996"/>
                      <a:pt x="3233518" y="1382883"/>
                      <a:pt x="3246120" y="1363980"/>
                    </a:cubicBezTo>
                    <a:cubicBezTo>
                      <a:pt x="3283250" y="1308285"/>
                      <a:pt x="3237929" y="1378315"/>
                      <a:pt x="3276600" y="1310640"/>
                    </a:cubicBezTo>
                    <a:cubicBezTo>
                      <a:pt x="3281144" y="1302689"/>
                      <a:pt x="3287296" y="1295731"/>
                      <a:pt x="3291840" y="1287780"/>
                    </a:cubicBezTo>
                    <a:cubicBezTo>
                      <a:pt x="3297476" y="1277917"/>
                      <a:pt x="3299984" y="1266170"/>
                      <a:pt x="3307080" y="1257300"/>
                    </a:cubicBezTo>
                    <a:cubicBezTo>
                      <a:pt x="3320544" y="1240470"/>
                      <a:pt x="3352800" y="1211580"/>
                      <a:pt x="3352800" y="1211580"/>
                    </a:cubicBezTo>
                    <a:cubicBezTo>
                      <a:pt x="3345095" y="1200022"/>
                      <a:pt x="3329940" y="1181634"/>
                      <a:pt x="3329940" y="1165860"/>
                    </a:cubicBezTo>
                    <a:cubicBezTo>
                      <a:pt x="3329940" y="1150410"/>
                      <a:pt x="3334530" y="1135290"/>
                      <a:pt x="3337560" y="1120140"/>
                    </a:cubicBezTo>
                    <a:cubicBezTo>
                      <a:pt x="3339614" y="1109871"/>
                      <a:pt x="3340496" y="1099027"/>
                      <a:pt x="3345180" y="1089660"/>
                    </a:cubicBezTo>
                    <a:cubicBezTo>
                      <a:pt x="3353371" y="1073277"/>
                      <a:pt x="3357485" y="1046212"/>
                      <a:pt x="3375660" y="1043940"/>
                    </a:cubicBezTo>
                    <a:lnTo>
                      <a:pt x="3436620" y="1036320"/>
                    </a:lnTo>
                    <a:cubicBezTo>
                      <a:pt x="3444240" y="1031240"/>
                      <a:pt x="3452445" y="1026943"/>
                      <a:pt x="3459480" y="1021080"/>
                    </a:cubicBezTo>
                    <a:cubicBezTo>
                      <a:pt x="3467759" y="1014181"/>
                      <a:pt x="3473374" y="1004198"/>
                      <a:pt x="3482340" y="998220"/>
                    </a:cubicBezTo>
                    <a:cubicBezTo>
                      <a:pt x="3489023" y="993765"/>
                      <a:pt x="3497580" y="993140"/>
                      <a:pt x="3505200" y="990600"/>
                    </a:cubicBezTo>
                    <a:cubicBezTo>
                      <a:pt x="3524442" y="961737"/>
                      <a:pt x="3538026" y="952152"/>
                      <a:pt x="3512820" y="906780"/>
                    </a:cubicBezTo>
                    <a:cubicBezTo>
                      <a:pt x="3507734" y="897625"/>
                      <a:pt x="3492500" y="901700"/>
                      <a:pt x="3482340" y="899160"/>
                    </a:cubicBezTo>
                    <a:cubicBezTo>
                      <a:pt x="3477260" y="891540"/>
                      <a:pt x="3468236" y="885387"/>
                      <a:pt x="3467100" y="876300"/>
                    </a:cubicBezTo>
                    <a:cubicBezTo>
                      <a:pt x="3466294" y="869851"/>
                      <a:pt x="3480053" y="816868"/>
                      <a:pt x="3482340" y="807720"/>
                    </a:cubicBezTo>
                    <a:cubicBezTo>
                      <a:pt x="3466764" y="776567"/>
                      <a:pt x="3467430" y="769867"/>
                      <a:pt x="3436620" y="746760"/>
                    </a:cubicBezTo>
                    <a:cubicBezTo>
                      <a:pt x="3427533" y="739944"/>
                      <a:pt x="3416300" y="736600"/>
                      <a:pt x="3406140" y="731520"/>
                    </a:cubicBezTo>
                    <a:cubicBezTo>
                      <a:pt x="3395980" y="734060"/>
                      <a:pt x="3382364" y="731095"/>
                      <a:pt x="3375660" y="739140"/>
                    </a:cubicBezTo>
                    <a:cubicBezTo>
                      <a:pt x="3357826" y="760541"/>
                      <a:pt x="3381177" y="784622"/>
                      <a:pt x="3352800" y="800100"/>
                    </a:cubicBezTo>
                    <a:cubicBezTo>
                      <a:pt x="3331646" y="811639"/>
                      <a:pt x="3284220" y="822960"/>
                      <a:pt x="3284220" y="822960"/>
                    </a:cubicBezTo>
                    <a:cubicBezTo>
                      <a:pt x="3286760" y="840740"/>
                      <a:pt x="3283118" y="860600"/>
                      <a:pt x="3291840" y="876300"/>
                    </a:cubicBezTo>
                    <a:cubicBezTo>
                      <a:pt x="3297357" y="886230"/>
                      <a:pt x="3312457" y="885904"/>
                      <a:pt x="3322320" y="891540"/>
                    </a:cubicBezTo>
                    <a:cubicBezTo>
                      <a:pt x="3330271" y="896084"/>
                      <a:pt x="3337560" y="901700"/>
                      <a:pt x="3345180" y="906780"/>
                    </a:cubicBezTo>
                    <a:cubicBezTo>
                      <a:pt x="3340100" y="924560"/>
                      <a:pt x="3339740" y="944439"/>
                      <a:pt x="3329940" y="960120"/>
                    </a:cubicBezTo>
                    <a:cubicBezTo>
                      <a:pt x="3310440" y="991321"/>
                      <a:pt x="3297799" y="950839"/>
                      <a:pt x="3291840" y="944880"/>
                    </a:cubicBezTo>
                    <a:cubicBezTo>
                      <a:pt x="3285364" y="938404"/>
                      <a:pt x="3276600" y="934720"/>
                      <a:pt x="3268980" y="929640"/>
                    </a:cubicBezTo>
                    <a:cubicBezTo>
                      <a:pt x="3263900" y="919480"/>
                      <a:pt x="3257332" y="909936"/>
                      <a:pt x="3253740" y="899160"/>
                    </a:cubicBezTo>
                    <a:cubicBezTo>
                      <a:pt x="3247116" y="879289"/>
                      <a:pt x="3248672" y="856510"/>
                      <a:pt x="3238500" y="838200"/>
                    </a:cubicBezTo>
                    <a:cubicBezTo>
                      <a:pt x="3234599" y="831179"/>
                      <a:pt x="3223432" y="832528"/>
                      <a:pt x="3215640" y="830580"/>
                    </a:cubicBezTo>
                    <a:cubicBezTo>
                      <a:pt x="3203075" y="827439"/>
                      <a:pt x="3190240" y="825500"/>
                      <a:pt x="3177540" y="822960"/>
                    </a:cubicBezTo>
                    <a:cubicBezTo>
                      <a:pt x="3127446" y="747819"/>
                      <a:pt x="3223923" y="880039"/>
                      <a:pt x="3101340" y="792480"/>
                    </a:cubicBezTo>
                    <a:cubicBezTo>
                      <a:pt x="3098764" y="790640"/>
                      <a:pt x="3114962" y="743993"/>
                      <a:pt x="3116580" y="739140"/>
                    </a:cubicBezTo>
                    <a:cubicBezTo>
                      <a:pt x="3111500" y="726440"/>
                      <a:pt x="3106143" y="713847"/>
                      <a:pt x="3101340" y="701040"/>
                    </a:cubicBezTo>
                    <a:cubicBezTo>
                      <a:pt x="3098520" y="693519"/>
                      <a:pt x="3099400" y="683860"/>
                      <a:pt x="3093720" y="678180"/>
                    </a:cubicBezTo>
                    <a:cubicBezTo>
                      <a:pt x="3088040" y="672500"/>
                      <a:pt x="3078480" y="673100"/>
                      <a:pt x="3070860" y="670560"/>
                    </a:cubicBezTo>
                    <a:cubicBezTo>
                      <a:pt x="3068320" y="662940"/>
                      <a:pt x="3068382" y="653870"/>
                      <a:pt x="3063240" y="647700"/>
                    </a:cubicBezTo>
                    <a:cubicBezTo>
                      <a:pt x="3033421" y="611917"/>
                      <a:pt x="3024078" y="626080"/>
                      <a:pt x="2979420" y="632460"/>
                    </a:cubicBezTo>
                    <a:cubicBezTo>
                      <a:pt x="2976880" y="642620"/>
                      <a:pt x="2971800" y="652467"/>
                      <a:pt x="2971800" y="662940"/>
                    </a:cubicBezTo>
                    <a:cubicBezTo>
                      <a:pt x="2971800" y="707044"/>
                      <a:pt x="2978894" y="692368"/>
                      <a:pt x="2994660" y="723900"/>
                    </a:cubicBezTo>
                    <a:cubicBezTo>
                      <a:pt x="2998252" y="731084"/>
                      <a:pt x="2999740" y="739140"/>
                      <a:pt x="3002280" y="746760"/>
                    </a:cubicBezTo>
                    <a:cubicBezTo>
                      <a:pt x="3004820" y="764540"/>
                      <a:pt x="3001868" y="784036"/>
                      <a:pt x="3009900" y="800100"/>
                    </a:cubicBezTo>
                    <a:cubicBezTo>
                      <a:pt x="3013492" y="807284"/>
                      <a:pt x="3026488" y="802702"/>
                      <a:pt x="3032760" y="807720"/>
                    </a:cubicBezTo>
                    <a:cubicBezTo>
                      <a:pt x="3041735" y="814900"/>
                      <a:pt x="3059490" y="853560"/>
                      <a:pt x="3063240" y="861060"/>
                    </a:cubicBezTo>
                    <a:cubicBezTo>
                      <a:pt x="3034991" y="988181"/>
                      <a:pt x="3070628" y="885768"/>
                      <a:pt x="3017520" y="960120"/>
                    </a:cubicBezTo>
                    <a:cubicBezTo>
                      <a:pt x="2984060" y="1006964"/>
                      <a:pt x="3042743" y="961084"/>
                      <a:pt x="2987040" y="998220"/>
                    </a:cubicBezTo>
                    <a:cubicBezTo>
                      <a:pt x="2981960" y="1016000"/>
                      <a:pt x="2990291" y="1051560"/>
                      <a:pt x="2971800" y="1051560"/>
                    </a:cubicBezTo>
                    <a:cubicBezTo>
                      <a:pt x="2953839" y="1051560"/>
                      <a:pt x="2967702" y="1015832"/>
                      <a:pt x="2964180" y="998220"/>
                    </a:cubicBezTo>
                    <a:cubicBezTo>
                      <a:pt x="2962605" y="990344"/>
                      <a:pt x="2959100" y="982980"/>
                      <a:pt x="2956560" y="975360"/>
                    </a:cubicBezTo>
                    <a:cubicBezTo>
                      <a:pt x="2959100" y="962660"/>
                      <a:pt x="2968276" y="949547"/>
                      <a:pt x="2964180" y="937260"/>
                    </a:cubicBezTo>
                    <a:cubicBezTo>
                      <a:pt x="2961640" y="929640"/>
                      <a:pt x="2949069" y="927527"/>
                      <a:pt x="2941320" y="929640"/>
                    </a:cubicBezTo>
                    <a:cubicBezTo>
                      <a:pt x="2919402" y="935618"/>
                      <a:pt x="2902400" y="954610"/>
                      <a:pt x="2880360" y="960120"/>
                    </a:cubicBezTo>
                    <a:lnTo>
                      <a:pt x="2849880" y="967740"/>
                    </a:lnTo>
                    <a:cubicBezTo>
                      <a:pt x="2832540" y="959070"/>
                      <a:pt x="2809670" y="944880"/>
                      <a:pt x="2788920" y="944880"/>
                    </a:cubicBezTo>
                    <a:cubicBezTo>
                      <a:pt x="2770530" y="944880"/>
                      <a:pt x="2745999" y="954107"/>
                      <a:pt x="2727960" y="960120"/>
                    </a:cubicBezTo>
                    <a:cubicBezTo>
                      <a:pt x="2715260" y="955040"/>
                      <a:pt x="2701459" y="952129"/>
                      <a:pt x="2689860" y="944880"/>
                    </a:cubicBezTo>
                    <a:cubicBezTo>
                      <a:pt x="2680722" y="939169"/>
                      <a:pt x="2675279" y="928919"/>
                      <a:pt x="2667000" y="922020"/>
                    </a:cubicBezTo>
                    <a:cubicBezTo>
                      <a:pt x="2659965" y="916157"/>
                      <a:pt x="2651760" y="911860"/>
                      <a:pt x="2644140" y="906780"/>
                    </a:cubicBezTo>
                    <a:cubicBezTo>
                      <a:pt x="2615588" y="921056"/>
                      <a:pt x="2569433" y="924849"/>
                      <a:pt x="2575560" y="967740"/>
                    </a:cubicBezTo>
                    <a:cubicBezTo>
                      <a:pt x="2576855" y="976806"/>
                      <a:pt x="2585720" y="982980"/>
                      <a:pt x="2590800" y="990600"/>
                    </a:cubicBezTo>
                    <a:cubicBezTo>
                      <a:pt x="2588260" y="998220"/>
                      <a:pt x="2582184" y="1005490"/>
                      <a:pt x="2583180" y="1013460"/>
                    </a:cubicBezTo>
                    <a:cubicBezTo>
                      <a:pt x="2587890" y="1051138"/>
                      <a:pt x="2616785" y="1048435"/>
                      <a:pt x="2583180" y="1082040"/>
                    </a:cubicBezTo>
                    <a:cubicBezTo>
                      <a:pt x="2577500" y="1087720"/>
                      <a:pt x="2567940" y="1087120"/>
                      <a:pt x="2560320" y="1089660"/>
                    </a:cubicBezTo>
                    <a:cubicBezTo>
                      <a:pt x="2543050" y="1060877"/>
                      <a:pt x="2536871" y="1056822"/>
                      <a:pt x="2529840" y="1028700"/>
                    </a:cubicBezTo>
                    <a:cubicBezTo>
                      <a:pt x="2526699" y="1016135"/>
                      <a:pt x="2526768" y="1002727"/>
                      <a:pt x="2522220" y="990600"/>
                    </a:cubicBezTo>
                    <a:cubicBezTo>
                      <a:pt x="2519004" y="982025"/>
                      <a:pt x="2511076" y="975931"/>
                      <a:pt x="2506980" y="967740"/>
                    </a:cubicBezTo>
                    <a:cubicBezTo>
                      <a:pt x="2503388" y="960556"/>
                      <a:pt x="2505040" y="950560"/>
                      <a:pt x="2499360" y="944880"/>
                    </a:cubicBezTo>
                    <a:cubicBezTo>
                      <a:pt x="2491328" y="936848"/>
                      <a:pt x="2479040" y="934720"/>
                      <a:pt x="2468880" y="929640"/>
                    </a:cubicBezTo>
                    <a:cubicBezTo>
                      <a:pt x="2438326" y="939825"/>
                      <a:pt x="2401503" y="955562"/>
                      <a:pt x="2369820" y="929640"/>
                    </a:cubicBezTo>
                    <a:cubicBezTo>
                      <a:pt x="2353971" y="916672"/>
                      <a:pt x="2373559" y="885719"/>
                      <a:pt x="2362200" y="868680"/>
                    </a:cubicBezTo>
                    <a:cubicBezTo>
                      <a:pt x="2350841" y="851641"/>
                      <a:pt x="2326300" y="848933"/>
                      <a:pt x="2308860" y="838200"/>
                    </a:cubicBezTo>
                    <a:cubicBezTo>
                      <a:pt x="2293261" y="828601"/>
                      <a:pt x="2263140" y="807720"/>
                      <a:pt x="2263140" y="807720"/>
                    </a:cubicBezTo>
                    <a:cubicBezTo>
                      <a:pt x="2258060" y="800100"/>
                      <a:pt x="2254853" y="790820"/>
                      <a:pt x="2247900" y="784860"/>
                    </a:cubicBezTo>
                    <a:cubicBezTo>
                      <a:pt x="2202696" y="746114"/>
                      <a:pt x="2218718" y="779998"/>
                      <a:pt x="2186940" y="739140"/>
                    </a:cubicBezTo>
                    <a:cubicBezTo>
                      <a:pt x="2123139" y="657110"/>
                      <a:pt x="2185499" y="722459"/>
                      <a:pt x="2133600" y="670560"/>
                    </a:cubicBezTo>
                    <a:cubicBezTo>
                      <a:pt x="2125980" y="675640"/>
                      <a:pt x="2116461" y="678649"/>
                      <a:pt x="2110740" y="685800"/>
                    </a:cubicBezTo>
                    <a:cubicBezTo>
                      <a:pt x="2105722" y="692072"/>
                      <a:pt x="2106712" y="701476"/>
                      <a:pt x="2103120" y="708660"/>
                    </a:cubicBezTo>
                    <a:cubicBezTo>
                      <a:pt x="2099024" y="716851"/>
                      <a:pt x="2092960" y="723900"/>
                      <a:pt x="2087880" y="731520"/>
                    </a:cubicBezTo>
                    <a:cubicBezTo>
                      <a:pt x="2074524" y="722616"/>
                      <a:pt x="2053719" y="715504"/>
                      <a:pt x="2057400" y="693420"/>
                    </a:cubicBezTo>
                    <a:cubicBezTo>
                      <a:pt x="2058906" y="684387"/>
                      <a:pt x="2067560" y="678180"/>
                      <a:pt x="2072640" y="670560"/>
                    </a:cubicBezTo>
                    <a:cubicBezTo>
                      <a:pt x="2038449" y="602178"/>
                      <a:pt x="2081325" y="662940"/>
                      <a:pt x="2026920" y="662940"/>
                    </a:cubicBezTo>
                    <a:cubicBezTo>
                      <a:pt x="2014220" y="662940"/>
                      <a:pt x="2006600" y="647700"/>
                      <a:pt x="1996440" y="640080"/>
                    </a:cubicBezTo>
                    <a:cubicBezTo>
                      <a:pt x="1995225" y="636436"/>
                      <a:pt x="1982670" y="592087"/>
                      <a:pt x="1973580" y="594360"/>
                    </a:cubicBezTo>
                    <a:cubicBezTo>
                      <a:pt x="1962560" y="597115"/>
                      <a:pt x="1964942" y="615597"/>
                      <a:pt x="1958340" y="624840"/>
                    </a:cubicBezTo>
                    <a:cubicBezTo>
                      <a:pt x="1952076" y="633609"/>
                      <a:pt x="1943100" y="640080"/>
                      <a:pt x="1935480" y="647700"/>
                    </a:cubicBezTo>
                    <a:cubicBezTo>
                      <a:pt x="1927860" y="640080"/>
                      <a:pt x="1917439" y="634479"/>
                      <a:pt x="1912620" y="624840"/>
                    </a:cubicBezTo>
                    <a:cubicBezTo>
                      <a:pt x="1904350" y="608301"/>
                      <a:pt x="1910455" y="584575"/>
                      <a:pt x="1897380" y="571500"/>
                    </a:cubicBezTo>
                    <a:cubicBezTo>
                      <a:pt x="1890904" y="565024"/>
                      <a:pt x="1882711" y="582644"/>
                      <a:pt x="1874520" y="586740"/>
                    </a:cubicBezTo>
                    <a:cubicBezTo>
                      <a:pt x="1851027" y="598486"/>
                      <a:pt x="1811714" y="599353"/>
                      <a:pt x="1790700" y="601980"/>
                    </a:cubicBezTo>
                    <a:cubicBezTo>
                      <a:pt x="1780540" y="607060"/>
                      <a:pt x="1770661" y="612745"/>
                      <a:pt x="1760220" y="617220"/>
                    </a:cubicBezTo>
                    <a:cubicBezTo>
                      <a:pt x="1752837" y="620384"/>
                      <a:pt x="1752600" y="624840"/>
                      <a:pt x="1744980" y="62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164" name="Freeform 240">
                <a:extLst>
                  <a:ext uri="{FF2B5EF4-FFF2-40B4-BE49-F238E27FC236}">
                    <a16:creationId xmlns:a16="http://schemas.microsoft.com/office/drawing/2014/main" id="{91E27F7F-805F-7849-9BA4-4E16B5D7E12A}"/>
                  </a:ext>
                </a:extLst>
              </p:cNvPr>
              <p:cNvSpPr/>
              <p:nvPr/>
            </p:nvSpPr>
            <p:spPr>
              <a:xfrm>
                <a:off x="5432428" y="1236310"/>
                <a:ext cx="532136" cy="467760"/>
              </a:xfrm>
              <a:custGeom>
                <a:avLst/>
                <a:gdLst>
                  <a:gd name="connsiteX0" fmla="*/ 519430 w 548005"/>
                  <a:gd name="connsiteY0" fmla="*/ 428625 h 481709"/>
                  <a:gd name="connsiteX1" fmla="*/ 505142 w 548005"/>
                  <a:gd name="connsiteY1" fmla="*/ 414338 h 481709"/>
                  <a:gd name="connsiteX2" fmla="*/ 490855 w 548005"/>
                  <a:gd name="connsiteY2" fmla="*/ 381000 h 481709"/>
                  <a:gd name="connsiteX3" fmla="*/ 509905 w 548005"/>
                  <a:gd name="connsiteY3" fmla="*/ 371475 h 481709"/>
                  <a:gd name="connsiteX4" fmla="*/ 548005 w 548005"/>
                  <a:gd name="connsiteY4" fmla="*/ 361950 h 481709"/>
                  <a:gd name="connsiteX5" fmla="*/ 538480 w 548005"/>
                  <a:gd name="connsiteY5" fmla="*/ 342900 h 481709"/>
                  <a:gd name="connsiteX6" fmla="*/ 524192 w 548005"/>
                  <a:gd name="connsiteY6" fmla="*/ 333375 h 481709"/>
                  <a:gd name="connsiteX7" fmla="*/ 467042 w 548005"/>
                  <a:gd name="connsiteY7" fmla="*/ 323850 h 481709"/>
                  <a:gd name="connsiteX8" fmla="*/ 462280 w 548005"/>
                  <a:gd name="connsiteY8" fmla="*/ 300038 h 481709"/>
                  <a:gd name="connsiteX9" fmla="*/ 457517 w 548005"/>
                  <a:gd name="connsiteY9" fmla="*/ 285750 h 481709"/>
                  <a:gd name="connsiteX10" fmla="*/ 428942 w 548005"/>
                  <a:gd name="connsiteY10" fmla="*/ 266700 h 481709"/>
                  <a:gd name="connsiteX11" fmla="*/ 419417 w 548005"/>
                  <a:gd name="connsiteY11" fmla="*/ 252413 h 481709"/>
                  <a:gd name="connsiteX12" fmla="*/ 471805 w 548005"/>
                  <a:gd name="connsiteY12" fmla="*/ 228600 h 481709"/>
                  <a:gd name="connsiteX13" fmla="*/ 457517 w 548005"/>
                  <a:gd name="connsiteY13" fmla="*/ 219075 h 481709"/>
                  <a:gd name="connsiteX14" fmla="*/ 447992 w 548005"/>
                  <a:gd name="connsiteY14" fmla="*/ 204788 h 481709"/>
                  <a:gd name="connsiteX15" fmla="*/ 433705 w 548005"/>
                  <a:gd name="connsiteY15" fmla="*/ 190500 h 481709"/>
                  <a:gd name="connsiteX16" fmla="*/ 433705 w 548005"/>
                  <a:gd name="connsiteY16" fmla="*/ 157163 h 481709"/>
                  <a:gd name="connsiteX17" fmla="*/ 428942 w 548005"/>
                  <a:gd name="connsiteY17" fmla="*/ 95250 h 481709"/>
                  <a:gd name="connsiteX18" fmla="*/ 409892 w 548005"/>
                  <a:gd name="connsiteY18" fmla="*/ 71438 h 481709"/>
                  <a:gd name="connsiteX19" fmla="*/ 400367 w 548005"/>
                  <a:gd name="connsiteY19" fmla="*/ 52388 h 481709"/>
                  <a:gd name="connsiteX20" fmla="*/ 367030 w 548005"/>
                  <a:gd name="connsiteY20" fmla="*/ 38100 h 481709"/>
                  <a:gd name="connsiteX21" fmla="*/ 328930 w 548005"/>
                  <a:gd name="connsiteY21" fmla="*/ 47625 h 481709"/>
                  <a:gd name="connsiteX22" fmla="*/ 290830 w 548005"/>
                  <a:gd name="connsiteY22" fmla="*/ 61913 h 481709"/>
                  <a:gd name="connsiteX23" fmla="*/ 281305 w 548005"/>
                  <a:gd name="connsiteY23" fmla="*/ 104775 h 481709"/>
                  <a:gd name="connsiteX24" fmla="*/ 267017 w 548005"/>
                  <a:gd name="connsiteY24" fmla="*/ 100013 h 481709"/>
                  <a:gd name="connsiteX25" fmla="*/ 247967 w 548005"/>
                  <a:gd name="connsiteY25" fmla="*/ 66675 h 481709"/>
                  <a:gd name="connsiteX26" fmla="*/ 228917 w 548005"/>
                  <a:gd name="connsiteY26" fmla="*/ 57150 h 481709"/>
                  <a:gd name="connsiteX27" fmla="*/ 176530 w 548005"/>
                  <a:gd name="connsiteY27" fmla="*/ 52388 h 481709"/>
                  <a:gd name="connsiteX28" fmla="*/ 181292 w 548005"/>
                  <a:gd name="connsiteY28" fmla="*/ 33338 h 481709"/>
                  <a:gd name="connsiteX29" fmla="*/ 167005 w 548005"/>
                  <a:gd name="connsiteY29" fmla="*/ 23813 h 481709"/>
                  <a:gd name="connsiteX30" fmla="*/ 147955 w 548005"/>
                  <a:gd name="connsiteY30" fmla="*/ 9525 h 481709"/>
                  <a:gd name="connsiteX31" fmla="*/ 124142 w 548005"/>
                  <a:gd name="connsiteY31" fmla="*/ 0 h 481709"/>
                  <a:gd name="connsiteX32" fmla="*/ 71755 w 548005"/>
                  <a:gd name="connsiteY32" fmla="*/ 28575 h 481709"/>
                  <a:gd name="connsiteX33" fmla="*/ 66992 w 548005"/>
                  <a:gd name="connsiteY33" fmla="*/ 42863 h 481709"/>
                  <a:gd name="connsiteX34" fmla="*/ 76517 w 548005"/>
                  <a:gd name="connsiteY34" fmla="*/ 76200 h 481709"/>
                  <a:gd name="connsiteX35" fmla="*/ 90805 w 548005"/>
                  <a:gd name="connsiteY35" fmla="*/ 85725 h 481709"/>
                  <a:gd name="connsiteX36" fmla="*/ 95567 w 548005"/>
                  <a:gd name="connsiteY36" fmla="*/ 100013 h 481709"/>
                  <a:gd name="connsiteX37" fmla="*/ 81280 w 548005"/>
                  <a:gd name="connsiteY37" fmla="*/ 109538 h 481709"/>
                  <a:gd name="connsiteX38" fmla="*/ 19367 w 548005"/>
                  <a:gd name="connsiteY38" fmla="*/ 114300 h 481709"/>
                  <a:gd name="connsiteX39" fmla="*/ 5080 w 548005"/>
                  <a:gd name="connsiteY39" fmla="*/ 128588 h 481709"/>
                  <a:gd name="connsiteX40" fmla="*/ 24130 w 548005"/>
                  <a:gd name="connsiteY40" fmla="*/ 147638 h 481709"/>
                  <a:gd name="connsiteX41" fmla="*/ 43180 w 548005"/>
                  <a:gd name="connsiteY41" fmla="*/ 180975 h 481709"/>
                  <a:gd name="connsiteX42" fmla="*/ 90805 w 548005"/>
                  <a:gd name="connsiteY42" fmla="*/ 185738 h 481709"/>
                  <a:gd name="connsiteX43" fmla="*/ 57467 w 548005"/>
                  <a:gd name="connsiteY43" fmla="*/ 200025 h 481709"/>
                  <a:gd name="connsiteX44" fmla="*/ 24130 w 548005"/>
                  <a:gd name="connsiteY44" fmla="*/ 204788 h 481709"/>
                  <a:gd name="connsiteX45" fmla="*/ 9842 w 548005"/>
                  <a:gd name="connsiteY45" fmla="*/ 219075 h 481709"/>
                  <a:gd name="connsiteX46" fmla="*/ 38417 w 548005"/>
                  <a:gd name="connsiteY46" fmla="*/ 233363 h 481709"/>
                  <a:gd name="connsiteX47" fmla="*/ 66992 w 548005"/>
                  <a:gd name="connsiteY47" fmla="*/ 228600 h 481709"/>
                  <a:gd name="connsiteX48" fmla="*/ 95567 w 548005"/>
                  <a:gd name="connsiteY48" fmla="*/ 242888 h 481709"/>
                  <a:gd name="connsiteX49" fmla="*/ 114617 w 548005"/>
                  <a:gd name="connsiteY49" fmla="*/ 252413 h 481709"/>
                  <a:gd name="connsiteX50" fmla="*/ 162242 w 548005"/>
                  <a:gd name="connsiteY50" fmla="*/ 257175 h 481709"/>
                  <a:gd name="connsiteX51" fmla="*/ 167005 w 548005"/>
                  <a:gd name="connsiteY51" fmla="*/ 280988 h 481709"/>
                  <a:gd name="connsiteX52" fmla="*/ 195580 w 548005"/>
                  <a:gd name="connsiteY52" fmla="*/ 290513 h 481709"/>
                  <a:gd name="connsiteX53" fmla="*/ 209867 w 548005"/>
                  <a:gd name="connsiteY53" fmla="*/ 300038 h 481709"/>
                  <a:gd name="connsiteX54" fmla="*/ 200342 w 548005"/>
                  <a:gd name="connsiteY54" fmla="*/ 319088 h 481709"/>
                  <a:gd name="connsiteX55" fmla="*/ 128905 w 548005"/>
                  <a:gd name="connsiteY55" fmla="*/ 314325 h 481709"/>
                  <a:gd name="connsiteX56" fmla="*/ 124142 w 548005"/>
                  <a:gd name="connsiteY56" fmla="*/ 300038 h 481709"/>
                  <a:gd name="connsiteX57" fmla="*/ 109855 w 548005"/>
                  <a:gd name="connsiteY57" fmla="*/ 295275 h 481709"/>
                  <a:gd name="connsiteX58" fmla="*/ 95567 w 548005"/>
                  <a:gd name="connsiteY58" fmla="*/ 280988 h 481709"/>
                  <a:gd name="connsiteX59" fmla="*/ 43180 w 548005"/>
                  <a:gd name="connsiteY59" fmla="*/ 290513 h 481709"/>
                  <a:gd name="connsiteX60" fmla="*/ 47942 w 548005"/>
                  <a:gd name="connsiteY60" fmla="*/ 323850 h 481709"/>
                  <a:gd name="connsiteX61" fmla="*/ 86042 w 548005"/>
                  <a:gd name="connsiteY61" fmla="*/ 333375 h 481709"/>
                  <a:gd name="connsiteX62" fmla="*/ 105092 w 548005"/>
                  <a:gd name="connsiteY62" fmla="*/ 395288 h 481709"/>
                  <a:gd name="connsiteX63" fmla="*/ 114617 w 548005"/>
                  <a:gd name="connsiteY63" fmla="*/ 414338 h 481709"/>
                  <a:gd name="connsiteX64" fmla="*/ 119380 w 548005"/>
                  <a:gd name="connsiteY64" fmla="*/ 461963 h 481709"/>
                  <a:gd name="connsiteX65" fmla="*/ 147955 w 548005"/>
                  <a:gd name="connsiteY65" fmla="*/ 481013 h 481709"/>
                  <a:gd name="connsiteX66" fmla="*/ 271780 w 548005"/>
                  <a:gd name="connsiteY66" fmla="*/ 476250 h 481709"/>
                  <a:gd name="connsiteX67" fmla="*/ 290830 w 548005"/>
                  <a:gd name="connsiteY67" fmla="*/ 461963 h 481709"/>
                  <a:gd name="connsiteX68" fmla="*/ 309880 w 548005"/>
                  <a:gd name="connsiteY68" fmla="*/ 452438 h 481709"/>
                  <a:gd name="connsiteX69" fmla="*/ 338455 w 548005"/>
                  <a:gd name="connsiteY69" fmla="*/ 423863 h 481709"/>
                  <a:gd name="connsiteX70" fmla="*/ 352742 w 548005"/>
                  <a:gd name="connsiteY70" fmla="*/ 409575 h 481709"/>
                  <a:gd name="connsiteX71" fmla="*/ 367030 w 548005"/>
                  <a:gd name="connsiteY71" fmla="*/ 404813 h 481709"/>
                  <a:gd name="connsiteX72" fmla="*/ 395605 w 548005"/>
                  <a:gd name="connsiteY72" fmla="*/ 409575 h 481709"/>
                  <a:gd name="connsiteX73" fmla="*/ 409892 w 548005"/>
                  <a:gd name="connsiteY73" fmla="*/ 414338 h 481709"/>
                  <a:gd name="connsiteX74" fmla="*/ 419417 w 548005"/>
                  <a:gd name="connsiteY74" fmla="*/ 433388 h 481709"/>
                  <a:gd name="connsiteX75" fmla="*/ 443230 w 548005"/>
                  <a:gd name="connsiteY75" fmla="*/ 461963 h 481709"/>
                  <a:gd name="connsiteX76" fmla="*/ 462280 w 548005"/>
                  <a:gd name="connsiteY76" fmla="*/ 471488 h 481709"/>
                  <a:gd name="connsiteX77" fmla="*/ 490855 w 548005"/>
                  <a:gd name="connsiteY77" fmla="*/ 461963 h 481709"/>
                  <a:gd name="connsiteX78" fmla="*/ 519430 w 548005"/>
                  <a:gd name="connsiteY78" fmla="*/ 428625 h 48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8005" h="481709">
                    <a:moveTo>
                      <a:pt x="519430" y="428625"/>
                    </a:moveTo>
                    <a:cubicBezTo>
                      <a:pt x="521811" y="420688"/>
                      <a:pt x="510256" y="418721"/>
                      <a:pt x="505142" y="414338"/>
                    </a:cubicBezTo>
                    <a:cubicBezTo>
                      <a:pt x="493159" y="404067"/>
                      <a:pt x="474021" y="401200"/>
                      <a:pt x="490855" y="381000"/>
                    </a:cubicBezTo>
                    <a:cubicBezTo>
                      <a:pt x="495400" y="375546"/>
                      <a:pt x="503170" y="373720"/>
                      <a:pt x="509905" y="371475"/>
                    </a:cubicBezTo>
                    <a:cubicBezTo>
                      <a:pt x="522324" y="367335"/>
                      <a:pt x="548005" y="361950"/>
                      <a:pt x="548005" y="361950"/>
                    </a:cubicBezTo>
                    <a:cubicBezTo>
                      <a:pt x="544830" y="355600"/>
                      <a:pt x="543025" y="348354"/>
                      <a:pt x="538480" y="342900"/>
                    </a:cubicBezTo>
                    <a:cubicBezTo>
                      <a:pt x="534816" y="338503"/>
                      <a:pt x="529312" y="335935"/>
                      <a:pt x="524192" y="333375"/>
                    </a:cubicBezTo>
                    <a:cubicBezTo>
                      <a:pt x="508236" y="325397"/>
                      <a:pt x="480618" y="325359"/>
                      <a:pt x="467042" y="323850"/>
                    </a:cubicBezTo>
                    <a:cubicBezTo>
                      <a:pt x="465455" y="315913"/>
                      <a:pt x="464243" y="307891"/>
                      <a:pt x="462280" y="300038"/>
                    </a:cubicBezTo>
                    <a:cubicBezTo>
                      <a:pt x="461062" y="295168"/>
                      <a:pt x="461067" y="289300"/>
                      <a:pt x="457517" y="285750"/>
                    </a:cubicBezTo>
                    <a:cubicBezTo>
                      <a:pt x="449422" y="277655"/>
                      <a:pt x="428942" y="266700"/>
                      <a:pt x="428942" y="266700"/>
                    </a:cubicBezTo>
                    <a:cubicBezTo>
                      <a:pt x="425767" y="261938"/>
                      <a:pt x="420358" y="258059"/>
                      <a:pt x="419417" y="252413"/>
                    </a:cubicBezTo>
                    <a:cubicBezTo>
                      <a:pt x="414955" y="225636"/>
                      <a:pt x="465517" y="229858"/>
                      <a:pt x="471805" y="228600"/>
                    </a:cubicBezTo>
                    <a:cubicBezTo>
                      <a:pt x="467042" y="225425"/>
                      <a:pt x="461565" y="223122"/>
                      <a:pt x="457517" y="219075"/>
                    </a:cubicBezTo>
                    <a:cubicBezTo>
                      <a:pt x="453470" y="215028"/>
                      <a:pt x="451656" y="209185"/>
                      <a:pt x="447992" y="204788"/>
                    </a:cubicBezTo>
                    <a:cubicBezTo>
                      <a:pt x="443680" y="199614"/>
                      <a:pt x="438467" y="195263"/>
                      <a:pt x="433705" y="190500"/>
                    </a:cubicBezTo>
                    <a:cubicBezTo>
                      <a:pt x="418815" y="130945"/>
                      <a:pt x="433705" y="204989"/>
                      <a:pt x="433705" y="157163"/>
                    </a:cubicBezTo>
                    <a:cubicBezTo>
                      <a:pt x="433705" y="136464"/>
                      <a:pt x="434482" y="115193"/>
                      <a:pt x="428942" y="95250"/>
                    </a:cubicBezTo>
                    <a:cubicBezTo>
                      <a:pt x="426221" y="85456"/>
                      <a:pt x="415530" y="79896"/>
                      <a:pt x="409892" y="71438"/>
                    </a:cubicBezTo>
                    <a:cubicBezTo>
                      <a:pt x="405954" y="65531"/>
                      <a:pt x="404912" y="57842"/>
                      <a:pt x="400367" y="52388"/>
                    </a:cubicBezTo>
                    <a:cubicBezTo>
                      <a:pt x="391712" y="42002"/>
                      <a:pt x="378964" y="41084"/>
                      <a:pt x="367030" y="38100"/>
                    </a:cubicBezTo>
                    <a:cubicBezTo>
                      <a:pt x="354330" y="41275"/>
                      <a:pt x="341349" y="43485"/>
                      <a:pt x="328930" y="47625"/>
                    </a:cubicBezTo>
                    <a:cubicBezTo>
                      <a:pt x="306532" y="55092"/>
                      <a:pt x="319303" y="50523"/>
                      <a:pt x="290830" y="61913"/>
                    </a:cubicBezTo>
                    <a:cubicBezTo>
                      <a:pt x="287655" y="76200"/>
                      <a:pt x="289062" y="92364"/>
                      <a:pt x="281305" y="104775"/>
                    </a:cubicBezTo>
                    <a:cubicBezTo>
                      <a:pt x="278644" y="109032"/>
                      <a:pt x="270567" y="103563"/>
                      <a:pt x="267017" y="100013"/>
                    </a:cubicBezTo>
                    <a:cubicBezTo>
                      <a:pt x="249215" y="82212"/>
                      <a:pt x="266039" y="81736"/>
                      <a:pt x="247967" y="66675"/>
                    </a:cubicBezTo>
                    <a:cubicBezTo>
                      <a:pt x="242513" y="62130"/>
                      <a:pt x="235267" y="60325"/>
                      <a:pt x="228917" y="57150"/>
                    </a:cubicBezTo>
                    <a:cubicBezTo>
                      <a:pt x="226771" y="57418"/>
                      <a:pt x="182847" y="71340"/>
                      <a:pt x="176530" y="52388"/>
                    </a:cubicBezTo>
                    <a:cubicBezTo>
                      <a:pt x="174460" y="46178"/>
                      <a:pt x="179705" y="39688"/>
                      <a:pt x="181292" y="33338"/>
                    </a:cubicBezTo>
                    <a:cubicBezTo>
                      <a:pt x="176530" y="30163"/>
                      <a:pt x="171662" y="27140"/>
                      <a:pt x="167005" y="23813"/>
                    </a:cubicBezTo>
                    <a:cubicBezTo>
                      <a:pt x="160546" y="19199"/>
                      <a:pt x="154894" y="13380"/>
                      <a:pt x="147955" y="9525"/>
                    </a:cubicBezTo>
                    <a:cubicBezTo>
                      <a:pt x="140482" y="5373"/>
                      <a:pt x="132080" y="3175"/>
                      <a:pt x="124142" y="0"/>
                    </a:cubicBezTo>
                    <a:cubicBezTo>
                      <a:pt x="101109" y="8638"/>
                      <a:pt x="85020" y="8677"/>
                      <a:pt x="71755" y="28575"/>
                    </a:cubicBezTo>
                    <a:cubicBezTo>
                      <a:pt x="68970" y="32752"/>
                      <a:pt x="68580" y="38100"/>
                      <a:pt x="66992" y="42863"/>
                    </a:cubicBezTo>
                    <a:cubicBezTo>
                      <a:pt x="67302" y="44104"/>
                      <a:pt x="74034" y="73096"/>
                      <a:pt x="76517" y="76200"/>
                    </a:cubicBezTo>
                    <a:cubicBezTo>
                      <a:pt x="80093" y="80670"/>
                      <a:pt x="86042" y="82550"/>
                      <a:pt x="90805" y="85725"/>
                    </a:cubicBezTo>
                    <a:cubicBezTo>
                      <a:pt x="92392" y="90488"/>
                      <a:pt x="97431" y="95352"/>
                      <a:pt x="95567" y="100013"/>
                    </a:cubicBezTo>
                    <a:cubicBezTo>
                      <a:pt x="93441" y="105327"/>
                      <a:pt x="86906" y="108483"/>
                      <a:pt x="81280" y="109538"/>
                    </a:cubicBezTo>
                    <a:cubicBezTo>
                      <a:pt x="60936" y="113352"/>
                      <a:pt x="40005" y="112713"/>
                      <a:pt x="19367" y="114300"/>
                    </a:cubicBezTo>
                    <a:cubicBezTo>
                      <a:pt x="14605" y="119063"/>
                      <a:pt x="7210" y="122198"/>
                      <a:pt x="5080" y="128588"/>
                    </a:cubicBezTo>
                    <a:cubicBezTo>
                      <a:pt x="0" y="143828"/>
                      <a:pt x="16510" y="145098"/>
                      <a:pt x="24130" y="147638"/>
                    </a:cubicBezTo>
                    <a:cubicBezTo>
                      <a:pt x="24526" y="148429"/>
                      <a:pt x="39141" y="179629"/>
                      <a:pt x="43180" y="180975"/>
                    </a:cubicBezTo>
                    <a:cubicBezTo>
                      <a:pt x="58315" y="186020"/>
                      <a:pt x="74930" y="184150"/>
                      <a:pt x="90805" y="185738"/>
                    </a:cubicBezTo>
                    <a:cubicBezTo>
                      <a:pt x="80474" y="190904"/>
                      <a:pt x="69150" y="197688"/>
                      <a:pt x="57467" y="200025"/>
                    </a:cubicBezTo>
                    <a:cubicBezTo>
                      <a:pt x="46460" y="202226"/>
                      <a:pt x="35242" y="203200"/>
                      <a:pt x="24130" y="204788"/>
                    </a:cubicBezTo>
                    <a:cubicBezTo>
                      <a:pt x="19367" y="209550"/>
                      <a:pt x="9842" y="212340"/>
                      <a:pt x="9842" y="219075"/>
                    </a:cubicBezTo>
                    <a:cubicBezTo>
                      <a:pt x="9842" y="225229"/>
                      <a:pt x="34894" y="232188"/>
                      <a:pt x="38417" y="233363"/>
                    </a:cubicBezTo>
                    <a:cubicBezTo>
                      <a:pt x="47942" y="231775"/>
                      <a:pt x="57336" y="228600"/>
                      <a:pt x="66992" y="228600"/>
                    </a:cubicBezTo>
                    <a:cubicBezTo>
                      <a:pt x="77907" y="228600"/>
                      <a:pt x="87139" y="238072"/>
                      <a:pt x="95567" y="242888"/>
                    </a:cubicBezTo>
                    <a:cubicBezTo>
                      <a:pt x="101731" y="246410"/>
                      <a:pt x="108267" y="249238"/>
                      <a:pt x="114617" y="252413"/>
                    </a:cubicBezTo>
                    <a:cubicBezTo>
                      <a:pt x="137569" y="245855"/>
                      <a:pt x="149609" y="231908"/>
                      <a:pt x="162242" y="257175"/>
                    </a:cubicBezTo>
                    <a:cubicBezTo>
                      <a:pt x="165862" y="264415"/>
                      <a:pt x="161281" y="275264"/>
                      <a:pt x="167005" y="280988"/>
                    </a:cubicBezTo>
                    <a:cubicBezTo>
                      <a:pt x="174105" y="288088"/>
                      <a:pt x="186055" y="287338"/>
                      <a:pt x="195580" y="290513"/>
                    </a:cubicBezTo>
                    <a:cubicBezTo>
                      <a:pt x="200342" y="293688"/>
                      <a:pt x="208926" y="294392"/>
                      <a:pt x="209867" y="300038"/>
                    </a:cubicBezTo>
                    <a:cubicBezTo>
                      <a:pt x="211034" y="307041"/>
                      <a:pt x="207333" y="317854"/>
                      <a:pt x="200342" y="319088"/>
                    </a:cubicBezTo>
                    <a:cubicBezTo>
                      <a:pt x="176840" y="323235"/>
                      <a:pt x="152717" y="315913"/>
                      <a:pt x="128905" y="314325"/>
                    </a:cubicBezTo>
                    <a:cubicBezTo>
                      <a:pt x="127317" y="309563"/>
                      <a:pt x="127692" y="303588"/>
                      <a:pt x="124142" y="300038"/>
                    </a:cubicBezTo>
                    <a:cubicBezTo>
                      <a:pt x="120592" y="296488"/>
                      <a:pt x="114032" y="298060"/>
                      <a:pt x="109855" y="295275"/>
                    </a:cubicBezTo>
                    <a:cubicBezTo>
                      <a:pt x="104251" y="291539"/>
                      <a:pt x="100330" y="285750"/>
                      <a:pt x="95567" y="280988"/>
                    </a:cubicBezTo>
                    <a:cubicBezTo>
                      <a:pt x="78105" y="284163"/>
                      <a:pt x="59746" y="284142"/>
                      <a:pt x="43180" y="290513"/>
                    </a:cubicBezTo>
                    <a:cubicBezTo>
                      <a:pt x="21744" y="298758"/>
                      <a:pt x="40633" y="317759"/>
                      <a:pt x="47942" y="323850"/>
                    </a:cubicBezTo>
                    <a:cubicBezTo>
                      <a:pt x="52568" y="327705"/>
                      <a:pt x="85267" y="333220"/>
                      <a:pt x="86042" y="333375"/>
                    </a:cubicBezTo>
                    <a:cubicBezTo>
                      <a:pt x="107371" y="365369"/>
                      <a:pt x="86459" y="330071"/>
                      <a:pt x="105092" y="395288"/>
                    </a:cubicBezTo>
                    <a:cubicBezTo>
                      <a:pt x="107042" y="402114"/>
                      <a:pt x="111442" y="407988"/>
                      <a:pt x="114617" y="414338"/>
                    </a:cubicBezTo>
                    <a:cubicBezTo>
                      <a:pt x="116205" y="430213"/>
                      <a:pt x="112245" y="447693"/>
                      <a:pt x="119380" y="461963"/>
                    </a:cubicBezTo>
                    <a:cubicBezTo>
                      <a:pt x="124500" y="472202"/>
                      <a:pt x="147955" y="481013"/>
                      <a:pt x="147955" y="481013"/>
                    </a:cubicBezTo>
                    <a:cubicBezTo>
                      <a:pt x="189230" y="479425"/>
                      <a:pt x="230837" y="481709"/>
                      <a:pt x="271780" y="476250"/>
                    </a:cubicBezTo>
                    <a:cubicBezTo>
                      <a:pt x="279648" y="475201"/>
                      <a:pt x="284099" y="466170"/>
                      <a:pt x="290830" y="461963"/>
                    </a:cubicBezTo>
                    <a:cubicBezTo>
                      <a:pt x="296850" y="458200"/>
                      <a:pt x="303530" y="455613"/>
                      <a:pt x="309880" y="452438"/>
                    </a:cubicBezTo>
                    <a:lnTo>
                      <a:pt x="338455" y="423863"/>
                    </a:lnTo>
                    <a:cubicBezTo>
                      <a:pt x="343217" y="419100"/>
                      <a:pt x="346352" y="411705"/>
                      <a:pt x="352742" y="409575"/>
                    </a:cubicBezTo>
                    <a:lnTo>
                      <a:pt x="367030" y="404813"/>
                    </a:lnTo>
                    <a:cubicBezTo>
                      <a:pt x="376555" y="406400"/>
                      <a:pt x="386179" y="407480"/>
                      <a:pt x="395605" y="409575"/>
                    </a:cubicBezTo>
                    <a:cubicBezTo>
                      <a:pt x="400505" y="410664"/>
                      <a:pt x="406342" y="410788"/>
                      <a:pt x="409892" y="414338"/>
                    </a:cubicBezTo>
                    <a:cubicBezTo>
                      <a:pt x="414912" y="419358"/>
                      <a:pt x="415895" y="427224"/>
                      <a:pt x="419417" y="433388"/>
                    </a:cubicBezTo>
                    <a:cubicBezTo>
                      <a:pt x="425179" y="443471"/>
                      <a:pt x="433720" y="455170"/>
                      <a:pt x="443230" y="461963"/>
                    </a:cubicBezTo>
                    <a:cubicBezTo>
                      <a:pt x="449007" y="466090"/>
                      <a:pt x="455930" y="468313"/>
                      <a:pt x="462280" y="471488"/>
                    </a:cubicBezTo>
                    <a:cubicBezTo>
                      <a:pt x="471805" y="468313"/>
                      <a:pt x="482501" y="467532"/>
                      <a:pt x="490855" y="461963"/>
                    </a:cubicBezTo>
                    <a:cubicBezTo>
                      <a:pt x="523240" y="440373"/>
                      <a:pt x="517049" y="436562"/>
                      <a:pt x="519430" y="428625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165" name="Owal 164">
            <a:extLst>
              <a:ext uri="{FF2B5EF4-FFF2-40B4-BE49-F238E27FC236}">
                <a16:creationId xmlns:a16="http://schemas.microsoft.com/office/drawing/2014/main" id="{0DB506FA-4ABF-8348-8087-475FDDFC33AB}"/>
              </a:ext>
            </a:extLst>
          </p:cNvPr>
          <p:cNvSpPr/>
          <p:nvPr/>
        </p:nvSpPr>
        <p:spPr>
          <a:xfrm>
            <a:off x="5345134" y="3135723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9" name="Group 14">
            <a:extLst>
              <a:ext uri="{FF2B5EF4-FFF2-40B4-BE49-F238E27FC236}">
                <a16:creationId xmlns:a16="http://schemas.microsoft.com/office/drawing/2014/main" id="{E6EF2058-6B20-C64B-98EF-6D2608BC6B36}"/>
              </a:ext>
            </a:extLst>
          </p:cNvPr>
          <p:cNvGrpSpPr>
            <a:grpSpLocks noChangeAspect="1"/>
          </p:cNvGrpSpPr>
          <p:nvPr/>
        </p:nvGrpSpPr>
        <p:grpSpPr>
          <a:xfrm>
            <a:off x="4226822" y="3665717"/>
            <a:ext cx="2687217" cy="2458444"/>
            <a:chOff x="1500166" y="571480"/>
            <a:chExt cx="6168772" cy="5643598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0A731A55-2530-9F4E-823B-193F9041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713" y="835370"/>
              <a:ext cx="1677404" cy="2667645"/>
            </a:xfrm>
            <a:custGeom>
              <a:avLst/>
              <a:gdLst/>
              <a:ahLst/>
              <a:cxnLst>
                <a:cxn ang="0">
                  <a:pos x="1793" y="109"/>
                </a:cxn>
                <a:cxn ang="0">
                  <a:pos x="1709" y="158"/>
                </a:cxn>
                <a:cxn ang="0">
                  <a:pos x="1712" y="132"/>
                </a:cxn>
                <a:cxn ang="0">
                  <a:pos x="1672" y="85"/>
                </a:cxn>
                <a:cxn ang="0">
                  <a:pos x="1622" y="9"/>
                </a:cxn>
                <a:cxn ang="0">
                  <a:pos x="1323" y="44"/>
                </a:cxn>
                <a:cxn ang="0">
                  <a:pos x="1293" y="135"/>
                </a:cxn>
                <a:cxn ang="0">
                  <a:pos x="1496" y="201"/>
                </a:cxn>
                <a:cxn ang="0">
                  <a:pos x="1545" y="499"/>
                </a:cxn>
                <a:cxn ang="0">
                  <a:pos x="1364" y="596"/>
                </a:cxn>
                <a:cxn ang="0">
                  <a:pos x="1182" y="667"/>
                </a:cxn>
                <a:cxn ang="0">
                  <a:pos x="959" y="586"/>
                </a:cxn>
                <a:cxn ang="0">
                  <a:pos x="809" y="598"/>
                </a:cxn>
                <a:cxn ang="0">
                  <a:pos x="656" y="878"/>
                </a:cxn>
                <a:cxn ang="0">
                  <a:pos x="479" y="1141"/>
                </a:cxn>
                <a:cxn ang="0">
                  <a:pos x="479" y="1348"/>
                </a:cxn>
                <a:cxn ang="0">
                  <a:pos x="368" y="1439"/>
                </a:cxn>
                <a:cxn ang="0">
                  <a:pos x="191" y="1777"/>
                </a:cxn>
                <a:cxn ang="0">
                  <a:pos x="209" y="1984"/>
                </a:cxn>
                <a:cxn ang="0">
                  <a:pos x="344" y="2001"/>
                </a:cxn>
                <a:cxn ang="0">
                  <a:pos x="370" y="2140"/>
                </a:cxn>
                <a:cxn ang="0">
                  <a:pos x="377" y="2260"/>
                </a:cxn>
                <a:cxn ang="0">
                  <a:pos x="312" y="2272"/>
                </a:cxn>
                <a:cxn ang="0">
                  <a:pos x="154" y="2239"/>
                </a:cxn>
                <a:cxn ang="0">
                  <a:pos x="132" y="2286"/>
                </a:cxn>
                <a:cxn ang="0">
                  <a:pos x="12" y="2228"/>
                </a:cxn>
                <a:cxn ang="0">
                  <a:pos x="19" y="2368"/>
                </a:cxn>
                <a:cxn ang="0">
                  <a:pos x="370" y="4638"/>
                </a:cxn>
                <a:cxn ang="0">
                  <a:pos x="839" y="7619"/>
                </a:cxn>
                <a:cxn ang="0">
                  <a:pos x="4619" y="2459"/>
                </a:cxn>
                <a:cxn ang="0">
                  <a:pos x="4504" y="2351"/>
                </a:cxn>
                <a:cxn ang="0">
                  <a:pos x="4429" y="2336"/>
                </a:cxn>
                <a:cxn ang="0">
                  <a:pos x="4309" y="2254"/>
                </a:cxn>
                <a:cxn ang="0">
                  <a:pos x="4263" y="2252"/>
                </a:cxn>
                <a:cxn ang="0">
                  <a:pos x="4211" y="2224"/>
                </a:cxn>
                <a:cxn ang="0">
                  <a:pos x="3836" y="2112"/>
                </a:cxn>
                <a:cxn ang="0">
                  <a:pos x="3615" y="1970"/>
                </a:cxn>
                <a:cxn ang="0">
                  <a:pos x="3474" y="1886"/>
                </a:cxn>
                <a:cxn ang="0">
                  <a:pos x="3352" y="1829"/>
                </a:cxn>
                <a:cxn ang="0">
                  <a:pos x="3257" y="1759"/>
                </a:cxn>
                <a:cxn ang="0">
                  <a:pos x="3254" y="1722"/>
                </a:cxn>
                <a:cxn ang="0">
                  <a:pos x="3304" y="1633"/>
                </a:cxn>
                <a:cxn ang="0">
                  <a:pos x="3454" y="1326"/>
                </a:cxn>
                <a:cxn ang="0">
                  <a:pos x="3445" y="1055"/>
                </a:cxn>
                <a:cxn ang="0">
                  <a:pos x="3638" y="759"/>
                </a:cxn>
                <a:cxn ang="0">
                  <a:pos x="3788" y="505"/>
                </a:cxn>
                <a:cxn ang="0">
                  <a:pos x="3774" y="317"/>
                </a:cxn>
                <a:cxn ang="0">
                  <a:pos x="3605" y="279"/>
                </a:cxn>
                <a:cxn ang="0">
                  <a:pos x="3516" y="445"/>
                </a:cxn>
                <a:cxn ang="0">
                  <a:pos x="3333" y="350"/>
                </a:cxn>
                <a:cxn ang="0">
                  <a:pos x="3183" y="265"/>
                </a:cxn>
                <a:cxn ang="0">
                  <a:pos x="2892" y="293"/>
                </a:cxn>
                <a:cxn ang="0">
                  <a:pos x="2788" y="270"/>
                </a:cxn>
                <a:cxn ang="0">
                  <a:pos x="2535" y="345"/>
                </a:cxn>
                <a:cxn ang="0">
                  <a:pos x="2431" y="292"/>
                </a:cxn>
                <a:cxn ang="0">
                  <a:pos x="2356" y="289"/>
                </a:cxn>
                <a:cxn ang="0">
                  <a:pos x="2155" y="289"/>
                </a:cxn>
              </a:cxnLst>
              <a:rect l="0" t="0" r="r" b="b"/>
              <a:pathLst>
                <a:path w="5135" h="8168">
                  <a:moveTo>
                    <a:pt x="1975" y="242"/>
                  </a:moveTo>
                  <a:lnTo>
                    <a:pt x="1918" y="167"/>
                  </a:lnTo>
                  <a:lnTo>
                    <a:pt x="1915" y="127"/>
                  </a:lnTo>
                  <a:lnTo>
                    <a:pt x="1892" y="128"/>
                  </a:lnTo>
                  <a:lnTo>
                    <a:pt x="1869" y="95"/>
                  </a:lnTo>
                  <a:lnTo>
                    <a:pt x="1793" y="109"/>
                  </a:lnTo>
                  <a:lnTo>
                    <a:pt x="1778" y="155"/>
                  </a:lnTo>
                  <a:lnTo>
                    <a:pt x="1728" y="171"/>
                  </a:lnTo>
                  <a:lnTo>
                    <a:pt x="1722" y="166"/>
                  </a:lnTo>
                  <a:lnTo>
                    <a:pt x="1715" y="162"/>
                  </a:lnTo>
                  <a:lnTo>
                    <a:pt x="1712" y="160"/>
                  </a:lnTo>
                  <a:lnTo>
                    <a:pt x="1709" y="158"/>
                  </a:lnTo>
                  <a:lnTo>
                    <a:pt x="1708" y="155"/>
                  </a:lnTo>
                  <a:lnTo>
                    <a:pt x="1709" y="152"/>
                  </a:lnTo>
                  <a:lnTo>
                    <a:pt x="1712" y="146"/>
                  </a:lnTo>
                  <a:lnTo>
                    <a:pt x="1713" y="141"/>
                  </a:lnTo>
                  <a:lnTo>
                    <a:pt x="1713" y="136"/>
                  </a:lnTo>
                  <a:lnTo>
                    <a:pt x="1712" y="132"/>
                  </a:lnTo>
                  <a:lnTo>
                    <a:pt x="1707" y="123"/>
                  </a:lnTo>
                  <a:lnTo>
                    <a:pt x="1700" y="115"/>
                  </a:lnTo>
                  <a:lnTo>
                    <a:pt x="1692" y="108"/>
                  </a:lnTo>
                  <a:lnTo>
                    <a:pt x="1683" y="100"/>
                  </a:lnTo>
                  <a:lnTo>
                    <a:pt x="1676" y="93"/>
                  </a:lnTo>
                  <a:lnTo>
                    <a:pt x="1672" y="85"/>
                  </a:lnTo>
                  <a:lnTo>
                    <a:pt x="1665" y="60"/>
                  </a:lnTo>
                  <a:lnTo>
                    <a:pt x="1659" y="38"/>
                  </a:lnTo>
                  <a:lnTo>
                    <a:pt x="1656" y="22"/>
                  </a:lnTo>
                  <a:lnTo>
                    <a:pt x="1655" y="16"/>
                  </a:lnTo>
                  <a:lnTo>
                    <a:pt x="1622" y="22"/>
                  </a:lnTo>
                  <a:lnTo>
                    <a:pt x="1622" y="9"/>
                  </a:lnTo>
                  <a:lnTo>
                    <a:pt x="1607" y="64"/>
                  </a:lnTo>
                  <a:lnTo>
                    <a:pt x="1545" y="24"/>
                  </a:lnTo>
                  <a:lnTo>
                    <a:pt x="1480" y="0"/>
                  </a:lnTo>
                  <a:lnTo>
                    <a:pt x="1440" y="29"/>
                  </a:lnTo>
                  <a:lnTo>
                    <a:pt x="1390" y="24"/>
                  </a:lnTo>
                  <a:lnTo>
                    <a:pt x="1323" y="44"/>
                  </a:lnTo>
                  <a:lnTo>
                    <a:pt x="1248" y="80"/>
                  </a:lnTo>
                  <a:lnTo>
                    <a:pt x="1263" y="107"/>
                  </a:lnTo>
                  <a:lnTo>
                    <a:pt x="1264" y="107"/>
                  </a:lnTo>
                  <a:lnTo>
                    <a:pt x="1267" y="112"/>
                  </a:lnTo>
                  <a:lnTo>
                    <a:pt x="1276" y="120"/>
                  </a:lnTo>
                  <a:lnTo>
                    <a:pt x="1293" y="135"/>
                  </a:lnTo>
                  <a:lnTo>
                    <a:pt x="1318" y="157"/>
                  </a:lnTo>
                  <a:lnTo>
                    <a:pt x="1341" y="177"/>
                  </a:lnTo>
                  <a:lnTo>
                    <a:pt x="1360" y="192"/>
                  </a:lnTo>
                  <a:lnTo>
                    <a:pt x="1367" y="199"/>
                  </a:lnTo>
                  <a:lnTo>
                    <a:pt x="1433" y="207"/>
                  </a:lnTo>
                  <a:lnTo>
                    <a:pt x="1496" y="201"/>
                  </a:lnTo>
                  <a:lnTo>
                    <a:pt x="1541" y="166"/>
                  </a:lnTo>
                  <a:lnTo>
                    <a:pt x="1616" y="221"/>
                  </a:lnTo>
                  <a:lnTo>
                    <a:pt x="1667" y="322"/>
                  </a:lnTo>
                  <a:lnTo>
                    <a:pt x="1698" y="423"/>
                  </a:lnTo>
                  <a:lnTo>
                    <a:pt x="1627" y="484"/>
                  </a:lnTo>
                  <a:lnTo>
                    <a:pt x="1545" y="499"/>
                  </a:lnTo>
                  <a:lnTo>
                    <a:pt x="1480" y="580"/>
                  </a:lnTo>
                  <a:lnTo>
                    <a:pt x="1419" y="585"/>
                  </a:lnTo>
                  <a:lnTo>
                    <a:pt x="1414" y="586"/>
                  </a:lnTo>
                  <a:lnTo>
                    <a:pt x="1401" y="590"/>
                  </a:lnTo>
                  <a:lnTo>
                    <a:pt x="1384" y="593"/>
                  </a:lnTo>
                  <a:lnTo>
                    <a:pt x="1364" y="596"/>
                  </a:lnTo>
                  <a:lnTo>
                    <a:pt x="1343" y="597"/>
                  </a:lnTo>
                  <a:lnTo>
                    <a:pt x="1322" y="600"/>
                  </a:lnTo>
                  <a:lnTo>
                    <a:pt x="1305" y="604"/>
                  </a:lnTo>
                  <a:lnTo>
                    <a:pt x="1299" y="605"/>
                  </a:lnTo>
                  <a:lnTo>
                    <a:pt x="1217" y="636"/>
                  </a:lnTo>
                  <a:lnTo>
                    <a:pt x="1182" y="667"/>
                  </a:lnTo>
                  <a:lnTo>
                    <a:pt x="1137" y="676"/>
                  </a:lnTo>
                  <a:lnTo>
                    <a:pt x="1086" y="656"/>
                  </a:lnTo>
                  <a:lnTo>
                    <a:pt x="1051" y="616"/>
                  </a:lnTo>
                  <a:lnTo>
                    <a:pt x="1011" y="620"/>
                  </a:lnTo>
                  <a:lnTo>
                    <a:pt x="970" y="585"/>
                  </a:lnTo>
                  <a:lnTo>
                    <a:pt x="959" y="586"/>
                  </a:lnTo>
                  <a:lnTo>
                    <a:pt x="932" y="587"/>
                  </a:lnTo>
                  <a:lnTo>
                    <a:pt x="897" y="590"/>
                  </a:lnTo>
                  <a:lnTo>
                    <a:pt x="864" y="590"/>
                  </a:lnTo>
                  <a:lnTo>
                    <a:pt x="848" y="591"/>
                  </a:lnTo>
                  <a:lnTo>
                    <a:pt x="829" y="595"/>
                  </a:lnTo>
                  <a:lnTo>
                    <a:pt x="809" y="598"/>
                  </a:lnTo>
                  <a:lnTo>
                    <a:pt x="791" y="603"/>
                  </a:lnTo>
                  <a:lnTo>
                    <a:pt x="760" y="611"/>
                  </a:lnTo>
                  <a:lnTo>
                    <a:pt x="747" y="616"/>
                  </a:lnTo>
                  <a:lnTo>
                    <a:pt x="677" y="736"/>
                  </a:lnTo>
                  <a:lnTo>
                    <a:pt x="697" y="818"/>
                  </a:lnTo>
                  <a:lnTo>
                    <a:pt x="656" y="878"/>
                  </a:lnTo>
                  <a:lnTo>
                    <a:pt x="576" y="929"/>
                  </a:lnTo>
                  <a:lnTo>
                    <a:pt x="541" y="995"/>
                  </a:lnTo>
                  <a:lnTo>
                    <a:pt x="550" y="1055"/>
                  </a:lnTo>
                  <a:lnTo>
                    <a:pt x="515" y="1060"/>
                  </a:lnTo>
                  <a:lnTo>
                    <a:pt x="485" y="1090"/>
                  </a:lnTo>
                  <a:lnTo>
                    <a:pt x="479" y="1141"/>
                  </a:lnTo>
                  <a:lnTo>
                    <a:pt x="485" y="1192"/>
                  </a:lnTo>
                  <a:lnTo>
                    <a:pt x="525" y="1232"/>
                  </a:lnTo>
                  <a:lnTo>
                    <a:pt x="576" y="1272"/>
                  </a:lnTo>
                  <a:lnTo>
                    <a:pt x="535" y="1288"/>
                  </a:lnTo>
                  <a:lnTo>
                    <a:pt x="535" y="1323"/>
                  </a:lnTo>
                  <a:lnTo>
                    <a:pt x="479" y="1348"/>
                  </a:lnTo>
                  <a:lnTo>
                    <a:pt x="495" y="1389"/>
                  </a:lnTo>
                  <a:lnTo>
                    <a:pt x="455" y="1419"/>
                  </a:lnTo>
                  <a:lnTo>
                    <a:pt x="414" y="1454"/>
                  </a:lnTo>
                  <a:lnTo>
                    <a:pt x="384" y="1383"/>
                  </a:lnTo>
                  <a:lnTo>
                    <a:pt x="344" y="1378"/>
                  </a:lnTo>
                  <a:lnTo>
                    <a:pt x="368" y="1439"/>
                  </a:lnTo>
                  <a:lnTo>
                    <a:pt x="338" y="1485"/>
                  </a:lnTo>
                  <a:lnTo>
                    <a:pt x="338" y="1580"/>
                  </a:lnTo>
                  <a:lnTo>
                    <a:pt x="293" y="1666"/>
                  </a:lnTo>
                  <a:lnTo>
                    <a:pt x="273" y="1722"/>
                  </a:lnTo>
                  <a:lnTo>
                    <a:pt x="233" y="1722"/>
                  </a:lnTo>
                  <a:lnTo>
                    <a:pt x="191" y="1777"/>
                  </a:lnTo>
                  <a:lnTo>
                    <a:pt x="181" y="1814"/>
                  </a:lnTo>
                  <a:lnTo>
                    <a:pt x="157" y="1864"/>
                  </a:lnTo>
                  <a:lnTo>
                    <a:pt x="172" y="1885"/>
                  </a:lnTo>
                  <a:lnTo>
                    <a:pt x="164" y="1924"/>
                  </a:lnTo>
                  <a:lnTo>
                    <a:pt x="198" y="1953"/>
                  </a:lnTo>
                  <a:lnTo>
                    <a:pt x="209" y="1984"/>
                  </a:lnTo>
                  <a:lnTo>
                    <a:pt x="265" y="1990"/>
                  </a:lnTo>
                  <a:lnTo>
                    <a:pt x="303" y="1982"/>
                  </a:lnTo>
                  <a:lnTo>
                    <a:pt x="322" y="1995"/>
                  </a:lnTo>
                  <a:lnTo>
                    <a:pt x="372" y="1953"/>
                  </a:lnTo>
                  <a:lnTo>
                    <a:pt x="385" y="1958"/>
                  </a:lnTo>
                  <a:lnTo>
                    <a:pt x="344" y="2001"/>
                  </a:lnTo>
                  <a:lnTo>
                    <a:pt x="286" y="2031"/>
                  </a:lnTo>
                  <a:lnTo>
                    <a:pt x="296" y="2068"/>
                  </a:lnTo>
                  <a:lnTo>
                    <a:pt x="340" y="2087"/>
                  </a:lnTo>
                  <a:lnTo>
                    <a:pt x="391" y="2091"/>
                  </a:lnTo>
                  <a:lnTo>
                    <a:pt x="409" y="2123"/>
                  </a:lnTo>
                  <a:lnTo>
                    <a:pt x="370" y="2140"/>
                  </a:lnTo>
                  <a:lnTo>
                    <a:pt x="338" y="2126"/>
                  </a:lnTo>
                  <a:lnTo>
                    <a:pt x="327" y="2158"/>
                  </a:lnTo>
                  <a:lnTo>
                    <a:pt x="296" y="2158"/>
                  </a:lnTo>
                  <a:lnTo>
                    <a:pt x="302" y="2197"/>
                  </a:lnTo>
                  <a:lnTo>
                    <a:pt x="338" y="2251"/>
                  </a:lnTo>
                  <a:lnTo>
                    <a:pt x="377" y="2260"/>
                  </a:lnTo>
                  <a:lnTo>
                    <a:pt x="388" y="2284"/>
                  </a:lnTo>
                  <a:lnTo>
                    <a:pt x="380" y="2331"/>
                  </a:lnTo>
                  <a:lnTo>
                    <a:pt x="365" y="2356"/>
                  </a:lnTo>
                  <a:lnTo>
                    <a:pt x="359" y="2319"/>
                  </a:lnTo>
                  <a:lnTo>
                    <a:pt x="335" y="2286"/>
                  </a:lnTo>
                  <a:lnTo>
                    <a:pt x="312" y="2272"/>
                  </a:lnTo>
                  <a:lnTo>
                    <a:pt x="285" y="2260"/>
                  </a:lnTo>
                  <a:lnTo>
                    <a:pt x="269" y="2227"/>
                  </a:lnTo>
                  <a:lnTo>
                    <a:pt x="246" y="2197"/>
                  </a:lnTo>
                  <a:lnTo>
                    <a:pt x="213" y="2197"/>
                  </a:lnTo>
                  <a:lnTo>
                    <a:pt x="165" y="2200"/>
                  </a:lnTo>
                  <a:lnTo>
                    <a:pt x="154" y="2239"/>
                  </a:lnTo>
                  <a:lnTo>
                    <a:pt x="174" y="2245"/>
                  </a:lnTo>
                  <a:lnTo>
                    <a:pt x="180" y="2292"/>
                  </a:lnTo>
                  <a:lnTo>
                    <a:pt x="159" y="2329"/>
                  </a:lnTo>
                  <a:lnTo>
                    <a:pt x="146" y="2356"/>
                  </a:lnTo>
                  <a:lnTo>
                    <a:pt x="132" y="2319"/>
                  </a:lnTo>
                  <a:lnTo>
                    <a:pt x="132" y="2286"/>
                  </a:lnTo>
                  <a:lnTo>
                    <a:pt x="99" y="2257"/>
                  </a:lnTo>
                  <a:lnTo>
                    <a:pt x="72" y="2239"/>
                  </a:lnTo>
                  <a:lnTo>
                    <a:pt x="13" y="2239"/>
                  </a:lnTo>
                  <a:lnTo>
                    <a:pt x="13" y="2237"/>
                  </a:lnTo>
                  <a:lnTo>
                    <a:pt x="13" y="2231"/>
                  </a:lnTo>
                  <a:lnTo>
                    <a:pt x="12" y="2228"/>
                  </a:lnTo>
                  <a:lnTo>
                    <a:pt x="10" y="2225"/>
                  </a:lnTo>
                  <a:lnTo>
                    <a:pt x="6" y="2223"/>
                  </a:lnTo>
                  <a:lnTo>
                    <a:pt x="0" y="2221"/>
                  </a:lnTo>
                  <a:lnTo>
                    <a:pt x="1" y="2238"/>
                  </a:lnTo>
                  <a:lnTo>
                    <a:pt x="8" y="2287"/>
                  </a:lnTo>
                  <a:lnTo>
                    <a:pt x="19" y="2368"/>
                  </a:lnTo>
                  <a:lnTo>
                    <a:pt x="36" y="2475"/>
                  </a:lnTo>
                  <a:lnTo>
                    <a:pt x="79" y="2769"/>
                  </a:lnTo>
                  <a:lnTo>
                    <a:pt x="137" y="3149"/>
                  </a:lnTo>
                  <a:lnTo>
                    <a:pt x="207" y="3599"/>
                  </a:lnTo>
                  <a:lnTo>
                    <a:pt x="286" y="4101"/>
                  </a:lnTo>
                  <a:lnTo>
                    <a:pt x="370" y="4638"/>
                  </a:lnTo>
                  <a:lnTo>
                    <a:pt x="457" y="5193"/>
                  </a:lnTo>
                  <a:lnTo>
                    <a:pt x="543" y="5748"/>
                  </a:lnTo>
                  <a:lnTo>
                    <a:pt x="628" y="6285"/>
                  </a:lnTo>
                  <a:lnTo>
                    <a:pt x="707" y="6788"/>
                  </a:lnTo>
                  <a:lnTo>
                    <a:pt x="779" y="7238"/>
                  </a:lnTo>
                  <a:lnTo>
                    <a:pt x="839" y="7619"/>
                  </a:lnTo>
                  <a:lnTo>
                    <a:pt x="885" y="7912"/>
                  </a:lnTo>
                  <a:lnTo>
                    <a:pt x="915" y="8101"/>
                  </a:lnTo>
                  <a:lnTo>
                    <a:pt x="926" y="8168"/>
                  </a:lnTo>
                  <a:lnTo>
                    <a:pt x="5135" y="7516"/>
                  </a:lnTo>
                  <a:lnTo>
                    <a:pt x="4676" y="2487"/>
                  </a:lnTo>
                  <a:lnTo>
                    <a:pt x="4619" y="2459"/>
                  </a:lnTo>
                  <a:lnTo>
                    <a:pt x="4553" y="2407"/>
                  </a:lnTo>
                  <a:lnTo>
                    <a:pt x="4547" y="2397"/>
                  </a:lnTo>
                  <a:lnTo>
                    <a:pt x="4532" y="2376"/>
                  </a:lnTo>
                  <a:lnTo>
                    <a:pt x="4521" y="2365"/>
                  </a:lnTo>
                  <a:lnTo>
                    <a:pt x="4510" y="2356"/>
                  </a:lnTo>
                  <a:lnTo>
                    <a:pt x="4504" y="2351"/>
                  </a:lnTo>
                  <a:lnTo>
                    <a:pt x="4497" y="2349"/>
                  </a:lnTo>
                  <a:lnTo>
                    <a:pt x="4490" y="2346"/>
                  </a:lnTo>
                  <a:lnTo>
                    <a:pt x="4482" y="2346"/>
                  </a:lnTo>
                  <a:lnTo>
                    <a:pt x="4467" y="2344"/>
                  </a:lnTo>
                  <a:lnTo>
                    <a:pt x="4449" y="2341"/>
                  </a:lnTo>
                  <a:lnTo>
                    <a:pt x="4429" y="2336"/>
                  </a:lnTo>
                  <a:lnTo>
                    <a:pt x="4410" y="2330"/>
                  </a:lnTo>
                  <a:lnTo>
                    <a:pt x="4379" y="2318"/>
                  </a:lnTo>
                  <a:lnTo>
                    <a:pt x="4366" y="2313"/>
                  </a:lnTo>
                  <a:lnTo>
                    <a:pt x="4328" y="2261"/>
                  </a:lnTo>
                  <a:lnTo>
                    <a:pt x="4323" y="2259"/>
                  </a:lnTo>
                  <a:lnTo>
                    <a:pt x="4309" y="2254"/>
                  </a:lnTo>
                  <a:lnTo>
                    <a:pt x="4299" y="2253"/>
                  </a:lnTo>
                  <a:lnTo>
                    <a:pt x="4290" y="2252"/>
                  </a:lnTo>
                  <a:lnTo>
                    <a:pt x="4281" y="2251"/>
                  </a:lnTo>
                  <a:lnTo>
                    <a:pt x="4271" y="2252"/>
                  </a:lnTo>
                  <a:lnTo>
                    <a:pt x="4268" y="2252"/>
                  </a:lnTo>
                  <a:lnTo>
                    <a:pt x="4263" y="2252"/>
                  </a:lnTo>
                  <a:lnTo>
                    <a:pt x="4257" y="2251"/>
                  </a:lnTo>
                  <a:lnTo>
                    <a:pt x="4252" y="2250"/>
                  </a:lnTo>
                  <a:lnTo>
                    <a:pt x="4242" y="2245"/>
                  </a:lnTo>
                  <a:lnTo>
                    <a:pt x="4232" y="2240"/>
                  </a:lnTo>
                  <a:lnTo>
                    <a:pt x="4217" y="2228"/>
                  </a:lnTo>
                  <a:lnTo>
                    <a:pt x="4211" y="2224"/>
                  </a:lnTo>
                  <a:lnTo>
                    <a:pt x="4154" y="2167"/>
                  </a:lnTo>
                  <a:lnTo>
                    <a:pt x="4052" y="2205"/>
                  </a:lnTo>
                  <a:lnTo>
                    <a:pt x="4004" y="2172"/>
                  </a:lnTo>
                  <a:lnTo>
                    <a:pt x="3929" y="2135"/>
                  </a:lnTo>
                  <a:lnTo>
                    <a:pt x="3872" y="2135"/>
                  </a:lnTo>
                  <a:lnTo>
                    <a:pt x="3836" y="2112"/>
                  </a:lnTo>
                  <a:lnTo>
                    <a:pt x="3784" y="2069"/>
                  </a:lnTo>
                  <a:lnTo>
                    <a:pt x="3760" y="2078"/>
                  </a:lnTo>
                  <a:lnTo>
                    <a:pt x="3708" y="2060"/>
                  </a:lnTo>
                  <a:lnTo>
                    <a:pt x="3708" y="2012"/>
                  </a:lnTo>
                  <a:lnTo>
                    <a:pt x="3651" y="1970"/>
                  </a:lnTo>
                  <a:lnTo>
                    <a:pt x="3615" y="1970"/>
                  </a:lnTo>
                  <a:lnTo>
                    <a:pt x="3568" y="1956"/>
                  </a:lnTo>
                  <a:lnTo>
                    <a:pt x="3553" y="1914"/>
                  </a:lnTo>
                  <a:lnTo>
                    <a:pt x="3530" y="1886"/>
                  </a:lnTo>
                  <a:lnTo>
                    <a:pt x="3526" y="1886"/>
                  </a:lnTo>
                  <a:lnTo>
                    <a:pt x="3497" y="1886"/>
                  </a:lnTo>
                  <a:lnTo>
                    <a:pt x="3474" y="1886"/>
                  </a:lnTo>
                  <a:lnTo>
                    <a:pt x="3457" y="1886"/>
                  </a:lnTo>
                  <a:lnTo>
                    <a:pt x="3445" y="1886"/>
                  </a:lnTo>
                  <a:lnTo>
                    <a:pt x="3440" y="1886"/>
                  </a:lnTo>
                  <a:lnTo>
                    <a:pt x="3401" y="1842"/>
                  </a:lnTo>
                  <a:lnTo>
                    <a:pt x="3378" y="1835"/>
                  </a:lnTo>
                  <a:lnTo>
                    <a:pt x="3352" y="1829"/>
                  </a:lnTo>
                  <a:lnTo>
                    <a:pt x="3331" y="1826"/>
                  </a:lnTo>
                  <a:lnTo>
                    <a:pt x="3323" y="1825"/>
                  </a:lnTo>
                  <a:lnTo>
                    <a:pt x="3281" y="1792"/>
                  </a:lnTo>
                  <a:lnTo>
                    <a:pt x="3274" y="1785"/>
                  </a:lnTo>
                  <a:lnTo>
                    <a:pt x="3261" y="1764"/>
                  </a:lnTo>
                  <a:lnTo>
                    <a:pt x="3257" y="1759"/>
                  </a:lnTo>
                  <a:lnTo>
                    <a:pt x="3255" y="1753"/>
                  </a:lnTo>
                  <a:lnTo>
                    <a:pt x="3252" y="1747"/>
                  </a:lnTo>
                  <a:lnTo>
                    <a:pt x="3251" y="1741"/>
                  </a:lnTo>
                  <a:lnTo>
                    <a:pt x="3251" y="1734"/>
                  </a:lnTo>
                  <a:lnTo>
                    <a:pt x="3251" y="1728"/>
                  </a:lnTo>
                  <a:lnTo>
                    <a:pt x="3254" y="1722"/>
                  </a:lnTo>
                  <a:lnTo>
                    <a:pt x="3257" y="1717"/>
                  </a:lnTo>
                  <a:lnTo>
                    <a:pt x="3267" y="1704"/>
                  </a:lnTo>
                  <a:lnTo>
                    <a:pt x="3276" y="1690"/>
                  </a:lnTo>
                  <a:lnTo>
                    <a:pt x="3284" y="1675"/>
                  </a:lnTo>
                  <a:lnTo>
                    <a:pt x="3293" y="1659"/>
                  </a:lnTo>
                  <a:lnTo>
                    <a:pt x="3304" y="1633"/>
                  </a:lnTo>
                  <a:lnTo>
                    <a:pt x="3309" y="1623"/>
                  </a:lnTo>
                  <a:lnTo>
                    <a:pt x="3300" y="1547"/>
                  </a:lnTo>
                  <a:lnTo>
                    <a:pt x="3356" y="1501"/>
                  </a:lnTo>
                  <a:lnTo>
                    <a:pt x="3408" y="1411"/>
                  </a:lnTo>
                  <a:lnTo>
                    <a:pt x="3454" y="1393"/>
                  </a:lnTo>
                  <a:lnTo>
                    <a:pt x="3454" y="1326"/>
                  </a:lnTo>
                  <a:lnTo>
                    <a:pt x="3501" y="1252"/>
                  </a:lnTo>
                  <a:lnTo>
                    <a:pt x="3525" y="1181"/>
                  </a:lnTo>
                  <a:lnTo>
                    <a:pt x="3563" y="1101"/>
                  </a:lnTo>
                  <a:lnTo>
                    <a:pt x="3516" y="1101"/>
                  </a:lnTo>
                  <a:lnTo>
                    <a:pt x="3459" y="1101"/>
                  </a:lnTo>
                  <a:lnTo>
                    <a:pt x="3445" y="1055"/>
                  </a:lnTo>
                  <a:lnTo>
                    <a:pt x="3450" y="998"/>
                  </a:lnTo>
                  <a:lnTo>
                    <a:pt x="3497" y="960"/>
                  </a:lnTo>
                  <a:lnTo>
                    <a:pt x="3473" y="909"/>
                  </a:lnTo>
                  <a:lnTo>
                    <a:pt x="3530" y="839"/>
                  </a:lnTo>
                  <a:lnTo>
                    <a:pt x="3572" y="792"/>
                  </a:lnTo>
                  <a:lnTo>
                    <a:pt x="3638" y="759"/>
                  </a:lnTo>
                  <a:lnTo>
                    <a:pt x="3661" y="782"/>
                  </a:lnTo>
                  <a:lnTo>
                    <a:pt x="3713" y="735"/>
                  </a:lnTo>
                  <a:lnTo>
                    <a:pt x="3689" y="697"/>
                  </a:lnTo>
                  <a:lnTo>
                    <a:pt x="3760" y="661"/>
                  </a:lnTo>
                  <a:lnTo>
                    <a:pt x="3727" y="609"/>
                  </a:lnTo>
                  <a:lnTo>
                    <a:pt x="3788" y="505"/>
                  </a:lnTo>
                  <a:lnTo>
                    <a:pt x="3836" y="472"/>
                  </a:lnTo>
                  <a:lnTo>
                    <a:pt x="3849" y="393"/>
                  </a:lnTo>
                  <a:lnTo>
                    <a:pt x="3877" y="360"/>
                  </a:lnTo>
                  <a:lnTo>
                    <a:pt x="3849" y="331"/>
                  </a:lnTo>
                  <a:lnTo>
                    <a:pt x="3798" y="341"/>
                  </a:lnTo>
                  <a:lnTo>
                    <a:pt x="3774" y="317"/>
                  </a:lnTo>
                  <a:lnTo>
                    <a:pt x="3717" y="270"/>
                  </a:lnTo>
                  <a:lnTo>
                    <a:pt x="3717" y="214"/>
                  </a:lnTo>
                  <a:lnTo>
                    <a:pt x="3680" y="191"/>
                  </a:lnTo>
                  <a:lnTo>
                    <a:pt x="3642" y="205"/>
                  </a:lnTo>
                  <a:lnTo>
                    <a:pt x="3568" y="229"/>
                  </a:lnTo>
                  <a:lnTo>
                    <a:pt x="3605" y="279"/>
                  </a:lnTo>
                  <a:lnTo>
                    <a:pt x="3577" y="303"/>
                  </a:lnTo>
                  <a:lnTo>
                    <a:pt x="3615" y="341"/>
                  </a:lnTo>
                  <a:lnTo>
                    <a:pt x="3615" y="374"/>
                  </a:lnTo>
                  <a:lnTo>
                    <a:pt x="3572" y="397"/>
                  </a:lnTo>
                  <a:lnTo>
                    <a:pt x="3553" y="421"/>
                  </a:lnTo>
                  <a:lnTo>
                    <a:pt x="3516" y="445"/>
                  </a:lnTo>
                  <a:lnTo>
                    <a:pt x="3459" y="426"/>
                  </a:lnTo>
                  <a:lnTo>
                    <a:pt x="3440" y="350"/>
                  </a:lnTo>
                  <a:lnTo>
                    <a:pt x="3413" y="303"/>
                  </a:lnTo>
                  <a:lnTo>
                    <a:pt x="3385" y="275"/>
                  </a:lnTo>
                  <a:lnTo>
                    <a:pt x="3375" y="322"/>
                  </a:lnTo>
                  <a:lnTo>
                    <a:pt x="3333" y="350"/>
                  </a:lnTo>
                  <a:lnTo>
                    <a:pt x="3281" y="345"/>
                  </a:lnTo>
                  <a:lnTo>
                    <a:pt x="3304" y="260"/>
                  </a:lnTo>
                  <a:lnTo>
                    <a:pt x="3337" y="210"/>
                  </a:lnTo>
                  <a:lnTo>
                    <a:pt x="3300" y="200"/>
                  </a:lnTo>
                  <a:lnTo>
                    <a:pt x="3257" y="229"/>
                  </a:lnTo>
                  <a:lnTo>
                    <a:pt x="3183" y="265"/>
                  </a:lnTo>
                  <a:lnTo>
                    <a:pt x="3117" y="327"/>
                  </a:lnTo>
                  <a:lnTo>
                    <a:pt x="3055" y="369"/>
                  </a:lnTo>
                  <a:lnTo>
                    <a:pt x="2990" y="388"/>
                  </a:lnTo>
                  <a:lnTo>
                    <a:pt x="2943" y="364"/>
                  </a:lnTo>
                  <a:lnTo>
                    <a:pt x="2896" y="293"/>
                  </a:lnTo>
                  <a:lnTo>
                    <a:pt x="2892" y="293"/>
                  </a:lnTo>
                  <a:lnTo>
                    <a:pt x="2868" y="293"/>
                  </a:lnTo>
                  <a:lnTo>
                    <a:pt x="2856" y="292"/>
                  </a:lnTo>
                  <a:lnTo>
                    <a:pt x="2842" y="290"/>
                  </a:lnTo>
                  <a:lnTo>
                    <a:pt x="2827" y="285"/>
                  </a:lnTo>
                  <a:lnTo>
                    <a:pt x="2812" y="279"/>
                  </a:lnTo>
                  <a:lnTo>
                    <a:pt x="2788" y="270"/>
                  </a:lnTo>
                  <a:lnTo>
                    <a:pt x="2779" y="265"/>
                  </a:lnTo>
                  <a:lnTo>
                    <a:pt x="2741" y="312"/>
                  </a:lnTo>
                  <a:lnTo>
                    <a:pt x="2694" y="322"/>
                  </a:lnTo>
                  <a:lnTo>
                    <a:pt x="2647" y="345"/>
                  </a:lnTo>
                  <a:lnTo>
                    <a:pt x="2582" y="355"/>
                  </a:lnTo>
                  <a:lnTo>
                    <a:pt x="2535" y="345"/>
                  </a:lnTo>
                  <a:lnTo>
                    <a:pt x="2483" y="298"/>
                  </a:lnTo>
                  <a:lnTo>
                    <a:pt x="2445" y="312"/>
                  </a:lnTo>
                  <a:lnTo>
                    <a:pt x="2445" y="309"/>
                  </a:lnTo>
                  <a:lnTo>
                    <a:pt x="2441" y="301"/>
                  </a:lnTo>
                  <a:lnTo>
                    <a:pt x="2437" y="297"/>
                  </a:lnTo>
                  <a:lnTo>
                    <a:pt x="2431" y="292"/>
                  </a:lnTo>
                  <a:lnTo>
                    <a:pt x="2424" y="290"/>
                  </a:lnTo>
                  <a:lnTo>
                    <a:pt x="2412" y="289"/>
                  </a:lnTo>
                  <a:lnTo>
                    <a:pt x="2389" y="289"/>
                  </a:lnTo>
                  <a:lnTo>
                    <a:pt x="2372" y="289"/>
                  </a:lnTo>
                  <a:lnTo>
                    <a:pt x="2360" y="289"/>
                  </a:lnTo>
                  <a:lnTo>
                    <a:pt x="2356" y="289"/>
                  </a:lnTo>
                  <a:lnTo>
                    <a:pt x="2337" y="247"/>
                  </a:lnTo>
                  <a:lnTo>
                    <a:pt x="2309" y="238"/>
                  </a:lnTo>
                  <a:lnTo>
                    <a:pt x="2276" y="265"/>
                  </a:lnTo>
                  <a:lnTo>
                    <a:pt x="2224" y="260"/>
                  </a:lnTo>
                  <a:lnTo>
                    <a:pt x="2201" y="284"/>
                  </a:lnTo>
                  <a:lnTo>
                    <a:pt x="2155" y="289"/>
                  </a:lnTo>
                  <a:lnTo>
                    <a:pt x="2093" y="257"/>
                  </a:lnTo>
                  <a:lnTo>
                    <a:pt x="2041" y="284"/>
                  </a:lnTo>
                  <a:lnTo>
                    <a:pt x="2008" y="260"/>
                  </a:lnTo>
                  <a:lnTo>
                    <a:pt x="1975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FF73EA0F-55CE-B94E-B4BA-0092A59A0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446" y="875869"/>
              <a:ext cx="163299" cy="117575"/>
            </a:xfrm>
            <a:custGeom>
              <a:avLst/>
              <a:gdLst/>
              <a:ahLst/>
              <a:cxnLst>
                <a:cxn ang="0">
                  <a:pos x="371" y="21"/>
                </a:cxn>
                <a:cxn ang="0">
                  <a:pos x="476" y="41"/>
                </a:cxn>
                <a:cxn ang="0">
                  <a:pos x="503" y="111"/>
                </a:cxn>
                <a:cxn ang="0">
                  <a:pos x="459" y="152"/>
                </a:cxn>
                <a:cxn ang="0">
                  <a:pos x="446" y="178"/>
                </a:cxn>
                <a:cxn ang="0">
                  <a:pos x="435" y="191"/>
                </a:cxn>
                <a:cxn ang="0">
                  <a:pos x="404" y="211"/>
                </a:cxn>
                <a:cxn ang="0">
                  <a:pos x="386" y="221"/>
                </a:cxn>
                <a:cxn ang="0">
                  <a:pos x="373" y="243"/>
                </a:cxn>
                <a:cxn ang="0">
                  <a:pos x="361" y="278"/>
                </a:cxn>
                <a:cxn ang="0">
                  <a:pos x="313" y="306"/>
                </a:cxn>
                <a:cxn ang="0">
                  <a:pos x="292" y="315"/>
                </a:cxn>
                <a:cxn ang="0">
                  <a:pos x="262" y="345"/>
                </a:cxn>
                <a:cxn ang="0">
                  <a:pos x="239" y="352"/>
                </a:cxn>
                <a:cxn ang="0">
                  <a:pos x="216" y="358"/>
                </a:cxn>
                <a:cxn ang="0">
                  <a:pos x="210" y="353"/>
                </a:cxn>
                <a:cxn ang="0">
                  <a:pos x="209" y="347"/>
                </a:cxn>
                <a:cxn ang="0">
                  <a:pos x="208" y="342"/>
                </a:cxn>
                <a:cxn ang="0">
                  <a:pos x="177" y="326"/>
                </a:cxn>
                <a:cxn ang="0">
                  <a:pos x="164" y="316"/>
                </a:cxn>
                <a:cxn ang="0">
                  <a:pos x="144" y="314"/>
                </a:cxn>
                <a:cxn ang="0">
                  <a:pos x="111" y="312"/>
                </a:cxn>
                <a:cxn ang="0">
                  <a:pos x="91" y="284"/>
                </a:cxn>
                <a:cxn ang="0">
                  <a:pos x="86" y="273"/>
                </a:cxn>
                <a:cxn ang="0">
                  <a:pos x="90" y="269"/>
                </a:cxn>
                <a:cxn ang="0">
                  <a:pos x="81" y="264"/>
                </a:cxn>
                <a:cxn ang="0">
                  <a:pos x="63" y="254"/>
                </a:cxn>
                <a:cxn ang="0">
                  <a:pos x="47" y="244"/>
                </a:cxn>
                <a:cxn ang="0">
                  <a:pos x="47" y="237"/>
                </a:cxn>
                <a:cxn ang="0">
                  <a:pos x="36" y="217"/>
                </a:cxn>
                <a:cxn ang="0">
                  <a:pos x="6" y="195"/>
                </a:cxn>
                <a:cxn ang="0">
                  <a:pos x="47" y="175"/>
                </a:cxn>
                <a:cxn ang="0">
                  <a:pos x="55" y="191"/>
                </a:cxn>
                <a:cxn ang="0">
                  <a:pos x="64" y="191"/>
                </a:cxn>
                <a:cxn ang="0">
                  <a:pos x="84" y="172"/>
                </a:cxn>
                <a:cxn ang="0">
                  <a:pos x="97" y="154"/>
                </a:cxn>
                <a:cxn ang="0">
                  <a:pos x="101" y="145"/>
                </a:cxn>
                <a:cxn ang="0">
                  <a:pos x="134" y="138"/>
                </a:cxn>
                <a:cxn ang="0">
                  <a:pos x="163" y="147"/>
                </a:cxn>
                <a:cxn ang="0">
                  <a:pos x="169" y="146"/>
                </a:cxn>
                <a:cxn ang="0">
                  <a:pos x="180" y="132"/>
                </a:cxn>
                <a:cxn ang="0">
                  <a:pos x="196" y="120"/>
                </a:cxn>
                <a:cxn ang="0">
                  <a:pos x="212" y="118"/>
                </a:cxn>
                <a:cxn ang="0">
                  <a:pos x="235" y="123"/>
                </a:cxn>
                <a:cxn ang="0">
                  <a:pos x="239" y="118"/>
                </a:cxn>
                <a:cxn ang="0">
                  <a:pos x="247" y="85"/>
                </a:cxn>
                <a:cxn ang="0">
                  <a:pos x="292" y="97"/>
                </a:cxn>
                <a:cxn ang="0">
                  <a:pos x="328" y="82"/>
                </a:cxn>
                <a:cxn ang="0">
                  <a:pos x="336" y="87"/>
                </a:cxn>
                <a:cxn ang="0">
                  <a:pos x="359" y="85"/>
                </a:cxn>
              </a:cxnLst>
              <a:rect l="0" t="0" r="r" b="b"/>
              <a:pathLst>
                <a:path w="503" h="358">
                  <a:moveTo>
                    <a:pt x="359" y="85"/>
                  </a:moveTo>
                  <a:lnTo>
                    <a:pt x="378" y="47"/>
                  </a:lnTo>
                  <a:lnTo>
                    <a:pt x="371" y="21"/>
                  </a:lnTo>
                  <a:lnTo>
                    <a:pt x="411" y="0"/>
                  </a:lnTo>
                  <a:lnTo>
                    <a:pt x="439" y="32"/>
                  </a:lnTo>
                  <a:lnTo>
                    <a:pt x="476" y="41"/>
                  </a:lnTo>
                  <a:lnTo>
                    <a:pt x="482" y="65"/>
                  </a:lnTo>
                  <a:lnTo>
                    <a:pt x="503" y="92"/>
                  </a:lnTo>
                  <a:lnTo>
                    <a:pt x="503" y="111"/>
                  </a:lnTo>
                  <a:lnTo>
                    <a:pt x="467" y="138"/>
                  </a:lnTo>
                  <a:lnTo>
                    <a:pt x="464" y="143"/>
                  </a:lnTo>
                  <a:lnTo>
                    <a:pt x="459" y="152"/>
                  </a:lnTo>
                  <a:lnTo>
                    <a:pt x="454" y="164"/>
                  </a:lnTo>
                  <a:lnTo>
                    <a:pt x="449" y="175"/>
                  </a:lnTo>
                  <a:lnTo>
                    <a:pt x="446" y="178"/>
                  </a:lnTo>
                  <a:lnTo>
                    <a:pt x="444" y="183"/>
                  </a:lnTo>
                  <a:lnTo>
                    <a:pt x="439" y="186"/>
                  </a:lnTo>
                  <a:lnTo>
                    <a:pt x="435" y="191"/>
                  </a:lnTo>
                  <a:lnTo>
                    <a:pt x="424" y="198"/>
                  </a:lnTo>
                  <a:lnTo>
                    <a:pt x="415" y="205"/>
                  </a:lnTo>
                  <a:lnTo>
                    <a:pt x="404" y="211"/>
                  </a:lnTo>
                  <a:lnTo>
                    <a:pt x="395" y="215"/>
                  </a:lnTo>
                  <a:lnTo>
                    <a:pt x="390" y="218"/>
                  </a:lnTo>
                  <a:lnTo>
                    <a:pt x="386" y="221"/>
                  </a:lnTo>
                  <a:lnTo>
                    <a:pt x="383" y="224"/>
                  </a:lnTo>
                  <a:lnTo>
                    <a:pt x="379" y="229"/>
                  </a:lnTo>
                  <a:lnTo>
                    <a:pt x="373" y="243"/>
                  </a:lnTo>
                  <a:lnTo>
                    <a:pt x="367" y="260"/>
                  </a:lnTo>
                  <a:lnTo>
                    <a:pt x="363" y="273"/>
                  </a:lnTo>
                  <a:lnTo>
                    <a:pt x="361" y="278"/>
                  </a:lnTo>
                  <a:lnTo>
                    <a:pt x="347" y="304"/>
                  </a:lnTo>
                  <a:lnTo>
                    <a:pt x="315" y="306"/>
                  </a:lnTo>
                  <a:lnTo>
                    <a:pt x="313" y="306"/>
                  </a:lnTo>
                  <a:lnTo>
                    <a:pt x="308" y="307"/>
                  </a:lnTo>
                  <a:lnTo>
                    <a:pt x="300" y="309"/>
                  </a:lnTo>
                  <a:lnTo>
                    <a:pt x="292" y="315"/>
                  </a:lnTo>
                  <a:lnTo>
                    <a:pt x="280" y="329"/>
                  </a:lnTo>
                  <a:lnTo>
                    <a:pt x="268" y="340"/>
                  </a:lnTo>
                  <a:lnTo>
                    <a:pt x="262" y="345"/>
                  </a:lnTo>
                  <a:lnTo>
                    <a:pt x="259" y="347"/>
                  </a:lnTo>
                  <a:lnTo>
                    <a:pt x="252" y="349"/>
                  </a:lnTo>
                  <a:lnTo>
                    <a:pt x="239" y="352"/>
                  </a:lnTo>
                  <a:lnTo>
                    <a:pt x="226" y="354"/>
                  </a:lnTo>
                  <a:lnTo>
                    <a:pt x="219" y="356"/>
                  </a:lnTo>
                  <a:lnTo>
                    <a:pt x="216" y="358"/>
                  </a:lnTo>
                  <a:lnTo>
                    <a:pt x="214" y="358"/>
                  </a:lnTo>
                  <a:lnTo>
                    <a:pt x="213" y="355"/>
                  </a:lnTo>
                  <a:lnTo>
                    <a:pt x="210" y="353"/>
                  </a:lnTo>
                  <a:lnTo>
                    <a:pt x="208" y="350"/>
                  </a:lnTo>
                  <a:lnTo>
                    <a:pt x="208" y="348"/>
                  </a:lnTo>
                  <a:lnTo>
                    <a:pt x="209" y="347"/>
                  </a:lnTo>
                  <a:lnTo>
                    <a:pt x="210" y="346"/>
                  </a:lnTo>
                  <a:lnTo>
                    <a:pt x="209" y="345"/>
                  </a:lnTo>
                  <a:lnTo>
                    <a:pt x="208" y="342"/>
                  </a:lnTo>
                  <a:lnTo>
                    <a:pt x="202" y="340"/>
                  </a:lnTo>
                  <a:lnTo>
                    <a:pt x="194" y="335"/>
                  </a:lnTo>
                  <a:lnTo>
                    <a:pt x="177" y="326"/>
                  </a:lnTo>
                  <a:lnTo>
                    <a:pt x="170" y="320"/>
                  </a:lnTo>
                  <a:lnTo>
                    <a:pt x="168" y="319"/>
                  </a:lnTo>
                  <a:lnTo>
                    <a:pt x="164" y="316"/>
                  </a:lnTo>
                  <a:lnTo>
                    <a:pt x="162" y="316"/>
                  </a:lnTo>
                  <a:lnTo>
                    <a:pt x="157" y="315"/>
                  </a:lnTo>
                  <a:lnTo>
                    <a:pt x="144" y="314"/>
                  </a:lnTo>
                  <a:lnTo>
                    <a:pt x="129" y="313"/>
                  </a:lnTo>
                  <a:lnTo>
                    <a:pt x="117" y="312"/>
                  </a:lnTo>
                  <a:lnTo>
                    <a:pt x="111" y="312"/>
                  </a:lnTo>
                  <a:lnTo>
                    <a:pt x="109" y="309"/>
                  </a:lnTo>
                  <a:lnTo>
                    <a:pt x="98" y="296"/>
                  </a:lnTo>
                  <a:lnTo>
                    <a:pt x="91" y="284"/>
                  </a:lnTo>
                  <a:lnTo>
                    <a:pt x="86" y="276"/>
                  </a:lnTo>
                  <a:lnTo>
                    <a:pt x="85" y="274"/>
                  </a:lnTo>
                  <a:lnTo>
                    <a:pt x="86" y="273"/>
                  </a:lnTo>
                  <a:lnTo>
                    <a:pt x="88" y="271"/>
                  </a:lnTo>
                  <a:lnTo>
                    <a:pt x="90" y="270"/>
                  </a:lnTo>
                  <a:lnTo>
                    <a:pt x="90" y="269"/>
                  </a:lnTo>
                  <a:lnTo>
                    <a:pt x="90" y="268"/>
                  </a:lnTo>
                  <a:lnTo>
                    <a:pt x="86" y="267"/>
                  </a:lnTo>
                  <a:lnTo>
                    <a:pt x="81" y="264"/>
                  </a:lnTo>
                  <a:lnTo>
                    <a:pt x="69" y="258"/>
                  </a:lnTo>
                  <a:lnTo>
                    <a:pt x="65" y="256"/>
                  </a:lnTo>
                  <a:lnTo>
                    <a:pt x="63" y="254"/>
                  </a:lnTo>
                  <a:lnTo>
                    <a:pt x="58" y="251"/>
                  </a:lnTo>
                  <a:lnTo>
                    <a:pt x="50" y="245"/>
                  </a:lnTo>
                  <a:lnTo>
                    <a:pt x="47" y="244"/>
                  </a:lnTo>
                  <a:lnTo>
                    <a:pt x="49" y="243"/>
                  </a:lnTo>
                  <a:lnTo>
                    <a:pt x="49" y="241"/>
                  </a:lnTo>
                  <a:lnTo>
                    <a:pt x="47" y="237"/>
                  </a:lnTo>
                  <a:lnTo>
                    <a:pt x="43" y="229"/>
                  </a:lnTo>
                  <a:lnTo>
                    <a:pt x="37" y="222"/>
                  </a:lnTo>
                  <a:lnTo>
                    <a:pt x="36" y="217"/>
                  </a:lnTo>
                  <a:lnTo>
                    <a:pt x="32" y="214"/>
                  </a:lnTo>
                  <a:lnTo>
                    <a:pt x="24" y="208"/>
                  </a:lnTo>
                  <a:lnTo>
                    <a:pt x="6" y="195"/>
                  </a:lnTo>
                  <a:lnTo>
                    <a:pt x="0" y="191"/>
                  </a:lnTo>
                  <a:lnTo>
                    <a:pt x="17" y="178"/>
                  </a:lnTo>
                  <a:lnTo>
                    <a:pt x="47" y="175"/>
                  </a:lnTo>
                  <a:lnTo>
                    <a:pt x="49" y="179"/>
                  </a:lnTo>
                  <a:lnTo>
                    <a:pt x="51" y="188"/>
                  </a:lnTo>
                  <a:lnTo>
                    <a:pt x="55" y="191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1"/>
                  </a:lnTo>
                  <a:lnTo>
                    <a:pt x="68" y="189"/>
                  </a:lnTo>
                  <a:lnTo>
                    <a:pt x="71" y="185"/>
                  </a:lnTo>
                  <a:lnTo>
                    <a:pt x="84" y="172"/>
                  </a:lnTo>
                  <a:lnTo>
                    <a:pt x="92" y="163"/>
                  </a:lnTo>
                  <a:lnTo>
                    <a:pt x="96" y="157"/>
                  </a:lnTo>
                  <a:lnTo>
                    <a:pt x="97" y="154"/>
                  </a:lnTo>
                  <a:lnTo>
                    <a:pt x="97" y="153"/>
                  </a:lnTo>
                  <a:lnTo>
                    <a:pt x="98" y="150"/>
                  </a:lnTo>
                  <a:lnTo>
                    <a:pt x="101" y="145"/>
                  </a:lnTo>
                  <a:lnTo>
                    <a:pt x="107" y="141"/>
                  </a:lnTo>
                  <a:lnTo>
                    <a:pt x="123" y="138"/>
                  </a:lnTo>
                  <a:lnTo>
                    <a:pt x="134" y="138"/>
                  </a:lnTo>
                  <a:lnTo>
                    <a:pt x="161" y="144"/>
                  </a:lnTo>
                  <a:lnTo>
                    <a:pt x="162" y="145"/>
                  </a:lnTo>
                  <a:lnTo>
                    <a:pt x="163" y="147"/>
                  </a:lnTo>
                  <a:lnTo>
                    <a:pt x="166" y="147"/>
                  </a:lnTo>
                  <a:lnTo>
                    <a:pt x="167" y="147"/>
                  </a:lnTo>
                  <a:lnTo>
                    <a:pt x="169" y="146"/>
                  </a:lnTo>
                  <a:lnTo>
                    <a:pt x="171" y="144"/>
                  </a:lnTo>
                  <a:lnTo>
                    <a:pt x="176" y="137"/>
                  </a:lnTo>
                  <a:lnTo>
                    <a:pt x="180" y="132"/>
                  </a:lnTo>
                  <a:lnTo>
                    <a:pt x="183" y="127"/>
                  </a:lnTo>
                  <a:lnTo>
                    <a:pt x="188" y="124"/>
                  </a:lnTo>
                  <a:lnTo>
                    <a:pt x="196" y="120"/>
                  </a:lnTo>
                  <a:lnTo>
                    <a:pt x="203" y="119"/>
                  </a:lnTo>
                  <a:lnTo>
                    <a:pt x="209" y="118"/>
                  </a:lnTo>
                  <a:lnTo>
                    <a:pt x="212" y="118"/>
                  </a:lnTo>
                  <a:lnTo>
                    <a:pt x="232" y="121"/>
                  </a:lnTo>
                  <a:lnTo>
                    <a:pt x="233" y="123"/>
                  </a:lnTo>
                  <a:lnTo>
                    <a:pt x="235" y="123"/>
                  </a:lnTo>
                  <a:lnTo>
                    <a:pt x="236" y="123"/>
                  </a:lnTo>
                  <a:lnTo>
                    <a:pt x="238" y="120"/>
                  </a:lnTo>
                  <a:lnTo>
                    <a:pt x="239" y="118"/>
                  </a:lnTo>
                  <a:lnTo>
                    <a:pt x="239" y="112"/>
                  </a:lnTo>
                  <a:lnTo>
                    <a:pt x="243" y="93"/>
                  </a:lnTo>
                  <a:lnTo>
                    <a:pt x="247" y="85"/>
                  </a:lnTo>
                  <a:lnTo>
                    <a:pt x="262" y="78"/>
                  </a:lnTo>
                  <a:lnTo>
                    <a:pt x="282" y="92"/>
                  </a:lnTo>
                  <a:lnTo>
                    <a:pt x="292" y="97"/>
                  </a:lnTo>
                  <a:lnTo>
                    <a:pt x="319" y="67"/>
                  </a:lnTo>
                  <a:lnTo>
                    <a:pt x="325" y="77"/>
                  </a:lnTo>
                  <a:lnTo>
                    <a:pt x="328" y="82"/>
                  </a:lnTo>
                  <a:lnTo>
                    <a:pt x="330" y="85"/>
                  </a:lnTo>
                  <a:lnTo>
                    <a:pt x="332" y="86"/>
                  </a:lnTo>
                  <a:lnTo>
                    <a:pt x="336" y="87"/>
                  </a:lnTo>
                  <a:lnTo>
                    <a:pt x="339" y="87"/>
                  </a:lnTo>
                  <a:lnTo>
                    <a:pt x="354" y="86"/>
                  </a:lnTo>
                  <a:lnTo>
                    <a:pt x="359" y="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78C294F2-66AA-5D45-93C8-4391BADE7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045" y="938575"/>
              <a:ext cx="52256" cy="61400"/>
            </a:xfrm>
            <a:custGeom>
              <a:avLst/>
              <a:gdLst/>
              <a:ahLst/>
              <a:cxnLst>
                <a:cxn ang="0">
                  <a:pos x="158" y="87"/>
                </a:cxn>
                <a:cxn ang="0">
                  <a:pos x="151" y="77"/>
                </a:cxn>
                <a:cxn ang="0">
                  <a:pos x="140" y="64"/>
                </a:cxn>
                <a:cxn ang="0">
                  <a:pos x="130" y="52"/>
                </a:cxn>
                <a:cxn ang="0">
                  <a:pos x="125" y="47"/>
                </a:cxn>
                <a:cxn ang="0">
                  <a:pos x="98" y="33"/>
                </a:cxn>
                <a:cxn ang="0">
                  <a:pos x="93" y="28"/>
                </a:cxn>
                <a:cxn ang="0">
                  <a:pos x="87" y="18"/>
                </a:cxn>
                <a:cxn ang="0">
                  <a:pos x="86" y="13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6"/>
                </a:cxn>
                <a:cxn ang="0">
                  <a:pos x="83" y="5"/>
                </a:cxn>
                <a:cxn ang="0">
                  <a:pos x="79" y="4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52" y="7"/>
                </a:cxn>
                <a:cxn ang="0">
                  <a:pos x="47" y="30"/>
                </a:cxn>
                <a:cxn ang="0">
                  <a:pos x="48" y="40"/>
                </a:cxn>
                <a:cxn ang="0">
                  <a:pos x="24" y="50"/>
                </a:cxn>
                <a:cxn ang="0">
                  <a:pos x="15" y="51"/>
                </a:cxn>
                <a:cxn ang="0">
                  <a:pos x="20" y="67"/>
                </a:cxn>
                <a:cxn ang="0">
                  <a:pos x="20" y="82"/>
                </a:cxn>
                <a:cxn ang="0">
                  <a:pos x="8" y="95"/>
                </a:cxn>
                <a:cxn ang="0">
                  <a:pos x="2" y="113"/>
                </a:cxn>
                <a:cxn ang="0">
                  <a:pos x="0" y="121"/>
                </a:cxn>
                <a:cxn ang="0">
                  <a:pos x="12" y="145"/>
                </a:cxn>
                <a:cxn ang="0">
                  <a:pos x="18" y="157"/>
                </a:cxn>
                <a:cxn ang="0">
                  <a:pos x="14" y="171"/>
                </a:cxn>
                <a:cxn ang="0">
                  <a:pos x="35" y="184"/>
                </a:cxn>
                <a:cxn ang="0">
                  <a:pos x="38" y="185"/>
                </a:cxn>
                <a:cxn ang="0">
                  <a:pos x="41" y="188"/>
                </a:cxn>
                <a:cxn ang="0">
                  <a:pos x="44" y="188"/>
                </a:cxn>
                <a:cxn ang="0">
                  <a:pos x="46" y="188"/>
                </a:cxn>
                <a:cxn ang="0">
                  <a:pos x="48" y="187"/>
                </a:cxn>
                <a:cxn ang="0">
                  <a:pos x="51" y="184"/>
                </a:cxn>
                <a:cxn ang="0">
                  <a:pos x="60" y="171"/>
                </a:cxn>
                <a:cxn ang="0">
                  <a:pos x="65" y="165"/>
                </a:cxn>
                <a:cxn ang="0">
                  <a:pos x="88" y="155"/>
                </a:cxn>
                <a:cxn ang="0">
                  <a:pos x="104" y="155"/>
                </a:cxn>
                <a:cxn ang="0">
                  <a:pos x="106" y="155"/>
                </a:cxn>
                <a:cxn ang="0">
                  <a:pos x="112" y="154"/>
                </a:cxn>
                <a:cxn ang="0">
                  <a:pos x="114" y="152"/>
                </a:cxn>
                <a:cxn ang="0">
                  <a:pos x="117" y="150"/>
                </a:cxn>
                <a:cxn ang="0">
                  <a:pos x="117" y="146"/>
                </a:cxn>
                <a:cxn ang="0">
                  <a:pos x="116" y="142"/>
                </a:cxn>
                <a:cxn ang="0">
                  <a:pos x="112" y="128"/>
                </a:cxn>
                <a:cxn ang="0">
                  <a:pos x="112" y="124"/>
                </a:cxn>
                <a:cxn ang="0">
                  <a:pos x="131" y="125"/>
                </a:cxn>
                <a:cxn ang="0">
                  <a:pos x="149" y="111"/>
                </a:cxn>
                <a:cxn ang="0">
                  <a:pos x="156" y="100"/>
                </a:cxn>
                <a:cxn ang="0">
                  <a:pos x="158" y="87"/>
                </a:cxn>
              </a:cxnLst>
              <a:rect l="0" t="0" r="r" b="b"/>
              <a:pathLst>
                <a:path w="158" h="188">
                  <a:moveTo>
                    <a:pt x="158" y="87"/>
                  </a:moveTo>
                  <a:lnTo>
                    <a:pt x="151" y="77"/>
                  </a:lnTo>
                  <a:lnTo>
                    <a:pt x="140" y="64"/>
                  </a:lnTo>
                  <a:lnTo>
                    <a:pt x="130" y="52"/>
                  </a:lnTo>
                  <a:lnTo>
                    <a:pt x="125" y="47"/>
                  </a:lnTo>
                  <a:lnTo>
                    <a:pt x="98" y="33"/>
                  </a:lnTo>
                  <a:lnTo>
                    <a:pt x="93" y="28"/>
                  </a:lnTo>
                  <a:lnTo>
                    <a:pt x="87" y="18"/>
                  </a:lnTo>
                  <a:lnTo>
                    <a:pt x="86" y="13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79" y="4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52" y="7"/>
                  </a:lnTo>
                  <a:lnTo>
                    <a:pt x="47" y="30"/>
                  </a:lnTo>
                  <a:lnTo>
                    <a:pt x="48" y="40"/>
                  </a:lnTo>
                  <a:lnTo>
                    <a:pt x="24" y="50"/>
                  </a:lnTo>
                  <a:lnTo>
                    <a:pt x="15" y="51"/>
                  </a:lnTo>
                  <a:lnTo>
                    <a:pt x="20" y="67"/>
                  </a:lnTo>
                  <a:lnTo>
                    <a:pt x="20" y="82"/>
                  </a:lnTo>
                  <a:lnTo>
                    <a:pt x="8" y="95"/>
                  </a:lnTo>
                  <a:lnTo>
                    <a:pt x="2" y="113"/>
                  </a:lnTo>
                  <a:lnTo>
                    <a:pt x="0" y="121"/>
                  </a:lnTo>
                  <a:lnTo>
                    <a:pt x="12" y="145"/>
                  </a:lnTo>
                  <a:lnTo>
                    <a:pt x="18" y="157"/>
                  </a:lnTo>
                  <a:lnTo>
                    <a:pt x="14" y="171"/>
                  </a:lnTo>
                  <a:lnTo>
                    <a:pt x="35" y="184"/>
                  </a:lnTo>
                  <a:lnTo>
                    <a:pt x="38" y="185"/>
                  </a:lnTo>
                  <a:lnTo>
                    <a:pt x="41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7"/>
                  </a:lnTo>
                  <a:lnTo>
                    <a:pt x="51" y="184"/>
                  </a:lnTo>
                  <a:lnTo>
                    <a:pt x="60" y="171"/>
                  </a:lnTo>
                  <a:lnTo>
                    <a:pt x="65" y="165"/>
                  </a:lnTo>
                  <a:lnTo>
                    <a:pt x="88" y="155"/>
                  </a:lnTo>
                  <a:lnTo>
                    <a:pt x="104" y="155"/>
                  </a:lnTo>
                  <a:lnTo>
                    <a:pt x="106" y="155"/>
                  </a:lnTo>
                  <a:lnTo>
                    <a:pt x="112" y="154"/>
                  </a:lnTo>
                  <a:lnTo>
                    <a:pt x="114" y="152"/>
                  </a:lnTo>
                  <a:lnTo>
                    <a:pt x="117" y="150"/>
                  </a:lnTo>
                  <a:lnTo>
                    <a:pt x="117" y="146"/>
                  </a:lnTo>
                  <a:lnTo>
                    <a:pt x="116" y="142"/>
                  </a:lnTo>
                  <a:lnTo>
                    <a:pt x="112" y="128"/>
                  </a:lnTo>
                  <a:lnTo>
                    <a:pt x="112" y="124"/>
                  </a:lnTo>
                  <a:lnTo>
                    <a:pt x="131" y="125"/>
                  </a:lnTo>
                  <a:lnTo>
                    <a:pt x="149" y="111"/>
                  </a:lnTo>
                  <a:lnTo>
                    <a:pt x="156" y="100"/>
                  </a:lnTo>
                  <a:lnTo>
                    <a:pt x="158" y="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DF087D37-F1B4-7A43-ABF9-9D4F62F7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66" y="1444147"/>
              <a:ext cx="2567056" cy="4078545"/>
            </a:xfrm>
            <a:custGeom>
              <a:avLst/>
              <a:gdLst/>
              <a:ahLst/>
              <a:cxnLst>
                <a:cxn ang="0">
                  <a:pos x="6116" y="332"/>
                </a:cxn>
                <a:cxn ang="0">
                  <a:pos x="5972" y="629"/>
                </a:cxn>
                <a:cxn ang="0">
                  <a:pos x="5911" y="468"/>
                </a:cxn>
                <a:cxn ang="0">
                  <a:pos x="5668" y="176"/>
                </a:cxn>
                <a:cxn ang="0">
                  <a:pos x="5322" y="14"/>
                </a:cxn>
                <a:cxn ang="0">
                  <a:pos x="5151" y="178"/>
                </a:cxn>
                <a:cxn ang="0">
                  <a:pos x="4743" y="545"/>
                </a:cxn>
                <a:cxn ang="0">
                  <a:pos x="4687" y="956"/>
                </a:cxn>
                <a:cxn ang="0">
                  <a:pos x="4455" y="1264"/>
                </a:cxn>
                <a:cxn ang="0">
                  <a:pos x="4420" y="1544"/>
                </a:cxn>
                <a:cxn ang="0">
                  <a:pos x="4615" y="1611"/>
                </a:cxn>
                <a:cxn ang="0">
                  <a:pos x="4374" y="1642"/>
                </a:cxn>
                <a:cxn ang="0">
                  <a:pos x="4203" y="1735"/>
                </a:cxn>
                <a:cxn ang="0">
                  <a:pos x="4276" y="1889"/>
                </a:cxn>
                <a:cxn ang="0">
                  <a:pos x="4162" y="2244"/>
                </a:cxn>
                <a:cxn ang="0">
                  <a:pos x="3687" y="2010"/>
                </a:cxn>
                <a:cxn ang="0">
                  <a:pos x="3485" y="2496"/>
                </a:cxn>
                <a:cxn ang="0">
                  <a:pos x="3475" y="2906"/>
                </a:cxn>
                <a:cxn ang="0">
                  <a:pos x="3338" y="3070"/>
                </a:cxn>
                <a:cxn ang="0">
                  <a:pos x="3278" y="3327"/>
                </a:cxn>
                <a:cxn ang="0">
                  <a:pos x="3088" y="3726"/>
                </a:cxn>
                <a:cxn ang="0">
                  <a:pos x="2697" y="3975"/>
                </a:cxn>
                <a:cxn ang="0">
                  <a:pos x="2421" y="4139"/>
                </a:cxn>
                <a:cxn ang="0">
                  <a:pos x="2071" y="4322"/>
                </a:cxn>
                <a:cxn ang="0">
                  <a:pos x="1858" y="4430"/>
                </a:cxn>
                <a:cxn ang="0">
                  <a:pos x="1417" y="4727"/>
                </a:cxn>
                <a:cxn ang="0">
                  <a:pos x="1055" y="4870"/>
                </a:cxn>
                <a:cxn ang="0">
                  <a:pos x="702" y="5345"/>
                </a:cxn>
                <a:cxn ang="0">
                  <a:pos x="367" y="5652"/>
                </a:cxn>
                <a:cxn ang="0">
                  <a:pos x="272" y="6035"/>
                </a:cxn>
                <a:cxn ang="0">
                  <a:pos x="129" y="5904"/>
                </a:cxn>
                <a:cxn ang="0">
                  <a:pos x="2" y="6103"/>
                </a:cxn>
                <a:cxn ang="0">
                  <a:pos x="183" y="6743"/>
                </a:cxn>
                <a:cxn ang="0">
                  <a:pos x="143" y="7260"/>
                </a:cxn>
                <a:cxn ang="0">
                  <a:pos x="414" y="7613"/>
                </a:cxn>
                <a:cxn ang="0">
                  <a:pos x="601" y="7782"/>
                </a:cxn>
                <a:cxn ang="0">
                  <a:pos x="759" y="8136"/>
                </a:cxn>
                <a:cxn ang="0">
                  <a:pos x="516" y="8305"/>
                </a:cxn>
                <a:cxn ang="0">
                  <a:pos x="318" y="8240"/>
                </a:cxn>
                <a:cxn ang="0">
                  <a:pos x="627" y="8507"/>
                </a:cxn>
                <a:cxn ang="0">
                  <a:pos x="901" y="8816"/>
                </a:cxn>
                <a:cxn ang="0">
                  <a:pos x="1225" y="9300"/>
                </a:cxn>
                <a:cxn ang="0">
                  <a:pos x="1478" y="9587"/>
                </a:cxn>
                <a:cxn ang="0">
                  <a:pos x="1609" y="9854"/>
                </a:cxn>
                <a:cxn ang="0">
                  <a:pos x="1712" y="10214"/>
                </a:cxn>
                <a:cxn ang="0">
                  <a:pos x="1924" y="10481"/>
                </a:cxn>
                <a:cxn ang="0">
                  <a:pos x="2119" y="10690"/>
                </a:cxn>
                <a:cxn ang="0">
                  <a:pos x="2248" y="10957"/>
                </a:cxn>
                <a:cxn ang="0">
                  <a:pos x="2370" y="11370"/>
                </a:cxn>
                <a:cxn ang="0">
                  <a:pos x="2505" y="11666"/>
                </a:cxn>
                <a:cxn ang="0">
                  <a:pos x="2316" y="12092"/>
                </a:cxn>
                <a:cxn ang="0">
                  <a:pos x="2565" y="12304"/>
                </a:cxn>
                <a:cxn ang="0">
                  <a:pos x="2869" y="12404"/>
                </a:cxn>
                <a:cxn ang="0">
                  <a:pos x="3418" y="12389"/>
                </a:cxn>
                <a:cxn ang="0">
                  <a:pos x="3687" y="12326"/>
                </a:cxn>
                <a:cxn ang="0">
                  <a:pos x="3990" y="11984"/>
                </a:cxn>
                <a:cxn ang="0">
                  <a:pos x="4694" y="11325"/>
                </a:cxn>
                <a:cxn ang="0">
                  <a:pos x="5155" y="11223"/>
                </a:cxn>
                <a:cxn ang="0">
                  <a:pos x="5433" y="11114"/>
                </a:cxn>
                <a:cxn ang="0">
                  <a:pos x="5766" y="11029"/>
                </a:cxn>
                <a:cxn ang="0">
                  <a:pos x="5915" y="10682"/>
                </a:cxn>
                <a:cxn ang="0">
                  <a:pos x="6132" y="10381"/>
                </a:cxn>
                <a:cxn ang="0">
                  <a:pos x="7194" y="9740"/>
                </a:cxn>
              </a:cxnLst>
              <a:rect l="0" t="0" r="r" b="b"/>
              <a:pathLst>
                <a:path w="7861" h="12487">
                  <a:moveTo>
                    <a:pt x="6359" y="373"/>
                  </a:moveTo>
                  <a:lnTo>
                    <a:pt x="6355" y="371"/>
                  </a:lnTo>
                  <a:lnTo>
                    <a:pt x="6343" y="366"/>
                  </a:lnTo>
                  <a:lnTo>
                    <a:pt x="6335" y="365"/>
                  </a:lnTo>
                  <a:lnTo>
                    <a:pt x="6327" y="362"/>
                  </a:lnTo>
                  <a:lnTo>
                    <a:pt x="6322" y="361"/>
                  </a:lnTo>
                  <a:lnTo>
                    <a:pt x="6316" y="362"/>
                  </a:lnTo>
                  <a:lnTo>
                    <a:pt x="6293" y="366"/>
                  </a:lnTo>
                  <a:lnTo>
                    <a:pt x="6283" y="367"/>
                  </a:lnTo>
                  <a:lnTo>
                    <a:pt x="6283" y="368"/>
                  </a:lnTo>
                  <a:lnTo>
                    <a:pt x="6280" y="368"/>
                  </a:lnTo>
                  <a:lnTo>
                    <a:pt x="6274" y="363"/>
                  </a:lnTo>
                  <a:lnTo>
                    <a:pt x="6264" y="354"/>
                  </a:lnTo>
                  <a:lnTo>
                    <a:pt x="6258" y="347"/>
                  </a:lnTo>
                  <a:lnTo>
                    <a:pt x="6257" y="342"/>
                  </a:lnTo>
                  <a:lnTo>
                    <a:pt x="6258" y="339"/>
                  </a:lnTo>
                  <a:lnTo>
                    <a:pt x="6259" y="335"/>
                  </a:lnTo>
                  <a:lnTo>
                    <a:pt x="6259" y="334"/>
                  </a:lnTo>
                  <a:lnTo>
                    <a:pt x="6257" y="333"/>
                  </a:lnTo>
                  <a:lnTo>
                    <a:pt x="6252" y="332"/>
                  </a:lnTo>
                  <a:lnTo>
                    <a:pt x="6241" y="332"/>
                  </a:lnTo>
                  <a:lnTo>
                    <a:pt x="6219" y="333"/>
                  </a:lnTo>
                  <a:lnTo>
                    <a:pt x="6205" y="333"/>
                  </a:lnTo>
                  <a:lnTo>
                    <a:pt x="6198" y="334"/>
                  </a:lnTo>
                  <a:lnTo>
                    <a:pt x="6195" y="335"/>
                  </a:lnTo>
                  <a:lnTo>
                    <a:pt x="6199" y="336"/>
                  </a:lnTo>
                  <a:lnTo>
                    <a:pt x="6204" y="341"/>
                  </a:lnTo>
                  <a:lnTo>
                    <a:pt x="6204" y="342"/>
                  </a:lnTo>
                  <a:lnTo>
                    <a:pt x="6204" y="342"/>
                  </a:lnTo>
                  <a:lnTo>
                    <a:pt x="6202" y="343"/>
                  </a:lnTo>
                  <a:lnTo>
                    <a:pt x="6201" y="343"/>
                  </a:lnTo>
                  <a:lnTo>
                    <a:pt x="6194" y="345"/>
                  </a:lnTo>
                  <a:lnTo>
                    <a:pt x="6181" y="342"/>
                  </a:lnTo>
                  <a:lnTo>
                    <a:pt x="6156" y="339"/>
                  </a:lnTo>
                  <a:lnTo>
                    <a:pt x="6142" y="336"/>
                  </a:lnTo>
                  <a:lnTo>
                    <a:pt x="6136" y="335"/>
                  </a:lnTo>
                  <a:lnTo>
                    <a:pt x="6135" y="335"/>
                  </a:lnTo>
                  <a:lnTo>
                    <a:pt x="6136" y="333"/>
                  </a:lnTo>
                  <a:lnTo>
                    <a:pt x="6136" y="330"/>
                  </a:lnTo>
                  <a:lnTo>
                    <a:pt x="6135" y="329"/>
                  </a:lnTo>
                  <a:lnTo>
                    <a:pt x="6132" y="329"/>
                  </a:lnTo>
                  <a:lnTo>
                    <a:pt x="6126" y="329"/>
                  </a:lnTo>
                  <a:lnTo>
                    <a:pt x="6116" y="332"/>
                  </a:lnTo>
                  <a:lnTo>
                    <a:pt x="6095" y="337"/>
                  </a:lnTo>
                  <a:lnTo>
                    <a:pt x="6080" y="342"/>
                  </a:lnTo>
                  <a:lnTo>
                    <a:pt x="6070" y="345"/>
                  </a:lnTo>
                  <a:lnTo>
                    <a:pt x="6067" y="346"/>
                  </a:lnTo>
                  <a:lnTo>
                    <a:pt x="6056" y="371"/>
                  </a:lnTo>
                  <a:lnTo>
                    <a:pt x="6049" y="387"/>
                  </a:lnTo>
                  <a:lnTo>
                    <a:pt x="6043" y="398"/>
                  </a:lnTo>
                  <a:lnTo>
                    <a:pt x="6038" y="404"/>
                  </a:lnTo>
                  <a:lnTo>
                    <a:pt x="6036" y="406"/>
                  </a:lnTo>
                  <a:lnTo>
                    <a:pt x="6028" y="427"/>
                  </a:lnTo>
                  <a:lnTo>
                    <a:pt x="6031" y="433"/>
                  </a:lnTo>
                  <a:lnTo>
                    <a:pt x="6038" y="444"/>
                  </a:lnTo>
                  <a:lnTo>
                    <a:pt x="6041" y="450"/>
                  </a:lnTo>
                  <a:lnTo>
                    <a:pt x="6041" y="456"/>
                  </a:lnTo>
                  <a:lnTo>
                    <a:pt x="6041" y="458"/>
                  </a:lnTo>
                  <a:lnTo>
                    <a:pt x="6039" y="459"/>
                  </a:lnTo>
                  <a:lnTo>
                    <a:pt x="6037" y="460"/>
                  </a:lnTo>
                  <a:lnTo>
                    <a:pt x="6034" y="460"/>
                  </a:lnTo>
                  <a:lnTo>
                    <a:pt x="6021" y="461"/>
                  </a:lnTo>
                  <a:lnTo>
                    <a:pt x="6010" y="465"/>
                  </a:lnTo>
                  <a:lnTo>
                    <a:pt x="6003" y="467"/>
                  </a:lnTo>
                  <a:lnTo>
                    <a:pt x="6000" y="468"/>
                  </a:lnTo>
                  <a:lnTo>
                    <a:pt x="6000" y="493"/>
                  </a:lnTo>
                  <a:lnTo>
                    <a:pt x="6006" y="520"/>
                  </a:lnTo>
                  <a:lnTo>
                    <a:pt x="6023" y="543"/>
                  </a:lnTo>
                  <a:lnTo>
                    <a:pt x="6000" y="581"/>
                  </a:lnTo>
                  <a:lnTo>
                    <a:pt x="6006" y="611"/>
                  </a:lnTo>
                  <a:lnTo>
                    <a:pt x="6023" y="647"/>
                  </a:lnTo>
                  <a:lnTo>
                    <a:pt x="6061" y="649"/>
                  </a:lnTo>
                  <a:lnTo>
                    <a:pt x="6057" y="650"/>
                  </a:lnTo>
                  <a:lnTo>
                    <a:pt x="6047" y="653"/>
                  </a:lnTo>
                  <a:lnTo>
                    <a:pt x="6032" y="656"/>
                  </a:lnTo>
                  <a:lnTo>
                    <a:pt x="6017" y="657"/>
                  </a:lnTo>
                  <a:lnTo>
                    <a:pt x="6002" y="659"/>
                  </a:lnTo>
                  <a:lnTo>
                    <a:pt x="5987" y="661"/>
                  </a:lnTo>
                  <a:lnTo>
                    <a:pt x="5982" y="660"/>
                  </a:lnTo>
                  <a:lnTo>
                    <a:pt x="5977" y="657"/>
                  </a:lnTo>
                  <a:lnTo>
                    <a:pt x="5975" y="655"/>
                  </a:lnTo>
                  <a:lnTo>
                    <a:pt x="5972" y="651"/>
                  </a:lnTo>
                  <a:lnTo>
                    <a:pt x="5971" y="648"/>
                  </a:lnTo>
                  <a:lnTo>
                    <a:pt x="5971" y="643"/>
                  </a:lnTo>
                  <a:lnTo>
                    <a:pt x="5971" y="635"/>
                  </a:lnTo>
                  <a:lnTo>
                    <a:pt x="5972" y="629"/>
                  </a:lnTo>
                  <a:lnTo>
                    <a:pt x="5975" y="627"/>
                  </a:lnTo>
                  <a:lnTo>
                    <a:pt x="5977" y="624"/>
                  </a:lnTo>
                  <a:lnTo>
                    <a:pt x="5978" y="622"/>
                  </a:lnTo>
                  <a:lnTo>
                    <a:pt x="5977" y="618"/>
                  </a:lnTo>
                  <a:lnTo>
                    <a:pt x="5975" y="615"/>
                  </a:lnTo>
                  <a:lnTo>
                    <a:pt x="5967" y="608"/>
                  </a:lnTo>
                  <a:lnTo>
                    <a:pt x="5957" y="595"/>
                  </a:lnTo>
                  <a:lnTo>
                    <a:pt x="5952" y="588"/>
                  </a:lnTo>
                  <a:lnTo>
                    <a:pt x="5950" y="587"/>
                  </a:lnTo>
                  <a:lnTo>
                    <a:pt x="5947" y="584"/>
                  </a:lnTo>
                  <a:lnTo>
                    <a:pt x="5944" y="583"/>
                  </a:lnTo>
                  <a:lnTo>
                    <a:pt x="5938" y="581"/>
                  </a:lnTo>
                  <a:lnTo>
                    <a:pt x="5931" y="579"/>
                  </a:lnTo>
                  <a:lnTo>
                    <a:pt x="5924" y="581"/>
                  </a:lnTo>
                  <a:lnTo>
                    <a:pt x="5917" y="582"/>
                  </a:lnTo>
                  <a:lnTo>
                    <a:pt x="5911" y="583"/>
                  </a:lnTo>
                  <a:lnTo>
                    <a:pt x="5907" y="583"/>
                  </a:lnTo>
                  <a:lnTo>
                    <a:pt x="5904" y="582"/>
                  </a:lnTo>
                  <a:lnTo>
                    <a:pt x="5904" y="579"/>
                  </a:lnTo>
                  <a:lnTo>
                    <a:pt x="5905" y="572"/>
                  </a:lnTo>
                  <a:lnTo>
                    <a:pt x="5907" y="566"/>
                  </a:lnTo>
                  <a:lnTo>
                    <a:pt x="5910" y="564"/>
                  </a:lnTo>
                  <a:lnTo>
                    <a:pt x="5911" y="564"/>
                  </a:lnTo>
                  <a:lnTo>
                    <a:pt x="5911" y="565"/>
                  </a:lnTo>
                  <a:lnTo>
                    <a:pt x="5912" y="563"/>
                  </a:lnTo>
                  <a:lnTo>
                    <a:pt x="5913" y="545"/>
                  </a:lnTo>
                  <a:lnTo>
                    <a:pt x="5914" y="533"/>
                  </a:lnTo>
                  <a:lnTo>
                    <a:pt x="5915" y="526"/>
                  </a:lnTo>
                  <a:lnTo>
                    <a:pt x="5918" y="522"/>
                  </a:lnTo>
                  <a:lnTo>
                    <a:pt x="5919" y="519"/>
                  </a:lnTo>
                  <a:lnTo>
                    <a:pt x="5919" y="517"/>
                  </a:lnTo>
                  <a:lnTo>
                    <a:pt x="5919" y="515"/>
                  </a:lnTo>
                  <a:lnTo>
                    <a:pt x="5918" y="510"/>
                  </a:lnTo>
                  <a:lnTo>
                    <a:pt x="5915" y="502"/>
                  </a:lnTo>
                  <a:lnTo>
                    <a:pt x="5912" y="493"/>
                  </a:lnTo>
                  <a:lnTo>
                    <a:pt x="5908" y="489"/>
                  </a:lnTo>
                  <a:lnTo>
                    <a:pt x="5905" y="487"/>
                  </a:lnTo>
                  <a:lnTo>
                    <a:pt x="5901" y="486"/>
                  </a:lnTo>
                  <a:lnTo>
                    <a:pt x="5900" y="486"/>
                  </a:lnTo>
                  <a:lnTo>
                    <a:pt x="5900" y="485"/>
                  </a:lnTo>
                  <a:lnTo>
                    <a:pt x="5903" y="481"/>
                  </a:lnTo>
                  <a:lnTo>
                    <a:pt x="5907" y="474"/>
                  </a:lnTo>
                  <a:lnTo>
                    <a:pt x="5911" y="468"/>
                  </a:lnTo>
                  <a:lnTo>
                    <a:pt x="5913" y="463"/>
                  </a:lnTo>
                  <a:lnTo>
                    <a:pt x="5914" y="457"/>
                  </a:lnTo>
                  <a:lnTo>
                    <a:pt x="5915" y="450"/>
                  </a:lnTo>
                  <a:lnTo>
                    <a:pt x="5917" y="434"/>
                  </a:lnTo>
                  <a:lnTo>
                    <a:pt x="5915" y="420"/>
                  </a:lnTo>
                  <a:lnTo>
                    <a:pt x="5911" y="394"/>
                  </a:lnTo>
                  <a:lnTo>
                    <a:pt x="5907" y="383"/>
                  </a:lnTo>
                  <a:lnTo>
                    <a:pt x="5907" y="379"/>
                  </a:lnTo>
                  <a:lnTo>
                    <a:pt x="5904" y="368"/>
                  </a:lnTo>
                  <a:lnTo>
                    <a:pt x="5900" y="362"/>
                  </a:lnTo>
                  <a:lnTo>
                    <a:pt x="5895" y="356"/>
                  </a:lnTo>
                  <a:lnTo>
                    <a:pt x="5888" y="350"/>
                  </a:lnTo>
                  <a:lnTo>
                    <a:pt x="5880" y="346"/>
                  </a:lnTo>
                  <a:lnTo>
                    <a:pt x="5855" y="336"/>
                  </a:lnTo>
                  <a:lnTo>
                    <a:pt x="5825" y="324"/>
                  </a:lnTo>
                  <a:lnTo>
                    <a:pt x="5799" y="316"/>
                  </a:lnTo>
                  <a:lnTo>
                    <a:pt x="5788" y="313"/>
                  </a:lnTo>
                  <a:lnTo>
                    <a:pt x="5781" y="304"/>
                  </a:lnTo>
                  <a:lnTo>
                    <a:pt x="5760" y="283"/>
                  </a:lnTo>
                  <a:lnTo>
                    <a:pt x="5740" y="261"/>
                  </a:lnTo>
                  <a:lnTo>
                    <a:pt x="5733" y="252"/>
                  </a:lnTo>
                  <a:lnTo>
                    <a:pt x="5731" y="249"/>
                  </a:lnTo>
                  <a:lnTo>
                    <a:pt x="5725" y="243"/>
                  </a:lnTo>
                  <a:lnTo>
                    <a:pt x="5721" y="238"/>
                  </a:lnTo>
                  <a:lnTo>
                    <a:pt x="5717" y="235"/>
                  </a:lnTo>
                  <a:lnTo>
                    <a:pt x="5711" y="232"/>
                  </a:lnTo>
                  <a:lnTo>
                    <a:pt x="5705" y="230"/>
                  </a:lnTo>
                  <a:lnTo>
                    <a:pt x="5685" y="225"/>
                  </a:lnTo>
                  <a:lnTo>
                    <a:pt x="5678" y="223"/>
                  </a:lnTo>
                  <a:lnTo>
                    <a:pt x="5673" y="225"/>
                  </a:lnTo>
                  <a:lnTo>
                    <a:pt x="5665" y="228"/>
                  </a:lnTo>
                  <a:lnTo>
                    <a:pt x="5663" y="229"/>
                  </a:lnTo>
                  <a:lnTo>
                    <a:pt x="5662" y="228"/>
                  </a:lnTo>
                  <a:lnTo>
                    <a:pt x="5659" y="228"/>
                  </a:lnTo>
                  <a:lnTo>
                    <a:pt x="5658" y="225"/>
                  </a:lnTo>
                  <a:lnTo>
                    <a:pt x="5658" y="224"/>
                  </a:lnTo>
                  <a:lnTo>
                    <a:pt x="5657" y="221"/>
                  </a:lnTo>
                  <a:lnTo>
                    <a:pt x="5658" y="217"/>
                  </a:lnTo>
                  <a:lnTo>
                    <a:pt x="5659" y="211"/>
                  </a:lnTo>
                  <a:lnTo>
                    <a:pt x="5664" y="193"/>
                  </a:lnTo>
                  <a:lnTo>
                    <a:pt x="5666" y="183"/>
                  </a:lnTo>
                  <a:lnTo>
                    <a:pt x="5666" y="177"/>
                  </a:lnTo>
                  <a:lnTo>
                    <a:pt x="5668" y="176"/>
                  </a:lnTo>
                  <a:lnTo>
                    <a:pt x="5670" y="176"/>
                  </a:lnTo>
                  <a:lnTo>
                    <a:pt x="5673" y="175"/>
                  </a:lnTo>
                  <a:lnTo>
                    <a:pt x="5673" y="172"/>
                  </a:lnTo>
                  <a:lnTo>
                    <a:pt x="5672" y="167"/>
                  </a:lnTo>
                  <a:lnTo>
                    <a:pt x="5668" y="162"/>
                  </a:lnTo>
                  <a:lnTo>
                    <a:pt x="5659" y="154"/>
                  </a:lnTo>
                  <a:lnTo>
                    <a:pt x="5644" y="139"/>
                  </a:lnTo>
                  <a:lnTo>
                    <a:pt x="5638" y="131"/>
                  </a:lnTo>
                  <a:lnTo>
                    <a:pt x="5637" y="128"/>
                  </a:lnTo>
                  <a:lnTo>
                    <a:pt x="5635" y="126"/>
                  </a:lnTo>
                  <a:lnTo>
                    <a:pt x="5631" y="125"/>
                  </a:lnTo>
                  <a:lnTo>
                    <a:pt x="5626" y="124"/>
                  </a:lnTo>
                  <a:lnTo>
                    <a:pt x="5609" y="121"/>
                  </a:lnTo>
                  <a:lnTo>
                    <a:pt x="5587" y="118"/>
                  </a:lnTo>
                  <a:lnTo>
                    <a:pt x="5568" y="114"/>
                  </a:lnTo>
                  <a:lnTo>
                    <a:pt x="5560" y="113"/>
                  </a:lnTo>
                  <a:lnTo>
                    <a:pt x="5533" y="82"/>
                  </a:lnTo>
                  <a:lnTo>
                    <a:pt x="5528" y="78"/>
                  </a:lnTo>
                  <a:lnTo>
                    <a:pt x="5514" y="64"/>
                  </a:lnTo>
                  <a:lnTo>
                    <a:pt x="5508" y="60"/>
                  </a:lnTo>
                  <a:lnTo>
                    <a:pt x="5502" y="56"/>
                  </a:lnTo>
                  <a:lnTo>
                    <a:pt x="5495" y="54"/>
                  </a:lnTo>
                  <a:lnTo>
                    <a:pt x="5488" y="52"/>
                  </a:lnTo>
                  <a:lnTo>
                    <a:pt x="5478" y="48"/>
                  </a:lnTo>
                  <a:lnTo>
                    <a:pt x="5473" y="47"/>
                  </a:lnTo>
                  <a:lnTo>
                    <a:pt x="5456" y="53"/>
                  </a:lnTo>
                  <a:lnTo>
                    <a:pt x="5427" y="64"/>
                  </a:lnTo>
                  <a:lnTo>
                    <a:pt x="5424" y="65"/>
                  </a:lnTo>
                  <a:lnTo>
                    <a:pt x="5418" y="67"/>
                  </a:lnTo>
                  <a:lnTo>
                    <a:pt x="5414" y="68"/>
                  </a:lnTo>
                  <a:lnTo>
                    <a:pt x="5409" y="68"/>
                  </a:lnTo>
                  <a:lnTo>
                    <a:pt x="5403" y="68"/>
                  </a:lnTo>
                  <a:lnTo>
                    <a:pt x="5396" y="66"/>
                  </a:lnTo>
                  <a:lnTo>
                    <a:pt x="5383" y="62"/>
                  </a:lnTo>
                  <a:lnTo>
                    <a:pt x="5371" y="59"/>
                  </a:lnTo>
                  <a:lnTo>
                    <a:pt x="5364" y="56"/>
                  </a:lnTo>
                  <a:lnTo>
                    <a:pt x="5361" y="55"/>
                  </a:lnTo>
                  <a:lnTo>
                    <a:pt x="5350" y="42"/>
                  </a:lnTo>
                  <a:lnTo>
                    <a:pt x="5333" y="31"/>
                  </a:lnTo>
                  <a:lnTo>
                    <a:pt x="5332" y="28"/>
                  </a:lnTo>
                  <a:lnTo>
                    <a:pt x="5329" y="21"/>
                  </a:lnTo>
                  <a:lnTo>
                    <a:pt x="5326" y="18"/>
                  </a:lnTo>
                  <a:lnTo>
                    <a:pt x="5322" y="14"/>
                  </a:lnTo>
                  <a:lnTo>
                    <a:pt x="5316" y="10"/>
                  </a:lnTo>
                  <a:lnTo>
                    <a:pt x="5309" y="9"/>
                  </a:lnTo>
                  <a:lnTo>
                    <a:pt x="5302" y="8"/>
                  </a:lnTo>
                  <a:lnTo>
                    <a:pt x="5298" y="6"/>
                  </a:lnTo>
                  <a:lnTo>
                    <a:pt x="5295" y="3"/>
                  </a:lnTo>
                  <a:lnTo>
                    <a:pt x="5293" y="1"/>
                  </a:lnTo>
                  <a:lnTo>
                    <a:pt x="5292" y="0"/>
                  </a:lnTo>
                  <a:lnTo>
                    <a:pt x="5291" y="0"/>
                  </a:lnTo>
                  <a:lnTo>
                    <a:pt x="5289" y="1"/>
                  </a:lnTo>
                  <a:lnTo>
                    <a:pt x="5284" y="3"/>
                  </a:lnTo>
                  <a:lnTo>
                    <a:pt x="5279" y="9"/>
                  </a:lnTo>
                  <a:lnTo>
                    <a:pt x="5277" y="16"/>
                  </a:lnTo>
                  <a:lnTo>
                    <a:pt x="5273" y="23"/>
                  </a:lnTo>
                  <a:lnTo>
                    <a:pt x="5272" y="33"/>
                  </a:lnTo>
                  <a:lnTo>
                    <a:pt x="5271" y="47"/>
                  </a:lnTo>
                  <a:lnTo>
                    <a:pt x="5271" y="53"/>
                  </a:lnTo>
                  <a:lnTo>
                    <a:pt x="5279" y="82"/>
                  </a:lnTo>
                  <a:lnTo>
                    <a:pt x="5261" y="101"/>
                  </a:lnTo>
                  <a:lnTo>
                    <a:pt x="5254" y="111"/>
                  </a:lnTo>
                  <a:lnTo>
                    <a:pt x="5254" y="112"/>
                  </a:lnTo>
                  <a:lnTo>
                    <a:pt x="5252" y="116"/>
                  </a:lnTo>
                  <a:lnTo>
                    <a:pt x="5250" y="118"/>
                  </a:lnTo>
                  <a:lnTo>
                    <a:pt x="5247" y="120"/>
                  </a:lnTo>
                  <a:lnTo>
                    <a:pt x="5243" y="123"/>
                  </a:lnTo>
                  <a:lnTo>
                    <a:pt x="5238" y="124"/>
                  </a:lnTo>
                  <a:lnTo>
                    <a:pt x="5217" y="126"/>
                  </a:lnTo>
                  <a:lnTo>
                    <a:pt x="5207" y="126"/>
                  </a:lnTo>
                  <a:lnTo>
                    <a:pt x="5206" y="126"/>
                  </a:lnTo>
                  <a:lnTo>
                    <a:pt x="5202" y="127"/>
                  </a:lnTo>
                  <a:lnTo>
                    <a:pt x="5199" y="131"/>
                  </a:lnTo>
                  <a:lnTo>
                    <a:pt x="5197" y="134"/>
                  </a:lnTo>
                  <a:lnTo>
                    <a:pt x="5193" y="141"/>
                  </a:lnTo>
                  <a:lnTo>
                    <a:pt x="5188" y="151"/>
                  </a:lnTo>
                  <a:lnTo>
                    <a:pt x="5186" y="162"/>
                  </a:lnTo>
                  <a:lnTo>
                    <a:pt x="5185" y="169"/>
                  </a:lnTo>
                  <a:lnTo>
                    <a:pt x="5185" y="175"/>
                  </a:lnTo>
                  <a:lnTo>
                    <a:pt x="5185" y="178"/>
                  </a:lnTo>
                  <a:lnTo>
                    <a:pt x="5185" y="179"/>
                  </a:lnTo>
                  <a:lnTo>
                    <a:pt x="5185" y="180"/>
                  </a:lnTo>
                  <a:lnTo>
                    <a:pt x="5182" y="182"/>
                  </a:lnTo>
                  <a:lnTo>
                    <a:pt x="5178" y="182"/>
                  </a:lnTo>
                  <a:lnTo>
                    <a:pt x="5158" y="180"/>
                  </a:lnTo>
                  <a:lnTo>
                    <a:pt x="5151" y="178"/>
                  </a:lnTo>
                  <a:lnTo>
                    <a:pt x="5151" y="217"/>
                  </a:lnTo>
                  <a:lnTo>
                    <a:pt x="5093" y="236"/>
                  </a:lnTo>
                  <a:lnTo>
                    <a:pt x="5055" y="238"/>
                  </a:lnTo>
                  <a:lnTo>
                    <a:pt x="5014" y="275"/>
                  </a:lnTo>
                  <a:lnTo>
                    <a:pt x="5015" y="276"/>
                  </a:lnTo>
                  <a:lnTo>
                    <a:pt x="5014" y="280"/>
                  </a:lnTo>
                  <a:lnTo>
                    <a:pt x="5012" y="282"/>
                  </a:lnTo>
                  <a:lnTo>
                    <a:pt x="5009" y="283"/>
                  </a:lnTo>
                  <a:lnTo>
                    <a:pt x="5003" y="284"/>
                  </a:lnTo>
                  <a:lnTo>
                    <a:pt x="4995" y="286"/>
                  </a:lnTo>
                  <a:lnTo>
                    <a:pt x="4969" y="286"/>
                  </a:lnTo>
                  <a:lnTo>
                    <a:pt x="4964" y="286"/>
                  </a:lnTo>
                  <a:lnTo>
                    <a:pt x="4923" y="313"/>
                  </a:lnTo>
                  <a:lnTo>
                    <a:pt x="4907" y="340"/>
                  </a:lnTo>
                  <a:lnTo>
                    <a:pt x="4918" y="367"/>
                  </a:lnTo>
                  <a:lnTo>
                    <a:pt x="4939" y="402"/>
                  </a:lnTo>
                  <a:lnTo>
                    <a:pt x="4929" y="431"/>
                  </a:lnTo>
                  <a:lnTo>
                    <a:pt x="4893" y="447"/>
                  </a:lnTo>
                  <a:lnTo>
                    <a:pt x="4879" y="479"/>
                  </a:lnTo>
                  <a:lnTo>
                    <a:pt x="4879" y="506"/>
                  </a:lnTo>
                  <a:lnTo>
                    <a:pt x="4849" y="506"/>
                  </a:lnTo>
                  <a:lnTo>
                    <a:pt x="4851" y="509"/>
                  </a:lnTo>
                  <a:lnTo>
                    <a:pt x="4852" y="511"/>
                  </a:lnTo>
                  <a:lnTo>
                    <a:pt x="4849" y="512"/>
                  </a:lnTo>
                  <a:lnTo>
                    <a:pt x="4846" y="511"/>
                  </a:lnTo>
                  <a:lnTo>
                    <a:pt x="4839" y="510"/>
                  </a:lnTo>
                  <a:lnTo>
                    <a:pt x="4827" y="506"/>
                  </a:lnTo>
                  <a:lnTo>
                    <a:pt x="4808" y="500"/>
                  </a:lnTo>
                  <a:lnTo>
                    <a:pt x="4799" y="497"/>
                  </a:lnTo>
                  <a:lnTo>
                    <a:pt x="4793" y="494"/>
                  </a:lnTo>
                  <a:lnTo>
                    <a:pt x="4783" y="493"/>
                  </a:lnTo>
                  <a:lnTo>
                    <a:pt x="4774" y="491"/>
                  </a:lnTo>
                  <a:lnTo>
                    <a:pt x="4769" y="491"/>
                  </a:lnTo>
                  <a:lnTo>
                    <a:pt x="4767" y="492"/>
                  </a:lnTo>
                  <a:lnTo>
                    <a:pt x="4766" y="494"/>
                  </a:lnTo>
                  <a:lnTo>
                    <a:pt x="4763" y="497"/>
                  </a:lnTo>
                  <a:lnTo>
                    <a:pt x="4762" y="502"/>
                  </a:lnTo>
                  <a:lnTo>
                    <a:pt x="4759" y="513"/>
                  </a:lnTo>
                  <a:lnTo>
                    <a:pt x="4756" y="525"/>
                  </a:lnTo>
                  <a:lnTo>
                    <a:pt x="4755" y="531"/>
                  </a:lnTo>
                  <a:lnTo>
                    <a:pt x="4752" y="537"/>
                  </a:lnTo>
                  <a:lnTo>
                    <a:pt x="4748" y="542"/>
                  </a:lnTo>
                  <a:lnTo>
                    <a:pt x="4743" y="545"/>
                  </a:lnTo>
                  <a:lnTo>
                    <a:pt x="4734" y="550"/>
                  </a:lnTo>
                  <a:lnTo>
                    <a:pt x="4727" y="552"/>
                  </a:lnTo>
                  <a:lnTo>
                    <a:pt x="4721" y="556"/>
                  </a:lnTo>
                  <a:lnTo>
                    <a:pt x="4710" y="562"/>
                  </a:lnTo>
                  <a:lnTo>
                    <a:pt x="4696" y="570"/>
                  </a:lnTo>
                  <a:lnTo>
                    <a:pt x="4685" y="579"/>
                  </a:lnTo>
                  <a:lnTo>
                    <a:pt x="4677" y="587"/>
                  </a:lnTo>
                  <a:lnTo>
                    <a:pt x="4675" y="589"/>
                  </a:lnTo>
                  <a:lnTo>
                    <a:pt x="4675" y="633"/>
                  </a:lnTo>
                  <a:lnTo>
                    <a:pt x="4690" y="663"/>
                  </a:lnTo>
                  <a:lnTo>
                    <a:pt x="4723" y="695"/>
                  </a:lnTo>
                  <a:lnTo>
                    <a:pt x="4731" y="731"/>
                  </a:lnTo>
                  <a:lnTo>
                    <a:pt x="4729" y="778"/>
                  </a:lnTo>
                  <a:lnTo>
                    <a:pt x="4775" y="811"/>
                  </a:lnTo>
                  <a:lnTo>
                    <a:pt x="4773" y="836"/>
                  </a:lnTo>
                  <a:lnTo>
                    <a:pt x="4774" y="836"/>
                  </a:lnTo>
                  <a:lnTo>
                    <a:pt x="4774" y="839"/>
                  </a:lnTo>
                  <a:lnTo>
                    <a:pt x="4773" y="842"/>
                  </a:lnTo>
                  <a:lnTo>
                    <a:pt x="4770" y="844"/>
                  </a:lnTo>
                  <a:lnTo>
                    <a:pt x="4767" y="847"/>
                  </a:lnTo>
                  <a:lnTo>
                    <a:pt x="4762" y="851"/>
                  </a:lnTo>
                  <a:lnTo>
                    <a:pt x="4756" y="856"/>
                  </a:lnTo>
                  <a:lnTo>
                    <a:pt x="4754" y="859"/>
                  </a:lnTo>
                  <a:lnTo>
                    <a:pt x="4752" y="862"/>
                  </a:lnTo>
                  <a:lnTo>
                    <a:pt x="4750" y="865"/>
                  </a:lnTo>
                  <a:lnTo>
                    <a:pt x="4748" y="868"/>
                  </a:lnTo>
                  <a:lnTo>
                    <a:pt x="4746" y="870"/>
                  </a:lnTo>
                  <a:lnTo>
                    <a:pt x="4741" y="873"/>
                  </a:lnTo>
                  <a:lnTo>
                    <a:pt x="4735" y="876"/>
                  </a:lnTo>
                  <a:lnTo>
                    <a:pt x="4722" y="881"/>
                  </a:lnTo>
                  <a:lnTo>
                    <a:pt x="4716" y="884"/>
                  </a:lnTo>
                  <a:lnTo>
                    <a:pt x="4711" y="888"/>
                  </a:lnTo>
                  <a:lnTo>
                    <a:pt x="4704" y="892"/>
                  </a:lnTo>
                  <a:lnTo>
                    <a:pt x="4700" y="897"/>
                  </a:lnTo>
                  <a:lnTo>
                    <a:pt x="4696" y="904"/>
                  </a:lnTo>
                  <a:lnTo>
                    <a:pt x="4694" y="911"/>
                  </a:lnTo>
                  <a:lnTo>
                    <a:pt x="4691" y="921"/>
                  </a:lnTo>
                  <a:lnTo>
                    <a:pt x="4689" y="935"/>
                  </a:lnTo>
                  <a:lnTo>
                    <a:pt x="4688" y="942"/>
                  </a:lnTo>
                  <a:lnTo>
                    <a:pt x="4689" y="943"/>
                  </a:lnTo>
                  <a:lnTo>
                    <a:pt x="4690" y="949"/>
                  </a:lnTo>
                  <a:lnTo>
                    <a:pt x="4689" y="951"/>
                  </a:lnTo>
                  <a:lnTo>
                    <a:pt x="4687" y="956"/>
                  </a:lnTo>
                  <a:lnTo>
                    <a:pt x="4682" y="960"/>
                  </a:lnTo>
                  <a:lnTo>
                    <a:pt x="4675" y="963"/>
                  </a:lnTo>
                  <a:lnTo>
                    <a:pt x="4662" y="969"/>
                  </a:lnTo>
                  <a:lnTo>
                    <a:pt x="4657" y="970"/>
                  </a:lnTo>
                  <a:lnTo>
                    <a:pt x="4654" y="974"/>
                  </a:lnTo>
                  <a:lnTo>
                    <a:pt x="4644" y="980"/>
                  </a:lnTo>
                  <a:lnTo>
                    <a:pt x="4638" y="984"/>
                  </a:lnTo>
                  <a:lnTo>
                    <a:pt x="4633" y="989"/>
                  </a:lnTo>
                  <a:lnTo>
                    <a:pt x="4631" y="993"/>
                  </a:lnTo>
                  <a:lnTo>
                    <a:pt x="4629" y="996"/>
                  </a:lnTo>
                  <a:lnTo>
                    <a:pt x="4624" y="1004"/>
                  </a:lnTo>
                  <a:lnTo>
                    <a:pt x="4617" y="1013"/>
                  </a:lnTo>
                  <a:lnTo>
                    <a:pt x="4609" y="1022"/>
                  </a:lnTo>
                  <a:lnTo>
                    <a:pt x="4603" y="1028"/>
                  </a:lnTo>
                  <a:lnTo>
                    <a:pt x="4597" y="1034"/>
                  </a:lnTo>
                  <a:lnTo>
                    <a:pt x="4586" y="1040"/>
                  </a:lnTo>
                  <a:lnTo>
                    <a:pt x="4572" y="1051"/>
                  </a:lnTo>
                  <a:lnTo>
                    <a:pt x="4556" y="1064"/>
                  </a:lnTo>
                  <a:lnTo>
                    <a:pt x="4543" y="1076"/>
                  </a:lnTo>
                  <a:lnTo>
                    <a:pt x="4538" y="1081"/>
                  </a:lnTo>
                  <a:lnTo>
                    <a:pt x="4534" y="1086"/>
                  </a:lnTo>
                  <a:lnTo>
                    <a:pt x="4527" y="1095"/>
                  </a:lnTo>
                  <a:lnTo>
                    <a:pt x="4518" y="1110"/>
                  </a:lnTo>
                  <a:lnTo>
                    <a:pt x="4507" y="1125"/>
                  </a:lnTo>
                  <a:lnTo>
                    <a:pt x="4502" y="1132"/>
                  </a:lnTo>
                  <a:lnTo>
                    <a:pt x="4500" y="1139"/>
                  </a:lnTo>
                  <a:lnTo>
                    <a:pt x="4498" y="1145"/>
                  </a:lnTo>
                  <a:lnTo>
                    <a:pt x="4495" y="1150"/>
                  </a:lnTo>
                  <a:lnTo>
                    <a:pt x="4494" y="1158"/>
                  </a:lnTo>
                  <a:lnTo>
                    <a:pt x="4494" y="1160"/>
                  </a:lnTo>
                  <a:lnTo>
                    <a:pt x="4494" y="1179"/>
                  </a:lnTo>
                  <a:lnTo>
                    <a:pt x="4489" y="1180"/>
                  </a:lnTo>
                  <a:lnTo>
                    <a:pt x="4480" y="1185"/>
                  </a:lnTo>
                  <a:lnTo>
                    <a:pt x="4474" y="1189"/>
                  </a:lnTo>
                  <a:lnTo>
                    <a:pt x="4468" y="1192"/>
                  </a:lnTo>
                  <a:lnTo>
                    <a:pt x="4463" y="1198"/>
                  </a:lnTo>
                  <a:lnTo>
                    <a:pt x="4459" y="1204"/>
                  </a:lnTo>
                  <a:lnTo>
                    <a:pt x="4455" y="1212"/>
                  </a:lnTo>
                  <a:lnTo>
                    <a:pt x="4453" y="1222"/>
                  </a:lnTo>
                  <a:lnTo>
                    <a:pt x="4453" y="1232"/>
                  </a:lnTo>
                  <a:lnTo>
                    <a:pt x="4453" y="1242"/>
                  </a:lnTo>
                  <a:lnTo>
                    <a:pt x="4454" y="1258"/>
                  </a:lnTo>
                  <a:lnTo>
                    <a:pt x="4455" y="1264"/>
                  </a:lnTo>
                  <a:lnTo>
                    <a:pt x="4515" y="1262"/>
                  </a:lnTo>
                  <a:lnTo>
                    <a:pt x="4551" y="1289"/>
                  </a:lnTo>
                  <a:lnTo>
                    <a:pt x="4559" y="1324"/>
                  </a:lnTo>
                  <a:lnTo>
                    <a:pt x="4538" y="1352"/>
                  </a:lnTo>
                  <a:lnTo>
                    <a:pt x="4540" y="1393"/>
                  </a:lnTo>
                  <a:lnTo>
                    <a:pt x="4539" y="1396"/>
                  </a:lnTo>
                  <a:lnTo>
                    <a:pt x="4532" y="1409"/>
                  </a:lnTo>
                  <a:lnTo>
                    <a:pt x="4525" y="1419"/>
                  </a:lnTo>
                  <a:lnTo>
                    <a:pt x="4517" y="1428"/>
                  </a:lnTo>
                  <a:lnTo>
                    <a:pt x="4513" y="1433"/>
                  </a:lnTo>
                  <a:lnTo>
                    <a:pt x="4511" y="1438"/>
                  </a:lnTo>
                  <a:lnTo>
                    <a:pt x="4508" y="1442"/>
                  </a:lnTo>
                  <a:lnTo>
                    <a:pt x="4507" y="1447"/>
                  </a:lnTo>
                  <a:lnTo>
                    <a:pt x="4508" y="1455"/>
                  </a:lnTo>
                  <a:lnTo>
                    <a:pt x="4510" y="1461"/>
                  </a:lnTo>
                  <a:lnTo>
                    <a:pt x="4510" y="1465"/>
                  </a:lnTo>
                  <a:lnTo>
                    <a:pt x="4507" y="1468"/>
                  </a:lnTo>
                  <a:lnTo>
                    <a:pt x="4505" y="1472"/>
                  </a:lnTo>
                  <a:lnTo>
                    <a:pt x="4499" y="1478"/>
                  </a:lnTo>
                  <a:lnTo>
                    <a:pt x="4489" y="1487"/>
                  </a:lnTo>
                  <a:lnTo>
                    <a:pt x="4485" y="1494"/>
                  </a:lnTo>
                  <a:lnTo>
                    <a:pt x="4481" y="1496"/>
                  </a:lnTo>
                  <a:lnTo>
                    <a:pt x="4479" y="1498"/>
                  </a:lnTo>
                  <a:lnTo>
                    <a:pt x="4474" y="1499"/>
                  </a:lnTo>
                  <a:lnTo>
                    <a:pt x="4469" y="1499"/>
                  </a:lnTo>
                  <a:lnTo>
                    <a:pt x="4465" y="1500"/>
                  </a:lnTo>
                  <a:lnTo>
                    <a:pt x="4462" y="1499"/>
                  </a:lnTo>
                  <a:lnTo>
                    <a:pt x="4461" y="1498"/>
                  </a:lnTo>
                  <a:lnTo>
                    <a:pt x="4460" y="1497"/>
                  </a:lnTo>
                  <a:lnTo>
                    <a:pt x="4459" y="1497"/>
                  </a:lnTo>
                  <a:lnTo>
                    <a:pt x="4456" y="1497"/>
                  </a:lnTo>
                  <a:lnTo>
                    <a:pt x="4452" y="1498"/>
                  </a:lnTo>
                  <a:lnTo>
                    <a:pt x="4445" y="1503"/>
                  </a:lnTo>
                  <a:lnTo>
                    <a:pt x="4436" y="1506"/>
                  </a:lnTo>
                  <a:lnTo>
                    <a:pt x="4428" y="1507"/>
                  </a:lnTo>
                  <a:lnTo>
                    <a:pt x="4421" y="1509"/>
                  </a:lnTo>
                  <a:lnTo>
                    <a:pt x="4416" y="1509"/>
                  </a:lnTo>
                  <a:lnTo>
                    <a:pt x="4413" y="1509"/>
                  </a:lnTo>
                  <a:lnTo>
                    <a:pt x="4412" y="1511"/>
                  </a:lnTo>
                  <a:lnTo>
                    <a:pt x="4412" y="1516"/>
                  </a:lnTo>
                  <a:lnTo>
                    <a:pt x="4414" y="1524"/>
                  </a:lnTo>
                  <a:lnTo>
                    <a:pt x="4417" y="1535"/>
                  </a:lnTo>
                  <a:lnTo>
                    <a:pt x="4420" y="1544"/>
                  </a:lnTo>
                  <a:lnTo>
                    <a:pt x="4422" y="1552"/>
                  </a:lnTo>
                  <a:lnTo>
                    <a:pt x="4422" y="1559"/>
                  </a:lnTo>
                  <a:lnTo>
                    <a:pt x="4423" y="1570"/>
                  </a:lnTo>
                  <a:lnTo>
                    <a:pt x="4422" y="1574"/>
                  </a:lnTo>
                  <a:lnTo>
                    <a:pt x="4459" y="1579"/>
                  </a:lnTo>
                  <a:lnTo>
                    <a:pt x="4463" y="1577"/>
                  </a:lnTo>
                  <a:lnTo>
                    <a:pt x="4476" y="1571"/>
                  </a:lnTo>
                  <a:lnTo>
                    <a:pt x="4485" y="1569"/>
                  </a:lnTo>
                  <a:lnTo>
                    <a:pt x="4493" y="1566"/>
                  </a:lnTo>
                  <a:lnTo>
                    <a:pt x="4500" y="1565"/>
                  </a:lnTo>
                  <a:lnTo>
                    <a:pt x="4507" y="1565"/>
                  </a:lnTo>
                  <a:lnTo>
                    <a:pt x="4518" y="1568"/>
                  </a:lnTo>
                  <a:lnTo>
                    <a:pt x="4527" y="1570"/>
                  </a:lnTo>
                  <a:lnTo>
                    <a:pt x="4537" y="1572"/>
                  </a:lnTo>
                  <a:lnTo>
                    <a:pt x="4548" y="1576"/>
                  </a:lnTo>
                  <a:lnTo>
                    <a:pt x="4564" y="1579"/>
                  </a:lnTo>
                  <a:lnTo>
                    <a:pt x="4578" y="1583"/>
                  </a:lnTo>
                  <a:lnTo>
                    <a:pt x="4589" y="1584"/>
                  </a:lnTo>
                  <a:lnTo>
                    <a:pt x="4592" y="1584"/>
                  </a:lnTo>
                  <a:lnTo>
                    <a:pt x="4619" y="1579"/>
                  </a:lnTo>
                  <a:lnTo>
                    <a:pt x="4642" y="1582"/>
                  </a:lnTo>
                  <a:lnTo>
                    <a:pt x="4663" y="1596"/>
                  </a:lnTo>
                  <a:lnTo>
                    <a:pt x="4664" y="1595"/>
                  </a:lnTo>
                  <a:lnTo>
                    <a:pt x="4669" y="1596"/>
                  </a:lnTo>
                  <a:lnTo>
                    <a:pt x="4677" y="1598"/>
                  </a:lnTo>
                  <a:lnTo>
                    <a:pt x="4690" y="1604"/>
                  </a:lnTo>
                  <a:lnTo>
                    <a:pt x="4714" y="1615"/>
                  </a:lnTo>
                  <a:lnTo>
                    <a:pt x="4721" y="1617"/>
                  </a:lnTo>
                  <a:lnTo>
                    <a:pt x="4702" y="1628"/>
                  </a:lnTo>
                  <a:lnTo>
                    <a:pt x="4700" y="1627"/>
                  </a:lnTo>
                  <a:lnTo>
                    <a:pt x="4694" y="1624"/>
                  </a:lnTo>
                  <a:lnTo>
                    <a:pt x="4684" y="1622"/>
                  </a:lnTo>
                  <a:lnTo>
                    <a:pt x="4675" y="1620"/>
                  </a:lnTo>
                  <a:lnTo>
                    <a:pt x="4667" y="1618"/>
                  </a:lnTo>
                  <a:lnTo>
                    <a:pt x="4662" y="1616"/>
                  </a:lnTo>
                  <a:lnTo>
                    <a:pt x="4658" y="1615"/>
                  </a:lnTo>
                  <a:lnTo>
                    <a:pt x="4655" y="1614"/>
                  </a:lnTo>
                  <a:lnTo>
                    <a:pt x="4650" y="1612"/>
                  </a:lnTo>
                  <a:lnTo>
                    <a:pt x="4644" y="1611"/>
                  </a:lnTo>
                  <a:lnTo>
                    <a:pt x="4633" y="1611"/>
                  </a:lnTo>
                  <a:lnTo>
                    <a:pt x="4628" y="1610"/>
                  </a:lnTo>
                  <a:lnTo>
                    <a:pt x="4622" y="1610"/>
                  </a:lnTo>
                  <a:lnTo>
                    <a:pt x="4615" y="1611"/>
                  </a:lnTo>
                  <a:lnTo>
                    <a:pt x="4611" y="1614"/>
                  </a:lnTo>
                  <a:lnTo>
                    <a:pt x="4610" y="1615"/>
                  </a:lnTo>
                  <a:lnTo>
                    <a:pt x="4611" y="1616"/>
                  </a:lnTo>
                  <a:lnTo>
                    <a:pt x="4612" y="1616"/>
                  </a:lnTo>
                  <a:lnTo>
                    <a:pt x="4611" y="1617"/>
                  </a:lnTo>
                  <a:lnTo>
                    <a:pt x="4595" y="1620"/>
                  </a:lnTo>
                  <a:lnTo>
                    <a:pt x="4574" y="1622"/>
                  </a:lnTo>
                  <a:lnTo>
                    <a:pt x="4565" y="1621"/>
                  </a:lnTo>
                  <a:lnTo>
                    <a:pt x="4561" y="1621"/>
                  </a:lnTo>
                  <a:lnTo>
                    <a:pt x="4558" y="1622"/>
                  </a:lnTo>
                  <a:lnTo>
                    <a:pt x="4553" y="1624"/>
                  </a:lnTo>
                  <a:lnTo>
                    <a:pt x="4548" y="1628"/>
                  </a:lnTo>
                  <a:lnTo>
                    <a:pt x="4534" y="1642"/>
                  </a:lnTo>
                  <a:lnTo>
                    <a:pt x="4532" y="1644"/>
                  </a:lnTo>
                  <a:lnTo>
                    <a:pt x="4515" y="1659"/>
                  </a:lnTo>
                  <a:lnTo>
                    <a:pt x="4515" y="1661"/>
                  </a:lnTo>
                  <a:lnTo>
                    <a:pt x="4513" y="1663"/>
                  </a:lnTo>
                  <a:lnTo>
                    <a:pt x="4511" y="1666"/>
                  </a:lnTo>
                  <a:lnTo>
                    <a:pt x="4507" y="1666"/>
                  </a:lnTo>
                  <a:lnTo>
                    <a:pt x="4502" y="1664"/>
                  </a:lnTo>
                  <a:lnTo>
                    <a:pt x="4497" y="1661"/>
                  </a:lnTo>
                  <a:lnTo>
                    <a:pt x="4488" y="1655"/>
                  </a:lnTo>
                  <a:lnTo>
                    <a:pt x="4486" y="1653"/>
                  </a:lnTo>
                  <a:lnTo>
                    <a:pt x="4485" y="1651"/>
                  </a:lnTo>
                  <a:lnTo>
                    <a:pt x="4478" y="1650"/>
                  </a:lnTo>
                  <a:lnTo>
                    <a:pt x="4473" y="1649"/>
                  </a:lnTo>
                  <a:lnTo>
                    <a:pt x="4471" y="1648"/>
                  </a:lnTo>
                  <a:lnTo>
                    <a:pt x="4469" y="1647"/>
                  </a:lnTo>
                  <a:lnTo>
                    <a:pt x="4469" y="1646"/>
                  </a:lnTo>
                  <a:lnTo>
                    <a:pt x="4468" y="1646"/>
                  </a:lnTo>
                  <a:lnTo>
                    <a:pt x="4459" y="1648"/>
                  </a:lnTo>
                  <a:lnTo>
                    <a:pt x="4435" y="1653"/>
                  </a:lnTo>
                  <a:lnTo>
                    <a:pt x="4428" y="1653"/>
                  </a:lnTo>
                  <a:lnTo>
                    <a:pt x="4428" y="1651"/>
                  </a:lnTo>
                  <a:lnTo>
                    <a:pt x="4414" y="1653"/>
                  </a:lnTo>
                  <a:lnTo>
                    <a:pt x="4406" y="1655"/>
                  </a:lnTo>
                  <a:lnTo>
                    <a:pt x="4401" y="1656"/>
                  </a:lnTo>
                  <a:lnTo>
                    <a:pt x="4397" y="1656"/>
                  </a:lnTo>
                  <a:lnTo>
                    <a:pt x="4390" y="1653"/>
                  </a:lnTo>
                  <a:lnTo>
                    <a:pt x="4384" y="1651"/>
                  </a:lnTo>
                  <a:lnTo>
                    <a:pt x="4383" y="1651"/>
                  </a:lnTo>
                  <a:lnTo>
                    <a:pt x="4381" y="1650"/>
                  </a:lnTo>
                  <a:lnTo>
                    <a:pt x="4374" y="1642"/>
                  </a:lnTo>
                  <a:lnTo>
                    <a:pt x="4363" y="1630"/>
                  </a:lnTo>
                  <a:lnTo>
                    <a:pt x="4356" y="1622"/>
                  </a:lnTo>
                  <a:lnTo>
                    <a:pt x="4353" y="1618"/>
                  </a:lnTo>
                  <a:lnTo>
                    <a:pt x="4348" y="1616"/>
                  </a:lnTo>
                  <a:lnTo>
                    <a:pt x="4342" y="1616"/>
                  </a:lnTo>
                  <a:lnTo>
                    <a:pt x="4335" y="1617"/>
                  </a:lnTo>
                  <a:lnTo>
                    <a:pt x="4323" y="1620"/>
                  </a:lnTo>
                  <a:lnTo>
                    <a:pt x="4316" y="1620"/>
                  </a:lnTo>
                  <a:lnTo>
                    <a:pt x="4312" y="1618"/>
                  </a:lnTo>
                  <a:lnTo>
                    <a:pt x="4310" y="1620"/>
                  </a:lnTo>
                  <a:lnTo>
                    <a:pt x="4306" y="1621"/>
                  </a:lnTo>
                  <a:lnTo>
                    <a:pt x="4303" y="1623"/>
                  </a:lnTo>
                  <a:lnTo>
                    <a:pt x="4298" y="1627"/>
                  </a:lnTo>
                  <a:lnTo>
                    <a:pt x="4293" y="1630"/>
                  </a:lnTo>
                  <a:lnTo>
                    <a:pt x="4291" y="1635"/>
                  </a:lnTo>
                  <a:lnTo>
                    <a:pt x="4289" y="1640"/>
                  </a:lnTo>
                  <a:lnTo>
                    <a:pt x="4286" y="1647"/>
                  </a:lnTo>
                  <a:lnTo>
                    <a:pt x="4286" y="1650"/>
                  </a:lnTo>
                  <a:lnTo>
                    <a:pt x="4288" y="1651"/>
                  </a:lnTo>
                  <a:lnTo>
                    <a:pt x="4290" y="1654"/>
                  </a:lnTo>
                  <a:lnTo>
                    <a:pt x="4290" y="1656"/>
                  </a:lnTo>
                  <a:lnTo>
                    <a:pt x="4290" y="1659"/>
                  </a:lnTo>
                  <a:lnTo>
                    <a:pt x="4288" y="1661"/>
                  </a:lnTo>
                  <a:lnTo>
                    <a:pt x="4283" y="1663"/>
                  </a:lnTo>
                  <a:lnTo>
                    <a:pt x="4279" y="1667"/>
                  </a:lnTo>
                  <a:lnTo>
                    <a:pt x="4279" y="1668"/>
                  </a:lnTo>
                  <a:lnTo>
                    <a:pt x="4280" y="1669"/>
                  </a:lnTo>
                  <a:lnTo>
                    <a:pt x="4282" y="1669"/>
                  </a:lnTo>
                  <a:lnTo>
                    <a:pt x="4282" y="1670"/>
                  </a:lnTo>
                  <a:lnTo>
                    <a:pt x="4266" y="1675"/>
                  </a:lnTo>
                  <a:lnTo>
                    <a:pt x="4250" y="1679"/>
                  </a:lnTo>
                  <a:lnTo>
                    <a:pt x="4242" y="1679"/>
                  </a:lnTo>
                  <a:lnTo>
                    <a:pt x="4237" y="1680"/>
                  </a:lnTo>
                  <a:lnTo>
                    <a:pt x="4229" y="1683"/>
                  </a:lnTo>
                  <a:lnTo>
                    <a:pt x="4218" y="1686"/>
                  </a:lnTo>
                  <a:lnTo>
                    <a:pt x="4212" y="1686"/>
                  </a:lnTo>
                  <a:lnTo>
                    <a:pt x="4210" y="1687"/>
                  </a:lnTo>
                  <a:lnTo>
                    <a:pt x="4207" y="1689"/>
                  </a:lnTo>
                  <a:lnTo>
                    <a:pt x="4206" y="1693"/>
                  </a:lnTo>
                  <a:lnTo>
                    <a:pt x="4204" y="1700"/>
                  </a:lnTo>
                  <a:lnTo>
                    <a:pt x="4201" y="1715"/>
                  </a:lnTo>
                  <a:lnTo>
                    <a:pt x="4201" y="1727"/>
                  </a:lnTo>
                  <a:lnTo>
                    <a:pt x="4203" y="1735"/>
                  </a:lnTo>
                  <a:lnTo>
                    <a:pt x="4204" y="1738"/>
                  </a:lnTo>
                  <a:lnTo>
                    <a:pt x="4199" y="1739"/>
                  </a:lnTo>
                  <a:lnTo>
                    <a:pt x="4174" y="1740"/>
                  </a:lnTo>
                  <a:lnTo>
                    <a:pt x="4165" y="1740"/>
                  </a:lnTo>
                  <a:lnTo>
                    <a:pt x="4159" y="1738"/>
                  </a:lnTo>
                  <a:lnTo>
                    <a:pt x="4154" y="1734"/>
                  </a:lnTo>
                  <a:lnTo>
                    <a:pt x="4152" y="1732"/>
                  </a:lnTo>
                  <a:lnTo>
                    <a:pt x="4148" y="1731"/>
                  </a:lnTo>
                  <a:lnTo>
                    <a:pt x="4146" y="1731"/>
                  </a:lnTo>
                  <a:lnTo>
                    <a:pt x="4141" y="1733"/>
                  </a:lnTo>
                  <a:lnTo>
                    <a:pt x="4135" y="1738"/>
                  </a:lnTo>
                  <a:lnTo>
                    <a:pt x="4129" y="1745"/>
                  </a:lnTo>
                  <a:lnTo>
                    <a:pt x="4125" y="1752"/>
                  </a:lnTo>
                  <a:lnTo>
                    <a:pt x="4121" y="1759"/>
                  </a:lnTo>
                  <a:lnTo>
                    <a:pt x="4119" y="1766"/>
                  </a:lnTo>
                  <a:lnTo>
                    <a:pt x="4115" y="1780"/>
                  </a:lnTo>
                  <a:lnTo>
                    <a:pt x="4111" y="1792"/>
                  </a:lnTo>
                  <a:lnTo>
                    <a:pt x="4109" y="1798"/>
                  </a:lnTo>
                  <a:lnTo>
                    <a:pt x="4109" y="1804"/>
                  </a:lnTo>
                  <a:lnTo>
                    <a:pt x="4109" y="1807"/>
                  </a:lnTo>
                  <a:lnTo>
                    <a:pt x="4111" y="1812"/>
                  </a:lnTo>
                  <a:lnTo>
                    <a:pt x="4111" y="1814"/>
                  </a:lnTo>
                  <a:lnTo>
                    <a:pt x="4109" y="1818"/>
                  </a:lnTo>
                  <a:lnTo>
                    <a:pt x="4106" y="1820"/>
                  </a:lnTo>
                  <a:lnTo>
                    <a:pt x="4100" y="1823"/>
                  </a:lnTo>
                  <a:lnTo>
                    <a:pt x="4075" y="1829"/>
                  </a:lnTo>
                  <a:lnTo>
                    <a:pt x="4067" y="1831"/>
                  </a:lnTo>
                  <a:lnTo>
                    <a:pt x="4108" y="1852"/>
                  </a:lnTo>
                  <a:lnTo>
                    <a:pt x="4131" y="1908"/>
                  </a:lnTo>
                  <a:lnTo>
                    <a:pt x="4171" y="1924"/>
                  </a:lnTo>
                  <a:lnTo>
                    <a:pt x="4175" y="1925"/>
                  </a:lnTo>
                  <a:lnTo>
                    <a:pt x="4187" y="1926"/>
                  </a:lnTo>
                  <a:lnTo>
                    <a:pt x="4194" y="1926"/>
                  </a:lnTo>
                  <a:lnTo>
                    <a:pt x="4201" y="1925"/>
                  </a:lnTo>
                  <a:lnTo>
                    <a:pt x="4204" y="1923"/>
                  </a:lnTo>
                  <a:lnTo>
                    <a:pt x="4207" y="1922"/>
                  </a:lnTo>
                  <a:lnTo>
                    <a:pt x="4210" y="1918"/>
                  </a:lnTo>
                  <a:lnTo>
                    <a:pt x="4212" y="1916"/>
                  </a:lnTo>
                  <a:lnTo>
                    <a:pt x="4229" y="1892"/>
                  </a:lnTo>
                  <a:lnTo>
                    <a:pt x="4237" y="1883"/>
                  </a:lnTo>
                  <a:lnTo>
                    <a:pt x="4250" y="1877"/>
                  </a:lnTo>
                  <a:lnTo>
                    <a:pt x="4275" y="1888"/>
                  </a:lnTo>
                  <a:lnTo>
                    <a:pt x="4276" y="1889"/>
                  </a:lnTo>
                  <a:lnTo>
                    <a:pt x="4278" y="1893"/>
                  </a:lnTo>
                  <a:lnTo>
                    <a:pt x="4279" y="1899"/>
                  </a:lnTo>
                  <a:lnTo>
                    <a:pt x="4280" y="1910"/>
                  </a:lnTo>
                  <a:lnTo>
                    <a:pt x="4282" y="1919"/>
                  </a:lnTo>
                  <a:lnTo>
                    <a:pt x="4284" y="1924"/>
                  </a:lnTo>
                  <a:lnTo>
                    <a:pt x="4284" y="1925"/>
                  </a:lnTo>
                  <a:lnTo>
                    <a:pt x="4284" y="1929"/>
                  </a:lnTo>
                  <a:lnTo>
                    <a:pt x="4282" y="1932"/>
                  </a:lnTo>
                  <a:lnTo>
                    <a:pt x="4278" y="1937"/>
                  </a:lnTo>
                  <a:lnTo>
                    <a:pt x="4271" y="1945"/>
                  </a:lnTo>
                  <a:lnTo>
                    <a:pt x="4270" y="1949"/>
                  </a:lnTo>
                  <a:lnTo>
                    <a:pt x="4269" y="1952"/>
                  </a:lnTo>
                  <a:lnTo>
                    <a:pt x="4264" y="1962"/>
                  </a:lnTo>
                  <a:lnTo>
                    <a:pt x="4253" y="1986"/>
                  </a:lnTo>
                  <a:lnTo>
                    <a:pt x="4250" y="1995"/>
                  </a:lnTo>
                  <a:lnTo>
                    <a:pt x="4250" y="2041"/>
                  </a:lnTo>
                  <a:lnTo>
                    <a:pt x="4237" y="2063"/>
                  </a:lnTo>
                  <a:lnTo>
                    <a:pt x="4233" y="2062"/>
                  </a:lnTo>
                  <a:lnTo>
                    <a:pt x="4218" y="2063"/>
                  </a:lnTo>
                  <a:lnTo>
                    <a:pt x="4211" y="2063"/>
                  </a:lnTo>
                  <a:lnTo>
                    <a:pt x="4211" y="2062"/>
                  </a:lnTo>
                  <a:lnTo>
                    <a:pt x="4211" y="2062"/>
                  </a:lnTo>
                  <a:lnTo>
                    <a:pt x="4201" y="2066"/>
                  </a:lnTo>
                  <a:lnTo>
                    <a:pt x="4194" y="2068"/>
                  </a:lnTo>
                  <a:lnTo>
                    <a:pt x="4190" y="2068"/>
                  </a:lnTo>
                  <a:lnTo>
                    <a:pt x="4187" y="2068"/>
                  </a:lnTo>
                  <a:lnTo>
                    <a:pt x="4185" y="2067"/>
                  </a:lnTo>
                  <a:lnTo>
                    <a:pt x="4184" y="2067"/>
                  </a:lnTo>
                  <a:lnTo>
                    <a:pt x="4181" y="2068"/>
                  </a:lnTo>
                  <a:lnTo>
                    <a:pt x="4177" y="2072"/>
                  </a:lnTo>
                  <a:lnTo>
                    <a:pt x="4171" y="2076"/>
                  </a:lnTo>
                  <a:lnTo>
                    <a:pt x="4160" y="2087"/>
                  </a:lnTo>
                  <a:lnTo>
                    <a:pt x="4155" y="2093"/>
                  </a:lnTo>
                  <a:lnTo>
                    <a:pt x="4153" y="2097"/>
                  </a:lnTo>
                  <a:lnTo>
                    <a:pt x="4152" y="2104"/>
                  </a:lnTo>
                  <a:lnTo>
                    <a:pt x="4151" y="2115"/>
                  </a:lnTo>
                  <a:lnTo>
                    <a:pt x="4149" y="2127"/>
                  </a:lnTo>
                  <a:lnTo>
                    <a:pt x="4149" y="2137"/>
                  </a:lnTo>
                  <a:lnTo>
                    <a:pt x="4149" y="2140"/>
                  </a:lnTo>
                  <a:lnTo>
                    <a:pt x="4154" y="2176"/>
                  </a:lnTo>
                  <a:lnTo>
                    <a:pt x="4168" y="2219"/>
                  </a:lnTo>
                  <a:lnTo>
                    <a:pt x="4168" y="2241"/>
                  </a:lnTo>
                  <a:lnTo>
                    <a:pt x="4162" y="2244"/>
                  </a:lnTo>
                  <a:lnTo>
                    <a:pt x="4159" y="2248"/>
                  </a:lnTo>
                  <a:lnTo>
                    <a:pt x="4155" y="2251"/>
                  </a:lnTo>
                  <a:lnTo>
                    <a:pt x="4153" y="2255"/>
                  </a:lnTo>
                  <a:lnTo>
                    <a:pt x="4149" y="2261"/>
                  </a:lnTo>
                  <a:lnTo>
                    <a:pt x="4149" y="2263"/>
                  </a:lnTo>
                  <a:lnTo>
                    <a:pt x="4160" y="2292"/>
                  </a:lnTo>
                  <a:lnTo>
                    <a:pt x="4141" y="2340"/>
                  </a:lnTo>
                  <a:lnTo>
                    <a:pt x="4114" y="2323"/>
                  </a:lnTo>
                  <a:lnTo>
                    <a:pt x="4056" y="2309"/>
                  </a:lnTo>
                  <a:lnTo>
                    <a:pt x="4046" y="2274"/>
                  </a:lnTo>
                  <a:lnTo>
                    <a:pt x="4015" y="2205"/>
                  </a:lnTo>
                  <a:lnTo>
                    <a:pt x="3966" y="2180"/>
                  </a:lnTo>
                  <a:lnTo>
                    <a:pt x="3936" y="2140"/>
                  </a:lnTo>
                  <a:lnTo>
                    <a:pt x="3922" y="2109"/>
                  </a:lnTo>
                  <a:lnTo>
                    <a:pt x="3911" y="2076"/>
                  </a:lnTo>
                  <a:lnTo>
                    <a:pt x="3884" y="2052"/>
                  </a:lnTo>
                  <a:lnTo>
                    <a:pt x="3883" y="2050"/>
                  </a:lnTo>
                  <a:lnTo>
                    <a:pt x="3880" y="2046"/>
                  </a:lnTo>
                  <a:lnTo>
                    <a:pt x="3876" y="2039"/>
                  </a:lnTo>
                  <a:lnTo>
                    <a:pt x="3867" y="2030"/>
                  </a:lnTo>
                  <a:lnTo>
                    <a:pt x="3857" y="2023"/>
                  </a:lnTo>
                  <a:lnTo>
                    <a:pt x="3847" y="2019"/>
                  </a:lnTo>
                  <a:lnTo>
                    <a:pt x="3843" y="2016"/>
                  </a:lnTo>
                  <a:lnTo>
                    <a:pt x="3839" y="2013"/>
                  </a:lnTo>
                  <a:lnTo>
                    <a:pt x="3837" y="2008"/>
                  </a:lnTo>
                  <a:lnTo>
                    <a:pt x="3834" y="2003"/>
                  </a:lnTo>
                  <a:lnTo>
                    <a:pt x="3832" y="1990"/>
                  </a:lnTo>
                  <a:lnTo>
                    <a:pt x="3830" y="1980"/>
                  </a:lnTo>
                  <a:lnTo>
                    <a:pt x="3827" y="1970"/>
                  </a:lnTo>
                  <a:lnTo>
                    <a:pt x="3826" y="1968"/>
                  </a:lnTo>
                  <a:lnTo>
                    <a:pt x="3809" y="1945"/>
                  </a:lnTo>
                  <a:lnTo>
                    <a:pt x="3791" y="1929"/>
                  </a:lnTo>
                  <a:lnTo>
                    <a:pt x="3774" y="1921"/>
                  </a:lnTo>
                  <a:lnTo>
                    <a:pt x="3726" y="1932"/>
                  </a:lnTo>
                  <a:lnTo>
                    <a:pt x="3722" y="1968"/>
                  </a:lnTo>
                  <a:lnTo>
                    <a:pt x="3717" y="1989"/>
                  </a:lnTo>
                  <a:lnTo>
                    <a:pt x="3717" y="1991"/>
                  </a:lnTo>
                  <a:lnTo>
                    <a:pt x="3716" y="1997"/>
                  </a:lnTo>
                  <a:lnTo>
                    <a:pt x="3714" y="2001"/>
                  </a:lnTo>
                  <a:lnTo>
                    <a:pt x="3711" y="2004"/>
                  </a:lnTo>
                  <a:lnTo>
                    <a:pt x="3707" y="2007"/>
                  </a:lnTo>
                  <a:lnTo>
                    <a:pt x="3701" y="2008"/>
                  </a:lnTo>
                  <a:lnTo>
                    <a:pt x="3687" y="2010"/>
                  </a:lnTo>
                  <a:lnTo>
                    <a:pt x="3673" y="2010"/>
                  </a:lnTo>
                  <a:lnTo>
                    <a:pt x="3663" y="2012"/>
                  </a:lnTo>
                  <a:lnTo>
                    <a:pt x="3660" y="2012"/>
                  </a:lnTo>
                  <a:lnTo>
                    <a:pt x="3657" y="2013"/>
                  </a:lnTo>
                  <a:lnTo>
                    <a:pt x="3651" y="2019"/>
                  </a:lnTo>
                  <a:lnTo>
                    <a:pt x="3648" y="2022"/>
                  </a:lnTo>
                  <a:lnTo>
                    <a:pt x="3644" y="2026"/>
                  </a:lnTo>
                  <a:lnTo>
                    <a:pt x="3642" y="2030"/>
                  </a:lnTo>
                  <a:lnTo>
                    <a:pt x="3641" y="2036"/>
                  </a:lnTo>
                  <a:lnTo>
                    <a:pt x="3635" y="2053"/>
                  </a:lnTo>
                  <a:lnTo>
                    <a:pt x="3632" y="2060"/>
                  </a:lnTo>
                  <a:lnTo>
                    <a:pt x="3599" y="2072"/>
                  </a:lnTo>
                  <a:lnTo>
                    <a:pt x="3550" y="2112"/>
                  </a:lnTo>
                  <a:lnTo>
                    <a:pt x="3545" y="2151"/>
                  </a:lnTo>
                  <a:lnTo>
                    <a:pt x="3529" y="2164"/>
                  </a:lnTo>
                  <a:lnTo>
                    <a:pt x="3490" y="2176"/>
                  </a:lnTo>
                  <a:lnTo>
                    <a:pt x="3493" y="2211"/>
                  </a:lnTo>
                  <a:lnTo>
                    <a:pt x="3494" y="2213"/>
                  </a:lnTo>
                  <a:lnTo>
                    <a:pt x="3495" y="2219"/>
                  </a:lnTo>
                  <a:lnTo>
                    <a:pt x="3497" y="2224"/>
                  </a:lnTo>
                  <a:lnTo>
                    <a:pt x="3497" y="2229"/>
                  </a:lnTo>
                  <a:lnTo>
                    <a:pt x="3495" y="2233"/>
                  </a:lnTo>
                  <a:lnTo>
                    <a:pt x="3493" y="2238"/>
                  </a:lnTo>
                  <a:lnTo>
                    <a:pt x="3486" y="2246"/>
                  </a:lnTo>
                  <a:lnTo>
                    <a:pt x="3480" y="2252"/>
                  </a:lnTo>
                  <a:lnTo>
                    <a:pt x="3475" y="2256"/>
                  </a:lnTo>
                  <a:lnTo>
                    <a:pt x="3474" y="2257"/>
                  </a:lnTo>
                  <a:lnTo>
                    <a:pt x="3454" y="2282"/>
                  </a:lnTo>
                  <a:lnTo>
                    <a:pt x="3471" y="2309"/>
                  </a:lnTo>
                  <a:lnTo>
                    <a:pt x="3466" y="2323"/>
                  </a:lnTo>
                  <a:lnTo>
                    <a:pt x="3460" y="2344"/>
                  </a:lnTo>
                  <a:lnTo>
                    <a:pt x="3446" y="2364"/>
                  </a:lnTo>
                  <a:lnTo>
                    <a:pt x="3460" y="2392"/>
                  </a:lnTo>
                  <a:lnTo>
                    <a:pt x="3461" y="2393"/>
                  </a:lnTo>
                  <a:lnTo>
                    <a:pt x="3462" y="2396"/>
                  </a:lnTo>
                  <a:lnTo>
                    <a:pt x="3464" y="2402"/>
                  </a:lnTo>
                  <a:lnTo>
                    <a:pt x="3462" y="2411"/>
                  </a:lnTo>
                  <a:lnTo>
                    <a:pt x="3460" y="2422"/>
                  </a:lnTo>
                  <a:lnTo>
                    <a:pt x="3457" y="2435"/>
                  </a:lnTo>
                  <a:lnTo>
                    <a:pt x="3453" y="2445"/>
                  </a:lnTo>
                  <a:lnTo>
                    <a:pt x="3452" y="2448"/>
                  </a:lnTo>
                  <a:lnTo>
                    <a:pt x="3462" y="2473"/>
                  </a:lnTo>
                  <a:lnTo>
                    <a:pt x="3485" y="2496"/>
                  </a:lnTo>
                  <a:lnTo>
                    <a:pt x="3487" y="2498"/>
                  </a:lnTo>
                  <a:lnTo>
                    <a:pt x="3492" y="2505"/>
                  </a:lnTo>
                  <a:lnTo>
                    <a:pt x="3495" y="2511"/>
                  </a:lnTo>
                  <a:lnTo>
                    <a:pt x="3498" y="2516"/>
                  </a:lnTo>
                  <a:lnTo>
                    <a:pt x="3499" y="2522"/>
                  </a:lnTo>
                  <a:lnTo>
                    <a:pt x="3498" y="2529"/>
                  </a:lnTo>
                  <a:lnTo>
                    <a:pt x="3497" y="2540"/>
                  </a:lnTo>
                  <a:lnTo>
                    <a:pt x="3497" y="2552"/>
                  </a:lnTo>
                  <a:lnTo>
                    <a:pt x="3498" y="2560"/>
                  </a:lnTo>
                  <a:lnTo>
                    <a:pt x="3498" y="2564"/>
                  </a:lnTo>
                  <a:lnTo>
                    <a:pt x="3504" y="2585"/>
                  </a:lnTo>
                  <a:lnTo>
                    <a:pt x="3529" y="2602"/>
                  </a:lnTo>
                  <a:lnTo>
                    <a:pt x="3532" y="2608"/>
                  </a:lnTo>
                  <a:lnTo>
                    <a:pt x="3534" y="2614"/>
                  </a:lnTo>
                  <a:lnTo>
                    <a:pt x="3536" y="2619"/>
                  </a:lnTo>
                  <a:lnTo>
                    <a:pt x="3537" y="2625"/>
                  </a:lnTo>
                  <a:lnTo>
                    <a:pt x="3537" y="2634"/>
                  </a:lnTo>
                  <a:lnTo>
                    <a:pt x="3537" y="2637"/>
                  </a:lnTo>
                  <a:lnTo>
                    <a:pt x="3547" y="2656"/>
                  </a:lnTo>
                  <a:lnTo>
                    <a:pt x="3572" y="2654"/>
                  </a:lnTo>
                  <a:lnTo>
                    <a:pt x="3597" y="2670"/>
                  </a:lnTo>
                  <a:lnTo>
                    <a:pt x="3602" y="2701"/>
                  </a:lnTo>
                  <a:lnTo>
                    <a:pt x="3599" y="2703"/>
                  </a:lnTo>
                  <a:lnTo>
                    <a:pt x="3595" y="2709"/>
                  </a:lnTo>
                  <a:lnTo>
                    <a:pt x="3591" y="2714"/>
                  </a:lnTo>
                  <a:lnTo>
                    <a:pt x="3590" y="2719"/>
                  </a:lnTo>
                  <a:lnTo>
                    <a:pt x="3589" y="2725"/>
                  </a:lnTo>
                  <a:lnTo>
                    <a:pt x="3589" y="2730"/>
                  </a:lnTo>
                  <a:lnTo>
                    <a:pt x="3590" y="2736"/>
                  </a:lnTo>
                  <a:lnTo>
                    <a:pt x="3592" y="2742"/>
                  </a:lnTo>
                  <a:lnTo>
                    <a:pt x="3596" y="2746"/>
                  </a:lnTo>
                  <a:lnTo>
                    <a:pt x="3599" y="2751"/>
                  </a:lnTo>
                  <a:lnTo>
                    <a:pt x="3605" y="2756"/>
                  </a:lnTo>
                  <a:lnTo>
                    <a:pt x="3608" y="2758"/>
                  </a:lnTo>
                  <a:lnTo>
                    <a:pt x="3575" y="2782"/>
                  </a:lnTo>
                  <a:lnTo>
                    <a:pt x="3537" y="2832"/>
                  </a:lnTo>
                  <a:lnTo>
                    <a:pt x="3523" y="2880"/>
                  </a:lnTo>
                  <a:lnTo>
                    <a:pt x="3519" y="2884"/>
                  </a:lnTo>
                  <a:lnTo>
                    <a:pt x="3510" y="2891"/>
                  </a:lnTo>
                  <a:lnTo>
                    <a:pt x="3499" y="2899"/>
                  </a:lnTo>
                  <a:lnTo>
                    <a:pt x="3487" y="2905"/>
                  </a:lnTo>
                  <a:lnTo>
                    <a:pt x="3481" y="2906"/>
                  </a:lnTo>
                  <a:lnTo>
                    <a:pt x="3475" y="2906"/>
                  </a:lnTo>
                  <a:lnTo>
                    <a:pt x="3469" y="2905"/>
                  </a:lnTo>
                  <a:lnTo>
                    <a:pt x="3465" y="2903"/>
                  </a:lnTo>
                  <a:lnTo>
                    <a:pt x="3459" y="2903"/>
                  </a:lnTo>
                  <a:lnTo>
                    <a:pt x="3455" y="2903"/>
                  </a:lnTo>
                  <a:lnTo>
                    <a:pt x="3454" y="2904"/>
                  </a:lnTo>
                  <a:lnTo>
                    <a:pt x="3453" y="2905"/>
                  </a:lnTo>
                  <a:lnTo>
                    <a:pt x="3452" y="2908"/>
                  </a:lnTo>
                  <a:lnTo>
                    <a:pt x="3452" y="2911"/>
                  </a:lnTo>
                  <a:lnTo>
                    <a:pt x="3452" y="2925"/>
                  </a:lnTo>
                  <a:lnTo>
                    <a:pt x="3452" y="2936"/>
                  </a:lnTo>
                  <a:lnTo>
                    <a:pt x="3452" y="2944"/>
                  </a:lnTo>
                  <a:lnTo>
                    <a:pt x="3452" y="2947"/>
                  </a:lnTo>
                  <a:lnTo>
                    <a:pt x="3452" y="2948"/>
                  </a:lnTo>
                  <a:lnTo>
                    <a:pt x="3451" y="2950"/>
                  </a:lnTo>
                  <a:lnTo>
                    <a:pt x="3446" y="2955"/>
                  </a:lnTo>
                  <a:lnTo>
                    <a:pt x="3435" y="2963"/>
                  </a:lnTo>
                  <a:lnTo>
                    <a:pt x="3425" y="2970"/>
                  </a:lnTo>
                  <a:lnTo>
                    <a:pt x="3420" y="2972"/>
                  </a:lnTo>
                  <a:lnTo>
                    <a:pt x="3415" y="2974"/>
                  </a:lnTo>
                  <a:lnTo>
                    <a:pt x="3408" y="2980"/>
                  </a:lnTo>
                  <a:lnTo>
                    <a:pt x="3399" y="2988"/>
                  </a:lnTo>
                  <a:lnTo>
                    <a:pt x="3393" y="2997"/>
                  </a:lnTo>
                  <a:lnTo>
                    <a:pt x="3390" y="3004"/>
                  </a:lnTo>
                  <a:lnTo>
                    <a:pt x="3389" y="3007"/>
                  </a:lnTo>
                  <a:lnTo>
                    <a:pt x="3390" y="3008"/>
                  </a:lnTo>
                  <a:lnTo>
                    <a:pt x="3392" y="3013"/>
                  </a:lnTo>
                  <a:lnTo>
                    <a:pt x="3392" y="3016"/>
                  </a:lnTo>
                  <a:lnTo>
                    <a:pt x="3392" y="3020"/>
                  </a:lnTo>
                  <a:lnTo>
                    <a:pt x="3389" y="3023"/>
                  </a:lnTo>
                  <a:lnTo>
                    <a:pt x="3386" y="3029"/>
                  </a:lnTo>
                  <a:lnTo>
                    <a:pt x="3381" y="3037"/>
                  </a:lnTo>
                  <a:lnTo>
                    <a:pt x="3377" y="3044"/>
                  </a:lnTo>
                  <a:lnTo>
                    <a:pt x="3375" y="3047"/>
                  </a:lnTo>
                  <a:lnTo>
                    <a:pt x="3373" y="3049"/>
                  </a:lnTo>
                  <a:lnTo>
                    <a:pt x="3369" y="3052"/>
                  </a:lnTo>
                  <a:lnTo>
                    <a:pt x="3364" y="3053"/>
                  </a:lnTo>
                  <a:lnTo>
                    <a:pt x="3355" y="3055"/>
                  </a:lnTo>
                  <a:lnTo>
                    <a:pt x="3349" y="3054"/>
                  </a:lnTo>
                  <a:lnTo>
                    <a:pt x="3348" y="3054"/>
                  </a:lnTo>
                  <a:lnTo>
                    <a:pt x="3346" y="3055"/>
                  </a:lnTo>
                  <a:lnTo>
                    <a:pt x="3344" y="3057"/>
                  </a:lnTo>
                  <a:lnTo>
                    <a:pt x="3342" y="3061"/>
                  </a:lnTo>
                  <a:lnTo>
                    <a:pt x="3338" y="3070"/>
                  </a:lnTo>
                  <a:lnTo>
                    <a:pt x="3335" y="3076"/>
                  </a:lnTo>
                  <a:lnTo>
                    <a:pt x="3333" y="3085"/>
                  </a:lnTo>
                  <a:lnTo>
                    <a:pt x="3331" y="3094"/>
                  </a:lnTo>
                  <a:lnTo>
                    <a:pt x="3333" y="3114"/>
                  </a:lnTo>
                  <a:lnTo>
                    <a:pt x="3334" y="3121"/>
                  </a:lnTo>
                  <a:lnTo>
                    <a:pt x="3335" y="3122"/>
                  </a:lnTo>
                  <a:lnTo>
                    <a:pt x="3338" y="3125"/>
                  </a:lnTo>
                  <a:lnTo>
                    <a:pt x="3340" y="3127"/>
                  </a:lnTo>
                  <a:lnTo>
                    <a:pt x="3340" y="3131"/>
                  </a:lnTo>
                  <a:lnTo>
                    <a:pt x="3340" y="3135"/>
                  </a:lnTo>
                  <a:lnTo>
                    <a:pt x="3340" y="3141"/>
                  </a:lnTo>
                  <a:lnTo>
                    <a:pt x="3335" y="3164"/>
                  </a:lnTo>
                  <a:lnTo>
                    <a:pt x="3331" y="3173"/>
                  </a:lnTo>
                  <a:lnTo>
                    <a:pt x="3331" y="3174"/>
                  </a:lnTo>
                  <a:lnTo>
                    <a:pt x="3331" y="3178"/>
                  </a:lnTo>
                  <a:lnTo>
                    <a:pt x="3328" y="3181"/>
                  </a:lnTo>
                  <a:lnTo>
                    <a:pt x="3321" y="3187"/>
                  </a:lnTo>
                  <a:lnTo>
                    <a:pt x="3312" y="3191"/>
                  </a:lnTo>
                  <a:lnTo>
                    <a:pt x="3309" y="3191"/>
                  </a:lnTo>
                  <a:lnTo>
                    <a:pt x="3308" y="3191"/>
                  </a:lnTo>
                  <a:lnTo>
                    <a:pt x="3305" y="3192"/>
                  </a:lnTo>
                  <a:lnTo>
                    <a:pt x="3304" y="3194"/>
                  </a:lnTo>
                  <a:lnTo>
                    <a:pt x="3302" y="3198"/>
                  </a:lnTo>
                  <a:lnTo>
                    <a:pt x="3296" y="3205"/>
                  </a:lnTo>
                  <a:lnTo>
                    <a:pt x="3291" y="3209"/>
                  </a:lnTo>
                  <a:lnTo>
                    <a:pt x="3290" y="3211"/>
                  </a:lnTo>
                  <a:lnTo>
                    <a:pt x="3290" y="3215"/>
                  </a:lnTo>
                  <a:lnTo>
                    <a:pt x="3290" y="3219"/>
                  </a:lnTo>
                  <a:lnTo>
                    <a:pt x="3290" y="3225"/>
                  </a:lnTo>
                  <a:lnTo>
                    <a:pt x="3294" y="3242"/>
                  </a:lnTo>
                  <a:lnTo>
                    <a:pt x="3297" y="3256"/>
                  </a:lnTo>
                  <a:lnTo>
                    <a:pt x="3299" y="3265"/>
                  </a:lnTo>
                  <a:lnTo>
                    <a:pt x="3302" y="3269"/>
                  </a:lnTo>
                  <a:lnTo>
                    <a:pt x="3302" y="3270"/>
                  </a:lnTo>
                  <a:lnTo>
                    <a:pt x="3298" y="3285"/>
                  </a:lnTo>
                  <a:lnTo>
                    <a:pt x="3297" y="3296"/>
                  </a:lnTo>
                  <a:lnTo>
                    <a:pt x="3297" y="3300"/>
                  </a:lnTo>
                  <a:lnTo>
                    <a:pt x="3297" y="3304"/>
                  </a:lnTo>
                  <a:lnTo>
                    <a:pt x="3290" y="3316"/>
                  </a:lnTo>
                  <a:lnTo>
                    <a:pt x="3287" y="3322"/>
                  </a:lnTo>
                  <a:lnTo>
                    <a:pt x="3283" y="3325"/>
                  </a:lnTo>
                  <a:lnTo>
                    <a:pt x="3281" y="3327"/>
                  </a:lnTo>
                  <a:lnTo>
                    <a:pt x="3278" y="3327"/>
                  </a:lnTo>
                  <a:lnTo>
                    <a:pt x="3277" y="3328"/>
                  </a:lnTo>
                  <a:lnTo>
                    <a:pt x="3276" y="3330"/>
                  </a:lnTo>
                  <a:lnTo>
                    <a:pt x="3274" y="3336"/>
                  </a:lnTo>
                  <a:lnTo>
                    <a:pt x="3271" y="3346"/>
                  </a:lnTo>
                  <a:lnTo>
                    <a:pt x="3269" y="3357"/>
                  </a:lnTo>
                  <a:lnTo>
                    <a:pt x="3269" y="3367"/>
                  </a:lnTo>
                  <a:lnTo>
                    <a:pt x="3270" y="3376"/>
                  </a:lnTo>
                  <a:lnTo>
                    <a:pt x="3272" y="3383"/>
                  </a:lnTo>
                  <a:lnTo>
                    <a:pt x="3274" y="3389"/>
                  </a:lnTo>
                  <a:lnTo>
                    <a:pt x="3274" y="3395"/>
                  </a:lnTo>
                  <a:lnTo>
                    <a:pt x="3272" y="3401"/>
                  </a:lnTo>
                  <a:lnTo>
                    <a:pt x="3269" y="3406"/>
                  </a:lnTo>
                  <a:lnTo>
                    <a:pt x="3264" y="3410"/>
                  </a:lnTo>
                  <a:lnTo>
                    <a:pt x="3263" y="3414"/>
                  </a:lnTo>
                  <a:lnTo>
                    <a:pt x="3262" y="3416"/>
                  </a:lnTo>
                  <a:lnTo>
                    <a:pt x="3262" y="3418"/>
                  </a:lnTo>
                  <a:lnTo>
                    <a:pt x="3262" y="3420"/>
                  </a:lnTo>
                  <a:lnTo>
                    <a:pt x="3261" y="3422"/>
                  </a:lnTo>
                  <a:lnTo>
                    <a:pt x="3259" y="3425"/>
                  </a:lnTo>
                  <a:lnTo>
                    <a:pt x="3255" y="3428"/>
                  </a:lnTo>
                  <a:lnTo>
                    <a:pt x="3245" y="3438"/>
                  </a:lnTo>
                  <a:lnTo>
                    <a:pt x="3239" y="3447"/>
                  </a:lnTo>
                  <a:lnTo>
                    <a:pt x="3235" y="3455"/>
                  </a:lnTo>
                  <a:lnTo>
                    <a:pt x="3233" y="3458"/>
                  </a:lnTo>
                  <a:lnTo>
                    <a:pt x="3225" y="3482"/>
                  </a:lnTo>
                  <a:lnTo>
                    <a:pt x="3219" y="3513"/>
                  </a:lnTo>
                  <a:lnTo>
                    <a:pt x="3220" y="3513"/>
                  </a:lnTo>
                  <a:lnTo>
                    <a:pt x="3223" y="3514"/>
                  </a:lnTo>
                  <a:lnTo>
                    <a:pt x="3223" y="3516"/>
                  </a:lnTo>
                  <a:lnTo>
                    <a:pt x="3222" y="3519"/>
                  </a:lnTo>
                  <a:lnTo>
                    <a:pt x="3219" y="3521"/>
                  </a:lnTo>
                  <a:lnTo>
                    <a:pt x="3213" y="3526"/>
                  </a:lnTo>
                  <a:lnTo>
                    <a:pt x="3194" y="3545"/>
                  </a:lnTo>
                  <a:lnTo>
                    <a:pt x="3186" y="3553"/>
                  </a:lnTo>
                  <a:lnTo>
                    <a:pt x="3173" y="3576"/>
                  </a:lnTo>
                  <a:lnTo>
                    <a:pt x="3178" y="3605"/>
                  </a:lnTo>
                  <a:lnTo>
                    <a:pt x="3165" y="3619"/>
                  </a:lnTo>
                  <a:lnTo>
                    <a:pt x="3118" y="3686"/>
                  </a:lnTo>
                  <a:lnTo>
                    <a:pt x="3114" y="3691"/>
                  </a:lnTo>
                  <a:lnTo>
                    <a:pt x="3106" y="3706"/>
                  </a:lnTo>
                  <a:lnTo>
                    <a:pt x="3100" y="3714"/>
                  </a:lnTo>
                  <a:lnTo>
                    <a:pt x="3094" y="3721"/>
                  </a:lnTo>
                  <a:lnTo>
                    <a:pt x="3088" y="3726"/>
                  </a:lnTo>
                  <a:lnTo>
                    <a:pt x="3082" y="3729"/>
                  </a:lnTo>
                  <a:lnTo>
                    <a:pt x="3069" y="3730"/>
                  </a:lnTo>
                  <a:lnTo>
                    <a:pt x="3053" y="3732"/>
                  </a:lnTo>
                  <a:lnTo>
                    <a:pt x="3039" y="3732"/>
                  </a:lnTo>
                  <a:lnTo>
                    <a:pt x="3034" y="3732"/>
                  </a:lnTo>
                  <a:lnTo>
                    <a:pt x="3017" y="3754"/>
                  </a:lnTo>
                  <a:lnTo>
                    <a:pt x="2987" y="3775"/>
                  </a:lnTo>
                  <a:lnTo>
                    <a:pt x="2983" y="3774"/>
                  </a:lnTo>
                  <a:lnTo>
                    <a:pt x="2974" y="3773"/>
                  </a:lnTo>
                  <a:lnTo>
                    <a:pt x="2969" y="3774"/>
                  </a:lnTo>
                  <a:lnTo>
                    <a:pt x="2963" y="3778"/>
                  </a:lnTo>
                  <a:lnTo>
                    <a:pt x="2957" y="3784"/>
                  </a:lnTo>
                  <a:lnTo>
                    <a:pt x="2951" y="3792"/>
                  </a:lnTo>
                  <a:lnTo>
                    <a:pt x="2943" y="3810"/>
                  </a:lnTo>
                  <a:lnTo>
                    <a:pt x="2937" y="3821"/>
                  </a:lnTo>
                  <a:lnTo>
                    <a:pt x="2934" y="3828"/>
                  </a:lnTo>
                  <a:lnTo>
                    <a:pt x="2932" y="3830"/>
                  </a:lnTo>
                  <a:lnTo>
                    <a:pt x="2924" y="3834"/>
                  </a:lnTo>
                  <a:lnTo>
                    <a:pt x="2902" y="3846"/>
                  </a:lnTo>
                  <a:lnTo>
                    <a:pt x="2889" y="3853"/>
                  </a:lnTo>
                  <a:lnTo>
                    <a:pt x="2879" y="3856"/>
                  </a:lnTo>
                  <a:lnTo>
                    <a:pt x="2875" y="3857"/>
                  </a:lnTo>
                  <a:lnTo>
                    <a:pt x="2872" y="3858"/>
                  </a:lnTo>
                  <a:lnTo>
                    <a:pt x="2850" y="3877"/>
                  </a:lnTo>
                  <a:lnTo>
                    <a:pt x="2831" y="3898"/>
                  </a:lnTo>
                  <a:lnTo>
                    <a:pt x="2833" y="3899"/>
                  </a:lnTo>
                  <a:lnTo>
                    <a:pt x="2837" y="3903"/>
                  </a:lnTo>
                  <a:lnTo>
                    <a:pt x="2836" y="3905"/>
                  </a:lnTo>
                  <a:lnTo>
                    <a:pt x="2832" y="3909"/>
                  </a:lnTo>
                  <a:lnTo>
                    <a:pt x="2825" y="3913"/>
                  </a:lnTo>
                  <a:lnTo>
                    <a:pt x="2812" y="3918"/>
                  </a:lnTo>
                  <a:lnTo>
                    <a:pt x="2786" y="3925"/>
                  </a:lnTo>
                  <a:lnTo>
                    <a:pt x="2771" y="3930"/>
                  </a:lnTo>
                  <a:lnTo>
                    <a:pt x="2762" y="3931"/>
                  </a:lnTo>
                  <a:lnTo>
                    <a:pt x="2760" y="3931"/>
                  </a:lnTo>
                  <a:lnTo>
                    <a:pt x="2733" y="3945"/>
                  </a:lnTo>
                  <a:lnTo>
                    <a:pt x="2719" y="3964"/>
                  </a:lnTo>
                  <a:lnTo>
                    <a:pt x="2719" y="3965"/>
                  </a:lnTo>
                  <a:lnTo>
                    <a:pt x="2718" y="3970"/>
                  </a:lnTo>
                  <a:lnTo>
                    <a:pt x="2715" y="3971"/>
                  </a:lnTo>
                  <a:lnTo>
                    <a:pt x="2710" y="3974"/>
                  </a:lnTo>
                  <a:lnTo>
                    <a:pt x="2705" y="3975"/>
                  </a:lnTo>
                  <a:lnTo>
                    <a:pt x="2697" y="3975"/>
                  </a:lnTo>
                  <a:lnTo>
                    <a:pt x="2681" y="3975"/>
                  </a:lnTo>
                  <a:lnTo>
                    <a:pt x="2670" y="3974"/>
                  </a:lnTo>
                  <a:lnTo>
                    <a:pt x="2663" y="3972"/>
                  </a:lnTo>
                  <a:lnTo>
                    <a:pt x="2661" y="3972"/>
                  </a:lnTo>
                  <a:lnTo>
                    <a:pt x="2634" y="3989"/>
                  </a:lnTo>
                  <a:lnTo>
                    <a:pt x="2634" y="3990"/>
                  </a:lnTo>
                  <a:lnTo>
                    <a:pt x="2633" y="3991"/>
                  </a:lnTo>
                  <a:lnTo>
                    <a:pt x="2627" y="3995"/>
                  </a:lnTo>
                  <a:lnTo>
                    <a:pt x="2615" y="3997"/>
                  </a:lnTo>
                  <a:lnTo>
                    <a:pt x="2604" y="3997"/>
                  </a:lnTo>
                  <a:lnTo>
                    <a:pt x="2601" y="3997"/>
                  </a:lnTo>
                  <a:lnTo>
                    <a:pt x="2596" y="3997"/>
                  </a:lnTo>
                  <a:lnTo>
                    <a:pt x="2582" y="4000"/>
                  </a:lnTo>
                  <a:lnTo>
                    <a:pt x="2565" y="4003"/>
                  </a:lnTo>
                  <a:lnTo>
                    <a:pt x="2553" y="4004"/>
                  </a:lnTo>
                  <a:lnTo>
                    <a:pt x="2549" y="4005"/>
                  </a:lnTo>
                  <a:lnTo>
                    <a:pt x="2546" y="4005"/>
                  </a:lnTo>
                  <a:lnTo>
                    <a:pt x="2536" y="4018"/>
                  </a:lnTo>
                  <a:lnTo>
                    <a:pt x="2527" y="4026"/>
                  </a:lnTo>
                  <a:lnTo>
                    <a:pt x="2522" y="4029"/>
                  </a:lnTo>
                  <a:lnTo>
                    <a:pt x="2517" y="4031"/>
                  </a:lnTo>
                  <a:lnTo>
                    <a:pt x="2513" y="4031"/>
                  </a:lnTo>
                  <a:lnTo>
                    <a:pt x="2510" y="4033"/>
                  </a:lnTo>
                  <a:lnTo>
                    <a:pt x="2506" y="4034"/>
                  </a:lnTo>
                  <a:lnTo>
                    <a:pt x="2503" y="4036"/>
                  </a:lnTo>
                  <a:lnTo>
                    <a:pt x="2497" y="4041"/>
                  </a:lnTo>
                  <a:lnTo>
                    <a:pt x="2479" y="4061"/>
                  </a:lnTo>
                  <a:lnTo>
                    <a:pt x="2473" y="4068"/>
                  </a:lnTo>
                  <a:lnTo>
                    <a:pt x="2470" y="4095"/>
                  </a:lnTo>
                  <a:lnTo>
                    <a:pt x="2471" y="4098"/>
                  </a:lnTo>
                  <a:lnTo>
                    <a:pt x="2473" y="4101"/>
                  </a:lnTo>
                  <a:lnTo>
                    <a:pt x="2472" y="4103"/>
                  </a:lnTo>
                  <a:lnTo>
                    <a:pt x="2470" y="4106"/>
                  </a:lnTo>
                  <a:lnTo>
                    <a:pt x="2466" y="4108"/>
                  </a:lnTo>
                  <a:lnTo>
                    <a:pt x="2459" y="4109"/>
                  </a:lnTo>
                  <a:lnTo>
                    <a:pt x="2445" y="4109"/>
                  </a:lnTo>
                  <a:lnTo>
                    <a:pt x="2437" y="4108"/>
                  </a:lnTo>
                  <a:lnTo>
                    <a:pt x="2433" y="4107"/>
                  </a:lnTo>
                  <a:lnTo>
                    <a:pt x="2431" y="4108"/>
                  </a:lnTo>
                  <a:lnTo>
                    <a:pt x="2428" y="4111"/>
                  </a:lnTo>
                  <a:lnTo>
                    <a:pt x="2426" y="4114"/>
                  </a:lnTo>
                  <a:lnTo>
                    <a:pt x="2421" y="4132"/>
                  </a:lnTo>
                  <a:lnTo>
                    <a:pt x="2421" y="4139"/>
                  </a:lnTo>
                  <a:lnTo>
                    <a:pt x="2424" y="4140"/>
                  </a:lnTo>
                  <a:lnTo>
                    <a:pt x="2427" y="4144"/>
                  </a:lnTo>
                  <a:lnTo>
                    <a:pt x="2427" y="4146"/>
                  </a:lnTo>
                  <a:lnTo>
                    <a:pt x="2425" y="4148"/>
                  </a:lnTo>
                  <a:lnTo>
                    <a:pt x="2421" y="4151"/>
                  </a:lnTo>
                  <a:lnTo>
                    <a:pt x="2413" y="4153"/>
                  </a:lnTo>
                  <a:lnTo>
                    <a:pt x="2405" y="4155"/>
                  </a:lnTo>
                  <a:lnTo>
                    <a:pt x="2399" y="4158"/>
                  </a:lnTo>
                  <a:lnTo>
                    <a:pt x="2395" y="4161"/>
                  </a:lnTo>
                  <a:lnTo>
                    <a:pt x="2393" y="4164"/>
                  </a:lnTo>
                  <a:lnTo>
                    <a:pt x="2391" y="4165"/>
                  </a:lnTo>
                  <a:lnTo>
                    <a:pt x="2386" y="4165"/>
                  </a:lnTo>
                  <a:lnTo>
                    <a:pt x="2378" y="4162"/>
                  </a:lnTo>
                  <a:lnTo>
                    <a:pt x="2366" y="4158"/>
                  </a:lnTo>
                  <a:lnTo>
                    <a:pt x="2354" y="4153"/>
                  </a:lnTo>
                  <a:lnTo>
                    <a:pt x="2346" y="4152"/>
                  </a:lnTo>
                  <a:lnTo>
                    <a:pt x="2341" y="4151"/>
                  </a:lnTo>
                  <a:lnTo>
                    <a:pt x="2337" y="4151"/>
                  </a:lnTo>
                  <a:lnTo>
                    <a:pt x="2335" y="4151"/>
                  </a:lnTo>
                  <a:lnTo>
                    <a:pt x="2333" y="4150"/>
                  </a:lnTo>
                  <a:lnTo>
                    <a:pt x="2329" y="4146"/>
                  </a:lnTo>
                  <a:lnTo>
                    <a:pt x="2322" y="4139"/>
                  </a:lnTo>
                  <a:lnTo>
                    <a:pt x="2310" y="4127"/>
                  </a:lnTo>
                  <a:lnTo>
                    <a:pt x="2304" y="4121"/>
                  </a:lnTo>
                  <a:lnTo>
                    <a:pt x="2300" y="4116"/>
                  </a:lnTo>
                  <a:lnTo>
                    <a:pt x="2293" y="4109"/>
                  </a:lnTo>
                  <a:lnTo>
                    <a:pt x="2274" y="4092"/>
                  </a:lnTo>
                  <a:lnTo>
                    <a:pt x="2264" y="4085"/>
                  </a:lnTo>
                  <a:lnTo>
                    <a:pt x="2221" y="4098"/>
                  </a:lnTo>
                  <a:lnTo>
                    <a:pt x="2205" y="4134"/>
                  </a:lnTo>
                  <a:lnTo>
                    <a:pt x="2193" y="4147"/>
                  </a:lnTo>
                  <a:lnTo>
                    <a:pt x="2169" y="4153"/>
                  </a:lnTo>
                  <a:lnTo>
                    <a:pt x="2172" y="4178"/>
                  </a:lnTo>
                  <a:lnTo>
                    <a:pt x="2160" y="4205"/>
                  </a:lnTo>
                  <a:lnTo>
                    <a:pt x="2150" y="4235"/>
                  </a:lnTo>
                  <a:lnTo>
                    <a:pt x="2133" y="4259"/>
                  </a:lnTo>
                  <a:lnTo>
                    <a:pt x="2098" y="4276"/>
                  </a:lnTo>
                  <a:lnTo>
                    <a:pt x="2098" y="4303"/>
                  </a:lnTo>
                  <a:lnTo>
                    <a:pt x="2085" y="4314"/>
                  </a:lnTo>
                  <a:lnTo>
                    <a:pt x="2086" y="4315"/>
                  </a:lnTo>
                  <a:lnTo>
                    <a:pt x="2087" y="4315"/>
                  </a:lnTo>
                  <a:lnTo>
                    <a:pt x="2085" y="4317"/>
                  </a:lnTo>
                  <a:lnTo>
                    <a:pt x="2071" y="4322"/>
                  </a:lnTo>
                  <a:lnTo>
                    <a:pt x="2055" y="4327"/>
                  </a:lnTo>
                  <a:lnTo>
                    <a:pt x="2047" y="4328"/>
                  </a:lnTo>
                  <a:lnTo>
                    <a:pt x="2040" y="4329"/>
                  </a:lnTo>
                  <a:lnTo>
                    <a:pt x="2029" y="4334"/>
                  </a:lnTo>
                  <a:lnTo>
                    <a:pt x="2023" y="4337"/>
                  </a:lnTo>
                  <a:lnTo>
                    <a:pt x="2017" y="4341"/>
                  </a:lnTo>
                  <a:lnTo>
                    <a:pt x="2013" y="4344"/>
                  </a:lnTo>
                  <a:lnTo>
                    <a:pt x="2010" y="4349"/>
                  </a:lnTo>
                  <a:lnTo>
                    <a:pt x="2006" y="4355"/>
                  </a:lnTo>
                  <a:lnTo>
                    <a:pt x="2004" y="4358"/>
                  </a:lnTo>
                  <a:lnTo>
                    <a:pt x="2004" y="4360"/>
                  </a:lnTo>
                  <a:lnTo>
                    <a:pt x="2003" y="4363"/>
                  </a:lnTo>
                  <a:lnTo>
                    <a:pt x="2002" y="4366"/>
                  </a:lnTo>
                  <a:lnTo>
                    <a:pt x="1999" y="4367"/>
                  </a:lnTo>
                  <a:lnTo>
                    <a:pt x="1996" y="4368"/>
                  </a:lnTo>
                  <a:lnTo>
                    <a:pt x="1992" y="4369"/>
                  </a:lnTo>
                  <a:lnTo>
                    <a:pt x="1984" y="4369"/>
                  </a:lnTo>
                  <a:lnTo>
                    <a:pt x="1981" y="4371"/>
                  </a:lnTo>
                  <a:lnTo>
                    <a:pt x="1975" y="4374"/>
                  </a:lnTo>
                  <a:lnTo>
                    <a:pt x="1964" y="4377"/>
                  </a:lnTo>
                  <a:lnTo>
                    <a:pt x="1956" y="4379"/>
                  </a:lnTo>
                  <a:lnTo>
                    <a:pt x="1950" y="4379"/>
                  </a:lnTo>
                  <a:lnTo>
                    <a:pt x="1947" y="4377"/>
                  </a:lnTo>
                  <a:lnTo>
                    <a:pt x="1943" y="4376"/>
                  </a:lnTo>
                  <a:lnTo>
                    <a:pt x="1940" y="4376"/>
                  </a:lnTo>
                  <a:lnTo>
                    <a:pt x="1937" y="4376"/>
                  </a:lnTo>
                  <a:lnTo>
                    <a:pt x="1936" y="4379"/>
                  </a:lnTo>
                  <a:lnTo>
                    <a:pt x="1934" y="4382"/>
                  </a:lnTo>
                  <a:lnTo>
                    <a:pt x="1932" y="4387"/>
                  </a:lnTo>
                  <a:lnTo>
                    <a:pt x="1934" y="4392"/>
                  </a:lnTo>
                  <a:lnTo>
                    <a:pt x="1935" y="4394"/>
                  </a:lnTo>
                  <a:lnTo>
                    <a:pt x="1936" y="4397"/>
                  </a:lnTo>
                  <a:lnTo>
                    <a:pt x="1936" y="4400"/>
                  </a:lnTo>
                  <a:lnTo>
                    <a:pt x="1934" y="4402"/>
                  </a:lnTo>
                  <a:lnTo>
                    <a:pt x="1930" y="4405"/>
                  </a:lnTo>
                  <a:lnTo>
                    <a:pt x="1923" y="4407"/>
                  </a:lnTo>
                  <a:lnTo>
                    <a:pt x="1909" y="4412"/>
                  </a:lnTo>
                  <a:lnTo>
                    <a:pt x="1902" y="4413"/>
                  </a:lnTo>
                  <a:lnTo>
                    <a:pt x="1894" y="4414"/>
                  </a:lnTo>
                  <a:lnTo>
                    <a:pt x="1882" y="4419"/>
                  </a:lnTo>
                  <a:lnTo>
                    <a:pt x="1869" y="4423"/>
                  </a:lnTo>
                  <a:lnTo>
                    <a:pt x="1862" y="4428"/>
                  </a:lnTo>
                  <a:lnTo>
                    <a:pt x="1858" y="4430"/>
                  </a:lnTo>
                  <a:lnTo>
                    <a:pt x="1857" y="4432"/>
                  </a:lnTo>
                  <a:lnTo>
                    <a:pt x="1838" y="4451"/>
                  </a:lnTo>
                  <a:lnTo>
                    <a:pt x="1813" y="4454"/>
                  </a:lnTo>
                  <a:lnTo>
                    <a:pt x="1751" y="4490"/>
                  </a:lnTo>
                  <a:lnTo>
                    <a:pt x="1685" y="4536"/>
                  </a:lnTo>
                  <a:lnTo>
                    <a:pt x="1682" y="4541"/>
                  </a:lnTo>
                  <a:lnTo>
                    <a:pt x="1675" y="4554"/>
                  </a:lnTo>
                  <a:lnTo>
                    <a:pt x="1668" y="4571"/>
                  </a:lnTo>
                  <a:lnTo>
                    <a:pt x="1660" y="4588"/>
                  </a:lnTo>
                  <a:lnTo>
                    <a:pt x="1656" y="4599"/>
                  </a:lnTo>
                  <a:lnTo>
                    <a:pt x="1654" y="4609"/>
                  </a:lnTo>
                  <a:lnTo>
                    <a:pt x="1652" y="4613"/>
                  </a:lnTo>
                  <a:lnTo>
                    <a:pt x="1649" y="4617"/>
                  </a:lnTo>
                  <a:lnTo>
                    <a:pt x="1644" y="4622"/>
                  </a:lnTo>
                  <a:lnTo>
                    <a:pt x="1639" y="4626"/>
                  </a:lnTo>
                  <a:lnTo>
                    <a:pt x="1615" y="4643"/>
                  </a:lnTo>
                  <a:lnTo>
                    <a:pt x="1605" y="4650"/>
                  </a:lnTo>
                  <a:lnTo>
                    <a:pt x="1592" y="4658"/>
                  </a:lnTo>
                  <a:lnTo>
                    <a:pt x="1584" y="4675"/>
                  </a:lnTo>
                  <a:lnTo>
                    <a:pt x="1584" y="4676"/>
                  </a:lnTo>
                  <a:lnTo>
                    <a:pt x="1583" y="4678"/>
                  </a:lnTo>
                  <a:lnTo>
                    <a:pt x="1580" y="4682"/>
                  </a:lnTo>
                  <a:lnTo>
                    <a:pt x="1570" y="4689"/>
                  </a:lnTo>
                  <a:lnTo>
                    <a:pt x="1561" y="4696"/>
                  </a:lnTo>
                  <a:lnTo>
                    <a:pt x="1554" y="4703"/>
                  </a:lnTo>
                  <a:lnTo>
                    <a:pt x="1550" y="4707"/>
                  </a:lnTo>
                  <a:lnTo>
                    <a:pt x="1546" y="4709"/>
                  </a:lnTo>
                  <a:lnTo>
                    <a:pt x="1543" y="4711"/>
                  </a:lnTo>
                  <a:lnTo>
                    <a:pt x="1537" y="4714"/>
                  </a:lnTo>
                  <a:lnTo>
                    <a:pt x="1529" y="4717"/>
                  </a:lnTo>
                  <a:lnTo>
                    <a:pt x="1525" y="4720"/>
                  </a:lnTo>
                  <a:lnTo>
                    <a:pt x="1522" y="4722"/>
                  </a:lnTo>
                  <a:lnTo>
                    <a:pt x="1512" y="4724"/>
                  </a:lnTo>
                  <a:lnTo>
                    <a:pt x="1495" y="4727"/>
                  </a:lnTo>
                  <a:lnTo>
                    <a:pt x="1487" y="4727"/>
                  </a:lnTo>
                  <a:lnTo>
                    <a:pt x="1485" y="4727"/>
                  </a:lnTo>
                  <a:lnTo>
                    <a:pt x="1478" y="4724"/>
                  </a:lnTo>
                  <a:lnTo>
                    <a:pt x="1466" y="4722"/>
                  </a:lnTo>
                  <a:lnTo>
                    <a:pt x="1452" y="4722"/>
                  </a:lnTo>
                  <a:lnTo>
                    <a:pt x="1439" y="4722"/>
                  </a:lnTo>
                  <a:lnTo>
                    <a:pt x="1427" y="4724"/>
                  </a:lnTo>
                  <a:lnTo>
                    <a:pt x="1420" y="4727"/>
                  </a:lnTo>
                  <a:lnTo>
                    <a:pt x="1417" y="4727"/>
                  </a:lnTo>
                  <a:lnTo>
                    <a:pt x="1404" y="4735"/>
                  </a:lnTo>
                  <a:lnTo>
                    <a:pt x="1371" y="4719"/>
                  </a:lnTo>
                  <a:lnTo>
                    <a:pt x="1373" y="4719"/>
                  </a:lnTo>
                  <a:lnTo>
                    <a:pt x="1375" y="4719"/>
                  </a:lnTo>
                  <a:lnTo>
                    <a:pt x="1371" y="4719"/>
                  </a:lnTo>
                  <a:lnTo>
                    <a:pt x="1352" y="4719"/>
                  </a:lnTo>
                  <a:lnTo>
                    <a:pt x="1327" y="4719"/>
                  </a:lnTo>
                  <a:lnTo>
                    <a:pt x="1313" y="4719"/>
                  </a:lnTo>
                  <a:lnTo>
                    <a:pt x="1304" y="4719"/>
                  </a:lnTo>
                  <a:lnTo>
                    <a:pt x="1302" y="4719"/>
                  </a:lnTo>
                  <a:lnTo>
                    <a:pt x="1286" y="4739"/>
                  </a:lnTo>
                  <a:lnTo>
                    <a:pt x="1287" y="4742"/>
                  </a:lnTo>
                  <a:lnTo>
                    <a:pt x="1286" y="4752"/>
                  </a:lnTo>
                  <a:lnTo>
                    <a:pt x="1284" y="4758"/>
                  </a:lnTo>
                  <a:lnTo>
                    <a:pt x="1282" y="4763"/>
                  </a:lnTo>
                  <a:lnTo>
                    <a:pt x="1278" y="4769"/>
                  </a:lnTo>
                  <a:lnTo>
                    <a:pt x="1271" y="4774"/>
                  </a:lnTo>
                  <a:lnTo>
                    <a:pt x="1253" y="4783"/>
                  </a:lnTo>
                  <a:lnTo>
                    <a:pt x="1248" y="4785"/>
                  </a:lnTo>
                  <a:lnTo>
                    <a:pt x="1231" y="4787"/>
                  </a:lnTo>
                  <a:lnTo>
                    <a:pt x="1219" y="4786"/>
                  </a:lnTo>
                  <a:lnTo>
                    <a:pt x="1211" y="4786"/>
                  </a:lnTo>
                  <a:lnTo>
                    <a:pt x="1208" y="4785"/>
                  </a:lnTo>
                  <a:lnTo>
                    <a:pt x="1203" y="4782"/>
                  </a:lnTo>
                  <a:lnTo>
                    <a:pt x="1197" y="4779"/>
                  </a:lnTo>
                  <a:lnTo>
                    <a:pt x="1190" y="4774"/>
                  </a:lnTo>
                  <a:lnTo>
                    <a:pt x="1166" y="4756"/>
                  </a:lnTo>
                  <a:lnTo>
                    <a:pt x="1159" y="4752"/>
                  </a:lnTo>
                  <a:lnTo>
                    <a:pt x="1140" y="4752"/>
                  </a:lnTo>
                  <a:lnTo>
                    <a:pt x="1119" y="4776"/>
                  </a:lnTo>
                  <a:lnTo>
                    <a:pt x="1113" y="4793"/>
                  </a:lnTo>
                  <a:lnTo>
                    <a:pt x="1127" y="4822"/>
                  </a:lnTo>
                  <a:lnTo>
                    <a:pt x="1107" y="4843"/>
                  </a:lnTo>
                  <a:lnTo>
                    <a:pt x="1103" y="4847"/>
                  </a:lnTo>
                  <a:lnTo>
                    <a:pt x="1104" y="4846"/>
                  </a:lnTo>
                  <a:lnTo>
                    <a:pt x="1104" y="4844"/>
                  </a:lnTo>
                  <a:lnTo>
                    <a:pt x="1103" y="4843"/>
                  </a:lnTo>
                  <a:lnTo>
                    <a:pt x="1100" y="4843"/>
                  </a:lnTo>
                  <a:lnTo>
                    <a:pt x="1096" y="4845"/>
                  </a:lnTo>
                  <a:lnTo>
                    <a:pt x="1088" y="4847"/>
                  </a:lnTo>
                  <a:lnTo>
                    <a:pt x="1074" y="4855"/>
                  </a:lnTo>
                  <a:lnTo>
                    <a:pt x="1062" y="4864"/>
                  </a:lnTo>
                  <a:lnTo>
                    <a:pt x="1055" y="4870"/>
                  </a:lnTo>
                  <a:lnTo>
                    <a:pt x="1053" y="4872"/>
                  </a:lnTo>
                  <a:lnTo>
                    <a:pt x="1045" y="4891"/>
                  </a:lnTo>
                  <a:lnTo>
                    <a:pt x="1036" y="4907"/>
                  </a:lnTo>
                  <a:lnTo>
                    <a:pt x="1038" y="4907"/>
                  </a:lnTo>
                  <a:lnTo>
                    <a:pt x="1028" y="4924"/>
                  </a:lnTo>
                  <a:lnTo>
                    <a:pt x="1022" y="4937"/>
                  </a:lnTo>
                  <a:lnTo>
                    <a:pt x="1019" y="4945"/>
                  </a:lnTo>
                  <a:lnTo>
                    <a:pt x="1018" y="4949"/>
                  </a:lnTo>
                  <a:lnTo>
                    <a:pt x="1015" y="4951"/>
                  </a:lnTo>
                  <a:lnTo>
                    <a:pt x="1011" y="4953"/>
                  </a:lnTo>
                  <a:lnTo>
                    <a:pt x="1003" y="4957"/>
                  </a:lnTo>
                  <a:lnTo>
                    <a:pt x="981" y="4965"/>
                  </a:lnTo>
                  <a:lnTo>
                    <a:pt x="974" y="4968"/>
                  </a:lnTo>
                  <a:lnTo>
                    <a:pt x="960" y="4995"/>
                  </a:lnTo>
                  <a:lnTo>
                    <a:pt x="941" y="5030"/>
                  </a:lnTo>
                  <a:lnTo>
                    <a:pt x="916" y="5047"/>
                  </a:lnTo>
                  <a:lnTo>
                    <a:pt x="905" y="5069"/>
                  </a:lnTo>
                  <a:lnTo>
                    <a:pt x="889" y="5099"/>
                  </a:lnTo>
                  <a:lnTo>
                    <a:pt x="870" y="5113"/>
                  </a:lnTo>
                  <a:lnTo>
                    <a:pt x="868" y="5113"/>
                  </a:lnTo>
                  <a:lnTo>
                    <a:pt x="862" y="5115"/>
                  </a:lnTo>
                  <a:lnTo>
                    <a:pt x="858" y="5118"/>
                  </a:lnTo>
                  <a:lnTo>
                    <a:pt x="855" y="5121"/>
                  </a:lnTo>
                  <a:lnTo>
                    <a:pt x="851" y="5126"/>
                  </a:lnTo>
                  <a:lnTo>
                    <a:pt x="848" y="5132"/>
                  </a:lnTo>
                  <a:lnTo>
                    <a:pt x="843" y="5146"/>
                  </a:lnTo>
                  <a:lnTo>
                    <a:pt x="838" y="5157"/>
                  </a:lnTo>
                  <a:lnTo>
                    <a:pt x="836" y="5165"/>
                  </a:lnTo>
                  <a:lnTo>
                    <a:pt x="835" y="5167"/>
                  </a:lnTo>
                  <a:lnTo>
                    <a:pt x="804" y="5200"/>
                  </a:lnTo>
                  <a:lnTo>
                    <a:pt x="791" y="5252"/>
                  </a:lnTo>
                  <a:lnTo>
                    <a:pt x="780" y="5262"/>
                  </a:lnTo>
                  <a:lnTo>
                    <a:pt x="771" y="5268"/>
                  </a:lnTo>
                  <a:lnTo>
                    <a:pt x="764" y="5270"/>
                  </a:lnTo>
                  <a:lnTo>
                    <a:pt x="760" y="5271"/>
                  </a:lnTo>
                  <a:lnTo>
                    <a:pt x="758" y="5277"/>
                  </a:lnTo>
                  <a:lnTo>
                    <a:pt x="750" y="5289"/>
                  </a:lnTo>
                  <a:lnTo>
                    <a:pt x="741" y="5303"/>
                  </a:lnTo>
                  <a:lnTo>
                    <a:pt x="733" y="5315"/>
                  </a:lnTo>
                  <a:lnTo>
                    <a:pt x="721" y="5337"/>
                  </a:lnTo>
                  <a:lnTo>
                    <a:pt x="717" y="5348"/>
                  </a:lnTo>
                  <a:lnTo>
                    <a:pt x="712" y="5347"/>
                  </a:lnTo>
                  <a:lnTo>
                    <a:pt x="702" y="5345"/>
                  </a:lnTo>
                  <a:lnTo>
                    <a:pt x="696" y="5347"/>
                  </a:lnTo>
                  <a:lnTo>
                    <a:pt x="691" y="5348"/>
                  </a:lnTo>
                  <a:lnTo>
                    <a:pt x="685" y="5351"/>
                  </a:lnTo>
                  <a:lnTo>
                    <a:pt x="681" y="5356"/>
                  </a:lnTo>
                  <a:lnTo>
                    <a:pt x="675" y="5373"/>
                  </a:lnTo>
                  <a:lnTo>
                    <a:pt x="668" y="5393"/>
                  </a:lnTo>
                  <a:lnTo>
                    <a:pt x="663" y="5409"/>
                  </a:lnTo>
                  <a:lnTo>
                    <a:pt x="662" y="5416"/>
                  </a:lnTo>
                  <a:lnTo>
                    <a:pt x="629" y="5433"/>
                  </a:lnTo>
                  <a:lnTo>
                    <a:pt x="610" y="5468"/>
                  </a:lnTo>
                  <a:lnTo>
                    <a:pt x="607" y="5474"/>
                  </a:lnTo>
                  <a:lnTo>
                    <a:pt x="599" y="5487"/>
                  </a:lnTo>
                  <a:lnTo>
                    <a:pt x="593" y="5494"/>
                  </a:lnTo>
                  <a:lnTo>
                    <a:pt x="586" y="5501"/>
                  </a:lnTo>
                  <a:lnTo>
                    <a:pt x="582" y="5504"/>
                  </a:lnTo>
                  <a:lnTo>
                    <a:pt x="578" y="5505"/>
                  </a:lnTo>
                  <a:lnTo>
                    <a:pt x="575" y="5506"/>
                  </a:lnTo>
                  <a:lnTo>
                    <a:pt x="571" y="5507"/>
                  </a:lnTo>
                  <a:lnTo>
                    <a:pt x="556" y="5506"/>
                  </a:lnTo>
                  <a:lnTo>
                    <a:pt x="539" y="5502"/>
                  </a:lnTo>
                  <a:lnTo>
                    <a:pt x="528" y="5500"/>
                  </a:lnTo>
                  <a:lnTo>
                    <a:pt x="523" y="5499"/>
                  </a:lnTo>
                  <a:lnTo>
                    <a:pt x="519" y="5504"/>
                  </a:lnTo>
                  <a:lnTo>
                    <a:pt x="503" y="5520"/>
                  </a:lnTo>
                  <a:lnTo>
                    <a:pt x="488" y="5534"/>
                  </a:lnTo>
                  <a:lnTo>
                    <a:pt x="470" y="5550"/>
                  </a:lnTo>
                  <a:lnTo>
                    <a:pt x="454" y="5561"/>
                  </a:lnTo>
                  <a:lnTo>
                    <a:pt x="449" y="5567"/>
                  </a:lnTo>
                  <a:lnTo>
                    <a:pt x="436" y="5591"/>
                  </a:lnTo>
                  <a:lnTo>
                    <a:pt x="433" y="5591"/>
                  </a:lnTo>
                  <a:lnTo>
                    <a:pt x="429" y="5592"/>
                  </a:lnTo>
                  <a:lnTo>
                    <a:pt x="425" y="5595"/>
                  </a:lnTo>
                  <a:lnTo>
                    <a:pt x="420" y="5597"/>
                  </a:lnTo>
                  <a:lnTo>
                    <a:pt x="414" y="5602"/>
                  </a:lnTo>
                  <a:lnTo>
                    <a:pt x="407" y="5608"/>
                  </a:lnTo>
                  <a:lnTo>
                    <a:pt x="397" y="5617"/>
                  </a:lnTo>
                  <a:lnTo>
                    <a:pt x="392" y="5619"/>
                  </a:lnTo>
                  <a:lnTo>
                    <a:pt x="390" y="5622"/>
                  </a:lnTo>
                  <a:lnTo>
                    <a:pt x="386" y="5624"/>
                  </a:lnTo>
                  <a:lnTo>
                    <a:pt x="382" y="5630"/>
                  </a:lnTo>
                  <a:lnTo>
                    <a:pt x="378" y="5638"/>
                  </a:lnTo>
                  <a:lnTo>
                    <a:pt x="372" y="5646"/>
                  </a:lnTo>
                  <a:lnTo>
                    <a:pt x="367" y="5652"/>
                  </a:lnTo>
                  <a:lnTo>
                    <a:pt x="364" y="5656"/>
                  </a:lnTo>
                  <a:lnTo>
                    <a:pt x="360" y="5658"/>
                  </a:lnTo>
                  <a:lnTo>
                    <a:pt x="359" y="5659"/>
                  </a:lnTo>
                  <a:lnTo>
                    <a:pt x="357" y="5663"/>
                  </a:lnTo>
                  <a:lnTo>
                    <a:pt x="357" y="5667"/>
                  </a:lnTo>
                  <a:lnTo>
                    <a:pt x="355" y="5674"/>
                  </a:lnTo>
                  <a:lnTo>
                    <a:pt x="354" y="5698"/>
                  </a:lnTo>
                  <a:lnTo>
                    <a:pt x="353" y="5707"/>
                  </a:lnTo>
                  <a:lnTo>
                    <a:pt x="342" y="5720"/>
                  </a:lnTo>
                  <a:lnTo>
                    <a:pt x="339" y="5722"/>
                  </a:lnTo>
                  <a:lnTo>
                    <a:pt x="333" y="5728"/>
                  </a:lnTo>
                  <a:lnTo>
                    <a:pt x="329" y="5731"/>
                  </a:lnTo>
                  <a:lnTo>
                    <a:pt x="326" y="5736"/>
                  </a:lnTo>
                  <a:lnTo>
                    <a:pt x="322" y="5741"/>
                  </a:lnTo>
                  <a:lnTo>
                    <a:pt x="320" y="5747"/>
                  </a:lnTo>
                  <a:lnTo>
                    <a:pt x="315" y="5760"/>
                  </a:lnTo>
                  <a:lnTo>
                    <a:pt x="310" y="5772"/>
                  </a:lnTo>
                  <a:lnTo>
                    <a:pt x="306" y="5780"/>
                  </a:lnTo>
                  <a:lnTo>
                    <a:pt x="303" y="5783"/>
                  </a:lnTo>
                  <a:lnTo>
                    <a:pt x="305" y="5788"/>
                  </a:lnTo>
                  <a:lnTo>
                    <a:pt x="307" y="5800"/>
                  </a:lnTo>
                  <a:lnTo>
                    <a:pt x="309" y="5814"/>
                  </a:lnTo>
                  <a:lnTo>
                    <a:pt x="309" y="5827"/>
                  </a:lnTo>
                  <a:lnTo>
                    <a:pt x="306" y="5835"/>
                  </a:lnTo>
                  <a:lnTo>
                    <a:pt x="302" y="5841"/>
                  </a:lnTo>
                  <a:lnTo>
                    <a:pt x="296" y="5850"/>
                  </a:lnTo>
                  <a:lnTo>
                    <a:pt x="290" y="5863"/>
                  </a:lnTo>
                  <a:lnTo>
                    <a:pt x="286" y="5874"/>
                  </a:lnTo>
                  <a:lnTo>
                    <a:pt x="285" y="5883"/>
                  </a:lnTo>
                  <a:lnTo>
                    <a:pt x="286" y="5888"/>
                  </a:lnTo>
                  <a:lnTo>
                    <a:pt x="287" y="5898"/>
                  </a:lnTo>
                  <a:lnTo>
                    <a:pt x="289" y="5909"/>
                  </a:lnTo>
                  <a:lnTo>
                    <a:pt x="289" y="5917"/>
                  </a:lnTo>
                  <a:lnTo>
                    <a:pt x="290" y="5925"/>
                  </a:lnTo>
                  <a:lnTo>
                    <a:pt x="290" y="5939"/>
                  </a:lnTo>
                  <a:lnTo>
                    <a:pt x="290" y="5950"/>
                  </a:lnTo>
                  <a:lnTo>
                    <a:pt x="290" y="5955"/>
                  </a:lnTo>
                  <a:lnTo>
                    <a:pt x="289" y="5962"/>
                  </a:lnTo>
                  <a:lnTo>
                    <a:pt x="285" y="5977"/>
                  </a:lnTo>
                  <a:lnTo>
                    <a:pt x="279" y="5996"/>
                  </a:lnTo>
                  <a:lnTo>
                    <a:pt x="275" y="6010"/>
                  </a:lnTo>
                  <a:lnTo>
                    <a:pt x="272" y="6022"/>
                  </a:lnTo>
                  <a:lnTo>
                    <a:pt x="272" y="6035"/>
                  </a:lnTo>
                  <a:lnTo>
                    <a:pt x="272" y="6041"/>
                  </a:lnTo>
                  <a:lnTo>
                    <a:pt x="273" y="6047"/>
                  </a:lnTo>
                  <a:lnTo>
                    <a:pt x="275" y="6053"/>
                  </a:lnTo>
                  <a:lnTo>
                    <a:pt x="276" y="6057"/>
                  </a:lnTo>
                  <a:lnTo>
                    <a:pt x="279" y="6062"/>
                  </a:lnTo>
                  <a:lnTo>
                    <a:pt x="279" y="6066"/>
                  </a:lnTo>
                  <a:lnTo>
                    <a:pt x="279" y="6070"/>
                  </a:lnTo>
                  <a:lnTo>
                    <a:pt x="276" y="6075"/>
                  </a:lnTo>
                  <a:lnTo>
                    <a:pt x="273" y="6083"/>
                  </a:lnTo>
                  <a:lnTo>
                    <a:pt x="272" y="6088"/>
                  </a:lnTo>
                  <a:lnTo>
                    <a:pt x="270" y="6090"/>
                  </a:lnTo>
                  <a:lnTo>
                    <a:pt x="267" y="6092"/>
                  </a:lnTo>
                  <a:lnTo>
                    <a:pt x="262" y="6093"/>
                  </a:lnTo>
                  <a:lnTo>
                    <a:pt x="255" y="6095"/>
                  </a:lnTo>
                  <a:lnTo>
                    <a:pt x="231" y="6100"/>
                  </a:lnTo>
                  <a:lnTo>
                    <a:pt x="227" y="6100"/>
                  </a:lnTo>
                  <a:lnTo>
                    <a:pt x="211" y="6083"/>
                  </a:lnTo>
                  <a:lnTo>
                    <a:pt x="210" y="6077"/>
                  </a:lnTo>
                  <a:lnTo>
                    <a:pt x="210" y="6073"/>
                  </a:lnTo>
                  <a:lnTo>
                    <a:pt x="211" y="6069"/>
                  </a:lnTo>
                  <a:lnTo>
                    <a:pt x="214" y="6067"/>
                  </a:lnTo>
                  <a:lnTo>
                    <a:pt x="214" y="6063"/>
                  </a:lnTo>
                  <a:lnTo>
                    <a:pt x="214" y="6061"/>
                  </a:lnTo>
                  <a:lnTo>
                    <a:pt x="211" y="6056"/>
                  </a:lnTo>
                  <a:lnTo>
                    <a:pt x="205" y="6051"/>
                  </a:lnTo>
                  <a:lnTo>
                    <a:pt x="183" y="6030"/>
                  </a:lnTo>
                  <a:lnTo>
                    <a:pt x="175" y="6021"/>
                  </a:lnTo>
                  <a:lnTo>
                    <a:pt x="148" y="5991"/>
                  </a:lnTo>
                  <a:lnTo>
                    <a:pt x="150" y="5990"/>
                  </a:lnTo>
                  <a:lnTo>
                    <a:pt x="153" y="5986"/>
                  </a:lnTo>
                  <a:lnTo>
                    <a:pt x="155" y="5982"/>
                  </a:lnTo>
                  <a:lnTo>
                    <a:pt x="155" y="5977"/>
                  </a:lnTo>
                  <a:lnTo>
                    <a:pt x="152" y="5970"/>
                  </a:lnTo>
                  <a:lnTo>
                    <a:pt x="148" y="5961"/>
                  </a:lnTo>
                  <a:lnTo>
                    <a:pt x="136" y="5943"/>
                  </a:lnTo>
                  <a:lnTo>
                    <a:pt x="126" y="5930"/>
                  </a:lnTo>
                  <a:lnTo>
                    <a:pt x="120" y="5923"/>
                  </a:lnTo>
                  <a:lnTo>
                    <a:pt x="118" y="5919"/>
                  </a:lnTo>
                  <a:lnTo>
                    <a:pt x="119" y="5919"/>
                  </a:lnTo>
                  <a:lnTo>
                    <a:pt x="123" y="5916"/>
                  </a:lnTo>
                  <a:lnTo>
                    <a:pt x="125" y="5913"/>
                  </a:lnTo>
                  <a:lnTo>
                    <a:pt x="127" y="5910"/>
                  </a:lnTo>
                  <a:lnTo>
                    <a:pt x="129" y="5904"/>
                  </a:lnTo>
                  <a:lnTo>
                    <a:pt x="129" y="5898"/>
                  </a:lnTo>
                  <a:lnTo>
                    <a:pt x="130" y="5887"/>
                  </a:lnTo>
                  <a:lnTo>
                    <a:pt x="132" y="5883"/>
                  </a:lnTo>
                  <a:lnTo>
                    <a:pt x="133" y="5880"/>
                  </a:lnTo>
                  <a:lnTo>
                    <a:pt x="132" y="5878"/>
                  </a:lnTo>
                  <a:lnTo>
                    <a:pt x="130" y="5873"/>
                  </a:lnTo>
                  <a:lnTo>
                    <a:pt x="126" y="5867"/>
                  </a:lnTo>
                  <a:lnTo>
                    <a:pt x="112" y="5850"/>
                  </a:lnTo>
                  <a:lnTo>
                    <a:pt x="110" y="5846"/>
                  </a:lnTo>
                  <a:lnTo>
                    <a:pt x="87" y="5832"/>
                  </a:lnTo>
                  <a:lnTo>
                    <a:pt x="85" y="5873"/>
                  </a:lnTo>
                  <a:lnTo>
                    <a:pt x="86" y="5874"/>
                  </a:lnTo>
                  <a:lnTo>
                    <a:pt x="87" y="5880"/>
                  </a:lnTo>
                  <a:lnTo>
                    <a:pt x="87" y="5884"/>
                  </a:lnTo>
                  <a:lnTo>
                    <a:pt x="85" y="5888"/>
                  </a:lnTo>
                  <a:lnTo>
                    <a:pt x="80" y="5894"/>
                  </a:lnTo>
                  <a:lnTo>
                    <a:pt x="74" y="5900"/>
                  </a:lnTo>
                  <a:lnTo>
                    <a:pt x="60" y="5913"/>
                  </a:lnTo>
                  <a:lnTo>
                    <a:pt x="51" y="5923"/>
                  </a:lnTo>
                  <a:lnTo>
                    <a:pt x="42" y="5932"/>
                  </a:lnTo>
                  <a:lnTo>
                    <a:pt x="33" y="5942"/>
                  </a:lnTo>
                  <a:lnTo>
                    <a:pt x="24" y="5950"/>
                  </a:lnTo>
                  <a:lnTo>
                    <a:pt x="15" y="5956"/>
                  </a:lnTo>
                  <a:lnTo>
                    <a:pt x="12" y="5959"/>
                  </a:lnTo>
                  <a:lnTo>
                    <a:pt x="11" y="5963"/>
                  </a:lnTo>
                  <a:lnTo>
                    <a:pt x="9" y="5968"/>
                  </a:lnTo>
                  <a:lnTo>
                    <a:pt x="11" y="5975"/>
                  </a:lnTo>
                  <a:lnTo>
                    <a:pt x="15" y="5989"/>
                  </a:lnTo>
                  <a:lnTo>
                    <a:pt x="19" y="6001"/>
                  </a:lnTo>
                  <a:lnTo>
                    <a:pt x="21" y="6009"/>
                  </a:lnTo>
                  <a:lnTo>
                    <a:pt x="22" y="6012"/>
                  </a:lnTo>
                  <a:lnTo>
                    <a:pt x="22" y="6015"/>
                  </a:lnTo>
                  <a:lnTo>
                    <a:pt x="24" y="6022"/>
                  </a:lnTo>
                  <a:lnTo>
                    <a:pt x="24" y="6027"/>
                  </a:lnTo>
                  <a:lnTo>
                    <a:pt x="24" y="6031"/>
                  </a:lnTo>
                  <a:lnTo>
                    <a:pt x="21" y="6037"/>
                  </a:lnTo>
                  <a:lnTo>
                    <a:pt x="19" y="6043"/>
                  </a:lnTo>
                  <a:lnTo>
                    <a:pt x="12" y="6058"/>
                  </a:lnTo>
                  <a:lnTo>
                    <a:pt x="6" y="6073"/>
                  </a:lnTo>
                  <a:lnTo>
                    <a:pt x="2" y="6083"/>
                  </a:lnTo>
                  <a:lnTo>
                    <a:pt x="2" y="6093"/>
                  </a:lnTo>
                  <a:lnTo>
                    <a:pt x="2" y="6100"/>
                  </a:lnTo>
                  <a:lnTo>
                    <a:pt x="2" y="6103"/>
                  </a:lnTo>
                  <a:lnTo>
                    <a:pt x="14" y="6131"/>
                  </a:lnTo>
                  <a:lnTo>
                    <a:pt x="8" y="6160"/>
                  </a:lnTo>
                  <a:lnTo>
                    <a:pt x="7" y="6161"/>
                  </a:lnTo>
                  <a:lnTo>
                    <a:pt x="5" y="6164"/>
                  </a:lnTo>
                  <a:lnTo>
                    <a:pt x="2" y="6171"/>
                  </a:lnTo>
                  <a:lnTo>
                    <a:pt x="0" y="6182"/>
                  </a:lnTo>
                  <a:lnTo>
                    <a:pt x="0" y="6190"/>
                  </a:lnTo>
                  <a:lnTo>
                    <a:pt x="2" y="6195"/>
                  </a:lnTo>
                  <a:lnTo>
                    <a:pt x="7" y="6201"/>
                  </a:lnTo>
                  <a:lnTo>
                    <a:pt x="12" y="6207"/>
                  </a:lnTo>
                  <a:lnTo>
                    <a:pt x="20" y="6216"/>
                  </a:lnTo>
                  <a:lnTo>
                    <a:pt x="25" y="6218"/>
                  </a:lnTo>
                  <a:lnTo>
                    <a:pt x="22" y="6243"/>
                  </a:lnTo>
                  <a:lnTo>
                    <a:pt x="17" y="6262"/>
                  </a:lnTo>
                  <a:lnTo>
                    <a:pt x="25" y="6292"/>
                  </a:lnTo>
                  <a:lnTo>
                    <a:pt x="39" y="6316"/>
                  </a:lnTo>
                  <a:lnTo>
                    <a:pt x="60" y="6355"/>
                  </a:lnTo>
                  <a:lnTo>
                    <a:pt x="96" y="6365"/>
                  </a:lnTo>
                  <a:lnTo>
                    <a:pt x="98" y="6364"/>
                  </a:lnTo>
                  <a:lnTo>
                    <a:pt x="104" y="6362"/>
                  </a:lnTo>
                  <a:lnTo>
                    <a:pt x="107" y="6363"/>
                  </a:lnTo>
                  <a:lnTo>
                    <a:pt x="110" y="6365"/>
                  </a:lnTo>
                  <a:lnTo>
                    <a:pt x="112" y="6370"/>
                  </a:lnTo>
                  <a:lnTo>
                    <a:pt x="112" y="6380"/>
                  </a:lnTo>
                  <a:lnTo>
                    <a:pt x="112" y="6397"/>
                  </a:lnTo>
                  <a:lnTo>
                    <a:pt x="111" y="6410"/>
                  </a:lnTo>
                  <a:lnTo>
                    <a:pt x="110" y="6417"/>
                  </a:lnTo>
                  <a:lnTo>
                    <a:pt x="110" y="6420"/>
                  </a:lnTo>
                  <a:lnTo>
                    <a:pt x="115" y="6450"/>
                  </a:lnTo>
                  <a:lnTo>
                    <a:pt x="110" y="6505"/>
                  </a:lnTo>
                  <a:lnTo>
                    <a:pt x="129" y="6569"/>
                  </a:lnTo>
                  <a:lnTo>
                    <a:pt x="130" y="6566"/>
                  </a:lnTo>
                  <a:lnTo>
                    <a:pt x="135" y="6565"/>
                  </a:lnTo>
                  <a:lnTo>
                    <a:pt x="137" y="6565"/>
                  </a:lnTo>
                  <a:lnTo>
                    <a:pt x="140" y="6567"/>
                  </a:lnTo>
                  <a:lnTo>
                    <a:pt x="144" y="6571"/>
                  </a:lnTo>
                  <a:lnTo>
                    <a:pt x="148" y="6576"/>
                  </a:lnTo>
                  <a:lnTo>
                    <a:pt x="156" y="6590"/>
                  </a:lnTo>
                  <a:lnTo>
                    <a:pt x="164" y="6602"/>
                  </a:lnTo>
                  <a:lnTo>
                    <a:pt x="170" y="6609"/>
                  </a:lnTo>
                  <a:lnTo>
                    <a:pt x="172" y="6612"/>
                  </a:lnTo>
                  <a:lnTo>
                    <a:pt x="164" y="6644"/>
                  </a:lnTo>
                  <a:lnTo>
                    <a:pt x="183" y="6743"/>
                  </a:lnTo>
                  <a:lnTo>
                    <a:pt x="135" y="6820"/>
                  </a:lnTo>
                  <a:lnTo>
                    <a:pt x="130" y="6827"/>
                  </a:lnTo>
                  <a:lnTo>
                    <a:pt x="119" y="6846"/>
                  </a:lnTo>
                  <a:lnTo>
                    <a:pt x="113" y="6858"/>
                  </a:lnTo>
                  <a:lnTo>
                    <a:pt x="109" y="6868"/>
                  </a:lnTo>
                  <a:lnTo>
                    <a:pt x="105" y="6878"/>
                  </a:lnTo>
                  <a:lnTo>
                    <a:pt x="104" y="6885"/>
                  </a:lnTo>
                  <a:lnTo>
                    <a:pt x="103" y="6899"/>
                  </a:lnTo>
                  <a:lnTo>
                    <a:pt x="100" y="6916"/>
                  </a:lnTo>
                  <a:lnTo>
                    <a:pt x="98" y="6931"/>
                  </a:lnTo>
                  <a:lnTo>
                    <a:pt x="99" y="6945"/>
                  </a:lnTo>
                  <a:lnTo>
                    <a:pt x="102" y="6957"/>
                  </a:lnTo>
                  <a:lnTo>
                    <a:pt x="104" y="6966"/>
                  </a:lnTo>
                  <a:lnTo>
                    <a:pt x="105" y="6979"/>
                  </a:lnTo>
                  <a:lnTo>
                    <a:pt x="104" y="6995"/>
                  </a:lnTo>
                  <a:lnTo>
                    <a:pt x="102" y="7010"/>
                  </a:lnTo>
                  <a:lnTo>
                    <a:pt x="100" y="7023"/>
                  </a:lnTo>
                  <a:lnTo>
                    <a:pt x="99" y="7034"/>
                  </a:lnTo>
                  <a:lnTo>
                    <a:pt x="99" y="7047"/>
                  </a:lnTo>
                  <a:lnTo>
                    <a:pt x="98" y="7061"/>
                  </a:lnTo>
                  <a:lnTo>
                    <a:pt x="97" y="7074"/>
                  </a:lnTo>
                  <a:lnTo>
                    <a:pt x="97" y="7084"/>
                  </a:lnTo>
                  <a:lnTo>
                    <a:pt x="96" y="7088"/>
                  </a:lnTo>
                  <a:lnTo>
                    <a:pt x="100" y="7093"/>
                  </a:lnTo>
                  <a:lnTo>
                    <a:pt x="110" y="7104"/>
                  </a:lnTo>
                  <a:lnTo>
                    <a:pt x="115" y="7112"/>
                  </a:lnTo>
                  <a:lnTo>
                    <a:pt x="119" y="7119"/>
                  </a:lnTo>
                  <a:lnTo>
                    <a:pt x="122" y="7126"/>
                  </a:lnTo>
                  <a:lnTo>
                    <a:pt x="123" y="7132"/>
                  </a:lnTo>
                  <a:lnTo>
                    <a:pt x="123" y="7141"/>
                  </a:lnTo>
                  <a:lnTo>
                    <a:pt x="122" y="7151"/>
                  </a:lnTo>
                  <a:lnTo>
                    <a:pt x="120" y="7161"/>
                  </a:lnTo>
                  <a:lnTo>
                    <a:pt x="120" y="7173"/>
                  </a:lnTo>
                  <a:lnTo>
                    <a:pt x="122" y="7184"/>
                  </a:lnTo>
                  <a:lnTo>
                    <a:pt x="123" y="7192"/>
                  </a:lnTo>
                  <a:lnTo>
                    <a:pt x="125" y="7201"/>
                  </a:lnTo>
                  <a:lnTo>
                    <a:pt x="126" y="7213"/>
                  </a:lnTo>
                  <a:lnTo>
                    <a:pt x="126" y="7220"/>
                  </a:lnTo>
                  <a:lnTo>
                    <a:pt x="129" y="7227"/>
                  </a:lnTo>
                  <a:lnTo>
                    <a:pt x="130" y="7233"/>
                  </a:lnTo>
                  <a:lnTo>
                    <a:pt x="133" y="7239"/>
                  </a:lnTo>
                  <a:lnTo>
                    <a:pt x="138" y="7250"/>
                  </a:lnTo>
                  <a:lnTo>
                    <a:pt x="143" y="7260"/>
                  </a:lnTo>
                  <a:lnTo>
                    <a:pt x="152" y="7274"/>
                  </a:lnTo>
                  <a:lnTo>
                    <a:pt x="162" y="7290"/>
                  </a:lnTo>
                  <a:lnTo>
                    <a:pt x="164" y="7299"/>
                  </a:lnTo>
                  <a:lnTo>
                    <a:pt x="168" y="7308"/>
                  </a:lnTo>
                  <a:lnTo>
                    <a:pt x="171" y="7316"/>
                  </a:lnTo>
                  <a:lnTo>
                    <a:pt x="172" y="7325"/>
                  </a:lnTo>
                  <a:lnTo>
                    <a:pt x="172" y="7330"/>
                  </a:lnTo>
                  <a:lnTo>
                    <a:pt x="174" y="7332"/>
                  </a:lnTo>
                  <a:lnTo>
                    <a:pt x="175" y="7335"/>
                  </a:lnTo>
                  <a:lnTo>
                    <a:pt x="177" y="7337"/>
                  </a:lnTo>
                  <a:lnTo>
                    <a:pt x="185" y="7343"/>
                  </a:lnTo>
                  <a:lnTo>
                    <a:pt x="200" y="7356"/>
                  </a:lnTo>
                  <a:lnTo>
                    <a:pt x="217" y="7371"/>
                  </a:lnTo>
                  <a:lnTo>
                    <a:pt x="231" y="7383"/>
                  </a:lnTo>
                  <a:lnTo>
                    <a:pt x="244" y="7395"/>
                  </a:lnTo>
                  <a:lnTo>
                    <a:pt x="257" y="7408"/>
                  </a:lnTo>
                  <a:lnTo>
                    <a:pt x="266" y="7415"/>
                  </a:lnTo>
                  <a:lnTo>
                    <a:pt x="279" y="7423"/>
                  </a:lnTo>
                  <a:lnTo>
                    <a:pt x="294" y="7430"/>
                  </a:lnTo>
                  <a:lnTo>
                    <a:pt x="310" y="7439"/>
                  </a:lnTo>
                  <a:lnTo>
                    <a:pt x="327" y="7447"/>
                  </a:lnTo>
                  <a:lnTo>
                    <a:pt x="340" y="7454"/>
                  </a:lnTo>
                  <a:lnTo>
                    <a:pt x="346" y="7457"/>
                  </a:lnTo>
                  <a:lnTo>
                    <a:pt x="351" y="7461"/>
                  </a:lnTo>
                  <a:lnTo>
                    <a:pt x="354" y="7465"/>
                  </a:lnTo>
                  <a:lnTo>
                    <a:pt x="355" y="7468"/>
                  </a:lnTo>
                  <a:lnTo>
                    <a:pt x="357" y="7475"/>
                  </a:lnTo>
                  <a:lnTo>
                    <a:pt x="355" y="7483"/>
                  </a:lnTo>
                  <a:lnTo>
                    <a:pt x="354" y="7493"/>
                  </a:lnTo>
                  <a:lnTo>
                    <a:pt x="352" y="7504"/>
                  </a:lnTo>
                  <a:lnTo>
                    <a:pt x="349" y="7514"/>
                  </a:lnTo>
                  <a:lnTo>
                    <a:pt x="348" y="7525"/>
                  </a:lnTo>
                  <a:lnTo>
                    <a:pt x="348" y="7529"/>
                  </a:lnTo>
                  <a:lnTo>
                    <a:pt x="349" y="7534"/>
                  </a:lnTo>
                  <a:lnTo>
                    <a:pt x="351" y="7540"/>
                  </a:lnTo>
                  <a:lnTo>
                    <a:pt x="353" y="7545"/>
                  </a:lnTo>
                  <a:lnTo>
                    <a:pt x="364" y="7561"/>
                  </a:lnTo>
                  <a:lnTo>
                    <a:pt x="372" y="7576"/>
                  </a:lnTo>
                  <a:lnTo>
                    <a:pt x="378" y="7585"/>
                  </a:lnTo>
                  <a:lnTo>
                    <a:pt x="380" y="7589"/>
                  </a:lnTo>
                  <a:lnTo>
                    <a:pt x="382" y="7591"/>
                  </a:lnTo>
                  <a:lnTo>
                    <a:pt x="399" y="7605"/>
                  </a:lnTo>
                  <a:lnTo>
                    <a:pt x="414" y="7613"/>
                  </a:lnTo>
                  <a:lnTo>
                    <a:pt x="429" y="7619"/>
                  </a:lnTo>
                  <a:lnTo>
                    <a:pt x="436" y="7623"/>
                  </a:lnTo>
                  <a:lnTo>
                    <a:pt x="440" y="7626"/>
                  </a:lnTo>
                  <a:lnTo>
                    <a:pt x="444" y="7631"/>
                  </a:lnTo>
                  <a:lnTo>
                    <a:pt x="446" y="7637"/>
                  </a:lnTo>
                  <a:lnTo>
                    <a:pt x="447" y="7648"/>
                  </a:lnTo>
                  <a:lnTo>
                    <a:pt x="449" y="7652"/>
                  </a:lnTo>
                  <a:lnTo>
                    <a:pt x="450" y="7657"/>
                  </a:lnTo>
                  <a:lnTo>
                    <a:pt x="454" y="7668"/>
                  </a:lnTo>
                  <a:lnTo>
                    <a:pt x="458" y="7678"/>
                  </a:lnTo>
                  <a:lnTo>
                    <a:pt x="459" y="7683"/>
                  </a:lnTo>
                  <a:lnTo>
                    <a:pt x="462" y="7685"/>
                  </a:lnTo>
                  <a:lnTo>
                    <a:pt x="467" y="7689"/>
                  </a:lnTo>
                  <a:lnTo>
                    <a:pt x="472" y="7691"/>
                  </a:lnTo>
                  <a:lnTo>
                    <a:pt x="477" y="7692"/>
                  </a:lnTo>
                  <a:lnTo>
                    <a:pt x="480" y="7692"/>
                  </a:lnTo>
                  <a:lnTo>
                    <a:pt x="483" y="7692"/>
                  </a:lnTo>
                  <a:lnTo>
                    <a:pt x="486" y="7692"/>
                  </a:lnTo>
                  <a:lnTo>
                    <a:pt x="489" y="7694"/>
                  </a:lnTo>
                  <a:lnTo>
                    <a:pt x="490" y="7696"/>
                  </a:lnTo>
                  <a:lnTo>
                    <a:pt x="492" y="7701"/>
                  </a:lnTo>
                  <a:lnTo>
                    <a:pt x="495" y="7704"/>
                  </a:lnTo>
                  <a:lnTo>
                    <a:pt x="496" y="7705"/>
                  </a:lnTo>
                  <a:lnTo>
                    <a:pt x="497" y="7705"/>
                  </a:lnTo>
                  <a:lnTo>
                    <a:pt x="498" y="7705"/>
                  </a:lnTo>
                  <a:lnTo>
                    <a:pt x="501" y="7707"/>
                  </a:lnTo>
                  <a:lnTo>
                    <a:pt x="504" y="7709"/>
                  </a:lnTo>
                  <a:lnTo>
                    <a:pt x="508" y="7715"/>
                  </a:lnTo>
                  <a:lnTo>
                    <a:pt x="515" y="7725"/>
                  </a:lnTo>
                  <a:lnTo>
                    <a:pt x="525" y="7743"/>
                  </a:lnTo>
                  <a:lnTo>
                    <a:pt x="531" y="7753"/>
                  </a:lnTo>
                  <a:lnTo>
                    <a:pt x="537" y="7757"/>
                  </a:lnTo>
                  <a:lnTo>
                    <a:pt x="548" y="7763"/>
                  </a:lnTo>
                  <a:lnTo>
                    <a:pt x="557" y="7769"/>
                  </a:lnTo>
                  <a:lnTo>
                    <a:pt x="563" y="7773"/>
                  </a:lnTo>
                  <a:lnTo>
                    <a:pt x="568" y="7775"/>
                  </a:lnTo>
                  <a:lnTo>
                    <a:pt x="577" y="7780"/>
                  </a:lnTo>
                  <a:lnTo>
                    <a:pt x="583" y="7781"/>
                  </a:lnTo>
                  <a:lnTo>
                    <a:pt x="588" y="7782"/>
                  </a:lnTo>
                  <a:lnTo>
                    <a:pt x="591" y="7781"/>
                  </a:lnTo>
                  <a:lnTo>
                    <a:pt x="595" y="7780"/>
                  </a:lnTo>
                  <a:lnTo>
                    <a:pt x="597" y="7780"/>
                  </a:lnTo>
                  <a:lnTo>
                    <a:pt x="601" y="7782"/>
                  </a:lnTo>
                  <a:lnTo>
                    <a:pt x="602" y="7786"/>
                  </a:lnTo>
                  <a:lnTo>
                    <a:pt x="604" y="7793"/>
                  </a:lnTo>
                  <a:lnTo>
                    <a:pt x="608" y="7807"/>
                  </a:lnTo>
                  <a:lnTo>
                    <a:pt x="611" y="7814"/>
                  </a:lnTo>
                  <a:lnTo>
                    <a:pt x="619" y="7821"/>
                  </a:lnTo>
                  <a:lnTo>
                    <a:pt x="629" y="7832"/>
                  </a:lnTo>
                  <a:lnTo>
                    <a:pt x="635" y="7838"/>
                  </a:lnTo>
                  <a:lnTo>
                    <a:pt x="637" y="7841"/>
                  </a:lnTo>
                  <a:lnTo>
                    <a:pt x="637" y="7844"/>
                  </a:lnTo>
                  <a:lnTo>
                    <a:pt x="637" y="7845"/>
                  </a:lnTo>
                  <a:lnTo>
                    <a:pt x="639" y="7846"/>
                  </a:lnTo>
                  <a:lnTo>
                    <a:pt x="648" y="7851"/>
                  </a:lnTo>
                  <a:lnTo>
                    <a:pt x="662" y="7857"/>
                  </a:lnTo>
                  <a:lnTo>
                    <a:pt x="672" y="7859"/>
                  </a:lnTo>
                  <a:lnTo>
                    <a:pt x="675" y="7861"/>
                  </a:lnTo>
                  <a:lnTo>
                    <a:pt x="679" y="7864"/>
                  </a:lnTo>
                  <a:lnTo>
                    <a:pt x="682" y="7868"/>
                  </a:lnTo>
                  <a:lnTo>
                    <a:pt x="687" y="7875"/>
                  </a:lnTo>
                  <a:lnTo>
                    <a:pt x="694" y="7890"/>
                  </a:lnTo>
                  <a:lnTo>
                    <a:pt x="701" y="7903"/>
                  </a:lnTo>
                  <a:lnTo>
                    <a:pt x="708" y="7917"/>
                  </a:lnTo>
                  <a:lnTo>
                    <a:pt x="717" y="7933"/>
                  </a:lnTo>
                  <a:lnTo>
                    <a:pt x="725" y="7945"/>
                  </a:lnTo>
                  <a:lnTo>
                    <a:pt x="728" y="7949"/>
                  </a:lnTo>
                  <a:lnTo>
                    <a:pt x="731" y="7951"/>
                  </a:lnTo>
                  <a:lnTo>
                    <a:pt x="731" y="7960"/>
                  </a:lnTo>
                  <a:lnTo>
                    <a:pt x="731" y="7973"/>
                  </a:lnTo>
                  <a:lnTo>
                    <a:pt x="733" y="7985"/>
                  </a:lnTo>
                  <a:lnTo>
                    <a:pt x="735" y="7992"/>
                  </a:lnTo>
                  <a:lnTo>
                    <a:pt x="735" y="7996"/>
                  </a:lnTo>
                  <a:lnTo>
                    <a:pt x="725" y="8064"/>
                  </a:lnTo>
                  <a:lnTo>
                    <a:pt x="727" y="8065"/>
                  </a:lnTo>
                  <a:lnTo>
                    <a:pt x="733" y="8070"/>
                  </a:lnTo>
                  <a:lnTo>
                    <a:pt x="735" y="8073"/>
                  </a:lnTo>
                  <a:lnTo>
                    <a:pt x="738" y="8077"/>
                  </a:lnTo>
                  <a:lnTo>
                    <a:pt x="739" y="8081"/>
                  </a:lnTo>
                  <a:lnTo>
                    <a:pt x="739" y="8086"/>
                  </a:lnTo>
                  <a:lnTo>
                    <a:pt x="737" y="8094"/>
                  </a:lnTo>
                  <a:lnTo>
                    <a:pt x="737" y="8099"/>
                  </a:lnTo>
                  <a:lnTo>
                    <a:pt x="738" y="8106"/>
                  </a:lnTo>
                  <a:lnTo>
                    <a:pt x="744" y="8116"/>
                  </a:lnTo>
                  <a:lnTo>
                    <a:pt x="752" y="8128"/>
                  </a:lnTo>
                  <a:lnTo>
                    <a:pt x="759" y="8136"/>
                  </a:lnTo>
                  <a:lnTo>
                    <a:pt x="761" y="8140"/>
                  </a:lnTo>
                  <a:lnTo>
                    <a:pt x="764" y="8146"/>
                  </a:lnTo>
                  <a:lnTo>
                    <a:pt x="765" y="8152"/>
                  </a:lnTo>
                  <a:lnTo>
                    <a:pt x="766" y="8160"/>
                  </a:lnTo>
                  <a:lnTo>
                    <a:pt x="765" y="8175"/>
                  </a:lnTo>
                  <a:lnTo>
                    <a:pt x="764" y="8187"/>
                  </a:lnTo>
                  <a:lnTo>
                    <a:pt x="761" y="8193"/>
                  </a:lnTo>
                  <a:lnTo>
                    <a:pt x="760" y="8195"/>
                  </a:lnTo>
                  <a:lnTo>
                    <a:pt x="761" y="8198"/>
                  </a:lnTo>
                  <a:lnTo>
                    <a:pt x="761" y="8204"/>
                  </a:lnTo>
                  <a:lnTo>
                    <a:pt x="761" y="8207"/>
                  </a:lnTo>
                  <a:lnTo>
                    <a:pt x="759" y="8211"/>
                  </a:lnTo>
                  <a:lnTo>
                    <a:pt x="757" y="8214"/>
                  </a:lnTo>
                  <a:lnTo>
                    <a:pt x="752" y="8218"/>
                  </a:lnTo>
                  <a:lnTo>
                    <a:pt x="731" y="8228"/>
                  </a:lnTo>
                  <a:lnTo>
                    <a:pt x="719" y="8233"/>
                  </a:lnTo>
                  <a:lnTo>
                    <a:pt x="662" y="8256"/>
                  </a:lnTo>
                  <a:lnTo>
                    <a:pt x="662" y="8302"/>
                  </a:lnTo>
                  <a:lnTo>
                    <a:pt x="666" y="8303"/>
                  </a:lnTo>
                  <a:lnTo>
                    <a:pt x="672" y="8305"/>
                  </a:lnTo>
                  <a:lnTo>
                    <a:pt x="674" y="8307"/>
                  </a:lnTo>
                  <a:lnTo>
                    <a:pt x="675" y="8311"/>
                  </a:lnTo>
                  <a:lnTo>
                    <a:pt x="673" y="8317"/>
                  </a:lnTo>
                  <a:lnTo>
                    <a:pt x="667" y="8324"/>
                  </a:lnTo>
                  <a:lnTo>
                    <a:pt x="654" y="8339"/>
                  </a:lnTo>
                  <a:lnTo>
                    <a:pt x="643" y="8354"/>
                  </a:lnTo>
                  <a:lnTo>
                    <a:pt x="637" y="8364"/>
                  </a:lnTo>
                  <a:lnTo>
                    <a:pt x="635" y="8368"/>
                  </a:lnTo>
                  <a:lnTo>
                    <a:pt x="639" y="8371"/>
                  </a:lnTo>
                  <a:lnTo>
                    <a:pt x="646" y="8377"/>
                  </a:lnTo>
                  <a:lnTo>
                    <a:pt x="646" y="8378"/>
                  </a:lnTo>
                  <a:lnTo>
                    <a:pt x="646" y="8379"/>
                  </a:lnTo>
                  <a:lnTo>
                    <a:pt x="645" y="8381"/>
                  </a:lnTo>
                  <a:lnTo>
                    <a:pt x="642" y="8382"/>
                  </a:lnTo>
                  <a:lnTo>
                    <a:pt x="635" y="8381"/>
                  </a:lnTo>
                  <a:lnTo>
                    <a:pt x="621" y="8378"/>
                  </a:lnTo>
                  <a:lnTo>
                    <a:pt x="594" y="8372"/>
                  </a:lnTo>
                  <a:lnTo>
                    <a:pt x="578" y="8368"/>
                  </a:lnTo>
                  <a:lnTo>
                    <a:pt x="573" y="8365"/>
                  </a:lnTo>
                  <a:lnTo>
                    <a:pt x="571" y="8365"/>
                  </a:lnTo>
                  <a:lnTo>
                    <a:pt x="548" y="8349"/>
                  </a:lnTo>
                  <a:lnTo>
                    <a:pt x="511" y="8307"/>
                  </a:lnTo>
                  <a:lnTo>
                    <a:pt x="516" y="8305"/>
                  </a:lnTo>
                  <a:lnTo>
                    <a:pt x="521" y="8298"/>
                  </a:lnTo>
                  <a:lnTo>
                    <a:pt x="522" y="8296"/>
                  </a:lnTo>
                  <a:lnTo>
                    <a:pt x="522" y="8293"/>
                  </a:lnTo>
                  <a:lnTo>
                    <a:pt x="521" y="8291"/>
                  </a:lnTo>
                  <a:lnTo>
                    <a:pt x="518" y="8289"/>
                  </a:lnTo>
                  <a:lnTo>
                    <a:pt x="516" y="8286"/>
                  </a:lnTo>
                  <a:lnTo>
                    <a:pt x="511" y="8284"/>
                  </a:lnTo>
                  <a:lnTo>
                    <a:pt x="505" y="8283"/>
                  </a:lnTo>
                  <a:lnTo>
                    <a:pt x="498" y="8280"/>
                  </a:lnTo>
                  <a:lnTo>
                    <a:pt x="471" y="8273"/>
                  </a:lnTo>
                  <a:lnTo>
                    <a:pt x="456" y="8270"/>
                  </a:lnTo>
                  <a:lnTo>
                    <a:pt x="447" y="8267"/>
                  </a:lnTo>
                  <a:lnTo>
                    <a:pt x="446" y="8266"/>
                  </a:lnTo>
                  <a:lnTo>
                    <a:pt x="447" y="8267"/>
                  </a:lnTo>
                  <a:lnTo>
                    <a:pt x="447" y="8265"/>
                  </a:lnTo>
                  <a:lnTo>
                    <a:pt x="444" y="8258"/>
                  </a:lnTo>
                  <a:lnTo>
                    <a:pt x="432" y="8241"/>
                  </a:lnTo>
                  <a:lnTo>
                    <a:pt x="419" y="8224"/>
                  </a:lnTo>
                  <a:lnTo>
                    <a:pt x="411" y="8213"/>
                  </a:lnTo>
                  <a:lnTo>
                    <a:pt x="406" y="8207"/>
                  </a:lnTo>
                  <a:lnTo>
                    <a:pt x="405" y="8206"/>
                  </a:lnTo>
                  <a:lnTo>
                    <a:pt x="404" y="8201"/>
                  </a:lnTo>
                  <a:lnTo>
                    <a:pt x="400" y="8191"/>
                  </a:lnTo>
                  <a:lnTo>
                    <a:pt x="397" y="8186"/>
                  </a:lnTo>
                  <a:lnTo>
                    <a:pt x="391" y="8182"/>
                  </a:lnTo>
                  <a:lnTo>
                    <a:pt x="387" y="8181"/>
                  </a:lnTo>
                  <a:lnTo>
                    <a:pt x="384" y="8180"/>
                  </a:lnTo>
                  <a:lnTo>
                    <a:pt x="380" y="8181"/>
                  </a:lnTo>
                  <a:lnTo>
                    <a:pt x="375" y="8181"/>
                  </a:lnTo>
                  <a:lnTo>
                    <a:pt x="358" y="8186"/>
                  </a:lnTo>
                  <a:lnTo>
                    <a:pt x="346" y="8188"/>
                  </a:lnTo>
                  <a:lnTo>
                    <a:pt x="342" y="8189"/>
                  </a:lnTo>
                  <a:lnTo>
                    <a:pt x="339" y="8192"/>
                  </a:lnTo>
                  <a:lnTo>
                    <a:pt x="336" y="8195"/>
                  </a:lnTo>
                  <a:lnTo>
                    <a:pt x="334" y="8201"/>
                  </a:lnTo>
                  <a:lnTo>
                    <a:pt x="332" y="8209"/>
                  </a:lnTo>
                  <a:lnTo>
                    <a:pt x="332" y="8212"/>
                  </a:lnTo>
                  <a:lnTo>
                    <a:pt x="332" y="8217"/>
                  </a:lnTo>
                  <a:lnTo>
                    <a:pt x="328" y="8228"/>
                  </a:lnTo>
                  <a:lnTo>
                    <a:pt x="325" y="8234"/>
                  </a:lnTo>
                  <a:lnTo>
                    <a:pt x="322" y="8238"/>
                  </a:lnTo>
                  <a:lnTo>
                    <a:pt x="319" y="8239"/>
                  </a:lnTo>
                  <a:lnTo>
                    <a:pt x="318" y="8240"/>
                  </a:lnTo>
                  <a:lnTo>
                    <a:pt x="315" y="8241"/>
                  </a:lnTo>
                  <a:lnTo>
                    <a:pt x="315" y="8245"/>
                  </a:lnTo>
                  <a:lnTo>
                    <a:pt x="318" y="8251"/>
                  </a:lnTo>
                  <a:lnTo>
                    <a:pt x="320" y="8261"/>
                  </a:lnTo>
                  <a:lnTo>
                    <a:pt x="321" y="8266"/>
                  </a:lnTo>
                  <a:lnTo>
                    <a:pt x="322" y="8271"/>
                  </a:lnTo>
                  <a:lnTo>
                    <a:pt x="322" y="8274"/>
                  </a:lnTo>
                  <a:lnTo>
                    <a:pt x="321" y="8277"/>
                  </a:lnTo>
                  <a:lnTo>
                    <a:pt x="320" y="8279"/>
                  </a:lnTo>
                  <a:lnTo>
                    <a:pt x="319" y="8280"/>
                  </a:lnTo>
                  <a:lnTo>
                    <a:pt x="325" y="8286"/>
                  </a:lnTo>
                  <a:lnTo>
                    <a:pt x="355" y="8305"/>
                  </a:lnTo>
                  <a:lnTo>
                    <a:pt x="378" y="8317"/>
                  </a:lnTo>
                  <a:lnTo>
                    <a:pt x="395" y="8324"/>
                  </a:lnTo>
                  <a:lnTo>
                    <a:pt x="410" y="8330"/>
                  </a:lnTo>
                  <a:lnTo>
                    <a:pt x="421" y="8332"/>
                  </a:lnTo>
                  <a:lnTo>
                    <a:pt x="430" y="8336"/>
                  </a:lnTo>
                  <a:lnTo>
                    <a:pt x="436" y="8341"/>
                  </a:lnTo>
                  <a:lnTo>
                    <a:pt x="438" y="8343"/>
                  </a:lnTo>
                  <a:lnTo>
                    <a:pt x="439" y="8346"/>
                  </a:lnTo>
                  <a:lnTo>
                    <a:pt x="440" y="8351"/>
                  </a:lnTo>
                  <a:lnTo>
                    <a:pt x="440" y="8357"/>
                  </a:lnTo>
                  <a:lnTo>
                    <a:pt x="442" y="8368"/>
                  </a:lnTo>
                  <a:lnTo>
                    <a:pt x="444" y="8378"/>
                  </a:lnTo>
                  <a:lnTo>
                    <a:pt x="446" y="8387"/>
                  </a:lnTo>
                  <a:lnTo>
                    <a:pt x="450" y="8394"/>
                  </a:lnTo>
                  <a:lnTo>
                    <a:pt x="457" y="8403"/>
                  </a:lnTo>
                  <a:lnTo>
                    <a:pt x="459" y="8405"/>
                  </a:lnTo>
                  <a:lnTo>
                    <a:pt x="550" y="8426"/>
                  </a:lnTo>
                  <a:lnTo>
                    <a:pt x="554" y="8429"/>
                  </a:lnTo>
                  <a:lnTo>
                    <a:pt x="562" y="8437"/>
                  </a:lnTo>
                  <a:lnTo>
                    <a:pt x="567" y="8443"/>
                  </a:lnTo>
                  <a:lnTo>
                    <a:pt x="570" y="8449"/>
                  </a:lnTo>
                  <a:lnTo>
                    <a:pt x="574" y="8455"/>
                  </a:lnTo>
                  <a:lnTo>
                    <a:pt x="575" y="8461"/>
                  </a:lnTo>
                  <a:lnTo>
                    <a:pt x="575" y="8463"/>
                  </a:lnTo>
                  <a:lnTo>
                    <a:pt x="577" y="8467"/>
                  </a:lnTo>
                  <a:lnTo>
                    <a:pt x="580" y="8470"/>
                  </a:lnTo>
                  <a:lnTo>
                    <a:pt x="583" y="8474"/>
                  </a:lnTo>
                  <a:lnTo>
                    <a:pt x="591" y="8481"/>
                  </a:lnTo>
                  <a:lnTo>
                    <a:pt x="601" y="8489"/>
                  </a:lnTo>
                  <a:lnTo>
                    <a:pt x="619" y="8502"/>
                  </a:lnTo>
                  <a:lnTo>
                    <a:pt x="627" y="8507"/>
                  </a:lnTo>
                  <a:lnTo>
                    <a:pt x="632" y="8509"/>
                  </a:lnTo>
                  <a:lnTo>
                    <a:pt x="642" y="8518"/>
                  </a:lnTo>
                  <a:lnTo>
                    <a:pt x="648" y="8521"/>
                  </a:lnTo>
                  <a:lnTo>
                    <a:pt x="654" y="8527"/>
                  </a:lnTo>
                  <a:lnTo>
                    <a:pt x="659" y="8532"/>
                  </a:lnTo>
                  <a:lnTo>
                    <a:pt x="662" y="8538"/>
                  </a:lnTo>
                  <a:lnTo>
                    <a:pt x="669" y="8549"/>
                  </a:lnTo>
                  <a:lnTo>
                    <a:pt x="680" y="8564"/>
                  </a:lnTo>
                  <a:lnTo>
                    <a:pt x="691" y="8577"/>
                  </a:lnTo>
                  <a:lnTo>
                    <a:pt x="695" y="8581"/>
                  </a:lnTo>
                  <a:lnTo>
                    <a:pt x="747" y="8592"/>
                  </a:lnTo>
                  <a:lnTo>
                    <a:pt x="752" y="8600"/>
                  </a:lnTo>
                  <a:lnTo>
                    <a:pt x="764" y="8618"/>
                  </a:lnTo>
                  <a:lnTo>
                    <a:pt x="776" y="8639"/>
                  </a:lnTo>
                  <a:lnTo>
                    <a:pt x="783" y="8655"/>
                  </a:lnTo>
                  <a:lnTo>
                    <a:pt x="785" y="8666"/>
                  </a:lnTo>
                  <a:lnTo>
                    <a:pt x="787" y="8678"/>
                  </a:lnTo>
                  <a:lnTo>
                    <a:pt x="790" y="8685"/>
                  </a:lnTo>
                  <a:lnTo>
                    <a:pt x="793" y="8690"/>
                  </a:lnTo>
                  <a:lnTo>
                    <a:pt x="797" y="8695"/>
                  </a:lnTo>
                  <a:lnTo>
                    <a:pt x="802" y="8698"/>
                  </a:lnTo>
                  <a:lnTo>
                    <a:pt x="806" y="8701"/>
                  </a:lnTo>
                  <a:lnTo>
                    <a:pt x="811" y="8701"/>
                  </a:lnTo>
                  <a:lnTo>
                    <a:pt x="815" y="8701"/>
                  </a:lnTo>
                  <a:lnTo>
                    <a:pt x="819" y="8701"/>
                  </a:lnTo>
                  <a:lnTo>
                    <a:pt x="823" y="8701"/>
                  </a:lnTo>
                  <a:lnTo>
                    <a:pt x="826" y="8703"/>
                  </a:lnTo>
                  <a:lnTo>
                    <a:pt x="830" y="8708"/>
                  </a:lnTo>
                  <a:lnTo>
                    <a:pt x="835" y="8715"/>
                  </a:lnTo>
                  <a:lnTo>
                    <a:pt x="841" y="8725"/>
                  </a:lnTo>
                  <a:lnTo>
                    <a:pt x="842" y="8728"/>
                  </a:lnTo>
                  <a:lnTo>
                    <a:pt x="844" y="8734"/>
                  </a:lnTo>
                  <a:lnTo>
                    <a:pt x="848" y="8754"/>
                  </a:lnTo>
                  <a:lnTo>
                    <a:pt x="852" y="8776"/>
                  </a:lnTo>
                  <a:lnTo>
                    <a:pt x="856" y="8789"/>
                  </a:lnTo>
                  <a:lnTo>
                    <a:pt x="857" y="8793"/>
                  </a:lnTo>
                  <a:lnTo>
                    <a:pt x="859" y="8796"/>
                  </a:lnTo>
                  <a:lnTo>
                    <a:pt x="863" y="8799"/>
                  </a:lnTo>
                  <a:lnTo>
                    <a:pt x="868" y="8802"/>
                  </a:lnTo>
                  <a:lnTo>
                    <a:pt x="878" y="8809"/>
                  </a:lnTo>
                  <a:lnTo>
                    <a:pt x="890" y="8813"/>
                  </a:lnTo>
                  <a:lnTo>
                    <a:pt x="895" y="8814"/>
                  </a:lnTo>
                  <a:lnTo>
                    <a:pt x="901" y="8816"/>
                  </a:lnTo>
                  <a:lnTo>
                    <a:pt x="904" y="8820"/>
                  </a:lnTo>
                  <a:lnTo>
                    <a:pt x="908" y="8825"/>
                  </a:lnTo>
                  <a:lnTo>
                    <a:pt x="916" y="8835"/>
                  </a:lnTo>
                  <a:lnTo>
                    <a:pt x="926" y="8846"/>
                  </a:lnTo>
                  <a:lnTo>
                    <a:pt x="935" y="8858"/>
                  </a:lnTo>
                  <a:lnTo>
                    <a:pt x="943" y="8871"/>
                  </a:lnTo>
                  <a:lnTo>
                    <a:pt x="951" y="8885"/>
                  </a:lnTo>
                  <a:lnTo>
                    <a:pt x="956" y="8898"/>
                  </a:lnTo>
                  <a:lnTo>
                    <a:pt x="959" y="8910"/>
                  </a:lnTo>
                  <a:lnTo>
                    <a:pt x="960" y="8920"/>
                  </a:lnTo>
                  <a:lnTo>
                    <a:pt x="961" y="8927"/>
                  </a:lnTo>
                  <a:lnTo>
                    <a:pt x="963" y="8930"/>
                  </a:lnTo>
                  <a:lnTo>
                    <a:pt x="964" y="8932"/>
                  </a:lnTo>
                  <a:lnTo>
                    <a:pt x="966" y="8939"/>
                  </a:lnTo>
                  <a:lnTo>
                    <a:pt x="964" y="8946"/>
                  </a:lnTo>
                  <a:lnTo>
                    <a:pt x="964" y="8951"/>
                  </a:lnTo>
                  <a:lnTo>
                    <a:pt x="964" y="8956"/>
                  </a:lnTo>
                  <a:lnTo>
                    <a:pt x="968" y="8964"/>
                  </a:lnTo>
                  <a:lnTo>
                    <a:pt x="975" y="8976"/>
                  </a:lnTo>
                  <a:lnTo>
                    <a:pt x="982" y="8984"/>
                  </a:lnTo>
                  <a:lnTo>
                    <a:pt x="988" y="8990"/>
                  </a:lnTo>
                  <a:lnTo>
                    <a:pt x="990" y="8991"/>
                  </a:lnTo>
                  <a:lnTo>
                    <a:pt x="992" y="8992"/>
                  </a:lnTo>
                  <a:lnTo>
                    <a:pt x="993" y="8996"/>
                  </a:lnTo>
                  <a:lnTo>
                    <a:pt x="995" y="9002"/>
                  </a:lnTo>
                  <a:lnTo>
                    <a:pt x="995" y="9010"/>
                  </a:lnTo>
                  <a:lnTo>
                    <a:pt x="998" y="9029"/>
                  </a:lnTo>
                  <a:lnTo>
                    <a:pt x="999" y="9038"/>
                  </a:lnTo>
                  <a:lnTo>
                    <a:pt x="1001" y="9051"/>
                  </a:lnTo>
                  <a:lnTo>
                    <a:pt x="1026" y="9076"/>
                  </a:lnTo>
                  <a:lnTo>
                    <a:pt x="1023" y="9098"/>
                  </a:lnTo>
                  <a:lnTo>
                    <a:pt x="1026" y="9155"/>
                  </a:lnTo>
                  <a:lnTo>
                    <a:pt x="1111" y="9174"/>
                  </a:lnTo>
                  <a:lnTo>
                    <a:pt x="1146" y="9213"/>
                  </a:lnTo>
                  <a:lnTo>
                    <a:pt x="1168" y="9230"/>
                  </a:lnTo>
                  <a:lnTo>
                    <a:pt x="1192" y="9240"/>
                  </a:lnTo>
                  <a:lnTo>
                    <a:pt x="1196" y="9244"/>
                  </a:lnTo>
                  <a:lnTo>
                    <a:pt x="1204" y="9254"/>
                  </a:lnTo>
                  <a:lnTo>
                    <a:pt x="1209" y="9260"/>
                  </a:lnTo>
                  <a:lnTo>
                    <a:pt x="1212" y="9266"/>
                  </a:lnTo>
                  <a:lnTo>
                    <a:pt x="1216" y="9273"/>
                  </a:lnTo>
                  <a:lnTo>
                    <a:pt x="1217" y="9278"/>
                  </a:lnTo>
                  <a:lnTo>
                    <a:pt x="1225" y="9300"/>
                  </a:lnTo>
                  <a:lnTo>
                    <a:pt x="1231" y="9311"/>
                  </a:lnTo>
                  <a:lnTo>
                    <a:pt x="1261" y="9323"/>
                  </a:lnTo>
                  <a:lnTo>
                    <a:pt x="1265" y="9324"/>
                  </a:lnTo>
                  <a:lnTo>
                    <a:pt x="1275" y="9330"/>
                  </a:lnTo>
                  <a:lnTo>
                    <a:pt x="1280" y="9335"/>
                  </a:lnTo>
                  <a:lnTo>
                    <a:pt x="1284" y="9342"/>
                  </a:lnTo>
                  <a:lnTo>
                    <a:pt x="1287" y="9350"/>
                  </a:lnTo>
                  <a:lnTo>
                    <a:pt x="1288" y="9361"/>
                  </a:lnTo>
                  <a:lnTo>
                    <a:pt x="1289" y="9378"/>
                  </a:lnTo>
                  <a:lnTo>
                    <a:pt x="1290" y="9390"/>
                  </a:lnTo>
                  <a:lnTo>
                    <a:pt x="1290" y="9395"/>
                  </a:lnTo>
                  <a:lnTo>
                    <a:pt x="1291" y="9396"/>
                  </a:lnTo>
                  <a:lnTo>
                    <a:pt x="1304" y="9407"/>
                  </a:lnTo>
                  <a:lnTo>
                    <a:pt x="1306" y="9407"/>
                  </a:lnTo>
                  <a:lnTo>
                    <a:pt x="1310" y="9408"/>
                  </a:lnTo>
                  <a:lnTo>
                    <a:pt x="1313" y="9409"/>
                  </a:lnTo>
                  <a:lnTo>
                    <a:pt x="1316" y="9411"/>
                  </a:lnTo>
                  <a:lnTo>
                    <a:pt x="1320" y="9415"/>
                  </a:lnTo>
                  <a:lnTo>
                    <a:pt x="1323" y="9421"/>
                  </a:lnTo>
                  <a:lnTo>
                    <a:pt x="1339" y="9440"/>
                  </a:lnTo>
                  <a:lnTo>
                    <a:pt x="1346" y="9446"/>
                  </a:lnTo>
                  <a:lnTo>
                    <a:pt x="1346" y="9464"/>
                  </a:lnTo>
                  <a:lnTo>
                    <a:pt x="1354" y="9487"/>
                  </a:lnTo>
                  <a:lnTo>
                    <a:pt x="1387" y="9497"/>
                  </a:lnTo>
                  <a:lnTo>
                    <a:pt x="1391" y="9497"/>
                  </a:lnTo>
                  <a:lnTo>
                    <a:pt x="1399" y="9499"/>
                  </a:lnTo>
                  <a:lnTo>
                    <a:pt x="1404" y="9501"/>
                  </a:lnTo>
                  <a:lnTo>
                    <a:pt x="1407" y="9505"/>
                  </a:lnTo>
                  <a:lnTo>
                    <a:pt x="1411" y="9509"/>
                  </a:lnTo>
                  <a:lnTo>
                    <a:pt x="1412" y="9516"/>
                  </a:lnTo>
                  <a:lnTo>
                    <a:pt x="1410" y="9527"/>
                  </a:lnTo>
                  <a:lnTo>
                    <a:pt x="1408" y="9532"/>
                  </a:lnTo>
                  <a:lnTo>
                    <a:pt x="1413" y="9536"/>
                  </a:lnTo>
                  <a:lnTo>
                    <a:pt x="1428" y="9549"/>
                  </a:lnTo>
                  <a:lnTo>
                    <a:pt x="1438" y="9557"/>
                  </a:lnTo>
                  <a:lnTo>
                    <a:pt x="1446" y="9562"/>
                  </a:lnTo>
                  <a:lnTo>
                    <a:pt x="1453" y="9566"/>
                  </a:lnTo>
                  <a:lnTo>
                    <a:pt x="1458" y="9568"/>
                  </a:lnTo>
                  <a:lnTo>
                    <a:pt x="1463" y="9571"/>
                  </a:lnTo>
                  <a:lnTo>
                    <a:pt x="1465" y="9572"/>
                  </a:lnTo>
                  <a:lnTo>
                    <a:pt x="1469" y="9575"/>
                  </a:lnTo>
                  <a:lnTo>
                    <a:pt x="1472" y="9579"/>
                  </a:lnTo>
                  <a:lnTo>
                    <a:pt x="1478" y="9587"/>
                  </a:lnTo>
                  <a:lnTo>
                    <a:pt x="1484" y="9593"/>
                  </a:lnTo>
                  <a:lnTo>
                    <a:pt x="1489" y="9595"/>
                  </a:lnTo>
                  <a:lnTo>
                    <a:pt x="1491" y="9595"/>
                  </a:lnTo>
                  <a:lnTo>
                    <a:pt x="1490" y="9593"/>
                  </a:lnTo>
                  <a:lnTo>
                    <a:pt x="1490" y="9588"/>
                  </a:lnTo>
                  <a:lnTo>
                    <a:pt x="1491" y="9587"/>
                  </a:lnTo>
                  <a:lnTo>
                    <a:pt x="1493" y="9587"/>
                  </a:lnTo>
                  <a:lnTo>
                    <a:pt x="1498" y="9591"/>
                  </a:lnTo>
                  <a:lnTo>
                    <a:pt x="1504" y="9599"/>
                  </a:lnTo>
                  <a:lnTo>
                    <a:pt x="1513" y="9607"/>
                  </a:lnTo>
                  <a:lnTo>
                    <a:pt x="1524" y="9617"/>
                  </a:lnTo>
                  <a:lnTo>
                    <a:pt x="1536" y="9625"/>
                  </a:lnTo>
                  <a:lnTo>
                    <a:pt x="1546" y="9632"/>
                  </a:lnTo>
                  <a:lnTo>
                    <a:pt x="1565" y="9644"/>
                  </a:lnTo>
                  <a:lnTo>
                    <a:pt x="1572" y="9647"/>
                  </a:lnTo>
                  <a:lnTo>
                    <a:pt x="1570" y="9649"/>
                  </a:lnTo>
                  <a:lnTo>
                    <a:pt x="1565" y="9653"/>
                  </a:lnTo>
                  <a:lnTo>
                    <a:pt x="1564" y="9658"/>
                  </a:lnTo>
                  <a:lnTo>
                    <a:pt x="1563" y="9664"/>
                  </a:lnTo>
                  <a:lnTo>
                    <a:pt x="1563" y="9671"/>
                  </a:lnTo>
                  <a:lnTo>
                    <a:pt x="1564" y="9680"/>
                  </a:lnTo>
                  <a:lnTo>
                    <a:pt x="1570" y="9695"/>
                  </a:lnTo>
                  <a:lnTo>
                    <a:pt x="1574" y="9701"/>
                  </a:lnTo>
                  <a:lnTo>
                    <a:pt x="1576" y="9705"/>
                  </a:lnTo>
                  <a:lnTo>
                    <a:pt x="1578" y="9716"/>
                  </a:lnTo>
                  <a:lnTo>
                    <a:pt x="1580" y="9723"/>
                  </a:lnTo>
                  <a:lnTo>
                    <a:pt x="1582" y="9729"/>
                  </a:lnTo>
                  <a:lnTo>
                    <a:pt x="1584" y="9734"/>
                  </a:lnTo>
                  <a:lnTo>
                    <a:pt x="1587" y="9738"/>
                  </a:lnTo>
                  <a:lnTo>
                    <a:pt x="1588" y="9743"/>
                  </a:lnTo>
                  <a:lnTo>
                    <a:pt x="1590" y="9749"/>
                  </a:lnTo>
                  <a:lnTo>
                    <a:pt x="1591" y="9756"/>
                  </a:lnTo>
                  <a:lnTo>
                    <a:pt x="1592" y="9765"/>
                  </a:lnTo>
                  <a:lnTo>
                    <a:pt x="1590" y="9781"/>
                  </a:lnTo>
                  <a:lnTo>
                    <a:pt x="1588" y="9791"/>
                  </a:lnTo>
                  <a:lnTo>
                    <a:pt x="1587" y="9795"/>
                  </a:lnTo>
                  <a:lnTo>
                    <a:pt x="1587" y="9799"/>
                  </a:lnTo>
                  <a:lnTo>
                    <a:pt x="1585" y="9802"/>
                  </a:lnTo>
                  <a:lnTo>
                    <a:pt x="1587" y="9807"/>
                  </a:lnTo>
                  <a:lnTo>
                    <a:pt x="1594" y="9819"/>
                  </a:lnTo>
                  <a:lnTo>
                    <a:pt x="1600" y="9830"/>
                  </a:lnTo>
                  <a:lnTo>
                    <a:pt x="1604" y="9842"/>
                  </a:lnTo>
                  <a:lnTo>
                    <a:pt x="1609" y="9854"/>
                  </a:lnTo>
                  <a:lnTo>
                    <a:pt x="1615" y="9862"/>
                  </a:lnTo>
                  <a:lnTo>
                    <a:pt x="1616" y="9867"/>
                  </a:lnTo>
                  <a:lnTo>
                    <a:pt x="1617" y="9868"/>
                  </a:lnTo>
                  <a:lnTo>
                    <a:pt x="1618" y="9873"/>
                  </a:lnTo>
                  <a:lnTo>
                    <a:pt x="1622" y="9880"/>
                  </a:lnTo>
                  <a:lnTo>
                    <a:pt x="1630" y="9891"/>
                  </a:lnTo>
                  <a:lnTo>
                    <a:pt x="1635" y="9897"/>
                  </a:lnTo>
                  <a:lnTo>
                    <a:pt x="1640" y="9899"/>
                  </a:lnTo>
                  <a:lnTo>
                    <a:pt x="1643" y="9901"/>
                  </a:lnTo>
                  <a:lnTo>
                    <a:pt x="1647" y="9902"/>
                  </a:lnTo>
                  <a:lnTo>
                    <a:pt x="1649" y="9904"/>
                  </a:lnTo>
                  <a:lnTo>
                    <a:pt x="1652" y="9905"/>
                  </a:lnTo>
                  <a:lnTo>
                    <a:pt x="1654" y="9908"/>
                  </a:lnTo>
                  <a:lnTo>
                    <a:pt x="1655" y="9913"/>
                  </a:lnTo>
                  <a:lnTo>
                    <a:pt x="1656" y="9924"/>
                  </a:lnTo>
                  <a:lnTo>
                    <a:pt x="1657" y="9932"/>
                  </a:lnTo>
                  <a:lnTo>
                    <a:pt x="1657" y="9941"/>
                  </a:lnTo>
                  <a:lnTo>
                    <a:pt x="1657" y="9954"/>
                  </a:lnTo>
                  <a:lnTo>
                    <a:pt x="1656" y="9964"/>
                  </a:lnTo>
                  <a:lnTo>
                    <a:pt x="1655" y="9969"/>
                  </a:lnTo>
                  <a:lnTo>
                    <a:pt x="1655" y="9972"/>
                  </a:lnTo>
                  <a:lnTo>
                    <a:pt x="1657" y="9979"/>
                  </a:lnTo>
                  <a:lnTo>
                    <a:pt x="1660" y="9983"/>
                  </a:lnTo>
                  <a:lnTo>
                    <a:pt x="1662" y="9985"/>
                  </a:lnTo>
                  <a:lnTo>
                    <a:pt x="1665" y="9986"/>
                  </a:lnTo>
                  <a:lnTo>
                    <a:pt x="1667" y="9986"/>
                  </a:lnTo>
                  <a:lnTo>
                    <a:pt x="1669" y="9987"/>
                  </a:lnTo>
                  <a:lnTo>
                    <a:pt x="1672" y="9989"/>
                  </a:lnTo>
                  <a:lnTo>
                    <a:pt x="1673" y="9991"/>
                  </a:lnTo>
                  <a:lnTo>
                    <a:pt x="1674" y="9995"/>
                  </a:lnTo>
                  <a:lnTo>
                    <a:pt x="1674" y="10005"/>
                  </a:lnTo>
                  <a:lnTo>
                    <a:pt x="1673" y="10017"/>
                  </a:lnTo>
                  <a:lnTo>
                    <a:pt x="1669" y="10028"/>
                  </a:lnTo>
                  <a:lnTo>
                    <a:pt x="1668" y="10039"/>
                  </a:lnTo>
                  <a:lnTo>
                    <a:pt x="1669" y="10048"/>
                  </a:lnTo>
                  <a:lnTo>
                    <a:pt x="1672" y="10055"/>
                  </a:lnTo>
                  <a:lnTo>
                    <a:pt x="1673" y="10059"/>
                  </a:lnTo>
                  <a:lnTo>
                    <a:pt x="1674" y="10061"/>
                  </a:lnTo>
                  <a:lnTo>
                    <a:pt x="1693" y="10085"/>
                  </a:lnTo>
                  <a:lnTo>
                    <a:pt x="1712" y="10080"/>
                  </a:lnTo>
                  <a:lnTo>
                    <a:pt x="1724" y="10140"/>
                  </a:lnTo>
                  <a:lnTo>
                    <a:pt x="1705" y="10175"/>
                  </a:lnTo>
                  <a:lnTo>
                    <a:pt x="1712" y="10214"/>
                  </a:lnTo>
                  <a:lnTo>
                    <a:pt x="1732" y="10244"/>
                  </a:lnTo>
                  <a:lnTo>
                    <a:pt x="1735" y="10244"/>
                  </a:lnTo>
                  <a:lnTo>
                    <a:pt x="1744" y="10245"/>
                  </a:lnTo>
                  <a:lnTo>
                    <a:pt x="1747" y="10246"/>
                  </a:lnTo>
                  <a:lnTo>
                    <a:pt x="1752" y="10248"/>
                  </a:lnTo>
                  <a:lnTo>
                    <a:pt x="1757" y="10252"/>
                  </a:lnTo>
                  <a:lnTo>
                    <a:pt x="1759" y="10258"/>
                  </a:lnTo>
                  <a:lnTo>
                    <a:pt x="1770" y="10280"/>
                  </a:lnTo>
                  <a:lnTo>
                    <a:pt x="1775" y="10291"/>
                  </a:lnTo>
                  <a:lnTo>
                    <a:pt x="1780" y="10318"/>
                  </a:lnTo>
                  <a:lnTo>
                    <a:pt x="1794" y="10329"/>
                  </a:lnTo>
                  <a:lnTo>
                    <a:pt x="1797" y="10331"/>
                  </a:lnTo>
                  <a:lnTo>
                    <a:pt x="1803" y="10337"/>
                  </a:lnTo>
                  <a:lnTo>
                    <a:pt x="1806" y="10342"/>
                  </a:lnTo>
                  <a:lnTo>
                    <a:pt x="1810" y="10346"/>
                  </a:lnTo>
                  <a:lnTo>
                    <a:pt x="1812" y="10351"/>
                  </a:lnTo>
                  <a:lnTo>
                    <a:pt x="1813" y="10356"/>
                  </a:lnTo>
                  <a:lnTo>
                    <a:pt x="1819" y="10373"/>
                  </a:lnTo>
                  <a:lnTo>
                    <a:pt x="1822" y="10381"/>
                  </a:lnTo>
                  <a:lnTo>
                    <a:pt x="1844" y="10391"/>
                  </a:lnTo>
                  <a:lnTo>
                    <a:pt x="1845" y="10390"/>
                  </a:lnTo>
                  <a:lnTo>
                    <a:pt x="1850" y="10386"/>
                  </a:lnTo>
                  <a:lnTo>
                    <a:pt x="1853" y="10386"/>
                  </a:lnTo>
                  <a:lnTo>
                    <a:pt x="1857" y="10386"/>
                  </a:lnTo>
                  <a:lnTo>
                    <a:pt x="1863" y="10390"/>
                  </a:lnTo>
                  <a:lnTo>
                    <a:pt x="1869" y="10395"/>
                  </a:lnTo>
                  <a:lnTo>
                    <a:pt x="1879" y="10404"/>
                  </a:lnTo>
                  <a:lnTo>
                    <a:pt x="1886" y="10409"/>
                  </a:lnTo>
                  <a:lnTo>
                    <a:pt x="1890" y="10411"/>
                  </a:lnTo>
                  <a:lnTo>
                    <a:pt x="1892" y="10414"/>
                  </a:lnTo>
                  <a:lnTo>
                    <a:pt x="1895" y="10417"/>
                  </a:lnTo>
                  <a:lnTo>
                    <a:pt x="1896" y="10422"/>
                  </a:lnTo>
                  <a:lnTo>
                    <a:pt x="1897" y="10428"/>
                  </a:lnTo>
                  <a:lnTo>
                    <a:pt x="1897" y="10428"/>
                  </a:lnTo>
                  <a:lnTo>
                    <a:pt x="1899" y="10430"/>
                  </a:lnTo>
                  <a:lnTo>
                    <a:pt x="1904" y="10441"/>
                  </a:lnTo>
                  <a:lnTo>
                    <a:pt x="1909" y="10453"/>
                  </a:lnTo>
                  <a:lnTo>
                    <a:pt x="1914" y="10458"/>
                  </a:lnTo>
                  <a:lnTo>
                    <a:pt x="1917" y="10463"/>
                  </a:lnTo>
                  <a:lnTo>
                    <a:pt x="1923" y="10471"/>
                  </a:lnTo>
                  <a:lnTo>
                    <a:pt x="1925" y="10475"/>
                  </a:lnTo>
                  <a:lnTo>
                    <a:pt x="1925" y="10479"/>
                  </a:lnTo>
                  <a:lnTo>
                    <a:pt x="1924" y="10481"/>
                  </a:lnTo>
                  <a:lnTo>
                    <a:pt x="1924" y="10482"/>
                  </a:lnTo>
                  <a:lnTo>
                    <a:pt x="1924" y="10484"/>
                  </a:lnTo>
                  <a:lnTo>
                    <a:pt x="1927" y="10486"/>
                  </a:lnTo>
                  <a:lnTo>
                    <a:pt x="1931" y="10488"/>
                  </a:lnTo>
                  <a:lnTo>
                    <a:pt x="1940" y="10490"/>
                  </a:lnTo>
                  <a:lnTo>
                    <a:pt x="1949" y="10493"/>
                  </a:lnTo>
                  <a:lnTo>
                    <a:pt x="1956" y="10493"/>
                  </a:lnTo>
                  <a:lnTo>
                    <a:pt x="1962" y="10493"/>
                  </a:lnTo>
                  <a:lnTo>
                    <a:pt x="1968" y="10493"/>
                  </a:lnTo>
                  <a:lnTo>
                    <a:pt x="1970" y="10492"/>
                  </a:lnTo>
                  <a:lnTo>
                    <a:pt x="1973" y="10493"/>
                  </a:lnTo>
                  <a:lnTo>
                    <a:pt x="1975" y="10494"/>
                  </a:lnTo>
                  <a:lnTo>
                    <a:pt x="1975" y="10499"/>
                  </a:lnTo>
                  <a:lnTo>
                    <a:pt x="1975" y="10506"/>
                  </a:lnTo>
                  <a:lnTo>
                    <a:pt x="1975" y="10510"/>
                  </a:lnTo>
                  <a:lnTo>
                    <a:pt x="1976" y="10515"/>
                  </a:lnTo>
                  <a:lnTo>
                    <a:pt x="1977" y="10526"/>
                  </a:lnTo>
                  <a:lnTo>
                    <a:pt x="1979" y="10535"/>
                  </a:lnTo>
                  <a:lnTo>
                    <a:pt x="1977" y="10540"/>
                  </a:lnTo>
                  <a:lnTo>
                    <a:pt x="1979" y="10543"/>
                  </a:lnTo>
                  <a:lnTo>
                    <a:pt x="1986" y="10551"/>
                  </a:lnTo>
                  <a:lnTo>
                    <a:pt x="2001" y="10564"/>
                  </a:lnTo>
                  <a:lnTo>
                    <a:pt x="2004" y="10567"/>
                  </a:lnTo>
                  <a:lnTo>
                    <a:pt x="2007" y="10567"/>
                  </a:lnTo>
                  <a:lnTo>
                    <a:pt x="2013" y="10569"/>
                  </a:lnTo>
                  <a:lnTo>
                    <a:pt x="2015" y="10572"/>
                  </a:lnTo>
                  <a:lnTo>
                    <a:pt x="2019" y="10574"/>
                  </a:lnTo>
                  <a:lnTo>
                    <a:pt x="2022" y="10579"/>
                  </a:lnTo>
                  <a:lnTo>
                    <a:pt x="2025" y="10584"/>
                  </a:lnTo>
                  <a:lnTo>
                    <a:pt x="2027" y="10590"/>
                  </a:lnTo>
                  <a:lnTo>
                    <a:pt x="2027" y="10592"/>
                  </a:lnTo>
                  <a:lnTo>
                    <a:pt x="2027" y="10597"/>
                  </a:lnTo>
                  <a:lnTo>
                    <a:pt x="2029" y="10607"/>
                  </a:lnTo>
                  <a:lnTo>
                    <a:pt x="2032" y="10615"/>
                  </a:lnTo>
                  <a:lnTo>
                    <a:pt x="2034" y="10621"/>
                  </a:lnTo>
                  <a:lnTo>
                    <a:pt x="2038" y="10626"/>
                  </a:lnTo>
                  <a:lnTo>
                    <a:pt x="2040" y="10630"/>
                  </a:lnTo>
                  <a:lnTo>
                    <a:pt x="2045" y="10634"/>
                  </a:lnTo>
                  <a:lnTo>
                    <a:pt x="2046" y="10636"/>
                  </a:lnTo>
                  <a:lnTo>
                    <a:pt x="2100" y="10667"/>
                  </a:lnTo>
                  <a:lnTo>
                    <a:pt x="2105" y="10672"/>
                  </a:lnTo>
                  <a:lnTo>
                    <a:pt x="2114" y="10683"/>
                  </a:lnTo>
                  <a:lnTo>
                    <a:pt x="2119" y="10690"/>
                  </a:lnTo>
                  <a:lnTo>
                    <a:pt x="2124" y="10697"/>
                  </a:lnTo>
                  <a:lnTo>
                    <a:pt x="2127" y="10703"/>
                  </a:lnTo>
                  <a:lnTo>
                    <a:pt x="2128" y="10709"/>
                  </a:lnTo>
                  <a:lnTo>
                    <a:pt x="2130" y="10719"/>
                  </a:lnTo>
                  <a:lnTo>
                    <a:pt x="2133" y="10729"/>
                  </a:lnTo>
                  <a:lnTo>
                    <a:pt x="2137" y="10736"/>
                  </a:lnTo>
                  <a:lnTo>
                    <a:pt x="2139" y="10739"/>
                  </a:lnTo>
                  <a:lnTo>
                    <a:pt x="2169" y="10752"/>
                  </a:lnTo>
                  <a:lnTo>
                    <a:pt x="2172" y="10756"/>
                  </a:lnTo>
                  <a:lnTo>
                    <a:pt x="2183" y="10775"/>
                  </a:lnTo>
                  <a:lnTo>
                    <a:pt x="2191" y="10789"/>
                  </a:lnTo>
                  <a:lnTo>
                    <a:pt x="2200" y="10801"/>
                  </a:lnTo>
                  <a:lnTo>
                    <a:pt x="2208" y="10808"/>
                  </a:lnTo>
                  <a:lnTo>
                    <a:pt x="2210" y="10810"/>
                  </a:lnTo>
                  <a:lnTo>
                    <a:pt x="2229" y="10827"/>
                  </a:lnTo>
                  <a:lnTo>
                    <a:pt x="2230" y="10826"/>
                  </a:lnTo>
                  <a:lnTo>
                    <a:pt x="2232" y="10824"/>
                  </a:lnTo>
                  <a:lnTo>
                    <a:pt x="2234" y="10826"/>
                  </a:lnTo>
                  <a:lnTo>
                    <a:pt x="2235" y="10828"/>
                  </a:lnTo>
                  <a:lnTo>
                    <a:pt x="2236" y="10833"/>
                  </a:lnTo>
                  <a:lnTo>
                    <a:pt x="2237" y="10840"/>
                  </a:lnTo>
                  <a:lnTo>
                    <a:pt x="2238" y="10855"/>
                  </a:lnTo>
                  <a:lnTo>
                    <a:pt x="2237" y="10863"/>
                  </a:lnTo>
                  <a:lnTo>
                    <a:pt x="2237" y="10870"/>
                  </a:lnTo>
                  <a:lnTo>
                    <a:pt x="2237" y="10879"/>
                  </a:lnTo>
                  <a:lnTo>
                    <a:pt x="2242" y="10889"/>
                  </a:lnTo>
                  <a:lnTo>
                    <a:pt x="2248" y="10900"/>
                  </a:lnTo>
                  <a:lnTo>
                    <a:pt x="2254" y="10908"/>
                  </a:lnTo>
                  <a:lnTo>
                    <a:pt x="2257" y="10912"/>
                  </a:lnTo>
                  <a:lnTo>
                    <a:pt x="2258" y="10911"/>
                  </a:lnTo>
                  <a:lnTo>
                    <a:pt x="2262" y="10911"/>
                  </a:lnTo>
                  <a:lnTo>
                    <a:pt x="2264" y="10912"/>
                  </a:lnTo>
                  <a:lnTo>
                    <a:pt x="2265" y="10915"/>
                  </a:lnTo>
                  <a:lnTo>
                    <a:pt x="2267" y="10921"/>
                  </a:lnTo>
                  <a:lnTo>
                    <a:pt x="2268" y="10931"/>
                  </a:lnTo>
                  <a:lnTo>
                    <a:pt x="2267" y="10935"/>
                  </a:lnTo>
                  <a:lnTo>
                    <a:pt x="2265" y="10939"/>
                  </a:lnTo>
                  <a:lnTo>
                    <a:pt x="2264" y="10943"/>
                  </a:lnTo>
                  <a:lnTo>
                    <a:pt x="2262" y="10945"/>
                  </a:lnTo>
                  <a:lnTo>
                    <a:pt x="2256" y="10950"/>
                  </a:lnTo>
                  <a:lnTo>
                    <a:pt x="2251" y="10953"/>
                  </a:lnTo>
                  <a:lnTo>
                    <a:pt x="2249" y="10955"/>
                  </a:lnTo>
                  <a:lnTo>
                    <a:pt x="2248" y="10957"/>
                  </a:lnTo>
                  <a:lnTo>
                    <a:pt x="2248" y="10959"/>
                  </a:lnTo>
                  <a:lnTo>
                    <a:pt x="2248" y="10961"/>
                  </a:lnTo>
                  <a:lnTo>
                    <a:pt x="2254" y="10966"/>
                  </a:lnTo>
                  <a:lnTo>
                    <a:pt x="2264" y="10974"/>
                  </a:lnTo>
                  <a:lnTo>
                    <a:pt x="2277" y="10983"/>
                  </a:lnTo>
                  <a:lnTo>
                    <a:pt x="2287" y="10991"/>
                  </a:lnTo>
                  <a:lnTo>
                    <a:pt x="2291" y="10997"/>
                  </a:lnTo>
                  <a:lnTo>
                    <a:pt x="2294" y="11003"/>
                  </a:lnTo>
                  <a:lnTo>
                    <a:pt x="2294" y="11010"/>
                  </a:lnTo>
                  <a:lnTo>
                    <a:pt x="2293" y="11012"/>
                  </a:lnTo>
                  <a:lnTo>
                    <a:pt x="2320" y="11048"/>
                  </a:lnTo>
                  <a:lnTo>
                    <a:pt x="2320" y="11087"/>
                  </a:lnTo>
                  <a:lnTo>
                    <a:pt x="2339" y="11103"/>
                  </a:lnTo>
                  <a:lnTo>
                    <a:pt x="2353" y="11133"/>
                  </a:lnTo>
                  <a:lnTo>
                    <a:pt x="2376" y="11155"/>
                  </a:lnTo>
                  <a:lnTo>
                    <a:pt x="2382" y="11180"/>
                  </a:lnTo>
                  <a:lnTo>
                    <a:pt x="2380" y="11182"/>
                  </a:lnTo>
                  <a:lnTo>
                    <a:pt x="2376" y="11188"/>
                  </a:lnTo>
                  <a:lnTo>
                    <a:pt x="2375" y="11192"/>
                  </a:lnTo>
                  <a:lnTo>
                    <a:pt x="2375" y="11196"/>
                  </a:lnTo>
                  <a:lnTo>
                    <a:pt x="2376" y="11201"/>
                  </a:lnTo>
                  <a:lnTo>
                    <a:pt x="2380" y="11207"/>
                  </a:lnTo>
                  <a:lnTo>
                    <a:pt x="2392" y="11226"/>
                  </a:lnTo>
                  <a:lnTo>
                    <a:pt x="2396" y="11234"/>
                  </a:lnTo>
                  <a:lnTo>
                    <a:pt x="2398" y="11241"/>
                  </a:lnTo>
                  <a:lnTo>
                    <a:pt x="2396" y="11259"/>
                  </a:lnTo>
                  <a:lnTo>
                    <a:pt x="2391" y="11277"/>
                  </a:lnTo>
                  <a:lnTo>
                    <a:pt x="2388" y="11284"/>
                  </a:lnTo>
                  <a:lnTo>
                    <a:pt x="2385" y="11283"/>
                  </a:lnTo>
                  <a:lnTo>
                    <a:pt x="2379" y="11281"/>
                  </a:lnTo>
                  <a:lnTo>
                    <a:pt x="2375" y="11283"/>
                  </a:lnTo>
                  <a:lnTo>
                    <a:pt x="2372" y="11285"/>
                  </a:lnTo>
                  <a:lnTo>
                    <a:pt x="2369" y="11288"/>
                  </a:lnTo>
                  <a:lnTo>
                    <a:pt x="2369" y="11294"/>
                  </a:lnTo>
                  <a:lnTo>
                    <a:pt x="2373" y="11313"/>
                  </a:lnTo>
                  <a:lnTo>
                    <a:pt x="2376" y="11327"/>
                  </a:lnTo>
                  <a:lnTo>
                    <a:pt x="2379" y="11343"/>
                  </a:lnTo>
                  <a:lnTo>
                    <a:pt x="2380" y="11349"/>
                  </a:lnTo>
                  <a:lnTo>
                    <a:pt x="2372" y="11363"/>
                  </a:lnTo>
                  <a:lnTo>
                    <a:pt x="2370" y="11363"/>
                  </a:lnTo>
                  <a:lnTo>
                    <a:pt x="2368" y="11365"/>
                  </a:lnTo>
                  <a:lnTo>
                    <a:pt x="2368" y="11366"/>
                  </a:lnTo>
                  <a:lnTo>
                    <a:pt x="2370" y="11370"/>
                  </a:lnTo>
                  <a:lnTo>
                    <a:pt x="2374" y="11373"/>
                  </a:lnTo>
                  <a:lnTo>
                    <a:pt x="2380" y="11379"/>
                  </a:lnTo>
                  <a:lnTo>
                    <a:pt x="2386" y="11384"/>
                  </a:lnTo>
                  <a:lnTo>
                    <a:pt x="2392" y="11386"/>
                  </a:lnTo>
                  <a:lnTo>
                    <a:pt x="2396" y="11388"/>
                  </a:lnTo>
                  <a:lnTo>
                    <a:pt x="2400" y="11389"/>
                  </a:lnTo>
                  <a:lnTo>
                    <a:pt x="2403" y="11390"/>
                  </a:lnTo>
                  <a:lnTo>
                    <a:pt x="2406" y="11391"/>
                  </a:lnTo>
                  <a:lnTo>
                    <a:pt x="2407" y="11395"/>
                  </a:lnTo>
                  <a:lnTo>
                    <a:pt x="2407" y="11401"/>
                  </a:lnTo>
                  <a:lnTo>
                    <a:pt x="2407" y="11412"/>
                  </a:lnTo>
                  <a:lnTo>
                    <a:pt x="2406" y="11422"/>
                  </a:lnTo>
                  <a:lnTo>
                    <a:pt x="2407" y="11430"/>
                  </a:lnTo>
                  <a:lnTo>
                    <a:pt x="2409" y="11442"/>
                  </a:lnTo>
                  <a:lnTo>
                    <a:pt x="2419" y="11464"/>
                  </a:lnTo>
                  <a:lnTo>
                    <a:pt x="2424" y="11473"/>
                  </a:lnTo>
                  <a:lnTo>
                    <a:pt x="2424" y="11471"/>
                  </a:lnTo>
                  <a:lnTo>
                    <a:pt x="2425" y="11471"/>
                  </a:lnTo>
                  <a:lnTo>
                    <a:pt x="2429" y="11474"/>
                  </a:lnTo>
                  <a:lnTo>
                    <a:pt x="2437" y="11483"/>
                  </a:lnTo>
                  <a:lnTo>
                    <a:pt x="2446" y="11493"/>
                  </a:lnTo>
                  <a:lnTo>
                    <a:pt x="2452" y="11497"/>
                  </a:lnTo>
                  <a:lnTo>
                    <a:pt x="2454" y="11500"/>
                  </a:lnTo>
                  <a:lnTo>
                    <a:pt x="2457" y="11502"/>
                  </a:lnTo>
                  <a:lnTo>
                    <a:pt x="2458" y="11506"/>
                  </a:lnTo>
                  <a:lnTo>
                    <a:pt x="2459" y="11510"/>
                  </a:lnTo>
                  <a:lnTo>
                    <a:pt x="2460" y="11517"/>
                  </a:lnTo>
                  <a:lnTo>
                    <a:pt x="2463" y="11522"/>
                  </a:lnTo>
                  <a:lnTo>
                    <a:pt x="2464" y="11527"/>
                  </a:lnTo>
                  <a:lnTo>
                    <a:pt x="2467" y="11538"/>
                  </a:lnTo>
                  <a:lnTo>
                    <a:pt x="2468" y="11547"/>
                  </a:lnTo>
                  <a:lnTo>
                    <a:pt x="2467" y="11551"/>
                  </a:lnTo>
                  <a:lnTo>
                    <a:pt x="2470" y="11553"/>
                  </a:lnTo>
                  <a:lnTo>
                    <a:pt x="2478" y="11560"/>
                  </a:lnTo>
                  <a:lnTo>
                    <a:pt x="2494" y="11573"/>
                  </a:lnTo>
                  <a:lnTo>
                    <a:pt x="2497" y="11576"/>
                  </a:lnTo>
                  <a:lnTo>
                    <a:pt x="2497" y="11584"/>
                  </a:lnTo>
                  <a:lnTo>
                    <a:pt x="2497" y="11608"/>
                  </a:lnTo>
                  <a:lnTo>
                    <a:pt x="2499" y="11624"/>
                  </a:lnTo>
                  <a:lnTo>
                    <a:pt x="2503" y="11633"/>
                  </a:lnTo>
                  <a:lnTo>
                    <a:pt x="2505" y="11638"/>
                  </a:lnTo>
                  <a:lnTo>
                    <a:pt x="2505" y="11639"/>
                  </a:lnTo>
                  <a:lnTo>
                    <a:pt x="2505" y="11666"/>
                  </a:lnTo>
                  <a:lnTo>
                    <a:pt x="2505" y="11759"/>
                  </a:lnTo>
                  <a:lnTo>
                    <a:pt x="2494" y="11797"/>
                  </a:lnTo>
                  <a:lnTo>
                    <a:pt x="2457" y="11841"/>
                  </a:lnTo>
                  <a:lnTo>
                    <a:pt x="2424" y="11876"/>
                  </a:lnTo>
                  <a:lnTo>
                    <a:pt x="2409" y="11899"/>
                  </a:lnTo>
                  <a:lnTo>
                    <a:pt x="2376" y="11899"/>
                  </a:lnTo>
                  <a:lnTo>
                    <a:pt x="2372" y="11888"/>
                  </a:lnTo>
                  <a:lnTo>
                    <a:pt x="2369" y="11878"/>
                  </a:lnTo>
                  <a:lnTo>
                    <a:pt x="2369" y="11869"/>
                  </a:lnTo>
                  <a:lnTo>
                    <a:pt x="2369" y="11866"/>
                  </a:lnTo>
                  <a:lnTo>
                    <a:pt x="2333" y="11857"/>
                  </a:lnTo>
                  <a:lnTo>
                    <a:pt x="2316" y="11880"/>
                  </a:lnTo>
                  <a:lnTo>
                    <a:pt x="2313" y="11880"/>
                  </a:lnTo>
                  <a:lnTo>
                    <a:pt x="2302" y="11883"/>
                  </a:lnTo>
                  <a:lnTo>
                    <a:pt x="2296" y="11886"/>
                  </a:lnTo>
                  <a:lnTo>
                    <a:pt x="2290" y="11891"/>
                  </a:lnTo>
                  <a:lnTo>
                    <a:pt x="2285" y="11895"/>
                  </a:lnTo>
                  <a:lnTo>
                    <a:pt x="2281" y="11901"/>
                  </a:lnTo>
                  <a:lnTo>
                    <a:pt x="2278" y="11908"/>
                  </a:lnTo>
                  <a:lnTo>
                    <a:pt x="2277" y="11914"/>
                  </a:lnTo>
                  <a:lnTo>
                    <a:pt x="2277" y="11920"/>
                  </a:lnTo>
                  <a:lnTo>
                    <a:pt x="2277" y="11926"/>
                  </a:lnTo>
                  <a:lnTo>
                    <a:pt x="2278" y="11937"/>
                  </a:lnTo>
                  <a:lnTo>
                    <a:pt x="2281" y="11948"/>
                  </a:lnTo>
                  <a:lnTo>
                    <a:pt x="2283" y="11958"/>
                  </a:lnTo>
                  <a:lnTo>
                    <a:pt x="2285" y="11964"/>
                  </a:lnTo>
                  <a:lnTo>
                    <a:pt x="2288" y="11971"/>
                  </a:lnTo>
                  <a:lnTo>
                    <a:pt x="2289" y="11984"/>
                  </a:lnTo>
                  <a:lnTo>
                    <a:pt x="2293" y="11998"/>
                  </a:lnTo>
                  <a:lnTo>
                    <a:pt x="2296" y="12009"/>
                  </a:lnTo>
                  <a:lnTo>
                    <a:pt x="2298" y="12014"/>
                  </a:lnTo>
                  <a:lnTo>
                    <a:pt x="2301" y="12017"/>
                  </a:lnTo>
                  <a:lnTo>
                    <a:pt x="2314" y="12027"/>
                  </a:lnTo>
                  <a:lnTo>
                    <a:pt x="2316" y="12027"/>
                  </a:lnTo>
                  <a:lnTo>
                    <a:pt x="2320" y="12030"/>
                  </a:lnTo>
                  <a:lnTo>
                    <a:pt x="2321" y="12032"/>
                  </a:lnTo>
                  <a:lnTo>
                    <a:pt x="2322" y="12037"/>
                  </a:lnTo>
                  <a:lnTo>
                    <a:pt x="2322" y="12042"/>
                  </a:lnTo>
                  <a:lnTo>
                    <a:pt x="2322" y="12049"/>
                  </a:lnTo>
                  <a:lnTo>
                    <a:pt x="2320" y="12065"/>
                  </a:lnTo>
                  <a:lnTo>
                    <a:pt x="2319" y="12079"/>
                  </a:lnTo>
                  <a:lnTo>
                    <a:pt x="2317" y="12089"/>
                  </a:lnTo>
                  <a:lnTo>
                    <a:pt x="2316" y="12092"/>
                  </a:lnTo>
                  <a:lnTo>
                    <a:pt x="2328" y="12112"/>
                  </a:lnTo>
                  <a:lnTo>
                    <a:pt x="2329" y="12112"/>
                  </a:lnTo>
                  <a:lnTo>
                    <a:pt x="2333" y="12114"/>
                  </a:lnTo>
                  <a:lnTo>
                    <a:pt x="2336" y="12116"/>
                  </a:lnTo>
                  <a:lnTo>
                    <a:pt x="2340" y="12120"/>
                  </a:lnTo>
                  <a:lnTo>
                    <a:pt x="2343" y="12124"/>
                  </a:lnTo>
                  <a:lnTo>
                    <a:pt x="2347" y="12131"/>
                  </a:lnTo>
                  <a:lnTo>
                    <a:pt x="2350" y="12138"/>
                  </a:lnTo>
                  <a:lnTo>
                    <a:pt x="2355" y="12143"/>
                  </a:lnTo>
                  <a:lnTo>
                    <a:pt x="2359" y="12147"/>
                  </a:lnTo>
                  <a:lnTo>
                    <a:pt x="2362" y="12149"/>
                  </a:lnTo>
                  <a:lnTo>
                    <a:pt x="2366" y="12151"/>
                  </a:lnTo>
                  <a:lnTo>
                    <a:pt x="2369" y="12154"/>
                  </a:lnTo>
                  <a:lnTo>
                    <a:pt x="2372" y="12157"/>
                  </a:lnTo>
                  <a:lnTo>
                    <a:pt x="2374" y="12161"/>
                  </a:lnTo>
                  <a:lnTo>
                    <a:pt x="2376" y="12169"/>
                  </a:lnTo>
                  <a:lnTo>
                    <a:pt x="2375" y="12175"/>
                  </a:lnTo>
                  <a:lnTo>
                    <a:pt x="2375" y="12184"/>
                  </a:lnTo>
                  <a:lnTo>
                    <a:pt x="2376" y="12200"/>
                  </a:lnTo>
                  <a:lnTo>
                    <a:pt x="2379" y="12208"/>
                  </a:lnTo>
                  <a:lnTo>
                    <a:pt x="2381" y="12215"/>
                  </a:lnTo>
                  <a:lnTo>
                    <a:pt x="2383" y="12220"/>
                  </a:lnTo>
                  <a:lnTo>
                    <a:pt x="2387" y="12223"/>
                  </a:lnTo>
                  <a:lnTo>
                    <a:pt x="2394" y="12229"/>
                  </a:lnTo>
                  <a:lnTo>
                    <a:pt x="2405" y="12235"/>
                  </a:lnTo>
                  <a:lnTo>
                    <a:pt x="2418" y="12243"/>
                  </a:lnTo>
                  <a:lnTo>
                    <a:pt x="2429" y="12251"/>
                  </a:lnTo>
                  <a:lnTo>
                    <a:pt x="2439" y="12255"/>
                  </a:lnTo>
                  <a:lnTo>
                    <a:pt x="2442" y="12256"/>
                  </a:lnTo>
                  <a:lnTo>
                    <a:pt x="2444" y="12259"/>
                  </a:lnTo>
                  <a:lnTo>
                    <a:pt x="2457" y="12277"/>
                  </a:lnTo>
                  <a:lnTo>
                    <a:pt x="2466" y="12287"/>
                  </a:lnTo>
                  <a:lnTo>
                    <a:pt x="2474" y="12294"/>
                  </a:lnTo>
                  <a:lnTo>
                    <a:pt x="2478" y="12297"/>
                  </a:lnTo>
                  <a:lnTo>
                    <a:pt x="2483" y="12298"/>
                  </a:lnTo>
                  <a:lnTo>
                    <a:pt x="2488" y="12298"/>
                  </a:lnTo>
                  <a:lnTo>
                    <a:pt x="2494" y="12298"/>
                  </a:lnTo>
                  <a:lnTo>
                    <a:pt x="2511" y="12300"/>
                  </a:lnTo>
                  <a:lnTo>
                    <a:pt x="2531" y="12303"/>
                  </a:lnTo>
                  <a:lnTo>
                    <a:pt x="2540" y="12304"/>
                  </a:lnTo>
                  <a:lnTo>
                    <a:pt x="2550" y="12305"/>
                  </a:lnTo>
                  <a:lnTo>
                    <a:pt x="2558" y="12305"/>
                  </a:lnTo>
                  <a:lnTo>
                    <a:pt x="2565" y="12304"/>
                  </a:lnTo>
                  <a:lnTo>
                    <a:pt x="2578" y="12301"/>
                  </a:lnTo>
                  <a:lnTo>
                    <a:pt x="2589" y="12300"/>
                  </a:lnTo>
                  <a:lnTo>
                    <a:pt x="2595" y="12299"/>
                  </a:lnTo>
                  <a:lnTo>
                    <a:pt x="2599" y="12297"/>
                  </a:lnTo>
                  <a:lnTo>
                    <a:pt x="2603" y="12293"/>
                  </a:lnTo>
                  <a:lnTo>
                    <a:pt x="2607" y="12287"/>
                  </a:lnTo>
                  <a:lnTo>
                    <a:pt x="2615" y="12266"/>
                  </a:lnTo>
                  <a:lnTo>
                    <a:pt x="2617" y="12260"/>
                  </a:lnTo>
                  <a:lnTo>
                    <a:pt x="2621" y="12258"/>
                  </a:lnTo>
                  <a:lnTo>
                    <a:pt x="2629" y="12254"/>
                  </a:lnTo>
                  <a:lnTo>
                    <a:pt x="2635" y="12254"/>
                  </a:lnTo>
                  <a:lnTo>
                    <a:pt x="2642" y="12254"/>
                  </a:lnTo>
                  <a:lnTo>
                    <a:pt x="2649" y="12255"/>
                  </a:lnTo>
                  <a:lnTo>
                    <a:pt x="2656" y="12260"/>
                  </a:lnTo>
                  <a:lnTo>
                    <a:pt x="2664" y="12264"/>
                  </a:lnTo>
                  <a:lnTo>
                    <a:pt x="2674" y="12267"/>
                  </a:lnTo>
                  <a:lnTo>
                    <a:pt x="2684" y="12269"/>
                  </a:lnTo>
                  <a:lnTo>
                    <a:pt x="2696" y="12271"/>
                  </a:lnTo>
                  <a:lnTo>
                    <a:pt x="2714" y="12271"/>
                  </a:lnTo>
                  <a:lnTo>
                    <a:pt x="2721" y="12271"/>
                  </a:lnTo>
                  <a:lnTo>
                    <a:pt x="2727" y="12274"/>
                  </a:lnTo>
                  <a:lnTo>
                    <a:pt x="2740" y="12281"/>
                  </a:lnTo>
                  <a:lnTo>
                    <a:pt x="2758" y="12291"/>
                  </a:lnTo>
                  <a:lnTo>
                    <a:pt x="2777" y="12298"/>
                  </a:lnTo>
                  <a:lnTo>
                    <a:pt x="2793" y="12303"/>
                  </a:lnTo>
                  <a:lnTo>
                    <a:pt x="2805" y="12306"/>
                  </a:lnTo>
                  <a:lnTo>
                    <a:pt x="2811" y="12308"/>
                  </a:lnTo>
                  <a:lnTo>
                    <a:pt x="2814" y="12311"/>
                  </a:lnTo>
                  <a:lnTo>
                    <a:pt x="2818" y="12314"/>
                  </a:lnTo>
                  <a:lnTo>
                    <a:pt x="2820" y="12320"/>
                  </a:lnTo>
                  <a:lnTo>
                    <a:pt x="2821" y="12329"/>
                  </a:lnTo>
                  <a:lnTo>
                    <a:pt x="2821" y="12333"/>
                  </a:lnTo>
                  <a:lnTo>
                    <a:pt x="2824" y="12337"/>
                  </a:lnTo>
                  <a:lnTo>
                    <a:pt x="2833" y="12345"/>
                  </a:lnTo>
                  <a:lnTo>
                    <a:pt x="2847" y="12353"/>
                  </a:lnTo>
                  <a:lnTo>
                    <a:pt x="2860" y="12359"/>
                  </a:lnTo>
                  <a:lnTo>
                    <a:pt x="2869" y="12363"/>
                  </a:lnTo>
                  <a:lnTo>
                    <a:pt x="2872" y="12364"/>
                  </a:lnTo>
                  <a:lnTo>
                    <a:pt x="2877" y="12399"/>
                  </a:lnTo>
                  <a:lnTo>
                    <a:pt x="2875" y="12399"/>
                  </a:lnTo>
                  <a:lnTo>
                    <a:pt x="2869" y="12399"/>
                  </a:lnTo>
                  <a:lnTo>
                    <a:pt x="2867" y="12402"/>
                  </a:lnTo>
                  <a:lnTo>
                    <a:pt x="2869" y="12404"/>
                  </a:lnTo>
                  <a:lnTo>
                    <a:pt x="2871" y="12408"/>
                  </a:lnTo>
                  <a:lnTo>
                    <a:pt x="2877" y="12412"/>
                  </a:lnTo>
                  <a:lnTo>
                    <a:pt x="2892" y="12423"/>
                  </a:lnTo>
                  <a:lnTo>
                    <a:pt x="2903" y="12428"/>
                  </a:lnTo>
                  <a:lnTo>
                    <a:pt x="2910" y="12429"/>
                  </a:lnTo>
                  <a:lnTo>
                    <a:pt x="2913" y="12429"/>
                  </a:lnTo>
                  <a:lnTo>
                    <a:pt x="2935" y="12432"/>
                  </a:lnTo>
                  <a:lnTo>
                    <a:pt x="2965" y="12441"/>
                  </a:lnTo>
                  <a:lnTo>
                    <a:pt x="3026" y="12441"/>
                  </a:lnTo>
                  <a:lnTo>
                    <a:pt x="3080" y="12487"/>
                  </a:lnTo>
                  <a:lnTo>
                    <a:pt x="3138" y="12470"/>
                  </a:lnTo>
                  <a:lnTo>
                    <a:pt x="3181" y="12476"/>
                  </a:lnTo>
                  <a:lnTo>
                    <a:pt x="3211" y="12478"/>
                  </a:lnTo>
                  <a:lnTo>
                    <a:pt x="3213" y="12477"/>
                  </a:lnTo>
                  <a:lnTo>
                    <a:pt x="3222" y="12475"/>
                  </a:lnTo>
                  <a:lnTo>
                    <a:pt x="3232" y="12471"/>
                  </a:lnTo>
                  <a:lnTo>
                    <a:pt x="3244" y="12470"/>
                  </a:lnTo>
                  <a:lnTo>
                    <a:pt x="3250" y="12469"/>
                  </a:lnTo>
                  <a:lnTo>
                    <a:pt x="3256" y="12467"/>
                  </a:lnTo>
                  <a:lnTo>
                    <a:pt x="3263" y="12463"/>
                  </a:lnTo>
                  <a:lnTo>
                    <a:pt x="3268" y="12458"/>
                  </a:lnTo>
                  <a:lnTo>
                    <a:pt x="3276" y="12450"/>
                  </a:lnTo>
                  <a:lnTo>
                    <a:pt x="3279" y="12445"/>
                  </a:lnTo>
                  <a:lnTo>
                    <a:pt x="3277" y="12444"/>
                  </a:lnTo>
                  <a:lnTo>
                    <a:pt x="3275" y="12442"/>
                  </a:lnTo>
                  <a:lnTo>
                    <a:pt x="3276" y="12442"/>
                  </a:lnTo>
                  <a:lnTo>
                    <a:pt x="3279" y="12441"/>
                  </a:lnTo>
                  <a:lnTo>
                    <a:pt x="3287" y="12442"/>
                  </a:lnTo>
                  <a:lnTo>
                    <a:pt x="3298" y="12443"/>
                  </a:lnTo>
                  <a:lnTo>
                    <a:pt x="3322" y="12445"/>
                  </a:lnTo>
                  <a:lnTo>
                    <a:pt x="3336" y="12445"/>
                  </a:lnTo>
                  <a:lnTo>
                    <a:pt x="3343" y="12444"/>
                  </a:lnTo>
                  <a:lnTo>
                    <a:pt x="3346" y="12443"/>
                  </a:lnTo>
                  <a:lnTo>
                    <a:pt x="3350" y="12438"/>
                  </a:lnTo>
                  <a:lnTo>
                    <a:pt x="3362" y="12425"/>
                  </a:lnTo>
                  <a:lnTo>
                    <a:pt x="3370" y="12419"/>
                  </a:lnTo>
                  <a:lnTo>
                    <a:pt x="3379" y="12414"/>
                  </a:lnTo>
                  <a:lnTo>
                    <a:pt x="3387" y="12408"/>
                  </a:lnTo>
                  <a:lnTo>
                    <a:pt x="3394" y="12405"/>
                  </a:lnTo>
                  <a:lnTo>
                    <a:pt x="3401" y="12402"/>
                  </a:lnTo>
                  <a:lnTo>
                    <a:pt x="3408" y="12398"/>
                  </a:lnTo>
                  <a:lnTo>
                    <a:pt x="3413" y="12393"/>
                  </a:lnTo>
                  <a:lnTo>
                    <a:pt x="3418" y="12389"/>
                  </a:lnTo>
                  <a:lnTo>
                    <a:pt x="3425" y="12380"/>
                  </a:lnTo>
                  <a:lnTo>
                    <a:pt x="3427" y="12377"/>
                  </a:lnTo>
                  <a:lnTo>
                    <a:pt x="3426" y="12376"/>
                  </a:lnTo>
                  <a:lnTo>
                    <a:pt x="3426" y="12373"/>
                  </a:lnTo>
                  <a:lnTo>
                    <a:pt x="3427" y="12371"/>
                  </a:lnTo>
                  <a:lnTo>
                    <a:pt x="3431" y="12370"/>
                  </a:lnTo>
                  <a:lnTo>
                    <a:pt x="3436" y="12367"/>
                  </a:lnTo>
                  <a:lnTo>
                    <a:pt x="3446" y="12366"/>
                  </a:lnTo>
                  <a:lnTo>
                    <a:pt x="3455" y="12365"/>
                  </a:lnTo>
                  <a:lnTo>
                    <a:pt x="3460" y="12363"/>
                  </a:lnTo>
                  <a:lnTo>
                    <a:pt x="3462" y="12362"/>
                  </a:lnTo>
                  <a:lnTo>
                    <a:pt x="3464" y="12359"/>
                  </a:lnTo>
                  <a:lnTo>
                    <a:pt x="3465" y="12357"/>
                  </a:lnTo>
                  <a:lnTo>
                    <a:pt x="3468" y="12356"/>
                  </a:lnTo>
                  <a:lnTo>
                    <a:pt x="3473" y="12354"/>
                  </a:lnTo>
                  <a:lnTo>
                    <a:pt x="3481" y="12356"/>
                  </a:lnTo>
                  <a:lnTo>
                    <a:pt x="3497" y="12357"/>
                  </a:lnTo>
                  <a:lnTo>
                    <a:pt x="3504" y="12356"/>
                  </a:lnTo>
                  <a:lnTo>
                    <a:pt x="3512" y="12356"/>
                  </a:lnTo>
                  <a:lnTo>
                    <a:pt x="3529" y="12358"/>
                  </a:lnTo>
                  <a:lnTo>
                    <a:pt x="3549" y="12362"/>
                  </a:lnTo>
                  <a:lnTo>
                    <a:pt x="3560" y="12363"/>
                  </a:lnTo>
                  <a:lnTo>
                    <a:pt x="3571" y="12364"/>
                  </a:lnTo>
                  <a:lnTo>
                    <a:pt x="3583" y="12364"/>
                  </a:lnTo>
                  <a:lnTo>
                    <a:pt x="3589" y="12363"/>
                  </a:lnTo>
                  <a:lnTo>
                    <a:pt x="3591" y="12360"/>
                  </a:lnTo>
                  <a:lnTo>
                    <a:pt x="3591" y="12358"/>
                  </a:lnTo>
                  <a:lnTo>
                    <a:pt x="3591" y="12354"/>
                  </a:lnTo>
                  <a:lnTo>
                    <a:pt x="3593" y="12352"/>
                  </a:lnTo>
                  <a:lnTo>
                    <a:pt x="3597" y="12350"/>
                  </a:lnTo>
                  <a:lnTo>
                    <a:pt x="3605" y="12349"/>
                  </a:lnTo>
                  <a:lnTo>
                    <a:pt x="3618" y="12350"/>
                  </a:lnTo>
                  <a:lnTo>
                    <a:pt x="3647" y="12352"/>
                  </a:lnTo>
                  <a:lnTo>
                    <a:pt x="3665" y="12352"/>
                  </a:lnTo>
                  <a:lnTo>
                    <a:pt x="3676" y="12351"/>
                  </a:lnTo>
                  <a:lnTo>
                    <a:pt x="3678" y="12350"/>
                  </a:lnTo>
                  <a:lnTo>
                    <a:pt x="3677" y="12350"/>
                  </a:lnTo>
                  <a:lnTo>
                    <a:pt x="3676" y="12347"/>
                  </a:lnTo>
                  <a:lnTo>
                    <a:pt x="3676" y="12345"/>
                  </a:lnTo>
                  <a:lnTo>
                    <a:pt x="3676" y="12341"/>
                  </a:lnTo>
                  <a:lnTo>
                    <a:pt x="3678" y="12338"/>
                  </a:lnTo>
                  <a:lnTo>
                    <a:pt x="3682" y="12333"/>
                  </a:lnTo>
                  <a:lnTo>
                    <a:pt x="3687" y="12326"/>
                  </a:lnTo>
                  <a:lnTo>
                    <a:pt x="3688" y="12321"/>
                  </a:lnTo>
                  <a:lnTo>
                    <a:pt x="3693" y="12319"/>
                  </a:lnTo>
                  <a:lnTo>
                    <a:pt x="3703" y="12314"/>
                  </a:lnTo>
                  <a:lnTo>
                    <a:pt x="3720" y="12307"/>
                  </a:lnTo>
                  <a:lnTo>
                    <a:pt x="3734" y="12299"/>
                  </a:lnTo>
                  <a:lnTo>
                    <a:pt x="3743" y="12293"/>
                  </a:lnTo>
                  <a:lnTo>
                    <a:pt x="3747" y="12290"/>
                  </a:lnTo>
                  <a:lnTo>
                    <a:pt x="3748" y="12288"/>
                  </a:lnTo>
                  <a:lnTo>
                    <a:pt x="3766" y="12271"/>
                  </a:lnTo>
                  <a:lnTo>
                    <a:pt x="3778" y="12258"/>
                  </a:lnTo>
                  <a:lnTo>
                    <a:pt x="3784" y="12251"/>
                  </a:lnTo>
                  <a:lnTo>
                    <a:pt x="3786" y="12247"/>
                  </a:lnTo>
                  <a:lnTo>
                    <a:pt x="3789" y="12245"/>
                  </a:lnTo>
                  <a:lnTo>
                    <a:pt x="3794" y="12241"/>
                  </a:lnTo>
                  <a:lnTo>
                    <a:pt x="3802" y="12238"/>
                  </a:lnTo>
                  <a:lnTo>
                    <a:pt x="3817" y="12233"/>
                  </a:lnTo>
                  <a:lnTo>
                    <a:pt x="3826" y="12233"/>
                  </a:lnTo>
                  <a:lnTo>
                    <a:pt x="3830" y="12232"/>
                  </a:lnTo>
                  <a:lnTo>
                    <a:pt x="3834" y="12229"/>
                  </a:lnTo>
                  <a:lnTo>
                    <a:pt x="3839" y="12226"/>
                  </a:lnTo>
                  <a:lnTo>
                    <a:pt x="3846" y="12219"/>
                  </a:lnTo>
                  <a:lnTo>
                    <a:pt x="3858" y="12206"/>
                  </a:lnTo>
                  <a:lnTo>
                    <a:pt x="3865" y="12197"/>
                  </a:lnTo>
                  <a:lnTo>
                    <a:pt x="3868" y="12194"/>
                  </a:lnTo>
                  <a:lnTo>
                    <a:pt x="3870" y="12190"/>
                  </a:lnTo>
                  <a:lnTo>
                    <a:pt x="3872" y="12186"/>
                  </a:lnTo>
                  <a:lnTo>
                    <a:pt x="3873" y="12181"/>
                  </a:lnTo>
                  <a:lnTo>
                    <a:pt x="3876" y="12167"/>
                  </a:lnTo>
                  <a:lnTo>
                    <a:pt x="3880" y="12151"/>
                  </a:lnTo>
                  <a:lnTo>
                    <a:pt x="3885" y="12144"/>
                  </a:lnTo>
                  <a:lnTo>
                    <a:pt x="3890" y="12136"/>
                  </a:lnTo>
                  <a:lnTo>
                    <a:pt x="3896" y="12129"/>
                  </a:lnTo>
                  <a:lnTo>
                    <a:pt x="3903" y="12123"/>
                  </a:lnTo>
                  <a:lnTo>
                    <a:pt x="3917" y="12112"/>
                  </a:lnTo>
                  <a:lnTo>
                    <a:pt x="3928" y="12103"/>
                  </a:lnTo>
                  <a:lnTo>
                    <a:pt x="3932" y="12098"/>
                  </a:lnTo>
                  <a:lnTo>
                    <a:pt x="3935" y="12094"/>
                  </a:lnTo>
                  <a:lnTo>
                    <a:pt x="3937" y="12088"/>
                  </a:lnTo>
                  <a:lnTo>
                    <a:pt x="3938" y="12082"/>
                  </a:lnTo>
                  <a:lnTo>
                    <a:pt x="3944" y="12059"/>
                  </a:lnTo>
                  <a:lnTo>
                    <a:pt x="3946" y="12049"/>
                  </a:lnTo>
                  <a:lnTo>
                    <a:pt x="3969" y="12003"/>
                  </a:lnTo>
                  <a:lnTo>
                    <a:pt x="3990" y="11984"/>
                  </a:lnTo>
                  <a:lnTo>
                    <a:pt x="4004" y="11961"/>
                  </a:lnTo>
                  <a:lnTo>
                    <a:pt x="4010" y="11937"/>
                  </a:lnTo>
                  <a:lnTo>
                    <a:pt x="4034" y="11896"/>
                  </a:lnTo>
                  <a:lnTo>
                    <a:pt x="4037" y="11836"/>
                  </a:lnTo>
                  <a:lnTo>
                    <a:pt x="4067" y="11830"/>
                  </a:lnTo>
                  <a:lnTo>
                    <a:pt x="4081" y="11833"/>
                  </a:lnTo>
                  <a:lnTo>
                    <a:pt x="4146" y="11833"/>
                  </a:lnTo>
                  <a:lnTo>
                    <a:pt x="4168" y="11828"/>
                  </a:lnTo>
                  <a:lnTo>
                    <a:pt x="4253" y="11759"/>
                  </a:lnTo>
                  <a:lnTo>
                    <a:pt x="4295" y="11689"/>
                  </a:lnTo>
                  <a:lnTo>
                    <a:pt x="4292" y="11683"/>
                  </a:lnTo>
                  <a:lnTo>
                    <a:pt x="4289" y="11671"/>
                  </a:lnTo>
                  <a:lnTo>
                    <a:pt x="4284" y="11657"/>
                  </a:lnTo>
                  <a:lnTo>
                    <a:pt x="4280" y="11644"/>
                  </a:lnTo>
                  <a:lnTo>
                    <a:pt x="4278" y="11630"/>
                  </a:lnTo>
                  <a:lnTo>
                    <a:pt x="4277" y="11611"/>
                  </a:lnTo>
                  <a:lnTo>
                    <a:pt x="4276" y="11594"/>
                  </a:lnTo>
                  <a:lnTo>
                    <a:pt x="4275" y="11587"/>
                  </a:lnTo>
                  <a:lnTo>
                    <a:pt x="4308" y="11538"/>
                  </a:lnTo>
                  <a:lnTo>
                    <a:pt x="4341" y="11516"/>
                  </a:lnTo>
                  <a:lnTo>
                    <a:pt x="4365" y="11510"/>
                  </a:lnTo>
                  <a:lnTo>
                    <a:pt x="4390" y="11475"/>
                  </a:lnTo>
                  <a:lnTo>
                    <a:pt x="4409" y="11444"/>
                  </a:lnTo>
                  <a:lnTo>
                    <a:pt x="4442" y="11434"/>
                  </a:lnTo>
                  <a:lnTo>
                    <a:pt x="4474" y="11431"/>
                  </a:lnTo>
                  <a:lnTo>
                    <a:pt x="4479" y="11430"/>
                  </a:lnTo>
                  <a:lnTo>
                    <a:pt x="4491" y="11428"/>
                  </a:lnTo>
                  <a:lnTo>
                    <a:pt x="4499" y="11425"/>
                  </a:lnTo>
                  <a:lnTo>
                    <a:pt x="4507" y="11423"/>
                  </a:lnTo>
                  <a:lnTo>
                    <a:pt x="4515" y="11419"/>
                  </a:lnTo>
                  <a:lnTo>
                    <a:pt x="4524" y="11415"/>
                  </a:lnTo>
                  <a:lnTo>
                    <a:pt x="4539" y="11406"/>
                  </a:lnTo>
                  <a:lnTo>
                    <a:pt x="4550" y="11402"/>
                  </a:lnTo>
                  <a:lnTo>
                    <a:pt x="4557" y="11398"/>
                  </a:lnTo>
                  <a:lnTo>
                    <a:pt x="4559" y="11398"/>
                  </a:lnTo>
                  <a:lnTo>
                    <a:pt x="4590" y="11401"/>
                  </a:lnTo>
                  <a:lnTo>
                    <a:pt x="4652" y="11379"/>
                  </a:lnTo>
                  <a:lnTo>
                    <a:pt x="4658" y="11352"/>
                  </a:lnTo>
                  <a:lnTo>
                    <a:pt x="4690" y="11332"/>
                  </a:lnTo>
                  <a:lnTo>
                    <a:pt x="4689" y="11332"/>
                  </a:lnTo>
                  <a:lnTo>
                    <a:pt x="4689" y="11329"/>
                  </a:lnTo>
                  <a:lnTo>
                    <a:pt x="4690" y="11326"/>
                  </a:lnTo>
                  <a:lnTo>
                    <a:pt x="4694" y="11325"/>
                  </a:lnTo>
                  <a:lnTo>
                    <a:pt x="4701" y="11321"/>
                  </a:lnTo>
                  <a:lnTo>
                    <a:pt x="4710" y="11319"/>
                  </a:lnTo>
                  <a:lnTo>
                    <a:pt x="4729" y="11312"/>
                  </a:lnTo>
                  <a:lnTo>
                    <a:pt x="4743" y="11306"/>
                  </a:lnTo>
                  <a:lnTo>
                    <a:pt x="4752" y="11301"/>
                  </a:lnTo>
                  <a:lnTo>
                    <a:pt x="4754" y="11300"/>
                  </a:lnTo>
                  <a:lnTo>
                    <a:pt x="4789" y="11261"/>
                  </a:lnTo>
                  <a:lnTo>
                    <a:pt x="4825" y="11261"/>
                  </a:lnTo>
                  <a:lnTo>
                    <a:pt x="4893" y="11236"/>
                  </a:lnTo>
                  <a:lnTo>
                    <a:pt x="4947" y="11212"/>
                  </a:lnTo>
                  <a:lnTo>
                    <a:pt x="4950" y="11209"/>
                  </a:lnTo>
                  <a:lnTo>
                    <a:pt x="4953" y="11203"/>
                  </a:lnTo>
                  <a:lnTo>
                    <a:pt x="4957" y="11200"/>
                  </a:lnTo>
                  <a:lnTo>
                    <a:pt x="4962" y="11198"/>
                  </a:lnTo>
                  <a:lnTo>
                    <a:pt x="4966" y="11195"/>
                  </a:lnTo>
                  <a:lnTo>
                    <a:pt x="4972" y="11196"/>
                  </a:lnTo>
                  <a:lnTo>
                    <a:pt x="4982" y="11196"/>
                  </a:lnTo>
                  <a:lnTo>
                    <a:pt x="4986" y="11195"/>
                  </a:lnTo>
                  <a:lnTo>
                    <a:pt x="4990" y="11195"/>
                  </a:lnTo>
                  <a:lnTo>
                    <a:pt x="4994" y="11196"/>
                  </a:lnTo>
                  <a:lnTo>
                    <a:pt x="4998" y="11198"/>
                  </a:lnTo>
                  <a:lnTo>
                    <a:pt x="5005" y="11201"/>
                  </a:lnTo>
                  <a:lnTo>
                    <a:pt x="5015" y="11207"/>
                  </a:lnTo>
                  <a:lnTo>
                    <a:pt x="5018" y="11209"/>
                  </a:lnTo>
                  <a:lnTo>
                    <a:pt x="5022" y="11211"/>
                  </a:lnTo>
                  <a:lnTo>
                    <a:pt x="5035" y="11212"/>
                  </a:lnTo>
                  <a:lnTo>
                    <a:pt x="5054" y="11214"/>
                  </a:lnTo>
                  <a:lnTo>
                    <a:pt x="5069" y="11218"/>
                  </a:lnTo>
                  <a:lnTo>
                    <a:pt x="5076" y="11220"/>
                  </a:lnTo>
                  <a:lnTo>
                    <a:pt x="5081" y="11223"/>
                  </a:lnTo>
                  <a:lnTo>
                    <a:pt x="5084" y="11227"/>
                  </a:lnTo>
                  <a:lnTo>
                    <a:pt x="5087" y="11232"/>
                  </a:lnTo>
                  <a:lnTo>
                    <a:pt x="5090" y="11239"/>
                  </a:lnTo>
                  <a:lnTo>
                    <a:pt x="5091" y="11244"/>
                  </a:lnTo>
                  <a:lnTo>
                    <a:pt x="5095" y="11249"/>
                  </a:lnTo>
                  <a:lnTo>
                    <a:pt x="5101" y="11259"/>
                  </a:lnTo>
                  <a:lnTo>
                    <a:pt x="5108" y="11268"/>
                  </a:lnTo>
                  <a:lnTo>
                    <a:pt x="5115" y="11273"/>
                  </a:lnTo>
                  <a:lnTo>
                    <a:pt x="5119" y="11274"/>
                  </a:lnTo>
                  <a:lnTo>
                    <a:pt x="5120" y="11275"/>
                  </a:lnTo>
                  <a:lnTo>
                    <a:pt x="5134" y="11261"/>
                  </a:lnTo>
                  <a:lnTo>
                    <a:pt x="5139" y="11242"/>
                  </a:lnTo>
                  <a:lnTo>
                    <a:pt x="5155" y="11223"/>
                  </a:lnTo>
                  <a:lnTo>
                    <a:pt x="5178" y="11199"/>
                  </a:lnTo>
                  <a:lnTo>
                    <a:pt x="5175" y="11195"/>
                  </a:lnTo>
                  <a:lnTo>
                    <a:pt x="5174" y="11187"/>
                  </a:lnTo>
                  <a:lnTo>
                    <a:pt x="5175" y="11182"/>
                  </a:lnTo>
                  <a:lnTo>
                    <a:pt x="5179" y="11179"/>
                  </a:lnTo>
                  <a:lnTo>
                    <a:pt x="5181" y="11177"/>
                  </a:lnTo>
                  <a:lnTo>
                    <a:pt x="5185" y="11176"/>
                  </a:lnTo>
                  <a:lnTo>
                    <a:pt x="5188" y="11176"/>
                  </a:lnTo>
                  <a:lnTo>
                    <a:pt x="5194" y="11176"/>
                  </a:lnTo>
                  <a:lnTo>
                    <a:pt x="5204" y="11176"/>
                  </a:lnTo>
                  <a:lnTo>
                    <a:pt x="5213" y="11175"/>
                  </a:lnTo>
                  <a:lnTo>
                    <a:pt x="5219" y="11173"/>
                  </a:lnTo>
                  <a:lnTo>
                    <a:pt x="5226" y="11170"/>
                  </a:lnTo>
                  <a:lnTo>
                    <a:pt x="5232" y="11169"/>
                  </a:lnTo>
                  <a:lnTo>
                    <a:pt x="5238" y="11169"/>
                  </a:lnTo>
                  <a:lnTo>
                    <a:pt x="5244" y="11172"/>
                  </a:lnTo>
                  <a:lnTo>
                    <a:pt x="5251" y="11176"/>
                  </a:lnTo>
                  <a:lnTo>
                    <a:pt x="5263" y="11188"/>
                  </a:lnTo>
                  <a:lnTo>
                    <a:pt x="5269" y="11193"/>
                  </a:lnTo>
                  <a:lnTo>
                    <a:pt x="5271" y="11195"/>
                  </a:lnTo>
                  <a:lnTo>
                    <a:pt x="5273" y="11195"/>
                  </a:lnTo>
                  <a:lnTo>
                    <a:pt x="5277" y="11195"/>
                  </a:lnTo>
                  <a:lnTo>
                    <a:pt x="5282" y="11196"/>
                  </a:lnTo>
                  <a:lnTo>
                    <a:pt x="5296" y="11192"/>
                  </a:lnTo>
                  <a:lnTo>
                    <a:pt x="5309" y="11188"/>
                  </a:lnTo>
                  <a:lnTo>
                    <a:pt x="5319" y="11188"/>
                  </a:lnTo>
                  <a:lnTo>
                    <a:pt x="5329" y="11189"/>
                  </a:lnTo>
                  <a:lnTo>
                    <a:pt x="5335" y="11188"/>
                  </a:lnTo>
                  <a:lnTo>
                    <a:pt x="5339" y="11187"/>
                  </a:lnTo>
                  <a:lnTo>
                    <a:pt x="5344" y="11182"/>
                  </a:lnTo>
                  <a:lnTo>
                    <a:pt x="5350" y="11176"/>
                  </a:lnTo>
                  <a:lnTo>
                    <a:pt x="5357" y="11163"/>
                  </a:lnTo>
                  <a:lnTo>
                    <a:pt x="5361" y="11151"/>
                  </a:lnTo>
                  <a:lnTo>
                    <a:pt x="5363" y="11146"/>
                  </a:lnTo>
                  <a:lnTo>
                    <a:pt x="5365" y="11142"/>
                  </a:lnTo>
                  <a:lnTo>
                    <a:pt x="5369" y="11138"/>
                  </a:lnTo>
                  <a:lnTo>
                    <a:pt x="5375" y="11136"/>
                  </a:lnTo>
                  <a:lnTo>
                    <a:pt x="5384" y="11131"/>
                  </a:lnTo>
                  <a:lnTo>
                    <a:pt x="5389" y="11128"/>
                  </a:lnTo>
                  <a:lnTo>
                    <a:pt x="5395" y="11124"/>
                  </a:lnTo>
                  <a:lnTo>
                    <a:pt x="5404" y="11122"/>
                  </a:lnTo>
                  <a:lnTo>
                    <a:pt x="5418" y="11118"/>
                  </a:lnTo>
                  <a:lnTo>
                    <a:pt x="5433" y="11114"/>
                  </a:lnTo>
                  <a:lnTo>
                    <a:pt x="5443" y="11110"/>
                  </a:lnTo>
                  <a:lnTo>
                    <a:pt x="5448" y="11108"/>
                  </a:lnTo>
                  <a:lnTo>
                    <a:pt x="5450" y="11107"/>
                  </a:lnTo>
                  <a:lnTo>
                    <a:pt x="5455" y="11102"/>
                  </a:lnTo>
                  <a:lnTo>
                    <a:pt x="5460" y="11101"/>
                  </a:lnTo>
                  <a:lnTo>
                    <a:pt x="5465" y="11100"/>
                  </a:lnTo>
                  <a:lnTo>
                    <a:pt x="5470" y="11098"/>
                  </a:lnTo>
                  <a:lnTo>
                    <a:pt x="5479" y="11100"/>
                  </a:lnTo>
                  <a:lnTo>
                    <a:pt x="5501" y="11104"/>
                  </a:lnTo>
                  <a:lnTo>
                    <a:pt x="5508" y="11105"/>
                  </a:lnTo>
                  <a:lnTo>
                    <a:pt x="5531" y="11068"/>
                  </a:lnTo>
                  <a:lnTo>
                    <a:pt x="5533" y="11065"/>
                  </a:lnTo>
                  <a:lnTo>
                    <a:pt x="5541" y="11061"/>
                  </a:lnTo>
                  <a:lnTo>
                    <a:pt x="5546" y="11057"/>
                  </a:lnTo>
                  <a:lnTo>
                    <a:pt x="5552" y="11055"/>
                  </a:lnTo>
                  <a:lnTo>
                    <a:pt x="5559" y="11052"/>
                  </a:lnTo>
                  <a:lnTo>
                    <a:pt x="5566" y="11051"/>
                  </a:lnTo>
                  <a:lnTo>
                    <a:pt x="5576" y="11048"/>
                  </a:lnTo>
                  <a:lnTo>
                    <a:pt x="5580" y="11045"/>
                  </a:lnTo>
                  <a:lnTo>
                    <a:pt x="5583" y="11044"/>
                  </a:lnTo>
                  <a:lnTo>
                    <a:pt x="5587" y="11044"/>
                  </a:lnTo>
                  <a:lnTo>
                    <a:pt x="5594" y="11044"/>
                  </a:lnTo>
                  <a:lnTo>
                    <a:pt x="5604" y="11045"/>
                  </a:lnTo>
                  <a:lnTo>
                    <a:pt x="5614" y="11046"/>
                  </a:lnTo>
                  <a:lnTo>
                    <a:pt x="5622" y="11046"/>
                  </a:lnTo>
                  <a:lnTo>
                    <a:pt x="5626" y="11045"/>
                  </a:lnTo>
                  <a:lnTo>
                    <a:pt x="5631" y="11044"/>
                  </a:lnTo>
                  <a:lnTo>
                    <a:pt x="5633" y="11043"/>
                  </a:lnTo>
                  <a:lnTo>
                    <a:pt x="5638" y="11044"/>
                  </a:lnTo>
                  <a:lnTo>
                    <a:pt x="5643" y="11046"/>
                  </a:lnTo>
                  <a:lnTo>
                    <a:pt x="5651" y="11051"/>
                  </a:lnTo>
                  <a:lnTo>
                    <a:pt x="5672" y="11065"/>
                  </a:lnTo>
                  <a:lnTo>
                    <a:pt x="5676" y="11068"/>
                  </a:lnTo>
                  <a:lnTo>
                    <a:pt x="5684" y="11053"/>
                  </a:lnTo>
                  <a:lnTo>
                    <a:pt x="5708" y="11039"/>
                  </a:lnTo>
                  <a:lnTo>
                    <a:pt x="5712" y="11040"/>
                  </a:lnTo>
                  <a:lnTo>
                    <a:pt x="5728" y="11039"/>
                  </a:lnTo>
                  <a:lnTo>
                    <a:pt x="5734" y="11038"/>
                  </a:lnTo>
                  <a:lnTo>
                    <a:pt x="5737" y="11037"/>
                  </a:lnTo>
                  <a:lnTo>
                    <a:pt x="5741" y="11035"/>
                  </a:lnTo>
                  <a:lnTo>
                    <a:pt x="5749" y="11031"/>
                  </a:lnTo>
                  <a:lnTo>
                    <a:pt x="5760" y="11030"/>
                  </a:lnTo>
                  <a:lnTo>
                    <a:pt x="5766" y="11029"/>
                  </a:lnTo>
                  <a:lnTo>
                    <a:pt x="5767" y="11028"/>
                  </a:lnTo>
                  <a:lnTo>
                    <a:pt x="5769" y="11026"/>
                  </a:lnTo>
                  <a:lnTo>
                    <a:pt x="5770" y="11023"/>
                  </a:lnTo>
                  <a:lnTo>
                    <a:pt x="5771" y="11018"/>
                  </a:lnTo>
                  <a:lnTo>
                    <a:pt x="5770" y="11005"/>
                  </a:lnTo>
                  <a:lnTo>
                    <a:pt x="5769" y="10992"/>
                  </a:lnTo>
                  <a:lnTo>
                    <a:pt x="5769" y="10989"/>
                  </a:lnTo>
                  <a:lnTo>
                    <a:pt x="5770" y="10986"/>
                  </a:lnTo>
                  <a:lnTo>
                    <a:pt x="5771" y="10984"/>
                  </a:lnTo>
                  <a:lnTo>
                    <a:pt x="5774" y="10983"/>
                  </a:lnTo>
                  <a:lnTo>
                    <a:pt x="5776" y="10980"/>
                  </a:lnTo>
                  <a:lnTo>
                    <a:pt x="5780" y="10980"/>
                  </a:lnTo>
                  <a:lnTo>
                    <a:pt x="5784" y="10979"/>
                  </a:lnTo>
                  <a:lnTo>
                    <a:pt x="5790" y="10979"/>
                  </a:lnTo>
                  <a:lnTo>
                    <a:pt x="5801" y="10980"/>
                  </a:lnTo>
                  <a:lnTo>
                    <a:pt x="5809" y="10979"/>
                  </a:lnTo>
                  <a:lnTo>
                    <a:pt x="5816" y="10978"/>
                  </a:lnTo>
                  <a:lnTo>
                    <a:pt x="5820" y="10977"/>
                  </a:lnTo>
                  <a:lnTo>
                    <a:pt x="5825" y="10973"/>
                  </a:lnTo>
                  <a:lnTo>
                    <a:pt x="5826" y="10972"/>
                  </a:lnTo>
                  <a:lnTo>
                    <a:pt x="5820" y="10950"/>
                  </a:lnTo>
                  <a:lnTo>
                    <a:pt x="5848" y="10912"/>
                  </a:lnTo>
                  <a:lnTo>
                    <a:pt x="5875" y="10862"/>
                  </a:lnTo>
                  <a:lnTo>
                    <a:pt x="5903" y="10846"/>
                  </a:lnTo>
                  <a:lnTo>
                    <a:pt x="5919" y="10827"/>
                  </a:lnTo>
                  <a:lnTo>
                    <a:pt x="5920" y="10819"/>
                  </a:lnTo>
                  <a:lnTo>
                    <a:pt x="5927" y="10796"/>
                  </a:lnTo>
                  <a:lnTo>
                    <a:pt x="5932" y="10785"/>
                  </a:lnTo>
                  <a:lnTo>
                    <a:pt x="5937" y="10778"/>
                  </a:lnTo>
                  <a:lnTo>
                    <a:pt x="5938" y="10775"/>
                  </a:lnTo>
                  <a:lnTo>
                    <a:pt x="5939" y="10770"/>
                  </a:lnTo>
                  <a:lnTo>
                    <a:pt x="5939" y="10765"/>
                  </a:lnTo>
                  <a:lnTo>
                    <a:pt x="5938" y="10758"/>
                  </a:lnTo>
                  <a:lnTo>
                    <a:pt x="5934" y="10743"/>
                  </a:lnTo>
                  <a:lnTo>
                    <a:pt x="5932" y="10731"/>
                  </a:lnTo>
                  <a:lnTo>
                    <a:pt x="5930" y="10723"/>
                  </a:lnTo>
                  <a:lnTo>
                    <a:pt x="5930" y="10719"/>
                  </a:lnTo>
                  <a:lnTo>
                    <a:pt x="5928" y="10717"/>
                  </a:lnTo>
                  <a:lnTo>
                    <a:pt x="5924" y="10703"/>
                  </a:lnTo>
                  <a:lnTo>
                    <a:pt x="5919" y="10696"/>
                  </a:lnTo>
                  <a:lnTo>
                    <a:pt x="5915" y="10690"/>
                  </a:lnTo>
                  <a:lnTo>
                    <a:pt x="5914" y="10686"/>
                  </a:lnTo>
                  <a:lnTo>
                    <a:pt x="5915" y="10682"/>
                  </a:lnTo>
                  <a:lnTo>
                    <a:pt x="5918" y="10676"/>
                  </a:lnTo>
                  <a:lnTo>
                    <a:pt x="5921" y="10667"/>
                  </a:lnTo>
                  <a:lnTo>
                    <a:pt x="5926" y="10659"/>
                  </a:lnTo>
                  <a:lnTo>
                    <a:pt x="5930" y="10650"/>
                  </a:lnTo>
                  <a:lnTo>
                    <a:pt x="5932" y="10641"/>
                  </a:lnTo>
                  <a:lnTo>
                    <a:pt x="5933" y="10634"/>
                  </a:lnTo>
                  <a:lnTo>
                    <a:pt x="5934" y="10623"/>
                  </a:lnTo>
                  <a:lnTo>
                    <a:pt x="5936" y="10619"/>
                  </a:lnTo>
                  <a:lnTo>
                    <a:pt x="5938" y="10619"/>
                  </a:lnTo>
                  <a:lnTo>
                    <a:pt x="5944" y="10619"/>
                  </a:lnTo>
                  <a:lnTo>
                    <a:pt x="5946" y="10617"/>
                  </a:lnTo>
                  <a:lnTo>
                    <a:pt x="5947" y="10613"/>
                  </a:lnTo>
                  <a:lnTo>
                    <a:pt x="5949" y="10606"/>
                  </a:lnTo>
                  <a:lnTo>
                    <a:pt x="5946" y="10597"/>
                  </a:lnTo>
                  <a:lnTo>
                    <a:pt x="5941" y="10578"/>
                  </a:lnTo>
                  <a:lnTo>
                    <a:pt x="5938" y="10564"/>
                  </a:lnTo>
                  <a:lnTo>
                    <a:pt x="5936" y="10555"/>
                  </a:lnTo>
                  <a:lnTo>
                    <a:pt x="5936" y="10553"/>
                  </a:lnTo>
                  <a:lnTo>
                    <a:pt x="5957" y="10512"/>
                  </a:lnTo>
                  <a:lnTo>
                    <a:pt x="5954" y="10512"/>
                  </a:lnTo>
                  <a:lnTo>
                    <a:pt x="5953" y="10509"/>
                  </a:lnTo>
                  <a:lnTo>
                    <a:pt x="5953" y="10507"/>
                  </a:lnTo>
                  <a:lnTo>
                    <a:pt x="5957" y="10503"/>
                  </a:lnTo>
                  <a:lnTo>
                    <a:pt x="5963" y="10497"/>
                  </a:lnTo>
                  <a:lnTo>
                    <a:pt x="5973" y="10490"/>
                  </a:lnTo>
                  <a:lnTo>
                    <a:pt x="5993" y="10476"/>
                  </a:lnTo>
                  <a:lnTo>
                    <a:pt x="6006" y="10466"/>
                  </a:lnTo>
                  <a:lnTo>
                    <a:pt x="6012" y="10460"/>
                  </a:lnTo>
                  <a:lnTo>
                    <a:pt x="6015" y="10457"/>
                  </a:lnTo>
                  <a:lnTo>
                    <a:pt x="6036" y="10424"/>
                  </a:lnTo>
                  <a:lnTo>
                    <a:pt x="6038" y="10421"/>
                  </a:lnTo>
                  <a:lnTo>
                    <a:pt x="6045" y="10412"/>
                  </a:lnTo>
                  <a:lnTo>
                    <a:pt x="6049" y="10408"/>
                  </a:lnTo>
                  <a:lnTo>
                    <a:pt x="6054" y="10404"/>
                  </a:lnTo>
                  <a:lnTo>
                    <a:pt x="6058" y="10401"/>
                  </a:lnTo>
                  <a:lnTo>
                    <a:pt x="6064" y="10399"/>
                  </a:lnTo>
                  <a:lnTo>
                    <a:pt x="6075" y="10398"/>
                  </a:lnTo>
                  <a:lnTo>
                    <a:pt x="6088" y="10396"/>
                  </a:lnTo>
                  <a:lnTo>
                    <a:pt x="6098" y="10392"/>
                  </a:lnTo>
                  <a:lnTo>
                    <a:pt x="6102" y="10391"/>
                  </a:lnTo>
                  <a:lnTo>
                    <a:pt x="6107" y="10391"/>
                  </a:lnTo>
                  <a:lnTo>
                    <a:pt x="6121" y="10386"/>
                  </a:lnTo>
                  <a:lnTo>
                    <a:pt x="6132" y="10381"/>
                  </a:lnTo>
                  <a:lnTo>
                    <a:pt x="6140" y="10375"/>
                  </a:lnTo>
                  <a:lnTo>
                    <a:pt x="6146" y="10369"/>
                  </a:lnTo>
                  <a:lnTo>
                    <a:pt x="6148" y="10368"/>
                  </a:lnTo>
                  <a:lnTo>
                    <a:pt x="6173" y="10337"/>
                  </a:lnTo>
                  <a:lnTo>
                    <a:pt x="6179" y="10337"/>
                  </a:lnTo>
                  <a:lnTo>
                    <a:pt x="6192" y="10336"/>
                  </a:lnTo>
                  <a:lnTo>
                    <a:pt x="6199" y="10333"/>
                  </a:lnTo>
                  <a:lnTo>
                    <a:pt x="6206" y="10331"/>
                  </a:lnTo>
                  <a:lnTo>
                    <a:pt x="6211" y="10327"/>
                  </a:lnTo>
                  <a:lnTo>
                    <a:pt x="6214" y="10323"/>
                  </a:lnTo>
                  <a:lnTo>
                    <a:pt x="6222" y="10301"/>
                  </a:lnTo>
                  <a:lnTo>
                    <a:pt x="6228" y="10291"/>
                  </a:lnTo>
                  <a:lnTo>
                    <a:pt x="6229" y="10287"/>
                  </a:lnTo>
                  <a:lnTo>
                    <a:pt x="6233" y="10279"/>
                  </a:lnTo>
                  <a:lnTo>
                    <a:pt x="6237" y="10273"/>
                  </a:lnTo>
                  <a:lnTo>
                    <a:pt x="6240" y="10268"/>
                  </a:lnTo>
                  <a:lnTo>
                    <a:pt x="6245" y="10264"/>
                  </a:lnTo>
                  <a:lnTo>
                    <a:pt x="6250" y="10260"/>
                  </a:lnTo>
                  <a:lnTo>
                    <a:pt x="6270" y="10244"/>
                  </a:lnTo>
                  <a:lnTo>
                    <a:pt x="6280" y="10233"/>
                  </a:lnTo>
                  <a:lnTo>
                    <a:pt x="6283" y="10231"/>
                  </a:lnTo>
                  <a:lnTo>
                    <a:pt x="6296" y="10216"/>
                  </a:lnTo>
                  <a:lnTo>
                    <a:pt x="6307" y="10206"/>
                  </a:lnTo>
                  <a:lnTo>
                    <a:pt x="6319" y="10196"/>
                  </a:lnTo>
                  <a:lnTo>
                    <a:pt x="6329" y="10192"/>
                  </a:lnTo>
                  <a:lnTo>
                    <a:pt x="6332" y="10189"/>
                  </a:lnTo>
                  <a:lnTo>
                    <a:pt x="6392" y="10074"/>
                  </a:lnTo>
                  <a:lnTo>
                    <a:pt x="6495" y="9978"/>
                  </a:lnTo>
                  <a:lnTo>
                    <a:pt x="6568" y="9906"/>
                  </a:lnTo>
                  <a:lnTo>
                    <a:pt x="6670" y="9861"/>
                  </a:lnTo>
                  <a:lnTo>
                    <a:pt x="6765" y="9884"/>
                  </a:lnTo>
                  <a:lnTo>
                    <a:pt x="6911" y="9869"/>
                  </a:lnTo>
                  <a:lnTo>
                    <a:pt x="6970" y="9840"/>
                  </a:lnTo>
                  <a:lnTo>
                    <a:pt x="7064" y="9840"/>
                  </a:lnTo>
                  <a:lnTo>
                    <a:pt x="7064" y="9841"/>
                  </a:lnTo>
                  <a:lnTo>
                    <a:pt x="7066" y="9840"/>
                  </a:lnTo>
                  <a:lnTo>
                    <a:pt x="7077" y="9834"/>
                  </a:lnTo>
                  <a:lnTo>
                    <a:pt x="7101" y="9817"/>
                  </a:lnTo>
                  <a:lnTo>
                    <a:pt x="7118" y="9806"/>
                  </a:lnTo>
                  <a:lnTo>
                    <a:pt x="7135" y="9791"/>
                  </a:lnTo>
                  <a:lnTo>
                    <a:pt x="7153" y="9777"/>
                  </a:lnTo>
                  <a:lnTo>
                    <a:pt x="7168" y="9763"/>
                  </a:lnTo>
                  <a:lnTo>
                    <a:pt x="7194" y="9740"/>
                  </a:lnTo>
                  <a:lnTo>
                    <a:pt x="7203" y="9730"/>
                  </a:lnTo>
                  <a:lnTo>
                    <a:pt x="7261" y="9730"/>
                  </a:lnTo>
                  <a:lnTo>
                    <a:pt x="7350" y="9664"/>
                  </a:lnTo>
                  <a:lnTo>
                    <a:pt x="7437" y="9620"/>
                  </a:lnTo>
                  <a:lnTo>
                    <a:pt x="7495" y="9562"/>
                  </a:lnTo>
                  <a:lnTo>
                    <a:pt x="7575" y="9512"/>
                  </a:lnTo>
                  <a:lnTo>
                    <a:pt x="7671" y="9489"/>
                  </a:lnTo>
                  <a:lnTo>
                    <a:pt x="7707" y="9438"/>
                  </a:lnTo>
                  <a:lnTo>
                    <a:pt x="7751" y="9387"/>
                  </a:lnTo>
                  <a:lnTo>
                    <a:pt x="7817" y="9350"/>
                  </a:lnTo>
                  <a:lnTo>
                    <a:pt x="7861" y="9285"/>
                  </a:lnTo>
                  <a:lnTo>
                    <a:pt x="6359" y="3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63381E6F-0A44-4640-BD6F-84AC201A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468" y="3491258"/>
              <a:ext cx="1981793" cy="1676096"/>
            </a:xfrm>
            <a:custGeom>
              <a:avLst/>
              <a:gdLst/>
              <a:ahLst/>
              <a:cxnLst>
                <a:cxn ang="0">
                  <a:pos x="1282" y="3722"/>
                </a:cxn>
                <a:cxn ang="0">
                  <a:pos x="2496" y="4415"/>
                </a:cxn>
                <a:cxn ang="0">
                  <a:pos x="2652" y="4456"/>
                </a:cxn>
                <a:cxn ang="0">
                  <a:pos x="2866" y="4528"/>
                </a:cxn>
                <a:cxn ang="0">
                  <a:pos x="3088" y="4558"/>
                </a:cxn>
                <a:cxn ang="0">
                  <a:pos x="3220" y="4503"/>
                </a:cxn>
                <a:cxn ang="0">
                  <a:pos x="3382" y="4386"/>
                </a:cxn>
                <a:cxn ang="0">
                  <a:pos x="3515" y="4405"/>
                </a:cxn>
                <a:cxn ang="0">
                  <a:pos x="3584" y="4478"/>
                </a:cxn>
                <a:cxn ang="0">
                  <a:pos x="3606" y="4675"/>
                </a:cxn>
                <a:cxn ang="0">
                  <a:pos x="3626" y="4816"/>
                </a:cxn>
                <a:cxn ang="0">
                  <a:pos x="4477" y="4987"/>
                </a:cxn>
                <a:cxn ang="0">
                  <a:pos x="4396" y="4844"/>
                </a:cxn>
                <a:cxn ang="0">
                  <a:pos x="4436" y="4806"/>
                </a:cxn>
                <a:cxn ang="0">
                  <a:pos x="4517" y="4725"/>
                </a:cxn>
                <a:cxn ang="0">
                  <a:pos x="4482" y="4657"/>
                </a:cxn>
                <a:cxn ang="0">
                  <a:pos x="4515" y="4525"/>
                </a:cxn>
                <a:cxn ang="0">
                  <a:pos x="4519" y="4437"/>
                </a:cxn>
                <a:cxn ang="0">
                  <a:pos x="4507" y="4342"/>
                </a:cxn>
                <a:cxn ang="0">
                  <a:pos x="4500" y="4317"/>
                </a:cxn>
                <a:cxn ang="0">
                  <a:pos x="4589" y="4211"/>
                </a:cxn>
                <a:cxn ang="0">
                  <a:pos x="4792" y="3845"/>
                </a:cxn>
                <a:cxn ang="0">
                  <a:pos x="4830" y="3797"/>
                </a:cxn>
                <a:cxn ang="0">
                  <a:pos x="4820" y="3637"/>
                </a:cxn>
                <a:cxn ang="0">
                  <a:pos x="4837" y="3464"/>
                </a:cxn>
                <a:cxn ang="0">
                  <a:pos x="5052" y="3040"/>
                </a:cxn>
                <a:cxn ang="0">
                  <a:pos x="5413" y="2530"/>
                </a:cxn>
                <a:cxn ang="0">
                  <a:pos x="5523" y="2334"/>
                </a:cxn>
                <a:cxn ang="0">
                  <a:pos x="5697" y="2009"/>
                </a:cxn>
                <a:cxn ang="0">
                  <a:pos x="5735" y="1594"/>
                </a:cxn>
                <a:cxn ang="0">
                  <a:pos x="5744" y="1518"/>
                </a:cxn>
                <a:cxn ang="0">
                  <a:pos x="5802" y="1364"/>
                </a:cxn>
                <a:cxn ang="0">
                  <a:pos x="5831" y="1340"/>
                </a:cxn>
                <a:cxn ang="0">
                  <a:pos x="5831" y="1260"/>
                </a:cxn>
                <a:cxn ang="0">
                  <a:pos x="5843" y="1138"/>
                </a:cxn>
                <a:cxn ang="0">
                  <a:pos x="5895" y="963"/>
                </a:cxn>
                <a:cxn ang="0">
                  <a:pos x="5907" y="821"/>
                </a:cxn>
                <a:cxn ang="0">
                  <a:pos x="5895" y="688"/>
                </a:cxn>
                <a:cxn ang="0">
                  <a:pos x="5915" y="631"/>
                </a:cxn>
                <a:cxn ang="0">
                  <a:pos x="6013" y="601"/>
                </a:cxn>
                <a:cxn ang="0">
                  <a:pos x="5282" y="0"/>
                </a:cxn>
                <a:cxn ang="0">
                  <a:pos x="4644" y="115"/>
                </a:cxn>
                <a:cxn ang="0">
                  <a:pos x="3761" y="293"/>
                </a:cxn>
                <a:cxn ang="0">
                  <a:pos x="3644" y="359"/>
                </a:cxn>
                <a:cxn ang="0">
                  <a:pos x="3471" y="481"/>
                </a:cxn>
                <a:cxn ang="0">
                  <a:pos x="3350" y="521"/>
                </a:cxn>
                <a:cxn ang="0">
                  <a:pos x="3148" y="520"/>
                </a:cxn>
                <a:cxn ang="0">
                  <a:pos x="2557" y="491"/>
                </a:cxn>
                <a:cxn ang="0">
                  <a:pos x="2045" y="477"/>
                </a:cxn>
                <a:cxn ang="0">
                  <a:pos x="1466" y="510"/>
                </a:cxn>
                <a:cxn ang="0">
                  <a:pos x="1010" y="544"/>
                </a:cxn>
                <a:cxn ang="0">
                  <a:pos x="516" y="627"/>
                </a:cxn>
                <a:cxn ang="0">
                  <a:pos x="0" y="691"/>
                </a:cxn>
                <a:cxn ang="0">
                  <a:pos x="166" y="1855"/>
                </a:cxn>
                <a:cxn ang="0">
                  <a:pos x="393" y="3424"/>
                </a:cxn>
              </a:cxnLst>
              <a:rect l="0" t="0" r="r" b="b"/>
              <a:pathLst>
                <a:path w="6071" h="5136">
                  <a:moveTo>
                    <a:pt x="410" y="3542"/>
                  </a:moveTo>
                  <a:lnTo>
                    <a:pt x="772" y="3623"/>
                  </a:lnTo>
                  <a:lnTo>
                    <a:pt x="854" y="3565"/>
                  </a:lnTo>
                  <a:lnTo>
                    <a:pt x="1060" y="3640"/>
                  </a:lnTo>
                  <a:lnTo>
                    <a:pt x="1216" y="3920"/>
                  </a:lnTo>
                  <a:lnTo>
                    <a:pt x="1282" y="3920"/>
                  </a:lnTo>
                  <a:lnTo>
                    <a:pt x="1282" y="3722"/>
                  </a:lnTo>
                  <a:lnTo>
                    <a:pt x="1487" y="3887"/>
                  </a:lnTo>
                  <a:lnTo>
                    <a:pt x="1651" y="4173"/>
                  </a:lnTo>
                  <a:lnTo>
                    <a:pt x="2210" y="4528"/>
                  </a:lnTo>
                  <a:lnTo>
                    <a:pt x="2390" y="4486"/>
                  </a:lnTo>
                  <a:lnTo>
                    <a:pt x="2473" y="4412"/>
                  </a:lnTo>
                  <a:lnTo>
                    <a:pt x="2479" y="4413"/>
                  </a:lnTo>
                  <a:lnTo>
                    <a:pt x="2496" y="4415"/>
                  </a:lnTo>
                  <a:lnTo>
                    <a:pt x="2521" y="4419"/>
                  </a:lnTo>
                  <a:lnTo>
                    <a:pt x="2552" y="4425"/>
                  </a:lnTo>
                  <a:lnTo>
                    <a:pt x="2584" y="4432"/>
                  </a:lnTo>
                  <a:lnTo>
                    <a:pt x="2614" y="4440"/>
                  </a:lnTo>
                  <a:lnTo>
                    <a:pt x="2629" y="4445"/>
                  </a:lnTo>
                  <a:lnTo>
                    <a:pt x="2642" y="4450"/>
                  </a:lnTo>
                  <a:lnTo>
                    <a:pt x="2652" y="4456"/>
                  </a:lnTo>
                  <a:lnTo>
                    <a:pt x="2662" y="4461"/>
                  </a:lnTo>
                  <a:lnTo>
                    <a:pt x="2672" y="4469"/>
                  </a:lnTo>
                  <a:lnTo>
                    <a:pt x="2690" y="4476"/>
                  </a:lnTo>
                  <a:lnTo>
                    <a:pt x="2711" y="4484"/>
                  </a:lnTo>
                  <a:lnTo>
                    <a:pt x="2738" y="4492"/>
                  </a:lnTo>
                  <a:lnTo>
                    <a:pt x="2799" y="4510"/>
                  </a:lnTo>
                  <a:lnTo>
                    <a:pt x="2866" y="4528"/>
                  </a:lnTo>
                  <a:lnTo>
                    <a:pt x="2931" y="4543"/>
                  </a:lnTo>
                  <a:lnTo>
                    <a:pt x="2986" y="4556"/>
                  </a:lnTo>
                  <a:lnTo>
                    <a:pt x="3025" y="4565"/>
                  </a:lnTo>
                  <a:lnTo>
                    <a:pt x="3039" y="4568"/>
                  </a:lnTo>
                  <a:lnTo>
                    <a:pt x="3045" y="4568"/>
                  </a:lnTo>
                  <a:lnTo>
                    <a:pt x="3063" y="4564"/>
                  </a:lnTo>
                  <a:lnTo>
                    <a:pt x="3088" y="4558"/>
                  </a:lnTo>
                  <a:lnTo>
                    <a:pt x="3117" y="4551"/>
                  </a:lnTo>
                  <a:lnTo>
                    <a:pt x="3148" y="4542"/>
                  </a:lnTo>
                  <a:lnTo>
                    <a:pt x="3178" y="4530"/>
                  </a:lnTo>
                  <a:lnTo>
                    <a:pt x="3192" y="4524"/>
                  </a:lnTo>
                  <a:lnTo>
                    <a:pt x="3204" y="4517"/>
                  </a:lnTo>
                  <a:lnTo>
                    <a:pt x="3213" y="4510"/>
                  </a:lnTo>
                  <a:lnTo>
                    <a:pt x="3220" y="4503"/>
                  </a:lnTo>
                  <a:lnTo>
                    <a:pt x="3235" y="4486"/>
                  </a:lnTo>
                  <a:lnTo>
                    <a:pt x="3255" y="4467"/>
                  </a:lnTo>
                  <a:lnTo>
                    <a:pt x="3279" y="4448"/>
                  </a:lnTo>
                  <a:lnTo>
                    <a:pt x="3303" y="4430"/>
                  </a:lnTo>
                  <a:lnTo>
                    <a:pt x="3343" y="4400"/>
                  </a:lnTo>
                  <a:lnTo>
                    <a:pt x="3359" y="4387"/>
                  </a:lnTo>
                  <a:lnTo>
                    <a:pt x="3382" y="4386"/>
                  </a:lnTo>
                  <a:lnTo>
                    <a:pt x="3434" y="4386"/>
                  </a:lnTo>
                  <a:lnTo>
                    <a:pt x="3449" y="4387"/>
                  </a:lnTo>
                  <a:lnTo>
                    <a:pt x="3463" y="4388"/>
                  </a:lnTo>
                  <a:lnTo>
                    <a:pt x="3477" y="4391"/>
                  </a:lnTo>
                  <a:lnTo>
                    <a:pt x="3492" y="4394"/>
                  </a:lnTo>
                  <a:lnTo>
                    <a:pt x="3505" y="4399"/>
                  </a:lnTo>
                  <a:lnTo>
                    <a:pt x="3515" y="4405"/>
                  </a:lnTo>
                  <a:lnTo>
                    <a:pt x="3521" y="4408"/>
                  </a:lnTo>
                  <a:lnTo>
                    <a:pt x="3525" y="4412"/>
                  </a:lnTo>
                  <a:lnTo>
                    <a:pt x="3529" y="4415"/>
                  </a:lnTo>
                  <a:lnTo>
                    <a:pt x="3533" y="4420"/>
                  </a:lnTo>
                  <a:lnTo>
                    <a:pt x="3547" y="4439"/>
                  </a:lnTo>
                  <a:lnTo>
                    <a:pt x="3565" y="4459"/>
                  </a:lnTo>
                  <a:lnTo>
                    <a:pt x="3584" y="4478"/>
                  </a:lnTo>
                  <a:lnTo>
                    <a:pt x="3603" y="4497"/>
                  </a:lnTo>
                  <a:lnTo>
                    <a:pt x="3634" y="4524"/>
                  </a:lnTo>
                  <a:lnTo>
                    <a:pt x="3647" y="4536"/>
                  </a:lnTo>
                  <a:lnTo>
                    <a:pt x="3643" y="4551"/>
                  </a:lnTo>
                  <a:lnTo>
                    <a:pt x="3630" y="4590"/>
                  </a:lnTo>
                  <a:lnTo>
                    <a:pt x="3617" y="4636"/>
                  </a:lnTo>
                  <a:lnTo>
                    <a:pt x="3606" y="4675"/>
                  </a:lnTo>
                  <a:lnTo>
                    <a:pt x="3605" y="4685"/>
                  </a:lnTo>
                  <a:lnTo>
                    <a:pt x="3605" y="4695"/>
                  </a:lnTo>
                  <a:lnTo>
                    <a:pt x="3606" y="4708"/>
                  </a:lnTo>
                  <a:lnTo>
                    <a:pt x="3608" y="4722"/>
                  </a:lnTo>
                  <a:lnTo>
                    <a:pt x="3613" y="4753"/>
                  </a:lnTo>
                  <a:lnTo>
                    <a:pt x="3620" y="4785"/>
                  </a:lnTo>
                  <a:lnTo>
                    <a:pt x="3626" y="4816"/>
                  </a:lnTo>
                  <a:lnTo>
                    <a:pt x="3633" y="4840"/>
                  </a:lnTo>
                  <a:lnTo>
                    <a:pt x="3638" y="4858"/>
                  </a:lnTo>
                  <a:lnTo>
                    <a:pt x="3639" y="4864"/>
                  </a:lnTo>
                  <a:lnTo>
                    <a:pt x="3795" y="4930"/>
                  </a:lnTo>
                  <a:lnTo>
                    <a:pt x="4157" y="5036"/>
                  </a:lnTo>
                  <a:lnTo>
                    <a:pt x="4486" y="5136"/>
                  </a:lnTo>
                  <a:lnTo>
                    <a:pt x="4477" y="4987"/>
                  </a:lnTo>
                  <a:lnTo>
                    <a:pt x="4452" y="4897"/>
                  </a:lnTo>
                  <a:lnTo>
                    <a:pt x="4411" y="4856"/>
                  </a:lnTo>
                  <a:lnTo>
                    <a:pt x="4410" y="4856"/>
                  </a:lnTo>
                  <a:lnTo>
                    <a:pt x="4405" y="4853"/>
                  </a:lnTo>
                  <a:lnTo>
                    <a:pt x="4399" y="4851"/>
                  </a:lnTo>
                  <a:lnTo>
                    <a:pt x="4396" y="4846"/>
                  </a:lnTo>
                  <a:lnTo>
                    <a:pt x="4396" y="4844"/>
                  </a:lnTo>
                  <a:lnTo>
                    <a:pt x="4396" y="4840"/>
                  </a:lnTo>
                  <a:lnTo>
                    <a:pt x="4398" y="4836"/>
                  </a:lnTo>
                  <a:lnTo>
                    <a:pt x="4402" y="4832"/>
                  </a:lnTo>
                  <a:lnTo>
                    <a:pt x="4406" y="4826"/>
                  </a:lnTo>
                  <a:lnTo>
                    <a:pt x="4414" y="4820"/>
                  </a:lnTo>
                  <a:lnTo>
                    <a:pt x="4424" y="4814"/>
                  </a:lnTo>
                  <a:lnTo>
                    <a:pt x="4436" y="4806"/>
                  </a:lnTo>
                  <a:lnTo>
                    <a:pt x="4461" y="4792"/>
                  </a:lnTo>
                  <a:lnTo>
                    <a:pt x="4482" y="4778"/>
                  </a:lnTo>
                  <a:lnTo>
                    <a:pt x="4497" y="4765"/>
                  </a:lnTo>
                  <a:lnTo>
                    <a:pt x="4509" y="4754"/>
                  </a:lnTo>
                  <a:lnTo>
                    <a:pt x="4523" y="4739"/>
                  </a:lnTo>
                  <a:lnTo>
                    <a:pt x="4527" y="4733"/>
                  </a:lnTo>
                  <a:lnTo>
                    <a:pt x="4517" y="4725"/>
                  </a:lnTo>
                  <a:lnTo>
                    <a:pt x="4500" y="4702"/>
                  </a:lnTo>
                  <a:lnTo>
                    <a:pt x="4495" y="4696"/>
                  </a:lnTo>
                  <a:lnTo>
                    <a:pt x="4491" y="4689"/>
                  </a:lnTo>
                  <a:lnTo>
                    <a:pt x="4488" y="4681"/>
                  </a:lnTo>
                  <a:lnTo>
                    <a:pt x="4486" y="4674"/>
                  </a:lnTo>
                  <a:lnTo>
                    <a:pt x="4483" y="4666"/>
                  </a:lnTo>
                  <a:lnTo>
                    <a:pt x="4482" y="4657"/>
                  </a:lnTo>
                  <a:lnTo>
                    <a:pt x="4483" y="4650"/>
                  </a:lnTo>
                  <a:lnTo>
                    <a:pt x="4486" y="4642"/>
                  </a:lnTo>
                  <a:lnTo>
                    <a:pt x="4491" y="4624"/>
                  </a:lnTo>
                  <a:lnTo>
                    <a:pt x="4497" y="4604"/>
                  </a:lnTo>
                  <a:lnTo>
                    <a:pt x="4503" y="4583"/>
                  </a:lnTo>
                  <a:lnTo>
                    <a:pt x="4508" y="4561"/>
                  </a:lnTo>
                  <a:lnTo>
                    <a:pt x="4515" y="4525"/>
                  </a:lnTo>
                  <a:lnTo>
                    <a:pt x="4519" y="4511"/>
                  </a:lnTo>
                  <a:lnTo>
                    <a:pt x="4517" y="4508"/>
                  </a:lnTo>
                  <a:lnTo>
                    <a:pt x="4515" y="4496"/>
                  </a:lnTo>
                  <a:lnTo>
                    <a:pt x="4515" y="4485"/>
                  </a:lnTo>
                  <a:lnTo>
                    <a:pt x="4515" y="4472"/>
                  </a:lnTo>
                  <a:lnTo>
                    <a:pt x="4516" y="4457"/>
                  </a:lnTo>
                  <a:lnTo>
                    <a:pt x="4519" y="4437"/>
                  </a:lnTo>
                  <a:lnTo>
                    <a:pt x="4523" y="4398"/>
                  </a:lnTo>
                  <a:lnTo>
                    <a:pt x="4526" y="4366"/>
                  </a:lnTo>
                  <a:lnTo>
                    <a:pt x="4527" y="4346"/>
                  </a:lnTo>
                  <a:lnTo>
                    <a:pt x="4527" y="4339"/>
                  </a:lnTo>
                  <a:lnTo>
                    <a:pt x="4523" y="4339"/>
                  </a:lnTo>
                  <a:lnTo>
                    <a:pt x="4516" y="4341"/>
                  </a:lnTo>
                  <a:lnTo>
                    <a:pt x="4507" y="4342"/>
                  </a:lnTo>
                  <a:lnTo>
                    <a:pt x="4497" y="4342"/>
                  </a:lnTo>
                  <a:lnTo>
                    <a:pt x="4494" y="4341"/>
                  </a:lnTo>
                  <a:lnTo>
                    <a:pt x="4493" y="4339"/>
                  </a:lnTo>
                  <a:lnTo>
                    <a:pt x="4491" y="4336"/>
                  </a:lnTo>
                  <a:lnTo>
                    <a:pt x="4491" y="4332"/>
                  </a:lnTo>
                  <a:lnTo>
                    <a:pt x="4495" y="4326"/>
                  </a:lnTo>
                  <a:lnTo>
                    <a:pt x="4500" y="4317"/>
                  </a:lnTo>
                  <a:lnTo>
                    <a:pt x="4508" y="4308"/>
                  </a:lnTo>
                  <a:lnTo>
                    <a:pt x="4519" y="4297"/>
                  </a:lnTo>
                  <a:lnTo>
                    <a:pt x="4540" y="4275"/>
                  </a:lnTo>
                  <a:lnTo>
                    <a:pt x="4558" y="4255"/>
                  </a:lnTo>
                  <a:lnTo>
                    <a:pt x="4571" y="4240"/>
                  </a:lnTo>
                  <a:lnTo>
                    <a:pt x="4580" y="4228"/>
                  </a:lnTo>
                  <a:lnTo>
                    <a:pt x="4589" y="4211"/>
                  </a:lnTo>
                  <a:lnTo>
                    <a:pt x="4592" y="4206"/>
                  </a:lnTo>
                  <a:lnTo>
                    <a:pt x="4641" y="4133"/>
                  </a:lnTo>
                  <a:lnTo>
                    <a:pt x="4691" y="4026"/>
                  </a:lnTo>
                  <a:lnTo>
                    <a:pt x="4707" y="3920"/>
                  </a:lnTo>
                  <a:lnTo>
                    <a:pt x="4757" y="3862"/>
                  </a:lnTo>
                  <a:lnTo>
                    <a:pt x="4776" y="3852"/>
                  </a:lnTo>
                  <a:lnTo>
                    <a:pt x="4792" y="3845"/>
                  </a:lnTo>
                  <a:lnTo>
                    <a:pt x="4805" y="3838"/>
                  </a:lnTo>
                  <a:lnTo>
                    <a:pt x="4815" y="3832"/>
                  </a:lnTo>
                  <a:lnTo>
                    <a:pt x="4827" y="3824"/>
                  </a:lnTo>
                  <a:lnTo>
                    <a:pt x="4830" y="3820"/>
                  </a:lnTo>
                  <a:lnTo>
                    <a:pt x="4830" y="3819"/>
                  </a:lnTo>
                  <a:lnTo>
                    <a:pt x="4830" y="3811"/>
                  </a:lnTo>
                  <a:lnTo>
                    <a:pt x="4830" y="3797"/>
                  </a:lnTo>
                  <a:lnTo>
                    <a:pt x="4830" y="3771"/>
                  </a:lnTo>
                  <a:lnTo>
                    <a:pt x="4829" y="3735"/>
                  </a:lnTo>
                  <a:lnTo>
                    <a:pt x="4827" y="3699"/>
                  </a:lnTo>
                  <a:lnTo>
                    <a:pt x="4823" y="3668"/>
                  </a:lnTo>
                  <a:lnTo>
                    <a:pt x="4822" y="3656"/>
                  </a:lnTo>
                  <a:lnTo>
                    <a:pt x="4821" y="3652"/>
                  </a:lnTo>
                  <a:lnTo>
                    <a:pt x="4820" y="3637"/>
                  </a:lnTo>
                  <a:lnTo>
                    <a:pt x="4818" y="3628"/>
                  </a:lnTo>
                  <a:lnTo>
                    <a:pt x="4818" y="3615"/>
                  </a:lnTo>
                  <a:lnTo>
                    <a:pt x="4820" y="3600"/>
                  </a:lnTo>
                  <a:lnTo>
                    <a:pt x="4822" y="3582"/>
                  </a:lnTo>
                  <a:lnTo>
                    <a:pt x="4828" y="3541"/>
                  </a:lnTo>
                  <a:lnTo>
                    <a:pt x="4834" y="3498"/>
                  </a:lnTo>
                  <a:lnTo>
                    <a:pt x="4837" y="3464"/>
                  </a:lnTo>
                  <a:lnTo>
                    <a:pt x="4839" y="3451"/>
                  </a:lnTo>
                  <a:lnTo>
                    <a:pt x="4888" y="3401"/>
                  </a:lnTo>
                  <a:lnTo>
                    <a:pt x="4921" y="3343"/>
                  </a:lnTo>
                  <a:lnTo>
                    <a:pt x="4946" y="3303"/>
                  </a:lnTo>
                  <a:lnTo>
                    <a:pt x="4962" y="3221"/>
                  </a:lnTo>
                  <a:lnTo>
                    <a:pt x="4987" y="3131"/>
                  </a:lnTo>
                  <a:lnTo>
                    <a:pt x="5052" y="3040"/>
                  </a:lnTo>
                  <a:lnTo>
                    <a:pt x="5135" y="2999"/>
                  </a:lnTo>
                  <a:lnTo>
                    <a:pt x="5160" y="2949"/>
                  </a:lnTo>
                  <a:lnTo>
                    <a:pt x="5168" y="2859"/>
                  </a:lnTo>
                  <a:lnTo>
                    <a:pt x="5200" y="2777"/>
                  </a:lnTo>
                  <a:lnTo>
                    <a:pt x="5216" y="2679"/>
                  </a:lnTo>
                  <a:lnTo>
                    <a:pt x="5348" y="2596"/>
                  </a:lnTo>
                  <a:lnTo>
                    <a:pt x="5413" y="2530"/>
                  </a:lnTo>
                  <a:lnTo>
                    <a:pt x="5513" y="2490"/>
                  </a:lnTo>
                  <a:lnTo>
                    <a:pt x="5537" y="2440"/>
                  </a:lnTo>
                  <a:lnTo>
                    <a:pt x="5537" y="2434"/>
                  </a:lnTo>
                  <a:lnTo>
                    <a:pt x="5536" y="2419"/>
                  </a:lnTo>
                  <a:lnTo>
                    <a:pt x="5534" y="2395"/>
                  </a:lnTo>
                  <a:lnTo>
                    <a:pt x="5529" y="2366"/>
                  </a:lnTo>
                  <a:lnTo>
                    <a:pt x="5523" y="2334"/>
                  </a:lnTo>
                  <a:lnTo>
                    <a:pt x="5517" y="2301"/>
                  </a:lnTo>
                  <a:lnTo>
                    <a:pt x="5514" y="2277"/>
                  </a:lnTo>
                  <a:lnTo>
                    <a:pt x="5513" y="2268"/>
                  </a:lnTo>
                  <a:lnTo>
                    <a:pt x="5602" y="2152"/>
                  </a:lnTo>
                  <a:lnTo>
                    <a:pt x="5635" y="2112"/>
                  </a:lnTo>
                  <a:lnTo>
                    <a:pt x="5685" y="2029"/>
                  </a:lnTo>
                  <a:lnTo>
                    <a:pt x="5697" y="2009"/>
                  </a:lnTo>
                  <a:lnTo>
                    <a:pt x="5706" y="1988"/>
                  </a:lnTo>
                  <a:lnTo>
                    <a:pt x="5716" y="1966"/>
                  </a:lnTo>
                  <a:lnTo>
                    <a:pt x="5722" y="1946"/>
                  </a:lnTo>
                  <a:lnTo>
                    <a:pt x="5731" y="1911"/>
                  </a:lnTo>
                  <a:lnTo>
                    <a:pt x="5735" y="1898"/>
                  </a:lnTo>
                  <a:lnTo>
                    <a:pt x="5718" y="1725"/>
                  </a:lnTo>
                  <a:lnTo>
                    <a:pt x="5735" y="1594"/>
                  </a:lnTo>
                  <a:lnTo>
                    <a:pt x="5736" y="1592"/>
                  </a:lnTo>
                  <a:lnTo>
                    <a:pt x="5738" y="1583"/>
                  </a:lnTo>
                  <a:lnTo>
                    <a:pt x="5740" y="1576"/>
                  </a:lnTo>
                  <a:lnTo>
                    <a:pt x="5742" y="1567"/>
                  </a:lnTo>
                  <a:lnTo>
                    <a:pt x="5742" y="1553"/>
                  </a:lnTo>
                  <a:lnTo>
                    <a:pt x="5743" y="1536"/>
                  </a:lnTo>
                  <a:lnTo>
                    <a:pt x="5744" y="1518"/>
                  </a:lnTo>
                  <a:lnTo>
                    <a:pt x="5748" y="1499"/>
                  </a:lnTo>
                  <a:lnTo>
                    <a:pt x="5753" y="1481"/>
                  </a:lnTo>
                  <a:lnTo>
                    <a:pt x="5759" y="1464"/>
                  </a:lnTo>
                  <a:lnTo>
                    <a:pt x="5770" y="1439"/>
                  </a:lnTo>
                  <a:lnTo>
                    <a:pt x="5776" y="1430"/>
                  </a:lnTo>
                  <a:lnTo>
                    <a:pt x="5801" y="1364"/>
                  </a:lnTo>
                  <a:lnTo>
                    <a:pt x="5802" y="1364"/>
                  </a:lnTo>
                  <a:lnTo>
                    <a:pt x="5807" y="1362"/>
                  </a:lnTo>
                  <a:lnTo>
                    <a:pt x="5812" y="1361"/>
                  </a:lnTo>
                  <a:lnTo>
                    <a:pt x="5820" y="1357"/>
                  </a:lnTo>
                  <a:lnTo>
                    <a:pt x="5823" y="1354"/>
                  </a:lnTo>
                  <a:lnTo>
                    <a:pt x="5827" y="1349"/>
                  </a:lnTo>
                  <a:lnTo>
                    <a:pt x="5829" y="1345"/>
                  </a:lnTo>
                  <a:lnTo>
                    <a:pt x="5831" y="1340"/>
                  </a:lnTo>
                  <a:lnTo>
                    <a:pt x="5832" y="1333"/>
                  </a:lnTo>
                  <a:lnTo>
                    <a:pt x="5834" y="1326"/>
                  </a:lnTo>
                  <a:lnTo>
                    <a:pt x="5834" y="1316"/>
                  </a:lnTo>
                  <a:lnTo>
                    <a:pt x="5832" y="1306"/>
                  </a:lnTo>
                  <a:lnTo>
                    <a:pt x="5831" y="1287"/>
                  </a:lnTo>
                  <a:lnTo>
                    <a:pt x="5831" y="1272"/>
                  </a:lnTo>
                  <a:lnTo>
                    <a:pt x="5831" y="1260"/>
                  </a:lnTo>
                  <a:lnTo>
                    <a:pt x="5834" y="1248"/>
                  </a:lnTo>
                  <a:lnTo>
                    <a:pt x="5836" y="1236"/>
                  </a:lnTo>
                  <a:lnTo>
                    <a:pt x="5838" y="1222"/>
                  </a:lnTo>
                  <a:lnTo>
                    <a:pt x="5841" y="1205"/>
                  </a:lnTo>
                  <a:lnTo>
                    <a:pt x="5841" y="1183"/>
                  </a:lnTo>
                  <a:lnTo>
                    <a:pt x="5842" y="1159"/>
                  </a:lnTo>
                  <a:lnTo>
                    <a:pt x="5843" y="1138"/>
                  </a:lnTo>
                  <a:lnTo>
                    <a:pt x="5847" y="1120"/>
                  </a:lnTo>
                  <a:lnTo>
                    <a:pt x="5849" y="1105"/>
                  </a:lnTo>
                  <a:lnTo>
                    <a:pt x="5855" y="1084"/>
                  </a:lnTo>
                  <a:lnTo>
                    <a:pt x="5857" y="1077"/>
                  </a:lnTo>
                  <a:lnTo>
                    <a:pt x="5882" y="986"/>
                  </a:lnTo>
                  <a:lnTo>
                    <a:pt x="5886" y="980"/>
                  </a:lnTo>
                  <a:lnTo>
                    <a:pt x="5895" y="963"/>
                  </a:lnTo>
                  <a:lnTo>
                    <a:pt x="5899" y="952"/>
                  </a:lnTo>
                  <a:lnTo>
                    <a:pt x="5903" y="937"/>
                  </a:lnTo>
                  <a:lnTo>
                    <a:pt x="5906" y="921"/>
                  </a:lnTo>
                  <a:lnTo>
                    <a:pt x="5907" y="903"/>
                  </a:lnTo>
                  <a:lnTo>
                    <a:pt x="5907" y="869"/>
                  </a:lnTo>
                  <a:lnTo>
                    <a:pt x="5907" y="841"/>
                  </a:lnTo>
                  <a:lnTo>
                    <a:pt x="5907" y="821"/>
                  </a:lnTo>
                  <a:lnTo>
                    <a:pt x="5907" y="814"/>
                  </a:lnTo>
                  <a:lnTo>
                    <a:pt x="5906" y="805"/>
                  </a:lnTo>
                  <a:lnTo>
                    <a:pt x="5901" y="785"/>
                  </a:lnTo>
                  <a:lnTo>
                    <a:pt x="5897" y="756"/>
                  </a:lnTo>
                  <a:lnTo>
                    <a:pt x="5895" y="721"/>
                  </a:lnTo>
                  <a:lnTo>
                    <a:pt x="5894" y="705"/>
                  </a:lnTo>
                  <a:lnTo>
                    <a:pt x="5895" y="688"/>
                  </a:lnTo>
                  <a:lnTo>
                    <a:pt x="5896" y="672"/>
                  </a:lnTo>
                  <a:lnTo>
                    <a:pt x="5900" y="658"/>
                  </a:lnTo>
                  <a:lnTo>
                    <a:pt x="5902" y="651"/>
                  </a:lnTo>
                  <a:lnTo>
                    <a:pt x="5905" y="645"/>
                  </a:lnTo>
                  <a:lnTo>
                    <a:pt x="5908" y="640"/>
                  </a:lnTo>
                  <a:lnTo>
                    <a:pt x="5912" y="635"/>
                  </a:lnTo>
                  <a:lnTo>
                    <a:pt x="5915" y="631"/>
                  </a:lnTo>
                  <a:lnTo>
                    <a:pt x="5920" y="628"/>
                  </a:lnTo>
                  <a:lnTo>
                    <a:pt x="5926" y="626"/>
                  </a:lnTo>
                  <a:lnTo>
                    <a:pt x="5932" y="625"/>
                  </a:lnTo>
                  <a:lnTo>
                    <a:pt x="5955" y="620"/>
                  </a:lnTo>
                  <a:lnTo>
                    <a:pt x="5978" y="614"/>
                  </a:lnTo>
                  <a:lnTo>
                    <a:pt x="5997" y="608"/>
                  </a:lnTo>
                  <a:lnTo>
                    <a:pt x="6013" y="601"/>
                  </a:lnTo>
                  <a:lnTo>
                    <a:pt x="6038" y="589"/>
                  </a:lnTo>
                  <a:lnTo>
                    <a:pt x="6046" y="583"/>
                  </a:lnTo>
                  <a:lnTo>
                    <a:pt x="6071" y="501"/>
                  </a:lnTo>
                  <a:lnTo>
                    <a:pt x="6063" y="427"/>
                  </a:lnTo>
                  <a:lnTo>
                    <a:pt x="6046" y="345"/>
                  </a:lnTo>
                  <a:lnTo>
                    <a:pt x="6046" y="156"/>
                  </a:lnTo>
                  <a:lnTo>
                    <a:pt x="5282" y="0"/>
                  </a:lnTo>
                  <a:lnTo>
                    <a:pt x="5265" y="4"/>
                  </a:lnTo>
                  <a:lnTo>
                    <a:pt x="5215" y="12"/>
                  </a:lnTo>
                  <a:lnTo>
                    <a:pt x="5138" y="25"/>
                  </a:lnTo>
                  <a:lnTo>
                    <a:pt x="5038" y="43"/>
                  </a:lnTo>
                  <a:lnTo>
                    <a:pt x="4919" y="64"/>
                  </a:lnTo>
                  <a:lnTo>
                    <a:pt x="4787" y="89"/>
                  </a:lnTo>
                  <a:lnTo>
                    <a:pt x="4644" y="115"/>
                  </a:lnTo>
                  <a:lnTo>
                    <a:pt x="4497" y="142"/>
                  </a:lnTo>
                  <a:lnTo>
                    <a:pt x="4349" y="170"/>
                  </a:lnTo>
                  <a:lnTo>
                    <a:pt x="4206" y="197"/>
                  </a:lnTo>
                  <a:lnTo>
                    <a:pt x="4070" y="224"/>
                  </a:lnTo>
                  <a:lnTo>
                    <a:pt x="3948" y="249"/>
                  </a:lnTo>
                  <a:lnTo>
                    <a:pt x="3843" y="273"/>
                  </a:lnTo>
                  <a:lnTo>
                    <a:pt x="3761" y="293"/>
                  </a:lnTo>
                  <a:lnTo>
                    <a:pt x="3729" y="301"/>
                  </a:lnTo>
                  <a:lnTo>
                    <a:pt x="3705" y="308"/>
                  </a:lnTo>
                  <a:lnTo>
                    <a:pt x="3689" y="315"/>
                  </a:lnTo>
                  <a:lnTo>
                    <a:pt x="3680" y="320"/>
                  </a:lnTo>
                  <a:lnTo>
                    <a:pt x="3671" y="331"/>
                  </a:lnTo>
                  <a:lnTo>
                    <a:pt x="3659" y="344"/>
                  </a:lnTo>
                  <a:lnTo>
                    <a:pt x="3644" y="359"/>
                  </a:lnTo>
                  <a:lnTo>
                    <a:pt x="3626" y="376"/>
                  </a:lnTo>
                  <a:lnTo>
                    <a:pt x="3606" y="393"/>
                  </a:lnTo>
                  <a:lnTo>
                    <a:pt x="3584" y="411"/>
                  </a:lnTo>
                  <a:lnTo>
                    <a:pt x="3559" y="430"/>
                  </a:lnTo>
                  <a:lnTo>
                    <a:pt x="3532" y="448"/>
                  </a:lnTo>
                  <a:lnTo>
                    <a:pt x="3502" y="465"/>
                  </a:lnTo>
                  <a:lnTo>
                    <a:pt x="3471" y="481"/>
                  </a:lnTo>
                  <a:lnTo>
                    <a:pt x="3455" y="489"/>
                  </a:lnTo>
                  <a:lnTo>
                    <a:pt x="3438" y="496"/>
                  </a:lnTo>
                  <a:lnTo>
                    <a:pt x="3422" y="502"/>
                  </a:lnTo>
                  <a:lnTo>
                    <a:pt x="3404" y="508"/>
                  </a:lnTo>
                  <a:lnTo>
                    <a:pt x="3387" y="512"/>
                  </a:lnTo>
                  <a:lnTo>
                    <a:pt x="3369" y="517"/>
                  </a:lnTo>
                  <a:lnTo>
                    <a:pt x="3350" y="521"/>
                  </a:lnTo>
                  <a:lnTo>
                    <a:pt x="3331" y="524"/>
                  </a:lnTo>
                  <a:lnTo>
                    <a:pt x="3312" y="525"/>
                  </a:lnTo>
                  <a:lnTo>
                    <a:pt x="3292" y="527"/>
                  </a:lnTo>
                  <a:lnTo>
                    <a:pt x="3273" y="527"/>
                  </a:lnTo>
                  <a:lnTo>
                    <a:pt x="3253" y="525"/>
                  </a:lnTo>
                  <a:lnTo>
                    <a:pt x="3207" y="523"/>
                  </a:lnTo>
                  <a:lnTo>
                    <a:pt x="3148" y="520"/>
                  </a:lnTo>
                  <a:lnTo>
                    <a:pt x="3081" y="515"/>
                  </a:lnTo>
                  <a:lnTo>
                    <a:pt x="3004" y="511"/>
                  </a:lnTo>
                  <a:lnTo>
                    <a:pt x="2921" y="507"/>
                  </a:lnTo>
                  <a:lnTo>
                    <a:pt x="2833" y="503"/>
                  </a:lnTo>
                  <a:lnTo>
                    <a:pt x="2742" y="499"/>
                  </a:lnTo>
                  <a:lnTo>
                    <a:pt x="2649" y="495"/>
                  </a:lnTo>
                  <a:lnTo>
                    <a:pt x="2557" y="491"/>
                  </a:lnTo>
                  <a:lnTo>
                    <a:pt x="2465" y="488"/>
                  </a:lnTo>
                  <a:lnTo>
                    <a:pt x="2377" y="484"/>
                  </a:lnTo>
                  <a:lnTo>
                    <a:pt x="2295" y="482"/>
                  </a:lnTo>
                  <a:lnTo>
                    <a:pt x="2218" y="479"/>
                  </a:lnTo>
                  <a:lnTo>
                    <a:pt x="2149" y="478"/>
                  </a:lnTo>
                  <a:lnTo>
                    <a:pt x="2091" y="477"/>
                  </a:lnTo>
                  <a:lnTo>
                    <a:pt x="2045" y="477"/>
                  </a:lnTo>
                  <a:lnTo>
                    <a:pt x="2002" y="477"/>
                  </a:lnTo>
                  <a:lnTo>
                    <a:pt x="1952" y="478"/>
                  </a:lnTo>
                  <a:lnTo>
                    <a:pt x="1897" y="481"/>
                  </a:lnTo>
                  <a:lnTo>
                    <a:pt x="1839" y="484"/>
                  </a:lnTo>
                  <a:lnTo>
                    <a:pt x="1714" y="492"/>
                  </a:lnTo>
                  <a:lnTo>
                    <a:pt x="1586" y="501"/>
                  </a:lnTo>
                  <a:lnTo>
                    <a:pt x="1466" y="510"/>
                  </a:lnTo>
                  <a:lnTo>
                    <a:pt x="1361" y="518"/>
                  </a:lnTo>
                  <a:lnTo>
                    <a:pt x="1279" y="524"/>
                  </a:lnTo>
                  <a:lnTo>
                    <a:pt x="1232" y="525"/>
                  </a:lnTo>
                  <a:lnTo>
                    <a:pt x="1197" y="527"/>
                  </a:lnTo>
                  <a:lnTo>
                    <a:pt x="1146" y="530"/>
                  </a:lnTo>
                  <a:lnTo>
                    <a:pt x="1083" y="536"/>
                  </a:lnTo>
                  <a:lnTo>
                    <a:pt x="1010" y="544"/>
                  </a:lnTo>
                  <a:lnTo>
                    <a:pt x="930" y="555"/>
                  </a:lnTo>
                  <a:lnTo>
                    <a:pt x="844" y="568"/>
                  </a:lnTo>
                  <a:lnTo>
                    <a:pt x="755" y="582"/>
                  </a:lnTo>
                  <a:lnTo>
                    <a:pt x="665" y="600"/>
                  </a:lnTo>
                  <a:lnTo>
                    <a:pt x="618" y="609"/>
                  </a:lnTo>
                  <a:lnTo>
                    <a:pt x="567" y="618"/>
                  </a:lnTo>
                  <a:lnTo>
                    <a:pt x="516" y="627"/>
                  </a:lnTo>
                  <a:lnTo>
                    <a:pt x="460" y="635"/>
                  </a:lnTo>
                  <a:lnTo>
                    <a:pt x="350" y="651"/>
                  </a:lnTo>
                  <a:lnTo>
                    <a:pt x="243" y="664"/>
                  </a:lnTo>
                  <a:lnTo>
                    <a:pt x="147" y="674"/>
                  </a:lnTo>
                  <a:lnTo>
                    <a:pt x="70" y="682"/>
                  </a:lnTo>
                  <a:lnTo>
                    <a:pt x="19" y="688"/>
                  </a:lnTo>
                  <a:lnTo>
                    <a:pt x="0" y="691"/>
                  </a:lnTo>
                  <a:lnTo>
                    <a:pt x="4" y="723"/>
                  </a:lnTo>
                  <a:lnTo>
                    <a:pt x="17" y="814"/>
                  </a:lnTo>
                  <a:lnTo>
                    <a:pt x="37" y="955"/>
                  </a:lnTo>
                  <a:lnTo>
                    <a:pt x="63" y="1138"/>
                  </a:lnTo>
                  <a:lnTo>
                    <a:pt x="95" y="1354"/>
                  </a:lnTo>
                  <a:lnTo>
                    <a:pt x="130" y="1596"/>
                  </a:lnTo>
                  <a:lnTo>
                    <a:pt x="166" y="1855"/>
                  </a:lnTo>
                  <a:lnTo>
                    <a:pt x="205" y="2122"/>
                  </a:lnTo>
                  <a:lnTo>
                    <a:pt x="243" y="2388"/>
                  </a:lnTo>
                  <a:lnTo>
                    <a:pt x="281" y="2647"/>
                  </a:lnTo>
                  <a:lnTo>
                    <a:pt x="315" y="2888"/>
                  </a:lnTo>
                  <a:lnTo>
                    <a:pt x="347" y="3103"/>
                  </a:lnTo>
                  <a:lnTo>
                    <a:pt x="373" y="3284"/>
                  </a:lnTo>
                  <a:lnTo>
                    <a:pt x="393" y="3424"/>
                  </a:lnTo>
                  <a:lnTo>
                    <a:pt x="406" y="3512"/>
                  </a:lnTo>
                  <a:lnTo>
                    <a:pt x="410" y="35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9C35031B-E358-0749-8145-7E287B035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1" y="3180338"/>
              <a:ext cx="2035355" cy="2181669"/>
            </a:xfrm>
            <a:custGeom>
              <a:avLst/>
              <a:gdLst/>
              <a:ahLst/>
              <a:cxnLst>
                <a:cxn ang="0">
                  <a:pos x="5888" y="6468"/>
                </a:cxn>
                <a:cxn ang="0">
                  <a:pos x="5711" y="6309"/>
                </a:cxn>
                <a:cxn ang="0">
                  <a:pos x="5661" y="6087"/>
                </a:cxn>
                <a:cxn ang="0">
                  <a:pos x="5480" y="5635"/>
                </a:cxn>
                <a:cxn ang="0">
                  <a:pos x="5252" y="5324"/>
                </a:cxn>
                <a:cxn ang="0">
                  <a:pos x="5256" y="5371"/>
                </a:cxn>
                <a:cxn ang="0">
                  <a:pos x="4990" y="5526"/>
                </a:cxn>
                <a:cxn ang="0">
                  <a:pos x="4906" y="5598"/>
                </a:cxn>
                <a:cxn ang="0">
                  <a:pos x="4833" y="5655"/>
                </a:cxn>
                <a:cxn ang="0">
                  <a:pos x="4768" y="5643"/>
                </a:cxn>
                <a:cxn ang="0">
                  <a:pos x="4684" y="5704"/>
                </a:cxn>
                <a:cxn ang="0">
                  <a:pos x="4617" y="5759"/>
                </a:cxn>
                <a:cxn ang="0">
                  <a:pos x="4508" y="5770"/>
                </a:cxn>
                <a:cxn ang="0">
                  <a:pos x="4350" y="5831"/>
                </a:cxn>
                <a:cxn ang="0">
                  <a:pos x="4274" y="5607"/>
                </a:cxn>
                <a:cxn ang="0">
                  <a:pos x="4647" y="5547"/>
                </a:cxn>
                <a:cxn ang="0">
                  <a:pos x="4925" y="5419"/>
                </a:cxn>
                <a:cxn ang="0">
                  <a:pos x="4900" y="5275"/>
                </a:cxn>
                <a:cxn ang="0">
                  <a:pos x="4964" y="5238"/>
                </a:cxn>
                <a:cxn ang="0">
                  <a:pos x="4868" y="4874"/>
                </a:cxn>
                <a:cxn ang="0">
                  <a:pos x="4800" y="4715"/>
                </a:cxn>
                <a:cxn ang="0">
                  <a:pos x="4724" y="4800"/>
                </a:cxn>
                <a:cxn ang="0">
                  <a:pos x="4719" y="5008"/>
                </a:cxn>
                <a:cxn ang="0">
                  <a:pos x="4692" y="5166"/>
                </a:cxn>
                <a:cxn ang="0">
                  <a:pos x="4494" y="5256"/>
                </a:cxn>
                <a:cxn ang="0">
                  <a:pos x="4395" y="5336"/>
                </a:cxn>
                <a:cxn ang="0">
                  <a:pos x="4325" y="5215"/>
                </a:cxn>
                <a:cxn ang="0">
                  <a:pos x="4362" y="5153"/>
                </a:cxn>
                <a:cxn ang="0">
                  <a:pos x="4478" y="4808"/>
                </a:cxn>
                <a:cxn ang="0">
                  <a:pos x="4430" y="4678"/>
                </a:cxn>
                <a:cxn ang="0">
                  <a:pos x="4470" y="4643"/>
                </a:cxn>
                <a:cxn ang="0">
                  <a:pos x="4624" y="4406"/>
                </a:cxn>
                <a:cxn ang="0">
                  <a:pos x="4643" y="4135"/>
                </a:cxn>
                <a:cxn ang="0">
                  <a:pos x="4615" y="4099"/>
                </a:cxn>
                <a:cxn ang="0">
                  <a:pos x="4397" y="4232"/>
                </a:cxn>
                <a:cxn ang="0">
                  <a:pos x="4365" y="4321"/>
                </a:cxn>
                <a:cxn ang="0">
                  <a:pos x="4370" y="4373"/>
                </a:cxn>
                <a:cxn ang="0">
                  <a:pos x="4231" y="4495"/>
                </a:cxn>
                <a:cxn ang="0">
                  <a:pos x="4133" y="4580"/>
                </a:cxn>
                <a:cxn ang="0">
                  <a:pos x="4079" y="4685"/>
                </a:cxn>
                <a:cxn ang="0">
                  <a:pos x="3965" y="4762"/>
                </a:cxn>
                <a:cxn ang="0">
                  <a:pos x="3918" y="4816"/>
                </a:cxn>
                <a:cxn ang="0">
                  <a:pos x="3862" y="5007"/>
                </a:cxn>
                <a:cxn ang="0">
                  <a:pos x="3894" y="5219"/>
                </a:cxn>
                <a:cxn ang="0">
                  <a:pos x="3559" y="5029"/>
                </a:cxn>
                <a:cxn ang="0">
                  <a:pos x="3200" y="4415"/>
                </a:cxn>
                <a:cxn ang="0">
                  <a:pos x="3132" y="4394"/>
                </a:cxn>
                <a:cxn ang="0">
                  <a:pos x="2872" y="4050"/>
                </a:cxn>
                <a:cxn ang="0">
                  <a:pos x="2808" y="4028"/>
                </a:cxn>
                <a:cxn ang="0">
                  <a:pos x="2485" y="3948"/>
                </a:cxn>
                <a:cxn ang="0">
                  <a:pos x="2159" y="3839"/>
                </a:cxn>
                <a:cxn ang="0">
                  <a:pos x="1995" y="3955"/>
                </a:cxn>
                <a:cxn ang="0">
                  <a:pos x="1741" y="3768"/>
                </a:cxn>
                <a:cxn ang="0">
                  <a:pos x="1644" y="3757"/>
                </a:cxn>
                <a:cxn ang="0">
                  <a:pos x="1546" y="3750"/>
                </a:cxn>
                <a:cxn ang="0">
                  <a:pos x="1469" y="3724"/>
                </a:cxn>
                <a:cxn ang="0">
                  <a:pos x="1400" y="3750"/>
                </a:cxn>
                <a:cxn ang="0">
                  <a:pos x="1338" y="3824"/>
                </a:cxn>
                <a:cxn ang="0">
                  <a:pos x="786" y="3930"/>
                </a:cxn>
              </a:cxnLst>
              <a:rect l="0" t="0" r="r" b="b"/>
              <a:pathLst>
                <a:path w="6232" h="6679">
                  <a:moveTo>
                    <a:pt x="0" y="915"/>
                  </a:moveTo>
                  <a:lnTo>
                    <a:pt x="4212" y="223"/>
                  </a:lnTo>
                  <a:lnTo>
                    <a:pt x="5637" y="0"/>
                  </a:lnTo>
                  <a:lnTo>
                    <a:pt x="6232" y="6672"/>
                  </a:lnTo>
                  <a:lnTo>
                    <a:pt x="6115" y="6672"/>
                  </a:lnTo>
                  <a:lnTo>
                    <a:pt x="6027" y="6679"/>
                  </a:lnTo>
                  <a:lnTo>
                    <a:pt x="5984" y="6650"/>
                  </a:lnTo>
                  <a:lnTo>
                    <a:pt x="5954" y="6606"/>
                  </a:lnTo>
                  <a:lnTo>
                    <a:pt x="5954" y="6541"/>
                  </a:lnTo>
                  <a:lnTo>
                    <a:pt x="5910" y="6505"/>
                  </a:lnTo>
                  <a:lnTo>
                    <a:pt x="5888" y="6468"/>
                  </a:lnTo>
                  <a:lnTo>
                    <a:pt x="5844" y="6424"/>
                  </a:lnTo>
                  <a:lnTo>
                    <a:pt x="5820" y="6414"/>
                  </a:lnTo>
                  <a:lnTo>
                    <a:pt x="5798" y="6403"/>
                  </a:lnTo>
                  <a:lnTo>
                    <a:pt x="5781" y="6395"/>
                  </a:lnTo>
                  <a:lnTo>
                    <a:pt x="5766" y="6388"/>
                  </a:lnTo>
                  <a:lnTo>
                    <a:pt x="5748" y="6377"/>
                  </a:lnTo>
                  <a:lnTo>
                    <a:pt x="5743" y="6372"/>
                  </a:lnTo>
                  <a:lnTo>
                    <a:pt x="5736" y="6357"/>
                  </a:lnTo>
                  <a:lnTo>
                    <a:pt x="5729" y="6342"/>
                  </a:lnTo>
                  <a:lnTo>
                    <a:pt x="5720" y="6325"/>
                  </a:lnTo>
                  <a:lnTo>
                    <a:pt x="5711" y="6309"/>
                  </a:lnTo>
                  <a:lnTo>
                    <a:pt x="5690" y="6276"/>
                  </a:lnTo>
                  <a:lnTo>
                    <a:pt x="5670" y="6244"/>
                  </a:lnTo>
                  <a:lnTo>
                    <a:pt x="5650" y="6217"/>
                  </a:lnTo>
                  <a:lnTo>
                    <a:pt x="5633" y="6195"/>
                  </a:lnTo>
                  <a:lnTo>
                    <a:pt x="5622" y="6181"/>
                  </a:lnTo>
                  <a:lnTo>
                    <a:pt x="5618" y="6175"/>
                  </a:lnTo>
                  <a:lnTo>
                    <a:pt x="5654" y="6102"/>
                  </a:lnTo>
                  <a:lnTo>
                    <a:pt x="5655" y="6102"/>
                  </a:lnTo>
                  <a:lnTo>
                    <a:pt x="5659" y="6099"/>
                  </a:lnTo>
                  <a:lnTo>
                    <a:pt x="5660" y="6094"/>
                  </a:lnTo>
                  <a:lnTo>
                    <a:pt x="5661" y="6087"/>
                  </a:lnTo>
                  <a:lnTo>
                    <a:pt x="5661" y="6078"/>
                  </a:lnTo>
                  <a:lnTo>
                    <a:pt x="5663" y="6066"/>
                  </a:lnTo>
                  <a:lnTo>
                    <a:pt x="5663" y="6032"/>
                  </a:lnTo>
                  <a:lnTo>
                    <a:pt x="5663" y="5993"/>
                  </a:lnTo>
                  <a:lnTo>
                    <a:pt x="5663" y="5963"/>
                  </a:lnTo>
                  <a:lnTo>
                    <a:pt x="5663" y="5949"/>
                  </a:lnTo>
                  <a:lnTo>
                    <a:pt x="5618" y="5884"/>
                  </a:lnTo>
                  <a:lnTo>
                    <a:pt x="5626" y="5832"/>
                  </a:lnTo>
                  <a:lnTo>
                    <a:pt x="5582" y="5781"/>
                  </a:lnTo>
                  <a:lnTo>
                    <a:pt x="5516" y="5715"/>
                  </a:lnTo>
                  <a:lnTo>
                    <a:pt x="5480" y="5635"/>
                  </a:lnTo>
                  <a:lnTo>
                    <a:pt x="5421" y="5598"/>
                  </a:lnTo>
                  <a:lnTo>
                    <a:pt x="5392" y="5540"/>
                  </a:lnTo>
                  <a:lnTo>
                    <a:pt x="5399" y="5481"/>
                  </a:lnTo>
                  <a:lnTo>
                    <a:pt x="5392" y="5373"/>
                  </a:lnTo>
                  <a:lnTo>
                    <a:pt x="5319" y="5313"/>
                  </a:lnTo>
                  <a:lnTo>
                    <a:pt x="5282" y="5306"/>
                  </a:lnTo>
                  <a:lnTo>
                    <a:pt x="5279" y="5306"/>
                  </a:lnTo>
                  <a:lnTo>
                    <a:pt x="5269" y="5308"/>
                  </a:lnTo>
                  <a:lnTo>
                    <a:pt x="5264" y="5310"/>
                  </a:lnTo>
                  <a:lnTo>
                    <a:pt x="5258" y="5316"/>
                  </a:lnTo>
                  <a:lnTo>
                    <a:pt x="5252" y="5324"/>
                  </a:lnTo>
                  <a:lnTo>
                    <a:pt x="5246" y="5336"/>
                  </a:lnTo>
                  <a:lnTo>
                    <a:pt x="5243" y="5342"/>
                  </a:lnTo>
                  <a:lnTo>
                    <a:pt x="5243" y="5348"/>
                  </a:lnTo>
                  <a:lnTo>
                    <a:pt x="5245" y="5352"/>
                  </a:lnTo>
                  <a:lnTo>
                    <a:pt x="5246" y="5356"/>
                  </a:lnTo>
                  <a:lnTo>
                    <a:pt x="5252" y="5362"/>
                  </a:lnTo>
                  <a:lnTo>
                    <a:pt x="5256" y="5365"/>
                  </a:lnTo>
                  <a:lnTo>
                    <a:pt x="5259" y="5368"/>
                  </a:lnTo>
                  <a:lnTo>
                    <a:pt x="5259" y="5369"/>
                  </a:lnTo>
                  <a:lnTo>
                    <a:pt x="5259" y="5370"/>
                  </a:lnTo>
                  <a:lnTo>
                    <a:pt x="5256" y="5371"/>
                  </a:lnTo>
                  <a:lnTo>
                    <a:pt x="5245" y="5375"/>
                  </a:lnTo>
                  <a:lnTo>
                    <a:pt x="5223" y="5380"/>
                  </a:lnTo>
                  <a:lnTo>
                    <a:pt x="5177" y="5388"/>
                  </a:lnTo>
                  <a:lnTo>
                    <a:pt x="5145" y="5393"/>
                  </a:lnTo>
                  <a:lnTo>
                    <a:pt x="5128" y="5394"/>
                  </a:lnTo>
                  <a:lnTo>
                    <a:pt x="5122" y="5394"/>
                  </a:lnTo>
                  <a:lnTo>
                    <a:pt x="5056" y="5460"/>
                  </a:lnTo>
                  <a:lnTo>
                    <a:pt x="5027" y="5492"/>
                  </a:lnTo>
                  <a:lnTo>
                    <a:pt x="5006" y="5512"/>
                  </a:lnTo>
                  <a:lnTo>
                    <a:pt x="4994" y="5522"/>
                  </a:lnTo>
                  <a:lnTo>
                    <a:pt x="4990" y="5526"/>
                  </a:lnTo>
                  <a:lnTo>
                    <a:pt x="4983" y="5525"/>
                  </a:lnTo>
                  <a:lnTo>
                    <a:pt x="4965" y="5526"/>
                  </a:lnTo>
                  <a:lnTo>
                    <a:pt x="4954" y="5530"/>
                  </a:lnTo>
                  <a:lnTo>
                    <a:pt x="4944" y="5534"/>
                  </a:lnTo>
                  <a:lnTo>
                    <a:pt x="4939" y="5539"/>
                  </a:lnTo>
                  <a:lnTo>
                    <a:pt x="4933" y="5543"/>
                  </a:lnTo>
                  <a:lnTo>
                    <a:pt x="4928" y="5548"/>
                  </a:lnTo>
                  <a:lnTo>
                    <a:pt x="4925" y="5554"/>
                  </a:lnTo>
                  <a:lnTo>
                    <a:pt x="4916" y="5568"/>
                  </a:lnTo>
                  <a:lnTo>
                    <a:pt x="4911" y="5584"/>
                  </a:lnTo>
                  <a:lnTo>
                    <a:pt x="4906" y="5598"/>
                  </a:lnTo>
                  <a:lnTo>
                    <a:pt x="4901" y="5612"/>
                  </a:lnTo>
                  <a:lnTo>
                    <a:pt x="4896" y="5633"/>
                  </a:lnTo>
                  <a:lnTo>
                    <a:pt x="4895" y="5643"/>
                  </a:lnTo>
                  <a:lnTo>
                    <a:pt x="4892" y="5645"/>
                  </a:lnTo>
                  <a:lnTo>
                    <a:pt x="4883" y="5650"/>
                  </a:lnTo>
                  <a:lnTo>
                    <a:pt x="4876" y="5652"/>
                  </a:lnTo>
                  <a:lnTo>
                    <a:pt x="4867" y="5655"/>
                  </a:lnTo>
                  <a:lnTo>
                    <a:pt x="4856" y="5656"/>
                  </a:lnTo>
                  <a:lnTo>
                    <a:pt x="4844" y="5657"/>
                  </a:lnTo>
                  <a:lnTo>
                    <a:pt x="4837" y="5657"/>
                  </a:lnTo>
                  <a:lnTo>
                    <a:pt x="4833" y="5655"/>
                  </a:lnTo>
                  <a:lnTo>
                    <a:pt x="4828" y="5652"/>
                  </a:lnTo>
                  <a:lnTo>
                    <a:pt x="4824" y="5650"/>
                  </a:lnTo>
                  <a:lnTo>
                    <a:pt x="4817" y="5643"/>
                  </a:lnTo>
                  <a:lnTo>
                    <a:pt x="4811" y="5637"/>
                  </a:lnTo>
                  <a:lnTo>
                    <a:pt x="4808" y="5635"/>
                  </a:lnTo>
                  <a:lnTo>
                    <a:pt x="4803" y="5632"/>
                  </a:lnTo>
                  <a:lnTo>
                    <a:pt x="4798" y="5632"/>
                  </a:lnTo>
                  <a:lnTo>
                    <a:pt x="4793" y="5632"/>
                  </a:lnTo>
                  <a:lnTo>
                    <a:pt x="4785" y="5635"/>
                  </a:lnTo>
                  <a:lnTo>
                    <a:pt x="4777" y="5637"/>
                  </a:lnTo>
                  <a:lnTo>
                    <a:pt x="4768" y="5643"/>
                  </a:lnTo>
                  <a:lnTo>
                    <a:pt x="4756" y="5650"/>
                  </a:lnTo>
                  <a:lnTo>
                    <a:pt x="4736" y="5663"/>
                  </a:lnTo>
                  <a:lnTo>
                    <a:pt x="4723" y="5670"/>
                  </a:lnTo>
                  <a:lnTo>
                    <a:pt x="4715" y="5674"/>
                  </a:lnTo>
                  <a:lnTo>
                    <a:pt x="4710" y="5675"/>
                  </a:lnTo>
                  <a:lnTo>
                    <a:pt x="4706" y="5675"/>
                  </a:lnTo>
                  <a:lnTo>
                    <a:pt x="4704" y="5677"/>
                  </a:lnTo>
                  <a:lnTo>
                    <a:pt x="4699" y="5683"/>
                  </a:lnTo>
                  <a:lnTo>
                    <a:pt x="4691" y="5694"/>
                  </a:lnTo>
                  <a:lnTo>
                    <a:pt x="4686" y="5700"/>
                  </a:lnTo>
                  <a:lnTo>
                    <a:pt x="4684" y="5704"/>
                  </a:lnTo>
                  <a:lnTo>
                    <a:pt x="4682" y="5708"/>
                  </a:lnTo>
                  <a:lnTo>
                    <a:pt x="4682" y="5710"/>
                  </a:lnTo>
                  <a:lnTo>
                    <a:pt x="4684" y="5714"/>
                  </a:lnTo>
                  <a:lnTo>
                    <a:pt x="4686" y="5715"/>
                  </a:lnTo>
                  <a:lnTo>
                    <a:pt x="4686" y="5716"/>
                  </a:lnTo>
                  <a:lnTo>
                    <a:pt x="4686" y="5717"/>
                  </a:lnTo>
                  <a:lnTo>
                    <a:pt x="4686" y="5718"/>
                  </a:lnTo>
                  <a:lnTo>
                    <a:pt x="4684" y="5721"/>
                  </a:lnTo>
                  <a:lnTo>
                    <a:pt x="4673" y="5727"/>
                  </a:lnTo>
                  <a:lnTo>
                    <a:pt x="4654" y="5737"/>
                  </a:lnTo>
                  <a:lnTo>
                    <a:pt x="4617" y="5759"/>
                  </a:lnTo>
                  <a:lnTo>
                    <a:pt x="4594" y="5769"/>
                  </a:lnTo>
                  <a:lnTo>
                    <a:pt x="4586" y="5772"/>
                  </a:lnTo>
                  <a:lnTo>
                    <a:pt x="4576" y="5774"/>
                  </a:lnTo>
                  <a:lnTo>
                    <a:pt x="4566" y="5774"/>
                  </a:lnTo>
                  <a:lnTo>
                    <a:pt x="4552" y="5774"/>
                  </a:lnTo>
                  <a:lnTo>
                    <a:pt x="4527" y="5774"/>
                  </a:lnTo>
                  <a:lnTo>
                    <a:pt x="4514" y="5774"/>
                  </a:lnTo>
                  <a:lnTo>
                    <a:pt x="4509" y="5774"/>
                  </a:lnTo>
                  <a:lnTo>
                    <a:pt x="4508" y="5774"/>
                  </a:lnTo>
                  <a:lnTo>
                    <a:pt x="4508" y="5773"/>
                  </a:lnTo>
                  <a:lnTo>
                    <a:pt x="4508" y="5770"/>
                  </a:lnTo>
                  <a:lnTo>
                    <a:pt x="4508" y="5768"/>
                  </a:lnTo>
                  <a:lnTo>
                    <a:pt x="4506" y="5766"/>
                  </a:lnTo>
                  <a:lnTo>
                    <a:pt x="4501" y="5764"/>
                  </a:lnTo>
                  <a:lnTo>
                    <a:pt x="4493" y="5764"/>
                  </a:lnTo>
                  <a:lnTo>
                    <a:pt x="4481" y="5768"/>
                  </a:lnTo>
                  <a:lnTo>
                    <a:pt x="4464" y="5774"/>
                  </a:lnTo>
                  <a:lnTo>
                    <a:pt x="4435" y="5787"/>
                  </a:lnTo>
                  <a:lnTo>
                    <a:pt x="4417" y="5796"/>
                  </a:lnTo>
                  <a:lnTo>
                    <a:pt x="4402" y="5805"/>
                  </a:lnTo>
                  <a:lnTo>
                    <a:pt x="4377" y="5818"/>
                  </a:lnTo>
                  <a:lnTo>
                    <a:pt x="4350" y="5831"/>
                  </a:lnTo>
                  <a:lnTo>
                    <a:pt x="4334" y="5836"/>
                  </a:lnTo>
                  <a:lnTo>
                    <a:pt x="4327" y="5839"/>
                  </a:lnTo>
                  <a:lnTo>
                    <a:pt x="4325" y="5840"/>
                  </a:lnTo>
                  <a:lnTo>
                    <a:pt x="4288" y="5840"/>
                  </a:lnTo>
                  <a:lnTo>
                    <a:pt x="4252" y="5803"/>
                  </a:lnTo>
                  <a:lnTo>
                    <a:pt x="4223" y="5760"/>
                  </a:lnTo>
                  <a:lnTo>
                    <a:pt x="4172" y="5708"/>
                  </a:lnTo>
                  <a:lnTo>
                    <a:pt x="4223" y="5628"/>
                  </a:lnTo>
                  <a:lnTo>
                    <a:pt x="4233" y="5623"/>
                  </a:lnTo>
                  <a:lnTo>
                    <a:pt x="4258" y="5613"/>
                  </a:lnTo>
                  <a:lnTo>
                    <a:pt x="4274" y="5607"/>
                  </a:lnTo>
                  <a:lnTo>
                    <a:pt x="4291" y="5603"/>
                  </a:lnTo>
                  <a:lnTo>
                    <a:pt x="4308" y="5600"/>
                  </a:lnTo>
                  <a:lnTo>
                    <a:pt x="4325" y="5598"/>
                  </a:lnTo>
                  <a:lnTo>
                    <a:pt x="4356" y="5598"/>
                  </a:lnTo>
                  <a:lnTo>
                    <a:pt x="4378" y="5594"/>
                  </a:lnTo>
                  <a:lnTo>
                    <a:pt x="4393" y="5592"/>
                  </a:lnTo>
                  <a:lnTo>
                    <a:pt x="4398" y="5591"/>
                  </a:lnTo>
                  <a:lnTo>
                    <a:pt x="4464" y="5518"/>
                  </a:lnTo>
                  <a:lnTo>
                    <a:pt x="4530" y="5496"/>
                  </a:lnTo>
                  <a:lnTo>
                    <a:pt x="4588" y="5526"/>
                  </a:lnTo>
                  <a:lnTo>
                    <a:pt x="4647" y="5547"/>
                  </a:lnTo>
                  <a:lnTo>
                    <a:pt x="4719" y="5547"/>
                  </a:lnTo>
                  <a:lnTo>
                    <a:pt x="4756" y="5563"/>
                  </a:lnTo>
                  <a:lnTo>
                    <a:pt x="4829" y="5547"/>
                  </a:lnTo>
                  <a:lnTo>
                    <a:pt x="4881" y="5489"/>
                  </a:lnTo>
                  <a:lnTo>
                    <a:pt x="4909" y="5437"/>
                  </a:lnTo>
                  <a:lnTo>
                    <a:pt x="4911" y="5437"/>
                  </a:lnTo>
                  <a:lnTo>
                    <a:pt x="4914" y="5436"/>
                  </a:lnTo>
                  <a:lnTo>
                    <a:pt x="4918" y="5434"/>
                  </a:lnTo>
                  <a:lnTo>
                    <a:pt x="4921" y="5428"/>
                  </a:lnTo>
                  <a:lnTo>
                    <a:pt x="4924" y="5423"/>
                  </a:lnTo>
                  <a:lnTo>
                    <a:pt x="4925" y="5419"/>
                  </a:lnTo>
                  <a:lnTo>
                    <a:pt x="4925" y="5411"/>
                  </a:lnTo>
                  <a:lnTo>
                    <a:pt x="4925" y="5404"/>
                  </a:lnTo>
                  <a:lnTo>
                    <a:pt x="4925" y="5395"/>
                  </a:lnTo>
                  <a:lnTo>
                    <a:pt x="4924" y="5384"/>
                  </a:lnTo>
                  <a:lnTo>
                    <a:pt x="4920" y="5371"/>
                  </a:lnTo>
                  <a:lnTo>
                    <a:pt x="4916" y="5357"/>
                  </a:lnTo>
                  <a:lnTo>
                    <a:pt x="4909" y="5330"/>
                  </a:lnTo>
                  <a:lnTo>
                    <a:pt x="4903" y="5309"/>
                  </a:lnTo>
                  <a:lnTo>
                    <a:pt x="4900" y="5292"/>
                  </a:lnTo>
                  <a:lnTo>
                    <a:pt x="4900" y="5279"/>
                  </a:lnTo>
                  <a:lnTo>
                    <a:pt x="4900" y="5275"/>
                  </a:lnTo>
                  <a:lnTo>
                    <a:pt x="4902" y="5270"/>
                  </a:lnTo>
                  <a:lnTo>
                    <a:pt x="4905" y="5266"/>
                  </a:lnTo>
                  <a:lnTo>
                    <a:pt x="4908" y="5263"/>
                  </a:lnTo>
                  <a:lnTo>
                    <a:pt x="4912" y="5260"/>
                  </a:lnTo>
                  <a:lnTo>
                    <a:pt x="4918" y="5258"/>
                  </a:lnTo>
                  <a:lnTo>
                    <a:pt x="4924" y="5257"/>
                  </a:lnTo>
                  <a:lnTo>
                    <a:pt x="4932" y="5256"/>
                  </a:lnTo>
                  <a:lnTo>
                    <a:pt x="4940" y="5253"/>
                  </a:lnTo>
                  <a:lnTo>
                    <a:pt x="4948" y="5250"/>
                  </a:lnTo>
                  <a:lnTo>
                    <a:pt x="4955" y="5245"/>
                  </a:lnTo>
                  <a:lnTo>
                    <a:pt x="4964" y="5238"/>
                  </a:lnTo>
                  <a:lnTo>
                    <a:pt x="4979" y="5224"/>
                  </a:lnTo>
                  <a:lnTo>
                    <a:pt x="4992" y="5208"/>
                  </a:lnTo>
                  <a:lnTo>
                    <a:pt x="5012" y="5180"/>
                  </a:lnTo>
                  <a:lnTo>
                    <a:pt x="5019" y="5167"/>
                  </a:lnTo>
                  <a:lnTo>
                    <a:pt x="4990" y="5109"/>
                  </a:lnTo>
                  <a:lnTo>
                    <a:pt x="4983" y="5058"/>
                  </a:lnTo>
                  <a:lnTo>
                    <a:pt x="4932" y="5007"/>
                  </a:lnTo>
                  <a:lnTo>
                    <a:pt x="4932" y="4970"/>
                  </a:lnTo>
                  <a:lnTo>
                    <a:pt x="4909" y="4926"/>
                  </a:lnTo>
                  <a:lnTo>
                    <a:pt x="4866" y="4883"/>
                  </a:lnTo>
                  <a:lnTo>
                    <a:pt x="4868" y="4874"/>
                  </a:lnTo>
                  <a:lnTo>
                    <a:pt x="4872" y="4853"/>
                  </a:lnTo>
                  <a:lnTo>
                    <a:pt x="4873" y="4839"/>
                  </a:lnTo>
                  <a:lnTo>
                    <a:pt x="4872" y="4825"/>
                  </a:lnTo>
                  <a:lnTo>
                    <a:pt x="4870" y="4809"/>
                  </a:lnTo>
                  <a:lnTo>
                    <a:pt x="4866" y="4795"/>
                  </a:lnTo>
                  <a:lnTo>
                    <a:pt x="4859" y="4781"/>
                  </a:lnTo>
                  <a:lnTo>
                    <a:pt x="4849" y="4767"/>
                  </a:lnTo>
                  <a:lnTo>
                    <a:pt x="4839" y="4754"/>
                  </a:lnTo>
                  <a:lnTo>
                    <a:pt x="4828" y="4741"/>
                  </a:lnTo>
                  <a:lnTo>
                    <a:pt x="4808" y="4722"/>
                  </a:lnTo>
                  <a:lnTo>
                    <a:pt x="4800" y="4715"/>
                  </a:lnTo>
                  <a:lnTo>
                    <a:pt x="4756" y="4715"/>
                  </a:lnTo>
                  <a:lnTo>
                    <a:pt x="4754" y="4716"/>
                  </a:lnTo>
                  <a:lnTo>
                    <a:pt x="4748" y="4724"/>
                  </a:lnTo>
                  <a:lnTo>
                    <a:pt x="4744" y="4730"/>
                  </a:lnTo>
                  <a:lnTo>
                    <a:pt x="4741" y="4740"/>
                  </a:lnTo>
                  <a:lnTo>
                    <a:pt x="4737" y="4752"/>
                  </a:lnTo>
                  <a:lnTo>
                    <a:pt x="4735" y="4766"/>
                  </a:lnTo>
                  <a:lnTo>
                    <a:pt x="4731" y="4780"/>
                  </a:lnTo>
                  <a:lnTo>
                    <a:pt x="4729" y="4788"/>
                  </a:lnTo>
                  <a:lnTo>
                    <a:pt x="4726" y="4795"/>
                  </a:lnTo>
                  <a:lnTo>
                    <a:pt x="4724" y="4800"/>
                  </a:lnTo>
                  <a:lnTo>
                    <a:pt x="4723" y="4805"/>
                  </a:lnTo>
                  <a:lnTo>
                    <a:pt x="4720" y="4812"/>
                  </a:lnTo>
                  <a:lnTo>
                    <a:pt x="4720" y="4822"/>
                  </a:lnTo>
                  <a:lnTo>
                    <a:pt x="4719" y="4839"/>
                  </a:lnTo>
                  <a:lnTo>
                    <a:pt x="4719" y="4867"/>
                  </a:lnTo>
                  <a:lnTo>
                    <a:pt x="4719" y="4883"/>
                  </a:lnTo>
                  <a:lnTo>
                    <a:pt x="4719" y="4898"/>
                  </a:lnTo>
                  <a:lnTo>
                    <a:pt x="4719" y="4926"/>
                  </a:lnTo>
                  <a:lnTo>
                    <a:pt x="4719" y="4962"/>
                  </a:lnTo>
                  <a:lnTo>
                    <a:pt x="4719" y="4990"/>
                  </a:lnTo>
                  <a:lnTo>
                    <a:pt x="4719" y="5008"/>
                  </a:lnTo>
                  <a:lnTo>
                    <a:pt x="4719" y="5014"/>
                  </a:lnTo>
                  <a:lnTo>
                    <a:pt x="4683" y="5050"/>
                  </a:lnTo>
                  <a:lnTo>
                    <a:pt x="4684" y="5053"/>
                  </a:lnTo>
                  <a:lnTo>
                    <a:pt x="4687" y="5060"/>
                  </a:lnTo>
                  <a:lnTo>
                    <a:pt x="4690" y="5075"/>
                  </a:lnTo>
                  <a:lnTo>
                    <a:pt x="4691" y="5102"/>
                  </a:lnTo>
                  <a:lnTo>
                    <a:pt x="4692" y="5126"/>
                  </a:lnTo>
                  <a:lnTo>
                    <a:pt x="4693" y="5139"/>
                  </a:lnTo>
                  <a:lnTo>
                    <a:pt x="4693" y="5146"/>
                  </a:lnTo>
                  <a:lnTo>
                    <a:pt x="4693" y="5154"/>
                  </a:lnTo>
                  <a:lnTo>
                    <a:pt x="4692" y="5166"/>
                  </a:lnTo>
                  <a:lnTo>
                    <a:pt x="4691" y="5182"/>
                  </a:lnTo>
                  <a:lnTo>
                    <a:pt x="4689" y="5192"/>
                  </a:lnTo>
                  <a:lnTo>
                    <a:pt x="4685" y="5201"/>
                  </a:lnTo>
                  <a:lnTo>
                    <a:pt x="4682" y="5210"/>
                  </a:lnTo>
                  <a:lnTo>
                    <a:pt x="4677" y="5219"/>
                  </a:lnTo>
                  <a:lnTo>
                    <a:pt x="4666" y="5234"/>
                  </a:lnTo>
                  <a:lnTo>
                    <a:pt x="4654" y="5249"/>
                  </a:lnTo>
                  <a:lnTo>
                    <a:pt x="4634" y="5270"/>
                  </a:lnTo>
                  <a:lnTo>
                    <a:pt x="4625" y="5277"/>
                  </a:lnTo>
                  <a:lnTo>
                    <a:pt x="4559" y="5277"/>
                  </a:lnTo>
                  <a:lnTo>
                    <a:pt x="4494" y="5256"/>
                  </a:lnTo>
                  <a:lnTo>
                    <a:pt x="4435" y="5284"/>
                  </a:lnTo>
                  <a:lnTo>
                    <a:pt x="4424" y="5295"/>
                  </a:lnTo>
                  <a:lnTo>
                    <a:pt x="4416" y="5303"/>
                  </a:lnTo>
                  <a:lnTo>
                    <a:pt x="4410" y="5310"/>
                  </a:lnTo>
                  <a:lnTo>
                    <a:pt x="4406" y="5316"/>
                  </a:lnTo>
                  <a:lnTo>
                    <a:pt x="4402" y="5325"/>
                  </a:lnTo>
                  <a:lnTo>
                    <a:pt x="4401" y="5330"/>
                  </a:lnTo>
                  <a:lnTo>
                    <a:pt x="4401" y="5332"/>
                  </a:lnTo>
                  <a:lnTo>
                    <a:pt x="4399" y="5334"/>
                  </a:lnTo>
                  <a:lnTo>
                    <a:pt x="4398" y="5335"/>
                  </a:lnTo>
                  <a:lnTo>
                    <a:pt x="4395" y="5336"/>
                  </a:lnTo>
                  <a:lnTo>
                    <a:pt x="4383" y="5338"/>
                  </a:lnTo>
                  <a:lnTo>
                    <a:pt x="4362" y="5343"/>
                  </a:lnTo>
                  <a:lnTo>
                    <a:pt x="4336" y="5349"/>
                  </a:lnTo>
                  <a:lnTo>
                    <a:pt x="4314" y="5356"/>
                  </a:lnTo>
                  <a:lnTo>
                    <a:pt x="4296" y="5363"/>
                  </a:lnTo>
                  <a:lnTo>
                    <a:pt x="4280" y="5370"/>
                  </a:lnTo>
                  <a:lnTo>
                    <a:pt x="4259" y="5382"/>
                  </a:lnTo>
                  <a:lnTo>
                    <a:pt x="4252" y="5387"/>
                  </a:lnTo>
                  <a:lnTo>
                    <a:pt x="4325" y="5292"/>
                  </a:lnTo>
                  <a:lnTo>
                    <a:pt x="4325" y="5219"/>
                  </a:lnTo>
                  <a:lnTo>
                    <a:pt x="4325" y="5215"/>
                  </a:lnTo>
                  <a:lnTo>
                    <a:pt x="4323" y="5206"/>
                  </a:lnTo>
                  <a:lnTo>
                    <a:pt x="4321" y="5194"/>
                  </a:lnTo>
                  <a:lnTo>
                    <a:pt x="4321" y="5180"/>
                  </a:lnTo>
                  <a:lnTo>
                    <a:pt x="4323" y="5174"/>
                  </a:lnTo>
                  <a:lnTo>
                    <a:pt x="4325" y="5167"/>
                  </a:lnTo>
                  <a:lnTo>
                    <a:pt x="4327" y="5162"/>
                  </a:lnTo>
                  <a:lnTo>
                    <a:pt x="4332" y="5158"/>
                  </a:lnTo>
                  <a:lnTo>
                    <a:pt x="4337" y="5154"/>
                  </a:lnTo>
                  <a:lnTo>
                    <a:pt x="4344" y="5152"/>
                  </a:lnTo>
                  <a:lnTo>
                    <a:pt x="4352" y="5152"/>
                  </a:lnTo>
                  <a:lnTo>
                    <a:pt x="4362" y="5153"/>
                  </a:lnTo>
                  <a:lnTo>
                    <a:pt x="4405" y="5164"/>
                  </a:lnTo>
                  <a:lnTo>
                    <a:pt x="4442" y="5173"/>
                  </a:lnTo>
                  <a:lnTo>
                    <a:pt x="4469" y="5180"/>
                  </a:lnTo>
                  <a:lnTo>
                    <a:pt x="4478" y="5182"/>
                  </a:lnTo>
                  <a:lnTo>
                    <a:pt x="4494" y="5139"/>
                  </a:lnTo>
                  <a:lnTo>
                    <a:pt x="4522" y="5080"/>
                  </a:lnTo>
                  <a:lnTo>
                    <a:pt x="4522" y="5029"/>
                  </a:lnTo>
                  <a:lnTo>
                    <a:pt x="4457" y="4933"/>
                  </a:lnTo>
                  <a:lnTo>
                    <a:pt x="4464" y="4846"/>
                  </a:lnTo>
                  <a:lnTo>
                    <a:pt x="4469" y="4835"/>
                  </a:lnTo>
                  <a:lnTo>
                    <a:pt x="4478" y="4808"/>
                  </a:lnTo>
                  <a:lnTo>
                    <a:pt x="4481" y="4800"/>
                  </a:lnTo>
                  <a:lnTo>
                    <a:pt x="4482" y="4790"/>
                  </a:lnTo>
                  <a:lnTo>
                    <a:pt x="4483" y="4781"/>
                  </a:lnTo>
                  <a:lnTo>
                    <a:pt x="4483" y="4773"/>
                  </a:lnTo>
                  <a:lnTo>
                    <a:pt x="4482" y="4763"/>
                  </a:lnTo>
                  <a:lnTo>
                    <a:pt x="4480" y="4754"/>
                  </a:lnTo>
                  <a:lnTo>
                    <a:pt x="4476" y="4746"/>
                  </a:lnTo>
                  <a:lnTo>
                    <a:pt x="4471" y="4736"/>
                  </a:lnTo>
                  <a:lnTo>
                    <a:pt x="4449" y="4707"/>
                  </a:lnTo>
                  <a:lnTo>
                    <a:pt x="4432" y="4683"/>
                  </a:lnTo>
                  <a:lnTo>
                    <a:pt x="4430" y="4678"/>
                  </a:lnTo>
                  <a:lnTo>
                    <a:pt x="4428" y="4674"/>
                  </a:lnTo>
                  <a:lnTo>
                    <a:pt x="4427" y="4669"/>
                  </a:lnTo>
                  <a:lnTo>
                    <a:pt x="4428" y="4665"/>
                  </a:lnTo>
                  <a:lnTo>
                    <a:pt x="4429" y="4663"/>
                  </a:lnTo>
                  <a:lnTo>
                    <a:pt x="4431" y="4659"/>
                  </a:lnTo>
                  <a:lnTo>
                    <a:pt x="4436" y="4658"/>
                  </a:lnTo>
                  <a:lnTo>
                    <a:pt x="4442" y="4656"/>
                  </a:lnTo>
                  <a:lnTo>
                    <a:pt x="4449" y="4655"/>
                  </a:lnTo>
                  <a:lnTo>
                    <a:pt x="4456" y="4651"/>
                  </a:lnTo>
                  <a:lnTo>
                    <a:pt x="4463" y="4648"/>
                  </a:lnTo>
                  <a:lnTo>
                    <a:pt x="4470" y="4643"/>
                  </a:lnTo>
                  <a:lnTo>
                    <a:pt x="4483" y="4632"/>
                  </a:lnTo>
                  <a:lnTo>
                    <a:pt x="4496" y="4620"/>
                  </a:lnTo>
                  <a:lnTo>
                    <a:pt x="4515" y="4599"/>
                  </a:lnTo>
                  <a:lnTo>
                    <a:pt x="4522" y="4591"/>
                  </a:lnTo>
                  <a:lnTo>
                    <a:pt x="4530" y="4502"/>
                  </a:lnTo>
                  <a:lnTo>
                    <a:pt x="4532" y="4502"/>
                  </a:lnTo>
                  <a:lnTo>
                    <a:pt x="4538" y="4498"/>
                  </a:lnTo>
                  <a:lnTo>
                    <a:pt x="4552" y="4485"/>
                  </a:lnTo>
                  <a:lnTo>
                    <a:pt x="4574" y="4459"/>
                  </a:lnTo>
                  <a:lnTo>
                    <a:pt x="4600" y="4429"/>
                  </a:lnTo>
                  <a:lnTo>
                    <a:pt x="4624" y="4406"/>
                  </a:lnTo>
                  <a:lnTo>
                    <a:pt x="4640" y="4391"/>
                  </a:lnTo>
                  <a:lnTo>
                    <a:pt x="4647" y="4386"/>
                  </a:lnTo>
                  <a:lnTo>
                    <a:pt x="4647" y="4349"/>
                  </a:lnTo>
                  <a:lnTo>
                    <a:pt x="4574" y="4298"/>
                  </a:lnTo>
                  <a:lnTo>
                    <a:pt x="4566" y="4262"/>
                  </a:lnTo>
                  <a:lnTo>
                    <a:pt x="4581" y="4211"/>
                  </a:lnTo>
                  <a:lnTo>
                    <a:pt x="4595" y="4195"/>
                  </a:lnTo>
                  <a:lnTo>
                    <a:pt x="4624" y="4162"/>
                  </a:lnTo>
                  <a:lnTo>
                    <a:pt x="4631" y="4153"/>
                  </a:lnTo>
                  <a:lnTo>
                    <a:pt x="4637" y="4144"/>
                  </a:lnTo>
                  <a:lnTo>
                    <a:pt x="4643" y="4135"/>
                  </a:lnTo>
                  <a:lnTo>
                    <a:pt x="4646" y="4127"/>
                  </a:lnTo>
                  <a:lnTo>
                    <a:pt x="4647" y="4121"/>
                  </a:lnTo>
                  <a:lnTo>
                    <a:pt x="4647" y="4115"/>
                  </a:lnTo>
                  <a:lnTo>
                    <a:pt x="4646" y="4113"/>
                  </a:lnTo>
                  <a:lnTo>
                    <a:pt x="4645" y="4110"/>
                  </a:lnTo>
                  <a:lnTo>
                    <a:pt x="4643" y="4109"/>
                  </a:lnTo>
                  <a:lnTo>
                    <a:pt x="4639" y="4108"/>
                  </a:lnTo>
                  <a:lnTo>
                    <a:pt x="4633" y="4107"/>
                  </a:lnTo>
                  <a:lnTo>
                    <a:pt x="4626" y="4105"/>
                  </a:lnTo>
                  <a:lnTo>
                    <a:pt x="4620" y="4102"/>
                  </a:lnTo>
                  <a:lnTo>
                    <a:pt x="4615" y="4099"/>
                  </a:lnTo>
                  <a:lnTo>
                    <a:pt x="4605" y="4092"/>
                  </a:lnTo>
                  <a:lnTo>
                    <a:pt x="4597" y="4083"/>
                  </a:lnTo>
                  <a:lnTo>
                    <a:pt x="4585" y="4070"/>
                  </a:lnTo>
                  <a:lnTo>
                    <a:pt x="4581" y="4064"/>
                  </a:lnTo>
                  <a:lnTo>
                    <a:pt x="4566" y="3977"/>
                  </a:lnTo>
                  <a:lnTo>
                    <a:pt x="4522" y="3963"/>
                  </a:lnTo>
                  <a:lnTo>
                    <a:pt x="4471" y="4035"/>
                  </a:lnTo>
                  <a:lnTo>
                    <a:pt x="4391" y="4188"/>
                  </a:lnTo>
                  <a:lnTo>
                    <a:pt x="4392" y="4194"/>
                  </a:lnTo>
                  <a:lnTo>
                    <a:pt x="4395" y="4208"/>
                  </a:lnTo>
                  <a:lnTo>
                    <a:pt x="4397" y="4232"/>
                  </a:lnTo>
                  <a:lnTo>
                    <a:pt x="4398" y="4262"/>
                  </a:lnTo>
                  <a:lnTo>
                    <a:pt x="4398" y="4270"/>
                  </a:lnTo>
                  <a:lnTo>
                    <a:pt x="4397" y="4276"/>
                  </a:lnTo>
                  <a:lnTo>
                    <a:pt x="4396" y="4282"/>
                  </a:lnTo>
                  <a:lnTo>
                    <a:pt x="4393" y="4285"/>
                  </a:lnTo>
                  <a:lnTo>
                    <a:pt x="4389" y="4292"/>
                  </a:lnTo>
                  <a:lnTo>
                    <a:pt x="4383" y="4298"/>
                  </a:lnTo>
                  <a:lnTo>
                    <a:pt x="4377" y="4304"/>
                  </a:lnTo>
                  <a:lnTo>
                    <a:pt x="4371" y="4311"/>
                  </a:lnTo>
                  <a:lnTo>
                    <a:pt x="4368" y="4316"/>
                  </a:lnTo>
                  <a:lnTo>
                    <a:pt x="4365" y="4321"/>
                  </a:lnTo>
                  <a:lnTo>
                    <a:pt x="4364" y="4328"/>
                  </a:lnTo>
                  <a:lnTo>
                    <a:pt x="4362" y="4335"/>
                  </a:lnTo>
                  <a:lnTo>
                    <a:pt x="4362" y="4342"/>
                  </a:lnTo>
                  <a:lnTo>
                    <a:pt x="4362" y="4348"/>
                  </a:lnTo>
                  <a:lnTo>
                    <a:pt x="4362" y="4352"/>
                  </a:lnTo>
                  <a:lnTo>
                    <a:pt x="4364" y="4356"/>
                  </a:lnTo>
                  <a:lnTo>
                    <a:pt x="4368" y="4361"/>
                  </a:lnTo>
                  <a:lnTo>
                    <a:pt x="4370" y="4364"/>
                  </a:lnTo>
                  <a:lnTo>
                    <a:pt x="4371" y="4367"/>
                  </a:lnTo>
                  <a:lnTo>
                    <a:pt x="4371" y="4369"/>
                  </a:lnTo>
                  <a:lnTo>
                    <a:pt x="4370" y="4373"/>
                  </a:lnTo>
                  <a:lnTo>
                    <a:pt x="4368" y="4378"/>
                  </a:lnTo>
                  <a:lnTo>
                    <a:pt x="4357" y="4393"/>
                  </a:lnTo>
                  <a:lnTo>
                    <a:pt x="4340" y="4415"/>
                  </a:lnTo>
                  <a:lnTo>
                    <a:pt x="4320" y="4439"/>
                  </a:lnTo>
                  <a:lnTo>
                    <a:pt x="4304" y="4454"/>
                  </a:lnTo>
                  <a:lnTo>
                    <a:pt x="4291" y="4465"/>
                  </a:lnTo>
                  <a:lnTo>
                    <a:pt x="4280" y="4472"/>
                  </a:lnTo>
                  <a:lnTo>
                    <a:pt x="4268" y="4476"/>
                  </a:lnTo>
                  <a:lnTo>
                    <a:pt x="4258" y="4481"/>
                  </a:lnTo>
                  <a:lnTo>
                    <a:pt x="4245" y="4487"/>
                  </a:lnTo>
                  <a:lnTo>
                    <a:pt x="4231" y="4495"/>
                  </a:lnTo>
                  <a:lnTo>
                    <a:pt x="4216" y="4504"/>
                  </a:lnTo>
                  <a:lnTo>
                    <a:pt x="4205" y="4508"/>
                  </a:lnTo>
                  <a:lnTo>
                    <a:pt x="4195" y="4511"/>
                  </a:lnTo>
                  <a:lnTo>
                    <a:pt x="4188" y="4513"/>
                  </a:lnTo>
                  <a:lnTo>
                    <a:pt x="4182" y="4515"/>
                  </a:lnTo>
                  <a:lnTo>
                    <a:pt x="4175" y="4521"/>
                  </a:lnTo>
                  <a:lnTo>
                    <a:pt x="4167" y="4531"/>
                  </a:lnTo>
                  <a:lnTo>
                    <a:pt x="4157" y="4546"/>
                  </a:lnTo>
                  <a:lnTo>
                    <a:pt x="4148" y="4563"/>
                  </a:lnTo>
                  <a:lnTo>
                    <a:pt x="4140" y="4573"/>
                  </a:lnTo>
                  <a:lnTo>
                    <a:pt x="4133" y="4580"/>
                  </a:lnTo>
                  <a:lnTo>
                    <a:pt x="4127" y="4585"/>
                  </a:lnTo>
                  <a:lnTo>
                    <a:pt x="4123" y="4589"/>
                  </a:lnTo>
                  <a:lnTo>
                    <a:pt x="4120" y="4595"/>
                  </a:lnTo>
                  <a:lnTo>
                    <a:pt x="4116" y="4602"/>
                  </a:lnTo>
                  <a:lnTo>
                    <a:pt x="4114" y="4612"/>
                  </a:lnTo>
                  <a:lnTo>
                    <a:pt x="4111" y="4630"/>
                  </a:lnTo>
                  <a:lnTo>
                    <a:pt x="4111" y="4636"/>
                  </a:lnTo>
                  <a:lnTo>
                    <a:pt x="4107" y="4642"/>
                  </a:lnTo>
                  <a:lnTo>
                    <a:pt x="4091" y="4663"/>
                  </a:lnTo>
                  <a:lnTo>
                    <a:pt x="4083" y="4677"/>
                  </a:lnTo>
                  <a:lnTo>
                    <a:pt x="4079" y="4685"/>
                  </a:lnTo>
                  <a:lnTo>
                    <a:pt x="4078" y="4689"/>
                  </a:lnTo>
                  <a:lnTo>
                    <a:pt x="4078" y="4691"/>
                  </a:lnTo>
                  <a:lnTo>
                    <a:pt x="4072" y="4697"/>
                  </a:lnTo>
                  <a:lnTo>
                    <a:pt x="4048" y="4715"/>
                  </a:lnTo>
                  <a:lnTo>
                    <a:pt x="4013" y="4739"/>
                  </a:lnTo>
                  <a:lnTo>
                    <a:pt x="3989" y="4754"/>
                  </a:lnTo>
                  <a:lnTo>
                    <a:pt x="3973" y="4763"/>
                  </a:lnTo>
                  <a:lnTo>
                    <a:pt x="3967" y="4766"/>
                  </a:lnTo>
                  <a:lnTo>
                    <a:pt x="3969" y="4762"/>
                  </a:lnTo>
                  <a:lnTo>
                    <a:pt x="3967" y="4760"/>
                  </a:lnTo>
                  <a:lnTo>
                    <a:pt x="3965" y="4762"/>
                  </a:lnTo>
                  <a:lnTo>
                    <a:pt x="3961" y="4769"/>
                  </a:lnTo>
                  <a:lnTo>
                    <a:pt x="3954" y="4782"/>
                  </a:lnTo>
                  <a:lnTo>
                    <a:pt x="3946" y="4802"/>
                  </a:lnTo>
                  <a:lnTo>
                    <a:pt x="3940" y="4813"/>
                  </a:lnTo>
                  <a:lnTo>
                    <a:pt x="3937" y="4819"/>
                  </a:lnTo>
                  <a:lnTo>
                    <a:pt x="3933" y="4824"/>
                  </a:lnTo>
                  <a:lnTo>
                    <a:pt x="3930" y="4825"/>
                  </a:lnTo>
                  <a:lnTo>
                    <a:pt x="3925" y="4822"/>
                  </a:lnTo>
                  <a:lnTo>
                    <a:pt x="3921" y="4818"/>
                  </a:lnTo>
                  <a:lnTo>
                    <a:pt x="3919" y="4816"/>
                  </a:lnTo>
                  <a:lnTo>
                    <a:pt x="3918" y="4816"/>
                  </a:lnTo>
                  <a:lnTo>
                    <a:pt x="3915" y="4819"/>
                  </a:lnTo>
                  <a:lnTo>
                    <a:pt x="3914" y="4824"/>
                  </a:lnTo>
                  <a:lnTo>
                    <a:pt x="3908" y="4845"/>
                  </a:lnTo>
                  <a:lnTo>
                    <a:pt x="3901" y="4883"/>
                  </a:lnTo>
                  <a:lnTo>
                    <a:pt x="3898" y="4906"/>
                  </a:lnTo>
                  <a:lnTo>
                    <a:pt x="3893" y="4925"/>
                  </a:lnTo>
                  <a:lnTo>
                    <a:pt x="3889" y="4943"/>
                  </a:lnTo>
                  <a:lnTo>
                    <a:pt x="3885" y="4957"/>
                  </a:lnTo>
                  <a:lnTo>
                    <a:pt x="3876" y="4979"/>
                  </a:lnTo>
                  <a:lnTo>
                    <a:pt x="3869" y="4995"/>
                  </a:lnTo>
                  <a:lnTo>
                    <a:pt x="3862" y="5007"/>
                  </a:lnTo>
                  <a:lnTo>
                    <a:pt x="3859" y="5015"/>
                  </a:lnTo>
                  <a:lnTo>
                    <a:pt x="3858" y="5020"/>
                  </a:lnTo>
                  <a:lnTo>
                    <a:pt x="3856" y="5024"/>
                  </a:lnTo>
                  <a:lnTo>
                    <a:pt x="3856" y="5030"/>
                  </a:lnTo>
                  <a:lnTo>
                    <a:pt x="3858" y="5036"/>
                  </a:lnTo>
                  <a:lnTo>
                    <a:pt x="3863" y="5064"/>
                  </a:lnTo>
                  <a:lnTo>
                    <a:pt x="3868" y="5090"/>
                  </a:lnTo>
                  <a:lnTo>
                    <a:pt x="3872" y="5109"/>
                  </a:lnTo>
                  <a:lnTo>
                    <a:pt x="3873" y="5116"/>
                  </a:lnTo>
                  <a:lnTo>
                    <a:pt x="3894" y="5182"/>
                  </a:lnTo>
                  <a:lnTo>
                    <a:pt x="3894" y="5219"/>
                  </a:lnTo>
                  <a:lnTo>
                    <a:pt x="3843" y="5263"/>
                  </a:lnTo>
                  <a:lnTo>
                    <a:pt x="3777" y="5270"/>
                  </a:lnTo>
                  <a:lnTo>
                    <a:pt x="3741" y="5240"/>
                  </a:lnTo>
                  <a:lnTo>
                    <a:pt x="3711" y="5223"/>
                  </a:lnTo>
                  <a:lnTo>
                    <a:pt x="3688" y="5207"/>
                  </a:lnTo>
                  <a:lnTo>
                    <a:pt x="3670" y="5195"/>
                  </a:lnTo>
                  <a:lnTo>
                    <a:pt x="3657" y="5185"/>
                  </a:lnTo>
                  <a:lnTo>
                    <a:pt x="3643" y="5172"/>
                  </a:lnTo>
                  <a:lnTo>
                    <a:pt x="3639" y="5167"/>
                  </a:lnTo>
                  <a:lnTo>
                    <a:pt x="3587" y="5095"/>
                  </a:lnTo>
                  <a:lnTo>
                    <a:pt x="3559" y="5029"/>
                  </a:lnTo>
                  <a:lnTo>
                    <a:pt x="3536" y="4970"/>
                  </a:lnTo>
                  <a:lnTo>
                    <a:pt x="3522" y="4875"/>
                  </a:lnTo>
                  <a:lnTo>
                    <a:pt x="3500" y="4802"/>
                  </a:lnTo>
                  <a:lnTo>
                    <a:pt x="3463" y="4722"/>
                  </a:lnTo>
                  <a:lnTo>
                    <a:pt x="3442" y="4678"/>
                  </a:lnTo>
                  <a:lnTo>
                    <a:pt x="3376" y="4642"/>
                  </a:lnTo>
                  <a:lnTo>
                    <a:pt x="3303" y="4619"/>
                  </a:lnTo>
                  <a:lnTo>
                    <a:pt x="3266" y="4561"/>
                  </a:lnTo>
                  <a:lnTo>
                    <a:pt x="3273" y="4488"/>
                  </a:lnTo>
                  <a:lnTo>
                    <a:pt x="3245" y="4445"/>
                  </a:lnTo>
                  <a:lnTo>
                    <a:pt x="3200" y="4415"/>
                  </a:lnTo>
                  <a:lnTo>
                    <a:pt x="3201" y="4414"/>
                  </a:lnTo>
                  <a:lnTo>
                    <a:pt x="3202" y="4412"/>
                  </a:lnTo>
                  <a:lnTo>
                    <a:pt x="3202" y="4408"/>
                  </a:lnTo>
                  <a:lnTo>
                    <a:pt x="3200" y="4404"/>
                  </a:lnTo>
                  <a:lnTo>
                    <a:pt x="3199" y="4402"/>
                  </a:lnTo>
                  <a:lnTo>
                    <a:pt x="3196" y="4400"/>
                  </a:lnTo>
                  <a:lnTo>
                    <a:pt x="3193" y="4399"/>
                  </a:lnTo>
                  <a:lnTo>
                    <a:pt x="3188" y="4396"/>
                  </a:lnTo>
                  <a:lnTo>
                    <a:pt x="3175" y="4394"/>
                  </a:lnTo>
                  <a:lnTo>
                    <a:pt x="3156" y="4394"/>
                  </a:lnTo>
                  <a:lnTo>
                    <a:pt x="3132" y="4394"/>
                  </a:lnTo>
                  <a:lnTo>
                    <a:pt x="3100" y="4396"/>
                  </a:lnTo>
                  <a:lnTo>
                    <a:pt x="3067" y="4397"/>
                  </a:lnTo>
                  <a:lnTo>
                    <a:pt x="3032" y="4401"/>
                  </a:lnTo>
                  <a:lnTo>
                    <a:pt x="3002" y="4403"/>
                  </a:lnTo>
                  <a:lnTo>
                    <a:pt x="2976" y="4406"/>
                  </a:lnTo>
                  <a:lnTo>
                    <a:pt x="2958" y="4407"/>
                  </a:lnTo>
                  <a:lnTo>
                    <a:pt x="2952" y="4408"/>
                  </a:lnTo>
                  <a:lnTo>
                    <a:pt x="2930" y="4321"/>
                  </a:lnTo>
                  <a:lnTo>
                    <a:pt x="2901" y="4232"/>
                  </a:lnTo>
                  <a:lnTo>
                    <a:pt x="2945" y="4108"/>
                  </a:lnTo>
                  <a:lnTo>
                    <a:pt x="2872" y="4050"/>
                  </a:lnTo>
                  <a:lnTo>
                    <a:pt x="2864" y="4036"/>
                  </a:lnTo>
                  <a:lnTo>
                    <a:pt x="2846" y="4008"/>
                  </a:lnTo>
                  <a:lnTo>
                    <a:pt x="2840" y="4002"/>
                  </a:lnTo>
                  <a:lnTo>
                    <a:pt x="2835" y="3996"/>
                  </a:lnTo>
                  <a:lnTo>
                    <a:pt x="2831" y="3991"/>
                  </a:lnTo>
                  <a:lnTo>
                    <a:pt x="2826" y="3989"/>
                  </a:lnTo>
                  <a:lnTo>
                    <a:pt x="2821" y="3988"/>
                  </a:lnTo>
                  <a:lnTo>
                    <a:pt x="2818" y="3989"/>
                  </a:lnTo>
                  <a:lnTo>
                    <a:pt x="2815" y="3992"/>
                  </a:lnTo>
                  <a:lnTo>
                    <a:pt x="2813" y="3998"/>
                  </a:lnTo>
                  <a:lnTo>
                    <a:pt x="2808" y="4028"/>
                  </a:lnTo>
                  <a:lnTo>
                    <a:pt x="2803" y="4048"/>
                  </a:lnTo>
                  <a:lnTo>
                    <a:pt x="2800" y="4061"/>
                  </a:lnTo>
                  <a:lnTo>
                    <a:pt x="2799" y="4064"/>
                  </a:lnTo>
                  <a:lnTo>
                    <a:pt x="2741" y="4072"/>
                  </a:lnTo>
                  <a:lnTo>
                    <a:pt x="2725" y="4021"/>
                  </a:lnTo>
                  <a:lnTo>
                    <a:pt x="2777" y="3955"/>
                  </a:lnTo>
                  <a:lnTo>
                    <a:pt x="2696" y="3890"/>
                  </a:lnTo>
                  <a:lnTo>
                    <a:pt x="2616" y="3897"/>
                  </a:lnTo>
                  <a:lnTo>
                    <a:pt x="2601" y="3933"/>
                  </a:lnTo>
                  <a:lnTo>
                    <a:pt x="2528" y="3948"/>
                  </a:lnTo>
                  <a:lnTo>
                    <a:pt x="2485" y="3948"/>
                  </a:lnTo>
                  <a:lnTo>
                    <a:pt x="2390" y="3955"/>
                  </a:lnTo>
                  <a:lnTo>
                    <a:pt x="2331" y="3940"/>
                  </a:lnTo>
                  <a:lnTo>
                    <a:pt x="2302" y="3881"/>
                  </a:lnTo>
                  <a:lnTo>
                    <a:pt x="2221" y="3831"/>
                  </a:lnTo>
                  <a:lnTo>
                    <a:pt x="2213" y="3834"/>
                  </a:lnTo>
                  <a:lnTo>
                    <a:pt x="2205" y="3837"/>
                  </a:lnTo>
                  <a:lnTo>
                    <a:pt x="2197" y="3839"/>
                  </a:lnTo>
                  <a:lnTo>
                    <a:pt x="2191" y="3839"/>
                  </a:lnTo>
                  <a:lnTo>
                    <a:pt x="2179" y="3840"/>
                  </a:lnTo>
                  <a:lnTo>
                    <a:pt x="2168" y="3839"/>
                  </a:lnTo>
                  <a:lnTo>
                    <a:pt x="2159" y="3839"/>
                  </a:lnTo>
                  <a:lnTo>
                    <a:pt x="2149" y="3840"/>
                  </a:lnTo>
                  <a:lnTo>
                    <a:pt x="2145" y="3841"/>
                  </a:lnTo>
                  <a:lnTo>
                    <a:pt x="2139" y="3845"/>
                  </a:lnTo>
                  <a:lnTo>
                    <a:pt x="2133" y="3848"/>
                  </a:lnTo>
                  <a:lnTo>
                    <a:pt x="2127" y="3853"/>
                  </a:lnTo>
                  <a:lnTo>
                    <a:pt x="2102" y="3873"/>
                  </a:lnTo>
                  <a:lnTo>
                    <a:pt x="2083" y="3890"/>
                  </a:lnTo>
                  <a:lnTo>
                    <a:pt x="2073" y="3900"/>
                  </a:lnTo>
                  <a:lnTo>
                    <a:pt x="2068" y="3904"/>
                  </a:lnTo>
                  <a:lnTo>
                    <a:pt x="2031" y="3948"/>
                  </a:lnTo>
                  <a:lnTo>
                    <a:pt x="1995" y="3955"/>
                  </a:lnTo>
                  <a:lnTo>
                    <a:pt x="1944" y="3918"/>
                  </a:lnTo>
                  <a:lnTo>
                    <a:pt x="1923" y="3874"/>
                  </a:lnTo>
                  <a:lnTo>
                    <a:pt x="1878" y="3860"/>
                  </a:lnTo>
                  <a:lnTo>
                    <a:pt x="1761" y="3801"/>
                  </a:lnTo>
                  <a:lnTo>
                    <a:pt x="1762" y="3796"/>
                  </a:lnTo>
                  <a:lnTo>
                    <a:pt x="1759" y="3783"/>
                  </a:lnTo>
                  <a:lnTo>
                    <a:pt x="1756" y="3780"/>
                  </a:lnTo>
                  <a:lnTo>
                    <a:pt x="1754" y="3776"/>
                  </a:lnTo>
                  <a:lnTo>
                    <a:pt x="1750" y="3774"/>
                  </a:lnTo>
                  <a:lnTo>
                    <a:pt x="1746" y="3770"/>
                  </a:lnTo>
                  <a:lnTo>
                    <a:pt x="1741" y="3768"/>
                  </a:lnTo>
                  <a:lnTo>
                    <a:pt x="1734" y="3767"/>
                  </a:lnTo>
                  <a:lnTo>
                    <a:pt x="1727" y="3766"/>
                  </a:lnTo>
                  <a:lnTo>
                    <a:pt x="1717" y="3765"/>
                  </a:lnTo>
                  <a:lnTo>
                    <a:pt x="1702" y="3765"/>
                  </a:lnTo>
                  <a:lnTo>
                    <a:pt x="1693" y="3762"/>
                  </a:lnTo>
                  <a:lnTo>
                    <a:pt x="1685" y="3759"/>
                  </a:lnTo>
                  <a:lnTo>
                    <a:pt x="1681" y="3756"/>
                  </a:lnTo>
                  <a:lnTo>
                    <a:pt x="1677" y="3754"/>
                  </a:lnTo>
                  <a:lnTo>
                    <a:pt x="1670" y="3753"/>
                  </a:lnTo>
                  <a:lnTo>
                    <a:pt x="1661" y="3754"/>
                  </a:lnTo>
                  <a:lnTo>
                    <a:pt x="1644" y="3757"/>
                  </a:lnTo>
                  <a:lnTo>
                    <a:pt x="1626" y="3762"/>
                  </a:lnTo>
                  <a:lnTo>
                    <a:pt x="1610" y="3766"/>
                  </a:lnTo>
                  <a:lnTo>
                    <a:pt x="1595" y="3769"/>
                  </a:lnTo>
                  <a:lnTo>
                    <a:pt x="1582" y="3770"/>
                  </a:lnTo>
                  <a:lnTo>
                    <a:pt x="1564" y="3772"/>
                  </a:lnTo>
                  <a:lnTo>
                    <a:pt x="1557" y="3773"/>
                  </a:lnTo>
                  <a:lnTo>
                    <a:pt x="1557" y="3770"/>
                  </a:lnTo>
                  <a:lnTo>
                    <a:pt x="1556" y="3767"/>
                  </a:lnTo>
                  <a:lnTo>
                    <a:pt x="1554" y="3761"/>
                  </a:lnTo>
                  <a:lnTo>
                    <a:pt x="1550" y="3754"/>
                  </a:lnTo>
                  <a:lnTo>
                    <a:pt x="1546" y="3750"/>
                  </a:lnTo>
                  <a:lnTo>
                    <a:pt x="1543" y="3748"/>
                  </a:lnTo>
                  <a:lnTo>
                    <a:pt x="1538" y="3745"/>
                  </a:lnTo>
                  <a:lnTo>
                    <a:pt x="1532" y="3742"/>
                  </a:lnTo>
                  <a:lnTo>
                    <a:pt x="1526" y="3740"/>
                  </a:lnTo>
                  <a:lnTo>
                    <a:pt x="1518" y="3737"/>
                  </a:lnTo>
                  <a:lnTo>
                    <a:pt x="1508" y="3736"/>
                  </a:lnTo>
                  <a:lnTo>
                    <a:pt x="1499" y="3736"/>
                  </a:lnTo>
                  <a:lnTo>
                    <a:pt x="1488" y="3735"/>
                  </a:lnTo>
                  <a:lnTo>
                    <a:pt x="1481" y="3733"/>
                  </a:lnTo>
                  <a:lnTo>
                    <a:pt x="1474" y="3729"/>
                  </a:lnTo>
                  <a:lnTo>
                    <a:pt x="1469" y="3724"/>
                  </a:lnTo>
                  <a:lnTo>
                    <a:pt x="1462" y="3715"/>
                  </a:lnTo>
                  <a:lnTo>
                    <a:pt x="1458" y="3706"/>
                  </a:lnTo>
                  <a:lnTo>
                    <a:pt x="1455" y="3702"/>
                  </a:lnTo>
                  <a:lnTo>
                    <a:pt x="1452" y="3701"/>
                  </a:lnTo>
                  <a:lnTo>
                    <a:pt x="1448" y="3701"/>
                  </a:lnTo>
                  <a:lnTo>
                    <a:pt x="1445" y="3702"/>
                  </a:lnTo>
                  <a:lnTo>
                    <a:pt x="1439" y="3706"/>
                  </a:lnTo>
                  <a:lnTo>
                    <a:pt x="1432" y="3713"/>
                  </a:lnTo>
                  <a:lnTo>
                    <a:pt x="1422" y="3722"/>
                  </a:lnTo>
                  <a:lnTo>
                    <a:pt x="1410" y="3736"/>
                  </a:lnTo>
                  <a:lnTo>
                    <a:pt x="1400" y="3750"/>
                  </a:lnTo>
                  <a:lnTo>
                    <a:pt x="1391" y="3762"/>
                  </a:lnTo>
                  <a:lnTo>
                    <a:pt x="1384" y="3772"/>
                  </a:lnTo>
                  <a:lnTo>
                    <a:pt x="1380" y="3780"/>
                  </a:lnTo>
                  <a:lnTo>
                    <a:pt x="1374" y="3793"/>
                  </a:lnTo>
                  <a:lnTo>
                    <a:pt x="1371" y="3801"/>
                  </a:lnTo>
                  <a:lnTo>
                    <a:pt x="1370" y="3805"/>
                  </a:lnTo>
                  <a:lnTo>
                    <a:pt x="1369" y="3807"/>
                  </a:lnTo>
                  <a:lnTo>
                    <a:pt x="1368" y="3809"/>
                  </a:lnTo>
                  <a:lnTo>
                    <a:pt x="1364" y="3812"/>
                  </a:lnTo>
                  <a:lnTo>
                    <a:pt x="1355" y="3817"/>
                  </a:lnTo>
                  <a:lnTo>
                    <a:pt x="1338" y="3824"/>
                  </a:lnTo>
                  <a:lnTo>
                    <a:pt x="1314" y="3831"/>
                  </a:lnTo>
                  <a:lnTo>
                    <a:pt x="1286" y="3838"/>
                  </a:lnTo>
                  <a:lnTo>
                    <a:pt x="1257" y="3842"/>
                  </a:lnTo>
                  <a:lnTo>
                    <a:pt x="1229" y="3846"/>
                  </a:lnTo>
                  <a:lnTo>
                    <a:pt x="1181" y="3851"/>
                  </a:lnTo>
                  <a:lnTo>
                    <a:pt x="1162" y="3853"/>
                  </a:lnTo>
                  <a:lnTo>
                    <a:pt x="1060" y="3881"/>
                  </a:lnTo>
                  <a:lnTo>
                    <a:pt x="929" y="3867"/>
                  </a:lnTo>
                  <a:lnTo>
                    <a:pt x="834" y="3897"/>
                  </a:lnTo>
                  <a:lnTo>
                    <a:pt x="808" y="3916"/>
                  </a:lnTo>
                  <a:lnTo>
                    <a:pt x="786" y="3930"/>
                  </a:lnTo>
                  <a:lnTo>
                    <a:pt x="767" y="3940"/>
                  </a:lnTo>
                  <a:lnTo>
                    <a:pt x="752" y="3948"/>
                  </a:lnTo>
                  <a:lnTo>
                    <a:pt x="732" y="3955"/>
                  </a:lnTo>
                  <a:lnTo>
                    <a:pt x="724" y="3955"/>
                  </a:lnTo>
                  <a:lnTo>
                    <a:pt x="665" y="3955"/>
                  </a:lnTo>
                  <a:lnTo>
                    <a:pt x="601" y="3998"/>
                  </a:lnTo>
                  <a:lnTo>
                    <a:pt x="527" y="3998"/>
                  </a:lnTo>
                  <a:lnTo>
                    <a:pt x="0" y="9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3E2D81B1-C7CA-1047-A426-CC552086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510" y="1148904"/>
              <a:ext cx="118881" cy="142396"/>
            </a:xfrm>
            <a:custGeom>
              <a:avLst/>
              <a:gdLst/>
              <a:ahLst/>
              <a:cxnLst>
                <a:cxn ang="0">
                  <a:pos x="146" y="86"/>
                </a:cxn>
                <a:cxn ang="0">
                  <a:pos x="72" y="147"/>
                </a:cxn>
                <a:cxn ang="0">
                  <a:pos x="72" y="186"/>
                </a:cxn>
                <a:cxn ang="0">
                  <a:pos x="75" y="205"/>
                </a:cxn>
                <a:cxn ang="0">
                  <a:pos x="73" y="218"/>
                </a:cxn>
                <a:cxn ang="0">
                  <a:pos x="60" y="236"/>
                </a:cxn>
                <a:cxn ang="0">
                  <a:pos x="49" y="250"/>
                </a:cxn>
                <a:cxn ang="0">
                  <a:pos x="46" y="259"/>
                </a:cxn>
                <a:cxn ang="0">
                  <a:pos x="46" y="278"/>
                </a:cxn>
                <a:cxn ang="0">
                  <a:pos x="48" y="304"/>
                </a:cxn>
                <a:cxn ang="0">
                  <a:pos x="47" y="331"/>
                </a:cxn>
                <a:cxn ang="0">
                  <a:pos x="40" y="355"/>
                </a:cxn>
                <a:cxn ang="0">
                  <a:pos x="0" y="394"/>
                </a:cxn>
                <a:cxn ang="0">
                  <a:pos x="124" y="394"/>
                </a:cxn>
                <a:cxn ang="0">
                  <a:pos x="151" y="403"/>
                </a:cxn>
                <a:cxn ang="0">
                  <a:pos x="198" y="421"/>
                </a:cxn>
                <a:cxn ang="0">
                  <a:pos x="230" y="431"/>
                </a:cxn>
                <a:cxn ang="0">
                  <a:pos x="253" y="433"/>
                </a:cxn>
                <a:cxn ang="0">
                  <a:pos x="265" y="433"/>
                </a:cxn>
                <a:cxn ang="0">
                  <a:pos x="277" y="429"/>
                </a:cxn>
                <a:cxn ang="0">
                  <a:pos x="289" y="422"/>
                </a:cxn>
                <a:cxn ang="0">
                  <a:pos x="313" y="401"/>
                </a:cxn>
                <a:cxn ang="0">
                  <a:pos x="336" y="385"/>
                </a:cxn>
                <a:cxn ang="0">
                  <a:pos x="295" y="346"/>
                </a:cxn>
                <a:cxn ang="0">
                  <a:pos x="236" y="349"/>
                </a:cxn>
                <a:cxn ang="0">
                  <a:pos x="224" y="348"/>
                </a:cxn>
                <a:cxn ang="0">
                  <a:pos x="217" y="341"/>
                </a:cxn>
                <a:cxn ang="0">
                  <a:pos x="211" y="322"/>
                </a:cxn>
                <a:cxn ang="0">
                  <a:pos x="208" y="307"/>
                </a:cxn>
                <a:cxn ang="0">
                  <a:pos x="211" y="295"/>
                </a:cxn>
                <a:cxn ang="0">
                  <a:pos x="227" y="268"/>
                </a:cxn>
                <a:cxn ang="0">
                  <a:pos x="247" y="239"/>
                </a:cxn>
                <a:cxn ang="0">
                  <a:pos x="288" y="203"/>
                </a:cxn>
                <a:cxn ang="0">
                  <a:pos x="301" y="113"/>
                </a:cxn>
                <a:cxn ang="0">
                  <a:pos x="295" y="121"/>
                </a:cxn>
                <a:cxn ang="0">
                  <a:pos x="284" y="128"/>
                </a:cxn>
                <a:cxn ang="0">
                  <a:pos x="267" y="134"/>
                </a:cxn>
                <a:cxn ang="0">
                  <a:pos x="248" y="141"/>
                </a:cxn>
                <a:cxn ang="0">
                  <a:pos x="211" y="141"/>
                </a:cxn>
                <a:cxn ang="0">
                  <a:pos x="196" y="138"/>
                </a:cxn>
                <a:cxn ang="0">
                  <a:pos x="188" y="132"/>
                </a:cxn>
                <a:cxn ang="0">
                  <a:pos x="185" y="124"/>
                </a:cxn>
                <a:cxn ang="0">
                  <a:pos x="186" y="115"/>
                </a:cxn>
                <a:cxn ang="0">
                  <a:pos x="201" y="93"/>
                </a:cxn>
              </a:cxnLst>
              <a:rect l="0" t="0" r="r" b="b"/>
              <a:pathLst>
                <a:path w="363" h="433">
                  <a:moveTo>
                    <a:pt x="222" y="0"/>
                  </a:moveTo>
                  <a:lnTo>
                    <a:pt x="146" y="86"/>
                  </a:lnTo>
                  <a:lnTo>
                    <a:pt x="73" y="138"/>
                  </a:lnTo>
                  <a:lnTo>
                    <a:pt x="72" y="147"/>
                  </a:lnTo>
                  <a:lnTo>
                    <a:pt x="70" y="172"/>
                  </a:lnTo>
                  <a:lnTo>
                    <a:pt x="72" y="186"/>
                  </a:lnTo>
                  <a:lnTo>
                    <a:pt x="74" y="199"/>
                  </a:lnTo>
                  <a:lnTo>
                    <a:pt x="75" y="205"/>
                  </a:lnTo>
                  <a:lnTo>
                    <a:pt x="75" y="212"/>
                  </a:lnTo>
                  <a:lnTo>
                    <a:pt x="73" y="218"/>
                  </a:lnTo>
                  <a:lnTo>
                    <a:pt x="70" y="224"/>
                  </a:lnTo>
                  <a:lnTo>
                    <a:pt x="60" y="236"/>
                  </a:lnTo>
                  <a:lnTo>
                    <a:pt x="52" y="245"/>
                  </a:lnTo>
                  <a:lnTo>
                    <a:pt x="49" y="250"/>
                  </a:lnTo>
                  <a:lnTo>
                    <a:pt x="47" y="255"/>
                  </a:lnTo>
                  <a:lnTo>
                    <a:pt x="46" y="259"/>
                  </a:lnTo>
                  <a:lnTo>
                    <a:pt x="46" y="265"/>
                  </a:lnTo>
                  <a:lnTo>
                    <a:pt x="46" y="278"/>
                  </a:lnTo>
                  <a:lnTo>
                    <a:pt x="47" y="291"/>
                  </a:lnTo>
                  <a:lnTo>
                    <a:pt x="48" y="304"/>
                  </a:lnTo>
                  <a:lnTo>
                    <a:pt x="48" y="317"/>
                  </a:lnTo>
                  <a:lnTo>
                    <a:pt x="47" y="331"/>
                  </a:lnTo>
                  <a:lnTo>
                    <a:pt x="44" y="344"/>
                  </a:lnTo>
                  <a:lnTo>
                    <a:pt x="40" y="355"/>
                  </a:lnTo>
                  <a:lnTo>
                    <a:pt x="39" y="359"/>
                  </a:lnTo>
                  <a:lnTo>
                    <a:pt x="0" y="394"/>
                  </a:lnTo>
                  <a:lnTo>
                    <a:pt x="121" y="394"/>
                  </a:lnTo>
                  <a:lnTo>
                    <a:pt x="124" y="394"/>
                  </a:lnTo>
                  <a:lnTo>
                    <a:pt x="133" y="398"/>
                  </a:lnTo>
                  <a:lnTo>
                    <a:pt x="151" y="403"/>
                  </a:lnTo>
                  <a:lnTo>
                    <a:pt x="180" y="414"/>
                  </a:lnTo>
                  <a:lnTo>
                    <a:pt x="198" y="421"/>
                  </a:lnTo>
                  <a:lnTo>
                    <a:pt x="215" y="426"/>
                  </a:lnTo>
                  <a:lnTo>
                    <a:pt x="230" y="431"/>
                  </a:lnTo>
                  <a:lnTo>
                    <a:pt x="245" y="433"/>
                  </a:lnTo>
                  <a:lnTo>
                    <a:pt x="253" y="433"/>
                  </a:lnTo>
                  <a:lnTo>
                    <a:pt x="258" y="433"/>
                  </a:lnTo>
                  <a:lnTo>
                    <a:pt x="265" y="433"/>
                  </a:lnTo>
                  <a:lnTo>
                    <a:pt x="271" y="432"/>
                  </a:lnTo>
                  <a:lnTo>
                    <a:pt x="277" y="429"/>
                  </a:lnTo>
                  <a:lnTo>
                    <a:pt x="283" y="426"/>
                  </a:lnTo>
                  <a:lnTo>
                    <a:pt x="289" y="422"/>
                  </a:lnTo>
                  <a:lnTo>
                    <a:pt x="295" y="418"/>
                  </a:lnTo>
                  <a:lnTo>
                    <a:pt x="313" y="401"/>
                  </a:lnTo>
                  <a:lnTo>
                    <a:pt x="327" y="390"/>
                  </a:lnTo>
                  <a:lnTo>
                    <a:pt x="336" y="385"/>
                  </a:lnTo>
                  <a:lnTo>
                    <a:pt x="340" y="383"/>
                  </a:lnTo>
                  <a:lnTo>
                    <a:pt x="295" y="346"/>
                  </a:lnTo>
                  <a:lnTo>
                    <a:pt x="240" y="349"/>
                  </a:lnTo>
                  <a:lnTo>
                    <a:pt x="236" y="349"/>
                  </a:lnTo>
                  <a:lnTo>
                    <a:pt x="229" y="349"/>
                  </a:lnTo>
                  <a:lnTo>
                    <a:pt x="224" y="348"/>
                  </a:lnTo>
                  <a:lnTo>
                    <a:pt x="221" y="346"/>
                  </a:lnTo>
                  <a:lnTo>
                    <a:pt x="217" y="341"/>
                  </a:lnTo>
                  <a:lnTo>
                    <a:pt x="215" y="335"/>
                  </a:lnTo>
                  <a:lnTo>
                    <a:pt x="211" y="322"/>
                  </a:lnTo>
                  <a:lnTo>
                    <a:pt x="209" y="311"/>
                  </a:lnTo>
                  <a:lnTo>
                    <a:pt x="208" y="307"/>
                  </a:lnTo>
                  <a:lnTo>
                    <a:pt x="209" y="301"/>
                  </a:lnTo>
                  <a:lnTo>
                    <a:pt x="211" y="295"/>
                  </a:lnTo>
                  <a:lnTo>
                    <a:pt x="215" y="287"/>
                  </a:lnTo>
                  <a:lnTo>
                    <a:pt x="227" y="268"/>
                  </a:lnTo>
                  <a:lnTo>
                    <a:pt x="237" y="251"/>
                  </a:lnTo>
                  <a:lnTo>
                    <a:pt x="247" y="239"/>
                  </a:lnTo>
                  <a:lnTo>
                    <a:pt x="249" y="235"/>
                  </a:lnTo>
                  <a:lnTo>
                    <a:pt x="288" y="203"/>
                  </a:lnTo>
                  <a:lnTo>
                    <a:pt x="363" y="148"/>
                  </a:lnTo>
                  <a:lnTo>
                    <a:pt x="301" y="113"/>
                  </a:lnTo>
                  <a:lnTo>
                    <a:pt x="300" y="115"/>
                  </a:lnTo>
                  <a:lnTo>
                    <a:pt x="295" y="121"/>
                  </a:lnTo>
                  <a:lnTo>
                    <a:pt x="290" y="125"/>
                  </a:lnTo>
                  <a:lnTo>
                    <a:pt x="284" y="128"/>
                  </a:lnTo>
                  <a:lnTo>
                    <a:pt x="276" y="131"/>
                  </a:lnTo>
                  <a:lnTo>
                    <a:pt x="267" y="134"/>
                  </a:lnTo>
                  <a:lnTo>
                    <a:pt x="254" y="139"/>
                  </a:lnTo>
                  <a:lnTo>
                    <a:pt x="248" y="141"/>
                  </a:lnTo>
                  <a:lnTo>
                    <a:pt x="238" y="143"/>
                  </a:lnTo>
                  <a:lnTo>
                    <a:pt x="211" y="141"/>
                  </a:lnTo>
                  <a:lnTo>
                    <a:pt x="203" y="140"/>
                  </a:lnTo>
                  <a:lnTo>
                    <a:pt x="196" y="138"/>
                  </a:lnTo>
                  <a:lnTo>
                    <a:pt x="191" y="135"/>
                  </a:lnTo>
                  <a:lnTo>
                    <a:pt x="188" y="132"/>
                  </a:lnTo>
                  <a:lnTo>
                    <a:pt x="186" y="128"/>
                  </a:lnTo>
                  <a:lnTo>
                    <a:pt x="185" y="124"/>
                  </a:lnTo>
                  <a:lnTo>
                    <a:pt x="185" y="120"/>
                  </a:lnTo>
                  <a:lnTo>
                    <a:pt x="186" y="115"/>
                  </a:lnTo>
                  <a:lnTo>
                    <a:pt x="196" y="100"/>
                  </a:lnTo>
                  <a:lnTo>
                    <a:pt x="201" y="9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518FA418-B246-AA47-9791-C27C78DDB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593" y="571480"/>
              <a:ext cx="2585345" cy="3199345"/>
            </a:xfrm>
            <a:custGeom>
              <a:avLst/>
              <a:gdLst/>
              <a:ahLst/>
              <a:cxnLst>
                <a:cxn ang="0">
                  <a:pos x="577" y="3433"/>
                </a:cxn>
                <a:cxn ang="0">
                  <a:pos x="875" y="3685"/>
                </a:cxn>
                <a:cxn ang="0">
                  <a:pos x="1308" y="3742"/>
                </a:cxn>
                <a:cxn ang="0">
                  <a:pos x="1559" y="3571"/>
                </a:cxn>
                <a:cxn ang="0">
                  <a:pos x="1551" y="3366"/>
                </a:cxn>
                <a:cxn ang="0">
                  <a:pos x="1695" y="3178"/>
                </a:cxn>
                <a:cxn ang="0">
                  <a:pos x="1744" y="2903"/>
                </a:cxn>
                <a:cxn ang="0">
                  <a:pos x="1778" y="2562"/>
                </a:cxn>
                <a:cxn ang="0">
                  <a:pos x="1808" y="2223"/>
                </a:cxn>
                <a:cxn ang="0">
                  <a:pos x="1734" y="1576"/>
                </a:cxn>
                <a:cxn ang="0">
                  <a:pos x="1786" y="986"/>
                </a:cxn>
                <a:cxn ang="0">
                  <a:pos x="1974" y="418"/>
                </a:cxn>
                <a:cxn ang="0">
                  <a:pos x="2271" y="223"/>
                </a:cxn>
                <a:cxn ang="0">
                  <a:pos x="2530" y="658"/>
                </a:cxn>
                <a:cxn ang="0">
                  <a:pos x="2608" y="916"/>
                </a:cxn>
                <a:cxn ang="0">
                  <a:pos x="2656" y="1112"/>
                </a:cxn>
                <a:cxn ang="0">
                  <a:pos x="2801" y="1354"/>
                </a:cxn>
                <a:cxn ang="0">
                  <a:pos x="2795" y="1596"/>
                </a:cxn>
                <a:cxn ang="0">
                  <a:pos x="2985" y="1963"/>
                </a:cxn>
                <a:cxn ang="0">
                  <a:pos x="3170" y="1851"/>
                </a:cxn>
                <a:cxn ang="0">
                  <a:pos x="3508" y="2046"/>
                </a:cxn>
                <a:cxn ang="0">
                  <a:pos x="3619" y="2138"/>
                </a:cxn>
                <a:cxn ang="0">
                  <a:pos x="3713" y="2498"/>
                </a:cxn>
                <a:cxn ang="0">
                  <a:pos x="3881" y="3051"/>
                </a:cxn>
                <a:cxn ang="0">
                  <a:pos x="4112" y="3117"/>
                </a:cxn>
                <a:cxn ang="0">
                  <a:pos x="4338" y="4249"/>
                </a:cxn>
                <a:cxn ang="0">
                  <a:pos x="4544" y="4324"/>
                </a:cxn>
                <a:cxn ang="0">
                  <a:pos x="4705" y="4446"/>
                </a:cxn>
                <a:cxn ang="0">
                  <a:pos x="4924" y="4529"/>
                </a:cxn>
                <a:cxn ang="0">
                  <a:pos x="5065" y="4647"/>
                </a:cxn>
                <a:cxn ang="0">
                  <a:pos x="5572" y="4807"/>
                </a:cxn>
                <a:cxn ang="0">
                  <a:pos x="5665" y="4929"/>
                </a:cxn>
                <a:cxn ang="0">
                  <a:pos x="5554" y="5019"/>
                </a:cxn>
                <a:cxn ang="0">
                  <a:pos x="5751" y="5281"/>
                </a:cxn>
                <a:cxn ang="0">
                  <a:pos x="5822" y="5487"/>
                </a:cxn>
                <a:cxn ang="0">
                  <a:pos x="5902" y="5792"/>
                </a:cxn>
                <a:cxn ang="0">
                  <a:pos x="6148" y="6160"/>
                </a:cxn>
                <a:cxn ang="0">
                  <a:pos x="6343" y="5991"/>
                </a:cxn>
                <a:cxn ang="0">
                  <a:pos x="6599" y="6194"/>
                </a:cxn>
                <a:cxn ang="0">
                  <a:pos x="6620" y="6539"/>
                </a:cxn>
                <a:cxn ang="0">
                  <a:pos x="6976" y="6851"/>
                </a:cxn>
                <a:cxn ang="0">
                  <a:pos x="7428" y="7240"/>
                </a:cxn>
                <a:cxn ang="0">
                  <a:pos x="7678" y="8266"/>
                </a:cxn>
                <a:cxn ang="0">
                  <a:pos x="7849" y="8948"/>
                </a:cxn>
                <a:cxn ang="0">
                  <a:pos x="7330" y="9199"/>
                </a:cxn>
                <a:cxn ang="0">
                  <a:pos x="7163" y="9291"/>
                </a:cxn>
                <a:cxn ang="0">
                  <a:pos x="7196" y="9532"/>
                </a:cxn>
                <a:cxn ang="0">
                  <a:pos x="6934" y="9620"/>
                </a:cxn>
                <a:cxn ang="0">
                  <a:pos x="6737" y="9416"/>
                </a:cxn>
                <a:cxn ang="0">
                  <a:pos x="6377" y="9331"/>
                </a:cxn>
                <a:cxn ang="0">
                  <a:pos x="5895" y="9475"/>
                </a:cxn>
                <a:cxn ang="0">
                  <a:pos x="5762" y="9580"/>
                </a:cxn>
                <a:cxn ang="0">
                  <a:pos x="5389" y="9604"/>
                </a:cxn>
                <a:cxn ang="0">
                  <a:pos x="5064" y="9606"/>
                </a:cxn>
                <a:cxn ang="0">
                  <a:pos x="4598" y="9631"/>
                </a:cxn>
                <a:cxn ang="0">
                  <a:pos x="4300" y="9594"/>
                </a:cxn>
                <a:cxn ang="0">
                  <a:pos x="4090" y="9644"/>
                </a:cxn>
                <a:cxn ang="0">
                  <a:pos x="3701" y="9642"/>
                </a:cxn>
                <a:cxn ang="0">
                  <a:pos x="3089" y="9692"/>
                </a:cxn>
                <a:cxn ang="0">
                  <a:pos x="2733" y="9731"/>
                </a:cxn>
                <a:cxn ang="0">
                  <a:pos x="2274" y="9772"/>
                </a:cxn>
              </a:cxnLst>
              <a:rect l="0" t="0" r="r" b="b"/>
              <a:pathLst>
                <a:path w="7914" h="9798">
                  <a:moveTo>
                    <a:pt x="0" y="3274"/>
                  </a:moveTo>
                  <a:lnTo>
                    <a:pt x="15" y="3284"/>
                  </a:lnTo>
                  <a:lnTo>
                    <a:pt x="53" y="3307"/>
                  </a:lnTo>
                  <a:lnTo>
                    <a:pt x="94" y="3332"/>
                  </a:lnTo>
                  <a:lnTo>
                    <a:pt x="125" y="3348"/>
                  </a:lnTo>
                  <a:lnTo>
                    <a:pt x="137" y="3354"/>
                  </a:lnTo>
                  <a:lnTo>
                    <a:pt x="150" y="3362"/>
                  </a:lnTo>
                  <a:lnTo>
                    <a:pt x="163" y="3371"/>
                  </a:lnTo>
                  <a:lnTo>
                    <a:pt x="176" y="3380"/>
                  </a:lnTo>
                  <a:lnTo>
                    <a:pt x="197" y="3395"/>
                  </a:lnTo>
                  <a:lnTo>
                    <a:pt x="207" y="3402"/>
                  </a:lnTo>
                  <a:lnTo>
                    <a:pt x="288" y="3379"/>
                  </a:lnTo>
                  <a:lnTo>
                    <a:pt x="377" y="3384"/>
                  </a:lnTo>
                  <a:lnTo>
                    <a:pt x="384" y="3388"/>
                  </a:lnTo>
                  <a:lnTo>
                    <a:pt x="400" y="3398"/>
                  </a:lnTo>
                  <a:lnTo>
                    <a:pt x="420" y="3411"/>
                  </a:lnTo>
                  <a:lnTo>
                    <a:pt x="439" y="3422"/>
                  </a:lnTo>
                  <a:lnTo>
                    <a:pt x="454" y="3431"/>
                  </a:lnTo>
                  <a:lnTo>
                    <a:pt x="471" y="3438"/>
                  </a:lnTo>
                  <a:lnTo>
                    <a:pt x="484" y="3443"/>
                  </a:lnTo>
                  <a:lnTo>
                    <a:pt x="489" y="3445"/>
                  </a:lnTo>
                  <a:lnTo>
                    <a:pt x="546" y="3448"/>
                  </a:lnTo>
                  <a:lnTo>
                    <a:pt x="577" y="3433"/>
                  </a:lnTo>
                  <a:lnTo>
                    <a:pt x="609" y="3402"/>
                  </a:lnTo>
                  <a:lnTo>
                    <a:pt x="624" y="3420"/>
                  </a:lnTo>
                  <a:lnTo>
                    <a:pt x="624" y="3443"/>
                  </a:lnTo>
                  <a:lnTo>
                    <a:pt x="636" y="3478"/>
                  </a:lnTo>
                  <a:lnTo>
                    <a:pt x="636" y="3479"/>
                  </a:lnTo>
                  <a:lnTo>
                    <a:pt x="635" y="3482"/>
                  </a:lnTo>
                  <a:lnTo>
                    <a:pt x="635" y="3486"/>
                  </a:lnTo>
                  <a:lnTo>
                    <a:pt x="636" y="3494"/>
                  </a:lnTo>
                  <a:lnTo>
                    <a:pt x="642" y="3510"/>
                  </a:lnTo>
                  <a:lnTo>
                    <a:pt x="653" y="3529"/>
                  </a:lnTo>
                  <a:lnTo>
                    <a:pt x="662" y="3546"/>
                  </a:lnTo>
                  <a:lnTo>
                    <a:pt x="666" y="3554"/>
                  </a:lnTo>
                  <a:lnTo>
                    <a:pt x="709" y="3614"/>
                  </a:lnTo>
                  <a:lnTo>
                    <a:pt x="740" y="3634"/>
                  </a:lnTo>
                  <a:lnTo>
                    <a:pt x="744" y="3635"/>
                  </a:lnTo>
                  <a:lnTo>
                    <a:pt x="755" y="3639"/>
                  </a:lnTo>
                  <a:lnTo>
                    <a:pt x="767" y="3644"/>
                  </a:lnTo>
                  <a:lnTo>
                    <a:pt x="778" y="3652"/>
                  </a:lnTo>
                  <a:lnTo>
                    <a:pt x="785" y="3656"/>
                  </a:lnTo>
                  <a:lnTo>
                    <a:pt x="799" y="3661"/>
                  </a:lnTo>
                  <a:lnTo>
                    <a:pt x="818" y="3668"/>
                  </a:lnTo>
                  <a:lnTo>
                    <a:pt x="838" y="3674"/>
                  </a:lnTo>
                  <a:lnTo>
                    <a:pt x="875" y="3685"/>
                  </a:lnTo>
                  <a:lnTo>
                    <a:pt x="891" y="3688"/>
                  </a:lnTo>
                  <a:lnTo>
                    <a:pt x="896" y="3694"/>
                  </a:lnTo>
                  <a:lnTo>
                    <a:pt x="907" y="3706"/>
                  </a:lnTo>
                  <a:lnTo>
                    <a:pt x="922" y="3720"/>
                  </a:lnTo>
                  <a:lnTo>
                    <a:pt x="937" y="3732"/>
                  </a:lnTo>
                  <a:lnTo>
                    <a:pt x="947" y="3738"/>
                  </a:lnTo>
                  <a:lnTo>
                    <a:pt x="951" y="3741"/>
                  </a:lnTo>
                  <a:lnTo>
                    <a:pt x="963" y="3746"/>
                  </a:lnTo>
                  <a:lnTo>
                    <a:pt x="992" y="3754"/>
                  </a:lnTo>
                  <a:lnTo>
                    <a:pt x="1023" y="3761"/>
                  </a:lnTo>
                  <a:lnTo>
                    <a:pt x="1042" y="3765"/>
                  </a:lnTo>
                  <a:lnTo>
                    <a:pt x="1051" y="3766"/>
                  </a:lnTo>
                  <a:lnTo>
                    <a:pt x="1058" y="3768"/>
                  </a:lnTo>
                  <a:lnTo>
                    <a:pt x="1066" y="3772"/>
                  </a:lnTo>
                  <a:lnTo>
                    <a:pt x="1077" y="3778"/>
                  </a:lnTo>
                  <a:lnTo>
                    <a:pt x="1099" y="3790"/>
                  </a:lnTo>
                  <a:lnTo>
                    <a:pt x="1119" y="3798"/>
                  </a:lnTo>
                  <a:lnTo>
                    <a:pt x="1133" y="3803"/>
                  </a:lnTo>
                  <a:lnTo>
                    <a:pt x="1138" y="3805"/>
                  </a:lnTo>
                  <a:lnTo>
                    <a:pt x="1180" y="3820"/>
                  </a:lnTo>
                  <a:lnTo>
                    <a:pt x="1228" y="3817"/>
                  </a:lnTo>
                  <a:lnTo>
                    <a:pt x="1250" y="3790"/>
                  </a:lnTo>
                  <a:lnTo>
                    <a:pt x="1308" y="3742"/>
                  </a:lnTo>
                  <a:lnTo>
                    <a:pt x="1313" y="3741"/>
                  </a:lnTo>
                  <a:lnTo>
                    <a:pt x="1323" y="3739"/>
                  </a:lnTo>
                  <a:lnTo>
                    <a:pt x="1337" y="3734"/>
                  </a:lnTo>
                  <a:lnTo>
                    <a:pt x="1355" y="3732"/>
                  </a:lnTo>
                  <a:lnTo>
                    <a:pt x="1374" y="3727"/>
                  </a:lnTo>
                  <a:lnTo>
                    <a:pt x="1394" y="3720"/>
                  </a:lnTo>
                  <a:lnTo>
                    <a:pt x="1411" y="3714"/>
                  </a:lnTo>
                  <a:lnTo>
                    <a:pt x="1417" y="3712"/>
                  </a:lnTo>
                  <a:lnTo>
                    <a:pt x="1471" y="3677"/>
                  </a:lnTo>
                  <a:lnTo>
                    <a:pt x="1471" y="3675"/>
                  </a:lnTo>
                  <a:lnTo>
                    <a:pt x="1472" y="3670"/>
                  </a:lnTo>
                  <a:lnTo>
                    <a:pt x="1474" y="3666"/>
                  </a:lnTo>
                  <a:lnTo>
                    <a:pt x="1478" y="3661"/>
                  </a:lnTo>
                  <a:lnTo>
                    <a:pt x="1483" y="3654"/>
                  </a:lnTo>
                  <a:lnTo>
                    <a:pt x="1490" y="3646"/>
                  </a:lnTo>
                  <a:lnTo>
                    <a:pt x="1503" y="3635"/>
                  </a:lnTo>
                  <a:lnTo>
                    <a:pt x="1509" y="3631"/>
                  </a:lnTo>
                  <a:lnTo>
                    <a:pt x="1515" y="3627"/>
                  </a:lnTo>
                  <a:lnTo>
                    <a:pt x="1529" y="3611"/>
                  </a:lnTo>
                  <a:lnTo>
                    <a:pt x="1538" y="3601"/>
                  </a:lnTo>
                  <a:lnTo>
                    <a:pt x="1546" y="3590"/>
                  </a:lnTo>
                  <a:lnTo>
                    <a:pt x="1553" y="3581"/>
                  </a:lnTo>
                  <a:lnTo>
                    <a:pt x="1559" y="3571"/>
                  </a:lnTo>
                  <a:lnTo>
                    <a:pt x="1564" y="3562"/>
                  </a:lnTo>
                  <a:lnTo>
                    <a:pt x="1566" y="3554"/>
                  </a:lnTo>
                  <a:lnTo>
                    <a:pt x="1568" y="3544"/>
                  </a:lnTo>
                  <a:lnTo>
                    <a:pt x="1568" y="3533"/>
                  </a:lnTo>
                  <a:lnTo>
                    <a:pt x="1566" y="3525"/>
                  </a:lnTo>
                  <a:lnTo>
                    <a:pt x="1566" y="3518"/>
                  </a:lnTo>
                  <a:lnTo>
                    <a:pt x="1568" y="3512"/>
                  </a:lnTo>
                  <a:lnTo>
                    <a:pt x="1569" y="3507"/>
                  </a:lnTo>
                  <a:lnTo>
                    <a:pt x="1569" y="3502"/>
                  </a:lnTo>
                  <a:lnTo>
                    <a:pt x="1569" y="3496"/>
                  </a:lnTo>
                  <a:lnTo>
                    <a:pt x="1566" y="3489"/>
                  </a:lnTo>
                  <a:lnTo>
                    <a:pt x="1564" y="3480"/>
                  </a:lnTo>
                  <a:lnTo>
                    <a:pt x="1555" y="3463"/>
                  </a:lnTo>
                  <a:lnTo>
                    <a:pt x="1549" y="3448"/>
                  </a:lnTo>
                  <a:lnTo>
                    <a:pt x="1546" y="3440"/>
                  </a:lnTo>
                  <a:lnTo>
                    <a:pt x="1545" y="3432"/>
                  </a:lnTo>
                  <a:lnTo>
                    <a:pt x="1546" y="3422"/>
                  </a:lnTo>
                  <a:lnTo>
                    <a:pt x="1548" y="3411"/>
                  </a:lnTo>
                  <a:lnTo>
                    <a:pt x="1550" y="3399"/>
                  </a:lnTo>
                  <a:lnTo>
                    <a:pt x="1551" y="3388"/>
                  </a:lnTo>
                  <a:lnTo>
                    <a:pt x="1550" y="3380"/>
                  </a:lnTo>
                  <a:lnTo>
                    <a:pt x="1550" y="3373"/>
                  </a:lnTo>
                  <a:lnTo>
                    <a:pt x="1551" y="3366"/>
                  </a:lnTo>
                  <a:lnTo>
                    <a:pt x="1552" y="3360"/>
                  </a:lnTo>
                  <a:lnTo>
                    <a:pt x="1557" y="3353"/>
                  </a:lnTo>
                  <a:lnTo>
                    <a:pt x="1564" y="3345"/>
                  </a:lnTo>
                  <a:lnTo>
                    <a:pt x="1583" y="3327"/>
                  </a:lnTo>
                  <a:lnTo>
                    <a:pt x="1602" y="3310"/>
                  </a:lnTo>
                  <a:lnTo>
                    <a:pt x="1616" y="3299"/>
                  </a:lnTo>
                  <a:lnTo>
                    <a:pt x="1622" y="3294"/>
                  </a:lnTo>
                  <a:lnTo>
                    <a:pt x="1622" y="3293"/>
                  </a:lnTo>
                  <a:lnTo>
                    <a:pt x="1623" y="3286"/>
                  </a:lnTo>
                  <a:lnTo>
                    <a:pt x="1627" y="3282"/>
                  </a:lnTo>
                  <a:lnTo>
                    <a:pt x="1631" y="3276"/>
                  </a:lnTo>
                  <a:lnTo>
                    <a:pt x="1638" y="3270"/>
                  </a:lnTo>
                  <a:lnTo>
                    <a:pt x="1649" y="3263"/>
                  </a:lnTo>
                  <a:lnTo>
                    <a:pt x="1668" y="3254"/>
                  </a:lnTo>
                  <a:lnTo>
                    <a:pt x="1681" y="3249"/>
                  </a:lnTo>
                  <a:lnTo>
                    <a:pt x="1686" y="3247"/>
                  </a:lnTo>
                  <a:lnTo>
                    <a:pt x="1689" y="3243"/>
                  </a:lnTo>
                  <a:lnTo>
                    <a:pt x="1690" y="3237"/>
                  </a:lnTo>
                  <a:lnTo>
                    <a:pt x="1692" y="3229"/>
                  </a:lnTo>
                  <a:lnTo>
                    <a:pt x="1692" y="3216"/>
                  </a:lnTo>
                  <a:lnTo>
                    <a:pt x="1692" y="3211"/>
                  </a:lnTo>
                  <a:lnTo>
                    <a:pt x="1693" y="3202"/>
                  </a:lnTo>
                  <a:lnTo>
                    <a:pt x="1695" y="3178"/>
                  </a:lnTo>
                  <a:lnTo>
                    <a:pt x="1697" y="3162"/>
                  </a:lnTo>
                  <a:lnTo>
                    <a:pt x="1700" y="3146"/>
                  </a:lnTo>
                  <a:lnTo>
                    <a:pt x="1703" y="3133"/>
                  </a:lnTo>
                  <a:lnTo>
                    <a:pt x="1706" y="3123"/>
                  </a:lnTo>
                  <a:lnTo>
                    <a:pt x="1712" y="3106"/>
                  </a:lnTo>
                  <a:lnTo>
                    <a:pt x="1714" y="3101"/>
                  </a:lnTo>
                  <a:lnTo>
                    <a:pt x="1718" y="3099"/>
                  </a:lnTo>
                  <a:lnTo>
                    <a:pt x="1726" y="3091"/>
                  </a:lnTo>
                  <a:lnTo>
                    <a:pt x="1731" y="3086"/>
                  </a:lnTo>
                  <a:lnTo>
                    <a:pt x="1734" y="3078"/>
                  </a:lnTo>
                  <a:lnTo>
                    <a:pt x="1736" y="3069"/>
                  </a:lnTo>
                  <a:lnTo>
                    <a:pt x="1738" y="3059"/>
                  </a:lnTo>
                  <a:lnTo>
                    <a:pt x="1738" y="3036"/>
                  </a:lnTo>
                  <a:lnTo>
                    <a:pt x="1738" y="3018"/>
                  </a:lnTo>
                  <a:lnTo>
                    <a:pt x="1738" y="3006"/>
                  </a:lnTo>
                  <a:lnTo>
                    <a:pt x="1738" y="3001"/>
                  </a:lnTo>
                  <a:lnTo>
                    <a:pt x="1738" y="2995"/>
                  </a:lnTo>
                  <a:lnTo>
                    <a:pt x="1736" y="2982"/>
                  </a:lnTo>
                  <a:lnTo>
                    <a:pt x="1736" y="2961"/>
                  </a:lnTo>
                  <a:lnTo>
                    <a:pt x="1738" y="2935"/>
                  </a:lnTo>
                  <a:lnTo>
                    <a:pt x="1739" y="2922"/>
                  </a:lnTo>
                  <a:lnTo>
                    <a:pt x="1741" y="2911"/>
                  </a:lnTo>
                  <a:lnTo>
                    <a:pt x="1744" y="2903"/>
                  </a:lnTo>
                  <a:lnTo>
                    <a:pt x="1746" y="2896"/>
                  </a:lnTo>
                  <a:lnTo>
                    <a:pt x="1749" y="2885"/>
                  </a:lnTo>
                  <a:lnTo>
                    <a:pt x="1753" y="2872"/>
                  </a:lnTo>
                  <a:lnTo>
                    <a:pt x="1754" y="2870"/>
                  </a:lnTo>
                  <a:lnTo>
                    <a:pt x="1755" y="2868"/>
                  </a:lnTo>
                  <a:lnTo>
                    <a:pt x="1758" y="2868"/>
                  </a:lnTo>
                  <a:lnTo>
                    <a:pt x="1760" y="2866"/>
                  </a:lnTo>
                  <a:lnTo>
                    <a:pt x="1765" y="2868"/>
                  </a:lnTo>
                  <a:lnTo>
                    <a:pt x="1769" y="2869"/>
                  </a:lnTo>
                  <a:lnTo>
                    <a:pt x="1772" y="2869"/>
                  </a:lnTo>
                  <a:lnTo>
                    <a:pt x="1773" y="2868"/>
                  </a:lnTo>
                  <a:lnTo>
                    <a:pt x="1774" y="2866"/>
                  </a:lnTo>
                  <a:lnTo>
                    <a:pt x="1774" y="2864"/>
                  </a:lnTo>
                  <a:lnTo>
                    <a:pt x="1773" y="2855"/>
                  </a:lnTo>
                  <a:lnTo>
                    <a:pt x="1768" y="2838"/>
                  </a:lnTo>
                  <a:lnTo>
                    <a:pt x="1758" y="2804"/>
                  </a:lnTo>
                  <a:lnTo>
                    <a:pt x="1752" y="2783"/>
                  </a:lnTo>
                  <a:lnTo>
                    <a:pt x="1749" y="2772"/>
                  </a:lnTo>
                  <a:lnTo>
                    <a:pt x="1749" y="2768"/>
                  </a:lnTo>
                  <a:lnTo>
                    <a:pt x="1784" y="2629"/>
                  </a:lnTo>
                  <a:lnTo>
                    <a:pt x="1757" y="2575"/>
                  </a:lnTo>
                  <a:lnTo>
                    <a:pt x="1764" y="2571"/>
                  </a:lnTo>
                  <a:lnTo>
                    <a:pt x="1778" y="2562"/>
                  </a:lnTo>
                  <a:lnTo>
                    <a:pt x="1785" y="2555"/>
                  </a:lnTo>
                  <a:lnTo>
                    <a:pt x="1793" y="2548"/>
                  </a:lnTo>
                  <a:lnTo>
                    <a:pt x="1799" y="2538"/>
                  </a:lnTo>
                  <a:lnTo>
                    <a:pt x="1804" y="2529"/>
                  </a:lnTo>
                  <a:lnTo>
                    <a:pt x="1808" y="2504"/>
                  </a:lnTo>
                  <a:lnTo>
                    <a:pt x="1814" y="2474"/>
                  </a:lnTo>
                  <a:lnTo>
                    <a:pt x="1818" y="2450"/>
                  </a:lnTo>
                  <a:lnTo>
                    <a:pt x="1819" y="2440"/>
                  </a:lnTo>
                  <a:lnTo>
                    <a:pt x="1846" y="2398"/>
                  </a:lnTo>
                  <a:lnTo>
                    <a:pt x="1884" y="2378"/>
                  </a:lnTo>
                  <a:lnTo>
                    <a:pt x="1882" y="2375"/>
                  </a:lnTo>
                  <a:lnTo>
                    <a:pt x="1876" y="2368"/>
                  </a:lnTo>
                  <a:lnTo>
                    <a:pt x="1873" y="2362"/>
                  </a:lnTo>
                  <a:lnTo>
                    <a:pt x="1871" y="2356"/>
                  </a:lnTo>
                  <a:lnTo>
                    <a:pt x="1871" y="2351"/>
                  </a:lnTo>
                  <a:lnTo>
                    <a:pt x="1873" y="2343"/>
                  </a:lnTo>
                  <a:lnTo>
                    <a:pt x="1873" y="2339"/>
                  </a:lnTo>
                  <a:lnTo>
                    <a:pt x="1872" y="2332"/>
                  </a:lnTo>
                  <a:lnTo>
                    <a:pt x="1869" y="2323"/>
                  </a:lnTo>
                  <a:lnTo>
                    <a:pt x="1864" y="2313"/>
                  </a:lnTo>
                  <a:lnTo>
                    <a:pt x="1852" y="2290"/>
                  </a:lnTo>
                  <a:lnTo>
                    <a:pt x="1837" y="2267"/>
                  </a:lnTo>
                  <a:lnTo>
                    <a:pt x="1808" y="2223"/>
                  </a:lnTo>
                  <a:lnTo>
                    <a:pt x="1795" y="2204"/>
                  </a:lnTo>
                  <a:lnTo>
                    <a:pt x="1768" y="2126"/>
                  </a:lnTo>
                  <a:lnTo>
                    <a:pt x="1772" y="2014"/>
                  </a:lnTo>
                  <a:lnTo>
                    <a:pt x="1795" y="1953"/>
                  </a:lnTo>
                  <a:lnTo>
                    <a:pt x="1800" y="1949"/>
                  </a:lnTo>
                  <a:lnTo>
                    <a:pt x="1811" y="1940"/>
                  </a:lnTo>
                  <a:lnTo>
                    <a:pt x="1817" y="1934"/>
                  </a:lnTo>
                  <a:lnTo>
                    <a:pt x="1821" y="1927"/>
                  </a:lnTo>
                  <a:lnTo>
                    <a:pt x="1825" y="1918"/>
                  </a:lnTo>
                  <a:lnTo>
                    <a:pt x="1826" y="1910"/>
                  </a:lnTo>
                  <a:lnTo>
                    <a:pt x="1826" y="1890"/>
                  </a:lnTo>
                  <a:lnTo>
                    <a:pt x="1826" y="1869"/>
                  </a:lnTo>
                  <a:lnTo>
                    <a:pt x="1826" y="1851"/>
                  </a:lnTo>
                  <a:lnTo>
                    <a:pt x="1826" y="1844"/>
                  </a:lnTo>
                  <a:lnTo>
                    <a:pt x="1819" y="1798"/>
                  </a:lnTo>
                  <a:lnTo>
                    <a:pt x="1753" y="1752"/>
                  </a:lnTo>
                  <a:lnTo>
                    <a:pt x="1738" y="1698"/>
                  </a:lnTo>
                  <a:lnTo>
                    <a:pt x="1714" y="1650"/>
                  </a:lnTo>
                  <a:lnTo>
                    <a:pt x="1716" y="1646"/>
                  </a:lnTo>
                  <a:lnTo>
                    <a:pt x="1721" y="1633"/>
                  </a:lnTo>
                  <a:lnTo>
                    <a:pt x="1726" y="1615"/>
                  </a:lnTo>
                  <a:lnTo>
                    <a:pt x="1729" y="1597"/>
                  </a:lnTo>
                  <a:lnTo>
                    <a:pt x="1734" y="1576"/>
                  </a:lnTo>
                  <a:lnTo>
                    <a:pt x="1739" y="1551"/>
                  </a:lnTo>
                  <a:lnTo>
                    <a:pt x="1744" y="1531"/>
                  </a:lnTo>
                  <a:lnTo>
                    <a:pt x="1746" y="1523"/>
                  </a:lnTo>
                  <a:lnTo>
                    <a:pt x="1784" y="1470"/>
                  </a:lnTo>
                  <a:lnTo>
                    <a:pt x="1811" y="1446"/>
                  </a:lnTo>
                  <a:lnTo>
                    <a:pt x="1831" y="1388"/>
                  </a:lnTo>
                  <a:lnTo>
                    <a:pt x="1842" y="1361"/>
                  </a:lnTo>
                  <a:lnTo>
                    <a:pt x="1799" y="1319"/>
                  </a:lnTo>
                  <a:lnTo>
                    <a:pt x="1761" y="1273"/>
                  </a:lnTo>
                  <a:lnTo>
                    <a:pt x="1749" y="1210"/>
                  </a:lnTo>
                  <a:lnTo>
                    <a:pt x="1780" y="1164"/>
                  </a:lnTo>
                  <a:lnTo>
                    <a:pt x="1826" y="1156"/>
                  </a:lnTo>
                  <a:lnTo>
                    <a:pt x="1862" y="1122"/>
                  </a:lnTo>
                  <a:lnTo>
                    <a:pt x="1869" y="1079"/>
                  </a:lnTo>
                  <a:lnTo>
                    <a:pt x="1901" y="1055"/>
                  </a:lnTo>
                  <a:lnTo>
                    <a:pt x="1931" y="1028"/>
                  </a:lnTo>
                  <a:lnTo>
                    <a:pt x="1865" y="998"/>
                  </a:lnTo>
                  <a:lnTo>
                    <a:pt x="1858" y="996"/>
                  </a:lnTo>
                  <a:lnTo>
                    <a:pt x="1839" y="995"/>
                  </a:lnTo>
                  <a:lnTo>
                    <a:pt x="1818" y="993"/>
                  </a:lnTo>
                  <a:lnTo>
                    <a:pt x="1799" y="989"/>
                  </a:lnTo>
                  <a:lnTo>
                    <a:pt x="1792" y="988"/>
                  </a:lnTo>
                  <a:lnTo>
                    <a:pt x="1786" y="986"/>
                  </a:lnTo>
                  <a:lnTo>
                    <a:pt x="1780" y="982"/>
                  </a:lnTo>
                  <a:lnTo>
                    <a:pt x="1774" y="979"/>
                  </a:lnTo>
                  <a:lnTo>
                    <a:pt x="1767" y="973"/>
                  </a:lnTo>
                  <a:lnTo>
                    <a:pt x="1765" y="970"/>
                  </a:lnTo>
                  <a:lnTo>
                    <a:pt x="1772" y="928"/>
                  </a:lnTo>
                  <a:lnTo>
                    <a:pt x="1804" y="889"/>
                  </a:lnTo>
                  <a:lnTo>
                    <a:pt x="1853" y="858"/>
                  </a:lnTo>
                  <a:lnTo>
                    <a:pt x="1884" y="773"/>
                  </a:lnTo>
                  <a:lnTo>
                    <a:pt x="1904" y="673"/>
                  </a:lnTo>
                  <a:lnTo>
                    <a:pt x="1931" y="600"/>
                  </a:lnTo>
                  <a:lnTo>
                    <a:pt x="1932" y="594"/>
                  </a:lnTo>
                  <a:lnTo>
                    <a:pt x="1934" y="577"/>
                  </a:lnTo>
                  <a:lnTo>
                    <a:pt x="1935" y="567"/>
                  </a:lnTo>
                  <a:lnTo>
                    <a:pt x="1934" y="555"/>
                  </a:lnTo>
                  <a:lnTo>
                    <a:pt x="1934" y="543"/>
                  </a:lnTo>
                  <a:lnTo>
                    <a:pt x="1931" y="530"/>
                  </a:lnTo>
                  <a:lnTo>
                    <a:pt x="1929" y="517"/>
                  </a:lnTo>
                  <a:lnTo>
                    <a:pt x="1928" y="505"/>
                  </a:lnTo>
                  <a:lnTo>
                    <a:pt x="1928" y="493"/>
                  </a:lnTo>
                  <a:lnTo>
                    <a:pt x="1928" y="484"/>
                  </a:lnTo>
                  <a:lnTo>
                    <a:pt x="1930" y="470"/>
                  </a:lnTo>
                  <a:lnTo>
                    <a:pt x="1931" y="464"/>
                  </a:lnTo>
                  <a:lnTo>
                    <a:pt x="1974" y="418"/>
                  </a:lnTo>
                  <a:lnTo>
                    <a:pt x="1974" y="333"/>
                  </a:lnTo>
                  <a:lnTo>
                    <a:pt x="1965" y="233"/>
                  </a:lnTo>
                  <a:lnTo>
                    <a:pt x="2001" y="166"/>
                  </a:lnTo>
                  <a:lnTo>
                    <a:pt x="2043" y="128"/>
                  </a:lnTo>
                  <a:lnTo>
                    <a:pt x="2081" y="85"/>
                  </a:lnTo>
                  <a:lnTo>
                    <a:pt x="2117" y="39"/>
                  </a:lnTo>
                  <a:lnTo>
                    <a:pt x="2135" y="0"/>
                  </a:lnTo>
                  <a:lnTo>
                    <a:pt x="2190" y="54"/>
                  </a:lnTo>
                  <a:lnTo>
                    <a:pt x="2193" y="57"/>
                  </a:lnTo>
                  <a:lnTo>
                    <a:pt x="2203" y="66"/>
                  </a:lnTo>
                  <a:lnTo>
                    <a:pt x="2209" y="72"/>
                  </a:lnTo>
                  <a:lnTo>
                    <a:pt x="2215" y="80"/>
                  </a:lnTo>
                  <a:lnTo>
                    <a:pt x="2220" y="90"/>
                  </a:lnTo>
                  <a:lnTo>
                    <a:pt x="2225" y="100"/>
                  </a:lnTo>
                  <a:lnTo>
                    <a:pt x="2233" y="123"/>
                  </a:lnTo>
                  <a:lnTo>
                    <a:pt x="2243" y="143"/>
                  </a:lnTo>
                  <a:lnTo>
                    <a:pt x="2249" y="157"/>
                  </a:lnTo>
                  <a:lnTo>
                    <a:pt x="2252" y="163"/>
                  </a:lnTo>
                  <a:lnTo>
                    <a:pt x="2254" y="171"/>
                  </a:lnTo>
                  <a:lnTo>
                    <a:pt x="2258" y="194"/>
                  </a:lnTo>
                  <a:lnTo>
                    <a:pt x="2263" y="205"/>
                  </a:lnTo>
                  <a:lnTo>
                    <a:pt x="2268" y="218"/>
                  </a:lnTo>
                  <a:lnTo>
                    <a:pt x="2271" y="223"/>
                  </a:lnTo>
                  <a:lnTo>
                    <a:pt x="2275" y="228"/>
                  </a:lnTo>
                  <a:lnTo>
                    <a:pt x="2278" y="233"/>
                  </a:lnTo>
                  <a:lnTo>
                    <a:pt x="2283" y="236"/>
                  </a:lnTo>
                  <a:lnTo>
                    <a:pt x="2300" y="248"/>
                  </a:lnTo>
                  <a:lnTo>
                    <a:pt x="2315" y="259"/>
                  </a:lnTo>
                  <a:lnTo>
                    <a:pt x="2326" y="268"/>
                  </a:lnTo>
                  <a:lnTo>
                    <a:pt x="2329" y="270"/>
                  </a:lnTo>
                  <a:lnTo>
                    <a:pt x="2341" y="348"/>
                  </a:lnTo>
                  <a:lnTo>
                    <a:pt x="2368" y="495"/>
                  </a:lnTo>
                  <a:lnTo>
                    <a:pt x="2364" y="557"/>
                  </a:lnTo>
                  <a:lnTo>
                    <a:pt x="2372" y="603"/>
                  </a:lnTo>
                  <a:lnTo>
                    <a:pt x="2411" y="607"/>
                  </a:lnTo>
                  <a:lnTo>
                    <a:pt x="2445" y="607"/>
                  </a:lnTo>
                  <a:lnTo>
                    <a:pt x="2449" y="606"/>
                  </a:lnTo>
                  <a:lnTo>
                    <a:pt x="2460" y="603"/>
                  </a:lnTo>
                  <a:lnTo>
                    <a:pt x="2467" y="604"/>
                  </a:lnTo>
                  <a:lnTo>
                    <a:pt x="2474" y="606"/>
                  </a:lnTo>
                  <a:lnTo>
                    <a:pt x="2481" y="609"/>
                  </a:lnTo>
                  <a:lnTo>
                    <a:pt x="2487" y="615"/>
                  </a:lnTo>
                  <a:lnTo>
                    <a:pt x="2501" y="629"/>
                  </a:lnTo>
                  <a:lnTo>
                    <a:pt x="2514" y="643"/>
                  </a:lnTo>
                  <a:lnTo>
                    <a:pt x="2526" y="653"/>
                  </a:lnTo>
                  <a:lnTo>
                    <a:pt x="2530" y="658"/>
                  </a:lnTo>
                  <a:lnTo>
                    <a:pt x="2557" y="680"/>
                  </a:lnTo>
                  <a:lnTo>
                    <a:pt x="2511" y="700"/>
                  </a:lnTo>
                  <a:lnTo>
                    <a:pt x="2499" y="731"/>
                  </a:lnTo>
                  <a:lnTo>
                    <a:pt x="2500" y="734"/>
                  </a:lnTo>
                  <a:lnTo>
                    <a:pt x="2503" y="746"/>
                  </a:lnTo>
                  <a:lnTo>
                    <a:pt x="2506" y="765"/>
                  </a:lnTo>
                  <a:lnTo>
                    <a:pt x="2507" y="792"/>
                  </a:lnTo>
                  <a:lnTo>
                    <a:pt x="2507" y="808"/>
                  </a:lnTo>
                  <a:lnTo>
                    <a:pt x="2508" y="822"/>
                  </a:lnTo>
                  <a:lnTo>
                    <a:pt x="2511" y="835"/>
                  </a:lnTo>
                  <a:lnTo>
                    <a:pt x="2513" y="845"/>
                  </a:lnTo>
                  <a:lnTo>
                    <a:pt x="2517" y="861"/>
                  </a:lnTo>
                  <a:lnTo>
                    <a:pt x="2519" y="867"/>
                  </a:lnTo>
                  <a:lnTo>
                    <a:pt x="2521" y="865"/>
                  </a:lnTo>
                  <a:lnTo>
                    <a:pt x="2531" y="867"/>
                  </a:lnTo>
                  <a:lnTo>
                    <a:pt x="2538" y="869"/>
                  </a:lnTo>
                  <a:lnTo>
                    <a:pt x="2545" y="872"/>
                  </a:lnTo>
                  <a:lnTo>
                    <a:pt x="2552" y="878"/>
                  </a:lnTo>
                  <a:lnTo>
                    <a:pt x="2562" y="885"/>
                  </a:lnTo>
                  <a:lnTo>
                    <a:pt x="2575" y="898"/>
                  </a:lnTo>
                  <a:lnTo>
                    <a:pt x="2584" y="905"/>
                  </a:lnTo>
                  <a:lnTo>
                    <a:pt x="2593" y="910"/>
                  </a:lnTo>
                  <a:lnTo>
                    <a:pt x="2608" y="916"/>
                  </a:lnTo>
                  <a:lnTo>
                    <a:pt x="2616" y="920"/>
                  </a:lnTo>
                  <a:lnTo>
                    <a:pt x="2625" y="920"/>
                  </a:lnTo>
                  <a:lnTo>
                    <a:pt x="2635" y="920"/>
                  </a:lnTo>
                  <a:lnTo>
                    <a:pt x="2643" y="918"/>
                  </a:lnTo>
                  <a:lnTo>
                    <a:pt x="2650" y="918"/>
                  </a:lnTo>
                  <a:lnTo>
                    <a:pt x="2656" y="921"/>
                  </a:lnTo>
                  <a:lnTo>
                    <a:pt x="2658" y="923"/>
                  </a:lnTo>
                  <a:lnTo>
                    <a:pt x="2661" y="927"/>
                  </a:lnTo>
                  <a:lnTo>
                    <a:pt x="2661" y="930"/>
                  </a:lnTo>
                  <a:lnTo>
                    <a:pt x="2662" y="936"/>
                  </a:lnTo>
                  <a:lnTo>
                    <a:pt x="2662" y="947"/>
                  </a:lnTo>
                  <a:lnTo>
                    <a:pt x="2663" y="957"/>
                  </a:lnTo>
                  <a:lnTo>
                    <a:pt x="2665" y="968"/>
                  </a:lnTo>
                  <a:lnTo>
                    <a:pt x="2668" y="976"/>
                  </a:lnTo>
                  <a:lnTo>
                    <a:pt x="2671" y="989"/>
                  </a:lnTo>
                  <a:lnTo>
                    <a:pt x="2674" y="994"/>
                  </a:lnTo>
                  <a:lnTo>
                    <a:pt x="2677" y="1028"/>
                  </a:lnTo>
                  <a:lnTo>
                    <a:pt x="2642" y="1059"/>
                  </a:lnTo>
                  <a:lnTo>
                    <a:pt x="2650" y="1118"/>
                  </a:lnTo>
                  <a:lnTo>
                    <a:pt x="2648" y="1116"/>
                  </a:lnTo>
                  <a:lnTo>
                    <a:pt x="2648" y="1112"/>
                  </a:lnTo>
                  <a:lnTo>
                    <a:pt x="2651" y="1112"/>
                  </a:lnTo>
                  <a:lnTo>
                    <a:pt x="2656" y="1112"/>
                  </a:lnTo>
                  <a:lnTo>
                    <a:pt x="2667" y="1116"/>
                  </a:lnTo>
                  <a:lnTo>
                    <a:pt x="2681" y="1122"/>
                  </a:lnTo>
                  <a:lnTo>
                    <a:pt x="2713" y="1135"/>
                  </a:lnTo>
                  <a:lnTo>
                    <a:pt x="2738" y="1144"/>
                  </a:lnTo>
                  <a:lnTo>
                    <a:pt x="2753" y="1150"/>
                  </a:lnTo>
                  <a:lnTo>
                    <a:pt x="2759" y="1152"/>
                  </a:lnTo>
                  <a:lnTo>
                    <a:pt x="2759" y="1156"/>
                  </a:lnTo>
                  <a:lnTo>
                    <a:pt x="2758" y="1164"/>
                  </a:lnTo>
                  <a:lnTo>
                    <a:pt x="2756" y="1177"/>
                  </a:lnTo>
                  <a:lnTo>
                    <a:pt x="2754" y="1191"/>
                  </a:lnTo>
                  <a:lnTo>
                    <a:pt x="2752" y="1205"/>
                  </a:lnTo>
                  <a:lnTo>
                    <a:pt x="2750" y="1220"/>
                  </a:lnTo>
                  <a:lnTo>
                    <a:pt x="2750" y="1229"/>
                  </a:lnTo>
                  <a:lnTo>
                    <a:pt x="2750" y="1234"/>
                  </a:lnTo>
                  <a:lnTo>
                    <a:pt x="2762" y="1292"/>
                  </a:lnTo>
                  <a:lnTo>
                    <a:pt x="2767" y="1293"/>
                  </a:lnTo>
                  <a:lnTo>
                    <a:pt x="2778" y="1299"/>
                  </a:lnTo>
                  <a:lnTo>
                    <a:pt x="2785" y="1303"/>
                  </a:lnTo>
                  <a:lnTo>
                    <a:pt x="2789" y="1309"/>
                  </a:lnTo>
                  <a:lnTo>
                    <a:pt x="2794" y="1318"/>
                  </a:lnTo>
                  <a:lnTo>
                    <a:pt x="2797" y="1326"/>
                  </a:lnTo>
                  <a:lnTo>
                    <a:pt x="2800" y="1342"/>
                  </a:lnTo>
                  <a:lnTo>
                    <a:pt x="2801" y="1354"/>
                  </a:lnTo>
                  <a:lnTo>
                    <a:pt x="2802" y="1365"/>
                  </a:lnTo>
                  <a:lnTo>
                    <a:pt x="2801" y="1377"/>
                  </a:lnTo>
                  <a:lnTo>
                    <a:pt x="2798" y="1391"/>
                  </a:lnTo>
                  <a:lnTo>
                    <a:pt x="2795" y="1405"/>
                  </a:lnTo>
                  <a:lnTo>
                    <a:pt x="2794" y="1416"/>
                  </a:lnTo>
                  <a:lnTo>
                    <a:pt x="2793" y="1419"/>
                  </a:lnTo>
                  <a:lnTo>
                    <a:pt x="2789" y="1423"/>
                  </a:lnTo>
                  <a:lnTo>
                    <a:pt x="2781" y="1433"/>
                  </a:lnTo>
                  <a:lnTo>
                    <a:pt x="2778" y="1439"/>
                  </a:lnTo>
                  <a:lnTo>
                    <a:pt x="2774" y="1446"/>
                  </a:lnTo>
                  <a:lnTo>
                    <a:pt x="2771" y="1454"/>
                  </a:lnTo>
                  <a:lnTo>
                    <a:pt x="2769" y="1462"/>
                  </a:lnTo>
                  <a:lnTo>
                    <a:pt x="2771" y="1478"/>
                  </a:lnTo>
                  <a:lnTo>
                    <a:pt x="2772" y="1493"/>
                  </a:lnTo>
                  <a:lnTo>
                    <a:pt x="2773" y="1506"/>
                  </a:lnTo>
                  <a:lnTo>
                    <a:pt x="2774" y="1512"/>
                  </a:lnTo>
                  <a:lnTo>
                    <a:pt x="2774" y="1513"/>
                  </a:lnTo>
                  <a:lnTo>
                    <a:pt x="2776" y="1521"/>
                  </a:lnTo>
                  <a:lnTo>
                    <a:pt x="2779" y="1534"/>
                  </a:lnTo>
                  <a:lnTo>
                    <a:pt x="2781" y="1550"/>
                  </a:lnTo>
                  <a:lnTo>
                    <a:pt x="2786" y="1570"/>
                  </a:lnTo>
                  <a:lnTo>
                    <a:pt x="2791" y="1586"/>
                  </a:lnTo>
                  <a:lnTo>
                    <a:pt x="2795" y="1596"/>
                  </a:lnTo>
                  <a:lnTo>
                    <a:pt x="2797" y="1601"/>
                  </a:lnTo>
                  <a:lnTo>
                    <a:pt x="2805" y="1662"/>
                  </a:lnTo>
                  <a:lnTo>
                    <a:pt x="2835" y="1698"/>
                  </a:lnTo>
                  <a:lnTo>
                    <a:pt x="2851" y="1756"/>
                  </a:lnTo>
                  <a:lnTo>
                    <a:pt x="2851" y="1832"/>
                  </a:lnTo>
                  <a:lnTo>
                    <a:pt x="2852" y="1837"/>
                  </a:lnTo>
                  <a:lnTo>
                    <a:pt x="2857" y="1848"/>
                  </a:lnTo>
                  <a:lnTo>
                    <a:pt x="2863" y="1862"/>
                  </a:lnTo>
                  <a:lnTo>
                    <a:pt x="2871" y="1879"/>
                  </a:lnTo>
                  <a:lnTo>
                    <a:pt x="2878" y="1895"/>
                  </a:lnTo>
                  <a:lnTo>
                    <a:pt x="2885" y="1908"/>
                  </a:lnTo>
                  <a:lnTo>
                    <a:pt x="2890" y="1914"/>
                  </a:lnTo>
                  <a:lnTo>
                    <a:pt x="2895" y="1920"/>
                  </a:lnTo>
                  <a:lnTo>
                    <a:pt x="2902" y="1927"/>
                  </a:lnTo>
                  <a:lnTo>
                    <a:pt x="2909" y="1934"/>
                  </a:lnTo>
                  <a:lnTo>
                    <a:pt x="2926" y="1947"/>
                  </a:lnTo>
                  <a:lnTo>
                    <a:pt x="2942" y="1956"/>
                  </a:lnTo>
                  <a:lnTo>
                    <a:pt x="2949" y="1960"/>
                  </a:lnTo>
                  <a:lnTo>
                    <a:pt x="2956" y="1962"/>
                  </a:lnTo>
                  <a:lnTo>
                    <a:pt x="2964" y="1963"/>
                  </a:lnTo>
                  <a:lnTo>
                    <a:pt x="2971" y="1964"/>
                  </a:lnTo>
                  <a:lnTo>
                    <a:pt x="2981" y="1964"/>
                  </a:lnTo>
                  <a:lnTo>
                    <a:pt x="2985" y="1963"/>
                  </a:lnTo>
                  <a:lnTo>
                    <a:pt x="2991" y="1962"/>
                  </a:lnTo>
                  <a:lnTo>
                    <a:pt x="3005" y="1960"/>
                  </a:lnTo>
                  <a:lnTo>
                    <a:pt x="3026" y="1957"/>
                  </a:lnTo>
                  <a:lnTo>
                    <a:pt x="3041" y="1953"/>
                  </a:lnTo>
                  <a:lnTo>
                    <a:pt x="3052" y="1950"/>
                  </a:lnTo>
                  <a:lnTo>
                    <a:pt x="3056" y="1949"/>
                  </a:lnTo>
                  <a:lnTo>
                    <a:pt x="3060" y="1947"/>
                  </a:lnTo>
                  <a:lnTo>
                    <a:pt x="3079" y="1934"/>
                  </a:lnTo>
                  <a:lnTo>
                    <a:pt x="3086" y="1928"/>
                  </a:lnTo>
                  <a:lnTo>
                    <a:pt x="3090" y="1922"/>
                  </a:lnTo>
                  <a:lnTo>
                    <a:pt x="3094" y="1917"/>
                  </a:lnTo>
                  <a:lnTo>
                    <a:pt x="3098" y="1913"/>
                  </a:lnTo>
                  <a:lnTo>
                    <a:pt x="3101" y="1907"/>
                  </a:lnTo>
                  <a:lnTo>
                    <a:pt x="3105" y="1902"/>
                  </a:lnTo>
                  <a:lnTo>
                    <a:pt x="3111" y="1896"/>
                  </a:lnTo>
                  <a:lnTo>
                    <a:pt x="3118" y="1891"/>
                  </a:lnTo>
                  <a:lnTo>
                    <a:pt x="3132" y="1879"/>
                  </a:lnTo>
                  <a:lnTo>
                    <a:pt x="3140" y="1870"/>
                  </a:lnTo>
                  <a:lnTo>
                    <a:pt x="3145" y="1866"/>
                  </a:lnTo>
                  <a:lnTo>
                    <a:pt x="3148" y="1863"/>
                  </a:lnTo>
                  <a:lnTo>
                    <a:pt x="3154" y="1859"/>
                  </a:lnTo>
                  <a:lnTo>
                    <a:pt x="3160" y="1856"/>
                  </a:lnTo>
                  <a:lnTo>
                    <a:pt x="3170" y="1851"/>
                  </a:lnTo>
                  <a:lnTo>
                    <a:pt x="3180" y="1843"/>
                  </a:lnTo>
                  <a:lnTo>
                    <a:pt x="3193" y="1833"/>
                  </a:lnTo>
                  <a:lnTo>
                    <a:pt x="3206" y="1822"/>
                  </a:lnTo>
                  <a:lnTo>
                    <a:pt x="3229" y="1803"/>
                  </a:lnTo>
                  <a:lnTo>
                    <a:pt x="3238" y="1794"/>
                  </a:lnTo>
                  <a:lnTo>
                    <a:pt x="3296" y="1771"/>
                  </a:lnTo>
                  <a:lnTo>
                    <a:pt x="3315" y="1825"/>
                  </a:lnTo>
                  <a:lnTo>
                    <a:pt x="3350" y="1883"/>
                  </a:lnTo>
                  <a:lnTo>
                    <a:pt x="3354" y="1929"/>
                  </a:lnTo>
                  <a:lnTo>
                    <a:pt x="3412" y="1949"/>
                  </a:lnTo>
                  <a:lnTo>
                    <a:pt x="3435" y="1987"/>
                  </a:lnTo>
                  <a:lnTo>
                    <a:pt x="3438" y="1987"/>
                  </a:lnTo>
                  <a:lnTo>
                    <a:pt x="3446" y="1986"/>
                  </a:lnTo>
                  <a:lnTo>
                    <a:pt x="3452" y="1986"/>
                  </a:lnTo>
                  <a:lnTo>
                    <a:pt x="3458" y="1987"/>
                  </a:lnTo>
                  <a:lnTo>
                    <a:pt x="3465" y="1990"/>
                  </a:lnTo>
                  <a:lnTo>
                    <a:pt x="3474" y="1995"/>
                  </a:lnTo>
                  <a:lnTo>
                    <a:pt x="3481" y="2002"/>
                  </a:lnTo>
                  <a:lnTo>
                    <a:pt x="3488" y="2009"/>
                  </a:lnTo>
                  <a:lnTo>
                    <a:pt x="3494" y="2018"/>
                  </a:lnTo>
                  <a:lnTo>
                    <a:pt x="3500" y="2026"/>
                  </a:lnTo>
                  <a:lnTo>
                    <a:pt x="3506" y="2040"/>
                  </a:lnTo>
                  <a:lnTo>
                    <a:pt x="3508" y="2046"/>
                  </a:lnTo>
                  <a:lnTo>
                    <a:pt x="3511" y="2047"/>
                  </a:lnTo>
                  <a:lnTo>
                    <a:pt x="3519" y="2051"/>
                  </a:lnTo>
                  <a:lnTo>
                    <a:pt x="3533" y="2059"/>
                  </a:lnTo>
                  <a:lnTo>
                    <a:pt x="3554" y="2068"/>
                  </a:lnTo>
                  <a:lnTo>
                    <a:pt x="3566" y="2073"/>
                  </a:lnTo>
                  <a:lnTo>
                    <a:pt x="3576" y="2075"/>
                  </a:lnTo>
                  <a:lnTo>
                    <a:pt x="3583" y="2077"/>
                  </a:lnTo>
                  <a:lnTo>
                    <a:pt x="3589" y="2077"/>
                  </a:lnTo>
                  <a:lnTo>
                    <a:pt x="3592" y="2078"/>
                  </a:lnTo>
                  <a:lnTo>
                    <a:pt x="3596" y="2079"/>
                  </a:lnTo>
                  <a:lnTo>
                    <a:pt x="3598" y="2083"/>
                  </a:lnTo>
                  <a:lnTo>
                    <a:pt x="3602" y="2088"/>
                  </a:lnTo>
                  <a:lnTo>
                    <a:pt x="3606" y="2099"/>
                  </a:lnTo>
                  <a:lnTo>
                    <a:pt x="3611" y="2107"/>
                  </a:lnTo>
                  <a:lnTo>
                    <a:pt x="3617" y="2116"/>
                  </a:lnTo>
                  <a:lnTo>
                    <a:pt x="3624" y="2126"/>
                  </a:lnTo>
                  <a:lnTo>
                    <a:pt x="3626" y="2130"/>
                  </a:lnTo>
                  <a:lnTo>
                    <a:pt x="3626" y="2132"/>
                  </a:lnTo>
                  <a:lnTo>
                    <a:pt x="3625" y="2134"/>
                  </a:lnTo>
                  <a:lnTo>
                    <a:pt x="3625" y="2134"/>
                  </a:lnTo>
                  <a:lnTo>
                    <a:pt x="3622" y="2136"/>
                  </a:lnTo>
                  <a:lnTo>
                    <a:pt x="3618" y="2137"/>
                  </a:lnTo>
                  <a:lnTo>
                    <a:pt x="3619" y="2138"/>
                  </a:lnTo>
                  <a:lnTo>
                    <a:pt x="3644" y="2146"/>
                  </a:lnTo>
                  <a:lnTo>
                    <a:pt x="3677" y="2158"/>
                  </a:lnTo>
                  <a:lnTo>
                    <a:pt x="3698" y="2165"/>
                  </a:lnTo>
                  <a:lnTo>
                    <a:pt x="3710" y="2169"/>
                  </a:lnTo>
                  <a:lnTo>
                    <a:pt x="3714" y="2169"/>
                  </a:lnTo>
                  <a:lnTo>
                    <a:pt x="3663" y="2223"/>
                  </a:lnTo>
                  <a:lnTo>
                    <a:pt x="3671" y="2277"/>
                  </a:lnTo>
                  <a:lnTo>
                    <a:pt x="3729" y="2313"/>
                  </a:lnTo>
                  <a:lnTo>
                    <a:pt x="3714" y="2339"/>
                  </a:lnTo>
                  <a:lnTo>
                    <a:pt x="3667" y="2378"/>
                  </a:lnTo>
                  <a:lnTo>
                    <a:pt x="3659" y="2420"/>
                  </a:lnTo>
                  <a:lnTo>
                    <a:pt x="3654" y="2424"/>
                  </a:lnTo>
                  <a:lnTo>
                    <a:pt x="3643" y="2432"/>
                  </a:lnTo>
                  <a:lnTo>
                    <a:pt x="3641" y="2434"/>
                  </a:lnTo>
                  <a:lnTo>
                    <a:pt x="3639" y="2438"/>
                  </a:lnTo>
                  <a:lnTo>
                    <a:pt x="3639" y="2441"/>
                  </a:lnTo>
                  <a:lnTo>
                    <a:pt x="3639" y="2445"/>
                  </a:lnTo>
                  <a:lnTo>
                    <a:pt x="3642" y="2449"/>
                  </a:lnTo>
                  <a:lnTo>
                    <a:pt x="3644" y="2453"/>
                  </a:lnTo>
                  <a:lnTo>
                    <a:pt x="3649" y="2458"/>
                  </a:lnTo>
                  <a:lnTo>
                    <a:pt x="3655" y="2463"/>
                  </a:lnTo>
                  <a:lnTo>
                    <a:pt x="3685" y="2483"/>
                  </a:lnTo>
                  <a:lnTo>
                    <a:pt x="3713" y="2498"/>
                  </a:lnTo>
                  <a:lnTo>
                    <a:pt x="3733" y="2509"/>
                  </a:lnTo>
                  <a:lnTo>
                    <a:pt x="3741" y="2513"/>
                  </a:lnTo>
                  <a:lnTo>
                    <a:pt x="3729" y="2563"/>
                  </a:lnTo>
                  <a:lnTo>
                    <a:pt x="3731" y="2565"/>
                  </a:lnTo>
                  <a:lnTo>
                    <a:pt x="3737" y="2574"/>
                  </a:lnTo>
                  <a:lnTo>
                    <a:pt x="3740" y="2580"/>
                  </a:lnTo>
                  <a:lnTo>
                    <a:pt x="3743" y="2587"/>
                  </a:lnTo>
                  <a:lnTo>
                    <a:pt x="3746" y="2595"/>
                  </a:lnTo>
                  <a:lnTo>
                    <a:pt x="3748" y="2606"/>
                  </a:lnTo>
                  <a:lnTo>
                    <a:pt x="3752" y="2628"/>
                  </a:lnTo>
                  <a:lnTo>
                    <a:pt x="3755" y="2647"/>
                  </a:lnTo>
                  <a:lnTo>
                    <a:pt x="3759" y="2660"/>
                  </a:lnTo>
                  <a:lnTo>
                    <a:pt x="3760" y="2665"/>
                  </a:lnTo>
                  <a:lnTo>
                    <a:pt x="3752" y="2683"/>
                  </a:lnTo>
                  <a:lnTo>
                    <a:pt x="3826" y="2741"/>
                  </a:lnTo>
                  <a:lnTo>
                    <a:pt x="3826" y="2811"/>
                  </a:lnTo>
                  <a:lnTo>
                    <a:pt x="3802" y="2846"/>
                  </a:lnTo>
                  <a:lnTo>
                    <a:pt x="3783" y="2920"/>
                  </a:lnTo>
                  <a:lnTo>
                    <a:pt x="3802" y="2962"/>
                  </a:lnTo>
                  <a:lnTo>
                    <a:pt x="3814" y="3008"/>
                  </a:lnTo>
                  <a:lnTo>
                    <a:pt x="3887" y="3035"/>
                  </a:lnTo>
                  <a:lnTo>
                    <a:pt x="3885" y="3039"/>
                  </a:lnTo>
                  <a:lnTo>
                    <a:pt x="3881" y="3051"/>
                  </a:lnTo>
                  <a:lnTo>
                    <a:pt x="3881" y="3058"/>
                  </a:lnTo>
                  <a:lnTo>
                    <a:pt x="3883" y="3066"/>
                  </a:lnTo>
                  <a:lnTo>
                    <a:pt x="3885" y="3075"/>
                  </a:lnTo>
                  <a:lnTo>
                    <a:pt x="3891" y="3086"/>
                  </a:lnTo>
                  <a:lnTo>
                    <a:pt x="3905" y="3104"/>
                  </a:lnTo>
                  <a:lnTo>
                    <a:pt x="3916" y="3117"/>
                  </a:lnTo>
                  <a:lnTo>
                    <a:pt x="3923" y="3125"/>
                  </a:lnTo>
                  <a:lnTo>
                    <a:pt x="3926" y="3129"/>
                  </a:lnTo>
                  <a:lnTo>
                    <a:pt x="3949" y="3151"/>
                  </a:lnTo>
                  <a:lnTo>
                    <a:pt x="3951" y="3156"/>
                  </a:lnTo>
                  <a:lnTo>
                    <a:pt x="3956" y="3165"/>
                  </a:lnTo>
                  <a:lnTo>
                    <a:pt x="3959" y="3170"/>
                  </a:lnTo>
                  <a:lnTo>
                    <a:pt x="3964" y="3172"/>
                  </a:lnTo>
                  <a:lnTo>
                    <a:pt x="3966" y="3173"/>
                  </a:lnTo>
                  <a:lnTo>
                    <a:pt x="3970" y="3173"/>
                  </a:lnTo>
                  <a:lnTo>
                    <a:pt x="3972" y="3172"/>
                  </a:lnTo>
                  <a:lnTo>
                    <a:pt x="3976" y="3171"/>
                  </a:lnTo>
                  <a:lnTo>
                    <a:pt x="3991" y="3160"/>
                  </a:lnTo>
                  <a:lnTo>
                    <a:pt x="4007" y="3149"/>
                  </a:lnTo>
                  <a:lnTo>
                    <a:pt x="4018" y="3139"/>
                  </a:lnTo>
                  <a:lnTo>
                    <a:pt x="4023" y="3136"/>
                  </a:lnTo>
                  <a:lnTo>
                    <a:pt x="4061" y="3108"/>
                  </a:lnTo>
                  <a:lnTo>
                    <a:pt x="4112" y="3117"/>
                  </a:lnTo>
                  <a:lnTo>
                    <a:pt x="4115" y="3147"/>
                  </a:lnTo>
                  <a:lnTo>
                    <a:pt x="4069" y="3171"/>
                  </a:lnTo>
                  <a:lnTo>
                    <a:pt x="4073" y="3198"/>
                  </a:lnTo>
                  <a:lnTo>
                    <a:pt x="4057" y="3232"/>
                  </a:lnTo>
                  <a:lnTo>
                    <a:pt x="4038" y="3256"/>
                  </a:lnTo>
                  <a:lnTo>
                    <a:pt x="4076" y="3299"/>
                  </a:lnTo>
                  <a:lnTo>
                    <a:pt x="4134" y="3388"/>
                  </a:lnTo>
                  <a:lnTo>
                    <a:pt x="4160" y="3499"/>
                  </a:lnTo>
                  <a:lnTo>
                    <a:pt x="4160" y="3598"/>
                  </a:lnTo>
                  <a:lnTo>
                    <a:pt x="4160" y="3696"/>
                  </a:lnTo>
                  <a:lnTo>
                    <a:pt x="4127" y="3788"/>
                  </a:lnTo>
                  <a:lnTo>
                    <a:pt x="4160" y="3875"/>
                  </a:lnTo>
                  <a:lnTo>
                    <a:pt x="4147" y="3914"/>
                  </a:lnTo>
                  <a:lnTo>
                    <a:pt x="4213" y="3973"/>
                  </a:lnTo>
                  <a:lnTo>
                    <a:pt x="4252" y="4052"/>
                  </a:lnTo>
                  <a:lnTo>
                    <a:pt x="4305" y="4091"/>
                  </a:lnTo>
                  <a:lnTo>
                    <a:pt x="4305" y="4170"/>
                  </a:lnTo>
                  <a:lnTo>
                    <a:pt x="4305" y="4177"/>
                  </a:lnTo>
                  <a:lnTo>
                    <a:pt x="4309" y="4195"/>
                  </a:lnTo>
                  <a:lnTo>
                    <a:pt x="4313" y="4206"/>
                  </a:lnTo>
                  <a:lnTo>
                    <a:pt x="4318" y="4221"/>
                  </a:lnTo>
                  <a:lnTo>
                    <a:pt x="4326" y="4235"/>
                  </a:lnTo>
                  <a:lnTo>
                    <a:pt x="4338" y="4249"/>
                  </a:lnTo>
                  <a:lnTo>
                    <a:pt x="4351" y="4263"/>
                  </a:lnTo>
                  <a:lnTo>
                    <a:pt x="4365" y="4277"/>
                  </a:lnTo>
                  <a:lnTo>
                    <a:pt x="4380" y="4289"/>
                  </a:lnTo>
                  <a:lnTo>
                    <a:pt x="4393" y="4300"/>
                  </a:lnTo>
                  <a:lnTo>
                    <a:pt x="4415" y="4316"/>
                  </a:lnTo>
                  <a:lnTo>
                    <a:pt x="4423" y="4321"/>
                  </a:lnTo>
                  <a:lnTo>
                    <a:pt x="4426" y="4327"/>
                  </a:lnTo>
                  <a:lnTo>
                    <a:pt x="4433" y="4337"/>
                  </a:lnTo>
                  <a:lnTo>
                    <a:pt x="4441" y="4343"/>
                  </a:lnTo>
                  <a:lnTo>
                    <a:pt x="4450" y="4349"/>
                  </a:lnTo>
                  <a:lnTo>
                    <a:pt x="4457" y="4352"/>
                  </a:lnTo>
                  <a:lnTo>
                    <a:pt x="4465" y="4353"/>
                  </a:lnTo>
                  <a:lnTo>
                    <a:pt x="4473" y="4354"/>
                  </a:lnTo>
                  <a:lnTo>
                    <a:pt x="4482" y="4354"/>
                  </a:lnTo>
                  <a:lnTo>
                    <a:pt x="4492" y="4354"/>
                  </a:lnTo>
                  <a:lnTo>
                    <a:pt x="4500" y="4352"/>
                  </a:lnTo>
                  <a:lnTo>
                    <a:pt x="4507" y="4349"/>
                  </a:lnTo>
                  <a:lnTo>
                    <a:pt x="4513" y="4347"/>
                  </a:lnTo>
                  <a:lnTo>
                    <a:pt x="4522" y="4340"/>
                  </a:lnTo>
                  <a:lnTo>
                    <a:pt x="4531" y="4332"/>
                  </a:lnTo>
                  <a:lnTo>
                    <a:pt x="4535" y="4329"/>
                  </a:lnTo>
                  <a:lnTo>
                    <a:pt x="4539" y="4327"/>
                  </a:lnTo>
                  <a:lnTo>
                    <a:pt x="4544" y="4324"/>
                  </a:lnTo>
                  <a:lnTo>
                    <a:pt x="4548" y="4323"/>
                  </a:lnTo>
                  <a:lnTo>
                    <a:pt x="4553" y="4324"/>
                  </a:lnTo>
                  <a:lnTo>
                    <a:pt x="4559" y="4326"/>
                  </a:lnTo>
                  <a:lnTo>
                    <a:pt x="4566" y="4329"/>
                  </a:lnTo>
                  <a:lnTo>
                    <a:pt x="4574" y="4335"/>
                  </a:lnTo>
                  <a:lnTo>
                    <a:pt x="4591" y="4344"/>
                  </a:lnTo>
                  <a:lnTo>
                    <a:pt x="4604" y="4352"/>
                  </a:lnTo>
                  <a:lnTo>
                    <a:pt x="4616" y="4355"/>
                  </a:lnTo>
                  <a:lnTo>
                    <a:pt x="4626" y="4359"/>
                  </a:lnTo>
                  <a:lnTo>
                    <a:pt x="4635" y="4362"/>
                  </a:lnTo>
                  <a:lnTo>
                    <a:pt x="4642" y="4367"/>
                  </a:lnTo>
                  <a:lnTo>
                    <a:pt x="4645" y="4370"/>
                  </a:lnTo>
                  <a:lnTo>
                    <a:pt x="4648" y="4375"/>
                  </a:lnTo>
                  <a:lnTo>
                    <a:pt x="4651" y="4380"/>
                  </a:lnTo>
                  <a:lnTo>
                    <a:pt x="4653" y="4387"/>
                  </a:lnTo>
                  <a:lnTo>
                    <a:pt x="4656" y="4394"/>
                  </a:lnTo>
                  <a:lnTo>
                    <a:pt x="4659" y="4401"/>
                  </a:lnTo>
                  <a:lnTo>
                    <a:pt x="4663" y="4407"/>
                  </a:lnTo>
                  <a:lnTo>
                    <a:pt x="4668" y="4413"/>
                  </a:lnTo>
                  <a:lnTo>
                    <a:pt x="4676" y="4424"/>
                  </a:lnTo>
                  <a:lnTo>
                    <a:pt x="4684" y="4432"/>
                  </a:lnTo>
                  <a:lnTo>
                    <a:pt x="4699" y="4442"/>
                  </a:lnTo>
                  <a:lnTo>
                    <a:pt x="4705" y="4446"/>
                  </a:lnTo>
                  <a:lnTo>
                    <a:pt x="4784" y="4453"/>
                  </a:lnTo>
                  <a:lnTo>
                    <a:pt x="4825" y="4459"/>
                  </a:lnTo>
                  <a:lnTo>
                    <a:pt x="4827" y="4452"/>
                  </a:lnTo>
                  <a:lnTo>
                    <a:pt x="4835" y="4438"/>
                  </a:lnTo>
                  <a:lnTo>
                    <a:pt x="4838" y="4434"/>
                  </a:lnTo>
                  <a:lnTo>
                    <a:pt x="4841" y="4431"/>
                  </a:lnTo>
                  <a:lnTo>
                    <a:pt x="4845" y="4428"/>
                  </a:lnTo>
                  <a:lnTo>
                    <a:pt x="4849" y="4426"/>
                  </a:lnTo>
                  <a:lnTo>
                    <a:pt x="4854" y="4425"/>
                  </a:lnTo>
                  <a:lnTo>
                    <a:pt x="4859" y="4424"/>
                  </a:lnTo>
                  <a:lnTo>
                    <a:pt x="4865" y="4425"/>
                  </a:lnTo>
                  <a:lnTo>
                    <a:pt x="4871" y="4426"/>
                  </a:lnTo>
                  <a:lnTo>
                    <a:pt x="4891" y="4434"/>
                  </a:lnTo>
                  <a:lnTo>
                    <a:pt x="4903" y="4438"/>
                  </a:lnTo>
                  <a:lnTo>
                    <a:pt x="4908" y="4439"/>
                  </a:lnTo>
                  <a:lnTo>
                    <a:pt x="4910" y="4440"/>
                  </a:lnTo>
                  <a:lnTo>
                    <a:pt x="4910" y="4446"/>
                  </a:lnTo>
                  <a:lnTo>
                    <a:pt x="4911" y="4465"/>
                  </a:lnTo>
                  <a:lnTo>
                    <a:pt x="4913" y="4478"/>
                  </a:lnTo>
                  <a:lnTo>
                    <a:pt x="4916" y="4492"/>
                  </a:lnTo>
                  <a:lnTo>
                    <a:pt x="4919" y="4509"/>
                  </a:lnTo>
                  <a:lnTo>
                    <a:pt x="4923" y="4525"/>
                  </a:lnTo>
                  <a:lnTo>
                    <a:pt x="4924" y="4529"/>
                  </a:lnTo>
                  <a:lnTo>
                    <a:pt x="4924" y="4533"/>
                  </a:lnTo>
                  <a:lnTo>
                    <a:pt x="4923" y="4536"/>
                  </a:lnTo>
                  <a:lnTo>
                    <a:pt x="4920" y="4539"/>
                  </a:lnTo>
                  <a:lnTo>
                    <a:pt x="4914" y="4544"/>
                  </a:lnTo>
                  <a:lnTo>
                    <a:pt x="4907" y="4548"/>
                  </a:lnTo>
                  <a:lnTo>
                    <a:pt x="4890" y="4552"/>
                  </a:lnTo>
                  <a:lnTo>
                    <a:pt x="4873" y="4556"/>
                  </a:lnTo>
                  <a:lnTo>
                    <a:pt x="4868" y="4558"/>
                  </a:lnTo>
                  <a:lnTo>
                    <a:pt x="4867" y="4561"/>
                  </a:lnTo>
                  <a:lnTo>
                    <a:pt x="4868" y="4564"/>
                  </a:lnTo>
                  <a:lnTo>
                    <a:pt x="4874" y="4568"/>
                  </a:lnTo>
                  <a:lnTo>
                    <a:pt x="4886" y="4572"/>
                  </a:lnTo>
                  <a:lnTo>
                    <a:pt x="4905" y="4579"/>
                  </a:lnTo>
                  <a:lnTo>
                    <a:pt x="4930" y="4588"/>
                  </a:lnTo>
                  <a:lnTo>
                    <a:pt x="4963" y="4597"/>
                  </a:lnTo>
                  <a:lnTo>
                    <a:pt x="4996" y="4608"/>
                  </a:lnTo>
                  <a:lnTo>
                    <a:pt x="5022" y="4617"/>
                  </a:lnTo>
                  <a:lnTo>
                    <a:pt x="5041" y="4627"/>
                  </a:lnTo>
                  <a:lnTo>
                    <a:pt x="5054" y="4634"/>
                  </a:lnTo>
                  <a:lnTo>
                    <a:pt x="5058" y="4637"/>
                  </a:lnTo>
                  <a:lnTo>
                    <a:pt x="5062" y="4641"/>
                  </a:lnTo>
                  <a:lnTo>
                    <a:pt x="5064" y="4643"/>
                  </a:lnTo>
                  <a:lnTo>
                    <a:pt x="5065" y="4647"/>
                  </a:lnTo>
                  <a:lnTo>
                    <a:pt x="5065" y="4649"/>
                  </a:lnTo>
                  <a:lnTo>
                    <a:pt x="5065" y="4651"/>
                  </a:lnTo>
                  <a:lnTo>
                    <a:pt x="5064" y="4654"/>
                  </a:lnTo>
                  <a:lnTo>
                    <a:pt x="5063" y="4656"/>
                  </a:lnTo>
                  <a:lnTo>
                    <a:pt x="5057" y="4660"/>
                  </a:lnTo>
                  <a:lnTo>
                    <a:pt x="5050" y="4662"/>
                  </a:lnTo>
                  <a:lnTo>
                    <a:pt x="5042" y="4664"/>
                  </a:lnTo>
                  <a:lnTo>
                    <a:pt x="5035" y="4667"/>
                  </a:lnTo>
                  <a:lnTo>
                    <a:pt x="5021" y="4669"/>
                  </a:lnTo>
                  <a:lnTo>
                    <a:pt x="5015" y="4670"/>
                  </a:lnTo>
                  <a:lnTo>
                    <a:pt x="5166" y="4702"/>
                  </a:lnTo>
                  <a:lnTo>
                    <a:pt x="5239" y="4702"/>
                  </a:lnTo>
                  <a:lnTo>
                    <a:pt x="5304" y="4761"/>
                  </a:lnTo>
                  <a:lnTo>
                    <a:pt x="5317" y="4807"/>
                  </a:lnTo>
                  <a:lnTo>
                    <a:pt x="5258" y="4880"/>
                  </a:lnTo>
                  <a:lnTo>
                    <a:pt x="5390" y="4827"/>
                  </a:lnTo>
                  <a:lnTo>
                    <a:pt x="5455" y="4775"/>
                  </a:lnTo>
                  <a:lnTo>
                    <a:pt x="5508" y="4814"/>
                  </a:lnTo>
                  <a:lnTo>
                    <a:pt x="5528" y="4853"/>
                  </a:lnTo>
                  <a:lnTo>
                    <a:pt x="5533" y="4845"/>
                  </a:lnTo>
                  <a:lnTo>
                    <a:pt x="5547" y="4826"/>
                  </a:lnTo>
                  <a:lnTo>
                    <a:pt x="5559" y="4817"/>
                  </a:lnTo>
                  <a:lnTo>
                    <a:pt x="5572" y="4807"/>
                  </a:lnTo>
                  <a:lnTo>
                    <a:pt x="5580" y="4803"/>
                  </a:lnTo>
                  <a:lnTo>
                    <a:pt x="5588" y="4799"/>
                  </a:lnTo>
                  <a:lnTo>
                    <a:pt x="5597" y="4797"/>
                  </a:lnTo>
                  <a:lnTo>
                    <a:pt x="5606" y="4794"/>
                  </a:lnTo>
                  <a:lnTo>
                    <a:pt x="5625" y="4792"/>
                  </a:lnTo>
                  <a:lnTo>
                    <a:pt x="5639" y="4788"/>
                  </a:lnTo>
                  <a:lnTo>
                    <a:pt x="5651" y="4786"/>
                  </a:lnTo>
                  <a:lnTo>
                    <a:pt x="5659" y="4782"/>
                  </a:lnTo>
                  <a:lnTo>
                    <a:pt x="5670" y="4777"/>
                  </a:lnTo>
                  <a:lnTo>
                    <a:pt x="5672" y="4775"/>
                  </a:lnTo>
                  <a:lnTo>
                    <a:pt x="5675" y="4781"/>
                  </a:lnTo>
                  <a:lnTo>
                    <a:pt x="5680" y="4800"/>
                  </a:lnTo>
                  <a:lnTo>
                    <a:pt x="5683" y="4813"/>
                  </a:lnTo>
                  <a:lnTo>
                    <a:pt x="5683" y="4827"/>
                  </a:lnTo>
                  <a:lnTo>
                    <a:pt x="5683" y="4844"/>
                  </a:lnTo>
                  <a:lnTo>
                    <a:pt x="5679" y="4860"/>
                  </a:lnTo>
                  <a:lnTo>
                    <a:pt x="5675" y="4876"/>
                  </a:lnTo>
                  <a:lnTo>
                    <a:pt x="5673" y="4888"/>
                  </a:lnTo>
                  <a:lnTo>
                    <a:pt x="5672" y="4897"/>
                  </a:lnTo>
                  <a:lnTo>
                    <a:pt x="5671" y="4905"/>
                  </a:lnTo>
                  <a:lnTo>
                    <a:pt x="5671" y="4912"/>
                  </a:lnTo>
                  <a:lnTo>
                    <a:pt x="5669" y="4919"/>
                  </a:lnTo>
                  <a:lnTo>
                    <a:pt x="5665" y="4929"/>
                  </a:lnTo>
                  <a:lnTo>
                    <a:pt x="5659" y="4940"/>
                  </a:lnTo>
                  <a:lnTo>
                    <a:pt x="5653" y="4950"/>
                  </a:lnTo>
                  <a:lnTo>
                    <a:pt x="5651" y="4960"/>
                  </a:lnTo>
                  <a:lnTo>
                    <a:pt x="5651" y="4968"/>
                  </a:lnTo>
                  <a:lnTo>
                    <a:pt x="5651" y="4974"/>
                  </a:lnTo>
                  <a:lnTo>
                    <a:pt x="5651" y="4980"/>
                  </a:lnTo>
                  <a:lnTo>
                    <a:pt x="5649" y="4986"/>
                  </a:lnTo>
                  <a:lnTo>
                    <a:pt x="5643" y="4991"/>
                  </a:lnTo>
                  <a:lnTo>
                    <a:pt x="5633" y="4999"/>
                  </a:lnTo>
                  <a:lnTo>
                    <a:pt x="5627" y="5001"/>
                  </a:lnTo>
                  <a:lnTo>
                    <a:pt x="5621" y="5003"/>
                  </a:lnTo>
                  <a:lnTo>
                    <a:pt x="5617" y="5003"/>
                  </a:lnTo>
                  <a:lnTo>
                    <a:pt x="5613" y="5002"/>
                  </a:lnTo>
                  <a:lnTo>
                    <a:pt x="5606" y="5000"/>
                  </a:lnTo>
                  <a:lnTo>
                    <a:pt x="5598" y="4996"/>
                  </a:lnTo>
                  <a:lnTo>
                    <a:pt x="5594" y="4995"/>
                  </a:lnTo>
                  <a:lnTo>
                    <a:pt x="5591" y="4994"/>
                  </a:lnTo>
                  <a:lnTo>
                    <a:pt x="5586" y="4994"/>
                  </a:lnTo>
                  <a:lnTo>
                    <a:pt x="5581" y="4996"/>
                  </a:lnTo>
                  <a:lnTo>
                    <a:pt x="5575" y="4999"/>
                  </a:lnTo>
                  <a:lnTo>
                    <a:pt x="5570" y="5003"/>
                  </a:lnTo>
                  <a:lnTo>
                    <a:pt x="5562" y="5009"/>
                  </a:lnTo>
                  <a:lnTo>
                    <a:pt x="5554" y="5019"/>
                  </a:lnTo>
                  <a:lnTo>
                    <a:pt x="5536" y="5037"/>
                  </a:lnTo>
                  <a:lnTo>
                    <a:pt x="5518" y="5055"/>
                  </a:lnTo>
                  <a:lnTo>
                    <a:pt x="5500" y="5071"/>
                  </a:lnTo>
                  <a:lnTo>
                    <a:pt x="5485" y="5084"/>
                  </a:lnTo>
                  <a:lnTo>
                    <a:pt x="5459" y="5104"/>
                  </a:lnTo>
                  <a:lnTo>
                    <a:pt x="5449" y="5111"/>
                  </a:lnTo>
                  <a:lnTo>
                    <a:pt x="5606" y="5189"/>
                  </a:lnTo>
                  <a:lnTo>
                    <a:pt x="5614" y="5195"/>
                  </a:lnTo>
                  <a:lnTo>
                    <a:pt x="5633" y="5209"/>
                  </a:lnTo>
                  <a:lnTo>
                    <a:pt x="5659" y="5228"/>
                  </a:lnTo>
                  <a:lnTo>
                    <a:pt x="5685" y="5249"/>
                  </a:lnTo>
                  <a:lnTo>
                    <a:pt x="5691" y="5252"/>
                  </a:lnTo>
                  <a:lnTo>
                    <a:pt x="5697" y="5256"/>
                  </a:lnTo>
                  <a:lnTo>
                    <a:pt x="5702" y="5258"/>
                  </a:lnTo>
                  <a:lnTo>
                    <a:pt x="5706" y="5259"/>
                  </a:lnTo>
                  <a:lnTo>
                    <a:pt x="5716" y="5259"/>
                  </a:lnTo>
                  <a:lnTo>
                    <a:pt x="5723" y="5259"/>
                  </a:lnTo>
                  <a:lnTo>
                    <a:pt x="5730" y="5261"/>
                  </a:lnTo>
                  <a:lnTo>
                    <a:pt x="5737" y="5263"/>
                  </a:lnTo>
                  <a:lnTo>
                    <a:pt x="5741" y="5265"/>
                  </a:lnTo>
                  <a:lnTo>
                    <a:pt x="5744" y="5270"/>
                  </a:lnTo>
                  <a:lnTo>
                    <a:pt x="5748" y="5275"/>
                  </a:lnTo>
                  <a:lnTo>
                    <a:pt x="5751" y="5281"/>
                  </a:lnTo>
                  <a:lnTo>
                    <a:pt x="5755" y="5288"/>
                  </a:lnTo>
                  <a:lnTo>
                    <a:pt x="5760" y="5295"/>
                  </a:lnTo>
                  <a:lnTo>
                    <a:pt x="5764" y="5300"/>
                  </a:lnTo>
                  <a:lnTo>
                    <a:pt x="5768" y="5304"/>
                  </a:lnTo>
                  <a:lnTo>
                    <a:pt x="5777" y="5313"/>
                  </a:lnTo>
                  <a:lnTo>
                    <a:pt x="5786" y="5321"/>
                  </a:lnTo>
                  <a:lnTo>
                    <a:pt x="5789" y="5324"/>
                  </a:lnTo>
                  <a:lnTo>
                    <a:pt x="5791" y="5328"/>
                  </a:lnTo>
                  <a:lnTo>
                    <a:pt x="5794" y="5333"/>
                  </a:lnTo>
                  <a:lnTo>
                    <a:pt x="5795" y="5336"/>
                  </a:lnTo>
                  <a:lnTo>
                    <a:pt x="5796" y="5342"/>
                  </a:lnTo>
                  <a:lnTo>
                    <a:pt x="5795" y="5347"/>
                  </a:lnTo>
                  <a:lnTo>
                    <a:pt x="5794" y="5353"/>
                  </a:lnTo>
                  <a:lnTo>
                    <a:pt x="5790" y="5360"/>
                  </a:lnTo>
                  <a:lnTo>
                    <a:pt x="5780" y="5383"/>
                  </a:lnTo>
                  <a:lnTo>
                    <a:pt x="5774" y="5398"/>
                  </a:lnTo>
                  <a:lnTo>
                    <a:pt x="5771" y="5405"/>
                  </a:lnTo>
                  <a:lnTo>
                    <a:pt x="5771" y="5406"/>
                  </a:lnTo>
                  <a:lnTo>
                    <a:pt x="5773" y="5409"/>
                  </a:lnTo>
                  <a:lnTo>
                    <a:pt x="5778" y="5421"/>
                  </a:lnTo>
                  <a:lnTo>
                    <a:pt x="5790" y="5442"/>
                  </a:lnTo>
                  <a:lnTo>
                    <a:pt x="5810" y="5472"/>
                  </a:lnTo>
                  <a:lnTo>
                    <a:pt x="5822" y="5487"/>
                  </a:lnTo>
                  <a:lnTo>
                    <a:pt x="5834" y="5501"/>
                  </a:lnTo>
                  <a:lnTo>
                    <a:pt x="5843" y="5513"/>
                  </a:lnTo>
                  <a:lnTo>
                    <a:pt x="5853" y="5522"/>
                  </a:lnTo>
                  <a:lnTo>
                    <a:pt x="5865" y="5533"/>
                  </a:lnTo>
                  <a:lnTo>
                    <a:pt x="5869" y="5538"/>
                  </a:lnTo>
                  <a:lnTo>
                    <a:pt x="5875" y="5540"/>
                  </a:lnTo>
                  <a:lnTo>
                    <a:pt x="5887" y="5551"/>
                  </a:lnTo>
                  <a:lnTo>
                    <a:pt x="5894" y="5560"/>
                  </a:lnTo>
                  <a:lnTo>
                    <a:pt x="5900" y="5573"/>
                  </a:lnTo>
                  <a:lnTo>
                    <a:pt x="5902" y="5582"/>
                  </a:lnTo>
                  <a:lnTo>
                    <a:pt x="5905" y="5590"/>
                  </a:lnTo>
                  <a:lnTo>
                    <a:pt x="5907" y="5599"/>
                  </a:lnTo>
                  <a:lnTo>
                    <a:pt x="5910" y="5610"/>
                  </a:lnTo>
                  <a:lnTo>
                    <a:pt x="5910" y="5631"/>
                  </a:lnTo>
                  <a:lnTo>
                    <a:pt x="5908" y="5651"/>
                  </a:lnTo>
                  <a:lnTo>
                    <a:pt x="5906" y="5671"/>
                  </a:lnTo>
                  <a:lnTo>
                    <a:pt x="5902" y="5689"/>
                  </a:lnTo>
                  <a:lnTo>
                    <a:pt x="5899" y="5706"/>
                  </a:lnTo>
                  <a:lnTo>
                    <a:pt x="5897" y="5721"/>
                  </a:lnTo>
                  <a:lnTo>
                    <a:pt x="5894" y="5735"/>
                  </a:lnTo>
                  <a:lnTo>
                    <a:pt x="5895" y="5748"/>
                  </a:lnTo>
                  <a:lnTo>
                    <a:pt x="5899" y="5769"/>
                  </a:lnTo>
                  <a:lnTo>
                    <a:pt x="5902" y="5792"/>
                  </a:lnTo>
                  <a:lnTo>
                    <a:pt x="5906" y="5804"/>
                  </a:lnTo>
                  <a:lnTo>
                    <a:pt x="5911" y="5819"/>
                  </a:lnTo>
                  <a:lnTo>
                    <a:pt x="5918" y="5838"/>
                  </a:lnTo>
                  <a:lnTo>
                    <a:pt x="5928" y="5859"/>
                  </a:lnTo>
                  <a:lnTo>
                    <a:pt x="5952" y="5903"/>
                  </a:lnTo>
                  <a:lnTo>
                    <a:pt x="5972" y="5938"/>
                  </a:lnTo>
                  <a:lnTo>
                    <a:pt x="5989" y="5967"/>
                  </a:lnTo>
                  <a:lnTo>
                    <a:pt x="6000" y="5991"/>
                  </a:lnTo>
                  <a:lnTo>
                    <a:pt x="6004" y="5997"/>
                  </a:lnTo>
                  <a:lnTo>
                    <a:pt x="6009" y="6002"/>
                  </a:lnTo>
                  <a:lnTo>
                    <a:pt x="6015" y="6008"/>
                  </a:lnTo>
                  <a:lnTo>
                    <a:pt x="6020" y="6013"/>
                  </a:lnTo>
                  <a:lnTo>
                    <a:pt x="6037" y="6024"/>
                  </a:lnTo>
                  <a:lnTo>
                    <a:pt x="6055" y="6037"/>
                  </a:lnTo>
                  <a:lnTo>
                    <a:pt x="6065" y="6045"/>
                  </a:lnTo>
                  <a:lnTo>
                    <a:pt x="6076" y="6054"/>
                  </a:lnTo>
                  <a:lnTo>
                    <a:pt x="6087" y="6065"/>
                  </a:lnTo>
                  <a:lnTo>
                    <a:pt x="6097" y="6076"/>
                  </a:lnTo>
                  <a:lnTo>
                    <a:pt x="6108" y="6089"/>
                  </a:lnTo>
                  <a:lnTo>
                    <a:pt x="6118" y="6105"/>
                  </a:lnTo>
                  <a:lnTo>
                    <a:pt x="6129" y="6122"/>
                  </a:lnTo>
                  <a:lnTo>
                    <a:pt x="6139" y="6143"/>
                  </a:lnTo>
                  <a:lnTo>
                    <a:pt x="6148" y="6160"/>
                  </a:lnTo>
                  <a:lnTo>
                    <a:pt x="6156" y="6172"/>
                  </a:lnTo>
                  <a:lnTo>
                    <a:pt x="6160" y="6176"/>
                  </a:lnTo>
                  <a:lnTo>
                    <a:pt x="6163" y="6178"/>
                  </a:lnTo>
                  <a:lnTo>
                    <a:pt x="6166" y="6180"/>
                  </a:lnTo>
                  <a:lnTo>
                    <a:pt x="6168" y="6180"/>
                  </a:lnTo>
                  <a:lnTo>
                    <a:pt x="6170" y="6180"/>
                  </a:lnTo>
                  <a:lnTo>
                    <a:pt x="6173" y="6178"/>
                  </a:lnTo>
                  <a:lnTo>
                    <a:pt x="6175" y="6176"/>
                  </a:lnTo>
                  <a:lnTo>
                    <a:pt x="6176" y="6173"/>
                  </a:lnTo>
                  <a:lnTo>
                    <a:pt x="6180" y="6165"/>
                  </a:lnTo>
                  <a:lnTo>
                    <a:pt x="6182" y="6154"/>
                  </a:lnTo>
                  <a:lnTo>
                    <a:pt x="6185" y="6132"/>
                  </a:lnTo>
                  <a:lnTo>
                    <a:pt x="6186" y="6108"/>
                  </a:lnTo>
                  <a:lnTo>
                    <a:pt x="6186" y="6091"/>
                  </a:lnTo>
                  <a:lnTo>
                    <a:pt x="6185" y="6083"/>
                  </a:lnTo>
                  <a:lnTo>
                    <a:pt x="6212" y="5919"/>
                  </a:lnTo>
                  <a:lnTo>
                    <a:pt x="6264" y="5879"/>
                  </a:lnTo>
                  <a:lnTo>
                    <a:pt x="6273" y="5890"/>
                  </a:lnTo>
                  <a:lnTo>
                    <a:pt x="6296" y="5918"/>
                  </a:lnTo>
                  <a:lnTo>
                    <a:pt x="6310" y="5936"/>
                  </a:lnTo>
                  <a:lnTo>
                    <a:pt x="6323" y="5955"/>
                  </a:lnTo>
                  <a:lnTo>
                    <a:pt x="6333" y="5974"/>
                  </a:lnTo>
                  <a:lnTo>
                    <a:pt x="6343" y="5991"/>
                  </a:lnTo>
                  <a:lnTo>
                    <a:pt x="6351" y="6008"/>
                  </a:lnTo>
                  <a:lnTo>
                    <a:pt x="6359" y="6022"/>
                  </a:lnTo>
                  <a:lnTo>
                    <a:pt x="6369" y="6036"/>
                  </a:lnTo>
                  <a:lnTo>
                    <a:pt x="6379" y="6049"/>
                  </a:lnTo>
                  <a:lnTo>
                    <a:pt x="6389" y="6062"/>
                  </a:lnTo>
                  <a:lnTo>
                    <a:pt x="6398" y="6075"/>
                  </a:lnTo>
                  <a:lnTo>
                    <a:pt x="6408" y="6088"/>
                  </a:lnTo>
                  <a:lnTo>
                    <a:pt x="6415" y="6102"/>
                  </a:lnTo>
                  <a:lnTo>
                    <a:pt x="6431" y="6138"/>
                  </a:lnTo>
                  <a:lnTo>
                    <a:pt x="6449" y="6177"/>
                  </a:lnTo>
                  <a:lnTo>
                    <a:pt x="6462" y="6209"/>
                  </a:lnTo>
                  <a:lnTo>
                    <a:pt x="6468" y="6222"/>
                  </a:lnTo>
                  <a:lnTo>
                    <a:pt x="6481" y="5991"/>
                  </a:lnTo>
                  <a:lnTo>
                    <a:pt x="6547" y="5997"/>
                  </a:lnTo>
                  <a:lnTo>
                    <a:pt x="6606" y="6089"/>
                  </a:lnTo>
                  <a:lnTo>
                    <a:pt x="6607" y="6100"/>
                  </a:lnTo>
                  <a:lnTo>
                    <a:pt x="6610" y="6125"/>
                  </a:lnTo>
                  <a:lnTo>
                    <a:pt x="6610" y="6141"/>
                  </a:lnTo>
                  <a:lnTo>
                    <a:pt x="6608" y="6159"/>
                  </a:lnTo>
                  <a:lnTo>
                    <a:pt x="6607" y="6168"/>
                  </a:lnTo>
                  <a:lnTo>
                    <a:pt x="6605" y="6177"/>
                  </a:lnTo>
                  <a:lnTo>
                    <a:pt x="6602" y="6186"/>
                  </a:lnTo>
                  <a:lnTo>
                    <a:pt x="6599" y="6194"/>
                  </a:lnTo>
                  <a:lnTo>
                    <a:pt x="6582" y="6226"/>
                  </a:lnTo>
                  <a:lnTo>
                    <a:pt x="6564" y="6255"/>
                  </a:lnTo>
                  <a:lnTo>
                    <a:pt x="6560" y="6262"/>
                  </a:lnTo>
                  <a:lnTo>
                    <a:pt x="6556" y="6270"/>
                  </a:lnTo>
                  <a:lnTo>
                    <a:pt x="6554" y="6278"/>
                  </a:lnTo>
                  <a:lnTo>
                    <a:pt x="6552" y="6288"/>
                  </a:lnTo>
                  <a:lnTo>
                    <a:pt x="6551" y="6297"/>
                  </a:lnTo>
                  <a:lnTo>
                    <a:pt x="6551" y="6308"/>
                  </a:lnTo>
                  <a:lnTo>
                    <a:pt x="6552" y="6320"/>
                  </a:lnTo>
                  <a:lnTo>
                    <a:pt x="6553" y="6333"/>
                  </a:lnTo>
                  <a:lnTo>
                    <a:pt x="6559" y="6357"/>
                  </a:lnTo>
                  <a:lnTo>
                    <a:pt x="6565" y="6377"/>
                  </a:lnTo>
                  <a:lnTo>
                    <a:pt x="6572" y="6394"/>
                  </a:lnTo>
                  <a:lnTo>
                    <a:pt x="6578" y="6408"/>
                  </a:lnTo>
                  <a:lnTo>
                    <a:pt x="6584" y="6422"/>
                  </a:lnTo>
                  <a:lnTo>
                    <a:pt x="6588" y="6435"/>
                  </a:lnTo>
                  <a:lnTo>
                    <a:pt x="6592" y="6448"/>
                  </a:lnTo>
                  <a:lnTo>
                    <a:pt x="6593" y="6465"/>
                  </a:lnTo>
                  <a:lnTo>
                    <a:pt x="6593" y="6474"/>
                  </a:lnTo>
                  <a:lnTo>
                    <a:pt x="6597" y="6485"/>
                  </a:lnTo>
                  <a:lnTo>
                    <a:pt x="6600" y="6498"/>
                  </a:lnTo>
                  <a:lnTo>
                    <a:pt x="6606" y="6511"/>
                  </a:lnTo>
                  <a:lnTo>
                    <a:pt x="6620" y="6539"/>
                  </a:lnTo>
                  <a:lnTo>
                    <a:pt x="6636" y="6568"/>
                  </a:lnTo>
                  <a:lnTo>
                    <a:pt x="6665" y="6615"/>
                  </a:lnTo>
                  <a:lnTo>
                    <a:pt x="6678" y="6636"/>
                  </a:lnTo>
                  <a:lnTo>
                    <a:pt x="6698" y="6596"/>
                  </a:lnTo>
                  <a:lnTo>
                    <a:pt x="6763" y="6557"/>
                  </a:lnTo>
                  <a:lnTo>
                    <a:pt x="6849" y="6662"/>
                  </a:lnTo>
                  <a:lnTo>
                    <a:pt x="6836" y="6721"/>
                  </a:lnTo>
                  <a:lnTo>
                    <a:pt x="6839" y="6722"/>
                  </a:lnTo>
                  <a:lnTo>
                    <a:pt x="6847" y="6729"/>
                  </a:lnTo>
                  <a:lnTo>
                    <a:pt x="6853" y="6738"/>
                  </a:lnTo>
                  <a:lnTo>
                    <a:pt x="6861" y="6748"/>
                  </a:lnTo>
                  <a:lnTo>
                    <a:pt x="6870" y="6765"/>
                  </a:lnTo>
                  <a:lnTo>
                    <a:pt x="6882" y="6787"/>
                  </a:lnTo>
                  <a:lnTo>
                    <a:pt x="6888" y="6798"/>
                  </a:lnTo>
                  <a:lnTo>
                    <a:pt x="6896" y="6808"/>
                  </a:lnTo>
                  <a:lnTo>
                    <a:pt x="6903" y="6817"/>
                  </a:lnTo>
                  <a:lnTo>
                    <a:pt x="6912" y="6825"/>
                  </a:lnTo>
                  <a:lnTo>
                    <a:pt x="6921" y="6831"/>
                  </a:lnTo>
                  <a:lnTo>
                    <a:pt x="6929" y="6837"/>
                  </a:lnTo>
                  <a:lnTo>
                    <a:pt x="6938" y="6840"/>
                  </a:lnTo>
                  <a:lnTo>
                    <a:pt x="6947" y="6844"/>
                  </a:lnTo>
                  <a:lnTo>
                    <a:pt x="6963" y="6848"/>
                  </a:lnTo>
                  <a:lnTo>
                    <a:pt x="6976" y="6851"/>
                  </a:lnTo>
                  <a:lnTo>
                    <a:pt x="6984" y="6852"/>
                  </a:lnTo>
                  <a:lnTo>
                    <a:pt x="6987" y="6852"/>
                  </a:lnTo>
                  <a:lnTo>
                    <a:pt x="7072" y="6852"/>
                  </a:lnTo>
                  <a:lnTo>
                    <a:pt x="7082" y="6856"/>
                  </a:lnTo>
                  <a:lnTo>
                    <a:pt x="7104" y="6865"/>
                  </a:lnTo>
                  <a:lnTo>
                    <a:pt x="7110" y="6870"/>
                  </a:lnTo>
                  <a:lnTo>
                    <a:pt x="7116" y="6874"/>
                  </a:lnTo>
                  <a:lnTo>
                    <a:pt x="7122" y="6879"/>
                  </a:lnTo>
                  <a:lnTo>
                    <a:pt x="7128" y="6886"/>
                  </a:lnTo>
                  <a:lnTo>
                    <a:pt x="7134" y="6892"/>
                  </a:lnTo>
                  <a:lnTo>
                    <a:pt x="7138" y="6900"/>
                  </a:lnTo>
                  <a:lnTo>
                    <a:pt x="7142" y="6909"/>
                  </a:lnTo>
                  <a:lnTo>
                    <a:pt x="7144" y="6918"/>
                  </a:lnTo>
                  <a:lnTo>
                    <a:pt x="7150" y="6936"/>
                  </a:lnTo>
                  <a:lnTo>
                    <a:pt x="7155" y="6951"/>
                  </a:lnTo>
                  <a:lnTo>
                    <a:pt x="7158" y="6962"/>
                  </a:lnTo>
                  <a:lnTo>
                    <a:pt x="7163" y="6971"/>
                  </a:lnTo>
                  <a:lnTo>
                    <a:pt x="7169" y="6981"/>
                  </a:lnTo>
                  <a:lnTo>
                    <a:pt x="7171" y="6984"/>
                  </a:lnTo>
                  <a:lnTo>
                    <a:pt x="7197" y="7095"/>
                  </a:lnTo>
                  <a:lnTo>
                    <a:pt x="7277" y="7207"/>
                  </a:lnTo>
                  <a:lnTo>
                    <a:pt x="7356" y="7261"/>
                  </a:lnTo>
                  <a:lnTo>
                    <a:pt x="7428" y="7240"/>
                  </a:lnTo>
                  <a:lnTo>
                    <a:pt x="7428" y="7338"/>
                  </a:lnTo>
                  <a:lnTo>
                    <a:pt x="7428" y="7464"/>
                  </a:lnTo>
                  <a:lnTo>
                    <a:pt x="7520" y="7550"/>
                  </a:lnTo>
                  <a:lnTo>
                    <a:pt x="7625" y="7556"/>
                  </a:lnTo>
                  <a:lnTo>
                    <a:pt x="7710" y="7497"/>
                  </a:lnTo>
                  <a:lnTo>
                    <a:pt x="7763" y="7438"/>
                  </a:lnTo>
                  <a:lnTo>
                    <a:pt x="7750" y="7371"/>
                  </a:lnTo>
                  <a:lnTo>
                    <a:pt x="7763" y="7279"/>
                  </a:lnTo>
                  <a:lnTo>
                    <a:pt x="7783" y="7220"/>
                  </a:lnTo>
                  <a:lnTo>
                    <a:pt x="7829" y="7366"/>
                  </a:lnTo>
                  <a:lnTo>
                    <a:pt x="7822" y="7523"/>
                  </a:lnTo>
                  <a:lnTo>
                    <a:pt x="7743" y="7628"/>
                  </a:lnTo>
                  <a:lnTo>
                    <a:pt x="7638" y="7727"/>
                  </a:lnTo>
                  <a:lnTo>
                    <a:pt x="7639" y="7739"/>
                  </a:lnTo>
                  <a:lnTo>
                    <a:pt x="7642" y="7767"/>
                  </a:lnTo>
                  <a:lnTo>
                    <a:pt x="7646" y="7801"/>
                  </a:lnTo>
                  <a:lnTo>
                    <a:pt x="7651" y="7832"/>
                  </a:lnTo>
                  <a:lnTo>
                    <a:pt x="7659" y="7872"/>
                  </a:lnTo>
                  <a:lnTo>
                    <a:pt x="7670" y="7926"/>
                  </a:lnTo>
                  <a:lnTo>
                    <a:pt x="7680" y="7975"/>
                  </a:lnTo>
                  <a:lnTo>
                    <a:pt x="7684" y="7996"/>
                  </a:lnTo>
                  <a:lnTo>
                    <a:pt x="7658" y="8114"/>
                  </a:lnTo>
                  <a:lnTo>
                    <a:pt x="7678" y="8266"/>
                  </a:lnTo>
                  <a:lnTo>
                    <a:pt x="7691" y="8371"/>
                  </a:lnTo>
                  <a:lnTo>
                    <a:pt x="7684" y="8376"/>
                  </a:lnTo>
                  <a:lnTo>
                    <a:pt x="7667" y="8388"/>
                  </a:lnTo>
                  <a:lnTo>
                    <a:pt x="7659" y="8397"/>
                  </a:lnTo>
                  <a:lnTo>
                    <a:pt x="7652" y="8407"/>
                  </a:lnTo>
                  <a:lnTo>
                    <a:pt x="7648" y="8413"/>
                  </a:lnTo>
                  <a:lnTo>
                    <a:pt x="7646" y="8419"/>
                  </a:lnTo>
                  <a:lnTo>
                    <a:pt x="7645" y="8425"/>
                  </a:lnTo>
                  <a:lnTo>
                    <a:pt x="7645" y="8430"/>
                  </a:lnTo>
                  <a:lnTo>
                    <a:pt x="7646" y="8456"/>
                  </a:lnTo>
                  <a:lnTo>
                    <a:pt x="7647" y="8482"/>
                  </a:lnTo>
                  <a:lnTo>
                    <a:pt x="7650" y="8501"/>
                  </a:lnTo>
                  <a:lnTo>
                    <a:pt x="7651" y="8510"/>
                  </a:lnTo>
                  <a:lnTo>
                    <a:pt x="7704" y="8569"/>
                  </a:lnTo>
                  <a:lnTo>
                    <a:pt x="7802" y="8502"/>
                  </a:lnTo>
                  <a:lnTo>
                    <a:pt x="7868" y="8456"/>
                  </a:lnTo>
                  <a:lnTo>
                    <a:pt x="7875" y="8556"/>
                  </a:lnTo>
                  <a:lnTo>
                    <a:pt x="7829" y="8648"/>
                  </a:lnTo>
                  <a:lnTo>
                    <a:pt x="7855" y="8753"/>
                  </a:lnTo>
                  <a:lnTo>
                    <a:pt x="7809" y="8785"/>
                  </a:lnTo>
                  <a:lnTo>
                    <a:pt x="7868" y="8910"/>
                  </a:lnTo>
                  <a:lnTo>
                    <a:pt x="7861" y="8920"/>
                  </a:lnTo>
                  <a:lnTo>
                    <a:pt x="7849" y="8948"/>
                  </a:lnTo>
                  <a:lnTo>
                    <a:pt x="7847" y="8955"/>
                  </a:lnTo>
                  <a:lnTo>
                    <a:pt x="7844" y="8963"/>
                  </a:lnTo>
                  <a:lnTo>
                    <a:pt x="7843" y="8971"/>
                  </a:lnTo>
                  <a:lnTo>
                    <a:pt x="7843" y="8979"/>
                  </a:lnTo>
                  <a:lnTo>
                    <a:pt x="7844" y="8988"/>
                  </a:lnTo>
                  <a:lnTo>
                    <a:pt x="7846" y="8995"/>
                  </a:lnTo>
                  <a:lnTo>
                    <a:pt x="7849" y="9002"/>
                  </a:lnTo>
                  <a:lnTo>
                    <a:pt x="7855" y="9009"/>
                  </a:lnTo>
                  <a:lnTo>
                    <a:pt x="7867" y="9022"/>
                  </a:lnTo>
                  <a:lnTo>
                    <a:pt x="7877" y="9038"/>
                  </a:lnTo>
                  <a:lnTo>
                    <a:pt x="7888" y="9055"/>
                  </a:lnTo>
                  <a:lnTo>
                    <a:pt x="7896" y="9070"/>
                  </a:lnTo>
                  <a:lnTo>
                    <a:pt x="7909" y="9096"/>
                  </a:lnTo>
                  <a:lnTo>
                    <a:pt x="7914" y="9107"/>
                  </a:lnTo>
                  <a:lnTo>
                    <a:pt x="7848" y="9140"/>
                  </a:lnTo>
                  <a:lnTo>
                    <a:pt x="7678" y="9173"/>
                  </a:lnTo>
                  <a:lnTo>
                    <a:pt x="7618" y="9239"/>
                  </a:lnTo>
                  <a:lnTo>
                    <a:pt x="7507" y="9180"/>
                  </a:lnTo>
                  <a:lnTo>
                    <a:pt x="7389" y="9127"/>
                  </a:lnTo>
                  <a:lnTo>
                    <a:pt x="7343" y="9173"/>
                  </a:lnTo>
                  <a:lnTo>
                    <a:pt x="7340" y="9178"/>
                  </a:lnTo>
                  <a:lnTo>
                    <a:pt x="7334" y="9191"/>
                  </a:lnTo>
                  <a:lnTo>
                    <a:pt x="7330" y="9199"/>
                  </a:lnTo>
                  <a:lnTo>
                    <a:pt x="7323" y="9210"/>
                  </a:lnTo>
                  <a:lnTo>
                    <a:pt x="7314" y="9220"/>
                  </a:lnTo>
                  <a:lnTo>
                    <a:pt x="7303" y="9232"/>
                  </a:lnTo>
                  <a:lnTo>
                    <a:pt x="7298" y="9238"/>
                  </a:lnTo>
                  <a:lnTo>
                    <a:pt x="7294" y="9243"/>
                  </a:lnTo>
                  <a:lnTo>
                    <a:pt x="7292" y="9247"/>
                  </a:lnTo>
                  <a:lnTo>
                    <a:pt x="7291" y="9251"/>
                  </a:lnTo>
                  <a:lnTo>
                    <a:pt x="7292" y="9256"/>
                  </a:lnTo>
                  <a:lnTo>
                    <a:pt x="7293" y="9259"/>
                  </a:lnTo>
                  <a:lnTo>
                    <a:pt x="7293" y="9260"/>
                  </a:lnTo>
                  <a:lnTo>
                    <a:pt x="7293" y="9262"/>
                  </a:lnTo>
                  <a:lnTo>
                    <a:pt x="7292" y="9264"/>
                  </a:lnTo>
                  <a:lnTo>
                    <a:pt x="7290" y="9265"/>
                  </a:lnTo>
                  <a:lnTo>
                    <a:pt x="7280" y="9267"/>
                  </a:lnTo>
                  <a:lnTo>
                    <a:pt x="7264" y="9272"/>
                  </a:lnTo>
                  <a:lnTo>
                    <a:pt x="7234" y="9277"/>
                  </a:lnTo>
                  <a:lnTo>
                    <a:pt x="7223" y="9278"/>
                  </a:lnTo>
                  <a:lnTo>
                    <a:pt x="7219" y="9279"/>
                  </a:lnTo>
                  <a:lnTo>
                    <a:pt x="7205" y="9285"/>
                  </a:lnTo>
                  <a:lnTo>
                    <a:pt x="7192" y="9289"/>
                  </a:lnTo>
                  <a:lnTo>
                    <a:pt x="7181" y="9290"/>
                  </a:lnTo>
                  <a:lnTo>
                    <a:pt x="7171" y="9291"/>
                  </a:lnTo>
                  <a:lnTo>
                    <a:pt x="7163" y="9291"/>
                  </a:lnTo>
                  <a:lnTo>
                    <a:pt x="7161" y="9292"/>
                  </a:lnTo>
                  <a:lnTo>
                    <a:pt x="7158" y="9293"/>
                  </a:lnTo>
                  <a:lnTo>
                    <a:pt x="7156" y="9296"/>
                  </a:lnTo>
                  <a:lnTo>
                    <a:pt x="7155" y="9298"/>
                  </a:lnTo>
                  <a:lnTo>
                    <a:pt x="7155" y="9302"/>
                  </a:lnTo>
                  <a:lnTo>
                    <a:pt x="7155" y="9305"/>
                  </a:lnTo>
                  <a:lnTo>
                    <a:pt x="7156" y="9311"/>
                  </a:lnTo>
                  <a:lnTo>
                    <a:pt x="7158" y="9318"/>
                  </a:lnTo>
                  <a:lnTo>
                    <a:pt x="7163" y="9331"/>
                  </a:lnTo>
                  <a:lnTo>
                    <a:pt x="7170" y="9343"/>
                  </a:lnTo>
                  <a:lnTo>
                    <a:pt x="7176" y="9355"/>
                  </a:lnTo>
                  <a:lnTo>
                    <a:pt x="7182" y="9365"/>
                  </a:lnTo>
                  <a:lnTo>
                    <a:pt x="7188" y="9377"/>
                  </a:lnTo>
                  <a:lnTo>
                    <a:pt x="7193" y="9390"/>
                  </a:lnTo>
                  <a:lnTo>
                    <a:pt x="7196" y="9404"/>
                  </a:lnTo>
                  <a:lnTo>
                    <a:pt x="7197" y="9423"/>
                  </a:lnTo>
                  <a:lnTo>
                    <a:pt x="7200" y="9455"/>
                  </a:lnTo>
                  <a:lnTo>
                    <a:pt x="7202" y="9478"/>
                  </a:lnTo>
                  <a:lnTo>
                    <a:pt x="7203" y="9488"/>
                  </a:lnTo>
                  <a:lnTo>
                    <a:pt x="7203" y="9500"/>
                  </a:lnTo>
                  <a:lnTo>
                    <a:pt x="7201" y="9513"/>
                  </a:lnTo>
                  <a:lnTo>
                    <a:pt x="7197" y="9528"/>
                  </a:lnTo>
                  <a:lnTo>
                    <a:pt x="7196" y="9532"/>
                  </a:lnTo>
                  <a:lnTo>
                    <a:pt x="7194" y="9535"/>
                  </a:lnTo>
                  <a:lnTo>
                    <a:pt x="7192" y="9539"/>
                  </a:lnTo>
                  <a:lnTo>
                    <a:pt x="7188" y="9543"/>
                  </a:lnTo>
                  <a:lnTo>
                    <a:pt x="7181" y="9547"/>
                  </a:lnTo>
                  <a:lnTo>
                    <a:pt x="7173" y="9551"/>
                  </a:lnTo>
                  <a:lnTo>
                    <a:pt x="7163" y="9553"/>
                  </a:lnTo>
                  <a:lnTo>
                    <a:pt x="7153" y="9554"/>
                  </a:lnTo>
                  <a:lnTo>
                    <a:pt x="7141" y="9556"/>
                  </a:lnTo>
                  <a:lnTo>
                    <a:pt x="7130" y="9556"/>
                  </a:lnTo>
                  <a:lnTo>
                    <a:pt x="7090" y="9551"/>
                  </a:lnTo>
                  <a:lnTo>
                    <a:pt x="7072" y="9547"/>
                  </a:lnTo>
                  <a:lnTo>
                    <a:pt x="7062" y="9548"/>
                  </a:lnTo>
                  <a:lnTo>
                    <a:pt x="7037" y="9552"/>
                  </a:lnTo>
                  <a:lnTo>
                    <a:pt x="7022" y="9556"/>
                  </a:lnTo>
                  <a:lnTo>
                    <a:pt x="7006" y="9561"/>
                  </a:lnTo>
                  <a:lnTo>
                    <a:pt x="6999" y="9565"/>
                  </a:lnTo>
                  <a:lnTo>
                    <a:pt x="6992" y="9570"/>
                  </a:lnTo>
                  <a:lnTo>
                    <a:pt x="6986" y="9574"/>
                  </a:lnTo>
                  <a:lnTo>
                    <a:pt x="6980" y="9580"/>
                  </a:lnTo>
                  <a:lnTo>
                    <a:pt x="6970" y="9592"/>
                  </a:lnTo>
                  <a:lnTo>
                    <a:pt x="6959" y="9603"/>
                  </a:lnTo>
                  <a:lnTo>
                    <a:pt x="6946" y="9612"/>
                  </a:lnTo>
                  <a:lnTo>
                    <a:pt x="6934" y="9620"/>
                  </a:lnTo>
                  <a:lnTo>
                    <a:pt x="6920" y="9629"/>
                  </a:lnTo>
                  <a:lnTo>
                    <a:pt x="6907" y="9636"/>
                  </a:lnTo>
                  <a:lnTo>
                    <a:pt x="6894" y="9642"/>
                  </a:lnTo>
                  <a:lnTo>
                    <a:pt x="6882" y="9646"/>
                  </a:lnTo>
                  <a:lnTo>
                    <a:pt x="6861" y="9654"/>
                  </a:lnTo>
                  <a:lnTo>
                    <a:pt x="6847" y="9658"/>
                  </a:lnTo>
                  <a:lnTo>
                    <a:pt x="6839" y="9659"/>
                  </a:lnTo>
                  <a:lnTo>
                    <a:pt x="6836" y="9659"/>
                  </a:lnTo>
                  <a:lnTo>
                    <a:pt x="6790" y="9587"/>
                  </a:lnTo>
                  <a:lnTo>
                    <a:pt x="6816" y="9515"/>
                  </a:lnTo>
                  <a:lnTo>
                    <a:pt x="6814" y="9504"/>
                  </a:lnTo>
                  <a:lnTo>
                    <a:pt x="6806" y="9478"/>
                  </a:lnTo>
                  <a:lnTo>
                    <a:pt x="6800" y="9463"/>
                  </a:lnTo>
                  <a:lnTo>
                    <a:pt x="6791" y="9452"/>
                  </a:lnTo>
                  <a:lnTo>
                    <a:pt x="6787" y="9446"/>
                  </a:lnTo>
                  <a:lnTo>
                    <a:pt x="6782" y="9441"/>
                  </a:lnTo>
                  <a:lnTo>
                    <a:pt x="6776" y="9437"/>
                  </a:lnTo>
                  <a:lnTo>
                    <a:pt x="6770" y="9436"/>
                  </a:lnTo>
                  <a:lnTo>
                    <a:pt x="6759" y="9433"/>
                  </a:lnTo>
                  <a:lnTo>
                    <a:pt x="6752" y="9429"/>
                  </a:lnTo>
                  <a:lnTo>
                    <a:pt x="6746" y="9424"/>
                  </a:lnTo>
                  <a:lnTo>
                    <a:pt x="6742" y="9421"/>
                  </a:lnTo>
                  <a:lnTo>
                    <a:pt x="6737" y="9416"/>
                  </a:lnTo>
                  <a:lnTo>
                    <a:pt x="6730" y="9413"/>
                  </a:lnTo>
                  <a:lnTo>
                    <a:pt x="6719" y="9410"/>
                  </a:lnTo>
                  <a:lnTo>
                    <a:pt x="6704" y="9410"/>
                  </a:lnTo>
                  <a:lnTo>
                    <a:pt x="6676" y="9410"/>
                  </a:lnTo>
                  <a:lnTo>
                    <a:pt x="6653" y="9410"/>
                  </a:lnTo>
                  <a:lnTo>
                    <a:pt x="6634" y="9410"/>
                  </a:lnTo>
                  <a:lnTo>
                    <a:pt x="6612" y="9410"/>
                  </a:lnTo>
                  <a:lnTo>
                    <a:pt x="6586" y="9409"/>
                  </a:lnTo>
                  <a:lnTo>
                    <a:pt x="6561" y="9407"/>
                  </a:lnTo>
                  <a:lnTo>
                    <a:pt x="6541" y="9404"/>
                  </a:lnTo>
                  <a:lnTo>
                    <a:pt x="6534" y="9403"/>
                  </a:lnTo>
                  <a:lnTo>
                    <a:pt x="6435" y="9350"/>
                  </a:lnTo>
                  <a:lnTo>
                    <a:pt x="6438" y="9350"/>
                  </a:lnTo>
                  <a:lnTo>
                    <a:pt x="6440" y="9348"/>
                  </a:lnTo>
                  <a:lnTo>
                    <a:pt x="6429" y="9348"/>
                  </a:lnTo>
                  <a:lnTo>
                    <a:pt x="6396" y="9350"/>
                  </a:lnTo>
                  <a:lnTo>
                    <a:pt x="6385" y="9351"/>
                  </a:lnTo>
                  <a:lnTo>
                    <a:pt x="6378" y="9350"/>
                  </a:lnTo>
                  <a:lnTo>
                    <a:pt x="6375" y="9349"/>
                  </a:lnTo>
                  <a:lnTo>
                    <a:pt x="6372" y="9345"/>
                  </a:lnTo>
                  <a:lnTo>
                    <a:pt x="6373" y="9339"/>
                  </a:lnTo>
                  <a:lnTo>
                    <a:pt x="6377" y="9334"/>
                  </a:lnTo>
                  <a:lnTo>
                    <a:pt x="6377" y="9331"/>
                  </a:lnTo>
                  <a:lnTo>
                    <a:pt x="6376" y="9329"/>
                  </a:lnTo>
                  <a:lnTo>
                    <a:pt x="6372" y="9329"/>
                  </a:lnTo>
                  <a:lnTo>
                    <a:pt x="6366" y="9329"/>
                  </a:lnTo>
                  <a:lnTo>
                    <a:pt x="6344" y="9336"/>
                  </a:lnTo>
                  <a:lnTo>
                    <a:pt x="6304" y="9350"/>
                  </a:lnTo>
                  <a:lnTo>
                    <a:pt x="6221" y="9381"/>
                  </a:lnTo>
                  <a:lnTo>
                    <a:pt x="6176" y="9396"/>
                  </a:lnTo>
                  <a:lnTo>
                    <a:pt x="6156" y="9402"/>
                  </a:lnTo>
                  <a:lnTo>
                    <a:pt x="6153" y="9403"/>
                  </a:lnTo>
                  <a:lnTo>
                    <a:pt x="6067" y="9357"/>
                  </a:lnTo>
                  <a:lnTo>
                    <a:pt x="6020" y="9350"/>
                  </a:lnTo>
                  <a:lnTo>
                    <a:pt x="6015" y="9352"/>
                  </a:lnTo>
                  <a:lnTo>
                    <a:pt x="5998" y="9358"/>
                  </a:lnTo>
                  <a:lnTo>
                    <a:pt x="5987" y="9363"/>
                  </a:lnTo>
                  <a:lnTo>
                    <a:pt x="5977" y="9370"/>
                  </a:lnTo>
                  <a:lnTo>
                    <a:pt x="5965" y="9378"/>
                  </a:lnTo>
                  <a:lnTo>
                    <a:pt x="5956" y="9390"/>
                  </a:lnTo>
                  <a:lnTo>
                    <a:pt x="5937" y="9410"/>
                  </a:lnTo>
                  <a:lnTo>
                    <a:pt x="5920" y="9428"/>
                  </a:lnTo>
                  <a:lnTo>
                    <a:pt x="5913" y="9437"/>
                  </a:lnTo>
                  <a:lnTo>
                    <a:pt x="5907" y="9447"/>
                  </a:lnTo>
                  <a:lnTo>
                    <a:pt x="5901" y="9460"/>
                  </a:lnTo>
                  <a:lnTo>
                    <a:pt x="5895" y="9475"/>
                  </a:lnTo>
                  <a:lnTo>
                    <a:pt x="5889" y="9502"/>
                  </a:lnTo>
                  <a:lnTo>
                    <a:pt x="5887" y="9518"/>
                  </a:lnTo>
                  <a:lnTo>
                    <a:pt x="5885" y="9524"/>
                  </a:lnTo>
                  <a:lnTo>
                    <a:pt x="5880" y="9530"/>
                  </a:lnTo>
                  <a:lnTo>
                    <a:pt x="5873" y="9534"/>
                  </a:lnTo>
                  <a:lnTo>
                    <a:pt x="5863" y="9541"/>
                  </a:lnTo>
                  <a:lnTo>
                    <a:pt x="5858" y="9544"/>
                  </a:lnTo>
                  <a:lnTo>
                    <a:pt x="5852" y="9546"/>
                  </a:lnTo>
                  <a:lnTo>
                    <a:pt x="5846" y="9547"/>
                  </a:lnTo>
                  <a:lnTo>
                    <a:pt x="5841" y="9547"/>
                  </a:lnTo>
                  <a:lnTo>
                    <a:pt x="5832" y="9546"/>
                  </a:lnTo>
                  <a:lnTo>
                    <a:pt x="5822" y="9544"/>
                  </a:lnTo>
                  <a:lnTo>
                    <a:pt x="5817" y="9543"/>
                  </a:lnTo>
                  <a:lnTo>
                    <a:pt x="5813" y="9543"/>
                  </a:lnTo>
                  <a:lnTo>
                    <a:pt x="5808" y="9543"/>
                  </a:lnTo>
                  <a:lnTo>
                    <a:pt x="5803" y="9544"/>
                  </a:lnTo>
                  <a:lnTo>
                    <a:pt x="5797" y="9546"/>
                  </a:lnTo>
                  <a:lnTo>
                    <a:pt x="5791" y="9550"/>
                  </a:lnTo>
                  <a:lnTo>
                    <a:pt x="5784" y="9554"/>
                  </a:lnTo>
                  <a:lnTo>
                    <a:pt x="5777" y="9561"/>
                  </a:lnTo>
                  <a:lnTo>
                    <a:pt x="5771" y="9569"/>
                  </a:lnTo>
                  <a:lnTo>
                    <a:pt x="5765" y="9574"/>
                  </a:lnTo>
                  <a:lnTo>
                    <a:pt x="5762" y="9580"/>
                  </a:lnTo>
                  <a:lnTo>
                    <a:pt x="5758" y="9586"/>
                  </a:lnTo>
                  <a:lnTo>
                    <a:pt x="5755" y="9596"/>
                  </a:lnTo>
                  <a:lnTo>
                    <a:pt x="5753" y="9603"/>
                  </a:lnTo>
                  <a:lnTo>
                    <a:pt x="5751" y="9606"/>
                  </a:lnTo>
                  <a:lnTo>
                    <a:pt x="5750" y="9609"/>
                  </a:lnTo>
                  <a:lnTo>
                    <a:pt x="5748" y="9611"/>
                  </a:lnTo>
                  <a:lnTo>
                    <a:pt x="5744" y="9613"/>
                  </a:lnTo>
                  <a:lnTo>
                    <a:pt x="5735" y="9617"/>
                  </a:lnTo>
                  <a:lnTo>
                    <a:pt x="5718" y="9620"/>
                  </a:lnTo>
                  <a:lnTo>
                    <a:pt x="5698" y="9622"/>
                  </a:lnTo>
                  <a:lnTo>
                    <a:pt x="5678" y="9620"/>
                  </a:lnTo>
                  <a:lnTo>
                    <a:pt x="5658" y="9619"/>
                  </a:lnTo>
                  <a:lnTo>
                    <a:pt x="5639" y="9616"/>
                  </a:lnTo>
                  <a:lnTo>
                    <a:pt x="5611" y="9610"/>
                  </a:lnTo>
                  <a:lnTo>
                    <a:pt x="5600" y="9607"/>
                  </a:lnTo>
                  <a:lnTo>
                    <a:pt x="5593" y="9606"/>
                  </a:lnTo>
                  <a:lnTo>
                    <a:pt x="5571" y="9604"/>
                  </a:lnTo>
                  <a:lnTo>
                    <a:pt x="5533" y="9602"/>
                  </a:lnTo>
                  <a:lnTo>
                    <a:pt x="5482" y="9600"/>
                  </a:lnTo>
                  <a:lnTo>
                    <a:pt x="5454" y="9600"/>
                  </a:lnTo>
                  <a:lnTo>
                    <a:pt x="5430" y="9600"/>
                  </a:lnTo>
                  <a:lnTo>
                    <a:pt x="5409" y="9602"/>
                  </a:lnTo>
                  <a:lnTo>
                    <a:pt x="5389" y="9604"/>
                  </a:lnTo>
                  <a:lnTo>
                    <a:pt x="5368" y="9606"/>
                  </a:lnTo>
                  <a:lnTo>
                    <a:pt x="5345" y="9611"/>
                  </a:lnTo>
                  <a:lnTo>
                    <a:pt x="5320" y="9618"/>
                  </a:lnTo>
                  <a:lnTo>
                    <a:pt x="5291" y="9626"/>
                  </a:lnTo>
                  <a:lnTo>
                    <a:pt x="5276" y="9631"/>
                  </a:lnTo>
                  <a:lnTo>
                    <a:pt x="5260" y="9635"/>
                  </a:lnTo>
                  <a:lnTo>
                    <a:pt x="5245" y="9637"/>
                  </a:lnTo>
                  <a:lnTo>
                    <a:pt x="5231" y="9639"/>
                  </a:lnTo>
                  <a:lnTo>
                    <a:pt x="5204" y="9641"/>
                  </a:lnTo>
                  <a:lnTo>
                    <a:pt x="5180" y="9639"/>
                  </a:lnTo>
                  <a:lnTo>
                    <a:pt x="5146" y="9636"/>
                  </a:lnTo>
                  <a:lnTo>
                    <a:pt x="5133" y="9633"/>
                  </a:lnTo>
                  <a:lnTo>
                    <a:pt x="5134" y="9632"/>
                  </a:lnTo>
                  <a:lnTo>
                    <a:pt x="5133" y="9629"/>
                  </a:lnTo>
                  <a:lnTo>
                    <a:pt x="5130" y="9623"/>
                  </a:lnTo>
                  <a:lnTo>
                    <a:pt x="5124" y="9618"/>
                  </a:lnTo>
                  <a:lnTo>
                    <a:pt x="5121" y="9615"/>
                  </a:lnTo>
                  <a:lnTo>
                    <a:pt x="5115" y="9612"/>
                  </a:lnTo>
                  <a:lnTo>
                    <a:pt x="5108" y="9610"/>
                  </a:lnTo>
                  <a:lnTo>
                    <a:pt x="5100" y="9609"/>
                  </a:lnTo>
                  <a:lnTo>
                    <a:pt x="5090" y="9607"/>
                  </a:lnTo>
                  <a:lnTo>
                    <a:pt x="5078" y="9606"/>
                  </a:lnTo>
                  <a:lnTo>
                    <a:pt x="5064" y="9606"/>
                  </a:lnTo>
                  <a:lnTo>
                    <a:pt x="5048" y="9607"/>
                  </a:lnTo>
                  <a:lnTo>
                    <a:pt x="5015" y="9607"/>
                  </a:lnTo>
                  <a:lnTo>
                    <a:pt x="4986" y="9607"/>
                  </a:lnTo>
                  <a:lnTo>
                    <a:pt x="4960" y="9604"/>
                  </a:lnTo>
                  <a:lnTo>
                    <a:pt x="4936" y="9602"/>
                  </a:lnTo>
                  <a:lnTo>
                    <a:pt x="4912" y="9598"/>
                  </a:lnTo>
                  <a:lnTo>
                    <a:pt x="4888" y="9597"/>
                  </a:lnTo>
                  <a:lnTo>
                    <a:pt x="4875" y="9597"/>
                  </a:lnTo>
                  <a:lnTo>
                    <a:pt x="4864" y="9597"/>
                  </a:lnTo>
                  <a:lnTo>
                    <a:pt x="4851" y="9598"/>
                  </a:lnTo>
                  <a:lnTo>
                    <a:pt x="4838" y="9600"/>
                  </a:lnTo>
                  <a:lnTo>
                    <a:pt x="4816" y="9604"/>
                  </a:lnTo>
                  <a:lnTo>
                    <a:pt x="4803" y="9605"/>
                  </a:lnTo>
                  <a:lnTo>
                    <a:pt x="4797" y="9605"/>
                  </a:lnTo>
                  <a:lnTo>
                    <a:pt x="4793" y="9605"/>
                  </a:lnTo>
                  <a:lnTo>
                    <a:pt x="4788" y="9604"/>
                  </a:lnTo>
                  <a:lnTo>
                    <a:pt x="4780" y="9605"/>
                  </a:lnTo>
                  <a:lnTo>
                    <a:pt x="4764" y="9607"/>
                  </a:lnTo>
                  <a:lnTo>
                    <a:pt x="4738" y="9613"/>
                  </a:lnTo>
                  <a:lnTo>
                    <a:pt x="4705" y="9620"/>
                  </a:lnTo>
                  <a:lnTo>
                    <a:pt x="4669" y="9625"/>
                  </a:lnTo>
                  <a:lnTo>
                    <a:pt x="4632" y="9629"/>
                  </a:lnTo>
                  <a:lnTo>
                    <a:pt x="4598" y="9631"/>
                  </a:lnTo>
                  <a:lnTo>
                    <a:pt x="4568" y="9632"/>
                  </a:lnTo>
                  <a:lnTo>
                    <a:pt x="4544" y="9633"/>
                  </a:lnTo>
                  <a:lnTo>
                    <a:pt x="4527" y="9633"/>
                  </a:lnTo>
                  <a:lnTo>
                    <a:pt x="4522" y="9633"/>
                  </a:lnTo>
                  <a:lnTo>
                    <a:pt x="4508" y="9629"/>
                  </a:lnTo>
                  <a:lnTo>
                    <a:pt x="4473" y="9617"/>
                  </a:lnTo>
                  <a:lnTo>
                    <a:pt x="4450" y="9611"/>
                  </a:lnTo>
                  <a:lnTo>
                    <a:pt x="4428" y="9605"/>
                  </a:lnTo>
                  <a:lnTo>
                    <a:pt x="4404" y="9602"/>
                  </a:lnTo>
                  <a:lnTo>
                    <a:pt x="4384" y="9600"/>
                  </a:lnTo>
                  <a:lnTo>
                    <a:pt x="4375" y="9600"/>
                  </a:lnTo>
                  <a:lnTo>
                    <a:pt x="4367" y="9599"/>
                  </a:lnTo>
                  <a:lnTo>
                    <a:pt x="4361" y="9598"/>
                  </a:lnTo>
                  <a:lnTo>
                    <a:pt x="4355" y="9596"/>
                  </a:lnTo>
                  <a:lnTo>
                    <a:pt x="4345" y="9592"/>
                  </a:lnTo>
                  <a:lnTo>
                    <a:pt x="4338" y="9589"/>
                  </a:lnTo>
                  <a:lnTo>
                    <a:pt x="4334" y="9586"/>
                  </a:lnTo>
                  <a:lnTo>
                    <a:pt x="4330" y="9586"/>
                  </a:lnTo>
                  <a:lnTo>
                    <a:pt x="4325" y="9586"/>
                  </a:lnTo>
                  <a:lnTo>
                    <a:pt x="4321" y="9586"/>
                  </a:lnTo>
                  <a:lnTo>
                    <a:pt x="4316" y="9589"/>
                  </a:lnTo>
                  <a:lnTo>
                    <a:pt x="4309" y="9591"/>
                  </a:lnTo>
                  <a:lnTo>
                    <a:pt x="4300" y="9594"/>
                  </a:lnTo>
                  <a:lnTo>
                    <a:pt x="4292" y="9600"/>
                  </a:lnTo>
                  <a:lnTo>
                    <a:pt x="4283" y="9606"/>
                  </a:lnTo>
                  <a:lnTo>
                    <a:pt x="4277" y="9611"/>
                  </a:lnTo>
                  <a:lnTo>
                    <a:pt x="4273" y="9615"/>
                  </a:lnTo>
                  <a:lnTo>
                    <a:pt x="4271" y="9618"/>
                  </a:lnTo>
                  <a:lnTo>
                    <a:pt x="4270" y="9622"/>
                  </a:lnTo>
                  <a:lnTo>
                    <a:pt x="4269" y="9624"/>
                  </a:lnTo>
                  <a:lnTo>
                    <a:pt x="4266" y="9626"/>
                  </a:lnTo>
                  <a:lnTo>
                    <a:pt x="4257" y="9628"/>
                  </a:lnTo>
                  <a:lnTo>
                    <a:pt x="4238" y="9630"/>
                  </a:lnTo>
                  <a:lnTo>
                    <a:pt x="4206" y="9633"/>
                  </a:lnTo>
                  <a:lnTo>
                    <a:pt x="4173" y="9638"/>
                  </a:lnTo>
                  <a:lnTo>
                    <a:pt x="4151" y="9641"/>
                  </a:lnTo>
                  <a:lnTo>
                    <a:pt x="4136" y="9643"/>
                  </a:lnTo>
                  <a:lnTo>
                    <a:pt x="4128" y="9645"/>
                  </a:lnTo>
                  <a:lnTo>
                    <a:pt x="4122" y="9645"/>
                  </a:lnTo>
                  <a:lnTo>
                    <a:pt x="4116" y="9646"/>
                  </a:lnTo>
                  <a:lnTo>
                    <a:pt x="4108" y="9646"/>
                  </a:lnTo>
                  <a:lnTo>
                    <a:pt x="4095" y="9646"/>
                  </a:lnTo>
                  <a:lnTo>
                    <a:pt x="4088" y="9646"/>
                  </a:lnTo>
                  <a:lnTo>
                    <a:pt x="4086" y="9646"/>
                  </a:lnTo>
                  <a:lnTo>
                    <a:pt x="4087" y="9645"/>
                  </a:lnTo>
                  <a:lnTo>
                    <a:pt x="4090" y="9644"/>
                  </a:lnTo>
                  <a:lnTo>
                    <a:pt x="4102" y="9642"/>
                  </a:lnTo>
                  <a:lnTo>
                    <a:pt x="4114" y="9639"/>
                  </a:lnTo>
                  <a:lnTo>
                    <a:pt x="4118" y="9637"/>
                  </a:lnTo>
                  <a:lnTo>
                    <a:pt x="4119" y="9636"/>
                  </a:lnTo>
                  <a:lnTo>
                    <a:pt x="4116" y="9635"/>
                  </a:lnTo>
                  <a:lnTo>
                    <a:pt x="4110" y="9632"/>
                  </a:lnTo>
                  <a:lnTo>
                    <a:pt x="4082" y="9630"/>
                  </a:lnTo>
                  <a:lnTo>
                    <a:pt x="4029" y="9626"/>
                  </a:lnTo>
                  <a:lnTo>
                    <a:pt x="3996" y="9625"/>
                  </a:lnTo>
                  <a:lnTo>
                    <a:pt x="3968" y="9623"/>
                  </a:lnTo>
                  <a:lnTo>
                    <a:pt x="3943" y="9620"/>
                  </a:lnTo>
                  <a:lnTo>
                    <a:pt x="3922" y="9618"/>
                  </a:lnTo>
                  <a:lnTo>
                    <a:pt x="3886" y="9612"/>
                  </a:lnTo>
                  <a:lnTo>
                    <a:pt x="3859" y="9607"/>
                  </a:lnTo>
                  <a:lnTo>
                    <a:pt x="3837" y="9604"/>
                  </a:lnTo>
                  <a:lnTo>
                    <a:pt x="3818" y="9604"/>
                  </a:lnTo>
                  <a:lnTo>
                    <a:pt x="3807" y="9604"/>
                  </a:lnTo>
                  <a:lnTo>
                    <a:pt x="3796" y="9606"/>
                  </a:lnTo>
                  <a:lnTo>
                    <a:pt x="3786" y="9610"/>
                  </a:lnTo>
                  <a:lnTo>
                    <a:pt x="3773" y="9613"/>
                  </a:lnTo>
                  <a:lnTo>
                    <a:pt x="3734" y="9628"/>
                  </a:lnTo>
                  <a:lnTo>
                    <a:pt x="3716" y="9636"/>
                  </a:lnTo>
                  <a:lnTo>
                    <a:pt x="3701" y="9642"/>
                  </a:lnTo>
                  <a:lnTo>
                    <a:pt x="3674" y="9654"/>
                  </a:lnTo>
                  <a:lnTo>
                    <a:pt x="3641" y="9665"/>
                  </a:lnTo>
                  <a:lnTo>
                    <a:pt x="3613" y="9675"/>
                  </a:lnTo>
                  <a:lnTo>
                    <a:pt x="3598" y="9678"/>
                  </a:lnTo>
                  <a:lnTo>
                    <a:pt x="3580" y="9681"/>
                  </a:lnTo>
                  <a:lnTo>
                    <a:pt x="3558" y="9683"/>
                  </a:lnTo>
                  <a:lnTo>
                    <a:pt x="3530" y="9685"/>
                  </a:lnTo>
                  <a:lnTo>
                    <a:pt x="3504" y="9688"/>
                  </a:lnTo>
                  <a:lnTo>
                    <a:pt x="3487" y="9690"/>
                  </a:lnTo>
                  <a:lnTo>
                    <a:pt x="3475" y="9691"/>
                  </a:lnTo>
                  <a:lnTo>
                    <a:pt x="3465" y="9691"/>
                  </a:lnTo>
                  <a:lnTo>
                    <a:pt x="3452" y="9692"/>
                  </a:lnTo>
                  <a:lnTo>
                    <a:pt x="3432" y="9692"/>
                  </a:lnTo>
                  <a:lnTo>
                    <a:pt x="3400" y="9692"/>
                  </a:lnTo>
                  <a:lnTo>
                    <a:pt x="3351" y="9692"/>
                  </a:lnTo>
                  <a:lnTo>
                    <a:pt x="3297" y="9692"/>
                  </a:lnTo>
                  <a:lnTo>
                    <a:pt x="3246" y="9692"/>
                  </a:lnTo>
                  <a:lnTo>
                    <a:pt x="3203" y="9692"/>
                  </a:lnTo>
                  <a:lnTo>
                    <a:pt x="3164" y="9692"/>
                  </a:lnTo>
                  <a:lnTo>
                    <a:pt x="3132" y="9692"/>
                  </a:lnTo>
                  <a:lnTo>
                    <a:pt x="3108" y="9692"/>
                  </a:lnTo>
                  <a:lnTo>
                    <a:pt x="3094" y="9692"/>
                  </a:lnTo>
                  <a:lnTo>
                    <a:pt x="3089" y="9692"/>
                  </a:lnTo>
                  <a:lnTo>
                    <a:pt x="3088" y="9691"/>
                  </a:lnTo>
                  <a:lnTo>
                    <a:pt x="3083" y="9691"/>
                  </a:lnTo>
                  <a:lnTo>
                    <a:pt x="3069" y="9692"/>
                  </a:lnTo>
                  <a:lnTo>
                    <a:pt x="3043" y="9700"/>
                  </a:lnTo>
                  <a:lnTo>
                    <a:pt x="3028" y="9703"/>
                  </a:lnTo>
                  <a:lnTo>
                    <a:pt x="3016" y="9704"/>
                  </a:lnTo>
                  <a:lnTo>
                    <a:pt x="3007" y="9705"/>
                  </a:lnTo>
                  <a:lnTo>
                    <a:pt x="2997" y="9705"/>
                  </a:lnTo>
                  <a:lnTo>
                    <a:pt x="2988" y="9705"/>
                  </a:lnTo>
                  <a:lnTo>
                    <a:pt x="2975" y="9707"/>
                  </a:lnTo>
                  <a:lnTo>
                    <a:pt x="2959" y="9708"/>
                  </a:lnTo>
                  <a:lnTo>
                    <a:pt x="2937" y="9713"/>
                  </a:lnTo>
                  <a:lnTo>
                    <a:pt x="2918" y="9716"/>
                  </a:lnTo>
                  <a:lnTo>
                    <a:pt x="2906" y="9718"/>
                  </a:lnTo>
                  <a:lnTo>
                    <a:pt x="2900" y="9718"/>
                  </a:lnTo>
                  <a:lnTo>
                    <a:pt x="2895" y="9718"/>
                  </a:lnTo>
                  <a:lnTo>
                    <a:pt x="2885" y="9718"/>
                  </a:lnTo>
                  <a:lnTo>
                    <a:pt x="2870" y="9720"/>
                  </a:lnTo>
                  <a:lnTo>
                    <a:pt x="2845" y="9722"/>
                  </a:lnTo>
                  <a:lnTo>
                    <a:pt x="2806" y="9726"/>
                  </a:lnTo>
                  <a:lnTo>
                    <a:pt x="2768" y="9729"/>
                  </a:lnTo>
                  <a:lnTo>
                    <a:pt x="2746" y="9731"/>
                  </a:lnTo>
                  <a:lnTo>
                    <a:pt x="2733" y="9731"/>
                  </a:lnTo>
                  <a:lnTo>
                    <a:pt x="2726" y="9731"/>
                  </a:lnTo>
                  <a:lnTo>
                    <a:pt x="2719" y="9731"/>
                  </a:lnTo>
                  <a:lnTo>
                    <a:pt x="2708" y="9733"/>
                  </a:lnTo>
                  <a:lnTo>
                    <a:pt x="2688" y="9735"/>
                  </a:lnTo>
                  <a:lnTo>
                    <a:pt x="2655" y="9739"/>
                  </a:lnTo>
                  <a:lnTo>
                    <a:pt x="2623" y="9742"/>
                  </a:lnTo>
                  <a:lnTo>
                    <a:pt x="2609" y="9743"/>
                  </a:lnTo>
                  <a:lnTo>
                    <a:pt x="2605" y="9743"/>
                  </a:lnTo>
                  <a:lnTo>
                    <a:pt x="2605" y="9742"/>
                  </a:lnTo>
                  <a:lnTo>
                    <a:pt x="2603" y="9742"/>
                  </a:lnTo>
                  <a:lnTo>
                    <a:pt x="2592" y="9743"/>
                  </a:lnTo>
                  <a:lnTo>
                    <a:pt x="2565" y="9746"/>
                  </a:lnTo>
                  <a:lnTo>
                    <a:pt x="2517" y="9752"/>
                  </a:lnTo>
                  <a:lnTo>
                    <a:pt x="2461" y="9757"/>
                  </a:lnTo>
                  <a:lnTo>
                    <a:pt x="2418" y="9760"/>
                  </a:lnTo>
                  <a:lnTo>
                    <a:pt x="2383" y="9760"/>
                  </a:lnTo>
                  <a:lnTo>
                    <a:pt x="2356" y="9759"/>
                  </a:lnTo>
                  <a:lnTo>
                    <a:pt x="2334" y="9759"/>
                  </a:lnTo>
                  <a:lnTo>
                    <a:pt x="2314" y="9760"/>
                  </a:lnTo>
                  <a:lnTo>
                    <a:pt x="2304" y="9761"/>
                  </a:lnTo>
                  <a:lnTo>
                    <a:pt x="2295" y="9763"/>
                  </a:lnTo>
                  <a:lnTo>
                    <a:pt x="2284" y="9767"/>
                  </a:lnTo>
                  <a:lnTo>
                    <a:pt x="2274" y="9772"/>
                  </a:lnTo>
                  <a:lnTo>
                    <a:pt x="2254" y="9780"/>
                  </a:lnTo>
                  <a:lnTo>
                    <a:pt x="2236" y="9787"/>
                  </a:lnTo>
                  <a:lnTo>
                    <a:pt x="2223" y="9792"/>
                  </a:lnTo>
                  <a:lnTo>
                    <a:pt x="2212" y="9794"/>
                  </a:lnTo>
                  <a:lnTo>
                    <a:pt x="2199" y="9798"/>
                  </a:lnTo>
                  <a:lnTo>
                    <a:pt x="2194" y="9798"/>
                  </a:lnTo>
                  <a:lnTo>
                    <a:pt x="2191" y="9795"/>
                  </a:lnTo>
                  <a:lnTo>
                    <a:pt x="2180" y="9792"/>
                  </a:lnTo>
                  <a:lnTo>
                    <a:pt x="2172" y="9790"/>
                  </a:lnTo>
                  <a:lnTo>
                    <a:pt x="2161" y="9789"/>
                  </a:lnTo>
                  <a:lnTo>
                    <a:pt x="2150" y="9789"/>
                  </a:lnTo>
                  <a:lnTo>
                    <a:pt x="2135" y="9792"/>
                  </a:lnTo>
                  <a:lnTo>
                    <a:pt x="2121" y="9793"/>
                  </a:lnTo>
                  <a:lnTo>
                    <a:pt x="2108" y="9792"/>
                  </a:lnTo>
                  <a:lnTo>
                    <a:pt x="2098" y="9789"/>
                  </a:lnTo>
                  <a:lnTo>
                    <a:pt x="2088" y="9787"/>
                  </a:lnTo>
                  <a:lnTo>
                    <a:pt x="2074" y="9781"/>
                  </a:lnTo>
                  <a:lnTo>
                    <a:pt x="2069" y="9777"/>
                  </a:lnTo>
                  <a:lnTo>
                    <a:pt x="1918" y="8147"/>
                  </a:lnTo>
                  <a:lnTo>
                    <a:pt x="498" y="8285"/>
                  </a:lnTo>
                  <a:lnTo>
                    <a:pt x="0" y="32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89C25F9B-AC2B-474B-A67F-92C4224D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44" y="4640880"/>
              <a:ext cx="1288100" cy="798203"/>
            </a:xfrm>
            <a:custGeom>
              <a:avLst/>
              <a:gdLst/>
              <a:ahLst/>
              <a:cxnLst>
                <a:cxn ang="0">
                  <a:pos x="460" y="2301"/>
                </a:cxn>
                <a:cxn ang="0">
                  <a:pos x="762" y="2275"/>
                </a:cxn>
                <a:cxn ang="0">
                  <a:pos x="806" y="2284"/>
                </a:cxn>
                <a:cxn ang="0">
                  <a:pos x="867" y="2288"/>
                </a:cxn>
                <a:cxn ang="0">
                  <a:pos x="930" y="2292"/>
                </a:cxn>
                <a:cxn ang="0">
                  <a:pos x="972" y="2301"/>
                </a:cxn>
                <a:cxn ang="0">
                  <a:pos x="1407" y="2328"/>
                </a:cxn>
                <a:cxn ang="0">
                  <a:pos x="1735" y="2091"/>
                </a:cxn>
                <a:cxn ang="0">
                  <a:pos x="1985" y="2170"/>
                </a:cxn>
                <a:cxn ang="0">
                  <a:pos x="2130" y="2328"/>
                </a:cxn>
                <a:cxn ang="0">
                  <a:pos x="2263" y="2374"/>
                </a:cxn>
                <a:cxn ang="0">
                  <a:pos x="2331" y="2438"/>
                </a:cxn>
                <a:cxn ang="0">
                  <a:pos x="2403" y="2440"/>
                </a:cxn>
                <a:cxn ang="0">
                  <a:pos x="2382" y="2374"/>
                </a:cxn>
                <a:cxn ang="0">
                  <a:pos x="2377" y="2335"/>
                </a:cxn>
                <a:cxn ang="0">
                  <a:pos x="2382" y="2315"/>
                </a:cxn>
                <a:cxn ang="0">
                  <a:pos x="2391" y="2304"/>
                </a:cxn>
                <a:cxn ang="0">
                  <a:pos x="2405" y="2301"/>
                </a:cxn>
                <a:cxn ang="0">
                  <a:pos x="2473" y="2297"/>
                </a:cxn>
                <a:cxn ang="0">
                  <a:pos x="2525" y="2288"/>
                </a:cxn>
                <a:cxn ang="0">
                  <a:pos x="2879" y="1998"/>
                </a:cxn>
                <a:cxn ang="0">
                  <a:pos x="3155" y="1788"/>
                </a:cxn>
                <a:cxn ang="0">
                  <a:pos x="3488" y="1788"/>
                </a:cxn>
                <a:cxn ang="0">
                  <a:pos x="3573" y="1782"/>
                </a:cxn>
                <a:cxn ang="0">
                  <a:pos x="3746" y="1775"/>
                </a:cxn>
                <a:cxn ang="0">
                  <a:pos x="3155" y="1315"/>
                </a:cxn>
                <a:cxn ang="0">
                  <a:pos x="3149" y="1074"/>
                </a:cxn>
                <a:cxn ang="0">
                  <a:pos x="3157" y="1043"/>
                </a:cxn>
                <a:cxn ang="0">
                  <a:pos x="3159" y="1003"/>
                </a:cxn>
                <a:cxn ang="0">
                  <a:pos x="3148" y="961"/>
                </a:cxn>
                <a:cxn ang="0">
                  <a:pos x="3129" y="934"/>
                </a:cxn>
                <a:cxn ang="0">
                  <a:pos x="3102" y="908"/>
                </a:cxn>
                <a:cxn ang="0">
                  <a:pos x="3062" y="869"/>
                </a:cxn>
                <a:cxn ang="0">
                  <a:pos x="2993" y="778"/>
                </a:cxn>
                <a:cxn ang="0">
                  <a:pos x="2843" y="769"/>
                </a:cxn>
                <a:cxn ang="0">
                  <a:pos x="2735" y="841"/>
                </a:cxn>
                <a:cxn ang="0">
                  <a:pos x="2685" y="876"/>
                </a:cxn>
                <a:cxn ang="0">
                  <a:pos x="2669" y="895"/>
                </a:cxn>
                <a:cxn ang="0">
                  <a:pos x="2631" y="908"/>
                </a:cxn>
                <a:cxn ang="0">
                  <a:pos x="2547" y="938"/>
                </a:cxn>
                <a:cxn ang="0">
                  <a:pos x="2477" y="962"/>
                </a:cxn>
                <a:cxn ang="0">
                  <a:pos x="2450" y="965"/>
                </a:cxn>
                <a:cxn ang="0">
                  <a:pos x="2383" y="960"/>
                </a:cxn>
                <a:cxn ang="0">
                  <a:pos x="2311" y="943"/>
                </a:cxn>
                <a:cxn ang="0">
                  <a:pos x="2205" y="911"/>
                </a:cxn>
                <a:cxn ang="0">
                  <a:pos x="1880" y="841"/>
                </a:cxn>
                <a:cxn ang="0">
                  <a:pos x="1630" y="974"/>
                </a:cxn>
                <a:cxn ang="0">
                  <a:pos x="1249" y="697"/>
                </a:cxn>
                <a:cxn ang="0">
                  <a:pos x="959" y="342"/>
                </a:cxn>
                <a:cxn ang="0">
                  <a:pos x="683" y="368"/>
                </a:cxn>
                <a:cxn ang="0">
                  <a:pos x="302" y="0"/>
                </a:cxn>
                <a:cxn ang="0">
                  <a:pos x="212" y="39"/>
                </a:cxn>
                <a:cxn ang="0">
                  <a:pos x="53" y="0"/>
                </a:cxn>
              </a:cxnLst>
              <a:rect l="0" t="0" r="r" b="b"/>
              <a:pathLst>
                <a:path w="3945" h="2446">
                  <a:moveTo>
                    <a:pt x="171" y="2183"/>
                  </a:moveTo>
                  <a:lnTo>
                    <a:pt x="421" y="2236"/>
                  </a:lnTo>
                  <a:lnTo>
                    <a:pt x="460" y="2301"/>
                  </a:lnTo>
                  <a:lnTo>
                    <a:pt x="526" y="2236"/>
                  </a:lnTo>
                  <a:lnTo>
                    <a:pt x="618" y="2209"/>
                  </a:lnTo>
                  <a:lnTo>
                    <a:pt x="762" y="2275"/>
                  </a:lnTo>
                  <a:lnTo>
                    <a:pt x="769" y="2277"/>
                  </a:lnTo>
                  <a:lnTo>
                    <a:pt x="791" y="2282"/>
                  </a:lnTo>
                  <a:lnTo>
                    <a:pt x="806" y="2284"/>
                  </a:lnTo>
                  <a:lnTo>
                    <a:pt x="824" y="2286"/>
                  </a:lnTo>
                  <a:lnTo>
                    <a:pt x="845" y="2288"/>
                  </a:lnTo>
                  <a:lnTo>
                    <a:pt x="867" y="2288"/>
                  </a:lnTo>
                  <a:lnTo>
                    <a:pt x="891" y="2289"/>
                  </a:lnTo>
                  <a:lnTo>
                    <a:pt x="912" y="2290"/>
                  </a:lnTo>
                  <a:lnTo>
                    <a:pt x="930" y="2292"/>
                  </a:lnTo>
                  <a:lnTo>
                    <a:pt x="945" y="2295"/>
                  </a:lnTo>
                  <a:lnTo>
                    <a:pt x="965" y="2299"/>
                  </a:lnTo>
                  <a:lnTo>
                    <a:pt x="972" y="2301"/>
                  </a:lnTo>
                  <a:lnTo>
                    <a:pt x="1105" y="2341"/>
                  </a:lnTo>
                  <a:lnTo>
                    <a:pt x="1223" y="2420"/>
                  </a:lnTo>
                  <a:lnTo>
                    <a:pt x="1407" y="2328"/>
                  </a:lnTo>
                  <a:lnTo>
                    <a:pt x="1538" y="2196"/>
                  </a:lnTo>
                  <a:lnTo>
                    <a:pt x="1643" y="2157"/>
                  </a:lnTo>
                  <a:lnTo>
                    <a:pt x="1735" y="2091"/>
                  </a:lnTo>
                  <a:lnTo>
                    <a:pt x="1827" y="2223"/>
                  </a:lnTo>
                  <a:lnTo>
                    <a:pt x="1893" y="2262"/>
                  </a:lnTo>
                  <a:lnTo>
                    <a:pt x="1985" y="2170"/>
                  </a:lnTo>
                  <a:lnTo>
                    <a:pt x="2090" y="2026"/>
                  </a:lnTo>
                  <a:lnTo>
                    <a:pt x="2038" y="2262"/>
                  </a:lnTo>
                  <a:lnTo>
                    <a:pt x="2130" y="2328"/>
                  </a:lnTo>
                  <a:lnTo>
                    <a:pt x="2208" y="2315"/>
                  </a:lnTo>
                  <a:lnTo>
                    <a:pt x="2237" y="2347"/>
                  </a:lnTo>
                  <a:lnTo>
                    <a:pt x="2263" y="2374"/>
                  </a:lnTo>
                  <a:lnTo>
                    <a:pt x="2285" y="2396"/>
                  </a:lnTo>
                  <a:lnTo>
                    <a:pt x="2304" y="2414"/>
                  </a:lnTo>
                  <a:lnTo>
                    <a:pt x="2331" y="2438"/>
                  </a:lnTo>
                  <a:lnTo>
                    <a:pt x="2341" y="2446"/>
                  </a:lnTo>
                  <a:lnTo>
                    <a:pt x="2405" y="2446"/>
                  </a:lnTo>
                  <a:lnTo>
                    <a:pt x="2403" y="2440"/>
                  </a:lnTo>
                  <a:lnTo>
                    <a:pt x="2397" y="2423"/>
                  </a:lnTo>
                  <a:lnTo>
                    <a:pt x="2389" y="2400"/>
                  </a:lnTo>
                  <a:lnTo>
                    <a:pt x="2382" y="2374"/>
                  </a:lnTo>
                  <a:lnTo>
                    <a:pt x="2378" y="2360"/>
                  </a:lnTo>
                  <a:lnTo>
                    <a:pt x="2377" y="2347"/>
                  </a:lnTo>
                  <a:lnTo>
                    <a:pt x="2377" y="2335"/>
                  </a:lnTo>
                  <a:lnTo>
                    <a:pt x="2378" y="2324"/>
                  </a:lnTo>
                  <a:lnTo>
                    <a:pt x="2379" y="2318"/>
                  </a:lnTo>
                  <a:lnTo>
                    <a:pt x="2382" y="2315"/>
                  </a:lnTo>
                  <a:lnTo>
                    <a:pt x="2384" y="2310"/>
                  </a:lnTo>
                  <a:lnTo>
                    <a:pt x="2387" y="2308"/>
                  </a:lnTo>
                  <a:lnTo>
                    <a:pt x="2391" y="2304"/>
                  </a:lnTo>
                  <a:lnTo>
                    <a:pt x="2395" y="2303"/>
                  </a:lnTo>
                  <a:lnTo>
                    <a:pt x="2401" y="2302"/>
                  </a:lnTo>
                  <a:lnTo>
                    <a:pt x="2405" y="2301"/>
                  </a:lnTo>
                  <a:lnTo>
                    <a:pt x="2430" y="2301"/>
                  </a:lnTo>
                  <a:lnTo>
                    <a:pt x="2453" y="2299"/>
                  </a:lnTo>
                  <a:lnTo>
                    <a:pt x="2473" y="2297"/>
                  </a:lnTo>
                  <a:lnTo>
                    <a:pt x="2489" y="2295"/>
                  </a:lnTo>
                  <a:lnTo>
                    <a:pt x="2515" y="2290"/>
                  </a:lnTo>
                  <a:lnTo>
                    <a:pt x="2525" y="2288"/>
                  </a:lnTo>
                  <a:lnTo>
                    <a:pt x="2617" y="2275"/>
                  </a:lnTo>
                  <a:lnTo>
                    <a:pt x="2761" y="2144"/>
                  </a:lnTo>
                  <a:lnTo>
                    <a:pt x="2879" y="1998"/>
                  </a:lnTo>
                  <a:lnTo>
                    <a:pt x="2984" y="1946"/>
                  </a:lnTo>
                  <a:lnTo>
                    <a:pt x="3050" y="1867"/>
                  </a:lnTo>
                  <a:lnTo>
                    <a:pt x="3155" y="1788"/>
                  </a:lnTo>
                  <a:lnTo>
                    <a:pt x="3300" y="1788"/>
                  </a:lnTo>
                  <a:lnTo>
                    <a:pt x="3457" y="1788"/>
                  </a:lnTo>
                  <a:lnTo>
                    <a:pt x="3488" y="1788"/>
                  </a:lnTo>
                  <a:lnTo>
                    <a:pt x="3517" y="1786"/>
                  </a:lnTo>
                  <a:lnTo>
                    <a:pt x="3547" y="1785"/>
                  </a:lnTo>
                  <a:lnTo>
                    <a:pt x="3573" y="1782"/>
                  </a:lnTo>
                  <a:lnTo>
                    <a:pt x="3613" y="1778"/>
                  </a:lnTo>
                  <a:lnTo>
                    <a:pt x="3628" y="1775"/>
                  </a:lnTo>
                  <a:lnTo>
                    <a:pt x="3746" y="1775"/>
                  </a:lnTo>
                  <a:lnTo>
                    <a:pt x="3879" y="1630"/>
                  </a:lnTo>
                  <a:lnTo>
                    <a:pt x="3945" y="1604"/>
                  </a:lnTo>
                  <a:lnTo>
                    <a:pt x="3155" y="1315"/>
                  </a:lnTo>
                  <a:lnTo>
                    <a:pt x="3142" y="1092"/>
                  </a:lnTo>
                  <a:lnTo>
                    <a:pt x="3144" y="1087"/>
                  </a:lnTo>
                  <a:lnTo>
                    <a:pt x="3149" y="1074"/>
                  </a:lnTo>
                  <a:lnTo>
                    <a:pt x="3152" y="1065"/>
                  </a:lnTo>
                  <a:lnTo>
                    <a:pt x="3155" y="1055"/>
                  </a:lnTo>
                  <a:lnTo>
                    <a:pt x="3157" y="1043"/>
                  </a:lnTo>
                  <a:lnTo>
                    <a:pt x="3159" y="1030"/>
                  </a:lnTo>
                  <a:lnTo>
                    <a:pt x="3160" y="1017"/>
                  </a:lnTo>
                  <a:lnTo>
                    <a:pt x="3159" y="1003"/>
                  </a:lnTo>
                  <a:lnTo>
                    <a:pt x="3157" y="989"/>
                  </a:lnTo>
                  <a:lnTo>
                    <a:pt x="3154" y="975"/>
                  </a:lnTo>
                  <a:lnTo>
                    <a:pt x="3148" y="961"/>
                  </a:lnTo>
                  <a:lnTo>
                    <a:pt x="3140" y="947"/>
                  </a:lnTo>
                  <a:lnTo>
                    <a:pt x="3135" y="939"/>
                  </a:lnTo>
                  <a:lnTo>
                    <a:pt x="3129" y="934"/>
                  </a:lnTo>
                  <a:lnTo>
                    <a:pt x="3123" y="926"/>
                  </a:lnTo>
                  <a:lnTo>
                    <a:pt x="3116" y="921"/>
                  </a:lnTo>
                  <a:lnTo>
                    <a:pt x="3102" y="908"/>
                  </a:lnTo>
                  <a:lnTo>
                    <a:pt x="3088" y="895"/>
                  </a:lnTo>
                  <a:lnTo>
                    <a:pt x="3075" y="882"/>
                  </a:lnTo>
                  <a:lnTo>
                    <a:pt x="3062" y="869"/>
                  </a:lnTo>
                  <a:lnTo>
                    <a:pt x="3039" y="841"/>
                  </a:lnTo>
                  <a:lnTo>
                    <a:pt x="3020" y="817"/>
                  </a:lnTo>
                  <a:lnTo>
                    <a:pt x="2993" y="778"/>
                  </a:lnTo>
                  <a:lnTo>
                    <a:pt x="2984" y="762"/>
                  </a:lnTo>
                  <a:lnTo>
                    <a:pt x="2853" y="762"/>
                  </a:lnTo>
                  <a:lnTo>
                    <a:pt x="2843" y="769"/>
                  </a:lnTo>
                  <a:lnTo>
                    <a:pt x="2819" y="787"/>
                  </a:lnTo>
                  <a:lnTo>
                    <a:pt x="2781" y="813"/>
                  </a:lnTo>
                  <a:lnTo>
                    <a:pt x="2735" y="841"/>
                  </a:lnTo>
                  <a:lnTo>
                    <a:pt x="2712" y="856"/>
                  </a:lnTo>
                  <a:lnTo>
                    <a:pt x="2697" y="866"/>
                  </a:lnTo>
                  <a:lnTo>
                    <a:pt x="2685" y="876"/>
                  </a:lnTo>
                  <a:lnTo>
                    <a:pt x="2677" y="883"/>
                  </a:lnTo>
                  <a:lnTo>
                    <a:pt x="2670" y="891"/>
                  </a:lnTo>
                  <a:lnTo>
                    <a:pt x="2669" y="895"/>
                  </a:lnTo>
                  <a:lnTo>
                    <a:pt x="2664" y="896"/>
                  </a:lnTo>
                  <a:lnTo>
                    <a:pt x="2651" y="901"/>
                  </a:lnTo>
                  <a:lnTo>
                    <a:pt x="2631" y="908"/>
                  </a:lnTo>
                  <a:lnTo>
                    <a:pt x="2606" y="917"/>
                  </a:lnTo>
                  <a:lnTo>
                    <a:pt x="2578" y="928"/>
                  </a:lnTo>
                  <a:lnTo>
                    <a:pt x="2547" y="938"/>
                  </a:lnTo>
                  <a:lnTo>
                    <a:pt x="2515" y="950"/>
                  </a:lnTo>
                  <a:lnTo>
                    <a:pt x="2485" y="960"/>
                  </a:lnTo>
                  <a:lnTo>
                    <a:pt x="2477" y="962"/>
                  </a:lnTo>
                  <a:lnTo>
                    <a:pt x="2468" y="964"/>
                  </a:lnTo>
                  <a:lnTo>
                    <a:pt x="2460" y="964"/>
                  </a:lnTo>
                  <a:lnTo>
                    <a:pt x="2450" y="965"/>
                  </a:lnTo>
                  <a:lnTo>
                    <a:pt x="2429" y="965"/>
                  </a:lnTo>
                  <a:lnTo>
                    <a:pt x="2407" y="963"/>
                  </a:lnTo>
                  <a:lnTo>
                    <a:pt x="2383" y="960"/>
                  </a:lnTo>
                  <a:lnTo>
                    <a:pt x="2358" y="955"/>
                  </a:lnTo>
                  <a:lnTo>
                    <a:pt x="2335" y="950"/>
                  </a:lnTo>
                  <a:lnTo>
                    <a:pt x="2311" y="943"/>
                  </a:lnTo>
                  <a:lnTo>
                    <a:pt x="2266" y="931"/>
                  </a:lnTo>
                  <a:lnTo>
                    <a:pt x="2230" y="919"/>
                  </a:lnTo>
                  <a:lnTo>
                    <a:pt x="2205" y="911"/>
                  </a:lnTo>
                  <a:lnTo>
                    <a:pt x="2195" y="908"/>
                  </a:lnTo>
                  <a:lnTo>
                    <a:pt x="2011" y="841"/>
                  </a:lnTo>
                  <a:lnTo>
                    <a:pt x="1880" y="841"/>
                  </a:lnTo>
                  <a:lnTo>
                    <a:pt x="1814" y="867"/>
                  </a:lnTo>
                  <a:lnTo>
                    <a:pt x="1788" y="947"/>
                  </a:lnTo>
                  <a:lnTo>
                    <a:pt x="1630" y="974"/>
                  </a:lnTo>
                  <a:lnTo>
                    <a:pt x="1512" y="882"/>
                  </a:lnTo>
                  <a:lnTo>
                    <a:pt x="1381" y="790"/>
                  </a:lnTo>
                  <a:lnTo>
                    <a:pt x="1249" y="697"/>
                  </a:lnTo>
                  <a:lnTo>
                    <a:pt x="1105" y="618"/>
                  </a:lnTo>
                  <a:lnTo>
                    <a:pt x="1051" y="500"/>
                  </a:lnTo>
                  <a:lnTo>
                    <a:pt x="959" y="342"/>
                  </a:lnTo>
                  <a:lnTo>
                    <a:pt x="815" y="224"/>
                  </a:lnTo>
                  <a:lnTo>
                    <a:pt x="697" y="132"/>
                  </a:lnTo>
                  <a:lnTo>
                    <a:pt x="683" y="368"/>
                  </a:lnTo>
                  <a:lnTo>
                    <a:pt x="565" y="105"/>
                  </a:lnTo>
                  <a:lnTo>
                    <a:pt x="408" y="40"/>
                  </a:lnTo>
                  <a:lnTo>
                    <a:pt x="302" y="0"/>
                  </a:lnTo>
                  <a:lnTo>
                    <a:pt x="249" y="23"/>
                  </a:lnTo>
                  <a:lnTo>
                    <a:pt x="222" y="35"/>
                  </a:lnTo>
                  <a:lnTo>
                    <a:pt x="212" y="39"/>
                  </a:lnTo>
                  <a:lnTo>
                    <a:pt x="210" y="40"/>
                  </a:lnTo>
                  <a:lnTo>
                    <a:pt x="145" y="4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1" y="2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E5F800DF-3051-6740-A3AE-F8A71FC14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896" y="5563190"/>
              <a:ext cx="61400" cy="69239"/>
            </a:xfrm>
            <a:custGeom>
              <a:avLst/>
              <a:gdLst/>
              <a:ahLst/>
              <a:cxnLst>
                <a:cxn ang="0">
                  <a:pos x="3" y="62"/>
                </a:cxn>
                <a:cxn ang="0">
                  <a:pos x="2" y="94"/>
                </a:cxn>
                <a:cxn ang="0">
                  <a:pos x="18" y="115"/>
                </a:cxn>
                <a:cxn ang="0">
                  <a:pos x="25" y="122"/>
                </a:cxn>
                <a:cxn ang="0">
                  <a:pos x="27" y="128"/>
                </a:cxn>
                <a:cxn ang="0">
                  <a:pos x="28" y="145"/>
                </a:cxn>
                <a:cxn ang="0">
                  <a:pos x="44" y="173"/>
                </a:cxn>
                <a:cxn ang="0">
                  <a:pos x="59" y="205"/>
                </a:cxn>
                <a:cxn ang="0">
                  <a:pos x="99" y="213"/>
                </a:cxn>
                <a:cxn ang="0">
                  <a:pos x="123" y="213"/>
                </a:cxn>
                <a:cxn ang="0">
                  <a:pos x="142" y="200"/>
                </a:cxn>
                <a:cxn ang="0">
                  <a:pos x="147" y="185"/>
                </a:cxn>
                <a:cxn ang="0">
                  <a:pos x="155" y="175"/>
                </a:cxn>
                <a:cxn ang="0">
                  <a:pos x="169" y="173"/>
                </a:cxn>
                <a:cxn ang="0">
                  <a:pos x="182" y="174"/>
                </a:cxn>
                <a:cxn ang="0">
                  <a:pos x="186" y="170"/>
                </a:cxn>
                <a:cxn ang="0">
                  <a:pos x="186" y="155"/>
                </a:cxn>
                <a:cxn ang="0">
                  <a:pos x="188" y="148"/>
                </a:cxn>
                <a:cxn ang="0">
                  <a:pos x="186" y="142"/>
                </a:cxn>
                <a:cxn ang="0">
                  <a:pos x="176" y="120"/>
                </a:cxn>
                <a:cxn ang="0">
                  <a:pos x="170" y="110"/>
                </a:cxn>
                <a:cxn ang="0">
                  <a:pos x="150" y="97"/>
                </a:cxn>
                <a:cxn ang="0">
                  <a:pos x="142" y="93"/>
                </a:cxn>
                <a:cxn ang="0">
                  <a:pos x="127" y="80"/>
                </a:cxn>
                <a:cxn ang="0">
                  <a:pos x="120" y="74"/>
                </a:cxn>
                <a:cxn ang="0">
                  <a:pos x="107" y="54"/>
                </a:cxn>
                <a:cxn ang="0">
                  <a:pos x="101" y="45"/>
                </a:cxn>
                <a:cxn ang="0">
                  <a:pos x="97" y="38"/>
                </a:cxn>
                <a:cxn ang="0">
                  <a:pos x="91" y="35"/>
                </a:cxn>
                <a:cxn ang="0">
                  <a:pos x="85" y="35"/>
                </a:cxn>
                <a:cxn ang="0">
                  <a:pos x="84" y="37"/>
                </a:cxn>
                <a:cxn ang="0">
                  <a:pos x="83" y="38"/>
                </a:cxn>
                <a:cxn ang="0">
                  <a:pos x="60" y="26"/>
                </a:cxn>
                <a:cxn ang="0">
                  <a:pos x="44" y="12"/>
                </a:cxn>
                <a:cxn ang="0">
                  <a:pos x="32" y="0"/>
                </a:cxn>
              </a:cxnLst>
              <a:rect l="0" t="0" r="r" b="b"/>
              <a:pathLst>
                <a:path w="188" h="213">
                  <a:moveTo>
                    <a:pt x="0" y="0"/>
                  </a:moveTo>
                  <a:lnTo>
                    <a:pt x="3" y="62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12" y="108"/>
                  </a:lnTo>
                  <a:lnTo>
                    <a:pt x="18" y="115"/>
                  </a:lnTo>
                  <a:lnTo>
                    <a:pt x="22" y="120"/>
                  </a:lnTo>
                  <a:lnTo>
                    <a:pt x="25" y="122"/>
                  </a:lnTo>
                  <a:lnTo>
                    <a:pt x="26" y="126"/>
                  </a:lnTo>
                  <a:lnTo>
                    <a:pt x="27" y="128"/>
                  </a:lnTo>
                  <a:lnTo>
                    <a:pt x="27" y="132"/>
                  </a:lnTo>
                  <a:lnTo>
                    <a:pt x="28" y="145"/>
                  </a:lnTo>
                  <a:lnTo>
                    <a:pt x="29" y="152"/>
                  </a:lnTo>
                  <a:lnTo>
                    <a:pt x="44" y="173"/>
                  </a:lnTo>
                  <a:lnTo>
                    <a:pt x="50" y="185"/>
                  </a:lnTo>
                  <a:lnTo>
                    <a:pt x="59" y="205"/>
                  </a:lnTo>
                  <a:lnTo>
                    <a:pt x="70" y="213"/>
                  </a:lnTo>
                  <a:lnTo>
                    <a:pt x="99" y="213"/>
                  </a:lnTo>
                  <a:lnTo>
                    <a:pt x="109" y="213"/>
                  </a:lnTo>
                  <a:lnTo>
                    <a:pt x="123" y="213"/>
                  </a:lnTo>
                  <a:lnTo>
                    <a:pt x="140" y="205"/>
                  </a:lnTo>
                  <a:lnTo>
                    <a:pt x="142" y="200"/>
                  </a:lnTo>
                  <a:lnTo>
                    <a:pt x="145" y="191"/>
                  </a:lnTo>
                  <a:lnTo>
                    <a:pt x="147" y="185"/>
                  </a:lnTo>
                  <a:lnTo>
                    <a:pt x="151" y="180"/>
                  </a:lnTo>
                  <a:lnTo>
                    <a:pt x="155" y="175"/>
                  </a:lnTo>
                  <a:lnTo>
                    <a:pt x="158" y="173"/>
                  </a:lnTo>
                  <a:lnTo>
                    <a:pt x="169" y="173"/>
                  </a:lnTo>
                  <a:lnTo>
                    <a:pt x="178" y="174"/>
                  </a:lnTo>
                  <a:lnTo>
                    <a:pt x="182" y="174"/>
                  </a:lnTo>
                  <a:lnTo>
                    <a:pt x="184" y="173"/>
                  </a:lnTo>
                  <a:lnTo>
                    <a:pt x="186" y="170"/>
                  </a:lnTo>
                  <a:lnTo>
                    <a:pt x="186" y="165"/>
                  </a:lnTo>
                  <a:lnTo>
                    <a:pt x="186" y="155"/>
                  </a:lnTo>
                  <a:lnTo>
                    <a:pt x="188" y="149"/>
                  </a:lnTo>
                  <a:lnTo>
                    <a:pt x="188" y="148"/>
                  </a:lnTo>
                  <a:lnTo>
                    <a:pt x="188" y="145"/>
                  </a:lnTo>
                  <a:lnTo>
                    <a:pt x="186" y="142"/>
                  </a:lnTo>
                  <a:lnTo>
                    <a:pt x="184" y="137"/>
                  </a:lnTo>
                  <a:lnTo>
                    <a:pt x="176" y="120"/>
                  </a:lnTo>
                  <a:lnTo>
                    <a:pt x="172" y="114"/>
                  </a:lnTo>
                  <a:lnTo>
                    <a:pt x="170" y="110"/>
                  </a:lnTo>
                  <a:lnTo>
                    <a:pt x="157" y="102"/>
                  </a:lnTo>
                  <a:lnTo>
                    <a:pt x="150" y="97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5" y="85"/>
                  </a:lnTo>
                  <a:lnTo>
                    <a:pt x="127" y="80"/>
                  </a:lnTo>
                  <a:lnTo>
                    <a:pt x="123" y="77"/>
                  </a:lnTo>
                  <a:lnTo>
                    <a:pt x="120" y="74"/>
                  </a:lnTo>
                  <a:lnTo>
                    <a:pt x="117" y="68"/>
                  </a:lnTo>
                  <a:lnTo>
                    <a:pt x="107" y="54"/>
                  </a:lnTo>
                  <a:lnTo>
                    <a:pt x="103" y="48"/>
                  </a:lnTo>
                  <a:lnTo>
                    <a:pt x="101" y="45"/>
                  </a:lnTo>
                  <a:lnTo>
                    <a:pt x="99" y="41"/>
                  </a:lnTo>
                  <a:lnTo>
                    <a:pt x="97" y="38"/>
                  </a:lnTo>
                  <a:lnTo>
                    <a:pt x="93" y="36"/>
                  </a:lnTo>
                  <a:lnTo>
                    <a:pt x="91" y="35"/>
                  </a:lnTo>
                  <a:lnTo>
                    <a:pt x="87" y="34"/>
                  </a:lnTo>
                  <a:lnTo>
                    <a:pt x="85" y="35"/>
                  </a:lnTo>
                  <a:lnTo>
                    <a:pt x="84" y="36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3" y="38"/>
                  </a:lnTo>
                  <a:lnTo>
                    <a:pt x="73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1" y="1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A561D48B-3DAD-7B48-8EAF-A63D9A249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63" y="5581480"/>
              <a:ext cx="36579" cy="7185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7" y="55"/>
                </a:cxn>
                <a:cxn ang="0">
                  <a:pos x="6" y="59"/>
                </a:cxn>
                <a:cxn ang="0">
                  <a:pos x="3" y="68"/>
                </a:cxn>
                <a:cxn ang="0">
                  <a:pos x="1" y="80"/>
                </a:cxn>
                <a:cxn ang="0">
                  <a:pos x="0" y="93"/>
                </a:cxn>
                <a:cxn ang="0">
                  <a:pos x="0" y="114"/>
                </a:cxn>
                <a:cxn ang="0">
                  <a:pos x="2" y="141"/>
                </a:cxn>
                <a:cxn ang="0">
                  <a:pos x="3" y="166"/>
                </a:cxn>
                <a:cxn ang="0">
                  <a:pos x="5" y="177"/>
                </a:cxn>
                <a:cxn ang="0">
                  <a:pos x="7" y="181"/>
                </a:cxn>
                <a:cxn ang="0">
                  <a:pos x="14" y="197"/>
                </a:cxn>
                <a:cxn ang="0">
                  <a:pos x="18" y="201"/>
                </a:cxn>
                <a:cxn ang="0">
                  <a:pos x="22" y="205"/>
                </a:cxn>
                <a:cxn ang="0">
                  <a:pos x="27" y="208"/>
                </a:cxn>
                <a:cxn ang="0">
                  <a:pos x="32" y="212"/>
                </a:cxn>
                <a:cxn ang="0">
                  <a:pos x="39" y="216"/>
                </a:cxn>
                <a:cxn ang="0">
                  <a:pos x="42" y="217"/>
                </a:cxn>
                <a:cxn ang="0">
                  <a:pos x="42" y="216"/>
                </a:cxn>
                <a:cxn ang="0">
                  <a:pos x="42" y="211"/>
                </a:cxn>
                <a:cxn ang="0">
                  <a:pos x="44" y="208"/>
                </a:cxn>
                <a:cxn ang="0">
                  <a:pos x="46" y="205"/>
                </a:cxn>
                <a:cxn ang="0">
                  <a:pos x="48" y="203"/>
                </a:cxn>
                <a:cxn ang="0">
                  <a:pos x="53" y="199"/>
                </a:cxn>
                <a:cxn ang="0">
                  <a:pos x="65" y="193"/>
                </a:cxn>
                <a:cxn ang="0">
                  <a:pos x="80" y="184"/>
                </a:cxn>
                <a:cxn ang="0">
                  <a:pos x="98" y="170"/>
                </a:cxn>
                <a:cxn ang="0">
                  <a:pos x="103" y="164"/>
                </a:cxn>
                <a:cxn ang="0">
                  <a:pos x="104" y="165"/>
                </a:cxn>
                <a:cxn ang="0">
                  <a:pos x="105" y="165"/>
                </a:cxn>
                <a:cxn ang="0">
                  <a:pos x="106" y="161"/>
                </a:cxn>
                <a:cxn ang="0">
                  <a:pos x="109" y="151"/>
                </a:cxn>
                <a:cxn ang="0">
                  <a:pos x="111" y="128"/>
                </a:cxn>
                <a:cxn ang="0">
                  <a:pos x="111" y="121"/>
                </a:cxn>
                <a:cxn ang="0">
                  <a:pos x="107" y="115"/>
                </a:cxn>
                <a:cxn ang="0">
                  <a:pos x="96" y="101"/>
                </a:cxn>
                <a:cxn ang="0">
                  <a:pos x="85" y="86"/>
                </a:cxn>
                <a:cxn ang="0">
                  <a:pos x="83" y="80"/>
                </a:cxn>
                <a:cxn ang="0">
                  <a:pos x="85" y="57"/>
                </a:cxn>
                <a:cxn ang="0">
                  <a:pos x="76" y="37"/>
                </a:cxn>
                <a:cxn ang="0">
                  <a:pos x="55" y="0"/>
                </a:cxn>
              </a:cxnLst>
              <a:rect l="0" t="0" r="r" b="b"/>
              <a:pathLst>
                <a:path w="111" h="217">
                  <a:moveTo>
                    <a:pt x="55" y="0"/>
                  </a:moveTo>
                  <a:lnTo>
                    <a:pt x="7" y="55"/>
                  </a:lnTo>
                  <a:lnTo>
                    <a:pt x="6" y="59"/>
                  </a:lnTo>
                  <a:lnTo>
                    <a:pt x="3" y="68"/>
                  </a:lnTo>
                  <a:lnTo>
                    <a:pt x="1" y="80"/>
                  </a:lnTo>
                  <a:lnTo>
                    <a:pt x="0" y="93"/>
                  </a:lnTo>
                  <a:lnTo>
                    <a:pt x="0" y="114"/>
                  </a:lnTo>
                  <a:lnTo>
                    <a:pt x="2" y="141"/>
                  </a:lnTo>
                  <a:lnTo>
                    <a:pt x="3" y="166"/>
                  </a:lnTo>
                  <a:lnTo>
                    <a:pt x="5" y="177"/>
                  </a:lnTo>
                  <a:lnTo>
                    <a:pt x="7" y="181"/>
                  </a:lnTo>
                  <a:lnTo>
                    <a:pt x="14" y="197"/>
                  </a:lnTo>
                  <a:lnTo>
                    <a:pt x="18" y="201"/>
                  </a:lnTo>
                  <a:lnTo>
                    <a:pt x="22" y="205"/>
                  </a:lnTo>
                  <a:lnTo>
                    <a:pt x="27" y="208"/>
                  </a:lnTo>
                  <a:lnTo>
                    <a:pt x="32" y="212"/>
                  </a:lnTo>
                  <a:lnTo>
                    <a:pt x="39" y="216"/>
                  </a:lnTo>
                  <a:lnTo>
                    <a:pt x="42" y="217"/>
                  </a:lnTo>
                  <a:lnTo>
                    <a:pt x="42" y="216"/>
                  </a:lnTo>
                  <a:lnTo>
                    <a:pt x="42" y="211"/>
                  </a:lnTo>
                  <a:lnTo>
                    <a:pt x="44" y="208"/>
                  </a:lnTo>
                  <a:lnTo>
                    <a:pt x="46" y="205"/>
                  </a:lnTo>
                  <a:lnTo>
                    <a:pt x="48" y="203"/>
                  </a:lnTo>
                  <a:lnTo>
                    <a:pt x="53" y="199"/>
                  </a:lnTo>
                  <a:lnTo>
                    <a:pt x="65" y="193"/>
                  </a:lnTo>
                  <a:lnTo>
                    <a:pt x="80" y="184"/>
                  </a:lnTo>
                  <a:lnTo>
                    <a:pt x="98" y="170"/>
                  </a:lnTo>
                  <a:lnTo>
                    <a:pt x="103" y="164"/>
                  </a:lnTo>
                  <a:lnTo>
                    <a:pt x="104" y="165"/>
                  </a:lnTo>
                  <a:lnTo>
                    <a:pt x="105" y="165"/>
                  </a:lnTo>
                  <a:lnTo>
                    <a:pt x="106" y="161"/>
                  </a:lnTo>
                  <a:lnTo>
                    <a:pt x="109" y="151"/>
                  </a:lnTo>
                  <a:lnTo>
                    <a:pt x="111" y="128"/>
                  </a:lnTo>
                  <a:lnTo>
                    <a:pt x="111" y="121"/>
                  </a:lnTo>
                  <a:lnTo>
                    <a:pt x="107" y="115"/>
                  </a:lnTo>
                  <a:lnTo>
                    <a:pt x="96" y="101"/>
                  </a:lnTo>
                  <a:lnTo>
                    <a:pt x="85" y="86"/>
                  </a:lnTo>
                  <a:lnTo>
                    <a:pt x="83" y="80"/>
                  </a:lnTo>
                  <a:lnTo>
                    <a:pt x="85" y="57"/>
                  </a:lnTo>
                  <a:lnTo>
                    <a:pt x="76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7164F16-850F-8A42-A16D-2C4A311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625" y="5719957"/>
              <a:ext cx="501654" cy="495121"/>
            </a:xfrm>
            <a:custGeom>
              <a:avLst/>
              <a:gdLst/>
              <a:ahLst/>
              <a:cxnLst>
                <a:cxn ang="0">
                  <a:pos x="370" y="151"/>
                </a:cxn>
                <a:cxn ang="0">
                  <a:pos x="520" y="233"/>
                </a:cxn>
                <a:cxn ang="0">
                  <a:pos x="653" y="268"/>
                </a:cxn>
                <a:cxn ang="0">
                  <a:pos x="713" y="250"/>
                </a:cxn>
                <a:cxn ang="0">
                  <a:pos x="772" y="240"/>
                </a:cxn>
                <a:cxn ang="0">
                  <a:pos x="802" y="222"/>
                </a:cxn>
                <a:cxn ang="0">
                  <a:pos x="892" y="166"/>
                </a:cxn>
                <a:cxn ang="0">
                  <a:pos x="981" y="164"/>
                </a:cxn>
                <a:cxn ang="0">
                  <a:pos x="1129" y="155"/>
                </a:cxn>
                <a:cxn ang="0">
                  <a:pos x="1178" y="100"/>
                </a:cxn>
                <a:cxn ang="0">
                  <a:pos x="1245" y="78"/>
                </a:cxn>
                <a:cxn ang="0">
                  <a:pos x="1307" y="60"/>
                </a:cxn>
                <a:cxn ang="0">
                  <a:pos x="1331" y="28"/>
                </a:cxn>
                <a:cxn ang="0">
                  <a:pos x="1356" y="18"/>
                </a:cxn>
                <a:cxn ang="0">
                  <a:pos x="1364" y="0"/>
                </a:cxn>
                <a:cxn ang="0">
                  <a:pos x="1423" y="33"/>
                </a:cxn>
                <a:cxn ang="0">
                  <a:pos x="1472" y="90"/>
                </a:cxn>
                <a:cxn ang="0">
                  <a:pos x="1494" y="158"/>
                </a:cxn>
                <a:cxn ang="0">
                  <a:pos x="1498" y="216"/>
                </a:cxn>
                <a:cxn ang="0">
                  <a:pos x="1504" y="273"/>
                </a:cxn>
                <a:cxn ang="0">
                  <a:pos x="1534" y="374"/>
                </a:cxn>
                <a:cxn ang="0">
                  <a:pos x="1521" y="453"/>
                </a:cxn>
                <a:cxn ang="0">
                  <a:pos x="1497" y="614"/>
                </a:cxn>
                <a:cxn ang="0">
                  <a:pos x="1492" y="693"/>
                </a:cxn>
                <a:cxn ang="0">
                  <a:pos x="1445" y="741"/>
                </a:cxn>
                <a:cxn ang="0">
                  <a:pos x="1393" y="785"/>
                </a:cxn>
                <a:cxn ang="0">
                  <a:pos x="1374" y="851"/>
                </a:cxn>
                <a:cxn ang="0">
                  <a:pos x="1355" y="922"/>
                </a:cxn>
                <a:cxn ang="0">
                  <a:pos x="1303" y="988"/>
                </a:cxn>
                <a:cxn ang="0">
                  <a:pos x="1263" y="1105"/>
                </a:cxn>
                <a:cxn ang="0">
                  <a:pos x="1153" y="1296"/>
                </a:cxn>
                <a:cxn ang="0">
                  <a:pos x="1121" y="1309"/>
                </a:cxn>
                <a:cxn ang="0">
                  <a:pos x="1081" y="1380"/>
                </a:cxn>
                <a:cxn ang="0">
                  <a:pos x="1008" y="1497"/>
                </a:cxn>
                <a:cxn ang="0">
                  <a:pos x="932" y="1511"/>
                </a:cxn>
                <a:cxn ang="0">
                  <a:pos x="877" y="1479"/>
                </a:cxn>
                <a:cxn ang="0">
                  <a:pos x="824" y="1464"/>
                </a:cxn>
                <a:cxn ang="0">
                  <a:pos x="782" y="1479"/>
                </a:cxn>
                <a:cxn ang="0">
                  <a:pos x="734" y="1500"/>
                </a:cxn>
                <a:cxn ang="0">
                  <a:pos x="713" y="1517"/>
                </a:cxn>
                <a:cxn ang="0">
                  <a:pos x="658" y="1473"/>
                </a:cxn>
                <a:cxn ang="0">
                  <a:pos x="623" y="1427"/>
                </a:cxn>
                <a:cxn ang="0">
                  <a:pos x="623" y="1415"/>
                </a:cxn>
                <a:cxn ang="0">
                  <a:pos x="527" y="1348"/>
                </a:cxn>
                <a:cxn ang="0">
                  <a:pos x="460" y="1297"/>
                </a:cxn>
                <a:cxn ang="0">
                  <a:pos x="388" y="1203"/>
                </a:cxn>
                <a:cxn ang="0">
                  <a:pos x="378" y="1175"/>
                </a:cxn>
                <a:cxn ang="0">
                  <a:pos x="309" y="1124"/>
                </a:cxn>
                <a:cxn ang="0">
                  <a:pos x="271" y="1084"/>
                </a:cxn>
                <a:cxn ang="0">
                  <a:pos x="269" y="1028"/>
                </a:cxn>
                <a:cxn ang="0">
                  <a:pos x="294" y="870"/>
                </a:cxn>
                <a:cxn ang="0">
                  <a:pos x="278" y="734"/>
                </a:cxn>
                <a:cxn ang="0">
                  <a:pos x="272" y="706"/>
                </a:cxn>
                <a:cxn ang="0">
                  <a:pos x="216" y="697"/>
                </a:cxn>
                <a:cxn ang="0">
                  <a:pos x="167" y="675"/>
                </a:cxn>
                <a:cxn ang="0">
                  <a:pos x="58" y="573"/>
                </a:cxn>
                <a:cxn ang="0">
                  <a:pos x="62" y="503"/>
                </a:cxn>
                <a:cxn ang="0">
                  <a:pos x="48" y="346"/>
                </a:cxn>
                <a:cxn ang="0">
                  <a:pos x="22" y="124"/>
                </a:cxn>
              </a:cxnLst>
              <a:rect l="0" t="0" r="r" b="b"/>
              <a:pathLst>
                <a:path w="1536" h="1517">
                  <a:moveTo>
                    <a:pt x="84" y="78"/>
                  </a:moveTo>
                  <a:lnTo>
                    <a:pt x="173" y="78"/>
                  </a:lnTo>
                  <a:lnTo>
                    <a:pt x="263" y="90"/>
                  </a:lnTo>
                  <a:lnTo>
                    <a:pt x="329" y="125"/>
                  </a:lnTo>
                  <a:lnTo>
                    <a:pt x="350" y="139"/>
                  </a:lnTo>
                  <a:lnTo>
                    <a:pt x="370" y="151"/>
                  </a:lnTo>
                  <a:lnTo>
                    <a:pt x="387" y="161"/>
                  </a:lnTo>
                  <a:lnTo>
                    <a:pt x="402" y="168"/>
                  </a:lnTo>
                  <a:lnTo>
                    <a:pt x="424" y="177"/>
                  </a:lnTo>
                  <a:lnTo>
                    <a:pt x="431" y="179"/>
                  </a:lnTo>
                  <a:lnTo>
                    <a:pt x="478" y="215"/>
                  </a:lnTo>
                  <a:lnTo>
                    <a:pt x="520" y="233"/>
                  </a:lnTo>
                  <a:lnTo>
                    <a:pt x="556" y="263"/>
                  </a:lnTo>
                  <a:lnTo>
                    <a:pt x="557" y="263"/>
                  </a:lnTo>
                  <a:lnTo>
                    <a:pt x="564" y="266"/>
                  </a:lnTo>
                  <a:lnTo>
                    <a:pt x="582" y="268"/>
                  </a:lnTo>
                  <a:lnTo>
                    <a:pt x="616" y="269"/>
                  </a:lnTo>
                  <a:lnTo>
                    <a:pt x="653" y="268"/>
                  </a:lnTo>
                  <a:lnTo>
                    <a:pt x="677" y="266"/>
                  </a:lnTo>
                  <a:lnTo>
                    <a:pt x="689" y="263"/>
                  </a:lnTo>
                  <a:lnTo>
                    <a:pt x="694" y="263"/>
                  </a:lnTo>
                  <a:lnTo>
                    <a:pt x="696" y="260"/>
                  </a:lnTo>
                  <a:lnTo>
                    <a:pt x="706" y="254"/>
                  </a:lnTo>
                  <a:lnTo>
                    <a:pt x="713" y="250"/>
                  </a:lnTo>
                  <a:lnTo>
                    <a:pt x="721" y="248"/>
                  </a:lnTo>
                  <a:lnTo>
                    <a:pt x="730" y="246"/>
                  </a:lnTo>
                  <a:lnTo>
                    <a:pt x="741" y="244"/>
                  </a:lnTo>
                  <a:lnTo>
                    <a:pt x="752" y="244"/>
                  </a:lnTo>
                  <a:lnTo>
                    <a:pt x="762" y="242"/>
                  </a:lnTo>
                  <a:lnTo>
                    <a:pt x="772" y="240"/>
                  </a:lnTo>
                  <a:lnTo>
                    <a:pt x="779" y="236"/>
                  </a:lnTo>
                  <a:lnTo>
                    <a:pt x="791" y="230"/>
                  </a:lnTo>
                  <a:lnTo>
                    <a:pt x="795" y="227"/>
                  </a:lnTo>
                  <a:lnTo>
                    <a:pt x="794" y="228"/>
                  </a:lnTo>
                  <a:lnTo>
                    <a:pt x="794" y="227"/>
                  </a:lnTo>
                  <a:lnTo>
                    <a:pt x="802" y="222"/>
                  </a:lnTo>
                  <a:lnTo>
                    <a:pt x="825" y="209"/>
                  </a:lnTo>
                  <a:lnTo>
                    <a:pt x="853" y="192"/>
                  </a:lnTo>
                  <a:lnTo>
                    <a:pt x="873" y="179"/>
                  </a:lnTo>
                  <a:lnTo>
                    <a:pt x="886" y="170"/>
                  </a:lnTo>
                  <a:lnTo>
                    <a:pt x="891" y="168"/>
                  </a:lnTo>
                  <a:lnTo>
                    <a:pt x="892" y="166"/>
                  </a:lnTo>
                  <a:lnTo>
                    <a:pt x="898" y="164"/>
                  </a:lnTo>
                  <a:lnTo>
                    <a:pt x="911" y="162"/>
                  </a:lnTo>
                  <a:lnTo>
                    <a:pt x="932" y="162"/>
                  </a:lnTo>
                  <a:lnTo>
                    <a:pt x="952" y="162"/>
                  </a:lnTo>
                  <a:lnTo>
                    <a:pt x="967" y="162"/>
                  </a:lnTo>
                  <a:lnTo>
                    <a:pt x="981" y="164"/>
                  </a:lnTo>
                  <a:lnTo>
                    <a:pt x="1004" y="168"/>
                  </a:lnTo>
                  <a:lnTo>
                    <a:pt x="1032" y="171"/>
                  </a:lnTo>
                  <a:lnTo>
                    <a:pt x="1053" y="172"/>
                  </a:lnTo>
                  <a:lnTo>
                    <a:pt x="1066" y="174"/>
                  </a:lnTo>
                  <a:lnTo>
                    <a:pt x="1070" y="174"/>
                  </a:lnTo>
                  <a:lnTo>
                    <a:pt x="1129" y="155"/>
                  </a:lnTo>
                  <a:lnTo>
                    <a:pt x="1153" y="125"/>
                  </a:lnTo>
                  <a:lnTo>
                    <a:pt x="1154" y="123"/>
                  </a:lnTo>
                  <a:lnTo>
                    <a:pt x="1158" y="114"/>
                  </a:lnTo>
                  <a:lnTo>
                    <a:pt x="1163" y="110"/>
                  </a:lnTo>
                  <a:lnTo>
                    <a:pt x="1168" y="105"/>
                  </a:lnTo>
                  <a:lnTo>
                    <a:pt x="1178" y="100"/>
                  </a:lnTo>
                  <a:lnTo>
                    <a:pt x="1190" y="96"/>
                  </a:lnTo>
                  <a:lnTo>
                    <a:pt x="1211" y="87"/>
                  </a:lnTo>
                  <a:lnTo>
                    <a:pt x="1224" y="81"/>
                  </a:lnTo>
                  <a:lnTo>
                    <a:pt x="1231" y="80"/>
                  </a:lnTo>
                  <a:lnTo>
                    <a:pt x="1237" y="79"/>
                  </a:lnTo>
                  <a:lnTo>
                    <a:pt x="1245" y="78"/>
                  </a:lnTo>
                  <a:lnTo>
                    <a:pt x="1255" y="78"/>
                  </a:lnTo>
                  <a:lnTo>
                    <a:pt x="1270" y="78"/>
                  </a:lnTo>
                  <a:lnTo>
                    <a:pt x="1276" y="76"/>
                  </a:lnTo>
                  <a:lnTo>
                    <a:pt x="1282" y="72"/>
                  </a:lnTo>
                  <a:lnTo>
                    <a:pt x="1297" y="66"/>
                  </a:lnTo>
                  <a:lnTo>
                    <a:pt x="1307" y="60"/>
                  </a:lnTo>
                  <a:lnTo>
                    <a:pt x="1312" y="54"/>
                  </a:lnTo>
                  <a:lnTo>
                    <a:pt x="1317" y="48"/>
                  </a:lnTo>
                  <a:lnTo>
                    <a:pt x="1321" y="42"/>
                  </a:lnTo>
                  <a:lnTo>
                    <a:pt x="1324" y="37"/>
                  </a:lnTo>
                  <a:lnTo>
                    <a:pt x="1329" y="31"/>
                  </a:lnTo>
                  <a:lnTo>
                    <a:pt x="1331" y="28"/>
                  </a:lnTo>
                  <a:lnTo>
                    <a:pt x="1335" y="27"/>
                  </a:lnTo>
                  <a:lnTo>
                    <a:pt x="1340" y="25"/>
                  </a:lnTo>
                  <a:lnTo>
                    <a:pt x="1344" y="24"/>
                  </a:lnTo>
                  <a:lnTo>
                    <a:pt x="1350" y="22"/>
                  </a:lnTo>
                  <a:lnTo>
                    <a:pt x="1354" y="20"/>
                  </a:lnTo>
                  <a:lnTo>
                    <a:pt x="1356" y="18"/>
                  </a:lnTo>
                  <a:lnTo>
                    <a:pt x="1359" y="15"/>
                  </a:lnTo>
                  <a:lnTo>
                    <a:pt x="1360" y="9"/>
                  </a:lnTo>
                  <a:lnTo>
                    <a:pt x="1361" y="5"/>
                  </a:lnTo>
                  <a:lnTo>
                    <a:pt x="1362" y="2"/>
                  </a:lnTo>
                  <a:lnTo>
                    <a:pt x="1363" y="1"/>
                  </a:lnTo>
                  <a:lnTo>
                    <a:pt x="1364" y="0"/>
                  </a:lnTo>
                  <a:lnTo>
                    <a:pt x="1367" y="0"/>
                  </a:lnTo>
                  <a:lnTo>
                    <a:pt x="1374" y="4"/>
                  </a:lnTo>
                  <a:lnTo>
                    <a:pt x="1387" y="12"/>
                  </a:lnTo>
                  <a:lnTo>
                    <a:pt x="1401" y="21"/>
                  </a:lnTo>
                  <a:lnTo>
                    <a:pt x="1413" y="28"/>
                  </a:lnTo>
                  <a:lnTo>
                    <a:pt x="1423" y="33"/>
                  </a:lnTo>
                  <a:lnTo>
                    <a:pt x="1432" y="37"/>
                  </a:lnTo>
                  <a:lnTo>
                    <a:pt x="1439" y="40"/>
                  </a:lnTo>
                  <a:lnTo>
                    <a:pt x="1446" y="46"/>
                  </a:lnTo>
                  <a:lnTo>
                    <a:pt x="1452" y="54"/>
                  </a:lnTo>
                  <a:lnTo>
                    <a:pt x="1459" y="66"/>
                  </a:lnTo>
                  <a:lnTo>
                    <a:pt x="1472" y="90"/>
                  </a:lnTo>
                  <a:lnTo>
                    <a:pt x="1482" y="109"/>
                  </a:lnTo>
                  <a:lnTo>
                    <a:pt x="1491" y="122"/>
                  </a:lnTo>
                  <a:lnTo>
                    <a:pt x="1494" y="125"/>
                  </a:lnTo>
                  <a:lnTo>
                    <a:pt x="1494" y="129"/>
                  </a:lnTo>
                  <a:lnTo>
                    <a:pt x="1494" y="139"/>
                  </a:lnTo>
                  <a:lnTo>
                    <a:pt x="1494" y="158"/>
                  </a:lnTo>
                  <a:lnTo>
                    <a:pt x="1494" y="185"/>
                  </a:lnTo>
                  <a:lnTo>
                    <a:pt x="1494" y="197"/>
                  </a:lnTo>
                  <a:lnTo>
                    <a:pt x="1495" y="205"/>
                  </a:lnTo>
                  <a:lnTo>
                    <a:pt x="1495" y="210"/>
                  </a:lnTo>
                  <a:lnTo>
                    <a:pt x="1497" y="212"/>
                  </a:lnTo>
                  <a:lnTo>
                    <a:pt x="1498" y="216"/>
                  </a:lnTo>
                  <a:lnTo>
                    <a:pt x="1499" y="221"/>
                  </a:lnTo>
                  <a:lnTo>
                    <a:pt x="1500" y="230"/>
                  </a:lnTo>
                  <a:lnTo>
                    <a:pt x="1500" y="244"/>
                  </a:lnTo>
                  <a:lnTo>
                    <a:pt x="1500" y="254"/>
                  </a:lnTo>
                  <a:lnTo>
                    <a:pt x="1501" y="263"/>
                  </a:lnTo>
                  <a:lnTo>
                    <a:pt x="1504" y="273"/>
                  </a:lnTo>
                  <a:lnTo>
                    <a:pt x="1506" y="282"/>
                  </a:lnTo>
                  <a:lnTo>
                    <a:pt x="1512" y="302"/>
                  </a:lnTo>
                  <a:lnTo>
                    <a:pt x="1518" y="321"/>
                  </a:lnTo>
                  <a:lnTo>
                    <a:pt x="1525" y="340"/>
                  </a:lnTo>
                  <a:lnTo>
                    <a:pt x="1531" y="358"/>
                  </a:lnTo>
                  <a:lnTo>
                    <a:pt x="1534" y="374"/>
                  </a:lnTo>
                  <a:lnTo>
                    <a:pt x="1536" y="388"/>
                  </a:lnTo>
                  <a:lnTo>
                    <a:pt x="1536" y="401"/>
                  </a:lnTo>
                  <a:lnTo>
                    <a:pt x="1533" y="414"/>
                  </a:lnTo>
                  <a:lnTo>
                    <a:pt x="1531" y="426"/>
                  </a:lnTo>
                  <a:lnTo>
                    <a:pt x="1527" y="438"/>
                  </a:lnTo>
                  <a:lnTo>
                    <a:pt x="1521" y="453"/>
                  </a:lnTo>
                  <a:lnTo>
                    <a:pt x="1518" y="460"/>
                  </a:lnTo>
                  <a:lnTo>
                    <a:pt x="1506" y="508"/>
                  </a:lnTo>
                  <a:lnTo>
                    <a:pt x="1494" y="574"/>
                  </a:lnTo>
                  <a:lnTo>
                    <a:pt x="1495" y="582"/>
                  </a:lnTo>
                  <a:lnTo>
                    <a:pt x="1497" y="601"/>
                  </a:lnTo>
                  <a:lnTo>
                    <a:pt x="1497" y="614"/>
                  </a:lnTo>
                  <a:lnTo>
                    <a:pt x="1497" y="627"/>
                  </a:lnTo>
                  <a:lnTo>
                    <a:pt x="1495" y="639"/>
                  </a:lnTo>
                  <a:lnTo>
                    <a:pt x="1494" y="652"/>
                  </a:lnTo>
                  <a:lnTo>
                    <a:pt x="1493" y="671"/>
                  </a:lnTo>
                  <a:lnTo>
                    <a:pt x="1493" y="686"/>
                  </a:lnTo>
                  <a:lnTo>
                    <a:pt x="1492" y="693"/>
                  </a:lnTo>
                  <a:lnTo>
                    <a:pt x="1488" y="701"/>
                  </a:lnTo>
                  <a:lnTo>
                    <a:pt x="1481" y="708"/>
                  </a:lnTo>
                  <a:lnTo>
                    <a:pt x="1471" y="717"/>
                  </a:lnTo>
                  <a:lnTo>
                    <a:pt x="1459" y="726"/>
                  </a:lnTo>
                  <a:lnTo>
                    <a:pt x="1451" y="734"/>
                  </a:lnTo>
                  <a:lnTo>
                    <a:pt x="1445" y="741"/>
                  </a:lnTo>
                  <a:lnTo>
                    <a:pt x="1440" y="748"/>
                  </a:lnTo>
                  <a:lnTo>
                    <a:pt x="1435" y="757"/>
                  </a:lnTo>
                  <a:lnTo>
                    <a:pt x="1429" y="763"/>
                  </a:lnTo>
                  <a:lnTo>
                    <a:pt x="1422" y="770"/>
                  </a:lnTo>
                  <a:lnTo>
                    <a:pt x="1410" y="777"/>
                  </a:lnTo>
                  <a:lnTo>
                    <a:pt x="1393" y="785"/>
                  </a:lnTo>
                  <a:lnTo>
                    <a:pt x="1387" y="787"/>
                  </a:lnTo>
                  <a:lnTo>
                    <a:pt x="1386" y="794"/>
                  </a:lnTo>
                  <a:lnTo>
                    <a:pt x="1381" y="812"/>
                  </a:lnTo>
                  <a:lnTo>
                    <a:pt x="1377" y="826"/>
                  </a:lnTo>
                  <a:lnTo>
                    <a:pt x="1375" y="839"/>
                  </a:lnTo>
                  <a:lnTo>
                    <a:pt x="1374" y="851"/>
                  </a:lnTo>
                  <a:lnTo>
                    <a:pt x="1373" y="862"/>
                  </a:lnTo>
                  <a:lnTo>
                    <a:pt x="1374" y="878"/>
                  </a:lnTo>
                  <a:lnTo>
                    <a:pt x="1375" y="884"/>
                  </a:lnTo>
                  <a:lnTo>
                    <a:pt x="1373" y="889"/>
                  </a:lnTo>
                  <a:lnTo>
                    <a:pt x="1366" y="903"/>
                  </a:lnTo>
                  <a:lnTo>
                    <a:pt x="1355" y="922"/>
                  </a:lnTo>
                  <a:lnTo>
                    <a:pt x="1338" y="944"/>
                  </a:lnTo>
                  <a:lnTo>
                    <a:pt x="1330" y="955"/>
                  </a:lnTo>
                  <a:lnTo>
                    <a:pt x="1331" y="954"/>
                  </a:lnTo>
                  <a:lnTo>
                    <a:pt x="1330" y="956"/>
                  </a:lnTo>
                  <a:lnTo>
                    <a:pt x="1315" y="974"/>
                  </a:lnTo>
                  <a:lnTo>
                    <a:pt x="1303" y="988"/>
                  </a:lnTo>
                  <a:lnTo>
                    <a:pt x="1295" y="1001"/>
                  </a:lnTo>
                  <a:lnTo>
                    <a:pt x="1289" y="1013"/>
                  </a:lnTo>
                  <a:lnTo>
                    <a:pt x="1285" y="1025"/>
                  </a:lnTo>
                  <a:lnTo>
                    <a:pt x="1279" y="1048"/>
                  </a:lnTo>
                  <a:lnTo>
                    <a:pt x="1274" y="1075"/>
                  </a:lnTo>
                  <a:lnTo>
                    <a:pt x="1263" y="1105"/>
                  </a:lnTo>
                  <a:lnTo>
                    <a:pt x="1253" y="1130"/>
                  </a:lnTo>
                  <a:lnTo>
                    <a:pt x="1246" y="1146"/>
                  </a:lnTo>
                  <a:lnTo>
                    <a:pt x="1243" y="1153"/>
                  </a:lnTo>
                  <a:lnTo>
                    <a:pt x="1237" y="1189"/>
                  </a:lnTo>
                  <a:lnTo>
                    <a:pt x="1178" y="1261"/>
                  </a:lnTo>
                  <a:lnTo>
                    <a:pt x="1153" y="1296"/>
                  </a:lnTo>
                  <a:lnTo>
                    <a:pt x="1152" y="1296"/>
                  </a:lnTo>
                  <a:lnTo>
                    <a:pt x="1150" y="1295"/>
                  </a:lnTo>
                  <a:lnTo>
                    <a:pt x="1145" y="1295"/>
                  </a:lnTo>
                  <a:lnTo>
                    <a:pt x="1138" y="1297"/>
                  </a:lnTo>
                  <a:lnTo>
                    <a:pt x="1129" y="1301"/>
                  </a:lnTo>
                  <a:lnTo>
                    <a:pt x="1121" y="1309"/>
                  </a:lnTo>
                  <a:lnTo>
                    <a:pt x="1115" y="1314"/>
                  </a:lnTo>
                  <a:lnTo>
                    <a:pt x="1111" y="1321"/>
                  </a:lnTo>
                  <a:lnTo>
                    <a:pt x="1105" y="1329"/>
                  </a:lnTo>
                  <a:lnTo>
                    <a:pt x="1100" y="1339"/>
                  </a:lnTo>
                  <a:lnTo>
                    <a:pt x="1089" y="1359"/>
                  </a:lnTo>
                  <a:lnTo>
                    <a:pt x="1081" y="1380"/>
                  </a:lnTo>
                  <a:lnTo>
                    <a:pt x="1073" y="1401"/>
                  </a:lnTo>
                  <a:lnTo>
                    <a:pt x="1068" y="1421"/>
                  </a:lnTo>
                  <a:lnTo>
                    <a:pt x="1060" y="1452"/>
                  </a:lnTo>
                  <a:lnTo>
                    <a:pt x="1057" y="1464"/>
                  </a:lnTo>
                  <a:lnTo>
                    <a:pt x="1016" y="1493"/>
                  </a:lnTo>
                  <a:lnTo>
                    <a:pt x="1008" y="1497"/>
                  </a:lnTo>
                  <a:lnTo>
                    <a:pt x="989" y="1503"/>
                  </a:lnTo>
                  <a:lnTo>
                    <a:pt x="976" y="1506"/>
                  </a:lnTo>
                  <a:lnTo>
                    <a:pt x="963" y="1509"/>
                  </a:lnTo>
                  <a:lnTo>
                    <a:pt x="950" y="1511"/>
                  </a:lnTo>
                  <a:lnTo>
                    <a:pt x="938" y="1511"/>
                  </a:lnTo>
                  <a:lnTo>
                    <a:pt x="932" y="1511"/>
                  </a:lnTo>
                  <a:lnTo>
                    <a:pt x="926" y="1510"/>
                  </a:lnTo>
                  <a:lnTo>
                    <a:pt x="921" y="1508"/>
                  </a:lnTo>
                  <a:lnTo>
                    <a:pt x="915" y="1504"/>
                  </a:lnTo>
                  <a:lnTo>
                    <a:pt x="903" y="1497"/>
                  </a:lnTo>
                  <a:lnTo>
                    <a:pt x="890" y="1487"/>
                  </a:lnTo>
                  <a:lnTo>
                    <a:pt x="877" y="1479"/>
                  </a:lnTo>
                  <a:lnTo>
                    <a:pt x="864" y="1471"/>
                  </a:lnTo>
                  <a:lnTo>
                    <a:pt x="857" y="1469"/>
                  </a:lnTo>
                  <a:lnTo>
                    <a:pt x="850" y="1466"/>
                  </a:lnTo>
                  <a:lnTo>
                    <a:pt x="844" y="1464"/>
                  </a:lnTo>
                  <a:lnTo>
                    <a:pt x="837" y="1464"/>
                  </a:lnTo>
                  <a:lnTo>
                    <a:pt x="824" y="1464"/>
                  </a:lnTo>
                  <a:lnTo>
                    <a:pt x="813" y="1466"/>
                  </a:lnTo>
                  <a:lnTo>
                    <a:pt x="804" y="1467"/>
                  </a:lnTo>
                  <a:lnTo>
                    <a:pt x="797" y="1470"/>
                  </a:lnTo>
                  <a:lnTo>
                    <a:pt x="786" y="1474"/>
                  </a:lnTo>
                  <a:lnTo>
                    <a:pt x="784" y="1476"/>
                  </a:lnTo>
                  <a:lnTo>
                    <a:pt x="782" y="1479"/>
                  </a:lnTo>
                  <a:lnTo>
                    <a:pt x="778" y="1485"/>
                  </a:lnTo>
                  <a:lnTo>
                    <a:pt x="773" y="1490"/>
                  </a:lnTo>
                  <a:lnTo>
                    <a:pt x="766" y="1493"/>
                  </a:lnTo>
                  <a:lnTo>
                    <a:pt x="755" y="1497"/>
                  </a:lnTo>
                  <a:lnTo>
                    <a:pt x="741" y="1499"/>
                  </a:lnTo>
                  <a:lnTo>
                    <a:pt x="734" y="1500"/>
                  </a:lnTo>
                  <a:lnTo>
                    <a:pt x="728" y="1503"/>
                  </a:lnTo>
                  <a:lnTo>
                    <a:pt x="725" y="1505"/>
                  </a:lnTo>
                  <a:lnTo>
                    <a:pt x="721" y="1508"/>
                  </a:lnTo>
                  <a:lnTo>
                    <a:pt x="716" y="1512"/>
                  </a:lnTo>
                  <a:lnTo>
                    <a:pt x="714" y="1516"/>
                  </a:lnTo>
                  <a:lnTo>
                    <a:pt x="713" y="1517"/>
                  </a:lnTo>
                  <a:lnTo>
                    <a:pt x="712" y="1517"/>
                  </a:lnTo>
                  <a:lnTo>
                    <a:pt x="710" y="1517"/>
                  </a:lnTo>
                  <a:lnTo>
                    <a:pt x="708" y="1516"/>
                  </a:lnTo>
                  <a:lnTo>
                    <a:pt x="700" y="1510"/>
                  </a:lnTo>
                  <a:lnTo>
                    <a:pt x="688" y="1499"/>
                  </a:lnTo>
                  <a:lnTo>
                    <a:pt x="658" y="1473"/>
                  </a:lnTo>
                  <a:lnTo>
                    <a:pt x="636" y="1451"/>
                  </a:lnTo>
                  <a:lnTo>
                    <a:pt x="621" y="1434"/>
                  </a:lnTo>
                  <a:lnTo>
                    <a:pt x="616" y="1428"/>
                  </a:lnTo>
                  <a:lnTo>
                    <a:pt x="617" y="1428"/>
                  </a:lnTo>
                  <a:lnTo>
                    <a:pt x="621" y="1428"/>
                  </a:lnTo>
                  <a:lnTo>
                    <a:pt x="623" y="1427"/>
                  </a:lnTo>
                  <a:lnTo>
                    <a:pt x="625" y="1427"/>
                  </a:lnTo>
                  <a:lnTo>
                    <a:pt x="627" y="1426"/>
                  </a:lnTo>
                  <a:lnTo>
                    <a:pt x="627" y="1424"/>
                  </a:lnTo>
                  <a:lnTo>
                    <a:pt x="627" y="1421"/>
                  </a:lnTo>
                  <a:lnTo>
                    <a:pt x="625" y="1419"/>
                  </a:lnTo>
                  <a:lnTo>
                    <a:pt x="623" y="1415"/>
                  </a:lnTo>
                  <a:lnTo>
                    <a:pt x="618" y="1411"/>
                  </a:lnTo>
                  <a:lnTo>
                    <a:pt x="604" y="1398"/>
                  </a:lnTo>
                  <a:lnTo>
                    <a:pt x="579" y="1380"/>
                  </a:lnTo>
                  <a:lnTo>
                    <a:pt x="556" y="1364"/>
                  </a:lnTo>
                  <a:lnTo>
                    <a:pt x="539" y="1354"/>
                  </a:lnTo>
                  <a:lnTo>
                    <a:pt x="527" y="1348"/>
                  </a:lnTo>
                  <a:lnTo>
                    <a:pt x="520" y="1345"/>
                  </a:lnTo>
                  <a:lnTo>
                    <a:pt x="513" y="1342"/>
                  </a:lnTo>
                  <a:lnTo>
                    <a:pt x="506" y="1338"/>
                  </a:lnTo>
                  <a:lnTo>
                    <a:pt x="494" y="1329"/>
                  </a:lnTo>
                  <a:lnTo>
                    <a:pt x="478" y="1314"/>
                  </a:lnTo>
                  <a:lnTo>
                    <a:pt x="460" y="1297"/>
                  </a:lnTo>
                  <a:lnTo>
                    <a:pt x="446" y="1282"/>
                  </a:lnTo>
                  <a:lnTo>
                    <a:pt x="434" y="1269"/>
                  </a:lnTo>
                  <a:lnTo>
                    <a:pt x="425" y="1257"/>
                  </a:lnTo>
                  <a:lnTo>
                    <a:pt x="411" y="1235"/>
                  </a:lnTo>
                  <a:lnTo>
                    <a:pt x="395" y="1212"/>
                  </a:lnTo>
                  <a:lnTo>
                    <a:pt x="388" y="1203"/>
                  </a:lnTo>
                  <a:lnTo>
                    <a:pt x="386" y="1197"/>
                  </a:lnTo>
                  <a:lnTo>
                    <a:pt x="386" y="1192"/>
                  </a:lnTo>
                  <a:lnTo>
                    <a:pt x="387" y="1189"/>
                  </a:lnTo>
                  <a:lnTo>
                    <a:pt x="386" y="1185"/>
                  </a:lnTo>
                  <a:lnTo>
                    <a:pt x="383" y="1181"/>
                  </a:lnTo>
                  <a:lnTo>
                    <a:pt x="378" y="1175"/>
                  </a:lnTo>
                  <a:lnTo>
                    <a:pt x="365" y="1165"/>
                  </a:lnTo>
                  <a:lnTo>
                    <a:pt x="341" y="1150"/>
                  </a:lnTo>
                  <a:lnTo>
                    <a:pt x="328" y="1143"/>
                  </a:lnTo>
                  <a:lnTo>
                    <a:pt x="322" y="1139"/>
                  </a:lnTo>
                  <a:lnTo>
                    <a:pt x="316" y="1133"/>
                  </a:lnTo>
                  <a:lnTo>
                    <a:pt x="309" y="1124"/>
                  </a:lnTo>
                  <a:lnTo>
                    <a:pt x="300" y="1111"/>
                  </a:lnTo>
                  <a:lnTo>
                    <a:pt x="289" y="1099"/>
                  </a:lnTo>
                  <a:lnTo>
                    <a:pt x="282" y="1091"/>
                  </a:lnTo>
                  <a:lnTo>
                    <a:pt x="276" y="1087"/>
                  </a:lnTo>
                  <a:lnTo>
                    <a:pt x="272" y="1085"/>
                  </a:lnTo>
                  <a:lnTo>
                    <a:pt x="271" y="1084"/>
                  </a:lnTo>
                  <a:lnTo>
                    <a:pt x="270" y="1080"/>
                  </a:lnTo>
                  <a:lnTo>
                    <a:pt x="269" y="1074"/>
                  </a:lnTo>
                  <a:lnTo>
                    <a:pt x="269" y="1064"/>
                  </a:lnTo>
                  <a:lnTo>
                    <a:pt x="269" y="1045"/>
                  </a:lnTo>
                  <a:lnTo>
                    <a:pt x="269" y="1037"/>
                  </a:lnTo>
                  <a:lnTo>
                    <a:pt x="269" y="1028"/>
                  </a:lnTo>
                  <a:lnTo>
                    <a:pt x="269" y="1009"/>
                  </a:lnTo>
                  <a:lnTo>
                    <a:pt x="271" y="992"/>
                  </a:lnTo>
                  <a:lnTo>
                    <a:pt x="275" y="964"/>
                  </a:lnTo>
                  <a:lnTo>
                    <a:pt x="281" y="934"/>
                  </a:lnTo>
                  <a:lnTo>
                    <a:pt x="287" y="901"/>
                  </a:lnTo>
                  <a:lnTo>
                    <a:pt x="294" y="870"/>
                  </a:lnTo>
                  <a:lnTo>
                    <a:pt x="300" y="843"/>
                  </a:lnTo>
                  <a:lnTo>
                    <a:pt x="303" y="825"/>
                  </a:lnTo>
                  <a:lnTo>
                    <a:pt x="305" y="818"/>
                  </a:lnTo>
                  <a:lnTo>
                    <a:pt x="275" y="740"/>
                  </a:lnTo>
                  <a:lnTo>
                    <a:pt x="276" y="739"/>
                  </a:lnTo>
                  <a:lnTo>
                    <a:pt x="278" y="734"/>
                  </a:lnTo>
                  <a:lnTo>
                    <a:pt x="281" y="727"/>
                  </a:lnTo>
                  <a:lnTo>
                    <a:pt x="282" y="720"/>
                  </a:lnTo>
                  <a:lnTo>
                    <a:pt x="281" y="715"/>
                  </a:lnTo>
                  <a:lnTo>
                    <a:pt x="280" y="712"/>
                  </a:lnTo>
                  <a:lnTo>
                    <a:pt x="277" y="708"/>
                  </a:lnTo>
                  <a:lnTo>
                    <a:pt x="272" y="706"/>
                  </a:lnTo>
                  <a:lnTo>
                    <a:pt x="267" y="702"/>
                  </a:lnTo>
                  <a:lnTo>
                    <a:pt x="259" y="701"/>
                  </a:lnTo>
                  <a:lnTo>
                    <a:pt x="250" y="699"/>
                  </a:lnTo>
                  <a:lnTo>
                    <a:pt x="239" y="699"/>
                  </a:lnTo>
                  <a:lnTo>
                    <a:pt x="228" y="699"/>
                  </a:lnTo>
                  <a:lnTo>
                    <a:pt x="216" y="697"/>
                  </a:lnTo>
                  <a:lnTo>
                    <a:pt x="206" y="694"/>
                  </a:lnTo>
                  <a:lnTo>
                    <a:pt x="197" y="692"/>
                  </a:lnTo>
                  <a:lnTo>
                    <a:pt x="187" y="688"/>
                  </a:lnTo>
                  <a:lnTo>
                    <a:pt x="180" y="684"/>
                  </a:lnTo>
                  <a:lnTo>
                    <a:pt x="173" y="680"/>
                  </a:lnTo>
                  <a:lnTo>
                    <a:pt x="167" y="675"/>
                  </a:lnTo>
                  <a:lnTo>
                    <a:pt x="150" y="659"/>
                  </a:lnTo>
                  <a:lnTo>
                    <a:pt x="144" y="652"/>
                  </a:lnTo>
                  <a:lnTo>
                    <a:pt x="108" y="603"/>
                  </a:lnTo>
                  <a:lnTo>
                    <a:pt x="66" y="580"/>
                  </a:lnTo>
                  <a:lnTo>
                    <a:pt x="63" y="578"/>
                  </a:lnTo>
                  <a:lnTo>
                    <a:pt x="58" y="573"/>
                  </a:lnTo>
                  <a:lnTo>
                    <a:pt x="55" y="568"/>
                  </a:lnTo>
                  <a:lnTo>
                    <a:pt x="53" y="562"/>
                  </a:lnTo>
                  <a:lnTo>
                    <a:pt x="53" y="554"/>
                  </a:lnTo>
                  <a:lnTo>
                    <a:pt x="54" y="543"/>
                  </a:lnTo>
                  <a:lnTo>
                    <a:pt x="59" y="522"/>
                  </a:lnTo>
                  <a:lnTo>
                    <a:pt x="62" y="503"/>
                  </a:lnTo>
                  <a:lnTo>
                    <a:pt x="65" y="489"/>
                  </a:lnTo>
                  <a:lnTo>
                    <a:pt x="66" y="484"/>
                  </a:lnTo>
                  <a:lnTo>
                    <a:pt x="102" y="436"/>
                  </a:lnTo>
                  <a:lnTo>
                    <a:pt x="102" y="394"/>
                  </a:lnTo>
                  <a:lnTo>
                    <a:pt x="84" y="359"/>
                  </a:lnTo>
                  <a:lnTo>
                    <a:pt x="48" y="346"/>
                  </a:lnTo>
                  <a:lnTo>
                    <a:pt x="0" y="275"/>
                  </a:lnTo>
                  <a:lnTo>
                    <a:pt x="0" y="244"/>
                  </a:lnTo>
                  <a:lnTo>
                    <a:pt x="19" y="209"/>
                  </a:lnTo>
                  <a:lnTo>
                    <a:pt x="36" y="174"/>
                  </a:lnTo>
                  <a:lnTo>
                    <a:pt x="28" y="146"/>
                  </a:lnTo>
                  <a:lnTo>
                    <a:pt x="22" y="124"/>
                  </a:lnTo>
                  <a:lnTo>
                    <a:pt x="20" y="107"/>
                  </a:lnTo>
                  <a:lnTo>
                    <a:pt x="19" y="101"/>
                  </a:lnTo>
                  <a:lnTo>
                    <a:pt x="84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sp>
        <p:nvSpPr>
          <p:cNvPr id="192" name="Owal 191">
            <a:extLst>
              <a:ext uri="{FF2B5EF4-FFF2-40B4-BE49-F238E27FC236}">
                <a16:creationId xmlns:a16="http://schemas.microsoft.com/office/drawing/2014/main" id="{B71B7885-C8F2-BE43-A862-C03C2190D69F}"/>
              </a:ext>
            </a:extLst>
          </p:cNvPr>
          <p:cNvSpPr/>
          <p:nvPr/>
        </p:nvSpPr>
        <p:spPr>
          <a:xfrm>
            <a:off x="6682991" y="4776394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3" name="Prostokąt zaokrąglony 192">
            <a:extLst>
              <a:ext uri="{FF2B5EF4-FFF2-40B4-BE49-F238E27FC236}">
                <a16:creationId xmlns:a16="http://schemas.microsoft.com/office/drawing/2014/main" id="{877C2A06-7A27-4C48-BE00-8A1C3D263960}"/>
              </a:ext>
            </a:extLst>
          </p:cNvPr>
          <p:cNvSpPr/>
          <p:nvPr/>
        </p:nvSpPr>
        <p:spPr>
          <a:xfrm>
            <a:off x="1253411" y="1615171"/>
            <a:ext cx="2217074" cy="1802583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4" name="Prostokąt zaokrąglony 193">
            <a:extLst>
              <a:ext uri="{FF2B5EF4-FFF2-40B4-BE49-F238E27FC236}">
                <a16:creationId xmlns:a16="http://schemas.microsoft.com/office/drawing/2014/main" id="{65BE5664-6451-0348-B1F7-353563103F8C}"/>
              </a:ext>
            </a:extLst>
          </p:cNvPr>
          <p:cNvSpPr/>
          <p:nvPr/>
        </p:nvSpPr>
        <p:spPr>
          <a:xfrm>
            <a:off x="1252120" y="3590012"/>
            <a:ext cx="2218365" cy="1863286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98" name="Łącznik łamany 197">
            <a:extLst>
              <a:ext uri="{FF2B5EF4-FFF2-40B4-BE49-F238E27FC236}">
                <a16:creationId xmlns:a16="http://schemas.microsoft.com/office/drawing/2014/main" id="{1C95B4E9-63C1-624E-8BF7-646E3D80A9FC}"/>
              </a:ext>
            </a:extLst>
          </p:cNvPr>
          <p:cNvCxnSpPr>
            <a:cxnSpLocks/>
            <a:stCxn id="192" idx="0"/>
            <a:endCxn id="194" idx="3"/>
          </p:cNvCxnSpPr>
          <p:nvPr/>
        </p:nvCxnSpPr>
        <p:spPr>
          <a:xfrm rot="16200000" flipV="1">
            <a:off x="4987122" y="3005019"/>
            <a:ext cx="254739" cy="328801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Łącznik łamany 199">
            <a:extLst>
              <a:ext uri="{FF2B5EF4-FFF2-40B4-BE49-F238E27FC236}">
                <a16:creationId xmlns:a16="http://schemas.microsoft.com/office/drawing/2014/main" id="{2ABBF390-7C5C-4E4C-9DDF-DD19BB409CE6}"/>
              </a:ext>
            </a:extLst>
          </p:cNvPr>
          <p:cNvCxnSpPr>
            <a:cxnSpLocks/>
            <a:stCxn id="165" idx="0"/>
            <a:endCxn id="193" idx="3"/>
          </p:cNvCxnSpPr>
          <p:nvPr/>
        </p:nvCxnSpPr>
        <p:spPr>
          <a:xfrm rot="16200000" flipV="1">
            <a:off x="4135932" y="1851016"/>
            <a:ext cx="619260" cy="195015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fika 210" descr="Kamera wideo">
            <a:extLst>
              <a:ext uri="{FF2B5EF4-FFF2-40B4-BE49-F238E27FC236}">
                <a16:creationId xmlns:a16="http://schemas.microsoft.com/office/drawing/2014/main" id="{8AD0CF60-A6CB-B141-A895-3B6441C3D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1831483"/>
            <a:ext cx="401088" cy="401088"/>
          </a:xfrm>
          <a:prstGeom prst="rect">
            <a:avLst/>
          </a:prstGeom>
        </p:spPr>
      </p:pic>
      <p:pic>
        <p:nvPicPr>
          <p:cNvPr id="212" name="Grafika 211" descr="Kamera wideo">
            <a:extLst>
              <a:ext uri="{FF2B5EF4-FFF2-40B4-BE49-F238E27FC236}">
                <a16:creationId xmlns:a16="http://schemas.microsoft.com/office/drawing/2014/main" id="{4622563E-D23E-8542-9377-4C7449C25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3823571"/>
            <a:ext cx="401088" cy="401088"/>
          </a:xfrm>
          <a:prstGeom prst="rect">
            <a:avLst/>
          </a:prstGeom>
        </p:spPr>
      </p:pic>
      <p:graphicFrame>
        <p:nvGraphicFramePr>
          <p:cNvPr id="214" name="Wykres 213">
            <a:extLst>
              <a:ext uri="{FF2B5EF4-FFF2-40B4-BE49-F238E27FC236}">
                <a16:creationId xmlns:a16="http://schemas.microsoft.com/office/drawing/2014/main" id="{6F50E035-09E9-BD4C-A009-2CC42E1CA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150069"/>
              </p:ext>
            </p:extLst>
          </p:nvPr>
        </p:nvGraphicFramePr>
        <p:xfrm>
          <a:off x="7830935" y="3557767"/>
          <a:ext cx="3371512" cy="2437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4024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Klienci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6F5015E6-5EA7-294E-A321-8CD21B870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823503"/>
              </p:ext>
            </p:extLst>
          </p:nvPr>
        </p:nvGraphicFramePr>
        <p:xfrm>
          <a:off x="599112" y="1404256"/>
          <a:ext cx="3550037" cy="4049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3783300"/>
                  </p:ext>
                </p:extLst>
              </p:nvPr>
            </p:nvGraphicFramePr>
            <p:xfrm>
              <a:off x="3578029" y="784937"/>
              <a:ext cx="8423288" cy="52881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029" y="784937"/>
                <a:ext cx="8423288" cy="5288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Kategorie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0570B87B-839D-C842-A9E9-70AC044F1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918459"/>
              </p:ext>
            </p:extLst>
          </p:nvPr>
        </p:nvGraphicFramePr>
        <p:xfrm>
          <a:off x="476920" y="1502349"/>
          <a:ext cx="5473700" cy="4199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50528E-C31F-8C4C-8957-BB706BA4C27F}"/>
              </a:ext>
            </a:extLst>
          </p:cNvPr>
          <p:cNvSpPr txBox="1"/>
          <p:nvPr/>
        </p:nvSpPr>
        <p:spPr>
          <a:xfrm>
            <a:off x="3211355" y="5191007"/>
            <a:ext cx="2527314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tytułów: </a:t>
            </a:r>
            <a:r>
              <a:rPr lang="pl-PL" sz="1400" b="1" dirty="0">
                <a:solidFill>
                  <a:schemeClr val="accent5"/>
                </a:solidFill>
              </a:rPr>
              <a:t>1 000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2A8177-9BF8-5544-8753-ECC007878A39}"/>
              </a:ext>
            </a:extLst>
          </p:cNvPr>
          <p:cNvSpPr txBox="1"/>
          <p:nvPr/>
        </p:nvSpPr>
        <p:spPr>
          <a:xfrm>
            <a:off x="3242575" y="5626684"/>
            <a:ext cx="252731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kopii: </a:t>
            </a:r>
            <a:r>
              <a:rPr lang="pl-PL" sz="1400" b="1" dirty="0">
                <a:solidFill>
                  <a:schemeClr val="tx2"/>
                </a:solidFill>
              </a:rPr>
              <a:t>4 581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41EA417-6A4E-2345-B955-5C94A09968DC}"/>
              </a:ext>
            </a:extLst>
          </p:cNvPr>
          <p:cNvSpPr txBox="1"/>
          <p:nvPr/>
        </p:nvSpPr>
        <p:spPr>
          <a:xfrm>
            <a:off x="1529199" y="5330740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327D809-D35C-EB4C-BAB3-B2BAFE050FC9}"/>
              </a:ext>
            </a:extLst>
          </p:cNvPr>
          <p:cNvSpPr txBox="1"/>
          <p:nvPr/>
        </p:nvSpPr>
        <p:spPr>
          <a:xfrm>
            <a:off x="1529199" y="5092320"/>
            <a:ext cx="1217819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A30E3B1-DB92-B84F-BCAF-DD8E288B6F6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2747018" y="5191435"/>
            <a:ext cx="464337" cy="1698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A413F483-50D2-5042-B5E0-931677E88682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747018" y="5429855"/>
            <a:ext cx="495557" cy="36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Wykres 33">
            <a:extLst>
              <a:ext uri="{FF2B5EF4-FFF2-40B4-BE49-F238E27FC236}">
                <a16:creationId xmlns:a16="http://schemas.microsoft.com/office/drawing/2014/main" id="{D332F304-29C2-524E-A5F3-CF30B38B3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566313"/>
              </p:ext>
            </p:extLst>
          </p:nvPr>
        </p:nvGraphicFramePr>
        <p:xfrm>
          <a:off x="6167822" y="1502347"/>
          <a:ext cx="5804474" cy="419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Prostokąt 34">
            <a:extLst>
              <a:ext uri="{FF2B5EF4-FFF2-40B4-BE49-F238E27FC236}">
                <a16:creationId xmlns:a16="http://schemas.microsoft.com/office/drawing/2014/main" id="{B714D192-73C0-7745-B640-DB9CB74D4B00}"/>
              </a:ext>
            </a:extLst>
          </p:cNvPr>
          <p:cNvSpPr/>
          <p:nvPr/>
        </p:nvSpPr>
        <p:spPr>
          <a:xfrm>
            <a:off x="6122103" y="854615"/>
            <a:ext cx="45719" cy="5337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CB1E4CFB-819F-F848-B65A-FA63287C507F}"/>
              </a:ext>
            </a:extLst>
          </p:cNvPr>
          <p:cNvSpPr txBox="1"/>
          <p:nvPr/>
        </p:nvSpPr>
        <p:spPr>
          <a:xfrm>
            <a:off x="7026128" y="5399351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E23CEC3F-4B81-4844-8E84-AE7DE77923E3}"/>
              </a:ext>
            </a:extLst>
          </p:cNvPr>
          <p:cNvSpPr txBox="1"/>
          <p:nvPr/>
        </p:nvSpPr>
        <p:spPr>
          <a:xfrm>
            <a:off x="7026128" y="5157388"/>
            <a:ext cx="1535304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A96FEEC-5B79-804A-8F60-23AD71D8D2E7}"/>
              </a:ext>
            </a:extLst>
          </p:cNvPr>
          <p:cNvSpPr txBox="1"/>
          <p:nvPr/>
        </p:nvSpPr>
        <p:spPr>
          <a:xfrm>
            <a:off x="8958720" y="5185358"/>
            <a:ext cx="3059295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</a:t>
            </a:r>
            <a:r>
              <a:rPr lang="pl-PL" sz="1400" dirty="0" err="1"/>
              <a:t>wypożyczeń</a:t>
            </a:r>
            <a:r>
              <a:rPr lang="pl-PL" sz="1400" dirty="0"/>
              <a:t>: </a:t>
            </a:r>
            <a:r>
              <a:rPr lang="pl-PL" sz="1400" b="1" dirty="0">
                <a:solidFill>
                  <a:schemeClr val="accent5"/>
                </a:solidFill>
              </a:rPr>
              <a:t>16 048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6D24FE6-A16C-FF44-B843-30710BDC749A}"/>
              </a:ext>
            </a:extLst>
          </p:cNvPr>
          <p:cNvSpPr txBox="1"/>
          <p:nvPr/>
        </p:nvSpPr>
        <p:spPr>
          <a:xfrm>
            <a:off x="8958721" y="5626684"/>
            <a:ext cx="305929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Łączne przychody: </a:t>
            </a:r>
            <a:r>
              <a:rPr lang="pl-PL" sz="1400" b="1" dirty="0">
                <a:solidFill>
                  <a:schemeClr val="tx2"/>
                </a:solidFill>
              </a:rPr>
              <a:t>61 312</a:t>
            </a:r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8D5853F2-3AEB-CD44-BABA-01DAF8D022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254293" y="5498466"/>
            <a:ext cx="704428" cy="2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01DA4AA7-6BBB-324B-8012-5A06914CD20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559886" y="5273390"/>
            <a:ext cx="398834" cy="822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Rating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5CAD124-9CA7-6749-BE2A-12D4437F5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133479"/>
              </p:ext>
            </p:extLst>
          </p:nvPr>
        </p:nvGraphicFramePr>
        <p:xfrm>
          <a:off x="7413227" y="1912058"/>
          <a:ext cx="3708155" cy="3033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8">
                  <a:extLst>
                    <a:ext uri="{9D8B030D-6E8A-4147-A177-3AD203B41FA5}">
                      <a16:colId xmlns:a16="http://schemas.microsoft.com/office/drawing/2014/main" val="1463671105"/>
                    </a:ext>
                  </a:extLst>
                </a:gridCol>
                <a:gridCol w="2930097">
                  <a:extLst>
                    <a:ext uri="{9D8B030D-6E8A-4147-A177-3AD203B41FA5}">
                      <a16:colId xmlns:a16="http://schemas.microsoft.com/office/drawing/2014/main" val="3630188415"/>
                    </a:ext>
                  </a:extLst>
                </a:gridCol>
              </a:tblGrid>
              <a:tr h="344338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Kategorie ratingowe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l-P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4728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Dla wszystkich – Dopuszczone w każdym wieku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280971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Sugerowane wskazówki rodzicielskie – Niektóre materiały mogą być nieodpowiednie dla dzieci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06102"/>
                  </a:ext>
                </a:extLst>
              </a:tr>
              <a:tr h="458794">
                <a:tc>
                  <a:txBody>
                    <a:bodyPr/>
                    <a:lstStyle/>
                    <a:p>
                      <a:r>
                        <a:rPr lang="pl-PL" sz="1200" b="1" dirty="0"/>
                        <a:t>PG-13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Ostrzeżenie dla rodziców – Niektóre materiały mogą być nieodpowiednie dla dzieci pow. 13 roku życia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40525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Zastrzeżony – Oglądanie w wieku poniżej 17 lat jedynie w obecności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61323"/>
                  </a:ext>
                </a:extLst>
              </a:tr>
              <a:tr h="277393">
                <a:tc>
                  <a:txBody>
                    <a:bodyPr/>
                    <a:lstStyle/>
                    <a:p>
                      <a:r>
                        <a:rPr lang="pl-PL" sz="1200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Wyłącznie dla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95838"/>
                  </a:ext>
                </a:extLst>
              </a:tr>
            </a:tbl>
          </a:graphicData>
        </a:graphic>
      </p:graphicFrame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40E69902-90EF-7C4F-B480-BE9FC2910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32892"/>
              </p:ext>
            </p:extLst>
          </p:nvPr>
        </p:nvGraphicFramePr>
        <p:xfrm>
          <a:off x="1070618" y="1347878"/>
          <a:ext cx="5766675" cy="41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953F34F3-0874-C645-8720-D8053BDE0070}"/>
              </a:ext>
            </a:extLst>
          </p:cNvPr>
          <p:cNvSpPr txBox="1"/>
          <p:nvPr/>
        </p:nvSpPr>
        <p:spPr>
          <a:xfrm>
            <a:off x="3301623" y="5185357"/>
            <a:ext cx="1060170" cy="227471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3A0A320-B5A1-2B48-B515-B8CB04B4F5ED}"/>
              </a:ext>
            </a:extLst>
          </p:cNvPr>
          <p:cNvSpPr txBox="1"/>
          <p:nvPr/>
        </p:nvSpPr>
        <p:spPr>
          <a:xfrm>
            <a:off x="4452505" y="5185356"/>
            <a:ext cx="1538391" cy="227471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729E37A-0908-D549-AF8E-9559ECC31E84}"/>
              </a:ext>
            </a:extLst>
          </p:cNvPr>
          <p:cNvSpPr txBox="1"/>
          <p:nvPr/>
        </p:nvSpPr>
        <p:spPr>
          <a:xfrm>
            <a:off x="1956494" y="5180100"/>
            <a:ext cx="1254418" cy="227471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D877B8C-914C-3248-A525-6239EE1F0011}"/>
              </a:ext>
            </a:extLst>
          </p:cNvPr>
          <p:cNvSpPr txBox="1"/>
          <p:nvPr/>
        </p:nvSpPr>
        <p:spPr>
          <a:xfrm>
            <a:off x="7413226" y="5144388"/>
            <a:ext cx="3363630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</a:t>
            </a:r>
            <a:r>
              <a:rPr lang="pl-PL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wypożyczeń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pl-PL" sz="1200" b="1" dirty="0">
                <a:solidFill>
                  <a:schemeClr val="accent1"/>
                </a:solidFill>
              </a:rPr>
              <a:t>16 048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B81A835-236B-6D4D-BE5F-92632343B1F8}"/>
              </a:ext>
            </a:extLst>
          </p:cNvPr>
          <p:cNvSpPr txBox="1"/>
          <p:nvPr/>
        </p:nvSpPr>
        <p:spPr>
          <a:xfrm>
            <a:off x="7413226" y="5510122"/>
            <a:ext cx="3363629" cy="306467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 </a:t>
            </a:r>
            <a:r>
              <a:rPr lang="pl-PL" sz="1200" b="1" dirty="0">
                <a:solidFill>
                  <a:schemeClr val="accent5"/>
                </a:solidFill>
              </a:rPr>
              <a:t>4 581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6F2012A-2074-9E46-8348-A57FE8DC04AF}"/>
              </a:ext>
            </a:extLst>
          </p:cNvPr>
          <p:cNvSpPr txBox="1"/>
          <p:nvPr/>
        </p:nvSpPr>
        <p:spPr>
          <a:xfrm>
            <a:off x="7413227" y="5875866"/>
            <a:ext cx="3363628" cy="306467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tytułów: </a:t>
            </a:r>
            <a:r>
              <a:rPr lang="pl-PL" sz="1200" b="1" dirty="0">
                <a:solidFill>
                  <a:schemeClr val="accent3"/>
                </a:solidFill>
              </a:rPr>
              <a:t>1 000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C06C1522-7DE2-A540-8FB1-93584E9A2E3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5990896" y="5297622"/>
            <a:ext cx="1422330" cy="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67FD155-6F2A-8B42-AA66-B5F92558F815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497203" y="3747333"/>
            <a:ext cx="250528" cy="358151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69C6A7EF-202B-3F44-ACED-143CEAF626B2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4687701" y="3303573"/>
            <a:ext cx="621529" cy="4829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Sytuacja finansowa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8ECBF00-8EA4-EF43-9C60-19698F5F2BE2}"/>
              </a:ext>
            </a:extLst>
          </p:cNvPr>
          <p:cNvSpPr txBox="1"/>
          <p:nvPr/>
        </p:nvSpPr>
        <p:spPr>
          <a:xfrm>
            <a:off x="932726" y="1578261"/>
            <a:ext cx="2651967" cy="2404702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9BFC5933-5F15-6349-AD2F-88B17B394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10431"/>
              </p:ext>
            </p:extLst>
          </p:nvPr>
        </p:nvGraphicFramePr>
        <p:xfrm>
          <a:off x="932727" y="1578261"/>
          <a:ext cx="2651967" cy="24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6252F-BC48-1D49-B0C0-0013ACF8EA4E}"/>
              </a:ext>
            </a:extLst>
          </p:cNvPr>
          <p:cNvSpPr txBox="1"/>
          <p:nvPr/>
        </p:nvSpPr>
        <p:spPr>
          <a:xfrm>
            <a:off x="1197379" y="4330042"/>
            <a:ext cx="2122659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Przychody łącznie: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61 312 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BF5CFC3-1A02-9648-8B9C-BAB345A24EE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258709" y="3982963"/>
            <a:ext cx="1" cy="34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9686F4DF-F1B3-3144-8DAA-51AA821C77DA}"/>
              </a:ext>
            </a:extLst>
          </p:cNvPr>
          <p:cNvCxnSpPr>
            <a:cxnSpLocks/>
          </p:cNvCxnSpPr>
          <p:nvPr/>
        </p:nvCxnSpPr>
        <p:spPr>
          <a:xfrm>
            <a:off x="2948598" y="1920896"/>
            <a:ext cx="0" cy="16906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B279FC0-56AA-3D4E-AA7D-FD52F25E963C}"/>
              </a:ext>
            </a:extLst>
          </p:cNvPr>
          <p:cNvSpPr txBox="1"/>
          <p:nvPr/>
        </p:nvSpPr>
        <p:spPr>
          <a:xfrm>
            <a:off x="1197378" y="4729039"/>
            <a:ext cx="212265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Średni miesięczny przychód: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15 328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C0B53464-BF3F-EE43-A84D-9C2A6EFEF36C}"/>
              </a:ext>
            </a:extLst>
          </p:cNvPr>
          <p:cNvCxnSpPr>
            <a:cxnSpLocks/>
          </p:cNvCxnSpPr>
          <p:nvPr/>
        </p:nvCxnSpPr>
        <p:spPr>
          <a:xfrm>
            <a:off x="4455854" y="5347027"/>
            <a:ext cx="40011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C708248A-8D83-4A47-AC95-2E5167C66ED3}"/>
              </a:ext>
            </a:extLst>
          </p:cNvPr>
          <p:cNvCxnSpPr>
            <a:cxnSpLocks/>
          </p:cNvCxnSpPr>
          <p:nvPr/>
        </p:nvCxnSpPr>
        <p:spPr>
          <a:xfrm flipH="1">
            <a:off x="4455853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Prostokąt 24">
            <a:extLst>
              <a:ext uri="{FF2B5EF4-FFF2-40B4-BE49-F238E27FC236}">
                <a16:creationId xmlns:a16="http://schemas.microsoft.com/office/drawing/2014/main" id="{B73E613F-6DEB-DB45-A10E-6D5C9234AEB8}"/>
              </a:ext>
            </a:extLst>
          </p:cNvPr>
          <p:cNvSpPr/>
          <p:nvPr/>
        </p:nvSpPr>
        <p:spPr>
          <a:xfrm>
            <a:off x="4455855" y="5088881"/>
            <a:ext cx="997283" cy="2534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23AC02C3-46DA-7C4A-B8E8-FC65E2295A51}"/>
              </a:ext>
            </a:extLst>
          </p:cNvPr>
          <p:cNvSpPr/>
          <p:nvPr/>
        </p:nvSpPr>
        <p:spPr>
          <a:xfrm>
            <a:off x="5464098" y="5089654"/>
            <a:ext cx="991627" cy="2462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45AAD88-DE52-0946-8D9D-F351B58D0006}"/>
              </a:ext>
            </a:extLst>
          </p:cNvPr>
          <p:cNvSpPr/>
          <p:nvPr/>
        </p:nvSpPr>
        <p:spPr>
          <a:xfrm>
            <a:off x="6467030" y="5091210"/>
            <a:ext cx="991284" cy="2446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A8C06B98-D8E4-1648-84F3-7DF448744579}"/>
              </a:ext>
            </a:extLst>
          </p:cNvPr>
          <p:cNvSpPr/>
          <p:nvPr/>
        </p:nvSpPr>
        <p:spPr>
          <a:xfrm>
            <a:off x="7472810" y="5091953"/>
            <a:ext cx="988094" cy="2503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90D9DE5-8A32-7C44-BD6C-16F872E12EA6}"/>
              </a:ext>
            </a:extLst>
          </p:cNvPr>
          <p:cNvSpPr txBox="1"/>
          <p:nvPr/>
        </p:nvSpPr>
        <p:spPr>
          <a:xfrm>
            <a:off x="4692694" y="5104726"/>
            <a:ext cx="53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1 090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FF736C2A-898C-A242-88AA-29D001C470AE}"/>
              </a:ext>
            </a:extLst>
          </p:cNvPr>
          <p:cNvSpPr txBox="1"/>
          <p:nvPr/>
        </p:nvSpPr>
        <p:spPr>
          <a:xfrm>
            <a:off x="5741089" y="5104726"/>
            <a:ext cx="48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1 151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5FB3BEB5-CBC0-BD41-B364-1CDEEED49A33}"/>
              </a:ext>
            </a:extLst>
          </p:cNvPr>
          <p:cNvSpPr txBox="1"/>
          <p:nvPr/>
        </p:nvSpPr>
        <p:spPr>
          <a:xfrm>
            <a:off x="6696591" y="5104726"/>
            <a:ext cx="542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1 194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7687C9A-31B0-7545-96FA-FCA620F8014D}"/>
              </a:ext>
            </a:extLst>
          </p:cNvPr>
          <p:cNvSpPr txBox="1"/>
          <p:nvPr/>
        </p:nvSpPr>
        <p:spPr>
          <a:xfrm>
            <a:off x="7711115" y="5104726"/>
            <a:ext cx="510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1 146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694ECD8-4423-B448-995E-48537F6E114D}"/>
              </a:ext>
            </a:extLst>
          </p:cNvPr>
          <p:cNvSpPr txBox="1"/>
          <p:nvPr/>
        </p:nvSpPr>
        <p:spPr>
          <a:xfrm>
            <a:off x="4250557" y="5682944"/>
            <a:ext cx="410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9,99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E92987DF-BF86-A041-BB67-41DB36CDE879}"/>
              </a:ext>
            </a:extLst>
          </p:cNvPr>
          <p:cNvSpPr txBox="1"/>
          <p:nvPr/>
        </p:nvSpPr>
        <p:spPr>
          <a:xfrm>
            <a:off x="5225834" y="5682944"/>
            <a:ext cx="471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14,99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B7DDCFA0-784A-A847-B408-99FAE201BD74}"/>
              </a:ext>
            </a:extLst>
          </p:cNvPr>
          <p:cNvSpPr txBox="1"/>
          <p:nvPr/>
        </p:nvSpPr>
        <p:spPr>
          <a:xfrm>
            <a:off x="6220236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20,99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B80A0CB-A889-6742-934C-E8881E99F46B}"/>
              </a:ext>
            </a:extLst>
          </p:cNvPr>
          <p:cNvSpPr txBox="1"/>
          <p:nvPr/>
        </p:nvSpPr>
        <p:spPr>
          <a:xfrm>
            <a:off x="7220081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25,99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A3B02457-2A85-C94C-ACD3-F0152A2C8FBF}"/>
              </a:ext>
            </a:extLst>
          </p:cNvPr>
          <p:cNvSpPr txBox="1"/>
          <p:nvPr/>
        </p:nvSpPr>
        <p:spPr>
          <a:xfrm>
            <a:off x="8248044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29,99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E9E4C5B-617C-174D-9F8C-F3004C3A9491}"/>
              </a:ext>
            </a:extLst>
          </p:cNvPr>
          <p:cNvSpPr txBox="1"/>
          <p:nvPr/>
        </p:nvSpPr>
        <p:spPr>
          <a:xfrm>
            <a:off x="5193775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Q1 – 25%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907FF6A0-263A-1C4E-832B-CE40BB39FBFF}"/>
              </a:ext>
            </a:extLst>
          </p:cNvPr>
          <p:cNvSpPr txBox="1"/>
          <p:nvPr/>
        </p:nvSpPr>
        <p:spPr>
          <a:xfrm>
            <a:off x="6198991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Q2 – 50%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7C57584-B649-C843-BC26-958938D0B3BE}"/>
              </a:ext>
            </a:extLst>
          </p:cNvPr>
          <p:cNvSpPr txBox="1"/>
          <p:nvPr/>
        </p:nvSpPr>
        <p:spPr>
          <a:xfrm>
            <a:off x="7192090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Q3 – 75%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5D890CC7-9743-F94A-BDCB-71B22DF59113}"/>
              </a:ext>
            </a:extLst>
          </p:cNvPr>
          <p:cNvSpPr txBox="1"/>
          <p:nvPr/>
        </p:nvSpPr>
        <p:spPr>
          <a:xfrm>
            <a:off x="4145386" y="4505681"/>
            <a:ext cx="3901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tx2"/>
                </a:solidFill>
              </a:rPr>
              <a:t>Koszty zakupu kopii filmu w podziale na kategorie cenowe</a:t>
            </a:r>
          </a:p>
        </p:txBody>
      </p: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999F422-23F1-7044-B035-1EC34F5BE612}"/>
              </a:ext>
            </a:extLst>
          </p:cNvPr>
          <p:cNvCxnSpPr>
            <a:cxnSpLocks/>
          </p:cNvCxnSpPr>
          <p:nvPr/>
        </p:nvCxnSpPr>
        <p:spPr>
          <a:xfrm flipH="1">
            <a:off x="5458444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Łącznik prosty 50">
            <a:extLst>
              <a:ext uri="{FF2B5EF4-FFF2-40B4-BE49-F238E27FC236}">
                <a16:creationId xmlns:a16="http://schemas.microsoft.com/office/drawing/2014/main" id="{760BF311-B307-584F-9294-534641567FB0}"/>
              </a:ext>
            </a:extLst>
          </p:cNvPr>
          <p:cNvCxnSpPr>
            <a:cxnSpLocks/>
          </p:cNvCxnSpPr>
          <p:nvPr/>
        </p:nvCxnSpPr>
        <p:spPr>
          <a:xfrm flipH="1">
            <a:off x="6461035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Łącznik prosty 51">
            <a:extLst>
              <a:ext uri="{FF2B5EF4-FFF2-40B4-BE49-F238E27FC236}">
                <a16:creationId xmlns:a16="http://schemas.microsoft.com/office/drawing/2014/main" id="{4C0B3F47-94B1-F647-AD3C-79F78B039B10}"/>
              </a:ext>
            </a:extLst>
          </p:cNvPr>
          <p:cNvCxnSpPr>
            <a:cxnSpLocks/>
          </p:cNvCxnSpPr>
          <p:nvPr/>
        </p:nvCxnSpPr>
        <p:spPr>
          <a:xfrm flipH="1">
            <a:off x="7463626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Łącznik prosty 52">
            <a:extLst>
              <a:ext uri="{FF2B5EF4-FFF2-40B4-BE49-F238E27FC236}">
                <a16:creationId xmlns:a16="http://schemas.microsoft.com/office/drawing/2014/main" id="{31037FD0-878F-3B47-9390-5D48DBD02E99}"/>
              </a:ext>
            </a:extLst>
          </p:cNvPr>
          <p:cNvCxnSpPr>
            <a:cxnSpLocks/>
          </p:cNvCxnSpPr>
          <p:nvPr/>
        </p:nvCxnSpPr>
        <p:spPr>
          <a:xfrm flipH="1">
            <a:off x="8466217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Prostokąt 53">
            <a:extLst>
              <a:ext uri="{FF2B5EF4-FFF2-40B4-BE49-F238E27FC236}">
                <a16:creationId xmlns:a16="http://schemas.microsoft.com/office/drawing/2014/main" id="{7B569AD8-E324-E34B-9342-B4256AE56A21}"/>
              </a:ext>
            </a:extLst>
          </p:cNvPr>
          <p:cNvSpPr/>
          <p:nvPr/>
        </p:nvSpPr>
        <p:spPr>
          <a:xfrm>
            <a:off x="4455855" y="5349736"/>
            <a:ext cx="997283" cy="2576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51086E98-9217-304B-A9BE-325A6EA9F606}"/>
              </a:ext>
            </a:extLst>
          </p:cNvPr>
          <p:cNvSpPr/>
          <p:nvPr/>
        </p:nvSpPr>
        <p:spPr>
          <a:xfrm>
            <a:off x="5460559" y="5348310"/>
            <a:ext cx="994038" cy="2568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FFB2D034-706C-6743-95AA-5C0BDDBEFC28}"/>
              </a:ext>
            </a:extLst>
          </p:cNvPr>
          <p:cNvSpPr/>
          <p:nvPr/>
        </p:nvSpPr>
        <p:spPr>
          <a:xfrm>
            <a:off x="6461032" y="5349736"/>
            <a:ext cx="993410" cy="2554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42C4DB66-6FFF-9B41-ADDF-12EC71D192C0}"/>
              </a:ext>
            </a:extLst>
          </p:cNvPr>
          <p:cNvSpPr/>
          <p:nvPr/>
        </p:nvSpPr>
        <p:spPr>
          <a:xfrm>
            <a:off x="7468548" y="5349736"/>
            <a:ext cx="992353" cy="2576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159C49D0-7ECB-4648-8FE9-8E7595FEB770}"/>
              </a:ext>
            </a:extLst>
          </p:cNvPr>
          <p:cNvSpPr txBox="1"/>
          <p:nvPr/>
        </p:nvSpPr>
        <p:spPr>
          <a:xfrm>
            <a:off x="4651272" y="5370909"/>
            <a:ext cx="615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13 180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0B8D59F4-D081-D444-913C-7DFB0BCEC84E}"/>
              </a:ext>
            </a:extLst>
          </p:cNvPr>
          <p:cNvSpPr txBox="1"/>
          <p:nvPr/>
        </p:nvSpPr>
        <p:spPr>
          <a:xfrm>
            <a:off x="5715908" y="5370909"/>
            <a:ext cx="539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20 072</a:t>
            </a: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7057134B-6673-914C-A801-DEF2D2EEE9B0}"/>
              </a:ext>
            </a:extLst>
          </p:cNvPr>
          <p:cNvSpPr txBox="1"/>
          <p:nvPr/>
        </p:nvSpPr>
        <p:spPr>
          <a:xfrm>
            <a:off x="6701834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27 227</a:t>
            </a: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CFAE847A-DD05-2E44-A1FA-1BDEDE7C727F}"/>
              </a:ext>
            </a:extLst>
          </p:cNvPr>
          <p:cNvSpPr txBox="1"/>
          <p:nvPr/>
        </p:nvSpPr>
        <p:spPr>
          <a:xfrm>
            <a:off x="7700090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32 142</a:t>
            </a:r>
          </a:p>
        </p:txBody>
      </p:sp>
      <p:cxnSp>
        <p:nvCxnSpPr>
          <p:cNvPr id="63" name="Łącznik prosty 62">
            <a:extLst>
              <a:ext uri="{FF2B5EF4-FFF2-40B4-BE49-F238E27FC236}">
                <a16:creationId xmlns:a16="http://schemas.microsoft.com/office/drawing/2014/main" id="{0461CC2B-4C05-7641-BE39-4CDB54C7C491}"/>
              </a:ext>
            </a:extLst>
          </p:cNvPr>
          <p:cNvCxnSpPr>
            <a:cxnSpLocks/>
          </p:cNvCxnSpPr>
          <p:nvPr/>
        </p:nvCxnSpPr>
        <p:spPr>
          <a:xfrm>
            <a:off x="4455853" y="5007458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ECBE342C-AE6C-C548-8D7E-CC2E518CC1ED}"/>
              </a:ext>
            </a:extLst>
          </p:cNvPr>
          <p:cNvCxnSpPr>
            <a:cxnSpLocks/>
          </p:cNvCxnSpPr>
          <p:nvPr/>
        </p:nvCxnSpPr>
        <p:spPr>
          <a:xfrm>
            <a:off x="4455853" y="5654689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a 70" descr="Klaps">
            <a:extLst>
              <a:ext uri="{FF2B5EF4-FFF2-40B4-BE49-F238E27FC236}">
                <a16:creationId xmlns:a16="http://schemas.microsoft.com/office/drawing/2014/main" id="{022FE115-4209-5443-A6A0-4B7E8F80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5386" y="5066409"/>
            <a:ext cx="264664" cy="264664"/>
          </a:xfrm>
          <a:prstGeom prst="rect">
            <a:avLst/>
          </a:prstGeom>
        </p:spPr>
      </p:pic>
      <p:pic>
        <p:nvPicPr>
          <p:cNvPr id="73" name="Grafika 72" descr="Pieniądze">
            <a:extLst>
              <a:ext uri="{FF2B5EF4-FFF2-40B4-BE49-F238E27FC236}">
                <a16:creationId xmlns:a16="http://schemas.microsoft.com/office/drawing/2014/main" id="{643165CD-595C-874A-85D7-B70AD9D53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8794" y="5355772"/>
            <a:ext cx="279731" cy="279731"/>
          </a:xfrm>
          <a:prstGeom prst="rect">
            <a:avLst/>
          </a:prstGeom>
        </p:spPr>
      </p:pic>
      <p:graphicFrame>
        <p:nvGraphicFramePr>
          <p:cNvPr id="74" name="Tabela 74">
            <a:extLst>
              <a:ext uri="{FF2B5EF4-FFF2-40B4-BE49-F238E27FC236}">
                <a16:creationId xmlns:a16="http://schemas.microsoft.com/office/drawing/2014/main" id="{2A5C3137-E692-B241-8B86-80A33AF9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848"/>
              </p:ext>
            </p:extLst>
          </p:nvPr>
        </p:nvGraphicFramePr>
        <p:xfrm>
          <a:off x="4202549" y="1474650"/>
          <a:ext cx="2651967" cy="103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Rachunek wyników (LTM)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61 312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92 621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(31 309)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B7F4726-01A9-044D-830C-3D80B053F5EB}"/>
              </a:ext>
            </a:extLst>
          </p:cNvPr>
          <p:cNvSpPr txBox="1"/>
          <p:nvPr/>
        </p:nvSpPr>
        <p:spPr>
          <a:xfrm>
            <a:off x="4214927" y="2505929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*Rachunek wyników nie uwzględnia innych kosztów operacyjnych</a:t>
            </a: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1ED33E9B-695A-5E4D-A537-3478B08500A0}"/>
              </a:ext>
            </a:extLst>
          </p:cNvPr>
          <p:cNvSpPr txBox="1"/>
          <p:nvPr/>
        </p:nvSpPr>
        <p:spPr>
          <a:xfrm>
            <a:off x="4238179" y="5829935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Koszt zakupu</a:t>
            </a:r>
          </a:p>
        </p:txBody>
      </p:sp>
      <p:sp>
        <p:nvSpPr>
          <p:cNvPr id="77" name="pole tekstowe 76">
            <a:extLst>
              <a:ext uri="{FF2B5EF4-FFF2-40B4-BE49-F238E27FC236}">
                <a16:creationId xmlns:a16="http://schemas.microsoft.com/office/drawing/2014/main" id="{7E13CD8C-EE0A-2B44-A592-722E3492C740}"/>
              </a:ext>
            </a:extLst>
          </p:cNvPr>
          <p:cNvSpPr txBox="1"/>
          <p:nvPr/>
        </p:nvSpPr>
        <p:spPr>
          <a:xfrm>
            <a:off x="4238178" y="4671038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Liczba kopii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20B6592C-977D-C04F-9C3D-8912A0600AC6}"/>
              </a:ext>
            </a:extLst>
          </p:cNvPr>
          <p:cNvSpPr txBox="1"/>
          <p:nvPr/>
        </p:nvSpPr>
        <p:spPr>
          <a:xfrm>
            <a:off x="8724091" y="5001826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4 581 </a:t>
            </a:r>
          </a:p>
        </p:txBody>
      </p:sp>
      <p:sp>
        <p:nvSpPr>
          <p:cNvPr id="79" name="pole tekstowe 78">
            <a:extLst>
              <a:ext uri="{FF2B5EF4-FFF2-40B4-BE49-F238E27FC236}">
                <a16:creationId xmlns:a16="http://schemas.microsoft.com/office/drawing/2014/main" id="{D65B0D91-0A2E-3C46-B336-F7D07EAE9BBE}"/>
              </a:ext>
            </a:extLst>
          </p:cNvPr>
          <p:cNvSpPr txBox="1"/>
          <p:nvPr/>
        </p:nvSpPr>
        <p:spPr>
          <a:xfrm>
            <a:off x="8737896" y="5386788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koszt zakupu: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92 621 </a:t>
            </a: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77856252-E07C-C841-A868-1084C25BB3D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460904" y="5143666"/>
            <a:ext cx="282304" cy="7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6F3836F7-E019-BF4E-8D94-98037CAE6B8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460901" y="5478566"/>
            <a:ext cx="282307" cy="3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ela 74">
            <a:extLst>
              <a:ext uri="{FF2B5EF4-FFF2-40B4-BE49-F238E27FC236}">
                <a16:creationId xmlns:a16="http://schemas.microsoft.com/office/drawing/2014/main" id="{9B7F2DEC-9E2F-D94A-9179-1A9E3D38D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98908"/>
              </p:ext>
            </p:extLst>
          </p:nvPr>
        </p:nvGraphicFramePr>
        <p:xfrm>
          <a:off x="4202549" y="2951684"/>
          <a:ext cx="2651967" cy="1031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Prognoza wyników (NTM)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67 443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6 549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60 894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87" name="pole tekstowe 86">
            <a:extLst>
              <a:ext uri="{FF2B5EF4-FFF2-40B4-BE49-F238E27FC236}">
                <a16:creationId xmlns:a16="http://schemas.microsoft.com/office/drawing/2014/main" id="{DF095B8A-B4BE-AB45-B554-C3AF8152207E}"/>
              </a:ext>
            </a:extLst>
          </p:cNvPr>
          <p:cNvSpPr txBox="1"/>
          <p:nvPr/>
        </p:nvSpPr>
        <p:spPr>
          <a:xfrm>
            <a:off x="4202549" y="3957152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*Prognoza wyników nie uwzględnia innych kosztów operacyjnych</a:t>
            </a: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FB478D6B-05AD-F446-8EA0-FEC4E11F96F2}"/>
              </a:ext>
            </a:extLst>
          </p:cNvPr>
          <p:cNvSpPr txBox="1"/>
          <p:nvPr/>
        </p:nvSpPr>
        <p:spPr>
          <a:xfrm>
            <a:off x="7738179" y="3131216"/>
            <a:ext cx="3436636" cy="1293971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/>
              <a:t>Prognoza opiera się na następujących założeniach: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Wzrost przychodów sieci o 10%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Wszystkie kopie, które na moment analizy nie zostały zwrócone, zostaną odkupione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Sieć w ciągu NTM kupi 150 nowych tytułów po średniej cenie z LTM (tj. 19,98)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Założenia utrzymane w całym okresie prognozy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C87A5DB5-055B-7A47-97CC-C994AC6E2CEC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6854516" y="3467323"/>
            <a:ext cx="883663" cy="31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67" name="Wykres 66">
            <a:extLst>
              <a:ext uri="{FF2B5EF4-FFF2-40B4-BE49-F238E27FC236}">
                <a16:creationId xmlns:a16="http://schemas.microsoft.com/office/drawing/2014/main" id="{155D249B-F705-A74E-A7A7-64FD3D9DE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860424"/>
              </p:ext>
            </p:extLst>
          </p:nvPr>
        </p:nvGraphicFramePr>
        <p:xfrm>
          <a:off x="7870420" y="819280"/>
          <a:ext cx="2990135" cy="2067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9" name="Prostokąt zaokrąglony 68">
            <a:extLst>
              <a:ext uri="{FF2B5EF4-FFF2-40B4-BE49-F238E27FC236}">
                <a16:creationId xmlns:a16="http://schemas.microsoft.com/office/drawing/2014/main" id="{CAFD4E61-648C-124A-9CBE-145BFB1AA1A8}"/>
              </a:ext>
            </a:extLst>
          </p:cNvPr>
          <p:cNvSpPr/>
          <p:nvPr/>
        </p:nvSpPr>
        <p:spPr>
          <a:xfrm>
            <a:off x="7891839" y="814359"/>
            <a:ext cx="2990135" cy="2067513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38D3C869-0C48-AD4D-B684-A80924B7BA7A}"/>
              </a:ext>
            </a:extLst>
          </p:cNvPr>
          <p:cNvCxnSpPr>
            <a:cxnSpLocks/>
            <a:stCxn id="64" idx="0"/>
            <a:endCxn id="69" idx="2"/>
          </p:cNvCxnSpPr>
          <p:nvPr/>
        </p:nvCxnSpPr>
        <p:spPr>
          <a:xfrm flipH="1" flipV="1">
            <a:off x="9386907" y="2881872"/>
            <a:ext cx="69590" cy="24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Grafika 43" descr="Monety">
            <a:extLst>
              <a:ext uri="{FF2B5EF4-FFF2-40B4-BE49-F238E27FC236}">
                <a16:creationId xmlns:a16="http://schemas.microsoft.com/office/drawing/2014/main" id="{02591D1E-6CE2-7E44-B883-A09C471F2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0004" y="1325933"/>
            <a:ext cx="584500" cy="584500"/>
          </a:xfrm>
          <a:prstGeom prst="rect">
            <a:avLst/>
          </a:prstGeom>
        </p:spPr>
      </p:pic>
      <p:pic>
        <p:nvPicPr>
          <p:cNvPr id="46" name="Grafika 45" descr="Kalendarz miesięczny">
            <a:extLst>
              <a:ext uri="{FF2B5EF4-FFF2-40B4-BE49-F238E27FC236}">
                <a16:creationId xmlns:a16="http://schemas.microsoft.com/office/drawing/2014/main" id="{71EFE075-FCEE-014D-816A-C2D1C0CD4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0055" y="530705"/>
            <a:ext cx="636413" cy="6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01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ustom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501</Words>
  <Application>Microsoft Office PowerPoint</Application>
  <PresentationFormat>Widescreen</PresentationFormat>
  <Paragraphs>104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Aharoni</vt:lpstr>
      <vt:lpstr>Arial</vt:lpstr>
      <vt:lpstr>Avenir Black</vt:lpstr>
      <vt:lpstr>Avenir Book</vt:lpstr>
      <vt:lpstr>Avenir Next</vt:lpstr>
      <vt:lpstr>Avenir Next LT Pro</vt:lpstr>
      <vt:lpstr>Calibri</vt:lpstr>
      <vt:lpstr>ShapesVTI</vt:lpstr>
      <vt:lpstr>Analiza sprzedaży wypożyczalni filmowej</vt:lpstr>
      <vt:lpstr>Źródła danych</vt:lpstr>
      <vt:lpstr>Źródło – Sakila Sample Database</vt:lpstr>
      <vt:lpstr>Działalność wypożyczalni</vt:lpstr>
      <vt:lpstr>Wypożyczalnie</vt:lpstr>
      <vt:lpstr>Klienci</vt:lpstr>
      <vt:lpstr>Kategorie</vt:lpstr>
      <vt:lpstr>Rating</vt:lpstr>
      <vt:lpstr>Sytuacja finansowa</vt:lpstr>
      <vt:lpstr>Analiza wypożyczeń</vt:lpstr>
      <vt:lpstr>Zachowania klientów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sprzedaży wypożyczalni filmowej</dc:title>
  <dc:creator>Anna Woźniak</dc:creator>
  <cp:lastModifiedBy>Adam Żmuda</cp:lastModifiedBy>
  <cp:revision>49</cp:revision>
  <dcterms:created xsi:type="dcterms:W3CDTF">2020-11-08T17:28:51Z</dcterms:created>
  <dcterms:modified xsi:type="dcterms:W3CDTF">2020-11-11T14:58:58Z</dcterms:modified>
</cp:coreProperties>
</file>